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media/image15.jpg" ContentType="image/jpg"/>
  <Override PartName="/ppt/media/image24.jpg" ContentType="image/jpg"/>
  <Override PartName="/ppt/media/image2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8" r:id="rId3"/>
    <p:sldMasterId id="2147483700" r:id="rId4"/>
    <p:sldMasterId id="2147483720" r:id="rId5"/>
  </p:sldMasterIdLst>
  <p:notesMasterIdLst>
    <p:notesMasterId r:id="rId56"/>
  </p:notesMasterIdLst>
  <p:sldIdLst>
    <p:sldId id="356" r:id="rId6"/>
    <p:sldId id="256" r:id="rId7"/>
    <p:sldId id="262" r:id="rId8"/>
    <p:sldId id="263" r:id="rId9"/>
    <p:sldId id="265" r:id="rId10"/>
    <p:sldId id="257" r:id="rId11"/>
    <p:sldId id="267" r:id="rId12"/>
    <p:sldId id="268" r:id="rId13"/>
    <p:sldId id="269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54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13" r:id="rId54"/>
    <p:sldId id="355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A3F71-28F4-4B61-84C0-2D1651E0EE92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9EF77-4D21-4B1A-914A-2A54B36BA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3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CF8D-23E6-4F13-8DD0-8366FBE0957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0B20-9F12-4793-A00D-2629AA1F5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CF8D-23E6-4F13-8DD0-8366FBE0957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0B20-9F12-4793-A00D-2629AA1F5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CF8D-23E6-4F13-8DD0-8366FBE0957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0B20-9F12-4793-A00D-2629AA1F5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/>
            <a:extLst>
              <a:ext uri="{FF2B5EF4-FFF2-40B4-BE49-F238E27FC236}">
                <a16:creationId xmlns:a16="http://schemas.microsoft.com/office/drawing/2014/main" xmlns="" id="{72B42CB9-BE78-4971-938A-E6BEC37BF121}"/>
              </a:ext>
            </a:extLst>
          </p:cNvPr>
          <p:cNvSpPr txBox="1"/>
          <p:nvPr userDrawn="1"/>
        </p:nvSpPr>
        <p:spPr>
          <a:xfrm>
            <a:off x="256310" y="6450072"/>
            <a:ext cx="876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xmlns="" id="{FB595962-5060-4C00-974B-8859CA1C986F}"/>
              </a:ext>
            </a:extLst>
          </p:cNvPr>
          <p:cNvSpPr txBox="1"/>
          <p:nvPr userDrawn="1"/>
        </p:nvSpPr>
        <p:spPr>
          <a:xfrm>
            <a:off x="5" y="6439315"/>
            <a:ext cx="935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54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/>
            <a:extLst>
              <a:ext uri="{FF2B5EF4-FFF2-40B4-BE49-F238E27FC236}">
                <a16:creationId xmlns:a16="http://schemas.microsoft.com/office/drawing/2014/main" xmlns="" id="{B359887E-7AFA-45E7-B934-13098E35628A}"/>
              </a:ext>
            </a:extLst>
          </p:cNvPr>
          <p:cNvSpPr txBox="1"/>
          <p:nvPr userDrawn="1"/>
        </p:nvSpPr>
        <p:spPr>
          <a:xfrm>
            <a:off x="8091062" y="6485497"/>
            <a:ext cx="935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697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F3660F3E-CC98-4298-B994-1F6112C68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xmlns="" id="{32EE5C97-BF09-4B7E-B89B-2DC7EB37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xmlns="" id="{6899AAC2-E74E-448D-B0C8-C85ED4BCE0AE}"/>
              </a:ext>
            </a:extLst>
          </p:cNvPr>
          <p:cNvSpPr txBox="1"/>
          <p:nvPr userDrawn="1"/>
        </p:nvSpPr>
        <p:spPr>
          <a:xfrm>
            <a:off x="256310" y="6450072"/>
            <a:ext cx="876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xmlns="" id="{B57C84C1-0D98-42BD-8B07-F10677599F2A}"/>
              </a:ext>
            </a:extLst>
          </p:cNvPr>
          <p:cNvSpPr txBox="1"/>
          <p:nvPr userDrawn="1"/>
        </p:nvSpPr>
        <p:spPr>
          <a:xfrm>
            <a:off x="5" y="6439315"/>
            <a:ext cx="935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47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0106416A-C158-4B88-826E-C061CDB4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xmlns="" id="{89C5FDCC-AC02-42FE-8155-C04F11A66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xmlns="" id="{BC4FFCFB-A60A-4100-B16F-CF61E470F94C}"/>
              </a:ext>
            </a:extLst>
          </p:cNvPr>
          <p:cNvSpPr txBox="1"/>
          <p:nvPr userDrawn="1"/>
        </p:nvSpPr>
        <p:spPr>
          <a:xfrm>
            <a:off x="256310" y="6450072"/>
            <a:ext cx="876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srgbClr val="3282B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xmlns="" id="{8E7761A8-FF6D-44F6-8465-CF72313C2666}"/>
              </a:ext>
            </a:extLst>
          </p:cNvPr>
          <p:cNvSpPr txBox="1"/>
          <p:nvPr userDrawn="1"/>
        </p:nvSpPr>
        <p:spPr>
          <a:xfrm>
            <a:off x="5" y="6439315"/>
            <a:ext cx="935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279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A008B7D-F18E-4882-B2A9-D05C1964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9" y="225167"/>
            <a:ext cx="8670473" cy="14307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D37E37D-B865-4E43-A56C-B697A2D15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2101" y="1759853"/>
            <a:ext cx="4195277" cy="4696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B2B3BDFF-C51D-43E2-B278-15F091511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636" y="1759853"/>
            <a:ext cx="4195277" cy="4696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xmlns="" id="{9475D6DE-B5F0-497E-9AF7-742A85C66376}"/>
              </a:ext>
            </a:extLst>
          </p:cNvPr>
          <p:cNvSpPr txBox="1"/>
          <p:nvPr userDrawn="1"/>
        </p:nvSpPr>
        <p:spPr>
          <a:xfrm>
            <a:off x="232097" y="6560300"/>
            <a:ext cx="876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hlinkClick r:id="rId2"/>
            <a:extLst>
              <a:ext uri="{FF2B5EF4-FFF2-40B4-BE49-F238E27FC236}">
                <a16:creationId xmlns:a16="http://schemas.microsoft.com/office/drawing/2014/main" xmlns="" id="{E7580CBA-1364-43CD-924D-C99A166BC27E}"/>
              </a:ext>
            </a:extLst>
          </p:cNvPr>
          <p:cNvSpPr txBox="1"/>
          <p:nvPr userDrawn="1"/>
        </p:nvSpPr>
        <p:spPr>
          <a:xfrm>
            <a:off x="8066850" y="6560308"/>
            <a:ext cx="935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95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462DA18-AEF6-4273-99B2-DEF09D73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A15DFDE-26EE-4DE0-B9DD-68DB4DE3C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DF1F02C7-2631-463A-BFCD-4C87F0CDE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xmlns="" id="{A7B7BB2E-E133-4CA4-A7D1-101B8F7A04BE}"/>
              </a:ext>
            </a:extLst>
          </p:cNvPr>
          <p:cNvSpPr txBox="1"/>
          <p:nvPr userDrawn="1"/>
        </p:nvSpPr>
        <p:spPr>
          <a:xfrm>
            <a:off x="256310" y="6450072"/>
            <a:ext cx="876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srgbClr val="013659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xmlns="" id="{BC866DBA-927C-48DB-9F49-752981A2DF8B}"/>
              </a:ext>
            </a:extLst>
          </p:cNvPr>
          <p:cNvSpPr txBox="1"/>
          <p:nvPr userDrawn="1"/>
        </p:nvSpPr>
        <p:spPr>
          <a:xfrm>
            <a:off x="5" y="6439315"/>
            <a:ext cx="935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19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AFFB5B8-275F-4541-94CB-C7A723310F6D}"/>
              </a:ext>
            </a:extLst>
          </p:cNvPr>
          <p:cNvSpPr/>
          <p:nvPr userDrawn="1"/>
        </p:nvSpPr>
        <p:spPr>
          <a:xfrm rot="20330711">
            <a:off x="4869519" y="-293216"/>
            <a:ext cx="176110" cy="7444430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2A91EB93-1A80-4108-9845-8CEBD98D597C}"/>
              </a:ext>
            </a:extLst>
          </p:cNvPr>
          <p:cNvSpPr/>
          <p:nvPr userDrawn="1"/>
        </p:nvSpPr>
        <p:spPr>
          <a:xfrm rot="20330711">
            <a:off x="4483947" y="-134683"/>
            <a:ext cx="176110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5322402" y="4570327"/>
            <a:ext cx="176110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xmlns="" id="{EE374240-B393-42BB-9A32-4142BF566D70}"/>
              </a:ext>
            </a:extLst>
          </p:cNvPr>
          <p:cNvSpPr txBox="1"/>
          <p:nvPr userDrawn="1"/>
        </p:nvSpPr>
        <p:spPr>
          <a:xfrm>
            <a:off x="256310" y="6450072"/>
            <a:ext cx="876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xmlns="" id="{F4E6020E-DA59-40F3-980B-E8673B2A7F31}"/>
              </a:ext>
            </a:extLst>
          </p:cNvPr>
          <p:cNvSpPr txBox="1"/>
          <p:nvPr userDrawn="1"/>
        </p:nvSpPr>
        <p:spPr>
          <a:xfrm>
            <a:off x="5" y="6439315"/>
            <a:ext cx="935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5554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42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CF8D-23E6-4F13-8DD0-8366FBE0957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0B20-9F12-4793-A00D-2629AA1F5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3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24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426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31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46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3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719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2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05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2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CF8D-23E6-4F13-8DD0-8366FBE0957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0B20-9F12-4793-A00D-2629AA1F5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lang="en-US" spc="-5" smtClean="0">
                <a:solidFill>
                  <a:prstClr val="black">
                    <a:tint val="75000"/>
                  </a:prstClr>
                </a:solidFill>
              </a:rPr>
              <a:pPr marL="38100">
                <a:lnSpc>
                  <a:spcPts val="2090"/>
                </a:lnSpc>
              </a:pPr>
              <a:t>‹#›</a:t>
            </a:fld>
            <a:endParaRPr lang="en-US" spc="-5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9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lang="en-US" spc="-5" smtClean="0">
                <a:solidFill>
                  <a:prstClr val="black">
                    <a:tint val="75000"/>
                  </a:prstClr>
                </a:solidFill>
              </a:rPr>
              <a:pPr marL="38100">
                <a:lnSpc>
                  <a:spcPts val="2090"/>
                </a:lnSpc>
              </a:pPr>
              <a:t>‹#›</a:t>
            </a:fld>
            <a:endParaRPr lang="en-US" spc="-5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87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lang="en-US" spc="-5" smtClean="0">
                <a:solidFill>
                  <a:prstClr val="black">
                    <a:tint val="75000"/>
                  </a:prstClr>
                </a:solidFill>
              </a:rPr>
              <a:pPr marL="38100">
                <a:lnSpc>
                  <a:spcPts val="2090"/>
                </a:lnSpc>
              </a:pPr>
              <a:t>‹#›</a:t>
            </a:fld>
            <a:endParaRPr lang="en-US" spc="-5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32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lang="en-US" spc="-5" smtClean="0">
                <a:solidFill>
                  <a:prstClr val="black">
                    <a:tint val="75000"/>
                  </a:prstClr>
                </a:solidFill>
              </a:rPr>
              <a:pPr marL="38100">
                <a:lnSpc>
                  <a:spcPts val="2090"/>
                </a:lnSpc>
              </a:pPr>
              <a:t>‹#›</a:t>
            </a:fld>
            <a:endParaRPr lang="en-US" spc="-5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161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lang="en-US" spc="-5" smtClean="0">
                <a:solidFill>
                  <a:prstClr val="black">
                    <a:tint val="75000"/>
                  </a:prstClr>
                </a:solidFill>
              </a:rPr>
              <a:pPr marL="38100">
                <a:lnSpc>
                  <a:spcPts val="2090"/>
                </a:lnSpc>
              </a:pPr>
              <a:t>‹#›</a:t>
            </a:fld>
            <a:endParaRPr lang="en-US" spc="-5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04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lang="en-US" spc="-5" smtClean="0">
                <a:solidFill>
                  <a:prstClr val="black">
                    <a:tint val="75000"/>
                  </a:prstClr>
                </a:solidFill>
              </a:rPr>
              <a:pPr marL="38100">
                <a:lnSpc>
                  <a:spcPts val="2090"/>
                </a:lnSpc>
              </a:pPr>
              <a:t>‹#›</a:t>
            </a:fld>
            <a:endParaRPr lang="en-US" spc="-5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6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lang="en-US" spc="-5" smtClean="0">
                <a:solidFill>
                  <a:prstClr val="black">
                    <a:tint val="75000"/>
                  </a:prstClr>
                </a:solidFill>
              </a:rPr>
              <a:pPr marL="38100">
                <a:lnSpc>
                  <a:spcPts val="2090"/>
                </a:lnSpc>
              </a:pPr>
              <a:t>‹#›</a:t>
            </a:fld>
            <a:endParaRPr lang="en-US" spc="-5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58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lang="en-US" spc="-5" smtClean="0">
                <a:solidFill>
                  <a:prstClr val="black">
                    <a:tint val="75000"/>
                  </a:prstClr>
                </a:solidFill>
              </a:rPr>
              <a:pPr marL="38100">
                <a:lnSpc>
                  <a:spcPts val="2090"/>
                </a:lnSpc>
              </a:pPr>
              <a:t>‹#›</a:t>
            </a:fld>
            <a:endParaRPr lang="en-US" spc="-5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657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lang="en-US" spc="-5" smtClean="0">
                <a:solidFill>
                  <a:prstClr val="black">
                    <a:tint val="75000"/>
                  </a:prstClr>
                </a:solidFill>
              </a:rPr>
              <a:pPr marL="38100">
                <a:lnSpc>
                  <a:spcPts val="2090"/>
                </a:lnSpc>
              </a:pPr>
              <a:t>‹#›</a:t>
            </a:fld>
            <a:endParaRPr lang="en-US" spc="-5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08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lang="en-US" spc="-5" smtClean="0">
                <a:solidFill>
                  <a:prstClr val="black">
                    <a:tint val="75000"/>
                  </a:prstClr>
                </a:solidFill>
              </a:rPr>
              <a:pPr marL="38100">
                <a:lnSpc>
                  <a:spcPts val="2090"/>
                </a:lnSpc>
              </a:pPr>
              <a:t>‹#›</a:t>
            </a:fld>
            <a:endParaRPr lang="en-US" spc="-5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6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CF8D-23E6-4F13-8DD0-8366FBE0957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0B20-9F12-4793-A00D-2629AA1F5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lang="en-US" spc="-5" smtClean="0">
                <a:solidFill>
                  <a:prstClr val="black">
                    <a:tint val="75000"/>
                  </a:prstClr>
                </a:solidFill>
              </a:rPr>
              <a:pPr marL="38100">
                <a:lnSpc>
                  <a:spcPts val="2090"/>
                </a:lnSpc>
              </a:pPr>
              <a:t>‹#›</a:t>
            </a:fld>
            <a:endParaRPr lang="en-US" spc="-5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961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xmlns="" id="{72B42CB9-BE78-4971-938A-E6BEC37BF121}"/>
              </a:ext>
            </a:extLst>
          </p:cNvPr>
          <p:cNvSpPr txBox="1"/>
          <p:nvPr userDrawn="1"/>
        </p:nvSpPr>
        <p:spPr>
          <a:xfrm>
            <a:off x="256310" y="6450072"/>
            <a:ext cx="876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xmlns="" id="{FB595962-5060-4C00-974B-8859CA1C986F}"/>
              </a:ext>
            </a:extLst>
          </p:cNvPr>
          <p:cNvSpPr txBox="1"/>
          <p:nvPr userDrawn="1"/>
        </p:nvSpPr>
        <p:spPr>
          <a:xfrm>
            <a:off x="1" y="6439308"/>
            <a:ext cx="935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33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xmlns="" id="{B359887E-7AFA-45E7-B934-13098E35628A}"/>
              </a:ext>
            </a:extLst>
          </p:cNvPr>
          <p:cNvSpPr txBox="1"/>
          <p:nvPr userDrawn="1"/>
        </p:nvSpPr>
        <p:spPr>
          <a:xfrm>
            <a:off x="8091055" y="6485490"/>
            <a:ext cx="935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7354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F3660F3E-CC98-4298-B994-1F6112C68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xmlns="" id="{32EE5C97-BF09-4B7E-B89B-2DC7EB37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xmlns="" id="{6899AAC2-E74E-448D-B0C8-C85ED4BCE0AE}"/>
              </a:ext>
            </a:extLst>
          </p:cNvPr>
          <p:cNvSpPr txBox="1"/>
          <p:nvPr userDrawn="1"/>
        </p:nvSpPr>
        <p:spPr>
          <a:xfrm>
            <a:off x="256310" y="6450072"/>
            <a:ext cx="876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xmlns="" id="{B57C84C1-0D98-42BD-8B07-F10677599F2A}"/>
              </a:ext>
            </a:extLst>
          </p:cNvPr>
          <p:cNvSpPr txBox="1"/>
          <p:nvPr userDrawn="1"/>
        </p:nvSpPr>
        <p:spPr>
          <a:xfrm>
            <a:off x="1" y="6439308"/>
            <a:ext cx="935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851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0106416A-C158-4B88-826E-C061CDB4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xmlns="" id="{89C5FDCC-AC02-42FE-8155-C04F11A66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xmlns="" id="{BC4FFCFB-A60A-4100-B16F-CF61E470F94C}"/>
              </a:ext>
            </a:extLst>
          </p:cNvPr>
          <p:cNvSpPr txBox="1"/>
          <p:nvPr userDrawn="1"/>
        </p:nvSpPr>
        <p:spPr>
          <a:xfrm>
            <a:off x="256310" y="6450072"/>
            <a:ext cx="876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srgbClr val="3282B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xmlns="" id="{8E7761A8-FF6D-44F6-8465-CF72313C2666}"/>
              </a:ext>
            </a:extLst>
          </p:cNvPr>
          <p:cNvSpPr txBox="1"/>
          <p:nvPr userDrawn="1"/>
        </p:nvSpPr>
        <p:spPr>
          <a:xfrm>
            <a:off x="1" y="6439308"/>
            <a:ext cx="935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543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A008B7D-F18E-4882-B2A9-D05C1964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5" y="225167"/>
            <a:ext cx="8670473" cy="14307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D37E37D-B865-4E43-A56C-B697A2D15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2098" y="1759851"/>
            <a:ext cx="4195277" cy="4696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B2B3BDFF-C51D-43E2-B278-15F091511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629" y="1759852"/>
            <a:ext cx="4195277" cy="4696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xmlns="" id="{9475D6DE-B5F0-497E-9AF7-742A85C66376}"/>
              </a:ext>
            </a:extLst>
          </p:cNvPr>
          <p:cNvSpPr txBox="1"/>
          <p:nvPr userDrawn="1"/>
        </p:nvSpPr>
        <p:spPr>
          <a:xfrm>
            <a:off x="232097" y="6560300"/>
            <a:ext cx="876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hlinkClick r:id="rId3"/>
            <a:extLst>
              <a:ext uri="{FF2B5EF4-FFF2-40B4-BE49-F238E27FC236}">
                <a16:creationId xmlns:a16="http://schemas.microsoft.com/office/drawing/2014/main" xmlns="" id="{E7580CBA-1364-43CD-924D-C99A166BC27E}"/>
              </a:ext>
            </a:extLst>
          </p:cNvPr>
          <p:cNvSpPr txBox="1"/>
          <p:nvPr userDrawn="1"/>
        </p:nvSpPr>
        <p:spPr>
          <a:xfrm>
            <a:off x="8066843" y="6560301"/>
            <a:ext cx="935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3786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462DA18-AEF6-4273-99B2-DEF09D73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A15DFDE-26EE-4DE0-B9DD-68DB4DE3C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DF1F02C7-2631-463A-BFCD-4C87F0CDE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xmlns="" id="{A7B7BB2E-E133-4CA4-A7D1-101B8F7A04BE}"/>
              </a:ext>
            </a:extLst>
          </p:cNvPr>
          <p:cNvSpPr txBox="1"/>
          <p:nvPr userDrawn="1"/>
        </p:nvSpPr>
        <p:spPr>
          <a:xfrm>
            <a:off x="256310" y="6450072"/>
            <a:ext cx="876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srgbClr val="013659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xmlns="" id="{BC866DBA-927C-48DB-9F49-752981A2DF8B}"/>
              </a:ext>
            </a:extLst>
          </p:cNvPr>
          <p:cNvSpPr txBox="1"/>
          <p:nvPr userDrawn="1"/>
        </p:nvSpPr>
        <p:spPr>
          <a:xfrm>
            <a:off x="1" y="6439308"/>
            <a:ext cx="935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65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AFFB5B8-275F-4541-94CB-C7A723310F6D}"/>
              </a:ext>
            </a:extLst>
          </p:cNvPr>
          <p:cNvSpPr/>
          <p:nvPr userDrawn="1"/>
        </p:nvSpPr>
        <p:spPr>
          <a:xfrm rot="20330711">
            <a:off x="4869519" y="-293216"/>
            <a:ext cx="176110" cy="7444430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2A91EB93-1A80-4108-9845-8CEBD98D597C}"/>
              </a:ext>
            </a:extLst>
          </p:cNvPr>
          <p:cNvSpPr/>
          <p:nvPr userDrawn="1"/>
        </p:nvSpPr>
        <p:spPr>
          <a:xfrm rot="20330711">
            <a:off x="4483946" y="-134683"/>
            <a:ext cx="176110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5322402" y="4570313"/>
            <a:ext cx="176110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xmlns="" id="{EE374240-B393-42BB-9A32-4142BF566D70}"/>
              </a:ext>
            </a:extLst>
          </p:cNvPr>
          <p:cNvSpPr txBox="1"/>
          <p:nvPr userDrawn="1"/>
        </p:nvSpPr>
        <p:spPr>
          <a:xfrm>
            <a:off x="256310" y="6450072"/>
            <a:ext cx="876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xmlns="" id="{F4E6020E-DA59-40F3-980B-E8673B2A7F31}"/>
              </a:ext>
            </a:extLst>
          </p:cNvPr>
          <p:cNvSpPr txBox="1"/>
          <p:nvPr userDrawn="1"/>
        </p:nvSpPr>
        <p:spPr>
          <a:xfrm>
            <a:off x="1" y="6439308"/>
            <a:ext cx="935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857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CF8D-23E6-4F13-8DD0-8366FBE0957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0B20-9F12-4793-A00D-2629AA1F5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CF8D-23E6-4F13-8DD0-8366FBE0957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0B20-9F12-4793-A00D-2629AA1F5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CF8D-23E6-4F13-8DD0-8366FBE0957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0B20-9F12-4793-A00D-2629AA1F5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CF8D-23E6-4F13-8DD0-8366FBE0957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0B20-9F12-4793-A00D-2629AA1F5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CF8D-23E6-4F13-8DD0-8366FBE0957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0B20-9F12-4793-A00D-2629AA1F5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BCF8D-23E6-4F13-8DD0-8366FBE09579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70B20-9F12-4793-A00D-2629AA1F53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56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lang="en-US" spc="-5" smtClean="0">
                <a:solidFill>
                  <a:prstClr val="black">
                    <a:tint val="75000"/>
                  </a:prstClr>
                </a:solidFill>
              </a:rPr>
              <a:pPr marL="38100">
                <a:lnSpc>
                  <a:spcPts val="2090"/>
                </a:lnSpc>
              </a:pPr>
              <a:t>‹#›</a:t>
            </a:fld>
            <a:endParaRPr lang="en-US" spc="-5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8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0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26" Type="http://schemas.openxmlformats.org/officeDocument/2006/relationships/image" Target="../media/image79.png"/><Relationship Id="rId39" Type="http://schemas.openxmlformats.org/officeDocument/2006/relationships/image" Target="../media/image92.png"/><Relationship Id="rId3" Type="http://schemas.openxmlformats.org/officeDocument/2006/relationships/image" Target="../media/image56.png"/><Relationship Id="rId21" Type="http://schemas.openxmlformats.org/officeDocument/2006/relationships/image" Target="../media/image74.png"/><Relationship Id="rId34" Type="http://schemas.openxmlformats.org/officeDocument/2006/relationships/image" Target="../media/image87.png"/><Relationship Id="rId42" Type="http://schemas.openxmlformats.org/officeDocument/2006/relationships/image" Target="../media/image95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5" Type="http://schemas.openxmlformats.org/officeDocument/2006/relationships/image" Target="../media/image78.png"/><Relationship Id="rId33" Type="http://schemas.openxmlformats.org/officeDocument/2006/relationships/image" Target="../media/image86.png"/><Relationship Id="rId38" Type="http://schemas.openxmlformats.org/officeDocument/2006/relationships/image" Target="../media/image91.pn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29" Type="http://schemas.openxmlformats.org/officeDocument/2006/relationships/image" Target="../media/image82.png"/><Relationship Id="rId41" Type="http://schemas.openxmlformats.org/officeDocument/2006/relationships/image" Target="../media/image9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32" Type="http://schemas.openxmlformats.org/officeDocument/2006/relationships/image" Target="../media/image85.png"/><Relationship Id="rId37" Type="http://schemas.openxmlformats.org/officeDocument/2006/relationships/image" Target="../media/image90.png"/><Relationship Id="rId40" Type="http://schemas.openxmlformats.org/officeDocument/2006/relationships/image" Target="../media/image93.png"/><Relationship Id="rId45" Type="http://schemas.openxmlformats.org/officeDocument/2006/relationships/image" Target="../media/image98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28" Type="http://schemas.openxmlformats.org/officeDocument/2006/relationships/image" Target="../media/image81.png"/><Relationship Id="rId36" Type="http://schemas.openxmlformats.org/officeDocument/2006/relationships/image" Target="../media/image89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31" Type="http://schemas.openxmlformats.org/officeDocument/2006/relationships/image" Target="../media/image84.png"/><Relationship Id="rId44" Type="http://schemas.openxmlformats.org/officeDocument/2006/relationships/image" Target="../media/image97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Relationship Id="rId27" Type="http://schemas.openxmlformats.org/officeDocument/2006/relationships/image" Target="../media/image80.png"/><Relationship Id="rId30" Type="http://schemas.openxmlformats.org/officeDocument/2006/relationships/image" Target="../media/image83.png"/><Relationship Id="rId35" Type="http://schemas.openxmlformats.org/officeDocument/2006/relationships/image" Target="../media/image88.png"/><Relationship Id="rId43" Type="http://schemas.openxmlformats.org/officeDocument/2006/relationships/image" Target="../media/image9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21F751-3C5B-4561-AD14-8637C5B66736}"/>
              </a:ext>
            </a:extLst>
          </p:cNvPr>
          <p:cNvSpPr txBox="1"/>
          <p:nvPr/>
        </p:nvSpPr>
        <p:spPr>
          <a:xfrm>
            <a:off x="3048001" y="3835204"/>
            <a:ext cx="583042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286"/>
            <a:r>
              <a:rPr lang="en-US" altLang="ko-KR" sz="5400" dirty="0" smtClean="0">
                <a:solidFill>
                  <a:prstClr val="white"/>
                </a:solidFill>
                <a:latin typeface="Montserrat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Telekomunikasi</a:t>
            </a:r>
            <a:endParaRPr lang="ko-KR" altLang="en-US" sz="5400" dirty="0">
              <a:solidFill>
                <a:prstClr val="white"/>
              </a:solidFill>
              <a:latin typeface="Montserrat" panose="02000505000000020004" pitchFamily="2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166F6B-B975-4F3C-BCF2-9971086140FB}"/>
              </a:ext>
            </a:extLst>
          </p:cNvPr>
          <p:cNvSpPr txBox="1"/>
          <p:nvPr/>
        </p:nvSpPr>
        <p:spPr>
          <a:xfrm>
            <a:off x="5278257" y="5537994"/>
            <a:ext cx="35816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286"/>
            <a:r>
              <a:rPr lang="en-US" altLang="ko-KR" sz="2400" dirty="0" smtClean="0">
                <a:solidFill>
                  <a:prstClr val="white"/>
                </a:solidFill>
                <a:latin typeface="Montserrat" panose="02000505000000020004" pitchFamily="2" charset="0"/>
                <a:cs typeface="Arial" pitchFamily="34" charset="0"/>
              </a:rPr>
              <a:t>MODULASI </a:t>
            </a:r>
            <a:r>
              <a:rPr lang="en-US" altLang="ko-KR" sz="2400" dirty="0" smtClean="0">
                <a:solidFill>
                  <a:prstClr val="white"/>
                </a:solidFill>
                <a:latin typeface="Montserrat" panose="02000505000000020004" pitchFamily="2" charset="0"/>
                <a:cs typeface="Arial" pitchFamily="34" charset="0"/>
              </a:rPr>
              <a:t>DIGITAL</a:t>
            </a:r>
            <a:endParaRPr lang="ko-KR" altLang="en-US" sz="2400" dirty="0">
              <a:solidFill>
                <a:prstClr val="white"/>
              </a:solidFill>
              <a:latin typeface="Montserrat" panose="02000505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40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7928" y="932434"/>
            <a:ext cx="52571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mtClean="0">
                <a:solidFill>
                  <a:srgbClr val="FF0000"/>
                </a:solidFill>
              </a:rPr>
              <a:t>WHAT</a:t>
            </a:r>
            <a:r>
              <a:rPr sz="3200" spc="-40" smtClean="0">
                <a:solidFill>
                  <a:srgbClr val="FF0000"/>
                </a:solidFill>
              </a:rPr>
              <a:t> </a:t>
            </a:r>
            <a:r>
              <a:rPr sz="3200" smtClean="0">
                <a:solidFill>
                  <a:srgbClr val="FF0000"/>
                </a:solidFill>
              </a:rPr>
              <a:t>IS</a:t>
            </a:r>
            <a:r>
              <a:rPr sz="3200" spc="-20" smtClean="0">
                <a:solidFill>
                  <a:srgbClr val="FF0000"/>
                </a:solidFill>
              </a:rPr>
              <a:t> </a:t>
            </a:r>
            <a:r>
              <a:rPr sz="3200" spc="-5" smtClean="0">
                <a:solidFill>
                  <a:srgbClr val="FF0000"/>
                </a:solidFill>
              </a:rPr>
              <a:t>MODULATION?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77925" y="1679199"/>
            <a:ext cx="622363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0045" indent="-347980">
              <a:spcBef>
                <a:spcPts val="105"/>
              </a:spcBef>
              <a:buFont typeface="Arial MT"/>
              <a:buChar char="•"/>
              <a:tabLst>
                <a:tab pos="360045" algn="l"/>
                <a:tab pos="360680" algn="l"/>
              </a:tabLst>
            </a:pPr>
            <a:r>
              <a:rPr sz="2600" spc="-5" dirty="0">
                <a:solidFill>
                  <a:srgbClr val="9A5215"/>
                </a:solidFill>
                <a:latin typeface="Segoe Print"/>
                <a:cs typeface="Segoe Print"/>
              </a:rPr>
              <a:t>Encoding</a:t>
            </a:r>
            <a:r>
              <a:rPr sz="2600" spc="-3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2600" spc="-5" dirty="0">
                <a:solidFill>
                  <a:srgbClr val="9A5215"/>
                </a:solidFill>
                <a:latin typeface="Segoe Print"/>
                <a:cs typeface="Segoe Print"/>
              </a:rPr>
              <a:t>information</a:t>
            </a:r>
            <a:r>
              <a:rPr sz="2600" spc="-30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2600" spc="-5" dirty="0">
                <a:solidFill>
                  <a:srgbClr val="9A5215"/>
                </a:solidFill>
                <a:latin typeface="Segoe Print"/>
                <a:cs typeface="Segoe Print"/>
              </a:rPr>
              <a:t>in</a:t>
            </a:r>
            <a:r>
              <a:rPr sz="2600" dirty="0">
                <a:solidFill>
                  <a:srgbClr val="9A5215"/>
                </a:solidFill>
                <a:latin typeface="Segoe Print"/>
                <a:cs typeface="Segoe Print"/>
              </a:rPr>
              <a:t> a</a:t>
            </a:r>
            <a:r>
              <a:rPr sz="2600" spc="-20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2600" dirty="0">
                <a:solidFill>
                  <a:srgbClr val="9A5215"/>
                </a:solidFill>
                <a:latin typeface="Segoe Print"/>
                <a:cs typeface="Segoe Print"/>
              </a:rPr>
              <a:t>manner</a:t>
            </a:r>
            <a:endParaRPr sz="2600">
              <a:solidFill>
                <a:prstClr val="black"/>
              </a:solidFill>
              <a:latin typeface="Segoe Print"/>
              <a:cs typeface="Segoe Prin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5403" y="1854727"/>
            <a:ext cx="6708775" cy="1340485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spcBef>
                <a:spcPts val="1220"/>
              </a:spcBef>
            </a:pPr>
            <a:r>
              <a:rPr sz="2600" spc="-5" dirty="0">
                <a:solidFill>
                  <a:srgbClr val="9A5215"/>
                </a:solidFill>
                <a:latin typeface="Segoe Print"/>
                <a:cs typeface="Segoe Print"/>
              </a:rPr>
              <a:t>suitable</a:t>
            </a:r>
            <a:r>
              <a:rPr sz="2600" spc="-2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2600" dirty="0">
                <a:solidFill>
                  <a:srgbClr val="9A5215"/>
                </a:solidFill>
                <a:latin typeface="Segoe Print"/>
                <a:cs typeface="Segoe Print"/>
              </a:rPr>
              <a:t>for</a:t>
            </a:r>
            <a:r>
              <a:rPr sz="2600" spc="-2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2600" dirty="0">
                <a:solidFill>
                  <a:srgbClr val="9A5215"/>
                </a:solidFill>
                <a:latin typeface="Segoe Print"/>
                <a:cs typeface="Segoe Print"/>
              </a:rPr>
              <a:t>transmission.</a:t>
            </a:r>
            <a:endParaRPr sz="2600">
              <a:solidFill>
                <a:prstClr val="black"/>
              </a:solidFill>
              <a:latin typeface="Segoe Print"/>
              <a:cs typeface="Segoe Print"/>
            </a:endParaRPr>
          </a:p>
          <a:p>
            <a:pPr marL="405765" indent="-284480">
              <a:spcBef>
                <a:spcPts val="805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1900" spc="-10" dirty="0">
                <a:solidFill>
                  <a:srgbClr val="9A5215"/>
                </a:solidFill>
                <a:latin typeface="Segoe Print"/>
                <a:cs typeface="Segoe Print"/>
              </a:rPr>
              <a:t>Translate</a:t>
            </a:r>
            <a:r>
              <a:rPr sz="1900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900" spc="-10" dirty="0">
                <a:solidFill>
                  <a:srgbClr val="9A5215"/>
                </a:solidFill>
                <a:latin typeface="Segoe Print"/>
                <a:cs typeface="Segoe Print"/>
              </a:rPr>
              <a:t>baseband</a:t>
            </a:r>
            <a:r>
              <a:rPr sz="1900" spc="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900" spc="-10" dirty="0">
                <a:solidFill>
                  <a:srgbClr val="9A5215"/>
                </a:solidFill>
                <a:latin typeface="Segoe Print"/>
                <a:cs typeface="Segoe Print"/>
              </a:rPr>
              <a:t>source</a:t>
            </a:r>
            <a:r>
              <a:rPr sz="1900" spc="20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900" spc="-5" dirty="0">
                <a:solidFill>
                  <a:srgbClr val="9A5215"/>
                </a:solidFill>
                <a:latin typeface="Segoe Print"/>
                <a:cs typeface="Segoe Print"/>
              </a:rPr>
              <a:t>signal</a:t>
            </a:r>
            <a:r>
              <a:rPr sz="1900" spc="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900" spc="-10" dirty="0">
                <a:solidFill>
                  <a:srgbClr val="9A5215"/>
                </a:solidFill>
                <a:latin typeface="Segoe Print"/>
                <a:cs typeface="Segoe Print"/>
              </a:rPr>
              <a:t>to</a:t>
            </a:r>
            <a:r>
              <a:rPr sz="1900" spc="2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900" spc="-10" dirty="0">
                <a:solidFill>
                  <a:srgbClr val="9A5215"/>
                </a:solidFill>
                <a:latin typeface="Segoe Print"/>
                <a:cs typeface="Segoe Print"/>
              </a:rPr>
              <a:t>bandpass</a:t>
            </a:r>
            <a:r>
              <a:rPr sz="1900" spc="-5" dirty="0">
                <a:solidFill>
                  <a:srgbClr val="9A5215"/>
                </a:solidFill>
                <a:latin typeface="Segoe Print"/>
                <a:cs typeface="Segoe Print"/>
              </a:rPr>
              <a:t> signal</a:t>
            </a:r>
            <a:endParaRPr sz="1900">
              <a:solidFill>
                <a:prstClr val="black"/>
              </a:solidFill>
              <a:latin typeface="Segoe Print"/>
              <a:cs typeface="Segoe Print"/>
            </a:endParaRPr>
          </a:p>
          <a:p>
            <a:pPr marL="405765" indent="-284480">
              <a:spcBef>
                <a:spcPts val="745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1900" spc="-10" dirty="0">
                <a:solidFill>
                  <a:srgbClr val="9A5215"/>
                </a:solidFill>
                <a:latin typeface="Segoe Print"/>
                <a:cs typeface="Segoe Print"/>
              </a:rPr>
              <a:t>Bandpass</a:t>
            </a:r>
            <a:r>
              <a:rPr sz="1900" spc="-5" dirty="0">
                <a:solidFill>
                  <a:srgbClr val="9A5215"/>
                </a:solidFill>
                <a:latin typeface="Segoe Print"/>
                <a:cs typeface="Segoe Print"/>
              </a:rPr>
              <a:t> signal:</a:t>
            </a:r>
            <a:r>
              <a:rPr sz="1900" spc="-10" dirty="0">
                <a:solidFill>
                  <a:srgbClr val="9A5215"/>
                </a:solidFill>
                <a:latin typeface="Segoe Print"/>
                <a:cs typeface="Segoe Print"/>
              </a:rPr>
              <a:t> “modulated</a:t>
            </a:r>
            <a:r>
              <a:rPr sz="1900" spc="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900" spc="-5" dirty="0">
                <a:solidFill>
                  <a:srgbClr val="9A5215"/>
                </a:solidFill>
                <a:latin typeface="Segoe Print"/>
                <a:cs typeface="Segoe Print"/>
              </a:rPr>
              <a:t>signal”</a:t>
            </a:r>
            <a:endParaRPr sz="1900">
              <a:solidFill>
                <a:prstClr val="black"/>
              </a:solidFill>
              <a:latin typeface="Segoe Print"/>
              <a:cs typeface="Segoe Pri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7931" y="3552712"/>
            <a:ext cx="7251065" cy="2114938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360045" indent="-347980">
              <a:spcBef>
                <a:spcPts val="1220"/>
              </a:spcBef>
              <a:buFont typeface="Arial MT"/>
              <a:buChar char="•"/>
              <a:tabLst>
                <a:tab pos="360045" algn="l"/>
                <a:tab pos="360680" algn="l"/>
              </a:tabLst>
            </a:pPr>
            <a:r>
              <a:rPr sz="2600" dirty="0">
                <a:solidFill>
                  <a:srgbClr val="9A5215"/>
                </a:solidFill>
                <a:latin typeface="Segoe Print"/>
                <a:cs typeface="Segoe Print"/>
              </a:rPr>
              <a:t>How?</a:t>
            </a:r>
            <a:endParaRPr sz="2600">
              <a:solidFill>
                <a:prstClr val="black"/>
              </a:solidFill>
              <a:latin typeface="Segoe Print"/>
              <a:cs typeface="Segoe Print"/>
            </a:endParaRPr>
          </a:p>
          <a:p>
            <a:pPr marL="753110" lvl="1" indent="-283845">
              <a:spcBef>
                <a:spcPts val="805"/>
              </a:spcBef>
              <a:buFont typeface="Arial MT"/>
              <a:buChar char="•"/>
              <a:tabLst>
                <a:tab pos="753110" algn="l"/>
                <a:tab pos="753745" algn="l"/>
              </a:tabLst>
            </a:pPr>
            <a:r>
              <a:rPr sz="1900" spc="-10" dirty="0">
                <a:solidFill>
                  <a:srgbClr val="9A5215"/>
                </a:solidFill>
                <a:latin typeface="Segoe Print"/>
                <a:cs typeface="Segoe Print"/>
              </a:rPr>
              <a:t>Vary</a:t>
            </a:r>
            <a:r>
              <a:rPr sz="1900" spc="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900" spc="-5" dirty="0">
                <a:solidFill>
                  <a:srgbClr val="9A5215"/>
                </a:solidFill>
                <a:latin typeface="Segoe Print"/>
                <a:cs typeface="Segoe Print"/>
              </a:rPr>
              <a:t>amplitude,</a:t>
            </a:r>
            <a:r>
              <a:rPr sz="1900" spc="1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900" spc="-10" dirty="0">
                <a:solidFill>
                  <a:srgbClr val="9A5215"/>
                </a:solidFill>
                <a:latin typeface="Segoe Print"/>
                <a:cs typeface="Segoe Print"/>
              </a:rPr>
              <a:t>phase</a:t>
            </a:r>
            <a:r>
              <a:rPr sz="1900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900" spc="-5" dirty="0">
                <a:solidFill>
                  <a:srgbClr val="9A5215"/>
                </a:solidFill>
                <a:latin typeface="Segoe Print"/>
                <a:cs typeface="Segoe Print"/>
              </a:rPr>
              <a:t>or </a:t>
            </a:r>
            <a:r>
              <a:rPr sz="1900" spc="-10" dirty="0">
                <a:solidFill>
                  <a:srgbClr val="9A5215"/>
                </a:solidFill>
                <a:latin typeface="Segoe Print"/>
                <a:cs typeface="Segoe Print"/>
              </a:rPr>
              <a:t>frequency</a:t>
            </a:r>
            <a:r>
              <a:rPr sz="1900" spc="3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900" spc="-5" dirty="0">
                <a:solidFill>
                  <a:srgbClr val="9A5215"/>
                </a:solidFill>
                <a:latin typeface="Segoe Print"/>
                <a:cs typeface="Segoe Print"/>
              </a:rPr>
              <a:t>of</a:t>
            </a:r>
            <a:r>
              <a:rPr sz="1900" spc="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900" spc="-5" dirty="0">
                <a:solidFill>
                  <a:srgbClr val="9A5215"/>
                </a:solidFill>
                <a:latin typeface="Segoe Print"/>
                <a:cs typeface="Segoe Print"/>
              </a:rPr>
              <a:t>a </a:t>
            </a:r>
            <a:r>
              <a:rPr sz="1900" spc="-10" dirty="0">
                <a:solidFill>
                  <a:srgbClr val="9A5215"/>
                </a:solidFill>
                <a:latin typeface="Segoe Print"/>
                <a:cs typeface="Segoe Print"/>
              </a:rPr>
              <a:t>carrier</a:t>
            </a:r>
            <a:endParaRPr sz="1900">
              <a:solidFill>
                <a:prstClr val="black"/>
              </a:solidFill>
              <a:latin typeface="Segoe Print"/>
              <a:cs typeface="Segoe Print"/>
            </a:endParaRPr>
          </a:p>
          <a:p>
            <a:pPr lvl="1">
              <a:spcBef>
                <a:spcPts val="35"/>
              </a:spcBef>
              <a:buClr>
                <a:srgbClr val="9A5215"/>
              </a:buClr>
              <a:buFont typeface="Arial MT"/>
              <a:buChar char="•"/>
            </a:pPr>
            <a:endParaRPr sz="3400">
              <a:solidFill>
                <a:prstClr val="black"/>
              </a:solidFill>
              <a:latin typeface="Segoe Print"/>
              <a:cs typeface="Segoe Print"/>
            </a:endParaRPr>
          </a:p>
          <a:p>
            <a:pPr marL="360045" marR="5080" indent="-347980">
              <a:lnSpc>
                <a:spcPct val="80000"/>
              </a:lnSpc>
              <a:buFont typeface="Arial MT"/>
              <a:buChar char="•"/>
              <a:tabLst>
                <a:tab pos="360045" algn="l"/>
                <a:tab pos="360680" algn="l"/>
              </a:tabLst>
            </a:pPr>
            <a:r>
              <a:rPr sz="2600" spc="-5" dirty="0">
                <a:solidFill>
                  <a:srgbClr val="9A5215"/>
                </a:solidFill>
                <a:latin typeface="Segoe Print"/>
                <a:cs typeface="Segoe Print"/>
              </a:rPr>
              <a:t>Demodulation: extract baseband </a:t>
            </a:r>
            <a:r>
              <a:rPr sz="2600" dirty="0">
                <a:solidFill>
                  <a:srgbClr val="9A5215"/>
                </a:solidFill>
                <a:latin typeface="Segoe Print"/>
                <a:cs typeface="Segoe Print"/>
              </a:rPr>
              <a:t>message </a:t>
            </a:r>
            <a:r>
              <a:rPr sz="2600" spc="-102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2600" spc="5" dirty="0">
                <a:solidFill>
                  <a:srgbClr val="9A5215"/>
                </a:solidFill>
                <a:latin typeface="Segoe Print"/>
                <a:cs typeface="Segoe Print"/>
              </a:rPr>
              <a:t>from</a:t>
            </a:r>
            <a:r>
              <a:rPr sz="2600" spc="-30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2600" dirty="0">
                <a:solidFill>
                  <a:srgbClr val="9A5215"/>
                </a:solidFill>
                <a:latin typeface="Segoe Print"/>
                <a:cs typeface="Segoe Print"/>
              </a:rPr>
              <a:t>carrier</a:t>
            </a:r>
            <a:endParaRPr sz="2600">
              <a:solidFill>
                <a:prstClr val="black"/>
              </a:solidFill>
              <a:latin typeface="Segoe Print"/>
              <a:cs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3089521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8774" y="627636"/>
            <a:ext cx="49530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</a:rPr>
              <a:t>Contoh</a:t>
            </a:r>
            <a:r>
              <a:rPr sz="3200" spc="-30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modulasi</a:t>
            </a:r>
            <a:r>
              <a:rPr sz="3200" spc="-65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Digital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9309" y="1476336"/>
            <a:ext cx="5774055" cy="41992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08990" y="1749297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ASK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8180" y="2737573"/>
            <a:ext cx="4711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FSK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8180" y="3911345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PSK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179" y="4961382"/>
            <a:ext cx="4959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DSB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91445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7925" y="694690"/>
            <a:ext cx="54203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</a:rPr>
              <a:t>Cont’</a:t>
            </a:r>
            <a:r>
              <a:rPr sz="2800" spc="2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Contoh</a:t>
            </a:r>
            <a:r>
              <a:rPr sz="2800" spc="3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modulasi</a:t>
            </a:r>
            <a:r>
              <a:rPr sz="2800" spc="10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Digital</a:t>
            </a:r>
            <a:endParaRPr sz="2800" dirty="0"/>
          </a:p>
        </p:txBody>
      </p:sp>
      <p:grpSp>
        <p:nvGrpSpPr>
          <p:cNvPr id="3" name="object 3"/>
          <p:cNvGrpSpPr/>
          <p:nvPr/>
        </p:nvGrpSpPr>
        <p:grpSpPr>
          <a:xfrm>
            <a:off x="659930" y="1502156"/>
            <a:ext cx="7569834" cy="4788535"/>
            <a:chOff x="659930" y="1502155"/>
            <a:chExt cx="7569834" cy="4788535"/>
          </a:xfrm>
        </p:grpSpPr>
        <p:sp>
          <p:nvSpPr>
            <p:cNvPr id="4" name="object 4"/>
            <p:cNvSpPr/>
            <p:nvPr/>
          </p:nvSpPr>
          <p:spPr>
            <a:xfrm>
              <a:off x="659930" y="1502155"/>
              <a:ext cx="7569834" cy="4788535"/>
            </a:xfrm>
            <a:custGeom>
              <a:avLst/>
              <a:gdLst/>
              <a:ahLst/>
              <a:cxnLst/>
              <a:rect l="l" t="t" r="r" b="b"/>
              <a:pathLst>
                <a:path w="7569834" h="4788535">
                  <a:moveTo>
                    <a:pt x="0" y="0"/>
                  </a:moveTo>
                  <a:lnTo>
                    <a:pt x="0" y="4788281"/>
                  </a:lnTo>
                  <a:lnTo>
                    <a:pt x="7569479" y="4788281"/>
                  </a:lnTo>
                  <a:lnTo>
                    <a:pt x="7569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646474" y="1866933"/>
              <a:ext cx="5866765" cy="775335"/>
            </a:xfrm>
            <a:custGeom>
              <a:avLst/>
              <a:gdLst/>
              <a:ahLst/>
              <a:cxnLst/>
              <a:rect l="l" t="t" r="r" b="b"/>
              <a:pathLst>
                <a:path w="5866765" h="775335">
                  <a:moveTo>
                    <a:pt x="0" y="775197"/>
                  </a:moveTo>
                  <a:lnTo>
                    <a:pt x="0" y="0"/>
                  </a:lnTo>
                  <a:lnTo>
                    <a:pt x="5866347" y="0"/>
                  </a:lnTo>
                  <a:lnTo>
                    <a:pt x="5866347" y="775197"/>
                  </a:lnTo>
                  <a:lnTo>
                    <a:pt x="0" y="77519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646474" y="1866933"/>
              <a:ext cx="0" cy="775335"/>
            </a:xfrm>
            <a:custGeom>
              <a:avLst/>
              <a:gdLst/>
              <a:ahLst/>
              <a:cxnLst/>
              <a:rect l="l" t="t" r="r" b="b"/>
              <a:pathLst>
                <a:path h="775335">
                  <a:moveTo>
                    <a:pt x="0" y="7751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653221" y="1872550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646474" y="186693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653221" y="1872550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376641" y="1866933"/>
              <a:ext cx="0" cy="775335"/>
            </a:xfrm>
            <a:custGeom>
              <a:avLst/>
              <a:gdLst/>
              <a:ahLst/>
              <a:cxnLst/>
              <a:rect l="l" t="t" r="r" b="b"/>
              <a:pathLst>
                <a:path h="775335">
                  <a:moveTo>
                    <a:pt x="0" y="7751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383388" y="1872550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376641" y="186693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383388" y="1872550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106245" y="1866933"/>
              <a:ext cx="0" cy="775335"/>
            </a:xfrm>
            <a:custGeom>
              <a:avLst/>
              <a:gdLst/>
              <a:ahLst/>
              <a:cxnLst/>
              <a:rect l="l" t="t" r="r" b="b"/>
              <a:pathLst>
                <a:path h="775335">
                  <a:moveTo>
                    <a:pt x="0" y="7751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113117" y="1872550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3328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106245" y="186693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113117" y="1872550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3328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835954" y="1866933"/>
              <a:ext cx="0" cy="775335"/>
            </a:xfrm>
            <a:custGeom>
              <a:avLst/>
              <a:gdLst/>
              <a:ahLst/>
              <a:cxnLst/>
              <a:rect l="l" t="t" r="r" b="b"/>
              <a:pathLst>
                <a:path h="775335">
                  <a:moveTo>
                    <a:pt x="0" y="7751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3842618" y="1872550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3835954" y="186693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3842618" y="1872550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4579616" y="1866933"/>
              <a:ext cx="0" cy="775335"/>
            </a:xfrm>
            <a:custGeom>
              <a:avLst/>
              <a:gdLst/>
              <a:ahLst/>
              <a:cxnLst/>
              <a:rect l="l" t="t" r="r" b="b"/>
              <a:pathLst>
                <a:path h="775335">
                  <a:moveTo>
                    <a:pt x="0" y="7751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586280" y="1872550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4579616" y="186693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586280" y="1872550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5309325" y="1866933"/>
              <a:ext cx="0" cy="775335"/>
            </a:xfrm>
            <a:custGeom>
              <a:avLst/>
              <a:gdLst/>
              <a:ahLst/>
              <a:cxnLst/>
              <a:rect l="l" t="t" r="r" b="b"/>
              <a:pathLst>
                <a:path h="775335">
                  <a:moveTo>
                    <a:pt x="0" y="7751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5315989" y="1872550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5309325" y="186693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315989" y="1872550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039450" y="1866933"/>
              <a:ext cx="0" cy="775335"/>
            </a:xfrm>
            <a:custGeom>
              <a:avLst/>
              <a:gdLst/>
              <a:ahLst/>
              <a:cxnLst/>
              <a:rect l="l" t="t" r="r" b="b"/>
              <a:pathLst>
                <a:path h="775335">
                  <a:moveTo>
                    <a:pt x="0" y="7751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046114" y="1872550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039450" y="186693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6046114" y="1872550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6769159" y="1866933"/>
              <a:ext cx="0" cy="775335"/>
            </a:xfrm>
            <a:custGeom>
              <a:avLst/>
              <a:gdLst/>
              <a:ahLst/>
              <a:cxnLst/>
              <a:rect l="l" t="t" r="r" b="b"/>
              <a:pathLst>
                <a:path h="775335">
                  <a:moveTo>
                    <a:pt x="0" y="7751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6775823" y="1872550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6769159" y="186693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6775823" y="1872550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7512821" y="1866933"/>
              <a:ext cx="0" cy="775335"/>
            </a:xfrm>
            <a:custGeom>
              <a:avLst/>
              <a:gdLst/>
              <a:ahLst/>
              <a:cxnLst/>
              <a:rect l="l" t="t" r="r" b="b"/>
              <a:pathLst>
                <a:path h="775335">
                  <a:moveTo>
                    <a:pt x="0" y="7751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7519485" y="1872550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7512821" y="186693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7519485" y="1872550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646474" y="2505207"/>
              <a:ext cx="5866765" cy="0"/>
            </a:xfrm>
            <a:custGeom>
              <a:avLst/>
              <a:gdLst/>
              <a:ahLst/>
              <a:cxnLst/>
              <a:rect l="l" t="t" r="r" b="b"/>
              <a:pathLst>
                <a:path w="5866765">
                  <a:moveTo>
                    <a:pt x="0" y="0"/>
                  </a:moveTo>
                  <a:lnTo>
                    <a:pt x="5866347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7519485" y="2510824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7512821" y="250520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7519485" y="2510824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646474" y="2254531"/>
              <a:ext cx="5866765" cy="0"/>
            </a:xfrm>
            <a:custGeom>
              <a:avLst/>
              <a:gdLst/>
              <a:ahLst/>
              <a:cxnLst/>
              <a:rect l="l" t="t" r="r" b="b"/>
              <a:pathLst>
                <a:path w="5866765">
                  <a:moveTo>
                    <a:pt x="0" y="0"/>
                  </a:moveTo>
                  <a:lnTo>
                    <a:pt x="5866347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7519485" y="2260149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7512821" y="225453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7519485" y="2260149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646474" y="1992446"/>
              <a:ext cx="5866765" cy="0"/>
            </a:xfrm>
            <a:custGeom>
              <a:avLst/>
              <a:gdLst/>
              <a:ahLst/>
              <a:cxnLst/>
              <a:rect l="l" t="t" r="r" b="b"/>
              <a:pathLst>
                <a:path w="5866765">
                  <a:moveTo>
                    <a:pt x="0" y="0"/>
                  </a:moveTo>
                  <a:lnTo>
                    <a:pt x="5866347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7519485" y="1998239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7512821" y="199244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7519485" y="1998239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1646474" y="1866933"/>
              <a:ext cx="5866765" cy="0"/>
            </a:xfrm>
            <a:custGeom>
              <a:avLst/>
              <a:gdLst/>
              <a:ahLst/>
              <a:cxnLst/>
              <a:rect l="l" t="t" r="r" b="b"/>
              <a:pathLst>
                <a:path w="5866765">
                  <a:moveTo>
                    <a:pt x="0" y="0"/>
                  </a:moveTo>
                  <a:lnTo>
                    <a:pt x="58663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7519485" y="1872550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1646474" y="2642130"/>
              <a:ext cx="5866765" cy="0"/>
            </a:xfrm>
            <a:custGeom>
              <a:avLst/>
              <a:gdLst/>
              <a:ahLst/>
              <a:cxnLst/>
              <a:rect l="l" t="t" r="r" b="b"/>
              <a:pathLst>
                <a:path w="5866765">
                  <a:moveTo>
                    <a:pt x="0" y="0"/>
                  </a:moveTo>
                  <a:lnTo>
                    <a:pt x="58663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7519485" y="264774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7512821" y="1866933"/>
              <a:ext cx="0" cy="775335"/>
            </a:xfrm>
            <a:custGeom>
              <a:avLst/>
              <a:gdLst/>
              <a:ahLst/>
              <a:cxnLst/>
              <a:rect l="l" t="t" r="r" b="b"/>
              <a:pathLst>
                <a:path h="775335">
                  <a:moveTo>
                    <a:pt x="0" y="7751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7519485" y="1872550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1646474" y="1866933"/>
              <a:ext cx="0" cy="775335"/>
            </a:xfrm>
            <a:custGeom>
              <a:avLst/>
              <a:gdLst/>
              <a:ahLst/>
              <a:cxnLst/>
              <a:rect l="l" t="t" r="r" b="b"/>
              <a:pathLst>
                <a:path h="775335">
                  <a:moveTo>
                    <a:pt x="0" y="7751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1653221" y="1872550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1646474" y="2642130"/>
              <a:ext cx="5866765" cy="0"/>
            </a:xfrm>
            <a:custGeom>
              <a:avLst/>
              <a:gdLst/>
              <a:ahLst/>
              <a:cxnLst/>
              <a:rect l="l" t="t" r="r" b="b"/>
              <a:pathLst>
                <a:path w="5866765">
                  <a:moveTo>
                    <a:pt x="0" y="0"/>
                  </a:moveTo>
                  <a:lnTo>
                    <a:pt x="58663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7519485" y="264774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1646474" y="1866933"/>
              <a:ext cx="0" cy="775335"/>
            </a:xfrm>
            <a:custGeom>
              <a:avLst/>
              <a:gdLst/>
              <a:ahLst/>
              <a:cxnLst/>
              <a:rect l="l" t="t" r="r" b="b"/>
              <a:pathLst>
                <a:path h="775335">
                  <a:moveTo>
                    <a:pt x="0" y="7751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1653221" y="1872550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1646474" y="2585254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568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1653221" y="2590871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1646474" y="1866933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1653221" y="191801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1593290" y="2663523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2375055" y="1865346"/>
            <a:ext cx="27940" cy="778510"/>
            <a:chOff x="2375053" y="1865346"/>
            <a:chExt cx="27940" cy="778510"/>
          </a:xfrm>
        </p:grpSpPr>
        <p:sp>
          <p:nvSpPr>
            <p:cNvPr id="72" name="object 72"/>
            <p:cNvSpPr/>
            <p:nvPr/>
          </p:nvSpPr>
          <p:spPr>
            <a:xfrm>
              <a:off x="2376640" y="2585254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568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2383388" y="259087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2376640" y="1866933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2383388" y="191801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2323457" y="2663523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3104658" y="1865346"/>
            <a:ext cx="27940" cy="778510"/>
            <a:chOff x="3104658" y="1865346"/>
            <a:chExt cx="27940" cy="778510"/>
          </a:xfrm>
        </p:grpSpPr>
        <p:sp>
          <p:nvSpPr>
            <p:cNvPr id="78" name="object 78"/>
            <p:cNvSpPr/>
            <p:nvPr/>
          </p:nvSpPr>
          <p:spPr>
            <a:xfrm>
              <a:off x="3106245" y="2585254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568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3113118" y="2590872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3328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3106245" y="1866933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3113118" y="1918016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3328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3053147" y="2663523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2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3834369" y="1865346"/>
            <a:ext cx="27940" cy="778510"/>
            <a:chOff x="3834367" y="1865346"/>
            <a:chExt cx="27940" cy="778510"/>
          </a:xfrm>
        </p:grpSpPr>
        <p:sp>
          <p:nvSpPr>
            <p:cNvPr id="84" name="object 84"/>
            <p:cNvSpPr/>
            <p:nvPr/>
          </p:nvSpPr>
          <p:spPr>
            <a:xfrm>
              <a:off x="3835954" y="2585254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568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3842618" y="259087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3835954" y="1866933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3842618" y="191801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3782855" y="2663523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3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4578030" y="1865346"/>
            <a:ext cx="27940" cy="778510"/>
            <a:chOff x="4578028" y="1865346"/>
            <a:chExt cx="27940" cy="778510"/>
          </a:xfrm>
        </p:grpSpPr>
        <p:sp>
          <p:nvSpPr>
            <p:cNvPr id="90" name="object 90"/>
            <p:cNvSpPr/>
            <p:nvPr/>
          </p:nvSpPr>
          <p:spPr>
            <a:xfrm>
              <a:off x="4579616" y="2585254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568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4586280" y="259087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4579616" y="1866933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4586280" y="191801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4526516" y="2663523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4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5307738" y="1865346"/>
            <a:ext cx="27940" cy="778510"/>
            <a:chOff x="5307737" y="1865346"/>
            <a:chExt cx="27940" cy="778510"/>
          </a:xfrm>
        </p:grpSpPr>
        <p:sp>
          <p:nvSpPr>
            <p:cNvPr id="96" name="object 96"/>
            <p:cNvSpPr/>
            <p:nvPr/>
          </p:nvSpPr>
          <p:spPr>
            <a:xfrm>
              <a:off x="5309325" y="2585254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568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5315989" y="259087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5309325" y="1866933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5315989" y="191801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5256017" y="2663523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5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6037863" y="1865346"/>
            <a:ext cx="27940" cy="778510"/>
            <a:chOff x="6037862" y="1865346"/>
            <a:chExt cx="27940" cy="778510"/>
          </a:xfrm>
        </p:grpSpPr>
        <p:sp>
          <p:nvSpPr>
            <p:cNvPr id="102" name="object 102"/>
            <p:cNvSpPr/>
            <p:nvPr/>
          </p:nvSpPr>
          <p:spPr>
            <a:xfrm>
              <a:off x="6039450" y="2585254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568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6046114" y="259087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6039450" y="1866933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6046114" y="191801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5986349" y="2663523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6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6767574" y="1865346"/>
            <a:ext cx="27940" cy="778510"/>
            <a:chOff x="6767572" y="1865346"/>
            <a:chExt cx="27940" cy="778510"/>
          </a:xfrm>
        </p:grpSpPr>
        <p:sp>
          <p:nvSpPr>
            <p:cNvPr id="108" name="object 108"/>
            <p:cNvSpPr/>
            <p:nvPr/>
          </p:nvSpPr>
          <p:spPr>
            <a:xfrm>
              <a:off x="6769159" y="2585254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568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6775823" y="259087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6769159" y="1866933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6775823" y="191801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6715850" y="2663523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7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7511235" y="1865346"/>
            <a:ext cx="27940" cy="778510"/>
            <a:chOff x="7511233" y="1865346"/>
            <a:chExt cx="27940" cy="778510"/>
          </a:xfrm>
        </p:grpSpPr>
        <p:sp>
          <p:nvSpPr>
            <p:cNvPr id="114" name="object 114"/>
            <p:cNvSpPr/>
            <p:nvPr/>
          </p:nvSpPr>
          <p:spPr>
            <a:xfrm>
              <a:off x="7512821" y="2585254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568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7519485" y="259087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7512821" y="1866933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7519485" y="191801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7459097" y="2663523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8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1644886" y="1865346"/>
            <a:ext cx="5894070" cy="788670"/>
            <a:chOff x="1644886" y="1865346"/>
            <a:chExt cx="5894070" cy="788670"/>
          </a:xfrm>
        </p:grpSpPr>
        <p:sp>
          <p:nvSpPr>
            <p:cNvPr id="120" name="object 120"/>
            <p:cNvSpPr/>
            <p:nvPr/>
          </p:nvSpPr>
          <p:spPr>
            <a:xfrm>
              <a:off x="1646473" y="2505207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9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07178" y="2510824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7444723" y="2505207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680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7451595" y="2510824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1646473" y="2254532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9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07178" y="2260149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7444723" y="2254532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680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7451595" y="2260149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46473" y="1992446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9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07178" y="1998239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7444723" y="1992446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680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7451595" y="1998239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object 132"/>
            <p:cNvSpPr/>
            <p:nvPr/>
          </p:nvSpPr>
          <p:spPr>
            <a:xfrm>
              <a:off x="1646473" y="1866933"/>
              <a:ext cx="5866765" cy="0"/>
            </a:xfrm>
            <a:custGeom>
              <a:avLst/>
              <a:gdLst/>
              <a:ahLst/>
              <a:cxnLst/>
              <a:rect l="l" t="t" r="r" b="b"/>
              <a:pathLst>
                <a:path w="5866765">
                  <a:moveTo>
                    <a:pt x="0" y="0"/>
                  </a:moveTo>
                  <a:lnTo>
                    <a:pt x="58663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object 133"/>
            <p:cNvSpPr/>
            <p:nvPr/>
          </p:nvSpPr>
          <p:spPr>
            <a:xfrm>
              <a:off x="7519484" y="1872550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object 134"/>
            <p:cNvSpPr/>
            <p:nvPr/>
          </p:nvSpPr>
          <p:spPr>
            <a:xfrm>
              <a:off x="1646473" y="2642130"/>
              <a:ext cx="5866765" cy="0"/>
            </a:xfrm>
            <a:custGeom>
              <a:avLst/>
              <a:gdLst/>
              <a:ahLst/>
              <a:cxnLst/>
              <a:rect l="l" t="t" r="r" b="b"/>
              <a:pathLst>
                <a:path w="5866765">
                  <a:moveTo>
                    <a:pt x="0" y="0"/>
                  </a:moveTo>
                  <a:lnTo>
                    <a:pt x="58663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object 135"/>
            <p:cNvSpPr/>
            <p:nvPr/>
          </p:nvSpPr>
          <p:spPr>
            <a:xfrm>
              <a:off x="7519484" y="264774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object 136"/>
            <p:cNvSpPr/>
            <p:nvPr/>
          </p:nvSpPr>
          <p:spPr>
            <a:xfrm>
              <a:off x="7512820" y="1866933"/>
              <a:ext cx="0" cy="775335"/>
            </a:xfrm>
            <a:custGeom>
              <a:avLst/>
              <a:gdLst/>
              <a:ahLst/>
              <a:cxnLst/>
              <a:rect l="l" t="t" r="r" b="b"/>
              <a:pathLst>
                <a:path h="775335">
                  <a:moveTo>
                    <a:pt x="0" y="7751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object 137"/>
            <p:cNvSpPr/>
            <p:nvPr/>
          </p:nvSpPr>
          <p:spPr>
            <a:xfrm>
              <a:off x="7519484" y="1872550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object 138"/>
            <p:cNvSpPr/>
            <p:nvPr/>
          </p:nvSpPr>
          <p:spPr>
            <a:xfrm>
              <a:off x="1646473" y="1866933"/>
              <a:ext cx="0" cy="775335"/>
            </a:xfrm>
            <a:custGeom>
              <a:avLst/>
              <a:gdLst/>
              <a:ahLst/>
              <a:cxnLst/>
              <a:rect l="l" t="t" r="r" b="b"/>
              <a:pathLst>
                <a:path h="775335">
                  <a:moveTo>
                    <a:pt x="0" y="7751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53221" y="1872550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object 140"/>
            <p:cNvSpPr/>
            <p:nvPr/>
          </p:nvSpPr>
          <p:spPr>
            <a:xfrm>
              <a:off x="1659968" y="1992446"/>
              <a:ext cx="2906395" cy="513080"/>
            </a:xfrm>
            <a:custGeom>
              <a:avLst/>
              <a:gdLst/>
              <a:ahLst/>
              <a:cxnLst/>
              <a:rect l="l" t="t" r="r" b="b"/>
              <a:pathLst>
                <a:path w="2906395" h="513080">
                  <a:moveTo>
                    <a:pt x="0" y="90931"/>
                  </a:moveTo>
                  <a:lnTo>
                    <a:pt x="0" y="113751"/>
                  </a:lnTo>
                  <a:lnTo>
                    <a:pt x="13494" y="125162"/>
                  </a:lnTo>
                  <a:lnTo>
                    <a:pt x="13494" y="159217"/>
                  </a:lnTo>
                  <a:lnTo>
                    <a:pt x="26989" y="182037"/>
                  </a:lnTo>
                  <a:lnTo>
                    <a:pt x="26989" y="216619"/>
                  </a:lnTo>
                  <a:lnTo>
                    <a:pt x="40483" y="250675"/>
                  </a:lnTo>
                  <a:lnTo>
                    <a:pt x="40483" y="273495"/>
                  </a:lnTo>
                  <a:lnTo>
                    <a:pt x="53957" y="307551"/>
                  </a:lnTo>
                  <a:lnTo>
                    <a:pt x="53957" y="341606"/>
                  </a:lnTo>
                  <a:lnTo>
                    <a:pt x="67972" y="364426"/>
                  </a:lnTo>
                  <a:lnTo>
                    <a:pt x="81467" y="387598"/>
                  </a:lnTo>
                  <a:lnTo>
                    <a:pt x="81467" y="410419"/>
                  </a:lnTo>
                  <a:lnTo>
                    <a:pt x="94962" y="421653"/>
                  </a:lnTo>
                  <a:lnTo>
                    <a:pt x="108456" y="433064"/>
                  </a:lnTo>
                  <a:lnTo>
                    <a:pt x="108456" y="421653"/>
                  </a:lnTo>
                  <a:lnTo>
                    <a:pt x="121951" y="410419"/>
                  </a:lnTo>
                  <a:lnTo>
                    <a:pt x="121951" y="399008"/>
                  </a:lnTo>
                  <a:lnTo>
                    <a:pt x="135445" y="375837"/>
                  </a:lnTo>
                  <a:lnTo>
                    <a:pt x="135445" y="353016"/>
                  </a:lnTo>
                  <a:lnTo>
                    <a:pt x="148940" y="318961"/>
                  </a:lnTo>
                  <a:lnTo>
                    <a:pt x="162435" y="284730"/>
                  </a:lnTo>
                  <a:lnTo>
                    <a:pt x="162435" y="262085"/>
                  </a:lnTo>
                  <a:lnTo>
                    <a:pt x="175929" y="227854"/>
                  </a:lnTo>
                  <a:lnTo>
                    <a:pt x="175929" y="193799"/>
                  </a:lnTo>
                  <a:lnTo>
                    <a:pt x="189424" y="159217"/>
                  </a:lnTo>
                  <a:lnTo>
                    <a:pt x="189424" y="136572"/>
                  </a:lnTo>
                  <a:lnTo>
                    <a:pt x="202898" y="113751"/>
                  </a:lnTo>
                  <a:lnTo>
                    <a:pt x="202898" y="102341"/>
                  </a:lnTo>
                  <a:lnTo>
                    <a:pt x="216392" y="90931"/>
                  </a:lnTo>
                  <a:lnTo>
                    <a:pt x="216392" y="79696"/>
                  </a:lnTo>
                  <a:lnTo>
                    <a:pt x="229887" y="90931"/>
                  </a:lnTo>
                  <a:lnTo>
                    <a:pt x="243382" y="102341"/>
                  </a:lnTo>
                  <a:lnTo>
                    <a:pt x="256876" y="125162"/>
                  </a:lnTo>
                  <a:lnTo>
                    <a:pt x="256876" y="147807"/>
                  </a:lnTo>
                  <a:lnTo>
                    <a:pt x="270371" y="170627"/>
                  </a:lnTo>
                  <a:lnTo>
                    <a:pt x="270371" y="205209"/>
                  </a:lnTo>
                  <a:lnTo>
                    <a:pt x="283865" y="239264"/>
                  </a:lnTo>
                  <a:lnTo>
                    <a:pt x="283865" y="262085"/>
                  </a:lnTo>
                  <a:lnTo>
                    <a:pt x="297360" y="296140"/>
                  </a:lnTo>
                  <a:lnTo>
                    <a:pt x="297360" y="330371"/>
                  </a:lnTo>
                  <a:lnTo>
                    <a:pt x="310855" y="353016"/>
                  </a:lnTo>
                  <a:lnTo>
                    <a:pt x="310855" y="387598"/>
                  </a:lnTo>
                  <a:lnTo>
                    <a:pt x="324349" y="399008"/>
                  </a:lnTo>
                  <a:lnTo>
                    <a:pt x="337844" y="421653"/>
                  </a:lnTo>
                  <a:lnTo>
                    <a:pt x="364833" y="421653"/>
                  </a:lnTo>
                  <a:lnTo>
                    <a:pt x="364833" y="399008"/>
                  </a:lnTo>
                  <a:lnTo>
                    <a:pt x="378828" y="387598"/>
                  </a:lnTo>
                  <a:lnTo>
                    <a:pt x="378828" y="353016"/>
                  </a:lnTo>
                  <a:lnTo>
                    <a:pt x="392322" y="330371"/>
                  </a:lnTo>
                  <a:lnTo>
                    <a:pt x="392322" y="296140"/>
                  </a:lnTo>
                  <a:lnTo>
                    <a:pt x="405817" y="262085"/>
                  </a:lnTo>
                  <a:lnTo>
                    <a:pt x="419311" y="239264"/>
                  </a:lnTo>
                  <a:lnTo>
                    <a:pt x="419311" y="205209"/>
                  </a:lnTo>
                  <a:lnTo>
                    <a:pt x="432806" y="170627"/>
                  </a:lnTo>
                  <a:lnTo>
                    <a:pt x="432806" y="147807"/>
                  </a:lnTo>
                  <a:lnTo>
                    <a:pt x="446301" y="125162"/>
                  </a:lnTo>
                  <a:lnTo>
                    <a:pt x="446301" y="102341"/>
                  </a:lnTo>
                  <a:lnTo>
                    <a:pt x="459795" y="90931"/>
                  </a:lnTo>
                  <a:lnTo>
                    <a:pt x="473290" y="79696"/>
                  </a:lnTo>
                  <a:lnTo>
                    <a:pt x="473290" y="90931"/>
                  </a:lnTo>
                  <a:lnTo>
                    <a:pt x="486784" y="102341"/>
                  </a:lnTo>
                  <a:lnTo>
                    <a:pt x="486784" y="113751"/>
                  </a:lnTo>
                  <a:lnTo>
                    <a:pt x="500279" y="136572"/>
                  </a:lnTo>
                  <a:lnTo>
                    <a:pt x="513774" y="159217"/>
                  </a:lnTo>
                  <a:lnTo>
                    <a:pt x="513774" y="193799"/>
                  </a:lnTo>
                  <a:lnTo>
                    <a:pt x="527247" y="227854"/>
                  </a:lnTo>
                  <a:lnTo>
                    <a:pt x="527247" y="262085"/>
                  </a:lnTo>
                  <a:lnTo>
                    <a:pt x="540742" y="284730"/>
                  </a:lnTo>
                  <a:lnTo>
                    <a:pt x="540742" y="318961"/>
                  </a:lnTo>
                  <a:lnTo>
                    <a:pt x="554237" y="353016"/>
                  </a:lnTo>
                  <a:lnTo>
                    <a:pt x="554237" y="375837"/>
                  </a:lnTo>
                  <a:lnTo>
                    <a:pt x="567731" y="399008"/>
                  </a:lnTo>
                  <a:lnTo>
                    <a:pt x="567731" y="410419"/>
                  </a:lnTo>
                  <a:lnTo>
                    <a:pt x="581226" y="421653"/>
                  </a:lnTo>
                  <a:lnTo>
                    <a:pt x="608215" y="421653"/>
                  </a:lnTo>
                  <a:lnTo>
                    <a:pt x="608215" y="410419"/>
                  </a:lnTo>
                  <a:lnTo>
                    <a:pt x="621710" y="387598"/>
                  </a:lnTo>
                  <a:lnTo>
                    <a:pt x="621710" y="364426"/>
                  </a:lnTo>
                  <a:lnTo>
                    <a:pt x="635204" y="341606"/>
                  </a:lnTo>
                  <a:lnTo>
                    <a:pt x="635204" y="307551"/>
                  </a:lnTo>
                  <a:lnTo>
                    <a:pt x="648699" y="273495"/>
                  </a:lnTo>
                  <a:lnTo>
                    <a:pt x="648699" y="250675"/>
                  </a:lnTo>
                  <a:lnTo>
                    <a:pt x="662194" y="216619"/>
                  </a:lnTo>
                  <a:lnTo>
                    <a:pt x="662194" y="182037"/>
                  </a:lnTo>
                  <a:lnTo>
                    <a:pt x="676188" y="159217"/>
                  </a:lnTo>
                  <a:lnTo>
                    <a:pt x="689683" y="125162"/>
                  </a:lnTo>
                  <a:lnTo>
                    <a:pt x="689683" y="113751"/>
                  </a:lnTo>
                  <a:lnTo>
                    <a:pt x="703177" y="90931"/>
                  </a:lnTo>
                  <a:lnTo>
                    <a:pt x="716672" y="0"/>
                  </a:lnTo>
                  <a:lnTo>
                    <a:pt x="730167" y="11410"/>
                  </a:lnTo>
                  <a:lnTo>
                    <a:pt x="730167" y="34230"/>
                  </a:lnTo>
                  <a:lnTo>
                    <a:pt x="743661" y="68286"/>
                  </a:lnTo>
                  <a:lnTo>
                    <a:pt x="743661" y="102341"/>
                  </a:lnTo>
                  <a:lnTo>
                    <a:pt x="757156" y="147807"/>
                  </a:lnTo>
                  <a:lnTo>
                    <a:pt x="770650" y="193799"/>
                  </a:lnTo>
                  <a:lnTo>
                    <a:pt x="770650" y="239264"/>
                  </a:lnTo>
                  <a:lnTo>
                    <a:pt x="784145" y="284730"/>
                  </a:lnTo>
                  <a:lnTo>
                    <a:pt x="784145" y="341606"/>
                  </a:lnTo>
                  <a:lnTo>
                    <a:pt x="797640" y="375837"/>
                  </a:lnTo>
                  <a:lnTo>
                    <a:pt x="797640" y="421653"/>
                  </a:lnTo>
                  <a:lnTo>
                    <a:pt x="811134" y="455884"/>
                  </a:lnTo>
                  <a:lnTo>
                    <a:pt x="811134" y="478529"/>
                  </a:lnTo>
                  <a:lnTo>
                    <a:pt x="838123" y="512760"/>
                  </a:lnTo>
                  <a:lnTo>
                    <a:pt x="824629" y="512760"/>
                  </a:lnTo>
                  <a:lnTo>
                    <a:pt x="838123" y="512760"/>
                  </a:lnTo>
                  <a:lnTo>
                    <a:pt x="851597" y="501350"/>
                  </a:lnTo>
                  <a:lnTo>
                    <a:pt x="851597" y="489940"/>
                  </a:lnTo>
                  <a:lnTo>
                    <a:pt x="865092" y="467294"/>
                  </a:lnTo>
                  <a:lnTo>
                    <a:pt x="865092" y="433064"/>
                  </a:lnTo>
                  <a:lnTo>
                    <a:pt x="878586" y="399008"/>
                  </a:lnTo>
                  <a:lnTo>
                    <a:pt x="878586" y="353016"/>
                  </a:lnTo>
                  <a:lnTo>
                    <a:pt x="892081" y="307551"/>
                  </a:lnTo>
                  <a:lnTo>
                    <a:pt x="892081" y="262085"/>
                  </a:lnTo>
                  <a:lnTo>
                    <a:pt x="905576" y="205209"/>
                  </a:lnTo>
                  <a:lnTo>
                    <a:pt x="905576" y="159217"/>
                  </a:lnTo>
                  <a:lnTo>
                    <a:pt x="919070" y="113751"/>
                  </a:lnTo>
                  <a:lnTo>
                    <a:pt x="919070" y="79696"/>
                  </a:lnTo>
                  <a:lnTo>
                    <a:pt x="932565" y="45465"/>
                  </a:lnTo>
                  <a:lnTo>
                    <a:pt x="946060" y="22820"/>
                  </a:lnTo>
                  <a:lnTo>
                    <a:pt x="946060" y="11410"/>
                  </a:lnTo>
                  <a:lnTo>
                    <a:pt x="959554" y="0"/>
                  </a:lnTo>
                  <a:lnTo>
                    <a:pt x="973049" y="11410"/>
                  </a:lnTo>
                  <a:lnTo>
                    <a:pt x="973049" y="34230"/>
                  </a:lnTo>
                  <a:lnTo>
                    <a:pt x="987064" y="56875"/>
                  </a:lnTo>
                  <a:lnTo>
                    <a:pt x="987064" y="90931"/>
                  </a:lnTo>
                  <a:lnTo>
                    <a:pt x="1000538" y="136572"/>
                  </a:lnTo>
                  <a:lnTo>
                    <a:pt x="1000538" y="170627"/>
                  </a:lnTo>
                </a:path>
                <a:path w="2906395" h="513080">
                  <a:moveTo>
                    <a:pt x="1000538" y="170627"/>
                  </a:moveTo>
                  <a:lnTo>
                    <a:pt x="1014032" y="227854"/>
                  </a:lnTo>
                  <a:lnTo>
                    <a:pt x="1027527" y="273495"/>
                  </a:lnTo>
                  <a:lnTo>
                    <a:pt x="1027527" y="318961"/>
                  </a:lnTo>
                  <a:lnTo>
                    <a:pt x="1041022" y="364426"/>
                  </a:lnTo>
                  <a:lnTo>
                    <a:pt x="1041022" y="410419"/>
                  </a:lnTo>
                  <a:lnTo>
                    <a:pt x="1054516" y="444474"/>
                  </a:lnTo>
                  <a:lnTo>
                    <a:pt x="1054516" y="478529"/>
                  </a:lnTo>
                  <a:lnTo>
                    <a:pt x="1081506" y="512760"/>
                  </a:lnTo>
                  <a:lnTo>
                    <a:pt x="1068011" y="512760"/>
                  </a:lnTo>
                  <a:lnTo>
                    <a:pt x="1081506" y="512760"/>
                  </a:lnTo>
                  <a:lnTo>
                    <a:pt x="1094958" y="501350"/>
                  </a:lnTo>
                  <a:lnTo>
                    <a:pt x="1108495" y="478529"/>
                  </a:lnTo>
                  <a:lnTo>
                    <a:pt x="1108495" y="444474"/>
                  </a:lnTo>
                  <a:lnTo>
                    <a:pt x="1122031" y="410419"/>
                  </a:lnTo>
                  <a:lnTo>
                    <a:pt x="1122031" y="364426"/>
                  </a:lnTo>
                  <a:lnTo>
                    <a:pt x="1135567" y="318961"/>
                  </a:lnTo>
                  <a:lnTo>
                    <a:pt x="1135567" y="273495"/>
                  </a:lnTo>
                  <a:lnTo>
                    <a:pt x="1148895" y="227854"/>
                  </a:lnTo>
                  <a:lnTo>
                    <a:pt x="1148895" y="170627"/>
                  </a:lnTo>
                  <a:lnTo>
                    <a:pt x="1162432" y="136572"/>
                  </a:lnTo>
                  <a:lnTo>
                    <a:pt x="1162432" y="90931"/>
                  </a:lnTo>
                  <a:lnTo>
                    <a:pt x="1175968" y="56875"/>
                  </a:lnTo>
                  <a:lnTo>
                    <a:pt x="1175968" y="34230"/>
                  </a:lnTo>
                  <a:lnTo>
                    <a:pt x="1189504" y="11410"/>
                  </a:lnTo>
                  <a:lnTo>
                    <a:pt x="1203040" y="0"/>
                  </a:lnTo>
                  <a:lnTo>
                    <a:pt x="1216368" y="11410"/>
                  </a:lnTo>
                  <a:lnTo>
                    <a:pt x="1216368" y="22820"/>
                  </a:lnTo>
                  <a:lnTo>
                    <a:pt x="1229905" y="45465"/>
                  </a:lnTo>
                  <a:lnTo>
                    <a:pt x="1229905" y="79696"/>
                  </a:lnTo>
                  <a:lnTo>
                    <a:pt x="1243441" y="113751"/>
                  </a:lnTo>
                  <a:lnTo>
                    <a:pt x="1243441" y="159217"/>
                  </a:lnTo>
                  <a:lnTo>
                    <a:pt x="1256977" y="205209"/>
                  </a:lnTo>
                  <a:lnTo>
                    <a:pt x="1256977" y="262085"/>
                  </a:lnTo>
                  <a:lnTo>
                    <a:pt x="1270305" y="307551"/>
                  </a:lnTo>
                  <a:lnTo>
                    <a:pt x="1284466" y="353016"/>
                  </a:lnTo>
                  <a:lnTo>
                    <a:pt x="1284466" y="399008"/>
                  </a:lnTo>
                  <a:lnTo>
                    <a:pt x="1298002" y="433064"/>
                  </a:lnTo>
                  <a:lnTo>
                    <a:pt x="1298002" y="467294"/>
                  </a:lnTo>
                  <a:lnTo>
                    <a:pt x="1311330" y="489940"/>
                  </a:lnTo>
                  <a:lnTo>
                    <a:pt x="1311330" y="501350"/>
                  </a:lnTo>
                  <a:lnTo>
                    <a:pt x="1324867" y="512760"/>
                  </a:lnTo>
                  <a:lnTo>
                    <a:pt x="1338403" y="501350"/>
                  </a:lnTo>
                  <a:lnTo>
                    <a:pt x="1338403" y="478529"/>
                  </a:lnTo>
                  <a:lnTo>
                    <a:pt x="1351939" y="455884"/>
                  </a:lnTo>
                  <a:lnTo>
                    <a:pt x="1351939" y="421653"/>
                  </a:lnTo>
                  <a:lnTo>
                    <a:pt x="1365476" y="375837"/>
                  </a:lnTo>
                  <a:lnTo>
                    <a:pt x="1378804" y="341606"/>
                  </a:lnTo>
                  <a:lnTo>
                    <a:pt x="1378804" y="284730"/>
                  </a:lnTo>
                  <a:lnTo>
                    <a:pt x="1392340" y="239264"/>
                  </a:lnTo>
                  <a:lnTo>
                    <a:pt x="1392340" y="193799"/>
                  </a:lnTo>
                  <a:lnTo>
                    <a:pt x="1405876" y="147807"/>
                  </a:lnTo>
                  <a:lnTo>
                    <a:pt x="1405876" y="102341"/>
                  </a:lnTo>
                  <a:lnTo>
                    <a:pt x="1419412" y="68286"/>
                  </a:lnTo>
                  <a:lnTo>
                    <a:pt x="1419412" y="34230"/>
                  </a:lnTo>
                  <a:lnTo>
                    <a:pt x="1432740" y="11410"/>
                  </a:lnTo>
                  <a:lnTo>
                    <a:pt x="1432740" y="0"/>
                  </a:lnTo>
                  <a:lnTo>
                    <a:pt x="1459813" y="262085"/>
                  </a:lnTo>
                  <a:lnTo>
                    <a:pt x="2175986" y="262085"/>
                  </a:lnTo>
                  <a:lnTo>
                    <a:pt x="2175986" y="170627"/>
                  </a:lnTo>
                  <a:lnTo>
                    <a:pt x="2189522" y="170627"/>
                  </a:lnTo>
                  <a:lnTo>
                    <a:pt x="2203475" y="193799"/>
                  </a:lnTo>
                  <a:lnTo>
                    <a:pt x="2217011" y="205209"/>
                  </a:lnTo>
                  <a:lnTo>
                    <a:pt x="2230547" y="216619"/>
                  </a:lnTo>
                  <a:lnTo>
                    <a:pt x="2230547" y="239264"/>
                  </a:lnTo>
                  <a:lnTo>
                    <a:pt x="2243875" y="250675"/>
                  </a:lnTo>
                  <a:lnTo>
                    <a:pt x="2243875" y="262085"/>
                  </a:lnTo>
                  <a:lnTo>
                    <a:pt x="2257411" y="284730"/>
                  </a:lnTo>
                  <a:lnTo>
                    <a:pt x="2257411" y="296140"/>
                  </a:lnTo>
                  <a:lnTo>
                    <a:pt x="2270948" y="307551"/>
                  </a:lnTo>
                  <a:lnTo>
                    <a:pt x="2270948" y="318961"/>
                  </a:lnTo>
                  <a:lnTo>
                    <a:pt x="2298020" y="341606"/>
                  </a:lnTo>
                  <a:lnTo>
                    <a:pt x="2284484" y="341606"/>
                  </a:lnTo>
                  <a:lnTo>
                    <a:pt x="2298020" y="341606"/>
                  </a:lnTo>
                  <a:lnTo>
                    <a:pt x="2311348" y="341606"/>
                  </a:lnTo>
                  <a:lnTo>
                    <a:pt x="2324884" y="330371"/>
                  </a:lnTo>
                </a:path>
                <a:path w="2906395" h="513080">
                  <a:moveTo>
                    <a:pt x="2324884" y="330371"/>
                  </a:moveTo>
                  <a:lnTo>
                    <a:pt x="2338421" y="307551"/>
                  </a:lnTo>
                  <a:lnTo>
                    <a:pt x="2351957" y="284730"/>
                  </a:lnTo>
                  <a:lnTo>
                    <a:pt x="2351957" y="273495"/>
                  </a:lnTo>
                  <a:lnTo>
                    <a:pt x="2365493" y="262085"/>
                  </a:lnTo>
                  <a:lnTo>
                    <a:pt x="2365493" y="239264"/>
                  </a:lnTo>
                  <a:lnTo>
                    <a:pt x="2378821" y="227854"/>
                  </a:lnTo>
                  <a:lnTo>
                    <a:pt x="2378821" y="205209"/>
                  </a:lnTo>
                  <a:lnTo>
                    <a:pt x="2392358" y="193799"/>
                  </a:lnTo>
                  <a:lnTo>
                    <a:pt x="2405894" y="182037"/>
                  </a:lnTo>
                  <a:lnTo>
                    <a:pt x="2432966" y="170627"/>
                  </a:lnTo>
                  <a:lnTo>
                    <a:pt x="2446294" y="182037"/>
                  </a:lnTo>
                  <a:lnTo>
                    <a:pt x="2446294" y="193799"/>
                  </a:lnTo>
                  <a:lnTo>
                    <a:pt x="2459831" y="205209"/>
                  </a:lnTo>
                  <a:lnTo>
                    <a:pt x="2459831" y="216619"/>
                  </a:lnTo>
                  <a:lnTo>
                    <a:pt x="2473367" y="227854"/>
                  </a:lnTo>
                  <a:lnTo>
                    <a:pt x="2473367" y="250675"/>
                  </a:lnTo>
                  <a:lnTo>
                    <a:pt x="2486903" y="262085"/>
                  </a:lnTo>
                  <a:lnTo>
                    <a:pt x="2500439" y="273495"/>
                  </a:lnTo>
                  <a:lnTo>
                    <a:pt x="2500439" y="296140"/>
                  </a:lnTo>
                  <a:lnTo>
                    <a:pt x="2514392" y="307551"/>
                  </a:lnTo>
                  <a:lnTo>
                    <a:pt x="2514392" y="318961"/>
                  </a:lnTo>
                  <a:lnTo>
                    <a:pt x="2541256" y="341606"/>
                  </a:lnTo>
                  <a:lnTo>
                    <a:pt x="2527928" y="341606"/>
                  </a:lnTo>
                  <a:lnTo>
                    <a:pt x="2541256" y="341606"/>
                  </a:lnTo>
                  <a:lnTo>
                    <a:pt x="2554793" y="341606"/>
                  </a:lnTo>
                  <a:lnTo>
                    <a:pt x="2568329" y="330371"/>
                  </a:lnTo>
                  <a:lnTo>
                    <a:pt x="2581865" y="307551"/>
                  </a:lnTo>
                  <a:lnTo>
                    <a:pt x="2595402" y="296140"/>
                  </a:lnTo>
                  <a:lnTo>
                    <a:pt x="2595402" y="273495"/>
                  </a:lnTo>
                  <a:lnTo>
                    <a:pt x="2608730" y="262085"/>
                  </a:lnTo>
                  <a:lnTo>
                    <a:pt x="2608730" y="250675"/>
                  </a:lnTo>
                  <a:lnTo>
                    <a:pt x="2622266" y="227854"/>
                  </a:lnTo>
                  <a:lnTo>
                    <a:pt x="2622266" y="216619"/>
                  </a:lnTo>
                  <a:lnTo>
                    <a:pt x="2635802" y="205209"/>
                  </a:lnTo>
                  <a:lnTo>
                    <a:pt x="2635802" y="193799"/>
                  </a:lnTo>
                  <a:lnTo>
                    <a:pt x="2649338" y="182037"/>
                  </a:lnTo>
                  <a:lnTo>
                    <a:pt x="2676203" y="170627"/>
                  </a:lnTo>
                  <a:lnTo>
                    <a:pt x="2689739" y="182037"/>
                  </a:lnTo>
                  <a:lnTo>
                    <a:pt x="2703275" y="193799"/>
                  </a:lnTo>
                  <a:lnTo>
                    <a:pt x="2703275" y="205209"/>
                  </a:lnTo>
                  <a:lnTo>
                    <a:pt x="2716811" y="227854"/>
                  </a:lnTo>
                  <a:lnTo>
                    <a:pt x="2716811" y="239264"/>
                  </a:lnTo>
                  <a:lnTo>
                    <a:pt x="2730139" y="262085"/>
                  </a:lnTo>
                  <a:lnTo>
                    <a:pt x="2730139" y="273495"/>
                  </a:lnTo>
                  <a:lnTo>
                    <a:pt x="2743676" y="284730"/>
                  </a:lnTo>
                  <a:lnTo>
                    <a:pt x="2757212" y="307551"/>
                  </a:lnTo>
                  <a:lnTo>
                    <a:pt x="2757212" y="318961"/>
                  </a:lnTo>
                  <a:lnTo>
                    <a:pt x="2770748" y="330371"/>
                  </a:lnTo>
                  <a:lnTo>
                    <a:pt x="2797613" y="341606"/>
                  </a:lnTo>
                  <a:lnTo>
                    <a:pt x="2811774" y="330371"/>
                  </a:lnTo>
                  <a:lnTo>
                    <a:pt x="2811774" y="318961"/>
                  </a:lnTo>
                  <a:lnTo>
                    <a:pt x="2825310" y="307551"/>
                  </a:lnTo>
                  <a:lnTo>
                    <a:pt x="2838638" y="296140"/>
                  </a:lnTo>
                  <a:lnTo>
                    <a:pt x="2838638" y="284730"/>
                  </a:lnTo>
                  <a:lnTo>
                    <a:pt x="2852174" y="262085"/>
                  </a:lnTo>
                  <a:lnTo>
                    <a:pt x="2852174" y="250675"/>
                  </a:lnTo>
                  <a:lnTo>
                    <a:pt x="2865710" y="239264"/>
                  </a:lnTo>
                  <a:lnTo>
                    <a:pt x="2865710" y="216619"/>
                  </a:lnTo>
                  <a:lnTo>
                    <a:pt x="2879247" y="205209"/>
                  </a:lnTo>
                  <a:lnTo>
                    <a:pt x="2879247" y="193799"/>
                  </a:lnTo>
                  <a:lnTo>
                    <a:pt x="2906111" y="170627"/>
                  </a:lnTo>
                  <a:lnTo>
                    <a:pt x="2892575" y="1706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41" name="object 141"/>
          <p:cNvSpPr txBox="1"/>
          <p:nvPr/>
        </p:nvSpPr>
        <p:spPr>
          <a:xfrm>
            <a:off x="1197558" y="1933532"/>
            <a:ext cx="564257" cy="6070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15"/>
              </a:lnSpc>
            </a:pPr>
            <a:r>
              <a:rPr sz="1900" dirty="0">
                <a:solidFill>
                  <a:prstClr val="black"/>
                </a:solidFill>
                <a:latin typeface="Arial MT"/>
                <a:cs typeface="Arial MT"/>
              </a:rPr>
              <a:t>4</a:t>
            </a:r>
            <a:r>
              <a:rPr sz="1900" spc="-8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prstClr val="black"/>
                </a:solidFill>
                <a:latin typeface="Arial MT"/>
                <a:cs typeface="Arial MT"/>
              </a:rPr>
              <a:t>ASK</a:t>
            </a:r>
            <a:endParaRPr sz="19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919229" y="1650062"/>
            <a:ext cx="5738495" cy="1013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25780">
              <a:spcBef>
                <a:spcPts val="114"/>
              </a:spcBef>
            </a:pPr>
            <a:r>
              <a:rPr sz="1150" spc="110" dirty="0">
                <a:solidFill>
                  <a:prstClr val="black"/>
                </a:solidFill>
                <a:latin typeface="Arial MT"/>
                <a:cs typeface="Arial MT"/>
              </a:rPr>
              <a:t>Compare</a:t>
            </a:r>
            <a:r>
              <a:rPr sz="1150" spc="7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150" spc="60" dirty="0">
                <a:solidFill>
                  <a:prstClr val="black"/>
                </a:solidFill>
                <a:latin typeface="Arial MT"/>
                <a:cs typeface="Arial MT"/>
              </a:rPr>
              <a:t>Different</a:t>
            </a:r>
            <a:r>
              <a:rPr sz="1150" spc="1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150" spc="105" dirty="0">
                <a:solidFill>
                  <a:prstClr val="black"/>
                </a:solidFill>
                <a:latin typeface="Arial MT"/>
                <a:cs typeface="Arial MT"/>
              </a:rPr>
              <a:t>Modulation</a:t>
            </a:r>
            <a:r>
              <a:rPr sz="1150" spc="7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150" spc="114" dirty="0">
                <a:solidFill>
                  <a:prstClr val="black"/>
                </a:solidFill>
                <a:latin typeface="Arial MT"/>
                <a:cs typeface="Arial MT"/>
              </a:rPr>
              <a:t>Methods</a:t>
            </a:r>
            <a:r>
              <a:rPr sz="1150" spc="15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150" spc="114" dirty="0">
                <a:solidFill>
                  <a:prstClr val="black"/>
                </a:solidFill>
                <a:latin typeface="Arial MT"/>
                <a:cs typeface="Arial MT"/>
              </a:rPr>
              <a:t>to</a:t>
            </a:r>
            <a:r>
              <a:rPr sz="1150" spc="8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150" spc="100" dirty="0">
                <a:solidFill>
                  <a:prstClr val="black"/>
                </a:solidFill>
                <a:latin typeface="Arial MT"/>
                <a:cs typeface="Arial MT"/>
              </a:rPr>
              <a:t>transmit</a:t>
            </a:r>
            <a:r>
              <a:rPr sz="1150" spc="14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150" spc="114" dirty="0">
                <a:solidFill>
                  <a:prstClr val="black"/>
                </a:solidFill>
                <a:latin typeface="Arial MT"/>
                <a:cs typeface="Arial MT"/>
              </a:rPr>
              <a:t>[1</a:t>
            </a:r>
            <a:r>
              <a:rPr sz="1150" spc="8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150" spc="7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r>
              <a:rPr sz="1150" spc="8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r>
              <a:rPr sz="1150" spc="7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150" spc="8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150" spc="8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150" spc="7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150" spc="80" dirty="0">
                <a:solidFill>
                  <a:prstClr val="black"/>
                </a:solidFill>
                <a:latin typeface="Arial MT"/>
                <a:cs typeface="Arial MT"/>
              </a:rPr>
              <a:t>1]</a:t>
            </a:r>
            <a:endParaRPr sz="1150"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66675">
              <a:spcBef>
                <a:spcPts val="955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endParaRPr sz="1150"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66675">
              <a:spcBef>
                <a:spcPts val="685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 sz="1150"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12700">
              <a:spcBef>
                <a:spcPts val="595"/>
              </a:spcBef>
            </a:pPr>
            <a:r>
              <a:rPr sz="1150" spc="60" dirty="0">
                <a:solidFill>
                  <a:prstClr val="black"/>
                </a:solidFill>
                <a:latin typeface="Arial MT"/>
                <a:cs typeface="Arial MT"/>
              </a:rPr>
              <a:t>-1</a:t>
            </a:r>
            <a:endParaRPr sz="1150" dirty="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143" name="object 143"/>
          <p:cNvGrpSpPr/>
          <p:nvPr/>
        </p:nvGrpSpPr>
        <p:grpSpPr>
          <a:xfrm>
            <a:off x="1644886" y="2902452"/>
            <a:ext cx="5894070" cy="800100"/>
            <a:chOff x="1644886" y="2902452"/>
            <a:chExt cx="5894070" cy="800100"/>
          </a:xfrm>
        </p:grpSpPr>
        <p:sp>
          <p:nvSpPr>
            <p:cNvPr id="144" name="object 144"/>
            <p:cNvSpPr/>
            <p:nvPr/>
          </p:nvSpPr>
          <p:spPr>
            <a:xfrm>
              <a:off x="1646473" y="2904040"/>
              <a:ext cx="5866765" cy="786765"/>
            </a:xfrm>
            <a:custGeom>
              <a:avLst/>
              <a:gdLst/>
              <a:ahLst/>
              <a:cxnLst/>
              <a:rect l="l" t="t" r="r" b="b"/>
              <a:pathLst>
                <a:path w="5866765" h="786764">
                  <a:moveTo>
                    <a:pt x="0" y="786607"/>
                  </a:moveTo>
                  <a:lnTo>
                    <a:pt x="0" y="0"/>
                  </a:lnTo>
                  <a:lnTo>
                    <a:pt x="5866347" y="0"/>
                  </a:lnTo>
                  <a:lnTo>
                    <a:pt x="5866347" y="786607"/>
                  </a:lnTo>
                  <a:lnTo>
                    <a:pt x="0" y="78660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object 145"/>
            <p:cNvSpPr/>
            <p:nvPr/>
          </p:nvSpPr>
          <p:spPr>
            <a:xfrm>
              <a:off x="1646473" y="2904040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4">
                  <a:moveTo>
                    <a:pt x="0" y="7866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1653221" y="2909833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46473" y="29040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object 148"/>
            <p:cNvSpPr/>
            <p:nvPr/>
          </p:nvSpPr>
          <p:spPr>
            <a:xfrm>
              <a:off x="1653221" y="2909833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object 149"/>
            <p:cNvSpPr/>
            <p:nvPr/>
          </p:nvSpPr>
          <p:spPr>
            <a:xfrm>
              <a:off x="2376640" y="2904040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4">
                  <a:moveTo>
                    <a:pt x="0" y="7866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object 150"/>
            <p:cNvSpPr/>
            <p:nvPr/>
          </p:nvSpPr>
          <p:spPr>
            <a:xfrm>
              <a:off x="2383388" y="2909833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object 151"/>
            <p:cNvSpPr/>
            <p:nvPr/>
          </p:nvSpPr>
          <p:spPr>
            <a:xfrm>
              <a:off x="2376640" y="29040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2383388" y="2909833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object 153"/>
            <p:cNvSpPr/>
            <p:nvPr/>
          </p:nvSpPr>
          <p:spPr>
            <a:xfrm>
              <a:off x="3106245" y="2904040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4">
                  <a:moveTo>
                    <a:pt x="0" y="7866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object 154"/>
            <p:cNvSpPr/>
            <p:nvPr/>
          </p:nvSpPr>
          <p:spPr>
            <a:xfrm>
              <a:off x="3113117" y="2909833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3328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object 155"/>
            <p:cNvSpPr/>
            <p:nvPr/>
          </p:nvSpPr>
          <p:spPr>
            <a:xfrm>
              <a:off x="3106245" y="29040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object 156"/>
            <p:cNvSpPr/>
            <p:nvPr/>
          </p:nvSpPr>
          <p:spPr>
            <a:xfrm>
              <a:off x="3113117" y="2909833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3328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object 157"/>
            <p:cNvSpPr/>
            <p:nvPr/>
          </p:nvSpPr>
          <p:spPr>
            <a:xfrm>
              <a:off x="3835954" y="2904040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4">
                  <a:moveTo>
                    <a:pt x="0" y="7866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3842618" y="2909833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object 159"/>
            <p:cNvSpPr/>
            <p:nvPr/>
          </p:nvSpPr>
          <p:spPr>
            <a:xfrm>
              <a:off x="3835954" y="29040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3842618" y="2909833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object 161"/>
            <p:cNvSpPr/>
            <p:nvPr/>
          </p:nvSpPr>
          <p:spPr>
            <a:xfrm>
              <a:off x="4579616" y="2904040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4">
                  <a:moveTo>
                    <a:pt x="0" y="7866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object 162"/>
            <p:cNvSpPr/>
            <p:nvPr/>
          </p:nvSpPr>
          <p:spPr>
            <a:xfrm>
              <a:off x="4586280" y="2909833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object 163"/>
            <p:cNvSpPr/>
            <p:nvPr/>
          </p:nvSpPr>
          <p:spPr>
            <a:xfrm>
              <a:off x="4579616" y="29040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object 164"/>
            <p:cNvSpPr/>
            <p:nvPr/>
          </p:nvSpPr>
          <p:spPr>
            <a:xfrm>
              <a:off x="4586280" y="2909833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5309325" y="2904040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4">
                  <a:moveTo>
                    <a:pt x="0" y="7866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object 166"/>
            <p:cNvSpPr/>
            <p:nvPr/>
          </p:nvSpPr>
          <p:spPr>
            <a:xfrm>
              <a:off x="5315989" y="2909833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object 167"/>
            <p:cNvSpPr/>
            <p:nvPr/>
          </p:nvSpPr>
          <p:spPr>
            <a:xfrm>
              <a:off x="5309325" y="29040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object 168"/>
            <p:cNvSpPr/>
            <p:nvPr/>
          </p:nvSpPr>
          <p:spPr>
            <a:xfrm>
              <a:off x="5315989" y="2909833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object 169"/>
            <p:cNvSpPr/>
            <p:nvPr/>
          </p:nvSpPr>
          <p:spPr>
            <a:xfrm>
              <a:off x="6039450" y="2904040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4">
                  <a:moveTo>
                    <a:pt x="0" y="7866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6046114" y="2909833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object 171"/>
            <p:cNvSpPr/>
            <p:nvPr/>
          </p:nvSpPr>
          <p:spPr>
            <a:xfrm>
              <a:off x="6039450" y="29040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object 172"/>
            <p:cNvSpPr/>
            <p:nvPr/>
          </p:nvSpPr>
          <p:spPr>
            <a:xfrm>
              <a:off x="6046114" y="2909833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object 173"/>
            <p:cNvSpPr/>
            <p:nvPr/>
          </p:nvSpPr>
          <p:spPr>
            <a:xfrm>
              <a:off x="6769159" y="2904040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4">
                  <a:moveTo>
                    <a:pt x="0" y="7866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object 174"/>
            <p:cNvSpPr/>
            <p:nvPr/>
          </p:nvSpPr>
          <p:spPr>
            <a:xfrm>
              <a:off x="6775823" y="2909833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object 175"/>
            <p:cNvSpPr/>
            <p:nvPr/>
          </p:nvSpPr>
          <p:spPr>
            <a:xfrm>
              <a:off x="6769159" y="29040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object 176"/>
            <p:cNvSpPr/>
            <p:nvPr/>
          </p:nvSpPr>
          <p:spPr>
            <a:xfrm>
              <a:off x="6775823" y="2909833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object 177"/>
            <p:cNvSpPr/>
            <p:nvPr/>
          </p:nvSpPr>
          <p:spPr>
            <a:xfrm>
              <a:off x="7512820" y="2904040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4">
                  <a:moveTo>
                    <a:pt x="0" y="7866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object 178"/>
            <p:cNvSpPr/>
            <p:nvPr/>
          </p:nvSpPr>
          <p:spPr>
            <a:xfrm>
              <a:off x="7519484" y="2909833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object 179"/>
            <p:cNvSpPr/>
            <p:nvPr/>
          </p:nvSpPr>
          <p:spPr>
            <a:xfrm>
              <a:off x="7512820" y="29040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object 180"/>
            <p:cNvSpPr/>
            <p:nvPr/>
          </p:nvSpPr>
          <p:spPr>
            <a:xfrm>
              <a:off x="7519484" y="2909833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object 181"/>
            <p:cNvSpPr/>
            <p:nvPr/>
          </p:nvSpPr>
          <p:spPr>
            <a:xfrm>
              <a:off x="1646473" y="3554250"/>
              <a:ext cx="5866765" cy="0"/>
            </a:xfrm>
            <a:custGeom>
              <a:avLst/>
              <a:gdLst/>
              <a:ahLst/>
              <a:cxnLst/>
              <a:rect l="l" t="t" r="r" b="b"/>
              <a:pathLst>
                <a:path w="5866765">
                  <a:moveTo>
                    <a:pt x="0" y="0"/>
                  </a:moveTo>
                  <a:lnTo>
                    <a:pt x="5866347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object 182"/>
            <p:cNvSpPr/>
            <p:nvPr/>
          </p:nvSpPr>
          <p:spPr>
            <a:xfrm>
              <a:off x="7519484" y="355986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object 183"/>
            <p:cNvSpPr/>
            <p:nvPr/>
          </p:nvSpPr>
          <p:spPr>
            <a:xfrm>
              <a:off x="7512820" y="355425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object 184"/>
            <p:cNvSpPr/>
            <p:nvPr/>
          </p:nvSpPr>
          <p:spPr>
            <a:xfrm>
              <a:off x="7519484" y="355986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46473" y="3291638"/>
              <a:ext cx="5866765" cy="0"/>
            </a:xfrm>
            <a:custGeom>
              <a:avLst/>
              <a:gdLst/>
              <a:ahLst/>
              <a:cxnLst/>
              <a:rect l="l" t="t" r="r" b="b"/>
              <a:pathLst>
                <a:path w="5866765">
                  <a:moveTo>
                    <a:pt x="0" y="0"/>
                  </a:moveTo>
                  <a:lnTo>
                    <a:pt x="5866347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object 186"/>
            <p:cNvSpPr/>
            <p:nvPr/>
          </p:nvSpPr>
          <p:spPr>
            <a:xfrm>
              <a:off x="7519484" y="3297431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object 187"/>
            <p:cNvSpPr/>
            <p:nvPr/>
          </p:nvSpPr>
          <p:spPr>
            <a:xfrm>
              <a:off x="7512820" y="329163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object 188"/>
            <p:cNvSpPr/>
            <p:nvPr/>
          </p:nvSpPr>
          <p:spPr>
            <a:xfrm>
              <a:off x="7519484" y="3297431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object 189"/>
            <p:cNvSpPr/>
            <p:nvPr/>
          </p:nvSpPr>
          <p:spPr>
            <a:xfrm>
              <a:off x="1646473" y="3029729"/>
              <a:ext cx="5866765" cy="0"/>
            </a:xfrm>
            <a:custGeom>
              <a:avLst/>
              <a:gdLst/>
              <a:ahLst/>
              <a:cxnLst/>
              <a:rect l="l" t="t" r="r" b="b"/>
              <a:pathLst>
                <a:path w="5866765">
                  <a:moveTo>
                    <a:pt x="0" y="0"/>
                  </a:moveTo>
                  <a:lnTo>
                    <a:pt x="5866347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object 190"/>
            <p:cNvSpPr/>
            <p:nvPr/>
          </p:nvSpPr>
          <p:spPr>
            <a:xfrm>
              <a:off x="7519484" y="303534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object 191"/>
            <p:cNvSpPr/>
            <p:nvPr/>
          </p:nvSpPr>
          <p:spPr>
            <a:xfrm>
              <a:off x="7512820" y="302972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object 192"/>
            <p:cNvSpPr/>
            <p:nvPr/>
          </p:nvSpPr>
          <p:spPr>
            <a:xfrm>
              <a:off x="7519484" y="303534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object 193"/>
            <p:cNvSpPr/>
            <p:nvPr/>
          </p:nvSpPr>
          <p:spPr>
            <a:xfrm>
              <a:off x="1646473" y="2904040"/>
              <a:ext cx="5866765" cy="0"/>
            </a:xfrm>
            <a:custGeom>
              <a:avLst/>
              <a:gdLst/>
              <a:ahLst/>
              <a:cxnLst/>
              <a:rect l="l" t="t" r="r" b="b"/>
              <a:pathLst>
                <a:path w="5866765">
                  <a:moveTo>
                    <a:pt x="0" y="0"/>
                  </a:moveTo>
                  <a:lnTo>
                    <a:pt x="58663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object 194"/>
            <p:cNvSpPr/>
            <p:nvPr/>
          </p:nvSpPr>
          <p:spPr>
            <a:xfrm>
              <a:off x="7519484" y="2909833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object 195"/>
            <p:cNvSpPr/>
            <p:nvPr/>
          </p:nvSpPr>
          <p:spPr>
            <a:xfrm>
              <a:off x="1646473" y="3690647"/>
              <a:ext cx="5866765" cy="0"/>
            </a:xfrm>
            <a:custGeom>
              <a:avLst/>
              <a:gdLst/>
              <a:ahLst/>
              <a:cxnLst/>
              <a:rect l="l" t="t" r="r" b="b"/>
              <a:pathLst>
                <a:path w="5866765">
                  <a:moveTo>
                    <a:pt x="0" y="0"/>
                  </a:moveTo>
                  <a:lnTo>
                    <a:pt x="58663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object 196"/>
            <p:cNvSpPr/>
            <p:nvPr/>
          </p:nvSpPr>
          <p:spPr>
            <a:xfrm>
              <a:off x="7519484" y="369626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object 197"/>
            <p:cNvSpPr/>
            <p:nvPr/>
          </p:nvSpPr>
          <p:spPr>
            <a:xfrm>
              <a:off x="7512820" y="2904040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4">
                  <a:moveTo>
                    <a:pt x="0" y="7866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object 198"/>
            <p:cNvSpPr/>
            <p:nvPr/>
          </p:nvSpPr>
          <p:spPr>
            <a:xfrm>
              <a:off x="7519484" y="2909833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object 199"/>
            <p:cNvSpPr/>
            <p:nvPr/>
          </p:nvSpPr>
          <p:spPr>
            <a:xfrm>
              <a:off x="1646473" y="2904040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4">
                  <a:moveTo>
                    <a:pt x="0" y="7866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object 200"/>
            <p:cNvSpPr/>
            <p:nvPr/>
          </p:nvSpPr>
          <p:spPr>
            <a:xfrm>
              <a:off x="1653221" y="2909833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object 201"/>
            <p:cNvSpPr/>
            <p:nvPr/>
          </p:nvSpPr>
          <p:spPr>
            <a:xfrm>
              <a:off x="1646473" y="3690647"/>
              <a:ext cx="5866765" cy="0"/>
            </a:xfrm>
            <a:custGeom>
              <a:avLst/>
              <a:gdLst/>
              <a:ahLst/>
              <a:cxnLst/>
              <a:rect l="l" t="t" r="r" b="b"/>
              <a:pathLst>
                <a:path w="5866765">
                  <a:moveTo>
                    <a:pt x="0" y="0"/>
                  </a:moveTo>
                  <a:lnTo>
                    <a:pt x="58663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object 202"/>
            <p:cNvSpPr/>
            <p:nvPr/>
          </p:nvSpPr>
          <p:spPr>
            <a:xfrm>
              <a:off x="7519484" y="369626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object 203"/>
            <p:cNvSpPr/>
            <p:nvPr/>
          </p:nvSpPr>
          <p:spPr>
            <a:xfrm>
              <a:off x="1646473" y="2904040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4">
                  <a:moveTo>
                    <a:pt x="0" y="7866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object 204"/>
            <p:cNvSpPr/>
            <p:nvPr/>
          </p:nvSpPr>
          <p:spPr>
            <a:xfrm>
              <a:off x="1653221" y="2909833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object 205"/>
            <p:cNvSpPr/>
            <p:nvPr/>
          </p:nvSpPr>
          <p:spPr>
            <a:xfrm>
              <a:off x="1646473" y="3633771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568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object 206"/>
            <p:cNvSpPr/>
            <p:nvPr/>
          </p:nvSpPr>
          <p:spPr>
            <a:xfrm>
              <a:off x="1653221" y="3639564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object 207"/>
            <p:cNvSpPr/>
            <p:nvPr/>
          </p:nvSpPr>
          <p:spPr>
            <a:xfrm>
              <a:off x="1646473" y="2904040"/>
              <a:ext cx="0" cy="46355"/>
            </a:xfrm>
            <a:custGeom>
              <a:avLst/>
              <a:gdLst/>
              <a:ahLst/>
              <a:cxnLst/>
              <a:rect l="l" t="t" r="r" b="b"/>
              <a:pathLst>
                <a:path h="46355">
                  <a:moveTo>
                    <a:pt x="0" y="0"/>
                  </a:moveTo>
                  <a:lnTo>
                    <a:pt x="0" y="459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object 208"/>
            <p:cNvSpPr/>
            <p:nvPr/>
          </p:nvSpPr>
          <p:spPr>
            <a:xfrm>
              <a:off x="1653221" y="295582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09" name="object 209"/>
          <p:cNvSpPr txBox="1"/>
          <p:nvPr/>
        </p:nvSpPr>
        <p:spPr>
          <a:xfrm>
            <a:off x="1593290" y="3712041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210" name="object 210"/>
          <p:cNvGrpSpPr/>
          <p:nvPr/>
        </p:nvGrpSpPr>
        <p:grpSpPr>
          <a:xfrm>
            <a:off x="2375055" y="2902452"/>
            <a:ext cx="27940" cy="789940"/>
            <a:chOff x="2375053" y="2902452"/>
            <a:chExt cx="27940" cy="789940"/>
          </a:xfrm>
        </p:grpSpPr>
        <p:sp>
          <p:nvSpPr>
            <p:cNvPr id="211" name="object 211"/>
            <p:cNvSpPr/>
            <p:nvPr/>
          </p:nvSpPr>
          <p:spPr>
            <a:xfrm>
              <a:off x="2376640" y="3633771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568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object 212"/>
            <p:cNvSpPr/>
            <p:nvPr/>
          </p:nvSpPr>
          <p:spPr>
            <a:xfrm>
              <a:off x="2383388" y="3639564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object 213"/>
            <p:cNvSpPr/>
            <p:nvPr/>
          </p:nvSpPr>
          <p:spPr>
            <a:xfrm>
              <a:off x="2376640" y="2904040"/>
              <a:ext cx="0" cy="46355"/>
            </a:xfrm>
            <a:custGeom>
              <a:avLst/>
              <a:gdLst/>
              <a:ahLst/>
              <a:cxnLst/>
              <a:rect l="l" t="t" r="r" b="b"/>
              <a:pathLst>
                <a:path h="46355">
                  <a:moveTo>
                    <a:pt x="0" y="0"/>
                  </a:moveTo>
                  <a:lnTo>
                    <a:pt x="0" y="459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object 214"/>
            <p:cNvSpPr/>
            <p:nvPr/>
          </p:nvSpPr>
          <p:spPr>
            <a:xfrm>
              <a:off x="2383388" y="295582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5" name="object 215"/>
          <p:cNvSpPr txBox="1"/>
          <p:nvPr/>
        </p:nvSpPr>
        <p:spPr>
          <a:xfrm>
            <a:off x="2323457" y="3712041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216" name="object 216"/>
          <p:cNvGrpSpPr/>
          <p:nvPr/>
        </p:nvGrpSpPr>
        <p:grpSpPr>
          <a:xfrm>
            <a:off x="3104658" y="2902452"/>
            <a:ext cx="27940" cy="789940"/>
            <a:chOff x="3104658" y="2902452"/>
            <a:chExt cx="27940" cy="789940"/>
          </a:xfrm>
        </p:grpSpPr>
        <p:sp>
          <p:nvSpPr>
            <p:cNvPr id="217" name="object 217"/>
            <p:cNvSpPr/>
            <p:nvPr/>
          </p:nvSpPr>
          <p:spPr>
            <a:xfrm>
              <a:off x="3106245" y="3633771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568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object 218"/>
            <p:cNvSpPr/>
            <p:nvPr/>
          </p:nvSpPr>
          <p:spPr>
            <a:xfrm>
              <a:off x="3113118" y="3639564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3328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object 219"/>
            <p:cNvSpPr/>
            <p:nvPr/>
          </p:nvSpPr>
          <p:spPr>
            <a:xfrm>
              <a:off x="3106245" y="2904040"/>
              <a:ext cx="0" cy="46355"/>
            </a:xfrm>
            <a:custGeom>
              <a:avLst/>
              <a:gdLst/>
              <a:ahLst/>
              <a:cxnLst/>
              <a:rect l="l" t="t" r="r" b="b"/>
              <a:pathLst>
                <a:path h="46355">
                  <a:moveTo>
                    <a:pt x="0" y="0"/>
                  </a:moveTo>
                  <a:lnTo>
                    <a:pt x="0" y="459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object 220"/>
            <p:cNvSpPr/>
            <p:nvPr/>
          </p:nvSpPr>
          <p:spPr>
            <a:xfrm>
              <a:off x="3113118" y="2955825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3328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3053147" y="3712041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2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222" name="object 222"/>
          <p:cNvGrpSpPr/>
          <p:nvPr/>
        </p:nvGrpSpPr>
        <p:grpSpPr>
          <a:xfrm>
            <a:off x="3834369" y="2902452"/>
            <a:ext cx="27940" cy="789940"/>
            <a:chOff x="3834367" y="2902452"/>
            <a:chExt cx="27940" cy="789940"/>
          </a:xfrm>
        </p:grpSpPr>
        <p:sp>
          <p:nvSpPr>
            <p:cNvPr id="223" name="object 223"/>
            <p:cNvSpPr/>
            <p:nvPr/>
          </p:nvSpPr>
          <p:spPr>
            <a:xfrm>
              <a:off x="3835954" y="3633771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568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object 224"/>
            <p:cNvSpPr/>
            <p:nvPr/>
          </p:nvSpPr>
          <p:spPr>
            <a:xfrm>
              <a:off x="3842618" y="3639564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object 225"/>
            <p:cNvSpPr/>
            <p:nvPr/>
          </p:nvSpPr>
          <p:spPr>
            <a:xfrm>
              <a:off x="3835954" y="2904040"/>
              <a:ext cx="0" cy="46355"/>
            </a:xfrm>
            <a:custGeom>
              <a:avLst/>
              <a:gdLst/>
              <a:ahLst/>
              <a:cxnLst/>
              <a:rect l="l" t="t" r="r" b="b"/>
              <a:pathLst>
                <a:path h="46355">
                  <a:moveTo>
                    <a:pt x="0" y="0"/>
                  </a:moveTo>
                  <a:lnTo>
                    <a:pt x="0" y="459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object 226"/>
            <p:cNvSpPr/>
            <p:nvPr/>
          </p:nvSpPr>
          <p:spPr>
            <a:xfrm>
              <a:off x="3842618" y="295582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7" name="object 227"/>
          <p:cNvSpPr txBox="1"/>
          <p:nvPr/>
        </p:nvSpPr>
        <p:spPr>
          <a:xfrm>
            <a:off x="3782855" y="3712041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3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4578030" y="2902452"/>
            <a:ext cx="27940" cy="789940"/>
            <a:chOff x="4578028" y="2902452"/>
            <a:chExt cx="27940" cy="789940"/>
          </a:xfrm>
        </p:grpSpPr>
        <p:sp>
          <p:nvSpPr>
            <p:cNvPr id="229" name="object 229"/>
            <p:cNvSpPr/>
            <p:nvPr/>
          </p:nvSpPr>
          <p:spPr>
            <a:xfrm>
              <a:off x="4579616" y="3633771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568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object 230"/>
            <p:cNvSpPr/>
            <p:nvPr/>
          </p:nvSpPr>
          <p:spPr>
            <a:xfrm>
              <a:off x="4586280" y="3639564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object 231"/>
            <p:cNvSpPr/>
            <p:nvPr/>
          </p:nvSpPr>
          <p:spPr>
            <a:xfrm>
              <a:off x="4579616" y="2904040"/>
              <a:ext cx="0" cy="46355"/>
            </a:xfrm>
            <a:custGeom>
              <a:avLst/>
              <a:gdLst/>
              <a:ahLst/>
              <a:cxnLst/>
              <a:rect l="l" t="t" r="r" b="b"/>
              <a:pathLst>
                <a:path h="46355">
                  <a:moveTo>
                    <a:pt x="0" y="0"/>
                  </a:moveTo>
                  <a:lnTo>
                    <a:pt x="0" y="459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object 232"/>
            <p:cNvSpPr/>
            <p:nvPr/>
          </p:nvSpPr>
          <p:spPr>
            <a:xfrm>
              <a:off x="4586280" y="295582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3" name="object 233"/>
          <p:cNvSpPr txBox="1"/>
          <p:nvPr/>
        </p:nvSpPr>
        <p:spPr>
          <a:xfrm>
            <a:off x="4526516" y="3712041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4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234" name="object 234"/>
          <p:cNvGrpSpPr/>
          <p:nvPr/>
        </p:nvGrpSpPr>
        <p:grpSpPr>
          <a:xfrm>
            <a:off x="5307738" y="2902452"/>
            <a:ext cx="27940" cy="789940"/>
            <a:chOff x="5307737" y="2902452"/>
            <a:chExt cx="27940" cy="789940"/>
          </a:xfrm>
        </p:grpSpPr>
        <p:sp>
          <p:nvSpPr>
            <p:cNvPr id="235" name="object 235"/>
            <p:cNvSpPr/>
            <p:nvPr/>
          </p:nvSpPr>
          <p:spPr>
            <a:xfrm>
              <a:off x="5309325" y="3633771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568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object 236"/>
            <p:cNvSpPr/>
            <p:nvPr/>
          </p:nvSpPr>
          <p:spPr>
            <a:xfrm>
              <a:off x="5315989" y="3639564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object 237"/>
            <p:cNvSpPr/>
            <p:nvPr/>
          </p:nvSpPr>
          <p:spPr>
            <a:xfrm>
              <a:off x="5309325" y="2904040"/>
              <a:ext cx="0" cy="46355"/>
            </a:xfrm>
            <a:custGeom>
              <a:avLst/>
              <a:gdLst/>
              <a:ahLst/>
              <a:cxnLst/>
              <a:rect l="l" t="t" r="r" b="b"/>
              <a:pathLst>
                <a:path h="46355">
                  <a:moveTo>
                    <a:pt x="0" y="0"/>
                  </a:moveTo>
                  <a:lnTo>
                    <a:pt x="0" y="459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object 238"/>
            <p:cNvSpPr/>
            <p:nvPr/>
          </p:nvSpPr>
          <p:spPr>
            <a:xfrm>
              <a:off x="5315989" y="295582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9" name="object 239"/>
          <p:cNvSpPr txBox="1"/>
          <p:nvPr/>
        </p:nvSpPr>
        <p:spPr>
          <a:xfrm>
            <a:off x="5256017" y="3712041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5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240" name="object 240"/>
          <p:cNvGrpSpPr/>
          <p:nvPr/>
        </p:nvGrpSpPr>
        <p:grpSpPr>
          <a:xfrm>
            <a:off x="6037863" y="2902452"/>
            <a:ext cx="27940" cy="789940"/>
            <a:chOff x="6037862" y="2902452"/>
            <a:chExt cx="27940" cy="789940"/>
          </a:xfrm>
        </p:grpSpPr>
        <p:sp>
          <p:nvSpPr>
            <p:cNvPr id="241" name="object 241"/>
            <p:cNvSpPr/>
            <p:nvPr/>
          </p:nvSpPr>
          <p:spPr>
            <a:xfrm>
              <a:off x="6039450" y="3633771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568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object 242"/>
            <p:cNvSpPr/>
            <p:nvPr/>
          </p:nvSpPr>
          <p:spPr>
            <a:xfrm>
              <a:off x="6046114" y="3639564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object 243"/>
            <p:cNvSpPr/>
            <p:nvPr/>
          </p:nvSpPr>
          <p:spPr>
            <a:xfrm>
              <a:off x="6039450" y="2904040"/>
              <a:ext cx="0" cy="46355"/>
            </a:xfrm>
            <a:custGeom>
              <a:avLst/>
              <a:gdLst/>
              <a:ahLst/>
              <a:cxnLst/>
              <a:rect l="l" t="t" r="r" b="b"/>
              <a:pathLst>
                <a:path h="46355">
                  <a:moveTo>
                    <a:pt x="0" y="0"/>
                  </a:moveTo>
                  <a:lnTo>
                    <a:pt x="0" y="459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object 244"/>
            <p:cNvSpPr/>
            <p:nvPr/>
          </p:nvSpPr>
          <p:spPr>
            <a:xfrm>
              <a:off x="6046114" y="295582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45" name="object 245"/>
          <p:cNvSpPr txBox="1"/>
          <p:nvPr/>
        </p:nvSpPr>
        <p:spPr>
          <a:xfrm>
            <a:off x="5986349" y="3712041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6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246" name="object 246"/>
          <p:cNvGrpSpPr/>
          <p:nvPr/>
        </p:nvGrpSpPr>
        <p:grpSpPr>
          <a:xfrm>
            <a:off x="6767574" y="2902452"/>
            <a:ext cx="27940" cy="789940"/>
            <a:chOff x="6767572" y="2902452"/>
            <a:chExt cx="27940" cy="789940"/>
          </a:xfrm>
        </p:grpSpPr>
        <p:sp>
          <p:nvSpPr>
            <p:cNvPr id="247" name="object 247"/>
            <p:cNvSpPr/>
            <p:nvPr/>
          </p:nvSpPr>
          <p:spPr>
            <a:xfrm>
              <a:off x="6769159" y="3633771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568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object 248"/>
            <p:cNvSpPr/>
            <p:nvPr/>
          </p:nvSpPr>
          <p:spPr>
            <a:xfrm>
              <a:off x="6775823" y="3639564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object 249"/>
            <p:cNvSpPr/>
            <p:nvPr/>
          </p:nvSpPr>
          <p:spPr>
            <a:xfrm>
              <a:off x="6769159" y="2904040"/>
              <a:ext cx="0" cy="46355"/>
            </a:xfrm>
            <a:custGeom>
              <a:avLst/>
              <a:gdLst/>
              <a:ahLst/>
              <a:cxnLst/>
              <a:rect l="l" t="t" r="r" b="b"/>
              <a:pathLst>
                <a:path h="46355">
                  <a:moveTo>
                    <a:pt x="0" y="0"/>
                  </a:moveTo>
                  <a:lnTo>
                    <a:pt x="0" y="459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object 250"/>
            <p:cNvSpPr/>
            <p:nvPr/>
          </p:nvSpPr>
          <p:spPr>
            <a:xfrm>
              <a:off x="6775823" y="295582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1" name="object 251"/>
          <p:cNvSpPr txBox="1"/>
          <p:nvPr/>
        </p:nvSpPr>
        <p:spPr>
          <a:xfrm>
            <a:off x="6715850" y="3712041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7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252" name="object 252"/>
          <p:cNvGrpSpPr/>
          <p:nvPr/>
        </p:nvGrpSpPr>
        <p:grpSpPr>
          <a:xfrm>
            <a:off x="7511235" y="2902452"/>
            <a:ext cx="27940" cy="789940"/>
            <a:chOff x="7511233" y="2902452"/>
            <a:chExt cx="27940" cy="789940"/>
          </a:xfrm>
        </p:grpSpPr>
        <p:sp>
          <p:nvSpPr>
            <p:cNvPr id="253" name="object 253"/>
            <p:cNvSpPr/>
            <p:nvPr/>
          </p:nvSpPr>
          <p:spPr>
            <a:xfrm>
              <a:off x="7512821" y="3633771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568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object 254"/>
            <p:cNvSpPr/>
            <p:nvPr/>
          </p:nvSpPr>
          <p:spPr>
            <a:xfrm>
              <a:off x="7519485" y="3639564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object 255"/>
            <p:cNvSpPr/>
            <p:nvPr/>
          </p:nvSpPr>
          <p:spPr>
            <a:xfrm>
              <a:off x="7512821" y="2904040"/>
              <a:ext cx="0" cy="46355"/>
            </a:xfrm>
            <a:custGeom>
              <a:avLst/>
              <a:gdLst/>
              <a:ahLst/>
              <a:cxnLst/>
              <a:rect l="l" t="t" r="r" b="b"/>
              <a:pathLst>
                <a:path h="46355">
                  <a:moveTo>
                    <a:pt x="0" y="0"/>
                  </a:moveTo>
                  <a:lnTo>
                    <a:pt x="0" y="459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object 256"/>
            <p:cNvSpPr/>
            <p:nvPr/>
          </p:nvSpPr>
          <p:spPr>
            <a:xfrm>
              <a:off x="7519485" y="295582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7" name="object 257"/>
          <p:cNvSpPr txBox="1"/>
          <p:nvPr/>
        </p:nvSpPr>
        <p:spPr>
          <a:xfrm>
            <a:off x="7459097" y="3712041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8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258" name="object 258"/>
          <p:cNvGrpSpPr/>
          <p:nvPr/>
        </p:nvGrpSpPr>
        <p:grpSpPr>
          <a:xfrm>
            <a:off x="1645204" y="3028459"/>
            <a:ext cx="5869305" cy="537210"/>
            <a:chOff x="1645204" y="3028459"/>
            <a:chExt cx="5869305" cy="537210"/>
          </a:xfrm>
        </p:grpSpPr>
        <p:sp>
          <p:nvSpPr>
            <p:cNvPr id="259" name="object 259"/>
            <p:cNvSpPr/>
            <p:nvPr/>
          </p:nvSpPr>
          <p:spPr>
            <a:xfrm>
              <a:off x="1646474" y="3554251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9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object 260"/>
            <p:cNvSpPr/>
            <p:nvPr/>
          </p:nvSpPr>
          <p:spPr>
            <a:xfrm>
              <a:off x="1707178" y="355986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object 261"/>
            <p:cNvSpPr/>
            <p:nvPr/>
          </p:nvSpPr>
          <p:spPr>
            <a:xfrm>
              <a:off x="7444723" y="3554251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680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object 262"/>
            <p:cNvSpPr/>
            <p:nvPr/>
          </p:nvSpPr>
          <p:spPr>
            <a:xfrm>
              <a:off x="7451595" y="355986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object 263"/>
            <p:cNvSpPr/>
            <p:nvPr/>
          </p:nvSpPr>
          <p:spPr>
            <a:xfrm>
              <a:off x="1646474" y="3291639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9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object 264"/>
            <p:cNvSpPr/>
            <p:nvPr/>
          </p:nvSpPr>
          <p:spPr>
            <a:xfrm>
              <a:off x="1707178" y="3297431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object 265"/>
            <p:cNvSpPr/>
            <p:nvPr/>
          </p:nvSpPr>
          <p:spPr>
            <a:xfrm>
              <a:off x="7444723" y="3291639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680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object 266"/>
            <p:cNvSpPr/>
            <p:nvPr/>
          </p:nvSpPr>
          <p:spPr>
            <a:xfrm>
              <a:off x="7451595" y="3297431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object 267"/>
            <p:cNvSpPr/>
            <p:nvPr/>
          </p:nvSpPr>
          <p:spPr>
            <a:xfrm>
              <a:off x="1646474" y="3029729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9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object 268"/>
            <p:cNvSpPr/>
            <p:nvPr/>
          </p:nvSpPr>
          <p:spPr>
            <a:xfrm>
              <a:off x="1707178" y="303534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object 269"/>
            <p:cNvSpPr/>
            <p:nvPr/>
          </p:nvSpPr>
          <p:spPr>
            <a:xfrm>
              <a:off x="7444723" y="3029729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680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object 270"/>
            <p:cNvSpPr/>
            <p:nvPr/>
          </p:nvSpPr>
          <p:spPr>
            <a:xfrm>
              <a:off x="7451595" y="303534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71" name="object 271"/>
          <p:cNvSpPr txBox="1"/>
          <p:nvPr/>
        </p:nvSpPr>
        <p:spPr>
          <a:xfrm>
            <a:off x="1431376" y="2841127"/>
            <a:ext cx="177800" cy="8128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66675">
              <a:spcBef>
                <a:spcPts val="780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  <a:p>
            <a:pPr marL="66675">
              <a:spcBef>
                <a:spcPts val="690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  <a:p>
            <a:pPr marL="12700">
              <a:spcBef>
                <a:spcPts val="680"/>
              </a:spcBef>
            </a:pPr>
            <a:r>
              <a:rPr sz="1150" spc="60" dirty="0">
                <a:solidFill>
                  <a:prstClr val="black"/>
                </a:solidFill>
                <a:latin typeface="Arial MT"/>
                <a:cs typeface="Arial MT"/>
              </a:rPr>
              <a:t>-1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272" name="object 272"/>
          <p:cNvGrpSpPr/>
          <p:nvPr/>
        </p:nvGrpSpPr>
        <p:grpSpPr>
          <a:xfrm>
            <a:off x="1644886" y="2902452"/>
            <a:ext cx="5894070" cy="800100"/>
            <a:chOff x="1644886" y="2902452"/>
            <a:chExt cx="5894070" cy="800100"/>
          </a:xfrm>
        </p:grpSpPr>
        <p:sp>
          <p:nvSpPr>
            <p:cNvPr id="273" name="object 273"/>
            <p:cNvSpPr/>
            <p:nvPr/>
          </p:nvSpPr>
          <p:spPr>
            <a:xfrm>
              <a:off x="1646473" y="2904040"/>
              <a:ext cx="5866765" cy="0"/>
            </a:xfrm>
            <a:custGeom>
              <a:avLst/>
              <a:gdLst/>
              <a:ahLst/>
              <a:cxnLst/>
              <a:rect l="l" t="t" r="r" b="b"/>
              <a:pathLst>
                <a:path w="5866765">
                  <a:moveTo>
                    <a:pt x="0" y="0"/>
                  </a:moveTo>
                  <a:lnTo>
                    <a:pt x="58663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object 274"/>
            <p:cNvSpPr/>
            <p:nvPr/>
          </p:nvSpPr>
          <p:spPr>
            <a:xfrm>
              <a:off x="7519484" y="2909833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object 275"/>
            <p:cNvSpPr/>
            <p:nvPr/>
          </p:nvSpPr>
          <p:spPr>
            <a:xfrm>
              <a:off x="1646473" y="3690647"/>
              <a:ext cx="5866765" cy="0"/>
            </a:xfrm>
            <a:custGeom>
              <a:avLst/>
              <a:gdLst/>
              <a:ahLst/>
              <a:cxnLst/>
              <a:rect l="l" t="t" r="r" b="b"/>
              <a:pathLst>
                <a:path w="5866765">
                  <a:moveTo>
                    <a:pt x="0" y="0"/>
                  </a:moveTo>
                  <a:lnTo>
                    <a:pt x="58663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object 276"/>
            <p:cNvSpPr/>
            <p:nvPr/>
          </p:nvSpPr>
          <p:spPr>
            <a:xfrm>
              <a:off x="7519484" y="369626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object 277"/>
            <p:cNvSpPr/>
            <p:nvPr/>
          </p:nvSpPr>
          <p:spPr>
            <a:xfrm>
              <a:off x="7512820" y="2904040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4">
                  <a:moveTo>
                    <a:pt x="0" y="7866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object 278"/>
            <p:cNvSpPr/>
            <p:nvPr/>
          </p:nvSpPr>
          <p:spPr>
            <a:xfrm>
              <a:off x="7519484" y="2909833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object 279"/>
            <p:cNvSpPr/>
            <p:nvPr/>
          </p:nvSpPr>
          <p:spPr>
            <a:xfrm>
              <a:off x="1646473" y="2904040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4">
                  <a:moveTo>
                    <a:pt x="0" y="7866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object 280"/>
            <p:cNvSpPr/>
            <p:nvPr/>
          </p:nvSpPr>
          <p:spPr>
            <a:xfrm>
              <a:off x="1653221" y="2909833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object 281"/>
            <p:cNvSpPr/>
            <p:nvPr/>
          </p:nvSpPr>
          <p:spPr>
            <a:xfrm>
              <a:off x="1646473" y="3029729"/>
              <a:ext cx="2919730" cy="525145"/>
            </a:xfrm>
            <a:custGeom>
              <a:avLst/>
              <a:gdLst/>
              <a:ahLst/>
              <a:cxnLst/>
              <a:rect l="l" t="t" r="r" b="b"/>
              <a:pathLst>
                <a:path w="2919729" h="525145">
                  <a:moveTo>
                    <a:pt x="0" y="261909"/>
                  </a:moveTo>
                  <a:lnTo>
                    <a:pt x="0" y="307902"/>
                  </a:lnTo>
                  <a:lnTo>
                    <a:pt x="13494" y="353367"/>
                  </a:lnTo>
                  <a:lnTo>
                    <a:pt x="13494" y="398833"/>
                  </a:lnTo>
                  <a:lnTo>
                    <a:pt x="26989" y="444474"/>
                  </a:lnTo>
                  <a:lnTo>
                    <a:pt x="26989" y="478529"/>
                  </a:lnTo>
                  <a:lnTo>
                    <a:pt x="40483" y="501701"/>
                  </a:lnTo>
                  <a:lnTo>
                    <a:pt x="40483" y="513111"/>
                  </a:lnTo>
                  <a:lnTo>
                    <a:pt x="53978" y="524521"/>
                  </a:lnTo>
                  <a:lnTo>
                    <a:pt x="67452" y="513111"/>
                  </a:lnTo>
                  <a:lnTo>
                    <a:pt x="67452" y="489940"/>
                  </a:lnTo>
                  <a:lnTo>
                    <a:pt x="81467" y="467119"/>
                  </a:lnTo>
                  <a:lnTo>
                    <a:pt x="94962" y="433064"/>
                  </a:lnTo>
                  <a:lnTo>
                    <a:pt x="94962" y="387598"/>
                  </a:lnTo>
                  <a:lnTo>
                    <a:pt x="108456" y="341957"/>
                  </a:lnTo>
                  <a:lnTo>
                    <a:pt x="108456" y="296140"/>
                  </a:lnTo>
                  <a:lnTo>
                    <a:pt x="121951" y="250675"/>
                  </a:lnTo>
                  <a:lnTo>
                    <a:pt x="121951" y="193799"/>
                  </a:lnTo>
                  <a:lnTo>
                    <a:pt x="135445" y="148158"/>
                  </a:lnTo>
                  <a:lnTo>
                    <a:pt x="135445" y="102341"/>
                  </a:lnTo>
                  <a:lnTo>
                    <a:pt x="148940" y="68110"/>
                  </a:lnTo>
                  <a:lnTo>
                    <a:pt x="148940" y="45465"/>
                  </a:lnTo>
                  <a:lnTo>
                    <a:pt x="162435" y="22645"/>
                  </a:lnTo>
                  <a:lnTo>
                    <a:pt x="189424" y="0"/>
                  </a:lnTo>
                  <a:lnTo>
                    <a:pt x="189424" y="22645"/>
                  </a:lnTo>
                  <a:lnTo>
                    <a:pt x="202919" y="45465"/>
                  </a:lnTo>
                  <a:lnTo>
                    <a:pt x="202919" y="68110"/>
                  </a:lnTo>
                  <a:lnTo>
                    <a:pt x="216392" y="102341"/>
                  </a:lnTo>
                  <a:lnTo>
                    <a:pt x="216392" y="148158"/>
                  </a:lnTo>
                  <a:lnTo>
                    <a:pt x="229887" y="193799"/>
                  </a:lnTo>
                  <a:lnTo>
                    <a:pt x="229887" y="250675"/>
                  </a:lnTo>
                  <a:lnTo>
                    <a:pt x="243382" y="296140"/>
                  </a:lnTo>
                  <a:lnTo>
                    <a:pt x="243382" y="341957"/>
                  </a:lnTo>
                  <a:lnTo>
                    <a:pt x="256876" y="387598"/>
                  </a:lnTo>
                  <a:lnTo>
                    <a:pt x="270371" y="433064"/>
                  </a:lnTo>
                  <a:lnTo>
                    <a:pt x="270371" y="467119"/>
                  </a:lnTo>
                  <a:lnTo>
                    <a:pt x="283865" y="489940"/>
                  </a:lnTo>
                  <a:lnTo>
                    <a:pt x="283865" y="513111"/>
                  </a:lnTo>
                  <a:lnTo>
                    <a:pt x="297360" y="524521"/>
                  </a:lnTo>
                  <a:lnTo>
                    <a:pt x="310855" y="513111"/>
                  </a:lnTo>
                  <a:lnTo>
                    <a:pt x="310855" y="501701"/>
                  </a:lnTo>
                  <a:lnTo>
                    <a:pt x="324349" y="478529"/>
                  </a:lnTo>
                  <a:lnTo>
                    <a:pt x="324349" y="444474"/>
                  </a:lnTo>
                  <a:lnTo>
                    <a:pt x="337844" y="398833"/>
                  </a:lnTo>
                  <a:lnTo>
                    <a:pt x="351338" y="353367"/>
                  </a:lnTo>
                  <a:lnTo>
                    <a:pt x="351338" y="307902"/>
                  </a:lnTo>
                  <a:lnTo>
                    <a:pt x="364833" y="261909"/>
                  </a:lnTo>
                  <a:lnTo>
                    <a:pt x="364833" y="216444"/>
                  </a:lnTo>
                  <a:lnTo>
                    <a:pt x="378328" y="170978"/>
                  </a:lnTo>
                  <a:lnTo>
                    <a:pt x="378328" y="125513"/>
                  </a:lnTo>
                  <a:lnTo>
                    <a:pt x="392322" y="79520"/>
                  </a:lnTo>
                  <a:lnTo>
                    <a:pt x="392322" y="45465"/>
                  </a:lnTo>
                  <a:lnTo>
                    <a:pt x="405817" y="22645"/>
                  </a:lnTo>
                  <a:lnTo>
                    <a:pt x="405817" y="11234"/>
                  </a:lnTo>
                  <a:lnTo>
                    <a:pt x="432806" y="0"/>
                  </a:lnTo>
                  <a:lnTo>
                    <a:pt x="432806" y="11234"/>
                  </a:lnTo>
                  <a:lnTo>
                    <a:pt x="446301" y="34055"/>
                  </a:lnTo>
                  <a:lnTo>
                    <a:pt x="446301" y="56875"/>
                  </a:lnTo>
                  <a:lnTo>
                    <a:pt x="459795" y="90931"/>
                  </a:lnTo>
                  <a:lnTo>
                    <a:pt x="459795" y="136923"/>
                  </a:lnTo>
                  <a:lnTo>
                    <a:pt x="473290" y="182388"/>
                  </a:lnTo>
                  <a:lnTo>
                    <a:pt x="473290" y="227854"/>
                  </a:lnTo>
                  <a:lnTo>
                    <a:pt x="486784" y="273320"/>
                  </a:lnTo>
                  <a:lnTo>
                    <a:pt x="486784" y="330722"/>
                  </a:lnTo>
                  <a:lnTo>
                    <a:pt x="500279" y="376188"/>
                  </a:lnTo>
                  <a:lnTo>
                    <a:pt x="500279" y="421653"/>
                  </a:lnTo>
                  <a:lnTo>
                    <a:pt x="513774" y="455709"/>
                  </a:lnTo>
                  <a:lnTo>
                    <a:pt x="527268" y="478529"/>
                  </a:lnTo>
                  <a:lnTo>
                    <a:pt x="527268" y="501701"/>
                  </a:lnTo>
                  <a:lnTo>
                    <a:pt x="554237" y="524521"/>
                  </a:lnTo>
                  <a:lnTo>
                    <a:pt x="554237" y="501701"/>
                  </a:lnTo>
                  <a:lnTo>
                    <a:pt x="567731" y="478529"/>
                  </a:lnTo>
                  <a:lnTo>
                    <a:pt x="567731" y="455709"/>
                  </a:lnTo>
                  <a:lnTo>
                    <a:pt x="581226" y="421653"/>
                  </a:lnTo>
                  <a:lnTo>
                    <a:pt x="581226" y="376188"/>
                  </a:lnTo>
                  <a:lnTo>
                    <a:pt x="594721" y="330722"/>
                  </a:lnTo>
                  <a:lnTo>
                    <a:pt x="608215" y="273320"/>
                  </a:lnTo>
                  <a:lnTo>
                    <a:pt x="608215" y="227854"/>
                  </a:lnTo>
                  <a:lnTo>
                    <a:pt x="621710" y="182388"/>
                  </a:lnTo>
                  <a:lnTo>
                    <a:pt x="621710" y="136923"/>
                  </a:lnTo>
                  <a:lnTo>
                    <a:pt x="635204" y="90931"/>
                  </a:lnTo>
                  <a:lnTo>
                    <a:pt x="635204" y="56875"/>
                  </a:lnTo>
                  <a:lnTo>
                    <a:pt x="648699" y="34055"/>
                  </a:lnTo>
                  <a:lnTo>
                    <a:pt x="648699" y="11234"/>
                  </a:lnTo>
                  <a:lnTo>
                    <a:pt x="662194" y="0"/>
                  </a:lnTo>
                  <a:lnTo>
                    <a:pt x="675688" y="11234"/>
                  </a:lnTo>
                  <a:lnTo>
                    <a:pt x="675688" y="22645"/>
                  </a:lnTo>
                  <a:lnTo>
                    <a:pt x="689683" y="45465"/>
                  </a:lnTo>
                  <a:lnTo>
                    <a:pt x="703177" y="79520"/>
                  </a:lnTo>
                  <a:lnTo>
                    <a:pt x="703177" y="125513"/>
                  </a:lnTo>
                  <a:lnTo>
                    <a:pt x="716672" y="170978"/>
                  </a:lnTo>
                  <a:lnTo>
                    <a:pt x="716672" y="216444"/>
                  </a:lnTo>
                  <a:lnTo>
                    <a:pt x="730167" y="261909"/>
                  </a:lnTo>
                  <a:lnTo>
                    <a:pt x="730167" y="216444"/>
                  </a:lnTo>
                  <a:lnTo>
                    <a:pt x="743661" y="170978"/>
                  </a:lnTo>
                  <a:lnTo>
                    <a:pt x="743661" y="125513"/>
                  </a:lnTo>
                  <a:lnTo>
                    <a:pt x="757156" y="79520"/>
                  </a:lnTo>
                  <a:lnTo>
                    <a:pt x="757156" y="45465"/>
                  </a:lnTo>
                  <a:lnTo>
                    <a:pt x="770650" y="22645"/>
                  </a:lnTo>
                  <a:lnTo>
                    <a:pt x="797640" y="0"/>
                  </a:lnTo>
                  <a:lnTo>
                    <a:pt x="784145" y="0"/>
                  </a:lnTo>
                  <a:lnTo>
                    <a:pt x="797640" y="11234"/>
                  </a:lnTo>
                  <a:lnTo>
                    <a:pt x="811134" y="34055"/>
                  </a:lnTo>
                  <a:lnTo>
                    <a:pt x="811134" y="56875"/>
                  </a:lnTo>
                  <a:lnTo>
                    <a:pt x="824629" y="90931"/>
                  </a:lnTo>
                  <a:lnTo>
                    <a:pt x="824629" y="136923"/>
                  </a:lnTo>
                  <a:lnTo>
                    <a:pt x="838123" y="182388"/>
                  </a:lnTo>
                  <a:lnTo>
                    <a:pt x="838123" y="227854"/>
                  </a:lnTo>
                  <a:lnTo>
                    <a:pt x="851618" y="273320"/>
                  </a:lnTo>
                  <a:lnTo>
                    <a:pt x="865092" y="330722"/>
                  </a:lnTo>
                  <a:lnTo>
                    <a:pt x="865092" y="376188"/>
                  </a:lnTo>
                  <a:lnTo>
                    <a:pt x="878586" y="421653"/>
                  </a:lnTo>
                  <a:lnTo>
                    <a:pt x="878586" y="455709"/>
                  </a:lnTo>
                  <a:lnTo>
                    <a:pt x="892081" y="478529"/>
                  </a:lnTo>
                  <a:lnTo>
                    <a:pt x="892081" y="501701"/>
                  </a:lnTo>
                  <a:lnTo>
                    <a:pt x="905576" y="524521"/>
                  </a:lnTo>
                  <a:lnTo>
                    <a:pt x="919070" y="524521"/>
                  </a:lnTo>
                  <a:lnTo>
                    <a:pt x="919070" y="501701"/>
                  </a:lnTo>
                  <a:lnTo>
                    <a:pt x="932565" y="478529"/>
                  </a:lnTo>
                  <a:lnTo>
                    <a:pt x="932565" y="455709"/>
                  </a:lnTo>
                  <a:lnTo>
                    <a:pt x="946060" y="421653"/>
                  </a:lnTo>
                  <a:lnTo>
                    <a:pt x="959554" y="376188"/>
                  </a:lnTo>
                  <a:lnTo>
                    <a:pt x="959554" y="330722"/>
                  </a:lnTo>
                  <a:lnTo>
                    <a:pt x="973049" y="273320"/>
                  </a:lnTo>
                  <a:lnTo>
                    <a:pt x="973049" y="227854"/>
                  </a:lnTo>
                  <a:lnTo>
                    <a:pt x="986543" y="182388"/>
                  </a:lnTo>
                  <a:lnTo>
                    <a:pt x="986543" y="136923"/>
                  </a:lnTo>
                  <a:lnTo>
                    <a:pt x="1000559" y="90931"/>
                  </a:lnTo>
                </a:path>
                <a:path w="2919729" h="525145">
                  <a:moveTo>
                    <a:pt x="1000559" y="90931"/>
                  </a:moveTo>
                  <a:lnTo>
                    <a:pt x="1000559" y="56875"/>
                  </a:lnTo>
                  <a:lnTo>
                    <a:pt x="1014032" y="34055"/>
                  </a:lnTo>
                  <a:lnTo>
                    <a:pt x="1014032" y="11234"/>
                  </a:lnTo>
                  <a:lnTo>
                    <a:pt x="1027527" y="0"/>
                  </a:lnTo>
                  <a:lnTo>
                    <a:pt x="1041022" y="11234"/>
                  </a:lnTo>
                  <a:lnTo>
                    <a:pt x="1054516" y="22645"/>
                  </a:lnTo>
                  <a:lnTo>
                    <a:pt x="1054516" y="45465"/>
                  </a:lnTo>
                  <a:lnTo>
                    <a:pt x="1068011" y="79520"/>
                  </a:lnTo>
                  <a:lnTo>
                    <a:pt x="1068011" y="125513"/>
                  </a:lnTo>
                  <a:lnTo>
                    <a:pt x="1081506" y="170978"/>
                  </a:lnTo>
                  <a:lnTo>
                    <a:pt x="1081506" y="216444"/>
                  </a:lnTo>
                  <a:lnTo>
                    <a:pt x="1095000" y="261909"/>
                  </a:lnTo>
                  <a:lnTo>
                    <a:pt x="1095000" y="307902"/>
                  </a:lnTo>
                  <a:lnTo>
                    <a:pt x="1108453" y="353367"/>
                  </a:lnTo>
                  <a:lnTo>
                    <a:pt x="1121989" y="398833"/>
                  </a:lnTo>
                  <a:lnTo>
                    <a:pt x="1121989" y="444474"/>
                  </a:lnTo>
                  <a:lnTo>
                    <a:pt x="1135526" y="478529"/>
                  </a:lnTo>
                  <a:lnTo>
                    <a:pt x="1135526" y="501701"/>
                  </a:lnTo>
                  <a:lnTo>
                    <a:pt x="1162390" y="524521"/>
                  </a:lnTo>
                  <a:lnTo>
                    <a:pt x="1149062" y="524521"/>
                  </a:lnTo>
                  <a:lnTo>
                    <a:pt x="1162390" y="513111"/>
                  </a:lnTo>
                  <a:lnTo>
                    <a:pt x="1175926" y="489940"/>
                  </a:lnTo>
                  <a:lnTo>
                    <a:pt x="1175926" y="467119"/>
                  </a:lnTo>
                  <a:lnTo>
                    <a:pt x="1189462" y="433064"/>
                  </a:lnTo>
                  <a:lnTo>
                    <a:pt x="1189462" y="387598"/>
                  </a:lnTo>
                  <a:lnTo>
                    <a:pt x="1202999" y="341957"/>
                  </a:lnTo>
                  <a:lnTo>
                    <a:pt x="1216535" y="296140"/>
                  </a:lnTo>
                  <a:lnTo>
                    <a:pt x="1216535" y="250675"/>
                  </a:lnTo>
                  <a:lnTo>
                    <a:pt x="1229863" y="193799"/>
                  </a:lnTo>
                  <a:lnTo>
                    <a:pt x="1229863" y="148158"/>
                  </a:lnTo>
                  <a:lnTo>
                    <a:pt x="1243399" y="102341"/>
                  </a:lnTo>
                  <a:lnTo>
                    <a:pt x="1243399" y="68110"/>
                  </a:lnTo>
                  <a:lnTo>
                    <a:pt x="1256936" y="45465"/>
                  </a:lnTo>
                  <a:lnTo>
                    <a:pt x="1256936" y="22645"/>
                  </a:lnTo>
                  <a:lnTo>
                    <a:pt x="1270472" y="0"/>
                  </a:lnTo>
                  <a:lnTo>
                    <a:pt x="1283800" y="0"/>
                  </a:lnTo>
                  <a:lnTo>
                    <a:pt x="1297961" y="22645"/>
                  </a:lnTo>
                  <a:lnTo>
                    <a:pt x="1297961" y="45465"/>
                  </a:lnTo>
                  <a:lnTo>
                    <a:pt x="1311497" y="68110"/>
                  </a:lnTo>
                  <a:lnTo>
                    <a:pt x="1311497" y="102341"/>
                  </a:lnTo>
                  <a:lnTo>
                    <a:pt x="1324825" y="148158"/>
                  </a:lnTo>
                  <a:lnTo>
                    <a:pt x="1324825" y="193799"/>
                  </a:lnTo>
                  <a:lnTo>
                    <a:pt x="1338361" y="250675"/>
                  </a:lnTo>
                  <a:lnTo>
                    <a:pt x="1338361" y="296140"/>
                  </a:lnTo>
                  <a:lnTo>
                    <a:pt x="1351898" y="341957"/>
                  </a:lnTo>
                  <a:lnTo>
                    <a:pt x="1351898" y="387598"/>
                  </a:lnTo>
                  <a:lnTo>
                    <a:pt x="1365434" y="433064"/>
                  </a:lnTo>
                  <a:lnTo>
                    <a:pt x="1365434" y="467119"/>
                  </a:lnTo>
                  <a:lnTo>
                    <a:pt x="1378970" y="489940"/>
                  </a:lnTo>
                  <a:lnTo>
                    <a:pt x="1392298" y="524521"/>
                  </a:lnTo>
                  <a:lnTo>
                    <a:pt x="1405834" y="513111"/>
                  </a:lnTo>
                  <a:lnTo>
                    <a:pt x="1419371" y="501701"/>
                  </a:lnTo>
                  <a:lnTo>
                    <a:pt x="1419371" y="478529"/>
                  </a:lnTo>
                  <a:lnTo>
                    <a:pt x="1432907" y="444474"/>
                  </a:lnTo>
                  <a:lnTo>
                    <a:pt x="1432907" y="398833"/>
                  </a:lnTo>
                  <a:lnTo>
                    <a:pt x="1446235" y="353367"/>
                  </a:lnTo>
                  <a:lnTo>
                    <a:pt x="1446235" y="307902"/>
                  </a:lnTo>
                  <a:lnTo>
                    <a:pt x="1459771" y="0"/>
                  </a:lnTo>
                  <a:lnTo>
                    <a:pt x="1473308" y="0"/>
                  </a:lnTo>
                  <a:lnTo>
                    <a:pt x="1473308" y="22645"/>
                  </a:lnTo>
                  <a:lnTo>
                    <a:pt x="1486844" y="45465"/>
                  </a:lnTo>
                  <a:lnTo>
                    <a:pt x="1486844" y="68110"/>
                  </a:lnTo>
                  <a:lnTo>
                    <a:pt x="1500380" y="102341"/>
                  </a:lnTo>
                  <a:lnTo>
                    <a:pt x="1500380" y="148158"/>
                  </a:lnTo>
                  <a:lnTo>
                    <a:pt x="1513708" y="193799"/>
                  </a:lnTo>
                  <a:lnTo>
                    <a:pt x="1513708" y="250675"/>
                  </a:lnTo>
                  <a:lnTo>
                    <a:pt x="1527244" y="296140"/>
                  </a:lnTo>
                  <a:lnTo>
                    <a:pt x="1527244" y="341957"/>
                  </a:lnTo>
                  <a:lnTo>
                    <a:pt x="1540781" y="387598"/>
                  </a:lnTo>
                  <a:lnTo>
                    <a:pt x="1554317" y="433064"/>
                  </a:lnTo>
                  <a:lnTo>
                    <a:pt x="1554317" y="467119"/>
                  </a:lnTo>
                  <a:lnTo>
                    <a:pt x="1567853" y="489940"/>
                  </a:lnTo>
                  <a:lnTo>
                    <a:pt x="1567853" y="513111"/>
                  </a:lnTo>
                  <a:lnTo>
                    <a:pt x="1581181" y="524521"/>
                  </a:lnTo>
                  <a:lnTo>
                    <a:pt x="1594717" y="501701"/>
                  </a:lnTo>
                  <a:lnTo>
                    <a:pt x="1608670" y="478529"/>
                  </a:lnTo>
                  <a:lnTo>
                    <a:pt x="1608670" y="444474"/>
                  </a:lnTo>
                  <a:lnTo>
                    <a:pt x="1622206" y="398833"/>
                  </a:lnTo>
                  <a:lnTo>
                    <a:pt x="1622206" y="353367"/>
                  </a:lnTo>
                  <a:lnTo>
                    <a:pt x="1635743" y="307902"/>
                  </a:lnTo>
                  <a:lnTo>
                    <a:pt x="1649279" y="261909"/>
                  </a:lnTo>
                  <a:lnTo>
                    <a:pt x="1649279" y="216444"/>
                  </a:lnTo>
                  <a:lnTo>
                    <a:pt x="1662815" y="170978"/>
                  </a:lnTo>
                  <a:lnTo>
                    <a:pt x="1662815" y="125513"/>
                  </a:lnTo>
                  <a:lnTo>
                    <a:pt x="1676143" y="79520"/>
                  </a:lnTo>
                  <a:lnTo>
                    <a:pt x="1676143" y="45465"/>
                  </a:lnTo>
                  <a:lnTo>
                    <a:pt x="1689680" y="22645"/>
                  </a:lnTo>
                  <a:lnTo>
                    <a:pt x="1689680" y="11234"/>
                  </a:lnTo>
                  <a:lnTo>
                    <a:pt x="1703216" y="0"/>
                  </a:lnTo>
                  <a:lnTo>
                    <a:pt x="1716752" y="11234"/>
                  </a:lnTo>
                  <a:lnTo>
                    <a:pt x="1730288" y="34055"/>
                  </a:lnTo>
                  <a:lnTo>
                    <a:pt x="1730288" y="56875"/>
                  </a:lnTo>
                  <a:lnTo>
                    <a:pt x="1743616" y="90931"/>
                  </a:lnTo>
                  <a:lnTo>
                    <a:pt x="1743616" y="136923"/>
                  </a:lnTo>
                  <a:lnTo>
                    <a:pt x="1757153" y="182388"/>
                  </a:lnTo>
                  <a:lnTo>
                    <a:pt x="1757153" y="227854"/>
                  </a:lnTo>
                  <a:lnTo>
                    <a:pt x="1770689" y="273320"/>
                  </a:lnTo>
                  <a:lnTo>
                    <a:pt x="1770689" y="330722"/>
                  </a:lnTo>
                  <a:lnTo>
                    <a:pt x="1784225" y="376188"/>
                  </a:lnTo>
                  <a:lnTo>
                    <a:pt x="1784225" y="421653"/>
                  </a:lnTo>
                  <a:lnTo>
                    <a:pt x="1797761" y="455709"/>
                  </a:lnTo>
                  <a:lnTo>
                    <a:pt x="1797761" y="478529"/>
                  </a:lnTo>
                  <a:lnTo>
                    <a:pt x="1811089" y="501701"/>
                  </a:lnTo>
                  <a:lnTo>
                    <a:pt x="1838162" y="524521"/>
                  </a:lnTo>
                  <a:lnTo>
                    <a:pt x="1838162" y="501701"/>
                  </a:lnTo>
                  <a:lnTo>
                    <a:pt x="1851698" y="478529"/>
                  </a:lnTo>
                  <a:lnTo>
                    <a:pt x="1851698" y="455709"/>
                  </a:lnTo>
                  <a:lnTo>
                    <a:pt x="1865235" y="421653"/>
                  </a:lnTo>
                  <a:lnTo>
                    <a:pt x="1865235" y="376188"/>
                  </a:lnTo>
                  <a:lnTo>
                    <a:pt x="1878563" y="330722"/>
                  </a:lnTo>
                  <a:lnTo>
                    <a:pt x="1878563" y="273320"/>
                  </a:lnTo>
                  <a:lnTo>
                    <a:pt x="1892099" y="227854"/>
                  </a:lnTo>
                  <a:lnTo>
                    <a:pt x="1906052" y="182388"/>
                  </a:lnTo>
                  <a:lnTo>
                    <a:pt x="1906052" y="136923"/>
                  </a:lnTo>
                  <a:lnTo>
                    <a:pt x="1919588" y="90931"/>
                  </a:lnTo>
                  <a:lnTo>
                    <a:pt x="1919588" y="56875"/>
                  </a:lnTo>
                  <a:lnTo>
                    <a:pt x="1933124" y="34055"/>
                  </a:lnTo>
                  <a:lnTo>
                    <a:pt x="1933124" y="11234"/>
                  </a:lnTo>
                  <a:lnTo>
                    <a:pt x="1946660" y="0"/>
                  </a:lnTo>
                  <a:lnTo>
                    <a:pt x="1960197" y="11234"/>
                  </a:lnTo>
                  <a:lnTo>
                    <a:pt x="1960197" y="22645"/>
                  </a:lnTo>
                  <a:lnTo>
                    <a:pt x="1973525" y="45465"/>
                  </a:lnTo>
                  <a:lnTo>
                    <a:pt x="1987061" y="79520"/>
                  </a:lnTo>
                  <a:lnTo>
                    <a:pt x="1987061" y="125513"/>
                  </a:lnTo>
                  <a:lnTo>
                    <a:pt x="2000597" y="170978"/>
                  </a:lnTo>
                  <a:lnTo>
                    <a:pt x="2000597" y="216444"/>
                  </a:lnTo>
                  <a:lnTo>
                    <a:pt x="2014133" y="261909"/>
                  </a:lnTo>
                </a:path>
                <a:path w="2919729" h="525145">
                  <a:moveTo>
                    <a:pt x="2014133" y="261909"/>
                  </a:moveTo>
                  <a:lnTo>
                    <a:pt x="2014133" y="307902"/>
                  </a:lnTo>
                  <a:lnTo>
                    <a:pt x="2027670" y="353367"/>
                  </a:lnTo>
                  <a:lnTo>
                    <a:pt x="2027670" y="398833"/>
                  </a:lnTo>
                  <a:lnTo>
                    <a:pt x="2040998" y="444474"/>
                  </a:lnTo>
                  <a:lnTo>
                    <a:pt x="2040998" y="478529"/>
                  </a:lnTo>
                  <a:lnTo>
                    <a:pt x="2054534" y="501701"/>
                  </a:lnTo>
                  <a:lnTo>
                    <a:pt x="2054534" y="513111"/>
                  </a:lnTo>
                  <a:lnTo>
                    <a:pt x="2081607" y="524521"/>
                  </a:lnTo>
                  <a:lnTo>
                    <a:pt x="2081607" y="513111"/>
                  </a:lnTo>
                  <a:lnTo>
                    <a:pt x="2094935" y="489940"/>
                  </a:lnTo>
                  <a:lnTo>
                    <a:pt x="2094935" y="467119"/>
                  </a:lnTo>
                  <a:lnTo>
                    <a:pt x="2108471" y="433064"/>
                  </a:lnTo>
                  <a:lnTo>
                    <a:pt x="2108471" y="387598"/>
                  </a:lnTo>
                  <a:lnTo>
                    <a:pt x="2122007" y="341957"/>
                  </a:lnTo>
                  <a:lnTo>
                    <a:pt x="2122007" y="296140"/>
                  </a:lnTo>
                  <a:lnTo>
                    <a:pt x="2135543" y="250675"/>
                  </a:lnTo>
                  <a:lnTo>
                    <a:pt x="2135543" y="193799"/>
                  </a:lnTo>
                  <a:lnTo>
                    <a:pt x="2149080" y="148158"/>
                  </a:lnTo>
                  <a:lnTo>
                    <a:pt x="2162408" y="102341"/>
                  </a:lnTo>
                  <a:lnTo>
                    <a:pt x="2162408" y="68110"/>
                  </a:lnTo>
                  <a:lnTo>
                    <a:pt x="2175944" y="45465"/>
                  </a:lnTo>
                  <a:lnTo>
                    <a:pt x="2175944" y="22645"/>
                  </a:lnTo>
                  <a:lnTo>
                    <a:pt x="2203016" y="524521"/>
                  </a:lnTo>
                  <a:lnTo>
                    <a:pt x="2189480" y="524521"/>
                  </a:lnTo>
                  <a:lnTo>
                    <a:pt x="2203016" y="501701"/>
                  </a:lnTo>
                  <a:lnTo>
                    <a:pt x="2216969" y="478529"/>
                  </a:lnTo>
                  <a:lnTo>
                    <a:pt x="2216969" y="455709"/>
                  </a:lnTo>
                  <a:lnTo>
                    <a:pt x="2230505" y="421653"/>
                  </a:lnTo>
                  <a:lnTo>
                    <a:pt x="2244042" y="376188"/>
                  </a:lnTo>
                  <a:lnTo>
                    <a:pt x="2244042" y="330722"/>
                  </a:lnTo>
                  <a:lnTo>
                    <a:pt x="2257370" y="273320"/>
                  </a:lnTo>
                  <a:lnTo>
                    <a:pt x="2257370" y="227854"/>
                  </a:lnTo>
                  <a:lnTo>
                    <a:pt x="2270906" y="182388"/>
                  </a:lnTo>
                  <a:lnTo>
                    <a:pt x="2270906" y="136923"/>
                  </a:lnTo>
                  <a:lnTo>
                    <a:pt x="2284442" y="90931"/>
                  </a:lnTo>
                  <a:lnTo>
                    <a:pt x="2284442" y="56875"/>
                  </a:lnTo>
                  <a:lnTo>
                    <a:pt x="2297979" y="34055"/>
                  </a:lnTo>
                  <a:lnTo>
                    <a:pt x="2297979" y="11234"/>
                  </a:lnTo>
                  <a:lnTo>
                    <a:pt x="2311515" y="0"/>
                  </a:lnTo>
                  <a:lnTo>
                    <a:pt x="2324843" y="11234"/>
                  </a:lnTo>
                  <a:lnTo>
                    <a:pt x="2338379" y="22645"/>
                  </a:lnTo>
                  <a:lnTo>
                    <a:pt x="2338379" y="45465"/>
                  </a:lnTo>
                  <a:lnTo>
                    <a:pt x="2351915" y="79520"/>
                  </a:lnTo>
                  <a:lnTo>
                    <a:pt x="2351915" y="125513"/>
                  </a:lnTo>
                  <a:lnTo>
                    <a:pt x="2365452" y="170978"/>
                  </a:lnTo>
                  <a:lnTo>
                    <a:pt x="2365452" y="216444"/>
                  </a:lnTo>
                  <a:lnTo>
                    <a:pt x="2378988" y="261909"/>
                  </a:lnTo>
                  <a:lnTo>
                    <a:pt x="2378988" y="307902"/>
                  </a:lnTo>
                  <a:lnTo>
                    <a:pt x="2392316" y="353367"/>
                  </a:lnTo>
                  <a:lnTo>
                    <a:pt x="2392316" y="398833"/>
                  </a:lnTo>
                  <a:lnTo>
                    <a:pt x="2405852" y="444474"/>
                  </a:lnTo>
                  <a:lnTo>
                    <a:pt x="2419388" y="478529"/>
                  </a:lnTo>
                  <a:lnTo>
                    <a:pt x="2419388" y="501701"/>
                  </a:lnTo>
                  <a:lnTo>
                    <a:pt x="2446461" y="524521"/>
                  </a:lnTo>
                  <a:lnTo>
                    <a:pt x="2432925" y="524521"/>
                  </a:lnTo>
                  <a:lnTo>
                    <a:pt x="2446461" y="513111"/>
                  </a:lnTo>
                  <a:lnTo>
                    <a:pt x="2459789" y="489940"/>
                  </a:lnTo>
                  <a:lnTo>
                    <a:pt x="2459789" y="467119"/>
                  </a:lnTo>
                  <a:lnTo>
                    <a:pt x="2473325" y="433064"/>
                  </a:lnTo>
                  <a:lnTo>
                    <a:pt x="2473325" y="387598"/>
                  </a:lnTo>
                  <a:lnTo>
                    <a:pt x="2486861" y="341957"/>
                  </a:lnTo>
                  <a:lnTo>
                    <a:pt x="2486861" y="296140"/>
                  </a:lnTo>
                  <a:lnTo>
                    <a:pt x="2500398" y="250675"/>
                  </a:lnTo>
                  <a:lnTo>
                    <a:pt x="2513934" y="193799"/>
                  </a:lnTo>
                  <a:lnTo>
                    <a:pt x="2513934" y="148158"/>
                  </a:lnTo>
                  <a:lnTo>
                    <a:pt x="2527887" y="102341"/>
                  </a:lnTo>
                  <a:lnTo>
                    <a:pt x="2527887" y="68110"/>
                  </a:lnTo>
                  <a:lnTo>
                    <a:pt x="2541423" y="45465"/>
                  </a:lnTo>
                  <a:lnTo>
                    <a:pt x="2541423" y="22645"/>
                  </a:lnTo>
                  <a:lnTo>
                    <a:pt x="2554751" y="0"/>
                  </a:lnTo>
                  <a:lnTo>
                    <a:pt x="2568287" y="0"/>
                  </a:lnTo>
                  <a:lnTo>
                    <a:pt x="2568287" y="22645"/>
                  </a:lnTo>
                  <a:lnTo>
                    <a:pt x="2581824" y="45465"/>
                  </a:lnTo>
                  <a:lnTo>
                    <a:pt x="2595360" y="68110"/>
                  </a:lnTo>
                  <a:lnTo>
                    <a:pt x="2595360" y="102341"/>
                  </a:lnTo>
                  <a:lnTo>
                    <a:pt x="2608896" y="148158"/>
                  </a:lnTo>
                  <a:lnTo>
                    <a:pt x="2608896" y="193799"/>
                  </a:lnTo>
                  <a:lnTo>
                    <a:pt x="2622224" y="250675"/>
                  </a:lnTo>
                  <a:lnTo>
                    <a:pt x="2622224" y="296140"/>
                  </a:lnTo>
                  <a:lnTo>
                    <a:pt x="2635760" y="341957"/>
                  </a:lnTo>
                  <a:lnTo>
                    <a:pt x="2635760" y="387598"/>
                  </a:lnTo>
                  <a:lnTo>
                    <a:pt x="2649297" y="433064"/>
                  </a:lnTo>
                  <a:lnTo>
                    <a:pt x="2649297" y="467119"/>
                  </a:lnTo>
                  <a:lnTo>
                    <a:pt x="2662833" y="489940"/>
                  </a:lnTo>
                  <a:lnTo>
                    <a:pt x="2676369" y="524521"/>
                  </a:lnTo>
                  <a:lnTo>
                    <a:pt x="2689697" y="513111"/>
                  </a:lnTo>
                  <a:lnTo>
                    <a:pt x="2703234" y="501701"/>
                  </a:lnTo>
                  <a:lnTo>
                    <a:pt x="2703234" y="478529"/>
                  </a:lnTo>
                  <a:lnTo>
                    <a:pt x="2716770" y="444474"/>
                  </a:lnTo>
                  <a:lnTo>
                    <a:pt x="2716770" y="398833"/>
                  </a:lnTo>
                  <a:lnTo>
                    <a:pt x="2730306" y="353367"/>
                  </a:lnTo>
                  <a:lnTo>
                    <a:pt x="2730306" y="307902"/>
                  </a:lnTo>
                  <a:lnTo>
                    <a:pt x="2743634" y="261909"/>
                  </a:lnTo>
                  <a:lnTo>
                    <a:pt x="2743634" y="216444"/>
                  </a:lnTo>
                  <a:lnTo>
                    <a:pt x="2757170" y="170978"/>
                  </a:lnTo>
                  <a:lnTo>
                    <a:pt x="2770707" y="125513"/>
                  </a:lnTo>
                  <a:lnTo>
                    <a:pt x="2770707" y="79520"/>
                  </a:lnTo>
                  <a:lnTo>
                    <a:pt x="2784243" y="45465"/>
                  </a:lnTo>
                  <a:lnTo>
                    <a:pt x="2784243" y="22645"/>
                  </a:lnTo>
                  <a:lnTo>
                    <a:pt x="2811107" y="0"/>
                  </a:lnTo>
                  <a:lnTo>
                    <a:pt x="2797779" y="0"/>
                  </a:lnTo>
                  <a:lnTo>
                    <a:pt x="2811107" y="11234"/>
                  </a:lnTo>
                  <a:lnTo>
                    <a:pt x="2825268" y="34055"/>
                  </a:lnTo>
                  <a:lnTo>
                    <a:pt x="2825268" y="56875"/>
                  </a:lnTo>
                  <a:lnTo>
                    <a:pt x="2838804" y="90931"/>
                  </a:lnTo>
                  <a:lnTo>
                    <a:pt x="2852132" y="136923"/>
                  </a:lnTo>
                  <a:lnTo>
                    <a:pt x="2852132" y="182388"/>
                  </a:lnTo>
                  <a:lnTo>
                    <a:pt x="2865669" y="227854"/>
                  </a:lnTo>
                  <a:lnTo>
                    <a:pt x="2865669" y="273320"/>
                  </a:lnTo>
                  <a:lnTo>
                    <a:pt x="2879205" y="330722"/>
                  </a:lnTo>
                  <a:lnTo>
                    <a:pt x="2879205" y="376188"/>
                  </a:lnTo>
                  <a:lnTo>
                    <a:pt x="2892741" y="421653"/>
                  </a:lnTo>
                  <a:lnTo>
                    <a:pt x="2892741" y="455709"/>
                  </a:lnTo>
                  <a:lnTo>
                    <a:pt x="2906069" y="478529"/>
                  </a:lnTo>
                  <a:lnTo>
                    <a:pt x="2906069" y="501701"/>
                  </a:lnTo>
                  <a:lnTo>
                    <a:pt x="2919606" y="524521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82" name="object 282"/>
          <p:cNvSpPr txBox="1"/>
          <p:nvPr/>
        </p:nvSpPr>
        <p:spPr>
          <a:xfrm>
            <a:off x="1116092" y="3005280"/>
            <a:ext cx="564257" cy="5962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15"/>
              </a:lnSpc>
            </a:pPr>
            <a:r>
              <a:rPr sz="1900" dirty="0">
                <a:solidFill>
                  <a:srgbClr val="FF0000"/>
                </a:solidFill>
                <a:latin typeface="Arial MT"/>
                <a:cs typeface="Arial MT"/>
              </a:rPr>
              <a:t>QPSK</a:t>
            </a:r>
            <a:endParaRPr sz="19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1647931" y="2905281"/>
            <a:ext cx="867410" cy="1187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6680">
              <a:lnSpc>
                <a:spcPts val="930"/>
              </a:lnSpc>
            </a:pPr>
            <a:r>
              <a:rPr sz="1150" spc="10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150" spc="7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150" spc="35" dirty="0">
                <a:solidFill>
                  <a:prstClr val="black"/>
                </a:solidFill>
                <a:latin typeface="Arial MT"/>
                <a:cs typeface="Arial MT"/>
              </a:rPr>
              <a:t>-</a:t>
            </a:r>
            <a:r>
              <a:rPr sz="1150" spc="135" dirty="0">
                <a:solidFill>
                  <a:prstClr val="black"/>
                </a:solidFill>
                <a:latin typeface="Arial MT"/>
                <a:cs typeface="Arial MT"/>
              </a:rPr>
              <a:t>&gt;</a:t>
            </a:r>
            <a:r>
              <a:rPr sz="1150" spc="1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50" spc="130"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r>
              <a:rPr sz="125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/2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284" name="object 284"/>
          <p:cNvGrpSpPr/>
          <p:nvPr/>
        </p:nvGrpSpPr>
        <p:grpSpPr>
          <a:xfrm>
            <a:off x="1644886" y="3940086"/>
            <a:ext cx="5894070" cy="800100"/>
            <a:chOff x="1644886" y="3940086"/>
            <a:chExt cx="5894070" cy="800100"/>
          </a:xfrm>
        </p:grpSpPr>
        <p:sp>
          <p:nvSpPr>
            <p:cNvPr id="285" name="object 285"/>
            <p:cNvSpPr/>
            <p:nvPr/>
          </p:nvSpPr>
          <p:spPr>
            <a:xfrm>
              <a:off x="1646473" y="3941674"/>
              <a:ext cx="5866765" cy="786765"/>
            </a:xfrm>
            <a:custGeom>
              <a:avLst/>
              <a:gdLst/>
              <a:ahLst/>
              <a:cxnLst/>
              <a:rect l="l" t="t" r="r" b="b"/>
              <a:pathLst>
                <a:path w="5866765" h="786764">
                  <a:moveTo>
                    <a:pt x="0" y="786624"/>
                  </a:moveTo>
                  <a:lnTo>
                    <a:pt x="0" y="0"/>
                  </a:lnTo>
                  <a:lnTo>
                    <a:pt x="5866347" y="0"/>
                  </a:lnTo>
                  <a:lnTo>
                    <a:pt x="5866347" y="786624"/>
                  </a:lnTo>
                  <a:lnTo>
                    <a:pt x="0" y="786624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object 286"/>
            <p:cNvSpPr/>
            <p:nvPr/>
          </p:nvSpPr>
          <p:spPr>
            <a:xfrm>
              <a:off x="1646473" y="3941674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4">
                  <a:moveTo>
                    <a:pt x="0" y="7866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object 287"/>
            <p:cNvSpPr/>
            <p:nvPr/>
          </p:nvSpPr>
          <p:spPr>
            <a:xfrm>
              <a:off x="1653221" y="394746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object 288"/>
            <p:cNvSpPr/>
            <p:nvPr/>
          </p:nvSpPr>
          <p:spPr>
            <a:xfrm>
              <a:off x="1646473" y="394167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object 289"/>
            <p:cNvSpPr/>
            <p:nvPr/>
          </p:nvSpPr>
          <p:spPr>
            <a:xfrm>
              <a:off x="1653221" y="394746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object 290"/>
            <p:cNvSpPr/>
            <p:nvPr/>
          </p:nvSpPr>
          <p:spPr>
            <a:xfrm>
              <a:off x="2376640" y="3941674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4">
                  <a:moveTo>
                    <a:pt x="0" y="7866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object 291"/>
            <p:cNvSpPr/>
            <p:nvPr/>
          </p:nvSpPr>
          <p:spPr>
            <a:xfrm>
              <a:off x="2383388" y="394746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" name="object 292"/>
            <p:cNvSpPr/>
            <p:nvPr/>
          </p:nvSpPr>
          <p:spPr>
            <a:xfrm>
              <a:off x="2376640" y="394167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" name="object 293"/>
            <p:cNvSpPr/>
            <p:nvPr/>
          </p:nvSpPr>
          <p:spPr>
            <a:xfrm>
              <a:off x="2383388" y="394746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object 294"/>
            <p:cNvSpPr/>
            <p:nvPr/>
          </p:nvSpPr>
          <p:spPr>
            <a:xfrm>
              <a:off x="3106245" y="3941674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4">
                  <a:moveTo>
                    <a:pt x="0" y="7866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object 295"/>
            <p:cNvSpPr/>
            <p:nvPr/>
          </p:nvSpPr>
          <p:spPr>
            <a:xfrm>
              <a:off x="3113117" y="3947467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3328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object 296"/>
            <p:cNvSpPr/>
            <p:nvPr/>
          </p:nvSpPr>
          <p:spPr>
            <a:xfrm>
              <a:off x="3106245" y="394167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object 297"/>
            <p:cNvSpPr/>
            <p:nvPr/>
          </p:nvSpPr>
          <p:spPr>
            <a:xfrm>
              <a:off x="3113117" y="3947467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3328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object 298"/>
            <p:cNvSpPr/>
            <p:nvPr/>
          </p:nvSpPr>
          <p:spPr>
            <a:xfrm>
              <a:off x="3835954" y="3941674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4">
                  <a:moveTo>
                    <a:pt x="0" y="7866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object 299"/>
            <p:cNvSpPr/>
            <p:nvPr/>
          </p:nvSpPr>
          <p:spPr>
            <a:xfrm>
              <a:off x="3842618" y="394746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object 300"/>
            <p:cNvSpPr/>
            <p:nvPr/>
          </p:nvSpPr>
          <p:spPr>
            <a:xfrm>
              <a:off x="3835954" y="394167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object 301"/>
            <p:cNvSpPr/>
            <p:nvPr/>
          </p:nvSpPr>
          <p:spPr>
            <a:xfrm>
              <a:off x="3842618" y="394746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object 302"/>
            <p:cNvSpPr/>
            <p:nvPr/>
          </p:nvSpPr>
          <p:spPr>
            <a:xfrm>
              <a:off x="4579616" y="3941674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4">
                  <a:moveTo>
                    <a:pt x="0" y="7866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object 303"/>
            <p:cNvSpPr/>
            <p:nvPr/>
          </p:nvSpPr>
          <p:spPr>
            <a:xfrm>
              <a:off x="4586280" y="394746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object 304"/>
            <p:cNvSpPr/>
            <p:nvPr/>
          </p:nvSpPr>
          <p:spPr>
            <a:xfrm>
              <a:off x="4579616" y="394167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object 305"/>
            <p:cNvSpPr/>
            <p:nvPr/>
          </p:nvSpPr>
          <p:spPr>
            <a:xfrm>
              <a:off x="4586280" y="394746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object 306"/>
            <p:cNvSpPr/>
            <p:nvPr/>
          </p:nvSpPr>
          <p:spPr>
            <a:xfrm>
              <a:off x="5309325" y="3941674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4">
                  <a:moveTo>
                    <a:pt x="0" y="7866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object 307"/>
            <p:cNvSpPr/>
            <p:nvPr/>
          </p:nvSpPr>
          <p:spPr>
            <a:xfrm>
              <a:off x="5315989" y="394746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object 308"/>
            <p:cNvSpPr/>
            <p:nvPr/>
          </p:nvSpPr>
          <p:spPr>
            <a:xfrm>
              <a:off x="5309325" y="394167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object 309"/>
            <p:cNvSpPr/>
            <p:nvPr/>
          </p:nvSpPr>
          <p:spPr>
            <a:xfrm>
              <a:off x="5315989" y="394746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object 310"/>
            <p:cNvSpPr/>
            <p:nvPr/>
          </p:nvSpPr>
          <p:spPr>
            <a:xfrm>
              <a:off x="6039450" y="3941674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4">
                  <a:moveTo>
                    <a:pt x="0" y="7866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object 311"/>
            <p:cNvSpPr/>
            <p:nvPr/>
          </p:nvSpPr>
          <p:spPr>
            <a:xfrm>
              <a:off x="6046114" y="394746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object 312"/>
            <p:cNvSpPr/>
            <p:nvPr/>
          </p:nvSpPr>
          <p:spPr>
            <a:xfrm>
              <a:off x="6039450" y="394167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object 313"/>
            <p:cNvSpPr/>
            <p:nvPr/>
          </p:nvSpPr>
          <p:spPr>
            <a:xfrm>
              <a:off x="6046114" y="394746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object 314"/>
            <p:cNvSpPr/>
            <p:nvPr/>
          </p:nvSpPr>
          <p:spPr>
            <a:xfrm>
              <a:off x="6769159" y="3941674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4">
                  <a:moveTo>
                    <a:pt x="0" y="7866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object 315"/>
            <p:cNvSpPr/>
            <p:nvPr/>
          </p:nvSpPr>
          <p:spPr>
            <a:xfrm>
              <a:off x="6775823" y="394746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object 316"/>
            <p:cNvSpPr/>
            <p:nvPr/>
          </p:nvSpPr>
          <p:spPr>
            <a:xfrm>
              <a:off x="6769159" y="394167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object 317"/>
            <p:cNvSpPr/>
            <p:nvPr/>
          </p:nvSpPr>
          <p:spPr>
            <a:xfrm>
              <a:off x="6775823" y="394746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" name="object 318"/>
            <p:cNvSpPr/>
            <p:nvPr/>
          </p:nvSpPr>
          <p:spPr>
            <a:xfrm>
              <a:off x="7512820" y="3941674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4">
                  <a:moveTo>
                    <a:pt x="0" y="7866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object 319"/>
            <p:cNvSpPr/>
            <p:nvPr/>
          </p:nvSpPr>
          <p:spPr>
            <a:xfrm>
              <a:off x="7519484" y="394746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object 320"/>
            <p:cNvSpPr/>
            <p:nvPr/>
          </p:nvSpPr>
          <p:spPr>
            <a:xfrm>
              <a:off x="7512820" y="394167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object 321"/>
            <p:cNvSpPr/>
            <p:nvPr/>
          </p:nvSpPr>
          <p:spPr>
            <a:xfrm>
              <a:off x="7519484" y="394746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" name="object 322"/>
            <p:cNvSpPr/>
            <p:nvPr/>
          </p:nvSpPr>
          <p:spPr>
            <a:xfrm>
              <a:off x="1646473" y="4591375"/>
              <a:ext cx="5866765" cy="0"/>
            </a:xfrm>
            <a:custGeom>
              <a:avLst/>
              <a:gdLst/>
              <a:ahLst/>
              <a:cxnLst/>
              <a:rect l="l" t="t" r="r" b="b"/>
              <a:pathLst>
                <a:path w="5866765">
                  <a:moveTo>
                    <a:pt x="0" y="0"/>
                  </a:moveTo>
                  <a:lnTo>
                    <a:pt x="5866347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" name="object 323"/>
            <p:cNvSpPr/>
            <p:nvPr/>
          </p:nvSpPr>
          <p:spPr>
            <a:xfrm>
              <a:off x="7519484" y="4597063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" name="object 324"/>
            <p:cNvSpPr/>
            <p:nvPr/>
          </p:nvSpPr>
          <p:spPr>
            <a:xfrm>
              <a:off x="7512820" y="459137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" name="object 325"/>
            <p:cNvSpPr/>
            <p:nvPr/>
          </p:nvSpPr>
          <p:spPr>
            <a:xfrm>
              <a:off x="7519484" y="4597063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" name="object 326"/>
            <p:cNvSpPr/>
            <p:nvPr/>
          </p:nvSpPr>
          <p:spPr>
            <a:xfrm>
              <a:off x="1646473" y="4329272"/>
              <a:ext cx="5866765" cy="0"/>
            </a:xfrm>
            <a:custGeom>
              <a:avLst/>
              <a:gdLst/>
              <a:ahLst/>
              <a:cxnLst/>
              <a:rect l="l" t="t" r="r" b="b"/>
              <a:pathLst>
                <a:path w="5866765">
                  <a:moveTo>
                    <a:pt x="0" y="0"/>
                  </a:moveTo>
                  <a:lnTo>
                    <a:pt x="5866347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" name="object 327"/>
            <p:cNvSpPr/>
            <p:nvPr/>
          </p:nvSpPr>
          <p:spPr>
            <a:xfrm>
              <a:off x="7519484" y="433506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" name="object 328"/>
            <p:cNvSpPr/>
            <p:nvPr/>
          </p:nvSpPr>
          <p:spPr>
            <a:xfrm>
              <a:off x="7512820" y="432927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" name="object 329"/>
            <p:cNvSpPr/>
            <p:nvPr/>
          </p:nvSpPr>
          <p:spPr>
            <a:xfrm>
              <a:off x="7519484" y="433506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" name="object 330"/>
            <p:cNvSpPr/>
            <p:nvPr/>
          </p:nvSpPr>
          <p:spPr>
            <a:xfrm>
              <a:off x="1646473" y="4066836"/>
              <a:ext cx="5866765" cy="0"/>
            </a:xfrm>
            <a:custGeom>
              <a:avLst/>
              <a:gdLst/>
              <a:ahLst/>
              <a:cxnLst/>
              <a:rect l="l" t="t" r="r" b="b"/>
              <a:pathLst>
                <a:path w="5866765">
                  <a:moveTo>
                    <a:pt x="0" y="0"/>
                  </a:moveTo>
                  <a:lnTo>
                    <a:pt x="5866347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" name="object 331"/>
            <p:cNvSpPr/>
            <p:nvPr/>
          </p:nvSpPr>
          <p:spPr>
            <a:xfrm>
              <a:off x="7519484" y="4072629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" name="object 332"/>
            <p:cNvSpPr/>
            <p:nvPr/>
          </p:nvSpPr>
          <p:spPr>
            <a:xfrm>
              <a:off x="7512820" y="406683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" name="object 333"/>
            <p:cNvSpPr/>
            <p:nvPr/>
          </p:nvSpPr>
          <p:spPr>
            <a:xfrm>
              <a:off x="7519484" y="4072629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" name="object 334"/>
            <p:cNvSpPr/>
            <p:nvPr/>
          </p:nvSpPr>
          <p:spPr>
            <a:xfrm>
              <a:off x="1646473" y="3941674"/>
              <a:ext cx="5866765" cy="0"/>
            </a:xfrm>
            <a:custGeom>
              <a:avLst/>
              <a:gdLst/>
              <a:ahLst/>
              <a:cxnLst/>
              <a:rect l="l" t="t" r="r" b="b"/>
              <a:pathLst>
                <a:path w="5866765">
                  <a:moveTo>
                    <a:pt x="0" y="0"/>
                  </a:moveTo>
                  <a:lnTo>
                    <a:pt x="58663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5" name="object 335"/>
            <p:cNvSpPr/>
            <p:nvPr/>
          </p:nvSpPr>
          <p:spPr>
            <a:xfrm>
              <a:off x="7519484" y="394746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6" name="object 336"/>
            <p:cNvSpPr/>
            <p:nvPr/>
          </p:nvSpPr>
          <p:spPr>
            <a:xfrm>
              <a:off x="1646473" y="4728299"/>
              <a:ext cx="5866765" cy="0"/>
            </a:xfrm>
            <a:custGeom>
              <a:avLst/>
              <a:gdLst/>
              <a:ahLst/>
              <a:cxnLst/>
              <a:rect l="l" t="t" r="r" b="b"/>
              <a:pathLst>
                <a:path w="5866765">
                  <a:moveTo>
                    <a:pt x="0" y="0"/>
                  </a:moveTo>
                  <a:lnTo>
                    <a:pt x="58663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7" name="object 337"/>
            <p:cNvSpPr/>
            <p:nvPr/>
          </p:nvSpPr>
          <p:spPr>
            <a:xfrm>
              <a:off x="7519484" y="473398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8" name="object 338"/>
            <p:cNvSpPr/>
            <p:nvPr/>
          </p:nvSpPr>
          <p:spPr>
            <a:xfrm>
              <a:off x="7512820" y="3941674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4">
                  <a:moveTo>
                    <a:pt x="0" y="7866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9" name="object 339"/>
            <p:cNvSpPr/>
            <p:nvPr/>
          </p:nvSpPr>
          <p:spPr>
            <a:xfrm>
              <a:off x="7519484" y="394746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0" name="object 340"/>
            <p:cNvSpPr/>
            <p:nvPr/>
          </p:nvSpPr>
          <p:spPr>
            <a:xfrm>
              <a:off x="1646473" y="3941674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4">
                  <a:moveTo>
                    <a:pt x="0" y="7866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1" name="object 341"/>
            <p:cNvSpPr/>
            <p:nvPr/>
          </p:nvSpPr>
          <p:spPr>
            <a:xfrm>
              <a:off x="1653221" y="394746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2" name="object 342"/>
            <p:cNvSpPr/>
            <p:nvPr/>
          </p:nvSpPr>
          <p:spPr>
            <a:xfrm>
              <a:off x="1646473" y="4728299"/>
              <a:ext cx="5866765" cy="0"/>
            </a:xfrm>
            <a:custGeom>
              <a:avLst/>
              <a:gdLst/>
              <a:ahLst/>
              <a:cxnLst/>
              <a:rect l="l" t="t" r="r" b="b"/>
              <a:pathLst>
                <a:path w="5866765">
                  <a:moveTo>
                    <a:pt x="0" y="0"/>
                  </a:moveTo>
                  <a:lnTo>
                    <a:pt x="58663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3" name="object 343"/>
            <p:cNvSpPr/>
            <p:nvPr/>
          </p:nvSpPr>
          <p:spPr>
            <a:xfrm>
              <a:off x="7519484" y="473398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4" name="object 344"/>
            <p:cNvSpPr/>
            <p:nvPr/>
          </p:nvSpPr>
          <p:spPr>
            <a:xfrm>
              <a:off x="1646473" y="3941674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4">
                  <a:moveTo>
                    <a:pt x="0" y="7866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5" name="object 345"/>
            <p:cNvSpPr/>
            <p:nvPr/>
          </p:nvSpPr>
          <p:spPr>
            <a:xfrm>
              <a:off x="1653221" y="394746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6" name="object 346"/>
            <p:cNvSpPr/>
            <p:nvPr/>
          </p:nvSpPr>
          <p:spPr>
            <a:xfrm>
              <a:off x="1646473" y="4670984"/>
              <a:ext cx="0" cy="57785"/>
            </a:xfrm>
            <a:custGeom>
              <a:avLst/>
              <a:gdLst/>
              <a:ahLst/>
              <a:cxnLst/>
              <a:rect l="l" t="t" r="r" b="b"/>
              <a:pathLst>
                <a:path h="57785">
                  <a:moveTo>
                    <a:pt x="0" y="573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7" name="object 347"/>
            <p:cNvSpPr/>
            <p:nvPr/>
          </p:nvSpPr>
          <p:spPr>
            <a:xfrm>
              <a:off x="1653221" y="4676671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8" name="object 348"/>
            <p:cNvSpPr/>
            <p:nvPr/>
          </p:nvSpPr>
          <p:spPr>
            <a:xfrm>
              <a:off x="1646473" y="3941674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6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9" name="object 349"/>
            <p:cNvSpPr/>
            <p:nvPr/>
          </p:nvSpPr>
          <p:spPr>
            <a:xfrm>
              <a:off x="1653221" y="399293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50" name="object 350"/>
          <p:cNvSpPr txBox="1"/>
          <p:nvPr/>
        </p:nvSpPr>
        <p:spPr>
          <a:xfrm>
            <a:off x="1593290" y="4749709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351" name="object 351"/>
          <p:cNvGrpSpPr/>
          <p:nvPr/>
        </p:nvGrpSpPr>
        <p:grpSpPr>
          <a:xfrm>
            <a:off x="2375055" y="3940086"/>
            <a:ext cx="27940" cy="789940"/>
            <a:chOff x="2375053" y="3940086"/>
            <a:chExt cx="27940" cy="789940"/>
          </a:xfrm>
        </p:grpSpPr>
        <p:sp>
          <p:nvSpPr>
            <p:cNvPr id="352" name="object 352"/>
            <p:cNvSpPr/>
            <p:nvPr/>
          </p:nvSpPr>
          <p:spPr>
            <a:xfrm>
              <a:off x="2376640" y="4670984"/>
              <a:ext cx="0" cy="57785"/>
            </a:xfrm>
            <a:custGeom>
              <a:avLst/>
              <a:gdLst/>
              <a:ahLst/>
              <a:cxnLst/>
              <a:rect l="l" t="t" r="r" b="b"/>
              <a:pathLst>
                <a:path h="57785">
                  <a:moveTo>
                    <a:pt x="0" y="573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3" name="object 353"/>
            <p:cNvSpPr/>
            <p:nvPr/>
          </p:nvSpPr>
          <p:spPr>
            <a:xfrm>
              <a:off x="2383388" y="4676671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4" name="object 354"/>
            <p:cNvSpPr/>
            <p:nvPr/>
          </p:nvSpPr>
          <p:spPr>
            <a:xfrm>
              <a:off x="2376640" y="3941674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6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5" name="object 355"/>
            <p:cNvSpPr/>
            <p:nvPr/>
          </p:nvSpPr>
          <p:spPr>
            <a:xfrm>
              <a:off x="2383388" y="399293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56" name="object 356"/>
          <p:cNvSpPr txBox="1"/>
          <p:nvPr/>
        </p:nvSpPr>
        <p:spPr>
          <a:xfrm>
            <a:off x="2323457" y="4749709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357" name="object 357"/>
          <p:cNvGrpSpPr/>
          <p:nvPr/>
        </p:nvGrpSpPr>
        <p:grpSpPr>
          <a:xfrm>
            <a:off x="3104658" y="3940086"/>
            <a:ext cx="27940" cy="789940"/>
            <a:chOff x="3104658" y="3940086"/>
            <a:chExt cx="27940" cy="789940"/>
          </a:xfrm>
        </p:grpSpPr>
        <p:sp>
          <p:nvSpPr>
            <p:cNvPr id="358" name="object 358"/>
            <p:cNvSpPr/>
            <p:nvPr/>
          </p:nvSpPr>
          <p:spPr>
            <a:xfrm>
              <a:off x="3106245" y="4670984"/>
              <a:ext cx="0" cy="57785"/>
            </a:xfrm>
            <a:custGeom>
              <a:avLst/>
              <a:gdLst/>
              <a:ahLst/>
              <a:cxnLst/>
              <a:rect l="l" t="t" r="r" b="b"/>
              <a:pathLst>
                <a:path h="57785">
                  <a:moveTo>
                    <a:pt x="0" y="573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9" name="object 359"/>
            <p:cNvSpPr/>
            <p:nvPr/>
          </p:nvSpPr>
          <p:spPr>
            <a:xfrm>
              <a:off x="3113118" y="4676671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3328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0" name="object 360"/>
            <p:cNvSpPr/>
            <p:nvPr/>
          </p:nvSpPr>
          <p:spPr>
            <a:xfrm>
              <a:off x="3106245" y="3941674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6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1" name="object 361"/>
            <p:cNvSpPr/>
            <p:nvPr/>
          </p:nvSpPr>
          <p:spPr>
            <a:xfrm>
              <a:off x="3113118" y="3992932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3328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62" name="object 362"/>
          <p:cNvSpPr txBox="1"/>
          <p:nvPr/>
        </p:nvSpPr>
        <p:spPr>
          <a:xfrm>
            <a:off x="3053147" y="4749709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2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363" name="object 363"/>
          <p:cNvGrpSpPr/>
          <p:nvPr/>
        </p:nvGrpSpPr>
        <p:grpSpPr>
          <a:xfrm>
            <a:off x="3834369" y="3940086"/>
            <a:ext cx="27940" cy="789940"/>
            <a:chOff x="3834367" y="3940086"/>
            <a:chExt cx="27940" cy="789940"/>
          </a:xfrm>
        </p:grpSpPr>
        <p:sp>
          <p:nvSpPr>
            <p:cNvPr id="364" name="object 364"/>
            <p:cNvSpPr/>
            <p:nvPr/>
          </p:nvSpPr>
          <p:spPr>
            <a:xfrm>
              <a:off x="3835954" y="4670984"/>
              <a:ext cx="0" cy="57785"/>
            </a:xfrm>
            <a:custGeom>
              <a:avLst/>
              <a:gdLst/>
              <a:ahLst/>
              <a:cxnLst/>
              <a:rect l="l" t="t" r="r" b="b"/>
              <a:pathLst>
                <a:path h="57785">
                  <a:moveTo>
                    <a:pt x="0" y="573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5" name="object 365"/>
            <p:cNvSpPr/>
            <p:nvPr/>
          </p:nvSpPr>
          <p:spPr>
            <a:xfrm>
              <a:off x="3842618" y="4676671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6" name="object 366"/>
            <p:cNvSpPr/>
            <p:nvPr/>
          </p:nvSpPr>
          <p:spPr>
            <a:xfrm>
              <a:off x="3835954" y="3941674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6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7" name="object 367"/>
            <p:cNvSpPr/>
            <p:nvPr/>
          </p:nvSpPr>
          <p:spPr>
            <a:xfrm>
              <a:off x="3842618" y="399293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68" name="object 368"/>
          <p:cNvSpPr txBox="1"/>
          <p:nvPr/>
        </p:nvSpPr>
        <p:spPr>
          <a:xfrm>
            <a:off x="3782855" y="4749709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3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369" name="object 369"/>
          <p:cNvGrpSpPr/>
          <p:nvPr/>
        </p:nvGrpSpPr>
        <p:grpSpPr>
          <a:xfrm>
            <a:off x="4578030" y="3940086"/>
            <a:ext cx="27940" cy="789940"/>
            <a:chOff x="4578028" y="3940086"/>
            <a:chExt cx="27940" cy="789940"/>
          </a:xfrm>
        </p:grpSpPr>
        <p:sp>
          <p:nvSpPr>
            <p:cNvPr id="370" name="object 370"/>
            <p:cNvSpPr/>
            <p:nvPr/>
          </p:nvSpPr>
          <p:spPr>
            <a:xfrm>
              <a:off x="4579616" y="4670984"/>
              <a:ext cx="0" cy="57785"/>
            </a:xfrm>
            <a:custGeom>
              <a:avLst/>
              <a:gdLst/>
              <a:ahLst/>
              <a:cxnLst/>
              <a:rect l="l" t="t" r="r" b="b"/>
              <a:pathLst>
                <a:path h="57785">
                  <a:moveTo>
                    <a:pt x="0" y="573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1" name="object 371"/>
            <p:cNvSpPr/>
            <p:nvPr/>
          </p:nvSpPr>
          <p:spPr>
            <a:xfrm>
              <a:off x="4586280" y="4676671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2" name="object 372"/>
            <p:cNvSpPr/>
            <p:nvPr/>
          </p:nvSpPr>
          <p:spPr>
            <a:xfrm>
              <a:off x="4579616" y="3941674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6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3" name="object 373"/>
            <p:cNvSpPr/>
            <p:nvPr/>
          </p:nvSpPr>
          <p:spPr>
            <a:xfrm>
              <a:off x="4586280" y="399293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74" name="object 374"/>
          <p:cNvSpPr txBox="1"/>
          <p:nvPr/>
        </p:nvSpPr>
        <p:spPr>
          <a:xfrm>
            <a:off x="4526516" y="4749709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4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375" name="object 375"/>
          <p:cNvGrpSpPr/>
          <p:nvPr/>
        </p:nvGrpSpPr>
        <p:grpSpPr>
          <a:xfrm>
            <a:off x="5307738" y="3940086"/>
            <a:ext cx="27940" cy="789940"/>
            <a:chOff x="5307737" y="3940086"/>
            <a:chExt cx="27940" cy="789940"/>
          </a:xfrm>
        </p:grpSpPr>
        <p:sp>
          <p:nvSpPr>
            <p:cNvPr id="376" name="object 376"/>
            <p:cNvSpPr/>
            <p:nvPr/>
          </p:nvSpPr>
          <p:spPr>
            <a:xfrm>
              <a:off x="5309325" y="4670984"/>
              <a:ext cx="0" cy="57785"/>
            </a:xfrm>
            <a:custGeom>
              <a:avLst/>
              <a:gdLst/>
              <a:ahLst/>
              <a:cxnLst/>
              <a:rect l="l" t="t" r="r" b="b"/>
              <a:pathLst>
                <a:path h="57785">
                  <a:moveTo>
                    <a:pt x="0" y="573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7" name="object 377"/>
            <p:cNvSpPr/>
            <p:nvPr/>
          </p:nvSpPr>
          <p:spPr>
            <a:xfrm>
              <a:off x="5315989" y="4676671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8" name="object 378"/>
            <p:cNvSpPr/>
            <p:nvPr/>
          </p:nvSpPr>
          <p:spPr>
            <a:xfrm>
              <a:off x="5309325" y="3941674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6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9" name="object 379"/>
            <p:cNvSpPr/>
            <p:nvPr/>
          </p:nvSpPr>
          <p:spPr>
            <a:xfrm>
              <a:off x="5315989" y="399293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80" name="object 380"/>
          <p:cNvSpPr txBox="1"/>
          <p:nvPr/>
        </p:nvSpPr>
        <p:spPr>
          <a:xfrm>
            <a:off x="5256017" y="4749709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5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381" name="object 381"/>
          <p:cNvGrpSpPr/>
          <p:nvPr/>
        </p:nvGrpSpPr>
        <p:grpSpPr>
          <a:xfrm>
            <a:off x="6037863" y="3940086"/>
            <a:ext cx="27940" cy="789940"/>
            <a:chOff x="6037862" y="3940086"/>
            <a:chExt cx="27940" cy="789940"/>
          </a:xfrm>
        </p:grpSpPr>
        <p:sp>
          <p:nvSpPr>
            <p:cNvPr id="382" name="object 382"/>
            <p:cNvSpPr/>
            <p:nvPr/>
          </p:nvSpPr>
          <p:spPr>
            <a:xfrm>
              <a:off x="6039450" y="4670984"/>
              <a:ext cx="0" cy="57785"/>
            </a:xfrm>
            <a:custGeom>
              <a:avLst/>
              <a:gdLst/>
              <a:ahLst/>
              <a:cxnLst/>
              <a:rect l="l" t="t" r="r" b="b"/>
              <a:pathLst>
                <a:path h="57785">
                  <a:moveTo>
                    <a:pt x="0" y="573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3" name="object 383"/>
            <p:cNvSpPr/>
            <p:nvPr/>
          </p:nvSpPr>
          <p:spPr>
            <a:xfrm>
              <a:off x="6046114" y="4676671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4" name="object 384"/>
            <p:cNvSpPr/>
            <p:nvPr/>
          </p:nvSpPr>
          <p:spPr>
            <a:xfrm>
              <a:off x="6039450" y="3941674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6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5" name="object 385"/>
            <p:cNvSpPr/>
            <p:nvPr/>
          </p:nvSpPr>
          <p:spPr>
            <a:xfrm>
              <a:off x="6046114" y="399293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86" name="object 386"/>
          <p:cNvSpPr txBox="1"/>
          <p:nvPr/>
        </p:nvSpPr>
        <p:spPr>
          <a:xfrm>
            <a:off x="5986349" y="4749709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6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387" name="object 387"/>
          <p:cNvGrpSpPr/>
          <p:nvPr/>
        </p:nvGrpSpPr>
        <p:grpSpPr>
          <a:xfrm>
            <a:off x="6767574" y="3940086"/>
            <a:ext cx="27940" cy="789940"/>
            <a:chOff x="6767572" y="3940086"/>
            <a:chExt cx="27940" cy="789940"/>
          </a:xfrm>
        </p:grpSpPr>
        <p:sp>
          <p:nvSpPr>
            <p:cNvPr id="388" name="object 388"/>
            <p:cNvSpPr/>
            <p:nvPr/>
          </p:nvSpPr>
          <p:spPr>
            <a:xfrm>
              <a:off x="6769159" y="4670984"/>
              <a:ext cx="0" cy="57785"/>
            </a:xfrm>
            <a:custGeom>
              <a:avLst/>
              <a:gdLst/>
              <a:ahLst/>
              <a:cxnLst/>
              <a:rect l="l" t="t" r="r" b="b"/>
              <a:pathLst>
                <a:path h="57785">
                  <a:moveTo>
                    <a:pt x="0" y="573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9" name="object 389"/>
            <p:cNvSpPr/>
            <p:nvPr/>
          </p:nvSpPr>
          <p:spPr>
            <a:xfrm>
              <a:off x="6775823" y="4676671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0" name="object 390"/>
            <p:cNvSpPr/>
            <p:nvPr/>
          </p:nvSpPr>
          <p:spPr>
            <a:xfrm>
              <a:off x="6769159" y="3941674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6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1" name="object 391"/>
            <p:cNvSpPr/>
            <p:nvPr/>
          </p:nvSpPr>
          <p:spPr>
            <a:xfrm>
              <a:off x="6775823" y="399293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92" name="object 392"/>
          <p:cNvSpPr txBox="1"/>
          <p:nvPr/>
        </p:nvSpPr>
        <p:spPr>
          <a:xfrm>
            <a:off x="6715850" y="4749709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7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393" name="object 393"/>
          <p:cNvGrpSpPr/>
          <p:nvPr/>
        </p:nvGrpSpPr>
        <p:grpSpPr>
          <a:xfrm>
            <a:off x="7511235" y="3940086"/>
            <a:ext cx="27940" cy="789940"/>
            <a:chOff x="7511233" y="3940086"/>
            <a:chExt cx="27940" cy="789940"/>
          </a:xfrm>
        </p:grpSpPr>
        <p:sp>
          <p:nvSpPr>
            <p:cNvPr id="394" name="object 394"/>
            <p:cNvSpPr/>
            <p:nvPr/>
          </p:nvSpPr>
          <p:spPr>
            <a:xfrm>
              <a:off x="7512821" y="4670984"/>
              <a:ext cx="0" cy="57785"/>
            </a:xfrm>
            <a:custGeom>
              <a:avLst/>
              <a:gdLst/>
              <a:ahLst/>
              <a:cxnLst/>
              <a:rect l="l" t="t" r="r" b="b"/>
              <a:pathLst>
                <a:path h="57785">
                  <a:moveTo>
                    <a:pt x="0" y="573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5" name="object 395"/>
            <p:cNvSpPr/>
            <p:nvPr/>
          </p:nvSpPr>
          <p:spPr>
            <a:xfrm>
              <a:off x="7519485" y="4676671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6" name="object 396"/>
            <p:cNvSpPr/>
            <p:nvPr/>
          </p:nvSpPr>
          <p:spPr>
            <a:xfrm>
              <a:off x="7512821" y="3941674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6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7" name="object 397"/>
            <p:cNvSpPr/>
            <p:nvPr/>
          </p:nvSpPr>
          <p:spPr>
            <a:xfrm>
              <a:off x="7519485" y="399293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98" name="object 398"/>
          <p:cNvSpPr txBox="1"/>
          <p:nvPr/>
        </p:nvSpPr>
        <p:spPr>
          <a:xfrm>
            <a:off x="7459097" y="4749709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8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399" name="object 399"/>
          <p:cNvGrpSpPr/>
          <p:nvPr/>
        </p:nvGrpSpPr>
        <p:grpSpPr>
          <a:xfrm>
            <a:off x="1645204" y="4065566"/>
            <a:ext cx="5869305" cy="537210"/>
            <a:chOff x="1645204" y="4065566"/>
            <a:chExt cx="5869305" cy="537210"/>
          </a:xfrm>
        </p:grpSpPr>
        <p:sp>
          <p:nvSpPr>
            <p:cNvPr id="400" name="object 400"/>
            <p:cNvSpPr/>
            <p:nvPr/>
          </p:nvSpPr>
          <p:spPr>
            <a:xfrm>
              <a:off x="1646474" y="4591375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9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1" name="object 401"/>
            <p:cNvSpPr/>
            <p:nvPr/>
          </p:nvSpPr>
          <p:spPr>
            <a:xfrm>
              <a:off x="1707178" y="4597063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2" name="object 402"/>
            <p:cNvSpPr/>
            <p:nvPr/>
          </p:nvSpPr>
          <p:spPr>
            <a:xfrm>
              <a:off x="7444723" y="459137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680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3" name="object 403"/>
            <p:cNvSpPr/>
            <p:nvPr/>
          </p:nvSpPr>
          <p:spPr>
            <a:xfrm>
              <a:off x="7451595" y="4597063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4" name="object 404"/>
            <p:cNvSpPr/>
            <p:nvPr/>
          </p:nvSpPr>
          <p:spPr>
            <a:xfrm>
              <a:off x="1646474" y="4329272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9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5" name="object 405"/>
            <p:cNvSpPr/>
            <p:nvPr/>
          </p:nvSpPr>
          <p:spPr>
            <a:xfrm>
              <a:off x="1707178" y="433506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6" name="object 406"/>
            <p:cNvSpPr/>
            <p:nvPr/>
          </p:nvSpPr>
          <p:spPr>
            <a:xfrm>
              <a:off x="7444723" y="4329272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680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7" name="object 407"/>
            <p:cNvSpPr/>
            <p:nvPr/>
          </p:nvSpPr>
          <p:spPr>
            <a:xfrm>
              <a:off x="7451595" y="433506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8" name="object 408"/>
            <p:cNvSpPr/>
            <p:nvPr/>
          </p:nvSpPr>
          <p:spPr>
            <a:xfrm>
              <a:off x="1646474" y="4066836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9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9" name="object 409"/>
            <p:cNvSpPr/>
            <p:nvPr/>
          </p:nvSpPr>
          <p:spPr>
            <a:xfrm>
              <a:off x="1707178" y="4072629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0" name="object 410"/>
            <p:cNvSpPr/>
            <p:nvPr/>
          </p:nvSpPr>
          <p:spPr>
            <a:xfrm>
              <a:off x="7444723" y="4066836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680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1" name="object 411"/>
            <p:cNvSpPr/>
            <p:nvPr/>
          </p:nvSpPr>
          <p:spPr>
            <a:xfrm>
              <a:off x="7451595" y="4072629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12" name="object 412"/>
          <p:cNvSpPr txBox="1"/>
          <p:nvPr/>
        </p:nvSpPr>
        <p:spPr>
          <a:xfrm>
            <a:off x="1431376" y="3879288"/>
            <a:ext cx="177800" cy="81153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66675">
              <a:spcBef>
                <a:spcPts val="775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  <a:p>
            <a:pPr marL="66675">
              <a:spcBef>
                <a:spcPts val="685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  <a:p>
            <a:pPr marL="12700">
              <a:spcBef>
                <a:spcPts val="685"/>
              </a:spcBef>
            </a:pPr>
            <a:r>
              <a:rPr sz="1150" spc="60" dirty="0">
                <a:solidFill>
                  <a:prstClr val="black"/>
                </a:solidFill>
                <a:latin typeface="Arial MT"/>
                <a:cs typeface="Arial MT"/>
              </a:rPr>
              <a:t>-1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413" name="object 413"/>
          <p:cNvGrpSpPr/>
          <p:nvPr/>
        </p:nvGrpSpPr>
        <p:grpSpPr>
          <a:xfrm>
            <a:off x="1645016" y="3940450"/>
            <a:ext cx="5888355" cy="799465"/>
            <a:chOff x="1645016" y="3940445"/>
            <a:chExt cx="5888355" cy="799465"/>
          </a:xfrm>
        </p:grpSpPr>
        <p:sp>
          <p:nvSpPr>
            <p:cNvPr id="414" name="object 414"/>
            <p:cNvSpPr/>
            <p:nvPr/>
          </p:nvSpPr>
          <p:spPr>
            <a:xfrm>
              <a:off x="1646474" y="3941673"/>
              <a:ext cx="5866765" cy="0"/>
            </a:xfrm>
            <a:custGeom>
              <a:avLst/>
              <a:gdLst/>
              <a:ahLst/>
              <a:cxnLst/>
              <a:rect l="l" t="t" r="r" b="b"/>
              <a:pathLst>
                <a:path w="5866765">
                  <a:moveTo>
                    <a:pt x="0" y="0"/>
                  </a:moveTo>
                  <a:lnTo>
                    <a:pt x="58663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5" name="object 415"/>
            <p:cNvSpPr/>
            <p:nvPr/>
          </p:nvSpPr>
          <p:spPr>
            <a:xfrm>
              <a:off x="7519485" y="394746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6" name="object 416"/>
            <p:cNvSpPr/>
            <p:nvPr/>
          </p:nvSpPr>
          <p:spPr>
            <a:xfrm>
              <a:off x="1646474" y="4728298"/>
              <a:ext cx="5866765" cy="0"/>
            </a:xfrm>
            <a:custGeom>
              <a:avLst/>
              <a:gdLst/>
              <a:ahLst/>
              <a:cxnLst/>
              <a:rect l="l" t="t" r="r" b="b"/>
              <a:pathLst>
                <a:path w="5866765">
                  <a:moveTo>
                    <a:pt x="0" y="0"/>
                  </a:moveTo>
                  <a:lnTo>
                    <a:pt x="58663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7" name="object 417"/>
            <p:cNvSpPr/>
            <p:nvPr/>
          </p:nvSpPr>
          <p:spPr>
            <a:xfrm>
              <a:off x="7519485" y="473398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8" name="object 418"/>
            <p:cNvSpPr/>
            <p:nvPr/>
          </p:nvSpPr>
          <p:spPr>
            <a:xfrm>
              <a:off x="7512820" y="3941673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4">
                  <a:moveTo>
                    <a:pt x="0" y="7866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9" name="object 419"/>
            <p:cNvSpPr/>
            <p:nvPr/>
          </p:nvSpPr>
          <p:spPr>
            <a:xfrm>
              <a:off x="7519485" y="394746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536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0" name="object 420"/>
            <p:cNvSpPr/>
            <p:nvPr/>
          </p:nvSpPr>
          <p:spPr>
            <a:xfrm>
              <a:off x="1646474" y="3941673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h="786764">
                  <a:moveTo>
                    <a:pt x="0" y="7866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1" name="object 421"/>
            <p:cNvSpPr/>
            <p:nvPr/>
          </p:nvSpPr>
          <p:spPr>
            <a:xfrm>
              <a:off x="1653221" y="394746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1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2" name="object 422"/>
            <p:cNvSpPr/>
            <p:nvPr/>
          </p:nvSpPr>
          <p:spPr>
            <a:xfrm>
              <a:off x="1646474" y="4066835"/>
              <a:ext cx="1446530" cy="525145"/>
            </a:xfrm>
            <a:custGeom>
              <a:avLst/>
              <a:gdLst/>
              <a:ahLst/>
              <a:cxnLst/>
              <a:rect l="l" t="t" r="r" b="b"/>
              <a:pathLst>
                <a:path w="1446530" h="525145">
                  <a:moveTo>
                    <a:pt x="0" y="262436"/>
                  </a:moveTo>
                  <a:lnTo>
                    <a:pt x="0" y="308077"/>
                  </a:lnTo>
                  <a:lnTo>
                    <a:pt x="13494" y="353543"/>
                  </a:lnTo>
                  <a:lnTo>
                    <a:pt x="13494" y="399008"/>
                  </a:lnTo>
                  <a:lnTo>
                    <a:pt x="26989" y="445001"/>
                  </a:lnTo>
                  <a:lnTo>
                    <a:pt x="26989" y="479038"/>
                  </a:lnTo>
                  <a:lnTo>
                    <a:pt x="40483" y="501789"/>
                  </a:lnTo>
                  <a:lnTo>
                    <a:pt x="40483" y="513164"/>
                  </a:lnTo>
                  <a:lnTo>
                    <a:pt x="53978" y="524539"/>
                  </a:lnTo>
                  <a:lnTo>
                    <a:pt x="67452" y="513164"/>
                  </a:lnTo>
                  <a:lnTo>
                    <a:pt x="67452" y="490413"/>
                  </a:lnTo>
                  <a:lnTo>
                    <a:pt x="81467" y="467646"/>
                  </a:lnTo>
                  <a:lnTo>
                    <a:pt x="94962" y="433590"/>
                  </a:lnTo>
                  <a:lnTo>
                    <a:pt x="94962" y="387598"/>
                  </a:lnTo>
                  <a:lnTo>
                    <a:pt x="108456" y="342132"/>
                  </a:lnTo>
                  <a:lnTo>
                    <a:pt x="108456" y="296667"/>
                  </a:lnTo>
                  <a:lnTo>
                    <a:pt x="121951" y="251201"/>
                  </a:lnTo>
                  <a:lnTo>
                    <a:pt x="121951" y="193799"/>
                  </a:lnTo>
                  <a:lnTo>
                    <a:pt x="135445" y="148333"/>
                  </a:lnTo>
                  <a:lnTo>
                    <a:pt x="135445" y="102868"/>
                  </a:lnTo>
                  <a:lnTo>
                    <a:pt x="148940" y="68637"/>
                  </a:lnTo>
                  <a:lnTo>
                    <a:pt x="148940" y="45992"/>
                  </a:lnTo>
                  <a:lnTo>
                    <a:pt x="162435" y="22820"/>
                  </a:lnTo>
                  <a:lnTo>
                    <a:pt x="189424" y="0"/>
                  </a:lnTo>
                  <a:lnTo>
                    <a:pt x="189424" y="22820"/>
                  </a:lnTo>
                  <a:lnTo>
                    <a:pt x="202919" y="45992"/>
                  </a:lnTo>
                  <a:lnTo>
                    <a:pt x="202919" y="68637"/>
                  </a:lnTo>
                  <a:lnTo>
                    <a:pt x="216392" y="102868"/>
                  </a:lnTo>
                  <a:lnTo>
                    <a:pt x="216392" y="148333"/>
                  </a:lnTo>
                  <a:lnTo>
                    <a:pt x="229887" y="193799"/>
                  </a:lnTo>
                  <a:lnTo>
                    <a:pt x="229887" y="251201"/>
                  </a:lnTo>
                  <a:lnTo>
                    <a:pt x="243382" y="296667"/>
                  </a:lnTo>
                  <a:lnTo>
                    <a:pt x="243382" y="342132"/>
                  </a:lnTo>
                  <a:lnTo>
                    <a:pt x="256876" y="387598"/>
                  </a:lnTo>
                  <a:lnTo>
                    <a:pt x="270371" y="433590"/>
                  </a:lnTo>
                  <a:lnTo>
                    <a:pt x="270371" y="467646"/>
                  </a:lnTo>
                  <a:lnTo>
                    <a:pt x="283865" y="490413"/>
                  </a:lnTo>
                  <a:lnTo>
                    <a:pt x="283865" y="513164"/>
                  </a:lnTo>
                  <a:lnTo>
                    <a:pt x="297360" y="524539"/>
                  </a:lnTo>
                  <a:lnTo>
                    <a:pt x="310855" y="513164"/>
                  </a:lnTo>
                  <a:lnTo>
                    <a:pt x="310855" y="501789"/>
                  </a:lnTo>
                  <a:lnTo>
                    <a:pt x="324349" y="479038"/>
                  </a:lnTo>
                  <a:lnTo>
                    <a:pt x="324349" y="445001"/>
                  </a:lnTo>
                  <a:lnTo>
                    <a:pt x="337844" y="399008"/>
                  </a:lnTo>
                  <a:lnTo>
                    <a:pt x="351338" y="353543"/>
                  </a:lnTo>
                  <a:lnTo>
                    <a:pt x="351338" y="308077"/>
                  </a:lnTo>
                  <a:lnTo>
                    <a:pt x="364833" y="262436"/>
                  </a:lnTo>
                  <a:lnTo>
                    <a:pt x="364833" y="216619"/>
                  </a:lnTo>
                  <a:lnTo>
                    <a:pt x="378328" y="171154"/>
                  </a:lnTo>
                  <a:lnTo>
                    <a:pt x="378328" y="125513"/>
                  </a:lnTo>
                  <a:lnTo>
                    <a:pt x="392322" y="80047"/>
                  </a:lnTo>
                  <a:lnTo>
                    <a:pt x="392322" y="45992"/>
                  </a:lnTo>
                  <a:lnTo>
                    <a:pt x="405817" y="22820"/>
                  </a:lnTo>
                  <a:lnTo>
                    <a:pt x="405817" y="11410"/>
                  </a:lnTo>
                  <a:lnTo>
                    <a:pt x="432806" y="0"/>
                  </a:lnTo>
                  <a:lnTo>
                    <a:pt x="432806" y="11410"/>
                  </a:lnTo>
                  <a:lnTo>
                    <a:pt x="446301" y="34230"/>
                  </a:lnTo>
                  <a:lnTo>
                    <a:pt x="446301" y="57402"/>
                  </a:lnTo>
                  <a:lnTo>
                    <a:pt x="459795" y="91457"/>
                  </a:lnTo>
                  <a:lnTo>
                    <a:pt x="459795" y="136923"/>
                  </a:lnTo>
                  <a:lnTo>
                    <a:pt x="473290" y="182388"/>
                  </a:lnTo>
                  <a:lnTo>
                    <a:pt x="473290" y="228381"/>
                  </a:lnTo>
                  <a:lnTo>
                    <a:pt x="486784" y="273846"/>
                  </a:lnTo>
                  <a:lnTo>
                    <a:pt x="486784" y="330722"/>
                  </a:lnTo>
                  <a:lnTo>
                    <a:pt x="500279" y="376188"/>
                  </a:lnTo>
                  <a:lnTo>
                    <a:pt x="500279" y="422180"/>
                  </a:lnTo>
                  <a:lnTo>
                    <a:pt x="513774" y="456235"/>
                  </a:lnTo>
                  <a:lnTo>
                    <a:pt x="527268" y="479038"/>
                  </a:lnTo>
                  <a:lnTo>
                    <a:pt x="527268" y="501789"/>
                  </a:lnTo>
                  <a:lnTo>
                    <a:pt x="554237" y="524539"/>
                  </a:lnTo>
                  <a:lnTo>
                    <a:pt x="554237" y="501789"/>
                  </a:lnTo>
                  <a:lnTo>
                    <a:pt x="567731" y="479038"/>
                  </a:lnTo>
                  <a:lnTo>
                    <a:pt x="567731" y="456235"/>
                  </a:lnTo>
                  <a:lnTo>
                    <a:pt x="581226" y="422180"/>
                  </a:lnTo>
                  <a:lnTo>
                    <a:pt x="581226" y="376188"/>
                  </a:lnTo>
                  <a:lnTo>
                    <a:pt x="594721" y="330722"/>
                  </a:lnTo>
                  <a:lnTo>
                    <a:pt x="608215" y="273846"/>
                  </a:lnTo>
                  <a:lnTo>
                    <a:pt x="608215" y="228381"/>
                  </a:lnTo>
                  <a:lnTo>
                    <a:pt x="621710" y="182388"/>
                  </a:lnTo>
                  <a:lnTo>
                    <a:pt x="621710" y="136923"/>
                  </a:lnTo>
                  <a:lnTo>
                    <a:pt x="635204" y="91457"/>
                  </a:lnTo>
                  <a:lnTo>
                    <a:pt x="635204" y="57402"/>
                  </a:lnTo>
                  <a:lnTo>
                    <a:pt x="648699" y="34230"/>
                  </a:lnTo>
                  <a:lnTo>
                    <a:pt x="648699" y="11410"/>
                  </a:lnTo>
                  <a:lnTo>
                    <a:pt x="662194" y="0"/>
                  </a:lnTo>
                  <a:lnTo>
                    <a:pt x="675688" y="11410"/>
                  </a:lnTo>
                  <a:lnTo>
                    <a:pt x="675688" y="22820"/>
                  </a:lnTo>
                  <a:lnTo>
                    <a:pt x="689683" y="45992"/>
                  </a:lnTo>
                  <a:lnTo>
                    <a:pt x="703177" y="80047"/>
                  </a:lnTo>
                  <a:lnTo>
                    <a:pt x="703177" y="125513"/>
                  </a:lnTo>
                  <a:lnTo>
                    <a:pt x="716672" y="171154"/>
                  </a:lnTo>
                  <a:lnTo>
                    <a:pt x="716672" y="216619"/>
                  </a:lnTo>
                  <a:lnTo>
                    <a:pt x="730167" y="262436"/>
                  </a:lnTo>
                  <a:lnTo>
                    <a:pt x="730167" y="251201"/>
                  </a:lnTo>
                  <a:lnTo>
                    <a:pt x="743661" y="228381"/>
                  </a:lnTo>
                  <a:lnTo>
                    <a:pt x="743661" y="216619"/>
                  </a:lnTo>
                  <a:lnTo>
                    <a:pt x="757156" y="205209"/>
                  </a:lnTo>
                  <a:lnTo>
                    <a:pt x="757156" y="193799"/>
                  </a:lnTo>
                  <a:lnTo>
                    <a:pt x="797640" y="171154"/>
                  </a:lnTo>
                  <a:lnTo>
                    <a:pt x="784145" y="171154"/>
                  </a:lnTo>
                  <a:lnTo>
                    <a:pt x="797640" y="182388"/>
                  </a:lnTo>
                  <a:lnTo>
                    <a:pt x="811134" y="193799"/>
                  </a:lnTo>
                  <a:lnTo>
                    <a:pt x="824629" y="205209"/>
                  </a:lnTo>
                  <a:lnTo>
                    <a:pt x="824629" y="216619"/>
                  </a:lnTo>
                  <a:lnTo>
                    <a:pt x="838123" y="239791"/>
                  </a:lnTo>
                  <a:lnTo>
                    <a:pt x="838123" y="251201"/>
                  </a:lnTo>
                  <a:lnTo>
                    <a:pt x="851618" y="262436"/>
                  </a:lnTo>
                  <a:lnTo>
                    <a:pt x="865092" y="285257"/>
                  </a:lnTo>
                  <a:lnTo>
                    <a:pt x="865092" y="296667"/>
                  </a:lnTo>
                  <a:lnTo>
                    <a:pt x="892081" y="330722"/>
                  </a:lnTo>
                  <a:lnTo>
                    <a:pt x="892081" y="342132"/>
                  </a:lnTo>
                  <a:lnTo>
                    <a:pt x="905576" y="353543"/>
                  </a:lnTo>
                  <a:lnTo>
                    <a:pt x="919070" y="342132"/>
                  </a:lnTo>
                  <a:lnTo>
                    <a:pt x="932565" y="330722"/>
                  </a:lnTo>
                  <a:lnTo>
                    <a:pt x="946060" y="319312"/>
                  </a:lnTo>
                  <a:lnTo>
                    <a:pt x="959554" y="296667"/>
                  </a:lnTo>
                  <a:lnTo>
                    <a:pt x="959554" y="285257"/>
                  </a:lnTo>
                  <a:lnTo>
                    <a:pt x="973049" y="262436"/>
                  </a:lnTo>
                  <a:lnTo>
                    <a:pt x="973049" y="251201"/>
                  </a:lnTo>
                  <a:lnTo>
                    <a:pt x="986543" y="239791"/>
                  </a:lnTo>
                  <a:lnTo>
                    <a:pt x="986543" y="216619"/>
                  </a:lnTo>
                  <a:lnTo>
                    <a:pt x="1000559" y="205209"/>
                  </a:lnTo>
                  <a:lnTo>
                    <a:pt x="1000559" y="193799"/>
                  </a:lnTo>
                  <a:lnTo>
                    <a:pt x="1014032" y="182388"/>
                  </a:lnTo>
                  <a:lnTo>
                    <a:pt x="1054516" y="182388"/>
                  </a:lnTo>
                  <a:lnTo>
                    <a:pt x="1054516" y="193799"/>
                  </a:lnTo>
                  <a:lnTo>
                    <a:pt x="1068011" y="205209"/>
                  </a:lnTo>
                  <a:lnTo>
                    <a:pt x="1068011" y="216619"/>
                  </a:lnTo>
                </a:path>
                <a:path w="1446530" h="525145">
                  <a:moveTo>
                    <a:pt x="1068011" y="216619"/>
                  </a:moveTo>
                  <a:lnTo>
                    <a:pt x="1081506" y="228381"/>
                  </a:lnTo>
                  <a:lnTo>
                    <a:pt x="1081506" y="251201"/>
                  </a:lnTo>
                  <a:lnTo>
                    <a:pt x="1095000" y="262436"/>
                  </a:lnTo>
                  <a:lnTo>
                    <a:pt x="1095000" y="273846"/>
                  </a:lnTo>
                  <a:lnTo>
                    <a:pt x="1108453" y="296667"/>
                  </a:lnTo>
                  <a:lnTo>
                    <a:pt x="1121989" y="308077"/>
                  </a:lnTo>
                  <a:lnTo>
                    <a:pt x="1121989" y="319312"/>
                  </a:lnTo>
                  <a:lnTo>
                    <a:pt x="1149062" y="342132"/>
                  </a:lnTo>
                  <a:lnTo>
                    <a:pt x="1149062" y="353543"/>
                  </a:lnTo>
                  <a:lnTo>
                    <a:pt x="1162390" y="342132"/>
                  </a:lnTo>
                  <a:lnTo>
                    <a:pt x="1175926" y="330722"/>
                  </a:lnTo>
                  <a:lnTo>
                    <a:pt x="1189462" y="319312"/>
                  </a:lnTo>
                  <a:lnTo>
                    <a:pt x="1189462" y="308077"/>
                  </a:lnTo>
                  <a:lnTo>
                    <a:pt x="1202999" y="285257"/>
                  </a:lnTo>
                  <a:lnTo>
                    <a:pt x="1216535" y="273846"/>
                  </a:lnTo>
                  <a:lnTo>
                    <a:pt x="1216535" y="262436"/>
                  </a:lnTo>
                  <a:lnTo>
                    <a:pt x="1229863" y="239791"/>
                  </a:lnTo>
                  <a:lnTo>
                    <a:pt x="1229863" y="228381"/>
                  </a:lnTo>
                  <a:lnTo>
                    <a:pt x="1256936" y="193799"/>
                  </a:lnTo>
                  <a:lnTo>
                    <a:pt x="1256936" y="182388"/>
                  </a:lnTo>
                  <a:lnTo>
                    <a:pt x="1270472" y="171154"/>
                  </a:lnTo>
                  <a:lnTo>
                    <a:pt x="1283800" y="171154"/>
                  </a:lnTo>
                  <a:lnTo>
                    <a:pt x="1297961" y="193799"/>
                  </a:lnTo>
                  <a:lnTo>
                    <a:pt x="1311497" y="205209"/>
                  </a:lnTo>
                  <a:lnTo>
                    <a:pt x="1324825" y="228381"/>
                  </a:lnTo>
                  <a:lnTo>
                    <a:pt x="1324825" y="239791"/>
                  </a:lnTo>
                  <a:lnTo>
                    <a:pt x="1338361" y="262436"/>
                  </a:lnTo>
                  <a:lnTo>
                    <a:pt x="1338361" y="273846"/>
                  </a:lnTo>
                  <a:lnTo>
                    <a:pt x="1351898" y="285257"/>
                  </a:lnTo>
                  <a:lnTo>
                    <a:pt x="1351898" y="308077"/>
                  </a:lnTo>
                  <a:lnTo>
                    <a:pt x="1365434" y="319312"/>
                  </a:lnTo>
                  <a:lnTo>
                    <a:pt x="1365434" y="330722"/>
                  </a:lnTo>
                  <a:lnTo>
                    <a:pt x="1405834" y="353543"/>
                  </a:lnTo>
                  <a:lnTo>
                    <a:pt x="1392298" y="353543"/>
                  </a:lnTo>
                  <a:lnTo>
                    <a:pt x="1405834" y="342132"/>
                  </a:lnTo>
                  <a:lnTo>
                    <a:pt x="1419371" y="330722"/>
                  </a:lnTo>
                  <a:lnTo>
                    <a:pt x="1432907" y="319312"/>
                  </a:lnTo>
                  <a:lnTo>
                    <a:pt x="1432907" y="308077"/>
                  </a:lnTo>
                  <a:lnTo>
                    <a:pt x="1446235" y="296667"/>
                  </a:lnTo>
                  <a:lnTo>
                    <a:pt x="1446235" y="273846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23" name="object 423"/>
          <p:cNvSpPr txBox="1"/>
          <p:nvPr/>
        </p:nvSpPr>
        <p:spPr>
          <a:xfrm>
            <a:off x="1116092" y="3952328"/>
            <a:ext cx="564257" cy="7778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15"/>
              </a:lnSpc>
            </a:pPr>
            <a:r>
              <a:rPr sz="1900" dirty="0">
                <a:solidFill>
                  <a:srgbClr val="0000FF"/>
                </a:solidFill>
                <a:latin typeface="Arial MT"/>
                <a:cs typeface="Arial MT"/>
              </a:rPr>
              <a:t>16</a:t>
            </a:r>
            <a:r>
              <a:rPr sz="1900" spc="-8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0000FF"/>
                </a:solidFill>
                <a:latin typeface="Arial MT"/>
                <a:cs typeface="Arial MT"/>
              </a:rPr>
              <a:t>QAM</a:t>
            </a:r>
            <a:endParaRPr sz="190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424" name="object 424"/>
          <p:cNvGrpSpPr/>
          <p:nvPr/>
        </p:nvGrpSpPr>
        <p:grpSpPr>
          <a:xfrm>
            <a:off x="1645204" y="4977698"/>
            <a:ext cx="5869305" cy="789305"/>
            <a:chOff x="1645204" y="4977686"/>
            <a:chExt cx="5869305" cy="789305"/>
          </a:xfrm>
        </p:grpSpPr>
        <p:sp>
          <p:nvSpPr>
            <p:cNvPr id="425" name="object 425"/>
            <p:cNvSpPr/>
            <p:nvPr/>
          </p:nvSpPr>
          <p:spPr>
            <a:xfrm>
              <a:off x="1646474" y="4978956"/>
              <a:ext cx="5866765" cy="786765"/>
            </a:xfrm>
            <a:custGeom>
              <a:avLst/>
              <a:gdLst/>
              <a:ahLst/>
              <a:cxnLst/>
              <a:rect l="l" t="t" r="r" b="b"/>
              <a:pathLst>
                <a:path w="5866765" h="786764">
                  <a:moveTo>
                    <a:pt x="0" y="786537"/>
                  </a:moveTo>
                  <a:lnTo>
                    <a:pt x="0" y="0"/>
                  </a:lnTo>
                  <a:lnTo>
                    <a:pt x="5866347" y="0"/>
                  </a:lnTo>
                  <a:lnTo>
                    <a:pt x="5866347" y="786537"/>
                  </a:lnTo>
                  <a:lnTo>
                    <a:pt x="0" y="78653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6" name="object 426"/>
            <p:cNvSpPr/>
            <p:nvPr/>
          </p:nvSpPr>
          <p:spPr>
            <a:xfrm>
              <a:off x="1653221" y="5030144"/>
              <a:ext cx="13970" cy="684530"/>
            </a:xfrm>
            <a:custGeom>
              <a:avLst/>
              <a:gdLst/>
              <a:ahLst/>
              <a:cxnLst/>
              <a:rect l="l" t="t" r="r" b="b"/>
              <a:pathLst>
                <a:path w="13969" h="684529">
                  <a:moveTo>
                    <a:pt x="0" y="684160"/>
                  </a:moveTo>
                  <a:lnTo>
                    <a:pt x="13494" y="684160"/>
                  </a:lnTo>
                </a:path>
                <a:path w="13969" h="684529">
                  <a:moveTo>
                    <a:pt x="0" y="0"/>
                  </a:moveTo>
                  <a:lnTo>
                    <a:pt x="13494" y="0"/>
                  </a:lnTo>
                </a:path>
              </a:pathLst>
            </a:custGeom>
            <a:ln w="124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427" name="object 427"/>
          <p:cNvGraphicFramePr>
            <a:graphicFrameLocks noGrp="1"/>
          </p:cNvGraphicFramePr>
          <p:nvPr/>
        </p:nvGraphicFramePr>
        <p:xfrm>
          <a:off x="1645022" y="4977739"/>
          <a:ext cx="5866127" cy="786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0250"/>
                <a:gridCol w="729615"/>
                <a:gridCol w="729615"/>
                <a:gridCol w="743584"/>
                <a:gridCol w="729614"/>
                <a:gridCol w="730250"/>
                <a:gridCol w="729614"/>
                <a:gridCol w="743585"/>
              </a:tblGrid>
              <a:tr h="1255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62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62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369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28" name="object 428"/>
          <p:cNvSpPr txBox="1"/>
          <p:nvPr/>
        </p:nvSpPr>
        <p:spPr>
          <a:xfrm>
            <a:off x="1593290" y="5786922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2383388" y="5030144"/>
            <a:ext cx="13970" cy="684530"/>
          </a:xfrm>
          <a:custGeom>
            <a:avLst/>
            <a:gdLst/>
            <a:ahLst/>
            <a:cxnLst/>
            <a:rect l="l" t="t" r="r" b="b"/>
            <a:pathLst>
              <a:path w="13969" h="684529">
                <a:moveTo>
                  <a:pt x="0" y="684160"/>
                </a:moveTo>
                <a:lnTo>
                  <a:pt x="13494" y="684160"/>
                </a:lnTo>
              </a:path>
              <a:path w="13969" h="684529">
                <a:moveTo>
                  <a:pt x="0" y="0"/>
                </a:moveTo>
                <a:lnTo>
                  <a:pt x="13494" y="0"/>
                </a:lnTo>
              </a:path>
            </a:pathLst>
          </a:custGeom>
          <a:ln w="124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0" name="object 430"/>
          <p:cNvSpPr txBox="1"/>
          <p:nvPr/>
        </p:nvSpPr>
        <p:spPr>
          <a:xfrm>
            <a:off x="2323457" y="5786922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3113120" y="5030144"/>
            <a:ext cx="13335" cy="684530"/>
          </a:xfrm>
          <a:custGeom>
            <a:avLst/>
            <a:gdLst/>
            <a:ahLst/>
            <a:cxnLst/>
            <a:rect l="l" t="t" r="r" b="b"/>
            <a:pathLst>
              <a:path w="13335" h="684529">
                <a:moveTo>
                  <a:pt x="0" y="684160"/>
                </a:moveTo>
                <a:lnTo>
                  <a:pt x="13328" y="684160"/>
                </a:lnTo>
              </a:path>
              <a:path w="13335" h="684529">
                <a:moveTo>
                  <a:pt x="0" y="0"/>
                </a:moveTo>
                <a:lnTo>
                  <a:pt x="13328" y="0"/>
                </a:lnTo>
              </a:path>
            </a:pathLst>
          </a:custGeom>
          <a:ln w="124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2" name="object 432"/>
          <p:cNvSpPr txBox="1"/>
          <p:nvPr/>
        </p:nvSpPr>
        <p:spPr>
          <a:xfrm>
            <a:off x="3053147" y="5786922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2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433" name="object 433"/>
          <p:cNvSpPr/>
          <p:nvPr/>
        </p:nvSpPr>
        <p:spPr>
          <a:xfrm>
            <a:off x="3842618" y="5030144"/>
            <a:ext cx="2217420" cy="684530"/>
          </a:xfrm>
          <a:custGeom>
            <a:avLst/>
            <a:gdLst/>
            <a:ahLst/>
            <a:cxnLst/>
            <a:rect l="l" t="t" r="r" b="b"/>
            <a:pathLst>
              <a:path w="2217420" h="684529">
                <a:moveTo>
                  <a:pt x="0" y="684160"/>
                </a:moveTo>
                <a:lnTo>
                  <a:pt x="13536" y="684160"/>
                </a:lnTo>
              </a:path>
              <a:path w="2217420" h="684529">
                <a:moveTo>
                  <a:pt x="0" y="0"/>
                </a:moveTo>
                <a:lnTo>
                  <a:pt x="13536" y="0"/>
                </a:lnTo>
              </a:path>
              <a:path w="2217420" h="684529">
                <a:moveTo>
                  <a:pt x="743661" y="684160"/>
                </a:moveTo>
                <a:lnTo>
                  <a:pt x="757197" y="684160"/>
                </a:lnTo>
              </a:path>
              <a:path w="2217420" h="684529">
                <a:moveTo>
                  <a:pt x="743661" y="0"/>
                </a:moveTo>
                <a:lnTo>
                  <a:pt x="757197" y="0"/>
                </a:lnTo>
              </a:path>
              <a:path w="2217420" h="684529">
                <a:moveTo>
                  <a:pt x="1473370" y="684160"/>
                </a:moveTo>
                <a:lnTo>
                  <a:pt x="1486906" y="684160"/>
                </a:lnTo>
              </a:path>
              <a:path w="2217420" h="684529">
                <a:moveTo>
                  <a:pt x="1473370" y="0"/>
                </a:moveTo>
                <a:lnTo>
                  <a:pt x="1486906" y="0"/>
                </a:lnTo>
              </a:path>
              <a:path w="2217420" h="684529">
                <a:moveTo>
                  <a:pt x="2203495" y="684160"/>
                </a:moveTo>
                <a:lnTo>
                  <a:pt x="2217032" y="684160"/>
                </a:lnTo>
              </a:path>
              <a:path w="2217420" h="684529">
                <a:moveTo>
                  <a:pt x="2203495" y="0"/>
                </a:moveTo>
                <a:lnTo>
                  <a:pt x="2217032" y="0"/>
                </a:lnTo>
              </a:path>
            </a:pathLst>
          </a:custGeom>
          <a:ln w="124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4" name="object 434"/>
          <p:cNvSpPr txBox="1"/>
          <p:nvPr/>
        </p:nvSpPr>
        <p:spPr>
          <a:xfrm>
            <a:off x="5986349" y="5786922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6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435" name="object 435"/>
          <p:cNvSpPr/>
          <p:nvPr/>
        </p:nvSpPr>
        <p:spPr>
          <a:xfrm>
            <a:off x="6775825" y="5030144"/>
            <a:ext cx="13970" cy="684530"/>
          </a:xfrm>
          <a:custGeom>
            <a:avLst/>
            <a:gdLst/>
            <a:ahLst/>
            <a:cxnLst/>
            <a:rect l="l" t="t" r="r" b="b"/>
            <a:pathLst>
              <a:path w="13970" h="684529">
                <a:moveTo>
                  <a:pt x="0" y="684160"/>
                </a:moveTo>
                <a:lnTo>
                  <a:pt x="13536" y="684160"/>
                </a:lnTo>
              </a:path>
              <a:path w="13970" h="684529">
                <a:moveTo>
                  <a:pt x="0" y="0"/>
                </a:moveTo>
                <a:lnTo>
                  <a:pt x="13536" y="0"/>
                </a:lnTo>
              </a:path>
            </a:pathLst>
          </a:custGeom>
          <a:ln w="124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6" name="object 436"/>
          <p:cNvSpPr txBox="1"/>
          <p:nvPr/>
        </p:nvSpPr>
        <p:spPr>
          <a:xfrm>
            <a:off x="6715850" y="5786922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7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437" name="object 437"/>
          <p:cNvSpPr/>
          <p:nvPr/>
        </p:nvSpPr>
        <p:spPr>
          <a:xfrm>
            <a:off x="7519486" y="5030144"/>
            <a:ext cx="13970" cy="684530"/>
          </a:xfrm>
          <a:custGeom>
            <a:avLst/>
            <a:gdLst/>
            <a:ahLst/>
            <a:cxnLst/>
            <a:rect l="l" t="t" r="r" b="b"/>
            <a:pathLst>
              <a:path w="13970" h="684529">
                <a:moveTo>
                  <a:pt x="0" y="684160"/>
                </a:moveTo>
                <a:lnTo>
                  <a:pt x="13536" y="684160"/>
                </a:lnTo>
              </a:path>
              <a:path w="13970" h="684529">
                <a:moveTo>
                  <a:pt x="0" y="0"/>
                </a:moveTo>
                <a:lnTo>
                  <a:pt x="13536" y="0"/>
                </a:lnTo>
              </a:path>
            </a:pathLst>
          </a:custGeom>
          <a:ln w="124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8" name="object 438"/>
          <p:cNvSpPr txBox="1"/>
          <p:nvPr/>
        </p:nvSpPr>
        <p:spPr>
          <a:xfrm>
            <a:off x="7459097" y="5786922"/>
            <a:ext cx="1238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8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439" name="object 439"/>
          <p:cNvSpPr txBox="1"/>
          <p:nvPr/>
        </p:nvSpPr>
        <p:spPr>
          <a:xfrm>
            <a:off x="1431376" y="4916319"/>
            <a:ext cx="177800" cy="81216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66675">
              <a:spcBef>
                <a:spcPts val="780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  <a:p>
            <a:pPr marL="66675">
              <a:spcBef>
                <a:spcPts val="680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  <a:p>
            <a:pPr marL="12700">
              <a:spcBef>
                <a:spcPts val="690"/>
              </a:spcBef>
            </a:pPr>
            <a:r>
              <a:rPr sz="1150" spc="60" dirty="0">
                <a:solidFill>
                  <a:prstClr val="black"/>
                </a:solidFill>
                <a:latin typeface="Arial MT"/>
                <a:cs typeface="Arial MT"/>
              </a:rPr>
              <a:t>-1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pic>
        <p:nvPicPr>
          <p:cNvPr id="440" name="object 4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5016" y="4978968"/>
            <a:ext cx="5869262" cy="786537"/>
          </a:xfrm>
          <a:prstGeom prst="rect">
            <a:avLst/>
          </a:prstGeom>
        </p:spPr>
      </p:pic>
      <p:sp>
        <p:nvSpPr>
          <p:cNvPr id="441" name="object 441"/>
          <p:cNvSpPr txBox="1"/>
          <p:nvPr/>
        </p:nvSpPr>
        <p:spPr>
          <a:xfrm>
            <a:off x="1116092" y="4865072"/>
            <a:ext cx="564257" cy="10388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15"/>
              </a:lnSpc>
            </a:pPr>
            <a:r>
              <a:rPr sz="1900" dirty="0">
                <a:solidFill>
                  <a:srgbClr val="FF00FF"/>
                </a:solidFill>
                <a:latin typeface="Arial MT"/>
                <a:cs typeface="Arial MT"/>
              </a:rPr>
              <a:t>bi</a:t>
            </a:r>
            <a:r>
              <a:rPr sz="1900" spc="-10" dirty="0">
                <a:solidFill>
                  <a:srgbClr val="FF00FF"/>
                </a:solidFill>
                <a:latin typeface="Arial MT"/>
                <a:cs typeface="Arial MT"/>
              </a:rPr>
              <a:t>n</a:t>
            </a:r>
            <a:r>
              <a:rPr sz="1900" dirty="0">
                <a:solidFill>
                  <a:srgbClr val="FF00FF"/>
                </a:solidFill>
                <a:latin typeface="Arial MT"/>
                <a:cs typeface="Arial MT"/>
              </a:rPr>
              <a:t>ary</a:t>
            </a:r>
            <a:r>
              <a:rPr sz="1900" spc="-85" dirty="0">
                <a:solidFill>
                  <a:srgbClr val="FF00FF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FF00FF"/>
                </a:solidFill>
                <a:latin typeface="Arial MT"/>
                <a:cs typeface="Arial MT"/>
              </a:rPr>
              <a:t>FSK</a:t>
            </a:r>
            <a:endParaRPr sz="19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442" name="object 442"/>
          <p:cNvSpPr txBox="1"/>
          <p:nvPr/>
        </p:nvSpPr>
        <p:spPr>
          <a:xfrm>
            <a:off x="3757454" y="5771091"/>
            <a:ext cx="1647189" cy="41338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spcBef>
                <a:spcPts val="240"/>
              </a:spcBef>
              <a:tabLst>
                <a:tab pos="781685" algn="l"/>
                <a:tab pos="1510665" algn="l"/>
              </a:tabLst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3	4	5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  <a:p>
            <a:pPr marL="50800">
              <a:spcBef>
                <a:spcPts val="145"/>
              </a:spcBef>
            </a:pP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Symbol</a:t>
            </a:r>
            <a:r>
              <a:rPr sz="1150" spc="9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150" spc="55" dirty="0">
                <a:solidFill>
                  <a:prstClr val="black"/>
                </a:solidFill>
                <a:latin typeface="Arial MT"/>
                <a:cs typeface="Arial MT"/>
              </a:rPr>
              <a:t>Interval</a:t>
            </a:r>
            <a:r>
              <a:rPr sz="1150" spc="9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150" spc="35" dirty="0">
                <a:solidFill>
                  <a:prstClr val="black"/>
                </a:solidFill>
                <a:latin typeface="Arial MT"/>
                <a:cs typeface="Arial MT"/>
              </a:rPr>
              <a:t>(T</a:t>
            </a:r>
            <a:r>
              <a:rPr sz="1350" spc="52" baseline="-33950" dirty="0">
                <a:solidFill>
                  <a:prstClr val="black"/>
                </a:solidFill>
                <a:latin typeface="Arial MT"/>
                <a:cs typeface="Arial MT"/>
              </a:rPr>
              <a:t>s</a:t>
            </a:r>
            <a:r>
              <a:rPr sz="1150" spc="35" dirty="0">
                <a:solidFill>
                  <a:prstClr val="black"/>
                </a:solidFill>
                <a:latin typeface="Arial MT"/>
                <a:cs typeface="Arial MT"/>
              </a:rPr>
              <a:t>)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443" name="object 443"/>
          <p:cNvSpPr txBox="1"/>
          <p:nvPr/>
        </p:nvSpPr>
        <p:spPr>
          <a:xfrm>
            <a:off x="2378104" y="2905270"/>
            <a:ext cx="765175" cy="128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19380">
              <a:lnSpc>
                <a:spcPts val="969"/>
              </a:lnSpc>
            </a:pPr>
            <a:r>
              <a:rPr sz="1150" spc="114" dirty="0">
                <a:solidFill>
                  <a:prstClr val="black"/>
                </a:solidFill>
                <a:latin typeface="Arial MT"/>
                <a:cs typeface="Arial MT"/>
              </a:rPr>
              <a:t>11</a:t>
            </a:r>
            <a:r>
              <a:rPr sz="1150" spc="3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150" spc="85" dirty="0">
                <a:solidFill>
                  <a:prstClr val="black"/>
                </a:solidFill>
                <a:latin typeface="Arial MT"/>
                <a:cs typeface="Arial MT"/>
              </a:rPr>
              <a:t>-&gt;</a:t>
            </a:r>
            <a:r>
              <a:rPr sz="1150" spc="1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150" spc="25" dirty="0">
                <a:solidFill>
                  <a:prstClr val="black"/>
                </a:solidFill>
                <a:latin typeface="Arial MT"/>
                <a:cs typeface="Arial MT"/>
              </a:rPr>
              <a:t>3</a:t>
            </a:r>
            <a:r>
              <a:rPr sz="1250" spc="25"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endParaRPr sz="1250" dirty="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44" name="object 444"/>
          <p:cNvSpPr txBox="1"/>
          <p:nvPr/>
        </p:nvSpPr>
        <p:spPr>
          <a:xfrm>
            <a:off x="3107705" y="2905270"/>
            <a:ext cx="752475" cy="128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69"/>
              </a:lnSpc>
            </a:pPr>
            <a:r>
              <a:rPr sz="1725" spc="202" baseline="4830" dirty="0">
                <a:solidFill>
                  <a:prstClr val="black"/>
                </a:solidFill>
                <a:latin typeface="Arial MT"/>
                <a:cs typeface="Arial MT"/>
              </a:rPr>
              <a:t>/2</a:t>
            </a:r>
            <a:r>
              <a:rPr sz="1150" spc="135" dirty="0">
                <a:solidFill>
                  <a:prstClr val="black"/>
                </a:solidFill>
                <a:latin typeface="Arial MT"/>
                <a:cs typeface="Arial MT"/>
              </a:rPr>
              <a:t>00</a:t>
            </a:r>
            <a:r>
              <a:rPr sz="1150" spc="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150" spc="85" dirty="0">
                <a:solidFill>
                  <a:prstClr val="black"/>
                </a:solidFill>
                <a:latin typeface="Arial MT"/>
                <a:cs typeface="Arial MT"/>
              </a:rPr>
              <a:t>-&gt;</a:t>
            </a:r>
            <a:r>
              <a:rPr sz="1150" spc="10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150" spc="13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445" name="object 445"/>
          <p:cNvSpPr txBox="1"/>
          <p:nvPr/>
        </p:nvSpPr>
        <p:spPr>
          <a:xfrm>
            <a:off x="3837413" y="2905270"/>
            <a:ext cx="741045" cy="128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47320">
              <a:lnSpc>
                <a:spcPts val="969"/>
              </a:lnSpc>
            </a:pPr>
            <a:r>
              <a:rPr sz="1150" spc="114" dirty="0">
                <a:solidFill>
                  <a:prstClr val="black"/>
                </a:solidFill>
                <a:latin typeface="Arial MT"/>
                <a:cs typeface="Arial MT"/>
              </a:rPr>
              <a:t>01</a:t>
            </a:r>
            <a:r>
              <a:rPr sz="1150" spc="4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150" spc="85" dirty="0">
                <a:solidFill>
                  <a:prstClr val="black"/>
                </a:solidFill>
                <a:latin typeface="Arial MT"/>
                <a:cs typeface="Arial MT"/>
              </a:rPr>
              <a:t>-&gt;</a:t>
            </a:r>
            <a:r>
              <a:rPr sz="1150" spc="1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50" spc="130"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endParaRPr sz="1250">
              <a:solidFill>
                <a:prstClr val="black"/>
              </a:solidFill>
              <a:latin typeface="Symbol"/>
              <a:cs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74172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8126" y="694181"/>
            <a:ext cx="6233160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sz="2800" spc="-5" dirty="0">
                <a:solidFill>
                  <a:srgbClr val="FF0000"/>
                </a:solidFill>
                <a:latin typeface="Segoe Print"/>
                <a:cs typeface="Segoe Print"/>
              </a:rPr>
              <a:t>AMPLITUDE</a:t>
            </a:r>
            <a:r>
              <a:rPr sz="2800" spc="1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Segoe Print"/>
                <a:cs typeface="Segoe Print"/>
              </a:rPr>
              <a:t>SHIFT </a:t>
            </a:r>
            <a:r>
              <a:rPr sz="2800" spc="-10" dirty="0">
                <a:solidFill>
                  <a:srgbClr val="FF0000"/>
                </a:solidFill>
                <a:latin typeface="Segoe Print"/>
                <a:cs typeface="Segoe Print"/>
              </a:rPr>
              <a:t>KEYING</a:t>
            </a:r>
            <a:r>
              <a:rPr sz="2800" spc="1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Segoe Print"/>
                <a:cs typeface="Segoe Print"/>
              </a:rPr>
              <a:t>(ASK) </a:t>
            </a:r>
            <a:r>
              <a:rPr sz="2800" spc="-110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Segoe Print"/>
                <a:cs typeface="Segoe Print"/>
              </a:rPr>
              <a:t>MODULATION</a:t>
            </a:r>
            <a:endParaRPr sz="2800">
              <a:solidFill>
                <a:prstClr val="black"/>
              </a:solidFill>
              <a:latin typeface="Segoe Print"/>
              <a:cs typeface="Segoe Prin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63336" y="2515339"/>
            <a:ext cx="712470" cy="752475"/>
            <a:chOff x="2163336" y="2515327"/>
            <a:chExt cx="712470" cy="752475"/>
          </a:xfrm>
        </p:grpSpPr>
        <p:sp>
          <p:nvSpPr>
            <p:cNvPr id="4" name="object 4"/>
            <p:cNvSpPr/>
            <p:nvPr/>
          </p:nvSpPr>
          <p:spPr>
            <a:xfrm>
              <a:off x="2169686" y="2928091"/>
              <a:ext cx="674370" cy="71755"/>
            </a:xfrm>
            <a:custGeom>
              <a:avLst/>
              <a:gdLst/>
              <a:ahLst/>
              <a:cxnLst/>
              <a:rect l="l" t="t" r="r" b="b"/>
              <a:pathLst>
                <a:path w="674369" h="71755">
                  <a:moveTo>
                    <a:pt x="200205" y="0"/>
                  </a:moveTo>
                  <a:lnTo>
                    <a:pt x="674264" y="0"/>
                  </a:lnTo>
                </a:path>
                <a:path w="674369" h="71755">
                  <a:moveTo>
                    <a:pt x="0" y="71256"/>
                  </a:moveTo>
                  <a:lnTo>
                    <a:pt x="38951" y="49288"/>
                  </a:lnTo>
                </a:path>
              </a:pathLst>
            </a:custGeom>
            <a:ln w="127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208638" y="2983311"/>
              <a:ext cx="57150" cy="271780"/>
            </a:xfrm>
            <a:custGeom>
              <a:avLst/>
              <a:gdLst/>
              <a:ahLst/>
              <a:cxnLst/>
              <a:rect l="l" t="t" r="r" b="b"/>
              <a:pathLst>
                <a:path w="57150" h="271779">
                  <a:moveTo>
                    <a:pt x="0" y="0"/>
                  </a:moveTo>
                  <a:lnTo>
                    <a:pt x="56579" y="271338"/>
                  </a:lnTo>
                </a:path>
              </a:pathLst>
            </a:custGeom>
            <a:ln w="255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271296" y="2521994"/>
              <a:ext cx="598170" cy="732790"/>
            </a:xfrm>
            <a:custGeom>
              <a:avLst/>
              <a:gdLst/>
              <a:ahLst/>
              <a:cxnLst/>
              <a:rect l="l" t="t" r="r" b="b"/>
              <a:pathLst>
                <a:path w="598169" h="732789">
                  <a:moveTo>
                    <a:pt x="0" y="732655"/>
                  </a:moveTo>
                  <a:lnTo>
                    <a:pt x="74864" y="0"/>
                  </a:lnTo>
                </a:path>
                <a:path w="598169" h="732789">
                  <a:moveTo>
                    <a:pt x="74864" y="0"/>
                  </a:moveTo>
                  <a:lnTo>
                    <a:pt x="597601" y="0"/>
                  </a:lnTo>
                </a:path>
              </a:pathLst>
            </a:custGeom>
            <a:ln w="127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616177" y="2886828"/>
            <a:ext cx="93980" cy="23083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4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3426" y="2886828"/>
            <a:ext cx="63500" cy="23083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400" i="1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6973" y="2583140"/>
            <a:ext cx="1452245" cy="5156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spcBef>
                <a:spcPts val="115"/>
              </a:spcBef>
            </a:pPr>
            <a:r>
              <a:rPr sz="2400" spc="2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3200" spc="-475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550" spc="-70" dirty="0">
                <a:solidFill>
                  <a:prstClr val="black"/>
                </a:solidFill>
                <a:latin typeface="Symbol"/>
                <a:cs typeface="Symbol"/>
              </a:rPr>
              <a:t></a:t>
            </a:r>
            <a:r>
              <a:rPr sz="255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i="1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400" spc="-3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50" spc="-55" dirty="0">
                <a:solidFill>
                  <a:prstClr val="black"/>
                </a:solidFill>
                <a:latin typeface="Symbol"/>
                <a:cs typeface="Symbol"/>
              </a:rPr>
              <a:t></a:t>
            </a:r>
            <a:r>
              <a:rPr sz="2550" spc="-3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spc="-265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32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65184" y="2430990"/>
            <a:ext cx="466725" cy="88519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25400">
              <a:spcBef>
                <a:spcPts val="595"/>
              </a:spcBef>
            </a:pPr>
            <a:r>
              <a:rPr sz="2400" spc="3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400" i="1" spc="3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100" i="1" spc="52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2100" baseline="-2380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1445">
              <a:spcBef>
                <a:spcPts val="505"/>
              </a:spcBef>
            </a:pPr>
            <a:r>
              <a:rPr sz="2400" i="1" spc="2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35979" y="2682206"/>
            <a:ext cx="768350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240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00" i="1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5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400" i="1" spc="5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spc="5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400" spc="-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2400">
              <a:solidFill>
                <a:prstClr val="black"/>
              </a:solidFill>
              <a:latin typeface="Symbol"/>
              <a:cs typeface="Symbo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720624" y="4435822"/>
            <a:ext cx="795020" cy="1254760"/>
            <a:chOff x="1720622" y="4435822"/>
            <a:chExt cx="795020" cy="1254760"/>
          </a:xfrm>
        </p:grpSpPr>
        <p:sp>
          <p:nvSpPr>
            <p:cNvPr id="13" name="object 13"/>
            <p:cNvSpPr/>
            <p:nvPr/>
          </p:nvSpPr>
          <p:spPr>
            <a:xfrm>
              <a:off x="2078521" y="4832510"/>
              <a:ext cx="406400" cy="68580"/>
            </a:xfrm>
            <a:custGeom>
              <a:avLst/>
              <a:gdLst/>
              <a:ahLst/>
              <a:cxnLst/>
              <a:rect l="l" t="t" r="r" b="b"/>
              <a:pathLst>
                <a:path w="406400" h="68579">
                  <a:moveTo>
                    <a:pt x="192118" y="0"/>
                  </a:moveTo>
                  <a:lnTo>
                    <a:pt x="405843" y="0"/>
                  </a:lnTo>
                </a:path>
                <a:path w="406400" h="68579">
                  <a:moveTo>
                    <a:pt x="0" y="68564"/>
                  </a:moveTo>
                  <a:lnTo>
                    <a:pt x="37354" y="47419"/>
                  </a:lnTo>
                </a:path>
              </a:pathLst>
            </a:custGeom>
            <a:ln w="122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115876" y="4886220"/>
              <a:ext cx="54610" cy="260985"/>
            </a:xfrm>
            <a:custGeom>
              <a:avLst/>
              <a:gdLst/>
              <a:ahLst/>
              <a:cxnLst/>
              <a:rect l="l" t="t" r="r" b="b"/>
              <a:pathLst>
                <a:path w="54610" h="260985">
                  <a:moveTo>
                    <a:pt x="0" y="0"/>
                  </a:moveTo>
                  <a:lnTo>
                    <a:pt x="54318" y="260612"/>
                  </a:lnTo>
                </a:path>
              </a:pathLst>
            </a:custGeom>
            <a:ln w="24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726972" y="4442172"/>
              <a:ext cx="782320" cy="1123950"/>
            </a:xfrm>
            <a:custGeom>
              <a:avLst/>
              <a:gdLst/>
              <a:ahLst/>
              <a:cxnLst/>
              <a:rect l="l" t="t" r="r" b="b"/>
              <a:pathLst>
                <a:path w="782319" h="1123950">
                  <a:moveTo>
                    <a:pt x="449055" y="704659"/>
                  </a:moveTo>
                  <a:lnTo>
                    <a:pt x="520896" y="0"/>
                  </a:lnTo>
                </a:path>
                <a:path w="782319" h="1123950">
                  <a:moveTo>
                    <a:pt x="520896" y="0"/>
                  </a:moveTo>
                  <a:lnTo>
                    <a:pt x="781915" y="0"/>
                  </a:lnTo>
                </a:path>
                <a:path w="782319" h="1123950">
                  <a:moveTo>
                    <a:pt x="0" y="1123565"/>
                  </a:moveTo>
                  <a:lnTo>
                    <a:pt x="37378" y="1102417"/>
                  </a:lnTo>
                </a:path>
              </a:pathLst>
            </a:custGeom>
            <a:ln w="122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764350" y="5550878"/>
              <a:ext cx="54610" cy="127000"/>
            </a:xfrm>
            <a:custGeom>
              <a:avLst/>
              <a:gdLst/>
              <a:ahLst/>
              <a:cxnLst/>
              <a:rect l="l" t="t" r="r" b="b"/>
              <a:pathLst>
                <a:path w="54610" h="127000">
                  <a:moveTo>
                    <a:pt x="0" y="0"/>
                  </a:moveTo>
                  <a:lnTo>
                    <a:pt x="54293" y="126873"/>
                  </a:lnTo>
                </a:path>
              </a:pathLst>
            </a:custGeom>
            <a:ln w="24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824477" y="5311420"/>
              <a:ext cx="374015" cy="366395"/>
            </a:xfrm>
            <a:custGeom>
              <a:avLst/>
              <a:gdLst/>
              <a:ahLst/>
              <a:cxnLst/>
              <a:rect l="l" t="t" r="r" b="b"/>
              <a:pathLst>
                <a:path w="374014" h="366395">
                  <a:moveTo>
                    <a:pt x="0" y="366330"/>
                  </a:moveTo>
                  <a:lnTo>
                    <a:pt x="71841" y="0"/>
                  </a:lnTo>
                </a:path>
                <a:path w="374014" h="366395">
                  <a:moveTo>
                    <a:pt x="71841" y="0"/>
                  </a:moveTo>
                  <a:lnTo>
                    <a:pt x="373738" y="0"/>
                  </a:lnTo>
                </a:path>
              </a:pathLst>
            </a:custGeom>
            <a:ln w="122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372507" y="4792293"/>
            <a:ext cx="1943735" cy="22249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spcBef>
                <a:spcPts val="114"/>
              </a:spcBef>
              <a:tabLst>
                <a:tab pos="1852295" algn="l"/>
              </a:tabLst>
            </a:pPr>
            <a:r>
              <a:rPr sz="1350" spc="10" dirty="0">
                <a:solidFill>
                  <a:prstClr val="black"/>
                </a:solidFill>
                <a:latin typeface="Times New Roman"/>
                <a:cs typeface="Times New Roman"/>
              </a:rPr>
              <a:t>1	</a:t>
            </a:r>
            <a:r>
              <a:rPr sz="135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sz="13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72390" y="4823935"/>
            <a:ext cx="179070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spcBef>
                <a:spcPts val="90"/>
              </a:spcBef>
            </a:pPr>
            <a:r>
              <a:rPr sz="2350" i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3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67238" y="5279995"/>
            <a:ext cx="1021080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spcBef>
                <a:spcPts val="90"/>
              </a:spcBef>
              <a:tabLst>
                <a:tab pos="756285" algn="l"/>
              </a:tabLst>
            </a:pPr>
            <a:r>
              <a:rPr sz="2350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25" i="1" spc="-30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25" i="1" spc="690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3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350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25" i="1" spc="-30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2025" baseline="-2469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21107" y="4499984"/>
            <a:ext cx="2852420" cy="497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spcBef>
                <a:spcPts val="95"/>
              </a:spcBef>
              <a:tabLst>
                <a:tab pos="1186815" algn="l"/>
              </a:tabLst>
            </a:pPr>
            <a:r>
              <a:rPr sz="2450" spc="-70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245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50" spc="-2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spc="-3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350" i="1" spc="1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35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35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3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3525" baseline="34278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3525" spc="254" baseline="3427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350" spc="-3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350" spc="-2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3100" spc="-455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450" spc="-70" dirty="0">
                <a:solidFill>
                  <a:prstClr val="black"/>
                </a:solidFill>
                <a:latin typeface="Symbol"/>
                <a:cs typeface="Symbol"/>
              </a:rPr>
              <a:t></a:t>
            </a:r>
            <a:r>
              <a:rPr sz="245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i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350" i="1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350" spc="-3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50" spc="-50" dirty="0">
                <a:solidFill>
                  <a:prstClr val="black"/>
                </a:solidFill>
                <a:latin typeface="Symbol"/>
                <a:cs typeface="Symbol"/>
              </a:rPr>
              <a:t></a:t>
            </a:r>
            <a:r>
              <a:rPr sz="245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100" spc="-260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31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71911" y="3887581"/>
            <a:ext cx="305943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spcBef>
                <a:spcPts val="120"/>
              </a:spcBef>
              <a:tabLst>
                <a:tab pos="1801495" algn="l"/>
              </a:tabLst>
            </a:pPr>
            <a:r>
              <a:rPr sz="2350" i="1" spc="-3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25" i="1" spc="7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25" i="1" spc="-67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spc="-3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350" i="1" spc="1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35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35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35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i="1" spc="-4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25" i="1" spc="-307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50" spc="90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2025" spc="15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025" spc="-300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spc="-3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350" i="1" spc="14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350" dirty="0">
                <a:solidFill>
                  <a:prstClr val="black"/>
                </a:solidFill>
                <a:latin typeface="Times New Roman"/>
                <a:cs typeface="Times New Roman"/>
              </a:rPr>
              <a:t>)	</a:t>
            </a:r>
            <a:r>
              <a:rPr sz="2350" i="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350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350" spc="-3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spc="-24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350" spc="5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350" spc="20" dirty="0">
                <a:solidFill>
                  <a:prstClr val="black"/>
                </a:solidFill>
                <a:latin typeface="Lucida Sans Unicode"/>
                <a:cs typeface="Lucida Sans Unicode"/>
              </a:rPr>
              <a:t>…</a:t>
            </a:r>
            <a:r>
              <a:rPr sz="235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350" spc="-2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i="1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endParaRPr sz="23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48257" y="3902379"/>
            <a:ext cx="3352800" cy="1905000"/>
          </a:xfrm>
          <a:custGeom>
            <a:avLst/>
            <a:gdLst/>
            <a:ahLst/>
            <a:cxnLst/>
            <a:rect l="l" t="t" r="r" b="b"/>
            <a:pathLst>
              <a:path w="3352800" h="1905000">
                <a:moveTo>
                  <a:pt x="0" y="1905000"/>
                </a:moveTo>
                <a:lnTo>
                  <a:pt x="3352800" y="1905000"/>
                </a:lnTo>
                <a:lnTo>
                  <a:pt x="3352800" y="0"/>
                </a:lnTo>
                <a:lnTo>
                  <a:pt x="0" y="0"/>
                </a:lnTo>
                <a:lnTo>
                  <a:pt x="0" y="1905000"/>
                </a:lnTo>
                <a:close/>
              </a:path>
            </a:pathLst>
          </a:custGeom>
          <a:ln w="28440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455665" y="3758741"/>
            <a:ext cx="2438400" cy="165100"/>
            <a:chOff x="5455665" y="3758741"/>
            <a:chExt cx="2438400" cy="165100"/>
          </a:xfrm>
        </p:grpSpPr>
        <p:sp>
          <p:nvSpPr>
            <p:cNvPr id="25" name="object 25"/>
            <p:cNvSpPr/>
            <p:nvPr/>
          </p:nvSpPr>
          <p:spPr>
            <a:xfrm>
              <a:off x="5455665" y="3800093"/>
              <a:ext cx="2438400" cy="85725"/>
            </a:xfrm>
            <a:custGeom>
              <a:avLst/>
              <a:gdLst/>
              <a:ahLst/>
              <a:cxnLst/>
              <a:rect l="l" t="t" r="r" b="b"/>
              <a:pathLst>
                <a:path w="2438400" h="85725">
                  <a:moveTo>
                    <a:pt x="2353056" y="56886"/>
                  </a:moveTo>
                  <a:lnTo>
                    <a:pt x="2353056" y="85343"/>
                  </a:lnTo>
                  <a:lnTo>
                    <a:pt x="2409952" y="56895"/>
                  </a:lnTo>
                  <a:lnTo>
                    <a:pt x="2353056" y="56886"/>
                  </a:lnTo>
                  <a:close/>
                </a:path>
                <a:path w="2438400" h="85725">
                  <a:moveTo>
                    <a:pt x="2353056" y="28438"/>
                  </a:moveTo>
                  <a:lnTo>
                    <a:pt x="2353056" y="56886"/>
                  </a:lnTo>
                  <a:lnTo>
                    <a:pt x="2367280" y="56895"/>
                  </a:lnTo>
                  <a:lnTo>
                    <a:pt x="2367280" y="28447"/>
                  </a:lnTo>
                  <a:lnTo>
                    <a:pt x="2353056" y="28438"/>
                  </a:lnTo>
                  <a:close/>
                </a:path>
                <a:path w="2438400" h="85725">
                  <a:moveTo>
                    <a:pt x="2353056" y="0"/>
                  </a:moveTo>
                  <a:lnTo>
                    <a:pt x="2353056" y="28438"/>
                  </a:lnTo>
                  <a:lnTo>
                    <a:pt x="2367280" y="28447"/>
                  </a:lnTo>
                  <a:lnTo>
                    <a:pt x="2367280" y="56895"/>
                  </a:lnTo>
                  <a:lnTo>
                    <a:pt x="2409970" y="56886"/>
                  </a:lnTo>
                  <a:lnTo>
                    <a:pt x="2438400" y="42671"/>
                  </a:lnTo>
                  <a:lnTo>
                    <a:pt x="2353056" y="0"/>
                  </a:lnTo>
                  <a:close/>
                </a:path>
                <a:path w="2438400" h="85725">
                  <a:moveTo>
                    <a:pt x="0" y="26923"/>
                  </a:moveTo>
                  <a:lnTo>
                    <a:pt x="0" y="55371"/>
                  </a:lnTo>
                  <a:lnTo>
                    <a:pt x="2353056" y="56886"/>
                  </a:lnTo>
                  <a:lnTo>
                    <a:pt x="2353056" y="28438"/>
                  </a:lnTo>
                  <a:lnTo>
                    <a:pt x="0" y="269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2765" y="3758741"/>
              <a:ext cx="165000" cy="1650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25765" y="3758741"/>
              <a:ext cx="165000" cy="16500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8100255" y="3811245"/>
            <a:ext cx="81280" cy="1461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850" spc="1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8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56491" y="3675131"/>
            <a:ext cx="424815" cy="2545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550" spc="-30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1550" spc="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spc="2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50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500" spc="2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068576" y="3993633"/>
            <a:ext cx="273685" cy="202565"/>
            <a:chOff x="7068570" y="3993625"/>
            <a:chExt cx="273685" cy="202565"/>
          </a:xfrm>
        </p:grpSpPr>
        <p:sp>
          <p:nvSpPr>
            <p:cNvPr id="31" name="object 31"/>
            <p:cNvSpPr/>
            <p:nvPr/>
          </p:nvSpPr>
          <p:spPr>
            <a:xfrm>
              <a:off x="7071684" y="4119571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4" h="11429">
                  <a:moveTo>
                    <a:pt x="0" y="11321"/>
                  </a:moveTo>
                  <a:lnTo>
                    <a:pt x="19211" y="0"/>
                  </a:lnTo>
                </a:path>
              </a:pathLst>
            </a:custGeom>
            <a:ln w="62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7090895" y="4122765"/>
              <a:ext cx="28575" cy="67310"/>
            </a:xfrm>
            <a:custGeom>
              <a:avLst/>
              <a:gdLst/>
              <a:ahLst/>
              <a:cxnLst/>
              <a:rect l="l" t="t" r="r" b="b"/>
              <a:pathLst>
                <a:path w="28575" h="67310">
                  <a:moveTo>
                    <a:pt x="0" y="0"/>
                  </a:moveTo>
                  <a:lnTo>
                    <a:pt x="28216" y="67056"/>
                  </a:lnTo>
                </a:path>
              </a:pathLst>
            </a:custGeom>
            <a:ln w="12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122114" y="3996775"/>
              <a:ext cx="220345" cy="193040"/>
            </a:xfrm>
            <a:custGeom>
              <a:avLst/>
              <a:gdLst/>
              <a:ahLst/>
              <a:cxnLst/>
              <a:rect l="l" t="t" r="r" b="b"/>
              <a:pathLst>
                <a:path w="220345" h="193039">
                  <a:moveTo>
                    <a:pt x="0" y="193045"/>
                  </a:moveTo>
                  <a:lnTo>
                    <a:pt x="37222" y="0"/>
                  </a:lnTo>
                </a:path>
                <a:path w="220345" h="193039">
                  <a:moveTo>
                    <a:pt x="37222" y="0"/>
                  </a:moveTo>
                  <a:lnTo>
                    <a:pt x="220033" y="0"/>
                  </a:lnTo>
                </a:path>
              </a:pathLst>
            </a:custGeom>
            <a:ln w="62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137743" y="3383424"/>
            <a:ext cx="299085" cy="805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spcBef>
                <a:spcPts val="105"/>
              </a:spcBef>
            </a:pPr>
            <a:r>
              <a:rPr sz="2500" b="1" spc="-3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175" spc="-44" baseline="-22988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2175" baseline="-2298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>
              <a:spcBef>
                <a:spcPts val="1689"/>
              </a:spcBef>
            </a:pPr>
            <a:r>
              <a:rPr sz="1200" b="1" i="1" spc="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050" b="1" spc="7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1050" baseline="-2380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34202" y="3185541"/>
            <a:ext cx="392430" cy="10172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745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“0”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21590" algn="ctr">
              <a:lnSpc>
                <a:spcPts val="2825"/>
              </a:lnSpc>
            </a:pPr>
            <a:r>
              <a:rPr sz="250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175" spc="82" baseline="-22988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2175" baseline="-2298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8255" algn="ctr">
              <a:spcBef>
                <a:spcPts val="1320"/>
              </a:spcBef>
            </a:pPr>
            <a:r>
              <a:rPr sz="1600" spc="-5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 sz="16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59931" y="3185541"/>
            <a:ext cx="3416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“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1”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92628" y="2801505"/>
            <a:ext cx="24872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On-off</a:t>
            </a:r>
            <a:r>
              <a:rPr sz="20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keying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(M=2):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48257" y="2290952"/>
            <a:ext cx="3352800" cy="1219200"/>
          </a:xfrm>
          <a:custGeom>
            <a:avLst/>
            <a:gdLst/>
            <a:ahLst/>
            <a:cxnLst/>
            <a:rect l="l" t="t" r="r" b="b"/>
            <a:pathLst>
              <a:path w="3352800" h="1219200">
                <a:moveTo>
                  <a:pt x="0" y="1219200"/>
                </a:moveTo>
                <a:lnTo>
                  <a:pt x="3352800" y="1219200"/>
                </a:lnTo>
                <a:lnTo>
                  <a:pt x="33528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ln w="28440">
            <a:solidFill>
              <a:srgbClr val="0066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26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317450"/>
            <a:ext cx="26949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M-ary</a:t>
            </a:r>
            <a:r>
              <a:rPr sz="3600" spc="-65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ASK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59740" y="965453"/>
            <a:ext cx="8136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Clr>
                <a:srgbClr val="D1E4F8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9A5215"/>
                </a:solidFill>
                <a:latin typeface="Segoe Print"/>
                <a:cs typeface="Segoe Print"/>
              </a:rPr>
              <a:t>M-ary ASK</a:t>
            </a:r>
            <a:r>
              <a:rPr sz="2400" spc="10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9A5215"/>
                </a:solidFill>
                <a:latin typeface="Segoe Print"/>
                <a:cs typeface="Segoe Print"/>
              </a:rPr>
              <a:t>sering</a:t>
            </a:r>
            <a:r>
              <a:rPr sz="2400" spc="-1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9A5215"/>
                </a:solidFill>
                <a:latin typeface="Segoe Print"/>
                <a:cs typeface="Segoe Print"/>
              </a:rPr>
              <a:t>disebut</a:t>
            </a:r>
            <a:r>
              <a:rPr sz="2400" spc="10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9A5215"/>
                </a:solidFill>
                <a:latin typeface="Segoe Print"/>
                <a:cs typeface="Segoe Print"/>
              </a:rPr>
              <a:t>M-ary</a:t>
            </a:r>
            <a:r>
              <a:rPr sz="2400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9A5215"/>
                </a:solidFill>
                <a:latin typeface="Segoe Print"/>
                <a:cs typeface="Segoe Print"/>
              </a:rPr>
              <a:t>Pulse</a:t>
            </a:r>
            <a:r>
              <a:rPr sz="2400" spc="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9A5215"/>
                </a:solidFill>
                <a:latin typeface="Segoe Print"/>
                <a:cs typeface="Segoe Print"/>
              </a:rPr>
              <a:t>Amplitude </a:t>
            </a:r>
            <a:r>
              <a:rPr sz="2400" spc="-944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2400" dirty="0">
                <a:solidFill>
                  <a:srgbClr val="9A5215"/>
                </a:solidFill>
                <a:latin typeface="Segoe Print"/>
                <a:cs typeface="Segoe Print"/>
              </a:rPr>
              <a:t>modulation</a:t>
            </a:r>
            <a:r>
              <a:rPr sz="2400" spc="10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2400" spc="-10" dirty="0">
                <a:solidFill>
                  <a:srgbClr val="9A5215"/>
                </a:solidFill>
                <a:latin typeface="Segoe Print"/>
                <a:cs typeface="Segoe Print"/>
              </a:rPr>
              <a:t>(M-PAM)</a:t>
            </a:r>
            <a:endParaRPr sz="2400">
              <a:solidFill>
                <a:prstClr val="black"/>
              </a:solidFill>
              <a:latin typeface="Segoe Print"/>
              <a:cs typeface="Segoe Prin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06622" y="2267264"/>
            <a:ext cx="461645" cy="751840"/>
            <a:chOff x="1906616" y="2267264"/>
            <a:chExt cx="461645" cy="751840"/>
          </a:xfrm>
        </p:grpSpPr>
        <p:sp>
          <p:nvSpPr>
            <p:cNvPr id="5" name="object 5"/>
            <p:cNvSpPr/>
            <p:nvPr/>
          </p:nvSpPr>
          <p:spPr>
            <a:xfrm>
              <a:off x="1912966" y="2679425"/>
              <a:ext cx="422909" cy="71755"/>
            </a:xfrm>
            <a:custGeom>
              <a:avLst/>
              <a:gdLst/>
              <a:ahLst/>
              <a:cxnLst/>
              <a:rect l="l" t="t" r="r" b="b"/>
              <a:pathLst>
                <a:path w="422910" h="71755">
                  <a:moveTo>
                    <a:pt x="200752" y="0"/>
                  </a:moveTo>
                  <a:lnTo>
                    <a:pt x="422822" y="0"/>
                  </a:lnTo>
                </a:path>
                <a:path w="422910" h="71755">
                  <a:moveTo>
                    <a:pt x="0" y="71256"/>
                  </a:moveTo>
                  <a:lnTo>
                    <a:pt x="38940" y="49288"/>
                  </a:lnTo>
                </a:path>
              </a:pathLst>
            </a:custGeom>
            <a:ln w="127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951906" y="2734645"/>
              <a:ext cx="57150" cy="271780"/>
            </a:xfrm>
            <a:custGeom>
              <a:avLst/>
              <a:gdLst/>
              <a:ahLst/>
              <a:cxnLst/>
              <a:rect l="l" t="t" r="r" b="b"/>
              <a:pathLst>
                <a:path w="57150" h="271780">
                  <a:moveTo>
                    <a:pt x="0" y="0"/>
                  </a:moveTo>
                  <a:lnTo>
                    <a:pt x="56587" y="271338"/>
                  </a:lnTo>
                </a:path>
              </a:pathLst>
            </a:custGeom>
            <a:ln w="25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015178" y="2273932"/>
              <a:ext cx="346710" cy="732155"/>
            </a:xfrm>
            <a:custGeom>
              <a:avLst/>
              <a:gdLst/>
              <a:ahLst/>
              <a:cxnLst/>
              <a:rect l="l" t="t" r="r" b="b"/>
              <a:pathLst>
                <a:path w="346710" h="732155">
                  <a:moveTo>
                    <a:pt x="0" y="732052"/>
                  </a:moveTo>
                  <a:lnTo>
                    <a:pt x="74209" y="0"/>
                  </a:lnTo>
                </a:path>
                <a:path w="346710" h="732155">
                  <a:moveTo>
                    <a:pt x="74209" y="0"/>
                  </a:moveTo>
                  <a:lnTo>
                    <a:pt x="346157" y="0"/>
                  </a:lnTo>
                </a:path>
              </a:pathLst>
            </a:custGeom>
            <a:ln w="127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14940" y="2671030"/>
            <a:ext cx="186055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2400" i="1" spc="2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09000" y="2638162"/>
            <a:ext cx="93980" cy="23083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4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27872" y="2334473"/>
            <a:ext cx="1325245" cy="5156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5400">
              <a:spcBef>
                <a:spcPts val="115"/>
              </a:spcBef>
            </a:pPr>
            <a:r>
              <a:rPr sz="3600" spc="37" baseline="34722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3600" spc="284" baseline="347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3200" spc="-475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550" spc="-70" dirty="0">
                <a:solidFill>
                  <a:prstClr val="black"/>
                </a:solidFill>
                <a:latin typeface="Symbol"/>
                <a:cs typeface="Symbol"/>
              </a:rPr>
              <a:t></a:t>
            </a:r>
            <a:r>
              <a:rPr sz="255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i="1" spc="-3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spc="-265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32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8340" y="2433540"/>
            <a:ext cx="1087755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spcBef>
                <a:spcPts val="135"/>
              </a:spcBef>
            </a:pPr>
            <a:r>
              <a:rPr sz="24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100" i="1" spc="-7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00" i="1" spc="-82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5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400" i="1" spc="5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spc="5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4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4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100" i="1" spc="-7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2100" baseline="-2380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51796" y="3928830"/>
            <a:ext cx="1337945" cy="2078355"/>
            <a:chOff x="1451790" y="3928822"/>
            <a:chExt cx="1337945" cy="2078355"/>
          </a:xfrm>
        </p:grpSpPr>
        <p:sp>
          <p:nvSpPr>
            <p:cNvPr id="13" name="object 13"/>
            <p:cNvSpPr/>
            <p:nvPr/>
          </p:nvSpPr>
          <p:spPr>
            <a:xfrm>
              <a:off x="1727816" y="4275050"/>
              <a:ext cx="354965" cy="60325"/>
            </a:xfrm>
            <a:custGeom>
              <a:avLst/>
              <a:gdLst/>
              <a:ahLst/>
              <a:cxnLst/>
              <a:rect l="l" t="t" r="r" b="b"/>
              <a:pathLst>
                <a:path w="354964" h="60325">
                  <a:moveTo>
                    <a:pt x="167987" y="0"/>
                  </a:moveTo>
                  <a:lnTo>
                    <a:pt x="354867" y="0"/>
                  </a:lnTo>
                </a:path>
                <a:path w="354964" h="60325">
                  <a:moveTo>
                    <a:pt x="0" y="59748"/>
                  </a:moveTo>
                  <a:lnTo>
                    <a:pt x="32662" y="41171"/>
                  </a:lnTo>
                </a:path>
              </a:pathLst>
            </a:custGeom>
            <a:ln w="10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760479" y="4321748"/>
              <a:ext cx="47625" cy="227965"/>
            </a:xfrm>
            <a:custGeom>
              <a:avLst/>
              <a:gdLst/>
              <a:ahLst/>
              <a:cxnLst/>
              <a:rect l="l" t="t" r="r" b="b"/>
              <a:pathLst>
                <a:path w="47625" h="227964">
                  <a:moveTo>
                    <a:pt x="0" y="0"/>
                  </a:moveTo>
                  <a:lnTo>
                    <a:pt x="47495" y="227942"/>
                  </a:lnTo>
                </a:path>
              </a:pathLst>
            </a:custGeom>
            <a:ln w="214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813074" y="3934220"/>
              <a:ext cx="856615" cy="1000125"/>
            </a:xfrm>
            <a:custGeom>
              <a:avLst/>
              <a:gdLst/>
              <a:ahLst/>
              <a:cxnLst/>
              <a:rect l="l" t="t" r="r" b="b"/>
              <a:pathLst>
                <a:path w="856614" h="1000125">
                  <a:moveTo>
                    <a:pt x="0" y="615470"/>
                  </a:moveTo>
                  <a:lnTo>
                    <a:pt x="62817" y="0"/>
                  </a:lnTo>
                </a:path>
                <a:path w="856614" h="1000125">
                  <a:moveTo>
                    <a:pt x="62817" y="0"/>
                  </a:moveTo>
                  <a:lnTo>
                    <a:pt x="290540" y="0"/>
                  </a:lnTo>
                </a:path>
                <a:path w="856614" h="1000125">
                  <a:moveTo>
                    <a:pt x="823638" y="1000086"/>
                  </a:moveTo>
                  <a:lnTo>
                    <a:pt x="856300" y="981509"/>
                  </a:lnTo>
                </a:path>
              </a:pathLst>
            </a:custGeom>
            <a:ln w="10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669375" y="4921234"/>
              <a:ext cx="46990" cy="123189"/>
            </a:xfrm>
            <a:custGeom>
              <a:avLst/>
              <a:gdLst/>
              <a:ahLst/>
              <a:cxnLst/>
              <a:rect l="l" t="t" r="r" b="b"/>
              <a:pathLst>
                <a:path w="46989" h="123189">
                  <a:moveTo>
                    <a:pt x="0" y="0"/>
                  </a:moveTo>
                  <a:lnTo>
                    <a:pt x="46985" y="123026"/>
                  </a:lnTo>
                </a:path>
              </a:pathLst>
            </a:custGeom>
            <a:ln w="214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457187" y="4693292"/>
              <a:ext cx="1327150" cy="1308100"/>
            </a:xfrm>
            <a:custGeom>
              <a:avLst/>
              <a:gdLst/>
              <a:ahLst/>
              <a:cxnLst/>
              <a:rect l="l" t="t" r="r" b="b"/>
              <a:pathLst>
                <a:path w="1327150" h="1308100">
                  <a:moveTo>
                    <a:pt x="1264783" y="350968"/>
                  </a:moveTo>
                  <a:lnTo>
                    <a:pt x="1327090" y="0"/>
                  </a:lnTo>
                </a:path>
                <a:path w="1327150" h="1308100">
                  <a:moveTo>
                    <a:pt x="35743" y="540758"/>
                  </a:moveTo>
                  <a:lnTo>
                    <a:pt x="35743" y="847026"/>
                  </a:lnTo>
                </a:path>
                <a:path w="1327150" h="1308100">
                  <a:moveTo>
                    <a:pt x="0" y="540758"/>
                  </a:moveTo>
                  <a:lnTo>
                    <a:pt x="0" y="847026"/>
                  </a:lnTo>
                </a:path>
                <a:path w="1327150" h="1308100">
                  <a:moveTo>
                    <a:pt x="283379" y="540758"/>
                  </a:moveTo>
                  <a:lnTo>
                    <a:pt x="283379" y="847026"/>
                  </a:lnTo>
                </a:path>
                <a:path w="1327150" h="1308100">
                  <a:moveTo>
                    <a:pt x="247125" y="540758"/>
                  </a:moveTo>
                  <a:lnTo>
                    <a:pt x="247125" y="847026"/>
                  </a:lnTo>
                </a:path>
                <a:path w="1327150" h="1308100">
                  <a:moveTo>
                    <a:pt x="17871" y="1307949"/>
                  </a:moveTo>
                  <a:lnTo>
                    <a:pt x="898164" y="1307949"/>
                  </a:lnTo>
                </a:path>
              </a:pathLst>
            </a:custGeom>
            <a:ln w="10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615995" y="5350843"/>
            <a:ext cx="77470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  <a:tabLst>
                <a:tab pos="685165" algn="l"/>
              </a:tabLst>
            </a:pPr>
            <a:r>
              <a:rPr sz="12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	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16604" y="5350843"/>
            <a:ext cx="55244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81528" y="5792865"/>
            <a:ext cx="306705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spcBef>
                <a:spcPts val="95"/>
              </a:spcBef>
            </a:pPr>
            <a:r>
              <a:rPr sz="2050" i="1" spc="2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i="1" spc="37" baseline="-2314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endParaRPr baseline="-2314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97335" y="4265984"/>
            <a:ext cx="15748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205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73087" y="5153529"/>
            <a:ext cx="8890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67642" y="5132444"/>
            <a:ext cx="8890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10477" y="4238698"/>
            <a:ext cx="8890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62943" y="5582615"/>
            <a:ext cx="920115" cy="7480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R="5080" algn="ctr">
              <a:spcBef>
                <a:spcPts val="480"/>
              </a:spcBef>
            </a:pPr>
            <a:r>
              <a:rPr sz="2050" spc="6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5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50" i="1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7" baseline="41666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baseline="416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4" baseline="416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95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2050" spc="-18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050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>
              <a:spcBef>
                <a:spcPts val="385"/>
              </a:spcBef>
            </a:pPr>
            <a:r>
              <a:rPr sz="2050" spc="-5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35467" y="5792865"/>
            <a:ext cx="51689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spcBef>
                <a:spcPts val="95"/>
              </a:spcBef>
            </a:pPr>
            <a:r>
              <a:rPr sz="205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i="1" spc="15" baseline="-23148" dirty="0">
                <a:solidFill>
                  <a:prstClr val="black"/>
                </a:solidFill>
                <a:latin typeface="Times New Roman"/>
                <a:cs typeface="Times New Roman"/>
              </a:rPr>
              <a:t>s </a:t>
            </a:r>
            <a:r>
              <a:rPr i="1" spc="30" baseline="-2314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-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20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5106" y="4130419"/>
            <a:ext cx="2295525" cy="995784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R="43180" algn="r">
              <a:spcBef>
                <a:spcPts val="944"/>
              </a:spcBef>
              <a:tabLst>
                <a:tab pos="428625" algn="l"/>
              </a:tabLst>
            </a:pPr>
            <a:r>
              <a:rPr sz="1200" i="1" spc="-114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075" i="1" u="sng" spc="-7" baseline="-2845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75" i="1" u="sng" baseline="-2845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3075" baseline="-2845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>
              <a:spcBef>
                <a:spcPts val="1914"/>
              </a:spcBef>
              <a:tabLst>
                <a:tab pos="1892935" algn="l"/>
              </a:tabLst>
            </a:pPr>
            <a:r>
              <a:rPr sz="2050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i="1" spc="-30" baseline="-2314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i="1" spc="607" baseline="-2314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-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05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-5" dirty="0">
                <a:solidFill>
                  <a:prstClr val="black"/>
                </a:solidFill>
                <a:latin typeface="Times New Roman"/>
                <a:cs typeface="Times New Roman"/>
              </a:rPr>
              <a:t>(2</a:t>
            </a:r>
            <a:r>
              <a:rPr sz="205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50" i="1" spc="-1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75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2050" spc="7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050" spc="75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2050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50" i="1" spc="-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-5" dirty="0">
                <a:solidFill>
                  <a:prstClr val="black"/>
                </a:solidFill>
                <a:latin typeface="Times New Roman"/>
                <a:cs typeface="Times New Roman"/>
              </a:rPr>
              <a:t>)	</a:t>
            </a:r>
            <a:r>
              <a:rPr sz="2050" i="1" spc="2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i="1" spc="37" baseline="-2314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endParaRPr baseline="-2314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60867" y="5095029"/>
            <a:ext cx="263398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  <a:tabLst>
                <a:tab pos="286385" algn="l"/>
                <a:tab pos="965835" algn="l"/>
              </a:tabLst>
            </a:pPr>
            <a:r>
              <a:rPr sz="205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E	</a:t>
            </a:r>
            <a:r>
              <a:rPr sz="2050" spc="-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05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5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50" spc="-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0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50"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i="1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00" spc="-280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050" spc="-5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05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50" i="1" spc="-1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100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2050" spc="13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050" spc="-5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2050" spc="-1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50" i="1" spc="-1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00" spc="-229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27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03599" y="3982395"/>
            <a:ext cx="112141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spcBef>
                <a:spcPts val="105"/>
              </a:spcBef>
            </a:pPr>
            <a:r>
              <a:rPr sz="3075" spc="-7" baseline="3387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3075" spc="232" baseline="338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-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50" spc="-20" dirty="0">
                <a:solidFill>
                  <a:prstClr val="black"/>
                </a:solidFill>
                <a:latin typeface="Times New Roman"/>
                <a:cs typeface="Times New Roman"/>
              </a:rPr>
              <a:t>os</a:t>
            </a:r>
            <a:r>
              <a:rPr sz="2700" spc="-405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150" spc="-75" dirty="0">
                <a:solidFill>
                  <a:prstClr val="black"/>
                </a:solidFill>
                <a:latin typeface="Symbol"/>
                <a:cs typeface="Symbol"/>
              </a:rPr>
              <a:t></a:t>
            </a:r>
            <a:r>
              <a:rPr sz="215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50" i="1" spc="-3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00" spc="-229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27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12874" y="4052110"/>
            <a:ext cx="761365" cy="354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2150" spc="-75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2150" spc="2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3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50" i="1" spc="3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50" spc="3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5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-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20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31892" y="3448138"/>
            <a:ext cx="2681605" cy="354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spcBef>
                <a:spcPts val="105"/>
              </a:spcBef>
              <a:tabLst>
                <a:tab pos="1578610" algn="l"/>
              </a:tabLst>
            </a:pPr>
            <a:r>
              <a:rPr sz="2050" i="1" spc="-3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i="1" spc="-7" baseline="-2314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i="1" spc="-67" baseline="-2314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-2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50" i="1" spc="11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50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5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-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05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i="1" spc="-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i="1" spc="-277" baseline="-2314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50" spc="70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pc="-7" baseline="-23148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pc="-254" baseline="-2314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-3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50" i="1" spc="11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50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5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5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-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050" spc="-2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-21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050" spc="5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50" spc="25" dirty="0">
                <a:solidFill>
                  <a:prstClr val="black"/>
                </a:solidFill>
                <a:latin typeface="Lucida Sans Unicode"/>
                <a:cs typeface="Lucida Sans Unicode"/>
              </a:rPr>
              <a:t>…</a:t>
            </a:r>
            <a:r>
              <a:rPr sz="205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50" spc="-2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80993" y="3110876"/>
            <a:ext cx="19367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4-ASK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4-PAM: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226565" y="4144186"/>
            <a:ext cx="3582035" cy="165100"/>
            <a:chOff x="4226559" y="4144186"/>
            <a:chExt cx="3582035" cy="165100"/>
          </a:xfrm>
        </p:grpSpPr>
        <p:sp>
          <p:nvSpPr>
            <p:cNvPr id="34" name="object 34"/>
            <p:cNvSpPr/>
            <p:nvPr/>
          </p:nvSpPr>
          <p:spPr>
            <a:xfrm>
              <a:off x="4226559" y="4185538"/>
              <a:ext cx="3582035" cy="85725"/>
            </a:xfrm>
            <a:custGeom>
              <a:avLst/>
              <a:gdLst/>
              <a:ahLst/>
              <a:cxnLst/>
              <a:rect l="l" t="t" r="r" b="b"/>
              <a:pathLst>
                <a:path w="3582034" h="85725">
                  <a:moveTo>
                    <a:pt x="3496183" y="56889"/>
                  </a:moveTo>
                  <a:lnTo>
                    <a:pt x="3496183" y="85343"/>
                  </a:lnTo>
                  <a:lnTo>
                    <a:pt x="3553078" y="56896"/>
                  </a:lnTo>
                  <a:lnTo>
                    <a:pt x="3496183" y="56889"/>
                  </a:lnTo>
                  <a:close/>
                </a:path>
                <a:path w="3582034" h="85725">
                  <a:moveTo>
                    <a:pt x="3496183" y="28441"/>
                  </a:moveTo>
                  <a:lnTo>
                    <a:pt x="3496183" y="56889"/>
                  </a:lnTo>
                  <a:lnTo>
                    <a:pt x="3510407" y="56896"/>
                  </a:lnTo>
                  <a:lnTo>
                    <a:pt x="3510407" y="28448"/>
                  </a:lnTo>
                  <a:lnTo>
                    <a:pt x="3496183" y="28441"/>
                  </a:lnTo>
                  <a:close/>
                </a:path>
                <a:path w="3582034" h="85725">
                  <a:moveTo>
                    <a:pt x="3496183" y="0"/>
                  </a:moveTo>
                  <a:lnTo>
                    <a:pt x="3496183" y="28441"/>
                  </a:lnTo>
                  <a:lnTo>
                    <a:pt x="3510407" y="28448"/>
                  </a:lnTo>
                  <a:lnTo>
                    <a:pt x="3510407" y="56896"/>
                  </a:lnTo>
                  <a:lnTo>
                    <a:pt x="3553091" y="56889"/>
                  </a:lnTo>
                  <a:lnTo>
                    <a:pt x="3581526" y="42672"/>
                  </a:lnTo>
                  <a:lnTo>
                    <a:pt x="3496183" y="0"/>
                  </a:lnTo>
                  <a:close/>
                </a:path>
                <a:path w="3582034" h="85725">
                  <a:moveTo>
                    <a:pt x="126" y="26924"/>
                  </a:moveTo>
                  <a:lnTo>
                    <a:pt x="0" y="55372"/>
                  </a:lnTo>
                  <a:lnTo>
                    <a:pt x="3496183" y="56889"/>
                  </a:lnTo>
                  <a:lnTo>
                    <a:pt x="3496183" y="28441"/>
                  </a:lnTo>
                  <a:lnTo>
                    <a:pt x="126" y="269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5186" y="4144186"/>
              <a:ext cx="165000" cy="1650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9586" y="4144186"/>
              <a:ext cx="165000" cy="165000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7821236" y="4060580"/>
            <a:ext cx="424815" cy="2545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550" spc="-30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1550" spc="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spc="2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50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500" spc="2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06078" y="3768869"/>
            <a:ext cx="1221740" cy="407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spcBef>
                <a:spcPts val="105"/>
              </a:spcBef>
              <a:tabLst>
                <a:tab pos="939800" algn="l"/>
              </a:tabLst>
            </a:pPr>
            <a:r>
              <a:rPr sz="2500" b="1" spc="-3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175" spc="-44" baseline="-22988" dirty="0">
                <a:solidFill>
                  <a:prstClr val="black"/>
                </a:solidFill>
                <a:latin typeface="Times New Roman"/>
                <a:cs typeface="Times New Roman"/>
              </a:rPr>
              <a:t>1	</a:t>
            </a:r>
            <a:r>
              <a:rPr sz="250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175" spc="82" baseline="-22988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2175" baseline="-229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25693" y="4319142"/>
            <a:ext cx="1384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5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 sz="160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632003" y="4357418"/>
            <a:ext cx="458470" cy="342265"/>
            <a:chOff x="4632002" y="4357406"/>
            <a:chExt cx="458470" cy="342265"/>
          </a:xfrm>
        </p:grpSpPr>
        <p:sp>
          <p:nvSpPr>
            <p:cNvPr id="41" name="object 41"/>
            <p:cNvSpPr/>
            <p:nvPr/>
          </p:nvSpPr>
          <p:spPr>
            <a:xfrm>
              <a:off x="4636891" y="4569245"/>
              <a:ext cx="30480" cy="17780"/>
            </a:xfrm>
            <a:custGeom>
              <a:avLst/>
              <a:gdLst/>
              <a:ahLst/>
              <a:cxnLst/>
              <a:rect l="l" t="t" r="r" b="b"/>
              <a:pathLst>
                <a:path w="30479" h="17779">
                  <a:moveTo>
                    <a:pt x="0" y="17398"/>
                  </a:moveTo>
                  <a:lnTo>
                    <a:pt x="30252" y="0"/>
                  </a:lnTo>
                </a:path>
              </a:pathLst>
            </a:custGeom>
            <a:ln w="97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4667144" y="4574281"/>
              <a:ext cx="44450" cy="115570"/>
            </a:xfrm>
            <a:custGeom>
              <a:avLst/>
              <a:gdLst/>
              <a:ahLst/>
              <a:cxnLst/>
              <a:rect l="l" t="t" r="r" b="b"/>
              <a:pathLst>
                <a:path w="44450" h="115570">
                  <a:moveTo>
                    <a:pt x="0" y="0"/>
                  </a:moveTo>
                  <a:lnTo>
                    <a:pt x="44197" y="115384"/>
                  </a:lnTo>
                </a:path>
              </a:pathLst>
            </a:custGeom>
            <a:ln w="20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4716474" y="4362297"/>
              <a:ext cx="374015" cy="327660"/>
            </a:xfrm>
            <a:custGeom>
              <a:avLst/>
              <a:gdLst/>
              <a:ahLst/>
              <a:cxnLst/>
              <a:rect l="l" t="t" r="r" b="b"/>
              <a:pathLst>
                <a:path w="374014" h="327660">
                  <a:moveTo>
                    <a:pt x="0" y="327368"/>
                  </a:moveTo>
                  <a:lnTo>
                    <a:pt x="58161" y="0"/>
                  </a:lnTo>
                </a:path>
                <a:path w="374014" h="327660">
                  <a:moveTo>
                    <a:pt x="58161" y="0"/>
                  </a:moveTo>
                  <a:lnTo>
                    <a:pt x="373683" y="0"/>
                  </a:lnTo>
                </a:path>
              </a:pathLst>
            </a:custGeom>
            <a:ln w="97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287921" y="4338217"/>
            <a:ext cx="811530" cy="3136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17170" indent="-179705">
              <a:spcBef>
                <a:spcPts val="135"/>
              </a:spcBef>
              <a:buFont typeface="Symbol"/>
              <a:buChar char=""/>
              <a:tabLst>
                <a:tab pos="217804" algn="l"/>
                <a:tab pos="512445" algn="l"/>
              </a:tabLst>
            </a:pPr>
            <a:r>
              <a:rPr sz="185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3	</a:t>
            </a:r>
            <a:r>
              <a:rPr sz="1850" b="1" i="1" spc="8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650" b="1" i="1" spc="120" baseline="-22727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endParaRPr sz="1650" baseline="-2272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353988" y="4144186"/>
            <a:ext cx="1155700" cy="165100"/>
            <a:chOff x="6353986" y="4144186"/>
            <a:chExt cx="1155700" cy="165100"/>
          </a:xfrm>
        </p:grpSpPr>
        <p:pic>
          <p:nvPicPr>
            <p:cNvPr id="46" name="object 4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3986" y="4144186"/>
              <a:ext cx="165000" cy="16500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44586" y="4144186"/>
              <a:ext cx="165000" cy="165000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7337237" y="3768869"/>
            <a:ext cx="306705" cy="407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105"/>
              </a:spcBef>
            </a:pPr>
            <a:r>
              <a:rPr sz="250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175" spc="82" baseline="-22988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endParaRPr sz="2175" baseline="-229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423031" y="3756305"/>
            <a:ext cx="29781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245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100" spc="60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sz="2100" baseline="-2380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380992" y="3647313"/>
            <a:ext cx="22726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1047115" algn="l"/>
                <a:tab pos="1841500" algn="l"/>
              </a:tabLst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“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00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”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“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01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”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“</a:t>
            </a:r>
            <a:r>
              <a:rPr sz="1600" b="1" spc="-9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1”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296152" y="3647313"/>
            <a:ext cx="45465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“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10”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417137" y="4144141"/>
            <a:ext cx="570230" cy="573405"/>
            <a:chOff x="5417137" y="4144136"/>
            <a:chExt cx="570230" cy="573405"/>
          </a:xfrm>
        </p:grpSpPr>
        <p:sp>
          <p:nvSpPr>
            <p:cNvPr id="53" name="object 53"/>
            <p:cNvSpPr/>
            <p:nvPr/>
          </p:nvSpPr>
          <p:spPr>
            <a:xfrm>
              <a:off x="5979286" y="4150486"/>
              <a:ext cx="1905" cy="152400"/>
            </a:xfrm>
            <a:custGeom>
              <a:avLst/>
              <a:gdLst/>
              <a:ahLst/>
              <a:cxnLst/>
              <a:rect l="l" t="t" r="r" b="b"/>
              <a:pathLst>
                <a:path w="1904" h="152400">
                  <a:moveTo>
                    <a:pt x="0" y="0"/>
                  </a:moveTo>
                  <a:lnTo>
                    <a:pt x="1524" y="152400"/>
                  </a:lnTo>
                </a:path>
              </a:pathLst>
            </a:custGeom>
            <a:ln w="12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5422535" y="4577775"/>
              <a:ext cx="28575" cy="18415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0" y="18362"/>
                  </a:moveTo>
                  <a:lnTo>
                    <a:pt x="28522" y="0"/>
                  </a:lnTo>
                </a:path>
              </a:pathLst>
            </a:custGeom>
            <a:ln w="101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5451057" y="4582737"/>
              <a:ext cx="41275" cy="125095"/>
            </a:xfrm>
            <a:custGeom>
              <a:avLst/>
              <a:gdLst/>
              <a:ahLst/>
              <a:cxnLst/>
              <a:rect l="l" t="t" r="r" b="b"/>
              <a:pathLst>
                <a:path w="41275" h="125095">
                  <a:moveTo>
                    <a:pt x="0" y="0"/>
                  </a:moveTo>
                  <a:lnTo>
                    <a:pt x="41083" y="125067"/>
                  </a:lnTo>
                </a:path>
              </a:pathLst>
            </a:custGeom>
            <a:ln w="188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5496892" y="4353455"/>
              <a:ext cx="348615" cy="354965"/>
            </a:xfrm>
            <a:custGeom>
              <a:avLst/>
              <a:gdLst/>
              <a:ahLst/>
              <a:cxnLst/>
              <a:rect l="l" t="t" r="r" b="b"/>
              <a:pathLst>
                <a:path w="348614" h="354964">
                  <a:moveTo>
                    <a:pt x="0" y="354349"/>
                  </a:moveTo>
                  <a:lnTo>
                    <a:pt x="54058" y="0"/>
                  </a:lnTo>
                </a:path>
                <a:path w="348614" h="354964">
                  <a:moveTo>
                    <a:pt x="54058" y="0"/>
                  </a:moveTo>
                  <a:lnTo>
                    <a:pt x="348517" y="0"/>
                  </a:lnTo>
                </a:path>
              </a:pathLst>
            </a:custGeom>
            <a:ln w="98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5209738" y="4328420"/>
            <a:ext cx="64770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5760" indent="-328295">
              <a:spcBef>
                <a:spcPts val="95"/>
              </a:spcBef>
              <a:buFont typeface="Symbol"/>
              <a:buChar char=""/>
              <a:tabLst>
                <a:tab pos="365760" algn="l"/>
                <a:tab pos="366395" algn="l"/>
              </a:tabLst>
            </a:pPr>
            <a:r>
              <a:rPr sz="2050" b="1" i="1" spc="-8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b="1" i="1" spc="-120" baseline="-2314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endParaRPr baseline="-2314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6227728" y="4358270"/>
            <a:ext cx="478790" cy="353060"/>
            <a:chOff x="6227728" y="4358270"/>
            <a:chExt cx="478790" cy="353060"/>
          </a:xfrm>
        </p:grpSpPr>
        <p:sp>
          <p:nvSpPr>
            <p:cNvPr id="59" name="object 59"/>
            <p:cNvSpPr/>
            <p:nvPr/>
          </p:nvSpPr>
          <p:spPr>
            <a:xfrm>
              <a:off x="6233125" y="4576655"/>
              <a:ext cx="31750" cy="18415"/>
            </a:xfrm>
            <a:custGeom>
              <a:avLst/>
              <a:gdLst/>
              <a:ahLst/>
              <a:cxnLst/>
              <a:rect l="l" t="t" r="r" b="b"/>
              <a:pathLst>
                <a:path w="31750" h="18414">
                  <a:moveTo>
                    <a:pt x="0" y="17906"/>
                  </a:moveTo>
                  <a:lnTo>
                    <a:pt x="31732" y="0"/>
                  </a:lnTo>
                </a:path>
              </a:pathLst>
            </a:custGeom>
            <a:ln w="105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6264857" y="4581837"/>
              <a:ext cx="45085" cy="118745"/>
            </a:xfrm>
            <a:custGeom>
              <a:avLst/>
              <a:gdLst/>
              <a:ahLst/>
              <a:cxnLst/>
              <a:rect l="l" t="t" r="r" b="b"/>
              <a:pathLst>
                <a:path w="45085" h="118745">
                  <a:moveTo>
                    <a:pt x="0" y="0"/>
                  </a:moveTo>
                  <a:lnTo>
                    <a:pt x="44993" y="118750"/>
                  </a:lnTo>
                </a:path>
              </a:pathLst>
            </a:custGeom>
            <a:ln w="203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6315060" y="4363668"/>
              <a:ext cx="386080" cy="337185"/>
            </a:xfrm>
            <a:custGeom>
              <a:avLst/>
              <a:gdLst/>
              <a:ahLst/>
              <a:cxnLst/>
              <a:rect l="l" t="t" r="r" b="b"/>
              <a:pathLst>
                <a:path w="386079" h="337185">
                  <a:moveTo>
                    <a:pt x="0" y="336920"/>
                  </a:moveTo>
                  <a:lnTo>
                    <a:pt x="60147" y="0"/>
                  </a:lnTo>
                </a:path>
                <a:path w="386079" h="337185">
                  <a:moveTo>
                    <a:pt x="60147" y="0"/>
                  </a:moveTo>
                  <a:lnTo>
                    <a:pt x="385509" y="0"/>
                  </a:lnTo>
                </a:path>
              </a:pathLst>
            </a:custGeom>
            <a:ln w="104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6364115" y="4339268"/>
            <a:ext cx="330835" cy="321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spcBef>
                <a:spcPts val="90"/>
              </a:spcBef>
            </a:pPr>
            <a:r>
              <a:rPr sz="1950" b="1" i="1" spc="7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650" b="1" i="1" spc="112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endParaRPr sz="1650" baseline="-2525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7309588" y="4345967"/>
            <a:ext cx="152400" cy="352425"/>
            <a:chOff x="7309588" y="4345955"/>
            <a:chExt cx="152400" cy="352425"/>
          </a:xfrm>
        </p:grpSpPr>
        <p:sp>
          <p:nvSpPr>
            <p:cNvPr id="64" name="object 64"/>
            <p:cNvSpPr/>
            <p:nvPr/>
          </p:nvSpPr>
          <p:spPr>
            <a:xfrm>
              <a:off x="7314616" y="4563955"/>
              <a:ext cx="31750" cy="18415"/>
            </a:xfrm>
            <a:custGeom>
              <a:avLst/>
              <a:gdLst/>
              <a:ahLst/>
              <a:cxnLst/>
              <a:rect l="l" t="t" r="r" b="b"/>
              <a:pathLst>
                <a:path w="31750" h="18414">
                  <a:moveTo>
                    <a:pt x="0" y="17906"/>
                  </a:moveTo>
                  <a:lnTo>
                    <a:pt x="31504" y="0"/>
                  </a:lnTo>
                </a:path>
              </a:pathLst>
            </a:custGeom>
            <a:ln w="100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7346120" y="4569138"/>
              <a:ext cx="45720" cy="118745"/>
            </a:xfrm>
            <a:custGeom>
              <a:avLst/>
              <a:gdLst/>
              <a:ahLst/>
              <a:cxnLst/>
              <a:rect l="l" t="t" r="r" b="b"/>
              <a:pathLst>
                <a:path w="45720" h="118745">
                  <a:moveTo>
                    <a:pt x="0" y="0"/>
                  </a:moveTo>
                  <a:lnTo>
                    <a:pt x="45355" y="118750"/>
                  </a:lnTo>
                </a:path>
              </a:pathLst>
            </a:custGeom>
            <a:ln w="205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7396720" y="4350968"/>
              <a:ext cx="60325" cy="337185"/>
            </a:xfrm>
            <a:custGeom>
              <a:avLst/>
              <a:gdLst/>
              <a:ahLst/>
              <a:cxnLst/>
              <a:rect l="l" t="t" r="r" b="b"/>
              <a:pathLst>
                <a:path w="60325" h="337185">
                  <a:moveTo>
                    <a:pt x="0" y="336920"/>
                  </a:moveTo>
                  <a:lnTo>
                    <a:pt x="60155" y="0"/>
                  </a:lnTo>
                </a:path>
              </a:pathLst>
            </a:custGeom>
            <a:ln w="100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7140471" y="4196689"/>
            <a:ext cx="944244" cy="45148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16230">
              <a:lnSpc>
                <a:spcPts val="1010"/>
              </a:lnSpc>
              <a:spcBef>
                <a:spcPts val="120"/>
              </a:spcBef>
              <a:tabLst>
                <a:tab pos="666115" algn="l"/>
                <a:tab pos="836930" algn="l"/>
              </a:tabLst>
            </a:pPr>
            <a:r>
              <a:rPr sz="850" u="sng" spc="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850" spc="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850" spc="1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>
              <a:lnSpc>
                <a:spcPts val="2330"/>
              </a:lnSpc>
              <a:tabLst>
                <a:tab pos="343535" algn="l"/>
              </a:tabLst>
            </a:pPr>
            <a:r>
              <a:rPr sz="195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3	</a:t>
            </a:r>
            <a:r>
              <a:rPr sz="1950" b="1" i="1" spc="7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650" b="1" i="1" spc="112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endParaRPr sz="1650" baseline="-2525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85800" y="2097913"/>
            <a:ext cx="3048000" cy="1143000"/>
          </a:xfrm>
          <a:custGeom>
            <a:avLst/>
            <a:gdLst/>
            <a:ahLst/>
            <a:cxnLst/>
            <a:rect l="l" t="t" r="r" b="b"/>
            <a:pathLst>
              <a:path w="3048000" h="1143000">
                <a:moveTo>
                  <a:pt x="0" y="1143000"/>
                </a:moveTo>
                <a:lnTo>
                  <a:pt x="3048000" y="1143000"/>
                </a:lnTo>
                <a:lnTo>
                  <a:pt x="3048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28440">
            <a:solidFill>
              <a:srgbClr val="0066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85800" y="3429000"/>
            <a:ext cx="3124200" cy="2895600"/>
          </a:xfrm>
          <a:custGeom>
            <a:avLst/>
            <a:gdLst/>
            <a:ahLst/>
            <a:cxnLst/>
            <a:rect l="l" t="t" r="r" b="b"/>
            <a:pathLst>
              <a:path w="3124200" h="2895600">
                <a:moveTo>
                  <a:pt x="0" y="2895600"/>
                </a:moveTo>
                <a:lnTo>
                  <a:pt x="3124200" y="2895600"/>
                </a:lnTo>
                <a:lnTo>
                  <a:pt x="3124200" y="0"/>
                </a:lnTo>
                <a:lnTo>
                  <a:pt x="0" y="0"/>
                </a:lnTo>
                <a:lnTo>
                  <a:pt x="0" y="2895600"/>
                </a:lnTo>
                <a:close/>
              </a:path>
            </a:pathLst>
          </a:custGeom>
          <a:ln w="28440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30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6347" y="853185"/>
            <a:ext cx="5130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ERROR</a:t>
            </a:r>
            <a:r>
              <a:rPr sz="3600" spc="-55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PROBABILITY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1590167" y="4186173"/>
            <a:ext cx="2064385" cy="850900"/>
            <a:chOff x="1590166" y="4186173"/>
            <a:chExt cx="2064385" cy="850900"/>
          </a:xfrm>
        </p:grpSpPr>
        <p:sp>
          <p:nvSpPr>
            <p:cNvPr id="4" name="object 4"/>
            <p:cNvSpPr/>
            <p:nvPr/>
          </p:nvSpPr>
          <p:spPr>
            <a:xfrm>
              <a:off x="1590166" y="4536820"/>
              <a:ext cx="610235" cy="76200"/>
            </a:xfrm>
            <a:custGeom>
              <a:avLst/>
              <a:gdLst/>
              <a:ahLst/>
              <a:cxnLst/>
              <a:rect l="l" t="t" r="r" b="b"/>
              <a:pathLst>
                <a:path w="610235" h="76200">
                  <a:moveTo>
                    <a:pt x="533452" y="44417"/>
                  </a:moveTo>
                  <a:lnTo>
                    <a:pt x="533400" y="76199"/>
                  </a:lnTo>
                  <a:lnTo>
                    <a:pt x="597432" y="44449"/>
                  </a:lnTo>
                  <a:lnTo>
                    <a:pt x="546100" y="44449"/>
                  </a:lnTo>
                  <a:lnTo>
                    <a:pt x="533452" y="44417"/>
                  </a:lnTo>
                  <a:close/>
                </a:path>
                <a:path w="610235" h="76200">
                  <a:moveTo>
                    <a:pt x="533473" y="31844"/>
                  </a:moveTo>
                  <a:lnTo>
                    <a:pt x="533452" y="44417"/>
                  </a:lnTo>
                  <a:lnTo>
                    <a:pt x="546100" y="44449"/>
                  </a:lnTo>
                  <a:lnTo>
                    <a:pt x="546227" y="31876"/>
                  </a:lnTo>
                  <a:lnTo>
                    <a:pt x="533473" y="31844"/>
                  </a:lnTo>
                  <a:close/>
                </a:path>
                <a:path w="610235" h="76200">
                  <a:moveTo>
                    <a:pt x="533527" y="0"/>
                  </a:moveTo>
                  <a:lnTo>
                    <a:pt x="533473" y="31844"/>
                  </a:lnTo>
                  <a:lnTo>
                    <a:pt x="546227" y="31876"/>
                  </a:lnTo>
                  <a:lnTo>
                    <a:pt x="546100" y="44449"/>
                  </a:lnTo>
                  <a:lnTo>
                    <a:pt x="597432" y="44449"/>
                  </a:lnTo>
                  <a:lnTo>
                    <a:pt x="609727" y="38353"/>
                  </a:lnTo>
                  <a:lnTo>
                    <a:pt x="533527" y="0"/>
                  </a:lnTo>
                  <a:close/>
                </a:path>
                <a:path w="610235" h="76200">
                  <a:moveTo>
                    <a:pt x="127" y="30479"/>
                  </a:moveTo>
                  <a:lnTo>
                    <a:pt x="0" y="43052"/>
                  </a:lnTo>
                  <a:lnTo>
                    <a:pt x="533452" y="44417"/>
                  </a:lnTo>
                  <a:lnTo>
                    <a:pt x="533473" y="31844"/>
                  </a:lnTo>
                  <a:lnTo>
                    <a:pt x="127" y="30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199893" y="4421123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44576" y="44703"/>
                  </a:moveTo>
                  <a:lnTo>
                    <a:pt x="260095" y="260223"/>
                  </a:lnTo>
                </a:path>
                <a:path w="304800" h="304800">
                  <a:moveTo>
                    <a:pt x="260095" y="44703"/>
                  </a:moveTo>
                  <a:lnTo>
                    <a:pt x="44576" y="260223"/>
                  </a:lnTo>
                </a:path>
                <a:path w="304800" h="304800">
                  <a:moveTo>
                    <a:pt x="0" y="152400"/>
                  </a:moveTo>
                  <a:lnTo>
                    <a:pt x="7766" y="104265"/>
                  </a:lnTo>
                  <a:lnTo>
                    <a:pt x="29394" y="62435"/>
                  </a:lnTo>
                  <a:lnTo>
                    <a:pt x="62380" y="29431"/>
                  </a:lnTo>
                  <a:lnTo>
                    <a:pt x="104217" y="7778"/>
                  </a:lnTo>
                  <a:lnTo>
                    <a:pt x="152400" y="0"/>
                  </a:lnTo>
                  <a:lnTo>
                    <a:pt x="200534" y="7778"/>
                  </a:lnTo>
                  <a:lnTo>
                    <a:pt x="242364" y="29431"/>
                  </a:lnTo>
                  <a:lnTo>
                    <a:pt x="275368" y="62435"/>
                  </a:lnTo>
                  <a:lnTo>
                    <a:pt x="297021" y="104265"/>
                  </a:lnTo>
                  <a:lnTo>
                    <a:pt x="304800" y="152400"/>
                  </a:lnTo>
                  <a:lnTo>
                    <a:pt x="297021" y="200582"/>
                  </a:lnTo>
                  <a:lnTo>
                    <a:pt x="275368" y="242419"/>
                  </a:lnTo>
                  <a:lnTo>
                    <a:pt x="242364" y="275405"/>
                  </a:lnTo>
                  <a:lnTo>
                    <a:pt x="200534" y="297033"/>
                  </a:lnTo>
                  <a:lnTo>
                    <a:pt x="152400" y="304800"/>
                  </a:lnTo>
                  <a:lnTo>
                    <a:pt x="104217" y="297033"/>
                  </a:lnTo>
                  <a:lnTo>
                    <a:pt x="62380" y="275405"/>
                  </a:lnTo>
                  <a:lnTo>
                    <a:pt x="29394" y="242419"/>
                  </a:lnTo>
                  <a:lnTo>
                    <a:pt x="7766" y="200582"/>
                  </a:lnTo>
                  <a:lnTo>
                    <a:pt x="0" y="152400"/>
                  </a:lnTo>
                  <a:close/>
                </a:path>
              </a:pathLst>
            </a:custGeom>
            <a:ln w="12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504566" y="4536820"/>
              <a:ext cx="610235" cy="76200"/>
            </a:xfrm>
            <a:custGeom>
              <a:avLst/>
              <a:gdLst/>
              <a:ahLst/>
              <a:cxnLst/>
              <a:rect l="l" t="t" r="r" b="b"/>
              <a:pathLst>
                <a:path w="610235" h="76200">
                  <a:moveTo>
                    <a:pt x="533452" y="44417"/>
                  </a:moveTo>
                  <a:lnTo>
                    <a:pt x="533400" y="76199"/>
                  </a:lnTo>
                  <a:lnTo>
                    <a:pt x="597432" y="44449"/>
                  </a:lnTo>
                  <a:lnTo>
                    <a:pt x="546100" y="44449"/>
                  </a:lnTo>
                  <a:lnTo>
                    <a:pt x="533452" y="44417"/>
                  </a:lnTo>
                  <a:close/>
                </a:path>
                <a:path w="610235" h="76200">
                  <a:moveTo>
                    <a:pt x="533473" y="31844"/>
                  </a:moveTo>
                  <a:lnTo>
                    <a:pt x="533452" y="44417"/>
                  </a:lnTo>
                  <a:lnTo>
                    <a:pt x="546100" y="44449"/>
                  </a:lnTo>
                  <a:lnTo>
                    <a:pt x="546226" y="31876"/>
                  </a:lnTo>
                  <a:lnTo>
                    <a:pt x="533473" y="31844"/>
                  </a:lnTo>
                  <a:close/>
                </a:path>
                <a:path w="610235" h="76200">
                  <a:moveTo>
                    <a:pt x="533526" y="0"/>
                  </a:moveTo>
                  <a:lnTo>
                    <a:pt x="533473" y="31844"/>
                  </a:lnTo>
                  <a:lnTo>
                    <a:pt x="546226" y="31876"/>
                  </a:lnTo>
                  <a:lnTo>
                    <a:pt x="546100" y="44449"/>
                  </a:lnTo>
                  <a:lnTo>
                    <a:pt x="597432" y="44449"/>
                  </a:lnTo>
                  <a:lnTo>
                    <a:pt x="609726" y="38353"/>
                  </a:lnTo>
                  <a:lnTo>
                    <a:pt x="533526" y="0"/>
                  </a:lnTo>
                  <a:close/>
                </a:path>
                <a:path w="610235" h="76200">
                  <a:moveTo>
                    <a:pt x="126" y="30479"/>
                  </a:moveTo>
                  <a:lnTo>
                    <a:pt x="0" y="43052"/>
                  </a:lnTo>
                  <a:lnTo>
                    <a:pt x="533452" y="44417"/>
                  </a:lnTo>
                  <a:lnTo>
                    <a:pt x="533473" y="31844"/>
                  </a:lnTo>
                  <a:lnTo>
                    <a:pt x="126" y="30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114294" y="4192523"/>
              <a:ext cx="533400" cy="838200"/>
            </a:xfrm>
            <a:custGeom>
              <a:avLst/>
              <a:gdLst/>
              <a:ahLst/>
              <a:cxnLst/>
              <a:rect l="l" t="t" r="r" b="b"/>
              <a:pathLst>
                <a:path w="533400" h="838200">
                  <a:moveTo>
                    <a:pt x="0" y="838200"/>
                  </a:moveTo>
                  <a:lnTo>
                    <a:pt x="533400" y="83820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12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221405" y="4271626"/>
            <a:ext cx="151765" cy="694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4350" spc="-345" dirty="0">
                <a:solidFill>
                  <a:prstClr val="black"/>
                </a:solidFill>
                <a:latin typeface="Symbol"/>
                <a:cs typeface="Symbol"/>
              </a:rPr>
              <a:t></a:t>
            </a:r>
            <a:endParaRPr sz="43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74234" y="4204983"/>
            <a:ext cx="13271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17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7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29449" y="4680029"/>
            <a:ext cx="12065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1700" spc="-5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7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15337" y="4116327"/>
            <a:ext cx="1942464" cy="497205"/>
          </a:xfrm>
          <a:custGeom>
            <a:avLst/>
            <a:gdLst/>
            <a:ahLst/>
            <a:cxnLst/>
            <a:rect l="l" t="t" r="r" b="b"/>
            <a:pathLst>
              <a:path w="1942464" h="497204">
                <a:moveTo>
                  <a:pt x="76200" y="228473"/>
                </a:moveTo>
                <a:lnTo>
                  <a:pt x="44373" y="228638"/>
                </a:lnTo>
                <a:lnTo>
                  <a:pt x="43180" y="0"/>
                </a:lnTo>
                <a:lnTo>
                  <a:pt x="30607" y="127"/>
                </a:lnTo>
                <a:lnTo>
                  <a:pt x="31800" y="228701"/>
                </a:lnTo>
                <a:lnTo>
                  <a:pt x="0" y="228854"/>
                </a:lnTo>
                <a:lnTo>
                  <a:pt x="38481" y="304800"/>
                </a:lnTo>
                <a:lnTo>
                  <a:pt x="69786" y="241427"/>
                </a:lnTo>
                <a:lnTo>
                  <a:pt x="76200" y="228473"/>
                </a:lnTo>
                <a:close/>
              </a:path>
              <a:path w="1942464" h="497204">
                <a:moveTo>
                  <a:pt x="1941957" y="458851"/>
                </a:moveTo>
                <a:lnTo>
                  <a:pt x="1865757" y="420497"/>
                </a:lnTo>
                <a:lnTo>
                  <a:pt x="1865693" y="452348"/>
                </a:lnTo>
                <a:lnTo>
                  <a:pt x="1332357" y="450977"/>
                </a:lnTo>
                <a:lnTo>
                  <a:pt x="1332230" y="463550"/>
                </a:lnTo>
                <a:lnTo>
                  <a:pt x="1865680" y="464921"/>
                </a:lnTo>
                <a:lnTo>
                  <a:pt x="1865630" y="496697"/>
                </a:lnTo>
                <a:lnTo>
                  <a:pt x="1929650" y="464947"/>
                </a:lnTo>
                <a:lnTo>
                  <a:pt x="1941957" y="4588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29968" y="3727670"/>
            <a:ext cx="67056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</a:pPr>
            <a:r>
              <a:rPr sz="2300" spc="105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1875" spc="37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1875" spc="-277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i="1" spc="13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1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306443" y="4033773"/>
            <a:ext cx="2755900" cy="1003300"/>
            <a:chOff x="4306442" y="4033773"/>
            <a:chExt cx="2755900" cy="1003300"/>
          </a:xfrm>
        </p:grpSpPr>
        <p:sp>
          <p:nvSpPr>
            <p:cNvPr id="14" name="object 14"/>
            <p:cNvSpPr/>
            <p:nvPr/>
          </p:nvSpPr>
          <p:spPr>
            <a:xfrm>
              <a:off x="4312792" y="4040123"/>
              <a:ext cx="2743200" cy="990600"/>
            </a:xfrm>
            <a:custGeom>
              <a:avLst/>
              <a:gdLst/>
              <a:ahLst/>
              <a:cxnLst/>
              <a:rect l="l" t="t" r="r" b="b"/>
              <a:pathLst>
                <a:path w="2743200" h="990600">
                  <a:moveTo>
                    <a:pt x="2743199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2743199" y="990600"/>
                  </a:lnTo>
                  <a:lnTo>
                    <a:pt x="274319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312792" y="4040123"/>
              <a:ext cx="2743200" cy="990600"/>
            </a:xfrm>
            <a:custGeom>
              <a:avLst/>
              <a:gdLst/>
              <a:ahLst/>
              <a:cxnLst/>
              <a:rect l="l" t="t" r="r" b="b"/>
              <a:pathLst>
                <a:path w="2743200" h="990600">
                  <a:moveTo>
                    <a:pt x="0" y="990600"/>
                  </a:moveTo>
                  <a:lnTo>
                    <a:pt x="2743199" y="990600"/>
                  </a:lnTo>
                  <a:lnTo>
                    <a:pt x="2743199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12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277105" y="4534280"/>
            <a:ext cx="933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5" dirty="0">
                <a:solidFill>
                  <a:prstClr val="black"/>
                </a:solidFill>
                <a:latin typeface="Arial MT"/>
                <a:cs typeface="Arial MT"/>
              </a:rPr>
              <a:t>(</a:t>
            </a:r>
            <a:endParaRPr sz="16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12792" y="4040130"/>
            <a:ext cx="2781300" cy="76623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R="21590">
              <a:spcBef>
                <a:spcPts val="35"/>
              </a:spcBef>
            </a:pPr>
            <a:endParaRPr sz="15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26440" marR="21590"/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ML</a:t>
            </a:r>
            <a:r>
              <a:rPr b="1"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detector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44450">
              <a:spcBef>
                <a:spcPts val="10"/>
              </a:spcBef>
            </a:pPr>
            <a:r>
              <a:rPr sz="1600" spc="-5" dirty="0">
                <a:solidFill>
                  <a:prstClr val="black"/>
                </a:solidFill>
                <a:latin typeface="Arial MT"/>
                <a:cs typeface="Arial MT"/>
              </a:rPr>
              <a:t>Compare</a:t>
            </a:r>
            <a:r>
              <a:rPr sz="1600" spc="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Arial MT"/>
                <a:cs typeface="Arial MT"/>
              </a:rPr>
              <a:t>with</a:t>
            </a:r>
            <a:r>
              <a:rPr sz="1600" spc="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Arial MT"/>
                <a:cs typeface="Arial MT"/>
              </a:rPr>
              <a:t>M-1</a:t>
            </a:r>
            <a:r>
              <a:rPr sz="1600" spc="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Arial MT"/>
                <a:cs typeface="Arial MT"/>
              </a:rPr>
              <a:t>thresholds)</a:t>
            </a:r>
            <a:endParaRPr sz="16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7339" y="4301437"/>
            <a:ext cx="473075" cy="3975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2450" i="1" spc="12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50" spc="-2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450" i="1" spc="14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5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34243" y="4009433"/>
            <a:ext cx="241300" cy="4019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spcBef>
                <a:spcPts val="114"/>
              </a:spcBef>
            </a:pPr>
            <a:r>
              <a:rPr sz="2450" i="1" spc="-18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100" spc="-277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2100" baseline="-2380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055993" y="4536821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457178" y="44412"/>
                </a:moveTo>
                <a:lnTo>
                  <a:pt x="457073" y="76199"/>
                </a:lnTo>
                <a:lnTo>
                  <a:pt x="521105" y="44449"/>
                </a:lnTo>
                <a:lnTo>
                  <a:pt x="469900" y="44449"/>
                </a:lnTo>
                <a:lnTo>
                  <a:pt x="457178" y="44412"/>
                </a:lnTo>
                <a:close/>
              </a:path>
              <a:path w="533400" h="76200">
                <a:moveTo>
                  <a:pt x="457220" y="31839"/>
                </a:moveTo>
                <a:lnTo>
                  <a:pt x="457178" y="44412"/>
                </a:lnTo>
                <a:lnTo>
                  <a:pt x="469900" y="44449"/>
                </a:lnTo>
                <a:lnTo>
                  <a:pt x="469900" y="31876"/>
                </a:lnTo>
                <a:lnTo>
                  <a:pt x="457220" y="31839"/>
                </a:lnTo>
                <a:close/>
              </a:path>
              <a:path w="533400" h="76200">
                <a:moveTo>
                  <a:pt x="457326" y="0"/>
                </a:moveTo>
                <a:lnTo>
                  <a:pt x="457220" y="31839"/>
                </a:lnTo>
                <a:lnTo>
                  <a:pt x="469900" y="31876"/>
                </a:lnTo>
                <a:lnTo>
                  <a:pt x="469900" y="44449"/>
                </a:lnTo>
                <a:lnTo>
                  <a:pt x="521105" y="44449"/>
                </a:lnTo>
                <a:lnTo>
                  <a:pt x="533400" y="38353"/>
                </a:lnTo>
                <a:lnTo>
                  <a:pt x="457326" y="0"/>
                </a:lnTo>
                <a:close/>
              </a:path>
              <a:path w="533400" h="76200">
                <a:moveTo>
                  <a:pt x="0" y="30479"/>
                </a:moveTo>
                <a:lnTo>
                  <a:pt x="0" y="43052"/>
                </a:lnTo>
                <a:lnTo>
                  <a:pt x="457178" y="44412"/>
                </a:lnTo>
                <a:lnTo>
                  <a:pt x="457220" y="31839"/>
                </a:lnTo>
                <a:lnTo>
                  <a:pt x="0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15156" y="4272722"/>
            <a:ext cx="263525" cy="523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4875" i="1" spc="-2340" baseline="-2564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3250" spc="-5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3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701544" y="2441624"/>
            <a:ext cx="3581400" cy="165100"/>
            <a:chOff x="2701544" y="2441624"/>
            <a:chExt cx="3581400" cy="165100"/>
          </a:xfrm>
        </p:grpSpPr>
        <p:sp>
          <p:nvSpPr>
            <p:cNvPr id="23" name="object 23"/>
            <p:cNvSpPr/>
            <p:nvPr/>
          </p:nvSpPr>
          <p:spPr>
            <a:xfrm>
              <a:off x="2701544" y="2482977"/>
              <a:ext cx="3581400" cy="85725"/>
            </a:xfrm>
            <a:custGeom>
              <a:avLst/>
              <a:gdLst/>
              <a:ahLst/>
              <a:cxnLst/>
              <a:rect l="l" t="t" r="r" b="b"/>
              <a:pathLst>
                <a:path w="3581400" h="85725">
                  <a:moveTo>
                    <a:pt x="3496055" y="56889"/>
                  </a:moveTo>
                  <a:lnTo>
                    <a:pt x="3496055" y="85344"/>
                  </a:lnTo>
                  <a:lnTo>
                    <a:pt x="3553121" y="56896"/>
                  </a:lnTo>
                  <a:lnTo>
                    <a:pt x="3496055" y="56889"/>
                  </a:lnTo>
                  <a:close/>
                </a:path>
                <a:path w="3581400" h="85725">
                  <a:moveTo>
                    <a:pt x="3496055" y="28441"/>
                  </a:moveTo>
                  <a:lnTo>
                    <a:pt x="3496055" y="56889"/>
                  </a:lnTo>
                  <a:lnTo>
                    <a:pt x="3510279" y="56896"/>
                  </a:lnTo>
                  <a:lnTo>
                    <a:pt x="3510279" y="28448"/>
                  </a:lnTo>
                  <a:lnTo>
                    <a:pt x="3496055" y="28441"/>
                  </a:lnTo>
                  <a:close/>
                </a:path>
                <a:path w="3581400" h="85725">
                  <a:moveTo>
                    <a:pt x="3496055" y="0"/>
                  </a:moveTo>
                  <a:lnTo>
                    <a:pt x="3496055" y="28441"/>
                  </a:lnTo>
                  <a:lnTo>
                    <a:pt x="3510279" y="28448"/>
                  </a:lnTo>
                  <a:lnTo>
                    <a:pt x="3510279" y="56896"/>
                  </a:lnTo>
                  <a:lnTo>
                    <a:pt x="3553134" y="56889"/>
                  </a:lnTo>
                  <a:lnTo>
                    <a:pt x="3581400" y="42799"/>
                  </a:lnTo>
                  <a:lnTo>
                    <a:pt x="3496055" y="0"/>
                  </a:lnTo>
                  <a:close/>
                </a:path>
                <a:path w="3581400" h="85725">
                  <a:moveTo>
                    <a:pt x="0" y="26924"/>
                  </a:moveTo>
                  <a:lnTo>
                    <a:pt x="0" y="55372"/>
                  </a:lnTo>
                  <a:lnTo>
                    <a:pt x="3496055" y="56889"/>
                  </a:lnTo>
                  <a:lnTo>
                    <a:pt x="3496055" y="28441"/>
                  </a:lnTo>
                  <a:lnTo>
                    <a:pt x="0" y="269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0043" y="2441624"/>
              <a:ext cx="165000" cy="1650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4444" y="2441624"/>
              <a:ext cx="165000" cy="16500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6439860" y="2494255"/>
            <a:ext cx="81280" cy="1461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850" spc="1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8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96093" y="2358148"/>
            <a:ext cx="424815" cy="2545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550" spc="-30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1550" spc="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spc="2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50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500" spc="2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00550" y="2616199"/>
            <a:ext cx="1384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5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 sz="160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098008" y="2657592"/>
            <a:ext cx="330200" cy="361950"/>
            <a:chOff x="3098006" y="2657592"/>
            <a:chExt cx="330200" cy="361950"/>
          </a:xfrm>
        </p:grpSpPr>
        <p:sp>
          <p:nvSpPr>
            <p:cNvPr id="30" name="object 30"/>
            <p:cNvSpPr/>
            <p:nvPr/>
          </p:nvSpPr>
          <p:spPr>
            <a:xfrm>
              <a:off x="3102794" y="2883347"/>
              <a:ext cx="22225" cy="19050"/>
            </a:xfrm>
            <a:custGeom>
              <a:avLst/>
              <a:gdLst/>
              <a:ahLst/>
              <a:cxnLst/>
              <a:rect l="l" t="t" r="r" b="b"/>
              <a:pathLst>
                <a:path w="22225" h="19050">
                  <a:moveTo>
                    <a:pt x="0" y="18541"/>
                  </a:moveTo>
                  <a:lnTo>
                    <a:pt x="21714" y="0"/>
                  </a:lnTo>
                </a:path>
              </a:pathLst>
            </a:custGeom>
            <a:ln w="89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3124508" y="2888714"/>
              <a:ext cx="31750" cy="123189"/>
            </a:xfrm>
            <a:custGeom>
              <a:avLst/>
              <a:gdLst/>
              <a:ahLst/>
              <a:cxnLst/>
              <a:rect l="l" t="t" r="r" b="b"/>
              <a:pathLst>
                <a:path w="31750" h="123189">
                  <a:moveTo>
                    <a:pt x="0" y="0"/>
                  </a:moveTo>
                  <a:lnTo>
                    <a:pt x="31723" y="122964"/>
                  </a:lnTo>
                </a:path>
              </a:pathLst>
            </a:custGeom>
            <a:ln w="147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3159915" y="2662803"/>
              <a:ext cx="268605" cy="349250"/>
            </a:xfrm>
            <a:custGeom>
              <a:avLst/>
              <a:gdLst/>
              <a:ahLst/>
              <a:cxnLst/>
              <a:rect l="l" t="t" r="r" b="b"/>
              <a:pathLst>
                <a:path w="268604" h="349250">
                  <a:moveTo>
                    <a:pt x="0" y="348874"/>
                  </a:moveTo>
                  <a:lnTo>
                    <a:pt x="41746" y="0"/>
                  </a:lnTo>
                </a:path>
                <a:path w="268604" h="349250">
                  <a:moveTo>
                    <a:pt x="41746" y="0"/>
                  </a:moveTo>
                  <a:lnTo>
                    <a:pt x="268215" y="0"/>
                  </a:lnTo>
                </a:path>
              </a:pathLst>
            </a:custGeom>
            <a:ln w="87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841570" y="2637976"/>
            <a:ext cx="594995" cy="332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66370" indent="-128905">
              <a:spcBef>
                <a:spcPts val="110"/>
              </a:spcBef>
              <a:buFont typeface="Symbol"/>
              <a:buChar char=""/>
              <a:tabLst>
                <a:tab pos="167005" algn="l"/>
              </a:tabLst>
            </a:pPr>
            <a:r>
              <a:rPr sz="2000" b="1" spc="-325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2000" b="1" spc="2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i="1" spc="-254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725" b="1" i="1" spc="-382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endParaRPr sz="1725" baseline="-2415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55468" y="1944369"/>
            <a:ext cx="45465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“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00”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890900" y="1944369"/>
            <a:ext cx="45465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“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01”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828845" y="2441624"/>
            <a:ext cx="1155700" cy="165100"/>
            <a:chOff x="4828844" y="2441624"/>
            <a:chExt cx="1155700" cy="165100"/>
          </a:xfrm>
        </p:grpSpPr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28844" y="2441624"/>
              <a:ext cx="165000" cy="1650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19444" y="2441624"/>
              <a:ext cx="165000" cy="165000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5812094" y="2066307"/>
            <a:ext cx="306705" cy="407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105"/>
              </a:spcBef>
            </a:pPr>
            <a:r>
              <a:rPr sz="250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175" spc="82" baseline="-22988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endParaRPr sz="2175" baseline="-229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897888" y="2053744"/>
            <a:ext cx="29781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245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100" spc="60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sz="2100" baseline="-2380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684523" y="1944369"/>
            <a:ext cx="4438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“</a:t>
            </a:r>
            <a:r>
              <a:rPr sz="1600" b="1" spc="-9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1”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70628" y="1944369"/>
            <a:ext cx="45465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“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10”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944404" y="2441587"/>
            <a:ext cx="518159" cy="617855"/>
            <a:chOff x="3944398" y="2441575"/>
            <a:chExt cx="518159" cy="617855"/>
          </a:xfrm>
        </p:grpSpPr>
        <p:sp>
          <p:nvSpPr>
            <p:cNvPr id="44" name="object 44"/>
            <p:cNvSpPr/>
            <p:nvPr/>
          </p:nvSpPr>
          <p:spPr>
            <a:xfrm>
              <a:off x="4454143" y="2447925"/>
              <a:ext cx="1905" cy="152400"/>
            </a:xfrm>
            <a:custGeom>
              <a:avLst/>
              <a:gdLst/>
              <a:ahLst/>
              <a:cxnLst/>
              <a:rect l="l" t="t" r="r" b="b"/>
              <a:pathLst>
                <a:path w="1904" h="152400">
                  <a:moveTo>
                    <a:pt x="0" y="0"/>
                  </a:moveTo>
                  <a:lnTo>
                    <a:pt x="1523" y="152400"/>
                  </a:lnTo>
                </a:path>
              </a:pathLst>
            </a:custGeom>
            <a:ln w="12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3950113" y="2905827"/>
              <a:ext cx="24765" cy="20955"/>
            </a:xfrm>
            <a:custGeom>
              <a:avLst/>
              <a:gdLst/>
              <a:ahLst/>
              <a:cxnLst/>
              <a:rect l="l" t="t" r="r" b="b"/>
              <a:pathLst>
                <a:path w="24764" h="20955">
                  <a:moveTo>
                    <a:pt x="0" y="20403"/>
                  </a:moveTo>
                  <a:lnTo>
                    <a:pt x="24666" y="0"/>
                  </a:lnTo>
                </a:path>
              </a:pathLst>
            </a:custGeom>
            <a:ln w="10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3974780" y="2911341"/>
              <a:ext cx="35560" cy="139065"/>
            </a:xfrm>
            <a:custGeom>
              <a:avLst/>
              <a:gdLst/>
              <a:ahLst/>
              <a:cxnLst/>
              <a:rect l="l" t="t" r="r" b="b"/>
              <a:pathLst>
                <a:path w="35560" h="139064">
                  <a:moveTo>
                    <a:pt x="0" y="0"/>
                  </a:moveTo>
                  <a:lnTo>
                    <a:pt x="35529" y="138963"/>
                  </a:lnTo>
                </a:path>
              </a:pathLst>
            </a:custGeom>
            <a:ln w="16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4014418" y="2656584"/>
              <a:ext cx="301625" cy="394335"/>
            </a:xfrm>
            <a:custGeom>
              <a:avLst/>
              <a:gdLst/>
              <a:ahLst/>
              <a:cxnLst/>
              <a:rect l="l" t="t" r="r" b="b"/>
              <a:pathLst>
                <a:path w="301625" h="394335">
                  <a:moveTo>
                    <a:pt x="0" y="393720"/>
                  </a:moveTo>
                  <a:lnTo>
                    <a:pt x="46750" y="0"/>
                  </a:lnTo>
                </a:path>
                <a:path w="301625" h="394335">
                  <a:moveTo>
                    <a:pt x="46750" y="0"/>
                  </a:moveTo>
                  <a:lnTo>
                    <a:pt x="301400" y="0"/>
                  </a:lnTo>
                </a:path>
              </a:pathLst>
            </a:custGeom>
            <a:ln w="98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080935" y="1865979"/>
            <a:ext cx="1252220" cy="113665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50800">
              <a:spcBef>
                <a:spcPts val="1685"/>
              </a:spcBef>
              <a:tabLst>
                <a:tab pos="939800" algn="l"/>
              </a:tabLst>
            </a:pPr>
            <a:r>
              <a:rPr sz="2500" b="1" spc="-3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175" spc="-44" baseline="-22988" dirty="0">
                <a:solidFill>
                  <a:prstClr val="black"/>
                </a:solidFill>
                <a:latin typeface="Times New Roman"/>
                <a:cs typeface="Times New Roman"/>
              </a:rPr>
              <a:t>1	</a:t>
            </a:r>
            <a:r>
              <a:rPr sz="250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175" spc="82" baseline="-22988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2175" baseline="-2298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01394" indent="-284480">
              <a:spcBef>
                <a:spcPts val="1455"/>
              </a:spcBef>
              <a:buFont typeface="Symbol"/>
              <a:buChar char=""/>
              <a:tabLst>
                <a:tab pos="1001394" algn="l"/>
                <a:tab pos="1002030" algn="l"/>
              </a:tabLst>
            </a:pPr>
            <a:r>
              <a:rPr sz="2250" b="1" i="1" spc="-29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950" b="1" i="1" spc="-442" baseline="-23504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endParaRPr sz="1950" baseline="-2350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754971" y="2658460"/>
            <a:ext cx="413384" cy="373380"/>
            <a:chOff x="4754969" y="2658460"/>
            <a:chExt cx="413384" cy="373380"/>
          </a:xfrm>
        </p:grpSpPr>
        <p:sp>
          <p:nvSpPr>
            <p:cNvPr id="50" name="object 50"/>
            <p:cNvSpPr/>
            <p:nvPr/>
          </p:nvSpPr>
          <p:spPr>
            <a:xfrm>
              <a:off x="4760367" y="2890757"/>
              <a:ext cx="27305" cy="19050"/>
            </a:xfrm>
            <a:custGeom>
              <a:avLst/>
              <a:gdLst/>
              <a:ahLst/>
              <a:cxnLst/>
              <a:rect l="l" t="t" r="r" b="b"/>
              <a:pathLst>
                <a:path w="27304" h="19050">
                  <a:moveTo>
                    <a:pt x="0" y="19048"/>
                  </a:moveTo>
                  <a:lnTo>
                    <a:pt x="27300" y="0"/>
                  </a:lnTo>
                </a:path>
              </a:pathLst>
            </a:custGeom>
            <a:ln w="10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4787667" y="2896270"/>
              <a:ext cx="38735" cy="126364"/>
            </a:xfrm>
            <a:custGeom>
              <a:avLst/>
              <a:gdLst/>
              <a:ahLst/>
              <a:cxnLst/>
              <a:rect l="l" t="t" r="r" b="b"/>
              <a:pathLst>
                <a:path w="38735" h="126364">
                  <a:moveTo>
                    <a:pt x="0" y="0"/>
                  </a:moveTo>
                  <a:lnTo>
                    <a:pt x="38709" y="126330"/>
                  </a:lnTo>
                </a:path>
              </a:pathLst>
            </a:custGeom>
            <a:ln w="178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4830858" y="2664175"/>
              <a:ext cx="332105" cy="358775"/>
            </a:xfrm>
            <a:custGeom>
              <a:avLst/>
              <a:gdLst/>
              <a:ahLst/>
              <a:cxnLst/>
              <a:rect l="l" t="t" r="r" b="b"/>
              <a:pathLst>
                <a:path w="332104" h="358775">
                  <a:moveTo>
                    <a:pt x="0" y="358426"/>
                  </a:moveTo>
                  <a:lnTo>
                    <a:pt x="51746" y="0"/>
                  </a:lnTo>
                </a:path>
                <a:path w="332104" h="358775">
                  <a:moveTo>
                    <a:pt x="51746" y="0"/>
                  </a:moveTo>
                  <a:lnTo>
                    <a:pt x="331664" y="0"/>
                  </a:lnTo>
                </a:path>
              </a:pathLst>
            </a:custGeom>
            <a:ln w="100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867736" y="2639027"/>
            <a:ext cx="295275" cy="3409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spcBef>
                <a:spcPts val="114"/>
              </a:spcBef>
            </a:pPr>
            <a:r>
              <a:rPr sz="2050" b="1" i="1" spc="-12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b="1" i="1" spc="-187" baseline="-2314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endParaRPr baseline="-2314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5782010" y="2642640"/>
            <a:ext cx="472440" cy="347980"/>
            <a:chOff x="5782010" y="2642640"/>
            <a:chExt cx="472440" cy="347980"/>
          </a:xfrm>
        </p:grpSpPr>
        <p:sp>
          <p:nvSpPr>
            <p:cNvPr id="55" name="object 55"/>
            <p:cNvSpPr/>
            <p:nvPr/>
          </p:nvSpPr>
          <p:spPr>
            <a:xfrm>
              <a:off x="5787090" y="2857688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4" h="17780">
                  <a:moveTo>
                    <a:pt x="0" y="17652"/>
                  </a:moveTo>
                  <a:lnTo>
                    <a:pt x="31071" y="0"/>
                  </a:lnTo>
                </a:path>
              </a:pathLst>
            </a:custGeom>
            <a:ln w="99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5818161" y="2862797"/>
              <a:ext cx="45085" cy="117475"/>
            </a:xfrm>
            <a:custGeom>
              <a:avLst/>
              <a:gdLst/>
              <a:ahLst/>
              <a:cxnLst/>
              <a:rect l="l" t="t" r="r" b="b"/>
              <a:pathLst>
                <a:path w="45085" h="117475">
                  <a:moveTo>
                    <a:pt x="0" y="0"/>
                  </a:moveTo>
                  <a:lnTo>
                    <a:pt x="44731" y="117067"/>
                  </a:lnTo>
                </a:path>
              </a:pathLst>
            </a:custGeom>
            <a:ln w="202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5868065" y="2647720"/>
              <a:ext cx="381000" cy="332740"/>
            </a:xfrm>
            <a:custGeom>
              <a:avLst/>
              <a:gdLst/>
              <a:ahLst/>
              <a:cxnLst/>
              <a:rect l="l" t="t" r="r" b="b"/>
              <a:pathLst>
                <a:path w="381000" h="332739">
                  <a:moveTo>
                    <a:pt x="0" y="332144"/>
                  </a:moveTo>
                  <a:lnTo>
                    <a:pt x="59328" y="0"/>
                  </a:lnTo>
                </a:path>
                <a:path w="381000" h="332739">
                  <a:moveTo>
                    <a:pt x="59328" y="0"/>
                  </a:moveTo>
                  <a:lnTo>
                    <a:pt x="380874" y="0"/>
                  </a:lnTo>
                </a:path>
              </a:pathLst>
            </a:custGeom>
            <a:ln w="99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5614817" y="2623474"/>
            <a:ext cx="641985" cy="317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spcBef>
                <a:spcPts val="114"/>
              </a:spcBef>
              <a:tabLst>
                <a:tab pos="339090" algn="l"/>
              </a:tabLst>
            </a:pPr>
            <a:r>
              <a:rPr sz="1900" b="1" dirty="0">
                <a:solidFill>
                  <a:prstClr val="black"/>
                </a:solidFill>
                <a:latin typeface="Times New Roman"/>
                <a:cs typeface="Times New Roman"/>
              </a:rPr>
              <a:t>3	</a:t>
            </a:r>
            <a:r>
              <a:rPr sz="1900" b="1" i="1" spc="8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650" b="1" i="1" spc="120" baseline="-22727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endParaRPr sz="1650" baseline="-2272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45730" y="2269375"/>
            <a:ext cx="914400" cy="485775"/>
          </a:xfrm>
          <a:custGeom>
            <a:avLst/>
            <a:gdLst/>
            <a:ahLst/>
            <a:cxnLst/>
            <a:rect l="l" t="t" r="r" b="b"/>
            <a:pathLst>
              <a:path w="914400" h="485775">
                <a:moveTo>
                  <a:pt x="0" y="0"/>
                </a:moveTo>
                <a:lnTo>
                  <a:pt x="685787" y="0"/>
                </a:lnTo>
                <a:lnTo>
                  <a:pt x="914387" y="242824"/>
                </a:lnTo>
                <a:lnTo>
                  <a:pt x="685787" y="485775"/>
                </a:lnTo>
                <a:lnTo>
                  <a:pt x="0" y="485775"/>
                </a:lnTo>
                <a:lnTo>
                  <a:pt x="0" y="0"/>
                </a:lnTo>
                <a:close/>
              </a:path>
            </a:pathLst>
          </a:custGeom>
          <a:ln w="284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28172" y="2373629"/>
            <a:ext cx="63563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600" b="1" spc="-12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600" b="1" spc="-5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583051" y="2028827"/>
            <a:ext cx="1918970" cy="916305"/>
          </a:xfrm>
          <a:custGeom>
            <a:avLst/>
            <a:gdLst/>
            <a:ahLst/>
            <a:cxnLst/>
            <a:rect l="l" t="t" r="r" b="b"/>
            <a:pathLst>
              <a:path w="1918970" h="916305">
                <a:moveTo>
                  <a:pt x="0" y="0"/>
                </a:moveTo>
                <a:lnTo>
                  <a:pt x="1524" y="838200"/>
                </a:lnTo>
              </a:path>
              <a:path w="1918970" h="916305">
                <a:moveTo>
                  <a:pt x="1023493" y="77850"/>
                </a:moveTo>
                <a:lnTo>
                  <a:pt x="1025016" y="916051"/>
                </a:lnTo>
              </a:path>
              <a:path w="1918970" h="916305">
                <a:moveTo>
                  <a:pt x="1917064" y="76962"/>
                </a:moveTo>
                <a:lnTo>
                  <a:pt x="1918589" y="915162"/>
                </a:lnTo>
              </a:path>
            </a:pathLst>
          </a:custGeom>
          <a:ln w="12600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29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739" y="870661"/>
            <a:ext cx="63550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</a:rPr>
              <a:t>ERROR</a:t>
            </a:r>
            <a:r>
              <a:rPr sz="3200" spc="-20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PROBABILITY</a:t>
            </a:r>
            <a:r>
              <a:rPr sz="3200" spc="-45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(CONT’)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2867095" y="2274247"/>
            <a:ext cx="3271520" cy="847725"/>
            <a:chOff x="2867093" y="2274235"/>
            <a:chExt cx="3271520" cy="847725"/>
          </a:xfrm>
        </p:grpSpPr>
        <p:sp>
          <p:nvSpPr>
            <p:cNvPr id="4" name="object 4"/>
            <p:cNvSpPr/>
            <p:nvPr/>
          </p:nvSpPr>
          <p:spPr>
            <a:xfrm>
              <a:off x="2873760" y="2695558"/>
              <a:ext cx="2778760" cy="121285"/>
            </a:xfrm>
            <a:custGeom>
              <a:avLst/>
              <a:gdLst/>
              <a:ahLst/>
              <a:cxnLst/>
              <a:rect l="l" t="t" r="r" b="b"/>
              <a:pathLst>
                <a:path w="2778760" h="121285">
                  <a:moveTo>
                    <a:pt x="0" y="0"/>
                  </a:moveTo>
                  <a:lnTo>
                    <a:pt x="1085934" y="0"/>
                  </a:lnTo>
                </a:path>
                <a:path w="2778760" h="121285">
                  <a:moveTo>
                    <a:pt x="1725506" y="0"/>
                  </a:moveTo>
                  <a:lnTo>
                    <a:pt x="2778420" y="0"/>
                  </a:lnTo>
                </a:path>
                <a:path w="2778760" h="121285">
                  <a:moveTo>
                    <a:pt x="1522439" y="121280"/>
                  </a:moveTo>
                  <a:lnTo>
                    <a:pt x="1561559" y="98567"/>
                  </a:lnTo>
                </a:path>
              </a:pathLst>
            </a:custGeom>
            <a:ln w="12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435320" y="2800702"/>
              <a:ext cx="57785" cy="307975"/>
            </a:xfrm>
            <a:custGeom>
              <a:avLst/>
              <a:gdLst/>
              <a:ahLst/>
              <a:cxnLst/>
              <a:rect l="l" t="t" r="r" b="b"/>
              <a:pathLst>
                <a:path w="57785" h="307975">
                  <a:moveTo>
                    <a:pt x="0" y="0"/>
                  </a:moveTo>
                  <a:lnTo>
                    <a:pt x="57394" y="307703"/>
                  </a:lnTo>
                </a:path>
              </a:pathLst>
            </a:custGeom>
            <a:ln w="259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498892" y="2280903"/>
              <a:ext cx="1633220" cy="828040"/>
            </a:xfrm>
            <a:custGeom>
              <a:avLst/>
              <a:gdLst/>
              <a:ahLst/>
              <a:cxnLst/>
              <a:rect l="l" t="t" r="r" b="b"/>
              <a:pathLst>
                <a:path w="1633220" h="828039">
                  <a:moveTo>
                    <a:pt x="0" y="827502"/>
                  </a:moveTo>
                  <a:lnTo>
                    <a:pt x="76182" y="0"/>
                  </a:lnTo>
                </a:path>
                <a:path w="1633220" h="828039">
                  <a:moveTo>
                    <a:pt x="76182" y="0"/>
                  </a:moveTo>
                  <a:lnTo>
                    <a:pt x="1632775" y="0"/>
                  </a:lnTo>
                </a:path>
                <a:path w="1633220" h="828039">
                  <a:moveTo>
                    <a:pt x="1211455" y="414655"/>
                  </a:moveTo>
                  <a:lnTo>
                    <a:pt x="1606780" y="414655"/>
                  </a:lnTo>
                </a:path>
              </a:pathLst>
            </a:custGeom>
            <a:ln w="12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170021" y="2595648"/>
            <a:ext cx="136525" cy="4051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2450" spc="30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endParaRPr sz="24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0021" y="2399677"/>
            <a:ext cx="136525" cy="4051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2450" spc="30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endParaRPr sz="24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70021" y="2201302"/>
            <a:ext cx="136525" cy="4051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2450" spc="30" dirty="0">
                <a:solidFill>
                  <a:prstClr val="black"/>
                </a:solidFill>
                <a:latin typeface="Symbol"/>
                <a:cs typeface="Symbol"/>
              </a:rPr>
              <a:t></a:t>
            </a:r>
            <a:endParaRPr sz="24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29943" y="2595648"/>
            <a:ext cx="136525" cy="4051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2450" spc="30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endParaRPr sz="24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29943" y="2794604"/>
            <a:ext cx="136525" cy="4051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2450" spc="30" dirty="0">
                <a:solidFill>
                  <a:prstClr val="black"/>
                </a:solidFill>
                <a:latin typeface="Symbol"/>
                <a:cs typeface="Symbol"/>
              </a:rPr>
              <a:t></a:t>
            </a:r>
            <a:endParaRPr sz="24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29943" y="2201302"/>
            <a:ext cx="136525" cy="4051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2450" spc="30" dirty="0">
                <a:solidFill>
                  <a:prstClr val="black"/>
                </a:solidFill>
                <a:latin typeface="Symbol"/>
                <a:cs typeface="Symbol"/>
              </a:rPr>
              <a:t></a:t>
            </a:r>
            <a:endParaRPr sz="24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69522" y="2764730"/>
            <a:ext cx="337185" cy="4051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1450" spc="10" dirty="0">
                <a:solidFill>
                  <a:prstClr val="black"/>
                </a:solidFill>
                <a:latin typeface="Times New Roman"/>
                <a:cs typeface="Times New Roman"/>
              </a:rPr>
              <a:t>0 </a:t>
            </a:r>
            <a:r>
              <a:rPr sz="145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75" spc="44" baseline="-5668" dirty="0">
                <a:solidFill>
                  <a:prstClr val="black"/>
                </a:solidFill>
                <a:latin typeface="Symbol"/>
                <a:cs typeface="Symbol"/>
              </a:rPr>
              <a:t></a:t>
            </a:r>
            <a:endParaRPr sz="3675" baseline="-5668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00497" y="2687060"/>
            <a:ext cx="1297940" cy="4051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spcBef>
                <a:spcPts val="135"/>
              </a:spcBef>
              <a:tabLst>
                <a:tab pos="1044575" algn="l"/>
              </a:tabLst>
            </a:pPr>
            <a:r>
              <a:rPr sz="2450" i="1" spc="6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50" i="1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5" spc="15" baseline="4214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175" spc="390" baseline="42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50" spc="90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2450" spc="90" dirty="0">
                <a:solidFill>
                  <a:prstClr val="black"/>
                </a:solidFill>
                <a:latin typeface="Times New Roman"/>
                <a:cs typeface="Times New Roman"/>
              </a:rPr>
              <a:t>1	</a:t>
            </a:r>
            <a:r>
              <a:rPr sz="2450" i="1" spc="5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77587" y="2399677"/>
            <a:ext cx="414020" cy="4051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spcBef>
                <a:spcPts val="135"/>
              </a:spcBef>
            </a:pPr>
            <a:r>
              <a:rPr sz="3675" i="1" spc="30" baseline="-7936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450" spc="20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endParaRPr sz="24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69551" y="2687060"/>
            <a:ext cx="280670" cy="4051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2450" i="1" spc="6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endParaRPr sz="2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96863" y="2248499"/>
            <a:ext cx="2291080" cy="4051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spcBef>
                <a:spcPts val="135"/>
              </a:spcBef>
            </a:pPr>
            <a:r>
              <a:rPr sz="3675" i="1" spc="75" baseline="-3514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3675" i="1" spc="375" baseline="-351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75" spc="142" baseline="-3514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675" i="1" spc="97" baseline="-35147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3675" i="1" spc="-434" baseline="-351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75" spc="37" baseline="-35147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675" spc="-135" baseline="-351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75" spc="67" baseline="-35147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3675" spc="150" baseline="-351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450" spc="9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450" i="1" spc="6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50" i="1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50" spc="140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2450" spc="-20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450" spc="2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89824" y="2248499"/>
            <a:ext cx="1489710" cy="4051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spcBef>
                <a:spcPts val="135"/>
              </a:spcBef>
              <a:tabLst>
                <a:tab pos="1169035" algn="l"/>
              </a:tabLst>
            </a:pPr>
            <a:r>
              <a:rPr sz="2450" spc="75" dirty="0">
                <a:solidFill>
                  <a:prstClr val="black"/>
                </a:solidFill>
                <a:latin typeface="Times New Roman"/>
                <a:cs typeface="Times New Roman"/>
              </a:rPr>
              <a:t>6log</a:t>
            </a:r>
            <a:r>
              <a:rPr sz="2175" spc="112" baseline="-22988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175" spc="-292" baseline="-2298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50" i="1" spc="65" dirty="0">
                <a:solidFill>
                  <a:prstClr val="black"/>
                </a:solidFill>
                <a:latin typeface="Times New Roman"/>
                <a:cs typeface="Times New Roman"/>
              </a:rPr>
              <a:t>M	</a:t>
            </a:r>
            <a:r>
              <a:rPr sz="245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175" i="1" spc="-7" baseline="-22988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endParaRPr sz="2175" baseline="-229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71918" y="2654038"/>
            <a:ext cx="127635" cy="235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45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41322" y="2025014"/>
            <a:ext cx="5226685" cy="1431290"/>
          </a:xfrm>
          <a:custGeom>
            <a:avLst/>
            <a:gdLst/>
            <a:ahLst/>
            <a:cxnLst/>
            <a:rect l="l" t="t" r="r" b="b"/>
            <a:pathLst>
              <a:path w="5226684" h="1431289">
                <a:moveTo>
                  <a:pt x="0" y="1430909"/>
                </a:moveTo>
                <a:lnTo>
                  <a:pt x="5226177" y="1430909"/>
                </a:lnTo>
                <a:lnTo>
                  <a:pt x="5226177" y="0"/>
                </a:lnTo>
                <a:lnTo>
                  <a:pt x="0" y="0"/>
                </a:lnTo>
                <a:lnTo>
                  <a:pt x="0" y="1430909"/>
                </a:lnTo>
                <a:close/>
              </a:path>
            </a:pathLst>
          </a:custGeom>
          <a:ln w="28440">
            <a:solidFill>
              <a:srgbClr val="0066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7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6563" y="233299"/>
            <a:ext cx="737235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FF0000"/>
                </a:solidFill>
              </a:rPr>
              <a:t>Probability</a:t>
            </a:r>
            <a:r>
              <a:rPr sz="2900" spc="-20" dirty="0">
                <a:solidFill>
                  <a:srgbClr val="FF0000"/>
                </a:solidFill>
              </a:rPr>
              <a:t> </a:t>
            </a:r>
            <a:r>
              <a:rPr sz="2900" spc="-5" dirty="0">
                <a:solidFill>
                  <a:srgbClr val="FF0000"/>
                </a:solidFill>
              </a:rPr>
              <a:t>of</a:t>
            </a:r>
            <a:r>
              <a:rPr sz="2900" spc="-15" dirty="0">
                <a:solidFill>
                  <a:srgbClr val="FF0000"/>
                </a:solidFill>
              </a:rPr>
              <a:t> </a:t>
            </a:r>
            <a:r>
              <a:rPr sz="2900" spc="-5" dirty="0">
                <a:solidFill>
                  <a:srgbClr val="FF0000"/>
                </a:solidFill>
              </a:rPr>
              <a:t>symbol</a:t>
            </a:r>
            <a:r>
              <a:rPr sz="2900" spc="-50" dirty="0">
                <a:solidFill>
                  <a:srgbClr val="FF0000"/>
                </a:solidFill>
              </a:rPr>
              <a:t> </a:t>
            </a:r>
            <a:r>
              <a:rPr sz="2900" spc="-5" dirty="0">
                <a:solidFill>
                  <a:srgbClr val="FF0000"/>
                </a:solidFill>
              </a:rPr>
              <a:t>error</a:t>
            </a:r>
            <a:r>
              <a:rPr sz="2900" spc="-10" dirty="0">
                <a:solidFill>
                  <a:srgbClr val="FF0000"/>
                </a:solidFill>
              </a:rPr>
              <a:t> </a:t>
            </a:r>
            <a:r>
              <a:rPr sz="2900" dirty="0">
                <a:solidFill>
                  <a:srgbClr val="FF0000"/>
                </a:solidFill>
              </a:rPr>
              <a:t>for</a:t>
            </a:r>
            <a:r>
              <a:rPr sz="2900" spc="-15" dirty="0">
                <a:solidFill>
                  <a:srgbClr val="FF0000"/>
                </a:solidFill>
              </a:rPr>
              <a:t> </a:t>
            </a:r>
            <a:r>
              <a:rPr sz="2900" spc="-5" dirty="0">
                <a:solidFill>
                  <a:srgbClr val="FF0000"/>
                </a:solidFill>
              </a:rPr>
              <a:t>M-PAM</a:t>
            </a:r>
            <a:endParaRPr sz="29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775653"/>
            <a:ext cx="7484364" cy="561327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1579" y="3333573"/>
            <a:ext cx="396875" cy="4895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spcBef>
                <a:spcPts val="90"/>
              </a:spcBef>
            </a:pPr>
            <a:r>
              <a:rPr sz="3050" i="1" spc="-21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625" i="1" spc="-315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625" baseline="-2380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5366" y="5925745"/>
            <a:ext cx="133667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105"/>
              </a:spcBef>
            </a:pPr>
            <a:r>
              <a:rPr sz="24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100" i="1" spc="-7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100" i="1" spc="375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24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i="1" spc="7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100" spc="104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100" spc="457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dB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6369" y="2189963"/>
            <a:ext cx="2672080" cy="969496"/>
          </a:xfrm>
          <a:prstGeom prst="rect">
            <a:avLst/>
          </a:prstGeom>
          <a:solidFill>
            <a:srgbClr val="FFFFCC"/>
          </a:solidFill>
          <a:ln w="28440">
            <a:solidFill>
              <a:srgbClr val="FF822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spcBef>
                <a:spcPts val="360"/>
              </a:spcBef>
            </a:pPr>
            <a:r>
              <a:rPr sz="1200" b="1" spc="-5" dirty="0">
                <a:solidFill>
                  <a:srgbClr val="FF0000"/>
                </a:solidFill>
                <a:latin typeface="Tahoma"/>
                <a:cs typeface="Tahoma"/>
              </a:rPr>
              <a:t>Note!</a:t>
            </a:r>
            <a:endParaRPr sz="1200">
              <a:solidFill>
                <a:prstClr val="black"/>
              </a:solidFill>
              <a:latin typeface="Tahoma"/>
              <a:cs typeface="Tahoma"/>
            </a:endParaRPr>
          </a:p>
          <a:p>
            <a:pPr marL="432434" indent="-342265">
              <a:buFont typeface="Times New Roman"/>
              <a:buChar char="•"/>
              <a:tabLst>
                <a:tab pos="432434" algn="l"/>
                <a:tab pos="433070" algn="l"/>
              </a:tabLst>
            </a:pPr>
            <a:r>
              <a:rPr sz="1200" b="1" dirty="0">
                <a:solidFill>
                  <a:prstClr val="black"/>
                </a:solidFill>
                <a:latin typeface="Tahoma"/>
                <a:cs typeface="Tahoma"/>
              </a:rPr>
              <a:t>M</a:t>
            </a:r>
            <a:r>
              <a:rPr sz="1200" b="1" spc="-3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prstClr val="black"/>
                </a:solidFill>
                <a:latin typeface="Tahoma"/>
                <a:cs typeface="Tahoma"/>
              </a:rPr>
              <a:t>=</a:t>
            </a:r>
            <a:r>
              <a:rPr sz="1200" b="1" spc="-3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prstClr val="black"/>
                </a:solidFill>
                <a:latin typeface="Tahoma"/>
                <a:cs typeface="Tahoma"/>
              </a:rPr>
              <a:t>2</a:t>
            </a:r>
            <a:r>
              <a:rPr sz="1200" b="1" baseline="24305" dirty="0">
                <a:solidFill>
                  <a:prstClr val="black"/>
                </a:solidFill>
                <a:latin typeface="Tahoma"/>
                <a:cs typeface="Tahoma"/>
              </a:rPr>
              <a:t>k</a:t>
            </a:r>
            <a:endParaRPr sz="1200" baseline="24305">
              <a:solidFill>
                <a:prstClr val="black"/>
              </a:solidFill>
              <a:latin typeface="Tahoma"/>
              <a:cs typeface="Tahoma"/>
            </a:endParaRPr>
          </a:p>
          <a:p>
            <a:pPr marL="432434" marR="116839" indent="-341630">
              <a:buFont typeface="Times New Roman"/>
              <a:buChar char="•"/>
              <a:tabLst>
                <a:tab pos="432434" algn="l"/>
                <a:tab pos="433070" algn="l"/>
              </a:tabLst>
            </a:pPr>
            <a:r>
              <a:rPr sz="1200" b="1" spc="-5" dirty="0">
                <a:solidFill>
                  <a:prstClr val="black"/>
                </a:solidFill>
                <a:latin typeface="Tahoma"/>
                <a:cs typeface="Tahoma"/>
              </a:rPr>
              <a:t>“The same average symbol </a:t>
            </a:r>
            <a:r>
              <a:rPr sz="1200" b="1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prstClr val="black"/>
                </a:solidFill>
                <a:latin typeface="Tahoma"/>
                <a:cs typeface="Tahoma"/>
              </a:rPr>
              <a:t>energy for different sizes </a:t>
            </a:r>
            <a:r>
              <a:rPr sz="1200" b="1" dirty="0">
                <a:solidFill>
                  <a:prstClr val="black"/>
                </a:solidFill>
                <a:latin typeface="Tahoma"/>
                <a:cs typeface="Tahoma"/>
              </a:rPr>
              <a:t>of </a:t>
            </a:r>
            <a:r>
              <a:rPr sz="1200" b="1" spc="-34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prstClr val="black"/>
                </a:solidFill>
                <a:latin typeface="Tahoma"/>
                <a:cs typeface="Tahoma"/>
              </a:rPr>
              <a:t>signal</a:t>
            </a:r>
            <a:r>
              <a:rPr sz="1200" b="1" spc="-2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prstClr val="black"/>
                </a:solidFill>
                <a:latin typeface="Tahoma"/>
                <a:cs typeface="Tahoma"/>
              </a:rPr>
              <a:t>space”</a:t>
            </a:r>
            <a:endParaRPr sz="120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44061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4832" y="479298"/>
            <a:ext cx="6278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</a:rPr>
              <a:t>Signal</a:t>
            </a:r>
            <a:r>
              <a:rPr sz="2800" spc="1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Space </a:t>
            </a:r>
            <a:r>
              <a:rPr sz="2800" dirty="0">
                <a:solidFill>
                  <a:srgbClr val="FF0000"/>
                </a:solidFill>
              </a:rPr>
              <a:t>of</a:t>
            </a:r>
            <a:r>
              <a:rPr sz="2800" spc="-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several</a:t>
            </a:r>
            <a:r>
              <a:rPr sz="2800" spc="-5" dirty="0">
                <a:solidFill>
                  <a:srgbClr val="FF0000"/>
                </a:solidFill>
              </a:rPr>
              <a:t> modulation</a:t>
            </a:r>
            <a:endParaRPr sz="28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278" y="1205179"/>
            <a:ext cx="7598918" cy="451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57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8A2979-A456-4286-B8FC-8FF4C0C58EFD}"/>
              </a:ext>
            </a:extLst>
          </p:cNvPr>
          <p:cNvSpPr txBox="1"/>
          <p:nvPr/>
        </p:nvSpPr>
        <p:spPr>
          <a:xfrm>
            <a:off x="1" y="2480642"/>
            <a:ext cx="457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286"/>
            <a:r>
              <a:rPr lang="en-US" altLang="ko-KR" sz="5400" dirty="0">
                <a:solidFill>
                  <a:prstClr val="white"/>
                </a:solidFill>
                <a:latin typeface="Montserrat" panose="02000505000000020004" pitchFamily="2" charset="0"/>
                <a:cs typeface="Arial" pitchFamily="34" charset="0"/>
              </a:rPr>
              <a:t>Section Break</a:t>
            </a:r>
            <a:endParaRPr lang="ko-KR" altLang="en-US" sz="5400" dirty="0">
              <a:solidFill>
                <a:prstClr val="white"/>
              </a:solidFill>
              <a:latin typeface="Montserrat" panose="02000505000000020004" pitchFamily="2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784B83-6120-4373-9C1F-DC8EEE6D58B3}"/>
              </a:ext>
            </a:extLst>
          </p:cNvPr>
          <p:cNvSpPr txBox="1"/>
          <p:nvPr/>
        </p:nvSpPr>
        <p:spPr>
          <a:xfrm>
            <a:off x="-45" y="3320091"/>
            <a:ext cx="45719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286"/>
            <a:r>
              <a:rPr lang="en-US" altLang="ko-KR" sz="2400" dirty="0">
                <a:solidFill>
                  <a:prstClr val="white"/>
                </a:solidFill>
                <a:cs typeface="Arial" pitchFamily="34" charset="0"/>
              </a:rPr>
              <a:t>Insert the Sub Title of</a:t>
            </a:r>
          </a:p>
          <a:p>
            <a:pPr algn="r" defTabSz="914286"/>
            <a:r>
              <a:rPr lang="en-US" altLang="ko-KR" sz="2400" dirty="0">
                <a:solidFill>
                  <a:prstClr val="white"/>
                </a:solidFill>
                <a:cs typeface="Arial" pitchFamily="34" charset="0"/>
              </a:rPr>
              <a:t>Your Presentation</a:t>
            </a:r>
            <a:endParaRPr lang="ko-KR" altLang="en-US" sz="2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6E2E9094-67D8-4A7C-B3AF-095F1FFF635E}"/>
              </a:ext>
            </a:extLst>
          </p:cNvPr>
          <p:cNvSpPr/>
          <p:nvPr/>
        </p:nvSpPr>
        <p:spPr>
          <a:xfrm>
            <a:off x="4032915" y="2050576"/>
            <a:ext cx="1146412" cy="2756848"/>
          </a:xfrm>
          <a:custGeom>
            <a:avLst/>
            <a:gdLst>
              <a:gd name="connsiteX0" fmla="*/ 0 w 1528549"/>
              <a:gd name="connsiteY0" fmla="*/ 0 h 2756848"/>
              <a:gd name="connsiteX1" fmla="*/ 1528549 w 1528549"/>
              <a:gd name="connsiteY1" fmla="*/ 0 h 2756848"/>
              <a:gd name="connsiteX2" fmla="*/ 1528549 w 1528549"/>
              <a:gd name="connsiteY2" fmla="*/ 2756848 h 2756848"/>
              <a:gd name="connsiteX3" fmla="*/ 0 w 1528549"/>
              <a:gd name="connsiteY3" fmla="*/ 2756848 h 2756848"/>
              <a:gd name="connsiteX4" fmla="*/ 0 w 1528549"/>
              <a:gd name="connsiteY4" fmla="*/ 2265528 h 2756848"/>
              <a:gd name="connsiteX5" fmla="*/ 191069 w 1528549"/>
              <a:gd name="connsiteY5" fmla="*/ 2265528 h 2756848"/>
              <a:gd name="connsiteX6" fmla="*/ 191069 w 1528549"/>
              <a:gd name="connsiteY6" fmla="*/ 2565779 h 2756848"/>
              <a:gd name="connsiteX7" fmla="*/ 1337480 w 1528549"/>
              <a:gd name="connsiteY7" fmla="*/ 2565779 h 2756848"/>
              <a:gd name="connsiteX8" fmla="*/ 1337480 w 1528549"/>
              <a:gd name="connsiteY8" fmla="*/ 191069 h 2756848"/>
              <a:gd name="connsiteX9" fmla="*/ 191069 w 1528549"/>
              <a:gd name="connsiteY9" fmla="*/ 191069 h 2756848"/>
              <a:gd name="connsiteX10" fmla="*/ 191069 w 1528549"/>
              <a:gd name="connsiteY10" fmla="*/ 460776 h 2756848"/>
              <a:gd name="connsiteX11" fmla="*/ 0 w 1528549"/>
              <a:gd name="connsiteY11" fmla="*/ 460776 h 275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8549" h="2756848">
                <a:moveTo>
                  <a:pt x="0" y="0"/>
                </a:moveTo>
                <a:lnTo>
                  <a:pt x="1528549" y="0"/>
                </a:lnTo>
                <a:lnTo>
                  <a:pt x="1528549" y="2756848"/>
                </a:lnTo>
                <a:lnTo>
                  <a:pt x="0" y="2756848"/>
                </a:lnTo>
                <a:lnTo>
                  <a:pt x="0" y="2265528"/>
                </a:lnTo>
                <a:lnTo>
                  <a:pt x="191069" y="2265528"/>
                </a:lnTo>
                <a:lnTo>
                  <a:pt x="191069" y="2565779"/>
                </a:lnTo>
                <a:lnTo>
                  <a:pt x="1337480" y="2565779"/>
                </a:lnTo>
                <a:lnTo>
                  <a:pt x="1337480" y="191069"/>
                </a:lnTo>
                <a:lnTo>
                  <a:pt x="191069" y="191069"/>
                </a:lnTo>
                <a:lnTo>
                  <a:pt x="191069" y="460776"/>
                </a:lnTo>
                <a:lnTo>
                  <a:pt x="0" y="4607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3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2615305" y="160339"/>
            <a:ext cx="39276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latin typeface="Trebuchet MS" pitchFamily="34" charset="0"/>
              </a:rPr>
              <a:t>Modulasi Digital</a:t>
            </a: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7259638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>
              <a:spcAft>
                <a:spcPct val="30000"/>
              </a:spcAft>
              <a:buFont typeface="Wingdings" pitchFamily="2" charset="2"/>
              <a:buChar char="v"/>
            </a:pPr>
            <a:r>
              <a:rPr lang="en-US" sz="2000">
                <a:latin typeface="Trebuchet MS" pitchFamily="34" charset="0"/>
              </a:rPr>
              <a:t>Teknik modulasi digital pada prinsipnya merupakan variant dari metode modulasi analog</a:t>
            </a:r>
          </a:p>
          <a:p>
            <a:pPr marL="288925" indent="-288925">
              <a:spcAft>
                <a:spcPct val="30000"/>
              </a:spcAft>
              <a:buFont typeface="Wingdings" pitchFamily="2" charset="2"/>
              <a:buChar char="v"/>
            </a:pPr>
            <a:r>
              <a:rPr lang="en-US" sz="2000">
                <a:latin typeface="Trebuchet MS" pitchFamily="34" charset="0"/>
              </a:rPr>
              <a:t>Teknik modulasi digital :</a:t>
            </a:r>
          </a:p>
          <a:p>
            <a:pPr marL="1203325" lvl="2" indent="-288925">
              <a:spcAft>
                <a:spcPct val="30000"/>
              </a:spcAft>
              <a:buFontTx/>
              <a:buChar char="•"/>
            </a:pPr>
            <a:r>
              <a:rPr lang="en-US" sz="1700">
                <a:latin typeface="Trebuchet MS" pitchFamily="34" charset="0"/>
              </a:rPr>
              <a:t>Teknik dasar :</a:t>
            </a:r>
          </a:p>
          <a:p>
            <a:pPr marL="1600200" lvl="3" indent="-228600">
              <a:spcAft>
                <a:spcPct val="30000"/>
              </a:spcAft>
              <a:buFont typeface="Wingdings" pitchFamily="2" charset="2"/>
              <a:buChar char="Ø"/>
            </a:pPr>
            <a:r>
              <a:rPr lang="en-US" sz="1700">
                <a:latin typeface="Trebuchet MS" pitchFamily="34" charset="0"/>
              </a:rPr>
              <a:t>Amplitude shift keying (ASK)</a:t>
            </a:r>
          </a:p>
          <a:p>
            <a:pPr marL="1600200" lvl="3" indent="-228600">
              <a:spcAft>
                <a:spcPct val="30000"/>
              </a:spcAft>
              <a:buFont typeface="Wingdings" pitchFamily="2" charset="2"/>
              <a:buChar char="Ø"/>
            </a:pPr>
            <a:r>
              <a:rPr lang="en-US" sz="1700">
                <a:latin typeface="Trebuchet MS" pitchFamily="34" charset="0"/>
              </a:rPr>
              <a:t>Frequency shift keying (FSK)</a:t>
            </a:r>
          </a:p>
          <a:p>
            <a:pPr marL="1600200" lvl="3" indent="-228600">
              <a:spcAft>
                <a:spcPct val="30000"/>
              </a:spcAft>
              <a:buFont typeface="Wingdings" pitchFamily="2" charset="2"/>
              <a:buChar char="Ø"/>
            </a:pPr>
            <a:r>
              <a:rPr lang="en-US"/>
              <a:t>Phase shift keying (PSK)</a:t>
            </a:r>
            <a:endParaRPr lang="en-US" sz="1700">
              <a:latin typeface="Trebuchet MS" pitchFamily="34" charset="0"/>
            </a:endParaRPr>
          </a:p>
          <a:p>
            <a:pPr marL="1203325" lvl="2" indent="-288925">
              <a:spcAft>
                <a:spcPct val="30000"/>
              </a:spcAft>
              <a:buFontTx/>
              <a:buChar char="•"/>
            </a:pPr>
            <a:r>
              <a:rPr lang="en-US" sz="1700">
                <a:latin typeface="Trebuchet MS" pitchFamily="34" charset="0"/>
              </a:rPr>
              <a:t>Variant dari teknik dasar di atas :</a:t>
            </a:r>
          </a:p>
          <a:p>
            <a:pPr marL="1600200" lvl="3" indent="-228600">
              <a:spcAft>
                <a:spcPct val="30000"/>
              </a:spcAft>
              <a:buFont typeface="Wingdings" pitchFamily="2" charset="2"/>
              <a:buChar char="Ø"/>
            </a:pPr>
            <a:r>
              <a:rPr lang="en-US" sz="1700">
                <a:latin typeface="Trebuchet MS" pitchFamily="34" charset="0"/>
              </a:rPr>
              <a:t>4 Pulse Amplitude Modulation (4-PAM)</a:t>
            </a:r>
          </a:p>
          <a:p>
            <a:pPr marL="1600200" lvl="3" indent="-228600">
              <a:spcAft>
                <a:spcPct val="30000"/>
              </a:spcAft>
              <a:buFont typeface="Wingdings" pitchFamily="2" charset="2"/>
              <a:buChar char="Ø"/>
            </a:pPr>
            <a:r>
              <a:rPr lang="en-US" sz="1700">
                <a:latin typeface="Trebuchet MS" pitchFamily="34" charset="0"/>
              </a:rPr>
              <a:t>Quadrature Phase Shift Keying (QPSK)</a:t>
            </a:r>
          </a:p>
          <a:p>
            <a:pPr marL="1600200" lvl="3" indent="-228600">
              <a:spcAft>
                <a:spcPct val="30000"/>
              </a:spcAft>
              <a:buFont typeface="Wingdings" pitchFamily="2" charset="2"/>
              <a:buChar char="Ø"/>
            </a:pPr>
            <a:r>
              <a:rPr lang="en-US" sz="1700">
                <a:latin typeface="Trebuchet MS" pitchFamily="34" charset="0"/>
              </a:rPr>
              <a:t>Quadrature Amplitude Modulation (QAM)</a:t>
            </a:r>
          </a:p>
          <a:p>
            <a:pPr marL="1203325" lvl="2" indent="-288925">
              <a:spcAft>
                <a:spcPct val="30000"/>
              </a:spcAft>
              <a:buFontTx/>
              <a:buChar char="•"/>
            </a:pPr>
            <a:endParaRPr lang="en-US" sz="1700">
              <a:latin typeface="Trebuchet MS" pitchFamily="34" charset="0"/>
            </a:endParaRPr>
          </a:p>
          <a:p>
            <a:pPr marL="1203325" lvl="2" indent="-288925">
              <a:spcAft>
                <a:spcPct val="30000"/>
              </a:spcAft>
              <a:buFontTx/>
              <a:buChar char="•"/>
            </a:pPr>
            <a:endParaRPr lang="en-US" sz="170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5027" y="3486151"/>
            <a:ext cx="46996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spc="-5" dirty="0">
                <a:solidFill>
                  <a:srgbClr val="404040"/>
                </a:solidFill>
                <a:latin typeface="Verdana"/>
                <a:cs typeface="Verdana"/>
              </a:rPr>
              <a:t>BINARY</a:t>
            </a:r>
            <a:r>
              <a:rPr sz="32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spc="10" dirty="0">
                <a:solidFill>
                  <a:srgbClr val="404040"/>
                </a:solidFill>
                <a:latin typeface="Verdana"/>
                <a:cs typeface="Verdana"/>
              </a:rPr>
              <a:t>SHIFT</a:t>
            </a:r>
            <a:r>
              <a:rPr sz="32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404040"/>
                </a:solidFill>
                <a:latin typeface="Verdana"/>
                <a:cs typeface="Verdana"/>
              </a:rPr>
              <a:t>KEYING</a:t>
            </a:r>
            <a:endParaRPr sz="3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04261"/>
            <a:ext cx="21336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>
                <a:solidFill>
                  <a:prstClr val="black">
                    <a:tint val="75000"/>
                  </a:prstClr>
                </a:solidFill>
              </a:rPr>
              <a:pPr marL="38100">
                <a:lnSpc>
                  <a:spcPts val="2090"/>
                </a:lnSpc>
              </a:pPr>
              <a:t>20</a:t>
            </a:fld>
            <a:endParaRPr spc="-5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08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237" y="451604"/>
            <a:ext cx="554736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404040"/>
                </a:solidFill>
              </a:rPr>
              <a:t>Binary</a:t>
            </a:r>
            <a:r>
              <a:rPr spc="-5" dirty="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Shift</a:t>
            </a:r>
            <a:r>
              <a:rPr spc="-10" dirty="0">
                <a:solidFill>
                  <a:srgbClr val="404040"/>
                </a:solidFill>
              </a:rPr>
              <a:t> </a:t>
            </a:r>
            <a:r>
              <a:rPr spc="-20" dirty="0">
                <a:solidFill>
                  <a:srgbClr val="404040"/>
                </a:solidFill>
              </a:rPr>
              <a:t>Keying</a:t>
            </a:r>
            <a:r>
              <a:rPr spc="-5" dirty="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(BPSK)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04261"/>
            <a:ext cx="21336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>
                <a:solidFill>
                  <a:prstClr val="black">
                    <a:tint val="75000"/>
                  </a:prstClr>
                </a:solidFill>
              </a:rPr>
              <a:pPr marL="38100">
                <a:lnSpc>
                  <a:spcPts val="2090"/>
                </a:lnSpc>
              </a:pPr>
              <a:t>21</a:t>
            </a:fld>
            <a:endParaRPr spc="-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8238" y="2115446"/>
            <a:ext cx="6883400" cy="26135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55600" algn="l"/>
              </a:tabLst>
            </a:pPr>
            <a:r>
              <a:rPr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Perubahan</a:t>
            </a:r>
            <a:r>
              <a:rPr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404040"/>
                </a:solidFill>
                <a:latin typeface="Arial MT"/>
                <a:cs typeface="Arial MT"/>
              </a:rPr>
              <a:t>Parameter</a:t>
            </a:r>
            <a:r>
              <a:rPr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404040"/>
                </a:solidFill>
                <a:latin typeface="Arial MT"/>
                <a:cs typeface="Arial MT"/>
              </a:rPr>
              <a:t>Fasa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 dari</a:t>
            </a:r>
            <a:r>
              <a:rPr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srgbClr val="404040"/>
                </a:solidFill>
                <a:latin typeface="Arial MT"/>
                <a:cs typeface="Arial MT"/>
              </a:rPr>
              <a:t>sinyal</a:t>
            </a:r>
            <a:r>
              <a:rPr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srgbClr val="404040"/>
                </a:solidFill>
                <a:latin typeface="Arial MT"/>
                <a:cs typeface="Arial MT"/>
              </a:rPr>
              <a:t>pembawa</a:t>
            </a:r>
            <a:r>
              <a:rPr spc="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sesuai</a:t>
            </a:r>
            <a:r>
              <a:rPr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srgbClr val="404040"/>
                </a:solidFill>
                <a:latin typeface="Arial MT"/>
                <a:cs typeface="Arial MT"/>
              </a:rPr>
              <a:t>dengan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  <a:p>
            <a:pPr marL="355600"/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sinyal</a:t>
            </a:r>
            <a:r>
              <a:rPr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informasi.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  <a:p>
            <a:pPr marL="355600" marR="524510" indent="-343535">
              <a:spcBef>
                <a:spcPts val="1030"/>
              </a:spcBef>
              <a:tabLst>
                <a:tab pos="355600" algn="l"/>
              </a:tabLst>
            </a:pPr>
            <a:r>
              <a:rPr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Menggunakan</a:t>
            </a:r>
            <a:r>
              <a:rPr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alternatif-alternatif</a:t>
            </a:r>
            <a:r>
              <a:rPr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404040"/>
                </a:solidFill>
                <a:latin typeface="Arial MT"/>
                <a:cs typeface="Arial MT"/>
              </a:rPr>
              <a:t>fasa</a:t>
            </a:r>
            <a:r>
              <a:rPr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gelombang</a:t>
            </a:r>
            <a:r>
              <a:rPr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sinus</a:t>
            </a:r>
            <a:r>
              <a:rPr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404040"/>
                </a:solidFill>
                <a:latin typeface="Arial MT"/>
                <a:cs typeface="Arial MT"/>
              </a:rPr>
              <a:t>utk </a:t>
            </a:r>
            <a:r>
              <a:rPr spc="-48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mengkodekan</a:t>
            </a:r>
            <a:r>
              <a:rPr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bit-bit</a:t>
            </a:r>
            <a:r>
              <a:rPr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dimana </a:t>
            </a:r>
            <a:r>
              <a:rPr dirty="0">
                <a:solidFill>
                  <a:srgbClr val="404040"/>
                </a:solidFill>
                <a:latin typeface="Arial MT"/>
                <a:cs typeface="Arial MT"/>
              </a:rPr>
              <a:t>Fasa 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dipisahkan</a:t>
            </a:r>
            <a:r>
              <a:rPr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180</a:t>
            </a:r>
            <a:r>
              <a:rPr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derajat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  <a:p>
            <a:pPr marL="355600" marR="1059180" indent="-343535">
              <a:spcBef>
                <a:spcPts val="1035"/>
              </a:spcBef>
              <a:tabLst>
                <a:tab pos="355600" algn="l"/>
              </a:tabLst>
            </a:pPr>
            <a:r>
              <a:rPr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Sederhana</a:t>
            </a:r>
            <a:r>
              <a:rPr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404040"/>
                </a:solidFill>
                <a:latin typeface="Arial MT"/>
                <a:cs typeface="Arial MT"/>
              </a:rPr>
              <a:t>utk</a:t>
            </a:r>
            <a:r>
              <a:rPr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diimplementasikan,</a:t>
            </a:r>
            <a:r>
              <a:rPr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tidak</a:t>
            </a:r>
            <a:r>
              <a:rPr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efisien</a:t>
            </a:r>
            <a:r>
              <a:rPr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dalam </a:t>
            </a:r>
            <a:r>
              <a:rPr spc="-48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penggunaan</a:t>
            </a:r>
            <a:r>
              <a:rPr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i="1" spc="-5" dirty="0">
                <a:solidFill>
                  <a:srgbClr val="404040"/>
                </a:solidFill>
                <a:latin typeface="Arial"/>
                <a:cs typeface="Arial"/>
              </a:rPr>
              <a:t>bandwidth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  <a:p>
            <a:pPr marL="355600" marR="1084580" indent="-343535">
              <a:spcBef>
                <a:spcPts val="1035"/>
              </a:spcBef>
              <a:tabLst>
                <a:tab pos="355600" algn="l"/>
              </a:tabLst>
            </a:pPr>
            <a:r>
              <a:rPr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Sangat</a:t>
            </a:r>
            <a:r>
              <a:rPr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kokoh,</a:t>
            </a:r>
            <a:r>
              <a:rPr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sering</a:t>
            </a:r>
            <a:r>
              <a:rPr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digunakan</a:t>
            </a:r>
            <a:r>
              <a:rPr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secara</a:t>
            </a:r>
            <a:r>
              <a:rPr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extensif</a:t>
            </a:r>
            <a:r>
              <a:rPr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srgbClr val="404040"/>
                </a:solidFill>
                <a:latin typeface="Arial MT"/>
                <a:cs typeface="Arial MT"/>
              </a:rPr>
              <a:t>pada </a:t>
            </a:r>
            <a:r>
              <a:rPr spc="-48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komunikasi</a:t>
            </a:r>
            <a:r>
              <a:rPr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satelit.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916651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237" y="451604"/>
            <a:ext cx="367411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404040"/>
                </a:solidFill>
              </a:rPr>
              <a:t>Blok</a:t>
            </a:r>
            <a:r>
              <a:rPr spc="-30" dirty="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Sistem</a:t>
            </a:r>
            <a:r>
              <a:rPr spc="-55" dirty="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BPSK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04261"/>
            <a:ext cx="21336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>
                <a:solidFill>
                  <a:prstClr val="black">
                    <a:tint val="75000"/>
                  </a:prstClr>
                </a:solidFill>
              </a:rPr>
              <a:pPr marL="38100">
                <a:lnSpc>
                  <a:spcPts val="2090"/>
                </a:lnSpc>
              </a:pPr>
              <a:t>22</a:t>
            </a:fld>
            <a:endParaRPr spc="-5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69466" y="1764792"/>
            <a:ext cx="4451985" cy="2822575"/>
            <a:chOff x="2569464" y="1764792"/>
            <a:chExt cx="4451985" cy="28225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9464" y="1764792"/>
              <a:ext cx="4451603" cy="28224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3599" y="1828800"/>
              <a:ext cx="4268470" cy="26400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14549" y="1809750"/>
              <a:ext cx="4306570" cy="2678430"/>
            </a:xfrm>
            <a:custGeom>
              <a:avLst/>
              <a:gdLst/>
              <a:ahLst/>
              <a:cxnLst/>
              <a:rect l="l" t="t" r="r" b="b"/>
              <a:pathLst>
                <a:path w="4306570" h="2678429">
                  <a:moveTo>
                    <a:pt x="0" y="2678176"/>
                  </a:moveTo>
                  <a:lnTo>
                    <a:pt x="4306570" y="2678176"/>
                  </a:lnTo>
                  <a:lnTo>
                    <a:pt x="4306570" y="0"/>
                  </a:lnTo>
                  <a:lnTo>
                    <a:pt x="0" y="0"/>
                  </a:lnTo>
                  <a:lnTo>
                    <a:pt x="0" y="2678176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406291" y="5649107"/>
            <a:ext cx="177800" cy="3638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2200" spc="110" dirty="0">
                <a:solidFill>
                  <a:prstClr val="black"/>
                </a:solidFill>
                <a:latin typeface="Symbol"/>
                <a:cs typeface="Symbol"/>
              </a:rPr>
              <a:t></a:t>
            </a:r>
            <a:endParaRPr sz="22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51182" y="5762788"/>
            <a:ext cx="10541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b="1" i="1" spc="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80889" y="5558432"/>
            <a:ext cx="3563620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3300" spc="165" baseline="32828" dirty="0">
                <a:solidFill>
                  <a:prstClr val="black"/>
                </a:solidFill>
                <a:latin typeface="Symbol"/>
                <a:cs typeface="Symbol"/>
              </a:rPr>
              <a:t></a:t>
            </a:r>
            <a:r>
              <a:rPr sz="3300" spc="-457" baseline="3282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spc="31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b="1" spc="1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="1" spc="8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b="1" spc="9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b="1" spc="9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b="1" spc="-3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350" spc="5"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r>
              <a:rPr sz="2200" b="1" i="1" spc="7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b="1"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spc="-1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spc="6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b="1"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125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200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spc="40"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r>
              <a:rPr sz="2350" spc="-1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34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;</a:t>
            </a:r>
            <a:r>
              <a:rPr sz="2200" b="1" spc="-2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spc="9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200" b="1" spc="15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b="1" i="1" spc="6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b="1" i="1" spc="-3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b="1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9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200" b="1" dirty="0">
                <a:solidFill>
                  <a:prstClr val="black"/>
                </a:solidFill>
                <a:latin typeface="Times New Roman"/>
                <a:cs typeface="Times New Roman"/>
              </a:rPr>
              <a:t>"</a:t>
            </a:r>
            <a:r>
              <a:rPr sz="2200" b="1" spc="-3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200" b="1" spc="125" dirty="0">
                <a:solidFill>
                  <a:prstClr val="black"/>
                </a:solidFill>
                <a:latin typeface="Times New Roman"/>
                <a:cs typeface="Times New Roman"/>
              </a:rPr>
              <a:t>"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20056" y="5143868"/>
            <a:ext cx="4286885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3300" b="1" i="1" spc="157" baseline="-41666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3300" b="1" spc="232" baseline="-41666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300" b="1" i="1" spc="89" baseline="-4166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3300" b="1" i="1" spc="-502" baseline="-416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00" b="1" spc="112" baseline="-41666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300" b="1" spc="-89" baseline="-416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00" spc="187" baseline="-41666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3300" spc="75" baseline="-416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00" spc="165" baseline="-2525" dirty="0">
                <a:solidFill>
                  <a:prstClr val="black"/>
                </a:solidFill>
                <a:latin typeface="Symbol"/>
                <a:cs typeface="Symbol"/>
              </a:rPr>
              <a:t></a:t>
            </a:r>
            <a:r>
              <a:rPr sz="3300" spc="-15" baseline="-25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spc="31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b="1" spc="1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="1" spc="8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b="1" spc="9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b="1" spc="9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b="1" spc="-3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350" spc="5"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r>
              <a:rPr sz="2200" b="1" i="1" spc="19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950" b="1" i="1" spc="75" baseline="-23504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950" b="1" i="1" spc="-240" baseline="-235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spc="6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b="1"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125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2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12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200" b="1" spc="34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;</a:t>
            </a:r>
            <a:r>
              <a:rPr sz="2200" b="1" spc="-2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spc="8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200" b="1" spc="15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b="1" i="1" spc="6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b="1" i="1" spc="-3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b="1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9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200" b="1" spc="-110" dirty="0">
                <a:solidFill>
                  <a:prstClr val="black"/>
                </a:solidFill>
                <a:latin typeface="Times New Roman"/>
                <a:cs typeface="Times New Roman"/>
              </a:rPr>
              <a:t>"</a:t>
            </a:r>
            <a:r>
              <a:rPr sz="2200" b="1" spc="-10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200" b="1" spc="125" dirty="0">
                <a:solidFill>
                  <a:prstClr val="black"/>
                </a:solidFill>
                <a:latin typeface="Times New Roman"/>
                <a:cs typeface="Times New Roman"/>
              </a:rPr>
              <a:t>"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8369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48474" y="2028937"/>
            <a:ext cx="928369" cy="789305"/>
            <a:chOff x="2148468" y="2028935"/>
            <a:chExt cx="928369" cy="789305"/>
          </a:xfrm>
        </p:grpSpPr>
        <p:sp>
          <p:nvSpPr>
            <p:cNvPr id="3" name="object 3"/>
            <p:cNvSpPr/>
            <p:nvPr/>
          </p:nvSpPr>
          <p:spPr>
            <a:xfrm>
              <a:off x="2149295" y="2423295"/>
              <a:ext cx="926465" cy="0"/>
            </a:xfrm>
            <a:custGeom>
              <a:avLst/>
              <a:gdLst/>
              <a:ahLst/>
              <a:cxnLst/>
              <a:rect l="l" t="t" r="r" b="b"/>
              <a:pathLst>
                <a:path w="926464">
                  <a:moveTo>
                    <a:pt x="0" y="0"/>
                  </a:moveTo>
                  <a:lnTo>
                    <a:pt x="926397" y="0"/>
                  </a:lnTo>
                </a:path>
              </a:pathLst>
            </a:custGeom>
            <a:ln w="3175">
              <a:solidFill>
                <a:srgbClr val="C0C0C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2149295" y="2029840"/>
              <a:ext cx="926465" cy="787400"/>
            </a:xfrm>
            <a:custGeom>
              <a:avLst/>
              <a:gdLst/>
              <a:ahLst/>
              <a:cxnLst/>
              <a:rect l="l" t="t" r="r" b="b"/>
              <a:pathLst>
                <a:path w="926464" h="787400">
                  <a:moveTo>
                    <a:pt x="0" y="393454"/>
                  </a:moveTo>
                  <a:lnTo>
                    <a:pt x="83" y="393273"/>
                  </a:lnTo>
                  <a:lnTo>
                    <a:pt x="168" y="392988"/>
                  </a:lnTo>
                  <a:lnTo>
                    <a:pt x="295" y="392756"/>
                  </a:lnTo>
                  <a:lnTo>
                    <a:pt x="378" y="392523"/>
                  </a:lnTo>
                  <a:lnTo>
                    <a:pt x="463" y="392290"/>
                  </a:lnTo>
                  <a:lnTo>
                    <a:pt x="547" y="392005"/>
                  </a:lnTo>
                  <a:lnTo>
                    <a:pt x="631" y="391760"/>
                  </a:lnTo>
                  <a:lnTo>
                    <a:pt x="757" y="391527"/>
                  </a:lnTo>
                  <a:lnTo>
                    <a:pt x="842" y="391294"/>
                  </a:lnTo>
                  <a:lnTo>
                    <a:pt x="925" y="391010"/>
                  </a:lnTo>
                  <a:lnTo>
                    <a:pt x="1010" y="390777"/>
                  </a:lnTo>
                  <a:lnTo>
                    <a:pt x="1095" y="390544"/>
                  </a:lnTo>
                  <a:lnTo>
                    <a:pt x="1220" y="390311"/>
                  </a:lnTo>
                  <a:lnTo>
                    <a:pt x="1305" y="390027"/>
                  </a:lnTo>
                  <a:lnTo>
                    <a:pt x="1389" y="389794"/>
                  </a:lnTo>
                  <a:lnTo>
                    <a:pt x="1474" y="389548"/>
                  </a:lnTo>
                  <a:lnTo>
                    <a:pt x="1557" y="389315"/>
                  </a:lnTo>
                  <a:lnTo>
                    <a:pt x="1684" y="389031"/>
                  </a:lnTo>
                  <a:lnTo>
                    <a:pt x="1768" y="388798"/>
                  </a:lnTo>
                  <a:lnTo>
                    <a:pt x="1852" y="388565"/>
                  </a:lnTo>
                  <a:lnTo>
                    <a:pt x="1937" y="388332"/>
                  </a:lnTo>
                  <a:lnTo>
                    <a:pt x="2021" y="388048"/>
                  </a:lnTo>
                  <a:lnTo>
                    <a:pt x="2147" y="387815"/>
                  </a:lnTo>
                  <a:lnTo>
                    <a:pt x="2231" y="387582"/>
                  </a:lnTo>
                  <a:lnTo>
                    <a:pt x="2316" y="387336"/>
                  </a:lnTo>
                  <a:lnTo>
                    <a:pt x="2400" y="387065"/>
                  </a:lnTo>
                  <a:lnTo>
                    <a:pt x="2484" y="386819"/>
                  </a:lnTo>
                  <a:lnTo>
                    <a:pt x="2610" y="386586"/>
                  </a:lnTo>
                  <a:lnTo>
                    <a:pt x="2695" y="386353"/>
                  </a:lnTo>
                  <a:lnTo>
                    <a:pt x="2779" y="386069"/>
                  </a:lnTo>
                  <a:lnTo>
                    <a:pt x="2863" y="385836"/>
                  </a:lnTo>
                  <a:lnTo>
                    <a:pt x="2947" y="385603"/>
                  </a:lnTo>
                  <a:lnTo>
                    <a:pt x="3073" y="385370"/>
                  </a:lnTo>
                  <a:lnTo>
                    <a:pt x="3158" y="385086"/>
                  </a:lnTo>
                  <a:lnTo>
                    <a:pt x="3242" y="384840"/>
                  </a:lnTo>
                  <a:lnTo>
                    <a:pt x="3327" y="384607"/>
                  </a:lnTo>
                  <a:lnTo>
                    <a:pt x="3410" y="384375"/>
                  </a:lnTo>
                  <a:lnTo>
                    <a:pt x="3537" y="384090"/>
                  </a:lnTo>
                  <a:lnTo>
                    <a:pt x="3622" y="383857"/>
                  </a:lnTo>
                  <a:lnTo>
                    <a:pt x="3705" y="383624"/>
                  </a:lnTo>
                  <a:lnTo>
                    <a:pt x="3789" y="383392"/>
                  </a:lnTo>
                  <a:lnTo>
                    <a:pt x="3874" y="383107"/>
                  </a:lnTo>
                  <a:lnTo>
                    <a:pt x="4000" y="382874"/>
                  </a:lnTo>
                  <a:lnTo>
                    <a:pt x="4084" y="382629"/>
                  </a:lnTo>
                  <a:lnTo>
                    <a:pt x="4169" y="382396"/>
                  </a:lnTo>
                  <a:lnTo>
                    <a:pt x="4252" y="382111"/>
                  </a:lnTo>
                  <a:lnTo>
                    <a:pt x="4337" y="381878"/>
                  </a:lnTo>
                  <a:lnTo>
                    <a:pt x="4463" y="381646"/>
                  </a:lnTo>
                  <a:lnTo>
                    <a:pt x="4547" y="381413"/>
                  </a:lnTo>
                  <a:lnTo>
                    <a:pt x="4631" y="381128"/>
                  </a:lnTo>
                  <a:lnTo>
                    <a:pt x="4716" y="380895"/>
                  </a:lnTo>
                  <a:lnTo>
                    <a:pt x="4801" y="380663"/>
                  </a:lnTo>
                  <a:lnTo>
                    <a:pt x="4926" y="380417"/>
                  </a:lnTo>
                  <a:lnTo>
                    <a:pt x="5011" y="380145"/>
                  </a:lnTo>
                  <a:lnTo>
                    <a:pt x="5095" y="379900"/>
                  </a:lnTo>
                  <a:lnTo>
                    <a:pt x="5179" y="379667"/>
                  </a:lnTo>
                  <a:lnTo>
                    <a:pt x="5263" y="379434"/>
                  </a:lnTo>
                  <a:lnTo>
                    <a:pt x="5727" y="378166"/>
                  </a:lnTo>
                  <a:lnTo>
                    <a:pt x="5853" y="377934"/>
                  </a:lnTo>
                  <a:lnTo>
                    <a:pt x="5937" y="377688"/>
                  </a:lnTo>
                  <a:lnTo>
                    <a:pt x="6022" y="377455"/>
                  </a:lnTo>
                  <a:lnTo>
                    <a:pt x="6105" y="377171"/>
                  </a:lnTo>
                  <a:lnTo>
                    <a:pt x="6190" y="376938"/>
                  </a:lnTo>
                  <a:lnTo>
                    <a:pt x="6316" y="376705"/>
                  </a:lnTo>
                  <a:lnTo>
                    <a:pt x="6400" y="376472"/>
                  </a:lnTo>
                  <a:lnTo>
                    <a:pt x="6485" y="376188"/>
                  </a:lnTo>
                  <a:lnTo>
                    <a:pt x="6569" y="375955"/>
                  </a:lnTo>
                  <a:lnTo>
                    <a:pt x="6654" y="375709"/>
                  </a:lnTo>
                  <a:lnTo>
                    <a:pt x="6779" y="375476"/>
                  </a:lnTo>
                  <a:lnTo>
                    <a:pt x="6864" y="375192"/>
                  </a:lnTo>
                  <a:lnTo>
                    <a:pt x="6948" y="374959"/>
                  </a:lnTo>
                  <a:lnTo>
                    <a:pt x="7032" y="374726"/>
                  </a:lnTo>
                  <a:lnTo>
                    <a:pt x="7116" y="374493"/>
                  </a:lnTo>
                  <a:lnTo>
                    <a:pt x="7243" y="374209"/>
                  </a:lnTo>
                  <a:lnTo>
                    <a:pt x="7326" y="373976"/>
                  </a:lnTo>
                  <a:lnTo>
                    <a:pt x="7411" y="373743"/>
                  </a:lnTo>
                  <a:lnTo>
                    <a:pt x="7495" y="373497"/>
                  </a:lnTo>
                  <a:lnTo>
                    <a:pt x="7579" y="373226"/>
                  </a:lnTo>
                  <a:lnTo>
                    <a:pt x="7706" y="372980"/>
                  </a:lnTo>
                  <a:lnTo>
                    <a:pt x="7790" y="372747"/>
                  </a:lnTo>
                  <a:lnTo>
                    <a:pt x="7875" y="372514"/>
                  </a:lnTo>
                  <a:lnTo>
                    <a:pt x="7958" y="372230"/>
                  </a:lnTo>
                  <a:lnTo>
                    <a:pt x="8043" y="371997"/>
                  </a:lnTo>
                  <a:lnTo>
                    <a:pt x="8168" y="371764"/>
                  </a:lnTo>
                  <a:lnTo>
                    <a:pt x="8253" y="371531"/>
                  </a:lnTo>
                  <a:lnTo>
                    <a:pt x="8338" y="371247"/>
                  </a:lnTo>
                  <a:lnTo>
                    <a:pt x="8422" y="371014"/>
                  </a:lnTo>
                  <a:lnTo>
                    <a:pt x="8505" y="370768"/>
                  </a:lnTo>
                  <a:lnTo>
                    <a:pt x="8632" y="370536"/>
                  </a:lnTo>
                  <a:lnTo>
                    <a:pt x="8717" y="370251"/>
                  </a:lnTo>
                  <a:lnTo>
                    <a:pt x="8800" y="370018"/>
                  </a:lnTo>
                  <a:lnTo>
                    <a:pt x="8885" y="369785"/>
                  </a:lnTo>
                  <a:lnTo>
                    <a:pt x="8969" y="369553"/>
                  </a:lnTo>
                  <a:lnTo>
                    <a:pt x="9095" y="369320"/>
                  </a:lnTo>
                  <a:lnTo>
                    <a:pt x="9179" y="369035"/>
                  </a:lnTo>
                  <a:lnTo>
                    <a:pt x="9264" y="368790"/>
                  </a:lnTo>
                  <a:lnTo>
                    <a:pt x="9349" y="368557"/>
                  </a:lnTo>
                  <a:lnTo>
                    <a:pt x="9432" y="368324"/>
                  </a:lnTo>
                  <a:lnTo>
                    <a:pt x="9559" y="368039"/>
                  </a:lnTo>
                  <a:lnTo>
                    <a:pt x="9643" y="367807"/>
                  </a:lnTo>
                  <a:lnTo>
                    <a:pt x="9727" y="367574"/>
                  </a:lnTo>
                  <a:lnTo>
                    <a:pt x="9811" y="367341"/>
                  </a:lnTo>
                  <a:lnTo>
                    <a:pt x="9896" y="367056"/>
                  </a:lnTo>
                  <a:lnTo>
                    <a:pt x="10023" y="366824"/>
                  </a:lnTo>
                  <a:lnTo>
                    <a:pt x="10106" y="366578"/>
                  </a:lnTo>
                  <a:lnTo>
                    <a:pt x="10190" y="366345"/>
                  </a:lnTo>
                  <a:lnTo>
                    <a:pt x="10275" y="366061"/>
                  </a:lnTo>
                  <a:lnTo>
                    <a:pt x="10358" y="365828"/>
                  </a:lnTo>
                  <a:lnTo>
                    <a:pt x="10485" y="365595"/>
                  </a:lnTo>
                  <a:lnTo>
                    <a:pt x="10570" y="365362"/>
                  </a:lnTo>
                  <a:lnTo>
                    <a:pt x="10653" y="365078"/>
                  </a:lnTo>
                  <a:lnTo>
                    <a:pt x="10738" y="364845"/>
                  </a:lnTo>
                  <a:lnTo>
                    <a:pt x="10822" y="364612"/>
                  </a:lnTo>
                  <a:lnTo>
                    <a:pt x="10948" y="364366"/>
                  </a:lnTo>
                  <a:lnTo>
                    <a:pt x="11033" y="364095"/>
                  </a:lnTo>
                  <a:lnTo>
                    <a:pt x="11117" y="363849"/>
                  </a:lnTo>
                  <a:lnTo>
                    <a:pt x="11202" y="363616"/>
                  </a:lnTo>
                  <a:lnTo>
                    <a:pt x="11285" y="363383"/>
                  </a:lnTo>
                  <a:lnTo>
                    <a:pt x="11412" y="363099"/>
                  </a:lnTo>
                  <a:lnTo>
                    <a:pt x="11496" y="362866"/>
                  </a:lnTo>
                  <a:lnTo>
                    <a:pt x="11580" y="362633"/>
                  </a:lnTo>
                  <a:lnTo>
                    <a:pt x="11664" y="362400"/>
                  </a:lnTo>
                  <a:lnTo>
                    <a:pt x="11749" y="362155"/>
                  </a:lnTo>
                  <a:lnTo>
                    <a:pt x="11874" y="361870"/>
                  </a:lnTo>
                  <a:lnTo>
                    <a:pt x="11959" y="361637"/>
                  </a:lnTo>
                  <a:lnTo>
                    <a:pt x="12043" y="361404"/>
                  </a:lnTo>
                  <a:lnTo>
                    <a:pt x="12127" y="361172"/>
                  </a:lnTo>
                  <a:lnTo>
                    <a:pt x="12212" y="360887"/>
                  </a:lnTo>
                  <a:lnTo>
                    <a:pt x="12338" y="360654"/>
                  </a:lnTo>
                  <a:lnTo>
                    <a:pt x="12423" y="360421"/>
                  </a:lnTo>
                  <a:lnTo>
                    <a:pt x="12506" y="360176"/>
                  </a:lnTo>
                  <a:lnTo>
                    <a:pt x="12591" y="359904"/>
                  </a:lnTo>
                  <a:lnTo>
                    <a:pt x="12675" y="359658"/>
                  </a:lnTo>
                  <a:lnTo>
                    <a:pt x="12801" y="359426"/>
                  </a:lnTo>
                  <a:lnTo>
                    <a:pt x="12886" y="359193"/>
                  </a:lnTo>
                  <a:lnTo>
                    <a:pt x="12970" y="358908"/>
                  </a:lnTo>
                  <a:lnTo>
                    <a:pt x="13053" y="358675"/>
                  </a:lnTo>
                  <a:lnTo>
                    <a:pt x="13138" y="358443"/>
                  </a:lnTo>
                  <a:lnTo>
                    <a:pt x="13265" y="358210"/>
                  </a:lnTo>
                  <a:lnTo>
                    <a:pt x="13348" y="357964"/>
                  </a:lnTo>
                  <a:lnTo>
                    <a:pt x="13433" y="357692"/>
                  </a:lnTo>
                  <a:lnTo>
                    <a:pt x="13517" y="357447"/>
                  </a:lnTo>
                  <a:lnTo>
                    <a:pt x="13602" y="357214"/>
                  </a:lnTo>
                  <a:lnTo>
                    <a:pt x="13727" y="356981"/>
                  </a:lnTo>
                  <a:lnTo>
                    <a:pt x="13812" y="356697"/>
                  </a:lnTo>
                  <a:lnTo>
                    <a:pt x="13897" y="356464"/>
                  </a:lnTo>
                  <a:lnTo>
                    <a:pt x="13980" y="356231"/>
                  </a:lnTo>
                  <a:lnTo>
                    <a:pt x="14064" y="355998"/>
                  </a:lnTo>
                  <a:lnTo>
                    <a:pt x="14191" y="355714"/>
                  </a:lnTo>
                  <a:lnTo>
                    <a:pt x="14275" y="355481"/>
                  </a:lnTo>
                  <a:lnTo>
                    <a:pt x="14359" y="355235"/>
                  </a:lnTo>
                  <a:lnTo>
                    <a:pt x="14444" y="355002"/>
                  </a:lnTo>
                  <a:lnTo>
                    <a:pt x="14528" y="354769"/>
                  </a:lnTo>
                  <a:lnTo>
                    <a:pt x="14654" y="354485"/>
                  </a:lnTo>
                  <a:lnTo>
                    <a:pt x="14738" y="354252"/>
                  </a:lnTo>
                  <a:lnTo>
                    <a:pt x="14823" y="354019"/>
                  </a:lnTo>
                  <a:lnTo>
                    <a:pt x="14906" y="353786"/>
                  </a:lnTo>
                  <a:lnTo>
                    <a:pt x="14991" y="353502"/>
                  </a:lnTo>
                  <a:lnTo>
                    <a:pt x="15118" y="353256"/>
                  </a:lnTo>
                  <a:lnTo>
                    <a:pt x="15201" y="353023"/>
                  </a:lnTo>
                  <a:lnTo>
                    <a:pt x="15286" y="352791"/>
                  </a:lnTo>
                  <a:lnTo>
                    <a:pt x="15370" y="352558"/>
                  </a:lnTo>
                  <a:lnTo>
                    <a:pt x="15455" y="352273"/>
                  </a:lnTo>
                  <a:lnTo>
                    <a:pt x="15581" y="352040"/>
                  </a:lnTo>
                  <a:lnTo>
                    <a:pt x="15665" y="351808"/>
                  </a:lnTo>
                  <a:lnTo>
                    <a:pt x="15750" y="351562"/>
                  </a:lnTo>
                  <a:lnTo>
                    <a:pt x="15833" y="351290"/>
                  </a:lnTo>
                  <a:lnTo>
                    <a:pt x="15917" y="351045"/>
                  </a:lnTo>
                  <a:lnTo>
                    <a:pt x="16044" y="350812"/>
                  </a:lnTo>
                  <a:lnTo>
                    <a:pt x="16128" y="350579"/>
                  </a:lnTo>
                  <a:lnTo>
                    <a:pt x="16212" y="350346"/>
                  </a:lnTo>
                  <a:lnTo>
                    <a:pt x="16297" y="350062"/>
                  </a:lnTo>
                  <a:lnTo>
                    <a:pt x="16380" y="349829"/>
                  </a:lnTo>
                  <a:lnTo>
                    <a:pt x="16507" y="349596"/>
                  </a:lnTo>
                  <a:lnTo>
                    <a:pt x="16591" y="349350"/>
                  </a:lnTo>
                  <a:lnTo>
                    <a:pt x="16675" y="349079"/>
                  </a:lnTo>
                  <a:lnTo>
                    <a:pt x="16760" y="348833"/>
                  </a:lnTo>
                  <a:lnTo>
                    <a:pt x="16844" y="348600"/>
                  </a:lnTo>
                  <a:lnTo>
                    <a:pt x="16971" y="348367"/>
                  </a:lnTo>
                  <a:lnTo>
                    <a:pt x="17054" y="348134"/>
                  </a:lnTo>
                  <a:lnTo>
                    <a:pt x="17139" y="347850"/>
                  </a:lnTo>
                  <a:lnTo>
                    <a:pt x="17223" y="347617"/>
                  </a:lnTo>
                  <a:lnTo>
                    <a:pt x="17307" y="347384"/>
                  </a:lnTo>
                  <a:lnTo>
                    <a:pt x="17434" y="347139"/>
                  </a:lnTo>
                  <a:lnTo>
                    <a:pt x="17518" y="346867"/>
                  </a:lnTo>
                  <a:lnTo>
                    <a:pt x="17601" y="346621"/>
                  </a:lnTo>
                  <a:lnTo>
                    <a:pt x="17686" y="346388"/>
                  </a:lnTo>
                  <a:lnTo>
                    <a:pt x="17770" y="346156"/>
                  </a:lnTo>
                  <a:lnTo>
                    <a:pt x="17896" y="345923"/>
                  </a:lnTo>
                  <a:lnTo>
                    <a:pt x="17981" y="345638"/>
                  </a:lnTo>
                  <a:lnTo>
                    <a:pt x="18065" y="345405"/>
                  </a:lnTo>
                  <a:lnTo>
                    <a:pt x="18150" y="345173"/>
                  </a:lnTo>
                  <a:lnTo>
                    <a:pt x="18233" y="344927"/>
                  </a:lnTo>
                  <a:lnTo>
                    <a:pt x="18360" y="344694"/>
                  </a:lnTo>
                </a:path>
                <a:path w="926464" h="787400">
                  <a:moveTo>
                    <a:pt x="18360" y="344694"/>
                  </a:moveTo>
                  <a:lnTo>
                    <a:pt x="18445" y="344410"/>
                  </a:lnTo>
                  <a:lnTo>
                    <a:pt x="18528" y="344177"/>
                  </a:lnTo>
                  <a:lnTo>
                    <a:pt x="18612" y="343944"/>
                  </a:lnTo>
                  <a:lnTo>
                    <a:pt x="18697" y="343711"/>
                  </a:lnTo>
                  <a:lnTo>
                    <a:pt x="18823" y="343427"/>
                  </a:lnTo>
                  <a:lnTo>
                    <a:pt x="18907" y="343194"/>
                  </a:lnTo>
                  <a:lnTo>
                    <a:pt x="18992" y="342948"/>
                  </a:lnTo>
                  <a:lnTo>
                    <a:pt x="19076" y="342715"/>
                  </a:lnTo>
                  <a:lnTo>
                    <a:pt x="19160" y="342482"/>
                  </a:lnTo>
                  <a:lnTo>
                    <a:pt x="19286" y="342198"/>
                  </a:lnTo>
                  <a:lnTo>
                    <a:pt x="19371" y="341965"/>
                  </a:lnTo>
                  <a:lnTo>
                    <a:pt x="19454" y="341732"/>
                  </a:lnTo>
                  <a:lnTo>
                    <a:pt x="19539" y="341500"/>
                  </a:lnTo>
                  <a:lnTo>
                    <a:pt x="19624" y="341254"/>
                  </a:lnTo>
                  <a:lnTo>
                    <a:pt x="19749" y="340982"/>
                  </a:lnTo>
                  <a:lnTo>
                    <a:pt x="19834" y="340736"/>
                  </a:lnTo>
                  <a:lnTo>
                    <a:pt x="19918" y="340504"/>
                  </a:lnTo>
                  <a:lnTo>
                    <a:pt x="20003" y="340271"/>
                  </a:lnTo>
                  <a:lnTo>
                    <a:pt x="20086" y="340038"/>
                  </a:lnTo>
                  <a:lnTo>
                    <a:pt x="20213" y="339753"/>
                  </a:lnTo>
                  <a:lnTo>
                    <a:pt x="20298" y="339521"/>
                  </a:lnTo>
                  <a:lnTo>
                    <a:pt x="20381" y="339288"/>
                  </a:lnTo>
                  <a:lnTo>
                    <a:pt x="20465" y="339042"/>
                  </a:lnTo>
                  <a:lnTo>
                    <a:pt x="20550" y="338809"/>
                  </a:lnTo>
                  <a:lnTo>
                    <a:pt x="20676" y="338525"/>
                  </a:lnTo>
                  <a:lnTo>
                    <a:pt x="20760" y="338292"/>
                  </a:lnTo>
                  <a:lnTo>
                    <a:pt x="20845" y="338059"/>
                  </a:lnTo>
                  <a:lnTo>
                    <a:pt x="20928" y="337826"/>
                  </a:lnTo>
                  <a:lnTo>
                    <a:pt x="21013" y="337594"/>
                  </a:lnTo>
                  <a:lnTo>
                    <a:pt x="21139" y="337309"/>
                  </a:lnTo>
                  <a:lnTo>
                    <a:pt x="21223" y="337076"/>
                  </a:lnTo>
                  <a:lnTo>
                    <a:pt x="21308" y="336830"/>
                  </a:lnTo>
                  <a:lnTo>
                    <a:pt x="21392" y="336598"/>
                  </a:lnTo>
                  <a:lnTo>
                    <a:pt x="21476" y="336365"/>
                  </a:lnTo>
                  <a:lnTo>
                    <a:pt x="21602" y="336080"/>
                  </a:lnTo>
                  <a:lnTo>
                    <a:pt x="21687" y="335848"/>
                  </a:lnTo>
                  <a:lnTo>
                    <a:pt x="21771" y="335615"/>
                  </a:lnTo>
                  <a:lnTo>
                    <a:pt x="21855" y="335382"/>
                  </a:lnTo>
                  <a:lnTo>
                    <a:pt x="21939" y="335136"/>
                  </a:lnTo>
                  <a:lnTo>
                    <a:pt x="22066" y="334865"/>
                  </a:lnTo>
                  <a:lnTo>
                    <a:pt x="22149" y="334619"/>
                  </a:lnTo>
                  <a:lnTo>
                    <a:pt x="22234" y="334386"/>
                  </a:lnTo>
                  <a:lnTo>
                    <a:pt x="22318" y="334153"/>
                  </a:lnTo>
                  <a:lnTo>
                    <a:pt x="22403" y="333920"/>
                  </a:lnTo>
                  <a:lnTo>
                    <a:pt x="22529" y="333636"/>
                  </a:lnTo>
                  <a:lnTo>
                    <a:pt x="22613" y="333403"/>
                  </a:lnTo>
                  <a:lnTo>
                    <a:pt x="22698" y="333157"/>
                  </a:lnTo>
                  <a:lnTo>
                    <a:pt x="22781" y="332925"/>
                  </a:lnTo>
                  <a:lnTo>
                    <a:pt x="22866" y="332692"/>
                  </a:lnTo>
                  <a:lnTo>
                    <a:pt x="22993" y="332407"/>
                  </a:lnTo>
                  <a:lnTo>
                    <a:pt x="23076" y="332174"/>
                  </a:lnTo>
                  <a:lnTo>
                    <a:pt x="23160" y="331942"/>
                  </a:lnTo>
                  <a:lnTo>
                    <a:pt x="23245" y="331709"/>
                  </a:lnTo>
                  <a:lnTo>
                    <a:pt x="23328" y="331463"/>
                  </a:lnTo>
                  <a:lnTo>
                    <a:pt x="23455" y="331230"/>
                  </a:lnTo>
                  <a:lnTo>
                    <a:pt x="23540" y="330946"/>
                  </a:lnTo>
                  <a:lnTo>
                    <a:pt x="23624" y="330713"/>
                  </a:lnTo>
                  <a:lnTo>
                    <a:pt x="23708" y="330480"/>
                  </a:lnTo>
                  <a:lnTo>
                    <a:pt x="23792" y="330247"/>
                  </a:lnTo>
                  <a:lnTo>
                    <a:pt x="23919" y="330014"/>
                  </a:lnTo>
                  <a:lnTo>
                    <a:pt x="24002" y="329730"/>
                  </a:lnTo>
                  <a:lnTo>
                    <a:pt x="24087" y="329497"/>
                  </a:lnTo>
                  <a:lnTo>
                    <a:pt x="24172" y="329251"/>
                  </a:lnTo>
                  <a:lnTo>
                    <a:pt x="24255" y="329019"/>
                  </a:lnTo>
                  <a:lnTo>
                    <a:pt x="24382" y="328786"/>
                  </a:lnTo>
                  <a:lnTo>
                    <a:pt x="24466" y="328501"/>
                  </a:lnTo>
                  <a:lnTo>
                    <a:pt x="24551" y="328268"/>
                  </a:lnTo>
                  <a:lnTo>
                    <a:pt x="24634" y="328036"/>
                  </a:lnTo>
                  <a:lnTo>
                    <a:pt x="24719" y="327803"/>
                  </a:lnTo>
                  <a:lnTo>
                    <a:pt x="24844" y="327557"/>
                  </a:lnTo>
                  <a:lnTo>
                    <a:pt x="24929" y="327324"/>
                  </a:lnTo>
                  <a:lnTo>
                    <a:pt x="25013" y="327040"/>
                  </a:lnTo>
                  <a:lnTo>
                    <a:pt x="25098" y="326807"/>
                  </a:lnTo>
                  <a:lnTo>
                    <a:pt x="25181" y="326574"/>
                  </a:lnTo>
                  <a:lnTo>
                    <a:pt x="25308" y="326341"/>
                  </a:lnTo>
                  <a:lnTo>
                    <a:pt x="25393" y="326108"/>
                  </a:lnTo>
                  <a:lnTo>
                    <a:pt x="25476" y="325863"/>
                  </a:lnTo>
                  <a:lnTo>
                    <a:pt x="25561" y="325591"/>
                  </a:lnTo>
                  <a:lnTo>
                    <a:pt x="25645" y="325345"/>
                  </a:lnTo>
                  <a:lnTo>
                    <a:pt x="25771" y="325113"/>
                  </a:lnTo>
                  <a:lnTo>
                    <a:pt x="25856" y="324880"/>
                  </a:lnTo>
                  <a:lnTo>
                    <a:pt x="25940" y="324647"/>
                  </a:lnTo>
                  <a:lnTo>
                    <a:pt x="26024" y="324362"/>
                  </a:lnTo>
                  <a:lnTo>
                    <a:pt x="26108" y="324130"/>
                  </a:lnTo>
                  <a:lnTo>
                    <a:pt x="26235" y="323897"/>
                  </a:lnTo>
                  <a:lnTo>
                    <a:pt x="26319" y="323651"/>
                  </a:lnTo>
                  <a:lnTo>
                    <a:pt x="26403" y="323418"/>
                  </a:lnTo>
                  <a:lnTo>
                    <a:pt x="26487" y="323185"/>
                  </a:lnTo>
                  <a:lnTo>
                    <a:pt x="26572" y="322901"/>
                  </a:lnTo>
                  <a:lnTo>
                    <a:pt x="26697" y="322668"/>
                  </a:lnTo>
                  <a:lnTo>
                    <a:pt x="26782" y="322435"/>
                  </a:lnTo>
                  <a:lnTo>
                    <a:pt x="26866" y="322203"/>
                  </a:lnTo>
                  <a:lnTo>
                    <a:pt x="26951" y="321957"/>
                  </a:lnTo>
                  <a:lnTo>
                    <a:pt x="27035" y="321724"/>
                  </a:lnTo>
                  <a:lnTo>
                    <a:pt x="27161" y="321439"/>
                  </a:lnTo>
                  <a:lnTo>
                    <a:pt x="27246" y="321207"/>
                  </a:lnTo>
                  <a:lnTo>
                    <a:pt x="27329" y="320974"/>
                  </a:lnTo>
                  <a:lnTo>
                    <a:pt x="27414" y="320741"/>
                  </a:lnTo>
                  <a:lnTo>
                    <a:pt x="27498" y="320508"/>
                  </a:lnTo>
                  <a:lnTo>
                    <a:pt x="27624" y="320262"/>
                  </a:lnTo>
                  <a:lnTo>
                    <a:pt x="27708" y="319978"/>
                  </a:lnTo>
                  <a:lnTo>
                    <a:pt x="27793" y="319745"/>
                  </a:lnTo>
                  <a:lnTo>
                    <a:pt x="27876" y="319512"/>
                  </a:lnTo>
                  <a:lnTo>
                    <a:pt x="27961" y="319280"/>
                  </a:lnTo>
                  <a:lnTo>
                    <a:pt x="28088" y="319047"/>
                  </a:lnTo>
                  <a:lnTo>
                    <a:pt x="28172" y="318801"/>
                  </a:lnTo>
                  <a:lnTo>
                    <a:pt x="28256" y="318568"/>
                  </a:lnTo>
                  <a:lnTo>
                    <a:pt x="28340" y="318284"/>
                  </a:lnTo>
                  <a:lnTo>
                    <a:pt x="28425" y="318051"/>
                  </a:lnTo>
                  <a:lnTo>
                    <a:pt x="28550" y="317818"/>
                  </a:lnTo>
                  <a:lnTo>
                    <a:pt x="28635" y="317585"/>
                  </a:lnTo>
                  <a:lnTo>
                    <a:pt x="28720" y="317352"/>
                  </a:lnTo>
                  <a:lnTo>
                    <a:pt x="28803" y="317107"/>
                  </a:lnTo>
                  <a:lnTo>
                    <a:pt x="28887" y="316835"/>
                  </a:lnTo>
                  <a:lnTo>
                    <a:pt x="29014" y="316589"/>
                  </a:lnTo>
                  <a:lnTo>
                    <a:pt x="29099" y="316357"/>
                  </a:lnTo>
                  <a:lnTo>
                    <a:pt x="29182" y="316124"/>
                  </a:lnTo>
                  <a:lnTo>
                    <a:pt x="29267" y="315891"/>
                  </a:lnTo>
                  <a:lnTo>
                    <a:pt x="29351" y="315658"/>
                  </a:lnTo>
                  <a:lnTo>
                    <a:pt x="29477" y="315412"/>
                  </a:lnTo>
                  <a:lnTo>
                    <a:pt x="29561" y="315141"/>
                  </a:lnTo>
                  <a:lnTo>
                    <a:pt x="29646" y="314895"/>
                  </a:lnTo>
                  <a:lnTo>
                    <a:pt x="29729" y="314662"/>
                  </a:lnTo>
                  <a:lnTo>
                    <a:pt x="29814" y="314429"/>
                  </a:lnTo>
                  <a:lnTo>
                    <a:pt x="29941" y="314197"/>
                  </a:lnTo>
                  <a:lnTo>
                    <a:pt x="30024" y="313964"/>
                  </a:lnTo>
                  <a:lnTo>
                    <a:pt x="30109" y="313718"/>
                  </a:lnTo>
                  <a:lnTo>
                    <a:pt x="30193" y="313446"/>
                  </a:lnTo>
                  <a:lnTo>
                    <a:pt x="30278" y="313201"/>
                  </a:lnTo>
                  <a:lnTo>
                    <a:pt x="30404" y="312968"/>
                  </a:lnTo>
                  <a:lnTo>
                    <a:pt x="30488" y="312735"/>
                  </a:lnTo>
                  <a:lnTo>
                    <a:pt x="30572" y="312502"/>
                  </a:lnTo>
                  <a:lnTo>
                    <a:pt x="30656" y="312269"/>
                  </a:lnTo>
                  <a:lnTo>
                    <a:pt x="30740" y="312024"/>
                  </a:lnTo>
                  <a:lnTo>
                    <a:pt x="30867" y="311752"/>
                  </a:lnTo>
                  <a:lnTo>
                    <a:pt x="30951" y="311506"/>
                  </a:lnTo>
                  <a:lnTo>
                    <a:pt x="31035" y="311274"/>
                  </a:lnTo>
                  <a:lnTo>
                    <a:pt x="31120" y="311041"/>
                  </a:lnTo>
                  <a:lnTo>
                    <a:pt x="31204" y="310808"/>
                  </a:lnTo>
                  <a:lnTo>
                    <a:pt x="31330" y="310575"/>
                  </a:lnTo>
                  <a:lnTo>
                    <a:pt x="31414" y="310329"/>
                  </a:lnTo>
                  <a:lnTo>
                    <a:pt x="31499" y="310058"/>
                  </a:lnTo>
                  <a:lnTo>
                    <a:pt x="31583" y="309812"/>
                  </a:lnTo>
                  <a:lnTo>
                    <a:pt x="31667" y="309579"/>
                  </a:lnTo>
                  <a:lnTo>
                    <a:pt x="31794" y="309346"/>
                  </a:lnTo>
                  <a:lnTo>
                    <a:pt x="31877" y="309114"/>
                  </a:lnTo>
                  <a:lnTo>
                    <a:pt x="31962" y="308881"/>
                  </a:lnTo>
                  <a:lnTo>
                    <a:pt x="32046" y="308635"/>
                  </a:lnTo>
                  <a:lnTo>
                    <a:pt x="32131" y="308402"/>
                  </a:lnTo>
                  <a:lnTo>
                    <a:pt x="32256" y="308118"/>
                  </a:lnTo>
                  <a:lnTo>
                    <a:pt x="32341" y="307885"/>
                  </a:lnTo>
                  <a:lnTo>
                    <a:pt x="32424" y="307652"/>
                  </a:lnTo>
                  <a:lnTo>
                    <a:pt x="32509" y="307419"/>
                  </a:lnTo>
                  <a:lnTo>
                    <a:pt x="32593" y="307187"/>
                  </a:lnTo>
                  <a:lnTo>
                    <a:pt x="32720" y="306941"/>
                  </a:lnTo>
                  <a:lnTo>
                    <a:pt x="32804" y="306708"/>
                  </a:lnTo>
                  <a:lnTo>
                    <a:pt x="32888" y="306475"/>
                  </a:lnTo>
                  <a:lnTo>
                    <a:pt x="32973" y="306191"/>
                  </a:lnTo>
                  <a:lnTo>
                    <a:pt x="33056" y="305958"/>
                  </a:lnTo>
                  <a:lnTo>
                    <a:pt x="33183" y="305725"/>
                  </a:lnTo>
                  <a:lnTo>
                    <a:pt x="33268" y="305492"/>
                  </a:lnTo>
                  <a:lnTo>
                    <a:pt x="33351" y="305247"/>
                  </a:lnTo>
                  <a:lnTo>
                    <a:pt x="33435" y="305014"/>
                  </a:lnTo>
                  <a:lnTo>
                    <a:pt x="33520" y="304781"/>
                  </a:lnTo>
                  <a:lnTo>
                    <a:pt x="33647" y="304548"/>
                  </a:lnTo>
                  <a:lnTo>
                    <a:pt x="33730" y="304264"/>
                  </a:lnTo>
                  <a:lnTo>
                    <a:pt x="33815" y="304031"/>
                  </a:lnTo>
                  <a:lnTo>
                    <a:pt x="33899" y="303798"/>
                  </a:lnTo>
                  <a:lnTo>
                    <a:pt x="33983" y="303552"/>
                  </a:lnTo>
                  <a:lnTo>
                    <a:pt x="34109" y="303319"/>
                  </a:lnTo>
                  <a:lnTo>
                    <a:pt x="34194" y="303087"/>
                  </a:lnTo>
                  <a:lnTo>
                    <a:pt x="34277" y="302854"/>
                  </a:lnTo>
                  <a:lnTo>
                    <a:pt x="34362" y="302621"/>
                  </a:lnTo>
                  <a:lnTo>
                    <a:pt x="34447" y="302375"/>
                  </a:lnTo>
                  <a:lnTo>
                    <a:pt x="34572" y="302104"/>
                  </a:lnTo>
                  <a:lnTo>
                    <a:pt x="34657" y="301858"/>
                  </a:lnTo>
                  <a:lnTo>
                    <a:pt x="34741" y="301625"/>
                  </a:lnTo>
                  <a:lnTo>
                    <a:pt x="34826" y="301392"/>
                  </a:lnTo>
                  <a:lnTo>
                    <a:pt x="34909" y="301159"/>
                  </a:lnTo>
                  <a:lnTo>
                    <a:pt x="35036" y="300927"/>
                  </a:lnTo>
                  <a:lnTo>
                    <a:pt x="35120" y="300681"/>
                  </a:lnTo>
                  <a:lnTo>
                    <a:pt x="35204" y="300448"/>
                  </a:lnTo>
                  <a:lnTo>
                    <a:pt x="35288" y="300215"/>
                  </a:lnTo>
                  <a:lnTo>
                    <a:pt x="35373" y="299931"/>
                  </a:lnTo>
                  <a:lnTo>
                    <a:pt x="35499" y="299698"/>
                  </a:lnTo>
                  <a:lnTo>
                    <a:pt x="35583" y="299465"/>
                  </a:lnTo>
                  <a:lnTo>
                    <a:pt x="35668" y="299232"/>
                  </a:lnTo>
                  <a:lnTo>
                    <a:pt x="35752" y="298987"/>
                  </a:lnTo>
                  <a:lnTo>
                    <a:pt x="35836" y="298754"/>
                  </a:lnTo>
                  <a:lnTo>
                    <a:pt x="35962" y="298521"/>
                  </a:lnTo>
                  <a:lnTo>
                    <a:pt x="36047" y="298288"/>
                  </a:lnTo>
                  <a:lnTo>
                    <a:pt x="36131" y="298055"/>
                  </a:lnTo>
                  <a:lnTo>
                    <a:pt x="36215" y="297810"/>
                  </a:lnTo>
                  <a:lnTo>
                    <a:pt x="36299" y="297538"/>
                  </a:lnTo>
                  <a:lnTo>
                    <a:pt x="36425" y="297292"/>
                  </a:lnTo>
                  <a:lnTo>
                    <a:pt x="36510" y="297060"/>
                  </a:lnTo>
                  <a:lnTo>
                    <a:pt x="36594" y="296827"/>
                  </a:lnTo>
                  <a:lnTo>
                    <a:pt x="36679" y="296594"/>
                  </a:lnTo>
                  <a:lnTo>
                    <a:pt x="36762" y="296361"/>
                  </a:lnTo>
                </a:path>
                <a:path w="926464" h="787400">
                  <a:moveTo>
                    <a:pt x="36762" y="296361"/>
                  </a:moveTo>
                  <a:lnTo>
                    <a:pt x="36889" y="296115"/>
                  </a:lnTo>
                  <a:lnTo>
                    <a:pt x="36972" y="295883"/>
                  </a:lnTo>
                  <a:lnTo>
                    <a:pt x="37057" y="295650"/>
                  </a:lnTo>
                  <a:lnTo>
                    <a:pt x="37141" y="295417"/>
                  </a:lnTo>
                  <a:lnTo>
                    <a:pt x="37226" y="295184"/>
                  </a:lnTo>
                  <a:lnTo>
                    <a:pt x="37352" y="294900"/>
                  </a:lnTo>
                  <a:lnTo>
                    <a:pt x="37436" y="294667"/>
                  </a:lnTo>
                  <a:lnTo>
                    <a:pt x="37521" y="294421"/>
                  </a:lnTo>
                  <a:lnTo>
                    <a:pt x="37604" y="294188"/>
                  </a:lnTo>
                  <a:lnTo>
                    <a:pt x="37689" y="293955"/>
                  </a:lnTo>
                  <a:lnTo>
                    <a:pt x="37816" y="293723"/>
                  </a:lnTo>
                  <a:lnTo>
                    <a:pt x="37899" y="293490"/>
                  </a:lnTo>
                  <a:lnTo>
                    <a:pt x="37983" y="293244"/>
                  </a:lnTo>
                  <a:lnTo>
                    <a:pt x="38068" y="293011"/>
                  </a:lnTo>
                  <a:lnTo>
                    <a:pt x="38152" y="292778"/>
                  </a:lnTo>
                  <a:lnTo>
                    <a:pt x="38278" y="292546"/>
                  </a:lnTo>
                  <a:lnTo>
                    <a:pt x="38363" y="292313"/>
                  </a:lnTo>
                  <a:lnTo>
                    <a:pt x="38447" y="292067"/>
                  </a:lnTo>
                  <a:lnTo>
                    <a:pt x="38531" y="291796"/>
                  </a:lnTo>
                  <a:lnTo>
                    <a:pt x="38615" y="291550"/>
                  </a:lnTo>
                  <a:lnTo>
                    <a:pt x="38742" y="291317"/>
                  </a:lnTo>
                  <a:lnTo>
                    <a:pt x="38825" y="291084"/>
                  </a:lnTo>
                  <a:lnTo>
                    <a:pt x="38910" y="290851"/>
                  </a:lnTo>
                  <a:lnTo>
                    <a:pt x="38995" y="290619"/>
                  </a:lnTo>
                  <a:lnTo>
                    <a:pt x="39079" y="290373"/>
                  </a:lnTo>
                  <a:lnTo>
                    <a:pt x="39205" y="290140"/>
                  </a:lnTo>
                  <a:lnTo>
                    <a:pt x="39289" y="289907"/>
                  </a:lnTo>
                  <a:lnTo>
                    <a:pt x="39374" y="289674"/>
                  </a:lnTo>
                  <a:lnTo>
                    <a:pt x="39457" y="289442"/>
                  </a:lnTo>
                  <a:lnTo>
                    <a:pt x="39542" y="289196"/>
                  </a:lnTo>
                  <a:lnTo>
                    <a:pt x="39668" y="288963"/>
                  </a:lnTo>
                  <a:lnTo>
                    <a:pt x="39752" y="288730"/>
                  </a:lnTo>
                  <a:lnTo>
                    <a:pt x="39836" y="288446"/>
                  </a:lnTo>
                  <a:lnTo>
                    <a:pt x="39921" y="288213"/>
                  </a:lnTo>
                  <a:lnTo>
                    <a:pt x="40004" y="287980"/>
                  </a:lnTo>
                  <a:lnTo>
                    <a:pt x="40131" y="287747"/>
                  </a:lnTo>
                  <a:lnTo>
                    <a:pt x="40216" y="287502"/>
                  </a:lnTo>
                  <a:lnTo>
                    <a:pt x="40300" y="287269"/>
                  </a:lnTo>
                  <a:lnTo>
                    <a:pt x="40384" y="287036"/>
                  </a:lnTo>
                  <a:lnTo>
                    <a:pt x="40468" y="286803"/>
                  </a:lnTo>
                  <a:lnTo>
                    <a:pt x="40595" y="286570"/>
                  </a:lnTo>
                  <a:lnTo>
                    <a:pt x="40679" y="286325"/>
                  </a:lnTo>
                  <a:lnTo>
                    <a:pt x="40763" y="286092"/>
                  </a:lnTo>
                  <a:lnTo>
                    <a:pt x="40847" y="285859"/>
                  </a:lnTo>
                  <a:lnTo>
                    <a:pt x="40931" y="285626"/>
                  </a:lnTo>
                  <a:lnTo>
                    <a:pt x="41058" y="285393"/>
                  </a:lnTo>
                  <a:lnTo>
                    <a:pt x="41142" y="285148"/>
                  </a:lnTo>
                  <a:lnTo>
                    <a:pt x="41227" y="284915"/>
                  </a:lnTo>
                  <a:lnTo>
                    <a:pt x="41310" y="284682"/>
                  </a:lnTo>
                  <a:lnTo>
                    <a:pt x="41395" y="284449"/>
                  </a:lnTo>
                  <a:lnTo>
                    <a:pt x="41520" y="284165"/>
                  </a:lnTo>
                  <a:lnTo>
                    <a:pt x="41605" y="283932"/>
                  </a:lnTo>
                  <a:lnTo>
                    <a:pt x="41689" y="283699"/>
                  </a:lnTo>
                  <a:lnTo>
                    <a:pt x="41774" y="283453"/>
                  </a:lnTo>
                  <a:lnTo>
                    <a:pt x="41858" y="283221"/>
                  </a:lnTo>
                  <a:lnTo>
                    <a:pt x="41984" y="282988"/>
                  </a:lnTo>
                  <a:lnTo>
                    <a:pt x="42069" y="282755"/>
                  </a:lnTo>
                  <a:lnTo>
                    <a:pt x="42152" y="282522"/>
                  </a:lnTo>
                  <a:lnTo>
                    <a:pt x="42237" y="282276"/>
                  </a:lnTo>
                  <a:lnTo>
                    <a:pt x="42364" y="282044"/>
                  </a:lnTo>
                  <a:lnTo>
                    <a:pt x="42447" y="281811"/>
                  </a:lnTo>
                  <a:lnTo>
                    <a:pt x="42531" y="281578"/>
                  </a:lnTo>
                  <a:lnTo>
                    <a:pt x="42616" y="281345"/>
                  </a:lnTo>
                  <a:lnTo>
                    <a:pt x="42700" y="281099"/>
                  </a:lnTo>
                  <a:lnTo>
                    <a:pt x="42826" y="280867"/>
                  </a:lnTo>
                  <a:lnTo>
                    <a:pt x="42911" y="280634"/>
                  </a:lnTo>
                  <a:lnTo>
                    <a:pt x="42995" y="280401"/>
                  </a:lnTo>
                  <a:lnTo>
                    <a:pt x="43079" y="280168"/>
                  </a:lnTo>
                  <a:lnTo>
                    <a:pt x="43163" y="279922"/>
                  </a:lnTo>
                  <a:lnTo>
                    <a:pt x="43290" y="279690"/>
                  </a:lnTo>
                  <a:lnTo>
                    <a:pt x="43373" y="279457"/>
                  </a:lnTo>
                  <a:lnTo>
                    <a:pt x="43458" y="279224"/>
                  </a:lnTo>
                  <a:lnTo>
                    <a:pt x="43543" y="278991"/>
                  </a:lnTo>
                  <a:lnTo>
                    <a:pt x="43627" y="278745"/>
                  </a:lnTo>
                  <a:lnTo>
                    <a:pt x="43753" y="278513"/>
                  </a:lnTo>
                  <a:lnTo>
                    <a:pt x="43837" y="278280"/>
                  </a:lnTo>
                  <a:lnTo>
                    <a:pt x="43922" y="278047"/>
                  </a:lnTo>
                  <a:lnTo>
                    <a:pt x="44005" y="277814"/>
                  </a:lnTo>
                  <a:lnTo>
                    <a:pt x="44090" y="277569"/>
                  </a:lnTo>
                  <a:lnTo>
                    <a:pt x="44216" y="277336"/>
                  </a:lnTo>
                  <a:lnTo>
                    <a:pt x="44300" y="277103"/>
                  </a:lnTo>
                  <a:lnTo>
                    <a:pt x="44384" y="276870"/>
                  </a:lnTo>
                  <a:lnTo>
                    <a:pt x="44469" y="276586"/>
                  </a:lnTo>
                  <a:lnTo>
                    <a:pt x="44552" y="276353"/>
                  </a:lnTo>
                  <a:lnTo>
                    <a:pt x="44679" y="276120"/>
                  </a:lnTo>
                  <a:lnTo>
                    <a:pt x="44764" y="275874"/>
                  </a:lnTo>
                  <a:lnTo>
                    <a:pt x="44847" y="275641"/>
                  </a:lnTo>
                  <a:lnTo>
                    <a:pt x="44932" y="275409"/>
                  </a:lnTo>
                  <a:lnTo>
                    <a:pt x="45016" y="275176"/>
                  </a:lnTo>
                  <a:lnTo>
                    <a:pt x="45143" y="274943"/>
                  </a:lnTo>
                  <a:lnTo>
                    <a:pt x="45227" y="274697"/>
                  </a:lnTo>
                  <a:lnTo>
                    <a:pt x="45311" y="274464"/>
                  </a:lnTo>
                  <a:lnTo>
                    <a:pt x="45395" y="274232"/>
                  </a:lnTo>
                  <a:lnTo>
                    <a:pt x="45479" y="273999"/>
                  </a:lnTo>
                  <a:lnTo>
                    <a:pt x="45606" y="273766"/>
                  </a:lnTo>
                  <a:lnTo>
                    <a:pt x="45690" y="273520"/>
                  </a:lnTo>
                  <a:lnTo>
                    <a:pt x="45775" y="273287"/>
                  </a:lnTo>
                  <a:lnTo>
                    <a:pt x="45858" y="273055"/>
                  </a:lnTo>
                  <a:lnTo>
                    <a:pt x="45943" y="272822"/>
                  </a:lnTo>
                  <a:lnTo>
                    <a:pt x="46068" y="272589"/>
                  </a:lnTo>
                  <a:lnTo>
                    <a:pt x="46153" y="272343"/>
                  </a:lnTo>
                  <a:lnTo>
                    <a:pt x="46237" y="272111"/>
                  </a:lnTo>
                  <a:lnTo>
                    <a:pt x="46322" y="271878"/>
                  </a:lnTo>
                  <a:lnTo>
                    <a:pt x="46405" y="271645"/>
                  </a:lnTo>
                  <a:lnTo>
                    <a:pt x="46532" y="271412"/>
                  </a:lnTo>
                  <a:lnTo>
                    <a:pt x="46617" y="271166"/>
                  </a:lnTo>
                  <a:lnTo>
                    <a:pt x="46700" y="270934"/>
                  </a:lnTo>
                  <a:lnTo>
                    <a:pt x="46785" y="270701"/>
                  </a:lnTo>
                  <a:lnTo>
                    <a:pt x="46869" y="270468"/>
                  </a:lnTo>
                  <a:lnTo>
                    <a:pt x="46995" y="270235"/>
                  </a:lnTo>
                  <a:lnTo>
                    <a:pt x="47079" y="269989"/>
                  </a:lnTo>
                  <a:lnTo>
                    <a:pt x="47164" y="269757"/>
                  </a:lnTo>
                  <a:lnTo>
                    <a:pt x="47248" y="269524"/>
                  </a:lnTo>
                  <a:lnTo>
                    <a:pt x="47332" y="269291"/>
                  </a:lnTo>
                  <a:lnTo>
                    <a:pt x="47459" y="269058"/>
                  </a:lnTo>
                  <a:lnTo>
                    <a:pt x="47543" y="268864"/>
                  </a:lnTo>
                  <a:lnTo>
                    <a:pt x="47627" y="268631"/>
                  </a:lnTo>
                  <a:lnTo>
                    <a:pt x="47711" y="268399"/>
                  </a:lnTo>
                  <a:lnTo>
                    <a:pt x="47796" y="268166"/>
                  </a:lnTo>
                  <a:lnTo>
                    <a:pt x="47921" y="267920"/>
                  </a:lnTo>
                  <a:lnTo>
                    <a:pt x="48006" y="267687"/>
                  </a:lnTo>
                  <a:lnTo>
                    <a:pt x="48091" y="267454"/>
                  </a:lnTo>
                  <a:lnTo>
                    <a:pt x="48175" y="267222"/>
                  </a:lnTo>
                  <a:lnTo>
                    <a:pt x="48258" y="266989"/>
                  </a:lnTo>
                  <a:lnTo>
                    <a:pt x="48385" y="266743"/>
                  </a:lnTo>
                  <a:lnTo>
                    <a:pt x="48470" y="266510"/>
                  </a:lnTo>
                  <a:lnTo>
                    <a:pt x="48553" y="266277"/>
                  </a:lnTo>
                  <a:lnTo>
                    <a:pt x="48638" y="266045"/>
                  </a:lnTo>
                  <a:lnTo>
                    <a:pt x="48722" y="265812"/>
                  </a:lnTo>
                  <a:lnTo>
                    <a:pt x="48848" y="265566"/>
                  </a:lnTo>
                  <a:lnTo>
                    <a:pt x="48932" y="265333"/>
                  </a:lnTo>
                  <a:lnTo>
                    <a:pt x="49017" y="265100"/>
                  </a:lnTo>
                  <a:lnTo>
                    <a:pt x="49100" y="264868"/>
                  </a:lnTo>
                  <a:lnTo>
                    <a:pt x="49185" y="264635"/>
                  </a:lnTo>
                  <a:lnTo>
                    <a:pt x="49312" y="264389"/>
                  </a:lnTo>
                  <a:lnTo>
                    <a:pt x="49395" y="264156"/>
                  </a:lnTo>
                  <a:lnTo>
                    <a:pt x="49480" y="263924"/>
                  </a:lnTo>
                  <a:lnTo>
                    <a:pt x="49564" y="263691"/>
                  </a:lnTo>
                  <a:lnTo>
                    <a:pt x="49649" y="263458"/>
                  </a:lnTo>
                  <a:lnTo>
                    <a:pt x="49775" y="263212"/>
                  </a:lnTo>
                  <a:lnTo>
                    <a:pt x="49859" y="262979"/>
                  </a:lnTo>
                  <a:lnTo>
                    <a:pt x="49943" y="262747"/>
                  </a:lnTo>
                  <a:lnTo>
                    <a:pt x="50027" y="262514"/>
                  </a:lnTo>
                  <a:lnTo>
                    <a:pt x="50111" y="262281"/>
                  </a:lnTo>
                  <a:lnTo>
                    <a:pt x="50238" y="262035"/>
                  </a:lnTo>
                  <a:lnTo>
                    <a:pt x="50323" y="261854"/>
                  </a:lnTo>
                  <a:lnTo>
                    <a:pt x="50406" y="261621"/>
                  </a:lnTo>
                  <a:lnTo>
                    <a:pt x="50491" y="261376"/>
                  </a:lnTo>
                  <a:lnTo>
                    <a:pt x="50575" y="261143"/>
                  </a:lnTo>
                  <a:lnTo>
                    <a:pt x="50701" y="260910"/>
                  </a:lnTo>
                  <a:lnTo>
                    <a:pt x="50785" y="260677"/>
                  </a:lnTo>
                  <a:lnTo>
                    <a:pt x="50870" y="260444"/>
                  </a:lnTo>
                  <a:lnTo>
                    <a:pt x="50953" y="260212"/>
                  </a:lnTo>
                  <a:lnTo>
                    <a:pt x="51038" y="259966"/>
                  </a:lnTo>
                  <a:lnTo>
                    <a:pt x="51165" y="259733"/>
                  </a:lnTo>
                  <a:lnTo>
                    <a:pt x="51248" y="259500"/>
                  </a:lnTo>
                  <a:lnTo>
                    <a:pt x="51333" y="259267"/>
                  </a:lnTo>
                  <a:lnTo>
                    <a:pt x="51417" y="259035"/>
                  </a:lnTo>
                  <a:lnTo>
                    <a:pt x="51502" y="258789"/>
                  </a:lnTo>
                  <a:lnTo>
                    <a:pt x="51627" y="258556"/>
                  </a:lnTo>
                  <a:lnTo>
                    <a:pt x="51712" y="258323"/>
                  </a:lnTo>
                  <a:lnTo>
                    <a:pt x="51796" y="258090"/>
                  </a:lnTo>
                  <a:lnTo>
                    <a:pt x="51880" y="257896"/>
                  </a:lnTo>
                  <a:lnTo>
                    <a:pt x="51964" y="257664"/>
                  </a:lnTo>
                  <a:lnTo>
                    <a:pt x="52091" y="257431"/>
                  </a:lnTo>
                  <a:lnTo>
                    <a:pt x="52175" y="257198"/>
                  </a:lnTo>
                  <a:lnTo>
                    <a:pt x="52259" y="256952"/>
                  </a:lnTo>
                  <a:lnTo>
                    <a:pt x="52344" y="256719"/>
                  </a:lnTo>
                  <a:lnTo>
                    <a:pt x="52427" y="256487"/>
                  </a:lnTo>
                  <a:lnTo>
                    <a:pt x="52554" y="256254"/>
                  </a:lnTo>
                  <a:lnTo>
                    <a:pt x="52638" y="256021"/>
                  </a:lnTo>
                  <a:lnTo>
                    <a:pt x="52723" y="255775"/>
                  </a:lnTo>
                  <a:lnTo>
                    <a:pt x="52806" y="255543"/>
                  </a:lnTo>
                  <a:lnTo>
                    <a:pt x="52891" y="255310"/>
                  </a:lnTo>
                  <a:lnTo>
                    <a:pt x="53018" y="255077"/>
                  </a:lnTo>
                  <a:lnTo>
                    <a:pt x="53101" y="254844"/>
                  </a:lnTo>
                  <a:lnTo>
                    <a:pt x="53186" y="254650"/>
                  </a:lnTo>
                  <a:lnTo>
                    <a:pt x="53270" y="254417"/>
                  </a:lnTo>
                  <a:lnTo>
                    <a:pt x="53355" y="254184"/>
                  </a:lnTo>
                  <a:lnTo>
                    <a:pt x="53480" y="253939"/>
                  </a:lnTo>
                  <a:lnTo>
                    <a:pt x="53565" y="253706"/>
                  </a:lnTo>
                  <a:lnTo>
                    <a:pt x="53648" y="253473"/>
                  </a:lnTo>
                  <a:lnTo>
                    <a:pt x="53733" y="253240"/>
                  </a:lnTo>
                  <a:lnTo>
                    <a:pt x="53817" y="253008"/>
                  </a:lnTo>
                  <a:lnTo>
                    <a:pt x="53943" y="252775"/>
                  </a:lnTo>
                  <a:lnTo>
                    <a:pt x="54028" y="252529"/>
                  </a:lnTo>
                  <a:lnTo>
                    <a:pt x="54112" y="252296"/>
                  </a:lnTo>
                  <a:lnTo>
                    <a:pt x="54197" y="252115"/>
                  </a:lnTo>
                  <a:lnTo>
                    <a:pt x="54280" y="251869"/>
                  </a:lnTo>
                  <a:lnTo>
                    <a:pt x="54407" y="251637"/>
                  </a:lnTo>
                  <a:lnTo>
                    <a:pt x="54491" y="251404"/>
                  </a:lnTo>
                  <a:lnTo>
                    <a:pt x="54575" y="251171"/>
                  </a:lnTo>
                  <a:lnTo>
                    <a:pt x="54659" y="250938"/>
                  </a:lnTo>
                  <a:lnTo>
                    <a:pt x="54744" y="250692"/>
                  </a:lnTo>
                  <a:lnTo>
                    <a:pt x="54871" y="250460"/>
                  </a:lnTo>
                  <a:lnTo>
                    <a:pt x="54954" y="250227"/>
                  </a:lnTo>
                  <a:lnTo>
                    <a:pt x="55039" y="250033"/>
                  </a:lnTo>
                  <a:lnTo>
                    <a:pt x="55123" y="249800"/>
                  </a:lnTo>
                  <a:lnTo>
                    <a:pt x="55207" y="249567"/>
                  </a:lnTo>
                </a:path>
                <a:path w="926464" h="787400">
                  <a:moveTo>
                    <a:pt x="55207" y="249567"/>
                  </a:moveTo>
                  <a:lnTo>
                    <a:pt x="55333" y="249334"/>
                  </a:lnTo>
                  <a:lnTo>
                    <a:pt x="55418" y="249102"/>
                  </a:lnTo>
                  <a:lnTo>
                    <a:pt x="55501" y="248856"/>
                  </a:lnTo>
                  <a:lnTo>
                    <a:pt x="55586" y="248623"/>
                  </a:lnTo>
                  <a:lnTo>
                    <a:pt x="55670" y="248390"/>
                  </a:lnTo>
                  <a:lnTo>
                    <a:pt x="55796" y="248157"/>
                  </a:lnTo>
                  <a:lnTo>
                    <a:pt x="55881" y="247963"/>
                  </a:lnTo>
                  <a:lnTo>
                    <a:pt x="55965" y="247731"/>
                  </a:lnTo>
                  <a:lnTo>
                    <a:pt x="56050" y="247498"/>
                  </a:lnTo>
                  <a:lnTo>
                    <a:pt x="56133" y="247265"/>
                  </a:lnTo>
                  <a:lnTo>
                    <a:pt x="56260" y="247019"/>
                  </a:lnTo>
                  <a:lnTo>
                    <a:pt x="56344" y="246786"/>
                  </a:lnTo>
                  <a:lnTo>
                    <a:pt x="56428" y="246554"/>
                  </a:lnTo>
                  <a:lnTo>
                    <a:pt x="56512" y="246321"/>
                  </a:lnTo>
                  <a:lnTo>
                    <a:pt x="56597" y="246127"/>
                  </a:lnTo>
                  <a:lnTo>
                    <a:pt x="56723" y="245894"/>
                  </a:lnTo>
                  <a:lnTo>
                    <a:pt x="56807" y="245661"/>
                  </a:lnTo>
                  <a:lnTo>
                    <a:pt x="56892" y="245428"/>
                  </a:lnTo>
                  <a:lnTo>
                    <a:pt x="56975" y="245196"/>
                  </a:lnTo>
                  <a:lnTo>
                    <a:pt x="57060" y="244950"/>
                  </a:lnTo>
                  <a:lnTo>
                    <a:pt x="57186" y="244717"/>
                  </a:lnTo>
                  <a:lnTo>
                    <a:pt x="57271" y="244484"/>
                  </a:lnTo>
                  <a:lnTo>
                    <a:pt x="57354" y="244290"/>
                  </a:lnTo>
                  <a:lnTo>
                    <a:pt x="57439" y="244057"/>
                  </a:lnTo>
                  <a:lnTo>
                    <a:pt x="57523" y="243825"/>
                  </a:lnTo>
                  <a:lnTo>
                    <a:pt x="57649" y="243592"/>
                  </a:lnTo>
                  <a:lnTo>
                    <a:pt x="57734" y="243359"/>
                  </a:lnTo>
                  <a:lnTo>
                    <a:pt x="57818" y="243113"/>
                  </a:lnTo>
                  <a:lnTo>
                    <a:pt x="57903" y="242880"/>
                  </a:lnTo>
                  <a:lnTo>
                    <a:pt x="57986" y="242699"/>
                  </a:lnTo>
                  <a:lnTo>
                    <a:pt x="58113" y="242454"/>
                  </a:lnTo>
                  <a:lnTo>
                    <a:pt x="58196" y="242221"/>
                  </a:lnTo>
                  <a:lnTo>
                    <a:pt x="58281" y="241988"/>
                  </a:lnTo>
                  <a:lnTo>
                    <a:pt x="58365" y="241755"/>
                  </a:lnTo>
                  <a:lnTo>
                    <a:pt x="58450" y="241522"/>
                  </a:lnTo>
                  <a:lnTo>
                    <a:pt x="58576" y="241328"/>
                  </a:lnTo>
                  <a:lnTo>
                    <a:pt x="58660" y="241096"/>
                  </a:lnTo>
                  <a:lnTo>
                    <a:pt x="58745" y="240863"/>
                  </a:lnTo>
                  <a:lnTo>
                    <a:pt x="58828" y="240630"/>
                  </a:lnTo>
                  <a:lnTo>
                    <a:pt x="58913" y="240384"/>
                  </a:lnTo>
                  <a:lnTo>
                    <a:pt x="59039" y="240151"/>
                  </a:lnTo>
                  <a:lnTo>
                    <a:pt x="59123" y="239919"/>
                  </a:lnTo>
                  <a:lnTo>
                    <a:pt x="59207" y="239725"/>
                  </a:lnTo>
                  <a:lnTo>
                    <a:pt x="59292" y="239492"/>
                  </a:lnTo>
                  <a:lnTo>
                    <a:pt x="59376" y="239259"/>
                  </a:lnTo>
                  <a:lnTo>
                    <a:pt x="59502" y="239026"/>
                  </a:lnTo>
                  <a:lnTo>
                    <a:pt x="59587" y="238793"/>
                  </a:lnTo>
                  <a:lnTo>
                    <a:pt x="59671" y="238548"/>
                  </a:lnTo>
                  <a:lnTo>
                    <a:pt x="59755" y="238367"/>
                  </a:lnTo>
                  <a:lnTo>
                    <a:pt x="59839" y="238134"/>
                  </a:lnTo>
                  <a:lnTo>
                    <a:pt x="59966" y="237888"/>
                  </a:lnTo>
                  <a:lnTo>
                    <a:pt x="60049" y="237655"/>
                  </a:lnTo>
                  <a:lnTo>
                    <a:pt x="60134" y="237422"/>
                  </a:lnTo>
                  <a:lnTo>
                    <a:pt x="60218" y="237241"/>
                  </a:lnTo>
                  <a:lnTo>
                    <a:pt x="60303" y="236996"/>
                  </a:lnTo>
                  <a:lnTo>
                    <a:pt x="60429" y="236763"/>
                  </a:lnTo>
                  <a:lnTo>
                    <a:pt x="60513" y="236530"/>
                  </a:lnTo>
                  <a:lnTo>
                    <a:pt x="60598" y="236297"/>
                  </a:lnTo>
                  <a:lnTo>
                    <a:pt x="60681" y="236064"/>
                  </a:lnTo>
                  <a:lnTo>
                    <a:pt x="60766" y="235870"/>
                  </a:lnTo>
                  <a:lnTo>
                    <a:pt x="60892" y="235638"/>
                  </a:lnTo>
                  <a:lnTo>
                    <a:pt x="60976" y="235405"/>
                  </a:lnTo>
                  <a:lnTo>
                    <a:pt x="61060" y="235159"/>
                  </a:lnTo>
                  <a:lnTo>
                    <a:pt x="61145" y="234926"/>
                  </a:lnTo>
                  <a:lnTo>
                    <a:pt x="61228" y="234745"/>
                  </a:lnTo>
                  <a:lnTo>
                    <a:pt x="61355" y="234499"/>
                  </a:lnTo>
                  <a:lnTo>
                    <a:pt x="61440" y="234267"/>
                  </a:lnTo>
                  <a:lnTo>
                    <a:pt x="61523" y="234034"/>
                  </a:lnTo>
                  <a:lnTo>
                    <a:pt x="61608" y="233801"/>
                  </a:lnTo>
                  <a:lnTo>
                    <a:pt x="61692" y="233607"/>
                  </a:lnTo>
                  <a:lnTo>
                    <a:pt x="61819" y="233374"/>
                  </a:lnTo>
                  <a:lnTo>
                    <a:pt x="61902" y="233141"/>
                  </a:lnTo>
                  <a:lnTo>
                    <a:pt x="61987" y="232909"/>
                  </a:lnTo>
                  <a:lnTo>
                    <a:pt x="62071" y="232663"/>
                  </a:lnTo>
                  <a:lnTo>
                    <a:pt x="62155" y="232482"/>
                  </a:lnTo>
                  <a:lnTo>
                    <a:pt x="62282" y="232249"/>
                  </a:lnTo>
                  <a:lnTo>
                    <a:pt x="62366" y="232016"/>
                  </a:lnTo>
                  <a:lnTo>
                    <a:pt x="62451" y="231770"/>
                  </a:lnTo>
                  <a:lnTo>
                    <a:pt x="62534" y="231538"/>
                  </a:lnTo>
                  <a:lnTo>
                    <a:pt x="62619" y="231357"/>
                  </a:lnTo>
                  <a:lnTo>
                    <a:pt x="62744" y="231111"/>
                  </a:lnTo>
                  <a:lnTo>
                    <a:pt x="62829" y="230878"/>
                  </a:lnTo>
                  <a:lnTo>
                    <a:pt x="62913" y="230645"/>
                  </a:lnTo>
                  <a:lnTo>
                    <a:pt x="62998" y="230412"/>
                  </a:lnTo>
                  <a:lnTo>
                    <a:pt x="63081" y="230218"/>
                  </a:lnTo>
                  <a:lnTo>
                    <a:pt x="63208" y="229986"/>
                  </a:lnTo>
                  <a:lnTo>
                    <a:pt x="63293" y="229753"/>
                  </a:lnTo>
                  <a:lnTo>
                    <a:pt x="63376" y="229520"/>
                  </a:lnTo>
                  <a:lnTo>
                    <a:pt x="63461" y="229326"/>
                  </a:lnTo>
                  <a:lnTo>
                    <a:pt x="63545" y="229093"/>
                  </a:lnTo>
                  <a:lnTo>
                    <a:pt x="63671" y="228860"/>
                  </a:lnTo>
                  <a:lnTo>
                    <a:pt x="63755" y="228628"/>
                  </a:lnTo>
                  <a:lnTo>
                    <a:pt x="63840" y="228434"/>
                  </a:lnTo>
                  <a:lnTo>
                    <a:pt x="63924" y="228201"/>
                  </a:lnTo>
                  <a:lnTo>
                    <a:pt x="64008" y="227968"/>
                  </a:lnTo>
                  <a:lnTo>
                    <a:pt x="64135" y="227722"/>
                  </a:lnTo>
                  <a:lnTo>
                    <a:pt x="64219" y="227489"/>
                  </a:lnTo>
                  <a:lnTo>
                    <a:pt x="64303" y="227308"/>
                  </a:lnTo>
                  <a:lnTo>
                    <a:pt x="64387" y="227063"/>
                  </a:lnTo>
                  <a:lnTo>
                    <a:pt x="64472" y="226830"/>
                  </a:lnTo>
                  <a:lnTo>
                    <a:pt x="64597" y="226597"/>
                  </a:lnTo>
                  <a:lnTo>
                    <a:pt x="64682" y="226403"/>
                  </a:lnTo>
                  <a:lnTo>
                    <a:pt x="64766" y="226170"/>
                  </a:lnTo>
                  <a:lnTo>
                    <a:pt x="64851" y="225937"/>
                  </a:lnTo>
                  <a:lnTo>
                    <a:pt x="64934" y="225705"/>
                  </a:lnTo>
                  <a:lnTo>
                    <a:pt x="65061" y="225511"/>
                  </a:lnTo>
                  <a:lnTo>
                    <a:pt x="65146" y="225278"/>
                  </a:lnTo>
                  <a:lnTo>
                    <a:pt x="65229" y="225045"/>
                  </a:lnTo>
                  <a:lnTo>
                    <a:pt x="65314" y="224812"/>
                  </a:lnTo>
                  <a:lnTo>
                    <a:pt x="65398" y="224618"/>
                  </a:lnTo>
                  <a:lnTo>
                    <a:pt x="65524" y="224385"/>
                  </a:lnTo>
                  <a:lnTo>
                    <a:pt x="65608" y="224153"/>
                  </a:lnTo>
                  <a:lnTo>
                    <a:pt x="65693" y="223920"/>
                  </a:lnTo>
                  <a:lnTo>
                    <a:pt x="65776" y="223726"/>
                  </a:lnTo>
                  <a:lnTo>
                    <a:pt x="65861" y="223493"/>
                  </a:lnTo>
                  <a:lnTo>
                    <a:pt x="65988" y="223260"/>
                  </a:lnTo>
                  <a:lnTo>
                    <a:pt x="66071" y="223014"/>
                  </a:lnTo>
                  <a:lnTo>
                    <a:pt x="66156" y="222833"/>
                  </a:lnTo>
                  <a:lnTo>
                    <a:pt x="66240" y="222601"/>
                  </a:lnTo>
                  <a:lnTo>
                    <a:pt x="66325" y="222355"/>
                  </a:lnTo>
                  <a:lnTo>
                    <a:pt x="66450" y="222174"/>
                  </a:lnTo>
                  <a:lnTo>
                    <a:pt x="66535" y="221941"/>
                  </a:lnTo>
                  <a:lnTo>
                    <a:pt x="66619" y="221708"/>
                  </a:lnTo>
                  <a:lnTo>
                    <a:pt x="66703" y="221462"/>
                  </a:lnTo>
                  <a:lnTo>
                    <a:pt x="66787" y="221281"/>
                  </a:lnTo>
                  <a:lnTo>
                    <a:pt x="66914" y="221048"/>
                  </a:lnTo>
                  <a:lnTo>
                    <a:pt x="66999" y="220803"/>
                  </a:lnTo>
                  <a:lnTo>
                    <a:pt x="67082" y="220570"/>
                  </a:lnTo>
                  <a:lnTo>
                    <a:pt x="67167" y="220389"/>
                  </a:lnTo>
                  <a:lnTo>
                    <a:pt x="67251" y="220143"/>
                  </a:lnTo>
                  <a:lnTo>
                    <a:pt x="67377" y="219910"/>
                  </a:lnTo>
                  <a:lnTo>
                    <a:pt x="67461" y="219729"/>
                  </a:lnTo>
                  <a:lnTo>
                    <a:pt x="67546" y="219484"/>
                  </a:lnTo>
                  <a:lnTo>
                    <a:pt x="67629" y="219251"/>
                  </a:lnTo>
                  <a:lnTo>
                    <a:pt x="67714" y="219018"/>
                  </a:lnTo>
                  <a:lnTo>
                    <a:pt x="67841" y="218837"/>
                  </a:lnTo>
                  <a:lnTo>
                    <a:pt x="67924" y="218591"/>
                  </a:lnTo>
                  <a:lnTo>
                    <a:pt x="68009" y="218358"/>
                  </a:lnTo>
                  <a:lnTo>
                    <a:pt x="68093" y="218177"/>
                  </a:lnTo>
                  <a:lnTo>
                    <a:pt x="68178" y="217931"/>
                  </a:lnTo>
                  <a:lnTo>
                    <a:pt x="68303" y="217699"/>
                  </a:lnTo>
                  <a:lnTo>
                    <a:pt x="68388" y="217518"/>
                  </a:lnTo>
                  <a:lnTo>
                    <a:pt x="68472" y="217272"/>
                  </a:lnTo>
                  <a:lnTo>
                    <a:pt x="68556" y="217039"/>
                  </a:lnTo>
                  <a:lnTo>
                    <a:pt x="68640" y="216806"/>
                  </a:lnTo>
                  <a:lnTo>
                    <a:pt x="68767" y="216612"/>
                  </a:lnTo>
                  <a:lnTo>
                    <a:pt x="68851" y="216379"/>
                  </a:lnTo>
                  <a:lnTo>
                    <a:pt x="68935" y="216147"/>
                  </a:lnTo>
                  <a:lnTo>
                    <a:pt x="69020" y="215966"/>
                  </a:lnTo>
                  <a:lnTo>
                    <a:pt x="69103" y="215720"/>
                  </a:lnTo>
                  <a:lnTo>
                    <a:pt x="69230" y="215487"/>
                  </a:lnTo>
                  <a:lnTo>
                    <a:pt x="69314" y="215306"/>
                  </a:lnTo>
                  <a:lnTo>
                    <a:pt x="69399" y="215060"/>
                  </a:lnTo>
                  <a:lnTo>
                    <a:pt x="69482" y="214827"/>
                  </a:lnTo>
                  <a:lnTo>
                    <a:pt x="69567" y="214646"/>
                  </a:lnTo>
                  <a:lnTo>
                    <a:pt x="69694" y="214401"/>
                  </a:lnTo>
                  <a:lnTo>
                    <a:pt x="69777" y="214168"/>
                  </a:lnTo>
                  <a:lnTo>
                    <a:pt x="69862" y="213987"/>
                  </a:lnTo>
                  <a:lnTo>
                    <a:pt x="69946" y="213741"/>
                  </a:lnTo>
                  <a:lnTo>
                    <a:pt x="70031" y="213508"/>
                  </a:lnTo>
                  <a:lnTo>
                    <a:pt x="70156" y="213327"/>
                  </a:lnTo>
                  <a:lnTo>
                    <a:pt x="70241" y="213094"/>
                  </a:lnTo>
                  <a:lnTo>
                    <a:pt x="70324" y="212849"/>
                  </a:lnTo>
                  <a:lnTo>
                    <a:pt x="70409" y="212667"/>
                  </a:lnTo>
                  <a:lnTo>
                    <a:pt x="70493" y="212435"/>
                  </a:lnTo>
                  <a:lnTo>
                    <a:pt x="70619" y="212189"/>
                  </a:lnTo>
                  <a:lnTo>
                    <a:pt x="70704" y="212008"/>
                  </a:lnTo>
                  <a:lnTo>
                    <a:pt x="70788" y="211775"/>
                  </a:lnTo>
                  <a:lnTo>
                    <a:pt x="70873" y="211529"/>
                  </a:lnTo>
                  <a:lnTo>
                    <a:pt x="70956" y="211348"/>
                  </a:lnTo>
                  <a:lnTo>
                    <a:pt x="71083" y="211115"/>
                  </a:lnTo>
                  <a:lnTo>
                    <a:pt x="71167" y="210870"/>
                  </a:lnTo>
                  <a:lnTo>
                    <a:pt x="71251" y="210689"/>
                  </a:lnTo>
                  <a:lnTo>
                    <a:pt x="71335" y="210456"/>
                  </a:lnTo>
                  <a:lnTo>
                    <a:pt x="71420" y="210223"/>
                  </a:lnTo>
                  <a:lnTo>
                    <a:pt x="71546" y="210029"/>
                  </a:lnTo>
                  <a:lnTo>
                    <a:pt x="71630" y="209796"/>
                  </a:lnTo>
                  <a:lnTo>
                    <a:pt x="71715" y="209563"/>
                  </a:lnTo>
                  <a:lnTo>
                    <a:pt x="71799" y="209369"/>
                  </a:lnTo>
                  <a:lnTo>
                    <a:pt x="71883" y="209137"/>
                  </a:lnTo>
                  <a:lnTo>
                    <a:pt x="72009" y="208904"/>
                  </a:lnTo>
                  <a:lnTo>
                    <a:pt x="72094" y="208710"/>
                  </a:lnTo>
                  <a:lnTo>
                    <a:pt x="72177" y="208477"/>
                  </a:lnTo>
                  <a:lnTo>
                    <a:pt x="72262" y="208283"/>
                  </a:lnTo>
                  <a:lnTo>
                    <a:pt x="72346" y="208050"/>
                  </a:lnTo>
                  <a:lnTo>
                    <a:pt x="72472" y="207817"/>
                  </a:lnTo>
                  <a:lnTo>
                    <a:pt x="72557" y="207623"/>
                  </a:lnTo>
                  <a:lnTo>
                    <a:pt x="72641" y="207391"/>
                  </a:lnTo>
                  <a:lnTo>
                    <a:pt x="72726" y="207158"/>
                  </a:lnTo>
                  <a:lnTo>
                    <a:pt x="72809" y="206964"/>
                  </a:lnTo>
                  <a:lnTo>
                    <a:pt x="72936" y="206731"/>
                  </a:lnTo>
                  <a:lnTo>
                    <a:pt x="73020" y="206550"/>
                  </a:lnTo>
                  <a:lnTo>
                    <a:pt x="73104" y="206304"/>
                  </a:lnTo>
                  <a:lnTo>
                    <a:pt x="73188" y="206071"/>
                  </a:lnTo>
                  <a:lnTo>
                    <a:pt x="73273" y="205890"/>
                  </a:lnTo>
                  <a:lnTo>
                    <a:pt x="73399" y="205657"/>
                  </a:lnTo>
                  <a:lnTo>
                    <a:pt x="73483" y="205412"/>
                  </a:lnTo>
                  <a:lnTo>
                    <a:pt x="73568" y="205231"/>
                  </a:lnTo>
                  <a:lnTo>
                    <a:pt x="73651" y="204998"/>
                  </a:lnTo>
                </a:path>
                <a:path w="926464" h="787400">
                  <a:moveTo>
                    <a:pt x="73651" y="204998"/>
                  </a:moveTo>
                  <a:lnTo>
                    <a:pt x="73736" y="204804"/>
                  </a:lnTo>
                  <a:lnTo>
                    <a:pt x="73862" y="204571"/>
                  </a:lnTo>
                  <a:lnTo>
                    <a:pt x="73947" y="204338"/>
                  </a:lnTo>
                  <a:lnTo>
                    <a:pt x="74030" y="204144"/>
                  </a:lnTo>
                  <a:lnTo>
                    <a:pt x="74115" y="203911"/>
                  </a:lnTo>
                  <a:lnTo>
                    <a:pt x="74196" y="203717"/>
                  </a:lnTo>
                  <a:lnTo>
                    <a:pt x="74324" y="203485"/>
                  </a:lnTo>
                  <a:lnTo>
                    <a:pt x="74405" y="203252"/>
                  </a:lnTo>
                  <a:lnTo>
                    <a:pt x="74498" y="203058"/>
                  </a:lnTo>
                  <a:lnTo>
                    <a:pt x="74580" y="202825"/>
                  </a:lnTo>
                  <a:lnTo>
                    <a:pt x="74661" y="202644"/>
                  </a:lnTo>
                  <a:lnTo>
                    <a:pt x="74789" y="202398"/>
                  </a:lnTo>
                  <a:lnTo>
                    <a:pt x="74870" y="202165"/>
                  </a:lnTo>
                  <a:lnTo>
                    <a:pt x="74951" y="201984"/>
                  </a:lnTo>
                  <a:lnTo>
                    <a:pt x="75044" y="201739"/>
                  </a:lnTo>
                  <a:lnTo>
                    <a:pt x="75126" y="201557"/>
                  </a:lnTo>
                  <a:lnTo>
                    <a:pt x="75253" y="201325"/>
                  </a:lnTo>
                  <a:lnTo>
                    <a:pt x="75335" y="201079"/>
                  </a:lnTo>
                  <a:lnTo>
                    <a:pt x="75416" y="200898"/>
                  </a:lnTo>
                  <a:lnTo>
                    <a:pt x="75509" y="200665"/>
                  </a:lnTo>
                  <a:lnTo>
                    <a:pt x="75590" y="200471"/>
                  </a:lnTo>
                  <a:lnTo>
                    <a:pt x="75718" y="200238"/>
                  </a:lnTo>
                  <a:lnTo>
                    <a:pt x="75799" y="200044"/>
                  </a:lnTo>
                  <a:lnTo>
                    <a:pt x="75881" y="199811"/>
                  </a:lnTo>
                  <a:lnTo>
                    <a:pt x="75962" y="199579"/>
                  </a:lnTo>
                  <a:lnTo>
                    <a:pt x="76055" y="199385"/>
                  </a:lnTo>
                  <a:lnTo>
                    <a:pt x="76183" y="199152"/>
                  </a:lnTo>
                  <a:lnTo>
                    <a:pt x="76264" y="198971"/>
                  </a:lnTo>
                  <a:lnTo>
                    <a:pt x="76345" y="198738"/>
                  </a:lnTo>
                  <a:lnTo>
                    <a:pt x="76427" y="198544"/>
                  </a:lnTo>
                  <a:lnTo>
                    <a:pt x="76520" y="198311"/>
                  </a:lnTo>
                  <a:lnTo>
                    <a:pt x="76636" y="198078"/>
                  </a:lnTo>
                  <a:lnTo>
                    <a:pt x="76729" y="197884"/>
                  </a:lnTo>
                  <a:lnTo>
                    <a:pt x="76810" y="197652"/>
                  </a:lnTo>
                  <a:lnTo>
                    <a:pt x="76891" y="197457"/>
                  </a:lnTo>
                  <a:lnTo>
                    <a:pt x="76973" y="197225"/>
                  </a:lnTo>
                  <a:lnTo>
                    <a:pt x="77101" y="197044"/>
                  </a:lnTo>
                  <a:lnTo>
                    <a:pt x="77193" y="196798"/>
                  </a:lnTo>
                  <a:lnTo>
                    <a:pt x="77275" y="196617"/>
                  </a:lnTo>
                  <a:lnTo>
                    <a:pt x="77356" y="196384"/>
                  </a:lnTo>
                  <a:lnTo>
                    <a:pt x="77437" y="196138"/>
                  </a:lnTo>
                  <a:lnTo>
                    <a:pt x="77565" y="195957"/>
                  </a:lnTo>
                  <a:lnTo>
                    <a:pt x="77647" y="195724"/>
                  </a:lnTo>
                  <a:lnTo>
                    <a:pt x="77739" y="195530"/>
                  </a:lnTo>
                  <a:lnTo>
                    <a:pt x="77821" y="195298"/>
                  </a:lnTo>
                  <a:lnTo>
                    <a:pt x="77902" y="195104"/>
                  </a:lnTo>
                  <a:lnTo>
                    <a:pt x="78030" y="194871"/>
                  </a:lnTo>
                  <a:lnTo>
                    <a:pt x="78111" y="194690"/>
                  </a:lnTo>
                  <a:lnTo>
                    <a:pt x="78204" y="194444"/>
                  </a:lnTo>
                  <a:lnTo>
                    <a:pt x="78285" y="194263"/>
                  </a:lnTo>
                  <a:lnTo>
                    <a:pt x="78367" y="194030"/>
                  </a:lnTo>
                  <a:lnTo>
                    <a:pt x="78495" y="193836"/>
                  </a:lnTo>
                  <a:lnTo>
                    <a:pt x="78576" y="193603"/>
                  </a:lnTo>
                  <a:lnTo>
                    <a:pt x="78657" y="193409"/>
                  </a:lnTo>
                  <a:lnTo>
                    <a:pt x="78750" y="193176"/>
                  </a:lnTo>
                  <a:lnTo>
                    <a:pt x="78831" y="192995"/>
                  </a:lnTo>
                  <a:lnTo>
                    <a:pt x="78959" y="192750"/>
                  </a:lnTo>
                  <a:lnTo>
                    <a:pt x="79041" y="192517"/>
                  </a:lnTo>
                  <a:lnTo>
                    <a:pt x="79122" y="192336"/>
                  </a:lnTo>
                  <a:lnTo>
                    <a:pt x="79215" y="192090"/>
                  </a:lnTo>
                  <a:lnTo>
                    <a:pt x="79296" y="191909"/>
                  </a:lnTo>
                  <a:lnTo>
                    <a:pt x="79424" y="191676"/>
                  </a:lnTo>
                  <a:lnTo>
                    <a:pt x="79505" y="191482"/>
                  </a:lnTo>
                  <a:lnTo>
                    <a:pt x="79587" y="191249"/>
                  </a:lnTo>
                  <a:lnTo>
                    <a:pt x="79668" y="191055"/>
                  </a:lnTo>
                  <a:lnTo>
                    <a:pt x="79761" y="190823"/>
                  </a:lnTo>
                  <a:lnTo>
                    <a:pt x="79889" y="190641"/>
                  </a:lnTo>
                  <a:lnTo>
                    <a:pt x="79970" y="190396"/>
                  </a:lnTo>
                  <a:lnTo>
                    <a:pt x="80051" y="190215"/>
                  </a:lnTo>
                  <a:lnTo>
                    <a:pt x="80133" y="189982"/>
                  </a:lnTo>
                  <a:lnTo>
                    <a:pt x="80225" y="189788"/>
                  </a:lnTo>
                  <a:lnTo>
                    <a:pt x="80342" y="189555"/>
                  </a:lnTo>
                  <a:lnTo>
                    <a:pt x="80435" y="189361"/>
                  </a:lnTo>
                  <a:lnTo>
                    <a:pt x="80516" y="189128"/>
                  </a:lnTo>
                  <a:lnTo>
                    <a:pt x="80597" y="188947"/>
                  </a:lnTo>
                  <a:lnTo>
                    <a:pt x="80679" y="188701"/>
                  </a:lnTo>
                  <a:lnTo>
                    <a:pt x="80806" y="188520"/>
                  </a:lnTo>
                  <a:lnTo>
                    <a:pt x="80899" y="188288"/>
                  </a:lnTo>
                  <a:lnTo>
                    <a:pt x="80981" y="188094"/>
                  </a:lnTo>
                  <a:lnTo>
                    <a:pt x="81062" y="187900"/>
                  </a:lnTo>
                  <a:lnTo>
                    <a:pt x="81143" y="187667"/>
                  </a:lnTo>
                  <a:lnTo>
                    <a:pt x="81271" y="187486"/>
                  </a:lnTo>
                  <a:lnTo>
                    <a:pt x="81352" y="187253"/>
                  </a:lnTo>
                  <a:lnTo>
                    <a:pt x="81445" y="187059"/>
                  </a:lnTo>
                  <a:lnTo>
                    <a:pt x="81527" y="186826"/>
                  </a:lnTo>
                  <a:lnTo>
                    <a:pt x="81608" y="186632"/>
                  </a:lnTo>
                  <a:lnTo>
                    <a:pt x="81736" y="186399"/>
                  </a:lnTo>
                  <a:lnTo>
                    <a:pt x="81817" y="186205"/>
                  </a:lnTo>
                  <a:lnTo>
                    <a:pt x="81910" y="185972"/>
                  </a:lnTo>
                  <a:lnTo>
                    <a:pt x="81991" y="185791"/>
                  </a:lnTo>
                  <a:lnTo>
                    <a:pt x="82073" y="185559"/>
                  </a:lnTo>
                  <a:lnTo>
                    <a:pt x="82200" y="185365"/>
                  </a:lnTo>
                  <a:lnTo>
                    <a:pt x="82282" y="185132"/>
                  </a:lnTo>
                  <a:lnTo>
                    <a:pt x="82363" y="184938"/>
                  </a:lnTo>
                  <a:lnTo>
                    <a:pt x="82456" y="184757"/>
                  </a:lnTo>
                  <a:lnTo>
                    <a:pt x="82537" y="184511"/>
                  </a:lnTo>
                  <a:lnTo>
                    <a:pt x="82665" y="184330"/>
                  </a:lnTo>
                  <a:lnTo>
                    <a:pt x="82746" y="184097"/>
                  </a:lnTo>
                  <a:lnTo>
                    <a:pt x="82828" y="183903"/>
                  </a:lnTo>
                  <a:lnTo>
                    <a:pt x="82921" y="183670"/>
                  </a:lnTo>
                  <a:lnTo>
                    <a:pt x="83002" y="183476"/>
                  </a:lnTo>
                  <a:lnTo>
                    <a:pt x="83130" y="183243"/>
                  </a:lnTo>
                  <a:lnTo>
                    <a:pt x="83211" y="183062"/>
                  </a:lnTo>
                  <a:lnTo>
                    <a:pt x="83292" y="182868"/>
                  </a:lnTo>
                  <a:lnTo>
                    <a:pt x="83374" y="182636"/>
                  </a:lnTo>
                  <a:lnTo>
                    <a:pt x="83467" y="182442"/>
                  </a:lnTo>
                  <a:lnTo>
                    <a:pt x="83594" y="182209"/>
                  </a:lnTo>
                  <a:lnTo>
                    <a:pt x="83676" y="182028"/>
                  </a:lnTo>
                  <a:lnTo>
                    <a:pt x="83757" y="181782"/>
                  </a:lnTo>
                  <a:lnTo>
                    <a:pt x="83838" y="181601"/>
                  </a:lnTo>
                  <a:lnTo>
                    <a:pt x="83931" y="181407"/>
                  </a:lnTo>
                  <a:lnTo>
                    <a:pt x="84047" y="181174"/>
                  </a:lnTo>
                  <a:lnTo>
                    <a:pt x="84140" y="180980"/>
                  </a:lnTo>
                  <a:lnTo>
                    <a:pt x="84222" y="180747"/>
                  </a:lnTo>
                  <a:lnTo>
                    <a:pt x="84303" y="180566"/>
                  </a:lnTo>
                  <a:lnTo>
                    <a:pt x="84384" y="180333"/>
                  </a:lnTo>
                  <a:lnTo>
                    <a:pt x="84512" y="180139"/>
                  </a:lnTo>
                  <a:lnTo>
                    <a:pt x="84605" y="179945"/>
                  </a:lnTo>
                  <a:lnTo>
                    <a:pt x="84686" y="179713"/>
                  </a:lnTo>
                  <a:lnTo>
                    <a:pt x="84768" y="179531"/>
                  </a:lnTo>
                  <a:lnTo>
                    <a:pt x="84849" y="179286"/>
                  </a:lnTo>
                  <a:lnTo>
                    <a:pt x="84977" y="179105"/>
                  </a:lnTo>
                  <a:lnTo>
                    <a:pt x="85058" y="178911"/>
                  </a:lnTo>
                  <a:lnTo>
                    <a:pt x="85151" y="178678"/>
                  </a:lnTo>
                  <a:lnTo>
                    <a:pt x="85232" y="178497"/>
                  </a:lnTo>
                  <a:lnTo>
                    <a:pt x="85314" y="178251"/>
                  </a:lnTo>
                  <a:lnTo>
                    <a:pt x="85441" y="178070"/>
                  </a:lnTo>
                  <a:lnTo>
                    <a:pt x="85523" y="177876"/>
                  </a:lnTo>
                  <a:lnTo>
                    <a:pt x="85616" y="177643"/>
                  </a:lnTo>
                  <a:lnTo>
                    <a:pt x="85697" y="177462"/>
                  </a:lnTo>
                  <a:lnTo>
                    <a:pt x="85778" y="177216"/>
                  </a:lnTo>
                  <a:lnTo>
                    <a:pt x="85906" y="177035"/>
                  </a:lnTo>
                  <a:lnTo>
                    <a:pt x="85987" y="176841"/>
                  </a:lnTo>
                  <a:lnTo>
                    <a:pt x="86069" y="176608"/>
                  </a:lnTo>
                  <a:lnTo>
                    <a:pt x="86162" y="176414"/>
                  </a:lnTo>
                  <a:lnTo>
                    <a:pt x="86243" y="176182"/>
                  </a:lnTo>
                  <a:lnTo>
                    <a:pt x="86371" y="176001"/>
                  </a:lnTo>
                  <a:lnTo>
                    <a:pt x="86452" y="175807"/>
                  </a:lnTo>
                  <a:lnTo>
                    <a:pt x="86533" y="175574"/>
                  </a:lnTo>
                  <a:lnTo>
                    <a:pt x="86626" y="175380"/>
                  </a:lnTo>
                  <a:lnTo>
                    <a:pt x="86708" y="175199"/>
                  </a:lnTo>
                  <a:lnTo>
                    <a:pt x="86835" y="174966"/>
                  </a:lnTo>
                  <a:lnTo>
                    <a:pt x="86917" y="174772"/>
                  </a:lnTo>
                  <a:lnTo>
                    <a:pt x="86998" y="174539"/>
                  </a:lnTo>
                  <a:lnTo>
                    <a:pt x="87079" y="174345"/>
                  </a:lnTo>
                  <a:lnTo>
                    <a:pt x="87172" y="174164"/>
                  </a:lnTo>
                  <a:lnTo>
                    <a:pt x="87300" y="173931"/>
                  </a:lnTo>
                  <a:lnTo>
                    <a:pt x="87381" y="173737"/>
                  </a:lnTo>
                  <a:lnTo>
                    <a:pt x="87463" y="173543"/>
                  </a:lnTo>
                  <a:lnTo>
                    <a:pt x="87544" y="173310"/>
                  </a:lnTo>
                  <a:lnTo>
                    <a:pt x="87637" y="173129"/>
                  </a:lnTo>
                  <a:lnTo>
                    <a:pt x="87753" y="172935"/>
                  </a:lnTo>
                  <a:lnTo>
                    <a:pt x="87846" y="172702"/>
                  </a:lnTo>
                  <a:lnTo>
                    <a:pt x="87927" y="172508"/>
                  </a:lnTo>
                  <a:lnTo>
                    <a:pt x="88009" y="172327"/>
                  </a:lnTo>
                  <a:lnTo>
                    <a:pt x="88090" y="172095"/>
                  </a:lnTo>
                  <a:lnTo>
                    <a:pt x="88218" y="171901"/>
                  </a:lnTo>
                  <a:lnTo>
                    <a:pt x="88311" y="171720"/>
                  </a:lnTo>
                  <a:lnTo>
                    <a:pt x="88392" y="171474"/>
                  </a:lnTo>
                  <a:lnTo>
                    <a:pt x="88473" y="171293"/>
                  </a:lnTo>
                  <a:lnTo>
                    <a:pt x="88555" y="171099"/>
                  </a:lnTo>
                  <a:lnTo>
                    <a:pt x="88683" y="170866"/>
                  </a:lnTo>
                  <a:lnTo>
                    <a:pt x="88764" y="170672"/>
                  </a:lnTo>
                  <a:lnTo>
                    <a:pt x="88857" y="170491"/>
                  </a:lnTo>
                  <a:lnTo>
                    <a:pt x="88938" y="170258"/>
                  </a:lnTo>
                  <a:lnTo>
                    <a:pt x="89019" y="170064"/>
                  </a:lnTo>
                  <a:lnTo>
                    <a:pt x="89147" y="169883"/>
                  </a:lnTo>
                  <a:lnTo>
                    <a:pt x="89229" y="169637"/>
                  </a:lnTo>
                  <a:lnTo>
                    <a:pt x="89321" y="169456"/>
                  </a:lnTo>
                  <a:lnTo>
                    <a:pt x="89403" y="169262"/>
                  </a:lnTo>
                  <a:lnTo>
                    <a:pt x="89484" y="169029"/>
                  </a:lnTo>
                  <a:lnTo>
                    <a:pt x="89612" y="168848"/>
                  </a:lnTo>
                  <a:lnTo>
                    <a:pt x="89693" y="168654"/>
                  </a:lnTo>
                  <a:lnTo>
                    <a:pt x="89774" y="168421"/>
                  </a:lnTo>
                  <a:lnTo>
                    <a:pt x="89867" y="168227"/>
                  </a:lnTo>
                  <a:lnTo>
                    <a:pt x="89949" y="168046"/>
                  </a:lnTo>
                  <a:lnTo>
                    <a:pt x="90077" y="167801"/>
                  </a:lnTo>
                  <a:lnTo>
                    <a:pt x="90158" y="167620"/>
                  </a:lnTo>
                  <a:lnTo>
                    <a:pt x="90239" y="167426"/>
                  </a:lnTo>
                  <a:lnTo>
                    <a:pt x="90332" y="167244"/>
                  </a:lnTo>
                  <a:lnTo>
                    <a:pt x="90413" y="167012"/>
                  </a:lnTo>
                  <a:lnTo>
                    <a:pt x="90541" y="166818"/>
                  </a:lnTo>
                  <a:lnTo>
                    <a:pt x="90623" y="166624"/>
                  </a:lnTo>
                  <a:lnTo>
                    <a:pt x="90704" y="166391"/>
                  </a:lnTo>
                  <a:lnTo>
                    <a:pt x="90785" y="166210"/>
                  </a:lnTo>
                  <a:lnTo>
                    <a:pt x="90878" y="166016"/>
                  </a:lnTo>
                  <a:lnTo>
                    <a:pt x="91006" y="165783"/>
                  </a:lnTo>
                  <a:lnTo>
                    <a:pt x="91087" y="165589"/>
                  </a:lnTo>
                  <a:lnTo>
                    <a:pt x="91169" y="165408"/>
                  </a:lnTo>
                  <a:lnTo>
                    <a:pt x="91250" y="165214"/>
                  </a:lnTo>
                  <a:lnTo>
                    <a:pt x="91343" y="164981"/>
                  </a:lnTo>
                  <a:lnTo>
                    <a:pt x="91459" y="164800"/>
                  </a:lnTo>
                  <a:lnTo>
                    <a:pt x="91552" y="164606"/>
                  </a:lnTo>
                  <a:lnTo>
                    <a:pt x="91633" y="164412"/>
                  </a:lnTo>
                  <a:lnTo>
                    <a:pt x="91715" y="164179"/>
                  </a:lnTo>
                  <a:lnTo>
                    <a:pt x="91796" y="163998"/>
                  </a:lnTo>
                  <a:lnTo>
                    <a:pt x="91924" y="163804"/>
                  </a:lnTo>
                  <a:lnTo>
                    <a:pt x="92017" y="163571"/>
                  </a:lnTo>
                  <a:lnTo>
                    <a:pt x="92098" y="163377"/>
                  </a:lnTo>
                </a:path>
                <a:path w="926464" h="787400">
                  <a:moveTo>
                    <a:pt x="92098" y="163377"/>
                  </a:moveTo>
                  <a:lnTo>
                    <a:pt x="92179" y="163196"/>
                  </a:lnTo>
                  <a:lnTo>
                    <a:pt x="92260" y="163002"/>
                  </a:lnTo>
                  <a:lnTo>
                    <a:pt x="92388" y="162769"/>
                  </a:lnTo>
                  <a:lnTo>
                    <a:pt x="92470" y="162588"/>
                  </a:lnTo>
                  <a:lnTo>
                    <a:pt x="92563" y="162394"/>
                  </a:lnTo>
                  <a:lnTo>
                    <a:pt x="92644" y="162200"/>
                  </a:lnTo>
                  <a:lnTo>
                    <a:pt x="92725" y="161968"/>
                  </a:lnTo>
                  <a:lnTo>
                    <a:pt x="92853" y="161786"/>
                  </a:lnTo>
                  <a:lnTo>
                    <a:pt x="92934" y="161592"/>
                  </a:lnTo>
                  <a:lnTo>
                    <a:pt x="93027" y="161411"/>
                  </a:lnTo>
                  <a:lnTo>
                    <a:pt x="93109" y="161166"/>
                  </a:lnTo>
                  <a:lnTo>
                    <a:pt x="93190" y="160985"/>
                  </a:lnTo>
                  <a:lnTo>
                    <a:pt x="93318" y="160791"/>
                  </a:lnTo>
                  <a:lnTo>
                    <a:pt x="93399" y="160610"/>
                  </a:lnTo>
                  <a:lnTo>
                    <a:pt x="93480" y="160416"/>
                  </a:lnTo>
                  <a:lnTo>
                    <a:pt x="93573" y="160183"/>
                  </a:lnTo>
                  <a:lnTo>
                    <a:pt x="93655" y="159989"/>
                  </a:lnTo>
                  <a:lnTo>
                    <a:pt x="93782" y="159808"/>
                  </a:lnTo>
                  <a:lnTo>
                    <a:pt x="93864" y="159614"/>
                  </a:lnTo>
                  <a:lnTo>
                    <a:pt x="93945" y="159381"/>
                  </a:lnTo>
                  <a:lnTo>
                    <a:pt x="94038" y="159187"/>
                  </a:lnTo>
                  <a:lnTo>
                    <a:pt x="94119" y="159006"/>
                  </a:lnTo>
                  <a:lnTo>
                    <a:pt x="94247" y="158812"/>
                  </a:lnTo>
                  <a:lnTo>
                    <a:pt x="94328" y="158631"/>
                  </a:lnTo>
                  <a:lnTo>
                    <a:pt x="94410" y="158398"/>
                  </a:lnTo>
                  <a:lnTo>
                    <a:pt x="94491" y="158204"/>
                  </a:lnTo>
                  <a:lnTo>
                    <a:pt x="94584" y="158010"/>
                  </a:lnTo>
                  <a:lnTo>
                    <a:pt x="94712" y="157829"/>
                  </a:lnTo>
                  <a:lnTo>
                    <a:pt x="94793" y="157596"/>
                  </a:lnTo>
                  <a:lnTo>
                    <a:pt x="94874" y="157402"/>
                  </a:lnTo>
                  <a:lnTo>
                    <a:pt x="94956" y="157221"/>
                  </a:lnTo>
                  <a:lnTo>
                    <a:pt x="95049" y="157027"/>
                  </a:lnTo>
                  <a:lnTo>
                    <a:pt x="95165" y="156846"/>
                  </a:lnTo>
                  <a:lnTo>
                    <a:pt x="95258" y="156600"/>
                  </a:lnTo>
                  <a:lnTo>
                    <a:pt x="95339" y="156419"/>
                  </a:lnTo>
                  <a:lnTo>
                    <a:pt x="95420" y="156225"/>
                  </a:lnTo>
                  <a:lnTo>
                    <a:pt x="95502" y="156044"/>
                  </a:lnTo>
                  <a:lnTo>
                    <a:pt x="95629" y="155850"/>
                  </a:lnTo>
                  <a:lnTo>
                    <a:pt x="95722" y="155669"/>
                  </a:lnTo>
                  <a:lnTo>
                    <a:pt x="95804" y="155423"/>
                  </a:lnTo>
                  <a:lnTo>
                    <a:pt x="95885" y="155242"/>
                  </a:lnTo>
                  <a:lnTo>
                    <a:pt x="95966" y="155048"/>
                  </a:lnTo>
                  <a:lnTo>
                    <a:pt x="96094" y="154867"/>
                  </a:lnTo>
                  <a:lnTo>
                    <a:pt x="96175" y="154673"/>
                  </a:lnTo>
                  <a:lnTo>
                    <a:pt x="96268" y="154440"/>
                  </a:lnTo>
                  <a:lnTo>
                    <a:pt x="96350" y="154246"/>
                  </a:lnTo>
                  <a:lnTo>
                    <a:pt x="96431" y="154065"/>
                  </a:lnTo>
                  <a:lnTo>
                    <a:pt x="96559" y="153871"/>
                  </a:lnTo>
                  <a:lnTo>
                    <a:pt x="96640" y="153690"/>
                  </a:lnTo>
                  <a:lnTo>
                    <a:pt x="96733" y="153496"/>
                  </a:lnTo>
                  <a:lnTo>
                    <a:pt x="96814" y="153263"/>
                  </a:lnTo>
                  <a:lnTo>
                    <a:pt x="96896" y="153069"/>
                  </a:lnTo>
                  <a:lnTo>
                    <a:pt x="97023" y="152888"/>
                  </a:lnTo>
                  <a:lnTo>
                    <a:pt x="97105" y="152694"/>
                  </a:lnTo>
                  <a:lnTo>
                    <a:pt x="97186" y="152513"/>
                  </a:lnTo>
                  <a:lnTo>
                    <a:pt x="97279" y="152319"/>
                  </a:lnTo>
                  <a:lnTo>
                    <a:pt x="97360" y="152138"/>
                  </a:lnTo>
                  <a:lnTo>
                    <a:pt x="97488" y="151892"/>
                  </a:lnTo>
                  <a:lnTo>
                    <a:pt x="97569" y="151711"/>
                  </a:lnTo>
                  <a:lnTo>
                    <a:pt x="97651" y="151517"/>
                  </a:lnTo>
                  <a:lnTo>
                    <a:pt x="97744" y="151336"/>
                  </a:lnTo>
                  <a:lnTo>
                    <a:pt x="97825" y="151142"/>
                  </a:lnTo>
                  <a:lnTo>
                    <a:pt x="97953" y="150961"/>
                  </a:lnTo>
                  <a:lnTo>
                    <a:pt x="98034" y="150767"/>
                  </a:lnTo>
                  <a:lnTo>
                    <a:pt x="98115" y="150534"/>
                  </a:lnTo>
                  <a:lnTo>
                    <a:pt x="98197" y="150340"/>
                  </a:lnTo>
                  <a:lnTo>
                    <a:pt x="98290" y="150159"/>
                  </a:lnTo>
                  <a:lnTo>
                    <a:pt x="98417" y="149965"/>
                  </a:lnTo>
                  <a:lnTo>
                    <a:pt x="98499" y="149784"/>
                  </a:lnTo>
                  <a:lnTo>
                    <a:pt x="98580" y="149590"/>
                  </a:lnTo>
                  <a:lnTo>
                    <a:pt x="98661" y="149396"/>
                  </a:lnTo>
                  <a:lnTo>
                    <a:pt x="98754" y="149215"/>
                  </a:lnTo>
                  <a:lnTo>
                    <a:pt x="98870" y="148982"/>
                  </a:lnTo>
                  <a:lnTo>
                    <a:pt x="98963" y="148788"/>
                  </a:lnTo>
                  <a:lnTo>
                    <a:pt x="99045" y="148607"/>
                  </a:lnTo>
                  <a:lnTo>
                    <a:pt x="99126" y="148413"/>
                  </a:lnTo>
                  <a:lnTo>
                    <a:pt x="99207" y="148232"/>
                  </a:lnTo>
                  <a:lnTo>
                    <a:pt x="99672" y="147236"/>
                  </a:lnTo>
                  <a:lnTo>
                    <a:pt x="99800" y="147055"/>
                  </a:lnTo>
                  <a:lnTo>
                    <a:pt x="99881" y="146861"/>
                  </a:lnTo>
                  <a:lnTo>
                    <a:pt x="99974" y="146667"/>
                  </a:lnTo>
                  <a:lnTo>
                    <a:pt x="100055" y="146486"/>
                  </a:lnTo>
                  <a:lnTo>
                    <a:pt x="100137" y="146292"/>
                  </a:lnTo>
                  <a:lnTo>
                    <a:pt x="100265" y="146111"/>
                  </a:lnTo>
                  <a:lnTo>
                    <a:pt x="100346" y="145917"/>
                  </a:lnTo>
                  <a:lnTo>
                    <a:pt x="100439" y="145736"/>
                  </a:lnTo>
                  <a:lnTo>
                    <a:pt x="100520" y="145542"/>
                  </a:lnTo>
                  <a:lnTo>
                    <a:pt x="100601" y="145361"/>
                  </a:lnTo>
                  <a:lnTo>
                    <a:pt x="100729" y="145115"/>
                  </a:lnTo>
                  <a:lnTo>
                    <a:pt x="100810" y="144934"/>
                  </a:lnTo>
                  <a:lnTo>
                    <a:pt x="100892" y="144740"/>
                  </a:lnTo>
                  <a:lnTo>
                    <a:pt x="100985" y="144559"/>
                  </a:lnTo>
                  <a:lnTo>
                    <a:pt x="101066" y="144365"/>
                  </a:lnTo>
                  <a:lnTo>
                    <a:pt x="101194" y="144184"/>
                  </a:lnTo>
                  <a:lnTo>
                    <a:pt x="101275" y="143990"/>
                  </a:lnTo>
                  <a:lnTo>
                    <a:pt x="101356" y="143796"/>
                  </a:lnTo>
                  <a:lnTo>
                    <a:pt x="101449" y="143615"/>
                  </a:lnTo>
                  <a:lnTo>
                    <a:pt x="101531" y="143421"/>
                  </a:lnTo>
                  <a:lnTo>
                    <a:pt x="101659" y="143240"/>
                  </a:lnTo>
                  <a:lnTo>
                    <a:pt x="101740" y="143046"/>
                  </a:lnTo>
                  <a:lnTo>
                    <a:pt x="101821" y="142865"/>
                  </a:lnTo>
                  <a:lnTo>
                    <a:pt x="101902" y="142671"/>
                  </a:lnTo>
                  <a:lnTo>
                    <a:pt x="101995" y="142489"/>
                  </a:lnTo>
                  <a:lnTo>
                    <a:pt x="102123" y="142295"/>
                  </a:lnTo>
                  <a:lnTo>
                    <a:pt x="102205" y="142101"/>
                  </a:lnTo>
                  <a:lnTo>
                    <a:pt x="102286" y="141920"/>
                  </a:lnTo>
                  <a:lnTo>
                    <a:pt x="102367" y="141688"/>
                  </a:lnTo>
                  <a:lnTo>
                    <a:pt x="102460" y="141494"/>
                  </a:lnTo>
                  <a:lnTo>
                    <a:pt x="102576" y="141313"/>
                  </a:lnTo>
                  <a:lnTo>
                    <a:pt x="102669" y="141119"/>
                  </a:lnTo>
                  <a:lnTo>
                    <a:pt x="102751" y="140925"/>
                  </a:lnTo>
                  <a:lnTo>
                    <a:pt x="102832" y="140743"/>
                  </a:lnTo>
                  <a:lnTo>
                    <a:pt x="102913" y="140549"/>
                  </a:lnTo>
                  <a:lnTo>
                    <a:pt x="103041" y="140368"/>
                  </a:lnTo>
                  <a:lnTo>
                    <a:pt x="103134" y="140174"/>
                  </a:lnTo>
                  <a:lnTo>
                    <a:pt x="103215" y="139993"/>
                  </a:lnTo>
                  <a:lnTo>
                    <a:pt x="103297" y="139799"/>
                  </a:lnTo>
                  <a:lnTo>
                    <a:pt x="103378" y="139618"/>
                  </a:lnTo>
                  <a:lnTo>
                    <a:pt x="103506" y="139424"/>
                  </a:lnTo>
                  <a:lnTo>
                    <a:pt x="103587" y="139230"/>
                  </a:lnTo>
                  <a:lnTo>
                    <a:pt x="103680" y="139049"/>
                  </a:lnTo>
                  <a:lnTo>
                    <a:pt x="103761" y="138855"/>
                  </a:lnTo>
                  <a:lnTo>
                    <a:pt x="103842" y="138674"/>
                  </a:lnTo>
                  <a:lnTo>
                    <a:pt x="103970" y="138480"/>
                  </a:lnTo>
                  <a:lnTo>
                    <a:pt x="104052" y="138299"/>
                  </a:lnTo>
                  <a:lnTo>
                    <a:pt x="104145" y="138105"/>
                  </a:lnTo>
                  <a:lnTo>
                    <a:pt x="104226" y="137911"/>
                  </a:lnTo>
                  <a:lnTo>
                    <a:pt x="104307" y="137730"/>
                  </a:lnTo>
                  <a:lnTo>
                    <a:pt x="104435" y="137536"/>
                  </a:lnTo>
                  <a:lnTo>
                    <a:pt x="104516" y="137355"/>
                  </a:lnTo>
                  <a:lnTo>
                    <a:pt x="104598" y="137161"/>
                  </a:lnTo>
                  <a:lnTo>
                    <a:pt x="104691" y="136980"/>
                  </a:lnTo>
                  <a:lnTo>
                    <a:pt x="104772" y="136786"/>
                  </a:lnTo>
                  <a:lnTo>
                    <a:pt x="104900" y="136605"/>
                  </a:lnTo>
                  <a:lnTo>
                    <a:pt x="104981" y="136411"/>
                  </a:lnTo>
                  <a:lnTo>
                    <a:pt x="105062" y="136217"/>
                  </a:lnTo>
                  <a:lnTo>
                    <a:pt x="105155" y="136036"/>
                  </a:lnTo>
                  <a:lnTo>
                    <a:pt x="105237" y="135842"/>
                  </a:lnTo>
                  <a:lnTo>
                    <a:pt x="105364" y="135661"/>
                  </a:lnTo>
                  <a:lnTo>
                    <a:pt x="105446" y="135467"/>
                  </a:lnTo>
                  <a:lnTo>
                    <a:pt x="105527" y="135285"/>
                  </a:lnTo>
                  <a:lnTo>
                    <a:pt x="105608" y="135091"/>
                  </a:lnTo>
                  <a:lnTo>
                    <a:pt x="105701" y="134949"/>
                  </a:lnTo>
                  <a:lnTo>
                    <a:pt x="105829" y="134768"/>
                  </a:lnTo>
                  <a:lnTo>
                    <a:pt x="105910" y="134574"/>
                  </a:lnTo>
                  <a:lnTo>
                    <a:pt x="105992" y="134393"/>
                  </a:lnTo>
                  <a:lnTo>
                    <a:pt x="106073" y="134199"/>
                  </a:lnTo>
                  <a:lnTo>
                    <a:pt x="106166" y="134005"/>
                  </a:lnTo>
                  <a:lnTo>
                    <a:pt x="106282" y="133824"/>
                  </a:lnTo>
                  <a:lnTo>
                    <a:pt x="106375" y="133630"/>
                  </a:lnTo>
                  <a:lnTo>
                    <a:pt x="106456" y="133449"/>
                  </a:lnTo>
                  <a:lnTo>
                    <a:pt x="106538" y="133255"/>
                  </a:lnTo>
                  <a:lnTo>
                    <a:pt x="106619" y="133074"/>
                  </a:lnTo>
                  <a:lnTo>
                    <a:pt x="106747" y="132880"/>
                  </a:lnTo>
                  <a:lnTo>
                    <a:pt x="106840" y="132699"/>
                  </a:lnTo>
                  <a:lnTo>
                    <a:pt x="106921" y="132505"/>
                  </a:lnTo>
                  <a:lnTo>
                    <a:pt x="107002" y="132311"/>
                  </a:lnTo>
                  <a:lnTo>
                    <a:pt x="107084" y="132130"/>
                  </a:lnTo>
                  <a:lnTo>
                    <a:pt x="107211" y="131936"/>
                  </a:lnTo>
                  <a:lnTo>
                    <a:pt x="107293" y="131793"/>
                  </a:lnTo>
                  <a:lnTo>
                    <a:pt x="107386" y="131612"/>
                  </a:lnTo>
                  <a:lnTo>
                    <a:pt x="107467" y="131418"/>
                  </a:lnTo>
                  <a:lnTo>
                    <a:pt x="107548" y="131237"/>
                  </a:lnTo>
                  <a:lnTo>
                    <a:pt x="107676" y="131043"/>
                  </a:lnTo>
                  <a:lnTo>
                    <a:pt x="107757" y="130862"/>
                  </a:lnTo>
                  <a:lnTo>
                    <a:pt x="107850" y="130668"/>
                  </a:lnTo>
                  <a:lnTo>
                    <a:pt x="107932" y="130474"/>
                  </a:lnTo>
                  <a:lnTo>
                    <a:pt x="108013" y="130293"/>
                  </a:lnTo>
                  <a:lnTo>
                    <a:pt x="108141" y="130099"/>
                  </a:lnTo>
                  <a:lnTo>
                    <a:pt x="108222" y="129918"/>
                  </a:lnTo>
                  <a:lnTo>
                    <a:pt x="108303" y="129776"/>
                  </a:lnTo>
                  <a:lnTo>
                    <a:pt x="108396" y="129582"/>
                  </a:lnTo>
                  <a:lnTo>
                    <a:pt x="108478" y="129401"/>
                  </a:lnTo>
                  <a:lnTo>
                    <a:pt x="108605" y="129207"/>
                  </a:lnTo>
                  <a:lnTo>
                    <a:pt x="108687" y="129026"/>
                  </a:lnTo>
                  <a:lnTo>
                    <a:pt x="108768" y="128832"/>
                  </a:lnTo>
                  <a:lnTo>
                    <a:pt x="108861" y="128650"/>
                  </a:lnTo>
                  <a:lnTo>
                    <a:pt x="108942" y="128456"/>
                  </a:lnTo>
                  <a:lnTo>
                    <a:pt x="109070" y="128262"/>
                  </a:lnTo>
                  <a:lnTo>
                    <a:pt x="109151" y="128133"/>
                  </a:lnTo>
                  <a:lnTo>
                    <a:pt x="109233" y="127939"/>
                  </a:lnTo>
                  <a:lnTo>
                    <a:pt x="109314" y="127745"/>
                  </a:lnTo>
                  <a:lnTo>
                    <a:pt x="109407" y="127564"/>
                  </a:lnTo>
                  <a:lnTo>
                    <a:pt x="109535" y="127370"/>
                  </a:lnTo>
                  <a:lnTo>
                    <a:pt x="109616" y="127189"/>
                  </a:lnTo>
                  <a:lnTo>
                    <a:pt x="109697" y="126995"/>
                  </a:lnTo>
                  <a:lnTo>
                    <a:pt x="109779" y="126814"/>
                  </a:lnTo>
                  <a:lnTo>
                    <a:pt x="110243" y="125909"/>
                  </a:lnTo>
                  <a:lnTo>
                    <a:pt x="110325" y="125727"/>
                  </a:lnTo>
                  <a:lnTo>
                    <a:pt x="110452" y="125533"/>
                  </a:lnTo>
                  <a:lnTo>
                    <a:pt x="110545" y="125391"/>
                  </a:lnTo>
                </a:path>
                <a:path w="926464" h="787400">
                  <a:moveTo>
                    <a:pt x="110545" y="125391"/>
                  </a:moveTo>
                  <a:lnTo>
                    <a:pt x="110627" y="125210"/>
                  </a:lnTo>
                  <a:lnTo>
                    <a:pt x="110708" y="125016"/>
                  </a:lnTo>
                  <a:lnTo>
                    <a:pt x="110789" y="124835"/>
                  </a:lnTo>
                  <a:lnTo>
                    <a:pt x="110917" y="124641"/>
                  </a:lnTo>
                  <a:lnTo>
                    <a:pt x="110998" y="124460"/>
                  </a:lnTo>
                  <a:lnTo>
                    <a:pt x="111091" y="124318"/>
                  </a:lnTo>
                  <a:lnTo>
                    <a:pt x="111173" y="124124"/>
                  </a:lnTo>
                  <a:lnTo>
                    <a:pt x="111254" y="123943"/>
                  </a:lnTo>
                  <a:lnTo>
                    <a:pt x="111382" y="123749"/>
                  </a:lnTo>
                  <a:lnTo>
                    <a:pt x="111463" y="123555"/>
                  </a:lnTo>
                  <a:lnTo>
                    <a:pt x="111556" y="123374"/>
                  </a:lnTo>
                  <a:lnTo>
                    <a:pt x="111637" y="123231"/>
                  </a:lnTo>
                  <a:lnTo>
                    <a:pt x="111719" y="123037"/>
                  </a:lnTo>
                  <a:lnTo>
                    <a:pt x="111847" y="122856"/>
                  </a:lnTo>
                  <a:lnTo>
                    <a:pt x="111928" y="122662"/>
                  </a:lnTo>
                  <a:lnTo>
                    <a:pt x="112009" y="122481"/>
                  </a:lnTo>
                  <a:lnTo>
                    <a:pt x="112102" y="122339"/>
                  </a:lnTo>
                  <a:lnTo>
                    <a:pt x="112183" y="122145"/>
                  </a:lnTo>
                  <a:lnTo>
                    <a:pt x="112311" y="121964"/>
                  </a:lnTo>
                  <a:lnTo>
                    <a:pt x="112392" y="121770"/>
                  </a:lnTo>
                  <a:lnTo>
                    <a:pt x="112474" y="121589"/>
                  </a:lnTo>
                  <a:lnTo>
                    <a:pt x="112567" y="121446"/>
                  </a:lnTo>
                  <a:lnTo>
                    <a:pt x="112648" y="121252"/>
                  </a:lnTo>
                  <a:lnTo>
                    <a:pt x="112776" y="121071"/>
                  </a:lnTo>
                  <a:lnTo>
                    <a:pt x="112857" y="120877"/>
                  </a:lnTo>
                  <a:lnTo>
                    <a:pt x="112938" y="120683"/>
                  </a:lnTo>
                  <a:lnTo>
                    <a:pt x="113020" y="120554"/>
                  </a:lnTo>
                  <a:lnTo>
                    <a:pt x="113113" y="120360"/>
                  </a:lnTo>
                  <a:lnTo>
                    <a:pt x="113241" y="120166"/>
                  </a:lnTo>
                  <a:lnTo>
                    <a:pt x="113322" y="119985"/>
                  </a:lnTo>
                  <a:lnTo>
                    <a:pt x="113403" y="119791"/>
                  </a:lnTo>
                  <a:lnTo>
                    <a:pt x="113484" y="119649"/>
                  </a:lnTo>
                  <a:lnTo>
                    <a:pt x="113577" y="119468"/>
                  </a:lnTo>
                  <a:lnTo>
                    <a:pt x="113694" y="119274"/>
                  </a:lnTo>
                  <a:lnTo>
                    <a:pt x="113787" y="119093"/>
                  </a:lnTo>
                  <a:lnTo>
                    <a:pt x="113868" y="118950"/>
                  </a:lnTo>
                  <a:lnTo>
                    <a:pt x="113949" y="118756"/>
                  </a:lnTo>
                  <a:lnTo>
                    <a:pt x="114030" y="118575"/>
                  </a:lnTo>
                  <a:lnTo>
                    <a:pt x="114158" y="118381"/>
                  </a:lnTo>
                  <a:lnTo>
                    <a:pt x="114251" y="118239"/>
                  </a:lnTo>
                  <a:lnTo>
                    <a:pt x="114333" y="118058"/>
                  </a:lnTo>
                  <a:lnTo>
                    <a:pt x="114414" y="117864"/>
                  </a:lnTo>
                  <a:lnTo>
                    <a:pt x="114495" y="117683"/>
                  </a:lnTo>
                  <a:lnTo>
                    <a:pt x="114623" y="117540"/>
                  </a:lnTo>
                  <a:lnTo>
                    <a:pt x="114704" y="117346"/>
                  </a:lnTo>
                  <a:lnTo>
                    <a:pt x="114797" y="117165"/>
                  </a:lnTo>
                  <a:lnTo>
                    <a:pt x="114879" y="116971"/>
                  </a:lnTo>
                  <a:lnTo>
                    <a:pt x="114960" y="116829"/>
                  </a:lnTo>
                  <a:lnTo>
                    <a:pt x="115088" y="116648"/>
                  </a:lnTo>
                  <a:lnTo>
                    <a:pt x="115169" y="116454"/>
                  </a:lnTo>
                  <a:lnTo>
                    <a:pt x="115262" y="116260"/>
                  </a:lnTo>
                  <a:lnTo>
                    <a:pt x="115343" y="116118"/>
                  </a:lnTo>
                  <a:lnTo>
                    <a:pt x="115424" y="115937"/>
                  </a:lnTo>
                  <a:lnTo>
                    <a:pt x="115552" y="115743"/>
                  </a:lnTo>
                  <a:lnTo>
                    <a:pt x="115634" y="115600"/>
                  </a:lnTo>
                  <a:lnTo>
                    <a:pt x="115715" y="115419"/>
                  </a:lnTo>
                  <a:lnTo>
                    <a:pt x="115808" y="115225"/>
                  </a:lnTo>
                  <a:lnTo>
                    <a:pt x="115889" y="115044"/>
                  </a:lnTo>
                  <a:lnTo>
                    <a:pt x="116017" y="114902"/>
                  </a:lnTo>
                  <a:lnTo>
                    <a:pt x="116098" y="114708"/>
                  </a:lnTo>
                  <a:lnTo>
                    <a:pt x="116180" y="114527"/>
                  </a:lnTo>
                  <a:lnTo>
                    <a:pt x="116273" y="114385"/>
                  </a:lnTo>
                  <a:lnTo>
                    <a:pt x="116354" y="114191"/>
                  </a:lnTo>
                  <a:lnTo>
                    <a:pt x="116482" y="114010"/>
                  </a:lnTo>
                  <a:lnTo>
                    <a:pt x="116563" y="113816"/>
                  </a:lnTo>
                  <a:lnTo>
                    <a:pt x="116644" y="113673"/>
                  </a:lnTo>
                  <a:lnTo>
                    <a:pt x="116726" y="113492"/>
                  </a:lnTo>
                  <a:lnTo>
                    <a:pt x="116819" y="113298"/>
                  </a:lnTo>
                  <a:lnTo>
                    <a:pt x="116946" y="113156"/>
                  </a:lnTo>
                  <a:lnTo>
                    <a:pt x="117028" y="112975"/>
                  </a:lnTo>
                  <a:lnTo>
                    <a:pt x="117109" y="112781"/>
                  </a:lnTo>
                  <a:lnTo>
                    <a:pt x="117190" y="112639"/>
                  </a:lnTo>
                  <a:lnTo>
                    <a:pt x="117283" y="112458"/>
                  </a:lnTo>
                  <a:lnTo>
                    <a:pt x="117399" y="112264"/>
                  </a:lnTo>
                  <a:lnTo>
                    <a:pt x="117492" y="112121"/>
                  </a:lnTo>
                  <a:lnTo>
                    <a:pt x="117574" y="111940"/>
                  </a:lnTo>
                  <a:lnTo>
                    <a:pt x="117655" y="111746"/>
                  </a:lnTo>
                  <a:lnTo>
                    <a:pt x="117736" y="111604"/>
                  </a:lnTo>
                  <a:lnTo>
                    <a:pt x="117864" y="111423"/>
                  </a:lnTo>
                  <a:lnTo>
                    <a:pt x="117957" y="111229"/>
                  </a:lnTo>
                  <a:lnTo>
                    <a:pt x="118038" y="111087"/>
                  </a:lnTo>
                  <a:lnTo>
                    <a:pt x="118120" y="110906"/>
                  </a:lnTo>
                  <a:lnTo>
                    <a:pt x="118201" y="110712"/>
                  </a:lnTo>
                  <a:lnTo>
                    <a:pt x="118329" y="110569"/>
                  </a:lnTo>
                  <a:lnTo>
                    <a:pt x="118410" y="110375"/>
                  </a:lnTo>
                  <a:lnTo>
                    <a:pt x="118503" y="110194"/>
                  </a:lnTo>
                  <a:lnTo>
                    <a:pt x="118584" y="110052"/>
                  </a:lnTo>
                  <a:lnTo>
                    <a:pt x="118666" y="109858"/>
                  </a:lnTo>
                  <a:lnTo>
                    <a:pt x="118793" y="109677"/>
                  </a:lnTo>
                  <a:lnTo>
                    <a:pt x="118875" y="109535"/>
                  </a:lnTo>
                  <a:lnTo>
                    <a:pt x="118968" y="109341"/>
                  </a:lnTo>
                  <a:lnTo>
                    <a:pt x="119049" y="109198"/>
                  </a:lnTo>
                  <a:lnTo>
                    <a:pt x="119130" y="109017"/>
                  </a:lnTo>
                  <a:lnTo>
                    <a:pt x="119258" y="108823"/>
                  </a:lnTo>
                  <a:lnTo>
                    <a:pt x="119339" y="108681"/>
                  </a:lnTo>
                  <a:lnTo>
                    <a:pt x="119421" y="108500"/>
                  </a:lnTo>
                  <a:lnTo>
                    <a:pt x="119514" y="108306"/>
                  </a:lnTo>
                  <a:lnTo>
                    <a:pt x="119595" y="108164"/>
                  </a:lnTo>
                  <a:lnTo>
                    <a:pt x="119723" y="107983"/>
                  </a:lnTo>
                  <a:lnTo>
                    <a:pt x="119804" y="107840"/>
                  </a:lnTo>
                  <a:lnTo>
                    <a:pt x="119885" y="107646"/>
                  </a:lnTo>
                  <a:lnTo>
                    <a:pt x="119978" y="107465"/>
                  </a:lnTo>
                  <a:lnTo>
                    <a:pt x="120060" y="107323"/>
                  </a:lnTo>
                  <a:lnTo>
                    <a:pt x="120187" y="107129"/>
                  </a:lnTo>
                  <a:lnTo>
                    <a:pt x="120269" y="106987"/>
                  </a:lnTo>
                  <a:lnTo>
                    <a:pt x="120350" y="106806"/>
                  </a:lnTo>
                  <a:lnTo>
                    <a:pt x="120431" y="106612"/>
                  </a:lnTo>
                  <a:lnTo>
                    <a:pt x="120524" y="106469"/>
                  </a:lnTo>
                  <a:lnTo>
                    <a:pt x="120652" y="106288"/>
                  </a:lnTo>
                  <a:lnTo>
                    <a:pt x="120733" y="106146"/>
                  </a:lnTo>
                  <a:lnTo>
                    <a:pt x="120815" y="105952"/>
                  </a:lnTo>
                  <a:lnTo>
                    <a:pt x="120896" y="105771"/>
                  </a:lnTo>
                  <a:lnTo>
                    <a:pt x="120989" y="105629"/>
                  </a:lnTo>
                  <a:lnTo>
                    <a:pt x="121105" y="105435"/>
                  </a:lnTo>
                  <a:lnTo>
                    <a:pt x="121198" y="105292"/>
                  </a:lnTo>
                  <a:lnTo>
                    <a:pt x="121279" y="105111"/>
                  </a:lnTo>
                  <a:lnTo>
                    <a:pt x="121361" y="104969"/>
                  </a:lnTo>
                  <a:lnTo>
                    <a:pt x="121442" y="104775"/>
                  </a:lnTo>
                  <a:lnTo>
                    <a:pt x="121570" y="104594"/>
                  </a:lnTo>
                  <a:lnTo>
                    <a:pt x="121663" y="104452"/>
                  </a:lnTo>
                  <a:lnTo>
                    <a:pt x="121744" y="104258"/>
                  </a:lnTo>
                  <a:lnTo>
                    <a:pt x="121825" y="104115"/>
                  </a:lnTo>
                  <a:lnTo>
                    <a:pt x="121907" y="103934"/>
                  </a:lnTo>
                  <a:lnTo>
                    <a:pt x="122034" y="103792"/>
                  </a:lnTo>
                  <a:lnTo>
                    <a:pt x="122116" y="103598"/>
                  </a:lnTo>
                  <a:lnTo>
                    <a:pt x="122209" y="103417"/>
                  </a:lnTo>
                  <a:lnTo>
                    <a:pt x="122290" y="103275"/>
                  </a:lnTo>
                  <a:lnTo>
                    <a:pt x="122371" y="103081"/>
                  </a:lnTo>
                  <a:lnTo>
                    <a:pt x="122499" y="102938"/>
                  </a:lnTo>
                  <a:lnTo>
                    <a:pt x="122580" y="102757"/>
                  </a:lnTo>
                  <a:lnTo>
                    <a:pt x="122673" y="102615"/>
                  </a:lnTo>
                  <a:lnTo>
                    <a:pt x="122755" y="102421"/>
                  </a:lnTo>
                  <a:lnTo>
                    <a:pt x="122836" y="102292"/>
                  </a:lnTo>
                  <a:lnTo>
                    <a:pt x="122964" y="102098"/>
                  </a:lnTo>
                  <a:lnTo>
                    <a:pt x="123045" y="101955"/>
                  </a:lnTo>
                  <a:lnTo>
                    <a:pt x="123126" y="101761"/>
                  </a:lnTo>
                  <a:lnTo>
                    <a:pt x="123219" y="101632"/>
                  </a:lnTo>
                  <a:lnTo>
                    <a:pt x="123301" y="101438"/>
                  </a:lnTo>
                  <a:lnTo>
                    <a:pt x="123429" y="101296"/>
                  </a:lnTo>
                  <a:lnTo>
                    <a:pt x="123510" y="101115"/>
                  </a:lnTo>
                  <a:lnTo>
                    <a:pt x="123591" y="100921"/>
                  </a:lnTo>
                  <a:lnTo>
                    <a:pt x="123684" y="100778"/>
                  </a:lnTo>
                  <a:lnTo>
                    <a:pt x="123765" y="100584"/>
                  </a:lnTo>
                  <a:lnTo>
                    <a:pt x="123893" y="100455"/>
                  </a:lnTo>
                  <a:lnTo>
                    <a:pt x="123974" y="100261"/>
                  </a:lnTo>
                  <a:lnTo>
                    <a:pt x="124056" y="100119"/>
                  </a:lnTo>
                  <a:lnTo>
                    <a:pt x="124137" y="99938"/>
                  </a:lnTo>
                  <a:lnTo>
                    <a:pt x="124230" y="99796"/>
                  </a:lnTo>
                  <a:lnTo>
                    <a:pt x="124358" y="99602"/>
                  </a:lnTo>
                  <a:lnTo>
                    <a:pt x="124439" y="99459"/>
                  </a:lnTo>
                  <a:lnTo>
                    <a:pt x="124520" y="99278"/>
                  </a:lnTo>
                  <a:lnTo>
                    <a:pt x="124602" y="99136"/>
                  </a:lnTo>
                  <a:lnTo>
                    <a:pt x="124695" y="98994"/>
                  </a:lnTo>
                  <a:lnTo>
                    <a:pt x="124811" y="98800"/>
                  </a:lnTo>
                  <a:lnTo>
                    <a:pt x="124904" y="98657"/>
                  </a:lnTo>
                  <a:lnTo>
                    <a:pt x="124985" y="98476"/>
                  </a:lnTo>
                  <a:lnTo>
                    <a:pt x="125066" y="98334"/>
                  </a:lnTo>
                  <a:lnTo>
                    <a:pt x="125148" y="98140"/>
                  </a:lnTo>
                  <a:lnTo>
                    <a:pt x="125276" y="97998"/>
                  </a:lnTo>
                  <a:lnTo>
                    <a:pt x="125369" y="97817"/>
                  </a:lnTo>
                  <a:lnTo>
                    <a:pt x="125450" y="97674"/>
                  </a:lnTo>
                  <a:lnTo>
                    <a:pt x="125531" y="97480"/>
                  </a:lnTo>
                  <a:lnTo>
                    <a:pt x="125612" y="97338"/>
                  </a:lnTo>
                  <a:lnTo>
                    <a:pt x="125740" y="97157"/>
                  </a:lnTo>
                  <a:lnTo>
                    <a:pt x="125822" y="97015"/>
                  </a:lnTo>
                  <a:lnTo>
                    <a:pt x="125915" y="96821"/>
                  </a:lnTo>
                  <a:lnTo>
                    <a:pt x="125996" y="96679"/>
                  </a:lnTo>
                  <a:lnTo>
                    <a:pt x="126077" y="96549"/>
                  </a:lnTo>
                  <a:lnTo>
                    <a:pt x="126205" y="96355"/>
                  </a:lnTo>
                  <a:lnTo>
                    <a:pt x="126286" y="96213"/>
                  </a:lnTo>
                  <a:lnTo>
                    <a:pt x="126379" y="96019"/>
                  </a:lnTo>
                  <a:lnTo>
                    <a:pt x="126460" y="95890"/>
                  </a:lnTo>
                  <a:lnTo>
                    <a:pt x="126588" y="95696"/>
                  </a:lnTo>
                  <a:lnTo>
                    <a:pt x="126670" y="95553"/>
                  </a:lnTo>
                  <a:lnTo>
                    <a:pt x="126751" y="95372"/>
                  </a:lnTo>
                  <a:lnTo>
                    <a:pt x="126832" y="95230"/>
                  </a:lnTo>
                  <a:lnTo>
                    <a:pt x="126925" y="95088"/>
                  </a:lnTo>
                  <a:lnTo>
                    <a:pt x="127053" y="94894"/>
                  </a:lnTo>
                  <a:lnTo>
                    <a:pt x="127134" y="94751"/>
                  </a:lnTo>
                  <a:lnTo>
                    <a:pt x="127216" y="94570"/>
                  </a:lnTo>
                  <a:lnTo>
                    <a:pt x="127297" y="94428"/>
                  </a:lnTo>
                  <a:lnTo>
                    <a:pt x="127390" y="94286"/>
                  </a:lnTo>
                  <a:lnTo>
                    <a:pt x="127506" y="94092"/>
                  </a:lnTo>
                  <a:lnTo>
                    <a:pt x="127599" y="93950"/>
                  </a:lnTo>
                  <a:lnTo>
                    <a:pt x="127680" y="93768"/>
                  </a:lnTo>
                  <a:lnTo>
                    <a:pt x="127762" y="93626"/>
                  </a:lnTo>
                  <a:lnTo>
                    <a:pt x="127843" y="93484"/>
                  </a:lnTo>
                  <a:lnTo>
                    <a:pt x="127971" y="93290"/>
                  </a:lnTo>
                  <a:lnTo>
                    <a:pt x="128064" y="93148"/>
                  </a:lnTo>
                  <a:lnTo>
                    <a:pt x="128145" y="92967"/>
                  </a:lnTo>
                  <a:lnTo>
                    <a:pt x="128226" y="92824"/>
                  </a:lnTo>
                  <a:lnTo>
                    <a:pt x="128308" y="92682"/>
                  </a:lnTo>
                  <a:lnTo>
                    <a:pt x="128435" y="92501"/>
                  </a:lnTo>
                  <a:lnTo>
                    <a:pt x="128517" y="92359"/>
                  </a:lnTo>
                  <a:lnTo>
                    <a:pt x="128610" y="92165"/>
                  </a:lnTo>
                  <a:lnTo>
                    <a:pt x="128691" y="92022"/>
                  </a:lnTo>
                  <a:lnTo>
                    <a:pt x="128772" y="91880"/>
                  </a:lnTo>
                  <a:lnTo>
                    <a:pt x="128900" y="91699"/>
                  </a:lnTo>
                  <a:lnTo>
                    <a:pt x="128981" y="91557"/>
                  </a:lnTo>
                </a:path>
                <a:path w="926464" h="787400">
                  <a:moveTo>
                    <a:pt x="128981" y="91557"/>
                  </a:moveTo>
                  <a:lnTo>
                    <a:pt x="129074" y="91415"/>
                  </a:lnTo>
                  <a:lnTo>
                    <a:pt x="129156" y="91221"/>
                  </a:lnTo>
                  <a:lnTo>
                    <a:pt x="129237" y="91078"/>
                  </a:lnTo>
                  <a:lnTo>
                    <a:pt x="129365" y="90897"/>
                  </a:lnTo>
                  <a:lnTo>
                    <a:pt x="129446" y="90755"/>
                  </a:lnTo>
                  <a:lnTo>
                    <a:pt x="129527" y="90613"/>
                  </a:lnTo>
                  <a:lnTo>
                    <a:pt x="129620" y="90419"/>
                  </a:lnTo>
                  <a:lnTo>
                    <a:pt x="129702" y="90276"/>
                  </a:lnTo>
                  <a:lnTo>
                    <a:pt x="129829" y="90147"/>
                  </a:lnTo>
                  <a:lnTo>
                    <a:pt x="129911" y="89953"/>
                  </a:lnTo>
                  <a:lnTo>
                    <a:pt x="129992" y="89811"/>
                  </a:lnTo>
                  <a:lnTo>
                    <a:pt x="130085" y="89668"/>
                  </a:lnTo>
                  <a:lnTo>
                    <a:pt x="130166" y="89487"/>
                  </a:lnTo>
                  <a:lnTo>
                    <a:pt x="130294" y="89345"/>
                  </a:lnTo>
                  <a:lnTo>
                    <a:pt x="130375" y="89203"/>
                  </a:lnTo>
                  <a:lnTo>
                    <a:pt x="130457" y="89009"/>
                  </a:lnTo>
                  <a:lnTo>
                    <a:pt x="130538" y="88867"/>
                  </a:lnTo>
                  <a:lnTo>
                    <a:pt x="130631" y="88724"/>
                  </a:lnTo>
                  <a:lnTo>
                    <a:pt x="130759" y="88543"/>
                  </a:lnTo>
                  <a:lnTo>
                    <a:pt x="130840" y="88401"/>
                  </a:lnTo>
                  <a:lnTo>
                    <a:pt x="130921" y="88259"/>
                  </a:lnTo>
                  <a:lnTo>
                    <a:pt x="131003" y="88065"/>
                  </a:lnTo>
                  <a:lnTo>
                    <a:pt x="131096" y="87935"/>
                  </a:lnTo>
                  <a:lnTo>
                    <a:pt x="131212" y="87793"/>
                  </a:lnTo>
                  <a:lnTo>
                    <a:pt x="131305" y="87599"/>
                  </a:lnTo>
                  <a:lnTo>
                    <a:pt x="131386" y="87457"/>
                  </a:lnTo>
                  <a:lnTo>
                    <a:pt x="131467" y="87315"/>
                  </a:lnTo>
                  <a:lnTo>
                    <a:pt x="131549" y="87172"/>
                  </a:lnTo>
                  <a:lnTo>
                    <a:pt x="131676" y="86991"/>
                  </a:lnTo>
                  <a:lnTo>
                    <a:pt x="131769" y="86849"/>
                  </a:lnTo>
                  <a:lnTo>
                    <a:pt x="131851" y="86707"/>
                  </a:lnTo>
                  <a:lnTo>
                    <a:pt x="131932" y="86513"/>
                  </a:lnTo>
                  <a:lnTo>
                    <a:pt x="132013" y="86370"/>
                  </a:lnTo>
                  <a:lnTo>
                    <a:pt x="132141" y="86241"/>
                  </a:lnTo>
                  <a:lnTo>
                    <a:pt x="132222" y="86099"/>
                  </a:lnTo>
                  <a:lnTo>
                    <a:pt x="132315" y="85905"/>
                  </a:lnTo>
                  <a:lnTo>
                    <a:pt x="132397" y="85763"/>
                  </a:lnTo>
                  <a:lnTo>
                    <a:pt x="132478" y="85620"/>
                  </a:lnTo>
                  <a:lnTo>
                    <a:pt x="132606" y="85439"/>
                  </a:lnTo>
                  <a:lnTo>
                    <a:pt x="132687" y="85297"/>
                  </a:lnTo>
                  <a:lnTo>
                    <a:pt x="132780" y="85155"/>
                  </a:lnTo>
                  <a:lnTo>
                    <a:pt x="132861" y="85012"/>
                  </a:lnTo>
                  <a:lnTo>
                    <a:pt x="132943" y="84818"/>
                  </a:lnTo>
                  <a:lnTo>
                    <a:pt x="133070" y="84676"/>
                  </a:lnTo>
                  <a:lnTo>
                    <a:pt x="133152" y="84534"/>
                  </a:lnTo>
                  <a:lnTo>
                    <a:pt x="133233" y="84404"/>
                  </a:lnTo>
                  <a:lnTo>
                    <a:pt x="133326" y="84210"/>
                  </a:lnTo>
                  <a:lnTo>
                    <a:pt x="133407" y="84068"/>
                  </a:lnTo>
                  <a:lnTo>
                    <a:pt x="133535" y="83926"/>
                  </a:lnTo>
                  <a:lnTo>
                    <a:pt x="133616" y="83784"/>
                  </a:lnTo>
                  <a:lnTo>
                    <a:pt x="133698" y="83603"/>
                  </a:lnTo>
                  <a:lnTo>
                    <a:pt x="133791" y="83460"/>
                  </a:lnTo>
                  <a:lnTo>
                    <a:pt x="133872" y="83318"/>
                  </a:lnTo>
                  <a:lnTo>
                    <a:pt x="134000" y="83176"/>
                  </a:lnTo>
                  <a:lnTo>
                    <a:pt x="134081" y="83034"/>
                  </a:lnTo>
                  <a:lnTo>
                    <a:pt x="134162" y="82840"/>
                  </a:lnTo>
                  <a:lnTo>
                    <a:pt x="134244" y="82710"/>
                  </a:lnTo>
                  <a:lnTo>
                    <a:pt x="134337" y="82568"/>
                  </a:lnTo>
                  <a:lnTo>
                    <a:pt x="134465" y="82426"/>
                  </a:lnTo>
                  <a:lnTo>
                    <a:pt x="134546" y="82232"/>
                  </a:lnTo>
                  <a:lnTo>
                    <a:pt x="134627" y="82089"/>
                  </a:lnTo>
                  <a:lnTo>
                    <a:pt x="134708" y="81947"/>
                  </a:lnTo>
                  <a:lnTo>
                    <a:pt x="134801" y="81805"/>
                  </a:lnTo>
                  <a:lnTo>
                    <a:pt x="134918" y="81663"/>
                  </a:lnTo>
                  <a:lnTo>
                    <a:pt x="135010" y="81481"/>
                  </a:lnTo>
                  <a:lnTo>
                    <a:pt x="135092" y="81339"/>
                  </a:lnTo>
                  <a:lnTo>
                    <a:pt x="135173" y="81197"/>
                  </a:lnTo>
                  <a:lnTo>
                    <a:pt x="135254" y="81055"/>
                  </a:lnTo>
                  <a:lnTo>
                    <a:pt x="135382" y="80912"/>
                  </a:lnTo>
                  <a:lnTo>
                    <a:pt x="135475" y="80731"/>
                  </a:lnTo>
                  <a:lnTo>
                    <a:pt x="135556" y="80589"/>
                  </a:lnTo>
                  <a:lnTo>
                    <a:pt x="135638" y="80447"/>
                  </a:lnTo>
                  <a:lnTo>
                    <a:pt x="135719" y="80305"/>
                  </a:lnTo>
                  <a:lnTo>
                    <a:pt x="135847" y="80162"/>
                  </a:lnTo>
                  <a:lnTo>
                    <a:pt x="135928" y="79968"/>
                  </a:lnTo>
                  <a:lnTo>
                    <a:pt x="136021" y="79839"/>
                  </a:lnTo>
                  <a:lnTo>
                    <a:pt x="136102" y="79697"/>
                  </a:lnTo>
                  <a:lnTo>
                    <a:pt x="136184" y="79554"/>
                  </a:lnTo>
                  <a:lnTo>
                    <a:pt x="136312" y="79412"/>
                  </a:lnTo>
                  <a:lnTo>
                    <a:pt x="136393" y="79270"/>
                  </a:lnTo>
                  <a:lnTo>
                    <a:pt x="136486" y="79076"/>
                  </a:lnTo>
                  <a:lnTo>
                    <a:pt x="136567" y="78934"/>
                  </a:lnTo>
                  <a:lnTo>
                    <a:pt x="136648" y="78791"/>
                  </a:lnTo>
                  <a:lnTo>
                    <a:pt x="136776" y="78662"/>
                  </a:lnTo>
                  <a:lnTo>
                    <a:pt x="136858" y="78520"/>
                  </a:lnTo>
                  <a:lnTo>
                    <a:pt x="136939" y="78377"/>
                  </a:lnTo>
                  <a:lnTo>
                    <a:pt x="137032" y="78235"/>
                  </a:lnTo>
                  <a:lnTo>
                    <a:pt x="137113" y="78041"/>
                  </a:lnTo>
                  <a:lnTo>
                    <a:pt x="137241" y="77899"/>
                  </a:lnTo>
                  <a:lnTo>
                    <a:pt x="137322" y="77757"/>
                  </a:lnTo>
                  <a:lnTo>
                    <a:pt x="137404" y="77627"/>
                  </a:lnTo>
                  <a:lnTo>
                    <a:pt x="137497" y="77485"/>
                  </a:lnTo>
                  <a:lnTo>
                    <a:pt x="137578" y="77343"/>
                  </a:lnTo>
                  <a:lnTo>
                    <a:pt x="137706" y="77200"/>
                  </a:lnTo>
                  <a:lnTo>
                    <a:pt x="137787" y="77058"/>
                  </a:lnTo>
                  <a:lnTo>
                    <a:pt x="137868" y="76864"/>
                  </a:lnTo>
                  <a:lnTo>
                    <a:pt x="137950" y="76722"/>
                  </a:lnTo>
                  <a:lnTo>
                    <a:pt x="138042" y="76580"/>
                  </a:lnTo>
                  <a:lnTo>
                    <a:pt x="138170" y="76450"/>
                  </a:lnTo>
                  <a:lnTo>
                    <a:pt x="138252" y="76308"/>
                  </a:lnTo>
                  <a:lnTo>
                    <a:pt x="138333" y="76166"/>
                  </a:lnTo>
                  <a:lnTo>
                    <a:pt x="138414" y="76023"/>
                  </a:lnTo>
                  <a:lnTo>
                    <a:pt x="138507" y="75881"/>
                  </a:lnTo>
                  <a:lnTo>
                    <a:pt x="138623" y="75739"/>
                  </a:lnTo>
                  <a:lnTo>
                    <a:pt x="138716" y="75545"/>
                  </a:lnTo>
                  <a:lnTo>
                    <a:pt x="138798" y="75403"/>
                  </a:lnTo>
                  <a:lnTo>
                    <a:pt x="138879" y="75273"/>
                  </a:lnTo>
                  <a:lnTo>
                    <a:pt x="138960" y="75131"/>
                  </a:lnTo>
                  <a:lnTo>
                    <a:pt x="139425" y="74420"/>
                  </a:lnTo>
                  <a:lnTo>
                    <a:pt x="139553" y="74277"/>
                  </a:lnTo>
                  <a:lnTo>
                    <a:pt x="139634" y="74135"/>
                  </a:lnTo>
                  <a:lnTo>
                    <a:pt x="139727" y="73993"/>
                  </a:lnTo>
                  <a:lnTo>
                    <a:pt x="139808" y="73812"/>
                  </a:lnTo>
                  <a:lnTo>
                    <a:pt x="139890" y="73670"/>
                  </a:lnTo>
                  <a:lnTo>
                    <a:pt x="140017" y="73527"/>
                  </a:lnTo>
                  <a:lnTo>
                    <a:pt x="140099" y="73385"/>
                  </a:lnTo>
                  <a:lnTo>
                    <a:pt x="140192" y="73243"/>
                  </a:lnTo>
                  <a:lnTo>
                    <a:pt x="140273" y="73100"/>
                  </a:lnTo>
                  <a:lnTo>
                    <a:pt x="140354" y="72958"/>
                  </a:lnTo>
                  <a:lnTo>
                    <a:pt x="140482" y="72816"/>
                  </a:lnTo>
                  <a:lnTo>
                    <a:pt x="140563" y="72674"/>
                  </a:lnTo>
                  <a:lnTo>
                    <a:pt x="140645" y="72531"/>
                  </a:lnTo>
                  <a:lnTo>
                    <a:pt x="140738" y="72402"/>
                  </a:lnTo>
                  <a:lnTo>
                    <a:pt x="140819" y="72260"/>
                  </a:lnTo>
                  <a:lnTo>
                    <a:pt x="140947" y="72118"/>
                  </a:lnTo>
                  <a:lnTo>
                    <a:pt x="141028" y="71975"/>
                  </a:lnTo>
                  <a:lnTo>
                    <a:pt x="141109" y="71833"/>
                  </a:lnTo>
                  <a:lnTo>
                    <a:pt x="141202" y="71691"/>
                  </a:lnTo>
                  <a:lnTo>
                    <a:pt x="141284" y="71548"/>
                  </a:lnTo>
                  <a:lnTo>
                    <a:pt x="141411" y="71406"/>
                  </a:lnTo>
                  <a:lnTo>
                    <a:pt x="141493" y="71264"/>
                  </a:lnTo>
                  <a:lnTo>
                    <a:pt x="141574" y="71122"/>
                  </a:lnTo>
                  <a:lnTo>
                    <a:pt x="141655" y="70979"/>
                  </a:lnTo>
                  <a:lnTo>
                    <a:pt x="141748" y="70837"/>
                  </a:lnTo>
                  <a:lnTo>
                    <a:pt x="141876" y="70708"/>
                  </a:lnTo>
                  <a:lnTo>
                    <a:pt x="141957" y="70565"/>
                  </a:lnTo>
                  <a:lnTo>
                    <a:pt x="142039" y="70423"/>
                  </a:lnTo>
                  <a:lnTo>
                    <a:pt x="142120" y="70281"/>
                  </a:lnTo>
                  <a:lnTo>
                    <a:pt x="142213" y="70139"/>
                  </a:lnTo>
                  <a:lnTo>
                    <a:pt x="142329" y="69996"/>
                  </a:lnTo>
                  <a:lnTo>
                    <a:pt x="142422" y="69854"/>
                  </a:lnTo>
                  <a:lnTo>
                    <a:pt x="142503" y="69712"/>
                  </a:lnTo>
                  <a:lnTo>
                    <a:pt x="142585" y="69570"/>
                  </a:lnTo>
                  <a:lnTo>
                    <a:pt x="142666" y="69427"/>
                  </a:lnTo>
                  <a:lnTo>
                    <a:pt x="142794" y="69285"/>
                  </a:lnTo>
                  <a:lnTo>
                    <a:pt x="142887" y="69143"/>
                  </a:lnTo>
                  <a:lnTo>
                    <a:pt x="142968" y="69013"/>
                  </a:lnTo>
                  <a:lnTo>
                    <a:pt x="143049" y="68871"/>
                  </a:lnTo>
                  <a:lnTo>
                    <a:pt x="143131" y="68729"/>
                  </a:lnTo>
                  <a:lnTo>
                    <a:pt x="143258" y="68587"/>
                  </a:lnTo>
                  <a:lnTo>
                    <a:pt x="143340" y="68444"/>
                  </a:lnTo>
                  <a:lnTo>
                    <a:pt x="143433" y="68302"/>
                  </a:lnTo>
                  <a:lnTo>
                    <a:pt x="143514" y="68160"/>
                  </a:lnTo>
                  <a:lnTo>
                    <a:pt x="143595" y="68018"/>
                  </a:lnTo>
                  <a:lnTo>
                    <a:pt x="143723" y="67875"/>
                  </a:lnTo>
                  <a:lnTo>
                    <a:pt x="143804" y="67733"/>
                  </a:lnTo>
                  <a:lnTo>
                    <a:pt x="143897" y="67591"/>
                  </a:lnTo>
                  <a:lnTo>
                    <a:pt x="143979" y="67448"/>
                  </a:lnTo>
                  <a:lnTo>
                    <a:pt x="144060" y="67306"/>
                  </a:lnTo>
                  <a:lnTo>
                    <a:pt x="144188" y="67177"/>
                  </a:lnTo>
                  <a:lnTo>
                    <a:pt x="144362" y="66931"/>
                  </a:lnTo>
                  <a:lnTo>
                    <a:pt x="144443" y="66789"/>
                  </a:lnTo>
                  <a:lnTo>
                    <a:pt x="144525" y="66660"/>
                  </a:lnTo>
                  <a:lnTo>
                    <a:pt x="144652" y="66517"/>
                  </a:lnTo>
                  <a:lnTo>
                    <a:pt x="144734" y="66375"/>
                  </a:lnTo>
                  <a:lnTo>
                    <a:pt x="144815" y="66233"/>
                  </a:lnTo>
                  <a:lnTo>
                    <a:pt x="144908" y="66090"/>
                  </a:lnTo>
                  <a:lnTo>
                    <a:pt x="144989" y="65948"/>
                  </a:lnTo>
                  <a:lnTo>
                    <a:pt x="145117" y="65806"/>
                  </a:lnTo>
                  <a:lnTo>
                    <a:pt x="145198" y="65664"/>
                  </a:lnTo>
                  <a:lnTo>
                    <a:pt x="145280" y="65521"/>
                  </a:lnTo>
                  <a:lnTo>
                    <a:pt x="145454" y="65289"/>
                  </a:lnTo>
                  <a:lnTo>
                    <a:pt x="145582" y="65146"/>
                  </a:lnTo>
                  <a:lnTo>
                    <a:pt x="145663" y="65004"/>
                  </a:lnTo>
                  <a:lnTo>
                    <a:pt x="145744" y="64862"/>
                  </a:lnTo>
                  <a:lnTo>
                    <a:pt x="145826" y="64719"/>
                  </a:lnTo>
                  <a:lnTo>
                    <a:pt x="145919" y="64577"/>
                  </a:lnTo>
                  <a:lnTo>
                    <a:pt x="146035" y="64435"/>
                  </a:lnTo>
                  <a:lnTo>
                    <a:pt x="146128" y="64306"/>
                  </a:lnTo>
                  <a:lnTo>
                    <a:pt x="146290" y="64060"/>
                  </a:lnTo>
                  <a:lnTo>
                    <a:pt x="146372" y="63918"/>
                  </a:lnTo>
                  <a:lnTo>
                    <a:pt x="146500" y="63788"/>
                  </a:lnTo>
                  <a:lnTo>
                    <a:pt x="146592" y="63646"/>
                  </a:lnTo>
                  <a:lnTo>
                    <a:pt x="146674" y="63504"/>
                  </a:lnTo>
                  <a:lnTo>
                    <a:pt x="146755" y="63361"/>
                  </a:lnTo>
                  <a:lnTo>
                    <a:pt x="146836" y="63219"/>
                  </a:lnTo>
                  <a:lnTo>
                    <a:pt x="146964" y="63129"/>
                  </a:lnTo>
                  <a:lnTo>
                    <a:pt x="147046" y="62986"/>
                  </a:lnTo>
                  <a:lnTo>
                    <a:pt x="147138" y="62844"/>
                  </a:lnTo>
                  <a:lnTo>
                    <a:pt x="147220" y="62702"/>
                  </a:lnTo>
                  <a:lnTo>
                    <a:pt x="147301" y="62560"/>
                  </a:lnTo>
                  <a:lnTo>
                    <a:pt x="147429" y="62417"/>
                  </a:lnTo>
                </a:path>
                <a:path w="926464" h="787400">
                  <a:moveTo>
                    <a:pt x="147429" y="62417"/>
                  </a:moveTo>
                  <a:lnTo>
                    <a:pt x="147603" y="62184"/>
                  </a:lnTo>
                  <a:lnTo>
                    <a:pt x="147684" y="62042"/>
                  </a:lnTo>
                  <a:lnTo>
                    <a:pt x="147766" y="61900"/>
                  </a:lnTo>
                  <a:lnTo>
                    <a:pt x="147894" y="61758"/>
                  </a:lnTo>
                  <a:lnTo>
                    <a:pt x="147975" y="61615"/>
                  </a:lnTo>
                  <a:lnTo>
                    <a:pt x="148149" y="61383"/>
                  </a:lnTo>
                  <a:lnTo>
                    <a:pt x="148230" y="61240"/>
                  </a:lnTo>
                  <a:lnTo>
                    <a:pt x="148358" y="61098"/>
                  </a:lnTo>
                  <a:lnTo>
                    <a:pt x="148440" y="60956"/>
                  </a:lnTo>
                  <a:lnTo>
                    <a:pt x="148614" y="60723"/>
                  </a:lnTo>
                  <a:lnTo>
                    <a:pt x="148695" y="60581"/>
                  </a:lnTo>
                  <a:lnTo>
                    <a:pt x="148823" y="60438"/>
                  </a:lnTo>
                  <a:lnTo>
                    <a:pt x="148904" y="60296"/>
                  </a:lnTo>
                  <a:lnTo>
                    <a:pt x="149078" y="60063"/>
                  </a:lnTo>
                  <a:lnTo>
                    <a:pt x="149160" y="59921"/>
                  </a:lnTo>
                  <a:lnTo>
                    <a:pt x="149288" y="59779"/>
                  </a:lnTo>
                  <a:lnTo>
                    <a:pt x="149369" y="59637"/>
                  </a:lnTo>
                  <a:lnTo>
                    <a:pt x="149532" y="59404"/>
                  </a:lnTo>
                  <a:lnTo>
                    <a:pt x="149624" y="59261"/>
                  </a:lnTo>
                  <a:lnTo>
                    <a:pt x="149741" y="59119"/>
                  </a:lnTo>
                  <a:lnTo>
                    <a:pt x="149915" y="58886"/>
                  </a:lnTo>
                  <a:lnTo>
                    <a:pt x="149996" y="58744"/>
                  </a:lnTo>
                  <a:lnTo>
                    <a:pt x="150089" y="58602"/>
                  </a:lnTo>
                  <a:lnTo>
                    <a:pt x="150205" y="58460"/>
                  </a:lnTo>
                  <a:lnTo>
                    <a:pt x="150380" y="58227"/>
                  </a:lnTo>
                  <a:lnTo>
                    <a:pt x="150461" y="58085"/>
                  </a:lnTo>
                  <a:lnTo>
                    <a:pt x="150542" y="57942"/>
                  </a:lnTo>
                  <a:lnTo>
                    <a:pt x="150670" y="57852"/>
                  </a:lnTo>
                  <a:lnTo>
                    <a:pt x="150751" y="57709"/>
                  </a:lnTo>
                  <a:lnTo>
                    <a:pt x="150844" y="57567"/>
                  </a:lnTo>
                  <a:lnTo>
                    <a:pt x="151007" y="57334"/>
                  </a:lnTo>
                  <a:lnTo>
                    <a:pt x="151135" y="57192"/>
                  </a:lnTo>
                  <a:lnTo>
                    <a:pt x="151216" y="57050"/>
                  </a:lnTo>
                  <a:lnTo>
                    <a:pt x="151390" y="56817"/>
                  </a:lnTo>
                  <a:lnTo>
                    <a:pt x="151472" y="56675"/>
                  </a:lnTo>
                  <a:lnTo>
                    <a:pt x="151599" y="56532"/>
                  </a:lnTo>
                  <a:lnTo>
                    <a:pt x="151762" y="56300"/>
                  </a:lnTo>
                  <a:lnTo>
                    <a:pt x="151855" y="56157"/>
                  </a:lnTo>
                  <a:lnTo>
                    <a:pt x="152064" y="55925"/>
                  </a:lnTo>
                  <a:lnTo>
                    <a:pt x="152145" y="55782"/>
                  </a:lnTo>
                  <a:lnTo>
                    <a:pt x="152320" y="55550"/>
                  </a:lnTo>
                  <a:lnTo>
                    <a:pt x="152401" y="55407"/>
                  </a:lnTo>
                  <a:lnTo>
                    <a:pt x="152529" y="55265"/>
                  </a:lnTo>
                  <a:lnTo>
                    <a:pt x="152691" y="55032"/>
                  </a:lnTo>
                  <a:lnTo>
                    <a:pt x="152773" y="54890"/>
                  </a:lnTo>
                  <a:lnTo>
                    <a:pt x="152993" y="54644"/>
                  </a:lnTo>
                  <a:lnTo>
                    <a:pt x="153075" y="54515"/>
                  </a:lnTo>
                  <a:lnTo>
                    <a:pt x="153237" y="54269"/>
                  </a:lnTo>
                  <a:lnTo>
                    <a:pt x="153330" y="54127"/>
                  </a:lnTo>
                  <a:lnTo>
                    <a:pt x="153539" y="53894"/>
                  </a:lnTo>
                  <a:lnTo>
                    <a:pt x="153621" y="53752"/>
                  </a:lnTo>
                  <a:lnTo>
                    <a:pt x="153783" y="53519"/>
                  </a:lnTo>
                  <a:lnTo>
                    <a:pt x="153911" y="53428"/>
                  </a:lnTo>
                  <a:lnTo>
                    <a:pt x="154004" y="53286"/>
                  </a:lnTo>
                  <a:lnTo>
                    <a:pt x="154085" y="53144"/>
                  </a:lnTo>
                  <a:lnTo>
                    <a:pt x="154248" y="52911"/>
                  </a:lnTo>
                  <a:lnTo>
                    <a:pt x="154376" y="52769"/>
                  </a:lnTo>
                  <a:lnTo>
                    <a:pt x="154550" y="52536"/>
                  </a:lnTo>
                  <a:lnTo>
                    <a:pt x="154631" y="52394"/>
                  </a:lnTo>
                  <a:lnTo>
                    <a:pt x="154840" y="52161"/>
                  </a:lnTo>
                  <a:lnTo>
                    <a:pt x="155015" y="51915"/>
                  </a:lnTo>
                  <a:lnTo>
                    <a:pt x="155096" y="51773"/>
                  </a:lnTo>
                  <a:lnTo>
                    <a:pt x="155305" y="51540"/>
                  </a:lnTo>
                  <a:lnTo>
                    <a:pt x="155468" y="51307"/>
                  </a:lnTo>
                  <a:lnTo>
                    <a:pt x="155561" y="51165"/>
                  </a:lnTo>
                  <a:lnTo>
                    <a:pt x="155770" y="50932"/>
                  </a:lnTo>
                  <a:lnTo>
                    <a:pt x="155932" y="50699"/>
                  </a:lnTo>
                  <a:lnTo>
                    <a:pt x="156107" y="50467"/>
                  </a:lnTo>
                  <a:lnTo>
                    <a:pt x="156234" y="50324"/>
                  </a:lnTo>
                  <a:lnTo>
                    <a:pt x="156397" y="50079"/>
                  </a:lnTo>
                  <a:lnTo>
                    <a:pt x="156571" y="49846"/>
                  </a:lnTo>
                  <a:lnTo>
                    <a:pt x="156699" y="49755"/>
                  </a:lnTo>
                  <a:lnTo>
                    <a:pt x="156780" y="49613"/>
                  </a:lnTo>
                  <a:lnTo>
                    <a:pt x="156862" y="49471"/>
                  </a:lnTo>
                  <a:lnTo>
                    <a:pt x="157036" y="49238"/>
                  </a:lnTo>
                  <a:lnTo>
                    <a:pt x="157245" y="49005"/>
                  </a:lnTo>
                  <a:lnTo>
                    <a:pt x="157408" y="48772"/>
                  </a:lnTo>
                  <a:lnTo>
                    <a:pt x="157617" y="48527"/>
                  </a:lnTo>
                  <a:lnTo>
                    <a:pt x="157791" y="48294"/>
                  </a:lnTo>
                  <a:lnTo>
                    <a:pt x="157954" y="48061"/>
                  </a:lnTo>
                  <a:lnTo>
                    <a:pt x="158082" y="47970"/>
                  </a:lnTo>
                  <a:lnTo>
                    <a:pt x="158163" y="47828"/>
                  </a:lnTo>
                  <a:lnTo>
                    <a:pt x="158256" y="47686"/>
                  </a:lnTo>
                  <a:lnTo>
                    <a:pt x="158418" y="47453"/>
                  </a:lnTo>
                  <a:lnTo>
                    <a:pt x="158546" y="47350"/>
                  </a:lnTo>
                  <a:lnTo>
                    <a:pt x="158628" y="47207"/>
                  </a:lnTo>
                  <a:lnTo>
                    <a:pt x="158802" y="47026"/>
                  </a:lnTo>
                  <a:lnTo>
                    <a:pt x="158883" y="46884"/>
                  </a:lnTo>
                  <a:lnTo>
                    <a:pt x="159011" y="46793"/>
                  </a:lnTo>
                  <a:lnTo>
                    <a:pt x="159092" y="46651"/>
                  </a:lnTo>
                  <a:lnTo>
                    <a:pt x="159266" y="46418"/>
                  </a:lnTo>
                  <a:lnTo>
                    <a:pt x="159476" y="46173"/>
                  </a:lnTo>
                  <a:lnTo>
                    <a:pt x="159638" y="45940"/>
                  </a:lnTo>
                  <a:lnTo>
                    <a:pt x="159812" y="45707"/>
                  </a:lnTo>
                  <a:lnTo>
                    <a:pt x="159940" y="45616"/>
                  </a:lnTo>
                  <a:lnTo>
                    <a:pt x="160022" y="45474"/>
                  </a:lnTo>
                  <a:lnTo>
                    <a:pt x="160184" y="45241"/>
                  </a:lnTo>
                  <a:lnTo>
                    <a:pt x="160405" y="45047"/>
                  </a:lnTo>
                  <a:lnTo>
                    <a:pt x="160486" y="44905"/>
                  </a:lnTo>
                  <a:lnTo>
                    <a:pt x="160649" y="44672"/>
                  </a:lnTo>
                  <a:lnTo>
                    <a:pt x="160858" y="44440"/>
                  </a:lnTo>
                  <a:lnTo>
                    <a:pt x="161032" y="44246"/>
                  </a:lnTo>
                  <a:lnTo>
                    <a:pt x="161114" y="44103"/>
                  </a:lnTo>
                  <a:lnTo>
                    <a:pt x="161323" y="43870"/>
                  </a:lnTo>
                  <a:lnTo>
                    <a:pt x="161497" y="43689"/>
                  </a:lnTo>
                  <a:lnTo>
                    <a:pt x="161578" y="43547"/>
                  </a:lnTo>
                  <a:lnTo>
                    <a:pt x="161787" y="43301"/>
                  </a:lnTo>
                  <a:lnTo>
                    <a:pt x="161962" y="43120"/>
                  </a:lnTo>
                  <a:lnTo>
                    <a:pt x="162043" y="42978"/>
                  </a:lnTo>
                  <a:lnTo>
                    <a:pt x="162252" y="42745"/>
                  </a:lnTo>
                  <a:lnTo>
                    <a:pt x="162426" y="42551"/>
                  </a:lnTo>
                  <a:lnTo>
                    <a:pt x="162508" y="42409"/>
                  </a:lnTo>
                  <a:lnTo>
                    <a:pt x="162717" y="42228"/>
                  </a:lnTo>
                  <a:lnTo>
                    <a:pt x="162798" y="42086"/>
                  </a:lnTo>
                  <a:lnTo>
                    <a:pt x="162972" y="41853"/>
                  </a:lnTo>
                  <a:lnTo>
                    <a:pt x="163181" y="41659"/>
                  </a:lnTo>
                  <a:lnTo>
                    <a:pt x="163263" y="41517"/>
                  </a:lnTo>
                  <a:lnTo>
                    <a:pt x="163437" y="41335"/>
                  </a:lnTo>
                  <a:lnTo>
                    <a:pt x="163518" y="41193"/>
                  </a:lnTo>
                  <a:lnTo>
                    <a:pt x="163646" y="41090"/>
                  </a:lnTo>
                  <a:lnTo>
                    <a:pt x="163809" y="40857"/>
                  </a:lnTo>
                  <a:lnTo>
                    <a:pt x="163983" y="40676"/>
                  </a:lnTo>
                  <a:lnTo>
                    <a:pt x="164111" y="40534"/>
                  </a:lnTo>
                  <a:lnTo>
                    <a:pt x="164273" y="40340"/>
                  </a:lnTo>
                  <a:lnTo>
                    <a:pt x="164355" y="40197"/>
                  </a:lnTo>
                  <a:lnTo>
                    <a:pt x="164564" y="40016"/>
                  </a:lnTo>
                  <a:lnTo>
                    <a:pt x="164657" y="39874"/>
                  </a:lnTo>
                  <a:lnTo>
                    <a:pt x="164819" y="39680"/>
                  </a:lnTo>
                  <a:lnTo>
                    <a:pt x="165028" y="39447"/>
                  </a:lnTo>
                  <a:lnTo>
                    <a:pt x="165203" y="39253"/>
                  </a:lnTo>
                  <a:lnTo>
                    <a:pt x="165284" y="39124"/>
                  </a:lnTo>
                  <a:lnTo>
                    <a:pt x="165493" y="38930"/>
                  </a:lnTo>
                  <a:lnTo>
                    <a:pt x="165667" y="38697"/>
                  </a:lnTo>
                  <a:lnTo>
                    <a:pt x="165830" y="38503"/>
                  </a:lnTo>
                </a:path>
                <a:path w="926464" h="787400">
                  <a:moveTo>
                    <a:pt x="165830" y="38503"/>
                  </a:moveTo>
                  <a:lnTo>
                    <a:pt x="165958" y="38361"/>
                  </a:lnTo>
                  <a:lnTo>
                    <a:pt x="166132" y="38180"/>
                  </a:lnTo>
                  <a:lnTo>
                    <a:pt x="166295" y="37947"/>
                  </a:lnTo>
                  <a:lnTo>
                    <a:pt x="166422" y="37843"/>
                  </a:lnTo>
                  <a:lnTo>
                    <a:pt x="166585" y="37662"/>
                  </a:lnTo>
                  <a:lnTo>
                    <a:pt x="166678" y="37520"/>
                  </a:lnTo>
                  <a:lnTo>
                    <a:pt x="166887" y="37326"/>
                  </a:lnTo>
                  <a:lnTo>
                    <a:pt x="167050" y="37145"/>
                  </a:lnTo>
                  <a:lnTo>
                    <a:pt x="167143" y="37003"/>
                  </a:lnTo>
                  <a:lnTo>
                    <a:pt x="167352" y="36809"/>
                  </a:lnTo>
                  <a:lnTo>
                    <a:pt x="167514" y="36576"/>
                  </a:lnTo>
                  <a:lnTo>
                    <a:pt x="167689" y="36382"/>
                  </a:lnTo>
                  <a:lnTo>
                    <a:pt x="167816" y="36291"/>
                  </a:lnTo>
                  <a:lnTo>
                    <a:pt x="167979" y="36059"/>
                  </a:lnTo>
                  <a:lnTo>
                    <a:pt x="168153" y="35865"/>
                  </a:lnTo>
                  <a:lnTo>
                    <a:pt x="168281" y="35774"/>
                  </a:lnTo>
                  <a:lnTo>
                    <a:pt x="168444" y="35541"/>
                  </a:lnTo>
                  <a:lnTo>
                    <a:pt x="168606" y="35347"/>
                  </a:lnTo>
                  <a:lnTo>
                    <a:pt x="168734" y="35257"/>
                  </a:lnTo>
                  <a:lnTo>
                    <a:pt x="168908" y="35076"/>
                  </a:lnTo>
                  <a:lnTo>
                    <a:pt x="168990" y="34933"/>
                  </a:lnTo>
                  <a:lnTo>
                    <a:pt x="169199" y="34739"/>
                  </a:lnTo>
                  <a:lnTo>
                    <a:pt x="169373" y="34545"/>
                  </a:lnTo>
                  <a:lnTo>
                    <a:pt x="169536" y="34364"/>
                  </a:lnTo>
                  <a:lnTo>
                    <a:pt x="169664" y="34222"/>
                  </a:lnTo>
                  <a:lnTo>
                    <a:pt x="169838" y="34028"/>
                  </a:lnTo>
                  <a:lnTo>
                    <a:pt x="170000" y="33847"/>
                  </a:lnTo>
                  <a:lnTo>
                    <a:pt x="170128" y="33756"/>
                  </a:lnTo>
                  <a:lnTo>
                    <a:pt x="170291" y="33511"/>
                  </a:lnTo>
                  <a:lnTo>
                    <a:pt x="170465" y="33330"/>
                  </a:lnTo>
                  <a:lnTo>
                    <a:pt x="170593" y="33239"/>
                  </a:lnTo>
                  <a:lnTo>
                    <a:pt x="170756" y="33045"/>
                  </a:lnTo>
                  <a:lnTo>
                    <a:pt x="170930" y="32851"/>
                  </a:lnTo>
                  <a:lnTo>
                    <a:pt x="171058" y="32760"/>
                  </a:lnTo>
                  <a:lnTo>
                    <a:pt x="171139" y="32618"/>
                  </a:lnTo>
                  <a:lnTo>
                    <a:pt x="171302" y="32437"/>
                  </a:lnTo>
                  <a:lnTo>
                    <a:pt x="171522" y="32243"/>
                  </a:lnTo>
                  <a:lnTo>
                    <a:pt x="171685" y="32062"/>
                  </a:lnTo>
                  <a:lnTo>
                    <a:pt x="171859" y="31868"/>
                  </a:lnTo>
                  <a:lnTo>
                    <a:pt x="172068" y="31674"/>
                  </a:lnTo>
                  <a:lnTo>
                    <a:pt x="172231" y="31493"/>
                  </a:lnTo>
                  <a:lnTo>
                    <a:pt x="172312" y="31351"/>
                  </a:lnTo>
                  <a:lnTo>
                    <a:pt x="172440" y="31260"/>
                  </a:lnTo>
                  <a:lnTo>
                    <a:pt x="172614" y="31066"/>
                  </a:lnTo>
                  <a:lnTo>
                    <a:pt x="172777" y="30885"/>
                  </a:lnTo>
                  <a:lnTo>
                    <a:pt x="172905" y="30782"/>
                  </a:lnTo>
                  <a:lnTo>
                    <a:pt x="173079" y="30601"/>
                  </a:lnTo>
                  <a:lnTo>
                    <a:pt x="173242" y="30407"/>
                  </a:lnTo>
                  <a:lnTo>
                    <a:pt x="173369" y="30316"/>
                  </a:lnTo>
                  <a:lnTo>
                    <a:pt x="173544" y="30122"/>
                  </a:lnTo>
                  <a:lnTo>
                    <a:pt x="173706" y="29941"/>
                  </a:lnTo>
                  <a:lnTo>
                    <a:pt x="173834" y="29850"/>
                  </a:lnTo>
                  <a:lnTo>
                    <a:pt x="174008" y="29656"/>
                  </a:lnTo>
                  <a:lnTo>
                    <a:pt x="174171" y="29462"/>
                  </a:lnTo>
                  <a:lnTo>
                    <a:pt x="174299" y="29372"/>
                  </a:lnTo>
                  <a:lnTo>
                    <a:pt x="174461" y="29191"/>
                  </a:lnTo>
                  <a:lnTo>
                    <a:pt x="174636" y="28997"/>
                  </a:lnTo>
                  <a:lnTo>
                    <a:pt x="174763" y="28906"/>
                  </a:lnTo>
                  <a:lnTo>
                    <a:pt x="174926" y="28712"/>
                  </a:lnTo>
                  <a:lnTo>
                    <a:pt x="175100" y="28531"/>
                  </a:lnTo>
                  <a:lnTo>
                    <a:pt x="175228" y="28428"/>
                  </a:lnTo>
                  <a:lnTo>
                    <a:pt x="175391" y="28247"/>
                  </a:lnTo>
                  <a:lnTo>
                    <a:pt x="175565" y="28053"/>
                  </a:lnTo>
                  <a:lnTo>
                    <a:pt x="175774" y="27910"/>
                  </a:lnTo>
                  <a:lnTo>
                    <a:pt x="175937" y="27729"/>
                  </a:lnTo>
                  <a:lnTo>
                    <a:pt x="176146" y="27535"/>
                  </a:lnTo>
                  <a:lnTo>
                    <a:pt x="176320" y="27354"/>
                  </a:lnTo>
                  <a:lnTo>
                    <a:pt x="176483" y="27160"/>
                  </a:lnTo>
                  <a:lnTo>
                    <a:pt x="176610" y="27070"/>
                  </a:lnTo>
                  <a:lnTo>
                    <a:pt x="176785" y="26876"/>
                  </a:lnTo>
                  <a:lnTo>
                    <a:pt x="176947" y="26733"/>
                  </a:lnTo>
                  <a:lnTo>
                    <a:pt x="177075" y="26643"/>
                  </a:lnTo>
                  <a:lnTo>
                    <a:pt x="177249" y="26462"/>
                  </a:lnTo>
                  <a:lnTo>
                    <a:pt x="177412" y="26268"/>
                  </a:lnTo>
                  <a:lnTo>
                    <a:pt x="177540" y="26177"/>
                  </a:lnTo>
                  <a:lnTo>
                    <a:pt x="177702" y="25983"/>
                  </a:lnTo>
                  <a:lnTo>
                    <a:pt x="177877" y="25841"/>
                  </a:lnTo>
                  <a:lnTo>
                    <a:pt x="178004" y="25750"/>
                  </a:lnTo>
                  <a:lnTo>
                    <a:pt x="178167" y="25556"/>
                  </a:lnTo>
                  <a:lnTo>
                    <a:pt x="178341" y="25375"/>
                  </a:lnTo>
                  <a:lnTo>
                    <a:pt x="178469" y="25285"/>
                  </a:lnTo>
                  <a:lnTo>
                    <a:pt x="178632" y="25143"/>
                  </a:lnTo>
                  <a:lnTo>
                    <a:pt x="178806" y="24949"/>
                  </a:lnTo>
                  <a:lnTo>
                    <a:pt x="178934" y="24858"/>
                  </a:lnTo>
                  <a:lnTo>
                    <a:pt x="179096" y="24716"/>
                  </a:lnTo>
                  <a:lnTo>
                    <a:pt x="179271" y="24522"/>
                  </a:lnTo>
                  <a:lnTo>
                    <a:pt x="179480" y="24341"/>
                  </a:lnTo>
                  <a:lnTo>
                    <a:pt x="179642" y="24198"/>
                  </a:lnTo>
                  <a:lnTo>
                    <a:pt x="179852" y="24004"/>
                  </a:lnTo>
                  <a:lnTo>
                    <a:pt x="180026" y="23823"/>
                  </a:lnTo>
                  <a:lnTo>
                    <a:pt x="180188" y="23681"/>
                  </a:lnTo>
                  <a:lnTo>
                    <a:pt x="180316" y="23590"/>
                  </a:lnTo>
                  <a:lnTo>
                    <a:pt x="180490" y="23396"/>
                  </a:lnTo>
                  <a:lnTo>
                    <a:pt x="180653" y="23254"/>
                  </a:lnTo>
                  <a:lnTo>
                    <a:pt x="180781" y="23164"/>
                  </a:lnTo>
                  <a:lnTo>
                    <a:pt x="180955" y="23021"/>
                  </a:lnTo>
                  <a:lnTo>
                    <a:pt x="181118" y="22827"/>
                  </a:lnTo>
                  <a:lnTo>
                    <a:pt x="181246" y="22737"/>
                  </a:lnTo>
                  <a:lnTo>
                    <a:pt x="181408" y="22595"/>
                  </a:lnTo>
                  <a:lnTo>
                    <a:pt x="181582" y="22414"/>
                  </a:lnTo>
                  <a:lnTo>
                    <a:pt x="181710" y="22362"/>
                  </a:lnTo>
                  <a:lnTo>
                    <a:pt x="181873" y="22168"/>
                  </a:lnTo>
                  <a:lnTo>
                    <a:pt x="182047" y="22026"/>
                  </a:lnTo>
                  <a:lnTo>
                    <a:pt x="182175" y="21935"/>
                  </a:lnTo>
                  <a:lnTo>
                    <a:pt x="182338" y="21754"/>
                  </a:lnTo>
                  <a:lnTo>
                    <a:pt x="182512" y="21612"/>
                  </a:lnTo>
                  <a:lnTo>
                    <a:pt x="182640" y="21508"/>
                  </a:lnTo>
                  <a:lnTo>
                    <a:pt x="182802" y="21366"/>
                  </a:lnTo>
                  <a:lnTo>
                    <a:pt x="182976" y="21185"/>
                  </a:lnTo>
                  <a:lnTo>
                    <a:pt x="183186" y="21043"/>
                  </a:lnTo>
                  <a:lnTo>
                    <a:pt x="183348" y="20900"/>
                  </a:lnTo>
                  <a:lnTo>
                    <a:pt x="183557" y="20719"/>
                  </a:lnTo>
                  <a:lnTo>
                    <a:pt x="183732" y="20577"/>
                  </a:lnTo>
                  <a:lnTo>
                    <a:pt x="183894" y="20435"/>
                  </a:lnTo>
                  <a:lnTo>
                    <a:pt x="184022" y="20331"/>
                  </a:lnTo>
                  <a:lnTo>
                    <a:pt x="184196" y="20189"/>
                  </a:lnTo>
                </a:path>
                <a:path w="926464" h="787400">
                  <a:moveTo>
                    <a:pt x="184278" y="20098"/>
                  </a:moveTo>
                  <a:lnTo>
                    <a:pt x="184487" y="19956"/>
                  </a:lnTo>
                  <a:lnTo>
                    <a:pt x="184661" y="19775"/>
                  </a:lnTo>
                  <a:lnTo>
                    <a:pt x="184824" y="19633"/>
                  </a:lnTo>
                  <a:lnTo>
                    <a:pt x="184951" y="19542"/>
                  </a:lnTo>
                  <a:lnTo>
                    <a:pt x="185114" y="19400"/>
                  </a:lnTo>
                  <a:lnTo>
                    <a:pt x="185288" y="19258"/>
                  </a:lnTo>
                  <a:lnTo>
                    <a:pt x="185416" y="19154"/>
                  </a:lnTo>
                  <a:lnTo>
                    <a:pt x="185579" y="19025"/>
                  </a:lnTo>
                  <a:lnTo>
                    <a:pt x="185753" y="18883"/>
                  </a:lnTo>
                  <a:lnTo>
                    <a:pt x="185881" y="18779"/>
                  </a:lnTo>
                  <a:lnTo>
                    <a:pt x="186043" y="18637"/>
                  </a:lnTo>
                  <a:lnTo>
                    <a:pt x="186218" y="18495"/>
                  </a:lnTo>
                  <a:lnTo>
                    <a:pt x="186345" y="18404"/>
                  </a:lnTo>
                  <a:lnTo>
                    <a:pt x="186508" y="18262"/>
                  </a:lnTo>
                  <a:lnTo>
                    <a:pt x="186682" y="18120"/>
                  </a:lnTo>
                  <a:lnTo>
                    <a:pt x="186891" y="17977"/>
                  </a:lnTo>
                  <a:lnTo>
                    <a:pt x="187054" y="17848"/>
                  </a:lnTo>
                  <a:lnTo>
                    <a:pt x="187263" y="17654"/>
                  </a:lnTo>
                  <a:lnTo>
                    <a:pt x="187437" y="17512"/>
                  </a:lnTo>
                  <a:lnTo>
                    <a:pt x="187600" y="17369"/>
                  </a:lnTo>
                  <a:lnTo>
                    <a:pt x="187728" y="17318"/>
                  </a:lnTo>
                  <a:lnTo>
                    <a:pt x="187902" y="17188"/>
                  </a:lnTo>
                  <a:lnTo>
                    <a:pt x="188065" y="17046"/>
                  </a:lnTo>
                  <a:lnTo>
                    <a:pt x="188192" y="16943"/>
                  </a:lnTo>
                  <a:lnTo>
                    <a:pt x="188367" y="16800"/>
                  </a:lnTo>
                  <a:lnTo>
                    <a:pt x="188529" y="16671"/>
                  </a:lnTo>
                  <a:lnTo>
                    <a:pt x="188657" y="16568"/>
                  </a:lnTo>
                  <a:lnTo>
                    <a:pt x="188820" y="16425"/>
                  </a:lnTo>
                  <a:lnTo>
                    <a:pt x="188994" y="16283"/>
                  </a:lnTo>
                  <a:lnTo>
                    <a:pt x="189122" y="16244"/>
                  </a:lnTo>
                  <a:lnTo>
                    <a:pt x="189284" y="16102"/>
                  </a:lnTo>
                  <a:lnTo>
                    <a:pt x="189459" y="15960"/>
                  </a:lnTo>
                  <a:lnTo>
                    <a:pt x="189586" y="15908"/>
                  </a:lnTo>
                  <a:lnTo>
                    <a:pt x="189749" y="15766"/>
                  </a:lnTo>
                  <a:lnTo>
                    <a:pt x="189923" y="15623"/>
                  </a:lnTo>
                  <a:lnTo>
                    <a:pt x="190051" y="15533"/>
                  </a:lnTo>
                  <a:lnTo>
                    <a:pt x="190214" y="15391"/>
                  </a:lnTo>
                  <a:lnTo>
                    <a:pt x="190388" y="15248"/>
                  </a:lnTo>
                  <a:lnTo>
                    <a:pt x="190597" y="15106"/>
                  </a:lnTo>
                  <a:lnTo>
                    <a:pt x="190760" y="15015"/>
                  </a:lnTo>
                  <a:lnTo>
                    <a:pt x="190969" y="14873"/>
                  </a:lnTo>
                  <a:lnTo>
                    <a:pt x="191143" y="14731"/>
                  </a:lnTo>
                  <a:lnTo>
                    <a:pt x="191306" y="14589"/>
                  </a:lnTo>
                  <a:lnTo>
                    <a:pt x="191434" y="14550"/>
                  </a:lnTo>
                  <a:lnTo>
                    <a:pt x="191608" y="14408"/>
                  </a:lnTo>
                  <a:lnTo>
                    <a:pt x="191770" y="14265"/>
                  </a:lnTo>
                  <a:lnTo>
                    <a:pt x="191898" y="14214"/>
                  </a:lnTo>
                  <a:lnTo>
                    <a:pt x="192072" y="14071"/>
                  </a:lnTo>
                  <a:lnTo>
                    <a:pt x="192235" y="13929"/>
                  </a:lnTo>
                  <a:lnTo>
                    <a:pt x="192363" y="13890"/>
                  </a:lnTo>
                  <a:lnTo>
                    <a:pt x="192526" y="13748"/>
                  </a:lnTo>
                  <a:lnTo>
                    <a:pt x="192700" y="13606"/>
                  </a:lnTo>
                  <a:lnTo>
                    <a:pt x="192828" y="13554"/>
                  </a:lnTo>
                  <a:lnTo>
                    <a:pt x="192990" y="13412"/>
                  </a:lnTo>
                  <a:lnTo>
                    <a:pt x="193164" y="13282"/>
                  </a:lnTo>
                  <a:lnTo>
                    <a:pt x="193292" y="13231"/>
                  </a:lnTo>
                  <a:lnTo>
                    <a:pt x="193455" y="13088"/>
                  </a:lnTo>
                  <a:lnTo>
                    <a:pt x="193629" y="12998"/>
                  </a:lnTo>
                  <a:lnTo>
                    <a:pt x="193757" y="12894"/>
                  </a:lnTo>
                  <a:lnTo>
                    <a:pt x="193920" y="12804"/>
                  </a:lnTo>
                  <a:lnTo>
                    <a:pt x="194094" y="12662"/>
                  </a:lnTo>
                  <a:lnTo>
                    <a:pt x="194303" y="12519"/>
                  </a:lnTo>
                  <a:lnTo>
                    <a:pt x="194466" y="12429"/>
                  </a:lnTo>
                  <a:lnTo>
                    <a:pt x="194675" y="12286"/>
                  </a:lnTo>
                  <a:lnTo>
                    <a:pt x="194849" y="12144"/>
                  </a:lnTo>
                  <a:lnTo>
                    <a:pt x="195012" y="12054"/>
                  </a:lnTo>
                  <a:lnTo>
                    <a:pt x="195139" y="12002"/>
                  </a:lnTo>
                  <a:lnTo>
                    <a:pt x="195314" y="11860"/>
                  </a:lnTo>
                  <a:lnTo>
                    <a:pt x="195476" y="11717"/>
                  </a:lnTo>
                  <a:lnTo>
                    <a:pt x="195604" y="11679"/>
                  </a:lnTo>
                  <a:lnTo>
                    <a:pt x="195778" y="11575"/>
                  </a:lnTo>
                  <a:lnTo>
                    <a:pt x="195941" y="11446"/>
                  </a:lnTo>
                  <a:lnTo>
                    <a:pt x="196069" y="11394"/>
                  </a:lnTo>
                  <a:lnTo>
                    <a:pt x="196231" y="11252"/>
                  </a:lnTo>
                  <a:lnTo>
                    <a:pt x="196406" y="11161"/>
                  </a:lnTo>
                  <a:lnTo>
                    <a:pt x="196533" y="11110"/>
                  </a:lnTo>
                  <a:lnTo>
                    <a:pt x="196696" y="10967"/>
                  </a:lnTo>
                  <a:lnTo>
                    <a:pt x="196870" y="10877"/>
                  </a:lnTo>
                  <a:lnTo>
                    <a:pt x="196998" y="10825"/>
                  </a:lnTo>
                  <a:lnTo>
                    <a:pt x="197161" y="10683"/>
                  </a:lnTo>
                  <a:lnTo>
                    <a:pt x="197335" y="10592"/>
                  </a:lnTo>
                  <a:lnTo>
                    <a:pt x="197463" y="10502"/>
                  </a:lnTo>
                  <a:lnTo>
                    <a:pt x="197625" y="10411"/>
                  </a:lnTo>
                  <a:lnTo>
                    <a:pt x="197800" y="10308"/>
                  </a:lnTo>
                  <a:lnTo>
                    <a:pt x="198009" y="10165"/>
                  </a:lnTo>
                  <a:lnTo>
                    <a:pt x="198171" y="10075"/>
                  </a:lnTo>
                  <a:lnTo>
                    <a:pt x="198380" y="9984"/>
                  </a:lnTo>
                  <a:lnTo>
                    <a:pt x="198555" y="9842"/>
                  </a:lnTo>
                  <a:lnTo>
                    <a:pt x="198717" y="9751"/>
                  </a:lnTo>
                  <a:lnTo>
                    <a:pt x="198845" y="9700"/>
                  </a:lnTo>
                  <a:lnTo>
                    <a:pt x="199019" y="9557"/>
                  </a:lnTo>
                  <a:lnTo>
                    <a:pt x="199182" y="9467"/>
                  </a:lnTo>
                  <a:lnTo>
                    <a:pt x="199310" y="9415"/>
                  </a:lnTo>
                  <a:lnTo>
                    <a:pt x="199484" y="9325"/>
                  </a:lnTo>
                  <a:lnTo>
                    <a:pt x="199647" y="9182"/>
                  </a:lnTo>
                  <a:lnTo>
                    <a:pt x="199774" y="9131"/>
                  </a:lnTo>
                  <a:lnTo>
                    <a:pt x="199937" y="9040"/>
                  </a:lnTo>
                  <a:lnTo>
                    <a:pt x="200111" y="8950"/>
                  </a:lnTo>
                  <a:lnTo>
                    <a:pt x="200239" y="8898"/>
                  </a:lnTo>
                  <a:lnTo>
                    <a:pt x="200402" y="8756"/>
                  </a:lnTo>
                  <a:lnTo>
                    <a:pt x="200576" y="8665"/>
                  </a:lnTo>
                  <a:lnTo>
                    <a:pt x="200704" y="8613"/>
                  </a:lnTo>
                  <a:lnTo>
                    <a:pt x="200866" y="8523"/>
                  </a:lnTo>
                  <a:lnTo>
                    <a:pt x="201041" y="8432"/>
                  </a:lnTo>
                  <a:lnTo>
                    <a:pt x="201168" y="8381"/>
                  </a:lnTo>
                  <a:lnTo>
                    <a:pt x="201331" y="8290"/>
                  </a:lnTo>
                  <a:lnTo>
                    <a:pt x="201505" y="8148"/>
                  </a:lnTo>
                  <a:lnTo>
                    <a:pt x="201714" y="8057"/>
                  </a:lnTo>
                  <a:lnTo>
                    <a:pt x="201877" y="7954"/>
                  </a:lnTo>
                  <a:lnTo>
                    <a:pt x="202086" y="7863"/>
                  </a:lnTo>
                  <a:lnTo>
                    <a:pt x="202260" y="7773"/>
                  </a:lnTo>
                  <a:lnTo>
                    <a:pt x="202423" y="7669"/>
                  </a:lnTo>
                  <a:lnTo>
                    <a:pt x="202551" y="7630"/>
                  </a:lnTo>
                  <a:lnTo>
                    <a:pt x="202725" y="7540"/>
                  </a:lnTo>
                </a:path>
                <a:path w="926464" h="787400">
                  <a:moveTo>
                    <a:pt x="202725" y="7540"/>
                  </a:moveTo>
                  <a:lnTo>
                    <a:pt x="202888" y="7436"/>
                  </a:lnTo>
                  <a:lnTo>
                    <a:pt x="203016" y="7398"/>
                  </a:lnTo>
                  <a:lnTo>
                    <a:pt x="203190" y="7294"/>
                  </a:lnTo>
                  <a:lnTo>
                    <a:pt x="203352" y="7204"/>
                  </a:lnTo>
                  <a:lnTo>
                    <a:pt x="203480" y="7152"/>
                  </a:lnTo>
                  <a:lnTo>
                    <a:pt x="203643" y="7061"/>
                  </a:lnTo>
                  <a:lnTo>
                    <a:pt x="203817" y="6971"/>
                  </a:lnTo>
                  <a:lnTo>
                    <a:pt x="203945" y="6919"/>
                  </a:lnTo>
                  <a:lnTo>
                    <a:pt x="204108" y="6828"/>
                  </a:lnTo>
                  <a:lnTo>
                    <a:pt x="204282" y="6738"/>
                  </a:lnTo>
                  <a:lnTo>
                    <a:pt x="204410" y="6686"/>
                  </a:lnTo>
                  <a:lnTo>
                    <a:pt x="204572" y="6596"/>
                  </a:lnTo>
                  <a:lnTo>
                    <a:pt x="204746" y="6492"/>
                  </a:lnTo>
                  <a:lnTo>
                    <a:pt x="204874" y="6453"/>
                  </a:lnTo>
                  <a:lnTo>
                    <a:pt x="205037" y="6363"/>
                  </a:lnTo>
                  <a:lnTo>
                    <a:pt x="205211" y="6259"/>
                  </a:lnTo>
                  <a:lnTo>
                    <a:pt x="205420" y="6221"/>
                  </a:lnTo>
                  <a:lnTo>
                    <a:pt x="205583" y="6117"/>
                  </a:lnTo>
                  <a:lnTo>
                    <a:pt x="205792" y="6027"/>
                  </a:lnTo>
                  <a:lnTo>
                    <a:pt x="205966" y="5936"/>
                  </a:lnTo>
                  <a:lnTo>
                    <a:pt x="206129" y="5846"/>
                  </a:lnTo>
                  <a:lnTo>
                    <a:pt x="206257" y="5794"/>
                  </a:lnTo>
                  <a:lnTo>
                    <a:pt x="206431" y="5742"/>
                  </a:lnTo>
                  <a:lnTo>
                    <a:pt x="206594" y="5652"/>
                  </a:lnTo>
                  <a:lnTo>
                    <a:pt x="206721" y="5600"/>
                  </a:lnTo>
                  <a:lnTo>
                    <a:pt x="206896" y="5509"/>
                  </a:lnTo>
                  <a:lnTo>
                    <a:pt x="207058" y="5419"/>
                  </a:lnTo>
                  <a:lnTo>
                    <a:pt x="207186" y="5419"/>
                  </a:lnTo>
                  <a:lnTo>
                    <a:pt x="207349" y="5315"/>
                  </a:lnTo>
                  <a:lnTo>
                    <a:pt x="207523" y="5225"/>
                  </a:lnTo>
                  <a:lnTo>
                    <a:pt x="207651" y="5186"/>
                  </a:lnTo>
                  <a:lnTo>
                    <a:pt x="207813" y="5134"/>
                  </a:lnTo>
                  <a:lnTo>
                    <a:pt x="207988" y="5044"/>
                  </a:lnTo>
                  <a:lnTo>
                    <a:pt x="208115" y="4992"/>
                  </a:lnTo>
                  <a:lnTo>
                    <a:pt x="208278" y="4901"/>
                  </a:lnTo>
                  <a:lnTo>
                    <a:pt x="208452" y="4850"/>
                  </a:lnTo>
                  <a:lnTo>
                    <a:pt x="208580" y="4798"/>
                  </a:lnTo>
                  <a:lnTo>
                    <a:pt x="208743" y="4707"/>
                  </a:lnTo>
                  <a:lnTo>
                    <a:pt x="208917" y="4669"/>
                  </a:lnTo>
                  <a:lnTo>
                    <a:pt x="209126" y="4565"/>
                  </a:lnTo>
                  <a:lnTo>
                    <a:pt x="209289" y="4475"/>
                  </a:lnTo>
                  <a:lnTo>
                    <a:pt x="209498" y="4423"/>
                  </a:lnTo>
                  <a:lnTo>
                    <a:pt x="209672" y="4332"/>
                  </a:lnTo>
                  <a:lnTo>
                    <a:pt x="209835" y="4281"/>
                  </a:lnTo>
                  <a:lnTo>
                    <a:pt x="209962" y="4242"/>
                  </a:lnTo>
                  <a:lnTo>
                    <a:pt x="210137" y="4138"/>
                  </a:lnTo>
                  <a:lnTo>
                    <a:pt x="210299" y="4099"/>
                  </a:lnTo>
                  <a:lnTo>
                    <a:pt x="210427" y="4048"/>
                  </a:lnTo>
                  <a:lnTo>
                    <a:pt x="210601" y="4009"/>
                  </a:lnTo>
                  <a:lnTo>
                    <a:pt x="210810" y="3905"/>
                  </a:lnTo>
                  <a:lnTo>
                    <a:pt x="210973" y="3867"/>
                  </a:lnTo>
                  <a:lnTo>
                    <a:pt x="211147" y="3763"/>
                  </a:lnTo>
                  <a:lnTo>
                    <a:pt x="211275" y="3763"/>
                  </a:lnTo>
                  <a:lnTo>
                    <a:pt x="211438" y="3673"/>
                  </a:lnTo>
                  <a:lnTo>
                    <a:pt x="211612" y="3621"/>
                  </a:lnTo>
                  <a:lnTo>
                    <a:pt x="211821" y="3530"/>
                  </a:lnTo>
                  <a:lnTo>
                    <a:pt x="211984" y="3492"/>
                  </a:lnTo>
                  <a:lnTo>
                    <a:pt x="212193" y="3440"/>
                  </a:lnTo>
                  <a:lnTo>
                    <a:pt x="212367" y="3349"/>
                  </a:lnTo>
                  <a:lnTo>
                    <a:pt x="212530" y="3298"/>
                  </a:lnTo>
                  <a:lnTo>
                    <a:pt x="212658" y="3246"/>
                  </a:lnTo>
                  <a:lnTo>
                    <a:pt x="212832" y="3207"/>
                  </a:lnTo>
                  <a:lnTo>
                    <a:pt x="212994" y="3104"/>
                  </a:lnTo>
                  <a:lnTo>
                    <a:pt x="213122" y="3104"/>
                  </a:lnTo>
                  <a:lnTo>
                    <a:pt x="213296" y="3013"/>
                  </a:lnTo>
                  <a:lnTo>
                    <a:pt x="213459" y="2974"/>
                  </a:lnTo>
                  <a:lnTo>
                    <a:pt x="213587" y="2974"/>
                  </a:lnTo>
                  <a:lnTo>
                    <a:pt x="213749" y="2871"/>
                  </a:lnTo>
                  <a:lnTo>
                    <a:pt x="213924" y="2832"/>
                  </a:lnTo>
                  <a:lnTo>
                    <a:pt x="214052" y="2780"/>
                  </a:lnTo>
                  <a:lnTo>
                    <a:pt x="214214" y="2728"/>
                  </a:lnTo>
                  <a:lnTo>
                    <a:pt x="214388" y="2690"/>
                  </a:lnTo>
                  <a:lnTo>
                    <a:pt x="214516" y="2638"/>
                  </a:lnTo>
                  <a:lnTo>
                    <a:pt x="214679" y="2586"/>
                  </a:lnTo>
                  <a:lnTo>
                    <a:pt x="214853" y="2547"/>
                  </a:lnTo>
                  <a:lnTo>
                    <a:pt x="214981" y="2496"/>
                  </a:lnTo>
                  <a:lnTo>
                    <a:pt x="215144" y="2444"/>
                  </a:lnTo>
                  <a:lnTo>
                    <a:pt x="215318" y="2405"/>
                  </a:lnTo>
                  <a:lnTo>
                    <a:pt x="215527" y="2353"/>
                  </a:lnTo>
                  <a:lnTo>
                    <a:pt x="215689" y="2315"/>
                  </a:lnTo>
                  <a:lnTo>
                    <a:pt x="215899" y="2263"/>
                  </a:lnTo>
                  <a:lnTo>
                    <a:pt x="216073" y="2172"/>
                  </a:lnTo>
                  <a:lnTo>
                    <a:pt x="216235" y="2121"/>
                  </a:lnTo>
                  <a:lnTo>
                    <a:pt x="216363" y="2121"/>
                  </a:lnTo>
                  <a:lnTo>
                    <a:pt x="216538" y="2069"/>
                  </a:lnTo>
                  <a:lnTo>
                    <a:pt x="216700" y="2030"/>
                  </a:lnTo>
                  <a:lnTo>
                    <a:pt x="216828" y="1978"/>
                  </a:lnTo>
                  <a:lnTo>
                    <a:pt x="217002" y="1927"/>
                  </a:lnTo>
                  <a:lnTo>
                    <a:pt x="217165" y="1888"/>
                  </a:lnTo>
                  <a:lnTo>
                    <a:pt x="217293" y="1836"/>
                  </a:lnTo>
                  <a:lnTo>
                    <a:pt x="217455" y="1797"/>
                  </a:lnTo>
                  <a:lnTo>
                    <a:pt x="217630" y="1746"/>
                  </a:lnTo>
                  <a:lnTo>
                    <a:pt x="217757" y="1746"/>
                  </a:lnTo>
                  <a:lnTo>
                    <a:pt x="217920" y="1694"/>
                  </a:lnTo>
                  <a:lnTo>
                    <a:pt x="218094" y="1655"/>
                  </a:lnTo>
                  <a:lnTo>
                    <a:pt x="218222" y="1655"/>
                  </a:lnTo>
                  <a:lnTo>
                    <a:pt x="218385" y="1603"/>
                  </a:lnTo>
                  <a:lnTo>
                    <a:pt x="218559" y="1552"/>
                  </a:lnTo>
                  <a:lnTo>
                    <a:pt x="218687" y="1513"/>
                  </a:lnTo>
                  <a:lnTo>
                    <a:pt x="218849" y="1461"/>
                  </a:lnTo>
                  <a:lnTo>
                    <a:pt x="219024" y="1409"/>
                  </a:lnTo>
                  <a:lnTo>
                    <a:pt x="219233" y="1409"/>
                  </a:lnTo>
                  <a:lnTo>
                    <a:pt x="219395" y="1370"/>
                  </a:lnTo>
                  <a:lnTo>
                    <a:pt x="219604" y="1319"/>
                  </a:lnTo>
                  <a:lnTo>
                    <a:pt x="219779" y="1267"/>
                  </a:lnTo>
                  <a:lnTo>
                    <a:pt x="219941" y="1228"/>
                  </a:lnTo>
                  <a:lnTo>
                    <a:pt x="220069" y="1228"/>
                  </a:lnTo>
                  <a:lnTo>
                    <a:pt x="220243" y="1176"/>
                  </a:lnTo>
                  <a:lnTo>
                    <a:pt x="220406" y="1138"/>
                  </a:lnTo>
                  <a:lnTo>
                    <a:pt x="220534" y="1138"/>
                  </a:lnTo>
                  <a:lnTo>
                    <a:pt x="220708" y="1086"/>
                  </a:lnTo>
                  <a:lnTo>
                    <a:pt x="220871" y="1034"/>
                  </a:lnTo>
                  <a:lnTo>
                    <a:pt x="220998" y="1034"/>
                  </a:lnTo>
                  <a:lnTo>
                    <a:pt x="221161" y="995"/>
                  </a:lnTo>
                </a:path>
                <a:path w="926464" h="787400">
                  <a:moveTo>
                    <a:pt x="221161" y="995"/>
                  </a:moveTo>
                  <a:lnTo>
                    <a:pt x="221335" y="944"/>
                  </a:lnTo>
                  <a:lnTo>
                    <a:pt x="221463" y="944"/>
                  </a:lnTo>
                  <a:lnTo>
                    <a:pt x="221626" y="892"/>
                  </a:lnTo>
                  <a:lnTo>
                    <a:pt x="221800" y="853"/>
                  </a:lnTo>
                  <a:lnTo>
                    <a:pt x="221928" y="853"/>
                  </a:lnTo>
                  <a:lnTo>
                    <a:pt x="222090" y="801"/>
                  </a:lnTo>
                  <a:lnTo>
                    <a:pt x="222265" y="801"/>
                  </a:lnTo>
                  <a:lnTo>
                    <a:pt x="222392" y="750"/>
                  </a:lnTo>
                  <a:lnTo>
                    <a:pt x="222555" y="750"/>
                  </a:lnTo>
                  <a:lnTo>
                    <a:pt x="222729" y="711"/>
                  </a:lnTo>
                  <a:lnTo>
                    <a:pt x="222857" y="711"/>
                  </a:lnTo>
                  <a:lnTo>
                    <a:pt x="223020" y="659"/>
                  </a:lnTo>
                  <a:lnTo>
                    <a:pt x="223182" y="659"/>
                  </a:lnTo>
                  <a:lnTo>
                    <a:pt x="223310" y="620"/>
                  </a:lnTo>
                  <a:lnTo>
                    <a:pt x="223484" y="620"/>
                  </a:lnTo>
                  <a:lnTo>
                    <a:pt x="223647" y="569"/>
                  </a:lnTo>
                  <a:lnTo>
                    <a:pt x="223775" y="569"/>
                  </a:lnTo>
                  <a:lnTo>
                    <a:pt x="223949" y="517"/>
                  </a:lnTo>
                  <a:lnTo>
                    <a:pt x="224112" y="517"/>
                  </a:lnTo>
                  <a:lnTo>
                    <a:pt x="224239" y="478"/>
                  </a:lnTo>
                  <a:lnTo>
                    <a:pt x="224414" y="478"/>
                  </a:lnTo>
                  <a:lnTo>
                    <a:pt x="224576" y="426"/>
                  </a:lnTo>
                  <a:lnTo>
                    <a:pt x="224704" y="426"/>
                  </a:lnTo>
                  <a:lnTo>
                    <a:pt x="224867" y="426"/>
                  </a:lnTo>
                  <a:lnTo>
                    <a:pt x="225041" y="375"/>
                  </a:lnTo>
                  <a:lnTo>
                    <a:pt x="225169" y="375"/>
                  </a:lnTo>
                  <a:lnTo>
                    <a:pt x="225331" y="375"/>
                  </a:lnTo>
                  <a:lnTo>
                    <a:pt x="225506" y="336"/>
                  </a:lnTo>
                  <a:lnTo>
                    <a:pt x="225634" y="336"/>
                  </a:lnTo>
                  <a:lnTo>
                    <a:pt x="225796" y="284"/>
                  </a:lnTo>
                  <a:lnTo>
                    <a:pt x="226261" y="284"/>
                  </a:lnTo>
                  <a:lnTo>
                    <a:pt x="226435" y="232"/>
                  </a:lnTo>
                  <a:lnTo>
                    <a:pt x="226644" y="232"/>
                  </a:lnTo>
                  <a:lnTo>
                    <a:pt x="226807" y="194"/>
                  </a:lnTo>
                  <a:lnTo>
                    <a:pt x="227271" y="194"/>
                  </a:lnTo>
                  <a:lnTo>
                    <a:pt x="227353" y="142"/>
                  </a:lnTo>
                  <a:lnTo>
                    <a:pt x="227945" y="142"/>
                  </a:lnTo>
                  <a:lnTo>
                    <a:pt x="228027" y="103"/>
                  </a:lnTo>
                  <a:lnTo>
                    <a:pt x="228747" y="103"/>
                  </a:lnTo>
                  <a:lnTo>
                    <a:pt x="228875" y="51"/>
                  </a:lnTo>
                  <a:lnTo>
                    <a:pt x="229967" y="51"/>
                  </a:lnTo>
                  <a:lnTo>
                    <a:pt x="230048" y="0"/>
                  </a:lnTo>
                  <a:lnTo>
                    <a:pt x="233208" y="0"/>
                  </a:lnTo>
                  <a:lnTo>
                    <a:pt x="233289" y="51"/>
                  </a:lnTo>
                  <a:lnTo>
                    <a:pt x="234300" y="51"/>
                  </a:lnTo>
                  <a:lnTo>
                    <a:pt x="234427" y="103"/>
                  </a:lnTo>
                  <a:lnTo>
                    <a:pt x="235148" y="103"/>
                  </a:lnTo>
                  <a:lnTo>
                    <a:pt x="235229" y="142"/>
                  </a:lnTo>
                  <a:lnTo>
                    <a:pt x="235821" y="142"/>
                  </a:lnTo>
                  <a:lnTo>
                    <a:pt x="235903" y="194"/>
                  </a:lnTo>
                  <a:lnTo>
                    <a:pt x="236367" y="194"/>
                  </a:lnTo>
                  <a:lnTo>
                    <a:pt x="236449" y="232"/>
                  </a:lnTo>
                  <a:lnTo>
                    <a:pt x="236913" y="232"/>
                  </a:lnTo>
                  <a:lnTo>
                    <a:pt x="237088" y="284"/>
                  </a:lnTo>
                  <a:lnTo>
                    <a:pt x="237216" y="284"/>
                  </a:lnTo>
                  <a:lnTo>
                    <a:pt x="237378" y="284"/>
                  </a:lnTo>
                  <a:lnTo>
                    <a:pt x="237552" y="336"/>
                  </a:lnTo>
                  <a:lnTo>
                    <a:pt x="237762" y="336"/>
                  </a:lnTo>
                  <a:lnTo>
                    <a:pt x="237924" y="375"/>
                  </a:lnTo>
                  <a:lnTo>
                    <a:pt x="238133" y="375"/>
                  </a:lnTo>
                  <a:lnTo>
                    <a:pt x="238308" y="426"/>
                  </a:lnTo>
                  <a:lnTo>
                    <a:pt x="238470" y="426"/>
                  </a:lnTo>
                  <a:lnTo>
                    <a:pt x="238598" y="426"/>
                  </a:lnTo>
                  <a:lnTo>
                    <a:pt x="238772" y="478"/>
                  </a:lnTo>
                  <a:lnTo>
                    <a:pt x="238935" y="478"/>
                  </a:lnTo>
                  <a:lnTo>
                    <a:pt x="239063" y="517"/>
                  </a:lnTo>
                  <a:lnTo>
                    <a:pt x="239237" y="517"/>
                  </a:lnTo>
                  <a:lnTo>
                    <a:pt x="239399" y="569"/>
                  </a:lnTo>
                  <a:lnTo>
                    <a:pt x="239527" y="569"/>
                  </a:lnTo>
                </a:path>
                <a:path w="926464" h="787400">
                  <a:moveTo>
                    <a:pt x="239609" y="569"/>
                  </a:moveTo>
                  <a:lnTo>
                    <a:pt x="239783" y="620"/>
                  </a:lnTo>
                  <a:lnTo>
                    <a:pt x="239992" y="620"/>
                  </a:lnTo>
                  <a:lnTo>
                    <a:pt x="240155" y="659"/>
                  </a:lnTo>
                  <a:lnTo>
                    <a:pt x="240329" y="711"/>
                  </a:lnTo>
                  <a:lnTo>
                    <a:pt x="240457" y="711"/>
                  </a:lnTo>
                  <a:lnTo>
                    <a:pt x="240619" y="750"/>
                  </a:lnTo>
                  <a:lnTo>
                    <a:pt x="240794" y="750"/>
                  </a:lnTo>
                  <a:lnTo>
                    <a:pt x="240921" y="801"/>
                  </a:lnTo>
                  <a:lnTo>
                    <a:pt x="241084" y="801"/>
                  </a:lnTo>
                  <a:lnTo>
                    <a:pt x="241258" y="853"/>
                  </a:lnTo>
                  <a:lnTo>
                    <a:pt x="241467" y="892"/>
                  </a:lnTo>
                  <a:lnTo>
                    <a:pt x="241630" y="892"/>
                  </a:lnTo>
                  <a:lnTo>
                    <a:pt x="241839" y="944"/>
                  </a:lnTo>
                  <a:lnTo>
                    <a:pt x="242013" y="995"/>
                  </a:lnTo>
                  <a:lnTo>
                    <a:pt x="242176" y="1034"/>
                  </a:lnTo>
                  <a:lnTo>
                    <a:pt x="242304" y="1034"/>
                  </a:lnTo>
                  <a:lnTo>
                    <a:pt x="242478" y="1086"/>
                  </a:lnTo>
                  <a:lnTo>
                    <a:pt x="242641" y="1086"/>
                  </a:lnTo>
                  <a:lnTo>
                    <a:pt x="242768" y="1138"/>
                  </a:lnTo>
                  <a:lnTo>
                    <a:pt x="242943" y="1176"/>
                  </a:lnTo>
                  <a:lnTo>
                    <a:pt x="243105" y="1176"/>
                  </a:lnTo>
                  <a:lnTo>
                    <a:pt x="243233" y="1228"/>
                  </a:lnTo>
                  <a:lnTo>
                    <a:pt x="243396" y="1267"/>
                  </a:lnTo>
                  <a:lnTo>
                    <a:pt x="243570" y="1319"/>
                  </a:lnTo>
                  <a:lnTo>
                    <a:pt x="243698" y="1319"/>
                  </a:lnTo>
                  <a:lnTo>
                    <a:pt x="243860" y="1370"/>
                  </a:lnTo>
                  <a:lnTo>
                    <a:pt x="244035" y="1409"/>
                  </a:lnTo>
                  <a:lnTo>
                    <a:pt x="244162" y="1409"/>
                  </a:lnTo>
                  <a:lnTo>
                    <a:pt x="244325" y="1461"/>
                  </a:lnTo>
                  <a:lnTo>
                    <a:pt x="244499" y="1513"/>
                  </a:lnTo>
                  <a:lnTo>
                    <a:pt x="244627" y="1513"/>
                  </a:lnTo>
                  <a:lnTo>
                    <a:pt x="244790" y="1552"/>
                  </a:lnTo>
                  <a:lnTo>
                    <a:pt x="244964" y="1603"/>
                  </a:lnTo>
                  <a:lnTo>
                    <a:pt x="245173" y="1655"/>
                  </a:lnTo>
                  <a:lnTo>
                    <a:pt x="245336" y="1694"/>
                  </a:lnTo>
                  <a:lnTo>
                    <a:pt x="245545" y="1746"/>
                  </a:lnTo>
                  <a:lnTo>
                    <a:pt x="245719" y="1797"/>
                  </a:lnTo>
                  <a:lnTo>
                    <a:pt x="245882" y="1836"/>
                  </a:lnTo>
                  <a:lnTo>
                    <a:pt x="246009" y="1888"/>
                  </a:lnTo>
                  <a:lnTo>
                    <a:pt x="246184" y="1927"/>
                  </a:lnTo>
                  <a:lnTo>
                    <a:pt x="246346" y="1978"/>
                  </a:lnTo>
                  <a:lnTo>
                    <a:pt x="246474" y="1978"/>
                  </a:lnTo>
                  <a:lnTo>
                    <a:pt x="246648" y="2030"/>
                  </a:lnTo>
                  <a:lnTo>
                    <a:pt x="246811" y="2069"/>
                  </a:lnTo>
                  <a:lnTo>
                    <a:pt x="246939" y="2121"/>
                  </a:lnTo>
                  <a:lnTo>
                    <a:pt x="247101" y="2172"/>
                  </a:lnTo>
                  <a:lnTo>
                    <a:pt x="247276" y="2211"/>
                  </a:lnTo>
                  <a:lnTo>
                    <a:pt x="247403" y="2263"/>
                  </a:lnTo>
                  <a:lnTo>
                    <a:pt x="247566" y="2315"/>
                  </a:lnTo>
                  <a:lnTo>
                    <a:pt x="247740" y="2353"/>
                  </a:lnTo>
                  <a:lnTo>
                    <a:pt x="247868" y="2405"/>
                  </a:lnTo>
                  <a:lnTo>
                    <a:pt x="248031" y="2444"/>
                  </a:lnTo>
                  <a:lnTo>
                    <a:pt x="248205" y="2496"/>
                  </a:lnTo>
                  <a:lnTo>
                    <a:pt x="248333" y="2547"/>
                  </a:lnTo>
                  <a:lnTo>
                    <a:pt x="248495" y="2586"/>
                  </a:lnTo>
                  <a:lnTo>
                    <a:pt x="248670" y="2638"/>
                  </a:lnTo>
                  <a:lnTo>
                    <a:pt x="248879" y="2690"/>
                  </a:lnTo>
                  <a:lnTo>
                    <a:pt x="249041" y="2728"/>
                  </a:lnTo>
                  <a:lnTo>
                    <a:pt x="249251" y="2832"/>
                  </a:lnTo>
                  <a:lnTo>
                    <a:pt x="249425" y="2871"/>
                  </a:lnTo>
                  <a:lnTo>
                    <a:pt x="249587" y="2923"/>
                  </a:lnTo>
                  <a:lnTo>
                    <a:pt x="249715" y="2974"/>
                  </a:lnTo>
                  <a:lnTo>
                    <a:pt x="249889" y="3013"/>
                  </a:lnTo>
                  <a:lnTo>
                    <a:pt x="250052" y="3065"/>
                  </a:lnTo>
                  <a:lnTo>
                    <a:pt x="250180" y="3104"/>
                  </a:lnTo>
                  <a:lnTo>
                    <a:pt x="250354" y="3155"/>
                  </a:lnTo>
                  <a:lnTo>
                    <a:pt x="250517" y="3246"/>
                  </a:lnTo>
                  <a:lnTo>
                    <a:pt x="250645" y="3246"/>
                  </a:lnTo>
                  <a:lnTo>
                    <a:pt x="250807" y="3349"/>
                  </a:lnTo>
                  <a:lnTo>
                    <a:pt x="250981" y="3388"/>
                  </a:lnTo>
                  <a:lnTo>
                    <a:pt x="251109" y="3440"/>
                  </a:lnTo>
                  <a:lnTo>
                    <a:pt x="251272" y="3492"/>
                  </a:lnTo>
                  <a:lnTo>
                    <a:pt x="251446" y="3582"/>
                  </a:lnTo>
                  <a:lnTo>
                    <a:pt x="251574" y="3582"/>
                  </a:lnTo>
                  <a:lnTo>
                    <a:pt x="251737" y="3673"/>
                  </a:lnTo>
                  <a:lnTo>
                    <a:pt x="251911" y="3724"/>
                  </a:lnTo>
                  <a:lnTo>
                    <a:pt x="252039" y="3763"/>
                  </a:lnTo>
                  <a:lnTo>
                    <a:pt x="252201" y="3815"/>
                  </a:lnTo>
                  <a:lnTo>
                    <a:pt x="252376" y="3905"/>
                  </a:lnTo>
                  <a:lnTo>
                    <a:pt x="252585" y="3957"/>
                  </a:lnTo>
                  <a:lnTo>
                    <a:pt x="252747" y="4048"/>
                  </a:lnTo>
                  <a:lnTo>
                    <a:pt x="252956" y="4099"/>
                  </a:lnTo>
                  <a:lnTo>
                    <a:pt x="253131" y="4190"/>
                  </a:lnTo>
                  <a:lnTo>
                    <a:pt x="253293" y="4242"/>
                  </a:lnTo>
                  <a:lnTo>
                    <a:pt x="253421" y="4281"/>
                  </a:lnTo>
                  <a:lnTo>
                    <a:pt x="253595" y="4384"/>
                  </a:lnTo>
                  <a:lnTo>
                    <a:pt x="253758" y="4423"/>
                  </a:lnTo>
                  <a:lnTo>
                    <a:pt x="253886" y="4475"/>
                  </a:lnTo>
                  <a:lnTo>
                    <a:pt x="254060" y="4565"/>
                  </a:lnTo>
                  <a:lnTo>
                    <a:pt x="254223" y="4617"/>
                  </a:lnTo>
                  <a:lnTo>
                    <a:pt x="254350" y="4669"/>
                  </a:lnTo>
                  <a:lnTo>
                    <a:pt x="254513" y="4759"/>
                  </a:lnTo>
                  <a:lnTo>
                    <a:pt x="254687" y="4798"/>
                  </a:lnTo>
                  <a:lnTo>
                    <a:pt x="254815" y="4850"/>
                  </a:lnTo>
                  <a:lnTo>
                    <a:pt x="254978" y="4940"/>
                  </a:lnTo>
                  <a:lnTo>
                    <a:pt x="255152" y="4992"/>
                  </a:lnTo>
                  <a:lnTo>
                    <a:pt x="255280" y="5044"/>
                  </a:lnTo>
                  <a:lnTo>
                    <a:pt x="255442" y="5134"/>
                  </a:lnTo>
                  <a:lnTo>
                    <a:pt x="255617" y="5225"/>
                  </a:lnTo>
                  <a:lnTo>
                    <a:pt x="255744" y="5276"/>
                  </a:lnTo>
                  <a:lnTo>
                    <a:pt x="255907" y="5315"/>
                  </a:lnTo>
                  <a:lnTo>
                    <a:pt x="256081" y="5419"/>
                  </a:lnTo>
                  <a:lnTo>
                    <a:pt x="256290" y="5509"/>
                  </a:lnTo>
                  <a:lnTo>
                    <a:pt x="256453" y="5561"/>
                  </a:lnTo>
                  <a:lnTo>
                    <a:pt x="256662" y="5652"/>
                  </a:lnTo>
                  <a:lnTo>
                    <a:pt x="256836" y="5742"/>
                  </a:lnTo>
                  <a:lnTo>
                    <a:pt x="256999" y="5846"/>
                  </a:lnTo>
                  <a:lnTo>
                    <a:pt x="257127" y="5884"/>
                  </a:lnTo>
                  <a:lnTo>
                    <a:pt x="257301" y="5975"/>
                  </a:lnTo>
                  <a:lnTo>
                    <a:pt x="257464" y="6027"/>
                  </a:lnTo>
                  <a:lnTo>
                    <a:pt x="257591" y="6078"/>
                  </a:lnTo>
                  <a:lnTo>
                    <a:pt x="257766" y="6169"/>
                  </a:lnTo>
                  <a:lnTo>
                    <a:pt x="257928" y="6259"/>
                  </a:lnTo>
                  <a:lnTo>
                    <a:pt x="258056" y="6311"/>
                  </a:lnTo>
                </a:path>
                <a:path w="926464" h="787400">
                  <a:moveTo>
                    <a:pt x="258056" y="6311"/>
                  </a:moveTo>
                  <a:lnTo>
                    <a:pt x="258219" y="6402"/>
                  </a:lnTo>
                  <a:lnTo>
                    <a:pt x="258393" y="6492"/>
                  </a:lnTo>
                  <a:lnTo>
                    <a:pt x="258521" y="6544"/>
                  </a:lnTo>
                  <a:lnTo>
                    <a:pt x="258683" y="6634"/>
                  </a:lnTo>
                  <a:lnTo>
                    <a:pt x="258858" y="6738"/>
                  </a:lnTo>
                  <a:lnTo>
                    <a:pt x="258985" y="6738"/>
                  </a:lnTo>
                  <a:lnTo>
                    <a:pt x="259148" y="6828"/>
                  </a:lnTo>
                  <a:lnTo>
                    <a:pt x="259322" y="6919"/>
                  </a:lnTo>
                  <a:lnTo>
                    <a:pt x="259450" y="6971"/>
                  </a:lnTo>
                  <a:lnTo>
                    <a:pt x="259613" y="7061"/>
                  </a:lnTo>
                  <a:lnTo>
                    <a:pt x="259787" y="7152"/>
                  </a:lnTo>
                  <a:lnTo>
                    <a:pt x="259996" y="7255"/>
                  </a:lnTo>
                  <a:lnTo>
                    <a:pt x="260159" y="7346"/>
                  </a:lnTo>
                  <a:lnTo>
                    <a:pt x="260368" y="7436"/>
                  </a:lnTo>
                  <a:lnTo>
                    <a:pt x="260542" y="7540"/>
                  </a:lnTo>
                  <a:lnTo>
                    <a:pt x="260705" y="7630"/>
                  </a:lnTo>
                  <a:lnTo>
                    <a:pt x="260833" y="7669"/>
                  </a:lnTo>
                  <a:lnTo>
                    <a:pt x="261007" y="7811"/>
                  </a:lnTo>
                  <a:lnTo>
                    <a:pt x="261169" y="7915"/>
                  </a:lnTo>
                  <a:lnTo>
                    <a:pt x="261297" y="7954"/>
                  </a:lnTo>
                  <a:lnTo>
                    <a:pt x="261471" y="8057"/>
                  </a:lnTo>
                  <a:lnTo>
                    <a:pt x="261634" y="8148"/>
                  </a:lnTo>
                  <a:lnTo>
                    <a:pt x="261762" y="8186"/>
                  </a:lnTo>
                  <a:lnTo>
                    <a:pt x="261925" y="8290"/>
                  </a:lnTo>
                  <a:lnTo>
                    <a:pt x="262099" y="8381"/>
                  </a:lnTo>
                  <a:lnTo>
                    <a:pt x="262227" y="8432"/>
                  </a:lnTo>
                  <a:lnTo>
                    <a:pt x="262389" y="8575"/>
                  </a:lnTo>
                  <a:lnTo>
                    <a:pt x="262563" y="8665"/>
                  </a:lnTo>
                  <a:lnTo>
                    <a:pt x="262691" y="8717"/>
                  </a:lnTo>
                  <a:lnTo>
                    <a:pt x="262854" y="8807"/>
                  </a:lnTo>
                  <a:lnTo>
                    <a:pt x="263028" y="8898"/>
                  </a:lnTo>
                  <a:lnTo>
                    <a:pt x="263156" y="8950"/>
                  </a:lnTo>
                  <a:lnTo>
                    <a:pt x="263319" y="9092"/>
                  </a:lnTo>
                  <a:lnTo>
                    <a:pt x="263493" y="9182"/>
                  </a:lnTo>
                  <a:lnTo>
                    <a:pt x="263702" y="9273"/>
                  </a:lnTo>
                  <a:lnTo>
                    <a:pt x="263865" y="9363"/>
                  </a:lnTo>
                  <a:lnTo>
                    <a:pt x="264074" y="9506"/>
                  </a:lnTo>
                  <a:lnTo>
                    <a:pt x="264248" y="9609"/>
                  </a:lnTo>
                  <a:lnTo>
                    <a:pt x="264411" y="9700"/>
                  </a:lnTo>
                  <a:lnTo>
                    <a:pt x="264538" y="9751"/>
                  </a:lnTo>
                  <a:lnTo>
                    <a:pt x="264713" y="9881"/>
                  </a:lnTo>
                  <a:lnTo>
                    <a:pt x="264875" y="9984"/>
                  </a:lnTo>
                  <a:lnTo>
                    <a:pt x="265003" y="10023"/>
                  </a:lnTo>
                  <a:lnTo>
                    <a:pt x="265177" y="10165"/>
                  </a:lnTo>
                  <a:lnTo>
                    <a:pt x="265340" y="10269"/>
                  </a:lnTo>
                  <a:lnTo>
                    <a:pt x="265468" y="10308"/>
                  </a:lnTo>
                  <a:lnTo>
                    <a:pt x="265630" y="10450"/>
                  </a:lnTo>
                  <a:lnTo>
                    <a:pt x="265805" y="10540"/>
                  </a:lnTo>
                  <a:lnTo>
                    <a:pt x="265932" y="10592"/>
                  </a:lnTo>
                  <a:lnTo>
                    <a:pt x="266095" y="10734"/>
                  </a:lnTo>
                  <a:lnTo>
                    <a:pt x="266269" y="10825"/>
                  </a:lnTo>
                  <a:lnTo>
                    <a:pt x="266397" y="10877"/>
                  </a:lnTo>
                  <a:lnTo>
                    <a:pt x="266560" y="11019"/>
                  </a:lnTo>
                  <a:lnTo>
                    <a:pt x="266734" y="11110"/>
                  </a:lnTo>
                  <a:lnTo>
                    <a:pt x="266862" y="11200"/>
                  </a:lnTo>
                  <a:lnTo>
                    <a:pt x="267024" y="11304"/>
                  </a:lnTo>
                  <a:lnTo>
                    <a:pt x="267199" y="11446"/>
                  </a:lnTo>
                  <a:lnTo>
                    <a:pt x="267408" y="11536"/>
                  </a:lnTo>
                  <a:lnTo>
                    <a:pt x="267570" y="11679"/>
                  </a:lnTo>
                  <a:lnTo>
                    <a:pt x="267779" y="11769"/>
                  </a:lnTo>
                  <a:lnTo>
                    <a:pt x="267954" y="11911"/>
                  </a:lnTo>
                  <a:lnTo>
                    <a:pt x="268116" y="12002"/>
                  </a:lnTo>
                  <a:lnTo>
                    <a:pt x="268244" y="12105"/>
                  </a:lnTo>
                  <a:lnTo>
                    <a:pt x="268418" y="12196"/>
                  </a:lnTo>
                  <a:lnTo>
                    <a:pt x="268581" y="12338"/>
                  </a:lnTo>
                  <a:lnTo>
                    <a:pt x="268709" y="12377"/>
                  </a:lnTo>
                  <a:lnTo>
                    <a:pt x="268883" y="12519"/>
                  </a:lnTo>
                  <a:lnTo>
                    <a:pt x="269046" y="12623"/>
                  </a:lnTo>
                  <a:lnTo>
                    <a:pt x="269173" y="12713"/>
                  </a:lnTo>
                  <a:lnTo>
                    <a:pt x="269336" y="12804"/>
                  </a:lnTo>
                  <a:lnTo>
                    <a:pt x="269510" y="12946"/>
                  </a:lnTo>
                  <a:lnTo>
                    <a:pt x="269638" y="12998"/>
                  </a:lnTo>
                  <a:lnTo>
                    <a:pt x="269801" y="13140"/>
                  </a:lnTo>
                  <a:lnTo>
                    <a:pt x="269975" y="13282"/>
                  </a:lnTo>
                  <a:lnTo>
                    <a:pt x="270103" y="13321"/>
                  </a:lnTo>
                  <a:lnTo>
                    <a:pt x="270265" y="13463"/>
                  </a:lnTo>
                  <a:lnTo>
                    <a:pt x="270440" y="13554"/>
                  </a:lnTo>
                  <a:lnTo>
                    <a:pt x="270567" y="13657"/>
                  </a:lnTo>
                  <a:lnTo>
                    <a:pt x="270730" y="13800"/>
                  </a:lnTo>
                  <a:lnTo>
                    <a:pt x="270904" y="13890"/>
                  </a:lnTo>
                  <a:lnTo>
                    <a:pt x="271113" y="14033"/>
                  </a:lnTo>
                  <a:lnTo>
                    <a:pt x="271276" y="14175"/>
                  </a:lnTo>
                  <a:lnTo>
                    <a:pt x="271485" y="14317"/>
                  </a:lnTo>
                  <a:lnTo>
                    <a:pt x="271659" y="14408"/>
                  </a:lnTo>
                  <a:lnTo>
                    <a:pt x="271822" y="14550"/>
                  </a:lnTo>
                  <a:lnTo>
                    <a:pt x="271950" y="14640"/>
                  </a:lnTo>
                  <a:lnTo>
                    <a:pt x="272124" y="14783"/>
                  </a:lnTo>
                  <a:lnTo>
                    <a:pt x="272287" y="14873"/>
                  </a:lnTo>
                  <a:lnTo>
                    <a:pt x="272415" y="14977"/>
                  </a:lnTo>
                  <a:lnTo>
                    <a:pt x="272589" y="15106"/>
                  </a:lnTo>
                  <a:lnTo>
                    <a:pt x="272751" y="15248"/>
                  </a:lnTo>
                  <a:lnTo>
                    <a:pt x="272879" y="15300"/>
                  </a:lnTo>
                  <a:lnTo>
                    <a:pt x="273042" y="15442"/>
                  </a:lnTo>
                  <a:lnTo>
                    <a:pt x="273216" y="15585"/>
                  </a:lnTo>
                  <a:lnTo>
                    <a:pt x="273344" y="15623"/>
                  </a:lnTo>
                  <a:lnTo>
                    <a:pt x="273507" y="15766"/>
                  </a:lnTo>
                  <a:lnTo>
                    <a:pt x="273681" y="15908"/>
                  </a:lnTo>
                  <a:lnTo>
                    <a:pt x="273809" y="16011"/>
                  </a:lnTo>
                  <a:lnTo>
                    <a:pt x="273971" y="16154"/>
                  </a:lnTo>
                  <a:lnTo>
                    <a:pt x="274145" y="16283"/>
                  </a:lnTo>
                  <a:lnTo>
                    <a:pt x="274273" y="16335"/>
                  </a:lnTo>
                  <a:lnTo>
                    <a:pt x="274436" y="16477"/>
                  </a:lnTo>
                  <a:lnTo>
                    <a:pt x="274610" y="16619"/>
                  </a:lnTo>
                  <a:lnTo>
                    <a:pt x="274819" y="16762"/>
                  </a:lnTo>
                  <a:lnTo>
                    <a:pt x="274982" y="16904"/>
                  </a:lnTo>
                  <a:lnTo>
                    <a:pt x="275191" y="17046"/>
                  </a:lnTo>
                  <a:lnTo>
                    <a:pt x="275365" y="17188"/>
                  </a:lnTo>
                  <a:lnTo>
                    <a:pt x="275528" y="17318"/>
                  </a:lnTo>
                  <a:lnTo>
                    <a:pt x="275656" y="17421"/>
                  </a:lnTo>
                  <a:lnTo>
                    <a:pt x="275830" y="17563"/>
                  </a:lnTo>
                  <a:lnTo>
                    <a:pt x="275993" y="17706"/>
                  </a:lnTo>
                  <a:lnTo>
                    <a:pt x="276120" y="17796"/>
                  </a:lnTo>
                  <a:lnTo>
                    <a:pt x="276295" y="17938"/>
                  </a:lnTo>
                  <a:lnTo>
                    <a:pt x="276457" y="18081"/>
                  </a:lnTo>
                </a:path>
                <a:path w="926464" h="787400">
                  <a:moveTo>
                    <a:pt x="276457" y="18081"/>
                  </a:moveTo>
                  <a:lnTo>
                    <a:pt x="276585" y="18171"/>
                  </a:lnTo>
                  <a:lnTo>
                    <a:pt x="276748" y="18314"/>
                  </a:lnTo>
                  <a:lnTo>
                    <a:pt x="276922" y="18456"/>
                  </a:lnTo>
                  <a:lnTo>
                    <a:pt x="277050" y="18546"/>
                  </a:lnTo>
                  <a:lnTo>
                    <a:pt x="277212" y="18689"/>
                  </a:lnTo>
                  <a:lnTo>
                    <a:pt x="277387" y="18831"/>
                  </a:lnTo>
                  <a:lnTo>
                    <a:pt x="277514" y="18921"/>
                  </a:lnTo>
                  <a:lnTo>
                    <a:pt x="277677" y="19064"/>
                  </a:lnTo>
                  <a:lnTo>
                    <a:pt x="277851" y="19206"/>
                  </a:lnTo>
                  <a:lnTo>
                    <a:pt x="277979" y="19297"/>
                  </a:lnTo>
                  <a:lnTo>
                    <a:pt x="278142" y="19439"/>
                  </a:lnTo>
                  <a:lnTo>
                    <a:pt x="278316" y="19581"/>
                  </a:lnTo>
                  <a:lnTo>
                    <a:pt x="278525" y="19723"/>
                  </a:lnTo>
                  <a:lnTo>
                    <a:pt x="278688" y="19917"/>
                  </a:lnTo>
                  <a:lnTo>
                    <a:pt x="278897" y="20060"/>
                  </a:lnTo>
                  <a:lnTo>
                    <a:pt x="279071" y="20189"/>
                  </a:lnTo>
                  <a:lnTo>
                    <a:pt x="279234" y="20383"/>
                  </a:lnTo>
                  <a:lnTo>
                    <a:pt x="279361" y="20435"/>
                  </a:lnTo>
                  <a:lnTo>
                    <a:pt x="279536" y="20616"/>
                  </a:lnTo>
                  <a:lnTo>
                    <a:pt x="279698" y="20758"/>
                  </a:lnTo>
                  <a:lnTo>
                    <a:pt x="279826" y="20849"/>
                  </a:lnTo>
                  <a:lnTo>
                    <a:pt x="280000" y="20991"/>
                  </a:lnTo>
                  <a:lnTo>
                    <a:pt x="280163" y="21185"/>
                  </a:lnTo>
                  <a:lnTo>
                    <a:pt x="280291" y="21237"/>
                  </a:lnTo>
                  <a:lnTo>
                    <a:pt x="280453" y="21418"/>
                  </a:lnTo>
                  <a:lnTo>
                    <a:pt x="280628" y="21560"/>
                  </a:lnTo>
                  <a:lnTo>
                    <a:pt x="280755" y="21650"/>
                  </a:lnTo>
                  <a:lnTo>
                    <a:pt x="280918" y="21793"/>
                  </a:lnTo>
                  <a:lnTo>
                    <a:pt x="281092" y="21987"/>
                  </a:lnTo>
                  <a:lnTo>
                    <a:pt x="281220" y="22026"/>
                  </a:lnTo>
                  <a:lnTo>
                    <a:pt x="281383" y="22220"/>
                  </a:lnTo>
                  <a:lnTo>
                    <a:pt x="281557" y="22362"/>
                  </a:lnTo>
                  <a:lnTo>
                    <a:pt x="281685" y="22452"/>
                  </a:lnTo>
                  <a:lnTo>
                    <a:pt x="281847" y="22646"/>
                  </a:lnTo>
                  <a:lnTo>
                    <a:pt x="282022" y="22789"/>
                  </a:lnTo>
                  <a:lnTo>
                    <a:pt x="282231" y="22970"/>
                  </a:lnTo>
                  <a:lnTo>
                    <a:pt x="282393" y="23112"/>
                  </a:lnTo>
                  <a:lnTo>
                    <a:pt x="282603" y="23306"/>
                  </a:lnTo>
                  <a:lnTo>
                    <a:pt x="282777" y="23448"/>
                  </a:lnTo>
                  <a:lnTo>
                    <a:pt x="282939" y="23629"/>
                  </a:lnTo>
                  <a:lnTo>
                    <a:pt x="283067" y="23720"/>
                  </a:lnTo>
                  <a:lnTo>
                    <a:pt x="283241" y="23862"/>
                  </a:lnTo>
                  <a:lnTo>
                    <a:pt x="283404" y="24056"/>
                  </a:lnTo>
                  <a:lnTo>
                    <a:pt x="283532" y="24147"/>
                  </a:lnTo>
                  <a:lnTo>
                    <a:pt x="283706" y="24289"/>
                  </a:lnTo>
                  <a:lnTo>
                    <a:pt x="283869" y="24483"/>
                  </a:lnTo>
                  <a:lnTo>
                    <a:pt x="283997" y="24573"/>
                  </a:lnTo>
                  <a:lnTo>
                    <a:pt x="284159" y="24716"/>
                  </a:lnTo>
                  <a:lnTo>
                    <a:pt x="284333" y="24897"/>
                  </a:lnTo>
                  <a:lnTo>
                    <a:pt x="284461" y="25000"/>
                  </a:lnTo>
                  <a:lnTo>
                    <a:pt x="284624" y="25181"/>
                  </a:lnTo>
                  <a:lnTo>
                    <a:pt x="284798" y="25324"/>
                  </a:lnTo>
                  <a:lnTo>
                    <a:pt x="284926" y="25414"/>
                  </a:lnTo>
                  <a:lnTo>
                    <a:pt x="285089" y="25608"/>
                  </a:lnTo>
                  <a:lnTo>
                    <a:pt x="285263" y="25802"/>
                  </a:lnTo>
                  <a:lnTo>
                    <a:pt x="285391" y="25893"/>
                  </a:lnTo>
                  <a:lnTo>
                    <a:pt x="285553" y="26035"/>
                  </a:lnTo>
                  <a:lnTo>
                    <a:pt x="285727" y="26216"/>
                  </a:lnTo>
                  <a:lnTo>
                    <a:pt x="285937" y="26410"/>
                  </a:lnTo>
                  <a:lnTo>
                    <a:pt x="286099" y="26591"/>
                  </a:lnTo>
                  <a:lnTo>
                    <a:pt x="286308" y="26733"/>
                  </a:lnTo>
                  <a:lnTo>
                    <a:pt x="286483" y="26927"/>
                  </a:lnTo>
                  <a:lnTo>
                    <a:pt x="286645" y="27108"/>
                  </a:lnTo>
                  <a:lnTo>
                    <a:pt x="286773" y="27212"/>
                  </a:lnTo>
                  <a:lnTo>
                    <a:pt x="286947" y="27393"/>
                  </a:lnTo>
                  <a:lnTo>
                    <a:pt x="287110" y="27587"/>
                  </a:lnTo>
                  <a:lnTo>
                    <a:pt x="287238" y="27678"/>
                  </a:lnTo>
                  <a:lnTo>
                    <a:pt x="287412" y="27872"/>
                  </a:lnTo>
                  <a:lnTo>
                    <a:pt x="287575" y="28014"/>
                  </a:lnTo>
                  <a:lnTo>
                    <a:pt x="287702" y="28104"/>
                  </a:lnTo>
                  <a:lnTo>
                    <a:pt x="287865" y="28285"/>
                  </a:lnTo>
                  <a:lnTo>
                    <a:pt x="288039" y="28479"/>
                  </a:lnTo>
                  <a:lnTo>
                    <a:pt x="288167" y="28570"/>
                  </a:lnTo>
                  <a:lnTo>
                    <a:pt x="288330" y="28764"/>
                  </a:lnTo>
                  <a:lnTo>
                    <a:pt x="288504" y="28945"/>
                  </a:lnTo>
                  <a:lnTo>
                    <a:pt x="288632" y="29048"/>
                  </a:lnTo>
                  <a:lnTo>
                    <a:pt x="288794" y="29230"/>
                  </a:lnTo>
                  <a:lnTo>
                    <a:pt x="288969" y="29424"/>
                  </a:lnTo>
                  <a:lnTo>
                    <a:pt x="289096" y="29514"/>
                  </a:lnTo>
                  <a:lnTo>
                    <a:pt x="289259" y="29708"/>
                  </a:lnTo>
                  <a:lnTo>
                    <a:pt x="289433" y="29889"/>
                  </a:lnTo>
                  <a:lnTo>
                    <a:pt x="289642" y="30083"/>
                  </a:lnTo>
                  <a:lnTo>
                    <a:pt x="289805" y="30264"/>
                  </a:lnTo>
                  <a:lnTo>
                    <a:pt x="290014" y="30458"/>
                  </a:lnTo>
                  <a:lnTo>
                    <a:pt x="290188" y="30639"/>
                  </a:lnTo>
                  <a:lnTo>
                    <a:pt x="290351" y="30833"/>
                  </a:lnTo>
                  <a:lnTo>
                    <a:pt x="290479" y="30924"/>
                  </a:lnTo>
                  <a:lnTo>
                    <a:pt x="290653" y="31118"/>
                  </a:lnTo>
                  <a:lnTo>
                    <a:pt x="290816" y="31299"/>
                  </a:lnTo>
                  <a:lnTo>
                    <a:pt x="290943" y="31441"/>
                  </a:lnTo>
                  <a:lnTo>
                    <a:pt x="291118" y="31635"/>
                  </a:lnTo>
                  <a:lnTo>
                    <a:pt x="291280" y="31816"/>
                  </a:lnTo>
                  <a:lnTo>
                    <a:pt x="291408" y="31920"/>
                  </a:lnTo>
                  <a:lnTo>
                    <a:pt x="291571" y="32101"/>
                  </a:lnTo>
                  <a:lnTo>
                    <a:pt x="291745" y="32295"/>
                  </a:lnTo>
                  <a:lnTo>
                    <a:pt x="291873" y="32385"/>
                  </a:lnTo>
                  <a:lnTo>
                    <a:pt x="292035" y="32579"/>
                  </a:lnTo>
                  <a:lnTo>
                    <a:pt x="292128" y="32722"/>
                  </a:lnTo>
                  <a:lnTo>
                    <a:pt x="292337" y="32903"/>
                  </a:lnTo>
                  <a:lnTo>
                    <a:pt x="292500" y="33097"/>
                  </a:lnTo>
                  <a:lnTo>
                    <a:pt x="292674" y="33278"/>
                  </a:lnTo>
                  <a:lnTo>
                    <a:pt x="292802" y="33381"/>
                  </a:lnTo>
                  <a:lnTo>
                    <a:pt x="292965" y="33562"/>
                  </a:lnTo>
                  <a:lnTo>
                    <a:pt x="293046" y="33705"/>
                  </a:lnTo>
                  <a:lnTo>
                    <a:pt x="293255" y="33899"/>
                  </a:lnTo>
                  <a:lnTo>
                    <a:pt x="293429" y="34080"/>
                  </a:lnTo>
                  <a:lnTo>
                    <a:pt x="293592" y="34274"/>
                  </a:lnTo>
                  <a:lnTo>
                    <a:pt x="293720" y="34416"/>
                  </a:lnTo>
                  <a:lnTo>
                    <a:pt x="293894" y="34597"/>
                  </a:lnTo>
                  <a:lnTo>
                    <a:pt x="294057" y="34791"/>
                  </a:lnTo>
                  <a:lnTo>
                    <a:pt x="294185" y="34882"/>
                  </a:lnTo>
                  <a:lnTo>
                    <a:pt x="294266" y="35024"/>
                  </a:lnTo>
                  <a:lnTo>
                    <a:pt x="294440" y="35205"/>
                  </a:lnTo>
                  <a:lnTo>
                    <a:pt x="294649" y="35399"/>
                  </a:lnTo>
                  <a:lnTo>
                    <a:pt x="294823" y="35632"/>
                  </a:lnTo>
                </a:path>
                <a:path w="926464" h="787400">
                  <a:moveTo>
                    <a:pt x="294905" y="35722"/>
                  </a:moveTo>
                  <a:lnTo>
                    <a:pt x="295033" y="35826"/>
                  </a:lnTo>
                  <a:lnTo>
                    <a:pt x="295195" y="36007"/>
                  </a:lnTo>
                  <a:lnTo>
                    <a:pt x="295277" y="36149"/>
                  </a:lnTo>
                  <a:lnTo>
                    <a:pt x="295497" y="36343"/>
                  </a:lnTo>
                  <a:lnTo>
                    <a:pt x="295660" y="36524"/>
                  </a:lnTo>
                  <a:lnTo>
                    <a:pt x="295741" y="36666"/>
                  </a:lnTo>
                  <a:lnTo>
                    <a:pt x="295950" y="36860"/>
                  </a:lnTo>
                  <a:lnTo>
                    <a:pt x="296125" y="37041"/>
                  </a:lnTo>
                  <a:lnTo>
                    <a:pt x="296206" y="37184"/>
                  </a:lnTo>
                  <a:lnTo>
                    <a:pt x="296415" y="37378"/>
                  </a:lnTo>
                  <a:lnTo>
                    <a:pt x="296589" y="37611"/>
                  </a:lnTo>
                  <a:lnTo>
                    <a:pt x="296752" y="37805"/>
                  </a:lnTo>
                  <a:lnTo>
                    <a:pt x="296880" y="37895"/>
                  </a:lnTo>
                  <a:lnTo>
                    <a:pt x="296961" y="38037"/>
                  </a:lnTo>
                  <a:lnTo>
                    <a:pt x="297135" y="38218"/>
                  </a:lnTo>
                  <a:lnTo>
                    <a:pt x="297344" y="38464"/>
                  </a:lnTo>
                  <a:lnTo>
                    <a:pt x="297519" y="38645"/>
                  </a:lnTo>
                  <a:lnTo>
                    <a:pt x="297681" y="38878"/>
                  </a:lnTo>
                  <a:lnTo>
                    <a:pt x="297809" y="38982"/>
                  </a:lnTo>
                  <a:lnTo>
                    <a:pt x="297972" y="39214"/>
                  </a:lnTo>
                  <a:lnTo>
                    <a:pt x="298146" y="39395"/>
                  </a:lnTo>
                  <a:lnTo>
                    <a:pt x="298274" y="39499"/>
                  </a:lnTo>
                  <a:lnTo>
                    <a:pt x="298355" y="39641"/>
                  </a:lnTo>
                  <a:lnTo>
                    <a:pt x="298529" y="39822"/>
                  </a:lnTo>
                  <a:lnTo>
                    <a:pt x="298611" y="39964"/>
                  </a:lnTo>
                  <a:lnTo>
                    <a:pt x="298738" y="40055"/>
                  </a:lnTo>
                  <a:lnTo>
                    <a:pt x="298901" y="40288"/>
                  </a:lnTo>
                  <a:lnTo>
                    <a:pt x="299075" y="40482"/>
                  </a:lnTo>
                  <a:lnTo>
                    <a:pt x="299203" y="40624"/>
                  </a:lnTo>
                  <a:lnTo>
                    <a:pt x="299366" y="40818"/>
                  </a:lnTo>
                  <a:lnTo>
                    <a:pt x="299540" y="41051"/>
                  </a:lnTo>
                  <a:lnTo>
                    <a:pt x="299749" y="41284"/>
                  </a:lnTo>
                  <a:lnTo>
                    <a:pt x="299912" y="41465"/>
                  </a:lnTo>
                  <a:lnTo>
                    <a:pt x="299993" y="41607"/>
                  </a:lnTo>
                  <a:lnTo>
                    <a:pt x="300121" y="41711"/>
                  </a:lnTo>
                  <a:lnTo>
                    <a:pt x="300295" y="41943"/>
                  </a:lnTo>
                  <a:lnTo>
                    <a:pt x="300458" y="42124"/>
                  </a:lnTo>
                  <a:lnTo>
                    <a:pt x="300585" y="42267"/>
                  </a:lnTo>
                  <a:lnTo>
                    <a:pt x="300760" y="42461"/>
                  </a:lnTo>
                  <a:lnTo>
                    <a:pt x="300841" y="42603"/>
                  </a:lnTo>
                  <a:lnTo>
                    <a:pt x="301050" y="42836"/>
                  </a:lnTo>
                  <a:lnTo>
                    <a:pt x="301224" y="43030"/>
                  </a:lnTo>
                  <a:lnTo>
                    <a:pt x="301306" y="43159"/>
                  </a:lnTo>
                  <a:lnTo>
                    <a:pt x="301515" y="43405"/>
                  </a:lnTo>
                  <a:lnTo>
                    <a:pt x="301677" y="43586"/>
                  </a:lnTo>
                  <a:lnTo>
                    <a:pt x="301770" y="43728"/>
                  </a:lnTo>
                  <a:lnTo>
                    <a:pt x="301979" y="43961"/>
                  </a:lnTo>
                  <a:lnTo>
                    <a:pt x="302142" y="44155"/>
                  </a:lnTo>
                  <a:lnTo>
                    <a:pt x="302235" y="44297"/>
                  </a:lnTo>
                  <a:lnTo>
                    <a:pt x="302444" y="44530"/>
                  </a:lnTo>
                  <a:lnTo>
                    <a:pt x="302607" y="44763"/>
                  </a:lnTo>
                  <a:lnTo>
                    <a:pt x="302781" y="44957"/>
                  </a:lnTo>
                  <a:lnTo>
                    <a:pt x="302909" y="45099"/>
                  </a:lnTo>
                  <a:lnTo>
                    <a:pt x="303071" y="45332"/>
                  </a:lnTo>
                  <a:lnTo>
                    <a:pt x="303246" y="45565"/>
                  </a:lnTo>
                  <a:lnTo>
                    <a:pt x="303455" y="45798"/>
                  </a:lnTo>
                  <a:lnTo>
                    <a:pt x="303617" y="45992"/>
                  </a:lnTo>
                  <a:lnTo>
                    <a:pt x="303699" y="46134"/>
                  </a:lnTo>
                  <a:lnTo>
                    <a:pt x="303827" y="46224"/>
                  </a:lnTo>
                  <a:lnTo>
                    <a:pt x="303919" y="46367"/>
                  </a:lnTo>
                  <a:lnTo>
                    <a:pt x="304082" y="46599"/>
                  </a:lnTo>
                  <a:lnTo>
                    <a:pt x="304291" y="46832"/>
                  </a:lnTo>
                  <a:lnTo>
                    <a:pt x="304465" y="47078"/>
                  </a:lnTo>
                  <a:lnTo>
                    <a:pt x="304628" y="47311"/>
                  </a:lnTo>
                  <a:lnTo>
                    <a:pt x="304756" y="47401"/>
                  </a:lnTo>
                  <a:lnTo>
                    <a:pt x="304837" y="47544"/>
                  </a:lnTo>
                  <a:lnTo>
                    <a:pt x="305011" y="47776"/>
                  </a:lnTo>
                  <a:lnTo>
                    <a:pt x="305221" y="48009"/>
                  </a:lnTo>
                  <a:lnTo>
                    <a:pt x="305383" y="48255"/>
                  </a:lnTo>
                  <a:lnTo>
                    <a:pt x="305557" y="48488"/>
                  </a:lnTo>
                  <a:lnTo>
                    <a:pt x="305685" y="48578"/>
                  </a:lnTo>
                  <a:lnTo>
                    <a:pt x="305767" y="48721"/>
                  </a:lnTo>
                  <a:lnTo>
                    <a:pt x="305941" y="48953"/>
                  </a:lnTo>
                  <a:lnTo>
                    <a:pt x="306022" y="49096"/>
                  </a:lnTo>
                  <a:lnTo>
                    <a:pt x="306150" y="49186"/>
                  </a:lnTo>
                  <a:lnTo>
                    <a:pt x="306231" y="49328"/>
                  </a:lnTo>
                  <a:lnTo>
                    <a:pt x="306394" y="49561"/>
                  </a:lnTo>
                  <a:lnTo>
                    <a:pt x="306615" y="49807"/>
                  </a:lnTo>
                  <a:lnTo>
                    <a:pt x="306777" y="50040"/>
                  </a:lnTo>
                  <a:lnTo>
                    <a:pt x="306859" y="50182"/>
                  </a:lnTo>
                  <a:lnTo>
                    <a:pt x="307068" y="50415"/>
                  </a:lnTo>
                  <a:lnTo>
                    <a:pt x="307242" y="50648"/>
                  </a:lnTo>
                  <a:lnTo>
                    <a:pt x="307405" y="50880"/>
                  </a:lnTo>
                  <a:lnTo>
                    <a:pt x="307532" y="51023"/>
                  </a:lnTo>
                  <a:lnTo>
                    <a:pt x="307707" y="51256"/>
                  </a:lnTo>
                  <a:lnTo>
                    <a:pt x="307869" y="51501"/>
                  </a:lnTo>
                  <a:lnTo>
                    <a:pt x="307997" y="51644"/>
                  </a:lnTo>
                  <a:lnTo>
                    <a:pt x="308171" y="51876"/>
                  </a:lnTo>
                  <a:lnTo>
                    <a:pt x="308334" y="52109"/>
                  </a:lnTo>
                  <a:lnTo>
                    <a:pt x="308462" y="52251"/>
                  </a:lnTo>
                  <a:lnTo>
                    <a:pt x="308636" y="52484"/>
                  </a:lnTo>
                  <a:lnTo>
                    <a:pt x="308799" y="52717"/>
                  </a:lnTo>
                  <a:lnTo>
                    <a:pt x="308926" y="52859"/>
                  </a:lnTo>
                  <a:lnTo>
                    <a:pt x="309089" y="53092"/>
                  </a:lnTo>
                  <a:lnTo>
                    <a:pt x="309182" y="53234"/>
                  </a:lnTo>
                  <a:lnTo>
                    <a:pt x="309391" y="53480"/>
                  </a:lnTo>
                  <a:lnTo>
                    <a:pt x="309554" y="53713"/>
                  </a:lnTo>
                  <a:lnTo>
                    <a:pt x="309647" y="53855"/>
                  </a:lnTo>
                  <a:lnTo>
                    <a:pt x="309856" y="54088"/>
                  </a:lnTo>
                  <a:lnTo>
                    <a:pt x="309937" y="54230"/>
                  </a:lnTo>
                  <a:lnTo>
                    <a:pt x="310100" y="54463"/>
                  </a:lnTo>
                  <a:lnTo>
                    <a:pt x="310193" y="54605"/>
                  </a:lnTo>
                  <a:lnTo>
                    <a:pt x="310320" y="54696"/>
                  </a:lnTo>
                  <a:lnTo>
                    <a:pt x="310402" y="54838"/>
                  </a:lnTo>
                  <a:lnTo>
                    <a:pt x="310483" y="54980"/>
                  </a:lnTo>
                  <a:lnTo>
                    <a:pt x="310657" y="55213"/>
                  </a:lnTo>
                  <a:lnTo>
                    <a:pt x="310773" y="55356"/>
                  </a:lnTo>
                  <a:lnTo>
                    <a:pt x="310866" y="55498"/>
                  </a:lnTo>
                  <a:lnTo>
                    <a:pt x="311029" y="55731"/>
                  </a:lnTo>
                  <a:lnTo>
                    <a:pt x="311110" y="55873"/>
                  </a:lnTo>
                  <a:lnTo>
                    <a:pt x="311238" y="55963"/>
                  </a:lnTo>
                  <a:lnTo>
                    <a:pt x="311331" y="56106"/>
                  </a:lnTo>
                  <a:lnTo>
                    <a:pt x="311412" y="56248"/>
                  </a:lnTo>
                  <a:lnTo>
                    <a:pt x="311575" y="56481"/>
                  </a:lnTo>
                  <a:lnTo>
                    <a:pt x="311703" y="56623"/>
                  </a:lnTo>
                  <a:lnTo>
                    <a:pt x="311784" y="56765"/>
                  </a:lnTo>
                  <a:lnTo>
                    <a:pt x="311958" y="56998"/>
                  </a:lnTo>
                  <a:lnTo>
                    <a:pt x="312040" y="57140"/>
                  </a:lnTo>
                  <a:lnTo>
                    <a:pt x="312167" y="57244"/>
                  </a:lnTo>
                  <a:lnTo>
                    <a:pt x="312249" y="57386"/>
                  </a:lnTo>
                  <a:lnTo>
                    <a:pt x="312342" y="57515"/>
                  </a:lnTo>
                  <a:lnTo>
                    <a:pt x="312423" y="57658"/>
                  </a:lnTo>
                  <a:lnTo>
                    <a:pt x="312632" y="57903"/>
                  </a:lnTo>
                  <a:lnTo>
                    <a:pt x="312713" y="58046"/>
                  </a:lnTo>
                  <a:lnTo>
                    <a:pt x="312795" y="58175"/>
                  </a:lnTo>
                  <a:lnTo>
                    <a:pt x="312969" y="58421"/>
                  </a:lnTo>
                  <a:lnTo>
                    <a:pt x="313097" y="58563"/>
                  </a:lnTo>
                  <a:lnTo>
                    <a:pt x="313178" y="58692"/>
                  </a:lnTo>
                  <a:lnTo>
                    <a:pt x="313352" y="58938"/>
                  </a:lnTo>
                </a:path>
                <a:path w="926464" h="787400">
                  <a:moveTo>
                    <a:pt x="313352" y="58938"/>
                  </a:moveTo>
                  <a:lnTo>
                    <a:pt x="313434" y="59080"/>
                  </a:lnTo>
                  <a:lnTo>
                    <a:pt x="313561" y="59223"/>
                  </a:lnTo>
                  <a:lnTo>
                    <a:pt x="313724" y="59455"/>
                  </a:lnTo>
                  <a:lnTo>
                    <a:pt x="313805" y="59598"/>
                  </a:lnTo>
                  <a:lnTo>
                    <a:pt x="313898" y="59740"/>
                  </a:lnTo>
                  <a:lnTo>
                    <a:pt x="314026" y="59869"/>
                  </a:lnTo>
                  <a:lnTo>
                    <a:pt x="314189" y="60115"/>
                  </a:lnTo>
                  <a:lnTo>
                    <a:pt x="314270" y="60257"/>
                  </a:lnTo>
                  <a:lnTo>
                    <a:pt x="314363" y="60387"/>
                  </a:lnTo>
                  <a:lnTo>
                    <a:pt x="314479" y="60529"/>
                  </a:lnTo>
                  <a:lnTo>
                    <a:pt x="314653" y="60775"/>
                  </a:lnTo>
                  <a:lnTo>
                    <a:pt x="314735" y="60917"/>
                  </a:lnTo>
                  <a:lnTo>
                    <a:pt x="314816" y="61046"/>
                  </a:lnTo>
                  <a:lnTo>
                    <a:pt x="314944" y="61189"/>
                  </a:lnTo>
                  <a:lnTo>
                    <a:pt x="315118" y="61434"/>
                  </a:lnTo>
                  <a:lnTo>
                    <a:pt x="315199" y="61564"/>
                  </a:lnTo>
                  <a:lnTo>
                    <a:pt x="315281" y="61706"/>
                  </a:lnTo>
                  <a:lnTo>
                    <a:pt x="315409" y="61848"/>
                  </a:lnTo>
                  <a:lnTo>
                    <a:pt x="315583" y="62094"/>
                  </a:lnTo>
                  <a:lnTo>
                    <a:pt x="315664" y="62223"/>
                  </a:lnTo>
                  <a:lnTo>
                    <a:pt x="315745" y="62366"/>
                  </a:lnTo>
                  <a:lnTo>
                    <a:pt x="315873" y="62508"/>
                  </a:lnTo>
                  <a:lnTo>
                    <a:pt x="315955" y="62650"/>
                  </a:lnTo>
                  <a:lnTo>
                    <a:pt x="316047" y="62792"/>
                  </a:lnTo>
                  <a:lnTo>
                    <a:pt x="316210" y="63025"/>
                  </a:lnTo>
                  <a:lnTo>
                    <a:pt x="316338" y="63167"/>
                  </a:lnTo>
                  <a:lnTo>
                    <a:pt x="316419" y="63310"/>
                  </a:lnTo>
                  <a:lnTo>
                    <a:pt x="316500" y="63452"/>
                  </a:lnTo>
                  <a:lnTo>
                    <a:pt x="316593" y="63594"/>
                  </a:lnTo>
                  <a:lnTo>
                    <a:pt x="316675" y="63737"/>
                  </a:lnTo>
                  <a:lnTo>
                    <a:pt x="316803" y="63827"/>
                  </a:lnTo>
                  <a:lnTo>
                    <a:pt x="316884" y="63969"/>
                  </a:lnTo>
                  <a:lnTo>
                    <a:pt x="316965" y="64112"/>
                  </a:lnTo>
                  <a:lnTo>
                    <a:pt x="317058" y="64254"/>
                  </a:lnTo>
                  <a:lnTo>
                    <a:pt x="317139" y="64396"/>
                  </a:lnTo>
                  <a:lnTo>
                    <a:pt x="317267" y="64538"/>
                  </a:lnTo>
                  <a:lnTo>
                    <a:pt x="317349" y="64681"/>
                  </a:lnTo>
                  <a:lnTo>
                    <a:pt x="317430" y="64823"/>
                  </a:lnTo>
                  <a:lnTo>
                    <a:pt x="317604" y="65056"/>
                  </a:lnTo>
                  <a:lnTo>
                    <a:pt x="317732" y="65198"/>
                  </a:lnTo>
                  <a:lnTo>
                    <a:pt x="317813" y="65340"/>
                  </a:lnTo>
                  <a:lnTo>
                    <a:pt x="317895" y="65483"/>
                  </a:lnTo>
                  <a:lnTo>
                    <a:pt x="317976" y="65612"/>
                  </a:lnTo>
                  <a:lnTo>
                    <a:pt x="318069" y="65754"/>
                  </a:lnTo>
                  <a:lnTo>
                    <a:pt x="318185" y="65896"/>
                  </a:lnTo>
                  <a:lnTo>
                    <a:pt x="318278" y="66039"/>
                  </a:lnTo>
                  <a:lnTo>
                    <a:pt x="318359" y="66181"/>
                  </a:lnTo>
                  <a:lnTo>
                    <a:pt x="318522" y="66414"/>
                  </a:lnTo>
                  <a:lnTo>
                    <a:pt x="318650" y="66556"/>
                  </a:lnTo>
                  <a:lnTo>
                    <a:pt x="318743" y="66698"/>
                  </a:lnTo>
                  <a:lnTo>
                    <a:pt x="318824" y="66841"/>
                  </a:lnTo>
                  <a:lnTo>
                    <a:pt x="318905" y="66983"/>
                  </a:lnTo>
                  <a:lnTo>
                    <a:pt x="318987" y="67125"/>
                  </a:lnTo>
                  <a:lnTo>
                    <a:pt x="319114" y="67267"/>
                  </a:lnTo>
                  <a:lnTo>
                    <a:pt x="319196" y="67410"/>
                  </a:lnTo>
                  <a:lnTo>
                    <a:pt x="319289" y="67552"/>
                  </a:lnTo>
                  <a:lnTo>
                    <a:pt x="319370" y="67694"/>
                  </a:lnTo>
                  <a:lnTo>
                    <a:pt x="319451" y="67836"/>
                  </a:lnTo>
                  <a:lnTo>
                    <a:pt x="319579" y="67966"/>
                  </a:lnTo>
                  <a:lnTo>
                    <a:pt x="319660" y="68108"/>
                  </a:lnTo>
                  <a:lnTo>
                    <a:pt x="319753" y="68250"/>
                  </a:lnTo>
                  <a:lnTo>
                    <a:pt x="319835" y="68393"/>
                  </a:lnTo>
                  <a:lnTo>
                    <a:pt x="320044" y="68625"/>
                  </a:lnTo>
                  <a:lnTo>
                    <a:pt x="320125" y="68768"/>
                  </a:lnTo>
                  <a:lnTo>
                    <a:pt x="320206" y="68910"/>
                  </a:lnTo>
                  <a:lnTo>
                    <a:pt x="320299" y="69052"/>
                  </a:lnTo>
                  <a:lnTo>
                    <a:pt x="320381" y="69195"/>
                  </a:lnTo>
                  <a:lnTo>
                    <a:pt x="320508" y="69337"/>
                  </a:lnTo>
                  <a:lnTo>
                    <a:pt x="320590" y="69479"/>
                  </a:lnTo>
                  <a:lnTo>
                    <a:pt x="320671" y="69621"/>
                  </a:lnTo>
                  <a:lnTo>
                    <a:pt x="320764" y="69764"/>
                  </a:lnTo>
                  <a:lnTo>
                    <a:pt x="320845" y="69906"/>
                  </a:lnTo>
                  <a:lnTo>
                    <a:pt x="320973" y="70048"/>
                  </a:lnTo>
                  <a:lnTo>
                    <a:pt x="321054" y="70177"/>
                  </a:lnTo>
                  <a:lnTo>
                    <a:pt x="321136" y="70320"/>
                  </a:lnTo>
                  <a:lnTo>
                    <a:pt x="321217" y="70462"/>
                  </a:lnTo>
                  <a:lnTo>
                    <a:pt x="321310" y="70604"/>
                  </a:lnTo>
                  <a:lnTo>
                    <a:pt x="321438" y="70747"/>
                  </a:lnTo>
                  <a:lnTo>
                    <a:pt x="321519" y="70889"/>
                  </a:lnTo>
                  <a:lnTo>
                    <a:pt x="321600" y="71031"/>
                  </a:lnTo>
                  <a:lnTo>
                    <a:pt x="321682" y="71173"/>
                  </a:lnTo>
                  <a:lnTo>
                    <a:pt x="321775" y="71316"/>
                  </a:lnTo>
                  <a:lnTo>
                    <a:pt x="321891" y="71458"/>
                  </a:lnTo>
                  <a:lnTo>
                    <a:pt x="321984" y="71600"/>
                  </a:lnTo>
                  <a:lnTo>
                    <a:pt x="322065" y="71742"/>
                  </a:lnTo>
                  <a:lnTo>
                    <a:pt x="322146" y="71885"/>
                  </a:lnTo>
                  <a:lnTo>
                    <a:pt x="322228" y="72014"/>
                  </a:lnTo>
                  <a:lnTo>
                    <a:pt x="322355" y="72156"/>
                  </a:lnTo>
                  <a:lnTo>
                    <a:pt x="322448" y="72299"/>
                  </a:lnTo>
                  <a:lnTo>
                    <a:pt x="322530" y="72441"/>
                  </a:lnTo>
                  <a:lnTo>
                    <a:pt x="322611" y="72635"/>
                  </a:lnTo>
                  <a:lnTo>
                    <a:pt x="322692" y="72777"/>
                  </a:lnTo>
                  <a:lnTo>
                    <a:pt x="322820" y="72919"/>
                  </a:lnTo>
                  <a:lnTo>
                    <a:pt x="322901" y="73049"/>
                  </a:lnTo>
                  <a:lnTo>
                    <a:pt x="322994" y="73191"/>
                  </a:lnTo>
                  <a:lnTo>
                    <a:pt x="323076" y="73333"/>
                  </a:lnTo>
                  <a:lnTo>
                    <a:pt x="323157" y="73476"/>
                  </a:lnTo>
                  <a:lnTo>
                    <a:pt x="323285" y="73618"/>
                  </a:lnTo>
                  <a:lnTo>
                    <a:pt x="323366" y="73760"/>
                  </a:lnTo>
                  <a:lnTo>
                    <a:pt x="323459" y="73902"/>
                  </a:lnTo>
                  <a:lnTo>
                    <a:pt x="323540" y="74045"/>
                  </a:lnTo>
                  <a:lnTo>
                    <a:pt x="323622" y="74187"/>
                  </a:lnTo>
                  <a:lnTo>
                    <a:pt x="323749" y="74329"/>
                  </a:lnTo>
                  <a:lnTo>
                    <a:pt x="323831" y="74471"/>
                  </a:lnTo>
                  <a:lnTo>
                    <a:pt x="323912" y="74614"/>
                  </a:lnTo>
                  <a:lnTo>
                    <a:pt x="324005" y="74756"/>
                  </a:lnTo>
                  <a:lnTo>
                    <a:pt x="324086" y="74937"/>
                  </a:lnTo>
                  <a:lnTo>
                    <a:pt x="324214" y="75079"/>
                  </a:lnTo>
                  <a:lnTo>
                    <a:pt x="324295" y="75222"/>
                  </a:lnTo>
                  <a:lnTo>
                    <a:pt x="324377" y="75364"/>
                  </a:lnTo>
                  <a:lnTo>
                    <a:pt x="324470" y="75506"/>
                  </a:lnTo>
                  <a:lnTo>
                    <a:pt x="324551" y="75648"/>
                  </a:lnTo>
                  <a:lnTo>
                    <a:pt x="324679" y="75791"/>
                  </a:lnTo>
                  <a:lnTo>
                    <a:pt x="324760" y="75920"/>
                  </a:lnTo>
                  <a:lnTo>
                    <a:pt x="324841" y="76062"/>
                  </a:lnTo>
                  <a:lnTo>
                    <a:pt x="324923" y="76205"/>
                  </a:lnTo>
                  <a:lnTo>
                    <a:pt x="325016" y="76347"/>
                  </a:lnTo>
                  <a:lnTo>
                    <a:pt x="325143" y="76541"/>
                  </a:lnTo>
                  <a:lnTo>
                    <a:pt x="325225" y="76683"/>
                  </a:lnTo>
                  <a:lnTo>
                    <a:pt x="325306" y="76825"/>
                  </a:lnTo>
                  <a:lnTo>
                    <a:pt x="325387" y="76968"/>
                  </a:lnTo>
                  <a:lnTo>
                    <a:pt x="325480" y="77097"/>
                  </a:lnTo>
                  <a:lnTo>
                    <a:pt x="325596" y="77239"/>
                  </a:lnTo>
                  <a:lnTo>
                    <a:pt x="325689" y="77382"/>
                  </a:lnTo>
                  <a:lnTo>
                    <a:pt x="325771" y="77524"/>
                  </a:lnTo>
                  <a:lnTo>
                    <a:pt x="325852" y="77718"/>
                  </a:lnTo>
                  <a:lnTo>
                    <a:pt x="325933" y="77860"/>
                  </a:lnTo>
                  <a:lnTo>
                    <a:pt x="326398" y="78558"/>
                  </a:lnTo>
                  <a:lnTo>
                    <a:pt x="326526" y="78752"/>
                  </a:lnTo>
                  <a:lnTo>
                    <a:pt x="326607" y="78895"/>
                  </a:lnTo>
                  <a:lnTo>
                    <a:pt x="326700" y="79037"/>
                  </a:lnTo>
                  <a:lnTo>
                    <a:pt x="326781" y="79179"/>
                  </a:lnTo>
                  <a:lnTo>
                    <a:pt x="326863" y="79322"/>
                  </a:lnTo>
                  <a:lnTo>
                    <a:pt x="326991" y="79451"/>
                  </a:lnTo>
                  <a:lnTo>
                    <a:pt x="327072" y="79645"/>
                  </a:lnTo>
                  <a:lnTo>
                    <a:pt x="327165" y="79787"/>
                  </a:lnTo>
                  <a:lnTo>
                    <a:pt x="327246" y="79929"/>
                  </a:lnTo>
                  <a:lnTo>
                    <a:pt x="327327" y="80072"/>
                  </a:lnTo>
                  <a:lnTo>
                    <a:pt x="327455" y="80214"/>
                  </a:lnTo>
                  <a:lnTo>
                    <a:pt x="327537" y="80356"/>
                  </a:lnTo>
                  <a:lnTo>
                    <a:pt x="327618" y="80537"/>
                  </a:lnTo>
                  <a:lnTo>
                    <a:pt x="327711" y="80680"/>
                  </a:lnTo>
                  <a:lnTo>
                    <a:pt x="327792" y="80822"/>
                  </a:lnTo>
                  <a:lnTo>
                    <a:pt x="327920" y="80964"/>
                  </a:lnTo>
                  <a:lnTo>
                    <a:pt x="328001" y="81106"/>
                  </a:lnTo>
                  <a:lnTo>
                    <a:pt x="328082" y="81287"/>
                  </a:lnTo>
                  <a:lnTo>
                    <a:pt x="328175" y="81430"/>
                  </a:lnTo>
                  <a:lnTo>
                    <a:pt x="328257" y="81572"/>
                  </a:lnTo>
                  <a:lnTo>
                    <a:pt x="328385" y="81714"/>
                  </a:lnTo>
                  <a:lnTo>
                    <a:pt x="328466" y="81857"/>
                  </a:lnTo>
                  <a:lnTo>
                    <a:pt x="328547" y="82051"/>
                  </a:lnTo>
                  <a:lnTo>
                    <a:pt x="328628" y="82193"/>
                  </a:lnTo>
                  <a:lnTo>
                    <a:pt x="328721" y="82322"/>
                  </a:lnTo>
                  <a:lnTo>
                    <a:pt x="328849" y="82464"/>
                  </a:lnTo>
                  <a:lnTo>
                    <a:pt x="328931" y="82607"/>
                  </a:lnTo>
                  <a:lnTo>
                    <a:pt x="329012" y="82801"/>
                  </a:lnTo>
                  <a:lnTo>
                    <a:pt x="329093" y="82943"/>
                  </a:lnTo>
                  <a:lnTo>
                    <a:pt x="329186" y="83085"/>
                  </a:lnTo>
                  <a:lnTo>
                    <a:pt x="329302" y="83228"/>
                  </a:lnTo>
                  <a:lnTo>
                    <a:pt x="329395" y="83409"/>
                  </a:lnTo>
                  <a:lnTo>
                    <a:pt x="329477" y="83551"/>
                  </a:lnTo>
                  <a:lnTo>
                    <a:pt x="329558" y="83693"/>
                  </a:lnTo>
                  <a:lnTo>
                    <a:pt x="329639" y="83835"/>
                  </a:lnTo>
                  <a:lnTo>
                    <a:pt x="329767" y="84016"/>
                  </a:lnTo>
                  <a:lnTo>
                    <a:pt x="329860" y="84159"/>
                  </a:lnTo>
                  <a:lnTo>
                    <a:pt x="329941" y="84301"/>
                  </a:lnTo>
                  <a:lnTo>
                    <a:pt x="330023" y="84443"/>
                  </a:lnTo>
                  <a:lnTo>
                    <a:pt x="330104" y="84637"/>
                  </a:lnTo>
                  <a:lnTo>
                    <a:pt x="330232" y="84780"/>
                  </a:lnTo>
                  <a:lnTo>
                    <a:pt x="330313" y="84922"/>
                  </a:lnTo>
                  <a:lnTo>
                    <a:pt x="330406" y="85064"/>
                  </a:lnTo>
                  <a:lnTo>
                    <a:pt x="330487" y="85245"/>
                  </a:lnTo>
                  <a:lnTo>
                    <a:pt x="330569" y="85387"/>
                  </a:lnTo>
                  <a:lnTo>
                    <a:pt x="330696" y="85530"/>
                  </a:lnTo>
                  <a:lnTo>
                    <a:pt x="330778" y="85672"/>
                  </a:lnTo>
                  <a:lnTo>
                    <a:pt x="330871" y="85853"/>
                  </a:lnTo>
                  <a:lnTo>
                    <a:pt x="330952" y="85995"/>
                  </a:lnTo>
                  <a:lnTo>
                    <a:pt x="331033" y="86138"/>
                  </a:lnTo>
                  <a:lnTo>
                    <a:pt x="331161" y="86280"/>
                  </a:lnTo>
                  <a:lnTo>
                    <a:pt x="331242" y="86474"/>
                  </a:lnTo>
                  <a:lnTo>
                    <a:pt x="331324" y="86616"/>
                  </a:lnTo>
                  <a:lnTo>
                    <a:pt x="331417" y="86758"/>
                  </a:lnTo>
                  <a:lnTo>
                    <a:pt x="331498" y="86939"/>
                  </a:lnTo>
                  <a:lnTo>
                    <a:pt x="331626" y="87082"/>
                  </a:lnTo>
                  <a:lnTo>
                    <a:pt x="331707" y="87224"/>
                  </a:lnTo>
                  <a:lnTo>
                    <a:pt x="331788" y="87405"/>
                  </a:lnTo>
                </a:path>
                <a:path w="926464" h="787400">
                  <a:moveTo>
                    <a:pt x="331788" y="87405"/>
                  </a:moveTo>
                  <a:lnTo>
                    <a:pt x="331881" y="87547"/>
                  </a:lnTo>
                  <a:lnTo>
                    <a:pt x="331963" y="87690"/>
                  </a:lnTo>
                  <a:lnTo>
                    <a:pt x="332090" y="87832"/>
                  </a:lnTo>
                  <a:lnTo>
                    <a:pt x="332172" y="88026"/>
                  </a:lnTo>
                  <a:lnTo>
                    <a:pt x="332253" y="88168"/>
                  </a:lnTo>
                  <a:lnTo>
                    <a:pt x="332334" y="88310"/>
                  </a:lnTo>
                  <a:lnTo>
                    <a:pt x="332427" y="88492"/>
                  </a:lnTo>
                  <a:lnTo>
                    <a:pt x="332555" y="88634"/>
                  </a:lnTo>
                  <a:lnTo>
                    <a:pt x="332636" y="88776"/>
                  </a:lnTo>
                  <a:lnTo>
                    <a:pt x="332718" y="88970"/>
                  </a:lnTo>
                  <a:lnTo>
                    <a:pt x="332799" y="89112"/>
                  </a:lnTo>
                  <a:lnTo>
                    <a:pt x="332892" y="89242"/>
                  </a:lnTo>
                  <a:lnTo>
                    <a:pt x="333008" y="89436"/>
                  </a:lnTo>
                  <a:lnTo>
                    <a:pt x="333101" y="89578"/>
                  </a:lnTo>
                  <a:lnTo>
                    <a:pt x="333182" y="89720"/>
                  </a:lnTo>
                  <a:lnTo>
                    <a:pt x="333264" y="89901"/>
                  </a:lnTo>
                  <a:lnTo>
                    <a:pt x="333345" y="90044"/>
                  </a:lnTo>
                  <a:lnTo>
                    <a:pt x="333473" y="90186"/>
                  </a:lnTo>
                  <a:lnTo>
                    <a:pt x="333566" y="90380"/>
                  </a:lnTo>
                  <a:lnTo>
                    <a:pt x="333647" y="90522"/>
                  </a:lnTo>
                  <a:lnTo>
                    <a:pt x="333728" y="90664"/>
                  </a:lnTo>
                  <a:lnTo>
                    <a:pt x="333810" y="90845"/>
                  </a:lnTo>
                  <a:lnTo>
                    <a:pt x="333937" y="90988"/>
                  </a:lnTo>
                  <a:lnTo>
                    <a:pt x="334019" y="91130"/>
                  </a:lnTo>
                  <a:lnTo>
                    <a:pt x="334112" y="91324"/>
                  </a:lnTo>
                  <a:lnTo>
                    <a:pt x="334193" y="91453"/>
                  </a:lnTo>
                  <a:lnTo>
                    <a:pt x="334274" y="91647"/>
                  </a:lnTo>
                  <a:lnTo>
                    <a:pt x="334402" y="91790"/>
                  </a:lnTo>
                  <a:lnTo>
                    <a:pt x="334483" y="91932"/>
                  </a:lnTo>
                  <a:lnTo>
                    <a:pt x="334576" y="92113"/>
                  </a:lnTo>
                  <a:lnTo>
                    <a:pt x="334658" y="92255"/>
                  </a:lnTo>
                  <a:lnTo>
                    <a:pt x="334739" y="92397"/>
                  </a:lnTo>
                  <a:lnTo>
                    <a:pt x="334867" y="92591"/>
                  </a:lnTo>
                  <a:lnTo>
                    <a:pt x="334948" y="92734"/>
                  </a:lnTo>
                  <a:lnTo>
                    <a:pt x="335029" y="92915"/>
                  </a:lnTo>
                  <a:lnTo>
                    <a:pt x="335122" y="93057"/>
                  </a:lnTo>
                  <a:lnTo>
                    <a:pt x="335204" y="93199"/>
                  </a:lnTo>
                  <a:lnTo>
                    <a:pt x="335331" y="93393"/>
                  </a:lnTo>
                  <a:lnTo>
                    <a:pt x="335413" y="93536"/>
                  </a:lnTo>
                  <a:lnTo>
                    <a:pt x="335494" y="93717"/>
                  </a:lnTo>
                  <a:lnTo>
                    <a:pt x="335587" y="93859"/>
                  </a:lnTo>
                  <a:lnTo>
                    <a:pt x="335668" y="94001"/>
                  </a:lnTo>
                  <a:lnTo>
                    <a:pt x="335796" y="94195"/>
                  </a:lnTo>
                  <a:lnTo>
                    <a:pt x="335877" y="94325"/>
                  </a:lnTo>
                  <a:lnTo>
                    <a:pt x="335959" y="94519"/>
                  </a:lnTo>
                  <a:lnTo>
                    <a:pt x="336040" y="94661"/>
                  </a:lnTo>
                  <a:lnTo>
                    <a:pt x="336133" y="94803"/>
                  </a:lnTo>
                  <a:lnTo>
                    <a:pt x="336261" y="94984"/>
                  </a:lnTo>
                  <a:lnTo>
                    <a:pt x="336342" y="95126"/>
                  </a:lnTo>
                  <a:lnTo>
                    <a:pt x="336423" y="95320"/>
                  </a:lnTo>
                  <a:lnTo>
                    <a:pt x="336505" y="95463"/>
                  </a:lnTo>
                  <a:lnTo>
                    <a:pt x="336598" y="95644"/>
                  </a:lnTo>
                  <a:lnTo>
                    <a:pt x="336725" y="95786"/>
                  </a:lnTo>
                  <a:lnTo>
                    <a:pt x="336807" y="95928"/>
                  </a:lnTo>
                  <a:lnTo>
                    <a:pt x="336888" y="96122"/>
                  </a:lnTo>
                  <a:lnTo>
                    <a:pt x="336969" y="96265"/>
                  </a:lnTo>
                  <a:lnTo>
                    <a:pt x="337051" y="96446"/>
                  </a:lnTo>
                  <a:lnTo>
                    <a:pt x="337178" y="96588"/>
                  </a:lnTo>
                  <a:lnTo>
                    <a:pt x="337271" y="96782"/>
                  </a:lnTo>
                  <a:lnTo>
                    <a:pt x="337353" y="96924"/>
                  </a:lnTo>
                  <a:lnTo>
                    <a:pt x="337434" y="97105"/>
                  </a:lnTo>
                  <a:lnTo>
                    <a:pt x="337515" y="97248"/>
                  </a:lnTo>
                  <a:lnTo>
                    <a:pt x="337643" y="97442"/>
                  </a:lnTo>
                  <a:lnTo>
                    <a:pt x="337724" y="97584"/>
                  </a:lnTo>
                  <a:lnTo>
                    <a:pt x="337817" y="97713"/>
                  </a:lnTo>
                  <a:lnTo>
                    <a:pt x="337899" y="97907"/>
                  </a:lnTo>
                  <a:lnTo>
                    <a:pt x="337980" y="98049"/>
                  </a:lnTo>
                  <a:lnTo>
                    <a:pt x="338108" y="98243"/>
                  </a:lnTo>
                  <a:lnTo>
                    <a:pt x="338189" y="98373"/>
                  </a:lnTo>
                  <a:lnTo>
                    <a:pt x="338282" y="98567"/>
                  </a:lnTo>
                  <a:lnTo>
                    <a:pt x="338363" y="98709"/>
                  </a:lnTo>
                  <a:lnTo>
                    <a:pt x="338445" y="98890"/>
                  </a:lnTo>
                  <a:lnTo>
                    <a:pt x="338573" y="99032"/>
                  </a:lnTo>
                  <a:lnTo>
                    <a:pt x="338654" y="99226"/>
                  </a:lnTo>
                  <a:lnTo>
                    <a:pt x="338735" y="99369"/>
                  </a:lnTo>
                  <a:lnTo>
                    <a:pt x="338828" y="99550"/>
                  </a:lnTo>
                  <a:lnTo>
                    <a:pt x="338909" y="99692"/>
                  </a:lnTo>
                  <a:lnTo>
                    <a:pt x="339037" y="99886"/>
                  </a:lnTo>
                  <a:lnTo>
                    <a:pt x="339119" y="100028"/>
                  </a:lnTo>
                  <a:lnTo>
                    <a:pt x="339200" y="100209"/>
                  </a:lnTo>
                  <a:lnTo>
                    <a:pt x="339293" y="100352"/>
                  </a:lnTo>
                  <a:lnTo>
                    <a:pt x="339374" y="100546"/>
                  </a:lnTo>
                  <a:lnTo>
                    <a:pt x="339502" y="100688"/>
                  </a:lnTo>
                  <a:lnTo>
                    <a:pt x="339583" y="100869"/>
                  </a:lnTo>
                  <a:lnTo>
                    <a:pt x="339664" y="101011"/>
                  </a:lnTo>
                  <a:lnTo>
                    <a:pt x="339746" y="101205"/>
                  </a:lnTo>
                  <a:lnTo>
                    <a:pt x="339839" y="101348"/>
                  </a:lnTo>
                  <a:lnTo>
                    <a:pt x="339967" y="101529"/>
                  </a:lnTo>
                  <a:lnTo>
                    <a:pt x="340048" y="101671"/>
                  </a:lnTo>
                  <a:lnTo>
                    <a:pt x="340129" y="101865"/>
                  </a:lnTo>
                  <a:lnTo>
                    <a:pt x="340210" y="102007"/>
                  </a:lnTo>
                  <a:lnTo>
                    <a:pt x="340303" y="102188"/>
                  </a:lnTo>
                  <a:lnTo>
                    <a:pt x="340431" y="102331"/>
                  </a:lnTo>
                  <a:lnTo>
                    <a:pt x="340513" y="102525"/>
                  </a:lnTo>
                  <a:lnTo>
                    <a:pt x="340594" y="102706"/>
                  </a:lnTo>
                  <a:lnTo>
                    <a:pt x="340675" y="102848"/>
                  </a:lnTo>
                  <a:lnTo>
                    <a:pt x="340756" y="103042"/>
                  </a:lnTo>
                  <a:lnTo>
                    <a:pt x="340884" y="103184"/>
                  </a:lnTo>
                  <a:lnTo>
                    <a:pt x="340977" y="103365"/>
                  </a:lnTo>
                  <a:lnTo>
                    <a:pt x="341059" y="103507"/>
                  </a:lnTo>
                  <a:lnTo>
                    <a:pt x="341140" y="103701"/>
                  </a:lnTo>
                  <a:lnTo>
                    <a:pt x="341221" y="103844"/>
                  </a:lnTo>
                  <a:lnTo>
                    <a:pt x="341349" y="104025"/>
                  </a:lnTo>
                  <a:lnTo>
                    <a:pt x="341430" y="104167"/>
                  </a:lnTo>
                  <a:lnTo>
                    <a:pt x="341523" y="104361"/>
                  </a:lnTo>
                  <a:lnTo>
                    <a:pt x="341605" y="104542"/>
                  </a:lnTo>
                  <a:lnTo>
                    <a:pt x="341686" y="104684"/>
                  </a:lnTo>
                  <a:lnTo>
                    <a:pt x="341814" y="104878"/>
                  </a:lnTo>
                  <a:lnTo>
                    <a:pt x="341895" y="105021"/>
                  </a:lnTo>
                  <a:lnTo>
                    <a:pt x="341988" y="105202"/>
                  </a:lnTo>
                  <a:lnTo>
                    <a:pt x="342069" y="105344"/>
                  </a:lnTo>
                  <a:lnTo>
                    <a:pt x="342150" y="105538"/>
                  </a:lnTo>
                  <a:lnTo>
                    <a:pt x="342278" y="105719"/>
                  </a:lnTo>
                  <a:lnTo>
                    <a:pt x="342360" y="105861"/>
                  </a:lnTo>
                  <a:lnTo>
                    <a:pt x="342453" y="106055"/>
                  </a:lnTo>
                  <a:lnTo>
                    <a:pt x="342534" y="106198"/>
                  </a:lnTo>
                  <a:lnTo>
                    <a:pt x="342615" y="106379"/>
                  </a:lnTo>
                  <a:lnTo>
                    <a:pt x="342743" y="106573"/>
                  </a:lnTo>
                  <a:lnTo>
                    <a:pt x="342824" y="106715"/>
                  </a:lnTo>
                  <a:lnTo>
                    <a:pt x="342906" y="106896"/>
                  </a:lnTo>
                  <a:lnTo>
                    <a:pt x="342999" y="107038"/>
                  </a:lnTo>
                  <a:lnTo>
                    <a:pt x="343080" y="107232"/>
                  </a:lnTo>
                  <a:lnTo>
                    <a:pt x="343208" y="107413"/>
                  </a:lnTo>
                  <a:lnTo>
                    <a:pt x="343289" y="107556"/>
                  </a:lnTo>
                  <a:lnTo>
                    <a:pt x="343370" y="107750"/>
                  </a:lnTo>
                  <a:lnTo>
                    <a:pt x="343452" y="107892"/>
                  </a:lnTo>
                  <a:lnTo>
                    <a:pt x="343545" y="108073"/>
                  </a:lnTo>
                  <a:lnTo>
                    <a:pt x="343672" y="108267"/>
                  </a:lnTo>
                  <a:lnTo>
                    <a:pt x="343754" y="108409"/>
                  </a:lnTo>
                  <a:lnTo>
                    <a:pt x="343835" y="108590"/>
                  </a:lnTo>
                  <a:lnTo>
                    <a:pt x="343916" y="108733"/>
                  </a:lnTo>
                  <a:lnTo>
                    <a:pt x="344009" y="108927"/>
                  </a:lnTo>
                  <a:lnTo>
                    <a:pt x="344137" y="109108"/>
                  </a:lnTo>
                  <a:lnTo>
                    <a:pt x="344218" y="109250"/>
                  </a:lnTo>
                  <a:lnTo>
                    <a:pt x="344300" y="109444"/>
                  </a:lnTo>
                  <a:lnTo>
                    <a:pt x="344381" y="109625"/>
                  </a:lnTo>
                  <a:lnTo>
                    <a:pt x="344462" y="109767"/>
                  </a:lnTo>
                  <a:lnTo>
                    <a:pt x="344590" y="109961"/>
                  </a:lnTo>
                  <a:lnTo>
                    <a:pt x="344683" y="110142"/>
                  </a:lnTo>
                  <a:lnTo>
                    <a:pt x="344764" y="110285"/>
                  </a:lnTo>
                  <a:lnTo>
                    <a:pt x="344846" y="110479"/>
                  </a:lnTo>
                  <a:lnTo>
                    <a:pt x="344927" y="110660"/>
                  </a:lnTo>
                  <a:lnTo>
                    <a:pt x="345055" y="110802"/>
                  </a:lnTo>
                  <a:lnTo>
                    <a:pt x="345136" y="110996"/>
                  </a:lnTo>
                  <a:lnTo>
                    <a:pt x="345229" y="111138"/>
                  </a:lnTo>
                  <a:lnTo>
                    <a:pt x="345310" y="111319"/>
                  </a:lnTo>
                  <a:lnTo>
                    <a:pt x="345392" y="111513"/>
                  </a:lnTo>
                  <a:lnTo>
                    <a:pt x="345519" y="111656"/>
                  </a:lnTo>
                  <a:lnTo>
                    <a:pt x="345601" y="111837"/>
                  </a:lnTo>
                  <a:lnTo>
                    <a:pt x="345694" y="112031"/>
                  </a:lnTo>
                  <a:lnTo>
                    <a:pt x="345775" y="112173"/>
                  </a:lnTo>
                  <a:lnTo>
                    <a:pt x="345856" y="112354"/>
                  </a:lnTo>
                  <a:lnTo>
                    <a:pt x="345984" y="112548"/>
                  </a:lnTo>
                  <a:lnTo>
                    <a:pt x="346065" y="112729"/>
                  </a:lnTo>
                  <a:lnTo>
                    <a:pt x="346158" y="112871"/>
                  </a:lnTo>
                  <a:lnTo>
                    <a:pt x="346240" y="113065"/>
                  </a:lnTo>
                  <a:lnTo>
                    <a:pt x="346321" y="113247"/>
                  </a:lnTo>
                  <a:lnTo>
                    <a:pt x="346449" y="113389"/>
                  </a:lnTo>
                  <a:lnTo>
                    <a:pt x="346530" y="113583"/>
                  </a:lnTo>
                  <a:lnTo>
                    <a:pt x="346611" y="113777"/>
                  </a:lnTo>
                  <a:lnTo>
                    <a:pt x="346704" y="113906"/>
                  </a:lnTo>
                  <a:lnTo>
                    <a:pt x="346786" y="114100"/>
                  </a:lnTo>
                  <a:lnTo>
                    <a:pt x="346913" y="114294"/>
                  </a:lnTo>
                  <a:lnTo>
                    <a:pt x="346995" y="114423"/>
                  </a:lnTo>
                  <a:lnTo>
                    <a:pt x="347076" y="114617"/>
                  </a:lnTo>
                  <a:lnTo>
                    <a:pt x="347157" y="114811"/>
                  </a:lnTo>
                  <a:lnTo>
                    <a:pt x="347250" y="114993"/>
                  </a:lnTo>
                  <a:lnTo>
                    <a:pt x="347378" y="115135"/>
                  </a:lnTo>
                  <a:lnTo>
                    <a:pt x="347459" y="115329"/>
                  </a:lnTo>
                  <a:lnTo>
                    <a:pt x="347541" y="115510"/>
                  </a:lnTo>
                  <a:lnTo>
                    <a:pt x="347622" y="115652"/>
                  </a:lnTo>
                  <a:lnTo>
                    <a:pt x="347715" y="115846"/>
                  </a:lnTo>
                  <a:lnTo>
                    <a:pt x="347831" y="116027"/>
                  </a:lnTo>
                  <a:lnTo>
                    <a:pt x="347924" y="116221"/>
                  </a:lnTo>
                  <a:lnTo>
                    <a:pt x="348005" y="116364"/>
                  </a:lnTo>
                  <a:lnTo>
                    <a:pt x="348087" y="116545"/>
                  </a:lnTo>
                  <a:lnTo>
                    <a:pt x="348180" y="116739"/>
                  </a:lnTo>
                  <a:lnTo>
                    <a:pt x="348296" y="116920"/>
                  </a:lnTo>
                  <a:lnTo>
                    <a:pt x="348389" y="117062"/>
                  </a:lnTo>
                  <a:lnTo>
                    <a:pt x="348470" y="117256"/>
                  </a:lnTo>
                  <a:lnTo>
                    <a:pt x="348551" y="117437"/>
                  </a:lnTo>
                  <a:lnTo>
                    <a:pt x="348633" y="117579"/>
                  </a:lnTo>
                  <a:lnTo>
                    <a:pt x="348760" y="117773"/>
                  </a:lnTo>
                  <a:lnTo>
                    <a:pt x="348842" y="117954"/>
                  </a:lnTo>
                  <a:lnTo>
                    <a:pt x="348935" y="118148"/>
                  </a:lnTo>
                  <a:lnTo>
                    <a:pt x="349016" y="118291"/>
                  </a:lnTo>
                  <a:lnTo>
                    <a:pt x="349097" y="118472"/>
                  </a:lnTo>
                  <a:lnTo>
                    <a:pt x="349225" y="118666"/>
                  </a:lnTo>
                  <a:lnTo>
                    <a:pt x="349306" y="118860"/>
                  </a:lnTo>
                  <a:lnTo>
                    <a:pt x="349399" y="119041"/>
                  </a:lnTo>
                  <a:lnTo>
                    <a:pt x="349481" y="119183"/>
                  </a:lnTo>
                  <a:lnTo>
                    <a:pt x="349562" y="119377"/>
                  </a:lnTo>
                  <a:lnTo>
                    <a:pt x="349690" y="119558"/>
                  </a:lnTo>
                  <a:lnTo>
                    <a:pt x="349771" y="119752"/>
                  </a:lnTo>
                  <a:lnTo>
                    <a:pt x="349864" y="119894"/>
                  </a:lnTo>
                  <a:lnTo>
                    <a:pt x="349945" y="120075"/>
                  </a:lnTo>
                  <a:lnTo>
                    <a:pt x="350027" y="120269"/>
                  </a:lnTo>
                  <a:lnTo>
                    <a:pt x="350155" y="120451"/>
                  </a:lnTo>
                  <a:lnTo>
                    <a:pt x="350236" y="120593"/>
                  </a:lnTo>
                </a:path>
                <a:path w="926464" h="787400">
                  <a:moveTo>
                    <a:pt x="350236" y="120593"/>
                  </a:moveTo>
                  <a:lnTo>
                    <a:pt x="350317" y="120787"/>
                  </a:lnTo>
                  <a:lnTo>
                    <a:pt x="350410" y="120968"/>
                  </a:lnTo>
                  <a:lnTo>
                    <a:pt x="350491" y="121162"/>
                  </a:lnTo>
                  <a:lnTo>
                    <a:pt x="350619" y="121343"/>
                  </a:lnTo>
                  <a:lnTo>
                    <a:pt x="350700" y="121485"/>
                  </a:lnTo>
                  <a:lnTo>
                    <a:pt x="350782" y="121679"/>
                  </a:lnTo>
                  <a:lnTo>
                    <a:pt x="350863" y="121860"/>
                  </a:lnTo>
                  <a:lnTo>
                    <a:pt x="350956" y="122054"/>
                  </a:lnTo>
                  <a:lnTo>
                    <a:pt x="351084" y="122248"/>
                  </a:lnTo>
                  <a:lnTo>
                    <a:pt x="351165" y="122391"/>
                  </a:lnTo>
                  <a:lnTo>
                    <a:pt x="351246" y="122572"/>
                  </a:lnTo>
                  <a:lnTo>
                    <a:pt x="351328" y="122766"/>
                  </a:lnTo>
                  <a:lnTo>
                    <a:pt x="351421" y="122947"/>
                  </a:lnTo>
                  <a:lnTo>
                    <a:pt x="351537" y="123141"/>
                  </a:lnTo>
                  <a:lnTo>
                    <a:pt x="351630" y="123322"/>
                  </a:lnTo>
                  <a:lnTo>
                    <a:pt x="351711" y="123464"/>
                  </a:lnTo>
                  <a:lnTo>
                    <a:pt x="351792" y="123658"/>
                  </a:lnTo>
                  <a:lnTo>
                    <a:pt x="351885" y="123839"/>
                  </a:lnTo>
                  <a:lnTo>
                    <a:pt x="352002" y="124033"/>
                  </a:lnTo>
                  <a:lnTo>
                    <a:pt x="352095" y="124214"/>
                  </a:lnTo>
                  <a:lnTo>
                    <a:pt x="352176" y="124357"/>
                  </a:lnTo>
                  <a:lnTo>
                    <a:pt x="352257" y="124551"/>
                  </a:lnTo>
                  <a:lnTo>
                    <a:pt x="352338" y="124732"/>
                  </a:lnTo>
                  <a:lnTo>
                    <a:pt x="352466" y="124926"/>
                  </a:lnTo>
                  <a:lnTo>
                    <a:pt x="352548" y="125120"/>
                  </a:lnTo>
                  <a:lnTo>
                    <a:pt x="352641" y="125301"/>
                  </a:lnTo>
                  <a:lnTo>
                    <a:pt x="352722" y="125495"/>
                  </a:lnTo>
                  <a:lnTo>
                    <a:pt x="352803" y="125637"/>
                  </a:lnTo>
                  <a:lnTo>
                    <a:pt x="352931" y="125818"/>
                  </a:lnTo>
                  <a:lnTo>
                    <a:pt x="353012" y="126012"/>
                  </a:lnTo>
                  <a:lnTo>
                    <a:pt x="353105" y="126193"/>
                  </a:lnTo>
                  <a:lnTo>
                    <a:pt x="353187" y="126387"/>
                  </a:lnTo>
                  <a:lnTo>
                    <a:pt x="353268" y="126568"/>
                  </a:lnTo>
                  <a:lnTo>
                    <a:pt x="353396" y="126710"/>
                  </a:lnTo>
                  <a:lnTo>
                    <a:pt x="353477" y="126904"/>
                  </a:lnTo>
                  <a:lnTo>
                    <a:pt x="353558" y="127086"/>
                  </a:lnTo>
                  <a:lnTo>
                    <a:pt x="353651" y="127280"/>
                  </a:lnTo>
                  <a:lnTo>
                    <a:pt x="353732" y="127474"/>
                  </a:lnTo>
                  <a:lnTo>
                    <a:pt x="353860" y="127655"/>
                  </a:lnTo>
                  <a:lnTo>
                    <a:pt x="353942" y="127849"/>
                  </a:lnTo>
                  <a:lnTo>
                    <a:pt x="354023" y="128030"/>
                  </a:lnTo>
                  <a:lnTo>
                    <a:pt x="354116" y="128172"/>
                  </a:lnTo>
                  <a:lnTo>
                    <a:pt x="354197" y="128366"/>
                  </a:lnTo>
                  <a:lnTo>
                    <a:pt x="354325" y="128547"/>
                  </a:lnTo>
                  <a:lnTo>
                    <a:pt x="354406" y="128741"/>
                  </a:lnTo>
                  <a:lnTo>
                    <a:pt x="354488" y="128922"/>
                  </a:lnTo>
                  <a:lnTo>
                    <a:pt x="354569" y="129116"/>
                  </a:lnTo>
                  <a:lnTo>
                    <a:pt x="354662" y="129297"/>
                  </a:lnTo>
                  <a:lnTo>
                    <a:pt x="354790" y="129491"/>
                  </a:lnTo>
                  <a:lnTo>
                    <a:pt x="354871" y="129685"/>
                  </a:lnTo>
                  <a:lnTo>
                    <a:pt x="354952" y="129827"/>
                  </a:lnTo>
                  <a:lnTo>
                    <a:pt x="355034" y="130009"/>
                  </a:lnTo>
                  <a:lnTo>
                    <a:pt x="355127" y="130203"/>
                  </a:lnTo>
                  <a:lnTo>
                    <a:pt x="355243" y="130384"/>
                  </a:lnTo>
                  <a:lnTo>
                    <a:pt x="355336" y="130578"/>
                  </a:lnTo>
                  <a:lnTo>
                    <a:pt x="355417" y="130759"/>
                  </a:lnTo>
                  <a:lnTo>
                    <a:pt x="355498" y="130953"/>
                  </a:lnTo>
                  <a:lnTo>
                    <a:pt x="355591" y="131134"/>
                  </a:lnTo>
                  <a:lnTo>
                    <a:pt x="355707" y="131328"/>
                  </a:lnTo>
                  <a:lnTo>
                    <a:pt x="355800" y="131522"/>
                  </a:lnTo>
                  <a:lnTo>
                    <a:pt x="355882" y="131703"/>
                  </a:lnTo>
                  <a:lnTo>
                    <a:pt x="355963" y="131845"/>
                  </a:lnTo>
                  <a:lnTo>
                    <a:pt x="356044" y="132039"/>
                  </a:lnTo>
                  <a:lnTo>
                    <a:pt x="356172" y="132220"/>
                  </a:lnTo>
                  <a:lnTo>
                    <a:pt x="356253" y="132414"/>
                  </a:lnTo>
                  <a:lnTo>
                    <a:pt x="356346" y="132595"/>
                  </a:lnTo>
                  <a:lnTo>
                    <a:pt x="356428" y="132789"/>
                  </a:lnTo>
                  <a:lnTo>
                    <a:pt x="356509" y="132970"/>
                  </a:lnTo>
                  <a:lnTo>
                    <a:pt x="356637" y="133164"/>
                  </a:lnTo>
                  <a:lnTo>
                    <a:pt x="356718" y="133345"/>
                  </a:lnTo>
                  <a:lnTo>
                    <a:pt x="356811" y="133539"/>
                  </a:lnTo>
                  <a:lnTo>
                    <a:pt x="356892" y="133733"/>
                  </a:lnTo>
                  <a:lnTo>
                    <a:pt x="356974" y="133914"/>
                  </a:lnTo>
                  <a:lnTo>
                    <a:pt x="357101" y="134108"/>
                  </a:lnTo>
                  <a:lnTo>
                    <a:pt x="357183" y="134290"/>
                  </a:lnTo>
                  <a:lnTo>
                    <a:pt x="357264" y="134484"/>
                  </a:lnTo>
                  <a:lnTo>
                    <a:pt x="357357" y="134665"/>
                  </a:lnTo>
                  <a:lnTo>
                    <a:pt x="357438" y="134859"/>
                  </a:lnTo>
                  <a:lnTo>
                    <a:pt x="357566" y="135040"/>
                  </a:lnTo>
                  <a:lnTo>
                    <a:pt x="357647" y="135182"/>
                  </a:lnTo>
                  <a:lnTo>
                    <a:pt x="357729" y="135376"/>
                  </a:lnTo>
                  <a:lnTo>
                    <a:pt x="357822" y="135570"/>
                  </a:lnTo>
                  <a:lnTo>
                    <a:pt x="357903" y="135751"/>
                  </a:lnTo>
                  <a:lnTo>
                    <a:pt x="358031" y="135945"/>
                  </a:lnTo>
                  <a:lnTo>
                    <a:pt x="358112" y="136126"/>
                  </a:lnTo>
                  <a:lnTo>
                    <a:pt x="358193" y="136320"/>
                  </a:lnTo>
                  <a:lnTo>
                    <a:pt x="358275" y="136501"/>
                  </a:lnTo>
                  <a:lnTo>
                    <a:pt x="358368" y="136695"/>
                  </a:lnTo>
                  <a:lnTo>
                    <a:pt x="358495" y="136876"/>
                  </a:lnTo>
                  <a:lnTo>
                    <a:pt x="358577" y="137070"/>
                  </a:lnTo>
                  <a:lnTo>
                    <a:pt x="358658" y="137264"/>
                  </a:lnTo>
                  <a:lnTo>
                    <a:pt x="358739" y="137445"/>
                  </a:lnTo>
                  <a:lnTo>
                    <a:pt x="358832" y="137639"/>
                  </a:lnTo>
                  <a:lnTo>
                    <a:pt x="358948" y="137820"/>
                  </a:lnTo>
                  <a:lnTo>
                    <a:pt x="359041" y="138014"/>
                  </a:lnTo>
                  <a:lnTo>
                    <a:pt x="359123" y="138196"/>
                  </a:lnTo>
                  <a:lnTo>
                    <a:pt x="359204" y="138390"/>
                  </a:lnTo>
                  <a:lnTo>
                    <a:pt x="359285" y="138571"/>
                  </a:lnTo>
                  <a:lnTo>
                    <a:pt x="359413" y="138765"/>
                  </a:lnTo>
                  <a:lnTo>
                    <a:pt x="359506" y="138959"/>
                  </a:lnTo>
                  <a:lnTo>
                    <a:pt x="359587" y="139140"/>
                  </a:lnTo>
                  <a:lnTo>
                    <a:pt x="359669" y="139334"/>
                  </a:lnTo>
                  <a:lnTo>
                    <a:pt x="359750" y="139515"/>
                  </a:lnTo>
                  <a:lnTo>
                    <a:pt x="359878" y="139709"/>
                  </a:lnTo>
                  <a:lnTo>
                    <a:pt x="359959" y="139890"/>
                  </a:lnTo>
                  <a:lnTo>
                    <a:pt x="360052" y="140084"/>
                  </a:lnTo>
                  <a:lnTo>
                    <a:pt x="360133" y="140265"/>
                  </a:lnTo>
                  <a:lnTo>
                    <a:pt x="360215" y="140459"/>
                  </a:lnTo>
                  <a:lnTo>
                    <a:pt x="360342" y="140653"/>
                  </a:lnTo>
                  <a:lnTo>
                    <a:pt x="360424" y="140834"/>
                  </a:lnTo>
                  <a:lnTo>
                    <a:pt x="360517" y="141028"/>
                  </a:lnTo>
                  <a:lnTo>
                    <a:pt x="360598" y="141209"/>
                  </a:lnTo>
                  <a:lnTo>
                    <a:pt x="360679" y="141403"/>
                  </a:lnTo>
                  <a:lnTo>
                    <a:pt x="360807" y="141584"/>
                  </a:lnTo>
                  <a:lnTo>
                    <a:pt x="360888" y="141778"/>
                  </a:lnTo>
                  <a:lnTo>
                    <a:pt x="360970" y="142011"/>
                  </a:lnTo>
                  <a:lnTo>
                    <a:pt x="361063" y="142205"/>
                  </a:lnTo>
                  <a:lnTo>
                    <a:pt x="361144" y="142386"/>
                  </a:lnTo>
                  <a:lnTo>
                    <a:pt x="361272" y="142580"/>
                  </a:lnTo>
                  <a:lnTo>
                    <a:pt x="361353" y="142761"/>
                  </a:lnTo>
                  <a:lnTo>
                    <a:pt x="361434" y="142955"/>
                  </a:lnTo>
                  <a:lnTo>
                    <a:pt x="361527" y="143136"/>
                  </a:lnTo>
                  <a:lnTo>
                    <a:pt x="361609" y="143330"/>
                  </a:lnTo>
                  <a:lnTo>
                    <a:pt x="361737" y="143524"/>
                  </a:lnTo>
                  <a:lnTo>
                    <a:pt x="361818" y="143705"/>
                  </a:lnTo>
                  <a:lnTo>
                    <a:pt x="361899" y="143899"/>
                  </a:lnTo>
                  <a:lnTo>
                    <a:pt x="361980" y="144080"/>
                  </a:lnTo>
                  <a:lnTo>
                    <a:pt x="362073" y="144274"/>
                  </a:lnTo>
                  <a:lnTo>
                    <a:pt x="362201" y="144455"/>
                  </a:lnTo>
                  <a:lnTo>
                    <a:pt x="362282" y="144649"/>
                  </a:lnTo>
                  <a:lnTo>
                    <a:pt x="362364" y="144830"/>
                  </a:lnTo>
                  <a:lnTo>
                    <a:pt x="362445" y="145024"/>
                  </a:lnTo>
                  <a:lnTo>
                    <a:pt x="362538" y="145257"/>
                  </a:lnTo>
                  <a:lnTo>
                    <a:pt x="362654" y="145451"/>
                  </a:lnTo>
                  <a:lnTo>
                    <a:pt x="362747" y="145632"/>
                  </a:lnTo>
                  <a:lnTo>
                    <a:pt x="362828" y="145826"/>
                  </a:lnTo>
                  <a:lnTo>
                    <a:pt x="362910" y="146007"/>
                  </a:lnTo>
                  <a:lnTo>
                    <a:pt x="362991" y="146201"/>
                  </a:lnTo>
                  <a:lnTo>
                    <a:pt x="363119" y="146395"/>
                  </a:lnTo>
                  <a:lnTo>
                    <a:pt x="363212" y="146577"/>
                  </a:lnTo>
                  <a:lnTo>
                    <a:pt x="363293" y="146771"/>
                  </a:lnTo>
                  <a:lnTo>
                    <a:pt x="363374" y="146952"/>
                  </a:lnTo>
                  <a:lnTo>
                    <a:pt x="363456" y="147146"/>
                  </a:lnTo>
                  <a:lnTo>
                    <a:pt x="363584" y="147327"/>
                  </a:lnTo>
                  <a:lnTo>
                    <a:pt x="363665" y="147572"/>
                  </a:lnTo>
                  <a:lnTo>
                    <a:pt x="363758" y="147753"/>
                  </a:lnTo>
                  <a:lnTo>
                    <a:pt x="363839" y="147947"/>
                  </a:lnTo>
                  <a:lnTo>
                    <a:pt x="363920" y="148129"/>
                  </a:lnTo>
                  <a:lnTo>
                    <a:pt x="364048" y="148323"/>
                  </a:lnTo>
                  <a:lnTo>
                    <a:pt x="364130" y="148504"/>
                  </a:lnTo>
                  <a:lnTo>
                    <a:pt x="364223" y="148698"/>
                  </a:lnTo>
                  <a:lnTo>
                    <a:pt x="364304" y="148879"/>
                  </a:lnTo>
                  <a:lnTo>
                    <a:pt x="364385" y="149073"/>
                  </a:lnTo>
                  <a:lnTo>
                    <a:pt x="364513" y="149306"/>
                  </a:lnTo>
                  <a:lnTo>
                    <a:pt x="364594" y="149500"/>
                  </a:lnTo>
                  <a:lnTo>
                    <a:pt x="364676" y="149681"/>
                  </a:lnTo>
                  <a:lnTo>
                    <a:pt x="364768" y="149875"/>
                  </a:lnTo>
                  <a:lnTo>
                    <a:pt x="364850" y="150056"/>
                  </a:lnTo>
                  <a:lnTo>
                    <a:pt x="364978" y="150250"/>
                  </a:lnTo>
                  <a:lnTo>
                    <a:pt x="365059" y="150444"/>
                  </a:lnTo>
                  <a:lnTo>
                    <a:pt x="365140" y="150625"/>
                  </a:lnTo>
                  <a:lnTo>
                    <a:pt x="365233" y="150858"/>
                  </a:lnTo>
                  <a:lnTo>
                    <a:pt x="365314" y="151052"/>
                  </a:lnTo>
                  <a:lnTo>
                    <a:pt x="365442" y="151233"/>
                  </a:lnTo>
                  <a:lnTo>
                    <a:pt x="365524" y="151427"/>
                  </a:lnTo>
                  <a:lnTo>
                    <a:pt x="365605" y="151621"/>
                  </a:lnTo>
                  <a:lnTo>
                    <a:pt x="365686" y="151802"/>
                  </a:lnTo>
                  <a:lnTo>
                    <a:pt x="365779" y="151996"/>
                  </a:lnTo>
                  <a:lnTo>
                    <a:pt x="365907" y="152229"/>
                  </a:lnTo>
                  <a:lnTo>
                    <a:pt x="365988" y="152410"/>
                  </a:lnTo>
                  <a:lnTo>
                    <a:pt x="366070" y="152604"/>
                  </a:lnTo>
                  <a:lnTo>
                    <a:pt x="366151" y="152798"/>
                  </a:lnTo>
                  <a:lnTo>
                    <a:pt x="366244" y="152979"/>
                  </a:lnTo>
                  <a:lnTo>
                    <a:pt x="366360" y="153173"/>
                  </a:lnTo>
                  <a:lnTo>
                    <a:pt x="366453" y="153405"/>
                  </a:lnTo>
                  <a:lnTo>
                    <a:pt x="366534" y="153587"/>
                  </a:lnTo>
                  <a:lnTo>
                    <a:pt x="366616" y="153781"/>
                  </a:lnTo>
                  <a:lnTo>
                    <a:pt x="366697" y="153975"/>
                  </a:lnTo>
                  <a:lnTo>
                    <a:pt x="366825" y="154156"/>
                  </a:lnTo>
                  <a:lnTo>
                    <a:pt x="366918" y="154350"/>
                  </a:lnTo>
                  <a:lnTo>
                    <a:pt x="366999" y="154582"/>
                  </a:lnTo>
                  <a:lnTo>
                    <a:pt x="367080" y="154764"/>
                  </a:lnTo>
                  <a:lnTo>
                    <a:pt x="367162" y="154958"/>
                  </a:lnTo>
                  <a:lnTo>
                    <a:pt x="367289" y="155139"/>
                  </a:lnTo>
                  <a:lnTo>
                    <a:pt x="367382" y="155333"/>
                  </a:lnTo>
                  <a:lnTo>
                    <a:pt x="367464" y="155527"/>
                  </a:lnTo>
                  <a:lnTo>
                    <a:pt x="367545" y="155759"/>
                  </a:lnTo>
                  <a:lnTo>
                    <a:pt x="367626" y="155940"/>
                  </a:lnTo>
                  <a:lnTo>
                    <a:pt x="367754" y="156134"/>
                  </a:lnTo>
                  <a:lnTo>
                    <a:pt x="367835" y="156316"/>
                  </a:lnTo>
                  <a:lnTo>
                    <a:pt x="367928" y="156510"/>
                  </a:lnTo>
                  <a:lnTo>
                    <a:pt x="368010" y="156742"/>
                  </a:lnTo>
                  <a:lnTo>
                    <a:pt x="368091" y="156936"/>
                  </a:lnTo>
                  <a:lnTo>
                    <a:pt x="368219" y="157117"/>
                  </a:lnTo>
                  <a:lnTo>
                    <a:pt x="368300" y="157311"/>
                  </a:lnTo>
                  <a:lnTo>
                    <a:pt x="368381" y="157493"/>
                  </a:lnTo>
                  <a:lnTo>
                    <a:pt x="368474" y="157738"/>
                  </a:lnTo>
                  <a:lnTo>
                    <a:pt x="368556" y="157919"/>
                  </a:lnTo>
                  <a:lnTo>
                    <a:pt x="368683" y="158113"/>
                  </a:lnTo>
                </a:path>
                <a:path w="926464" h="787400">
                  <a:moveTo>
                    <a:pt x="368683" y="158113"/>
                  </a:moveTo>
                  <a:lnTo>
                    <a:pt x="368765" y="158294"/>
                  </a:lnTo>
                  <a:lnTo>
                    <a:pt x="368846" y="158488"/>
                  </a:lnTo>
                  <a:lnTo>
                    <a:pt x="368939" y="158721"/>
                  </a:lnTo>
                  <a:lnTo>
                    <a:pt x="369020" y="158915"/>
                  </a:lnTo>
                  <a:lnTo>
                    <a:pt x="369148" y="159096"/>
                  </a:lnTo>
                  <a:lnTo>
                    <a:pt x="369229" y="159290"/>
                  </a:lnTo>
                  <a:lnTo>
                    <a:pt x="369311" y="159471"/>
                  </a:lnTo>
                  <a:lnTo>
                    <a:pt x="369392" y="159717"/>
                  </a:lnTo>
                  <a:lnTo>
                    <a:pt x="369485" y="159898"/>
                  </a:lnTo>
                  <a:lnTo>
                    <a:pt x="369613" y="160092"/>
                  </a:lnTo>
                  <a:lnTo>
                    <a:pt x="369694" y="160273"/>
                  </a:lnTo>
                  <a:lnTo>
                    <a:pt x="369775" y="160506"/>
                  </a:lnTo>
                  <a:lnTo>
                    <a:pt x="369857" y="160700"/>
                  </a:lnTo>
                  <a:lnTo>
                    <a:pt x="369950" y="160881"/>
                  </a:lnTo>
                  <a:lnTo>
                    <a:pt x="370066" y="161075"/>
                  </a:lnTo>
                  <a:lnTo>
                    <a:pt x="370159" y="161308"/>
                  </a:lnTo>
                  <a:lnTo>
                    <a:pt x="370240" y="161502"/>
                  </a:lnTo>
                  <a:lnTo>
                    <a:pt x="370321" y="161683"/>
                  </a:lnTo>
                  <a:lnTo>
                    <a:pt x="370403" y="161877"/>
                  </a:lnTo>
                  <a:lnTo>
                    <a:pt x="370867" y="162912"/>
                  </a:lnTo>
                  <a:lnTo>
                    <a:pt x="370995" y="163106"/>
                  </a:lnTo>
                  <a:lnTo>
                    <a:pt x="371088" y="163287"/>
                  </a:lnTo>
                  <a:lnTo>
                    <a:pt x="371169" y="163481"/>
                  </a:lnTo>
                  <a:lnTo>
                    <a:pt x="371251" y="163714"/>
                  </a:lnTo>
                  <a:lnTo>
                    <a:pt x="371332" y="163895"/>
                  </a:lnTo>
                  <a:lnTo>
                    <a:pt x="371460" y="164089"/>
                  </a:lnTo>
                  <a:lnTo>
                    <a:pt x="371541" y="164283"/>
                  </a:lnTo>
                  <a:lnTo>
                    <a:pt x="371634" y="164515"/>
                  </a:lnTo>
                  <a:lnTo>
                    <a:pt x="371715" y="164697"/>
                  </a:lnTo>
                  <a:lnTo>
                    <a:pt x="371797" y="164891"/>
                  </a:lnTo>
                  <a:lnTo>
                    <a:pt x="371924" y="165123"/>
                  </a:lnTo>
                  <a:lnTo>
                    <a:pt x="372006" y="165317"/>
                  </a:lnTo>
                  <a:lnTo>
                    <a:pt x="372087" y="165498"/>
                  </a:lnTo>
                  <a:lnTo>
                    <a:pt x="372180" y="165692"/>
                  </a:lnTo>
                  <a:lnTo>
                    <a:pt x="372261" y="165925"/>
                  </a:lnTo>
                  <a:lnTo>
                    <a:pt x="372389" y="166106"/>
                  </a:lnTo>
                  <a:lnTo>
                    <a:pt x="372470" y="166300"/>
                  </a:lnTo>
                  <a:lnTo>
                    <a:pt x="372552" y="166533"/>
                  </a:lnTo>
                  <a:lnTo>
                    <a:pt x="372645" y="166727"/>
                  </a:lnTo>
                  <a:lnTo>
                    <a:pt x="372726" y="166908"/>
                  </a:lnTo>
                  <a:lnTo>
                    <a:pt x="372854" y="167102"/>
                  </a:lnTo>
                  <a:lnTo>
                    <a:pt x="372935" y="167335"/>
                  </a:lnTo>
                  <a:lnTo>
                    <a:pt x="373016" y="167529"/>
                  </a:lnTo>
                  <a:lnTo>
                    <a:pt x="373109" y="167710"/>
                  </a:lnTo>
                  <a:lnTo>
                    <a:pt x="373191" y="167943"/>
                  </a:lnTo>
                  <a:lnTo>
                    <a:pt x="373318" y="168137"/>
                  </a:lnTo>
                  <a:lnTo>
                    <a:pt x="373400" y="168331"/>
                  </a:lnTo>
                  <a:lnTo>
                    <a:pt x="373481" y="168564"/>
                  </a:lnTo>
                  <a:lnTo>
                    <a:pt x="373562" y="168745"/>
                  </a:lnTo>
                  <a:lnTo>
                    <a:pt x="373655" y="168939"/>
                  </a:lnTo>
                  <a:lnTo>
                    <a:pt x="373772" y="169120"/>
                  </a:lnTo>
                  <a:lnTo>
                    <a:pt x="373864" y="169366"/>
                  </a:lnTo>
                  <a:lnTo>
                    <a:pt x="373946" y="169547"/>
                  </a:lnTo>
                  <a:lnTo>
                    <a:pt x="374027" y="169741"/>
                  </a:lnTo>
                  <a:lnTo>
                    <a:pt x="374108" y="169973"/>
                  </a:lnTo>
                  <a:lnTo>
                    <a:pt x="374236" y="170155"/>
                  </a:lnTo>
                  <a:lnTo>
                    <a:pt x="374329" y="170349"/>
                  </a:lnTo>
                  <a:lnTo>
                    <a:pt x="374410" y="170581"/>
                  </a:lnTo>
                  <a:lnTo>
                    <a:pt x="374492" y="170775"/>
                  </a:lnTo>
                  <a:lnTo>
                    <a:pt x="374573" y="170956"/>
                  </a:lnTo>
                  <a:lnTo>
                    <a:pt x="374701" y="171202"/>
                  </a:lnTo>
                  <a:lnTo>
                    <a:pt x="374794" y="171383"/>
                  </a:lnTo>
                  <a:lnTo>
                    <a:pt x="374875" y="171577"/>
                  </a:lnTo>
                  <a:lnTo>
                    <a:pt x="374956" y="171810"/>
                  </a:lnTo>
                  <a:lnTo>
                    <a:pt x="375038" y="171991"/>
                  </a:lnTo>
                  <a:lnTo>
                    <a:pt x="375166" y="172185"/>
                  </a:lnTo>
                  <a:lnTo>
                    <a:pt x="375247" y="172418"/>
                  </a:lnTo>
                  <a:lnTo>
                    <a:pt x="375340" y="172612"/>
                  </a:lnTo>
                  <a:lnTo>
                    <a:pt x="375421" y="172793"/>
                  </a:lnTo>
                  <a:lnTo>
                    <a:pt x="375502" y="173026"/>
                  </a:lnTo>
                  <a:lnTo>
                    <a:pt x="375630" y="173220"/>
                  </a:lnTo>
                  <a:lnTo>
                    <a:pt x="375712" y="173414"/>
                  </a:lnTo>
                  <a:lnTo>
                    <a:pt x="375793" y="173647"/>
                  </a:lnTo>
                  <a:lnTo>
                    <a:pt x="375886" y="173828"/>
                  </a:lnTo>
                  <a:lnTo>
                    <a:pt x="375967" y="174073"/>
                  </a:lnTo>
                  <a:lnTo>
                    <a:pt x="376095" y="174255"/>
                  </a:lnTo>
                  <a:lnTo>
                    <a:pt x="376176" y="174449"/>
                  </a:lnTo>
                  <a:lnTo>
                    <a:pt x="376258" y="174681"/>
                  </a:lnTo>
                  <a:lnTo>
                    <a:pt x="376350" y="174862"/>
                  </a:lnTo>
                  <a:lnTo>
                    <a:pt x="376432" y="175056"/>
                  </a:lnTo>
                  <a:lnTo>
                    <a:pt x="376560" y="175289"/>
                  </a:lnTo>
                  <a:lnTo>
                    <a:pt x="376641" y="175483"/>
                  </a:lnTo>
                  <a:lnTo>
                    <a:pt x="376722" y="175716"/>
                  </a:lnTo>
                  <a:lnTo>
                    <a:pt x="376815" y="175897"/>
                  </a:lnTo>
                  <a:lnTo>
                    <a:pt x="376896" y="176091"/>
                  </a:lnTo>
                  <a:lnTo>
                    <a:pt x="377024" y="176324"/>
                  </a:lnTo>
                  <a:lnTo>
                    <a:pt x="377106" y="176518"/>
                  </a:lnTo>
                  <a:lnTo>
                    <a:pt x="377187" y="176699"/>
                  </a:lnTo>
                  <a:lnTo>
                    <a:pt x="377268" y="176945"/>
                  </a:lnTo>
                  <a:lnTo>
                    <a:pt x="377361" y="177126"/>
                  </a:lnTo>
                  <a:lnTo>
                    <a:pt x="377477" y="177359"/>
                  </a:lnTo>
                  <a:lnTo>
                    <a:pt x="377570" y="177553"/>
                  </a:lnTo>
                  <a:lnTo>
                    <a:pt x="377652" y="177734"/>
                  </a:lnTo>
                  <a:lnTo>
                    <a:pt x="377733" y="177979"/>
                  </a:lnTo>
                  <a:lnTo>
                    <a:pt x="377814" y="178160"/>
                  </a:lnTo>
                  <a:lnTo>
                    <a:pt x="377942" y="178393"/>
                  </a:lnTo>
                  <a:lnTo>
                    <a:pt x="378035" y="178587"/>
                  </a:lnTo>
                  <a:lnTo>
                    <a:pt x="378116" y="178768"/>
                  </a:lnTo>
                  <a:lnTo>
                    <a:pt x="378198" y="179014"/>
                  </a:lnTo>
                  <a:lnTo>
                    <a:pt x="378279" y="179195"/>
                  </a:lnTo>
                  <a:lnTo>
                    <a:pt x="378407" y="179428"/>
                  </a:lnTo>
                  <a:lnTo>
                    <a:pt x="378488" y="179622"/>
                  </a:lnTo>
                  <a:lnTo>
                    <a:pt x="378581" y="179816"/>
                  </a:lnTo>
                  <a:lnTo>
                    <a:pt x="378662" y="180049"/>
                  </a:lnTo>
                  <a:lnTo>
                    <a:pt x="378744" y="180230"/>
                  </a:lnTo>
                  <a:lnTo>
                    <a:pt x="378871" y="180463"/>
                  </a:lnTo>
                  <a:lnTo>
                    <a:pt x="378953" y="180657"/>
                  </a:lnTo>
                  <a:lnTo>
                    <a:pt x="379046" y="180851"/>
                  </a:lnTo>
                  <a:lnTo>
                    <a:pt x="379127" y="181084"/>
                  </a:lnTo>
                  <a:lnTo>
                    <a:pt x="379255" y="181265"/>
                  </a:lnTo>
                  <a:lnTo>
                    <a:pt x="379336" y="181510"/>
                  </a:lnTo>
                  <a:lnTo>
                    <a:pt x="379417" y="181691"/>
                  </a:lnTo>
                  <a:lnTo>
                    <a:pt x="379499" y="181924"/>
                  </a:lnTo>
                  <a:lnTo>
                    <a:pt x="379592" y="182118"/>
                  </a:lnTo>
                  <a:lnTo>
                    <a:pt x="379719" y="182299"/>
                  </a:lnTo>
                  <a:lnTo>
                    <a:pt x="379801" y="182545"/>
                  </a:lnTo>
                  <a:lnTo>
                    <a:pt x="379882" y="182726"/>
                  </a:lnTo>
                  <a:lnTo>
                    <a:pt x="379963" y="182959"/>
                  </a:lnTo>
                  <a:lnTo>
                    <a:pt x="380056" y="183153"/>
                  </a:lnTo>
                  <a:lnTo>
                    <a:pt x="380172" y="183386"/>
                  </a:lnTo>
                  <a:lnTo>
                    <a:pt x="380265" y="183580"/>
                  </a:lnTo>
                  <a:lnTo>
                    <a:pt x="380347" y="183812"/>
                  </a:lnTo>
                  <a:lnTo>
                    <a:pt x="380428" y="183994"/>
                  </a:lnTo>
                  <a:lnTo>
                    <a:pt x="380521" y="184188"/>
                  </a:lnTo>
                  <a:lnTo>
                    <a:pt x="380637" y="184420"/>
                  </a:lnTo>
                  <a:lnTo>
                    <a:pt x="380730" y="184614"/>
                  </a:lnTo>
                  <a:lnTo>
                    <a:pt x="380811" y="184847"/>
                  </a:lnTo>
                  <a:lnTo>
                    <a:pt x="380893" y="185028"/>
                  </a:lnTo>
                  <a:lnTo>
                    <a:pt x="380974" y="185274"/>
                  </a:lnTo>
                  <a:lnTo>
                    <a:pt x="381102" y="185455"/>
                  </a:lnTo>
                  <a:lnTo>
                    <a:pt x="381183" y="185688"/>
                  </a:lnTo>
                  <a:lnTo>
                    <a:pt x="381276" y="185882"/>
                  </a:lnTo>
                  <a:lnTo>
                    <a:pt x="381357" y="186115"/>
                  </a:lnTo>
                  <a:lnTo>
                    <a:pt x="381439" y="186309"/>
                  </a:lnTo>
                  <a:lnTo>
                    <a:pt x="381566" y="186490"/>
                  </a:lnTo>
                  <a:lnTo>
                    <a:pt x="381648" y="186723"/>
                  </a:lnTo>
                  <a:lnTo>
                    <a:pt x="381741" y="186917"/>
                  </a:lnTo>
                  <a:lnTo>
                    <a:pt x="381822" y="187149"/>
                  </a:lnTo>
                  <a:lnTo>
                    <a:pt x="381903" y="187343"/>
                  </a:lnTo>
                  <a:lnTo>
                    <a:pt x="382031" y="187576"/>
                  </a:lnTo>
                  <a:lnTo>
                    <a:pt x="382112" y="187770"/>
                  </a:lnTo>
                  <a:lnTo>
                    <a:pt x="382194" y="188003"/>
                  </a:lnTo>
                  <a:lnTo>
                    <a:pt x="382287" y="188184"/>
                  </a:lnTo>
                  <a:lnTo>
                    <a:pt x="382368" y="188430"/>
                  </a:lnTo>
                  <a:lnTo>
                    <a:pt x="382496" y="188611"/>
                  </a:lnTo>
                  <a:lnTo>
                    <a:pt x="382577" y="188844"/>
                  </a:lnTo>
                  <a:lnTo>
                    <a:pt x="382658" y="189038"/>
                  </a:lnTo>
                  <a:lnTo>
                    <a:pt x="382751" y="189270"/>
                  </a:lnTo>
                  <a:lnTo>
                    <a:pt x="382833" y="189465"/>
                  </a:lnTo>
                  <a:lnTo>
                    <a:pt x="382960" y="189697"/>
                  </a:lnTo>
                  <a:lnTo>
                    <a:pt x="383042" y="189878"/>
                  </a:lnTo>
                  <a:lnTo>
                    <a:pt x="383123" y="190124"/>
                  </a:lnTo>
                  <a:lnTo>
                    <a:pt x="383204" y="190305"/>
                  </a:lnTo>
                  <a:lnTo>
                    <a:pt x="383297" y="190538"/>
                  </a:lnTo>
                  <a:lnTo>
                    <a:pt x="383425" y="190732"/>
                  </a:lnTo>
                  <a:lnTo>
                    <a:pt x="383506" y="190965"/>
                  </a:lnTo>
                  <a:lnTo>
                    <a:pt x="383588" y="191159"/>
                  </a:lnTo>
                  <a:lnTo>
                    <a:pt x="383669" y="191392"/>
                  </a:lnTo>
                  <a:lnTo>
                    <a:pt x="383762" y="191573"/>
                  </a:lnTo>
                  <a:lnTo>
                    <a:pt x="383878" y="191818"/>
                  </a:lnTo>
                  <a:lnTo>
                    <a:pt x="383971" y="191999"/>
                  </a:lnTo>
                  <a:lnTo>
                    <a:pt x="384052" y="192232"/>
                  </a:lnTo>
                  <a:lnTo>
                    <a:pt x="384134" y="192426"/>
                  </a:lnTo>
                  <a:lnTo>
                    <a:pt x="384215" y="192659"/>
                  </a:lnTo>
                  <a:lnTo>
                    <a:pt x="384343" y="192853"/>
                  </a:lnTo>
                  <a:lnTo>
                    <a:pt x="384436" y="193086"/>
                  </a:lnTo>
                  <a:lnTo>
                    <a:pt x="384517" y="193267"/>
                  </a:lnTo>
                  <a:lnTo>
                    <a:pt x="384598" y="193513"/>
                  </a:lnTo>
                  <a:lnTo>
                    <a:pt x="384680" y="193694"/>
                  </a:lnTo>
                  <a:lnTo>
                    <a:pt x="384808" y="193927"/>
                  </a:lnTo>
                  <a:lnTo>
                    <a:pt x="384889" y="194121"/>
                  </a:lnTo>
                  <a:lnTo>
                    <a:pt x="384982" y="194353"/>
                  </a:lnTo>
                  <a:lnTo>
                    <a:pt x="385063" y="194547"/>
                  </a:lnTo>
                  <a:lnTo>
                    <a:pt x="385144" y="194780"/>
                  </a:lnTo>
                  <a:lnTo>
                    <a:pt x="385272" y="195013"/>
                  </a:lnTo>
                  <a:lnTo>
                    <a:pt x="385354" y="195207"/>
                  </a:lnTo>
                  <a:lnTo>
                    <a:pt x="385446" y="195440"/>
                  </a:lnTo>
                  <a:lnTo>
                    <a:pt x="385528" y="195621"/>
                  </a:lnTo>
                  <a:lnTo>
                    <a:pt x="385609" y="195867"/>
                  </a:lnTo>
                  <a:lnTo>
                    <a:pt x="385737" y="196048"/>
                  </a:lnTo>
                  <a:lnTo>
                    <a:pt x="385818" y="196281"/>
                  </a:lnTo>
                  <a:lnTo>
                    <a:pt x="385900" y="196475"/>
                  </a:lnTo>
                  <a:lnTo>
                    <a:pt x="385992" y="196707"/>
                  </a:lnTo>
                  <a:lnTo>
                    <a:pt x="386074" y="196901"/>
                  </a:lnTo>
                  <a:lnTo>
                    <a:pt x="386202" y="197134"/>
                  </a:lnTo>
                  <a:lnTo>
                    <a:pt x="386283" y="197367"/>
                  </a:lnTo>
                  <a:lnTo>
                    <a:pt x="386364" y="197561"/>
                  </a:lnTo>
                  <a:lnTo>
                    <a:pt x="386457" y="197794"/>
                  </a:lnTo>
                  <a:lnTo>
                    <a:pt x="386538" y="197975"/>
                  </a:lnTo>
                  <a:lnTo>
                    <a:pt x="386666" y="198208"/>
                  </a:lnTo>
                  <a:lnTo>
                    <a:pt x="386748" y="198402"/>
                  </a:lnTo>
                  <a:lnTo>
                    <a:pt x="386829" y="198634"/>
                  </a:lnTo>
                  <a:lnTo>
                    <a:pt x="386910" y="198828"/>
                  </a:lnTo>
                  <a:lnTo>
                    <a:pt x="387003" y="199061"/>
                  </a:lnTo>
                  <a:lnTo>
                    <a:pt x="387131" y="199294"/>
                  </a:lnTo>
                </a:path>
                <a:path w="926464" h="787400">
                  <a:moveTo>
                    <a:pt x="387131" y="199294"/>
                  </a:moveTo>
                  <a:lnTo>
                    <a:pt x="387212" y="199488"/>
                  </a:lnTo>
                  <a:lnTo>
                    <a:pt x="387294" y="199721"/>
                  </a:lnTo>
                  <a:lnTo>
                    <a:pt x="387375" y="199915"/>
                  </a:lnTo>
                  <a:lnTo>
                    <a:pt x="387468" y="200148"/>
                  </a:lnTo>
                  <a:lnTo>
                    <a:pt x="387584" y="200329"/>
                  </a:lnTo>
                  <a:lnTo>
                    <a:pt x="387677" y="200562"/>
                  </a:lnTo>
                  <a:lnTo>
                    <a:pt x="387758" y="200807"/>
                  </a:lnTo>
                  <a:lnTo>
                    <a:pt x="387840" y="200988"/>
                  </a:lnTo>
                  <a:lnTo>
                    <a:pt x="387921" y="201221"/>
                  </a:lnTo>
                  <a:lnTo>
                    <a:pt x="388049" y="201415"/>
                  </a:lnTo>
                  <a:lnTo>
                    <a:pt x="388142" y="201648"/>
                  </a:lnTo>
                  <a:lnTo>
                    <a:pt x="388223" y="201881"/>
                  </a:lnTo>
                  <a:lnTo>
                    <a:pt x="388304" y="202075"/>
                  </a:lnTo>
                  <a:lnTo>
                    <a:pt x="388386" y="202308"/>
                  </a:lnTo>
                  <a:lnTo>
                    <a:pt x="388513" y="202502"/>
                  </a:lnTo>
                  <a:lnTo>
                    <a:pt x="388595" y="202734"/>
                  </a:lnTo>
                  <a:lnTo>
                    <a:pt x="388688" y="202915"/>
                  </a:lnTo>
                  <a:lnTo>
                    <a:pt x="388769" y="203161"/>
                  </a:lnTo>
                  <a:lnTo>
                    <a:pt x="388850" y="203394"/>
                  </a:lnTo>
                  <a:lnTo>
                    <a:pt x="388978" y="203575"/>
                  </a:lnTo>
                  <a:lnTo>
                    <a:pt x="389059" y="203821"/>
                  </a:lnTo>
                  <a:lnTo>
                    <a:pt x="389152" y="204002"/>
                  </a:lnTo>
                  <a:lnTo>
                    <a:pt x="389234" y="204235"/>
                  </a:lnTo>
                  <a:lnTo>
                    <a:pt x="389315" y="204480"/>
                  </a:lnTo>
                  <a:lnTo>
                    <a:pt x="389443" y="204662"/>
                  </a:lnTo>
                  <a:lnTo>
                    <a:pt x="389524" y="204894"/>
                  </a:lnTo>
                  <a:lnTo>
                    <a:pt x="389605" y="205127"/>
                  </a:lnTo>
                  <a:lnTo>
                    <a:pt x="389698" y="205321"/>
                  </a:lnTo>
                  <a:lnTo>
                    <a:pt x="389780" y="205554"/>
                  </a:lnTo>
                  <a:lnTo>
                    <a:pt x="389907" y="205748"/>
                  </a:lnTo>
                  <a:lnTo>
                    <a:pt x="389989" y="205981"/>
                  </a:lnTo>
                  <a:lnTo>
                    <a:pt x="390070" y="206214"/>
                  </a:lnTo>
                  <a:lnTo>
                    <a:pt x="390163" y="206408"/>
                  </a:lnTo>
                  <a:lnTo>
                    <a:pt x="390244" y="206640"/>
                  </a:lnTo>
                  <a:lnTo>
                    <a:pt x="390372" y="206821"/>
                  </a:lnTo>
                  <a:lnTo>
                    <a:pt x="390453" y="207067"/>
                  </a:lnTo>
                  <a:lnTo>
                    <a:pt x="390535" y="207300"/>
                  </a:lnTo>
                  <a:lnTo>
                    <a:pt x="390616" y="207481"/>
                  </a:lnTo>
                  <a:lnTo>
                    <a:pt x="390709" y="207727"/>
                  </a:lnTo>
                  <a:lnTo>
                    <a:pt x="390837" y="207960"/>
                  </a:lnTo>
                  <a:lnTo>
                    <a:pt x="390918" y="208141"/>
                  </a:lnTo>
                  <a:lnTo>
                    <a:pt x="390999" y="208386"/>
                  </a:lnTo>
                  <a:lnTo>
                    <a:pt x="391081" y="208619"/>
                  </a:lnTo>
                  <a:lnTo>
                    <a:pt x="391174" y="208800"/>
                  </a:lnTo>
                  <a:lnTo>
                    <a:pt x="391290" y="209046"/>
                  </a:lnTo>
                  <a:lnTo>
                    <a:pt x="391383" y="209227"/>
                  </a:lnTo>
                  <a:lnTo>
                    <a:pt x="391464" y="209460"/>
                  </a:lnTo>
                  <a:lnTo>
                    <a:pt x="391545" y="209693"/>
                  </a:lnTo>
                  <a:lnTo>
                    <a:pt x="391627" y="209887"/>
                  </a:lnTo>
                  <a:lnTo>
                    <a:pt x="391754" y="210120"/>
                  </a:lnTo>
                  <a:lnTo>
                    <a:pt x="391847" y="210352"/>
                  </a:lnTo>
                  <a:lnTo>
                    <a:pt x="391929" y="210546"/>
                  </a:lnTo>
                  <a:lnTo>
                    <a:pt x="392010" y="210779"/>
                  </a:lnTo>
                  <a:lnTo>
                    <a:pt x="392091" y="211012"/>
                  </a:lnTo>
                  <a:lnTo>
                    <a:pt x="392219" y="211206"/>
                  </a:lnTo>
                  <a:lnTo>
                    <a:pt x="392300" y="211439"/>
                  </a:lnTo>
                  <a:lnTo>
                    <a:pt x="392393" y="211672"/>
                  </a:lnTo>
                  <a:lnTo>
                    <a:pt x="392475" y="211866"/>
                  </a:lnTo>
                  <a:lnTo>
                    <a:pt x="392556" y="212098"/>
                  </a:lnTo>
                  <a:lnTo>
                    <a:pt x="392684" y="212331"/>
                  </a:lnTo>
                  <a:lnTo>
                    <a:pt x="392765" y="212525"/>
                  </a:lnTo>
                  <a:lnTo>
                    <a:pt x="392858" y="212758"/>
                  </a:lnTo>
                  <a:lnTo>
                    <a:pt x="392939" y="212991"/>
                  </a:lnTo>
                  <a:lnTo>
                    <a:pt x="393021" y="213185"/>
                  </a:lnTo>
                  <a:lnTo>
                    <a:pt x="393148" y="213418"/>
                  </a:lnTo>
                  <a:lnTo>
                    <a:pt x="393230" y="213650"/>
                  </a:lnTo>
                  <a:lnTo>
                    <a:pt x="393311" y="213844"/>
                  </a:lnTo>
                  <a:lnTo>
                    <a:pt x="393404" y="214077"/>
                  </a:lnTo>
                  <a:lnTo>
                    <a:pt x="393485" y="214310"/>
                  </a:lnTo>
                  <a:lnTo>
                    <a:pt x="393613" y="214504"/>
                  </a:lnTo>
                  <a:lnTo>
                    <a:pt x="393694" y="214737"/>
                  </a:lnTo>
                  <a:lnTo>
                    <a:pt x="393776" y="214970"/>
                  </a:lnTo>
                  <a:lnTo>
                    <a:pt x="393869" y="215164"/>
                  </a:lnTo>
                  <a:lnTo>
                    <a:pt x="393950" y="215396"/>
                  </a:lnTo>
                  <a:lnTo>
                    <a:pt x="394078" y="215629"/>
                  </a:lnTo>
                  <a:lnTo>
                    <a:pt x="394159" y="215823"/>
                  </a:lnTo>
                  <a:lnTo>
                    <a:pt x="394240" y="216056"/>
                  </a:lnTo>
                  <a:lnTo>
                    <a:pt x="394322" y="216289"/>
                  </a:lnTo>
                  <a:lnTo>
                    <a:pt x="394415" y="216483"/>
                  </a:lnTo>
                  <a:lnTo>
                    <a:pt x="394542" y="216716"/>
                  </a:lnTo>
                  <a:lnTo>
                    <a:pt x="394624" y="216949"/>
                  </a:lnTo>
                  <a:lnTo>
                    <a:pt x="394705" y="217181"/>
                  </a:lnTo>
                  <a:lnTo>
                    <a:pt x="394786" y="217375"/>
                  </a:lnTo>
                  <a:lnTo>
                    <a:pt x="394879" y="217608"/>
                  </a:lnTo>
                  <a:lnTo>
                    <a:pt x="394996" y="217841"/>
                  </a:lnTo>
                  <a:lnTo>
                    <a:pt x="395088" y="218035"/>
                  </a:lnTo>
                  <a:lnTo>
                    <a:pt x="395170" y="218268"/>
                  </a:lnTo>
                  <a:lnTo>
                    <a:pt x="395251" y="218501"/>
                  </a:lnTo>
                  <a:lnTo>
                    <a:pt x="395332" y="218695"/>
                  </a:lnTo>
                  <a:lnTo>
                    <a:pt x="395460" y="218927"/>
                  </a:lnTo>
                  <a:lnTo>
                    <a:pt x="395553" y="219160"/>
                  </a:lnTo>
                  <a:lnTo>
                    <a:pt x="395634" y="219393"/>
                  </a:lnTo>
                  <a:lnTo>
                    <a:pt x="395716" y="219587"/>
                  </a:lnTo>
                  <a:lnTo>
                    <a:pt x="395797" y="219820"/>
                  </a:lnTo>
                  <a:lnTo>
                    <a:pt x="395925" y="220053"/>
                  </a:lnTo>
                  <a:lnTo>
                    <a:pt x="396018" y="220247"/>
                  </a:lnTo>
                  <a:lnTo>
                    <a:pt x="396099" y="220479"/>
                  </a:lnTo>
                  <a:lnTo>
                    <a:pt x="396180" y="220712"/>
                  </a:lnTo>
                  <a:lnTo>
                    <a:pt x="396262" y="220945"/>
                  </a:lnTo>
                  <a:lnTo>
                    <a:pt x="396390" y="221139"/>
                  </a:lnTo>
                  <a:lnTo>
                    <a:pt x="396471" y="221372"/>
                  </a:lnTo>
                  <a:lnTo>
                    <a:pt x="396564" y="221605"/>
                  </a:lnTo>
                  <a:lnTo>
                    <a:pt x="396645" y="221799"/>
                  </a:lnTo>
                  <a:lnTo>
                    <a:pt x="396726" y="222031"/>
                  </a:lnTo>
                  <a:lnTo>
                    <a:pt x="396854" y="222264"/>
                  </a:lnTo>
                  <a:lnTo>
                    <a:pt x="396936" y="222497"/>
                  </a:lnTo>
                  <a:lnTo>
                    <a:pt x="397017" y="222691"/>
                  </a:lnTo>
                  <a:lnTo>
                    <a:pt x="397110" y="222924"/>
                  </a:lnTo>
                  <a:lnTo>
                    <a:pt x="397191" y="223157"/>
                  </a:lnTo>
                  <a:lnTo>
                    <a:pt x="397319" y="223402"/>
                  </a:lnTo>
                  <a:lnTo>
                    <a:pt x="397400" y="223583"/>
                  </a:lnTo>
                  <a:lnTo>
                    <a:pt x="397482" y="223816"/>
                  </a:lnTo>
                  <a:lnTo>
                    <a:pt x="397574" y="224049"/>
                  </a:lnTo>
                  <a:lnTo>
                    <a:pt x="397656" y="224295"/>
                  </a:lnTo>
                  <a:lnTo>
                    <a:pt x="397784" y="224476"/>
                  </a:lnTo>
                  <a:lnTo>
                    <a:pt x="397865" y="224709"/>
                  </a:lnTo>
                  <a:lnTo>
                    <a:pt x="397946" y="224954"/>
                  </a:lnTo>
                  <a:lnTo>
                    <a:pt x="398028" y="225187"/>
                  </a:lnTo>
                  <a:lnTo>
                    <a:pt x="398120" y="225368"/>
                  </a:lnTo>
                  <a:lnTo>
                    <a:pt x="398248" y="225614"/>
                  </a:lnTo>
                  <a:lnTo>
                    <a:pt x="398330" y="225847"/>
                  </a:lnTo>
                  <a:lnTo>
                    <a:pt x="398411" y="226080"/>
                  </a:lnTo>
                  <a:lnTo>
                    <a:pt x="398492" y="226274"/>
                  </a:lnTo>
                  <a:lnTo>
                    <a:pt x="398585" y="226506"/>
                  </a:lnTo>
                  <a:lnTo>
                    <a:pt x="398701" y="226739"/>
                  </a:lnTo>
                  <a:lnTo>
                    <a:pt x="398794" y="226972"/>
                  </a:lnTo>
                  <a:lnTo>
                    <a:pt x="398876" y="227166"/>
                  </a:lnTo>
                  <a:lnTo>
                    <a:pt x="398957" y="227399"/>
                  </a:lnTo>
                  <a:lnTo>
                    <a:pt x="399038" y="227632"/>
                  </a:lnTo>
                  <a:lnTo>
                    <a:pt x="399166" y="227865"/>
                  </a:lnTo>
                  <a:lnTo>
                    <a:pt x="399259" y="228059"/>
                  </a:lnTo>
                  <a:lnTo>
                    <a:pt x="399340" y="228291"/>
                  </a:lnTo>
                  <a:lnTo>
                    <a:pt x="399422" y="228524"/>
                  </a:lnTo>
                  <a:lnTo>
                    <a:pt x="399503" y="228757"/>
                  </a:lnTo>
                  <a:lnTo>
                    <a:pt x="399631" y="228951"/>
                  </a:lnTo>
                  <a:lnTo>
                    <a:pt x="399724" y="229184"/>
                  </a:lnTo>
                  <a:lnTo>
                    <a:pt x="399805" y="229417"/>
                  </a:lnTo>
                  <a:lnTo>
                    <a:pt x="399886" y="229662"/>
                  </a:lnTo>
                  <a:lnTo>
                    <a:pt x="399968" y="229895"/>
                  </a:lnTo>
                  <a:lnTo>
                    <a:pt x="400095" y="230076"/>
                  </a:lnTo>
                  <a:lnTo>
                    <a:pt x="400177" y="230322"/>
                  </a:lnTo>
                  <a:lnTo>
                    <a:pt x="400270" y="230555"/>
                  </a:lnTo>
                  <a:lnTo>
                    <a:pt x="400351" y="230788"/>
                  </a:lnTo>
                  <a:lnTo>
                    <a:pt x="400432" y="230969"/>
                  </a:lnTo>
                  <a:lnTo>
                    <a:pt x="400560" y="231214"/>
                  </a:lnTo>
                  <a:lnTo>
                    <a:pt x="400641" y="231447"/>
                  </a:lnTo>
                  <a:lnTo>
                    <a:pt x="400723" y="231680"/>
                  </a:lnTo>
                  <a:lnTo>
                    <a:pt x="400816" y="231913"/>
                  </a:lnTo>
                  <a:lnTo>
                    <a:pt x="400897" y="232107"/>
                  </a:lnTo>
                  <a:lnTo>
                    <a:pt x="401025" y="232340"/>
                  </a:lnTo>
                  <a:lnTo>
                    <a:pt x="401106" y="232572"/>
                  </a:lnTo>
                  <a:lnTo>
                    <a:pt x="401187" y="232805"/>
                  </a:lnTo>
                  <a:lnTo>
                    <a:pt x="401280" y="233051"/>
                  </a:lnTo>
                  <a:lnTo>
                    <a:pt x="401362" y="233232"/>
                  </a:lnTo>
                  <a:lnTo>
                    <a:pt x="401489" y="233465"/>
                  </a:lnTo>
                  <a:lnTo>
                    <a:pt x="401571" y="233711"/>
                  </a:lnTo>
                  <a:lnTo>
                    <a:pt x="401652" y="233943"/>
                  </a:lnTo>
                  <a:lnTo>
                    <a:pt x="401745" y="234176"/>
                  </a:lnTo>
                  <a:lnTo>
                    <a:pt x="401826" y="234370"/>
                  </a:lnTo>
                  <a:lnTo>
                    <a:pt x="401954" y="234603"/>
                  </a:lnTo>
                  <a:lnTo>
                    <a:pt x="402035" y="234836"/>
                  </a:lnTo>
                  <a:lnTo>
                    <a:pt x="402117" y="235069"/>
                  </a:lnTo>
                  <a:lnTo>
                    <a:pt x="402198" y="235301"/>
                  </a:lnTo>
                  <a:lnTo>
                    <a:pt x="402291" y="235495"/>
                  </a:lnTo>
                  <a:lnTo>
                    <a:pt x="402407" y="235728"/>
                  </a:lnTo>
                  <a:lnTo>
                    <a:pt x="402500" y="235961"/>
                  </a:lnTo>
                  <a:lnTo>
                    <a:pt x="402581" y="236194"/>
                  </a:lnTo>
                  <a:lnTo>
                    <a:pt x="402663" y="236440"/>
                  </a:lnTo>
                  <a:lnTo>
                    <a:pt x="402744" y="236621"/>
                  </a:lnTo>
                  <a:lnTo>
                    <a:pt x="402872" y="236853"/>
                  </a:lnTo>
                  <a:lnTo>
                    <a:pt x="402965" y="237099"/>
                  </a:lnTo>
                  <a:lnTo>
                    <a:pt x="403046" y="237332"/>
                  </a:lnTo>
                  <a:lnTo>
                    <a:pt x="403127" y="237565"/>
                  </a:lnTo>
                  <a:lnTo>
                    <a:pt x="403209" y="237798"/>
                  </a:lnTo>
                  <a:lnTo>
                    <a:pt x="403336" y="237992"/>
                  </a:lnTo>
                  <a:lnTo>
                    <a:pt x="403418" y="238224"/>
                  </a:lnTo>
                  <a:lnTo>
                    <a:pt x="403511" y="238457"/>
                  </a:lnTo>
                  <a:lnTo>
                    <a:pt x="403592" y="238690"/>
                  </a:lnTo>
                  <a:lnTo>
                    <a:pt x="403673" y="238936"/>
                  </a:lnTo>
                  <a:lnTo>
                    <a:pt x="403801" y="239169"/>
                  </a:lnTo>
                  <a:lnTo>
                    <a:pt x="403882" y="239350"/>
                  </a:lnTo>
                  <a:lnTo>
                    <a:pt x="403975" y="239582"/>
                  </a:lnTo>
                  <a:lnTo>
                    <a:pt x="404057" y="239828"/>
                  </a:lnTo>
                  <a:lnTo>
                    <a:pt x="404138" y="240061"/>
                  </a:lnTo>
                  <a:lnTo>
                    <a:pt x="404266" y="240294"/>
                  </a:lnTo>
                  <a:lnTo>
                    <a:pt x="404347" y="240527"/>
                  </a:lnTo>
                  <a:lnTo>
                    <a:pt x="404428" y="240721"/>
                  </a:lnTo>
                  <a:lnTo>
                    <a:pt x="404521" y="240953"/>
                  </a:lnTo>
                  <a:lnTo>
                    <a:pt x="404603" y="241186"/>
                  </a:lnTo>
                  <a:lnTo>
                    <a:pt x="404730" y="241419"/>
                  </a:lnTo>
                  <a:lnTo>
                    <a:pt x="404812" y="241665"/>
                  </a:lnTo>
                  <a:lnTo>
                    <a:pt x="404893" y="241898"/>
                  </a:lnTo>
                  <a:lnTo>
                    <a:pt x="404986" y="242079"/>
                  </a:lnTo>
                  <a:lnTo>
                    <a:pt x="405067" y="242324"/>
                  </a:lnTo>
                  <a:lnTo>
                    <a:pt x="405195" y="242557"/>
                  </a:lnTo>
                  <a:lnTo>
                    <a:pt x="405276" y="242790"/>
                  </a:lnTo>
                  <a:lnTo>
                    <a:pt x="405358" y="243023"/>
                  </a:lnTo>
                  <a:lnTo>
                    <a:pt x="405451" y="243256"/>
                  </a:lnTo>
                  <a:lnTo>
                    <a:pt x="405532" y="243501"/>
                  </a:lnTo>
                </a:path>
                <a:path w="926464" h="787400">
                  <a:moveTo>
                    <a:pt x="405532" y="243501"/>
                  </a:moveTo>
                  <a:lnTo>
                    <a:pt x="405660" y="243682"/>
                  </a:lnTo>
                  <a:lnTo>
                    <a:pt x="405741" y="243915"/>
                  </a:lnTo>
                  <a:lnTo>
                    <a:pt x="405822" y="244148"/>
                  </a:lnTo>
                  <a:lnTo>
                    <a:pt x="405904" y="244394"/>
                  </a:lnTo>
                  <a:lnTo>
                    <a:pt x="405997" y="244627"/>
                  </a:lnTo>
                  <a:lnTo>
                    <a:pt x="406113" y="244859"/>
                  </a:lnTo>
                  <a:lnTo>
                    <a:pt x="406206" y="245092"/>
                  </a:lnTo>
                  <a:lnTo>
                    <a:pt x="406287" y="245286"/>
                  </a:lnTo>
                  <a:lnTo>
                    <a:pt x="406368" y="245519"/>
                  </a:lnTo>
                  <a:lnTo>
                    <a:pt x="406450" y="245752"/>
                  </a:lnTo>
                  <a:lnTo>
                    <a:pt x="406578" y="245985"/>
                  </a:lnTo>
                  <a:lnTo>
                    <a:pt x="406670" y="246230"/>
                  </a:lnTo>
                  <a:lnTo>
                    <a:pt x="406752" y="246463"/>
                  </a:lnTo>
                  <a:lnTo>
                    <a:pt x="406833" y="246696"/>
                  </a:lnTo>
                  <a:lnTo>
                    <a:pt x="406914" y="246929"/>
                  </a:lnTo>
                  <a:lnTo>
                    <a:pt x="407042" y="247123"/>
                  </a:lnTo>
                  <a:lnTo>
                    <a:pt x="407124" y="247356"/>
                  </a:lnTo>
                  <a:lnTo>
                    <a:pt x="407216" y="247588"/>
                  </a:lnTo>
                  <a:lnTo>
                    <a:pt x="407298" y="247821"/>
                  </a:lnTo>
                  <a:lnTo>
                    <a:pt x="407379" y="248067"/>
                  </a:lnTo>
                  <a:lnTo>
                    <a:pt x="407507" y="248300"/>
                  </a:lnTo>
                  <a:lnTo>
                    <a:pt x="407588" y="248532"/>
                  </a:lnTo>
                  <a:lnTo>
                    <a:pt x="407681" y="248765"/>
                  </a:lnTo>
                  <a:lnTo>
                    <a:pt x="407762" y="248998"/>
                  </a:lnTo>
                  <a:lnTo>
                    <a:pt x="407844" y="249192"/>
                  </a:lnTo>
                  <a:lnTo>
                    <a:pt x="407972" y="249425"/>
                  </a:lnTo>
                  <a:lnTo>
                    <a:pt x="408053" y="249658"/>
                  </a:lnTo>
                  <a:lnTo>
                    <a:pt x="408134" y="249903"/>
                  </a:lnTo>
                  <a:lnTo>
                    <a:pt x="408227" y="250136"/>
                  </a:lnTo>
                  <a:lnTo>
                    <a:pt x="408308" y="250369"/>
                  </a:lnTo>
                  <a:lnTo>
                    <a:pt x="408436" y="250602"/>
                  </a:lnTo>
                  <a:lnTo>
                    <a:pt x="408518" y="250835"/>
                  </a:lnTo>
                  <a:lnTo>
                    <a:pt x="408599" y="251067"/>
                  </a:lnTo>
                  <a:lnTo>
                    <a:pt x="408692" y="251261"/>
                  </a:lnTo>
                  <a:lnTo>
                    <a:pt x="408773" y="251494"/>
                  </a:lnTo>
                  <a:lnTo>
                    <a:pt x="408901" y="251727"/>
                  </a:lnTo>
                  <a:lnTo>
                    <a:pt x="408982" y="251973"/>
                  </a:lnTo>
                  <a:lnTo>
                    <a:pt x="409064" y="252206"/>
                  </a:lnTo>
                  <a:lnTo>
                    <a:pt x="409145" y="252438"/>
                  </a:lnTo>
                  <a:lnTo>
                    <a:pt x="409238" y="252671"/>
                  </a:lnTo>
                  <a:lnTo>
                    <a:pt x="409366" y="252904"/>
                  </a:lnTo>
                  <a:lnTo>
                    <a:pt x="409447" y="253150"/>
                  </a:lnTo>
                  <a:lnTo>
                    <a:pt x="409528" y="253383"/>
                  </a:lnTo>
                  <a:lnTo>
                    <a:pt x="409610" y="253564"/>
                  </a:lnTo>
                  <a:lnTo>
                    <a:pt x="409702" y="253809"/>
                  </a:lnTo>
                  <a:lnTo>
                    <a:pt x="409819" y="254042"/>
                  </a:lnTo>
                  <a:lnTo>
                    <a:pt x="409912" y="254275"/>
                  </a:lnTo>
                  <a:lnTo>
                    <a:pt x="409993" y="254508"/>
                  </a:lnTo>
                  <a:lnTo>
                    <a:pt x="410074" y="254741"/>
                  </a:lnTo>
                  <a:lnTo>
                    <a:pt x="410156" y="254986"/>
                  </a:lnTo>
                  <a:lnTo>
                    <a:pt x="410283" y="255219"/>
                  </a:lnTo>
                  <a:lnTo>
                    <a:pt x="410376" y="255452"/>
                  </a:lnTo>
                  <a:lnTo>
                    <a:pt x="410458" y="255685"/>
                  </a:lnTo>
                  <a:lnTo>
                    <a:pt x="410539" y="255918"/>
                  </a:lnTo>
                  <a:lnTo>
                    <a:pt x="410620" y="256163"/>
                  </a:lnTo>
                  <a:lnTo>
                    <a:pt x="410748" y="256344"/>
                  </a:lnTo>
                  <a:lnTo>
                    <a:pt x="410829" y="256577"/>
                  </a:lnTo>
                  <a:lnTo>
                    <a:pt x="410922" y="256810"/>
                  </a:lnTo>
                  <a:lnTo>
                    <a:pt x="411004" y="257056"/>
                  </a:lnTo>
                  <a:lnTo>
                    <a:pt x="411085" y="257289"/>
                  </a:lnTo>
                  <a:lnTo>
                    <a:pt x="411213" y="257521"/>
                  </a:lnTo>
                  <a:lnTo>
                    <a:pt x="411294" y="257754"/>
                  </a:lnTo>
                  <a:lnTo>
                    <a:pt x="411387" y="257987"/>
                  </a:lnTo>
                  <a:lnTo>
                    <a:pt x="411468" y="258233"/>
                  </a:lnTo>
                  <a:lnTo>
                    <a:pt x="411550" y="258466"/>
                  </a:lnTo>
                  <a:lnTo>
                    <a:pt x="411677" y="258698"/>
                  </a:lnTo>
                  <a:lnTo>
                    <a:pt x="411759" y="258931"/>
                  </a:lnTo>
                  <a:lnTo>
                    <a:pt x="411840" y="259164"/>
                  </a:lnTo>
                  <a:lnTo>
                    <a:pt x="411933" y="259410"/>
                  </a:lnTo>
                  <a:lnTo>
                    <a:pt x="412014" y="259642"/>
                  </a:lnTo>
                  <a:lnTo>
                    <a:pt x="412142" y="259824"/>
                  </a:lnTo>
                  <a:lnTo>
                    <a:pt x="412223" y="260069"/>
                  </a:lnTo>
                  <a:lnTo>
                    <a:pt x="412305" y="260302"/>
                  </a:lnTo>
                  <a:lnTo>
                    <a:pt x="412398" y="260535"/>
                  </a:lnTo>
                  <a:lnTo>
                    <a:pt x="412479" y="260768"/>
                  </a:lnTo>
                  <a:lnTo>
                    <a:pt x="412607" y="261001"/>
                  </a:lnTo>
                  <a:lnTo>
                    <a:pt x="412688" y="261246"/>
                  </a:lnTo>
                  <a:lnTo>
                    <a:pt x="412769" y="261479"/>
                  </a:lnTo>
                  <a:lnTo>
                    <a:pt x="412851" y="261712"/>
                  </a:lnTo>
                  <a:lnTo>
                    <a:pt x="412944" y="261945"/>
                  </a:lnTo>
                  <a:lnTo>
                    <a:pt x="413071" y="262177"/>
                  </a:lnTo>
                  <a:lnTo>
                    <a:pt x="413153" y="262423"/>
                  </a:lnTo>
                  <a:lnTo>
                    <a:pt x="413234" y="262656"/>
                  </a:lnTo>
                  <a:lnTo>
                    <a:pt x="413315" y="262889"/>
                  </a:lnTo>
                  <a:lnTo>
                    <a:pt x="413408" y="263122"/>
                  </a:lnTo>
                  <a:lnTo>
                    <a:pt x="413524" y="263354"/>
                  </a:lnTo>
                  <a:lnTo>
                    <a:pt x="413617" y="263600"/>
                  </a:lnTo>
                  <a:lnTo>
                    <a:pt x="413699" y="263833"/>
                  </a:lnTo>
                  <a:lnTo>
                    <a:pt x="413780" y="264066"/>
                  </a:lnTo>
                  <a:lnTo>
                    <a:pt x="413861" y="264299"/>
                  </a:lnTo>
                  <a:lnTo>
                    <a:pt x="413989" y="264531"/>
                  </a:lnTo>
                  <a:lnTo>
                    <a:pt x="414082" y="264725"/>
                  </a:lnTo>
                  <a:lnTo>
                    <a:pt x="414163" y="264958"/>
                  </a:lnTo>
                  <a:lnTo>
                    <a:pt x="414245" y="265191"/>
                  </a:lnTo>
                  <a:lnTo>
                    <a:pt x="414326" y="265424"/>
                  </a:lnTo>
                  <a:lnTo>
                    <a:pt x="414454" y="265670"/>
                  </a:lnTo>
                  <a:lnTo>
                    <a:pt x="414535" y="265902"/>
                  </a:lnTo>
                  <a:lnTo>
                    <a:pt x="414628" y="266135"/>
                  </a:lnTo>
                  <a:lnTo>
                    <a:pt x="414709" y="266368"/>
                  </a:lnTo>
                  <a:lnTo>
                    <a:pt x="414791" y="266601"/>
                  </a:lnTo>
                  <a:lnTo>
                    <a:pt x="414918" y="266847"/>
                  </a:lnTo>
                  <a:lnTo>
                    <a:pt x="415000" y="267079"/>
                  </a:lnTo>
                  <a:lnTo>
                    <a:pt x="415093" y="267312"/>
                  </a:lnTo>
                  <a:lnTo>
                    <a:pt x="415174" y="267545"/>
                  </a:lnTo>
                  <a:lnTo>
                    <a:pt x="415255" y="267778"/>
                  </a:lnTo>
                  <a:lnTo>
                    <a:pt x="415383" y="268023"/>
                  </a:lnTo>
                  <a:lnTo>
                    <a:pt x="415464" y="268256"/>
                  </a:lnTo>
                  <a:lnTo>
                    <a:pt x="415546" y="268489"/>
                  </a:lnTo>
                  <a:lnTo>
                    <a:pt x="415639" y="268722"/>
                  </a:lnTo>
                  <a:lnTo>
                    <a:pt x="415720" y="268955"/>
                  </a:lnTo>
                  <a:lnTo>
                    <a:pt x="415848" y="269200"/>
                  </a:lnTo>
                  <a:lnTo>
                    <a:pt x="415929" y="269433"/>
                  </a:lnTo>
                  <a:lnTo>
                    <a:pt x="416010" y="269666"/>
                  </a:lnTo>
                  <a:lnTo>
                    <a:pt x="416103" y="269899"/>
                  </a:lnTo>
                  <a:lnTo>
                    <a:pt x="416185" y="270132"/>
                  </a:lnTo>
                  <a:lnTo>
                    <a:pt x="416312" y="270377"/>
                  </a:lnTo>
                  <a:lnTo>
                    <a:pt x="416394" y="270610"/>
                  </a:lnTo>
                  <a:lnTo>
                    <a:pt x="416475" y="270843"/>
                  </a:lnTo>
                  <a:lnTo>
                    <a:pt x="416556" y="271076"/>
                  </a:lnTo>
                  <a:lnTo>
                    <a:pt x="416649" y="271309"/>
                  </a:lnTo>
                  <a:lnTo>
                    <a:pt x="416777" y="271554"/>
                  </a:lnTo>
                  <a:lnTo>
                    <a:pt x="416858" y="271787"/>
                  </a:lnTo>
                  <a:lnTo>
                    <a:pt x="416940" y="272020"/>
                  </a:lnTo>
                  <a:lnTo>
                    <a:pt x="417021" y="272253"/>
                  </a:lnTo>
                  <a:lnTo>
                    <a:pt x="417114" y="272486"/>
                  </a:lnTo>
                  <a:lnTo>
                    <a:pt x="417230" y="272731"/>
                  </a:lnTo>
                  <a:lnTo>
                    <a:pt x="417323" y="272964"/>
                  </a:lnTo>
                  <a:lnTo>
                    <a:pt x="417404" y="273197"/>
                  </a:lnTo>
                  <a:lnTo>
                    <a:pt x="417486" y="273430"/>
                  </a:lnTo>
                  <a:lnTo>
                    <a:pt x="417567" y="273663"/>
                  </a:lnTo>
                  <a:lnTo>
                    <a:pt x="417695" y="273908"/>
                  </a:lnTo>
                  <a:lnTo>
                    <a:pt x="417788" y="274141"/>
                  </a:lnTo>
                  <a:lnTo>
                    <a:pt x="417869" y="274374"/>
                  </a:lnTo>
                  <a:lnTo>
                    <a:pt x="417950" y="274607"/>
                  </a:lnTo>
                  <a:lnTo>
                    <a:pt x="418032" y="274840"/>
                  </a:lnTo>
                  <a:lnTo>
                    <a:pt x="418160" y="275085"/>
                  </a:lnTo>
                  <a:lnTo>
                    <a:pt x="418241" y="275318"/>
                  </a:lnTo>
                  <a:lnTo>
                    <a:pt x="418334" y="275551"/>
                  </a:lnTo>
                  <a:lnTo>
                    <a:pt x="418415" y="275784"/>
                  </a:lnTo>
                  <a:lnTo>
                    <a:pt x="418496" y="276016"/>
                  </a:lnTo>
                  <a:lnTo>
                    <a:pt x="418624" y="276262"/>
                  </a:lnTo>
                  <a:lnTo>
                    <a:pt x="418706" y="276495"/>
                  </a:lnTo>
                  <a:lnTo>
                    <a:pt x="418798" y="276728"/>
                  </a:lnTo>
                  <a:lnTo>
                    <a:pt x="418880" y="276961"/>
                  </a:lnTo>
                  <a:lnTo>
                    <a:pt x="418961" y="277193"/>
                  </a:lnTo>
                  <a:lnTo>
                    <a:pt x="419089" y="277439"/>
                  </a:lnTo>
                  <a:lnTo>
                    <a:pt x="419170" y="277672"/>
                  </a:lnTo>
                  <a:lnTo>
                    <a:pt x="419252" y="277905"/>
                  </a:lnTo>
                  <a:lnTo>
                    <a:pt x="419344" y="278138"/>
                  </a:lnTo>
                  <a:lnTo>
                    <a:pt x="419426" y="278370"/>
                  </a:lnTo>
                  <a:lnTo>
                    <a:pt x="419554" y="278603"/>
                  </a:lnTo>
                  <a:lnTo>
                    <a:pt x="419635" y="278849"/>
                  </a:lnTo>
                  <a:lnTo>
                    <a:pt x="419716" y="279082"/>
                  </a:lnTo>
                  <a:lnTo>
                    <a:pt x="419809" y="279315"/>
                  </a:lnTo>
                  <a:lnTo>
                    <a:pt x="419890" y="279547"/>
                  </a:lnTo>
                  <a:lnTo>
                    <a:pt x="420018" y="279780"/>
                  </a:lnTo>
                  <a:lnTo>
                    <a:pt x="420100" y="280026"/>
                  </a:lnTo>
                  <a:lnTo>
                    <a:pt x="420181" y="280259"/>
                  </a:lnTo>
                  <a:lnTo>
                    <a:pt x="420262" y="280492"/>
                  </a:lnTo>
                  <a:lnTo>
                    <a:pt x="420355" y="280724"/>
                  </a:lnTo>
                  <a:lnTo>
                    <a:pt x="420483" y="280957"/>
                  </a:lnTo>
                  <a:lnTo>
                    <a:pt x="420564" y="281203"/>
                  </a:lnTo>
                  <a:lnTo>
                    <a:pt x="420646" y="281474"/>
                  </a:lnTo>
                  <a:lnTo>
                    <a:pt x="420727" y="281720"/>
                  </a:lnTo>
                  <a:lnTo>
                    <a:pt x="420820" y="281953"/>
                  </a:lnTo>
                  <a:lnTo>
                    <a:pt x="420948" y="282186"/>
                  </a:lnTo>
                  <a:lnTo>
                    <a:pt x="421029" y="282419"/>
                  </a:lnTo>
                  <a:lnTo>
                    <a:pt x="421110" y="282651"/>
                  </a:lnTo>
                  <a:lnTo>
                    <a:pt x="421192" y="282897"/>
                  </a:lnTo>
                  <a:lnTo>
                    <a:pt x="421273" y="283130"/>
                  </a:lnTo>
                  <a:lnTo>
                    <a:pt x="421401" y="283363"/>
                  </a:lnTo>
                  <a:lnTo>
                    <a:pt x="421494" y="283596"/>
                  </a:lnTo>
                  <a:lnTo>
                    <a:pt x="421575" y="283828"/>
                  </a:lnTo>
                  <a:lnTo>
                    <a:pt x="421656" y="284074"/>
                  </a:lnTo>
                  <a:lnTo>
                    <a:pt x="421738" y="284307"/>
                  </a:lnTo>
                  <a:lnTo>
                    <a:pt x="421865" y="284540"/>
                  </a:lnTo>
                  <a:lnTo>
                    <a:pt x="421947" y="284773"/>
                  </a:lnTo>
                  <a:lnTo>
                    <a:pt x="422040" y="285005"/>
                  </a:lnTo>
                  <a:lnTo>
                    <a:pt x="422121" y="285251"/>
                  </a:lnTo>
                  <a:lnTo>
                    <a:pt x="422202" y="285484"/>
                  </a:lnTo>
                  <a:lnTo>
                    <a:pt x="422330" y="285717"/>
                  </a:lnTo>
                  <a:lnTo>
                    <a:pt x="422411" y="285950"/>
                  </a:lnTo>
                  <a:lnTo>
                    <a:pt x="422504" y="286182"/>
                  </a:lnTo>
                  <a:lnTo>
                    <a:pt x="422586" y="286428"/>
                  </a:lnTo>
                  <a:lnTo>
                    <a:pt x="422667" y="286700"/>
                  </a:lnTo>
                  <a:lnTo>
                    <a:pt x="422795" y="286945"/>
                  </a:lnTo>
                  <a:lnTo>
                    <a:pt x="422876" y="287178"/>
                  </a:lnTo>
                  <a:lnTo>
                    <a:pt x="422957" y="287411"/>
                  </a:lnTo>
                  <a:lnTo>
                    <a:pt x="423050" y="287644"/>
                  </a:lnTo>
                  <a:lnTo>
                    <a:pt x="423132" y="287877"/>
                  </a:lnTo>
                  <a:lnTo>
                    <a:pt x="423259" y="288122"/>
                  </a:lnTo>
                  <a:lnTo>
                    <a:pt x="423341" y="288355"/>
                  </a:lnTo>
                  <a:lnTo>
                    <a:pt x="423422" y="288588"/>
                  </a:lnTo>
                  <a:lnTo>
                    <a:pt x="423515" y="288821"/>
                  </a:lnTo>
                  <a:lnTo>
                    <a:pt x="423596" y="289054"/>
                  </a:lnTo>
                  <a:lnTo>
                    <a:pt x="423724" y="289299"/>
                  </a:lnTo>
                  <a:lnTo>
                    <a:pt x="423805" y="289532"/>
                  </a:lnTo>
                  <a:lnTo>
                    <a:pt x="423887" y="289765"/>
                  </a:lnTo>
                  <a:lnTo>
                    <a:pt x="423968" y="289998"/>
                  </a:lnTo>
                </a:path>
                <a:path w="926464" h="787400">
                  <a:moveTo>
                    <a:pt x="423968" y="289998"/>
                  </a:moveTo>
                  <a:lnTo>
                    <a:pt x="424061" y="290231"/>
                  </a:lnTo>
                  <a:lnTo>
                    <a:pt x="424189" y="290515"/>
                  </a:lnTo>
                  <a:lnTo>
                    <a:pt x="424270" y="290748"/>
                  </a:lnTo>
                  <a:lnTo>
                    <a:pt x="424351" y="290994"/>
                  </a:lnTo>
                  <a:lnTo>
                    <a:pt x="424433" y="291226"/>
                  </a:lnTo>
                  <a:lnTo>
                    <a:pt x="424526" y="291459"/>
                  </a:lnTo>
                  <a:lnTo>
                    <a:pt x="424653" y="291692"/>
                  </a:lnTo>
                  <a:lnTo>
                    <a:pt x="424735" y="291925"/>
                  </a:lnTo>
                  <a:lnTo>
                    <a:pt x="424816" y="292171"/>
                  </a:lnTo>
                  <a:lnTo>
                    <a:pt x="424897" y="292403"/>
                  </a:lnTo>
                  <a:lnTo>
                    <a:pt x="424979" y="292636"/>
                  </a:lnTo>
                  <a:lnTo>
                    <a:pt x="425106" y="292869"/>
                  </a:lnTo>
                  <a:lnTo>
                    <a:pt x="425199" y="293102"/>
                  </a:lnTo>
                  <a:lnTo>
                    <a:pt x="425281" y="293348"/>
                  </a:lnTo>
                  <a:lnTo>
                    <a:pt x="425362" y="293619"/>
                  </a:lnTo>
                  <a:lnTo>
                    <a:pt x="425443" y="293865"/>
                  </a:lnTo>
                  <a:lnTo>
                    <a:pt x="425571" y="294098"/>
                  </a:lnTo>
                  <a:lnTo>
                    <a:pt x="425652" y="294331"/>
                  </a:lnTo>
                  <a:lnTo>
                    <a:pt x="425745" y="294563"/>
                  </a:lnTo>
                  <a:lnTo>
                    <a:pt x="425827" y="294796"/>
                  </a:lnTo>
                  <a:lnTo>
                    <a:pt x="425908" y="295042"/>
                  </a:lnTo>
                  <a:lnTo>
                    <a:pt x="426036" y="295275"/>
                  </a:lnTo>
                  <a:lnTo>
                    <a:pt x="426117" y="295507"/>
                  </a:lnTo>
                  <a:lnTo>
                    <a:pt x="426210" y="295740"/>
                  </a:lnTo>
                  <a:lnTo>
                    <a:pt x="426291" y="295973"/>
                  </a:lnTo>
                  <a:lnTo>
                    <a:pt x="426373" y="296219"/>
                  </a:lnTo>
                  <a:lnTo>
                    <a:pt x="426500" y="296490"/>
                  </a:lnTo>
                  <a:lnTo>
                    <a:pt x="426582" y="296736"/>
                  </a:lnTo>
                  <a:lnTo>
                    <a:pt x="426675" y="296969"/>
                  </a:lnTo>
                  <a:lnTo>
                    <a:pt x="426756" y="297202"/>
                  </a:lnTo>
                  <a:lnTo>
                    <a:pt x="426837" y="297435"/>
                  </a:lnTo>
                  <a:lnTo>
                    <a:pt x="426965" y="297667"/>
                  </a:lnTo>
                  <a:lnTo>
                    <a:pt x="427046" y="297913"/>
                  </a:lnTo>
                  <a:lnTo>
                    <a:pt x="427128" y="298146"/>
                  </a:lnTo>
                  <a:lnTo>
                    <a:pt x="427221" y="298379"/>
                  </a:lnTo>
                  <a:lnTo>
                    <a:pt x="427302" y="298612"/>
                  </a:lnTo>
                  <a:lnTo>
                    <a:pt x="427430" y="298896"/>
                  </a:lnTo>
                  <a:lnTo>
                    <a:pt x="427511" y="299129"/>
                  </a:lnTo>
                  <a:lnTo>
                    <a:pt x="427592" y="299362"/>
                  </a:lnTo>
                  <a:lnTo>
                    <a:pt x="427674" y="299607"/>
                  </a:lnTo>
                  <a:lnTo>
                    <a:pt x="427767" y="299840"/>
                  </a:lnTo>
                  <a:lnTo>
                    <a:pt x="427894" y="300073"/>
                  </a:lnTo>
                  <a:lnTo>
                    <a:pt x="427976" y="300306"/>
                  </a:lnTo>
                  <a:lnTo>
                    <a:pt x="428057" y="300539"/>
                  </a:lnTo>
                  <a:lnTo>
                    <a:pt x="428138" y="300784"/>
                  </a:lnTo>
                  <a:lnTo>
                    <a:pt x="428231" y="301017"/>
                  </a:lnTo>
                  <a:lnTo>
                    <a:pt x="428348" y="301302"/>
                  </a:lnTo>
                  <a:lnTo>
                    <a:pt x="428440" y="301535"/>
                  </a:lnTo>
                  <a:lnTo>
                    <a:pt x="428522" y="301767"/>
                  </a:lnTo>
                  <a:lnTo>
                    <a:pt x="428603" y="302000"/>
                  </a:lnTo>
                  <a:lnTo>
                    <a:pt x="428684" y="302233"/>
                  </a:lnTo>
                  <a:lnTo>
                    <a:pt x="428812" y="302479"/>
                  </a:lnTo>
                  <a:lnTo>
                    <a:pt x="428905" y="302712"/>
                  </a:lnTo>
                  <a:lnTo>
                    <a:pt x="428986" y="302944"/>
                  </a:lnTo>
                  <a:lnTo>
                    <a:pt x="429068" y="303177"/>
                  </a:lnTo>
                  <a:lnTo>
                    <a:pt x="429149" y="303462"/>
                  </a:lnTo>
                  <a:lnTo>
                    <a:pt x="429277" y="303694"/>
                  </a:lnTo>
                  <a:lnTo>
                    <a:pt x="429358" y="303927"/>
                  </a:lnTo>
                  <a:lnTo>
                    <a:pt x="429451" y="304173"/>
                  </a:lnTo>
                  <a:lnTo>
                    <a:pt x="429532" y="304406"/>
                  </a:lnTo>
                  <a:lnTo>
                    <a:pt x="429614" y="304639"/>
                  </a:lnTo>
                  <a:lnTo>
                    <a:pt x="429742" y="304871"/>
                  </a:lnTo>
                  <a:lnTo>
                    <a:pt x="429823" y="305104"/>
                  </a:lnTo>
                  <a:lnTo>
                    <a:pt x="429916" y="305350"/>
                  </a:lnTo>
                  <a:lnTo>
                    <a:pt x="429997" y="305622"/>
                  </a:lnTo>
                  <a:lnTo>
                    <a:pt x="430078" y="305867"/>
                  </a:lnTo>
                  <a:lnTo>
                    <a:pt x="430206" y="306100"/>
                  </a:lnTo>
                  <a:lnTo>
                    <a:pt x="430288" y="306333"/>
                  </a:lnTo>
                  <a:lnTo>
                    <a:pt x="430380" y="306566"/>
                  </a:lnTo>
                  <a:lnTo>
                    <a:pt x="430462" y="306799"/>
                  </a:lnTo>
                  <a:lnTo>
                    <a:pt x="430543" y="307044"/>
                  </a:lnTo>
                  <a:lnTo>
                    <a:pt x="430671" y="307277"/>
                  </a:lnTo>
                  <a:lnTo>
                    <a:pt x="430752" y="307562"/>
                  </a:lnTo>
                  <a:lnTo>
                    <a:pt x="430834" y="307794"/>
                  </a:lnTo>
                  <a:lnTo>
                    <a:pt x="430926" y="308027"/>
                  </a:lnTo>
                  <a:lnTo>
                    <a:pt x="431008" y="308260"/>
                  </a:lnTo>
                  <a:lnTo>
                    <a:pt x="431136" y="308493"/>
                  </a:lnTo>
                  <a:lnTo>
                    <a:pt x="431217" y="308739"/>
                  </a:lnTo>
                  <a:lnTo>
                    <a:pt x="431298" y="308971"/>
                  </a:lnTo>
                  <a:lnTo>
                    <a:pt x="431379" y="309204"/>
                  </a:lnTo>
                  <a:lnTo>
                    <a:pt x="431472" y="309489"/>
                  </a:lnTo>
                  <a:lnTo>
                    <a:pt x="431600" y="309722"/>
                  </a:lnTo>
                  <a:lnTo>
                    <a:pt x="431682" y="309954"/>
                  </a:lnTo>
                  <a:lnTo>
                    <a:pt x="431763" y="310187"/>
                  </a:lnTo>
                  <a:lnTo>
                    <a:pt x="431844" y="310433"/>
                  </a:lnTo>
                  <a:lnTo>
                    <a:pt x="431937" y="310666"/>
                  </a:lnTo>
                  <a:lnTo>
                    <a:pt x="432053" y="310899"/>
                  </a:lnTo>
                  <a:lnTo>
                    <a:pt x="432146" y="311183"/>
                  </a:lnTo>
                  <a:lnTo>
                    <a:pt x="432228" y="311416"/>
                  </a:lnTo>
                  <a:lnTo>
                    <a:pt x="432309" y="311649"/>
                  </a:lnTo>
                  <a:lnTo>
                    <a:pt x="432402" y="311894"/>
                  </a:lnTo>
                  <a:lnTo>
                    <a:pt x="432518" y="312127"/>
                  </a:lnTo>
                  <a:lnTo>
                    <a:pt x="432611" y="312360"/>
                  </a:lnTo>
                  <a:lnTo>
                    <a:pt x="432692" y="312593"/>
                  </a:lnTo>
                  <a:lnTo>
                    <a:pt x="432774" y="312877"/>
                  </a:lnTo>
                  <a:lnTo>
                    <a:pt x="432855" y="313110"/>
                  </a:lnTo>
                  <a:lnTo>
                    <a:pt x="432983" y="313343"/>
                  </a:lnTo>
                  <a:lnTo>
                    <a:pt x="433064" y="313589"/>
                  </a:lnTo>
                  <a:lnTo>
                    <a:pt x="433157" y="313822"/>
                  </a:lnTo>
                  <a:lnTo>
                    <a:pt x="433238" y="314054"/>
                  </a:lnTo>
                  <a:lnTo>
                    <a:pt x="433320" y="314287"/>
                  </a:lnTo>
                  <a:lnTo>
                    <a:pt x="433447" y="314572"/>
                  </a:lnTo>
                  <a:lnTo>
                    <a:pt x="433529" y="314804"/>
                  </a:lnTo>
                  <a:lnTo>
                    <a:pt x="433622" y="315037"/>
                  </a:lnTo>
                  <a:lnTo>
                    <a:pt x="433703" y="315283"/>
                  </a:lnTo>
                  <a:lnTo>
                    <a:pt x="433784" y="315516"/>
                  </a:lnTo>
                  <a:lnTo>
                    <a:pt x="433912" y="315749"/>
                  </a:lnTo>
                  <a:lnTo>
                    <a:pt x="433993" y="315981"/>
                  </a:lnTo>
                  <a:lnTo>
                    <a:pt x="434075" y="316266"/>
                  </a:lnTo>
                  <a:lnTo>
                    <a:pt x="434168" y="316499"/>
                  </a:lnTo>
                  <a:lnTo>
                    <a:pt x="434249" y="316732"/>
                  </a:lnTo>
                  <a:lnTo>
                    <a:pt x="434377" y="316977"/>
                  </a:lnTo>
                  <a:lnTo>
                    <a:pt x="434458" y="317210"/>
                  </a:lnTo>
                  <a:lnTo>
                    <a:pt x="434539" y="317443"/>
                  </a:lnTo>
                  <a:lnTo>
                    <a:pt x="434632" y="317676"/>
                  </a:lnTo>
                  <a:lnTo>
                    <a:pt x="434714" y="317960"/>
                  </a:lnTo>
                  <a:lnTo>
                    <a:pt x="434841" y="318193"/>
                  </a:lnTo>
                  <a:lnTo>
                    <a:pt x="434923" y="318426"/>
                  </a:lnTo>
                  <a:lnTo>
                    <a:pt x="435004" y="318672"/>
                  </a:lnTo>
                  <a:lnTo>
                    <a:pt x="435085" y="318904"/>
                  </a:lnTo>
                  <a:lnTo>
                    <a:pt x="435178" y="319137"/>
                  </a:lnTo>
                  <a:lnTo>
                    <a:pt x="435306" y="319422"/>
                  </a:lnTo>
                  <a:lnTo>
                    <a:pt x="435387" y="319655"/>
                  </a:lnTo>
                  <a:lnTo>
                    <a:pt x="435469" y="319887"/>
                  </a:lnTo>
                  <a:lnTo>
                    <a:pt x="435550" y="320120"/>
                  </a:lnTo>
                  <a:lnTo>
                    <a:pt x="435643" y="320366"/>
                  </a:lnTo>
                  <a:lnTo>
                    <a:pt x="435759" y="320599"/>
                  </a:lnTo>
                  <a:lnTo>
                    <a:pt x="435852" y="320883"/>
                  </a:lnTo>
                  <a:lnTo>
                    <a:pt x="435933" y="321116"/>
                  </a:lnTo>
                  <a:lnTo>
                    <a:pt x="436015" y="321349"/>
                  </a:lnTo>
                  <a:lnTo>
                    <a:pt x="436108" y="321582"/>
                  </a:lnTo>
                  <a:lnTo>
                    <a:pt x="436224" y="321815"/>
                  </a:lnTo>
                  <a:lnTo>
                    <a:pt x="436317" y="322060"/>
                  </a:lnTo>
                  <a:lnTo>
                    <a:pt x="436398" y="322332"/>
                  </a:lnTo>
                  <a:lnTo>
                    <a:pt x="436479" y="322578"/>
                  </a:lnTo>
                  <a:lnTo>
                    <a:pt x="436561" y="322810"/>
                  </a:lnTo>
                  <a:lnTo>
                    <a:pt x="436688" y="323043"/>
                  </a:lnTo>
                  <a:lnTo>
                    <a:pt x="436770" y="323276"/>
                  </a:lnTo>
                  <a:lnTo>
                    <a:pt x="436863" y="323509"/>
                  </a:lnTo>
                  <a:lnTo>
                    <a:pt x="436944" y="323793"/>
                  </a:lnTo>
                  <a:lnTo>
                    <a:pt x="437025" y="324026"/>
                  </a:lnTo>
                  <a:lnTo>
                    <a:pt x="437153" y="324272"/>
                  </a:lnTo>
                  <a:lnTo>
                    <a:pt x="437234" y="324505"/>
                  </a:lnTo>
                  <a:lnTo>
                    <a:pt x="437327" y="324738"/>
                  </a:lnTo>
                  <a:lnTo>
                    <a:pt x="437409" y="324970"/>
                  </a:lnTo>
                  <a:lnTo>
                    <a:pt x="437490" y="325255"/>
                  </a:lnTo>
                  <a:lnTo>
                    <a:pt x="437618" y="325488"/>
                  </a:lnTo>
                  <a:lnTo>
                    <a:pt x="437699" y="325720"/>
                  </a:lnTo>
                  <a:lnTo>
                    <a:pt x="437780" y="325966"/>
                  </a:lnTo>
                  <a:lnTo>
                    <a:pt x="437873" y="326199"/>
                  </a:lnTo>
                  <a:lnTo>
                    <a:pt x="437955" y="326432"/>
                  </a:lnTo>
                  <a:lnTo>
                    <a:pt x="438082" y="326716"/>
                  </a:lnTo>
                  <a:lnTo>
                    <a:pt x="438164" y="326949"/>
                  </a:lnTo>
                  <a:lnTo>
                    <a:pt x="438245" y="327182"/>
                  </a:lnTo>
                  <a:lnTo>
                    <a:pt x="438338" y="327415"/>
                  </a:lnTo>
                  <a:lnTo>
                    <a:pt x="438419" y="327661"/>
                  </a:lnTo>
                  <a:lnTo>
                    <a:pt x="438547" y="327945"/>
                  </a:lnTo>
                  <a:lnTo>
                    <a:pt x="438628" y="328178"/>
                  </a:lnTo>
                  <a:lnTo>
                    <a:pt x="438710" y="328411"/>
                  </a:lnTo>
                  <a:lnTo>
                    <a:pt x="438791" y="328643"/>
                  </a:lnTo>
                  <a:lnTo>
                    <a:pt x="438884" y="328876"/>
                  </a:lnTo>
                  <a:lnTo>
                    <a:pt x="439012" y="329122"/>
                  </a:lnTo>
                  <a:lnTo>
                    <a:pt x="439093" y="329394"/>
                  </a:lnTo>
                  <a:lnTo>
                    <a:pt x="439174" y="329639"/>
                  </a:lnTo>
                  <a:lnTo>
                    <a:pt x="439256" y="329872"/>
                  </a:lnTo>
                  <a:lnTo>
                    <a:pt x="439349" y="330105"/>
                  </a:lnTo>
                  <a:lnTo>
                    <a:pt x="439465" y="330338"/>
                  </a:lnTo>
                  <a:lnTo>
                    <a:pt x="439558" y="330622"/>
                  </a:lnTo>
                  <a:lnTo>
                    <a:pt x="439639" y="330855"/>
                  </a:lnTo>
                  <a:lnTo>
                    <a:pt x="439720" y="331088"/>
                  </a:lnTo>
                  <a:lnTo>
                    <a:pt x="439802" y="331334"/>
                  </a:lnTo>
                  <a:lnTo>
                    <a:pt x="439929" y="331566"/>
                  </a:lnTo>
                  <a:lnTo>
                    <a:pt x="440022" y="331799"/>
                  </a:lnTo>
                  <a:lnTo>
                    <a:pt x="440104" y="332084"/>
                  </a:lnTo>
                  <a:lnTo>
                    <a:pt x="440185" y="332317"/>
                  </a:lnTo>
                  <a:lnTo>
                    <a:pt x="440266" y="332549"/>
                  </a:lnTo>
                  <a:lnTo>
                    <a:pt x="440394" y="332782"/>
                  </a:lnTo>
                  <a:lnTo>
                    <a:pt x="440475" y="333028"/>
                  </a:lnTo>
                  <a:lnTo>
                    <a:pt x="440568" y="333300"/>
                  </a:lnTo>
                  <a:lnTo>
                    <a:pt x="440650" y="333545"/>
                  </a:lnTo>
                  <a:lnTo>
                    <a:pt x="440731" y="333778"/>
                  </a:lnTo>
                  <a:lnTo>
                    <a:pt x="440859" y="334011"/>
                  </a:lnTo>
                  <a:lnTo>
                    <a:pt x="440940" y="334244"/>
                  </a:lnTo>
                  <a:lnTo>
                    <a:pt x="441033" y="334528"/>
                  </a:lnTo>
                  <a:lnTo>
                    <a:pt x="441114" y="334761"/>
                  </a:lnTo>
                  <a:lnTo>
                    <a:pt x="441196" y="334994"/>
                  </a:lnTo>
                  <a:lnTo>
                    <a:pt x="441324" y="335240"/>
                  </a:lnTo>
                  <a:lnTo>
                    <a:pt x="441405" y="335472"/>
                  </a:lnTo>
                  <a:lnTo>
                    <a:pt x="441486" y="335757"/>
                  </a:lnTo>
                  <a:lnTo>
                    <a:pt x="441579" y="335990"/>
                  </a:lnTo>
                  <a:lnTo>
                    <a:pt x="441660" y="336223"/>
                  </a:lnTo>
                  <a:lnTo>
                    <a:pt x="441788" y="336455"/>
                  </a:lnTo>
                  <a:lnTo>
                    <a:pt x="441870" y="336688"/>
                  </a:lnTo>
                  <a:lnTo>
                    <a:pt x="441951" y="336973"/>
                  </a:lnTo>
                  <a:lnTo>
                    <a:pt x="442044" y="337206"/>
                  </a:lnTo>
                  <a:lnTo>
                    <a:pt x="442125" y="337451"/>
                  </a:lnTo>
                  <a:lnTo>
                    <a:pt x="442253" y="337684"/>
                  </a:lnTo>
                  <a:lnTo>
                    <a:pt x="442334" y="337917"/>
                  </a:lnTo>
                  <a:lnTo>
                    <a:pt x="442416" y="338201"/>
                  </a:lnTo>
                </a:path>
                <a:path w="926464" h="787400">
                  <a:moveTo>
                    <a:pt x="442416" y="338201"/>
                  </a:moveTo>
                  <a:lnTo>
                    <a:pt x="442497" y="338434"/>
                  </a:lnTo>
                  <a:lnTo>
                    <a:pt x="442590" y="338667"/>
                  </a:lnTo>
                  <a:lnTo>
                    <a:pt x="442718" y="338900"/>
                  </a:lnTo>
                  <a:lnTo>
                    <a:pt x="442799" y="339146"/>
                  </a:lnTo>
                  <a:lnTo>
                    <a:pt x="442880" y="339430"/>
                  </a:lnTo>
                  <a:lnTo>
                    <a:pt x="442961" y="339663"/>
                  </a:lnTo>
                  <a:lnTo>
                    <a:pt x="443054" y="339896"/>
                  </a:lnTo>
                  <a:lnTo>
                    <a:pt x="443171" y="340129"/>
                  </a:lnTo>
                  <a:lnTo>
                    <a:pt x="443264" y="340361"/>
                  </a:lnTo>
                  <a:lnTo>
                    <a:pt x="443345" y="340646"/>
                  </a:lnTo>
                  <a:lnTo>
                    <a:pt x="443426" y="340879"/>
                  </a:lnTo>
                  <a:lnTo>
                    <a:pt x="443507" y="341124"/>
                  </a:lnTo>
                  <a:lnTo>
                    <a:pt x="443635" y="341357"/>
                  </a:lnTo>
                  <a:lnTo>
                    <a:pt x="443728" y="341590"/>
                  </a:lnTo>
                  <a:lnTo>
                    <a:pt x="443810" y="341875"/>
                  </a:lnTo>
                  <a:lnTo>
                    <a:pt x="443891" y="342107"/>
                  </a:lnTo>
                  <a:lnTo>
                    <a:pt x="443972" y="342340"/>
                  </a:lnTo>
                  <a:lnTo>
                    <a:pt x="444100" y="342573"/>
                  </a:lnTo>
                  <a:lnTo>
                    <a:pt x="444181" y="342819"/>
                  </a:lnTo>
                  <a:lnTo>
                    <a:pt x="444274" y="343090"/>
                  </a:lnTo>
                  <a:lnTo>
                    <a:pt x="444356" y="343336"/>
                  </a:lnTo>
                  <a:lnTo>
                    <a:pt x="444437" y="343569"/>
                  </a:lnTo>
                  <a:lnTo>
                    <a:pt x="444565" y="343802"/>
                  </a:lnTo>
                  <a:lnTo>
                    <a:pt x="444646" y="344086"/>
                  </a:lnTo>
                  <a:lnTo>
                    <a:pt x="444739" y="344319"/>
                  </a:lnTo>
                  <a:lnTo>
                    <a:pt x="444820" y="344552"/>
                  </a:lnTo>
                  <a:lnTo>
                    <a:pt x="444902" y="344785"/>
                  </a:lnTo>
                  <a:lnTo>
                    <a:pt x="445029" y="345030"/>
                  </a:lnTo>
                  <a:lnTo>
                    <a:pt x="445111" y="345302"/>
                  </a:lnTo>
                  <a:lnTo>
                    <a:pt x="445192" y="345548"/>
                  </a:lnTo>
                  <a:lnTo>
                    <a:pt x="445285" y="345781"/>
                  </a:lnTo>
                  <a:lnTo>
                    <a:pt x="445366" y="346013"/>
                  </a:lnTo>
                  <a:lnTo>
                    <a:pt x="445494" y="346246"/>
                  </a:lnTo>
                  <a:lnTo>
                    <a:pt x="445575" y="346531"/>
                  </a:lnTo>
                  <a:lnTo>
                    <a:pt x="445657" y="346764"/>
                  </a:lnTo>
                  <a:lnTo>
                    <a:pt x="445750" y="346996"/>
                  </a:lnTo>
                  <a:lnTo>
                    <a:pt x="445831" y="347242"/>
                  </a:lnTo>
                  <a:lnTo>
                    <a:pt x="445959" y="347514"/>
                  </a:lnTo>
                  <a:lnTo>
                    <a:pt x="446040" y="347759"/>
                  </a:lnTo>
                  <a:lnTo>
                    <a:pt x="446121" y="347992"/>
                  </a:lnTo>
                  <a:lnTo>
                    <a:pt x="446203" y="348225"/>
                  </a:lnTo>
                  <a:lnTo>
                    <a:pt x="446296" y="348458"/>
                  </a:lnTo>
                  <a:lnTo>
                    <a:pt x="446423" y="348742"/>
                  </a:lnTo>
                  <a:lnTo>
                    <a:pt x="446505" y="348975"/>
                  </a:lnTo>
                  <a:lnTo>
                    <a:pt x="446586" y="349221"/>
                  </a:lnTo>
                  <a:lnTo>
                    <a:pt x="446667" y="349454"/>
                  </a:lnTo>
                  <a:lnTo>
                    <a:pt x="446760" y="349687"/>
                  </a:lnTo>
                  <a:lnTo>
                    <a:pt x="446876" y="349971"/>
                  </a:lnTo>
                  <a:lnTo>
                    <a:pt x="446969" y="350204"/>
                  </a:lnTo>
                  <a:lnTo>
                    <a:pt x="447051" y="350437"/>
                  </a:lnTo>
                  <a:lnTo>
                    <a:pt x="447132" y="350669"/>
                  </a:lnTo>
                  <a:lnTo>
                    <a:pt x="447213" y="350954"/>
                  </a:lnTo>
                  <a:lnTo>
                    <a:pt x="447341" y="351187"/>
                  </a:lnTo>
                  <a:lnTo>
                    <a:pt x="447434" y="351433"/>
                  </a:lnTo>
                  <a:lnTo>
                    <a:pt x="447515" y="351665"/>
                  </a:lnTo>
                  <a:lnTo>
                    <a:pt x="447597" y="351898"/>
                  </a:lnTo>
                  <a:lnTo>
                    <a:pt x="447678" y="352183"/>
                  </a:lnTo>
                  <a:lnTo>
                    <a:pt x="447806" y="352416"/>
                  </a:lnTo>
                  <a:lnTo>
                    <a:pt x="447887" y="352648"/>
                  </a:lnTo>
                  <a:lnTo>
                    <a:pt x="447980" y="352881"/>
                  </a:lnTo>
                  <a:lnTo>
                    <a:pt x="448061" y="353166"/>
                  </a:lnTo>
                  <a:lnTo>
                    <a:pt x="448143" y="353398"/>
                  </a:lnTo>
                  <a:lnTo>
                    <a:pt x="448270" y="353644"/>
                  </a:lnTo>
                  <a:lnTo>
                    <a:pt x="448352" y="353877"/>
                  </a:lnTo>
                  <a:lnTo>
                    <a:pt x="448445" y="354162"/>
                  </a:lnTo>
                  <a:lnTo>
                    <a:pt x="448526" y="354394"/>
                  </a:lnTo>
                  <a:lnTo>
                    <a:pt x="448607" y="354627"/>
                  </a:lnTo>
                  <a:lnTo>
                    <a:pt x="448735" y="354860"/>
                  </a:lnTo>
                  <a:lnTo>
                    <a:pt x="448816" y="355093"/>
                  </a:lnTo>
                  <a:lnTo>
                    <a:pt x="448898" y="355377"/>
                  </a:lnTo>
                  <a:lnTo>
                    <a:pt x="448991" y="355610"/>
                  </a:lnTo>
                  <a:lnTo>
                    <a:pt x="449072" y="355856"/>
                  </a:lnTo>
                  <a:lnTo>
                    <a:pt x="449200" y="356089"/>
                  </a:lnTo>
                  <a:lnTo>
                    <a:pt x="449281" y="356373"/>
                  </a:lnTo>
                  <a:lnTo>
                    <a:pt x="449362" y="356606"/>
                  </a:lnTo>
                  <a:lnTo>
                    <a:pt x="449455" y="356839"/>
                  </a:lnTo>
                  <a:lnTo>
                    <a:pt x="449537" y="357072"/>
                  </a:lnTo>
                  <a:lnTo>
                    <a:pt x="449664" y="357304"/>
                  </a:lnTo>
                  <a:lnTo>
                    <a:pt x="450129" y="358585"/>
                  </a:lnTo>
                  <a:lnTo>
                    <a:pt x="450210" y="358818"/>
                  </a:lnTo>
                  <a:lnTo>
                    <a:pt x="450292" y="359050"/>
                  </a:lnTo>
                  <a:lnTo>
                    <a:pt x="450373" y="359283"/>
                  </a:lnTo>
                  <a:lnTo>
                    <a:pt x="450466" y="359568"/>
                  </a:lnTo>
                  <a:lnTo>
                    <a:pt x="450582" y="359801"/>
                  </a:lnTo>
                  <a:lnTo>
                    <a:pt x="450675" y="360046"/>
                  </a:lnTo>
                  <a:lnTo>
                    <a:pt x="450756" y="360279"/>
                  </a:lnTo>
                  <a:lnTo>
                    <a:pt x="450838" y="360564"/>
                  </a:lnTo>
                  <a:lnTo>
                    <a:pt x="450919" y="360797"/>
                  </a:lnTo>
                  <a:lnTo>
                    <a:pt x="451047" y="361029"/>
                  </a:lnTo>
                  <a:lnTo>
                    <a:pt x="451140" y="361262"/>
                  </a:lnTo>
                  <a:lnTo>
                    <a:pt x="451221" y="361495"/>
                  </a:lnTo>
                  <a:lnTo>
                    <a:pt x="451302" y="361779"/>
                  </a:lnTo>
                  <a:lnTo>
                    <a:pt x="451384" y="362012"/>
                  </a:lnTo>
                  <a:lnTo>
                    <a:pt x="451511" y="362258"/>
                  </a:lnTo>
                  <a:lnTo>
                    <a:pt x="451604" y="362491"/>
                  </a:lnTo>
                  <a:lnTo>
                    <a:pt x="451686" y="362775"/>
                  </a:lnTo>
                  <a:lnTo>
                    <a:pt x="451767" y="363008"/>
                  </a:lnTo>
                  <a:lnTo>
                    <a:pt x="451848" y="363241"/>
                  </a:lnTo>
                  <a:lnTo>
                    <a:pt x="451976" y="363474"/>
                  </a:lnTo>
                  <a:lnTo>
                    <a:pt x="452057" y="363758"/>
                  </a:lnTo>
                  <a:lnTo>
                    <a:pt x="452150" y="363991"/>
                  </a:lnTo>
                  <a:lnTo>
                    <a:pt x="452232" y="364224"/>
                  </a:lnTo>
                  <a:lnTo>
                    <a:pt x="452313" y="364470"/>
                  </a:lnTo>
                  <a:lnTo>
                    <a:pt x="452441" y="364741"/>
                  </a:lnTo>
                  <a:lnTo>
                    <a:pt x="452522" y="364987"/>
                  </a:lnTo>
                  <a:lnTo>
                    <a:pt x="452603" y="365220"/>
                  </a:lnTo>
                  <a:lnTo>
                    <a:pt x="452696" y="365453"/>
                  </a:lnTo>
                  <a:lnTo>
                    <a:pt x="452778" y="365685"/>
                  </a:lnTo>
                  <a:lnTo>
                    <a:pt x="452906" y="365970"/>
                  </a:lnTo>
                  <a:lnTo>
                    <a:pt x="452987" y="366203"/>
                  </a:lnTo>
                  <a:lnTo>
                    <a:pt x="453068" y="366449"/>
                  </a:lnTo>
                  <a:lnTo>
                    <a:pt x="453161" y="366681"/>
                  </a:lnTo>
                  <a:lnTo>
                    <a:pt x="453242" y="366966"/>
                  </a:lnTo>
                  <a:lnTo>
                    <a:pt x="453370" y="367199"/>
                  </a:lnTo>
                  <a:lnTo>
                    <a:pt x="453452" y="367431"/>
                  </a:lnTo>
                  <a:lnTo>
                    <a:pt x="453533" y="367664"/>
                  </a:lnTo>
                  <a:lnTo>
                    <a:pt x="453614" y="367949"/>
                  </a:lnTo>
                  <a:lnTo>
                    <a:pt x="453707" y="368182"/>
                  </a:lnTo>
                  <a:lnTo>
                    <a:pt x="453835" y="368414"/>
                  </a:lnTo>
                  <a:lnTo>
                    <a:pt x="453916" y="368660"/>
                  </a:lnTo>
                  <a:lnTo>
                    <a:pt x="453998" y="368932"/>
                  </a:lnTo>
                  <a:lnTo>
                    <a:pt x="454079" y="369178"/>
                  </a:lnTo>
                  <a:lnTo>
                    <a:pt x="454172" y="369410"/>
                  </a:lnTo>
                  <a:lnTo>
                    <a:pt x="454288" y="369643"/>
                  </a:lnTo>
                  <a:lnTo>
                    <a:pt x="454381" y="369928"/>
                  </a:lnTo>
                  <a:lnTo>
                    <a:pt x="454462" y="370160"/>
                  </a:lnTo>
                  <a:lnTo>
                    <a:pt x="454543" y="370393"/>
                  </a:lnTo>
                  <a:lnTo>
                    <a:pt x="454625" y="370626"/>
                  </a:lnTo>
                  <a:lnTo>
                    <a:pt x="454753" y="370911"/>
                  </a:lnTo>
                  <a:lnTo>
                    <a:pt x="454846" y="371143"/>
                  </a:lnTo>
                  <a:lnTo>
                    <a:pt x="454927" y="371389"/>
                  </a:lnTo>
                  <a:lnTo>
                    <a:pt x="455008" y="371622"/>
                  </a:lnTo>
                  <a:lnTo>
                    <a:pt x="455089" y="371907"/>
                  </a:lnTo>
                  <a:lnTo>
                    <a:pt x="455217" y="372139"/>
                  </a:lnTo>
                  <a:lnTo>
                    <a:pt x="455310" y="372372"/>
                  </a:lnTo>
                  <a:lnTo>
                    <a:pt x="455392" y="372605"/>
                  </a:lnTo>
                  <a:lnTo>
                    <a:pt x="455473" y="372889"/>
                  </a:lnTo>
                  <a:lnTo>
                    <a:pt x="455554" y="373122"/>
                  </a:lnTo>
                  <a:lnTo>
                    <a:pt x="455682" y="373355"/>
                  </a:lnTo>
                  <a:lnTo>
                    <a:pt x="455763" y="373601"/>
                  </a:lnTo>
                  <a:lnTo>
                    <a:pt x="455856" y="373885"/>
                  </a:lnTo>
                  <a:lnTo>
                    <a:pt x="455938" y="374118"/>
                  </a:lnTo>
                  <a:lnTo>
                    <a:pt x="456019" y="374351"/>
                  </a:lnTo>
                  <a:lnTo>
                    <a:pt x="456147" y="374584"/>
                  </a:lnTo>
                  <a:lnTo>
                    <a:pt x="456228" y="374868"/>
                  </a:lnTo>
                  <a:lnTo>
                    <a:pt x="456309" y="375101"/>
                  </a:lnTo>
                  <a:lnTo>
                    <a:pt x="456402" y="375334"/>
                  </a:lnTo>
                  <a:lnTo>
                    <a:pt x="456484" y="375580"/>
                  </a:lnTo>
                  <a:lnTo>
                    <a:pt x="456611" y="375851"/>
                  </a:lnTo>
                  <a:lnTo>
                    <a:pt x="456693" y="376097"/>
                  </a:lnTo>
                  <a:lnTo>
                    <a:pt x="456774" y="376330"/>
                  </a:lnTo>
                  <a:lnTo>
                    <a:pt x="456867" y="376563"/>
                  </a:lnTo>
                  <a:lnTo>
                    <a:pt x="456948" y="376847"/>
                  </a:lnTo>
                  <a:lnTo>
                    <a:pt x="457076" y="377080"/>
                  </a:lnTo>
                  <a:lnTo>
                    <a:pt x="457157" y="377313"/>
                  </a:lnTo>
                  <a:lnTo>
                    <a:pt x="457239" y="377546"/>
                  </a:lnTo>
                  <a:lnTo>
                    <a:pt x="457332" y="377830"/>
                  </a:lnTo>
                  <a:lnTo>
                    <a:pt x="457413" y="378063"/>
                  </a:lnTo>
                  <a:lnTo>
                    <a:pt x="457541" y="378309"/>
                  </a:lnTo>
                  <a:lnTo>
                    <a:pt x="457622" y="378541"/>
                  </a:lnTo>
                  <a:lnTo>
                    <a:pt x="457703" y="378826"/>
                  </a:lnTo>
                  <a:lnTo>
                    <a:pt x="457785" y="379059"/>
                  </a:lnTo>
                  <a:lnTo>
                    <a:pt x="457878" y="379292"/>
                  </a:lnTo>
                  <a:lnTo>
                    <a:pt x="457994" y="379524"/>
                  </a:lnTo>
                  <a:lnTo>
                    <a:pt x="458087" y="379809"/>
                  </a:lnTo>
                  <a:lnTo>
                    <a:pt x="458168" y="380042"/>
                  </a:lnTo>
                  <a:lnTo>
                    <a:pt x="458249" y="380275"/>
                  </a:lnTo>
                  <a:lnTo>
                    <a:pt x="458331" y="380520"/>
                  </a:lnTo>
                  <a:lnTo>
                    <a:pt x="458458" y="380805"/>
                  </a:lnTo>
                  <a:lnTo>
                    <a:pt x="458551" y="381038"/>
                  </a:lnTo>
                  <a:lnTo>
                    <a:pt x="458633" y="381270"/>
                  </a:lnTo>
                  <a:lnTo>
                    <a:pt x="458714" y="381503"/>
                  </a:lnTo>
                  <a:lnTo>
                    <a:pt x="458795" y="381788"/>
                  </a:lnTo>
                  <a:lnTo>
                    <a:pt x="458923" y="382021"/>
                  </a:lnTo>
                  <a:lnTo>
                    <a:pt x="459004" y="382253"/>
                  </a:lnTo>
                  <a:lnTo>
                    <a:pt x="459097" y="382499"/>
                  </a:lnTo>
                  <a:lnTo>
                    <a:pt x="459179" y="382771"/>
                  </a:lnTo>
                  <a:lnTo>
                    <a:pt x="459260" y="383017"/>
                  </a:lnTo>
                  <a:lnTo>
                    <a:pt x="459388" y="383249"/>
                  </a:lnTo>
                  <a:lnTo>
                    <a:pt x="459469" y="383482"/>
                  </a:lnTo>
                  <a:lnTo>
                    <a:pt x="459562" y="383767"/>
                  </a:lnTo>
                  <a:lnTo>
                    <a:pt x="459643" y="383999"/>
                  </a:lnTo>
                  <a:lnTo>
                    <a:pt x="459725" y="384232"/>
                  </a:lnTo>
                  <a:lnTo>
                    <a:pt x="459852" y="384465"/>
                  </a:lnTo>
                  <a:lnTo>
                    <a:pt x="459934" y="384750"/>
                  </a:lnTo>
                  <a:lnTo>
                    <a:pt x="460015" y="384982"/>
                  </a:lnTo>
                  <a:lnTo>
                    <a:pt x="460108" y="385228"/>
                  </a:lnTo>
                  <a:lnTo>
                    <a:pt x="460189" y="385461"/>
                  </a:lnTo>
                  <a:lnTo>
                    <a:pt x="460317" y="385746"/>
                  </a:lnTo>
                  <a:lnTo>
                    <a:pt x="460398" y="385978"/>
                  </a:lnTo>
                  <a:lnTo>
                    <a:pt x="460480" y="386211"/>
                  </a:lnTo>
                  <a:lnTo>
                    <a:pt x="460573" y="386444"/>
                  </a:lnTo>
                  <a:lnTo>
                    <a:pt x="460654" y="386728"/>
                  </a:lnTo>
                  <a:lnTo>
                    <a:pt x="460782" y="386961"/>
                  </a:lnTo>
                  <a:lnTo>
                    <a:pt x="460863" y="387194"/>
                  </a:lnTo>
                </a:path>
                <a:path w="926464" h="787400">
                  <a:moveTo>
                    <a:pt x="460863" y="387194"/>
                  </a:moveTo>
                  <a:lnTo>
                    <a:pt x="460944" y="387440"/>
                  </a:lnTo>
                  <a:lnTo>
                    <a:pt x="461037" y="387711"/>
                  </a:lnTo>
                  <a:lnTo>
                    <a:pt x="461119" y="387957"/>
                  </a:lnTo>
                  <a:lnTo>
                    <a:pt x="461246" y="388190"/>
                  </a:lnTo>
                  <a:lnTo>
                    <a:pt x="461328" y="388423"/>
                  </a:lnTo>
                  <a:lnTo>
                    <a:pt x="461409" y="388707"/>
                  </a:lnTo>
                  <a:lnTo>
                    <a:pt x="461490" y="388940"/>
                  </a:lnTo>
                  <a:lnTo>
                    <a:pt x="461583" y="389173"/>
                  </a:lnTo>
                  <a:lnTo>
                    <a:pt x="461699" y="389419"/>
                  </a:lnTo>
                  <a:lnTo>
                    <a:pt x="461792" y="389690"/>
                  </a:lnTo>
                  <a:lnTo>
                    <a:pt x="461874" y="389936"/>
                  </a:lnTo>
                  <a:lnTo>
                    <a:pt x="461955" y="390169"/>
                  </a:lnTo>
                  <a:lnTo>
                    <a:pt x="462036" y="390402"/>
                  </a:lnTo>
                  <a:lnTo>
                    <a:pt x="462501" y="391669"/>
                  </a:lnTo>
                  <a:lnTo>
                    <a:pt x="462629" y="391902"/>
                  </a:lnTo>
                  <a:lnTo>
                    <a:pt x="462710" y="392148"/>
                  </a:lnTo>
                  <a:lnTo>
                    <a:pt x="462803" y="392381"/>
                  </a:lnTo>
                  <a:lnTo>
                    <a:pt x="462884" y="392665"/>
                  </a:lnTo>
                  <a:lnTo>
                    <a:pt x="462966" y="392898"/>
                  </a:lnTo>
                  <a:lnTo>
                    <a:pt x="463093" y="393131"/>
                  </a:lnTo>
                  <a:lnTo>
                    <a:pt x="463175" y="393363"/>
                  </a:lnTo>
                  <a:lnTo>
                    <a:pt x="463221" y="393596"/>
                  </a:lnTo>
                  <a:lnTo>
                    <a:pt x="463303" y="393842"/>
                  </a:lnTo>
                  <a:lnTo>
                    <a:pt x="463430" y="394075"/>
                  </a:lnTo>
                  <a:lnTo>
                    <a:pt x="463512" y="394308"/>
                  </a:lnTo>
                  <a:lnTo>
                    <a:pt x="463605" y="394592"/>
                  </a:lnTo>
                  <a:lnTo>
                    <a:pt x="463686" y="394825"/>
                  </a:lnTo>
                  <a:lnTo>
                    <a:pt x="463767" y="395058"/>
                  </a:lnTo>
                  <a:lnTo>
                    <a:pt x="463895" y="395291"/>
                  </a:lnTo>
                  <a:lnTo>
                    <a:pt x="463976" y="395575"/>
                  </a:lnTo>
                  <a:lnTo>
                    <a:pt x="464058" y="395808"/>
                  </a:lnTo>
                  <a:lnTo>
                    <a:pt x="464151" y="396054"/>
                  </a:lnTo>
                  <a:lnTo>
                    <a:pt x="464232" y="396286"/>
                  </a:lnTo>
                  <a:lnTo>
                    <a:pt x="464360" y="396571"/>
                  </a:lnTo>
                  <a:lnTo>
                    <a:pt x="464441" y="396804"/>
                  </a:lnTo>
                  <a:lnTo>
                    <a:pt x="464522" y="397037"/>
                  </a:lnTo>
                  <a:lnTo>
                    <a:pt x="464615" y="397269"/>
                  </a:lnTo>
                  <a:lnTo>
                    <a:pt x="464697" y="397554"/>
                  </a:lnTo>
                  <a:lnTo>
                    <a:pt x="464824" y="397787"/>
                  </a:lnTo>
                  <a:lnTo>
                    <a:pt x="464906" y="398033"/>
                  </a:lnTo>
                  <a:lnTo>
                    <a:pt x="464987" y="398265"/>
                  </a:lnTo>
                  <a:lnTo>
                    <a:pt x="465068" y="398550"/>
                  </a:lnTo>
                  <a:lnTo>
                    <a:pt x="465161" y="398783"/>
                  </a:lnTo>
                  <a:lnTo>
                    <a:pt x="465289" y="399015"/>
                  </a:lnTo>
                  <a:lnTo>
                    <a:pt x="465370" y="399248"/>
                  </a:lnTo>
                  <a:lnTo>
                    <a:pt x="465452" y="399533"/>
                  </a:lnTo>
                  <a:lnTo>
                    <a:pt x="465533" y="399766"/>
                  </a:lnTo>
                  <a:lnTo>
                    <a:pt x="465626" y="399998"/>
                  </a:lnTo>
                  <a:lnTo>
                    <a:pt x="465742" y="400244"/>
                  </a:lnTo>
                  <a:lnTo>
                    <a:pt x="465835" y="400516"/>
                  </a:lnTo>
                  <a:lnTo>
                    <a:pt x="465916" y="400762"/>
                  </a:lnTo>
                  <a:lnTo>
                    <a:pt x="465998" y="400994"/>
                  </a:lnTo>
                  <a:lnTo>
                    <a:pt x="466079" y="401227"/>
                  </a:lnTo>
                  <a:lnTo>
                    <a:pt x="466207" y="401512"/>
                  </a:lnTo>
                  <a:lnTo>
                    <a:pt x="466300" y="401744"/>
                  </a:lnTo>
                  <a:lnTo>
                    <a:pt x="466381" y="401977"/>
                  </a:lnTo>
                  <a:lnTo>
                    <a:pt x="466462" y="402210"/>
                  </a:lnTo>
                  <a:lnTo>
                    <a:pt x="466544" y="402495"/>
                  </a:lnTo>
                  <a:lnTo>
                    <a:pt x="466671" y="402727"/>
                  </a:lnTo>
                  <a:lnTo>
                    <a:pt x="466764" y="402973"/>
                  </a:lnTo>
                  <a:lnTo>
                    <a:pt x="466846" y="403206"/>
                  </a:lnTo>
                  <a:lnTo>
                    <a:pt x="466927" y="403491"/>
                  </a:lnTo>
                  <a:lnTo>
                    <a:pt x="467008" y="403723"/>
                  </a:lnTo>
                  <a:lnTo>
                    <a:pt x="467136" y="403956"/>
                  </a:lnTo>
                  <a:lnTo>
                    <a:pt x="467217" y="404189"/>
                  </a:lnTo>
                  <a:lnTo>
                    <a:pt x="467310" y="404473"/>
                  </a:lnTo>
                  <a:lnTo>
                    <a:pt x="467392" y="404706"/>
                  </a:lnTo>
                  <a:lnTo>
                    <a:pt x="467473" y="404939"/>
                  </a:lnTo>
                  <a:lnTo>
                    <a:pt x="467601" y="405185"/>
                  </a:lnTo>
                  <a:lnTo>
                    <a:pt x="467682" y="405469"/>
                  </a:lnTo>
                  <a:lnTo>
                    <a:pt x="467763" y="405702"/>
                  </a:lnTo>
                  <a:lnTo>
                    <a:pt x="467856" y="405935"/>
                  </a:lnTo>
                  <a:lnTo>
                    <a:pt x="467938" y="406168"/>
                  </a:lnTo>
                  <a:lnTo>
                    <a:pt x="468066" y="406452"/>
                  </a:lnTo>
                  <a:lnTo>
                    <a:pt x="468147" y="406685"/>
                  </a:lnTo>
                  <a:lnTo>
                    <a:pt x="468228" y="406918"/>
                  </a:lnTo>
                  <a:lnTo>
                    <a:pt x="468321" y="407164"/>
                  </a:lnTo>
                  <a:lnTo>
                    <a:pt x="468402" y="407435"/>
                  </a:lnTo>
                  <a:lnTo>
                    <a:pt x="468530" y="407681"/>
                  </a:lnTo>
                  <a:lnTo>
                    <a:pt x="468611" y="407914"/>
                  </a:lnTo>
                  <a:lnTo>
                    <a:pt x="468693" y="408147"/>
                  </a:lnTo>
                  <a:lnTo>
                    <a:pt x="468786" y="408431"/>
                  </a:lnTo>
                  <a:lnTo>
                    <a:pt x="468867" y="408664"/>
                  </a:lnTo>
                  <a:lnTo>
                    <a:pt x="468995" y="408897"/>
                  </a:lnTo>
                  <a:lnTo>
                    <a:pt x="469076" y="409130"/>
                  </a:lnTo>
                  <a:lnTo>
                    <a:pt x="469157" y="409414"/>
                  </a:lnTo>
                  <a:lnTo>
                    <a:pt x="469239" y="409647"/>
                  </a:lnTo>
                  <a:lnTo>
                    <a:pt x="469332" y="409893"/>
                  </a:lnTo>
                  <a:lnTo>
                    <a:pt x="469448" y="410125"/>
                  </a:lnTo>
                  <a:lnTo>
                    <a:pt x="469541" y="410410"/>
                  </a:lnTo>
                  <a:lnTo>
                    <a:pt x="469622" y="410643"/>
                  </a:lnTo>
                  <a:lnTo>
                    <a:pt x="469703" y="410876"/>
                  </a:lnTo>
                  <a:lnTo>
                    <a:pt x="469785" y="411108"/>
                  </a:lnTo>
                  <a:lnTo>
                    <a:pt x="470249" y="412389"/>
                  </a:lnTo>
                  <a:lnTo>
                    <a:pt x="470377" y="412622"/>
                  </a:lnTo>
                  <a:lnTo>
                    <a:pt x="470459" y="412854"/>
                  </a:lnTo>
                  <a:lnTo>
                    <a:pt x="470552" y="413087"/>
                  </a:lnTo>
                  <a:lnTo>
                    <a:pt x="470633" y="413372"/>
                  </a:lnTo>
                  <a:lnTo>
                    <a:pt x="470714" y="413605"/>
                  </a:lnTo>
                  <a:lnTo>
                    <a:pt x="470842" y="413837"/>
                  </a:lnTo>
                  <a:lnTo>
                    <a:pt x="470923" y="414083"/>
                  </a:lnTo>
                  <a:lnTo>
                    <a:pt x="471016" y="414355"/>
                  </a:lnTo>
                  <a:lnTo>
                    <a:pt x="471098" y="414601"/>
                  </a:lnTo>
                  <a:lnTo>
                    <a:pt x="471179" y="414833"/>
                  </a:lnTo>
                  <a:lnTo>
                    <a:pt x="471307" y="415066"/>
                  </a:lnTo>
                  <a:lnTo>
                    <a:pt x="471388" y="415351"/>
                  </a:lnTo>
                  <a:lnTo>
                    <a:pt x="471469" y="415583"/>
                  </a:lnTo>
                  <a:lnTo>
                    <a:pt x="471562" y="415816"/>
                  </a:lnTo>
                  <a:lnTo>
                    <a:pt x="471643" y="416049"/>
                  </a:lnTo>
                  <a:lnTo>
                    <a:pt x="471771" y="416334"/>
                  </a:lnTo>
                  <a:lnTo>
                    <a:pt x="471853" y="416566"/>
                  </a:lnTo>
                  <a:lnTo>
                    <a:pt x="471934" y="416812"/>
                  </a:lnTo>
                  <a:lnTo>
                    <a:pt x="472027" y="417045"/>
                  </a:lnTo>
                  <a:lnTo>
                    <a:pt x="472108" y="417330"/>
                  </a:lnTo>
                  <a:lnTo>
                    <a:pt x="472236" y="417562"/>
                  </a:lnTo>
                  <a:lnTo>
                    <a:pt x="472317" y="417795"/>
                  </a:lnTo>
                  <a:lnTo>
                    <a:pt x="472399" y="418028"/>
                  </a:lnTo>
                  <a:lnTo>
                    <a:pt x="472492" y="418312"/>
                  </a:lnTo>
                  <a:lnTo>
                    <a:pt x="472573" y="418545"/>
                  </a:lnTo>
                  <a:lnTo>
                    <a:pt x="472701" y="418778"/>
                  </a:lnTo>
                  <a:lnTo>
                    <a:pt x="472782" y="419024"/>
                  </a:lnTo>
                  <a:lnTo>
                    <a:pt x="472863" y="419295"/>
                  </a:lnTo>
                  <a:lnTo>
                    <a:pt x="472945" y="419541"/>
                  </a:lnTo>
                  <a:lnTo>
                    <a:pt x="473038" y="419774"/>
                  </a:lnTo>
                  <a:lnTo>
                    <a:pt x="473154" y="420007"/>
                  </a:lnTo>
                  <a:lnTo>
                    <a:pt x="473247" y="420291"/>
                  </a:lnTo>
                  <a:lnTo>
                    <a:pt x="473328" y="420524"/>
                  </a:lnTo>
                  <a:lnTo>
                    <a:pt x="473409" y="420757"/>
                  </a:lnTo>
                  <a:lnTo>
                    <a:pt x="473491" y="421003"/>
                  </a:lnTo>
                  <a:lnTo>
                    <a:pt x="473618" y="421274"/>
                  </a:lnTo>
                  <a:lnTo>
                    <a:pt x="473711" y="421520"/>
                  </a:lnTo>
                  <a:lnTo>
                    <a:pt x="473793" y="421753"/>
                  </a:lnTo>
                  <a:lnTo>
                    <a:pt x="473874" y="421986"/>
                  </a:lnTo>
                  <a:lnTo>
                    <a:pt x="473955" y="422218"/>
                  </a:lnTo>
                  <a:lnTo>
                    <a:pt x="474083" y="422503"/>
                  </a:lnTo>
                  <a:lnTo>
                    <a:pt x="474164" y="422736"/>
                  </a:lnTo>
                  <a:lnTo>
                    <a:pt x="474257" y="422969"/>
                  </a:lnTo>
                  <a:lnTo>
                    <a:pt x="474339" y="423214"/>
                  </a:lnTo>
                  <a:lnTo>
                    <a:pt x="474420" y="423486"/>
                  </a:lnTo>
                  <a:lnTo>
                    <a:pt x="474548" y="423732"/>
                  </a:lnTo>
                  <a:lnTo>
                    <a:pt x="474629" y="423964"/>
                  </a:lnTo>
                  <a:lnTo>
                    <a:pt x="474722" y="424197"/>
                  </a:lnTo>
                  <a:lnTo>
                    <a:pt x="474803" y="424482"/>
                  </a:lnTo>
                  <a:lnTo>
                    <a:pt x="474885" y="424715"/>
                  </a:lnTo>
                  <a:lnTo>
                    <a:pt x="475012" y="424947"/>
                  </a:lnTo>
                  <a:lnTo>
                    <a:pt x="475094" y="425180"/>
                  </a:lnTo>
                  <a:lnTo>
                    <a:pt x="475175" y="425465"/>
                  </a:lnTo>
                  <a:lnTo>
                    <a:pt x="475268" y="425698"/>
                  </a:lnTo>
                  <a:lnTo>
                    <a:pt x="475349" y="425943"/>
                  </a:lnTo>
                  <a:lnTo>
                    <a:pt x="475477" y="426176"/>
                  </a:lnTo>
                  <a:lnTo>
                    <a:pt x="475558" y="426409"/>
                  </a:lnTo>
                  <a:lnTo>
                    <a:pt x="475640" y="426693"/>
                  </a:lnTo>
                  <a:lnTo>
                    <a:pt x="475733" y="426926"/>
                  </a:lnTo>
                  <a:lnTo>
                    <a:pt x="475814" y="427159"/>
                  </a:lnTo>
                  <a:lnTo>
                    <a:pt x="475942" y="427392"/>
                  </a:lnTo>
                  <a:lnTo>
                    <a:pt x="476023" y="427676"/>
                  </a:lnTo>
                  <a:lnTo>
                    <a:pt x="476104" y="427909"/>
                  </a:lnTo>
                  <a:lnTo>
                    <a:pt x="476186" y="428155"/>
                  </a:lnTo>
                  <a:lnTo>
                    <a:pt x="476279" y="428388"/>
                  </a:lnTo>
                  <a:lnTo>
                    <a:pt x="476406" y="428672"/>
                  </a:lnTo>
                  <a:lnTo>
                    <a:pt x="476488" y="428905"/>
                  </a:lnTo>
                  <a:lnTo>
                    <a:pt x="476569" y="429138"/>
                  </a:lnTo>
                  <a:lnTo>
                    <a:pt x="476650" y="429371"/>
                  </a:lnTo>
                  <a:lnTo>
                    <a:pt x="476743" y="429655"/>
                  </a:lnTo>
                  <a:lnTo>
                    <a:pt x="476859" y="429888"/>
                  </a:lnTo>
                  <a:lnTo>
                    <a:pt x="476952" y="430134"/>
                  </a:lnTo>
                  <a:lnTo>
                    <a:pt x="477034" y="430367"/>
                  </a:lnTo>
                  <a:lnTo>
                    <a:pt x="477115" y="430599"/>
                  </a:lnTo>
                  <a:lnTo>
                    <a:pt x="477196" y="430884"/>
                  </a:lnTo>
                  <a:lnTo>
                    <a:pt x="477324" y="431117"/>
                  </a:lnTo>
                  <a:lnTo>
                    <a:pt x="477417" y="431350"/>
                  </a:lnTo>
                  <a:lnTo>
                    <a:pt x="477498" y="431582"/>
                  </a:lnTo>
                  <a:lnTo>
                    <a:pt x="477580" y="431867"/>
                  </a:lnTo>
                  <a:lnTo>
                    <a:pt x="477661" y="432100"/>
                  </a:lnTo>
                  <a:lnTo>
                    <a:pt x="477789" y="432345"/>
                  </a:lnTo>
                  <a:lnTo>
                    <a:pt x="477870" y="432578"/>
                  </a:lnTo>
                  <a:lnTo>
                    <a:pt x="477963" y="432811"/>
                  </a:lnTo>
                  <a:lnTo>
                    <a:pt x="478044" y="433096"/>
                  </a:lnTo>
                  <a:lnTo>
                    <a:pt x="478126" y="433328"/>
                  </a:lnTo>
                  <a:lnTo>
                    <a:pt x="478253" y="433561"/>
                  </a:lnTo>
                  <a:lnTo>
                    <a:pt x="478335" y="433794"/>
                  </a:lnTo>
                  <a:lnTo>
                    <a:pt x="478428" y="434079"/>
                  </a:lnTo>
                  <a:lnTo>
                    <a:pt x="478509" y="434311"/>
                  </a:lnTo>
                  <a:lnTo>
                    <a:pt x="478590" y="434557"/>
                  </a:lnTo>
                  <a:lnTo>
                    <a:pt x="478718" y="434790"/>
                  </a:lnTo>
                  <a:lnTo>
                    <a:pt x="478799" y="435074"/>
                  </a:lnTo>
                  <a:lnTo>
                    <a:pt x="478881" y="435307"/>
                  </a:lnTo>
                  <a:lnTo>
                    <a:pt x="478974" y="435540"/>
                  </a:lnTo>
                  <a:lnTo>
                    <a:pt x="479055" y="435773"/>
                  </a:lnTo>
                  <a:lnTo>
                    <a:pt x="479183" y="436006"/>
                  </a:lnTo>
                  <a:lnTo>
                    <a:pt x="479264" y="436290"/>
                  </a:lnTo>
                </a:path>
                <a:path w="926464" h="787400">
                  <a:moveTo>
                    <a:pt x="479264" y="436290"/>
                  </a:moveTo>
                  <a:lnTo>
                    <a:pt x="479345" y="436523"/>
                  </a:lnTo>
                  <a:lnTo>
                    <a:pt x="479438" y="436769"/>
                  </a:lnTo>
                  <a:lnTo>
                    <a:pt x="479520" y="437002"/>
                  </a:lnTo>
                  <a:lnTo>
                    <a:pt x="479647" y="437286"/>
                  </a:lnTo>
                  <a:lnTo>
                    <a:pt x="479729" y="437519"/>
                  </a:lnTo>
                  <a:lnTo>
                    <a:pt x="479810" y="437752"/>
                  </a:lnTo>
                  <a:lnTo>
                    <a:pt x="479891" y="437985"/>
                  </a:lnTo>
                  <a:lnTo>
                    <a:pt x="479984" y="438230"/>
                  </a:lnTo>
                  <a:lnTo>
                    <a:pt x="480112" y="438502"/>
                  </a:lnTo>
                  <a:lnTo>
                    <a:pt x="480193" y="438748"/>
                  </a:lnTo>
                  <a:lnTo>
                    <a:pt x="480275" y="438980"/>
                  </a:lnTo>
                  <a:lnTo>
                    <a:pt x="480356" y="439213"/>
                  </a:lnTo>
                  <a:lnTo>
                    <a:pt x="480449" y="439446"/>
                  </a:lnTo>
                  <a:lnTo>
                    <a:pt x="480565" y="439731"/>
                  </a:lnTo>
                  <a:lnTo>
                    <a:pt x="480658" y="439963"/>
                  </a:lnTo>
                  <a:lnTo>
                    <a:pt x="480739" y="440196"/>
                  </a:lnTo>
                  <a:lnTo>
                    <a:pt x="480821" y="440442"/>
                  </a:lnTo>
                  <a:lnTo>
                    <a:pt x="480902" y="440714"/>
                  </a:lnTo>
                  <a:lnTo>
                    <a:pt x="481030" y="440959"/>
                  </a:lnTo>
                  <a:lnTo>
                    <a:pt x="481123" y="441192"/>
                  </a:lnTo>
                  <a:lnTo>
                    <a:pt x="481204" y="441425"/>
                  </a:lnTo>
                  <a:lnTo>
                    <a:pt x="481285" y="441658"/>
                  </a:lnTo>
                  <a:lnTo>
                    <a:pt x="481367" y="441942"/>
                  </a:lnTo>
                  <a:lnTo>
                    <a:pt x="481495" y="442175"/>
                  </a:lnTo>
                  <a:lnTo>
                    <a:pt x="481576" y="442408"/>
                  </a:lnTo>
                  <a:lnTo>
                    <a:pt x="481669" y="442654"/>
                  </a:lnTo>
                  <a:lnTo>
                    <a:pt x="481750" y="442886"/>
                  </a:lnTo>
                  <a:lnTo>
                    <a:pt x="481831" y="443171"/>
                  </a:lnTo>
                  <a:lnTo>
                    <a:pt x="481959" y="443404"/>
                  </a:lnTo>
                  <a:lnTo>
                    <a:pt x="482041" y="443637"/>
                  </a:lnTo>
                  <a:lnTo>
                    <a:pt x="482134" y="443869"/>
                  </a:lnTo>
                  <a:lnTo>
                    <a:pt x="482215" y="444154"/>
                  </a:lnTo>
                  <a:lnTo>
                    <a:pt x="482296" y="444387"/>
                  </a:lnTo>
                  <a:lnTo>
                    <a:pt x="482424" y="444620"/>
                  </a:lnTo>
                  <a:lnTo>
                    <a:pt x="482505" y="444865"/>
                  </a:lnTo>
                  <a:lnTo>
                    <a:pt x="482587" y="445098"/>
                  </a:lnTo>
                  <a:lnTo>
                    <a:pt x="482679" y="445383"/>
                  </a:lnTo>
                  <a:lnTo>
                    <a:pt x="482761" y="445615"/>
                  </a:lnTo>
                  <a:lnTo>
                    <a:pt x="482889" y="445848"/>
                  </a:lnTo>
                  <a:lnTo>
                    <a:pt x="482970" y="446081"/>
                  </a:lnTo>
                  <a:lnTo>
                    <a:pt x="483051" y="446314"/>
                  </a:lnTo>
                  <a:lnTo>
                    <a:pt x="483144" y="446598"/>
                  </a:lnTo>
                  <a:lnTo>
                    <a:pt x="483225" y="446844"/>
                  </a:lnTo>
                  <a:lnTo>
                    <a:pt x="483353" y="447077"/>
                  </a:lnTo>
                  <a:lnTo>
                    <a:pt x="483435" y="447310"/>
                  </a:lnTo>
                  <a:lnTo>
                    <a:pt x="483516" y="447543"/>
                  </a:lnTo>
                  <a:lnTo>
                    <a:pt x="483597" y="447827"/>
                  </a:lnTo>
                  <a:lnTo>
                    <a:pt x="483690" y="448060"/>
                  </a:lnTo>
                  <a:lnTo>
                    <a:pt x="483818" y="448293"/>
                  </a:lnTo>
                  <a:lnTo>
                    <a:pt x="483899" y="448538"/>
                  </a:lnTo>
                  <a:lnTo>
                    <a:pt x="483981" y="448771"/>
                  </a:lnTo>
                  <a:lnTo>
                    <a:pt x="484062" y="449056"/>
                  </a:lnTo>
                  <a:lnTo>
                    <a:pt x="484155" y="449289"/>
                  </a:lnTo>
                  <a:lnTo>
                    <a:pt x="484271" y="449521"/>
                  </a:lnTo>
                  <a:lnTo>
                    <a:pt x="484364" y="449754"/>
                  </a:lnTo>
                  <a:lnTo>
                    <a:pt x="484445" y="449987"/>
                  </a:lnTo>
                  <a:lnTo>
                    <a:pt x="484527" y="450272"/>
                  </a:lnTo>
                  <a:lnTo>
                    <a:pt x="484608" y="450504"/>
                  </a:lnTo>
                  <a:lnTo>
                    <a:pt x="484736" y="450750"/>
                  </a:lnTo>
                  <a:lnTo>
                    <a:pt x="484829" y="450983"/>
                  </a:lnTo>
                  <a:lnTo>
                    <a:pt x="484910" y="451216"/>
                  </a:lnTo>
                  <a:lnTo>
                    <a:pt x="484991" y="451500"/>
                  </a:lnTo>
                  <a:lnTo>
                    <a:pt x="485073" y="451733"/>
                  </a:lnTo>
                  <a:lnTo>
                    <a:pt x="485200" y="451966"/>
                  </a:lnTo>
                  <a:lnTo>
                    <a:pt x="485282" y="452199"/>
                  </a:lnTo>
                  <a:lnTo>
                    <a:pt x="485375" y="452444"/>
                  </a:lnTo>
                  <a:lnTo>
                    <a:pt x="485456" y="452716"/>
                  </a:lnTo>
                  <a:lnTo>
                    <a:pt x="485537" y="452962"/>
                  </a:lnTo>
                  <a:lnTo>
                    <a:pt x="485665" y="453195"/>
                  </a:lnTo>
                  <a:lnTo>
                    <a:pt x="485746" y="453427"/>
                  </a:lnTo>
                  <a:lnTo>
                    <a:pt x="485839" y="453660"/>
                  </a:lnTo>
                  <a:lnTo>
                    <a:pt x="485921" y="453945"/>
                  </a:lnTo>
                  <a:lnTo>
                    <a:pt x="486002" y="454177"/>
                  </a:lnTo>
                  <a:lnTo>
                    <a:pt x="486130" y="454410"/>
                  </a:lnTo>
                  <a:lnTo>
                    <a:pt x="486211" y="454656"/>
                  </a:lnTo>
                  <a:lnTo>
                    <a:pt x="486292" y="454889"/>
                  </a:lnTo>
                  <a:lnTo>
                    <a:pt x="486385" y="455173"/>
                  </a:lnTo>
                  <a:lnTo>
                    <a:pt x="486467" y="455406"/>
                  </a:lnTo>
                  <a:lnTo>
                    <a:pt x="486594" y="455639"/>
                  </a:lnTo>
                  <a:lnTo>
                    <a:pt x="486676" y="455872"/>
                  </a:lnTo>
                  <a:lnTo>
                    <a:pt x="486757" y="456105"/>
                  </a:lnTo>
                  <a:lnTo>
                    <a:pt x="486850" y="456350"/>
                  </a:lnTo>
                  <a:lnTo>
                    <a:pt x="486931" y="456622"/>
                  </a:lnTo>
                  <a:lnTo>
                    <a:pt x="487059" y="456868"/>
                  </a:lnTo>
                  <a:lnTo>
                    <a:pt x="487140" y="457100"/>
                  </a:lnTo>
                  <a:lnTo>
                    <a:pt x="487222" y="457333"/>
                  </a:lnTo>
                  <a:lnTo>
                    <a:pt x="487303" y="457566"/>
                  </a:lnTo>
                  <a:lnTo>
                    <a:pt x="487396" y="457851"/>
                  </a:lnTo>
                  <a:lnTo>
                    <a:pt x="487524" y="458083"/>
                  </a:lnTo>
                  <a:lnTo>
                    <a:pt x="487605" y="458329"/>
                  </a:lnTo>
                  <a:lnTo>
                    <a:pt x="487686" y="458562"/>
                  </a:lnTo>
                  <a:lnTo>
                    <a:pt x="487768" y="458795"/>
                  </a:lnTo>
                  <a:lnTo>
                    <a:pt x="487861" y="459028"/>
                  </a:lnTo>
                  <a:lnTo>
                    <a:pt x="487977" y="459312"/>
                  </a:lnTo>
                  <a:lnTo>
                    <a:pt x="488070" y="459545"/>
                  </a:lnTo>
                  <a:lnTo>
                    <a:pt x="488151" y="459778"/>
                  </a:lnTo>
                  <a:lnTo>
                    <a:pt x="488232" y="460023"/>
                  </a:lnTo>
                  <a:lnTo>
                    <a:pt x="488314" y="460256"/>
                  </a:lnTo>
                  <a:lnTo>
                    <a:pt x="488441" y="460541"/>
                  </a:lnTo>
                  <a:lnTo>
                    <a:pt x="488534" y="460774"/>
                  </a:lnTo>
                  <a:lnTo>
                    <a:pt x="488616" y="461006"/>
                  </a:lnTo>
                  <a:lnTo>
                    <a:pt x="488697" y="461239"/>
                  </a:lnTo>
                  <a:lnTo>
                    <a:pt x="488778" y="461472"/>
                  </a:lnTo>
                  <a:lnTo>
                    <a:pt x="488906" y="461718"/>
                  </a:lnTo>
                  <a:lnTo>
                    <a:pt x="488987" y="461989"/>
                  </a:lnTo>
                  <a:lnTo>
                    <a:pt x="489080" y="462235"/>
                  </a:lnTo>
                  <a:lnTo>
                    <a:pt x="489162" y="462468"/>
                  </a:lnTo>
                  <a:lnTo>
                    <a:pt x="489243" y="462701"/>
                  </a:lnTo>
                  <a:lnTo>
                    <a:pt x="489371" y="462934"/>
                  </a:lnTo>
                  <a:lnTo>
                    <a:pt x="489452" y="463166"/>
                  </a:lnTo>
                  <a:lnTo>
                    <a:pt x="489545" y="463451"/>
                  </a:lnTo>
                  <a:lnTo>
                    <a:pt x="489626" y="463684"/>
                  </a:lnTo>
                  <a:lnTo>
                    <a:pt x="489708" y="463929"/>
                  </a:lnTo>
                  <a:lnTo>
                    <a:pt x="489835" y="464162"/>
                  </a:lnTo>
                  <a:lnTo>
                    <a:pt x="489917" y="464395"/>
                  </a:lnTo>
                  <a:lnTo>
                    <a:pt x="489998" y="464628"/>
                  </a:lnTo>
                  <a:lnTo>
                    <a:pt x="490091" y="464912"/>
                  </a:lnTo>
                  <a:lnTo>
                    <a:pt x="490172" y="465145"/>
                  </a:lnTo>
                  <a:lnTo>
                    <a:pt x="490300" y="465378"/>
                  </a:lnTo>
                  <a:lnTo>
                    <a:pt x="490381" y="465624"/>
                  </a:lnTo>
                  <a:lnTo>
                    <a:pt x="490463" y="465857"/>
                  </a:lnTo>
                  <a:lnTo>
                    <a:pt x="490556" y="466089"/>
                  </a:lnTo>
                  <a:lnTo>
                    <a:pt x="490637" y="466374"/>
                  </a:lnTo>
                  <a:lnTo>
                    <a:pt x="490765" y="466607"/>
                  </a:lnTo>
                  <a:lnTo>
                    <a:pt x="490846" y="466840"/>
                  </a:lnTo>
                  <a:lnTo>
                    <a:pt x="490927" y="467072"/>
                  </a:lnTo>
                  <a:lnTo>
                    <a:pt x="491009" y="467318"/>
                  </a:lnTo>
                  <a:lnTo>
                    <a:pt x="491102" y="467551"/>
                  </a:lnTo>
                  <a:lnTo>
                    <a:pt x="491229" y="467835"/>
                  </a:lnTo>
                  <a:lnTo>
                    <a:pt x="491311" y="468068"/>
                  </a:lnTo>
                  <a:lnTo>
                    <a:pt x="491392" y="468301"/>
                  </a:lnTo>
                  <a:lnTo>
                    <a:pt x="491473" y="468534"/>
                  </a:lnTo>
                  <a:lnTo>
                    <a:pt x="491566" y="468767"/>
                  </a:lnTo>
                  <a:lnTo>
                    <a:pt x="491694" y="469012"/>
                  </a:lnTo>
                  <a:lnTo>
                    <a:pt x="491775" y="469284"/>
                  </a:lnTo>
                  <a:lnTo>
                    <a:pt x="491857" y="469530"/>
                  </a:lnTo>
                  <a:lnTo>
                    <a:pt x="491938" y="469763"/>
                  </a:lnTo>
                  <a:lnTo>
                    <a:pt x="492019" y="469995"/>
                  </a:lnTo>
                  <a:lnTo>
                    <a:pt x="492147" y="470228"/>
                  </a:lnTo>
                  <a:lnTo>
                    <a:pt x="492240" y="470461"/>
                  </a:lnTo>
                  <a:lnTo>
                    <a:pt x="492321" y="470707"/>
                  </a:lnTo>
                  <a:lnTo>
                    <a:pt x="492403" y="470978"/>
                  </a:lnTo>
                  <a:lnTo>
                    <a:pt x="492484" y="471224"/>
                  </a:lnTo>
                  <a:lnTo>
                    <a:pt x="492612" y="471457"/>
                  </a:lnTo>
                  <a:lnTo>
                    <a:pt x="492693" y="471690"/>
                  </a:lnTo>
                  <a:lnTo>
                    <a:pt x="492786" y="471922"/>
                  </a:lnTo>
                  <a:lnTo>
                    <a:pt x="492867" y="472155"/>
                  </a:lnTo>
                  <a:lnTo>
                    <a:pt x="492949" y="472401"/>
                  </a:lnTo>
                  <a:lnTo>
                    <a:pt x="493077" y="472686"/>
                  </a:lnTo>
                  <a:lnTo>
                    <a:pt x="493158" y="472918"/>
                  </a:lnTo>
                  <a:lnTo>
                    <a:pt x="493251" y="473151"/>
                  </a:lnTo>
                  <a:lnTo>
                    <a:pt x="493332" y="473384"/>
                  </a:lnTo>
                  <a:lnTo>
                    <a:pt x="493413" y="473617"/>
                  </a:lnTo>
                  <a:lnTo>
                    <a:pt x="493541" y="473850"/>
                  </a:lnTo>
                  <a:lnTo>
                    <a:pt x="493623" y="474095"/>
                  </a:lnTo>
                  <a:lnTo>
                    <a:pt x="493716" y="474380"/>
                  </a:lnTo>
                  <a:lnTo>
                    <a:pt x="493797" y="474613"/>
                  </a:lnTo>
                  <a:lnTo>
                    <a:pt x="493878" y="474845"/>
                  </a:lnTo>
                  <a:lnTo>
                    <a:pt x="494006" y="475078"/>
                  </a:lnTo>
                  <a:lnTo>
                    <a:pt x="494087" y="475311"/>
                  </a:lnTo>
                  <a:lnTo>
                    <a:pt x="494169" y="475557"/>
                  </a:lnTo>
                  <a:lnTo>
                    <a:pt x="494261" y="475790"/>
                  </a:lnTo>
                  <a:lnTo>
                    <a:pt x="494343" y="476074"/>
                  </a:lnTo>
                  <a:lnTo>
                    <a:pt x="494471" y="476307"/>
                  </a:lnTo>
                  <a:lnTo>
                    <a:pt x="494552" y="476540"/>
                  </a:lnTo>
                  <a:lnTo>
                    <a:pt x="494633" y="476773"/>
                  </a:lnTo>
                  <a:lnTo>
                    <a:pt x="494715" y="477005"/>
                  </a:lnTo>
                  <a:lnTo>
                    <a:pt x="494807" y="477251"/>
                  </a:lnTo>
                  <a:lnTo>
                    <a:pt x="494935" y="477484"/>
                  </a:lnTo>
                  <a:lnTo>
                    <a:pt x="495017" y="477768"/>
                  </a:lnTo>
                  <a:lnTo>
                    <a:pt x="495098" y="478001"/>
                  </a:lnTo>
                  <a:lnTo>
                    <a:pt x="495179" y="478234"/>
                  </a:lnTo>
                  <a:lnTo>
                    <a:pt x="495272" y="478467"/>
                  </a:lnTo>
                  <a:lnTo>
                    <a:pt x="495388" y="478700"/>
                  </a:lnTo>
                  <a:lnTo>
                    <a:pt x="495481" y="478945"/>
                  </a:lnTo>
                  <a:lnTo>
                    <a:pt x="495563" y="479178"/>
                  </a:lnTo>
                  <a:lnTo>
                    <a:pt x="495644" y="479411"/>
                  </a:lnTo>
                  <a:lnTo>
                    <a:pt x="495725" y="479696"/>
                  </a:lnTo>
                  <a:lnTo>
                    <a:pt x="495853" y="479928"/>
                  </a:lnTo>
                  <a:lnTo>
                    <a:pt x="495946" y="480161"/>
                  </a:lnTo>
                  <a:lnTo>
                    <a:pt x="496027" y="480394"/>
                  </a:lnTo>
                  <a:lnTo>
                    <a:pt x="496109" y="480640"/>
                  </a:lnTo>
                  <a:lnTo>
                    <a:pt x="496190" y="480873"/>
                  </a:lnTo>
                  <a:lnTo>
                    <a:pt x="496318" y="481105"/>
                  </a:lnTo>
                  <a:lnTo>
                    <a:pt x="496399" y="481338"/>
                  </a:lnTo>
                  <a:lnTo>
                    <a:pt x="496492" y="481623"/>
                  </a:lnTo>
                  <a:lnTo>
                    <a:pt x="496573" y="481855"/>
                  </a:lnTo>
                  <a:lnTo>
                    <a:pt x="496655" y="482088"/>
                  </a:lnTo>
                  <a:lnTo>
                    <a:pt x="496782" y="482334"/>
                  </a:lnTo>
                  <a:lnTo>
                    <a:pt x="496864" y="482567"/>
                  </a:lnTo>
                  <a:lnTo>
                    <a:pt x="496957" y="482800"/>
                  </a:lnTo>
                  <a:lnTo>
                    <a:pt x="497038" y="483032"/>
                  </a:lnTo>
                  <a:lnTo>
                    <a:pt x="497119" y="483265"/>
                  </a:lnTo>
                  <a:lnTo>
                    <a:pt x="497247" y="483511"/>
                  </a:lnTo>
                  <a:lnTo>
                    <a:pt x="497328" y="483783"/>
                  </a:lnTo>
                  <a:lnTo>
                    <a:pt x="497421" y="484028"/>
                  </a:lnTo>
                  <a:lnTo>
                    <a:pt x="497503" y="484261"/>
                  </a:lnTo>
                  <a:lnTo>
                    <a:pt x="497584" y="484494"/>
                  </a:lnTo>
                  <a:lnTo>
                    <a:pt x="497712" y="484727"/>
                  </a:lnTo>
                </a:path>
                <a:path w="926464" h="787400">
                  <a:moveTo>
                    <a:pt x="497712" y="484727"/>
                  </a:moveTo>
                  <a:lnTo>
                    <a:pt x="497793" y="484960"/>
                  </a:lnTo>
                  <a:lnTo>
                    <a:pt x="497874" y="485205"/>
                  </a:lnTo>
                  <a:lnTo>
                    <a:pt x="497967" y="485438"/>
                  </a:lnTo>
                  <a:lnTo>
                    <a:pt x="498049" y="485671"/>
                  </a:lnTo>
                  <a:lnTo>
                    <a:pt x="498176" y="485955"/>
                  </a:lnTo>
                  <a:lnTo>
                    <a:pt x="498258" y="486188"/>
                  </a:lnTo>
                  <a:lnTo>
                    <a:pt x="498339" y="486421"/>
                  </a:lnTo>
                  <a:lnTo>
                    <a:pt x="498420" y="486654"/>
                  </a:lnTo>
                  <a:lnTo>
                    <a:pt x="498513" y="486900"/>
                  </a:lnTo>
                  <a:lnTo>
                    <a:pt x="498641" y="487132"/>
                  </a:lnTo>
                  <a:lnTo>
                    <a:pt x="498722" y="487365"/>
                  </a:lnTo>
                  <a:lnTo>
                    <a:pt x="498804" y="487598"/>
                  </a:lnTo>
                  <a:lnTo>
                    <a:pt x="498885" y="487831"/>
                  </a:lnTo>
                  <a:lnTo>
                    <a:pt x="498978" y="488077"/>
                  </a:lnTo>
                  <a:lnTo>
                    <a:pt x="499094" y="488348"/>
                  </a:lnTo>
                  <a:lnTo>
                    <a:pt x="499187" y="488594"/>
                  </a:lnTo>
                  <a:lnTo>
                    <a:pt x="499268" y="488827"/>
                  </a:lnTo>
                  <a:lnTo>
                    <a:pt x="499350" y="489060"/>
                  </a:lnTo>
                  <a:lnTo>
                    <a:pt x="499443" y="489292"/>
                  </a:lnTo>
                  <a:lnTo>
                    <a:pt x="499559" y="489525"/>
                  </a:lnTo>
                  <a:lnTo>
                    <a:pt x="499652" y="489771"/>
                  </a:lnTo>
                  <a:lnTo>
                    <a:pt x="499733" y="490004"/>
                  </a:lnTo>
                  <a:lnTo>
                    <a:pt x="499814" y="490236"/>
                  </a:lnTo>
                  <a:lnTo>
                    <a:pt x="499896" y="490469"/>
                  </a:lnTo>
                  <a:lnTo>
                    <a:pt x="500023" y="490754"/>
                  </a:lnTo>
                  <a:lnTo>
                    <a:pt x="500105" y="490987"/>
                  </a:lnTo>
                  <a:lnTo>
                    <a:pt x="500198" y="491219"/>
                  </a:lnTo>
                  <a:lnTo>
                    <a:pt x="500279" y="491465"/>
                  </a:lnTo>
                  <a:lnTo>
                    <a:pt x="500360" y="491698"/>
                  </a:lnTo>
                  <a:lnTo>
                    <a:pt x="500488" y="491931"/>
                  </a:lnTo>
                  <a:lnTo>
                    <a:pt x="500569" y="492164"/>
                  </a:lnTo>
                  <a:lnTo>
                    <a:pt x="500662" y="492396"/>
                  </a:lnTo>
                  <a:lnTo>
                    <a:pt x="500744" y="492642"/>
                  </a:lnTo>
                  <a:lnTo>
                    <a:pt x="500825" y="492875"/>
                  </a:lnTo>
                  <a:lnTo>
                    <a:pt x="500953" y="493108"/>
                  </a:lnTo>
                  <a:lnTo>
                    <a:pt x="501034" y="493341"/>
                  </a:lnTo>
                  <a:lnTo>
                    <a:pt x="501115" y="493625"/>
                  </a:lnTo>
                  <a:lnTo>
                    <a:pt x="501208" y="493858"/>
                  </a:lnTo>
                  <a:lnTo>
                    <a:pt x="501290" y="494091"/>
                  </a:lnTo>
                  <a:lnTo>
                    <a:pt x="501417" y="494336"/>
                  </a:lnTo>
                  <a:lnTo>
                    <a:pt x="501499" y="494569"/>
                  </a:lnTo>
                  <a:lnTo>
                    <a:pt x="501580" y="494802"/>
                  </a:lnTo>
                  <a:lnTo>
                    <a:pt x="501673" y="495035"/>
                  </a:lnTo>
                  <a:lnTo>
                    <a:pt x="501754" y="495268"/>
                  </a:lnTo>
                  <a:lnTo>
                    <a:pt x="501882" y="495513"/>
                  </a:lnTo>
                  <a:lnTo>
                    <a:pt x="501963" y="495746"/>
                  </a:lnTo>
                  <a:lnTo>
                    <a:pt x="502045" y="495979"/>
                  </a:lnTo>
                  <a:lnTo>
                    <a:pt x="502126" y="496212"/>
                  </a:lnTo>
                  <a:lnTo>
                    <a:pt x="502219" y="496445"/>
                  </a:lnTo>
                  <a:lnTo>
                    <a:pt x="502347" y="496729"/>
                  </a:lnTo>
                  <a:lnTo>
                    <a:pt x="502428" y="496962"/>
                  </a:lnTo>
                  <a:lnTo>
                    <a:pt x="502509" y="497208"/>
                  </a:lnTo>
                  <a:lnTo>
                    <a:pt x="502591" y="497441"/>
                  </a:lnTo>
                  <a:lnTo>
                    <a:pt x="502684" y="497673"/>
                  </a:lnTo>
                  <a:lnTo>
                    <a:pt x="502800" y="497906"/>
                  </a:lnTo>
                  <a:lnTo>
                    <a:pt x="502893" y="498139"/>
                  </a:lnTo>
                  <a:lnTo>
                    <a:pt x="502974" y="498385"/>
                  </a:lnTo>
                  <a:lnTo>
                    <a:pt x="503055" y="498617"/>
                  </a:lnTo>
                  <a:lnTo>
                    <a:pt x="503148" y="498850"/>
                  </a:lnTo>
                  <a:lnTo>
                    <a:pt x="503265" y="499083"/>
                  </a:lnTo>
                  <a:lnTo>
                    <a:pt x="503357" y="499316"/>
                  </a:lnTo>
                  <a:lnTo>
                    <a:pt x="503439" y="499562"/>
                  </a:lnTo>
                  <a:lnTo>
                    <a:pt x="503520" y="499794"/>
                  </a:lnTo>
                  <a:lnTo>
                    <a:pt x="503601" y="500027"/>
                  </a:lnTo>
                  <a:lnTo>
                    <a:pt x="503729" y="500260"/>
                  </a:lnTo>
                  <a:lnTo>
                    <a:pt x="503811" y="500545"/>
                  </a:lnTo>
                  <a:lnTo>
                    <a:pt x="503903" y="500777"/>
                  </a:lnTo>
                  <a:lnTo>
                    <a:pt x="503985" y="501010"/>
                  </a:lnTo>
                  <a:lnTo>
                    <a:pt x="504066" y="501256"/>
                  </a:lnTo>
                  <a:lnTo>
                    <a:pt x="504194" y="501489"/>
                  </a:lnTo>
                  <a:lnTo>
                    <a:pt x="504275" y="501722"/>
                  </a:lnTo>
                  <a:lnTo>
                    <a:pt x="504368" y="501954"/>
                  </a:lnTo>
                  <a:lnTo>
                    <a:pt x="504449" y="502187"/>
                  </a:lnTo>
                  <a:lnTo>
                    <a:pt x="504531" y="502433"/>
                  </a:lnTo>
                  <a:lnTo>
                    <a:pt x="504659" y="502666"/>
                  </a:lnTo>
                  <a:lnTo>
                    <a:pt x="504740" y="502899"/>
                  </a:lnTo>
                  <a:lnTo>
                    <a:pt x="504821" y="503131"/>
                  </a:lnTo>
                  <a:lnTo>
                    <a:pt x="504914" y="503364"/>
                  </a:lnTo>
                  <a:lnTo>
                    <a:pt x="504995" y="503610"/>
                  </a:lnTo>
                  <a:lnTo>
                    <a:pt x="505123" y="503843"/>
                  </a:lnTo>
                  <a:lnTo>
                    <a:pt x="505205" y="504075"/>
                  </a:lnTo>
                  <a:lnTo>
                    <a:pt x="505286" y="504308"/>
                  </a:lnTo>
                  <a:lnTo>
                    <a:pt x="505379" y="504541"/>
                  </a:lnTo>
                  <a:lnTo>
                    <a:pt x="505460" y="504787"/>
                  </a:lnTo>
                  <a:lnTo>
                    <a:pt x="505588" y="505020"/>
                  </a:lnTo>
                  <a:lnTo>
                    <a:pt x="505669" y="505252"/>
                  </a:lnTo>
                  <a:lnTo>
                    <a:pt x="505751" y="505485"/>
                  </a:lnTo>
                  <a:lnTo>
                    <a:pt x="505832" y="505770"/>
                  </a:lnTo>
                  <a:lnTo>
                    <a:pt x="505925" y="506003"/>
                  </a:lnTo>
                  <a:lnTo>
                    <a:pt x="506053" y="506235"/>
                  </a:lnTo>
                  <a:lnTo>
                    <a:pt x="506134" y="506481"/>
                  </a:lnTo>
                  <a:lnTo>
                    <a:pt x="506215" y="506714"/>
                  </a:lnTo>
                  <a:lnTo>
                    <a:pt x="506297" y="506947"/>
                  </a:lnTo>
                  <a:lnTo>
                    <a:pt x="506389" y="507180"/>
                  </a:lnTo>
                  <a:lnTo>
                    <a:pt x="506506" y="507412"/>
                  </a:lnTo>
                  <a:lnTo>
                    <a:pt x="506599" y="507658"/>
                  </a:lnTo>
                  <a:lnTo>
                    <a:pt x="506680" y="507891"/>
                  </a:lnTo>
                  <a:lnTo>
                    <a:pt x="506761" y="508124"/>
                  </a:lnTo>
                  <a:lnTo>
                    <a:pt x="506843" y="508357"/>
                  </a:lnTo>
                  <a:lnTo>
                    <a:pt x="506970" y="508589"/>
                  </a:lnTo>
                  <a:lnTo>
                    <a:pt x="507063" y="508835"/>
                  </a:lnTo>
                  <a:lnTo>
                    <a:pt x="507145" y="509068"/>
                  </a:lnTo>
                  <a:lnTo>
                    <a:pt x="507226" y="509301"/>
                  </a:lnTo>
                  <a:lnTo>
                    <a:pt x="507307" y="509533"/>
                  </a:lnTo>
                  <a:lnTo>
                    <a:pt x="507435" y="509766"/>
                  </a:lnTo>
                  <a:lnTo>
                    <a:pt x="507516" y="510012"/>
                  </a:lnTo>
                  <a:lnTo>
                    <a:pt x="507609" y="510245"/>
                  </a:lnTo>
                  <a:lnTo>
                    <a:pt x="507691" y="510478"/>
                  </a:lnTo>
                  <a:lnTo>
                    <a:pt x="507772" y="510710"/>
                  </a:lnTo>
                  <a:lnTo>
                    <a:pt x="507900" y="510943"/>
                  </a:lnTo>
                  <a:lnTo>
                    <a:pt x="507981" y="511176"/>
                  </a:lnTo>
                  <a:lnTo>
                    <a:pt x="508074" y="511422"/>
                  </a:lnTo>
                  <a:lnTo>
                    <a:pt x="508155" y="511655"/>
                  </a:lnTo>
                  <a:lnTo>
                    <a:pt x="508237" y="511887"/>
                  </a:lnTo>
                  <a:lnTo>
                    <a:pt x="508364" y="512120"/>
                  </a:lnTo>
                  <a:lnTo>
                    <a:pt x="508446" y="512353"/>
                  </a:lnTo>
                  <a:lnTo>
                    <a:pt x="508527" y="512599"/>
                  </a:lnTo>
                  <a:lnTo>
                    <a:pt x="508620" y="512832"/>
                  </a:lnTo>
                  <a:lnTo>
                    <a:pt x="508701" y="513064"/>
                  </a:lnTo>
                  <a:lnTo>
                    <a:pt x="508829" y="513297"/>
                  </a:lnTo>
                  <a:lnTo>
                    <a:pt x="508910" y="513530"/>
                  </a:lnTo>
                  <a:lnTo>
                    <a:pt x="508992" y="513776"/>
                  </a:lnTo>
                  <a:lnTo>
                    <a:pt x="509085" y="514009"/>
                  </a:lnTo>
                  <a:lnTo>
                    <a:pt x="509166" y="514241"/>
                  </a:lnTo>
                  <a:lnTo>
                    <a:pt x="509294" y="514474"/>
                  </a:lnTo>
                  <a:lnTo>
                    <a:pt x="509375" y="514707"/>
                  </a:lnTo>
                  <a:lnTo>
                    <a:pt x="509456" y="514953"/>
                  </a:lnTo>
                  <a:lnTo>
                    <a:pt x="509538" y="515185"/>
                  </a:lnTo>
                  <a:lnTo>
                    <a:pt x="509631" y="515418"/>
                  </a:lnTo>
                  <a:lnTo>
                    <a:pt x="509758" y="515651"/>
                  </a:lnTo>
                  <a:lnTo>
                    <a:pt x="509840" y="515884"/>
                  </a:lnTo>
                  <a:lnTo>
                    <a:pt x="509921" y="516130"/>
                  </a:lnTo>
                  <a:lnTo>
                    <a:pt x="510002" y="516362"/>
                  </a:lnTo>
                  <a:lnTo>
                    <a:pt x="510095" y="516595"/>
                  </a:lnTo>
                  <a:lnTo>
                    <a:pt x="510211" y="516828"/>
                  </a:lnTo>
                  <a:lnTo>
                    <a:pt x="510304" y="517061"/>
                  </a:lnTo>
                  <a:lnTo>
                    <a:pt x="510386" y="517307"/>
                  </a:lnTo>
                  <a:lnTo>
                    <a:pt x="510467" y="517539"/>
                  </a:lnTo>
                  <a:lnTo>
                    <a:pt x="510548" y="517772"/>
                  </a:lnTo>
                  <a:lnTo>
                    <a:pt x="510676" y="518005"/>
                  </a:lnTo>
                  <a:lnTo>
                    <a:pt x="510769" y="518238"/>
                  </a:lnTo>
                  <a:lnTo>
                    <a:pt x="510850" y="518484"/>
                  </a:lnTo>
                  <a:lnTo>
                    <a:pt x="510932" y="518716"/>
                  </a:lnTo>
                  <a:lnTo>
                    <a:pt x="511013" y="518949"/>
                  </a:lnTo>
                  <a:lnTo>
                    <a:pt x="511141" y="519182"/>
                  </a:lnTo>
                  <a:lnTo>
                    <a:pt x="511222" y="519415"/>
                  </a:lnTo>
                  <a:lnTo>
                    <a:pt x="511315" y="519661"/>
                  </a:lnTo>
                  <a:lnTo>
                    <a:pt x="511396" y="519893"/>
                  </a:lnTo>
                  <a:lnTo>
                    <a:pt x="511478" y="520126"/>
                  </a:lnTo>
                  <a:lnTo>
                    <a:pt x="511605" y="520359"/>
                  </a:lnTo>
                  <a:lnTo>
                    <a:pt x="511687" y="520592"/>
                  </a:lnTo>
                  <a:lnTo>
                    <a:pt x="511780" y="520837"/>
                  </a:lnTo>
                  <a:lnTo>
                    <a:pt x="511861" y="521070"/>
                  </a:lnTo>
                  <a:lnTo>
                    <a:pt x="511942" y="521303"/>
                  </a:lnTo>
                  <a:lnTo>
                    <a:pt x="512070" y="521536"/>
                  </a:lnTo>
                  <a:lnTo>
                    <a:pt x="512151" y="521769"/>
                  </a:lnTo>
                  <a:lnTo>
                    <a:pt x="512233" y="522014"/>
                  </a:lnTo>
                  <a:lnTo>
                    <a:pt x="512326" y="522247"/>
                  </a:lnTo>
                  <a:lnTo>
                    <a:pt x="512407" y="522428"/>
                  </a:lnTo>
                  <a:lnTo>
                    <a:pt x="512535" y="522661"/>
                  </a:lnTo>
                  <a:lnTo>
                    <a:pt x="512616" y="522907"/>
                  </a:lnTo>
                  <a:lnTo>
                    <a:pt x="512697" y="523140"/>
                  </a:lnTo>
                  <a:lnTo>
                    <a:pt x="512790" y="523372"/>
                  </a:lnTo>
                  <a:lnTo>
                    <a:pt x="512872" y="523605"/>
                  </a:lnTo>
                  <a:lnTo>
                    <a:pt x="512999" y="523838"/>
                  </a:lnTo>
                  <a:lnTo>
                    <a:pt x="513081" y="524084"/>
                  </a:lnTo>
                  <a:lnTo>
                    <a:pt x="513162" y="524317"/>
                  </a:lnTo>
                  <a:lnTo>
                    <a:pt x="513243" y="524549"/>
                  </a:lnTo>
                  <a:lnTo>
                    <a:pt x="513336" y="524782"/>
                  </a:lnTo>
                  <a:lnTo>
                    <a:pt x="513464" y="525015"/>
                  </a:lnTo>
                  <a:lnTo>
                    <a:pt x="513545" y="525261"/>
                  </a:lnTo>
                  <a:lnTo>
                    <a:pt x="513627" y="525494"/>
                  </a:lnTo>
                  <a:lnTo>
                    <a:pt x="513708" y="525726"/>
                  </a:lnTo>
                  <a:lnTo>
                    <a:pt x="513801" y="525959"/>
                  </a:lnTo>
                  <a:lnTo>
                    <a:pt x="513917" y="526192"/>
                  </a:lnTo>
                  <a:lnTo>
                    <a:pt x="514010" y="526438"/>
                  </a:lnTo>
                  <a:lnTo>
                    <a:pt x="514091" y="526671"/>
                  </a:lnTo>
                  <a:lnTo>
                    <a:pt x="514173" y="526903"/>
                  </a:lnTo>
                  <a:lnTo>
                    <a:pt x="514254" y="527136"/>
                  </a:lnTo>
                  <a:lnTo>
                    <a:pt x="514382" y="527330"/>
                  </a:lnTo>
                  <a:lnTo>
                    <a:pt x="514475" y="527563"/>
                  </a:lnTo>
                  <a:lnTo>
                    <a:pt x="514556" y="527796"/>
                  </a:lnTo>
                  <a:lnTo>
                    <a:pt x="514637" y="528029"/>
                  </a:lnTo>
                  <a:lnTo>
                    <a:pt x="514719" y="528274"/>
                  </a:lnTo>
                  <a:lnTo>
                    <a:pt x="514847" y="528507"/>
                  </a:lnTo>
                  <a:lnTo>
                    <a:pt x="514928" y="528740"/>
                  </a:lnTo>
                  <a:lnTo>
                    <a:pt x="515021" y="528973"/>
                  </a:lnTo>
                  <a:lnTo>
                    <a:pt x="515102" y="529206"/>
                  </a:lnTo>
                  <a:lnTo>
                    <a:pt x="515183" y="529451"/>
                  </a:lnTo>
                  <a:lnTo>
                    <a:pt x="515311" y="529684"/>
                  </a:lnTo>
                  <a:lnTo>
                    <a:pt x="515393" y="529917"/>
                  </a:lnTo>
                  <a:lnTo>
                    <a:pt x="515485" y="530150"/>
                  </a:lnTo>
                  <a:lnTo>
                    <a:pt x="515567" y="530383"/>
                  </a:lnTo>
                  <a:lnTo>
                    <a:pt x="515648" y="530628"/>
                  </a:lnTo>
                  <a:lnTo>
                    <a:pt x="515776" y="530809"/>
                  </a:lnTo>
                  <a:lnTo>
                    <a:pt x="515857" y="531042"/>
                  </a:lnTo>
                  <a:lnTo>
                    <a:pt x="515939" y="531275"/>
                  </a:lnTo>
                  <a:lnTo>
                    <a:pt x="516031" y="531521"/>
                  </a:lnTo>
                  <a:lnTo>
                    <a:pt x="516113" y="531753"/>
                  </a:lnTo>
                </a:path>
                <a:path w="926464" h="787400">
                  <a:moveTo>
                    <a:pt x="516113" y="531753"/>
                  </a:moveTo>
                  <a:lnTo>
                    <a:pt x="516241" y="531986"/>
                  </a:lnTo>
                  <a:lnTo>
                    <a:pt x="516322" y="532219"/>
                  </a:lnTo>
                  <a:lnTo>
                    <a:pt x="516403" y="532452"/>
                  </a:lnTo>
                  <a:lnTo>
                    <a:pt x="516496" y="532698"/>
                  </a:lnTo>
                  <a:lnTo>
                    <a:pt x="516577" y="532930"/>
                  </a:lnTo>
                  <a:lnTo>
                    <a:pt x="516705" y="533163"/>
                  </a:lnTo>
                  <a:lnTo>
                    <a:pt x="516787" y="533396"/>
                  </a:lnTo>
                  <a:lnTo>
                    <a:pt x="516868" y="533590"/>
                  </a:lnTo>
                  <a:lnTo>
                    <a:pt x="516949" y="533823"/>
                  </a:lnTo>
                  <a:lnTo>
                    <a:pt x="517042" y="534056"/>
                  </a:lnTo>
                  <a:lnTo>
                    <a:pt x="517170" y="534288"/>
                  </a:lnTo>
                  <a:lnTo>
                    <a:pt x="517251" y="534534"/>
                  </a:lnTo>
                  <a:lnTo>
                    <a:pt x="517333" y="534767"/>
                  </a:lnTo>
                  <a:lnTo>
                    <a:pt x="517414" y="535000"/>
                  </a:lnTo>
                  <a:lnTo>
                    <a:pt x="517507" y="535233"/>
                  </a:lnTo>
                  <a:lnTo>
                    <a:pt x="517623" y="535465"/>
                  </a:lnTo>
                  <a:lnTo>
                    <a:pt x="517716" y="535711"/>
                  </a:lnTo>
                  <a:lnTo>
                    <a:pt x="517797" y="535892"/>
                  </a:lnTo>
                  <a:lnTo>
                    <a:pt x="517879" y="536125"/>
                  </a:lnTo>
                  <a:lnTo>
                    <a:pt x="517960" y="536371"/>
                  </a:lnTo>
                  <a:lnTo>
                    <a:pt x="518088" y="536604"/>
                  </a:lnTo>
                  <a:lnTo>
                    <a:pt x="518181" y="536836"/>
                  </a:lnTo>
                  <a:lnTo>
                    <a:pt x="518262" y="537069"/>
                  </a:lnTo>
                  <a:lnTo>
                    <a:pt x="518343" y="537302"/>
                  </a:lnTo>
                  <a:lnTo>
                    <a:pt x="518425" y="537548"/>
                  </a:lnTo>
                  <a:lnTo>
                    <a:pt x="518552" y="537781"/>
                  </a:lnTo>
                  <a:lnTo>
                    <a:pt x="518634" y="537962"/>
                  </a:lnTo>
                  <a:lnTo>
                    <a:pt x="518727" y="538194"/>
                  </a:lnTo>
                  <a:lnTo>
                    <a:pt x="518808" y="538440"/>
                  </a:lnTo>
                  <a:lnTo>
                    <a:pt x="518889" y="538673"/>
                  </a:lnTo>
                  <a:lnTo>
                    <a:pt x="519017" y="538906"/>
                  </a:lnTo>
                  <a:lnTo>
                    <a:pt x="519098" y="539139"/>
                  </a:lnTo>
                  <a:lnTo>
                    <a:pt x="519191" y="539371"/>
                  </a:lnTo>
                  <a:lnTo>
                    <a:pt x="519273" y="539617"/>
                  </a:lnTo>
                  <a:lnTo>
                    <a:pt x="519354" y="539850"/>
                  </a:lnTo>
                  <a:lnTo>
                    <a:pt x="519482" y="540031"/>
                  </a:lnTo>
                  <a:lnTo>
                    <a:pt x="519563" y="540277"/>
                  </a:lnTo>
                  <a:lnTo>
                    <a:pt x="519644" y="540510"/>
                  </a:lnTo>
                  <a:lnTo>
                    <a:pt x="519737" y="540742"/>
                  </a:lnTo>
                  <a:lnTo>
                    <a:pt x="519819" y="540975"/>
                  </a:lnTo>
                  <a:lnTo>
                    <a:pt x="519946" y="541208"/>
                  </a:lnTo>
                  <a:lnTo>
                    <a:pt x="520028" y="541454"/>
                  </a:lnTo>
                  <a:lnTo>
                    <a:pt x="520109" y="541687"/>
                  </a:lnTo>
                  <a:lnTo>
                    <a:pt x="520202" y="541868"/>
                  </a:lnTo>
                  <a:lnTo>
                    <a:pt x="520283" y="542113"/>
                  </a:lnTo>
                  <a:lnTo>
                    <a:pt x="520411" y="542346"/>
                  </a:lnTo>
                  <a:lnTo>
                    <a:pt x="520492" y="542579"/>
                  </a:lnTo>
                  <a:lnTo>
                    <a:pt x="520574" y="542812"/>
                  </a:lnTo>
                  <a:lnTo>
                    <a:pt x="520655" y="543045"/>
                  </a:lnTo>
                  <a:lnTo>
                    <a:pt x="520748" y="543290"/>
                  </a:lnTo>
                  <a:lnTo>
                    <a:pt x="520876" y="543471"/>
                  </a:lnTo>
                  <a:lnTo>
                    <a:pt x="520957" y="543704"/>
                  </a:lnTo>
                  <a:lnTo>
                    <a:pt x="521038" y="543937"/>
                  </a:lnTo>
                  <a:lnTo>
                    <a:pt x="521120" y="544183"/>
                  </a:lnTo>
                  <a:lnTo>
                    <a:pt x="521213" y="544416"/>
                  </a:lnTo>
                  <a:lnTo>
                    <a:pt x="521329" y="544648"/>
                  </a:lnTo>
                  <a:lnTo>
                    <a:pt x="521422" y="544881"/>
                  </a:lnTo>
                  <a:lnTo>
                    <a:pt x="521503" y="545075"/>
                  </a:lnTo>
                  <a:lnTo>
                    <a:pt x="521584" y="545308"/>
                  </a:lnTo>
                  <a:lnTo>
                    <a:pt x="521666" y="545541"/>
                  </a:lnTo>
                  <a:lnTo>
                    <a:pt x="521793" y="545774"/>
                  </a:lnTo>
                  <a:lnTo>
                    <a:pt x="521886" y="546019"/>
                  </a:lnTo>
                  <a:lnTo>
                    <a:pt x="521968" y="546252"/>
                  </a:lnTo>
                  <a:lnTo>
                    <a:pt x="522049" y="546433"/>
                  </a:lnTo>
                  <a:lnTo>
                    <a:pt x="522130" y="546679"/>
                  </a:lnTo>
                  <a:lnTo>
                    <a:pt x="522258" y="546912"/>
                  </a:lnTo>
                  <a:lnTo>
                    <a:pt x="522351" y="547145"/>
                  </a:lnTo>
                  <a:lnTo>
                    <a:pt x="522432" y="547377"/>
                  </a:lnTo>
                  <a:lnTo>
                    <a:pt x="522514" y="547610"/>
                  </a:lnTo>
                  <a:lnTo>
                    <a:pt x="522595" y="547804"/>
                  </a:lnTo>
                  <a:lnTo>
                    <a:pt x="522723" y="548037"/>
                  </a:lnTo>
                  <a:lnTo>
                    <a:pt x="522804" y="548270"/>
                  </a:lnTo>
                  <a:lnTo>
                    <a:pt x="522897" y="548503"/>
                  </a:lnTo>
                  <a:lnTo>
                    <a:pt x="522978" y="548748"/>
                  </a:lnTo>
                  <a:lnTo>
                    <a:pt x="523060" y="548981"/>
                  </a:lnTo>
                  <a:lnTo>
                    <a:pt x="523187" y="549162"/>
                  </a:lnTo>
                  <a:lnTo>
                    <a:pt x="523269" y="549408"/>
                  </a:lnTo>
                  <a:lnTo>
                    <a:pt x="523350" y="549641"/>
                  </a:lnTo>
                  <a:lnTo>
                    <a:pt x="523443" y="549874"/>
                  </a:lnTo>
                  <a:lnTo>
                    <a:pt x="523524" y="550106"/>
                  </a:lnTo>
                  <a:lnTo>
                    <a:pt x="523652" y="550339"/>
                  </a:lnTo>
                  <a:lnTo>
                    <a:pt x="523733" y="550533"/>
                  </a:lnTo>
                  <a:lnTo>
                    <a:pt x="523815" y="550766"/>
                  </a:lnTo>
                  <a:lnTo>
                    <a:pt x="523908" y="550999"/>
                  </a:lnTo>
                  <a:lnTo>
                    <a:pt x="523989" y="551244"/>
                  </a:lnTo>
                  <a:lnTo>
                    <a:pt x="524117" y="551477"/>
                  </a:lnTo>
                  <a:lnTo>
                    <a:pt x="524198" y="551658"/>
                  </a:lnTo>
                  <a:lnTo>
                    <a:pt x="524279" y="551904"/>
                  </a:lnTo>
                  <a:lnTo>
                    <a:pt x="524361" y="552137"/>
                  </a:lnTo>
                  <a:lnTo>
                    <a:pt x="524454" y="552370"/>
                  </a:lnTo>
                  <a:lnTo>
                    <a:pt x="524581" y="552603"/>
                  </a:lnTo>
                  <a:lnTo>
                    <a:pt x="524663" y="552797"/>
                  </a:lnTo>
                  <a:lnTo>
                    <a:pt x="524744" y="553029"/>
                  </a:lnTo>
                  <a:lnTo>
                    <a:pt x="524825" y="553262"/>
                  </a:lnTo>
                  <a:lnTo>
                    <a:pt x="524918" y="553495"/>
                  </a:lnTo>
                  <a:lnTo>
                    <a:pt x="525035" y="553728"/>
                  </a:lnTo>
                  <a:lnTo>
                    <a:pt x="525127" y="553922"/>
                  </a:lnTo>
                  <a:lnTo>
                    <a:pt x="525209" y="554155"/>
                  </a:lnTo>
                  <a:lnTo>
                    <a:pt x="525290" y="554387"/>
                  </a:lnTo>
                  <a:lnTo>
                    <a:pt x="525371" y="554633"/>
                  </a:lnTo>
                  <a:lnTo>
                    <a:pt x="525499" y="554866"/>
                  </a:lnTo>
                  <a:lnTo>
                    <a:pt x="525592" y="555047"/>
                  </a:lnTo>
                  <a:lnTo>
                    <a:pt x="525673" y="555293"/>
                  </a:lnTo>
                  <a:lnTo>
                    <a:pt x="525755" y="555526"/>
                  </a:lnTo>
                  <a:lnTo>
                    <a:pt x="525836" y="555758"/>
                  </a:lnTo>
                  <a:lnTo>
                    <a:pt x="525964" y="555991"/>
                  </a:lnTo>
                  <a:lnTo>
                    <a:pt x="526045" y="556185"/>
                  </a:lnTo>
                  <a:lnTo>
                    <a:pt x="526138" y="556418"/>
                  </a:lnTo>
                  <a:lnTo>
                    <a:pt x="526219" y="556651"/>
                  </a:lnTo>
                  <a:lnTo>
                    <a:pt x="526301" y="556884"/>
                  </a:lnTo>
                  <a:lnTo>
                    <a:pt x="526429" y="557078"/>
                  </a:lnTo>
                  <a:lnTo>
                    <a:pt x="526510" y="557310"/>
                  </a:lnTo>
                  <a:lnTo>
                    <a:pt x="526603" y="557543"/>
                  </a:lnTo>
                  <a:lnTo>
                    <a:pt x="526684" y="557776"/>
                  </a:lnTo>
                  <a:lnTo>
                    <a:pt x="526765" y="558022"/>
                  </a:lnTo>
                  <a:lnTo>
                    <a:pt x="526893" y="558203"/>
                  </a:lnTo>
                  <a:lnTo>
                    <a:pt x="526975" y="558436"/>
                  </a:lnTo>
                  <a:lnTo>
                    <a:pt x="527056" y="558681"/>
                  </a:lnTo>
                  <a:lnTo>
                    <a:pt x="527149" y="558914"/>
                  </a:lnTo>
                  <a:lnTo>
                    <a:pt x="527230" y="559095"/>
                  </a:lnTo>
                  <a:lnTo>
                    <a:pt x="527358" y="559341"/>
                  </a:lnTo>
                  <a:lnTo>
                    <a:pt x="527439" y="559574"/>
                  </a:lnTo>
                  <a:lnTo>
                    <a:pt x="527521" y="559807"/>
                  </a:lnTo>
                  <a:lnTo>
                    <a:pt x="527613" y="559988"/>
                  </a:lnTo>
                  <a:lnTo>
                    <a:pt x="527695" y="560233"/>
                  </a:lnTo>
                  <a:lnTo>
                    <a:pt x="527823" y="560466"/>
                  </a:lnTo>
                  <a:lnTo>
                    <a:pt x="527904" y="560699"/>
                  </a:lnTo>
                  <a:lnTo>
                    <a:pt x="527985" y="560893"/>
                  </a:lnTo>
                  <a:lnTo>
                    <a:pt x="528078" y="561126"/>
                  </a:lnTo>
                  <a:lnTo>
                    <a:pt x="528159" y="561359"/>
                  </a:lnTo>
                  <a:lnTo>
                    <a:pt x="528287" y="561591"/>
                  </a:lnTo>
                  <a:lnTo>
                    <a:pt x="528369" y="561785"/>
                  </a:lnTo>
                  <a:lnTo>
                    <a:pt x="528450" y="562018"/>
                  </a:lnTo>
                  <a:lnTo>
                    <a:pt x="528531" y="562251"/>
                  </a:lnTo>
                  <a:lnTo>
                    <a:pt x="528624" y="562484"/>
                  </a:lnTo>
                  <a:lnTo>
                    <a:pt x="528740" y="562678"/>
                  </a:lnTo>
                  <a:lnTo>
                    <a:pt x="528833" y="562911"/>
                  </a:lnTo>
                  <a:lnTo>
                    <a:pt x="528915" y="563143"/>
                  </a:lnTo>
                  <a:lnTo>
                    <a:pt x="528996" y="563389"/>
                  </a:lnTo>
                  <a:lnTo>
                    <a:pt x="529077" y="563570"/>
                  </a:lnTo>
                  <a:lnTo>
                    <a:pt x="529205" y="563803"/>
                  </a:lnTo>
                  <a:lnTo>
                    <a:pt x="529298" y="564036"/>
                  </a:lnTo>
                  <a:lnTo>
                    <a:pt x="529379" y="564282"/>
                  </a:lnTo>
                  <a:lnTo>
                    <a:pt x="529461" y="564463"/>
                  </a:lnTo>
                  <a:lnTo>
                    <a:pt x="529542" y="564695"/>
                  </a:lnTo>
                  <a:lnTo>
                    <a:pt x="529670" y="564941"/>
                  </a:lnTo>
                  <a:lnTo>
                    <a:pt x="529751" y="565174"/>
                  </a:lnTo>
                  <a:lnTo>
                    <a:pt x="529844" y="565355"/>
                  </a:lnTo>
                  <a:lnTo>
                    <a:pt x="529925" y="565601"/>
                  </a:lnTo>
                  <a:lnTo>
                    <a:pt x="530007" y="565834"/>
                  </a:lnTo>
                  <a:lnTo>
                    <a:pt x="530134" y="566015"/>
                  </a:lnTo>
                  <a:lnTo>
                    <a:pt x="530216" y="566260"/>
                  </a:lnTo>
                  <a:lnTo>
                    <a:pt x="530309" y="566493"/>
                  </a:lnTo>
                  <a:lnTo>
                    <a:pt x="530390" y="566726"/>
                  </a:lnTo>
                  <a:lnTo>
                    <a:pt x="530471" y="566907"/>
                  </a:lnTo>
                  <a:lnTo>
                    <a:pt x="530599" y="567153"/>
                  </a:lnTo>
                  <a:lnTo>
                    <a:pt x="530680" y="567386"/>
                  </a:lnTo>
                  <a:lnTo>
                    <a:pt x="530762" y="567567"/>
                  </a:lnTo>
                  <a:lnTo>
                    <a:pt x="530855" y="567812"/>
                  </a:lnTo>
                  <a:lnTo>
                    <a:pt x="530936" y="568045"/>
                  </a:lnTo>
                  <a:lnTo>
                    <a:pt x="531064" y="568278"/>
                  </a:lnTo>
                  <a:lnTo>
                    <a:pt x="531145" y="568472"/>
                  </a:lnTo>
                  <a:lnTo>
                    <a:pt x="531226" y="568705"/>
                  </a:lnTo>
                  <a:lnTo>
                    <a:pt x="531319" y="568938"/>
                  </a:lnTo>
                  <a:lnTo>
                    <a:pt x="531401" y="569132"/>
                  </a:lnTo>
                  <a:lnTo>
                    <a:pt x="531528" y="569365"/>
                  </a:lnTo>
                  <a:lnTo>
                    <a:pt x="531610" y="569597"/>
                  </a:lnTo>
                  <a:lnTo>
                    <a:pt x="531691" y="569778"/>
                  </a:lnTo>
                  <a:lnTo>
                    <a:pt x="531772" y="570024"/>
                  </a:lnTo>
                  <a:lnTo>
                    <a:pt x="531865" y="570257"/>
                  </a:lnTo>
                  <a:lnTo>
                    <a:pt x="531993" y="570490"/>
                  </a:lnTo>
                  <a:lnTo>
                    <a:pt x="532074" y="570684"/>
                  </a:lnTo>
                  <a:lnTo>
                    <a:pt x="532156" y="570917"/>
                  </a:lnTo>
                  <a:lnTo>
                    <a:pt x="532237" y="571149"/>
                  </a:lnTo>
                  <a:lnTo>
                    <a:pt x="532330" y="571343"/>
                  </a:lnTo>
                  <a:lnTo>
                    <a:pt x="532446" y="571576"/>
                  </a:lnTo>
                  <a:lnTo>
                    <a:pt x="532539" y="571809"/>
                  </a:lnTo>
                  <a:lnTo>
                    <a:pt x="532620" y="572003"/>
                  </a:lnTo>
                  <a:lnTo>
                    <a:pt x="532702" y="572236"/>
                  </a:lnTo>
                  <a:lnTo>
                    <a:pt x="532783" y="572469"/>
                  </a:lnTo>
                  <a:lnTo>
                    <a:pt x="532911" y="572650"/>
                  </a:lnTo>
                  <a:lnTo>
                    <a:pt x="533004" y="572895"/>
                  </a:lnTo>
                  <a:lnTo>
                    <a:pt x="533085" y="573128"/>
                  </a:lnTo>
                  <a:lnTo>
                    <a:pt x="533166" y="573309"/>
                  </a:lnTo>
                  <a:lnTo>
                    <a:pt x="533248" y="573555"/>
                  </a:lnTo>
                  <a:lnTo>
                    <a:pt x="533375" y="573788"/>
                  </a:lnTo>
                  <a:lnTo>
                    <a:pt x="533457" y="573969"/>
                  </a:lnTo>
                  <a:lnTo>
                    <a:pt x="533550" y="574215"/>
                  </a:lnTo>
                  <a:lnTo>
                    <a:pt x="533631" y="574447"/>
                  </a:lnTo>
                  <a:lnTo>
                    <a:pt x="533712" y="574629"/>
                  </a:lnTo>
                  <a:lnTo>
                    <a:pt x="533840" y="574874"/>
                  </a:lnTo>
                  <a:lnTo>
                    <a:pt x="533921" y="575107"/>
                  </a:lnTo>
                  <a:lnTo>
                    <a:pt x="534014" y="575288"/>
                  </a:lnTo>
                  <a:lnTo>
                    <a:pt x="534096" y="575521"/>
                  </a:lnTo>
                  <a:lnTo>
                    <a:pt x="534177" y="575767"/>
                  </a:lnTo>
                  <a:lnTo>
                    <a:pt x="534305" y="575948"/>
                  </a:lnTo>
                  <a:lnTo>
                    <a:pt x="534386" y="576181"/>
                  </a:lnTo>
                  <a:lnTo>
                    <a:pt x="534467" y="576426"/>
                  </a:lnTo>
                  <a:lnTo>
                    <a:pt x="534560" y="576607"/>
                  </a:lnTo>
                </a:path>
                <a:path w="926464" h="787400">
                  <a:moveTo>
                    <a:pt x="534560" y="576607"/>
                  </a:moveTo>
                  <a:lnTo>
                    <a:pt x="534642" y="576840"/>
                  </a:lnTo>
                  <a:lnTo>
                    <a:pt x="534769" y="577086"/>
                  </a:lnTo>
                  <a:lnTo>
                    <a:pt x="534851" y="577267"/>
                  </a:lnTo>
                  <a:lnTo>
                    <a:pt x="534932" y="577500"/>
                  </a:lnTo>
                  <a:lnTo>
                    <a:pt x="535025" y="577746"/>
                  </a:lnTo>
                  <a:lnTo>
                    <a:pt x="535106" y="577927"/>
                  </a:lnTo>
                  <a:lnTo>
                    <a:pt x="535234" y="578159"/>
                  </a:lnTo>
                  <a:lnTo>
                    <a:pt x="535315" y="578353"/>
                  </a:lnTo>
                  <a:lnTo>
                    <a:pt x="535397" y="578586"/>
                  </a:lnTo>
                  <a:lnTo>
                    <a:pt x="535478" y="578819"/>
                  </a:lnTo>
                  <a:lnTo>
                    <a:pt x="535571" y="579013"/>
                  </a:lnTo>
                  <a:lnTo>
                    <a:pt x="535699" y="579246"/>
                  </a:lnTo>
                  <a:lnTo>
                    <a:pt x="535780" y="579479"/>
                  </a:lnTo>
                  <a:lnTo>
                    <a:pt x="535861" y="579673"/>
                  </a:lnTo>
                  <a:lnTo>
                    <a:pt x="535943" y="579905"/>
                  </a:lnTo>
                  <a:lnTo>
                    <a:pt x="536036" y="580138"/>
                  </a:lnTo>
                  <a:lnTo>
                    <a:pt x="536152" y="580332"/>
                  </a:lnTo>
                  <a:lnTo>
                    <a:pt x="536245" y="580565"/>
                  </a:lnTo>
                  <a:lnTo>
                    <a:pt x="536326" y="580746"/>
                  </a:lnTo>
                  <a:lnTo>
                    <a:pt x="536407" y="580992"/>
                  </a:lnTo>
                  <a:lnTo>
                    <a:pt x="536489" y="581225"/>
                  </a:lnTo>
                  <a:lnTo>
                    <a:pt x="536617" y="581406"/>
                  </a:lnTo>
                  <a:lnTo>
                    <a:pt x="536709" y="581652"/>
                  </a:lnTo>
                  <a:lnTo>
                    <a:pt x="536791" y="581833"/>
                  </a:lnTo>
                  <a:lnTo>
                    <a:pt x="536872" y="582065"/>
                  </a:lnTo>
                  <a:lnTo>
                    <a:pt x="536953" y="582311"/>
                  </a:lnTo>
                  <a:lnTo>
                    <a:pt x="537081" y="582492"/>
                  </a:lnTo>
                  <a:lnTo>
                    <a:pt x="537163" y="582725"/>
                  </a:lnTo>
                  <a:lnTo>
                    <a:pt x="537255" y="582958"/>
                  </a:lnTo>
                  <a:lnTo>
                    <a:pt x="537337" y="583152"/>
                  </a:lnTo>
                  <a:lnTo>
                    <a:pt x="537418" y="583385"/>
                  </a:lnTo>
                  <a:lnTo>
                    <a:pt x="537546" y="583579"/>
                  </a:lnTo>
                  <a:lnTo>
                    <a:pt x="537627" y="583811"/>
                  </a:lnTo>
                  <a:lnTo>
                    <a:pt x="537720" y="584044"/>
                  </a:lnTo>
                  <a:lnTo>
                    <a:pt x="537801" y="584238"/>
                  </a:lnTo>
                  <a:lnTo>
                    <a:pt x="537883" y="584471"/>
                  </a:lnTo>
                  <a:lnTo>
                    <a:pt x="538011" y="584665"/>
                  </a:lnTo>
                  <a:lnTo>
                    <a:pt x="538092" y="584898"/>
                  </a:lnTo>
                  <a:lnTo>
                    <a:pt x="538173" y="585079"/>
                  </a:lnTo>
                  <a:lnTo>
                    <a:pt x="538266" y="585312"/>
                  </a:lnTo>
                  <a:lnTo>
                    <a:pt x="538347" y="585557"/>
                  </a:lnTo>
                  <a:lnTo>
                    <a:pt x="538475" y="585739"/>
                  </a:lnTo>
                  <a:lnTo>
                    <a:pt x="538557" y="585971"/>
                  </a:lnTo>
                  <a:lnTo>
                    <a:pt x="538638" y="586165"/>
                  </a:lnTo>
                  <a:lnTo>
                    <a:pt x="538731" y="586398"/>
                  </a:lnTo>
                  <a:lnTo>
                    <a:pt x="538812" y="586631"/>
                  </a:lnTo>
                  <a:lnTo>
                    <a:pt x="538940" y="586825"/>
                  </a:lnTo>
                  <a:lnTo>
                    <a:pt x="539021" y="587058"/>
                  </a:lnTo>
                  <a:lnTo>
                    <a:pt x="539103" y="587252"/>
                  </a:lnTo>
                  <a:lnTo>
                    <a:pt x="539184" y="587485"/>
                  </a:lnTo>
                  <a:lnTo>
                    <a:pt x="539277" y="587666"/>
                  </a:lnTo>
                  <a:lnTo>
                    <a:pt x="539405" y="587911"/>
                  </a:lnTo>
                  <a:lnTo>
                    <a:pt x="539486" y="588144"/>
                  </a:lnTo>
                  <a:lnTo>
                    <a:pt x="539567" y="588325"/>
                  </a:lnTo>
                  <a:lnTo>
                    <a:pt x="539649" y="588571"/>
                  </a:lnTo>
                  <a:lnTo>
                    <a:pt x="539741" y="588752"/>
                  </a:lnTo>
                  <a:lnTo>
                    <a:pt x="539858" y="588985"/>
                  </a:lnTo>
                  <a:lnTo>
                    <a:pt x="539951" y="589179"/>
                  </a:lnTo>
                  <a:lnTo>
                    <a:pt x="540032" y="589412"/>
                  </a:lnTo>
                  <a:lnTo>
                    <a:pt x="540113" y="589606"/>
                  </a:lnTo>
                  <a:lnTo>
                    <a:pt x="540195" y="589838"/>
                  </a:lnTo>
                  <a:lnTo>
                    <a:pt x="540322" y="590071"/>
                  </a:lnTo>
                  <a:lnTo>
                    <a:pt x="540415" y="590265"/>
                  </a:lnTo>
                  <a:lnTo>
                    <a:pt x="540497" y="590498"/>
                  </a:lnTo>
                  <a:lnTo>
                    <a:pt x="540578" y="590679"/>
                  </a:lnTo>
                  <a:lnTo>
                    <a:pt x="540659" y="590925"/>
                  </a:lnTo>
                  <a:lnTo>
                    <a:pt x="540787" y="591106"/>
                  </a:lnTo>
                  <a:lnTo>
                    <a:pt x="540868" y="591339"/>
                  </a:lnTo>
                  <a:lnTo>
                    <a:pt x="540961" y="591533"/>
                  </a:lnTo>
                  <a:lnTo>
                    <a:pt x="541043" y="591766"/>
                  </a:lnTo>
                  <a:lnTo>
                    <a:pt x="541124" y="591960"/>
                  </a:lnTo>
                  <a:lnTo>
                    <a:pt x="541252" y="592192"/>
                  </a:lnTo>
                  <a:lnTo>
                    <a:pt x="541333" y="592425"/>
                  </a:lnTo>
                  <a:lnTo>
                    <a:pt x="541426" y="592619"/>
                  </a:lnTo>
                  <a:lnTo>
                    <a:pt x="541507" y="592852"/>
                  </a:lnTo>
                  <a:lnTo>
                    <a:pt x="541589" y="593033"/>
                  </a:lnTo>
                  <a:lnTo>
                    <a:pt x="541716" y="593279"/>
                  </a:lnTo>
                  <a:lnTo>
                    <a:pt x="541798" y="593460"/>
                  </a:lnTo>
                  <a:lnTo>
                    <a:pt x="541879" y="593693"/>
                  </a:lnTo>
                  <a:lnTo>
                    <a:pt x="541972" y="593887"/>
                  </a:lnTo>
                  <a:lnTo>
                    <a:pt x="542053" y="594120"/>
                  </a:lnTo>
                  <a:lnTo>
                    <a:pt x="542181" y="594314"/>
                  </a:lnTo>
                  <a:lnTo>
                    <a:pt x="542262" y="594546"/>
                  </a:lnTo>
                  <a:lnTo>
                    <a:pt x="542344" y="594727"/>
                  </a:lnTo>
                  <a:lnTo>
                    <a:pt x="542437" y="594973"/>
                  </a:lnTo>
                  <a:lnTo>
                    <a:pt x="542518" y="595154"/>
                  </a:lnTo>
                  <a:lnTo>
                    <a:pt x="542646" y="595387"/>
                  </a:lnTo>
                  <a:lnTo>
                    <a:pt x="542727" y="595581"/>
                  </a:lnTo>
                  <a:lnTo>
                    <a:pt x="542808" y="595814"/>
                  </a:lnTo>
                  <a:lnTo>
                    <a:pt x="542890" y="596008"/>
                  </a:lnTo>
                  <a:lnTo>
                    <a:pt x="542983" y="596241"/>
                  </a:lnTo>
                  <a:lnTo>
                    <a:pt x="543110" y="596422"/>
                  </a:lnTo>
                  <a:lnTo>
                    <a:pt x="543192" y="596667"/>
                  </a:lnTo>
                  <a:lnTo>
                    <a:pt x="543273" y="596849"/>
                  </a:lnTo>
                  <a:lnTo>
                    <a:pt x="543354" y="597081"/>
                  </a:lnTo>
                  <a:lnTo>
                    <a:pt x="543447" y="597275"/>
                  </a:lnTo>
                  <a:lnTo>
                    <a:pt x="543563" y="597508"/>
                  </a:lnTo>
                  <a:lnTo>
                    <a:pt x="543656" y="597702"/>
                  </a:lnTo>
                  <a:lnTo>
                    <a:pt x="543738" y="597935"/>
                  </a:lnTo>
                  <a:lnTo>
                    <a:pt x="543819" y="598116"/>
                  </a:lnTo>
                  <a:lnTo>
                    <a:pt x="543900" y="598362"/>
                  </a:lnTo>
                  <a:lnTo>
                    <a:pt x="544028" y="598543"/>
                  </a:lnTo>
                  <a:lnTo>
                    <a:pt x="544121" y="598776"/>
                  </a:lnTo>
                  <a:lnTo>
                    <a:pt x="544202" y="598970"/>
                  </a:lnTo>
                  <a:lnTo>
                    <a:pt x="544284" y="599202"/>
                  </a:lnTo>
                  <a:lnTo>
                    <a:pt x="544365" y="599396"/>
                  </a:lnTo>
                  <a:lnTo>
                    <a:pt x="544493" y="599629"/>
                  </a:lnTo>
                  <a:lnTo>
                    <a:pt x="544574" y="599810"/>
                  </a:lnTo>
                  <a:lnTo>
                    <a:pt x="544667" y="600056"/>
                  </a:lnTo>
                  <a:lnTo>
                    <a:pt x="544748" y="600237"/>
                  </a:lnTo>
                  <a:lnTo>
                    <a:pt x="544830" y="600470"/>
                  </a:lnTo>
                  <a:lnTo>
                    <a:pt x="544957" y="600664"/>
                  </a:lnTo>
                  <a:lnTo>
                    <a:pt x="545039" y="600845"/>
                  </a:lnTo>
                  <a:lnTo>
                    <a:pt x="545132" y="601091"/>
                  </a:lnTo>
                  <a:lnTo>
                    <a:pt x="545213" y="601272"/>
                  </a:lnTo>
                  <a:lnTo>
                    <a:pt x="545294" y="601505"/>
                  </a:lnTo>
                  <a:lnTo>
                    <a:pt x="545422" y="601699"/>
                  </a:lnTo>
                  <a:lnTo>
                    <a:pt x="545503" y="601931"/>
                  </a:lnTo>
                  <a:lnTo>
                    <a:pt x="545585" y="602125"/>
                  </a:lnTo>
                  <a:lnTo>
                    <a:pt x="545678" y="602358"/>
                  </a:lnTo>
                  <a:lnTo>
                    <a:pt x="545759" y="602539"/>
                  </a:lnTo>
                  <a:lnTo>
                    <a:pt x="545887" y="602785"/>
                  </a:lnTo>
                  <a:lnTo>
                    <a:pt x="545968" y="602966"/>
                  </a:lnTo>
                  <a:lnTo>
                    <a:pt x="546049" y="603160"/>
                  </a:lnTo>
                  <a:lnTo>
                    <a:pt x="546142" y="603393"/>
                  </a:lnTo>
                  <a:lnTo>
                    <a:pt x="546224" y="603587"/>
                  </a:lnTo>
                  <a:lnTo>
                    <a:pt x="546351" y="603820"/>
                  </a:lnTo>
                  <a:lnTo>
                    <a:pt x="546433" y="604001"/>
                  </a:lnTo>
                  <a:lnTo>
                    <a:pt x="546514" y="604234"/>
                  </a:lnTo>
                  <a:lnTo>
                    <a:pt x="546595" y="604428"/>
                  </a:lnTo>
                  <a:lnTo>
                    <a:pt x="546688" y="604660"/>
                  </a:lnTo>
                  <a:lnTo>
                    <a:pt x="546816" y="604854"/>
                  </a:lnTo>
                  <a:lnTo>
                    <a:pt x="546897" y="605036"/>
                  </a:lnTo>
                  <a:lnTo>
                    <a:pt x="546979" y="605281"/>
                  </a:lnTo>
                  <a:lnTo>
                    <a:pt x="547060" y="605462"/>
                  </a:lnTo>
                  <a:lnTo>
                    <a:pt x="547153" y="605695"/>
                  </a:lnTo>
                  <a:lnTo>
                    <a:pt x="547281" y="605889"/>
                  </a:lnTo>
                  <a:lnTo>
                    <a:pt x="547362" y="606122"/>
                  </a:lnTo>
                  <a:lnTo>
                    <a:pt x="547443" y="606316"/>
                  </a:lnTo>
                  <a:lnTo>
                    <a:pt x="547525" y="606497"/>
                  </a:lnTo>
                  <a:lnTo>
                    <a:pt x="547653" y="606730"/>
                  </a:lnTo>
                  <a:lnTo>
                    <a:pt x="547734" y="606924"/>
                  </a:lnTo>
                  <a:lnTo>
                    <a:pt x="547827" y="607157"/>
                  </a:lnTo>
                  <a:lnTo>
                    <a:pt x="547908" y="607351"/>
                  </a:lnTo>
                  <a:lnTo>
                    <a:pt x="547989" y="607532"/>
                  </a:lnTo>
                  <a:lnTo>
                    <a:pt x="548117" y="607765"/>
                  </a:lnTo>
                  <a:lnTo>
                    <a:pt x="548199" y="607959"/>
                  </a:lnTo>
                  <a:lnTo>
                    <a:pt x="548280" y="608191"/>
                  </a:lnTo>
                  <a:lnTo>
                    <a:pt x="548373" y="608385"/>
                  </a:lnTo>
                  <a:lnTo>
                    <a:pt x="548454" y="608566"/>
                  </a:lnTo>
                  <a:lnTo>
                    <a:pt x="548582" y="608799"/>
                  </a:lnTo>
                  <a:lnTo>
                    <a:pt x="548663" y="608993"/>
                  </a:lnTo>
                  <a:lnTo>
                    <a:pt x="548745" y="609226"/>
                  </a:lnTo>
                  <a:lnTo>
                    <a:pt x="548837" y="609420"/>
                  </a:lnTo>
                  <a:lnTo>
                    <a:pt x="548919" y="609601"/>
                  </a:lnTo>
                  <a:lnTo>
                    <a:pt x="549047" y="609847"/>
                  </a:lnTo>
                  <a:lnTo>
                    <a:pt x="549128" y="610028"/>
                  </a:lnTo>
                  <a:lnTo>
                    <a:pt x="549209" y="610261"/>
                  </a:lnTo>
                  <a:lnTo>
                    <a:pt x="549290" y="610455"/>
                  </a:lnTo>
                  <a:lnTo>
                    <a:pt x="549383" y="610636"/>
                  </a:lnTo>
                  <a:lnTo>
                    <a:pt x="549511" y="610882"/>
                  </a:lnTo>
                  <a:lnTo>
                    <a:pt x="549593" y="611063"/>
                  </a:lnTo>
                  <a:lnTo>
                    <a:pt x="549674" y="611257"/>
                  </a:lnTo>
                  <a:lnTo>
                    <a:pt x="549755" y="611489"/>
                  </a:lnTo>
                  <a:lnTo>
                    <a:pt x="549848" y="611670"/>
                  </a:lnTo>
                  <a:lnTo>
                    <a:pt x="549964" y="611916"/>
                  </a:lnTo>
                  <a:lnTo>
                    <a:pt x="550057" y="612097"/>
                  </a:lnTo>
                  <a:lnTo>
                    <a:pt x="550139" y="612291"/>
                  </a:lnTo>
                  <a:lnTo>
                    <a:pt x="550220" y="612524"/>
                  </a:lnTo>
                  <a:lnTo>
                    <a:pt x="550301" y="612718"/>
                  </a:lnTo>
                  <a:lnTo>
                    <a:pt x="550429" y="612899"/>
                  </a:lnTo>
                  <a:lnTo>
                    <a:pt x="550522" y="613132"/>
                  </a:lnTo>
                  <a:lnTo>
                    <a:pt x="550603" y="613326"/>
                  </a:lnTo>
                  <a:lnTo>
                    <a:pt x="550685" y="613559"/>
                  </a:lnTo>
                  <a:lnTo>
                    <a:pt x="550766" y="613753"/>
                  </a:lnTo>
                  <a:lnTo>
                    <a:pt x="550894" y="613934"/>
                  </a:lnTo>
                  <a:lnTo>
                    <a:pt x="550975" y="614167"/>
                  </a:lnTo>
                  <a:lnTo>
                    <a:pt x="551068" y="614361"/>
                  </a:lnTo>
                  <a:lnTo>
                    <a:pt x="551149" y="614542"/>
                  </a:lnTo>
                  <a:lnTo>
                    <a:pt x="551231" y="614788"/>
                  </a:lnTo>
                  <a:lnTo>
                    <a:pt x="551358" y="614969"/>
                  </a:lnTo>
                  <a:lnTo>
                    <a:pt x="551440" y="615163"/>
                  </a:lnTo>
                  <a:lnTo>
                    <a:pt x="551533" y="615395"/>
                  </a:lnTo>
                  <a:lnTo>
                    <a:pt x="551614" y="615589"/>
                  </a:lnTo>
                  <a:lnTo>
                    <a:pt x="551695" y="615770"/>
                  </a:lnTo>
                  <a:lnTo>
                    <a:pt x="551823" y="616003"/>
                  </a:lnTo>
                  <a:lnTo>
                    <a:pt x="551904" y="616197"/>
                  </a:lnTo>
                  <a:lnTo>
                    <a:pt x="551986" y="616378"/>
                  </a:lnTo>
                  <a:lnTo>
                    <a:pt x="552079" y="616624"/>
                  </a:lnTo>
                  <a:lnTo>
                    <a:pt x="552160" y="616805"/>
                  </a:lnTo>
                  <a:lnTo>
                    <a:pt x="552288" y="616999"/>
                  </a:lnTo>
                  <a:lnTo>
                    <a:pt x="552369" y="617232"/>
                  </a:lnTo>
                  <a:lnTo>
                    <a:pt x="552450" y="617413"/>
                  </a:lnTo>
                  <a:lnTo>
                    <a:pt x="552543" y="617607"/>
                  </a:lnTo>
                  <a:lnTo>
                    <a:pt x="552625" y="617840"/>
                  </a:lnTo>
                  <a:lnTo>
                    <a:pt x="552752" y="618034"/>
                  </a:lnTo>
                  <a:lnTo>
                    <a:pt x="552834" y="618215"/>
                  </a:lnTo>
                  <a:lnTo>
                    <a:pt x="552915" y="618409"/>
                  </a:lnTo>
                  <a:lnTo>
                    <a:pt x="553008" y="618642"/>
                  </a:lnTo>
                </a:path>
                <a:path w="926464" h="787400">
                  <a:moveTo>
                    <a:pt x="553008" y="618642"/>
                  </a:moveTo>
                  <a:lnTo>
                    <a:pt x="553089" y="618836"/>
                  </a:lnTo>
                  <a:lnTo>
                    <a:pt x="553217" y="619017"/>
                  </a:lnTo>
                  <a:lnTo>
                    <a:pt x="553298" y="619250"/>
                  </a:lnTo>
                  <a:lnTo>
                    <a:pt x="553380" y="619444"/>
                  </a:lnTo>
                  <a:lnTo>
                    <a:pt x="553461" y="619638"/>
                  </a:lnTo>
                  <a:lnTo>
                    <a:pt x="553554" y="619870"/>
                  </a:lnTo>
                  <a:lnTo>
                    <a:pt x="553670" y="620052"/>
                  </a:lnTo>
                  <a:lnTo>
                    <a:pt x="553763" y="620246"/>
                  </a:lnTo>
                  <a:lnTo>
                    <a:pt x="553844" y="620427"/>
                  </a:lnTo>
                  <a:lnTo>
                    <a:pt x="553926" y="620672"/>
                  </a:lnTo>
                  <a:lnTo>
                    <a:pt x="554007" y="620853"/>
                  </a:lnTo>
                  <a:lnTo>
                    <a:pt x="554135" y="621047"/>
                  </a:lnTo>
                  <a:lnTo>
                    <a:pt x="554228" y="621280"/>
                  </a:lnTo>
                  <a:lnTo>
                    <a:pt x="554309" y="621461"/>
                  </a:lnTo>
                  <a:lnTo>
                    <a:pt x="554390" y="621655"/>
                  </a:lnTo>
                  <a:lnTo>
                    <a:pt x="554472" y="621849"/>
                  </a:lnTo>
                  <a:lnTo>
                    <a:pt x="554599" y="622082"/>
                  </a:lnTo>
                  <a:lnTo>
                    <a:pt x="554681" y="622263"/>
                  </a:lnTo>
                  <a:lnTo>
                    <a:pt x="554774" y="622457"/>
                  </a:lnTo>
                  <a:lnTo>
                    <a:pt x="554855" y="622690"/>
                  </a:lnTo>
                  <a:lnTo>
                    <a:pt x="554936" y="622884"/>
                  </a:lnTo>
                  <a:lnTo>
                    <a:pt x="555064" y="623065"/>
                  </a:lnTo>
                  <a:lnTo>
                    <a:pt x="555145" y="623259"/>
                  </a:lnTo>
                  <a:lnTo>
                    <a:pt x="555238" y="623492"/>
                  </a:lnTo>
                  <a:lnTo>
                    <a:pt x="555320" y="623686"/>
                  </a:lnTo>
                  <a:lnTo>
                    <a:pt x="555401" y="623867"/>
                  </a:lnTo>
                  <a:lnTo>
                    <a:pt x="555529" y="624061"/>
                  </a:lnTo>
                  <a:lnTo>
                    <a:pt x="555610" y="624294"/>
                  </a:lnTo>
                  <a:lnTo>
                    <a:pt x="555691" y="624475"/>
                  </a:lnTo>
                  <a:lnTo>
                    <a:pt x="555784" y="624669"/>
                  </a:lnTo>
                  <a:lnTo>
                    <a:pt x="555866" y="624863"/>
                  </a:lnTo>
                  <a:lnTo>
                    <a:pt x="555993" y="625096"/>
                  </a:lnTo>
                  <a:lnTo>
                    <a:pt x="556075" y="625277"/>
                  </a:lnTo>
                  <a:lnTo>
                    <a:pt x="556156" y="625471"/>
                  </a:lnTo>
                  <a:lnTo>
                    <a:pt x="556249" y="625652"/>
                  </a:lnTo>
                  <a:lnTo>
                    <a:pt x="556330" y="625898"/>
                  </a:lnTo>
                  <a:lnTo>
                    <a:pt x="556458" y="626079"/>
                  </a:lnTo>
                  <a:lnTo>
                    <a:pt x="556539" y="626273"/>
                  </a:lnTo>
                  <a:lnTo>
                    <a:pt x="556621" y="626454"/>
                  </a:lnTo>
                  <a:lnTo>
                    <a:pt x="556702" y="626686"/>
                  </a:lnTo>
                  <a:lnTo>
                    <a:pt x="556795" y="626880"/>
                  </a:lnTo>
                  <a:lnTo>
                    <a:pt x="556923" y="627074"/>
                  </a:lnTo>
                  <a:lnTo>
                    <a:pt x="557004" y="627256"/>
                  </a:lnTo>
                  <a:lnTo>
                    <a:pt x="557085" y="627488"/>
                  </a:lnTo>
                  <a:lnTo>
                    <a:pt x="557167" y="627682"/>
                  </a:lnTo>
                  <a:lnTo>
                    <a:pt x="557260" y="627863"/>
                  </a:lnTo>
                  <a:lnTo>
                    <a:pt x="557376" y="628057"/>
                  </a:lnTo>
                  <a:lnTo>
                    <a:pt x="557469" y="628251"/>
                  </a:lnTo>
                  <a:lnTo>
                    <a:pt x="557550" y="628484"/>
                  </a:lnTo>
                  <a:lnTo>
                    <a:pt x="557631" y="628665"/>
                  </a:lnTo>
                  <a:lnTo>
                    <a:pt x="557713" y="628859"/>
                  </a:lnTo>
                  <a:lnTo>
                    <a:pt x="557840" y="629040"/>
                  </a:lnTo>
                  <a:lnTo>
                    <a:pt x="557933" y="629234"/>
                  </a:lnTo>
                  <a:lnTo>
                    <a:pt x="558015" y="629467"/>
                  </a:lnTo>
                  <a:lnTo>
                    <a:pt x="558096" y="629661"/>
                  </a:lnTo>
                  <a:lnTo>
                    <a:pt x="558177" y="629842"/>
                  </a:lnTo>
                  <a:lnTo>
                    <a:pt x="558305" y="630036"/>
                  </a:lnTo>
                  <a:lnTo>
                    <a:pt x="558386" y="630217"/>
                  </a:lnTo>
                  <a:lnTo>
                    <a:pt x="558479" y="630463"/>
                  </a:lnTo>
                  <a:lnTo>
                    <a:pt x="558561" y="630644"/>
                  </a:lnTo>
                  <a:lnTo>
                    <a:pt x="558642" y="630838"/>
                  </a:lnTo>
                  <a:lnTo>
                    <a:pt x="558770" y="631019"/>
                  </a:lnTo>
                  <a:lnTo>
                    <a:pt x="558851" y="631213"/>
                  </a:lnTo>
                  <a:lnTo>
                    <a:pt x="558944" y="631446"/>
                  </a:lnTo>
                  <a:lnTo>
                    <a:pt x="559025" y="631640"/>
                  </a:lnTo>
                  <a:lnTo>
                    <a:pt x="559107" y="631821"/>
                  </a:lnTo>
                  <a:lnTo>
                    <a:pt x="559235" y="632015"/>
                  </a:lnTo>
                  <a:lnTo>
                    <a:pt x="559316" y="632196"/>
                  </a:lnTo>
                  <a:lnTo>
                    <a:pt x="559397" y="632390"/>
                  </a:lnTo>
                  <a:lnTo>
                    <a:pt x="559490" y="632623"/>
                  </a:lnTo>
                  <a:lnTo>
                    <a:pt x="559571" y="632817"/>
                  </a:lnTo>
                  <a:lnTo>
                    <a:pt x="559699" y="632998"/>
                  </a:lnTo>
                  <a:lnTo>
                    <a:pt x="559781" y="633192"/>
                  </a:lnTo>
                  <a:lnTo>
                    <a:pt x="559862" y="633373"/>
                  </a:lnTo>
                  <a:lnTo>
                    <a:pt x="559955" y="633567"/>
                  </a:lnTo>
                  <a:lnTo>
                    <a:pt x="560036" y="633800"/>
                  </a:lnTo>
                  <a:lnTo>
                    <a:pt x="560164" y="633994"/>
                  </a:lnTo>
                  <a:lnTo>
                    <a:pt x="560245" y="634175"/>
                  </a:lnTo>
                  <a:lnTo>
                    <a:pt x="560327" y="634369"/>
                  </a:lnTo>
                  <a:lnTo>
                    <a:pt x="560408" y="634550"/>
                  </a:lnTo>
                  <a:lnTo>
                    <a:pt x="560501" y="634744"/>
                  </a:lnTo>
                  <a:lnTo>
                    <a:pt x="560629" y="634977"/>
                  </a:lnTo>
                  <a:lnTo>
                    <a:pt x="560710" y="635171"/>
                  </a:lnTo>
                  <a:lnTo>
                    <a:pt x="560791" y="635352"/>
                  </a:lnTo>
                  <a:lnTo>
                    <a:pt x="560872" y="635546"/>
                  </a:lnTo>
                  <a:lnTo>
                    <a:pt x="560965" y="635727"/>
                  </a:lnTo>
                  <a:lnTo>
                    <a:pt x="561082" y="635921"/>
                  </a:lnTo>
                  <a:lnTo>
                    <a:pt x="561175" y="636102"/>
                  </a:lnTo>
                  <a:lnTo>
                    <a:pt x="561256" y="636348"/>
                  </a:lnTo>
                  <a:lnTo>
                    <a:pt x="561337" y="636529"/>
                  </a:lnTo>
                  <a:lnTo>
                    <a:pt x="561418" y="636723"/>
                  </a:lnTo>
                  <a:lnTo>
                    <a:pt x="561546" y="636904"/>
                  </a:lnTo>
                  <a:lnTo>
                    <a:pt x="561639" y="637098"/>
                  </a:lnTo>
                  <a:lnTo>
                    <a:pt x="561721" y="637279"/>
                  </a:lnTo>
                  <a:lnTo>
                    <a:pt x="561802" y="637473"/>
                  </a:lnTo>
                  <a:lnTo>
                    <a:pt x="561883" y="637654"/>
                  </a:lnTo>
                  <a:lnTo>
                    <a:pt x="562011" y="637900"/>
                  </a:lnTo>
                  <a:lnTo>
                    <a:pt x="562092" y="638081"/>
                  </a:lnTo>
                  <a:lnTo>
                    <a:pt x="562185" y="638275"/>
                  </a:lnTo>
                  <a:lnTo>
                    <a:pt x="562267" y="638456"/>
                  </a:lnTo>
                  <a:lnTo>
                    <a:pt x="562348" y="638650"/>
                  </a:lnTo>
                  <a:lnTo>
                    <a:pt x="562476" y="638831"/>
                  </a:lnTo>
                  <a:lnTo>
                    <a:pt x="562557" y="639025"/>
                  </a:lnTo>
                  <a:lnTo>
                    <a:pt x="562650" y="639219"/>
                  </a:lnTo>
                  <a:lnTo>
                    <a:pt x="562731" y="639400"/>
                  </a:lnTo>
                  <a:lnTo>
                    <a:pt x="562813" y="639633"/>
                  </a:lnTo>
                  <a:lnTo>
                    <a:pt x="562940" y="639827"/>
                  </a:lnTo>
                  <a:lnTo>
                    <a:pt x="563022" y="640008"/>
                  </a:lnTo>
                  <a:lnTo>
                    <a:pt x="563103" y="640202"/>
                  </a:lnTo>
                  <a:lnTo>
                    <a:pt x="563196" y="640383"/>
                  </a:lnTo>
                  <a:lnTo>
                    <a:pt x="563277" y="640577"/>
                  </a:lnTo>
                  <a:lnTo>
                    <a:pt x="563405" y="640771"/>
                  </a:lnTo>
                  <a:lnTo>
                    <a:pt x="563486" y="640952"/>
                  </a:lnTo>
                  <a:lnTo>
                    <a:pt x="563568" y="641146"/>
                  </a:lnTo>
                  <a:lnTo>
                    <a:pt x="563661" y="641327"/>
                  </a:lnTo>
                  <a:lnTo>
                    <a:pt x="563742" y="641521"/>
                  </a:lnTo>
                  <a:lnTo>
                    <a:pt x="563870" y="641702"/>
                  </a:lnTo>
                  <a:lnTo>
                    <a:pt x="563951" y="641948"/>
                  </a:lnTo>
                  <a:lnTo>
                    <a:pt x="564032" y="642129"/>
                  </a:lnTo>
                  <a:lnTo>
                    <a:pt x="564114" y="642323"/>
                  </a:lnTo>
                  <a:lnTo>
                    <a:pt x="564207" y="642504"/>
                  </a:lnTo>
                  <a:lnTo>
                    <a:pt x="564334" y="642698"/>
                  </a:lnTo>
                  <a:lnTo>
                    <a:pt x="564416" y="642879"/>
                  </a:lnTo>
                  <a:lnTo>
                    <a:pt x="564497" y="643073"/>
                  </a:lnTo>
                  <a:lnTo>
                    <a:pt x="564578" y="643254"/>
                  </a:lnTo>
                  <a:lnTo>
                    <a:pt x="564671" y="643448"/>
                  </a:lnTo>
                  <a:lnTo>
                    <a:pt x="564787" y="643642"/>
                  </a:lnTo>
                  <a:lnTo>
                    <a:pt x="564880" y="643824"/>
                  </a:lnTo>
                  <a:lnTo>
                    <a:pt x="564962" y="644018"/>
                  </a:lnTo>
                  <a:lnTo>
                    <a:pt x="565043" y="644199"/>
                  </a:lnTo>
                  <a:lnTo>
                    <a:pt x="565124" y="644393"/>
                  </a:lnTo>
                  <a:lnTo>
                    <a:pt x="565252" y="644574"/>
                  </a:lnTo>
                  <a:lnTo>
                    <a:pt x="565345" y="644768"/>
                  </a:lnTo>
                  <a:lnTo>
                    <a:pt x="565426" y="644962"/>
                  </a:lnTo>
                  <a:lnTo>
                    <a:pt x="565508" y="645195"/>
                  </a:lnTo>
                  <a:lnTo>
                    <a:pt x="565589" y="645376"/>
                  </a:lnTo>
                  <a:lnTo>
                    <a:pt x="565717" y="645570"/>
                  </a:lnTo>
                  <a:lnTo>
                    <a:pt x="565798" y="645751"/>
                  </a:lnTo>
                  <a:lnTo>
                    <a:pt x="565891" y="645945"/>
                  </a:lnTo>
                  <a:lnTo>
                    <a:pt x="565972" y="646126"/>
                  </a:lnTo>
                  <a:lnTo>
                    <a:pt x="566054" y="646320"/>
                  </a:lnTo>
                  <a:lnTo>
                    <a:pt x="566181" y="646514"/>
                  </a:lnTo>
                  <a:lnTo>
                    <a:pt x="566263" y="646695"/>
                  </a:lnTo>
                  <a:lnTo>
                    <a:pt x="566356" y="646889"/>
                  </a:lnTo>
                  <a:lnTo>
                    <a:pt x="566437" y="647070"/>
                  </a:lnTo>
                  <a:lnTo>
                    <a:pt x="566518" y="647264"/>
                  </a:lnTo>
                  <a:lnTo>
                    <a:pt x="566646" y="647445"/>
                  </a:lnTo>
                  <a:lnTo>
                    <a:pt x="566727" y="647639"/>
                  </a:lnTo>
                  <a:lnTo>
                    <a:pt x="566809" y="647833"/>
                  </a:lnTo>
                  <a:lnTo>
                    <a:pt x="566902" y="648014"/>
                  </a:lnTo>
                  <a:lnTo>
                    <a:pt x="566983" y="648208"/>
                  </a:lnTo>
                  <a:lnTo>
                    <a:pt x="567111" y="648389"/>
                  </a:lnTo>
                  <a:lnTo>
                    <a:pt x="567192" y="648583"/>
                  </a:lnTo>
                  <a:lnTo>
                    <a:pt x="567273" y="648764"/>
                  </a:lnTo>
                  <a:lnTo>
                    <a:pt x="567366" y="648958"/>
                  </a:lnTo>
                  <a:lnTo>
                    <a:pt x="567448" y="649139"/>
                  </a:lnTo>
                  <a:lnTo>
                    <a:pt x="567575" y="649333"/>
                  </a:lnTo>
                  <a:lnTo>
                    <a:pt x="567657" y="649527"/>
                  </a:lnTo>
                  <a:lnTo>
                    <a:pt x="567738" y="649708"/>
                  </a:lnTo>
                  <a:lnTo>
                    <a:pt x="567819" y="649902"/>
                  </a:lnTo>
                  <a:lnTo>
                    <a:pt x="567912" y="650083"/>
                  </a:lnTo>
                  <a:lnTo>
                    <a:pt x="568040" y="650277"/>
                  </a:lnTo>
                  <a:lnTo>
                    <a:pt x="568121" y="650459"/>
                  </a:lnTo>
                  <a:lnTo>
                    <a:pt x="568203" y="650653"/>
                  </a:lnTo>
                  <a:lnTo>
                    <a:pt x="568284" y="650834"/>
                  </a:lnTo>
                  <a:lnTo>
                    <a:pt x="568377" y="651028"/>
                  </a:lnTo>
                  <a:lnTo>
                    <a:pt x="568493" y="651222"/>
                  </a:lnTo>
                  <a:lnTo>
                    <a:pt x="568586" y="651403"/>
                  </a:lnTo>
                  <a:lnTo>
                    <a:pt x="568667" y="651597"/>
                  </a:lnTo>
                  <a:lnTo>
                    <a:pt x="568749" y="651778"/>
                  </a:lnTo>
                  <a:lnTo>
                    <a:pt x="568830" y="651920"/>
                  </a:lnTo>
                  <a:lnTo>
                    <a:pt x="568958" y="652114"/>
                  </a:lnTo>
                  <a:lnTo>
                    <a:pt x="569051" y="652295"/>
                  </a:lnTo>
                  <a:lnTo>
                    <a:pt x="569132" y="652489"/>
                  </a:lnTo>
                  <a:lnTo>
                    <a:pt x="569213" y="652670"/>
                  </a:lnTo>
                  <a:lnTo>
                    <a:pt x="569295" y="652864"/>
                  </a:lnTo>
                  <a:lnTo>
                    <a:pt x="569422" y="653045"/>
                  </a:lnTo>
                  <a:lnTo>
                    <a:pt x="569504" y="653239"/>
                  </a:lnTo>
                  <a:lnTo>
                    <a:pt x="569597" y="653433"/>
                  </a:lnTo>
                  <a:lnTo>
                    <a:pt x="569678" y="653614"/>
                  </a:lnTo>
                  <a:lnTo>
                    <a:pt x="569759" y="653808"/>
                  </a:lnTo>
                  <a:lnTo>
                    <a:pt x="569887" y="653989"/>
                  </a:lnTo>
                  <a:lnTo>
                    <a:pt x="569968" y="654183"/>
                  </a:lnTo>
                  <a:lnTo>
                    <a:pt x="570061" y="654364"/>
                  </a:lnTo>
                  <a:lnTo>
                    <a:pt x="570143" y="654558"/>
                  </a:lnTo>
                  <a:lnTo>
                    <a:pt x="570224" y="654740"/>
                  </a:lnTo>
                  <a:lnTo>
                    <a:pt x="570352" y="654934"/>
                  </a:lnTo>
                  <a:lnTo>
                    <a:pt x="570433" y="655128"/>
                  </a:lnTo>
                  <a:lnTo>
                    <a:pt x="570514" y="655270"/>
                  </a:lnTo>
                  <a:lnTo>
                    <a:pt x="570607" y="655451"/>
                  </a:lnTo>
                  <a:lnTo>
                    <a:pt x="570689" y="655645"/>
                  </a:lnTo>
                  <a:lnTo>
                    <a:pt x="570817" y="655826"/>
                  </a:lnTo>
                  <a:lnTo>
                    <a:pt x="570898" y="656020"/>
                  </a:lnTo>
                  <a:lnTo>
                    <a:pt x="570979" y="656201"/>
                  </a:lnTo>
                  <a:lnTo>
                    <a:pt x="571072" y="656395"/>
                  </a:lnTo>
                  <a:lnTo>
                    <a:pt x="571153" y="656576"/>
                  </a:lnTo>
                  <a:lnTo>
                    <a:pt x="571281" y="656770"/>
                  </a:lnTo>
                  <a:lnTo>
                    <a:pt x="571363" y="656964"/>
                  </a:lnTo>
                  <a:lnTo>
                    <a:pt x="571444" y="657145"/>
                  </a:lnTo>
                </a:path>
                <a:path w="926464" h="787400">
                  <a:moveTo>
                    <a:pt x="571444" y="657145"/>
                  </a:moveTo>
                  <a:lnTo>
                    <a:pt x="571525" y="657287"/>
                  </a:lnTo>
                  <a:lnTo>
                    <a:pt x="571618" y="657481"/>
                  </a:lnTo>
                  <a:lnTo>
                    <a:pt x="571746" y="657663"/>
                  </a:lnTo>
                  <a:lnTo>
                    <a:pt x="571827" y="657857"/>
                  </a:lnTo>
                  <a:lnTo>
                    <a:pt x="571908" y="658038"/>
                  </a:lnTo>
                  <a:lnTo>
                    <a:pt x="571990" y="658232"/>
                  </a:lnTo>
                  <a:lnTo>
                    <a:pt x="572083" y="658413"/>
                  </a:lnTo>
                  <a:lnTo>
                    <a:pt x="572199" y="658607"/>
                  </a:lnTo>
                  <a:lnTo>
                    <a:pt x="572292" y="658788"/>
                  </a:lnTo>
                  <a:lnTo>
                    <a:pt x="572373" y="658930"/>
                  </a:lnTo>
                  <a:lnTo>
                    <a:pt x="572454" y="659124"/>
                  </a:lnTo>
                  <a:lnTo>
                    <a:pt x="572536" y="659318"/>
                  </a:lnTo>
                  <a:lnTo>
                    <a:pt x="572664" y="659499"/>
                  </a:lnTo>
                  <a:lnTo>
                    <a:pt x="572757" y="659693"/>
                  </a:lnTo>
                  <a:lnTo>
                    <a:pt x="572838" y="659874"/>
                  </a:lnTo>
                  <a:lnTo>
                    <a:pt x="572919" y="660068"/>
                  </a:lnTo>
                  <a:lnTo>
                    <a:pt x="573000" y="660249"/>
                  </a:lnTo>
                  <a:lnTo>
                    <a:pt x="573128" y="660392"/>
                  </a:lnTo>
                  <a:lnTo>
                    <a:pt x="573210" y="660586"/>
                  </a:lnTo>
                  <a:lnTo>
                    <a:pt x="573303" y="660767"/>
                  </a:lnTo>
                  <a:lnTo>
                    <a:pt x="573384" y="660961"/>
                  </a:lnTo>
                  <a:lnTo>
                    <a:pt x="573465" y="661142"/>
                  </a:lnTo>
                  <a:lnTo>
                    <a:pt x="573593" y="661336"/>
                  </a:lnTo>
                  <a:lnTo>
                    <a:pt x="573674" y="661478"/>
                  </a:lnTo>
                  <a:lnTo>
                    <a:pt x="573767" y="661659"/>
                  </a:lnTo>
                  <a:lnTo>
                    <a:pt x="573849" y="661853"/>
                  </a:lnTo>
                  <a:lnTo>
                    <a:pt x="573930" y="662047"/>
                  </a:lnTo>
                  <a:lnTo>
                    <a:pt x="574058" y="662228"/>
                  </a:lnTo>
                  <a:lnTo>
                    <a:pt x="574139" y="662422"/>
                  </a:lnTo>
                  <a:lnTo>
                    <a:pt x="574220" y="662603"/>
                  </a:lnTo>
                  <a:lnTo>
                    <a:pt x="574313" y="662745"/>
                  </a:lnTo>
                  <a:lnTo>
                    <a:pt x="574395" y="662939"/>
                  </a:lnTo>
                  <a:lnTo>
                    <a:pt x="574522" y="663121"/>
                  </a:lnTo>
                  <a:lnTo>
                    <a:pt x="574604" y="663315"/>
                  </a:lnTo>
                  <a:lnTo>
                    <a:pt x="574685" y="663496"/>
                  </a:lnTo>
                  <a:lnTo>
                    <a:pt x="574778" y="663638"/>
                  </a:lnTo>
                  <a:lnTo>
                    <a:pt x="574859" y="663832"/>
                  </a:lnTo>
                  <a:lnTo>
                    <a:pt x="574987" y="664013"/>
                  </a:lnTo>
                  <a:lnTo>
                    <a:pt x="575068" y="664207"/>
                  </a:lnTo>
                  <a:lnTo>
                    <a:pt x="575150" y="664401"/>
                  </a:lnTo>
                  <a:lnTo>
                    <a:pt x="575231" y="664582"/>
                  </a:lnTo>
                  <a:lnTo>
                    <a:pt x="575324" y="664724"/>
                  </a:lnTo>
                  <a:lnTo>
                    <a:pt x="575452" y="664918"/>
                  </a:lnTo>
                  <a:lnTo>
                    <a:pt x="575533" y="665099"/>
                  </a:lnTo>
                  <a:lnTo>
                    <a:pt x="575614" y="665293"/>
                  </a:lnTo>
                  <a:lnTo>
                    <a:pt x="575696" y="665474"/>
                  </a:lnTo>
                  <a:lnTo>
                    <a:pt x="575789" y="665617"/>
                  </a:lnTo>
                  <a:lnTo>
                    <a:pt x="575905" y="665811"/>
                  </a:lnTo>
                  <a:lnTo>
                    <a:pt x="575998" y="665992"/>
                  </a:lnTo>
                  <a:lnTo>
                    <a:pt x="576079" y="666186"/>
                  </a:lnTo>
                  <a:lnTo>
                    <a:pt x="576160" y="666367"/>
                  </a:lnTo>
                  <a:lnTo>
                    <a:pt x="576242" y="666509"/>
                  </a:lnTo>
                  <a:lnTo>
                    <a:pt x="576369" y="666703"/>
                  </a:lnTo>
                  <a:lnTo>
                    <a:pt x="576462" y="666884"/>
                  </a:lnTo>
                  <a:lnTo>
                    <a:pt x="576544" y="667078"/>
                  </a:lnTo>
                  <a:lnTo>
                    <a:pt x="576625" y="667221"/>
                  </a:lnTo>
                  <a:lnTo>
                    <a:pt x="576706" y="667402"/>
                  </a:lnTo>
                  <a:lnTo>
                    <a:pt x="576834" y="667596"/>
                  </a:lnTo>
                  <a:lnTo>
                    <a:pt x="576915" y="667790"/>
                  </a:lnTo>
                  <a:lnTo>
                    <a:pt x="577008" y="667932"/>
                  </a:lnTo>
                  <a:lnTo>
                    <a:pt x="577090" y="668113"/>
                  </a:lnTo>
                  <a:lnTo>
                    <a:pt x="577171" y="668307"/>
                  </a:lnTo>
                  <a:lnTo>
                    <a:pt x="577299" y="668488"/>
                  </a:lnTo>
                  <a:lnTo>
                    <a:pt x="577380" y="668682"/>
                  </a:lnTo>
                  <a:lnTo>
                    <a:pt x="577473" y="668824"/>
                  </a:lnTo>
                  <a:lnTo>
                    <a:pt x="577554" y="669005"/>
                  </a:lnTo>
                  <a:lnTo>
                    <a:pt x="577636" y="669199"/>
                  </a:lnTo>
                  <a:lnTo>
                    <a:pt x="577763" y="669380"/>
                  </a:lnTo>
                  <a:lnTo>
                    <a:pt x="577845" y="669523"/>
                  </a:lnTo>
                  <a:lnTo>
                    <a:pt x="577938" y="669717"/>
                  </a:lnTo>
                  <a:lnTo>
                    <a:pt x="578019" y="669898"/>
                  </a:lnTo>
                  <a:lnTo>
                    <a:pt x="578100" y="670040"/>
                  </a:lnTo>
                  <a:lnTo>
                    <a:pt x="578228" y="670234"/>
                  </a:lnTo>
                  <a:lnTo>
                    <a:pt x="578309" y="670415"/>
                  </a:lnTo>
                  <a:lnTo>
                    <a:pt x="578391" y="670609"/>
                  </a:lnTo>
                  <a:lnTo>
                    <a:pt x="578484" y="670751"/>
                  </a:lnTo>
                  <a:lnTo>
                    <a:pt x="578565" y="670932"/>
                  </a:lnTo>
                  <a:lnTo>
                    <a:pt x="578693" y="671126"/>
                  </a:lnTo>
                  <a:lnTo>
                    <a:pt x="578774" y="671320"/>
                  </a:lnTo>
                  <a:lnTo>
                    <a:pt x="578855" y="671450"/>
                  </a:lnTo>
                  <a:lnTo>
                    <a:pt x="578937" y="671644"/>
                  </a:lnTo>
                  <a:lnTo>
                    <a:pt x="579030" y="671838"/>
                  </a:lnTo>
                  <a:lnTo>
                    <a:pt x="579157" y="671967"/>
                  </a:lnTo>
                  <a:lnTo>
                    <a:pt x="579239" y="672161"/>
                  </a:lnTo>
                  <a:lnTo>
                    <a:pt x="579320" y="672355"/>
                  </a:lnTo>
                  <a:lnTo>
                    <a:pt x="579401" y="672536"/>
                  </a:lnTo>
                  <a:lnTo>
                    <a:pt x="579494" y="672679"/>
                  </a:lnTo>
                  <a:lnTo>
                    <a:pt x="579610" y="672873"/>
                  </a:lnTo>
                  <a:lnTo>
                    <a:pt x="579703" y="673054"/>
                  </a:lnTo>
                  <a:lnTo>
                    <a:pt x="579785" y="673196"/>
                  </a:lnTo>
                  <a:lnTo>
                    <a:pt x="579866" y="673390"/>
                  </a:lnTo>
                  <a:lnTo>
                    <a:pt x="579947" y="673571"/>
                  </a:lnTo>
                  <a:lnTo>
                    <a:pt x="580075" y="673713"/>
                  </a:lnTo>
                  <a:lnTo>
                    <a:pt x="580168" y="673907"/>
                  </a:lnTo>
                  <a:lnTo>
                    <a:pt x="580249" y="674088"/>
                  </a:lnTo>
                  <a:lnTo>
                    <a:pt x="580331" y="674231"/>
                  </a:lnTo>
                  <a:lnTo>
                    <a:pt x="580412" y="674425"/>
                  </a:lnTo>
                  <a:lnTo>
                    <a:pt x="580540" y="674606"/>
                  </a:lnTo>
                  <a:lnTo>
                    <a:pt x="580621" y="674800"/>
                  </a:lnTo>
                  <a:lnTo>
                    <a:pt x="580714" y="674942"/>
                  </a:lnTo>
                  <a:lnTo>
                    <a:pt x="580795" y="675123"/>
                  </a:lnTo>
                  <a:lnTo>
                    <a:pt x="580877" y="675317"/>
                  </a:lnTo>
                  <a:lnTo>
                    <a:pt x="581004" y="675459"/>
                  </a:lnTo>
                  <a:lnTo>
                    <a:pt x="581086" y="675640"/>
                  </a:lnTo>
                  <a:lnTo>
                    <a:pt x="581179" y="675834"/>
                  </a:lnTo>
                  <a:lnTo>
                    <a:pt x="581260" y="675977"/>
                  </a:lnTo>
                  <a:lnTo>
                    <a:pt x="581341" y="676158"/>
                  </a:lnTo>
                  <a:lnTo>
                    <a:pt x="581469" y="676300"/>
                  </a:lnTo>
                  <a:lnTo>
                    <a:pt x="581550" y="676494"/>
                  </a:lnTo>
                  <a:lnTo>
                    <a:pt x="581632" y="676675"/>
                  </a:lnTo>
                  <a:lnTo>
                    <a:pt x="581725" y="676817"/>
                  </a:lnTo>
                  <a:lnTo>
                    <a:pt x="581806" y="677011"/>
                  </a:lnTo>
                  <a:lnTo>
                    <a:pt x="581934" y="677192"/>
                  </a:lnTo>
                  <a:lnTo>
                    <a:pt x="582015" y="677335"/>
                  </a:lnTo>
                  <a:lnTo>
                    <a:pt x="582096" y="677529"/>
                  </a:lnTo>
                  <a:lnTo>
                    <a:pt x="582189" y="677710"/>
                  </a:lnTo>
                  <a:lnTo>
                    <a:pt x="582271" y="677852"/>
                  </a:lnTo>
                  <a:lnTo>
                    <a:pt x="582399" y="678046"/>
                  </a:lnTo>
                  <a:lnTo>
                    <a:pt x="582480" y="678240"/>
                  </a:lnTo>
                  <a:lnTo>
                    <a:pt x="582561" y="678369"/>
                  </a:lnTo>
                  <a:lnTo>
                    <a:pt x="582642" y="678563"/>
                  </a:lnTo>
                  <a:lnTo>
                    <a:pt x="582735" y="678706"/>
                  </a:lnTo>
                  <a:lnTo>
                    <a:pt x="582863" y="678887"/>
                  </a:lnTo>
                  <a:lnTo>
                    <a:pt x="582945" y="679081"/>
                  </a:lnTo>
                  <a:lnTo>
                    <a:pt x="583026" y="679223"/>
                  </a:lnTo>
                  <a:lnTo>
                    <a:pt x="583107" y="679417"/>
                  </a:lnTo>
                  <a:lnTo>
                    <a:pt x="583200" y="679546"/>
                  </a:lnTo>
                  <a:lnTo>
                    <a:pt x="583316" y="679740"/>
                  </a:lnTo>
                  <a:lnTo>
                    <a:pt x="583409" y="679934"/>
                  </a:lnTo>
                  <a:lnTo>
                    <a:pt x="583490" y="680064"/>
                  </a:lnTo>
                  <a:lnTo>
                    <a:pt x="583572" y="680258"/>
                  </a:lnTo>
                  <a:lnTo>
                    <a:pt x="583665" y="680400"/>
                  </a:lnTo>
                  <a:lnTo>
                    <a:pt x="583781" y="680581"/>
                  </a:lnTo>
                  <a:lnTo>
                    <a:pt x="583874" y="680775"/>
                  </a:lnTo>
                  <a:lnTo>
                    <a:pt x="583955" y="680917"/>
                  </a:lnTo>
                  <a:lnTo>
                    <a:pt x="584036" y="681111"/>
                  </a:lnTo>
                  <a:lnTo>
                    <a:pt x="584118" y="681241"/>
                  </a:lnTo>
                  <a:lnTo>
                    <a:pt x="584246" y="681435"/>
                  </a:lnTo>
                  <a:lnTo>
                    <a:pt x="584327" y="681629"/>
                  </a:lnTo>
                  <a:lnTo>
                    <a:pt x="584420" y="681758"/>
                  </a:lnTo>
                  <a:lnTo>
                    <a:pt x="584501" y="681952"/>
                  </a:lnTo>
                  <a:lnTo>
                    <a:pt x="584582" y="682094"/>
                  </a:lnTo>
                  <a:lnTo>
                    <a:pt x="584710" y="682288"/>
                  </a:lnTo>
                  <a:lnTo>
                    <a:pt x="584792" y="682418"/>
                  </a:lnTo>
                  <a:lnTo>
                    <a:pt x="584885" y="682612"/>
                  </a:lnTo>
                  <a:lnTo>
                    <a:pt x="584966" y="682806"/>
                  </a:lnTo>
                  <a:lnTo>
                    <a:pt x="585047" y="682935"/>
                  </a:lnTo>
                  <a:lnTo>
                    <a:pt x="585175" y="683129"/>
                  </a:lnTo>
                  <a:lnTo>
                    <a:pt x="585256" y="683271"/>
                  </a:lnTo>
                  <a:lnTo>
                    <a:pt x="585338" y="683452"/>
                  </a:lnTo>
                  <a:lnTo>
                    <a:pt x="585431" y="683595"/>
                  </a:lnTo>
                  <a:lnTo>
                    <a:pt x="585512" y="683789"/>
                  </a:lnTo>
                  <a:lnTo>
                    <a:pt x="585640" y="683931"/>
                  </a:lnTo>
                  <a:lnTo>
                    <a:pt x="585721" y="684112"/>
                  </a:lnTo>
                  <a:lnTo>
                    <a:pt x="585802" y="684254"/>
                  </a:lnTo>
                  <a:lnTo>
                    <a:pt x="585895" y="684448"/>
                  </a:lnTo>
                  <a:lnTo>
                    <a:pt x="585977" y="684629"/>
                  </a:lnTo>
                  <a:lnTo>
                    <a:pt x="586104" y="684771"/>
                  </a:lnTo>
                  <a:lnTo>
                    <a:pt x="586186" y="684965"/>
                  </a:lnTo>
                  <a:lnTo>
                    <a:pt x="586267" y="685108"/>
                  </a:lnTo>
                  <a:lnTo>
                    <a:pt x="586348" y="685289"/>
                  </a:lnTo>
                  <a:lnTo>
                    <a:pt x="586441" y="685431"/>
                  </a:lnTo>
                  <a:lnTo>
                    <a:pt x="586569" y="685625"/>
                  </a:lnTo>
                  <a:lnTo>
                    <a:pt x="586650" y="685767"/>
                  </a:lnTo>
                  <a:lnTo>
                    <a:pt x="586732" y="685948"/>
                  </a:lnTo>
                  <a:lnTo>
                    <a:pt x="586813" y="686091"/>
                  </a:lnTo>
                  <a:lnTo>
                    <a:pt x="586906" y="686285"/>
                  </a:lnTo>
                  <a:lnTo>
                    <a:pt x="587022" y="686427"/>
                  </a:lnTo>
                  <a:lnTo>
                    <a:pt x="587115" y="686608"/>
                  </a:lnTo>
                  <a:lnTo>
                    <a:pt x="587196" y="686750"/>
                  </a:lnTo>
                  <a:lnTo>
                    <a:pt x="587278" y="686944"/>
                  </a:lnTo>
                  <a:lnTo>
                    <a:pt x="587359" y="687087"/>
                  </a:lnTo>
                  <a:lnTo>
                    <a:pt x="587487" y="687268"/>
                  </a:lnTo>
                  <a:lnTo>
                    <a:pt x="587580" y="687410"/>
                  </a:lnTo>
                  <a:lnTo>
                    <a:pt x="587661" y="687604"/>
                  </a:lnTo>
                  <a:lnTo>
                    <a:pt x="587742" y="687746"/>
                  </a:lnTo>
                  <a:lnTo>
                    <a:pt x="587824" y="687927"/>
                  </a:lnTo>
                  <a:lnTo>
                    <a:pt x="587951" y="688070"/>
                  </a:lnTo>
                  <a:lnTo>
                    <a:pt x="588033" y="688264"/>
                  </a:lnTo>
                  <a:lnTo>
                    <a:pt x="588126" y="688401"/>
                  </a:lnTo>
                  <a:lnTo>
                    <a:pt x="588207" y="688589"/>
                  </a:lnTo>
                  <a:lnTo>
                    <a:pt x="588288" y="688730"/>
                  </a:lnTo>
                  <a:lnTo>
                    <a:pt x="588416" y="688919"/>
                  </a:lnTo>
                  <a:lnTo>
                    <a:pt x="588497" y="689060"/>
                  </a:lnTo>
                  <a:lnTo>
                    <a:pt x="588590" y="689248"/>
                  </a:lnTo>
                  <a:lnTo>
                    <a:pt x="588672" y="689390"/>
                  </a:lnTo>
                  <a:lnTo>
                    <a:pt x="588753" y="689531"/>
                  </a:lnTo>
                  <a:lnTo>
                    <a:pt x="588881" y="689719"/>
                  </a:lnTo>
                  <a:lnTo>
                    <a:pt x="588962" y="689860"/>
                  </a:lnTo>
                  <a:lnTo>
                    <a:pt x="589043" y="690048"/>
                  </a:lnTo>
                  <a:lnTo>
                    <a:pt x="589136" y="690189"/>
                  </a:lnTo>
                  <a:lnTo>
                    <a:pt x="589218" y="690378"/>
                  </a:lnTo>
                  <a:lnTo>
                    <a:pt x="589345" y="690519"/>
                  </a:lnTo>
                  <a:lnTo>
                    <a:pt x="589427" y="690708"/>
                  </a:lnTo>
                  <a:lnTo>
                    <a:pt x="589508" y="690849"/>
                  </a:lnTo>
                  <a:lnTo>
                    <a:pt x="589601" y="691037"/>
                  </a:lnTo>
                  <a:lnTo>
                    <a:pt x="589682" y="691178"/>
                  </a:lnTo>
                  <a:lnTo>
                    <a:pt x="589810" y="691320"/>
                  </a:lnTo>
                  <a:lnTo>
                    <a:pt x="589891" y="691507"/>
                  </a:lnTo>
                </a:path>
                <a:path w="926464" h="787400">
                  <a:moveTo>
                    <a:pt x="589891" y="691507"/>
                  </a:moveTo>
                  <a:lnTo>
                    <a:pt x="589973" y="691648"/>
                  </a:lnTo>
                  <a:lnTo>
                    <a:pt x="590054" y="691837"/>
                  </a:lnTo>
                  <a:lnTo>
                    <a:pt x="590147" y="691978"/>
                  </a:lnTo>
                  <a:lnTo>
                    <a:pt x="590275" y="692167"/>
                  </a:lnTo>
                  <a:lnTo>
                    <a:pt x="590356" y="692308"/>
                  </a:lnTo>
                  <a:lnTo>
                    <a:pt x="590437" y="692449"/>
                  </a:lnTo>
                  <a:lnTo>
                    <a:pt x="590519" y="692638"/>
                  </a:lnTo>
                  <a:lnTo>
                    <a:pt x="590612" y="692779"/>
                  </a:lnTo>
                  <a:lnTo>
                    <a:pt x="590728" y="692966"/>
                  </a:lnTo>
                  <a:lnTo>
                    <a:pt x="590821" y="693109"/>
                  </a:lnTo>
                  <a:lnTo>
                    <a:pt x="590902" y="693249"/>
                  </a:lnTo>
                  <a:lnTo>
                    <a:pt x="590983" y="693437"/>
                  </a:lnTo>
                  <a:lnTo>
                    <a:pt x="591065" y="693579"/>
                  </a:lnTo>
                  <a:lnTo>
                    <a:pt x="591192" y="693767"/>
                  </a:lnTo>
                  <a:lnTo>
                    <a:pt x="591285" y="693908"/>
                  </a:lnTo>
                  <a:lnTo>
                    <a:pt x="591367" y="694049"/>
                  </a:lnTo>
                  <a:lnTo>
                    <a:pt x="591448" y="694238"/>
                  </a:lnTo>
                  <a:lnTo>
                    <a:pt x="591529" y="694379"/>
                  </a:lnTo>
                  <a:lnTo>
                    <a:pt x="591657" y="694567"/>
                  </a:lnTo>
                  <a:lnTo>
                    <a:pt x="591738" y="694708"/>
                  </a:lnTo>
                  <a:lnTo>
                    <a:pt x="591831" y="694849"/>
                  </a:lnTo>
                  <a:lnTo>
                    <a:pt x="591913" y="695038"/>
                  </a:lnTo>
                  <a:lnTo>
                    <a:pt x="591994" y="695179"/>
                  </a:lnTo>
                  <a:lnTo>
                    <a:pt x="592122" y="695320"/>
                  </a:lnTo>
                  <a:lnTo>
                    <a:pt x="592203" y="695509"/>
                  </a:lnTo>
                  <a:lnTo>
                    <a:pt x="592296" y="695650"/>
                  </a:lnTo>
                  <a:lnTo>
                    <a:pt x="592377" y="695838"/>
                  </a:lnTo>
                  <a:lnTo>
                    <a:pt x="592459" y="695980"/>
                  </a:lnTo>
                  <a:lnTo>
                    <a:pt x="592586" y="696121"/>
                  </a:lnTo>
                  <a:lnTo>
                    <a:pt x="592668" y="696308"/>
                  </a:lnTo>
                  <a:lnTo>
                    <a:pt x="592749" y="696451"/>
                  </a:lnTo>
                  <a:lnTo>
                    <a:pt x="592842" y="696592"/>
                  </a:lnTo>
                  <a:lnTo>
                    <a:pt x="592923" y="696779"/>
                  </a:lnTo>
                  <a:lnTo>
                    <a:pt x="593051" y="696920"/>
                  </a:lnTo>
                  <a:lnTo>
                    <a:pt x="593132" y="697062"/>
                  </a:lnTo>
                  <a:lnTo>
                    <a:pt x="593214" y="697250"/>
                  </a:lnTo>
                  <a:lnTo>
                    <a:pt x="593307" y="697391"/>
                  </a:lnTo>
                  <a:lnTo>
                    <a:pt x="593388" y="697533"/>
                  </a:lnTo>
                  <a:lnTo>
                    <a:pt x="593516" y="697721"/>
                  </a:lnTo>
                  <a:lnTo>
                    <a:pt x="593597" y="697862"/>
                  </a:lnTo>
                  <a:lnTo>
                    <a:pt x="593678" y="698004"/>
                  </a:lnTo>
                  <a:lnTo>
                    <a:pt x="593760" y="698191"/>
                  </a:lnTo>
                  <a:lnTo>
                    <a:pt x="593853" y="698332"/>
                  </a:lnTo>
                  <a:lnTo>
                    <a:pt x="593981" y="698473"/>
                  </a:lnTo>
                  <a:lnTo>
                    <a:pt x="594062" y="698662"/>
                  </a:lnTo>
                  <a:lnTo>
                    <a:pt x="594143" y="698803"/>
                  </a:lnTo>
                  <a:lnTo>
                    <a:pt x="594224" y="698944"/>
                  </a:lnTo>
                  <a:lnTo>
                    <a:pt x="594317" y="699133"/>
                  </a:lnTo>
                  <a:lnTo>
                    <a:pt x="594434" y="699274"/>
                  </a:lnTo>
                  <a:lnTo>
                    <a:pt x="594527" y="699415"/>
                  </a:lnTo>
                  <a:lnTo>
                    <a:pt x="594608" y="699557"/>
                  </a:lnTo>
                  <a:lnTo>
                    <a:pt x="594689" y="699745"/>
                  </a:lnTo>
                  <a:lnTo>
                    <a:pt x="594770" y="699886"/>
                  </a:lnTo>
                  <a:lnTo>
                    <a:pt x="594898" y="700027"/>
                  </a:lnTo>
                  <a:lnTo>
                    <a:pt x="594991" y="700216"/>
                  </a:lnTo>
                  <a:lnTo>
                    <a:pt x="595072" y="700357"/>
                  </a:lnTo>
                  <a:lnTo>
                    <a:pt x="595154" y="700497"/>
                  </a:lnTo>
                  <a:lnTo>
                    <a:pt x="595235" y="700686"/>
                  </a:lnTo>
                  <a:lnTo>
                    <a:pt x="595363" y="700827"/>
                  </a:lnTo>
                  <a:lnTo>
                    <a:pt x="595444" y="700968"/>
                  </a:lnTo>
                  <a:lnTo>
                    <a:pt x="595537" y="701109"/>
                  </a:lnTo>
                  <a:lnTo>
                    <a:pt x="595618" y="701298"/>
                  </a:lnTo>
                  <a:lnTo>
                    <a:pt x="595700" y="701439"/>
                  </a:lnTo>
                  <a:lnTo>
                    <a:pt x="595828" y="701580"/>
                  </a:lnTo>
                  <a:lnTo>
                    <a:pt x="595909" y="701722"/>
                  </a:lnTo>
                  <a:lnTo>
                    <a:pt x="596002" y="701910"/>
                  </a:lnTo>
                  <a:lnTo>
                    <a:pt x="596083" y="702051"/>
                  </a:lnTo>
                  <a:lnTo>
                    <a:pt x="596164" y="702193"/>
                  </a:lnTo>
                  <a:lnTo>
                    <a:pt x="596292" y="702334"/>
                  </a:lnTo>
                  <a:lnTo>
                    <a:pt x="596374" y="702522"/>
                  </a:lnTo>
                  <a:lnTo>
                    <a:pt x="596455" y="702663"/>
                  </a:lnTo>
                  <a:lnTo>
                    <a:pt x="596548" y="702805"/>
                  </a:lnTo>
                  <a:lnTo>
                    <a:pt x="596629" y="702946"/>
                  </a:lnTo>
                  <a:lnTo>
                    <a:pt x="596757" y="703133"/>
                  </a:lnTo>
                  <a:lnTo>
                    <a:pt x="596838" y="703276"/>
                  </a:lnTo>
                  <a:lnTo>
                    <a:pt x="596920" y="703417"/>
                  </a:lnTo>
                  <a:lnTo>
                    <a:pt x="597013" y="703558"/>
                  </a:lnTo>
                  <a:lnTo>
                    <a:pt x="597094" y="703745"/>
                  </a:lnTo>
                  <a:lnTo>
                    <a:pt x="597222" y="703887"/>
                  </a:lnTo>
                  <a:lnTo>
                    <a:pt x="597303" y="704028"/>
                  </a:lnTo>
                  <a:lnTo>
                    <a:pt x="597384" y="704169"/>
                  </a:lnTo>
                  <a:lnTo>
                    <a:pt x="597466" y="704358"/>
                  </a:lnTo>
                  <a:lnTo>
                    <a:pt x="597558" y="704499"/>
                  </a:lnTo>
                  <a:lnTo>
                    <a:pt x="597686" y="704640"/>
                  </a:lnTo>
                  <a:lnTo>
                    <a:pt x="597768" y="704781"/>
                  </a:lnTo>
                  <a:lnTo>
                    <a:pt x="597849" y="704922"/>
                  </a:lnTo>
                  <a:lnTo>
                    <a:pt x="597930" y="705111"/>
                  </a:lnTo>
                  <a:lnTo>
                    <a:pt x="598023" y="705252"/>
                  </a:lnTo>
                  <a:lnTo>
                    <a:pt x="598139" y="705393"/>
                  </a:lnTo>
                  <a:lnTo>
                    <a:pt x="598232" y="705534"/>
                  </a:lnTo>
                  <a:lnTo>
                    <a:pt x="598314" y="705676"/>
                  </a:lnTo>
                  <a:lnTo>
                    <a:pt x="598395" y="705864"/>
                  </a:lnTo>
                  <a:lnTo>
                    <a:pt x="598476" y="706005"/>
                  </a:lnTo>
                  <a:lnTo>
                    <a:pt x="598604" y="706147"/>
                  </a:lnTo>
                  <a:lnTo>
                    <a:pt x="598697" y="706288"/>
                  </a:lnTo>
                  <a:lnTo>
                    <a:pt x="598778" y="706429"/>
                  </a:lnTo>
                  <a:lnTo>
                    <a:pt x="598860" y="706616"/>
                  </a:lnTo>
                  <a:lnTo>
                    <a:pt x="598941" y="706759"/>
                  </a:lnTo>
                  <a:lnTo>
                    <a:pt x="599069" y="706900"/>
                  </a:lnTo>
                  <a:lnTo>
                    <a:pt x="599150" y="707041"/>
                  </a:lnTo>
                  <a:lnTo>
                    <a:pt x="599243" y="707182"/>
                  </a:lnTo>
                  <a:lnTo>
                    <a:pt x="599324" y="707323"/>
                  </a:lnTo>
                  <a:lnTo>
                    <a:pt x="599406" y="707511"/>
                  </a:lnTo>
                  <a:lnTo>
                    <a:pt x="599533" y="707652"/>
                  </a:lnTo>
                  <a:lnTo>
                    <a:pt x="599615" y="707793"/>
                  </a:lnTo>
                  <a:lnTo>
                    <a:pt x="599708" y="707936"/>
                  </a:lnTo>
                  <a:lnTo>
                    <a:pt x="599789" y="708077"/>
                  </a:lnTo>
                  <a:lnTo>
                    <a:pt x="599870" y="708218"/>
                  </a:lnTo>
                  <a:lnTo>
                    <a:pt x="599998" y="708405"/>
                  </a:lnTo>
                  <a:lnTo>
                    <a:pt x="600079" y="708547"/>
                  </a:lnTo>
                  <a:lnTo>
                    <a:pt x="600161" y="708688"/>
                  </a:lnTo>
                  <a:lnTo>
                    <a:pt x="600254" y="708829"/>
                  </a:lnTo>
                  <a:lnTo>
                    <a:pt x="600335" y="708970"/>
                  </a:lnTo>
                  <a:lnTo>
                    <a:pt x="600463" y="709111"/>
                  </a:lnTo>
                  <a:lnTo>
                    <a:pt x="600544" y="709254"/>
                  </a:lnTo>
                  <a:lnTo>
                    <a:pt x="600625" y="709441"/>
                  </a:lnTo>
                  <a:lnTo>
                    <a:pt x="600718" y="709582"/>
                  </a:lnTo>
                  <a:lnTo>
                    <a:pt x="600800" y="709723"/>
                  </a:lnTo>
                  <a:lnTo>
                    <a:pt x="600927" y="709865"/>
                  </a:lnTo>
                  <a:lnTo>
                    <a:pt x="601009" y="710006"/>
                  </a:lnTo>
                  <a:lnTo>
                    <a:pt x="601090" y="710147"/>
                  </a:lnTo>
                  <a:lnTo>
                    <a:pt x="601171" y="710288"/>
                  </a:lnTo>
                  <a:lnTo>
                    <a:pt x="601264" y="710429"/>
                  </a:lnTo>
                  <a:lnTo>
                    <a:pt x="601392" y="710618"/>
                  </a:lnTo>
                  <a:lnTo>
                    <a:pt x="601473" y="710759"/>
                  </a:lnTo>
                  <a:lnTo>
                    <a:pt x="601555" y="710900"/>
                  </a:lnTo>
                  <a:lnTo>
                    <a:pt x="601636" y="711041"/>
                  </a:lnTo>
                  <a:lnTo>
                    <a:pt x="601729" y="711183"/>
                  </a:lnTo>
                  <a:lnTo>
                    <a:pt x="601845" y="711324"/>
                  </a:lnTo>
                  <a:lnTo>
                    <a:pt x="601938" y="711465"/>
                  </a:lnTo>
                  <a:lnTo>
                    <a:pt x="602019" y="711606"/>
                  </a:lnTo>
                  <a:lnTo>
                    <a:pt x="602101" y="711747"/>
                  </a:lnTo>
                  <a:lnTo>
                    <a:pt x="602182" y="711889"/>
                  </a:lnTo>
                  <a:lnTo>
                    <a:pt x="602310" y="712030"/>
                  </a:lnTo>
                  <a:lnTo>
                    <a:pt x="602403" y="712218"/>
                  </a:lnTo>
                  <a:lnTo>
                    <a:pt x="602484" y="712360"/>
                  </a:lnTo>
                  <a:lnTo>
                    <a:pt x="602565" y="712501"/>
                  </a:lnTo>
                  <a:lnTo>
                    <a:pt x="602647" y="712642"/>
                  </a:lnTo>
                  <a:lnTo>
                    <a:pt x="602774" y="712783"/>
                  </a:lnTo>
                  <a:lnTo>
                    <a:pt x="602856" y="712924"/>
                  </a:lnTo>
                  <a:lnTo>
                    <a:pt x="602949" y="713065"/>
                  </a:lnTo>
                  <a:lnTo>
                    <a:pt x="603030" y="713207"/>
                  </a:lnTo>
                  <a:lnTo>
                    <a:pt x="603111" y="713348"/>
                  </a:lnTo>
                  <a:lnTo>
                    <a:pt x="603239" y="713489"/>
                  </a:lnTo>
                  <a:lnTo>
                    <a:pt x="603320" y="713630"/>
                  </a:lnTo>
                  <a:lnTo>
                    <a:pt x="603413" y="713771"/>
                  </a:lnTo>
                  <a:lnTo>
                    <a:pt x="603495" y="713912"/>
                  </a:lnTo>
                  <a:lnTo>
                    <a:pt x="603576" y="714055"/>
                  </a:lnTo>
                  <a:lnTo>
                    <a:pt x="603704" y="714196"/>
                  </a:lnTo>
                  <a:lnTo>
                    <a:pt x="603785" y="714336"/>
                  </a:lnTo>
                  <a:lnTo>
                    <a:pt x="603866" y="714525"/>
                  </a:lnTo>
                  <a:lnTo>
                    <a:pt x="603959" y="714666"/>
                  </a:lnTo>
                  <a:lnTo>
                    <a:pt x="604041" y="714807"/>
                  </a:lnTo>
                  <a:lnTo>
                    <a:pt x="604168" y="714948"/>
                  </a:lnTo>
                  <a:lnTo>
                    <a:pt x="604250" y="715089"/>
                  </a:lnTo>
                  <a:lnTo>
                    <a:pt x="604331" y="715230"/>
                  </a:lnTo>
                  <a:lnTo>
                    <a:pt x="604424" y="715372"/>
                  </a:lnTo>
                  <a:lnTo>
                    <a:pt x="604505" y="715513"/>
                  </a:lnTo>
                  <a:lnTo>
                    <a:pt x="604633" y="715654"/>
                  </a:lnTo>
                  <a:lnTo>
                    <a:pt x="604714" y="715795"/>
                  </a:lnTo>
                  <a:lnTo>
                    <a:pt x="604796" y="715936"/>
                  </a:lnTo>
                  <a:lnTo>
                    <a:pt x="604877" y="716079"/>
                  </a:lnTo>
                  <a:lnTo>
                    <a:pt x="604970" y="716220"/>
                  </a:lnTo>
                  <a:lnTo>
                    <a:pt x="605098" y="716361"/>
                  </a:lnTo>
                  <a:lnTo>
                    <a:pt x="605179" y="716502"/>
                  </a:lnTo>
                  <a:lnTo>
                    <a:pt x="605260" y="716643"/>
                  </a:lnTo>
                  <a:lnTo>
                    <a:pt x="605342" y="716784"/>
                  </a:lnTo>
                  <a:lnTo>
                    <a:pt x="605435" y="716926"/>
                  </a:lnTo>
                  <a:lnTo>
                    <a:pt x="605551" y="717067"/>
                  </a:lnTo>
                  <a:lnTo>
                    <a:pt x="605644" y="717208"/>
                  </a:lnTo>
                  <a:lnTo>
                    <a:pt x="605725" y="717349"/>
                  </a:lnTo>
                  <a:lnTo>
                    <a:pt x="605806" y="717490"/>
                  </a:lnTo>
                  <a:lnTo>
                    <a:pt x="605888" y="717632"/>
                  </a:lnTo>
                  <a:lnTo>
                    <a:pt x="606016" y="717773"/>
                  </a:lnTo>
                  <a:lnTo>
                    <a:pt x="606108" y="717914"/>
                  </a:lnTo>
                  <a:lnTo>
                    <a:pt x="606190" y="718055"/>
                  </a:lnTo>
                  <a:lnTo>
                    <a:pt x="606271" y="718196"/>
                  </a:lnTo>
                  <a:lnTo>
                    <a:pt x="606352" y="718337"/>
                  </a:lnTo>
                  <a:lnTo>
                    <a:pt x="606817" y="718996"/>
                  </a:lnTo>
                  <a:lnTo>
                    <a:pt x="606945" y="719137"/>
                  </a:lnTo>
                  <a:lnTo>
                    <a:pt x="607026" y="719278"/>
                  </a:lnTo>
                  <a:lnTo>
                    <a:pt x="607119" y="719421"/>
                  </a:lnTo>
                  <a:lnTo>
                    <a:pt x="607200" y="719562"/>
                  </a:lnTo>
                  <a:lnTo>
                    <a:pt x="607282" y="719703"/>
                  </a:lnTo>
                  <a:lnTo>
                    <a:pt x="607410" y="719844"/>
                  </a:lnTo>
                  <a:lnTo>
                    <a:pt x="607491" y="719985"/>
                  </a:lnTo>
                  <a:lnTo>
                    <a:pt x="607572" y="720126"/>
                  </a:lnTo>
                  <a:lnTo>
                    <a:pt x="607665" y="720268"/>
                  </a:lnTo>
                  <a:lnTo>
                    <a:pt x="607746" y="720409"/>
                  </a:lnTo>
                  <a:lnTo>
                    <a:pt x="607874" y="720550"/>
                  </a:lnTo>
                  <a:lnTo>
                    <a:pt x="607956" y="720691"/>
                  </a:lnTo>
                  <a:lnTo>
                    <a:pt x="608130" y="720926"/>
                  </a:lnTo>
                  <a:lnTo>
                    <a:pt x="608211" y="721067"/>
                  </a:lnTo>
                  <a:lnTo>
                    <a:pt x="608339" y="721208"/>
                  </a:lnTo>
                </a:path>
                <a:path w="926464" h="787400">
                  <a:moveTo>
                    <a:pt x="608339" y="721208"/>
                  </a:moveTo>
                  <a:lnTo>
                    <a:pt x="608420" y="721350"/>
                  </a:lnTo>
                  <a:lnTo>
                    <a:pt x="608502" y="721491"/>
                  </a:lnTo>
                  <a:lnTo>
                    <a:pt x="608583" y="721632"/>
                  </a:lnTo>
                  <a:lnTo>
                    <a:pt x="608676" y="721773"/>
                  </a:lnTo>
                  <a:lnTo>
                    <a:pt x="608804" y="721914"/>
                  </a:lnTo>
                  <a:lnTo>
                    <a:pt x="608885" y="722057"/>
                  </a:lnTo>
                  <a:lnTo>
                    <a:pt x="609048" y="722292"/>
                  </a:lnTo>
                  <a:lnTo>
                    <a:pt x="609140" y="722433"/>
                  </a:lnTo>
                  <a:lnTo>
                    <a:pt x="609257" y="722574"/>
                  </a:lnTo>
                  <a:lnTo>
                    <a:pt x="609350" y="722715"/>
                  </a:lnTo>
                  <a:lnTo>
                    <a:pt x="609431" y="722856"/>
                  </a:lnTo>
                  <a:lnTo>
                    <a:pt x="609512" y="722997"/>
                  </a:lnTo>
                  <a:lnTo>
                    <a:pt x="609594" y="723139"/>
                  </a:lnTo>
                  <a:lnTo>
                    <a:pt x="609721" y="723232"/>
                  </a:lnTo>
                  <a:lnTo>
                    <a:pt x="609814" y="723375"/>
                  </a:lnTo>
                  <a:lnTo>
                    <a:pt x="609896" y="723516"/>
                  </a:lnTo>
                  <a:lnTo>
                    <a:pt x="609977" y="723656"/>
                  </a:lnTo>
                  <a:lnTo>
                    <a:pt x="610058" y="723797"/>
                  </a:lnTo>
                  <a:lnTo>
                    <a:pt x="610186" y="723938"/>
                  </a:lnTo>
                  <a:lnTo>
                    <a:pt x="610267" y="724079"/>
                  </a:lnTo>
                  <a:lnTo>
                    <a:pt x="610442" y="724315"/>
                  </a:lnTo>
                  <a:lnTo>
                    <a:pt x="610523" y="724457"/>
                  </a:lnTo>
                  <a:lnTo>
                    <a:pt x="610651" y="724598"/>
                  </a:lnTo>
                  <a:lnTo>
                    <a:pt x="610732" y="724739"/>
                  </a:lnTo>
                  <a:lnTo>
                    <a:pt x="610825" y="724880"/>
                  </a:lnTo>
                  <a:lnTo>
                    <a:pt x="610906" y="725021"/>
                  </a:lnTo>
                  <a:lnTo>
                    <a:pt x="611115" y="725256"/>
                  </a:lnTo>
                  <a:lnTo>
                    <a:pt x="611197" y="725397"/>
                  </a:lnTo>
                  <a:lnTo>
                    <a:pt x="611278" y="725540"/>
                  </a:lnTo>
                  <a:lnTo>
                    <a:pt x="611371" y="725681"/>
                  </a:lnTo>
                  <a:lnTo>
                    <a:pt x="611580" y="725916"/>
                  </a:lnTo>
                  <a:lnTo>
                    <a:pt x="611661" y="726057"/>
                  </a:lnTo>
                  <a:lnTo>
                    <a:pt x="611743" y="726198"/>
                  </a:lnTo>
                  <a:lnTo>
                    <a:pt x="611836" y="726339"/>
                  </a:lnTo>
                  <a:lnTo>
                    <a:pt x="612045" y="726574"/>
                  </a:lnTo>
                  <a:lnTo>
                    <a:pt x="612126" y="726717"/>
                  </a:lnTo>
                  <a:lnTo>
                    <a:pt x="612207" y="726858"/>
                  </a:lnTo>
                  <a:lnTo>
                    <a:pt x="612289" y="726999"/>
                  </a:lnTo>
                  <a:lnTo>
                    <a:pt x="612509" y="727234"/>
                  </a:lnTo>
                  <a:lnTo>
                    <a:pt x="612591" y="727375"/>
                  </a:lnTo>
                  <a:lnTo>
                    <a:pt x="612672" y="727516"/>
                  </a:lnTo>
                  <a:lnTo>
                    <a:pt x="612753" y="727657"/>
                  </a:lnTo>
                  <a:lnTo>
                    <a:pt x="612962" y="727892"/>
                  </a:lnTo>
                  <a:lnTo>
                    <a:pt x="613055" y="728035"/>
                  </a:lnTo>
                  <a:lnTo>
                    <a:pt x="613137" y="728176"/>
                  </a:lnTo>
                  <a:lnTo>
                    <a:pt x="613299" y="728411"/>
                  </a:lnTo>
                  <a:lnTo>
                    <a:pt x="613427" y="728552"/>
                  </a:lnTo>
                  <a:lnTo>
                    <a:pt x="613520" y="728693"/>
                  </a:lnTo>
                  <a:lnTo>
                    <a:pt x="613683" y="728928"/>
                  </a:lnTo>
                  <a:lnTo>
                    <a:pt x="613764" y="729069"/>
                  </a:lnTo>
                  <a:lnTo>
                    <a:pt x="613892" y="729210"/>
                  </a:lnTo>
                  <a:lnTo>
                    <a:pt x="614066" y="729446"/>
                  </a:lnTo>
                  <a:lnTo>
                    <a:pt x="614147" y="729588"/>
                  </a:lnTo>
                  <a:lnTo>
                    <a:pt x="614229" y="729729"/>
                  </a:lnTo>
                  <a:lnTo>
                    <a:pt x="614356" y="729822"/>
                  </a:lnTo>
                  <a:lnTo>
                    <a:pt x="614438" y="729964"/>
                  </a:lnTo>
                  <a:lnTo>
                    <a:pt x="614531" y="730105"/>
                  </a:lnTo>
                  <a:lnTo>
                    <a:pt x="614693" y="730341"/>
                  </a:lnTo>
                  <a:lnTo>
                    <a:pt x="614821" y="730482"/>
                  </a:lnTo>
                  <a:lnTo>
                    <a:pt x="614902" y="730623"/>
                  </a:lnTo>
                  <a:lnTo>
                    <a:pt x="615077" y="730858"/>
                  </a:lnTo>
                  <a:lnTo>
                    <a:pt x="615158" y="730999"/>
                  </a:lnTo>
                  <a:lnTo>
                    <a:pt x="615286" y="731093"/>
                  </a:lnTo>
                  <a:lnTo>
                    <a:pt x="615367" y="731234"/>
                  </a:lnTo>
                  <a:lnTo>
                    <a:pt x="615448" y="731375"/>
                  </a:lnTo>
                  <a:lnTo>
                    <a:pt x="615623" y="731611"/>
                  </a:lnTo>
                  <a:lnTo>
                    <a:pt x="615750" y="731753"/>
                  </a:lnTo>
                  <a:lnTo>
                    <a:pt x="615832" y="731894"/>
                  </a:lnTo>
                  <a:lnTo>
                    <a:pt x="615994" y="732129"/>
                  </a:lnTo>
                  <a:lnTo>
                    <a:pt x="616087" y="732270"/>
                  </a:lnTo>
                  <a:lnTo>
                    <a:pt x="616215" y="732365"/>
                  </a:lnTo>
                  <a:lnTo>
                    <a:pt x="616296" y="732506"/>
                  </a:lnTo>
                  <a:lnTo>
                    <a:pt x="616378" y="732647"/>
                  </a:lnTo>
                  <a:lnTo>
                    <a:pt x="616552" y="732882"/>
                  </a:lnTo>
                  <a:lnTo>
                    <a:pt x="616668" y="733023"/>
                  </a:lnTo>
                  <a:lnTo>
                    <a:pt x="616842" y="733258"/>
                  </a:lnTo>
                  <a:lnTo>
                    <a:pt x="616924" y="733399"/>
                  </a:lnTo>
                  <a:lnTo>
                    <a:pt x="617133" y="733635"/>
                  </a:lnTo>
                  <a:lnTo>
                    <a:pt x="617307" y="733870"/>
                  </a:lnTo>
                  <a:lnTo>
                    <a:pt x="617388" y="734011"/>
                  </a:lnTo>
                  <a:lnTo>
                    <a:pt x="617598" y="734247"/>
                  </a:lnTo>
                  <a:lnTo>
                    <a:pt x="617679" y="734389"/>
                  </a:lnTo>
                  <a:lnTo>
                    <a:pt x="617853" y="734624"/>
                  </a:lnTo>
                  <a:lnTo>
                    <a:pt x="618062" y="734860"/>
                  </a:lnTo>
                  <a:lnTo>
                    <a:pt x="618144" y="735001"/>
                  </a:lnTo>
                  <a:lnTo>
                    <a:pt x="618318" y="735236"/>
                  </a:lnTo>
                  <a:lnTo>
                    <a:pt x="618527" y="735471"/>
                  </a:lnTo>
                  <a:lnTo>
                    <a:pt x="618608" y="735612"/>
                  </a:lnTo>
                  <a:lnTo>
                    <a:pt x="618782" y="735848"/>
                  </a:lnTo>
                  <a:lnTo>
                    <a:pt x="618992" y="736083"/>
                  </a:lnTo>
                  <a:lnTo>
                    <a:pt x="619073" y="736224"/>
                  </a:lnTo>
                  <a:lnTo>
                    <a:pt x="619247" y="736460"/>
                  </a:lnTo>
                  <a:lnTo>
                    <a:pt x="619456" y="736695"/>
                  </a:lnTo>
                  <a:lnTo>
                    <a:pt x="619619" y="736930"/>
                  </a:lnTo>
                  <a:lnTo>
                    <a:pt x="619700" y="737071"/>
                  </a:lnTo>
                  <a:lnTo>
                    <a:pt x="619921" y="737307"/>
                  </a:lnTo>
                  <a:lnTo>
                    <a:pt x="620084" y="737542"/>
                  </a:lnTo>
                  <a:lnTo>
                    <a:pt x="620258" y="737777"/>
                  </a:lnTo>
                  <a:lnTo>
                    <a:pt x="620467" y="738013"/>
                  </a:lnTo>
                  <a:lnTo>
                    <a:pt x="620548" y="738154"/>
                  </a:lnTo>
                  <a:lnTo>
                    <a:pt x="620711" y="738389"/>
                  </a:lnTo>
                  <a:lnTo>
                    <a:pt x="620839" y="738484"/>
                  </a:lnTo>
                  <a:lnTo>
                    <a:pt x="620932" y="738625"/>
                  </a:lnTo>
                  <a:lnTo>
                    <a:pt x="621094" y="738860"/>
                  </a:lnTo>
                  <a:lnTo>
                    <a:pt x="621303" y="739095"/>
                  </a:lnTo>
                  <a:lnTo>
                    <a:pt x="621478" y="739331"/>
                  </a:lnTo>
                  <a:lnTo>
                    <a:pt x="621640" y="739566"/>
                  </a:lnTo>
                  <a:lnTo>
                    <a:pt x="621768" y="739661"/>
                  </a:lnTo>
                  <a:lnTo>
                    <a:pt x="621849" y="739802"/>
                  </a:lnTo>
                  <a:lnTo>
                    <a:pt x="622024" y="740037"/>
                  </a:lnTo>
                  <a:lnTo>
                    <a:pt x="622233" y="740272"/>
                  </a:lnTo>
                  <a:lnTo>
                    <a:pt x="622395" y="740508"/>
                  </a:lnTo>
                  <a:lnTo>
                    <a:pt x="622570" y="740743"/>
                  </a:lnTo>
                  <a:lnTo>
                    <a:pt x="622697" y="740838"/>
                  </a:lnTo>
                  <a:lnTo>
                    <a:pt x="622779" y="740979"/>
                  </a:lnTo>
                  <a:lnTo>
                    <a:pt x="622953" y="741166"/>
                  </a:lnTo>
                  <a:lnTo>
                    <a:pt x="623034" y="741307"/>
                  </a:lnTo>
                  <a:lnTo>
                    <a:pt x="623162" y="741401"/>
                  </a:lnTo>
                  <a:lnTo>
                    <a:pt x="623243" y="741542"/>
                  </a:lnTo>
                  <a:lnTo>
                    <a:pt x="623406" y="741778"/>
                  </a:lnTo>
                  <a:lnTo>
                    <a:pt x="623871" y="742343"/>
                  </a:lnTo>
                  <a:lnTo>
                    <a:pt x="624080" y="742578"/>
                  </a:lnTo>
                  <a:lnTo>
                    <a:pt x="624254" y="742814"/>
                  </a:lnTo>
                  <a:lnTo>
                    <a:pt x="624417" y="743003"/>
                  </a:lnTo>
                  <a:lnTo>
                    <a:pt x="624544" y="743144"/>
                  </a:lnTo>
                  <a:lnTo>
                    <a:pt x="624719" y="743379"/>
                  </a:lnTo>
                  <a:lnTo>
                    <a:pt x="624881" y="743567"/>
                  </a:lnTo>
                  <a:lnTo>
                    <a:pt x="625009" y="743709"/>
                  </a:lnTo>
                  <a:lnTo>
                    <a:pt x="625183" y="743944"/>
                  </a:lnTo>
                  <a:lnTo>
                    <a:pt x="625346" y="744132"/>
                  </a:lnTo>
                  <a:lnTo>
                    <a:pt x="625474" y="744273"/>
                  </a:lnTo>
                  <a:lnTo>
                    <a:pt x="625648" y="744508"/>
                  </a:lnTo>
                  <a:lnTo>
                    <a:pt x="625811" y="744697"/>
                  </a:lnTo>
                  <a:lnTo>
                    <a:pt x="625938" y="744838"/>
                  </a:lnTo>
                  <a:lnTo>
                    <a:pt x="626101" y="745027"/>
                  </a:lnTo>
                  <a:lnTo>
                    <a:pt x="626194" y="745168"/>
                  </a:lnTo>
                  <a:lnTo>
                    <a:pt x="626403" y="745355"/>
                  </a:lnTo>
                  <a:lnTo>
                    <a:pt x="626484" y="745496"/>
                  </a:lnTo>
                  <a:lnTo>
                    <a:pt x="626659" y="745685"/>
                  </a:lnTo>
                  <a:lnTo>
                    <a:pt x="626740" y="745826"/>
                  </a:lnTo>
                </a:path>
                <a:path w="926464" h="787400">
                  <a:moveTo>
                    <a:pt x="626740" y="745826"/>
                  </a:moveTo>
                  <a:lnTo>
                    <a:pt x="626868" y="745920"/>
                  </a:lnTo>
                  <a:lnTo>
                    <a:pt x="626949" y="746061"/>
                  </a:lnTo>
                  <a:lnTo>
                    <a:pt x="627112" y="746250"/>
                  </a:lnTo>
                  <a:lnTo>
                    <a:pt x="627332" y="746486"/>
                  </a:lnTo>
                  <a:lnTo>
                    <a:pt x="627495" y="746673"/>
                  </a:lnTo>
                  <a:lnTo>
                    <a:pt x="627576" y="746815"/>
                  </a:lnTo>
                  <a:lnTo>
                    <a:pt x="627786" y="747003"/>
                  </a:lnTo>
                  <a:lnTo>
                    <a:pt x="627878" y="747144"/>
                  </a:lnTo>
                  <a:lnTo>
                    <a:pt x="628041" y="747333"/>
                  </a:lnTo>
                  <a:lnTo>
                    <a:pt x="628122" y="747474"/>
                  </a:lnTo>
                  <a:lnTo>
                    <a:pt x="628250" y="747568"/>
                  </a:lnTo>
                  <a:lnTo>
                    <a:pt x="628424" y="747756"/>
                  </a:lnTo>
                  <a:lnTo>
                    <a:pt x="628506" y="747898"/>
                  </a:lnTo>
                  <a:lnTo>
                    <a:pt x="628715" y="748086"/>
                  </a:lnTo>
                  <a:lnTo>
                    <a:pt x="628796" y="748227"/>
                  </a:lnTo>
                  <a:lnTo>
                    <a:pt x="628970" y="748415"/>
                  </a:lnTo>
                  <a:lnTo>
                    <a:pt x="629180" y="748651"/>
                  </a:lnTo>
                  <a:lnTo>
                    <a:pt x="629354" y="748838"/>
                  </a:lnTo>
                  <a:lnTo>
                    <a:pt x="629516" y="749074"/>
                  </a:lnTo>
                  <a:lnTo>
                    <a:pt x="629644" y="749168"/>
                  </a:lnTo>
                  <a:lnTo>
                    <a:pt x="629807" y="749357"/>
                  </a:lnTo>
                  <a:lnTo>
                    <a:pt x="629900" y="749498"/>
                  </a:lnTo>
                  <a:lnTo>
                    <a:pt x="630109" y="749687"/>
                  </a:lnTo>
                  <a:lnTo>
                    <a:pt x="630272" y="749921"/>
                  </a:lnTo>
                  <a:lnTo>
                    <a:pt x="630446" y="750110"/>
                  </a:lnTo>
                  <a:lnTo>
                    <a:pt x="630574" y="750204"/>
                  </a:lnTo>
                  <a:lnTo>
                    <a:pt x="630736" y="750439"/>
                  </a:lnTo>
                  <a:lnTo>
                    <a:pt x="630910" y="750627"/>
                  </a:lnTo>
                  <a:lnTo>
                    <a:pt x="631038" y="750721"/>
                  </a:lnTo>
                  <a:lnTo>
                    <a:pt x="631201" y="750957"/>
                  </a:lnTo>
                  <a:lnTo>
                    <a:pt x="631375" y="751146"/>
                  </a:lnTo>
                  <a:lnTo>
                    <a:pt x="631584" y="751333"/>
                  </a:lnTo>
                  <a:lnTo>
                    <a:pt x="631666" y="751474"/>
                  </a:lnTo>
                  <a:lnTo>
                    <a:pt x="631875" y="751663"/>
                  </a:lnTo>
                  <a:lnTo>
                    <a:pt x="632049" y="751852"/>
                  </a:lnTo>
                  <a:lnTo>
                    <a:pt x="632212" y="752087"/>
                  </a:lnTo>
                  <a:lnTo>
                    <a:pt x="632339" y="752180"/>
                  </a:lnTo>
                  <a:lnTo>
                    <a:pt x="632502" y="752369"/>
                  </a:lnTo>
                  <a:lnTo>
                    <a:pt x="632676" y="752558"/>
                  </a:lnTo>
                  <a:lnTo>
                    <a:pt x="632804" y="752699"/>
                  </a:lnTo>
                  <a:lnTo>
                    <a:pt x="632967" y="752887"/>
                  </a:lnTo>
                  <a:lnTo>
                    <a:pt x="633141" y="753075"/>
                  </a:lnTo>
                  <a:lnTo>
                    <a:pt x="633269" y="753170"/>
                  </a:lnTo>
                  <a:lnTo>
                    <a:pt x="633431" y="753405"/>
                  </a:lnTo>
                  <a:lnTo>
                    <a:pt x="633606" y="753593"/>
                  </a:lnTo>
                  <a:lnTo>
                    <a:pt x="633733" y="753687"/>
                  </a:lnTo>
                  <a:lnTo>
                    <a:pt x="633896" y="753876"/>
                  </a:lnTo>
                  <a:lnTo>
                    <a:pt x="634070" y="754063"/>
                  </a:lnTo>
                  <a:lnTo>
                    <a:pt x="634279" y="754252"/>
                  </a:lnTo>
                  <a:lnTo>
                    <a:pt x="634361" y="754393"/>
                  </a:lnTo>
                  <a:lnTo>
                    <a:pt x="634523" y="754581"/>
                  </a:lnTo>
                  <a:lnTo>
                    <a:pt x="634651" y="754675"/>
                  </a:lnTo>
                  <a:lnTo>
                    <a:pt x="634825" y="754864"/>
                  </a:lnTo>
                  <a:lnTo>
                    <a:pt x="634988" y="755052"/>
                  </a:lnTo>
                  <a:lnTo>
                    <a:pt x="635116" y="755146"/>
                  </a:lnTo>
                  <a:lnTo>
                    <a:pt x="635290" y="755335"/>
                  </a:lnTo>
                  <a:lnTo>
                    <a:pt x="635453" y="755522"/>
                  </a:lnTo>
                  <a:lnTo>
                    <a:pt x="635580" y="755663"/>
                  </a:lnTo>
                  <a:lnTo>
                    <a:pt x="635755" y="755852"/>
                  </a:lnTo>
                  <a:lnTo>
                    <a:pt x="635917" y="756041"/>
                  </a:lnTo>
                  <a:lnTo>
                    <a:pt x="636045" y="756134"/>
                  </a:lnTo>
                  <a:lnTo>
                    <a:pt x="636208" y="756323"/>
                  </a:lnTo>
                  <a:lnTo>
                    <a:pt x="636382" y="756512"/>
                  </a:lnTo>
                  <a:lnTo>
                    <a:pt x="636510" y="756605"/>
                  </a:lnTo>
                  <a:lnTo>
                    <a:pt x="636672" y="756794"/>
                  </a:lnTo>
                  <a:lnTo>
                    <a:pt x="636847" y="756981"/>
                  </a:lnTo>
                  <a:lnTo>
                    <a:pt x="636974" y="757076"/>
                  </a:lnTo>
                  <a:lnTo>
                    <a:pt x="637137" y="757265"/>
                  </a:lnTo>
                  <a:lnTo>
                    <a:pt x="637311" y="757452"/>
                  </a:lnTo>
                  <a:lnTo>
                    <a:pt x="637439" y="757547"/>
                  </a:lnTo>
                  <a:lnTo>
                    <a:pt x="637602" y="757735"/>
                  </a:lnTo>
                  <a:lnTo>
                    <a:pt x="637776" y="757923"/>
                  </a:lnTo>
                  <a:lnTo>
                    <a:pt x="637985" y="758112"/>
                  </a:lnTo>
                  <a:lnTo>
                    <a:pt x="638148" y="758301"/>
                  </a:lnTo>
                  <a:lnTo>
                    <a:pt x="638357" y="758488"/>
                  </a:lnTo>
                  <a:lnTo>
                    <a:pt x="638531" y="758677"/>
                  </a:lnTo>
                  <a:lnTo>
                    <a:pt x="638694" y="758864"/>
                  </a:lnTo>
                  <a:lnTo>
                    <a:pt x="638822" y="758959"/>
                  </a:lnTo>
                  <a:lnTo>
                    <a:pt x="638996" y="759100"/>
                  </a:lnTo>
                  <a:lnTo>
                    <a:pt x="639158" y="759289"/>
                  </a:lnTo>
                  <a:lnTo>
                    <a:pt x="639286" y="759383"/>
                  </a:lnTo>
                  <a:lnTo>
                    <a:pt x="639460" y="759571"/>
                  </a:lnTo>
                  <a:lnTo>
                    <a:pt x="639623" y="759759"/>
                  </a:lnTo>
                  <a:lnTo>
                    <a:pt x="639751" y="759853"/>
                  </a:lnTo>
                  <a:lnTo>
                    <a:pt x="639914" y="760041"/>
                  </a:lnTo>
                  <a:lnTo>
                    <a:pt x="640088" y="760230"/>
                  </a:lnTo>
                  <a:lnTo>
                    <a:pt x="640216" y="760277"/>
                  </a:lnTo>
                  <a:lnTo>
                    <a:pt x="640378" y="760466"/>
                  </a:lnTo>
                  <a:lnTo>
                    <a:pt x="640552" y="760653"/>
                  </a:lnTo>
                  <a:lnTo>
                    <a:pt x="640680" y="760748"/>
                  </a:lnTo>
                  <a:lnTo>
                    <a:pt x="640843" y="760936"/>
                  </a:lnTo>
                  <a:lnTo>
                    <a:pt x="641017" y="761077"/>
                  </a:lnTo>
                  <a:lnTo>
                    <a:pt x="641145" y="761172"/>
                  </a:lnTo>
                  <a:lnTo>
                    <a:pt x="641308" y="761359"/>
                  </a:lnTo>
                  <a:lnTo>
                    <a:pt x="641482" y="761548"/>
                  </a:lnTo>
                  <a:lnTo>
                    <a:pt x="641691" y="761689"/>
                  </a:lnTo>
                  <a:lnTo>
                    <a:pt x="641854" y="761877"/>
                  </a:lnTo>
                  <a:lnTo>
                    <a:pt x="642063" y="762066"/>
                  </a:lnTo>
                  <a:lnTo>
                    <a:pt x="642237" y="762254"/>
                  </a:lnTo>
                  <a:lnTo>
                    <a:pt x="642400" y="762395"/>
                  </a:lnTo>
                  <a:lnTo>
                    <a:pt x="642527" y="762490"/>
                  </a:lnTo>
                  <a:lnTo>
                    <a:pt x="642702" y="762677"/>
                  </a:lnTo>
                  <a:lnTo>
                    <a:pt x="642864" y="762818"/>
                  </a:lnTo>
                  <a:lnTo>
                    <a:pt x="642992" y="762913"/>
                  </a:lnTo>
                  <a:lnTo>
                    <a:pt x="643166" y="763102"/>
                  </a:lnTo>
                  <a:lnTo>
                    <a:pt x="643329" y="763243"/>
                  </a:lnTo>
                  <a:lnTo>
                    <a:pt x="643457" y="763337"/>
                  </a:lnTo>
                  <a:lnTo>
                    <a:pt x="643619" y="763524"/>
                  </a:lnTo>
                  <a:lnTo>
                    <a:pt x="643794" y="763665"/>
                  </a:lnTo>
                  <a:lnTo>
                    <a:pt x="643921" y="763760"/>
                  </a:lnTo>
                  <a:lnTo>
                    <a:pt x="644084" y="763949"/>
                  </a:lnTo>
                  <a:lnTo>
                    <a:pt x="644258" y="764090"/>
                  </a:lnTo>
                  <a:lnTo>
                    <a:pt x="644386" y="764184"/>
                  </a:lnTo>
                  <a:lnTo>
                    <a:pt x="644549" y="764325"/>
                  </a:lnTo>
                  <a:lnTo>
                    <a:pt x="644723" y="764513"/>
                  </a:lnTo>
                  <a:lnTo>
                    <a:pt x="644851" y="764607"/>
                  </a:lnTo>
                  <a:lnTo>
                    <a:pt x="645013" y="764748"/>
                  </a:lnTo>
                  <a:lnTo>
                    <a:pt x="645188" y="764937"/>
                  </a:lnTo>
                </a:path>
                <a:path w="926464" h="787400">
                  <a:moveTo>
                    <a:pt x="645188" y="764937"/>
                  </a:moveTo>
                  <a:lnTo>
                    <a:pt x="645397" y="765078"/>
                  </a:lnTo>
                  <a:lnTo>
                    <a:pt x="645559" y="765219"/>
                  </a:lnTo>
                  <a:lnTo>
                    <a:pt x="645768" y="765408"/>
                  </a:lnTo>
                  <a:lnTo>
                    <a:pt x="645943" y="765549"/>
                  </a:lnTo>
                  <a:lnTo>
                    <a:pt x="646105" y="765737"/>
                  </a:lnTo>
                  <a:lnTo>
                    <a:pt x="646233" y="765784"/>
                  </a:lnTo>
                  <a:lnTo>
                    <a:pt x="646407" y="765973"/>
                  </a:lnTo>
                  <a:lnTo>
                    <a:pt x="646570" y="766114"/>
                  </a:lnTo>
                  <a:lnTo>
                    <a:pt x="646698" y="766208"/>
                  </a:lnTo>
                  <a:lnTo>
                    <a:pt x="646872" y="766349"/>
                  </a:lnTo>
                  <a:lnTo>
                    <a:pt x="647035" y="766537"/>
                  </a:lnTo>
                  <a:lnTo>
                    <a:pt x="647162" y="766585"/>
                  </a:lnTo>
                  <a:lnTo>
                    <a:pt x="647325" y="766772"/>
                  </a:lnTo>
                  <a:lnTo>
                    <a:pt x="647499" y="766914"/>
                  </a:lnTo>
                  <a:lnTo>
                    <a:pt x="647627" y="767007"/>
                  </a:lnTo>
                  <a:lnTo>
                    <a:pt x="647790" y="767148"/>
                  </a:lnTo>
                  <a:lnTo>
                    <a:pt x="647964" y="767291"/>
                  </a:lnTo>
                  <a:lnTo>
                    <a:pt x="648092" y="767384"/>
                  </a:lnTo>
                  <a:lnTo>
                    <a:pt x="648254" y="767526"/>
                  </a:lnTo>
                  <a:lnTo>
                    <a:pt x="648429" y="767667"/>
                  </a:lnTo>
                  <a:lnTo>
                    <a:pt x="648556" y="767762"/>
                  </a:lnTo>
                  <a:lnTo>
                    <a:pt x="648719" y="767902"/>
                  </a:lnTo>
                  <a:lnTo>
                    <a:pt x="648893" y="768043"/>
                  </a:lnTo>
                  <a:lnTo>
                    <a:pt x="649102" y="768232"/>
                  </a:lnTo>
                  <a:lnTo>
                    <a:pt x="649265" y="768373"/>
                  </a:lnTo>
                  <a:lnTo>
                    <a:pt x="649474" y="768514"/>
                  </a:lnTo>
                  <a:lnTo>
                    <a:pt x="649648" y="768655"/>
                  </a:lnTo>
                  <a:lnTo>
                    <a:pt x="649811" y="768796"/>
                  </a:lnTo>
                  <a:lnTo>
                    <a:pt x="649939" y="768891"/>
                  </a:lnTo>
                  <a:lnTo>
                    <a:pt x="650113" y="769032"/>
                  </a:lnTo>
                  <a:lnTo>
                    <a:pt x="650276" y="769173"/>
                  </a:lnTo>
                  <a:lnTo>
                    <a:pt x="650404" y="769267"/>
                  </a:lnTo>
                  <a:lnTo>
                    <a:pt x="650578" y="769408"/>
                  </a:lnTo>
                  <a:lnTo>
                    <a:pt x="650740" y="769550"/>
                  </a:lnTo>
                  <a:lnTo>
                    <a:pt x="650868" y="769643"/>
                  </a:lnTo>
                  <a:lnTo>
                    <a:pt x="651031" y="769786"/>
                  </a:lnTo>
                  <a:lnTo>
                    <a:pt x="651205" y="769927"/>
                  </a:lnTo>
                  <a:lnTo>
                    <a:pt x="651333" y="769973"/>
                  </a:lnTo>
                  <a:lnTo>
                    <a:pt x="651496" y="770114"/>
                  </a:lnTo>
                  <a:lnTo>
                    <a:pt x="651670" y="770255"/>
                  </a:lnTo>
                  <a:lnTo>
                    <a:pt x="651798" y="770350"/>
                  </a:lnTo>
                  <a:lnTo>
                    <a:pt x="651960" y="770491"/>
                  </a:lnTo>
                  <a:lnTo>
                    <a:pt x="652134" y="770633"/>
                  </a:lnTo>
                  <a:lnTo>
                    <a:pt x="652262" y="770679"/>
                  </a:lnTo>
                  <a:lnTo>
                    <a:pt x="652425" y="770820"/>
                  </a:lnTo>
                  <a:lnTo>
                    <a:pt x="652599" y="770961"/>
                  </a:lnTo>
                  <a:lnTo>
                    <a:pt x="652808" y="771104"/>
                  </a:lnTo>
                  <a:lnTo>
                    <a:pt x="652971" y="771245"/>
                  </a:lnTo>
                  <a:lnTo>
                    <a:pt x="653180" y="771386"/>
                  </a:lnTo>
                  <a:lnTo>
                    <a:pt x="653354" y="771527"/>
                  </a:lnTo>
                  <a:lnTo>
                    <a:pt x="653517" y="771667"/>
                  </a:lnTo>
                  <a:lnTo>
                    <a:pt x="653645" y="771715"/>
                  </a:lnTo>
                  <a:lnTo>
                    <a:pt x="653819" y="771856"/>
                  </a:lnTo>
                  <a:lnTo>
                    <a:pt x="653982" y="771997"/>
                  </a:lnTo>
                  <a:lnTo>
                    <a:pt x="654109" y="772092"/>
                  </a:lnTo>
                  <a:lnTo>
                    <a:pt x="654284" y="772186"/>
                  </a:lnTo>
                  <a:lnTo>
                    <a:pt x="654446" y="772327"/>
                  </a:lnTo>
                  <a:lnTo>
                    <a:pt x="654574" y="772422"/>
                  </a:lnTo>
                  <a:lnTo>
                    <a:pt x="654737" y="772562"/>
                  </a:lnTo>
                  <a:lnTo>
                    <a:pt x="654911" y="772657"/>
                  </a:lnTo>
                  <a:lnTo>
                    <a:pt x="655039" y="772750"/>
                  </a:lnTo>
                  <a:lnTo>
                    <a:pt x="655201" y="772891"/>
                  </a:lnTo>
                  <a:lnTo>
                    <a:pt x="655376" y="772985"/>
                  </a:lnTo>
                  <a:lnTo>
                    <a:pt x="655503" y="773080"/>
                  </a:lnTo>
                  <a:lnTo>
                    <a:pt x="655666" y="773174"/>
                  </a:lnTo>
                  <a:lnTo>
                    <a:pt x="655840" y="773315"/>
                  </a:lnTo>
                  <a:lnTo>
                    <a:pt x="655968" y="773410"/>
                  </a:lnTo>
                  <a:lnTo>
                    <a:pt x="656131" y="773504"/>
                  </a:lnTo>
                  <a:lnTo>
                    <a:pt x="656305" y="773645"/>
                  </a:lnTo>
                  <a:lnTo>
                    <a:pt x="656514" y="773786"/>
                  </a:lnTo>
                  <a:lnTo>
                    <a:pt x="656677" y="773880"/>
                  </a:lnTo>
                  <a:lnTo>
                    <a:pt x="656886" y="774021"/>
                  </a:lnTo>
                  <a:lnTo>
                    <a:pt x="657060" y="774162"/>
                  </a:lnTo>
                  <a:lnTo>
                    <a:pt x="657223" y="774257"/>
                  </a:lnTo>
                  <a:lnTo>
                    <a:pt x="657350" y="774351"/>
                  </a:lnTo>
                  <a:lnTo>
                    <a:pt x="657525" y="774444"/>
                  </a:lnTo>
                  <a:lnTo>
                    <a:pt x="657687" y="774587"/>
                  </a:lnTo>
                  <a:lnTo>
                    <a:pt x="657815" y="774633"/>
                  </a:lnTo>
                  <a:lnTo>
                    <a:pt x="657989" y="774774"/>
                  </a:lnTo>
                  <a:lnTo>
                    <a:pt x="658152" y="774869"/>
                  </a:lnTo>
                  <a:lnTo>
                    <a:pt x="658280" y="774963"/>
                  </a:lnTo>
                  <a:lnTo>
                    <a:pt x="658442" y="775057"/>
                  </a:lnTo>
                  <a:lnTo>
                    <a:pt x="658617" y="775198"/>
                  </a:lnTo>
                  <a:lnTo>
                    <a:pt x="658744" y="775245"/>
                  </a:lnTo>
                  <a:lnTo>
                    <a:pt x="658907" y="775386"/>
                  </a:lnTo>
                  <a:lnTo>
                    <a:pt x="659081" y="775480"/>
                  </a:lnTo>
                  <a:lnTo>
                    <a:pt x="659209" y="775528"/>
                  </a:lnTo>
                  <a:lnTo>
                    <a:pt x="659372" y="775669"/>
                  </a:lnTo>
                  <a:lnTo>
                    <a:pt x="659546" y="775762"/>
                  </a:lnTo>
                  <a:lnTo>
                    <a:pt x="659674" y="775857"/>
                  </a:lnTo>
                  <a:lnTo>
                    <a:pt x="659836" y="775951"/>
                  </a:lnTo>
                  <a:lnTo>
                    <a:pt x="660011" y="776092"/>
                  </a:lnTo>
                  <a:lnTo>
                    <a:pt x="660220" y="776186"/>
                  </a:lnTo>
                  <a:lnTo>
                    <a:pt x="660382" y="776327"/>
                  </a:lnTo>
                  <a:lnTo>
                    <a:pt x="660592" y="776422"/>
                  </a:lnTo>
                  <a:lnTo>
                    <a:pt x="660766" y="776516"/>
                  </a:lnTo>
                  <a:lnTo>
                    <a:pt x="660928" y="776657"/>
                  </a:lnTo>
                  <a:lnTo>
                    <a:pt x="661056" y="776704"/>
                  </a:lnTo>
                  <a:lnTo>
                    <a:pt x="661230" y="776798"/>
                  </a:lnTo>
                  <a:lnTo>
                    <a:pt x="661393" y="776939"/>
                  </a:lnTo>
                  <a:lnTo>
                    <a:pt x="661521" y="776987"/>
                  </a:lnTo>
                  <a:lnTo>
                    <a:pt x="661695" y="777082"/>
                  </a:lnTo>
                  <a:lnTo>
                    <a:pt x="661858" y="777222"/>
                  </a:lnTo>
                  <a:lnTo>
                    <a:pt x="661986" y="777269"/>
                  </a:lnTo>
                  <a:lnTo>
                    <a:pt x="662148" y="777363"/>
                  </a:lnTo>
                  <a:lnTo>
                    <a:pt x="662322" y="777458"/>
                  </a:lnTo>
                  <a:lnTo>
                    <a:pt x="662450" y="777504"/>
                  </a:lnTo>
                  <a:lnTo>
                    <a:pt x="662613" y="777645"/>
                  </a:lnTo>
                  <a:lnTo>
                    <a:pt x="662787" y="777740"/>
                  </a:lnTo>
                  <a:lnTo>
                    <a:pt x="662915" y="777786"/>
                  </a:lnTo>
                  <a:lnTo>
                    <a:pt x="663078" y="777881"/>
                  </a:lnTo>
                  <a:lnTo>
                    <a:pt x="663252" y="778022"/>
                  </a:lnTo>
                  <a:lnTo>
                    <a:pt x="663380" y="778070"/>
                  </a:lnTo>
                  <a:lnTo>
                    <a:pt x="663542" y="778164"/>
                  </a:lnTo>
                </a:path>
                <a:path w="926464" h="787400">
                  <a:moveTo>
                    <a:pt x="663624" y="778211"/>
                  </a:moveTo>
                  <a:lnTo>
                    <a:pt x="663833" y="778305"/>
                  </a:lnTo>
                  <a:lnTo>
                    <a:pt x="664007" y="778399"/>
                  </a:lnTo>
                  <a:lnTo>
                    <a:pt x="664169" y="778540"/>
                  </a:lnTo>
                  <a:lnTo>
                    <a:pt x="664297" y="778587"/>
                  </a:lnTo>
                  <a:lnTo>
                    <a:pt x="664472" y="778681"/>
                  </a:lnTo>
                  <a:lnTo>
                    <a:pt x="664634" y="778776"/>
                  </a:lnTo>
                  <a:lnTo>
                    <a:pt x="664762" y="778822"/>
                  </a:lnTo>
                  <a:lnTo>
                    <a:pt x="664936" y="778917"/>
                  </a:lnTo>
                  <a:lnTo>
                    <a:pt x="665099" y="779011"/>
                  </a:lnTo>
                  <a:lnTo>
                    <a:pt x="665227" y="779058"/>
                  </a:lnTo>
                  <a:lnTo>
                    <a:pt x="665401" y="779152"/>
                  </a:lnTo>
                  <a:lnTo>
                    <a:pt x="665564" y="779293"/>
                  </a:lnTo>
                  <a:lnTo>
                    <a:pt x="665691" y="779340"/>
                  </a:lnTo>
                  <a:lnTo>
                    <a:pt x="665854" y="779434"/>
                  </a:lnTo>
                  <a:lnTo>
                    <a:pt x="666028" y="779529"/>
                  </a:lnTo>
                  <a:lnTo>
                    <a:pt x="666156" y="779575"/>
                  </a:lnTo>
                  <a:lnTo>
                    <a:pt x="666319" y="779670"/>
                  </a:lnTo>
                  <a:lnTo>
                    <a:pt x="666493" y="779764"/>
                  </a:lnTo>
                  <a:lnTo>
                    <a:pt x="666621" y="779811"/>
                  </a:lnTo>
                  <a:lnTo>
                    <a:pt x="666783" y="779905"/>
                  </a:lnTo>
                  <a:lnTo>
                    <a:pt x="666958" y="779999"/>
                  </a:lnTo>
                  <a:lnTo>
                    <a:pt x="667085" y="780046"/>
                  </a:lnTo>
                  <a:lnTo>
                    <a:pt x="667248" y="780140"/>
                  </a:lnTo>
                  <a:lnTo>
                    <a:pt x="667422" y="780235"/>
                  </a:lnTo>
                  <a:lnTo>
                    <a:pt x="667631" y="780281"/>
                  </a:lnTo>
                  <a:lnTo>
                    <a:pt x="667794" y="780376"/>
                  </a:lnTo>
                  <a:lnTo>
                    <a:pt x="668003" y="780470"/>
                  </a:lnTo>
                  <a:lnTo>
                    <a:pt x="668177" y="780565"/>
                  </a:lnTo>
                  <a:lnTo>
                    <a:pt x="668340" y="780658"/>
                  </a:lnTo>
                  <a:lnTo>
                    <a:pt x="668468" y="780706"/>
                  </a:lnTo>
                  <a:lnTo>
                    <a:pt x="668642" y="780800"/>
                  </a:lnTo>
                  <a:lnTo>
                    <a:pt x="668805" y="780893"/>
                  </a:lnTo>
                  <a:lnTo>
                    <a:pt x="668932" y="780941"/>
                  </a:lnTo>
                  <a:lnTo>
                    <a:pt x="669107" y="780987"/>
                  </a:lnTo>
                  <a:lnTo>
                    <a:pt x="669269" y="781082"/>
                  </a:lnTo>
                  <a:lnTo>
                    <a:pt x="669397" y="781128"/>
                  </a:lnTo>
                  <a:lnTo>
                    <a:pt x="669560" y="781223"/>
                  </a:lnTo>
                  <a:lnTo>
                    <a:pt x="669734" y="781317"/>
                  </a:lnTo>
                  <a:lnTo>
                    <a:pt x="669862" y="781364"/>
                  </a:lnTo>
                  <a:lnTo>
                    <a:pt x="670024" y="781412"/>
                  </a:lnTo>
                  <a:lnTo>
                    <a:pt x="670199" y="781505"/>
                  </a:lnTo>
                  <a:lnTo>
                    <a:pt x="670326" y="781553"/>
                  </a:lnTo>
                  <a:lnTo>
                    <a:pt x="670489" y="781647"/>
                  </a:lnTo>
                  <a:lnTo>
                    <a:pt x="670663" y="781694"/>
                  </a:lnTo>
                  <a:lnTo>
                    <a:pt x="670791" y="781740"/>
                  </a:lnTo>
                  <a:lnTo>
                    <a:pt x="670954" y="781835"/>
                  </a:lnTo>
                  <a:lnTo>
                    <a:pt x="671128" y="781929"/>
                  </a:lnTo>
                  <a:lnTo>
                    <a:pt x="671337" y="781976"/>
                  </a:lnTo>
                  <a:lnTo>
                    <a:pt x="671500" y="782070"/>
                  </a:lnTo>
                  <a:lnTo>
                    <a:pt x="671709" y="782164"/>
                  </a:lnTo>
                  <a:lnTo>
                    <a:pt x="671883" y="782211"/>
                  </a:lnTo>
                  <a:lnTo>
                    <a:pt x="672046" y="782305"/>
                  </a:lnTo>
                  <a:lnTo>
                    <a:pt x="672174" y="782353"/>
                  </a:lnTo>
                  <a:lnTo>
                    <a:pt x="672348" y="782400"/>
                  </a:lnTo>
                  <a:lnTo>
                    <a:pt x="672510" y="782494"/>
                  </a:lnTo>
                  <a:lnTo>
                    <a:pt x="672638" y="782541"/>
                  </a:lnTo>
                  <a:lnTo>
                    <a:pt x="672812" y="782589"/>
                  </a:lnTo>
                  <a:lnTo>
                    <a:pt x="672975" y="782682"/>
                  </a:lnTo>
                  <a:lnTo>
                    <a:pt x="673103" y="782730"/>
                  </a:lnTo>
                  <a:lnTo>
                    <a:pt x="673265" y="782776"/>
                  </a:lnTo>
                  <a:lnTo>
                    <a:pt x="673440" y="782871"/>
                  </a:lnTo>
                  <a:lnTo>
                    <a:pt x="673568" y="782871"/>
                  </a:lnTo>
                  <a:lnTo>
                    <a:pt x="673730" y="782965"/>
                  </a:lnTo>
                  <a:lnTo>
                    <a:pt x="673904" y="783012"/>
                  </a:lnTo>
                  <a:lnTo>
                    <a:pt x="674032" y="783058"/>
                  </a:lnTo>
                  <a:lnTo>
                    <a:pt x="674195" y="783153"/>
                  </a:lnTo>
                  <a:lnTo>
                    <a:pt x="674369" y="783200"/>
                  </a:lnTo>
                  <a:lnTo>
                    <a:pt x="674497" y="783247"/>
                  </a:lnTo>
                  <a:lnTo>
                    <a:pt x="674660" y="783294"/>
                  </a:lnTo>
                  <a:lnTo>
                    <a:pt x="674834" y="783388"/>
                  </a:lnTo>
                  <a:lnTo>
                    <a:pt x="675043" y="783436"/>
                  </a:lnTo>
                  <a:lnTo>
                    <a:pt x="675206" y="783482"/>
                  </a:lnTo>
                  <a:lnTo>
                    <a:pt x="675415" y="783577"/>
                  </a:lnTo>
                  <a:lnTo>
                    <a:pt x="675589" y="783623"/>
                  </a:lnTo>
                  <a:lnTo>
                    <a:pt x="675751" y="783718"/>
                  </a:lnTo>
                  <a:lnTo>
                    <a:pt x="675879" y="783718"/>
                  </a:lnTo>
                  <a:lnTo>
                    <a:pt x="676054" y="783812"/>
                  </a:lnTo>
                  <a:lnTo>
                    <a:pt x="676216" y="783859"/>
                  </a:lnTo>
                  <a:lnTo>
                    <a:pt x="676344" y="783907"/>
                  </a:lnTo>
                  <a:lnTo>
                    <a:pt x="676518" y="783953"/>
                  </a:lnTo>
                  <a:lnTo>
                    <a:pt x="676681" y="784000"/>
                  </a:lnTo>
                  <a:lnTo>
                    <a:pt x="676809" y="784048"/>
                  </a:lnTo>
                  <a:lnTo>
                    <a:pt x="676971" y="784094"/>
                  </a:lnTo>
                  <a:lnTo>
                    <a:pt x="677146" y="784141"/>
                  </a:lnTo>
                  <a:lnTo>
                    <a:pt x="677273" y="784189"/>
                  </a:lnTo>
                  <a:lnTo>
                    <a:pt x="677436" y="784235"/>
                  </a:lnTo>
                  <a:lnTo>
                    <a:pt x="677610" y="784283"/>
                  </a:lnTo>
                  <a:lnTo>
                    <a:pt x="677738" y="784330"/>
                  </a:lnTo>
                  <a:lnTo>
                    <a:pt x="677901" y="784376"/>
                  </a:lnTo>
                  <a:lnTo>
                    <a:pt x="678075" y="784424"/>
                  </a:lnTo>
                  <a:lnTo>
                    <a:pt x="678203" y="784470"/>
                  </a:lnTo>
                  <a:lnTo>
                    <a:pt x="678365" y="784518"/>
                  </a:lnTo>
                  <a:lnTo>
                    <a:pt x="678540" y="784565"/>
                  </a:lnTo>
                  <a:lnTo>
                    <a:pt x="678749" y="784659"/>
                  </a:lnTo>
                  <a:lnTo>
                    <a:pt x="678911" y="784706"/>
                  </a:lnTo>
                  <a:lnTo>
                    <a:pt x="679120" y="784754"/>
                  </a:lnTo>
                  <a:lnTo>
                    <a:pt x="679295" y="784800"/>
                  </a:lnTo>
                  <a:lnTo>
                    <a:pt x="679457" y="784847"/>
                  </a:lnTo>
                  <a:lnTo>
                    <a:pt x="679585" y="784895"/>
                  </a:lnTo>
                  <a:lnTo>
                    <a:pt x="679759" y="784941"/>
                  </a:lnTo>
                  <a:lnTo>
                    <a:pt x="679922" y="784989"/>
                  </a:lnTo>
                  <a:lnTo>
                    <a:pt x="680050" y="784989"/>
                  </a:lnTo>
                  <a:lnTo>
                    <a:pt x="680224" y="785036"/>
                  </a:lnTo>
                  <a:lnTo>
                    <a:pt x="680387" y="785082"/>
                  </a:lnTo>
                  <a:lnTo>
                    <a:pt x="680514" y="785130"/>
                  </a:lnTo>
                  <a:lnTo>
                    <a:pt x="680677" y="785177"/>
                  </a:lnTo>
                  <a:lnTo>
                    <a:pt x="680851" y="785225"/>
                  </a:lnTo>
                  <a:lnTo>
                    <a:pt x="680979" y="785225"/>
                  </a:lnTo>
                  <a:lnTo>
                    <a:pt x="681142" y="785271"/>
                  </a:lnTo>
                  <a:lnTo>
                    <a:pt x="681316" y="785318"/>
                  </a:lnTo>
                  <a:lnTo>
                    <a:pt x="681444" y="785366"/>
                  </a:lnTo>
                  <a:lnTo>
                    <a:pt x="681606" y="785412"/>
                  </a:lnTo>
                  <a:lnTo>
                    <a:pt x="681781" y="785460"/>
                  </a:lnTo>
                  <a:lnTo>
                    <a:pt x="681908" y="785460"/>
                  </a:lnTo>
                  <a:lnTo>
                    <a:pt x="682071" y="785506"/>
                  </a:lnTo>
                </a:path>
                <a:path w="926464" h="787400">
                  <a:moveTo>
                    <a:pt x="682071" y="785506"/>
                  </a:moveTo>
                  <a:lnTo>
                    <a:pt x="682245" y="785553"/>
                  </a:lnTo>
                  <a:lnTo>
                    <a:pt x="682454" y="785601"/>
                  </a:lnTo>
                  <a:lnTo>
                    <a:pt x="682617" y="785647"/>
                  </a:lnTo>
                  <a:lnTo>
                    <a:pt x="682826" y="785647"/>
                  </a:lnTo>
                  <a:lnTo>
                    <a:pt x="683000" y="785694"/>
                  </a:lnTo>
                  <a:lnTo>
                    <a:pt x="683163" y="785742"/>
                  </a:lnTo>
                  <a:lnTo>
                    <a:pt x="683291" y="785788"/>
                  </a:lnTo>
                  <a:lnTo>
                    <a:pt x="683465" y="785788"/>
                  </a:lnTo>
                  <a:lnTo>
                    <a:pt x="683628" y="785836"/>
                  </a:lnTo>
                  <a:lnTo>
                    <a:pt x="683756" y="785883"/>
                  </a:lnTo>
                  <a:lnTo>
                    <a:pt x="683930" y="785883"/>
                  </a:lnTo>
                  <a:lnTo>
                    <a:pt x="684092" y="785929"/>
                  </a:lnTo>
                  <a:lnTo>
                    <a:pt x="684220" y="785929"/>
                  </a:lnTo>
                  <a:lnTo>
                    <a:pt x="684383" y="785977"/>
                  </a:lnTo>
                  <a:lnTo>
                    <a:pt x="684557" y="786024"/>
                  </a:lnTo>
                  <a:lnTo>
                    <a:pt x="684685" y="786024"/>
                  </a:lnTo>
                  <a:lnTo>
                    <a:pt x="684847" y="786072"/>
                  </a:lnTo>
                  <a:lnTo>
                    <a:pt x="685022" y="786118"/>
                  </a:lnTo>
                  <a:lnTo>
                    <a:pt x="685150" y="786118"/>
                  </a:lnTo>
                  <a:lnTo>
                    <a:pt x="685312" y="786165"/>
                  </a:lnTo>
                  <a:lnTo>
                    <a:pt x="685486" y="786165"/>
                  </a:lnTo>
                  <a:lnTo>
                    <a:pt x="685614" y="786213"/>
                  </a:lnTo>
                  <a:lnTo>
                    <a:pt x="685777" y="786213"/>
                  </a:lnTo>
                  <a:lnTo>
                    <a:pt x="685951" y="786259"/>
                  </a:lnTo>
                  <a:lnTo>
                    <a:pt x="686160" y="786307"/>
                  </a:lnTo>
                  <a:lnTo>
                    <a:pt x="686323" y="786307"/>
                  </a:lnTo>
                  <a:lnTo>
                    <a:pt x="686532" y="786354"/>
                  </a:lnTo>
                  <a:lnTo>
                    <a:pt x="686706" y="786354"/>
                  </a:lnTo>
                  <a:lnTo>
                    <a:pt x="686869" y="786400"/>
                  </a:lnTo>
                  <a:lnTo>
                    <a:pt x="686997" y="786400"/>
                  </a:lnTo>
                  <a:lnTo>
                    <a:pt x="687171" y="786448"/>
                  </a:lnTo>
                  <a:lnTo>
                    <a:pt x="687333" y="786448"/>
                  </a:lnTo>
                  <a:lnTo>
                    <a:pt x="687461" y="786495"/>
                  </a:lnTo>
                  <a:lnTo>
                    <a:pt x="687636" y="786495"/>
                  </a:lnTo>
                  <a:lnTo>
                    <a:pt x="687798" y="786542"/>
                  </a:lnTo>
                  <a:lnTo>
                    <a:pt x="687926" y="786542"/>
                  </a:lnTo>
                  <a:lnTo>
                    <a:pt x="688089" y="786542"/>
                  </a:lnTo>
                  <a:lnTo>
                    <a:pt x="688263" y="786589"/>
                  </a:lnTo>
                  <a:lnTo>
                    <a:pt x="688391" y="786589"/>
                  </a:lnTo>
                  <a:lnTo>
                    <a:pt x="688553" y="786636"/>
                  </a:lnTo>
                  <a:lnTo>
                    <a:pt x="688728" y="786636"/>
                  </a:lnTo>
                  <a:lnTo>
                    <a:pt x="688855" y="786636"/>
                  </a:lnTo>
                  <a:lnTo>
                    <a:pt x="689018" y="786683"/>
                  </a:lnTo>
                  <a:lnTo>
                    <a:pt x="689192" y="786683"/>
                  </a:lnTo>
                  <a:lnTo>
                    <a:pt x="689320" y="786683"/>
                  </a:lnTo>
                  <a:lnTo>
                    <a:pt x="689483" y="786730"/>
                  </a:lnTo>
                  <a:lnTo>
                    <a:pt x="689947" y="786730"/>
                  </a:lnTo>
                  <a:lnTo>
                    <a:pt x="690029" y="786778"/>
                  </a:lnTo>
                  <a:lnTo>
                    <a:pt x="690493" y="786778"/>
                  </a:lnTo>
                  <a:lnTo>
                    <a:pt x="690575" y="786824"/>
                  </a:lnTo>
                  <a:lnTo>
                    <a:pt x="691167" y="786824"/>
                  </a:lnTo>
                  <a:lnTo>
                    <a:pt x="691248" y="786871"/>
                  </a:lnTo>
                  <a:lnTo>
                    <a:pt x="691969" y="786871"/>
                  </a:lnTo>
                  <a:lnTo>
                    <a:pt x="692096" y="786919"/>
                  </a:lnTo>
                  <a:lnTo>
                    <a:pt x="693107" y="786919"/>
                  </a:lnTo>
                  <a:lnTo>
                    <a:pt x="693188" y="786965"/>
                  </a:lnTo>
                  <a:lnTo>
                    <a:pt x="696348" y="786965"/>
                  </a:lnTo>
                  <a:lnTo>
                    <a:pt x="696429" y="786919"/>
                  </a:lnTo>
                  <a:lnTo>
                    <a:pt x="697521" y="786919"/>
                  </a:lnTo>
                  <a:lnTo>
                    <a:pt x="697649" y="786871"/>
                  </a:lnTo>
                  <a:lnTo>
                    <a:pt x="698369" y="786871"/>
                  </a:lnTo>
                  <a:lnTo>
                    <a:pt x="698451" y="786824"/>
                  </a:lnTo>
                  <a:lnTo>
                    <a:pt x="699043" y="786824"/>
                  </a:lnTo>
                  <a:lnTo>
                    <a:pt x="699125" y="786778"/>
                  </a:lnTo>
                  <a:lnTo>
                    <a:pt x="699589" y="786778"/>
                  </a:lnTo>
                  <a:lnTo>
                    <a:pt x="699764" y="786730"/>
                  </a:lnTo>
                  <a:lnTo>
                    <a:pt x="699973" y="786730"/>
                  </a:lnTo>
                  <a:lnTo>
                    <a:pt x="700135" y="786683"/>
                  </a:lnTo>
                  <a:lnTo>
                    <a:pt x="700310" y="786683"/>
                  </a:lnTo>
                  <a:lnTo>
                    <a:pt x="700437" y="786683"/>
                  </a:lnTo>
                </a:path>
                <a:path w="926464" h="787400">
                  <a:moveTo>
                    <a:pt x="700519" y="786683"/>
                  </a:moveTo>
                  <a:lnTo>
                    <a:pt x="700681" y="786636"/>
                  </a:lnTo>
                  <a:lnTo>
                    <a:pt x="700890" y="786636"/>
                  </a:lnTo>
                  <a:lnTo>
                    <a:pt x="701065" y="786589"/>
                  </a:lnTo>
                  <a:lnTo>
                    <a:pt x="701227" y="786589"/>
                  </a:lnTo>
                  <a:lnTo>
                    <a:pt x="701355" y="786589"/>
                  </a:lnTo>
                  <a:lnTo>
                    <a:pt x="701529" y="786542"/>
                  </a:lnTo>
                  <a:lnTo>
                    <a:pt x="701692" y="786542"/>
                  </a:lnTo>
                  <a:lnTo>
                    <a:pt x="701820" y="786542"/>
                  </a:lnTo>
                  <a:lnTo>
                    <a:pt x="701994" y="786495"/>
                  </a:lnTo>
                  <a:lnTo>
                    <a:pt x="702157" y="786495"/>
                  </a:lnTo>
                  <a:lnTo>
                    <a:pt x="702284" y="786448"/>
                  </a:lnTo>
                  <a:lnTo>
                    <a:pt x="702459" y="786448"/>
                  </a:lnTo>
                  <a:lnTo>
                    <a:pt x="702621" y="786400"/>
                  </a:lnTo>
                  <a:lnTo>
                    <a:pt x="702749" y="786400"/>
                  </a:lnTo>
                  <a:lnTo>
                    <a:pt x="702923" y="786354"/>
                  </a:lnTo>
                  <a:lnTo>
                    <a:pt x="703086" y="786354"/>
                  </a:lnTo>
                  <a:lnTo>
                    <a:pt x="703214" y="786307"/>
                  </a:lnTo>
                  <a:lnTo>
                    <a:pt x="703376" y="786307"/>
                  </a:lnTo>
                  <a:lnTo>
                    <a:pt x="703551" y="786259"/>
                  </a:lnTo>
                  <a:lnTo>
                    <a:pt x="703678" y="786259"/>
                  </a:lnTo>
                  <a:lnTo>
                    <a:pt x="703841" y="786213"/>
                  </a:lnTo>
                  <a:lnTo>
                    <a:pt x="704015" y="786213"/>
                  </a:lnTo>
                  <a:lnTo>
                    <a:pt x="704143" y="786165"/>
                  </a:lnTo>
                  <a:lnTo>
                    <a:pt x="704306" y="786165"/>
                  </a:lnTo>
                  <a:lnTo>
                    <a:pt x="704480" y="786118"/>
                  </a:lnTo>
                  <a:lnTo>
                    <a:pt x="704689" y="786072"/>
                  </a:lnTo>
                  <a:lnTo>
                    <a:pt x="704852" y="786024"/>
                  </a:lnTo>
                  <a:lnTo>
                    <a:pt x="705061" y="786024"/>
                  </a:lnTo>
                  <a:lnTo>
                    <a:pt x="705235" y="785977"/>
                  </a:lnTo>
                  <a:lnTo>
                    <a:pt x="705398" y="785929"/>
                  </a:lnTo>
                  <a:lnTo>
                    <a:pt x="705525" y="785929"/>
                  </a:lnTo>
                  <a:lnTo>
                    <a:pt x="705700" y="785883"/>
                  </a:lnTo>
                  <a:lnTo>
                    <a:pt x="705862" y="785836"/>
                  </a:lnTo>
                  <a:lnTo>
                    <a:pt x="705990" y="785836"/>
                  </a:lnTo>
                  <a:lnTo>
                    <a:pt x="706164" y="785788"/>
                  </a:lnTo>
                  <a:lnTo>
                    <a:pt x="706327" y="785742"/>
                  </a:lnTo>
                  <a:lnTo>
                    <a:pt x="706455" y="785742"/>
                  </a:lnTo>
                  <a:lnTo>
                    <a:pt x="706629" y="785694"/>
                  </a:lnTo>
                  <a:lnTo>
                    <a:pt x="706792" y="785647"/>
                  </a:lnTo>
                  <a:lnTo>
                    <a:pt x="706919" y="785647"/>
                  </a:lnTo>
                  <a:lnTo>
                    <a:pt x="707082" y="785601"/>
                  </a:lnTo>
                  <a:lnTo>
                    <a:pt x="707256" y="785553"/>
                  </a:lnTo>
                  <a:lnTo>
                    <a:pt x="707384" y="785553"/>
                  </a:lnTo>
                  <a:lnTo>
                    <a:pt x="707547" y="785506"/>
                  </a:lnTo>
                  <a:lnTo>
                    <a:pt x="707721" y="785460"/>
                  </a:lnTo>
                  <a:lnTo>
                    <a:pt x="707849" y="785412"/>
                  </a:lnTo>
                  <a:lnTo>
                    <a:pt x="708011" y="785366"/>
                  </a:lnTo>
                  <a:lnTo>
                    <a:pt x="708186" y="785318"/>
                  </a:lnTo>
                  <a:lnTo>
                    <a:pt x="708395" y="785271"/>
                  </a:lnTo>
                  <a:lnTo>
                    <a:pt x="708557" y="785271"/>
                  </a:lnTo>
                  <a:lnTo>
                    <a:pt x="708767" y="785225"/>
                  </a:lnTo>
                  <a:lnTo>
                    <a:pt x="708941" y="785177"/>
                  </a:lnTo>
                  <a:lnTo>
                    <a:pt x="709103" y="785130"/>
                  </a:lnTo>
                  <a:lnTo>
                    <a:pt x="709231" y="785082"/>
                  </a:lnTo>
                  <a:lnTo>
                    <a:pt x="709406" y="785036"/>
                  </a:lnTo>
                  <a:lnTo>
                    <a:pt x="709568" y="784989"/>
                  </a:lnTo>
                  <a:lnTo>
                    <a:pt x="709696" y="784941"/>
                  </a:lnTo>
                  <a:lnTo>
                    <a:pt x="709870" y="784895"/>
                  </a:lnTo>
                  <a:lnTo>
                    <a:pt x="710033" y="784847"/>
                  </a:lnTo>
                  <a:lnTo>
                    <a:pt x="710161" y="784847"/>
                  </a:lnTo>
                  <a:lnTo>
                    <a:pt x="710335" y="784800"/>
                  </a:lnTo>
                  <a:lnTo>
                    <a:pt x="710497" y="784706"/>
                  </a:lnTo>
                  <a:lnTo>
                    <a:pt x="710625" y="784706"/>
                  </a:lnTo>
                  <a:lnTo>
                    <a:pt x="710788" y="784659"/>
                  </a:lnTo>
                  <a:lnTo>
                    <a:pt x="710962" y="784611"/>
                  </a:lnTo>
                  <a:lnTo>
                    <a:pt x="711090" y="784565"/>
                  </a:lnTo>
                  <a:lnTo>
                    <a:pt x="711253" y="784518"/>
                  </a:lnTo>
                  <a:lnTo>
                    <a:pt x="711427" y="784470"/>
                  </a:lnTo>
                  <a:lnTo>
                    <a:pt x="711555" y="784424"/>
                  </a:lnTo>
                  <a:lnTo>
                    <a:pt x="711717" y="784376"/>
                  </a:lnTo>
                  <a:lnTo>
                    <a:pt x="711892" y="784330"/>
                  </a:lnTo>
                  <a:lnTo>
                    <a:pt x="712101" y="784283"/>
                  </a:lnTo>
                  <a:lnTo>
                    <a:pt x="712263" y="784189"/>
                  </a:lnTo>
                  <a:lnTo>
                    <a:pt x="712472" y="784141"/>
                  </a:lnTo>
                  <a:lnTo>
                    <a:pt x="712647" y="784094"/>
                  </a:lnTo>
                  <a:lnTo>
                    <a:pt x="712809" y="784000"/>
                  </a:lnTo>
                  <a:lnTo>
                    <a:pt x="712937" y="784000"/>
                  </a:lnTo>
                  <a:lnTo>
                    <a:pt x="713111" y="783953"/>
                  </a:lnTo>
                  <a:lnTo>
                    <a:pt x="713274" y="783859"/>
                  </a:lnTo>
                  <a:lnTo>
                    <a:pt x="713402" y="783859"/>
                  </a:lnTo>
                  <a:lnTo>
                    <a:pt x="713576" y="783764"/>
                  </a:lnTo>
                  <a:lnTo>
                    <a:pt x="713739" y="783718"/>
                  </a:lnTo>
                  <a:lnTo>
                    <a:pt x="713866" y="783671"/>
                  </a:lnTo>
                  <a:lnTo>
                    <a:pt x="714041" y="783623"/>
                  </a:lnTo>
                  <a:lnTo>
                    <a:pt x="714203" y="783529"/>
                  </a:lnTo>
                  <a:lnTo>
                    <a:pt x="714331" y="783529"/>
                  </a:lnTo>
                  <a:lnTo>
                    <a:pt x="714494" y="783436"/>
                  </a:lnTo>
                  <a:lnTo>
                    <a:pt x="714668" y="783388"/>
                  </a:lnTo>
                  <a:lnTo>
                    <a:pt x="714796" y="783341"/>
                  </a:lnTo>
                  <a:lnTo>
                    <a:pt x="714958" y="783294"/>
                  </a:lnTo>
                  <a:lnTo>
                    <a:pt x="715133" y="783200"/>
                  </a:lnTo>
                  <a:lnTo>
                    <a:pt x="715260" y="783200"/>
                  </a:lnTo>
                  <a:lnTo>
                    <a:pt x="715423" y="783106"/>
                  </a:lnTo>
                  <a:lnTo>
                    <a:pt x="715597" y="783058"/>
                  </a:lnTo>
                  <a:lnTo>
                    <a:pt x="715725" y="783012"/>
                  </a:lnTo>
                  <a:lnTo>
                    <a:pt x="715888" y="782965"/>
                  </a:lnTo>
                  <a:lnTo>
                    <a:pt x="716097" y="782871"/>
                  </a:lnTo>
                  <a:lnTo>
                    <a:pt x="716271" y="782824"/>
                  </a:lnTo>
                  <a:lnTo>
                    <a:pt x="716434" y="782730"/>
                  </a:lnTo>
                  <a:lnTo>
                    <a:pt x="716561" y="782682"/>
                  </a:lnTo>
                  <a:lnTo>
                    <a:pt x="716724" y="782635"/>
                  </a:lnTo>
                  <a:lnTo>
                    <a:pt x="716898" y="782541"/>
                  </a:lnTo>
                  <a:lnTo>
                    <a:pt x="717026" y="782494"/>
                  </a:lnTo>
                  <a:lnTo>
                    <a:pt x="717189" y="782446"/>
                  </a:lnTo>
                  <a:lnTo>
                    <a:pt x="717363" y="782353"/>
                  </a:lnTo>
                  <a:lnTo>
                    <a:pt x="717491" y="782305"/>
                  </a:lnTo>
                  <a:lnTo>
                    <a:pt x="717653" y="782259"/>
                  </a:lnTo>
                  <a:lnTo>
                    <a:pt x="717828" y="782164"/>
                  </a:lnTo>
                  <a:lnTo>
                    <a:pt x="717956" y="782118"/>
                  </a:lnTo>
                  <a:lnTo>
                    <a:pt x="718118" y="782070"/>
                  </a:lnTo>
                  <a:lnTo>
                    <a:pt x="718292" y="781976"/>
                  </a:lnTo>
                  <a:lnTo>
                    <a:pt x="718420" y="781929"/>
                  </a:lnTo>
                  <a:lnTo>
                    <a:pt x="718583" y="781835"/>
                  </a:lnTo>
                  <a:lnTo>
                    <a:pt x="718757" y="781788"/>
                  </a:lnTo>
                  <a:lnTo>
                    <a:pt x="718966" y="781694"/>
                  </a:lnTo>
                </a:path>
                <a:path w="926464" h="787400">
                  <a:moveTo>
                    <a:pt x="718966" y="781694"/>
                  </a:moveTo>
                  <a:lnTo>
                    <a:pt x="719129" y="781599"/>
                  </a:lnTo>
                  <a:lnTo>
                    <a:pt x="719338" y="781553"/>
                  </a:lnTo>
                  <a:lnTo>
                    <a:pt x="719512" y="781458"/>
                  </a:lnTo>
                  <a:lnTo>
                    <a:pt x="719675" y="781364"/>
                  </a:lnTo>
                  <a:lnTo>
                    <a:pt x="719803" y="781317"/>
                  </a:lnTo>
                  <a:lnTo>
                    <a:pt x="719977" y="781223"/>
                  </a:lnTo>
                  <a:lnTo>
                    <a:pt x="720139" y="781176"/>
                  </a:lnTo>
                  <a:lnTo>
                    <a:pt x="720267" y="781128"/>
                  </a:lnTo>
                  <a:lnTo>
                    <a:pt x="720430" y="781035"/>
                  </a:lnTo>
                  <a:lnTo>
                    <a:pt x="720604" y="780941"/>
                  </a:lnTo>
                  <a:lnTo>
                    <a:pt x="720732" y="780893"/>
                  </a:lnTo>
                  <a:lnTo>
                    <a:pt x="720895" y="780800"/>
                  </a:lnTo>
                  <a:lnTo>
                    <a:pt x="721069" y="780706"/>
                  </a:lnTo>
                  <a:lnTo>
                    <a:pt x="721197" y="780706"/>
                  </a:lnTo>
                  <a:lnTo>
                    <a:pt x="721359" y="780611"/>
                  </a:lnTo>
                  <a:lnTo>
                    <a:pt x="721533" y="780517"/>
                  </a:lnTo>
                  <a:lnTo>
                    <a:pt x="721661" y="780470"/>
                  </a:lnTo>
                  <a:lnTo>
                    <a:pt x="721824" y="780376"/>
                  </a:lnTo>
                  <a:lnTo>
                    <a:pt x="721998" y="780281"/>
                  </a:lnTo>
                  <a:lnTo>
                    <a:pt x="722126" y="780235"/>
                  </a:lnTo>
                  <a:lnTo>
                    <a:pt x="722289" y="780140"/>
                  </a:lnTo>
                  <a:lnTo>
                    <a:pt x="722463" y="780046"/>
                  </a:lnTo>
                  <a:lnTo>
                    <a:pt x="722672" y="779953"/>
                  </a:lnTo>
                  <a:lnTo>
                    <a:pt x="722835" y="779858"/>
                  </a:lnTo>
                  <a:lnTo>
                    <a:pt x="723044" y="779764"/>
                  </a:lnTo>
                  <a:lnTo>
                    <a:pt x="723218" y="779670"/>
                  </a:lnTo>
                  <a:lnTo>
                    <a:pt x="723381" y="779575"/>
                  </a:lnTo>
                  <a:lnTo>
                    <a:pt x="723508" y="779529"/>
                  </a:lnTo>
                  <a:lnTo>
                    <a:pt x="723683" y="779434"/>
                  </a:lnTo>
                  <a:lnTo>
                    <a:pt x="723845" y="779340"/>
                  </a:lnTo>
                  <a:lnTo>
                    <a:pt x="723973" y="779293"/>
                  </a:lnTo>
                  <a:lnTo>
                    <a:pt x="724136" y="779199"/>
                  </a:lnTo>
                  <a:lnTo>
                    <a:pt x="724310" y="779104"/>
                  </a:lnTo>
                  <a:lnTo>
                    <a:pt x="724438" y="779058"/>
                  </a:lnTo>
                  <a:lnTo>
                    <a:pt x="724600" y="778963"/>
                  </a:lnTo>
                  <a:lnTo>
                    <a:pt x="724775" y="778869"/>
                  </a:lnTo>
                  <a:lnTo>
                    <a:pt x="724902" y="778822"/>
                  </a:lnTo>
                  <a:lnTo>
                    <a:pt x="725065" y="778681"/>
                  </a:lnTo>
                  <a:lnTo>
                    <a:pt x="725239" y="778587"/>
                  </a:lnTo>
                  <a:lnTo>
                    <a:pt x="725367" y="778540"/>
                  </a:lnTo>
                  <a:lnTo>
                    <a:pt x="725530" y="778446"/>
                  </a:lnTo>
                  <a:lnTo>
                    <a:pt x="725704" y="778352"/>
                  </a:lnTo>
                  <a:lnTo>
                    <a:pt x="725832" y="778305"/>
                  </a:lnTo>
                  <a:lnTo>
                    <a:pt x="725994" y="778211"/>
                  </a:lnTo>
                  <a:lnTo>
                    <a:pt x="726169" y="778070"/>
                  </a:lnTo>
                  <a:lnTo>
                    <a:pt x="726378" y="777975"/>
                  </a:lnTo>
                  <a:lnTo>
                    <a:pt x="726540" y="777881"/>
                  </a:lnTo>
                  <a:lnTo>
                    <a:pt x="726749" y="777786"/>
                  </a:lnTo>
                  <a:lnTo>
                    <a:pt x="726924" y="777645"/>
                  </a:lnTo>
                  <a:lnTo>
                    <a:pt x="727086" y="777551"/>
                  </a:lnTo>
                  <a:lnTo>
                    <a:pt x="727214" y="777504"/>
                  </a:lnTo>
                  <a:lnTo>
                    <a:pt x="727388" y="777410"/>
                  </a:lnTo>
                  <a:lnTo>
                    <a:pt x="727551" y="777269"/>
                  </a:lnTo>
                  <a:lnTo>
                    <a:pt x="727679" y="777222"/>
                  </a:lnTo>
                  <a:lnTo>
                    <a:pt x="727841" y="777128"/>
                  </a:lnTo>
                  <a:lnTo>
                    <a:pt x="728016" y="776987"/>
                  </a:lnTo>
                  <a:lnTo>
                    <a:pt x="728143" y="776939"/>
                  </a:lnTo>
                  <a:lnTo>
                    <a:pt x="728306" y="776846"/>
                  </a:lnTo>
                  <a:lnTo>
                    <a:pt x="728480" y="776752"/>
                  </a:lnTo>
                  <a:lnTo>
                    <a:pt x="728608" y="776657"/>
                  </a:lnTo>
                  <a:lnTo>
                    <a:pt x="728771" y="776563"/>
                  </a:lnTo>
                  <a:lnTo>
                    <a:pt x="728945" y="776468"/>
                  </a:lnTo>
                  <a:lnTo>
                    <a:pt x="729073" y="776375"/>
                  </a:lnTo>
                  <a:lnTo>
                    <a:pt x="729235" y="776281"/>
                  </a:lnTo>
                  <a:lnTo>
                    <a:pt x="729410" y="776140"/>
                  </a:lnTo>
                  <a:lnTo>
                    <a:pt x="729537" y="776092"/>
                  </a:lnTo>
                  <a:lnTo>
                    <a:pt x="729700" y="775998"/>
                  </a:lnTo>
                  <a:lnTo>
                    <a:pt x="729874" y="775857"/>
                  </a:lnTo>
                  <a:lnTo>
                    <a:pt x="730083" y="775762"/>
                  </a:lnTo>
                  <a:lnTo>
                    <a:pt x="730246" y="775621"/>
                  </a:lnTo>
                  <a:lnTo>
                    <a:pt x="730455" y="775528"/>
                  </a:lnTo>
                  <a:lnTo>
                    <a:pt x="730629" y="775386"/>
                  </a:lnTo>
                  <a:lnTo>
                    <a:pt x="730792" y="775293"/>
                  </a:lnTo>
                  <a:lnTo>
                    <a:pt x="730920" y="775245"/>
                  </a:lnTo>
                  <a:lnTo>
                    <a:pt x="731094" y="775104"/>
                  </a:lnTo>
                  <a:lnTo>
                    <a:pt x="731257" y="774963"/>
                  </a:lnTo>
                  <a:lnTo>
                    <a:pt x="731385" y="774915"/>
                  </a:lnTo>
                  <a:lnTo>
                    <a:pt x="731547" y="774822"/>
                  </a:lnTo>
                  <a:lnTo>
                    <a:pt x="731721" y="774680"/>
                  </a:lnTo>
                  <a:lnTo>
                    <a:pt x="731849" y="774633"/>
                  </a:lnTo>
                  <a:lnTo>
                    <a:pt x="732012" y="774492"/>
                  </a:lnTo>
                  <a:lnTo>
                    <a:pt x="732186" y="774351"/>
                  </a:lnTo>
                  <a:lnTo>
                    <a:pt x="732314" y="774303"/>
                  </a:lnTo>
                  <a:lnTo>
                    <a:pt x="732477" y="774162"/>
                  </a:lnTo>
                  <a:lnTo>
                    <a:pt x="732651" y="774068"/>
                  </a:lnTo>
                  <a:lnTo>
                    <a:pt x="732779" y="773975"/>
                  </a:lnTo>
                  <a:lnTo>
                    <a:pt x="732941" y="773880"/>
                  </a:lnTo>
                  <a:lnTo>
                    <a:pt x="733115" y="773739"/>
                  </a:lnTo>
                  <a:lnTo>
                    <a:pt x="733243" y="773692"/>
                  </a:lnTo>
                  <a:lnTo>
                    <a:pt x="733406" y="773551"/>
                  </a:lnTo>
                  <a:lnTo>
                    <a:pt x="733580" y="773410"/>
                  </a:lnTo>
                  <a:lnTo>
                    <a:pt x="733789" y="773315"/>
                  </a:lnTo>
                  <a:lnTo>
                    <a:pt x="733952" y="773174"/>
                  </a:lnTo>
                  <a:lnTo>
                    <a:pt x="734161" y="773033"/>
                  </a:lnTo>
                  <a:lnTo>
                    <a:pt x="734335" y="772891"/>
                  </a:lnTo>
                  <a:lnTo>
                    <a:pt x="734498" y="772750"/>
                  </a:lnTo>
                  <a:lnTo>
                    <a:pt x="734626" y="772703"/>
                  </a:lnTo>
                  <a:lnTo>
                    <a:pt x="734800" y="772562"/>
                  </a:lnTo>
                  <a:lnTo>
                    <a:pt x="734963" y="772422"/>
                  </a:lnTo>
                  <a:lnTo>
                    <a:pt x="735090" y="772374"/>
                  </a:lnTo>
                  <a:lnTo>
                    <a:pt x="735253" y="772233"/>
                  </a:lnTo>
                  <a:lnTo>
                    <a:pt x="735427" y="772092"/>
                  </a:lnTo>
                  <a:lnTo>
                    <a:pt x="735555" y="772044"/>
                  </a:lnTo>
                  <a:lnTo>
                    <a:pt x="735718" y="771903"/>
                  </a:lnTo>
                  <a:lnTo>
                    <a:pt x="735892" y="771762"/>
                  </a:lnTo>
                  <a:lnTo>
                    <a:pt x="736020" y="771715"/>
                  </a:lnTo>
                  <a:lnTo>
                    <a:pt x="736182" y="771573"/>
                  </a:lnTo>
                  <a:lnTo>
                    <a:pt x="736357" y="771432"/>
                  </a:lnTo>
                  <a:lnTo>
                    <a:pt x="736484" y="771339"/>
                  </a:lnTo>
                  <a:lnTo>
                    <a:pt x="736647" y="771197"/>
                  </a:lnTo>
                  <a:lnTo>
                    <a:pt x="736821" y="771056"/>
                  </a:lnTo>
                  <a:lnTo>
                    <a:pt x="736949" y="771009"/>
                  </a:lnTo>
                  <a:lnTo>
                    <a:pt x="737112" y="770868"/>
                  </a:lnTo>
                  <a:lnTo>
                    <a:pt x="737286" y="770726"/>
                  </a:lnTo>
                </a:path>
                <a:path w="926464" h="787400">
                  <a:moveTo>
                    <a:pt x="737402" y="770679"/>
                  </a:moveTo>
                  <a:lnTo>
                    <a:pt x="737576" y="770538"/>
                  </a:lnTo>
                  <a:lnTo>
                    <a:pt x="737739" y="770397"/>
                  </a:lnTo>
                  <a:lnTo>
                    <a:pt x="737867" y="770303"/>
                  </a:lnTo>
                  <a:lnTo>
                    <a:pt x="738041" y="770162"/>
                  </a:lnTo>
                  <a:lnTo>
                    <a:pt x="738204" y="770020"/>
                  </a:lnTo>
                  <a:lnTo>
                    <a:pt x="738331" y="769927"/>
                  </a:lnTo>
                  <a:lnTo>
                    <a:pt x="738506" y="769786"/>
                  </a:lnTo>
                  <a:lnTo>
                    <a:pt x="738668" y="769643"/>
                  </a:lnTo>
                  <a:lnTo>
                    <a:pt x="738796" y="769597"/>
                  </a:lnTo>
                  <a:lnTo>
                    <a:pt x="738959" y="769456"/>
                  </a:lnTo>
                  <a:lnTo>
                    <a:pt x="739133" y="769315"/>
                  </a:lnTo>
                  <a:lnTo>
                    <a:pt x="739261" y="769220"/>
                  </a:lnTo>
                  <a:lnTo>
                    <a:pt x="739423" y="769079"/>
                  </a:lnTo>
                  <a:lnTo>
                    <a:pt x="739598" y="768937"/>
                  </a:lnTo>
                  <a:lnTo>
                    <a:pt x="739725" y="768844"/>
                  </a:lnTo>
                  <a:lnTo>
                    <a:pt x="739888" y="768702"/>
                  </a:lnTo>
                  <a:lnTo>
                    <a:pt x="740062" y="768561"/>
                  </a:lnTo>
                  <a:lnTo>
                    <a:pt x="740190" y="768468"/>
                  </a:lnTo>
                  <a:lnTo>
                    <a:pt x="740353" y="768325"/>
                  </a:lnTo>
                  <a:lnTo>
                    <a:pt x="740527" y="768184"/>
                  </a:lnTo>
                  <a:lnTo>
                    <a:pt x="740655" y="768090"/>
                  </a:lnTo>
                  <a:lnTo>
                    <a:pt x="740817" y="767949"/>
                  </a:lnTo>
                  <a:lnTo>
                    <a:pt x="740992" y="767808"/>
                  </a:lnTo>
                  <a:lnTo>
                    <a:pt x="741201" y="767667"/>
                  </a:lnTo>
                  <a:lnTo>
                    <a:pt x="741363" y="767478"/>
                  </a:lnTo>
                  <a:lnTo>
                    <a:pt x="741573" y="767337"/>
                  </a:lnTo>
                  <a:lnTo>
                    <a:pt x="741747" y="767196"/>
                  </a:lnTo>
                  <a:lnTo>
                    <a:pt x="741909" y="767007"/>
                  </a:lnTo>
                  <a:lnTo>
                    <a:pt x="742037" y="766961"/>
                  </a:lnTo>
                  <a:lnTo>
                    <a:pt x="742211" y="766772"/>
                  </a:lnTo>
                  <a:lnTo>
                    <a:pt x="742374" y="766631"/>
                  </a:lnTo>
                  <a:lnTo>
                    <a:pt x="742502" y="766537"/>
                  </a:lnTo>
                  <a:lnTo>
                    <a:pt x="742665" y="766396"/>
                  </a:lnTo>
                  <a:lnTo>
                    <a:pt x="742839" y="766255"/>
                  </a:lnTo>
                  <a:lnTo>
                    <a:pt x="742967" y="766160"/>
                  </a:lnTo>
                  <a:lnTo>
                    <a:pt x="743129" y="766019"/>
                  </a:lnTo>
                  <a:lnTo>
                    <a:pt x="743303" y="765831"/>
                  </a:lnTo>
                  <a:lnTo>
                    <a:pt x="743431" y="765784"/>
                  </a:lnTo>
                  <a:lnTo>
                    <a:pt x="743594" y="765595"/>
                  </a:lnTo>
                  <a:lnTo>
                    <a:pt x="743768" y="765454"/>
                  </a:lnTo>
                  <a:lnTo>
                    <a:pt x="743896" y="765361"/>
                  </a:lnTo>
                  <a:lnTo>
                    <a:pt x="744059" y="765219"/>
                  </a:lnTo>
                  <a:lnTo>
                    <a:pt x="744233" y="765031"/>
                  </a:lnTo>
                  <a:lnTo>
                    <a:pt x="744361" y="764937"/>
                  </a:lnTo>
                  <a:lnTo>
                    <a:pt x="744523" y="764796"/>
                  </a:lnTo>
                  <a:lnTo>
                    <a:pt x="744697" y="764607"/>
                  </a:lnTo>
                  <a:lnTo>
                    <a:pt x="744907" y="764466"/>
                  </a:lnTo>
                  <a:lnTo>
                    <a:pt x="745069" y="764277"/>
                  </a:lnTo>
                  <a:lnTo>
                    <a:pt x="745278" y="764136"/>
                  </a:lnTo>
                  <a:lnTo>
                    <a:pt x="745453" y="763949"/>
                  </a:lnTo>
                  <a:lnTo>
                    <a:pt x="745615" y="763808"/>
                  </a:lnTo>
                  <a:lnTo>
                    <a:pt x="745743" y="763713"/>
                  </a:lnTo>
                  <a:lnTo>
                    <a:pt x="745917" y="763572"/>
                  </a:lnTo>
                  <a:lnTo>
                    <a:pt x="746080" y="763383"/>
                  </a:lnTo>
                  <a:lnTo>
                    <a:pt x="746208" y="763289"/>
                  </a:lnTo>
                  <a:lnTo>
                    <a:pt x="746382" y="763148"/>
                  </a:lnTo>
                  <a:lnTo>
                    <a:pt x="746545" y="762959"/>
                  </a:lnTo>
                  <a:lnTo>
                    <a:pt x="746672" y="762866"/>
                  </a:lnTo>
                  <a:lnTo>
                    <a:pt x="746835" y="762724"/>
                  </a:lnTo>
                  <a:lnTo>
                    <a:pt x="747009" y="762536"/>
                  </a:lnTo>
                  <a:lnTo>
                    <a:pt x="747137" y="762442"/>
                  </a:lnTo>
                  <a:lnTo>
                    <a:pt x="747300" y="762254"/>
                  </a:lnTo>
                  <a:lnTo>
                    <a:pt x="747474" y="762112"/>
                  </a:lnTo>
                  <a:lnTo>
                    <a:pt x="747602" y="762019"/>
                  </a:lnTo>
                  <a:lnTo>
                    <a:pt x="747764" y="761830"/>
                  </a:lnTo>
                  <a:lnTo>
                    <a:pt x="747939" y="761689"/>
                  </a:lnTo>
                  <a:lnTo>
                    <a:pt x="748066" y="761595"/>
                  </a:lnTo>
                  <a:lnTo>
                    <a:pt x="748519" y="761124"/>
                  </a:lnTo>
                  <a:lnTo>
                    <a:pt x="748694" y="760983"/>
                  </a:lnTo>
                  <a:lnTo>
                    <a:pt x="748856" y="760794"/>
                  </a:lnTo>
                  <a:lnTo>
                    <a:pt x="748984" y="760701"/>
                  </a:lnTo>
                  <a:lnTo>
                    <a:pt x="749158" y="760512"/>
                  </a:lnTo>
                  <a:lnTo>
                    <a:pt x="749321" y="760323"/>
                  </a:lnTo>
                  <a:lnTo>
                    <a:pt x="749449" y="760230"/>
                  </a:lnTo>
                  <a:lnTo>
                    <a:pt x="749623" y="760088"/>
                  </a:lnTo>
                  <a:lnTo>
                    <a:pt x="749786" y="759900"/>
                  </a:lnTo>
                  <a:lnTo>
                    <a:pt x="749913" y="759806"/>
                  </a:lnTo>
                  <a:lnTo>
                    <a:pt x="750088" y="759618"/>
                  </a:lnTo>
                  <a:lnTo>
                    <a:pt x="750250" y="759430"/>
                  </a:lnTo>
                  <a:lnTo>
                    <a:pt x="750378" y="759335"/>
                  </a:lnTo>
                  <a:lnTo>
                    <a:pt x="750541" y="759148"/>
                  </a:lnTo>
                  <a:lnTo>
                    <a:pt x="750715" y="759005"/>
                  </a:lnTo>
                  <a:lnTo>
                    <a:pt x="750843" y="758912"/>
                  </a:lnTo>
                  <a:lnTo>
                    <a:pt x="751005" y="758723"/>
                  </a:lnTo>
                  <a:lnTo>
                    <a:pt x="751180" y="758535"/>
                  </a:lnTo>
                  <a:lnTo>
                    <a:pt x="751307" y="758442"/>
                  </a:lnTo>
                  <a:lnTo>
                    <a:pt x="751470" y="758253"/>
                  </a:lnTo>
                  <a:lnTo>
                    <a:pt x="751644" y="758065"/>
                  </a:lnTo>
                  <a:lnTo>
                    <a:pt x="751772" y="757971"/>
                  </a:lnTo>
                  <a:lnTo>
                    <a:pt x="751935" y="757782"/>
                  </a:lnTo>
                  <a:lnTo>
                    <a:pt x="752109" y="757594"/>
                  </a:lnTo>
                  <a:lnTo>
                    <a:pt x="752318" y="757406"/>
                  </a:lnTo>
                  <a:lnTo>
                    <a:pt x="752481" y="757217"/>
                  </a:lnTo>
                  <a:lnTo>
                    <a:pt x="752690" y="757029"/>
                  </a:lnTo>
                  <a:lnTo>
                    <a:pt x="752864" y="756840"/>
                  </a:lnTo>
                  <a:lnTo>
                    <a:pt x="753027" y="756653"/>
                  </a:lnTo>
                  <a:lnTo>
                    <a:pt x="753155" y="756558"/>
                  </a:lnTo>
                  <a:lnTo>
                    <a:pt x="753329" y="756370"/>
                  </a:lnTo>
                  <a:lnTo>
                    <a:pt x="753491" y="756182"/>
                  </a:lnTo>
                  <a:lnTo>
                    <a:pt x="753619" y="756088"/>
                  </a:lnTo>
                  <a:lnTo>
                    <a:pt x="753793" y="755899"/>
                  </a:lnTo>
                  <a:lnTo>
                    <a:pt x="753956" y="755711"/>
                  </a:lnTo>
                  <a:lnTo>
                    <a:pt x="754084" y="755617"/>
                  </a:lnTo>
                  <a:lnTo>
                    <a:pt x="754165" y="755476"/>
                  </a:lnTo>
                  <a:lnTo>
                    <a:pt x="754339" y="755287"/>
                  </a:lnTo>
                  <a:lnTo>
                    <a:pt x="754549" y="755099"/>
                  </a:lnTo>
                  <a:lnTo>
                    <a:pt x="754711" y="754911"/>
                  </a:lnTo>
                  <a:lnTo>
                    <a:pt x="754885" y="754723"/>
                  </a:lnTo>
                  <a:lnTo>
                    <a:pt x="755013" y="754629"/>
                  </a:lnTo>
                  <a:lnTo>
                    <a:pt x="755176" y="754440"/>
                  </a:lnTo>
                  <a:lnTo>
                    <a:pt x="755350" y="754204"/>
                  </a:lnTo>
                  <a:lnTo>
                    <a:pt x="755478" y="754110"/>
                  </a:lnTo>
                  <a:lnTo>
                    <a:pt x="755641" y="753923"/>
                  </a:lnTo>
                  <a:lnTo>
                    <a:pt x="755815" y="753734"/>
                  </a:lnTo>
                </a:path>
                <a:path w="926464" h="787400">
                  <a:moveTo>
                    <a:pt x="755815" y="753734"/>
                  </a:moveTo>
                  <a:lnTo>
                    <a:pt x="756024" y="753546"/>
                  </a:lnTo>
                  <a:lnTo>
                    <a:pt x="756187" y="753311"/>
                  </a:lnTo>
                  <a:lnTo>
                    <a:pt x="756396" y="753122"/>
                  </a:lnTo>
                  <a:lnTo>
                    <a:pt x="756570" y="752934"/>
                  </a:lnTo>
                  <a:lnTo>
                    <a:pt x="756733" y="752746"/>
                  </a:lnTo>
                  <a:lnTo>
                    <a:pt x="756860" y="752605"/>
                  </a:lnTo>
                  <a:lnTo>
                    <a:pt x="757035" y="752416"/>
                  </a:lnTo>
                  <a:lnTo>
                    <a:pt x="757197" y="752228"/>
                  </a:lnTo>
                  <a:lnTo>
                    <a:pt x="757325" y="752134"/>
                  </a:lnTo>
                  <a:lnTo>
                    <a:pt x="757499" y="751898"/>
                  </a:lnTo>
                  <a:lnTo>
                    <a:pt x="757662" y="751710"/>
                  </a:lnTo>
                  <a:lnTo>
                    <a:pt x="757790" y="751616"/>
                  </a:lnTo>
                  <a:lnTo>
                    <a:pt x="757952" y="751428"/>
                  </a:lnTo>
                  <a:lnTo>
                    <a:pt x="758045" y="751287"/>
                  </a:lnTo>
                  <a:lnTo>
                    <a:pt x="758254" y="751098"/>
                  </a:lnTo>
                  <a:lnTo>
                    <a:pt x="758417" y="750910"/>
                  </a:lnTo>
                  <a:lnTo>
                    <a:pt x="758498" y="750769"/>
                  </a:lnTo>
                  <a:lnTo>
                    <a:pt x="758719" y="750580"/>
                  </a:lnTo>
                  <a:lnTo>
                    <a:pt x="758882" y="750392"/>
                  </a:lnTo>
                  <a:lnTo>
                    <a:pt x="758963" y="750251"/>
                  </a:lnTo>
                  <a:lnTo>
                    <a:pt x="759184" y="750063"/>
                  </a:lnTo>
                  <a:lnTo>
                    <a:pt x="759346" y="749828"/>
                  </a:lnTo>
                  <a:lnTo>
                    <a:pt x="759521" y="749639"/>
                  </a:lnTo>
                  <a:lnTo>
                    <a:pt x="759730" y="749451"/>
                  </a:lnTo>
                  <a:lnTo>
                    <a:pt x="759811" y="749309"/>
                  </a:lnTo>
                  <a:lnTo>
                    <a:pt x="759974" y="749122"/>
                  </a:lnTo>
                  <a:lnTo>
                    <a:pt x="760101" y="749027"/>
                  </a:lnTo>
                  <a:lnTo>
                    <a:pt x="760194" y="748886"/>
                  </a:lnTo>
                  <a:lnTo>
                    <a:pt x="760357" y="748697"/>
                  </a:lnTo>
                  <a:lnTo>
                    <a:pt x="760566" y="748462"/>
                  </a:lnTo>
                  <a:lnTo>
                    <a:pt x="760740" y="748274"/>
                  </a:lnTo>
                  <a:lnTo>
                    <a:pt x="760822" y="748133"/>
                  </a:lnTo>
                  <a:lnTo>
                    <a:pt x="761031" y="747945"/>
                  </a:lnTo>
                  <a:lnTo>
                    <a:pt x="761205" y="747709"/>
                  </a:lnTo>
                  <a:lnTo>
                    <a:pt x="761368" y="747520"/>
                  </a:lnTo>
                  <a:lnTo>
                    <a:pt x="761495" y="747379"/>
                  </a:lnTo>
                  <a:lnTo>
                    <a:pt x="761658" y="747192"/>
                  </a:lnTo>
                  <a:lnTo>
                    <a:pt x="761832" y="746956"/>
                  </a:lnTo>
                  <a:lnTo>
                    <a:pt x="761960" y="746862"/>
                  </a:lnTo>
                  <a:lnTo>
                    <a:pt x="762123" y="746627"/>
                  </a:lnTo>
                  <a:lnTo>
                    <a:pt x="762297" y="746438"/>
                  </a:lnTo>
                  <a:lnTo>
                    <a:pt x="762425" y="746297"/>
                  </a:lnTo>
                  <a:lnTo>
                    <a:pt x="762587" y="746109"/>
                  </a:lnTo>
                  <a:lnTo>
                    <a:pt x="762669" y="745967"/>
                  </a:lnTo>
                  <a:lnTo>
                    <a:pt x="762889" y="745779"/>
                  </a:lnTo>
                  <a:lnTo>
                    <a:pt x="762971" y="745639"/>
                  </a:lnTo>
                  <a:lnTo>
                    <a:pt x="763133" y="745450"/>
                  </a:lnTo>
                  <a:lnTo>
                    <a:pt x="763226" y="745309"/>
                  </a:lnTo>
                  <a:lnTo>
                    <a:pt x="763435" y="745120"/>
                  </a:lnTo>
                  <a:lnTo>
                    <a:pt x="763517" y="744979"/>
                  </a:lnTo>
                  <a:lnTo>
                    <a:pt x="763679" y="744744"/>
                  </a:lnTo>
                  <a:lnTo>
                    <a:pt x="763807" y="744649"/>
                  </a:lnTo>
                  <a:lnTo>
                    <a:pt x="763981" y="744414"/>
                  </a:lnTo>
                  <a:lnTo>
                    <a:pt x="764144" y="744226"/>
                  </a:lnTo>
                  <a:lnTo>
                    <a:pt x="764272" y="744085"/>
                  </a:lnTo>
                  <a:lnTo>
                    <a:pt x="764446" y="743850"/>
                  </a:lnTo>
                  <a:lnTo>
                    <a:pt x="764609" y="743661"/>
                  </a:lnTo>
                  <a:lnTo>
                    <a:pt x="764737" y="743520"/>
                  </a:lnTo>
                  <a:lnTo>
                    <a:pt x="764911" y="743285"/>
                  </a:lnTo>
                  <a:lnTo>
                    <a:pt x="765073" y="743096"/>
                  </a:lnTo>
                  <a:lnTo>
                    <a:pt x="765201" y="742955"/>
                  </a:lnTo>
                  <a:lnTo>
                    <a:pt x="765364" y="742719"/>
                  </a:lnTo>
                  <a:lnTo>
                    <a:pt x="765538" y="742532"/>
                  </a:lnTo>
                  <a:lnTo>
                    <a:pt x="765666" y="742391"/>
                  </a:lnTo>
                  <a:lnTo>
                    <a:pt x="765829" y="742155"/>
                  </a:lnTo>
                  <a:lnTo>
                    <a:pt x="766003" y="741920"/>
                  </a:lnTo>
                  <a:lnTo>
                    <a:pt x="766131" y="741826"/>
                  </a:lnTo>
                  <a:lnTo>
                    <a:pt x="766293" y="741590"/>
                  </a:lnTo>
                  <a:lnTo>
                    <a:pt x="766467" y="741355"/>
                  </a:lnTo>
                  <a:lnTo>
                    <a:pt x="766677" y="741119"/>
                  </a:lnTo>
                  <a:lnTo>
                    <a:pt x="766839" y="740884"/>
                  </a:lnTo>
                  <a:lnTo>
                    <a:pt x="767048" y="740649"/>
                  </a:lnTo>
                  <a:lnTo>
                    <a:pt x="767223" y="740413"/>
                  </a:lnTo>
                  <a:lnTo>
                    <a:pt x="767385" y="740178"/>
                  </a:lnTo>
                  <a:lnTo>
                    <a:pt x="767513" y="740084"/>
                  </a:lnTo>
                  <a:lnTo>
                    <a:pt x="767606" y="739943"/>
                  </a:lnTo>
                  <a:lnTo>
                    <a:pt x="767769" y="739754"/>
                  </a:lnTo>
                  <a:lnTo>
                    <a:pt x="767850" y="739613"/>
                  </a:lnTo>
                  <a:lnTo>
                    <a:pt x="767978" y="739520"/>
                  </a:lnTo>
                  <a:lnTo>
                    <a:pt x="768059" y="739377"/>
                  </a:lnTo>
                  <a:lnTo>
                    <a:pt x="768233" y="739142"/>
                  </a:lnTo>
                  <a:lnTo>
                    <a:pt x="768315" y="739001"/>
                  </a:lnTo>
                  <a:lnTo>
                    <a:pt x="768442" y="738907"/>
                  </a:lnTo>
                  <a:lnTo>
                    <a:pt x="768524" y="738766"/>
                  </a:lnTo>
                  <a:lnTo>
                    <a:pt x="768698" y="738530"/>
                  </a:lnTo>
                  <a:lnTo>
                    <a:pt x="768907" y="738295"/>
                  </a:lnTo>
                  <a:lnTo>
                    <a:pt x="769070" y="738059"/>
                  </a:lnTo>
                  <a:lnTo>
                    <a:pt x="769244" y="737824"/>
                  </a:lnTo>
                  <a:lnTo>
                    <a:pt x="769372" y="737731"/>
                  </a:lnTo>
                  <a:lnTo>
                    <a:pt x="769453" y="737589"/>
                  </a:lnTo>
                  <a:lnTo>
                    <a:pt x="769616" y="737353"/>
                  </a:lnTo>
                  <a:lnTo>
                    <a:pt x="769709" y="737212"/>
                  </a:lnTo>
                  <a:lnTo>
                    <a:pt x="769836" y="737118"/>
                  </a:lnTo>
                  <a:lnTo>
                    <a:pt x="769918" y="736977"/>
                  </a:lnTo>
                  <a:lnTo>
                    <a:pt x="770080" y="736741"/>
                  </a:lnTo>
                  <a:lnTo>
                    <a:pt x="770289" y="736506"/>
                  </a:lnTo>
                  <a:lnTo>
                    <a:pt x="770382" y="736365"/>
                  </a:lnTo>
                  <a:lnTo>
                    <a:pt x="770545" y="736130"/>
                  </a:lnTo>
                  <a:lnTo>
                    <a:pt x="770754" y="735894"/>
                  </a:lnTo>
                  <a:lnTo>
                    <a:pt x="770928" y="735659"/>
                  </a:lnTo>
                  <a:lnTo>
                    <a:pt x="771010" y="735518"/>
                  </a:lnTo>
                  <a:lnTo>
                    <a:pt x="771219" y="735283"/>
                  </a:lnTo>
                  <a:lnTo>
                    <a:pt x="771393" y="735047"/>
                  </a:lnTo>
                  <a:lnTo>
                    <a:pt x="771474" y="734906"/>
                  </a:lnTo>
                  <a:lnTo>
                    <a:pt x="771683" y="734671"/>
                  </a:lnTo>
                  <a:lnTo>
                    <a:pt x="771858" y="734435"/>
                  </a:lnTo>
                  <a:lnTo>
                    <a:pt x="771939" y="734294"/>
                  </a:lnTo>
                  <a:lnTo>
                    <a:pt x="772148" y="734059"/>
                  </a:lnTo>
                  <a:lnTo>
                    <a:pt x="772229" y="733918"/>
                  </a:lnTo>
                  <a:lnTo>
                    <a:pt x="772404" y="733683"/>
                  </a:lnTo>
                  <a:lnTo>
                    <a:pt x="772485" y="733542"/>
                  </a:lnTo>
                  <a:lnTo>
                    <a:pt x="772613" y="733447"/>
                  </a:lnTo>
                  <a:lnTo>
                    <a:pt x="772694" y="733306"/>
                  </a:lnTo>
                  <a:lnTo>
                    <a:pt x="772868" y="733071"/>
                  </a:lnTo>
                  <a:lnTo>
                    <a:pt x="772950" y="732929"/>
                  </a:lnTo>
                  <a:lnTo>
                    <a:pt x="773077" y="732835"/>
                  </a:lnTo>
                  <a:lnTo>
                    <a:pt x="773159" y="732693"/>
                  </a:lnTo>
                  <a:lnTo>
                    <a:pt x="773240" y="732552"/>
                  </a:lnTo>
                  <a:lnTo>
                    <a:pt x="773414" y="732317"/>
                  </a:lnTo>
                  <a:lnTo>
                    <a:pt x="773542" y="732176"/>
                  </a:lnTo>
                  <a:lnTo>
                    <a:pt x="773705" y="731940"/>
                  </a:lnTo>
                  <a:lnTo>
                    <a:pt x="773786" y="731800"/>
                  </a:lnTo>
                  <a:lnTo>
                    <a:pt x="773995" y="731564"/>
                  </a:lnTo>
                  <a:lnTo>
                    <a:pt x="774088" y="731423"/>
                  </a:lnTo>
                  <a:lnTo>
                    <a:pt x="774169" y="731282"/>
                  </a:lnTo>
                </a:path>
                <a:path w="926464" h="787400">
                  <a:moveTo>
                    <a:pt x="774251" y="731188"/>
                  </a:moveTo>
                  <a:lnTo>
                    <a:pt x="774344" y="731047"/>
                  </a:lnTo>
                  <a:lnTo>
                    <a:pt x="774460" y="730906"/>
                  </a:lnTo>
                  <a:lnTo>
                    <a:pt x="774634" y="730670"/>
                  </a:lnTo>
                  <a:lnTo>
                    <a:pt x="774715" y="730528"/>
                  </a:lnTo>
                  <a:lnTo>
                    <a:pt x="774925" y="730293"/>
                  </a:lnTo>
                  <a:lnTo>
                    <a:pt x="775017" y="730152"/>
                  </a:lnTo>
                  <a:lnTo>
                    <a:pt x="775099" y="730011"/>
                  </a:lnTo>
                  <a:lnTo>
                    <a:pt x="775261" y="729775"/>
                  </a:lnTo>
                  <a:lnTo>
                    <a:pt x="775389" y="729634"/>
                  </a:lnTo>
                  <a:lnTo>
                    <a:pt x="775471" y="729493"/>
                  </a:lnTo>
                  <a:lnTo>
                    <a:pt x="775645" y="729258"/>
                  </a:lnTo>
                  <a:lnTo>
                    <a:pt x="775726" y="729117"/>
                  </a:lnTo>
                  <a:lnTo>
                    <a:pt x="775854" y="729023"/>
                  </a:lnTo>
                  <a:lnTo>
                    <a:pt x="775935" y="728882"/>
                  </a:lnTo>
                  <a:lnTo>
                    <a:pt x="776028" y="728739"/>
                  </a:lnTo>
                  <a:lnTo>
                    <a:pt x="776109" y="728598"/>
                  </a:lnTo>
                  <a:lnTo>
                    <a:pt x="776319" y="728363"/>
                  </a:lnTo>
                  <a:lnTo>
                    <a:pt x="776400" y="728222"/>
                  </a:lnTo>
                  <a:lnTo>
                    <a:pt x="776481" y="728081"/>
                  </a:lnTo>
                  <a:lnTo>
                    <a:pt x="776574" y="727940"/>
                  </a:lnTo>
                  <a:lnTo>
                    <a:pt x="776783" y="727705"/>
                  </a:lnTo>
                  <a:lnTo>
                    <a:pt x="776865" y="727564"/>
                  </a:lnTo>
                  <a:lnTo>
                    <a:pt x="776946" y="727421"/>
                  </a:lnTo>
                  <a:lnTo>
                    <a:pt x="777120" y="727186"/>
                  </a:lnTo>
                  <a:lnTo>
                    <a:pt x="777248" y="727045"/>
                  </a:lnTo>
                  <a:lnTo>
                    <a:pt x="777329" y="726904"/>
                  </a:lnTo>
                  <a:lnTo>
                    <a:pt x="777411" y="726763"/>
                  </a:lnTo>
                  <a:lnTo>
                    <a:pt x="777585" y="726528"/>
                  </a:lnTo>
                  <a:lnTo>
                    <a:pt x="777701" y="726387"/>
                  </a:lnTo>
                  <a:lnTo>
                    <a:pt x="777794" y="726246"/>
                  </a:lnTo>
                  <a:lnTo>
                    <a:pt x="777875" y="726104"/>
                  </a:lnTo>
                  <a:lnTo>
                    <a:pt x="778038" y="725868"/>
                  </a:lnTo>
                  <a:lnTo>
                    <a:pt x="778166" y="725727"/>
                  </a:lnTo>
                  <a:lnTo>
                    <a:pt x="778259" y="725586"/>
                  </a:lnTo>
                  <a:lnTo>
                    <a:pt x="778340" y="725445"/>
                  </a:lnTo>
                  <a:lnTo>
                    <a:pt x="778503" y="725210"/>
                  </a:lnTo>
                  <a:lnTo>
                    <a:pt x="778630" y="725069"/>
                  </a:lnTo>
                  <a:lnTo>
                    <a:pt x="778723" y="724928"/>
                  </a:lnTo>
                  <a:lnTo>
                    <a:pt x="778805" y="724786"/>
                  </a:lnTo>
                  <a:lnTo>
                    <a:pt x="778886" y="724645"/>
                  </a:lnTo>
                  <a:lnTo>
                    <a:pt x="779095" y="724409"/>
                  </a:lnTo>
                  <a:lnTo>
                    <a:pt x="779176" y="724268"/>
                  </a:lnTo>
                  <a:lnTo>
                    <a:pt x="779269" y="724127"/>
                  </a:lnTo>
                  <a:lnTo>
                    <a:pt x="779351" y="723986"/>
                  </a:lnTo>
                  <a:lnTo>
                    <a:pt x="779432" y="723845"/>
                  </a:lnTo>
                  <a:lnTo>
                    <a:pt x="779560" y="723751"/>
                  </a:lnTo>
                  <a:lnTo>
                    <a:pt x="779641" y="723610"/>
                  </a:lnTo>
                  <a:lnTo>
                    <a:pt x="779734" y="723468"/>
                  </a:lnTo>
                  <a:lnTo>
                    <a:pt x="779815" y="723327"/>
                  </a:lnTo>
                  <a:lnTo>
                    <a:pt x="779897" y="723186"/>
                  </a:lnTo>
                  <a:lnTo>
                    <a:pt x="780024" y="723045"/>
                  </a:lnTo>
                  <a:lnTo>
                    <a:pt x="780106" y="722904"/>
                  </a:lnTo>
                  <a:lnTo>
                    <a:pt x="780187" y="722761"/>
                  </a:lnTo>
                  <a:lnTo>
                    <a:pt x="780361" y="722526"/>
                  </a:lnTo>
                  <a:lnTo>
                    <a:pt x="780489" y="722385"/>
                  </a:lnTo>
                  <a:lnTo>
                    <a:pt x="780570" y="722244"/>
                  </a:lnTo>
                  <a:lnTo>
                    <a:pt x="780652" y="722103"/>
                  </a:lnTo>
                  <a:lnTo>
                    <a:pt x="780745" y="721962"/>
                  </a:lnTo>
                  <a:lnTo>
                    <a:pt x="780826" y="721821"/>
                  </a:lnTo>
                  <a:lnTo>
                    <a:pt x="780954" y="721679"/>
                  </a:lnTo>
                  <a:lnTo>
                    <a:pt x="781035" y="721538"/>
                  </a:lnTo>
                  <a:lnTo>
                    <a:pt x="781198" y="721303"/>
                  </a:lnTo>
                  <a:lnTo>
                    <a:pt x="781291" y="721162"/>
                  </a:lnTo>
                  <a:lnTo>
                    <a:pt x="781407" y="721021"/>
                  </a:lnTo>
                  <a:lnTo>
                    <a:pt x="781500" y="720880"/>
                  </a:lnTo>
                  <a:lnTo>
                    <a:pt x="781581" y="720739"/>
                  </a:lnTo>
                  <a:lnTo>
                    <a:pt x="781662" y="720596"/>
                  </a:lnTo>
                  <a:lnTo>
                    <a:pt x="781744" y="720455"/>
                  </a:lnTo>
                  <a:lnTo>
                    <a:pt x="781871" y="720314"/>
                  </a:lnTo>
                  <a:lnTo>
                    <a:pt x="781964" y="720173"/>
                  </a:lnTo>
                  <a:lnTo>
                    <a:pt x="782046" y="720032"/>
                  </a:lnTo>
                  <a:lnTo>
                    <a:pt x="782127" y="719890"/>
                  </a:lnTo>
                  <a:lnTo>
                    <a:pt x="782336" y="719655"/>
                  </a:lnTo>
                  <a:lnTo>
                    <a:pt x="782429" y="719514"/>
                  </a:lnTo>
                  <a:lnTo>
                    <a:pt x="782510" y="719373"/>
                  </a:lnTo>
                  <a:lnTo>
                    <a:pt x="782592" y="719232"/>
                  </a:lnTo>
                  <a:lnTo>
                    <a:pt x="782673" y="719091"/>
                  </a:lnTo>
                  <a:lnTo>
                    <a:pt x="782801" y="718950"/>
                  </a:lnTo>
                  <a:lnTo>
                    <a:pt x="782882" y="718808"/>
                  </a:lnTo>
                  <a:lnTo>
                    <a:pt x="782975" y="718667"/>
                  </a:lnTo>
                  <a:lnTo>
                    <a:pt x="783056" y="718526"/>
                  </a:lnTo>
                  <a:lnTo>
                    <a:pt x="783138" y="718385"/>
                  </a:lnTo>
                  <a:lnTo>
                    <a:pt x="783265" y="718244"/>
                  </a:lnTo>
                  <a:lnTo>
                    <a:pt x="783347" y="718101"/>
                  </a:lnTo>
                  <a:lnTo>
                    <a:pt x="783440" y="717961"/>
                  </a:lnTo>
                  <a:lnTo>
                    <a:pt x="783521" y="717820"/>
                  </a:lnTo>
                  <a:lnTo>
                    <a:pt x="783602" y="717679"/>
                  </a:lnTo>
                  <a:lnTo>
                    <a:pt x="783730" y="717538"/>
                  </a:lnTo>
                  <a:lnTo>
                    <a:pt x="783811" y="717397"/>
                  </a:lnTo>
                  <a:lnTo>
                    <a:pt x="783893" y="717254"/>
                  </a:lnTo>
                  <a:lnTo>
                    <a:pt x="783986" y="717113"/>
                  </a:lnTo>
                  <a:lnTo>
                    <a:pt x="784067" y="716972"/>
                  </a:lnTo>
                  <a:lnTo>
                    <a:pt x="784195" y="716831"/>
                  </a:lnTo>
                  <a:lnTo>
                    <a:pt x="784276" y="716690"/>
                  </a:lnTo>
                  <a:lnTo>
                    <a:pt x="784357" y="716549"/>
                  </a:lnTo>
                  <a:lnTo>
                    <a:pt x="784450" y="716407"/>
                  </a:lnTo>
                  <a:lnTo>
                    <a:pt x="784532" y="716266"/>
                  </a:lnTo>
                  <a:lnTo>
                    <a:pt x="784659" y="716125"/>
                  </a:lnTo>
                  <a:lnTo>
                    <a:pt x="784741" y="715984"/>
                  </a:lnTo>
                  <a:lnTo>
                    <a:pt x="784822" y="715843"/>
                  </a:lnTo>
                  <a:lnTo>
                    <a:pt x="784903" y="715701"/>
                  </a:lnTo>
                  <a:lnTo>
                    <a:pt x="784996" y="715560"/>
                  </a:lnTo>
                  <a:lnTo>
                    <a:pt x="785449" y="714854"/>
                  </a:lnTo>
                  <a:lnTo>
                    <a:pt x="785577" y="714713"/>
                  </a:lnTo>
                  <a:lnTo>
                    <a:pt x="785670" y="714572"/>
                  </a:lnTo>
                  <a:lnTo>
                    <a:pt x="785751" y="714431"/>
                  </a:lnTo>
                  <a:lnTo>
                    <a:pt x="785833" y="714290"/>
                  </a:lnTo>
                  <a:lnTo>
                    <a:pt x="785914" y="714148"/>
                  </a:lnTo>
                  <a:lnTo>
                    <a:pt x="786042" y="714007"/>
                  </a:lnTo>
                  <a:lnTo>
                    <a:pt x="786135" y="713866"/>
                  </a:lnTo>
                  <a:lnTo>
                    <a:pt x="786216" y="713725"/>
                  </a:lnTo>
                  <a:lnTo>
                    <a:pt x="786297" y="713584"/>
                  </a:lnTo>
                  <a:lnTo>
                    <a:pt x="786379" y="713443"/>
                  </a:lnTo>
                  <a:lnTo>
                    <a:pt x="786507" y="713301"/>
                  </a:lnTo>
                  <a:lnTo>
                    <a:pt x="786588" y="713160"/>
                  </a:lnTo>
                  <a:lnTo>
                    <a:pt x="786681" y="712972"/>
                  </a:lnTo>
                  <a:lnTo>
                    <a:pt x="786762" y="712830"/>
                  </a:lnTo>
                  <a:lnTo>
                    <a:pt x="786843" y="712689"/>
                  </a:lnTo>
                  <a:lnTo>
                    <a:pt x="786971" y="712548"/>
                  </a:lnTo>
                  <a:lnTo>
                    <a:pt x="787053" y="712407"/>
                  </a:lnTo>
                  <a:lnTo>
                    <a:pt x="787145" y="712266"/>
                  </a:lnTo>
                  <a:lnTo>
                    <a:pt x="787227" y="712125"/>
                  </a:lnTo>
                  <a:lnTo>
                    <a:pt x="787308" y="711983"/>
                  </a:lnTo>
                  <a:lnTo>
                    <a:pt x="787436" y="711842"/>
                  </a:lnTo>
                  <a:lnTo>
                    <a:pt x="787517" y="711701"/>
                  </a:lnTo>
                  <a:lnTo>
                    <a:pt x="787598" y="711560"/>
                  </a:lnTo>
                  <a:lnTo>
                    <a:pt x="787691" y="711419"/>
                  </a:lnTo>
                  <a:lnTo>
                    <a:pt x="787773" y="711230"/>
                  </a:lnTo>
                  <a:lnTo>
                    <a:pt x="787901" y="711089"/>
                  </a:lnTo>
                  <a:lnTo>
                    <a:pt x="787982" y="710948"/>
                  </a:lnTo>
                  <a:lnTo>
                    <a:pt x="788063" y="710807"/>
                  </a:lnTo>
                  <a:lnTo>
                    <a:pt x="788156" y="710665"/>
                  </a:lnTo>
                  <a:lnTo>
                    <a:pt x="788237" y="710524"/>
                  </a:lnTo>
                  <a:lnTo>
                    <a:pt x="788365" y="710383"/>
                  </a:lnTo>
                  <a:lnTo>
                    <a:pt x="788447" y="710242"/>
                  </a:lnTo>
                  <a:lnTo>
                    <a:pt x="788528" y="710101"/>
                  </a:lnTo>
                  <a:lnTo>
                    <a:pt x="788609" y="709912"/>
                  </a:lnTo>
                  <a:lnTo>
                    <a:pt x="788702" y="709771"/>
                  </a:lnTo>
                  <a:lnTo>
                    <a:pt x="788818" y="709630"/>
                  </a:lnTo>
                  <a:lnTo>
                    <a:pt x="788911" y="709488"/>
                  </a:lnTo>
                  <a:lnTo>
                    <a:pt x="788993" y="709347"/>
                  </a:lnTo>
                  <a:lnTo>
                    <a:pt x="789074" y="709206"/>
                  </a:lnTo>
                  <a:lnTo>
                    <a:pt x="789155" y="709065"/>
                  </a:lnTo>
                  <a:lnTo>
                    <a:pt x="789283" y="708924"/>
                  </a:lnTo>
                  <a:lnTo>
                    <a:pt x="789376" y="708735"/>
                  </a:lnTo>
                  <a:lnTo>
                    <a:pt x="789457" y="708594"/>
                  </a:lnTo>
                  <a:lnTo>
                    <a:pt x="789539" y="708453"/>
                  </a:lnTo>
                  <a:lnTo>
                    <a:pt x="789620" y="708312"/>
                  </a:lnTo>
                  <a:lnTo>
                    <a:pt x="789748" y="708171"/>
                  </a:lnTo>
                  <a:lnTo>
                    <a:pt x="789841" y="708029"/>
                  </a:lnTo>
                  <a:lnTo>
                    <a:pt x="789922" y="707888"/>
                  </a:lnTo>
                  <a:lnTo>
                    <a:pt x="790003" y="707700"/>
                  </a:lnTo>
                  <a:lnTo>
                    <a:pt x="790085" y="707558"/>
                  </a:lnTo>
                  <a:lnTo>
                    <a:pt x="790212" y="707417"/>
                  </a:lnTo>
                  <a:lnTo>
                    <a:pt x="790294" y="707276"/>
                  </a:lnTo>
                  <a:lnTo>
                    <a:pt x="790387" y="707135"/>
                  </a:lnTo>
                  <a:lnTo>
                    <a:pt x="790468" y="706994"/>
                  </a:lnTo>
                  <a:lnTo>
                    <a:pt x="790549" y="706805"/>
                  </a:lnTo>
                  <a:lnTo>
                    <a:pt x="790677" y="706664"/>
                  </a:lnTo>
                  <a:lnTo>
                    <a:pt x="790758" y="706523"/>
                  </a:lnTo>
                  <a:lnTo>
                    <a:pt x="790851" y="706382"/>
                  </a:lnTo>
                  <a:lnTo>
                    <a:pt x="790933" y="706240"/>
                  </a:lnTo>
                  <a:lnTo>
                    <a:pt x="791014" y="706052"/>
                  </a:lnTo>
                  <a:lnTo>
                    <a:pt x="791142" y="705912"/>
                  </a:lnTo>
                  <a:lnTo>
                    <a:pt x="791223" y="705769"/>
                  </a:lnTo>
                  <a:lnTo>
                    <a:pt x="791304" y="705628"/>
                  </a:lnTo>
                  <a:lnTo>
                    <a:pt x="791397" y="705487"/>
                  </a:lnTo>
                  <a:lnTo>
                    <a:pt x="791479" y="705300"/>
                  </a:lnTo>
                  <a:lnTo>
                    <a:pt x="791606" y="705157"/>
                  </a:lnTo>
                  <a:lnTo>
                    <a:pt x="791688" y="705017"/>
                  </a:lnTo>
                  <a:lnTo>
                    <a:pt x="791769" y="704876"/>
                  </a:lnTo>
                  <a:lnTo>
                    <a:pt x="791862" y="704735"/>
                  </a:lnTo>
                  <a:lnTo>
                    <a:pt x="791943" y="704546"/>
                  </a:lnTo>
                  <a:lnTo>
                    <a:pt x="792071" y="704405"/>
                  </a:lnTo>
                  <a:lnTo>
                    <a:pt x="792152" y="704264"/>
                  </a:lnTo>
                  <a:lnTo>
                    <a:pt x="792234" y="704123"/>
                  </a:lnTo>
                  <a:lnTo>
                    <a:pt x="792315" y="703934"/>
                  </a:lnTo>
                  <a:lnTo>
                    <a:pt x="792408" y="703793"/>
                  </a:lnTo>
                  <a:lnTo>
                    <a:pt x="792524" y="703652"/>
                  </a:lnTo>
                  <a:lnTo>
                    <a:pt x="792617" y="703511"/>
                  </a:lnTo>
                  <a:lnTo>
                    <a:pt x="792698" y="703369"/>
                  </a:lnTo>
                </a:path>
                <a:path w="926464" h="787400">
                  <a:moveTo>
                    <a:pt x="792698" y="703369"/>
                  </a:moveTo>
                  <a:lnTo>
                    <a:pt x="792780" y="703181"/>
                  </a:lnTo>
                  <a:lnTo>
                    <a:pt x="792861" y="703040"/>
                  </a:lnTo>
                  <a:lnTo>
                    <a:pt x="792989" y="702898"/>
                  </a:lnTo>
                  <a:lnTo>
                    <a:pt x="793082" y="702757"/>
                  </a:lnTo>
                  <a:lnTo>
                    <a:pt x="793163" y="702569"/>
                  </a:lnTo>
                  <a:lnTo>
                    <a:pt x="793244" y="702428"/>
                  </a:lnTo>
                  <a:lnTo>
                    <a:pt x="793326" y="702286"/>
                  </a:lnTo>
                  <a:lnTo>
                    <a:pt x="793453" y="702145"/>
                  </a:lnTo>
                  <a:lnTo>
                    <a:pt x="793546" y="701958"/>
                  </a:lnTo>
                  <a:lnTo>
                    <a:pt x="793628" y="701815"/>
                  </a:lnTo>
                  <a:lnTo>
                    <a:pt x="793709" y="701674"/>
                  </a:lnTo>
                  <a:lnTo>
                    <a:pt x="793790" y="701533"/>
                  </a:lnTo>
                  <a:lnTo>
                    <a:pt x="793918" y="701345"/>
                  </a:lnTo>
                  <a:lnTo>
                    <a:pt x="793999" y="701204"/>
                  </a:lnTo>
                  <a:lnTo>
                    <a:pt x="794092" y="701063"/>
                  </a:lnTo>
                  <a:lnTo>
                    <a:pt x="794174" y="700875"/>
                  </a:lnTo>
                  <a:lnTo>
                    <a:pt x="794255" y="700733"/>
                  </a:lnTo>
                  <a:lnTo>
                    <a:pt x="794383" y="700592"/>
                  </a:lnTo>
                  <a:lnTo>
                    <a:pt x="794464" y="700451"/>
                  </a:lnTo>
                  <a:lnTo>
                    <a:pt x="794557" y="700262"/>
                  </a:lnTo>
                  <a:lnTo>
                    <a:pt x="794638" y="700121"/>
                  </a:lnTo>
                  <a:lnTo>
                    <a:pt x="794720" y="699980"/>
                  </a:lnTo>
                  <a:lnTo>
                    <a:pt x="794847" y="699791"/>
                  </a:lnTo>
                  <a:lnTo>
                    <a:pt x="794929" y="699650"/>
                  </a:lnTo>
                  <a:lnTo>
                    <a:pt x="795010" y="699509"/>
                  </a:lnTo>
                  <a:lnTo>
                    <a:pt x="795103" y="699368"/>
                  </a:lnTo>
                  <a:lnTo>
                    <a:pt x="795184" y="699180"/>
                  </a:lnTo>
                  <a:lnTo>
                    <a:pt x="795312" y="699039"/>
                  </a:lnTo>
                  <a:lnTo>
                    <a:pt x="795393" y="698898"/>
                  </a:lnTo>
                  <a:lnTo>
                    <a:pt x="795475" y="698709"/>
                  </a:lnTo>
                  <a:lnTo>
                    <a:pt x="795568" y="698568"/>
                  </a:lnTo>
                  <a:lnTo>
                    <a:pt x="795649" y="698427"/>
                  </a:lnTo>
                  <a:lnTo>
                    <a:pt x="795777" y="698238"/>
                  </a:lnTo>
                  <a:lnTo>
                    <a:pt x="795858" y="698097"/>
                  </a:lnTo>
                  <a:lnTo>
                    <a:pt x="795939" y="697956"/>
                  </a:lnTo>
                  <a:lnTo>
                    <a:pt x="796021" y="697768"/>
                  </a:lnTo>
                  <a:lnTo>
                    <a:pt x="796114" y="697626"/>
                  </a:lnTo>
                  <a:lnTo>
                    <a:pt x="796230" y="697485"/>
                  </a:lnTo>
                  <a:lnTo>
                    <a:pt x="796323" y="697298"/>
                  </a:lnTo>
                  <a:lnTo>
                    <a:pt x="796404" y="697155"/>
                  </a:lnTo>
                  <a:lnTo>
                    <a:pt x="796485" y="697014"/>
                  </a:lnTo>
                  <a:lnTo>
                    <a:pt x="796567" y="696827"/>
                  </a:lnTo>
                  <a:lnTo>
                    <a:pt x="796694" y="696686"/>
                  </a:lnTo>
                  <a:lnTo>
                    <a:pt x="796787" y="696544"/>
                  </a:lnTo>
                  <a:lnTo>
                    <a:pt x="796869" y="696356"/>
                  </a:lnTo>
                  <a:lnTo>
                    <a:pt x="796950" y="696215"/>
                  </a:lnTo>
                  <a:lnTo>
                    <a:pt x="797031" y="696073"/>
                  </a:lnTo>
                  <a:lnTo>
                    <a:pt x="797159" y="695885"/>
                  </a:lnTo>
                  <a:lnTo>
                    <a:pt x="797240" y="695744"/>
                  </a:lnTo>
                  <a:lnTo>
                    <a:pt x="797333" y="695556"/>
                  </a:lnTo>
                  <a:lnTo>
                    <a:pt x="797415" y="695415"/>
                  </a:lnTo>
                  <a:lnTo>
                    <a:pt x="797496" y="695274"/>
                  </a:lnTo>
                  <a:lnTo>
                    <a:pt x="797624" y="695085"/>
                  </a:lnTo>
                  <a:lnTo>
                    <a:pt x="797705" y="694944"/>
                  </a:lnTo>
                  <a:lnTo>
                    <a:pt x="797798" y="694803"/>
                  </a:lnTo>
                  <a:lnTo>
                    <a:pt x="797879" y="694614"/>
                  </a:lnTo>
                  <a:lnTo>
                    <a:pt x="797961" y="694473"/>
                  </a:lnTo>
                  <a:lnTo>
                    <a:pt x="798089" y="694284"/>
                  </a:lnTo>
                  <a:lnTo>
                    <a:pt x="798170" y="694143"/>
                  </a:lnTo>
                  <a:lnTo>
                    <a:pt x="798263" y="694002"/>
                  </a:lnTo>
                  <a:lnTo>
                    <a:pt x="798344" y="693815"/>
                  </a:lnTo>
                  <a:lnTo>
                    <a:pt x="798425" y="693672"/>
                  </a:lnTo>
                  <a:lnTo>
                    <a:pt x="798553" y="693485"/>
                  </a:lnTo>
                  <a:lnTo>
                    <a:pt x="798635" y="693344"/>
                  </a:lnTo>
                  <a:lnTo>
                    <a:pt x="798716" y="693202"/>
                  </a:lnTo>
                  <a:lnTo>
                    <a:pt x="798809" y="693014"/>
                  </a:lnTo>
                  <a:lnTo>
                    <a:pt x="798890" y="692873"/>
                  </a:lnTo>
                  <a:lnTo>
                    <a:pt x="799018" y="692684"/>
                  </a:lnTo>
                  <a:lnTo>
                    <a:pt x="799099" y="692543"/>
                  </a:lnTo>
                  <a:lnTo>
                    <a:pt x="799180" y="692402"/>
                  </a:lnTo>
                  <a:lnTo>
                    <a:pt x="799273" y="692213"/>
                  </a:lnTo>
                  <a:lnTo>
                    <a:pt x="799355" y="692073"/>
                  </a:lnTo>
                  <a:lnTo>
                    <a:pt x="799483" y="691884"/>
                  </a:lnTo>
                  <a:lnTo>
                    <a:pt x="799564" y="691743"/>
                  </a:lnTo>
                  <a:lnTo>
                    <a:pt x="799645" y="691602"/>
                  </a:lnTo>
                  <a:lnTo>
                    <a:pt x="799726" y="691413"/>
                  </a:lnTo>
                  <a:lnTo>
                    <a:pt x="799819" y="691272"/>
                  </a:lnTo>
                  <a:lnTo>
                    <a:pt x="799947" y="691084"/>
                  </a:lnTo>
                  <a:lnTo>
                    <a:pt x="800029" y="690943"/>
                  </a:lnTo>
                  <a:lnTo>
                    <a:pt x="800110" y="690755"/>
                  </a:lnTo>
                  <a:lnTo>
                    <a:pt x="800191" y="690614"/>
                  </a:lnTo>
                  <a:lnTo>
                    <a:pt x="800319" y="690425"/>
                  </a:lnTo>
                  <a:lnTo>
                    <a:pt x="800400" y="690284"/>
                  </a:lnTo>
                  <a:lnTo>
                    <a:pt x="800493" y="690143"/>
                  </a:lnTo>
                  <a:lnTo>
                    <a:pt x="800575" y="689954"/>
                  </a:lnTo>
                  <a:lnTo>
                    <a:pt x="800656" y="689813"/>
                  </a:lnTo>
                  <a:lnTo>
                    <a:pt x="800784" y="689624"/>
                  </a:lnTo>
                  <a:lnTo>
                    <a:pt x="800865" y="689483"/>
                  </a:lnTo>
                  <a:lnTo>
                    <a:pt x="800946" y="689296"/>
                  </a:lnTo>
                  <a:lnTo>
                    <a:pt x="801039" y="689155"/>
                  </a:lnTo>
                  <a:lnTo>
                    <a:pt x="801121" y="688966"/>
                  </a:lnTo>
                  <a:lnTo>
                    <a:pt x="801248" y="688825"/>
                  </a:lnTo>
                  <a:lnTo>
                    <a:pt x="801330" y="688636"/>
                  </a:lnTo>
                  <a:lnTo>
                    <a:pt x="801411" y="688495"/>
                  </a:lnTo>
                  <a:lnTo>
                    <a:pt x="801504" y="688306"/>
                  </a:lnTo>
                  <a:lnTo>
                    <a:pt x="801585" y="688160"/>
                  </a:lnTo>
                  <a:lnTo>
                    <a:pt x="801713" y="687979"/>
                  </a:lnTo>
                  <a:lnTo>
                    <a:pt x="801794" y="687837"/>
                  </a:lnTo>
                  <a:lnTo>
                    <a:pt x="801876" y="687694"/>
                  </a:lnTo>
                  <a:lnTo>
                    <a:pt x="801969" y="687500"/>
                  </a:lnTo>
                  <a:lnTo>
                    <a:pt x="802050" y="687371"/>
                  </a:lnTo>
                  <a:lnTo>
                    <a:pt x="802178" y="687177"/>
                  </a:lnTo>
                  <a:lnTo>
                    <a:pt x="802259" y="687035"/>
                  </a:lnTo>
                  <a:lnTo>
                    <a:pt x="802340" y="686854"/>
                  </a:lnTo>
                  <a:lnTo>
                    <a:pt x="802422" y="686712"/>
                  </a:lnTo>
                  <a:lnTo>
                    <a:pt x="802515" y="686518"/>
                  </a:lnTo>
                  <a:lnTo>
                    <a:pt x="802642" y="686375"/>
                  </a:lnTo>
                  <a:lnTo>
                    <a:pt x="802724" y="686194"/>
                  </a:lnTo>
                  <a:lnTo>
                    <a:pt x="802805" y="686052"/>
                  </a:lnTo>
                  <a:lnTo>
                    <a:pt x="802886" y="685858"/>
                  </a:lnTo>
                  <a:lnTo>
                    <a:pt x="802979" y="685677"/>
                  </a:lnTo>
                  <a:lnTo>
                    <a:pt x="803095" y="685535"/>
                  </a:lnTo>
                  <a:lnTo>
                    <a:pt x="803188" y="685341"/>
                  </a:lnTo>
                  <a:lnTo>
                    <a:pt x="803270" y="685198"/>
                  </a:lnTo>
                  <a:lnTo>
                    <a:pt x="803351" y="685017"/>
                  </a:lnTo>
                  <a:lnTo>
                    <a:pt x="803432" y="684875"/>
                  </a:lnTo>
                  <a:lnTo>
                    <a:pt x="803560" y="684681"/>
                  </a:lnTo>
                  <a:lnTo>
                    <a:pt x="803653" y="684539"/>
                  </a:lnTo>
                  <a:lnTo>
                    <a:pt x="803734" y="684358"/>
                  </a:lnTo>
                  <a:lnTo>
                    <a:pt x="803816" y="684215"/>
                  </a:lnTo>
                  <a:lnTo>
                    <a:pt x="803897" y="684021"/>
                  </a:lnTo>
                  <a:lnTo>
                    <a:pt x="804025" y="683879"/>
                  </a:lnTo>
                  <a:lnTo>
                    <a:pt x="804106" y="683698"/>
                  </a:lnTo>
                  <a:lnTo>
                    <a:pt x="804199" y="683556"/>
                  </a:lnTo>
                  <a:lnTo>
                    <a:pt x="804280" y="683362"/>
                  </a:lnTo>
                  <a:lnTo>
                    <a:pt x="804362" y="683181"/>
                  </a:lnTo>
                  <a:lnTo>
                    <a:pt x="804489" y="683038"/>
                  </a:lnTo>
                  <a:lnTo>
                    <a:pt x="804571" y="682844"/>
                  </a:lnTo>
                  <a:lnTo>
                    <a:pt x="804652" y="682702"/>
                  </a:lnTo>
                  <a:lnTo>
                    <a:pt x="804745" y="682521"/>
                  </a:lnTo>
                  <a:lnTo>
                    <a:pt x="804826" y="682379"/>
                  </a:lnTo>
                  <a:lnTo>
                    <a:pt x="804954" y="682185"/>
                  </a:lnTo>
                  <a:lnTo>
                    <a:pt x="805035" y="682004"/>
                  </a:lnTo>
                  <a:lnTo>
                    <a:pt x="805117" y="681861"/>
                  </a:lnTo>
                  <a:lnTo>
                    <a:pt x="805210" y="681667"/>
                  </a:lnTo>
                  <a:lnTo>
                    <a:pt x="805291" y="681525"/>
                  </a:lnTo>
                  <a:lnTo>
                    <a:pt x="805419" y="681344"/>
                  </a:lnTo>
                  <a:lnTo>
                    <a:pt x="805500" y="681202"/>
                  </a:lnTo>
                  <a:lnTo>
                    <a:pt x="805581" y="681008"/>
                  </a:lnTo>
                  <a:lnTo>
                    <a:pt x="805674" y="680827"/>
                  </a:lnTo>
                  <a:lnTo>
                    <a:pt x="805756" y="680684"/>
                  </a:lnTo>
                  <a:lnTo>
                    <a:pt x="805883" y="680490"/>
                  </a:lnTo>
                  <a:lnTo>
                    <a:pt x="805965" y="680348"/>
                  </a:lnTo>
                  <a:lnTo>
                    <a:pt x="806046" y="680167"/>
                  </a:lnTo>
                  <a:lnTo>
                    <a:pt x="806127" y="679973"/>
                  </a:lnTo>
                  <a:lnTo>
                    <a:pt x="806220" y="679831"/>
                  </a:lnTo>
                  <a:lnTo>
                    <a:pt x="806348" y="679650"/>
                  </a:lnTo>
                  <a:lnTo>
                    <a:pt x="806429" y="679507"/>
                  </a:lnTo>
                  <a:lnTo>
                    <a:pt x="806511" y="679313"/>
                  </a:lnTo>
                  <a:lnTo>
                    <a:pt x="806592" y="679132"/>
                  </a:lnTo>
                  <a:lnTo>
                    <a:pt x="806685" y="678990"/>
                  </a:lnTo>
                  <a:lnTo>
                    <a:pt x="806801" y="678796"/>
                  </a:lnTo>
                  <a:lnTo>
                    <a:pt x="806894" y="678654"/>
                  </a:lnTo>
                  <a:lnTo>
                    <a:pt x="806975" y="678473"/>
                  </a:lnTo>
                  <a:lnTo>
                    <a:pt x="807057" y="678279"/>
                  </a:lnTo>
                  <a:lnTo>
                    <a:pt x="807138" y="678137"/>
                  </a:lnTo>
                  <a:lnTo>
                    <a:pt x="807266" y="677955"/>
                  </a:lnTo>
                  <a:lnTo>
                    <a:pt x="807359" y="677761"/>
                  </a:lnTo>
                  <a:lnTo>
                    <a:pt x="807440" y="677619"/>
                  </a:lnTo>
                  <a:lnTo>
                    <a:pt x="807521" y="677438"/>
                  </a:lnTo>
                  <a:lnTo>
                    <a:pt x="807603" y="677296"/>
                  </a:lnTo>
                  <a:lnTo>
                    <a:pt x="807730" y="677102"/>
                  </a:lnTo>
                  <a:lnTo>
                    <a:pt x="807812" y="676921"/>
                  </a:lnTo>
                  <a:lnTo>
                    <a:pt x="807905" y="676778"/>
                  </a:lnTo>
                  <a:lnTo>
                    <a:pt x="807986" y="676584"/>
                  </a:lnTo>
                  <a:lnTo>
                    <a:pt x="808067" y="676403"/>
                  </a:lnTo>
                  <a:lnTo>
                    <a:pt x="808195" y="676261"/>
                  </a:lnTo>
                  <a:lnTo>
                    <a:pt x="808276" y="676067"/>
                  </a:lnTo>
                  <a:lnTo>
                    <a:pt x="808358" y="675886"/>
                  </a:lnTo>
                  <a:lnTo>
                    <a:pt x="808451" y="675744"/>
                  </a:lnTo>
                  <a:lnTo>
                    <a:pt x="808532" y="675550"/>
                  </a:lnTo>
                  <a:lnTo>
                    <a:pt x="808660" y="675369"/>
                  </a:lnTo>
                  <a:lnTo>
                    <a:pt x="808741" y="675226"/>
                  </a:lnTo>
                  <a:lnTo>
                    <a:pt x="808822" y="675032"/>
                  </a:lnTo>
                  <a:lnTo>
                    <a:pt x="808915" y="674838"/>
                  </a:lnTo>
                  <a:lnTo>
                    <a:pt x="808997" y="674709"/>
                  </a:lnTo>
                  <a:lnTo>
                    <a:pt x="809125" y="674515"/>
                  </a:lnTo>
                  <a:lnTo>
                    <a:pt x="809206" y="674321"/>
                  </a:lnTo>
                  <a:lnTo>
                    <a:pt x="809287" y="674192"/>
                  </a:lnTo>
                  <a:lnTo>
                    <a:pt x="809380" y="673998"/>
                  </a:lnTo>
                  <a:lnTo>
                    <a:pt x="809461" y="673804"/>
                  </a:lnTo>
                  <a:lnTo>
                    <a:pt x="809589" y="673674"/>
                  </a:lnTo>
                  <a:lnTo>
                    <a:pt x="809671" y="673480"/>
                  </a:lnTo>
                  <a:lnTo>
                    <a:pt x="809752" y="673286"/>
                  </a:lnTo>
                  <a:lnTo>
                    <a:pt x="809833" y="673144"/>
                  </a:lnTo>
                  <a:lnTo>
                    <a:pt x="809926" y="672963"/>
                  </a:lnTo>
                  <a:lnTo>
                    <a:pt x="810054" y="672769"/>
                  </a:lnTo>
                  <a:lnTo>
                    <a:pt x="810135" y="672588"/>
                  </a:lnTo>
                  <a:lnTo>
                    <a:pt x="810217" y="672446"/>
                  </a:lnTo>
                  <a:lnTo>
                    <a:pt x="810298" y="672252"/>
                  </a:lnTo>
                  <a:lnTo>
                    <a:pt x="810391" y="672071"/>
                  </a:lnTo>
                  <a:lnTo>
                    <a:pt x="810507" y="671928"/>
                  </a:lnTo>
                  <a:lnTo>
                    <a:pt x="810600" y="671734"/>
                  </a:lnTo>
                  <a:lnTo>
                    <a:pt x="810681" y="671553"/>
                  </a:lnTo>
                  <a:lnTo>
                    <a:pt x="810762" y="671359"/>
                  </a:lnTo>
                  <a:lnTo>
                    <a:pt x="810844" y="671217"/>
                  </a:lnTo>
                  <a:lnTo>
                    <a:pt x="810972" y="671036"/>
                  </a:lnTo>
                  <a:lnTo>
                    <a:pt x="811065" y="670842"/>
                  </a:lnTo>
                  <a:lnTo>
                    <a:pt x="811146" y="670700"/>
                  </a:lnTo>
                </a:path>
                <a:path w="926464" h="787400">
                  <a:moveTo>
                    <a:pt x="811146" y="670700"/>
                  </a:moveTo>
                  <a:lnTo>
                    <a:pt x="811227" y="670519"/>
                  </a:lnTo>
                  <a:lnTo>
                    <a:pt x="811308" y="670325"/>
                  </a:lnTo>
                  <a:lnTo>
                    <a:pt x="811436" y="670144"/>
                  </a:lnTo>
                  <a:lnTo>
                    <a:pt x="811518" y="670001"/>
                  </a:lnTo>
                  <a:lnTo>
                    <a:pt x="811611" y="669807"/>
                  </a:lnTo>
                  <a:lnTo>
                    <a:pt x="811692" y="669626"/>
                  </a:lnTo>
                  <a:lnTo>
                    <a:pt x="811773" y="669432"/>
                  </a:lnTo>
                  <a:lnTo>
                    <a:pt x="811901" y="669290"/>
                  </a:lnTo>
                  <a:lnTo>
                    <a:pt x="812366" y="668397"/>
                  </a:lnTo>
                  <a:lnTo>
                    <a:pt x="812447" y="668203"/>
                  </a:lnTo>
                  <a:lnTo>
                    <a:pt x="812528" y="668022"/>
                  </a:lnTo>
                  <a:lnTo>
                    <a:pt x="812621" y="667880"/>
                  </a:lnTo>
                  <a:lnTo>
                    <a:pt x="812703" y="667686"/>
                  </a:lnTo>
                  <a:lnTo>
                    <a:pt x="812830" y="667505"/>
                  </a:lnTo>
                  <a:lnTo>
                    <a:pt x="812912" y="667311"/>
                  </a:lnTo>
                  <a:lnTo>
                    <a:pt x="812993" y="667169"/>
                  </a:lnTo>
                  <a:lnTo>
                    <a:pt x="813086" y="666988"/>
                  </a:lnTo>
                  <a:lnTo>
                    <a:pt x="813167" y="666794"/>
                  </a:lnTo>
                  <a:lnTo>
                    <a:pt x="813295" y="666613"/>
                  </a:lnTo>
                  <a:lnTo>
                    <a:pt x="813376" y="666419"/>
                  </a:lnTo>
                  <a:lnTo>
                    <a:pt x="813458" y="666276"/>
                  </a:lnTo>
                  <a:lnTo>
                    <a:pt x="813539" y="666095"/>
                  </a:lnTo>
                  <a:lnTo>
                    <a:pt x="813632" y="665901"/>
                  </a:lnTo>
                  <a:lnTo>
                    <a:pt x="813760" y="665707"/>
                  </a:lnTo>
                  <a:lnTo>
                    <a:pt x="813841" y="665526"/>
                  </a:lnTo>
                  <a:lnTo>
                    <a:pt x="813922" y="665384"/>
                  </a:lnTo>
                  <a:lnTo>
                    <a:pt x="814004" y="665190"/>
                  </a:lnTo>
                  <a:lnTo>
                    <a:pt x="814097" y="665009"/>
                  </a:lnTo>
                  <a:lnTo>
                    <a:pt x="814213" y="664815"/>
                  </a:lnTo>
                  <a:lnTo>
                    <a:pt x="814306" y="664634"/>
                  </a:lnTo>
                  <a:lnTo>
                    <a:pt x="814387" y="664492"/>
                  </a:lnTo>
                  <a:lnTo>
                    <a:pt x="814468" y="664298"/>
                  </a:lnTo>
                  <a:lnTo>
                    <a:pt x="814550" y="664116"/>
                  </a:lnTo>
                  <a:lnTo>
                    <a:pt x="814677" y="663922"/>
                  </a:lnTo>
                  <a:lnTo>
                    <a:pt x="814770" y="663741"/>
                  </a:lnTo>
                  <a:lnTo>
                    <a:pt x="814852" y="663599"/>
                  </a:lnTo>
                  <a:lnTo>
                    <a:pt x="814933" y="663405"/>
                  </a:lnTo>
                  <a:lnTo>
                    <a:pt x="815014" y="663224"/>
                  </a:lnTo>
                  <a:lnTo>
                    <a:pt x="815142" y="663030"/>
                  </a:lnTo>
                  <a:lnTo>
                    <a:pt x="815223" y="662836"/>
                  </a:lnTo>
                  <a:lnTo>
                    <a:pt x="815316" y="662655"/>
                  </a:lnTo>
                  <a:lnTo>
                    <a:pt x="815398" y="662513"/>
                  </a:lnTo>
                  <a:lnTo>
                    <a:pt x="815479" y="662319"/>
                  </a:lnTo>
                  <a:lnTo>
                    <a:pt x="815607" y="662138"/>
                  </a:lnTo>
                  <a:lnTo>
                    <a:pt x="816071" y="661245"/>
                  </a:lnTo>
                  <a:lnTo>
                    <a:pt x="816153" y="661051"/>
                  </a:lnTo>
                  <a:lnTo>
                    <a:pt x="816234" y="660870"/>
                  </a:lnTo>
                  <a:lnTo>
                    <a:pt x="816327" y="660676"/>
                  </a:lnTo>
                  <a:lnTo>
                    <a:pt x="816408" y="660482"/>
                  </a:lnTo>
                  <a:lnTo>
                    <a:pt x="816536" y="660301"/>
                  </a:lnTo>
                  <a:lnTo>
                    <a:pt x="816617" y="660159"/>
                  </a:lnTo>
                  <a:lnTo>
                    <a:pt x="816699" y="659965"/>
                  </a:lnTo>
                  <a:lnTo>
                    <a:pt x="816792" y="659784"/>
                  </a:lnTo>
                  <a:lnTo>
                    <a:pt x="816873" y="659590"/>
                  </a:lnTo>
                  <a:lnTo>
                    <a:pt x="817001" y="659409"/>
                  </a:lnTo>
                  <a:lnTo>
                    <a:pt x="817082" y="659215"/>
                  </a:lnTo>
                  <a:lnTo>
                    <a:pt x="817163" y="659034"/>
                  </a:lnTo>
                  <a:lnTo>
                    <a:pt x="817245" y="658840"/>
                  </a:lnTo>
                  <a:lnTo>
                    <a:pt x="817338" y="658697"/>
                  </a:lnTo>
                  <a:lnTo>
                    <a:pt x="817465" y="658516"/>
                  </a:lnTo>
                  <a:lnTo>
                    <a:pt x="817547" y="658322"/>
                  </a:lnTo>
                  <a:lnTo>
                    <a:pt x="817628" y="658141"/>
                  </a:lnTo>
                  <a:lnTo>
                    <a:pt x="817709" y="657947"/>
                  </a:lnTo>
                  <a:lnTo>
                    <a:pt x="817802" y="657753"/>
                  </a:lnTo>
                  <a:lnTo>
                    <a:pt x="817918" y="657572"/>
                  </a:lnTo>
                  <a:lnTo>
                    <a:pt x="818011" y="657378"/>
                  </a:lnTo>
                  <a:lnTo>
                    <a:pt x="818093" y="657197"/>
                  </a:lnTo>
                  <a:lnTo>
                    <a:pt x="818174" y="657055"/>
                  </a:lnTo>
                  <a:lnTo>
                    <a:pt x="818255" y="656861"/>
                  </a:lnTo>
                  <a:lnTo>
                    <a:pt x="818383" y="656680"/>
                  </a:lnTo>
                  <a:lnTo>
                    <a:pt x="818476" y="656486"/>
                  </a:lnTo>
                  <a:lnTo>
                    <a:pt x="818557" y="656305"/>
                  </a:lnTo>
                  <a:lnTo>
                    <a:pt x="818639" y="656111"/>
                  </a:lnTo>
                  <a:lnTo>
                    <a:pt x="818720" y="655917"/>
                  </a:lnTo>
                  <a:lnTo>
                    <a:pt x="818848" y="655735"/>
                  </a:lnTo>
                  <a:lnTo>
                    <a:pt x="818929" y="655541"/>
                  </a:lnTo>
                  <a:lnTo>
                    <a:pt x="819022" y="655360"/>
                  </a:lnTo>
                  <a:lnTo>
                    <a:pt x="819103" y="655166"/>
                  </a:lnTo>
                  <a:lnTo>
                    <a:pt x="819185" y="655024"/>
                  </a:lnTo>
                  <a:lnTo>
                    <a:pt x="819312" y="654843"/>
                  </a:lnTo>
                  <a:lnTo>
                    <a:pt x="819394" y="654649"/>
                  </a:lnTo>
                  <a:lnTo>
                    <a:pt x="819475" y="654468"/>
                  </a:lnTo>
                  <a:lnTo>
                    <a:pt x="819568" y="654274"/>
                  </a:lnTo>
                  <a:lnTo>
                    <a:pt x="819649" y="654093"/>
                  </a:lnTo>
                  <a:lnTo>
                    <a:pt x="819777" y="653899"/>
                  </a:lnTo>
                  <a:lnTo>
                    <a:pt x="819858" y="653705"/>
                  </a:lnTo>
                  <a:lnTo>
                    <a:pt x="819940" y="653524"/>
                  </a:lnTo>
                  <a:lnTo>
                    <a:pt x="820033" y="653330"/>
                  </a:lnTo>
                  <a:lnTo>
                    <a:pt x="820114" y="653149"/>
                  </a:lnTo>
                  <a:lnTo>
                    <a:pt x="820242" y="652955"/>
                  </a:lnTo>
                  <a:lnTo>
                    <a:pt x="820323" y="652774"/>
                  </a:lnTo>
                  <a:lnTo>
                    <a:pt x="820404" y="652580"/>
                  </a:lnTo>
                  <a:lnTo>
                    <a:pt x="820497" y="652399"/>
                  </a:lnTo>
                  <a:lnTo>
                    <a:pt x="820579" y="652205"/>
                  </a:lnTo>
                  <a:lnTo>
                    <a:pt x="820707" y="652011"/>
                  </a:lnTo>
                  <a:lnTo>
                    <a:pt x="820788" y="651868"/>
                  </a:lnTo>
                  <a:lnTo>
                    <a:pt x="820869" y="651687"/>
                  </a:lnTo>
                  <a:lnTo>
                    <a:pt x="820950" y="651493"/>
                  </a:lnTo>
                  <a:lnTo>
                    <a:pt x="821043" y="651312"/>
                  </a:lnTo>
                  <a:lnTo>
                    <a:pt x="821171" y="651118"/>
                  </a:lnTo>
                  <a:lnTo>
                    <a:pt x="821253" y="650937"/>
                  </a:lnTo>
                  <a:lnTo>
                    <a:pt x="821334" y="650743"/>
                  </a:lnTo>
                  <a:lnTo>
                    <a:pt x="821415" y="650562"/>
                  </a:lnTo>
                  <a:lnTo>
                    <a:pt x="821508" y="650368"/>
                  </a:lnTo>
                  <a:lnTo>
                    <a:pt x="821624" y="650174"/>
                  </a:lnTo>
                  <a:lnTo>
                    <a:pt x="821717" y="649993"/>
                  </a:lnTo>
                  <a:lnTo>
                    <a:pt x="821798" y="649799"/>
                  </a:lnTo>
                  <a:lnTo>
                    <a:pt x="821880" y="649618"/>
                  </a:lnTo>
                  <a:lnTo>
                    <a:pt x="821961" y="649424"/>
                  </a:lnTo>
                  <a:lnTo>
                    <a:pt x="822089" y="649243"/>
                  </a:lnTo>
                  <a:lnTo>
                    <a:pt x="822182" y="649049"/>
                  </a:lnTo>
                  <a:lnTo>
                    <a:pt x="822263" y="648868"/>
                  </a:lnTo>
                  <a:lnTo>
                    <a:pt x="822344" y="648674"/>
                  </a:lnTo>
                  <a:lnTo>
                    <a:pt x="822426" y="648480"/>
                  </a:lnTo>
                  <a:lnTo>
                    <a:pt x="822554" y="648299"/>
                  </a:lnTo>
                  <a:lnTo>
                    <a:pt x="822635" y="648105"/>
                  </a:lnTo>
                  <a:lnTo>
                    <a:pt x="822728" y="647924"/>
                  </a:lnTo>
                  <a:lnTo>
                    <a:pt x="822809" y="647730"/>
                  </a:lnTo>
                  <a:lnTo>
                    <a:pt x="822890" y="647548"/>
                  </a:lnTo>
                  <a:lnTo>
                    <a:pt x="823018" y="647354"/>
                  </a:lnTo>
                  <a:lnTo>
                    <a:pt x="823100" y="647173"/>
                  </a:lnTo>
                  <a:lnTo>
                    <a:pt x="823181" y="646979"/>
                  </a:lnTo>
                  <a:lnTo>
                    <a:pt x="823274" y="646785"/>
                  </a:lnTo>
                  <a:lnTo>
                    <a:pt x="823355" y="646604"/>
                  </a:lnTo>
                  <a:lnTo>
                    <a:pt x="823483" y="646410"/>
                  </a:lnTo>
                  <a:lnTo>
                    <a:pt x="823564" y="646229"/>
                  </a:lnTo>
                  <a:lnTo>
                    <a:pt x="823646" y="646035"/>
                  </a:lnTo>
                  <a:lnTo>
                    <a:pt x="823739" y="645854"/>
                  </a:lnTo>
                  <a:lnTo>
                    <a:pt x="823820" y="645660"/>
                  </a:lnTo>
                  <a:lnTo>
                    <a:pt x="823948" y="645479"/>
                  </a:lnTo>
                  <a:lnTo>
                    <a:pt x="824029" y="645285"/>
                  </a:lnTo>
                  <a:lnTo>
                    <a:pt x="824110" y="645052"/>
                  </a:lnTo>
                  <a:lnTo>
                    <a:pt x="824203" y="644858"/>
                  </a:lnTo>
                  <a:lnTo>
                    <a:pt x="824285" y="644677"/>
                  </a:lnTo>
                  <a:lnTo>
                    <a:pt x="824412" y="644483"/>
                  </a:lnTo>
                  <a:lnTo>
                    <a:pt x="824494" y="644302"/>
                  </a:lnTo>
                  <a:lnTo>
                    <a:pt x="824575" y="644108"/>
                  </a:lnTo>
                  <a:lnTo>
                    <a:pt x="824656" y="643914"/>
                  </a:lnTo>
                  <a:lnTo>
                    <a:pt x="824749" y="643733"/>
                  </a:lnTo>
                  <a:lnTo>
                    <a:pt x="824877" y="643539"/>
                  </a:lnTo>
                  <a:lnTo>
                    <a:pt x="824958" y="643358"/>
                  </a:lnTo>
                  <a:lnTo>
                    <a:pt x="825040" y="643164"/>
                  </a:lnTo>
                  <a:lnTo>
                    <a:pt x="825121" y="642983"/>
                  </a:lnTo>
                  <a:lnTo>
                    <a:pt x="825214" y="642789"/>
                  </a:lnTo>
                  <a:lnTo>
                    <a:pt x="825330" y="642608"/>
                  </a:lnTo>
                  <a:lnTo>
                    <a:pt x="825423" y="642414"/>
                  </a:lnTo>
                  <a:lnTo>
                    <a:pt x="825504" y="642220"/>
                  </a:lnTo>
                  <a:lnTo>
                    <a:pt x="825586" y="642039"/>
                  </a:lnTo>
                  <a:lnTo>
                    <a:pt x="825667" y="641845"/>
                  </a:lnTo>
                  <a:lnTo>
                    <a:pt x="825795" y="641612"/>
                  </a:lnTo>
                  <a:lnTo>
                    <a:pt x="825888" y="641431"/>
                  </a:lnTo>
                  <a:lnTo>
                    <a:pt x="825969" y="641237"/>
                  </a:lnTo>
                  <a:lnTo>
                    <a:pt x="826050" y="641043"/>
                  </a:lnTo>
                  <a:lnTo>
                    <a:pt x="826132" y="640862"/>
                  </a:lnTo>
                  <a:lnTo>
                    <a:pt x="826259" y="640668"/>
                  </a:lnTo>
                  <a:lnTo>
                    <a:pt x="826341" y="640487"/>
                  </a:lnTo>
                  <a:lnTo>
                    <a:pt x="826434" y="640293"/>
                  </a:lnTo>
                  <a:lnTo>
                    <a:pt x="826515" y="640112"/>
                  </a:lnTo>
                  <a:lnTo>
                    <a:pt x="826596" y="639918"/>
                  </a:lnTo>
                  <a:lnTo>
                    <a:pt x="826724" y="639737"/>
                  </a:lnTo>
                  <a:lnTo>
                    <a:pt x="826805" y="639491"/>
                  </a:lnTo>
                  <a:lnTo>
                    <a:pt x="826887" y="639310"/>
                  </a:lnTo>
                  <a:lnTo>
                    <a:pt x="826980" y="639116"/>
                  </a:lnTo>
                  <a:lnTo>
                    <a:pt x="827061" y="638935"/>
                  </a:lnTo>
                  <a:lnTo>
                    <a:pt x="827189" y="638741"/>
                  </a:lnTo>
                  <a:lnTo>
                    <a:pt x="827270" y="638560"/>
                  </a:lnTo>
                  <a:lnTo>
                    <a:pt x="827351" y="638366"/>
                  </a:lnTo>
                  <a:lnTo>
                    <a:pt x="827444" y="638172"/>
                  </a:lnTo>
                  <a:lnTo>
                    <a:pt x="827526" y="637990"/>
                  </a:lnTo>
                  <a:lnTo>
                    <a:pt x="827653" y="637758"/>
                  </a:lnTo>
                  <a:lnTo>
                    <a:pt x="827735" y="637564"/>
                  </a:lnTo>
                  <a:lnTo>
                    <a:pt x="827816" y="637383"/>
                  </a:lnTo>
                  <a:lnTo>
                    <a:pt x="827897" y="637189"/>
                  </a:lnTo>
                  <a:lnTo>
                    <a:pt x="827990" y="636995"/>
                  </a:lnTo>
                  <a:lnTo>
                    <a:pt x="828118" y="636814"/>
                  </a:lnTo>
                  <a:lnTo>
                    <a:pt x="828199" y="636620"/>
                  </a:lnTo>
                  <a:lnTo>
                    <a:pt x="828281" y="636438"/>
                  </a:lnTo>
                  <a:lnTo>
                    <a:pt x="828362" y="636206"/>
                  </a:lnTo>
                  <a:lnTo>
                    <a:pt x="828455" y="636012"/>
                  </a:lnTo>
                  <a:lnTo>
                    <a:pt x="828583" y="635818"/>
                  </a:lnTo>
                  <a:lnTo>
                    <a:pt x="828664" y="635637"/>
                  </a:lnTo>
                  <a:lnTo>
                    <a:pt x="828745" y="635443"/>
                  </a:lnTo>
                  <a:lnTo>
                    <a:pt x="828827" y="635261"/>
                  </a:lnTo>
                  <a:lnTo>
                    <a:pt x="828920" y="635067"/>
                  </a:lnTo>
                  <a:lnTo>
                    <a:pt x="829036" y="634835"/>
                  </a:lnTo>
                  <a:lnTo>
                    <a:pt x="829129" y="634641"/>
                  </a:lnTo>
                  <a:lnTo>
                    <a:pt x="829210" y="634460"/>
                  </a:lnTo>
                  <a:lnTo>
                    <a:pt x="829291" y="634266"/>
                  </a:lnTo>
                  <a:lnTo>
                    <a:pt x="829373" y="634085"/>
                  </a:lnTo>
                  <a:lnTo>
                    <a:pt x="829500" y="633891"/>
                  </a:lnTo>
                  <a:lnTo>
                    <a:pt x="829593" y="633709"/>
                  </a:lnTo>
                </a:path>
                <a:path w="926464" h="787400">
                  <a:moveTo>
                    <a:pt x="829593" y="633709"/>
                  </a:moveTo>
                  <a:lnTo>
                    <a:pt x="829675" y="633477"/>
                  </a:lnTo>
                  <a:lnTo>
                    <a:pt x="829756" y="633283"/>
                  </a:lnTo>
                  <a:lnTo>
                    <a:pt x="829837" y="633089"/>
                  </a:lnTo>
                  <a:lnTo>
                    <a:pt x="829965" y="632908"/>
                  </a:lnTo>
                  <a:lnTo>
                    <a:pt x="830046" y="632714"/>
                  </a:lnTo>
                  <a:lnTo>
                    <a:pt x="830139" y="632532"/>
                  </a:lnTo>
                  <a:lnTo>
                    <a:pt x="830221" y="632300"/>
                  </a:lnTo>
                  <a:lnTo>
                    <a:pt x="830302" y="632106"/>
                  </a:lnTo>
                  <a:lnTo>
                    <a:pt x="830430" y="631912"/>
                  </a:lnTo>
                  <a:lnTo>
                    <a:pt x="830511" y="631731"/>
                  </a:lnTo>
                  <a:lnTo>
                    <a:pt x="830604" y="631537"/>
                  </a:lnTo>
                  <a:lnTo>
                    <a:pt x="830685" y="631304"/>
                  </a:lnTo>
                  <a:lnTo>
                    <a:pt x="830767" y="631123"/>
                  </a:lnTo>
                  <a:lnTo>
                    <a:pt x="830894" y="630929"/>
                  </a:lnTo>
                  <a:lnTo>
                    <a:pt x="830976" y="630735"/>
                  </a:lnTo>
                  <a:lnTo>
                    <a:pt x="831057" y="630554"/>
                  </a:lnTo>
                  <a:lnTo>
                    <a:pt x="831150" y="630360"/>
                  </a:lnTo>
                  <a:lnTo>
                    <a:pt x="831231" y="630127"/>
                  </a:lnTo>
                  <a:lnTo>
                    <a:pt x="831359" y="629946"/>
                  </a:lnTo>
                  <a:lnTo>
                    <a:pt x="831440" y="629752"/>
                  </a:lnTo>
                  <a:lnTo>
                    <a:pt x="831522" y="629558"/>
                  </a:lnTo>
                  <a:lnTo>
                    <a:pt x="831603" y="629377"/>
                  </a:lnTo>
                  <a:lnTo>
                    <a:pt x="831696" y="629144"/>
                  </a:lnTo>
                  <a:lnTo>
                    <a:pt x="831824" y="628950"/>
                  </a:lnTo>
                  <a:lnTo>
                    <a:pt x="831905" y="628769"/>
                  </a:lnTo>
                  <a:lnTo>
                    <a:pt x="831986" y="628575"/>
                  </a:lnTo>
                  <a:lnTo>
                    <a:pt x="832068" y="628342"/>
                  </a:lnTo>
                  <a:lnTo>
                    <a:pt x="832161" y="628148"/>
                  </a:lnTo>
                  <a:lnTo>
                    <a:pt x="832289" y="627967"/>
                  </a:lnTo>
                  <a:lnTo>
                    <a:pt x="832370" y="627773"/>
                  </a:lnTo>
                  <a:lnTo>
                    <a:pt x="832451" y="627592"/>
                  </a:lnTo>
                  <a:lnTo>
                    <a:pt x="832532" y="627346"/>
                  </a:lnTo>
                  <a:lnTo>
                    <a:pt x="832625" y="627165"/>
                  </a:lnTo>
                  <a:lnTo>
                    <a:pt x="832742" y="626971"/>
                  </a:lnTo>
                  <a:lnTo>
                    <a:pt x="832835" y="626790"/>
                  </a:lnTo>
                  <a:lnTo>
                    <a:pt x="832916" y="626557"/>
                  </a:lnTo>
                  <a:lnTo>
                    <a:pt x="832997" y="626363"/>
                  </a:lnTo>
                  <a:lnTo>
                    <a:pt x="833078" y="626169"/>
                  </a:lnTo>
                  <a:lnTo>
                    <a:pt x="833206" y="625988"/>
                  </a:lnTo>
                  <a:lnTo>
                    <a:pt x="833299" y="625794"/>
                  </a:lnTo>
                  <a:lnTo>
                    <a:pt x="833380" y="625561"/>
                  </a:lnTo>
                  <a:lnTo>
                    <a:pt x="833462" y="625380"/>
                  </a:lnTo>
                  <a:lnTo>
                    <a:pt x="833543" y="625186"/>
                  </a:lnTo>
                  <a:lnTo>
                    <a:pt x="833671" y="624992"/>
                  </a:lnTo>
                  <a:lnTo>
                    <a:pt x="833752" y="624759"/>
                  </a:lnTo>
                  <a:lnTo>
                    <a:pt x="833845" y="624578"/>
                  </a:lnTo>
                  <a:lnTo>
                    <a:pt x="833926" y="624384"/>
                  </a:lnTo>
                  <a:lnTo>
                    <a:pt x="834008" y="624203"/>
                  </a:lnTo>
                  <a:lnTo>
                    <a:pt x="834136" y="623957"/>
                  </a:lnTo>
                  <a:lnTo>
                    <a:pt x="834217" y="623776"/>
                  </a:lnTo>
                  <a:lnTo>
                    <a:pt x="834310" y="623582"/>
                  </a:lnTo>
                  <a:lnTo>
                    <a:pt x="834391" y="623401"/>
                  </a:lnTo>
                  <a:lnTo>
                    <a:pt x="834472" y="623156"/>
                  </a:lnTo>
                  <a:lnTo>
                    <a:pt x="834600" y="622975"/>
                  </a:lnTo>
                  <a:lnTo>
                    <a:pt x="834682" y="622781"/>
                  </a:lnTo>
                  <a:lnTo>
                    <a:pt x="834763" y="622548"/>
                  </a:lnTo>
                  <a:lnTo>
                    <a:pt x="834856" y="622367"/>
                  </a:lnTo>
                  <a:lnTo>
                    <a:pt x="834937" y="622173"/>
                  </a:lnTo>
                  <a:lnTo>
                    <a:pt x="835065" y="621992"/>
                  </a:lnTo>
                  <a:lnTo>
                    <a:pt x="835146" y="621746"/>
                  </a:lnTo>
                  <a:lnTo>
                    <a:pt x="835228" y="621565"/>
                  </a:lnTo>
                  <a:lnTo>
                    <a:pt x="835309" y="621371"/>
                  </a:lnTo>
                  <a:lnTo>
                    <a:pt x="835402" y="621190"/>
                  </a:lnTo>
                  <a:lnTo>
                    <a:pt x="835530" y="620944"/>
                  </a:lnTo>
                  <a:lnTo>
                    <a:pt x="835611" y="620763"/>
                  </a:lnTo>
                  <a:lnTo>
                    <a:pt x="835692" y="620569"/>
                  </a:lnTo>
                  <a:lnTo>
                    <a:pt x="835774" y="620336"/>
                  </a:lnTo>
                  <a:lnTo>
                    <a:pt x="835866" y="620155"/>
                  </a:lnTo>
                  <a:lnTo>
                    <a:pt x="835994" y="619961"/>
                  </a:lnTo>
                  <a:lnTo>
                    <a:pt x="836076" y="619728"/>
                  </a:lnTo>
                  <a:lnTo>
                    <a:pt x="836157" y="619534"/>
                  </a:lnTo>
                  <a:lnTo>
                    <a:pt x="836238" y="619353"/>
                  </a:lnTo>
                  <a:lnTo>
                    <a:pt x="836331" y="619159"/>
                  </a:lnTo>
                  <a:lnTo>
                    <a:pt x="836447" y="618926"/>
                  </a:lnTo>
                  <a:lnTo>
                    <a:pt x="836540" y="618732"/>
                  </a:lnTo>
                  <a:lnTo>
                    <a:pt x="836622" y="618551"/>
                  </a:lnTo>
                  <a:lnTo>
                    <a:pt x="836703" y="618318"/>
                  </a:lnTo>
                  <a:lnTo>
                    <a:pt x="836784" y="618124"/>
                  </a:lnTo>
                  <a:lnTo>
                    <a:pt x="836912" y="617943"/>
                  </a:lnTo>
                  <a:lnTo>
                    <a:pt x="837005" y="617698"/>
                  </a:lnTo>
                  <a:lnTo>
                    <a:pt x="837086" y="617517"/>
                  </a:lnTo>
                  <a:lnTo>
                    <a:pt x="837168" y="617323"/>
                  </a:lnTo>
                  <a:lnTo>
                    <a:pt x="837249" y="617090"/>
                  </a:lnTo>
                  <a:lnTo>
                    <a:pt x="837377" y="616896"/>
                  </a:lnTo>
                  <a:lnTo>
                    <a:pt x="837458" y="616715"/>
                  </a:lnTo>
                  <a:lnTo>
                    <a:pt x="837551" y="616482"/>
                  </a:lnTo>
                  <a:lnTo>
                    <a:pt x="837632" y="616288"/>
                  </a:lnTo>
                  <a:lnTo>
                    <a:pt x="837714" y="616107"/>
                  </a:lnTo>
                  <a:lnTo>
                    <a:pt x="837841" y="615861"/>
                  </a:lnTo>
                  <a:lnTo>
                    <a:pt x="837923" y="615680"/>
                  </a:lnTo>
                  <a:lnTo>
                    <a:pt x="838016" y="615486"/>
                  </a:lnTo>
                  <a:lnTo>
                    <a:pt x="838097" y="615253"/>
                  </a:lnTo>
                  <a:lnTo>
                    <a:pt x="838178" y="615072"/>
                  </a:lnTo>
                  <a:lnTo>
                    <a:pt x="838306" y="614878"/>
                  </a:lnTo>
                  <a:lnTo>
                    <a:pt x="838387" y="614645"/>
                  </a:lnTo>
                  <a:lnTo>
                    <a:pt x="838469" y="614451"/>
                  </a:lnTo>
                  <a:lnTo>
                    <a:pt x="838562" y="614270"/>
                  </a:lnTo>
                  <a:lnTo>
                    <a:pt x="838643" y="614024"/>
                  </a:lnTo>
                  <a:lnTo>
                    <a:pt x="838771" y="613843"/>
                  </a:lnTo>
                  <a:lnTo>
                    <a:pt x="838852" y="613649"/>
                  </a:lnTo>
                  <a:lnTo>
                    <a:pt x="838933" y="613417"/>
                  </a:lnTo>
                  <a:lnTo>
                    <a:pt x="839015" y="613235"/>
                  </a:lnTo>
                  <a:lnTo>
                    <a:pt x="839108" y="613041"/>
                  </a:lnTo>
                  <a:lnTo>
                    <a:pt x="839235" y="612809"/>
                  </a:lnTo>
                  <a:lnTo>
                    <a:pt x="839317" y="612615"/>
                  </a:lnTo>
                  <a:lnTo>
                    <a:pt x="839398" y="612434"/>
                  </a:lnTo>
                  <a:lnTo>
                    <a:pt x="839479" y="612201"/>
                  </a:lnTo>
                  <a:lnTo>
                    <a:pt x="839572" y="612007"/>
                  </a:lnTo>
                  <a:lnTo>
                    <a:pt x="839700" y="611774"/>
                  </a:lnTo>
                  <a:lnTo>
                    <a:pt x="839781" y="611580"/>
                  </a:lnTo>
                  <a:lnTo>
                    <a:pt x="839863" y="611399"/>
                  </a:lnTo>
                  <a:lnTo>
                    <a:pt x="839944" y="611153"/>
                  </a:lnTo>
                  <a:lnTo>
                    <a:pt x="840037" y="610972"/>
                  </a:lnTo>
                  <a:lnTo>
                    <a:pt x="840153" y="610778"/>
                  </a:lnTo>
                  <a:lnTo>
                    <a:pt x="840246" y="610545"/>
                  </a:lnTo>
                  <a:lnTo>
                    <a:pt x="840327" y="610364"/>
                  </a:lnTo>
                  <a:lnTo>
                    <a:pt x="840409" y="610118"/>
                  </a:lnTo>
                  <a:lnTo>
                    <a:pt x="840490" y="609937"/>
                  </a:lnTo>
                  <a:lnTo>
                    <a:pt x="840618" y="609743"/>
                  </a:lnTo>
                  <a:lnTo>
                    <a:pt x="840711" y="609511"/>
                  </a:lnTo>
                  <a:lnTo>
                    <a:pt x="840792" y="609330"/>
                  </a:lnTo>
                  <a:lnTo>
                    <a:pt x="840873" y="609084"/>
                  </a:lnTo>
                  <a:lnTo>
                    <a:pt x="840955" y="608903"/>
                  </a:lnTo>
                  <a:lnTo>
                    <a:pt x="841082" y="608709"/>
                  </a:lnTo>
                  <a:lnTo>
                    <a:pt x="841164" y="608476"/>
                  </a:lnTo>
                  <a:lnTo>
                    <a:pt x="841257" y="608282"/>
                  </a:lnTo>
                  <a:lnTo>
                    <a:pt x="841338" y="608049"/>
                  </a:lnTo>
                  <a:lnTo>
                    <a:pt x="841419" y="607868"/>
                  </a:lnTo>
                  <a:lnTo>
                    <a:pt x="841547" y="607674"/>
                  </a:lnTo>
                  <a:lnTo>
                    <a:pt x="841628" y="607441"/>
                  </a:lnTo>
                  <a:lnTo>
                    <a:pt x="841721" y="607247"/>
                  </a:lnTo>
                  <a:lnTo>
                    <a:pt x="841803" y="607014"/>
                  </a:lnTo>
                  <a:lnTo>
                    <a:pt x="841884" y="606833"/>
                  </a:lnTo>
                  <a:lnTo>
                    <a:pt x="842012" y="606639"/>
                  </a:lnTo>
                  <a:lnTo>
                    <a:pt x="842093" y="606407"/>
                  </a:lnTo>
                  <a:lnTo>
                    <a:pt x="842174" y="606212"/>
                  </a:lnTo>
                  <a:lnTo>
                    <a:pt x="842267" y="605980"/>
                  </a:lnTo>
                  <a:lnTo>
                    <a:pt x="842349" y="605799"/>
                  </a:lnTo>
                  <a:lnTo>
                    <a:pt x="842476" y="605553"/>
                  </a:lnTo>
                  <a:lnTo>
                    <a:pt x="842558" y="605372"/>
                  </a:lnTo>
                  <a:lnTo>
                    <a:pt x="842639" y="605178"/>
                  </a:lnTo>
                  <a:lnTo>
                    <a:pt x="842720" y="604945"/>
                  </a:lnTo>
                  <a:lnTo>
                    <a:pt x="842813" y="604764"/>
                  </a:lnTo>
                  <a:lnTo>
                    <a:pt x="842941" y="604518"/>
                  </a:lnTo>
                  <a:lnTo>
                    <a:pt x="843022" y="604337"/>
                  </a:lnTo>
                  <a:lnTo>
                    <a:pt x="843104" y="604104"/>
                  </a:lnTo>
                  <a:lnTo>
                    <a:pt x="843185" y="603910"/>
                  </a:lnTo>
                  <a:lnTo>
                    <a:pt x="843278" y="603716"/>
                  </a:lnTo>
                  <a:lnTo>
                    <a:pt x="843406" y="603483"/>
                  </a:lnTo>
                  <a:lnTo>
                    <a:pt x="843487" y="603302"/>
                  </a:lnTo>
                  <a:lnTo>
                    <a:pt x="843568" y="603057"/>
                  </a:lnTo>
                  <a:lnTo>
                    <a:pt x="843650" y="602876"/>
                  </a:lnTo>
                  <a:lnTo>
                    <a:pt x="843743" y="602643"/>
                  </a:lnTo>
                  <a:lnTo>
                    <a:pt x="843859" y="602449"/>
                  </a:lnTo>
                  <a:lnTo>
                    <a:pt x="843952" y="602216"/>
                  </a:lnTo>
                  <a:lnTo>
                    <a:pt x="844033" y="602022"/>
                  </a:lnTo>
                  <a:lnTo>
                    <a:pt x="844114" y="601841"/>
                  </a:lnTo>
                  <a:lnTo>
                    <a:pt x="844196" y="601608"/>
                  </a:lnTo>
                  <a:lnTo>
                    <a:pt x="844324" y="601414"/>
                  </a:lnTo>
                  <a:lnTo>
                    <a:pt x="844416" y="601181"/>
                  </a:lnTo>
                  <a:lnTo>
                    <a:pt x="844498" y="600987"/>
                  </a:lnTo>
                  <a:lnTo>
                    <a:pt x="844579" y="600754"/>
                  </a:lnTo>
                  <a:lnTo>
                    <a:pt x="844660" y="600573"/>
                  </a:lnTo>
                  <a:lnTo>
                    <a:pt x="844788" y="600328"/>
                  </a:lnTo>
                  <a:lnTo>
                    <a:pt x="844870" y="600147"/>
                  </a:lnTo>
                  <a:lnTo>
                    <a:pt x="844962" y="599914"/>
                  </a:lnTo>
                  <a:lnTo>
                    <a:pt x="845044" y="599720"/>
                  </a:lnTo>
                  <a:lnTo>
                    <a:pt x="845125" y="599487"/>
                  </a:lnTo>
                  <a:lnTo>
                    <a:pt x="845253" y="599293"/>
                  </a:lnTo>
                  <a:lnTo>
                    <a:pt x="845334" y="599060"/>
                  </a:lnTo>
                  <a:lnTo>
                    <a:pt x="845427" y="598879"/>
                  </a:lnTo>
                  <a:lnTo>
                    <a:pt x="845508" y="598685"/>
                  </a:lnTo>
                  <a:lnTo>
                    <a:pt x="845590" y="598452"/>
                  </a:lnTo>
                  <a:lnTo>
                    <a:pt x="845718" y="598258"/>
                  </a:lnTo>
                  <a:lnTo>
                    <a:pt x="845799" y="598025"/>
                  </a:lnTo>
                  <a:lnTo>
                    <a:pt x="845880" y="597844"/>
                  </a:lnTo>
                  <a:lnTo>
                    <a:pt x="845973" y="597599"/>
                  </a:lnTo>
                  <a:lnTo>
                    <a:pt x="846054" y="597418"/>
                  </a:lnTo>
                  <a:lnTo>
                    <a:pt x="846182" y="597185"/>
                  </a:lnTo>
                  <a:lnTo>
                    <a:pt x="846264" y="596991"/>
                  </a:lnTo>
                  <a:lnTo>
                    <a:pt x="846345" y="596758"/>
                  </a:lnTo>
                  <a:lnTo>
                    <a:pt x="846426" y="596564"/>
                  </a:lnTo>
                  <a:lnTo>
                    <a:pt x="846519" y="596331"/>
                  </a:lnTo>
                  <a:lnTo>
                    <a:pt x="846647" y="596150"/>
                  </a:lnTo>
                  <a:lnTo>
                    <a:pt x="846728" y="595904"/>
                  </a:lnTo>
                  <a:lnTo>
                    <a:pt x="846810" y="595723"/>
                  </a:lnTo>
                  <a:lnTo>
                    <a:pt x="846891" y="595491"/>
                  </a:lnTo>
                  <a:lnTo>
                    <a:pt x="846984" y="595296"/>
                  </a:lnTo>
                  <a:lnTo>
                    <a:pt x="847100" y="595064"/>
                  </a:lnTo>
                  <a:lnTo>
                    <a:pt x="847193" y="594870"/>
                  </a:lnTo>
                  <a:lnTo>
                    <a:pt x="847274" y="594637"/>
                  </a:lnTo>
                  <a:lnTo>
                    <a:pt x="847356" y="594443"/>
                  </a:lnTo>
                  <a:lnTo>
                    <a:pt x="847448" y="594210"/>
                  </a:lnTo>
                  <a:lnTo>
                    <a:pt x="847565" y="593977"/>
                  </a:lnTo>
                  <a:lnTo>
                    <a:pt x="847658" y="593796"/>
                  </a:lnTo>
                  <a:lnTo>
                    <a:pt x="847739" y="593550"/>
                  </a:lnTo>
                  <a:lnTo>
                    <a:pt x="847820" y="593369"/>
                  </a:lnTo>
                  <a:lnTo>
                    <a:pt x="847902" y="593137"/>
                  </a:lnTo>
                  <a:lnTo>
                    <a:pt x="848029" y="592943"/>
                  </a:lnTo>
                </a:path>
                <a:path w="926464" h="787400">
                  <a:moveTo>
                    <a:pt x="848029" y="592943"/>
                  </a:moveTo>
                  <a:lnTo>
                    <a:pt x="848122" y="592710"/>
                  </a:lnTo>
                  <a:lnTo>
                    <a:pt x="848204" y="592516"/>
                  </a:lnTo>
                  <a:lnTo>
                    <a:pt x="848285" y="592283"/>
                  </a:lnTo>
                  <a:lnTo>
                    <a:pt x="848366" y="592102"/>
                  </a:lnTo>
                  <a:lnTo>
                    <a:pt x="848494" y="591856"/>
                  </a:lnTo>
                  <a:lnTo>
                    <a:pt x="848575" y="591675"/>
                  </a:lnTo>
                  <a:lnTo>
                    <a:pt x="848668" y="591442"/>
                  </a:lnTo>
                  <a:lnTo>
                    <a:pt x="848750" y="591248"/>
                  </a:lnTo>
                  <a:lnTo>
                    <a:pt x="848831" y="591015"/>
                  </a:lnTo>
                  <a:lnTo>
                    <a:pt x="848959" y="590821"/>
                  </a:lnTo>
                  <a:lnTo>
                    <a:pt x="849040" y="590589"/>
                  </a:lnTo>
                  <a:lnTo>
                    <a:pt x="849133" y="590356"/>
                  </a:lnTo>
                  <a:lnTo>
                    <a:pt x="849214" y="590162"/>
                  </a:lnTo>
                  <a:lnTo>
                    <a:pt x="849296" y="589929"/>
                  </a:lnTo>
                  <a:lnTo>
                    <a:pt x="849423" y="589748"/>
                  </a:lnTo>
                  <a:lnTo>
                    <a:pt x="849505" y="589502"/>
                  </a:lnTo>
                  <a:lnTo>
                    <a:pt x="849586" y="589321"/>
                  </a:lnTo>
                  <a:lnTo>
                    <a:pt x="849679" y="589088"/>
                  </a:lnTo>
                  <a:lnTo>
                    <a:pt x="849760" y="588894"/>
                  </a:lnTo>
                  <a:lnTo>
                    <a:pt x="849888" y="588662"/>
                  </a:lnTo>
                  <a:lnTo>
                    <a:pt x="849969" y="588429"/>
                  </a:lnTo>
                  <a:lnTo>
                    <a:pt x="850051" y="588235"/>
                  </a:lnTo>
                  <a:lnTo>
                    <a:pt x="850132" y="588002"/>
                  </a:lnTo>
                  <a:lnTo>
                    <a:pt x="850225" y="587808"/>
                  </a:lnTo>
                  <a:lnTo>
                    <a:pt x="850353" y="587575"/>
                  </a:lnTo>
                  <a:lnTo>
                    <a:pt x="850434" y="587394"/>
                  </a:lnTo>
                  <a:lnTo>
                    <a:pt x="850515" y="587148"/>
                  </a:lnTo>
                  <a:lnTo>
                    <a:pt x="850597" y="586915"/>
                  </a:lnTo>
                  <a:lnTo>
                    <a:pt x="850690" y="586734"/>
                  </a:lnTo>
                  <a:lnTo>
                    <a:pt x="850806" y="586489"/>
                  </a:lnTo>
                  <a:lnTo>
                    <a:pt x="850899" y="586308"/>
                  </a:lnTo>
                  <a:lnTo>
                    <a:pt x="850980" y="586075"/>
                  </a:lnTo>
                  <a:lnTo>
                    <a:pt x="851061" y="585881"/>
                  </a:lnTo>
                  <a:lnTo>
                    <a:pt x="851154" y="585648"/>
                  </a:lnTo>
                  <a:lnTo>
                    <a:pt x="851270" y="585415"/>
                  </a:lnTo>
                  <a:lnTo>
                    <a:pt x="851363" y="585221"/>
                  </a:lnTo>
                  <a:lnTo>
                    <a:pt x="851445" y="584988"/>
                  </a:lnTo>
                  <a:lnTo>
                    <a:pt x="851526" y="584794"/>
                  </a:lnTo>
                  <a:lnTo>
                    <a:pt x="851607" y="584562"/>
                  </a:lnTo>
                  <a:lnTo>
                    <a:pt x="851735" y="584329"/>
                  </a:lnTo>
                  <a:lnTo>
                    <a:pt x="851828" y="584135"/>
                  </a:lnTo>
                  <a:lnTo>
                    <a:pt x="851909" y="583902"/>
                  </a:lnTo>
                  <a:lnTo>
                    <a:pt x="851991" y="583721"/>
                  </a:lnTo>
                  <a:lnTo>
                    <a:pt x="852072" y="583488"/>
                  </a:lnTo>
                  <a:lnTo>
                    <a:pt x="852200" y="583242"/>
                  </a:lnTo>
                  <a:lnTo>
                    <a:pt x="852281" y="583061"/>
                  </a:lnTo>
                  <a:lnTo>
                    <a:pt x="852374" y="582828"/>
                  </a:lnTo>
                  <a:lnTo>
                    <a:pt x="852455" y="582634"/>
                  </a:lnTo>
                  <a:lnTo>
                    <a:pt x="852537" y="582402"/>
                  </a:lnTo>
                  <a:lnTo>
                    <a:pt x="852664" y="582169"/>
                  </a:lnTo>
                  <a:lnTo>
                    <a:pt x="852746" y="581975"/>
                  </a:lnTo>
                  <a:lnTo>
                    <a:pt x="852839" y="581742"/>
                  </a:lnTo>
                  <a:lnTo>
                    <a:pt x="852920" y="581548"/>
                  </a:lnTo>
                  <a:lnTo>
                    <a:pt x="853001" y="581315"/>
                  </a:lnTo>
                  <a:lnTo>
                    <a:pt x="853129" y="581082"/>
                  </a:lnTo>
                  <a:lnTo>
                    <a:pt x="853210" y="580888"/>
                  </a:lnTo>
                  <a:lnTo>
                    <a:pt x="853292" y="580656"/>
                  </a:lnTo>
                  <a:lnTo>
                    <a:pt x="853385" y="580423"/>
                  </a:lnTo>
                  <a:lnTo>
                    <a:pt x="853466" y="580229"/>
                  </a:lnTo>
                  <a:lnTo>
                    <a:pt x="853594" y="579996"/>
                  </a:lnTo>
                  <a:lnTo>
                    <a:pt x="853675" y="579815"/>
                  </a:lnTo>
                  <a:lnTo>
                    <a:pt x="853756" y="579569"/>
                  </a:lnTo>
                  <a:lnTo>
                    <a:pt x="853838" y="579336"/>
                  </a:lnTo>
                  <a:lnTo>
                    <a:pt x="853931" y="579155"/>
                  </a:lnTo>
                  <a:lnTo>
                    <a:pt x="854058" y="578923"/>
                  </a:lnTo>
                  <a:lnTo>
                    <a:pt x="854140" y="578677"/>
                  </a:lnTo>
                  <a:lnTo>
                    <a:pt x="854221" y="578496"/>
                  </a:lnTo>
                  <a:lnTo>
                    <a:pt x="854302" y="578263"/>
                  </a:lnTo>
                  <a:lnTo>
                    <a:pt x="854395" y="578069"/>
                  </a:lnTo>
                  <a:lnTo>
                    <a:pt x="854512" y="577836"/>
                  </a:lnTo>
                  <a:lnTo>
                    <a:pt x="854604" y="577603"/>
                  </a:lnTo>
                  <a:lnTo>
                    <a:pt x="854686" y="577409"/>
                  </a:lnTo>
                  <a:lnTo>
                    <a:pt x="854767" y="577176"/>
                  </a:lnTo>
                  <a:lnTo>
                    <a:pt x="854860" y="576944"/>
                  </a:lnTo>
                  <a:lnTo>
                    <a:pt x="854976" y="576750"/>
                  </a:lnTo>
                  <a:lnTo>
                    <a:pt x="855069" y="576517"/>
                  </a:lnTo>
                  <a:lnTo>
                    <a:pt x="855150" y="576284"/>
                  </a:lnTo>
                  <a:lnTo>
                    <a:pt x="855232" y="576090"/>
                  </a:lnTo>
                  <a:lnTo>
                    <a:pt x="855313" y="575857"/>
                  </a:lnTo>
                  <a:lnTo>
                    <a:pt x="855441" y="575624"/>
                  </a:lnTo>
                  <a:lnTo>
                    <a:pt x="855534" y="575430"/>
                  </a:lnTo>
                  <a:lnTo>
                    <a:pt x="855615" y="575198"/>
                  </a:lnTo>
                  <a:lnTo>
                    <a:pt x="855696" y="574965"/>
                  </a:lnTo>
                  <a:lnTo>
                    <a:pt x="855778" y="574771"/>
                  </a:lnTo>
                  <a:lnTo>
                    <a:pt x="855906" y="574538"/>
                  </a:lnTo>
                  <a:lnTo>
                    <a:pt x="855987" y="574305"/>
                  </a:lnTo>
                  <a:lnTo>
                    <a:pt x="856080" y="574111"/>
                  </a:lnTo>
                  <a:lnTo>
                    <a:pt x="856161" y="573878"/>
                  </a:lnTo>
                  <a:lnTo>
                    <a:pt x="856242" y="573646"/>
                  </a:lnTo>
                  <a:lnTo>
                    <a:pt x="856370" y="573452"/>
                  </a:lnTo>
                  <a:lnTo>
                    <a:pt x="856452" y="573219"/>
                  </a:lnTo>
                  <a:lnTo>
                    <a:pt x="856544" y="572986"/>
                  </a:lnTo>
                  <a:lnTo>
                    <a:pt x="856626" y="572792"/>
                  </a:lnTo>
                  <a:lnTo>
                    <a:pt x="856707" y="572559"/>
                  </a:lnTo>
                  <a:lnTo>
                    <a:pt x="856835" y="572326"/>
                  </a:lnTo>
                  <a:lnTo>
                    <a:pt x="856916" y="572132"/>
                  </a:lnTo>
                  <a:lnTo>
                    <a:pt x="856998" y="571900"/>
                  </a:lnTo>
                  <a:lnTo>
                    <a:pt x="857090" y="571667"/>
                  </a:lnTo>
                  <a:lnTo>
                    <a:pt x="857172" y="571473"/>
                  </a:lnTo>
                  <a:lnTo>
                    <a:pt x="857300" y="571240"/>
                  </a:lnTo>
                  <a:lnTo>
                    <a:pt x="857381" y="571007"/>
                  </a:lnTo>
                  <a:lnTo>
                    <a:pt x="857462" y="570826"/>
                  </a:lnTo>
                  <a:lnTo>
                    <a:pt x="857544" y="570580"/>
                  </a:lnTo>
                  <a:lnTo>
                    <a:pt x="857636" y="570347"/>
                  </a:lnTo>
                  <a:lnTo>
                    <a:pt x="857764" y="570166"/>
                  </a:lnTo>
                  <a:lnTo>
                    <a:pt x="857846" y="569921"/>
                  </a:lnTo>
                  <a:lnTo>
                    <a:pt x="857927" y="569688"/>
                  </a:lnTo>
                  <a:lnTo>
                    <a:pt x="858008" y="569455"/>
                  </a:lnTo>
                  <a:lnTo>
                    <a:pt x="858101" y="569261"/>
                  </a:lnTo>
                  <a:lnTo>
                    <a:pt x="858217" y="569028"/>
                  </a:lnTo>
                  <a:lnTo>
                    <a:pt x="858310" y="568795"/>
                  </a:lnTo>
                  <a:lnTo>
                    <a:pt x="858392" y="568601"/>
                  </a:lnTo>
                  <a:lnTo>
                    <a:pt x="858473" y="568369"/>
                  </a:lnTo>
                  <a:lnTo>
                    <a:pt x="858554" y="568136"/>
                  </a:lnTo>
                  <a:lnTo>
                    <a:pt x="858682" y="567955"/>
                  </a:lnTo>
                  <a:lnTo>
                    <a:pt x="858775" y="567709"/>
                  </a:lnTo>
                  <a:lnTo>
                    <a:pt x="858856" y="567476"/>
                  </a:lnTo>
                  <a:lnTo>
                    <a:pt x="858938" y="567243"/>
                  </a:lnTo>
                  <a:lnTo>
                    <a:pt x="859019" y="567049"/>
                  </a:lnTo>
                  <a:lnTo>
                    <a:pt x="859147" y="566817"/>
                  </a:lnTo>
                  <a:lnTo>
                    <a:pt x="859240" y="566584"/>
                  </a:lnTo>
                  <a:lnTo>
                    <a:pt x="859321" y="566390"/>
                  </a:lnTo>
                  <a:lnTo>
                    <a:pt x="859402" y="566157"/>
                  </a:lnTo>
                  <a:lnTo>
                    <a:pt x="859484" y="565924"/>
                  </a:lnTo>
                  <a:lnTo>
                    <a:pt x="859948" y="564799"/>
                  </a:lnTo>
                  <a:lnTo>
                    <a:pt x="860076" y="564605"/>
                  </a:lnTo>
                  <a:lnTo>
                    <a:pt x="860157" y="564372"/>
                  </a:lnTo>
                  <a:lnTo>
                    <a:pt x="860250" y="564139"/>
                  </a:lnTo>
                  <a:lnTo>
                    <a:pt x="860332" y="563945"/>
                  </a:lnTo>
                  <a:lnTo>
                    <a:pt x="860413" y="563713"/>
                  </a:lnTo>
                  <a:lnTo>
                    <a:pt x="860541" y="563480"/>
                  </a:lnTo>
                  <a:lnTo>
                    <a:pt x="860622" y="563247"/>
                  </a:lnTo>
                  <a:lnTo>
                    <a:pt x="860703" y="563053"/>
                  </a:lnTo>
                  <a:lnTo>
                    <a:pt x="860796" y="562820"/>
                  </a:lnTo>
                  <a:lnTo>
                    <a:pt x="860878" y="562587"/>
                  </a:lnTo>
                  <a:lnTo>
                    <a:pt x="861005" y="562342"/>
                  </a:lnTo>
                  <a:lnTo>
                    <a:pt x="861087" y="562160"/>
                  </a:lnTo>
                  <a:lnTo>
                    <a:pt x="861168" y="561928"/>
                  </a:lnTo>
                  <a:lnTo>
                    <a:pt x="861249" y="561695"/>
                  </a:lnTo>
                  <a:lnTo>
                    <a:pt x="861342" y="561449"/>
                  </a:lnTo>
                  <a:lnTo>
                    <a:pt x="861470" y="561268"/>
                  </a:lnTo>
                  <a:lnTo>
                    <a:pt x="861551" y="561035"/>
                  </a:lnTo>
                  <a:lnTo>
                    <a:pt x="861633" y="560790"/>
                  </a:lnTo>
                  <a:lnTo>
                    <a:pt x="861714" y="560557"/>
                  </a:lnTo>
                  <a:lnTo>
                    <a:pt x="861807" y="560376"/>
                  </a:lnTo>
                  <a:lnTo>
                    <a:pt x="861923" y="560130"/>
                  </a:lnTo>
                  <a:lnTo>
                    <a:pt x="862016" y="559897"/>
                  </a:lnTo>
                  <a:lnTo>
                    <a:pt x="862097" y="559664"/>
                  </a:lnTo>
                  <a:lnTo>
                    <a:pt x="862179" y="559470"/>
                  </a:lnTo>
                  <a:lnTo>
                    <a:pt x="862260" y="559237"/>
                  </a:lnTo>
                  <a:lnTo>
                    <a:pt x="862388" y="559005"/>
                  </a:lnTo>
                  <a:lnTo>
                    <a:pt x="862481" y="558772"/>
                  </a:lnTo>
                  <a:lnTo>
                    <a:pt x="862562" y="558539"/>
                  </a:lnTo>
                  <a:lnTo>
                    <a:pt x="862643" y="558345"/>
                  </a:lnTo>
                  <a:lnTo>
                    <a:pt x="862725" y="558112"/>
                  </a:lnTo>
                  <a:lnTo>
                    <a:pt x="862852" y="557879"/>
                  </a:lnTo>
                  <a:lnTo>
                    <a:pt x="862945" y="557647"/>
                  </a:lnTo>
                  <a:lnTo>
                    <a:pt x="863027" y="557453"/>
                  </a:lnTo>
                  <a:lnTo>
                    <a:pt x="863108" y="557220"/>
                  </a:lnTo>
                  <a:lnTo>
                    <a:pt x="863189" y="556987"/>
                  </a:lnTo>
                  <a:lnTo>
                    <a:pt x="863317" y="556741"/>
                  </a:lnTo>
                  <a:lnTo>
                    <a:pt x="863398" y="556560"/>
                  </a:lnTo>
                  <a:lnTo>
                    <a:pt x="863491" y="556327"/>
                  </a:lnTo>
                  <a:lnTo>
                    <a:pt x="863573" y="556082"/>
                  </a:lnTo>
                  <a:lnTo>
                    <a:pt x="863654" y="555849"/>
                  </a:lnTo>
                  <a:lnTo>
                    <a:pt x="864119" y="554724"/>
                  </a:lnTo>
                  <a:lnTo>
                    <a:pt x="864246" y="554491"/>
                  </a:lnTo>
                  <a:lnTo>
                    <a:pt x="864328" y="554297"/>
                  </a:lnTo>
                  <a:lnTo>
                    <a:pt x="864409" y="554064"/>
                  </a:lnTo>
                  <a:lnTo>
                    <a:pt x="864502" y="553831"/>
                  </a:lnTo>
                  <a:lnTo>
                    <a:pt x="864583" y="553598"/>
                  </a:lnTo>
                  <a:lnTo>
                    <a:pt x="864711" y="553353"/>
                  </a:lnTo>
                  <a:lnTo>
                    <a:pt x="864792" y="553172"/>
                  </a:lnTo>
                  <a:lnTo>
                    <a:pt x="864874" y="552939"/>
                  </a:lnTo>
                  <a:lnTo>
                    <a:pt x="864967" y="552693"/>
                  </a:lnTo>
                  <a:lnTo>
                    <a:pt x="865048" y="552460"/>
                  </a:lnTo>
                  <a:lnTo>
                    <a:pt x="865176" y="552227"/>
                  </a:lnTo>
                  <a:lnTo>
                    <a:pt x="865257" y="552033"/>
                  </a:lnTo>
                  <a:lnTo>
                    <a:pt x="865338" y="551801"/>
                  </a:lnTo>
                  <a:lnTo>
                    <a:pt x="865420" y="551568"/>
                  </a:lnTo>
                  <a:lnTo>
                    <a:pt x="865513" y="551335"/>
                  </a:lnTo>
                  <a:lnTo>
                    <a:pt x="865629" y="551102"/>
                  </a:lnTo>
                  <a:lnTo>
                    <a:pt x="865722" y="550908"/>
                  </a:lnTo>
                  <a:lnTo>
                    <a:pt x="865803" y="550675"/>
                  </a:lnTo>
                  <a:lnTo>
                    <a:pt x="865884" y="550443"/>
                  </a:lnTo>
                  <a:lnTo>
                    <a:pt x="865966" y="550210"/>
                  </a:lnTo>
                  <a:lnTo>
                    <a:pt x="866094" y="549964"/>
                  </a:lnTo>
                  <a:lnTo>
                    <a:pt x="866186" y="549731"/>
                  </a:lnTo>
                  <a:lnTo>
                    <a:pt x="866268" y="549550"/>
                  </a:lnTo>
                  <a:lnTo>
                    <a:pt x="866349" y="549304"/>
                  </a:lnTo>
                  <a:lnTo>
                    <a:pt x="866430" y="549072"/>
                  </a:lnTo>
                </a:path>
                <a:path w="926464" h="787400">
                  <a:moveTo>
                    <a:pt x="866430" y="549072"/>
                  </a:moveTo>
                  <a:lnTo>
                    <a:pt x="866558" y="548839"/>
                  </a:lnTo>
                  <a:lnTo>
                    <a:pt x="866651" y="548606"/>
                  </a:lnTo>
                  <a:lnTo>
                    <a:pt x="866732" y="548412"/>
                  </a:lnTo>
                  <a:lnTo>
                    <a:pt x="866814" y="548179"/>
                  </a:lnTo>
                  <a:lnTo>
                    <a:pt x="866895" y="547946"/>
                  </a:lnTo>
                  <a:lnTo>
                    <a:pt x="867023" y="547714"/>
                  </a:lnTo>
                  <a:lnTo>
                    <a:pt x="867104" y="547468"/>
                  </a:lnTo>
                  <a:lnTo>
                    <a:pt x="867197" y="547235"/>
                  </a:lnTo>
                  <a:lnTo>
                    <a:pt x="867278" y="547054"/>
                  </a:lnTo>
                  <a:lnTo>
                    <a:pt x="867360" y="546808"/>
                  </a:lnTo>
                  <a:lnTo>
                    <a:pt x="867488" y="546575"/>
                  </a:lnTo>
                  <a:lnTo>
                    <a:pt x="867569" y="546343"/>
                  </a:lnTo>
                  <a:lnTo>
                    <a:pt x="867662" y="546110"/>
                  </a:lnTo>
                  <a:lnTo>
                    <a:pt x="867743" y="545877"/>
                  </a:lnTo>
                  <a:lnTo>
                    <a:pt x="867824" y="545631"/>
                  </a:lnTo>
                  <a:lnTo>
                    <a:pt x="867952" y="545450"/>
                  </a:lnTo>
                  <a:lnTo>
                    <a:pt x="868034" y="545217"/>
                  </a:lnTo>
                  <a:lnTo>
                    <a:pt x="868115" y="544985"/>
                  </a:lnTo>
                  <a:lnTo>
                    <a:pt x="868208" y="544739"/>
                  </a:lnTo>
                  <a:lnTo>
                    <a:pt x="868289" y="544506"/>
                  </a:lnTo>
                  <a:lnTo>
                    <a:pt x="868417" y="544273"/>
                  </a:lnTo>
                  <a:lnTo>
                    <a:pt x="868498" y="544079"/>
                  </a:lnTo>
                  <a:lnTo>
                    <a:pt x="868580" y="543846"/>
                  </a:lnTo>
                  <a:lnTo>
                    <a:pt x="868672" y="543614"/>
                  </a:lnTo>
                  <a:lnTo>
                    <a:pt x="868754" y="543381"/>
                  </a:lnTo>
                  <a:lnTo>
                    <a:pt x="868882" y="543148"/>
                  </a:lnTo>
                  <a:lnTo>
                    <a:pt x="868963" y="542902"/>
                  </a:lnTo>
                  <a:lnTo>
                    <a:pt x="869044" y="542669"/>
                  </a:lnTo>
                  <a:lnTo>
                    <a:pt x="869126" y="542488"/>
                  </a:lnTo>
                  <a:lnTo>
                    <a:pt x="869218" y="542243"/>
                  </a:lnTo>
                  <a:lnTo>
                    <a:pt x="869672" y="541066"/>
                  </a:lnTo>
                  <a:lnTo>
                    <a:pt x="869799" y="540833"/>
                  </a:lnTo>
                  <a:lnTo>
                    <a:pt x="869892" y="540652"/>
                  </a:lnTo>
                  <a:lnTo>
                    <a:pt x="869974" y="540419"/>
                  </a:lnTo>
                  <a:lnTo>
                    <a:pt x="870055" y="540173"/>
                  </a:lnTo>
                  <a:lnTo>
                    <a:pt x="870136" y="539940"/>
                  </a:lnTo>
                  <a:lnTo>
                    <a:pt x="870264" y="539708"/>
                  </a:lnTo>
                  <a:lnTo>
                    <a:pt x="870357" y="539475"/>
                  </a:lnTo>
                  <a:lnTo>
                    <a:pt x="870438" y="539242"/>
                  </a:lnTo>
                  <a:lnTo>
                    <a:pt x="870520" y="538996"/>
                  </a:lnTo>
                  <a:lnTo>
                    <a:pt x="870601" y="538815"/>
                  </a:lnTo>
                  <a:lnTo>
                    <a:pt x="870729" y="538582"/>
                  </a:lnTo>
                  <a:lnTo>
                    <a:pt x="870810" y="538337"/>
                  </a:lnTo>
                  <a:lnTo>
                    <a:pt x="870903" y="538104"/>
                  </a:lnTo>
                  <a:lnTo>
                    <a:pt x="870984" y="537871"/>
                  </a:lnTo>
                  <a:lnTo>
                    <a:pt x="871066" y="537638"/>
                  </a:lnTo>
                  <a:lnTo>
                    <a:pt x="871193" y="537405"/>
                  </a:lnTo>
                  <a:lnTo>
                    <a:pt x="871275" y="537160"/>
                  </a:lnTo>
                  <a:lnTo>
                    <a:pt x="871368" y="536927"/>
                  </a:lnTo>
                  <a:lnTo>
                    <a:pt x="871449" y="536746"/>
                  </a:lnTo>
                  <a:lnTo>
                    <a:pt x="871530" y="536500"/>
                  </a:lnTo>
                  <a:lnTo>
                    <a:pt x="871658" y="536267"/>
                  </a:lnTo>
                  <a:lnTo>
                    <a:pt x="871739" y="536035"/>
                  </a:lnTo>
                  <a:lnTo>
                    <a:pt x="871821" y="535802"/>
                  </a:lnTo>
                  <a:lnTo>
                    <a:pt x="871914" y="535569"/>
                  </a:lnTo>
                  <a:lnTo>
                    <a:pt x="871995" y="535323"/>
                  </a:lnTo>
                  <a:lnTo>
                    <a:pt x="872123" y="535090"/>
                  </a:lnTo>
                  <a:lnTo>
                    <a:pt x="872204" y="534858"/>
                  </a:lnTo>
                  <a:lnTo>
                    <a:pt x="872285" y="534676"/>
                  </a:lnTo>
                  <a:lnTo>
                    <a:pt x="872378" y="534431"/>
                  </a:lnTo>
                  <a:lnTo>
                    <a:pt x="872460" y="534198"/>
                  </a:lnTo>
                  <a:lnTo>
                    <a:pt x="872587" y="533965"/>
                  </a:lnTo>
                  <a:lnTo>
                    <a:pt x="872669" y="533732"/>
                  </a:lnTo>
                  <a:lnTo>
                    <a:pt x="872750" y="533500"/>
                  </a:lnTo>
                  <a:lnTo>
                    <a:pt x="872831" y="533254"/>
                  </a:lnTo>
                  <a:lnTo>
                    <a:pt x="872924" y="533021"/>
                  </a:lnTo>
                  <a:lnTo>
                    <a:pt x="873040" y="532788"/>
                  </a:lnTo>
                  <a:lnTo>
                    <a:pt x="873133" y="532555"/>
                  </a:lnTo>
                  <a:lnTo>
                    <a:pt x="873215" y="532323"/>
                  </a:lnTo>
                  <a:lnTo>
                    <a:pt x="873296" y="532129"/>
                  </a:lnTo>
                  <a:lnTo>
                    <a:pt x="873377" y="531896"/>
                  </a:lnTo>
                  <a:lnTo>
                    <a:pt x="873842" y="530719"/>
                  </a:lnTo>
                  <a:lnTo>
                    <a:pt x="873970" y="530486"/>
                  </a:lnTo>
                  <a:lnTo>
                    <a:pt x="874063" y="530240"/>
                  </a:lnTo>
                  <a:lnTo>
                    <a:pt x="874144" y="530007"/>
                  </a:lnTo>
                  <a:lnTo>
                    <a:pt x="874225" y="529775"/>
                  </a:lnTo>
                  <a:lnTo>
                    <a:pt x="874307" y="529542"/>
                  </a:lnTo>
                  <a:lnTo>
                    <a:pt x="874434" y="529309"/>
                  </a:lnTo>
                  <a:lnTo>
                    <a:pt x="874516" y="529063"/>
                  </a:lnTo>
                  <a:lnTo>
                    <a:pt x="874609" y="528882"/>
                  </a:lnTo>
                  <a:lnTo>
                    <a:pt x="874690" y="528649"/>
                  </a:lnTo>
                  <a:lnTo>
                    <a:pt x="874771" y="528404"/>
                  </a:lnTo>
                  <a:lnTo>
                    <a:pt x="874899" y="528171"/>
                  </a:lnTo>
                  <a:lnTo>
                    <a:pt x="874980" y="527938"/>
                  </a:lnTo>
                  <a:lnTo>
                    <a:pt x="875073" y="527705"/>
                  </a:lnTo>
                  <a:lnTo>
                    <a:pt x="875155" y="527472"/>
                  </a:lnTo>
                  <a:lnTo>
                    <a:pt x="875236" y="527240"/>
                  </a:lnTo>
                  <a:lnTo>
                    <a:pt x="875364" y="526994"/>
                  </a:lnTo>
                  <a:lnTo>
                    <a:pt x="875445" y="526761"/>
                  </a:lnTo>
                  <a:lnTo>
                    <a:pt x="875526" y="526528"/>
                  </a:lnTo>
                  <a:lnTo>
                    <a:pt x="875619" y="526295"/>
                  </a:lnTo>
                  <a:lnTo>
                    <a:pt x="875701" y="526063"/>
                  </a:lnTo>
                  <a:lnTo>
                    <a:pt x="875828" y="525817"/>
                  </a:lnTo>
                  <a:lnTo>
                    <a:pt x="875910" y="525584"/>
                  </a:lnTo>
                  <a:lnTo>
                    <a:pt x="875991" y="525351"/>
                  </a:lnTo>
                  <a:lnTo>
                    <a:pt x="876084" y="525119"/>
                  </a:lnTo>
                  <a:lnTo>
                    <a:pt x="876165" y="524925"/>
                  </a:lnTo>
                  <a:lnTo>
                    <a:pt x="876293" y="524692"/>
                  </a:lnTo>
                  <a:lnTo>
                    <a:pt x="876374" y="524459"/>
                  </a:lnTo>
                  <a:lnTo>
                    <a:pt x="876456" y="524226"/>
                  </a:lnTo>
                  <a:lnTo>
                    <a:pt x="876537" y="523980"/>
                  </a:lnTo>
                  <a:lnTo>
                    <a:pt x="876630" y="523748"/>
                  </a:lnTo>
                  <a:lnTo>
                    <a:pt x="876746" y="523515"/>
                  </a:lnTo>
                  <a:lnTo>
                    <a:pt x="876839" y="523282"/>
                  </a:lnTo>
                  <a:lnTo>
                    <a:pt x="876920" y="523049"/>
                  </a:lnTo>
                  <a:lnTo>
                    <a:pt x="877002" y="522803"/>
                  </a:lnTo>
                  <a:lnTo>
                    <a:pt x="877083" y="522571"/>
                  </a:lnTo>
                  <a:lnTo>
                    <a:pt x="877211" y="522338"/>
                  </a:lnTo>
                  <a:lnTo>
                    <a:pt x="877304" y="522105"/>
                  </a:lnTo>
                  <a:lnTo>
                    <a:pt x="877385" y="521872"/>
                  </a:lnTo>
                  <a:lnTo>
                    <a:pt x="877466" y="521626"/>
                  </a:lnTo>
                  <a:lnTo>
                    <a:pt x="877548" y="521394"/>
                  </a:lnTo>
                  <a:lnTo>
                    <a:pt x="877676" y="521161"/>
                  </a:lnTo>
                  <a:lnTo>
                    <a:pt x="877757" y="520928"/>
                  </a:lnTo>
                  <a:lnTo>
                    <a:pt x="877850" y="520695"/>
                  </a:lnTo>
                  <a:lnTo>
                    <a:pt x="877931" y="520449"/>
                  </a:lnTo>
                  <a:lnTo>
                    <a:pt x="878012" y="520217"/>
                  </a:lnTo>
                  <a:lnTo>
                    <a:pt x="878140" y="519984"/>
                  </a:lnTo>
                  <a:lnTo>
                    <a:pt x="878222" y="519751"/>
                  </a:lnTo>
                  <a:lnTo>
                    <a:pt x="878314" y="519518"/>
                  </a:lnTo>
                  <a:lnTo>
                    <a:pt x="878396" y="519273"/>
                  </a:lnTo>
                  <a:lnTo>
                    <a:pt x="878477" y="519040"/>
                  </a:lnTo>
                  <a:lnTo>
                    <a:pt x="878605" y="518807"/>
                  </a:lnTo>
                  <a:lnTo>
                    <a:pt x="878686" y="518574"/>
                  </a:lnTo>
                  <a:lnTo>
                    <a:pt x="878779" y="518341"/>
                  </a:lnTo>
                  <a:lnTo>
                    <a:pt x="878860" y="518096"/>
                  </a:lnTo>
                  <a:lnTo>
                    <a:pt x="878942" y="517914"/>
                  </a:lnTo>
                  <a:lnTo>
                    <a:pt x="879070" y="517682"/>
                  </a:lnTo>
                  <a:lnTo>
                    <a:pt x="879151" y="517449"/>
                  </a:lnTo>
                  <a:lnTo>
                    <a:pt x="879232" y="517203"/>
                  </a:lnTo>
                  <a:lnTo>
                    <a:pt x="879325" y="516970"/>
                  </a:lnTo>
                  <a:lnTo>
                    <a:pt x="879406" y="516738"/>
                  </a:lnTo>
                  <a:lnTo>
                    <a:pt x="879534" y="516505"/>
                  </a:lnTo>
                  <a:lnTo>
                    <a:pt x="879616" y="516272"/>
                  </a:lnTo>
                  <a:lnTo>
                    <a:pt x="879697" y="516026"/>
                  </a:lnTo>
                  <a:lnTo>
                    <a:pt x="879790" y="515793"/>
                  </a:lnTo>
                  <a:lnTo>
                    <a:pt x="879871" y="515561"/>
                  </a:lnTo>
                  <a:lnTo>
                    <a:pt x="879999" y="515328"/>
                  </a:lnTo>
                  <a:lnTo>
                    <a:pt x="880080" y="515095"/>
                  </a:lnTo>
                  <a:lnTo>
                    <a:pt x="880162" y="514849"/>
                  </a:lnTo>
                  <a:lnTo>
                    <a:pt x="880243" y="514616"/>
                  </a:lnTo>
                  <a:lnTo>
                    <a:pt x="880336" y="514384"/>
                  </a:lnTo>
                  <a:lnTo>
                    <a:pt x="880452" y="514151"/>
                  </a:lnTo>
                  <a:lnTo>
                    <a:pt x="880545" y="513918"/>
                  </a:lnTo>
                  <a:lnTo>
                    <a:pt x="880626" y="513672"/>
                  </a:lnTo>
                  <a:lnTo>
                    <a:pt x="880708" y="513439"/>
                  </a:lnTo>
                  <a:lnTo>
                    <a:pt x="880789" y="513207"/>
                  </a:lnTo>
                  <a:lnTo>
                    <a:pt x="880917" y="512974"/>
                  </a:lnTo>
                  <a:lnTo>
                    <a:pt x="881010" y="512741"/>
                  </a:lnTo>
                  <a:lnTo>
                    <a:pt x="881091" y="512495"/>
                  </a:lnTo>
                  <a:lnTo>
                    <a:pt x="881172" y="512262"/>
                  </a:lnTo>
                  <a:lnTo>
                    <a:pt x="881254" y="512030"/>
                  </a:lnTo>
                  <a:lnTo>
                    <a:pt x="881381" y="511797"/>
                  </a:lnTo>
                  <a:lnTo>
                    <a:pt x="881463" y="511564"/>
                  </a:lnTo>
                  <a:lnTo>
                    <a:pt x="881556" y="511318"/>
                  </a:lnTo>
                  <a:lnTo>
                    <a:pt x="881637" y="511086"/>
                  </a:lnTo>
                  <a:lnTo>
                    <a:pt x="881718" y="510853"/>
                  </a:lnTo>
                  <a:lnTo>
                    <a:pt x="881846" y="510620"/>
                  </a:lnTo>
                  <a:lnTo>
                    <a:pt x="881927" y="510387"/>
                  </a:lnTo>
                  <a:lnTo>
                    <a:pt x="882020" y="510103"/>
                  </a:lnTo>
                  <a:lnTo>
                    <a:pt x="882102" y="509870"/>
                  </a:lnTo>
                  <a:lnTo>
                    <a:pt x="882183" y="509624"/>
                  </a:lnTo>
                  <a:lnTo>
                    <a:pt x="882311" y="509391"/>
                  </a:lnTo>
                  <a:lnTo>
                    <a:pt x="882392" y="509158"/>
                  </a:lnTo>
                  <a:lnTo>
                    <a:pt x="882485" y="508926"/>
                  </a:lnTo>
                  <a:lnTo>
                    <a:pt x="882566" y="508693"/>
                  </a:lnTo>
                  <a:lnTo>
                    <a:pt x="882648" y="508447"/>
                  </a:lnTo>
                  <a:lnTo>
                    <a:pt x="882775" y="508214"/>
                  </a:lnTo>
                  <a:lnTo>
                    <a:pt x="882857" y="507981"/>
                  </a:lnTo>
                  <a:lnTo>
                    <a:pt x="882938" y="507749"/>
                  </a:lnTo>
                  <a:lnTo>
                    <a:pt x="883031" y="507516"/>
                  </a:lnTo>
                  <a:lnTo>
                    <a:pt x="883112" y="507270"/>
                  </a:lnTo>
                  <a:lnTo>
                    <a:pt x="883240" y="507037"/>
                  </a:lnTo>
                  <a:lnTo>
                    <a:pt x="883321" y="506804"/>
                  </a:lnTo>
                  <a:lnTo>
                    <a:pt x="883403" y="506572"/>
                  </a:lnTo>
                  <a:lnTo>
                    <a:pt x="883496" y="506339"/>
                  </a:lnTo>
                  <a:lnTo>
                    <a:pt x="883577" y="506093"/>
                  </a:lnTo>
                  <a:lnTo>
                    <a:pt x="883705" y="505860"/>
                  </a:lnTo>
                  <a:lnTo>
                    <a:pt x="883786" y="505628"/>
                  </a:lnTo>
                  <a:lnTo>
                    <a:pt x="883867" y="505395"/>
                  </a:lnTo>
                  <a:lnTo>
                    <a:pt x="883949" y="505162"/>
                  </a:lnTo>
                  <a:lnTo>
                    <a:pt x="884042" y="504916"/>
                  </a:lnTo>
                  <a:lnTo>
                    <a:pt x="884169" y="504683"/>
                  </a:lnTo>
                  <a:lnTo>
                    <a:pt x="884251" y="504451"/>
                  </a:lnTo>
                  <a:lnTo>
                    <a:pt x="884332" y="504218"/>
                  </a:lnTo>
                  <a:lnTo>
                    <a:pt x="884413" y="503985"/>
                  </a:lnTo>
                  <a:lnTo>
                    <a:pt x="884541" y="503739"/>
                  </a:lnTo>
                  <a:lnTo>
                    <a:pt x="884622" y="503506"/>
                  </a:lnTo>
                  <a:lnTo>
                    <a:pt x="884715" y="503274"/>
                  </a:lnTo>
                  <a:lnTo>
                    <a:pt x="884797" y="503041"/>
                  </a:lnTo>
                  <a:lnTo>
                    <a:pt x="884878" y="502808"/>
                  </a:lnTo>
                </a:path>
                <a:path w="926464" h="787400">
                  <a:moveTo>
                    <a:pt x="884878" y="502808"/>
                  </a:moveTo>
                  <a:lnTo>
                    <a:pt x="885006" y="502523"/>
                  </a:lnTo>
                  <a:lnTo>
                    <a:pt x="885087" y="502291"/>
                  </a:lnTo>
                  <a:lnTo>
                    <a:pt x="885168" y="502045"/>
                  </a:lnTo>
                  <a:lnTo>
                    <a:pt x="885261" y="501812"/>
                  </a:lnTo>
                  <a:lnTo>
                    <a:pt x="885343" y="501579"/>
                  </a:lnTo>
                  <a:lnTo>
                    <a:pt x="885470" y="501346"/>
                  </a:lnTo>
                  <a:lnTo>
                    <a:pt x="885552" y="501114"/>
                  </a:lnTo>
                  <a:lnTo>
                    <a:pt x="885633" y="500868"/>
                  </a:lnTo>
                  <a:lnTo>
                    <a:pt x="885726" y="500635"/>
                  </a:lnTo>
                  <a:lnTo>
                    <a:pt x="885807" y="500402"/>
                  </a:lnTo>
                  <a:lnTo>
                    <a:pt x="885935" y="500170"/>
                  </a:lnTo>
                  <a:lnTo>
                    <a:pt x="886016" y="499937"/>
                  </a:lnTo>
                  <a:lnTo>
                    <a:pt x="886098" y="499691"/>
                  </a:lnTo>
                  <a:lnTo>
                    <a:pt x="886191" y="499458"/>
                  </a:lnTo>
                  <a:lnTo>
                    <a:pt x="886272" y="499225"/>
                  </a:lnTo>
                  <a:lnTo>
                    <a:pt x="886400" y="498993"/>
                  </a:lnTo>
                  <a:lnTo>
                    <a:pt x="886481" y="498760"/>
                  </a:lnTo>
                  <a:lnTo>
                    <a:pt x="886562" y="498527"/>
                  </a:lnTo>
                  <a:lnTo>
                    <a:pt x="886644" y="498242"/>
                  </a:lnTo>
                  <a:lnTo>
                    <a:pt x="886737" y="497997"/>
                  </a:lnTo>
                  <a:lnTo>
                    <a:pt x="886864" y="497764"/>
                  </a:lnTo>
                  <a:lnTo>
                    <a:pt x="886946" y="497531"/>
                  </a:lnTo>
                  <a:lnTo>
                    <a:pt x="887027" y="497298"/>
                  </a:lnTo>
                  <a:lnTo>
                    <a:pt x="887108" y="497065"/>
                  </a:lnTo>
                  <a:lnTo>
                    <a:pt x="887201" y="496820"/>
                  </a:lnTo>
                  <a:lnTo>
                    <a:pt x="887318" y="496587"/>
                  </a:lnTo>
                  <a:lnTo>
                    <a:pt x="887410" y="496354"/>
                  </a:lnTo>
                  <a:lnTo>
                    <a:pt x="887492" y="496121"/>
                  </a:lnTo>
                  <a:lnTo>
                    <a:pt x="887573" y="495888"/>
                  </a:lnTo>
                  <a:lnTo>
                    <a:pt x="887654" y="495656"/>
                  </a:lnTo>
                  <a:lnTo>
                    <a:pt x="887782" y="495410"/>
                  </a:lnTo>
                  <a:lnTo>
                    <a:pt x="887875" y="495177"/>
                  </a:lnTo>
                  <a:lnTo>
                    <a:pt x="887956" y="494893"/>
                  </a:lnTo>
                  <a:lnTo>
                    <a:pt x="888038" y="494660"/>
                  </a:lnTo>
                  <a:lnTo>
                    <a:pt x="888119" y="494427"/>
                  </a:lnTo>
                  <a:lnTo>
                    <a:pt x="888247" y="494194"/>
                  </a:lnTo>
                  <a:lnTo>
                    <a:pt x="888328" y="493948"/>
                  </a:lnTo>
                  <a:lnTo>
                    <a:pt x="888421" y="493716"/>
                  </a:lnTo>
                  <a:lnTo>
                    <a:pt x="888502" y="493483"/>
                  </a:lnTo>
                  <a:lnTo>
                    <a:pt x="888584" y="493250"/>
                  </a:lnTo>
                  <a:lnTo>
                    <a:pt x="888712" y="493017"/>
                  </a:lnTo>
                  <a:lnTo>
                    <a:pt x="888793" y="492784"/>
                  </a:lnTo>
                  <a:lnTo>
                    <a:pt x="888874" y="492539"/>
                  </a:lnTo>
                  <a:lnTo>
                    <a:pt x="888967" y="492306"/>
                  </a:lnTo>
                  <a:lnTo>
                    <a:pt x="889048" y="492073"/>
                  </a:lnTo>
                  <a:lnTo>
                    <a:pt x="889176" y="491789"/>
                  </a:lnTo>
                  <a:lnTo>
                    <a:pt x="889258" y="491556"/>
                  </a:lnTo>
                  <a:lnTo>
                    <a:pt x="889339" y="491323"/>
                  </a:lnTo>
                  <a:lnTo>
                    <a:pt x="889432" y="491077"/>
                  </a:lnTo>
                  <a:lnTo>
                    <a:pt x="889513" y="490844"/>
                  </a:lnTo>
                  <a:lnTo>
                    <a:pt x="889641" y="490612"/>
                  </a:lnTo>
                  <a:lnTo>
                    <a:pt x="889722" y="490379"/>
                  </a:lnTo>
                  <a:lnTo>
                    <a:pt x="889804" y="490146"/>
                  </a:lnTo>
                  <a:lnTo>
                    <a:pt x="889896" y="489913"/>
                  </a:lnTo>
                  <a:lnTo>
                    <a:pt x="889978" y="489667"/>
                  </a:lnTo>
                  <a:lnTo>
                    <a:pt x="890106" y="489435"/>
                  </a:lnTo>
                  <a:lnTo>
                    <a:pt x="890187" y="489150"/>
                  </a:lnTo>
                  <a:lnTo>
                    <a:pt x="890268" y="488917"/>
                  </a:lnTo>
                  <a:lnTo>
                    <a:pt x="890350" y="488684"/>
                  </a:lnTo>
                  <a:lnTo>
                    <a:pt x="890442" y="488452"/>
                  </a:lnTo>
                  <a:lnTo>
                    <a:pt x="890570" y="488206"/>
                  </a:lnTo>
                  <a:lnTo>
                    <a:pt x="890652" y="487973"/>
                  </a:lnTo>
                  <a:lnTo>
                    <a:pt x="890733" y="487740"/>
                  </a:lnTo>
                  <a:lnTo>
                    <a:pt x="890814" y="487507"/>
                  </a:lnTo>
                  <a:lnTo>
                    <a:pt x="890907" y="487275"/>
                  </a:lnTo>
                  <a:lnTo>
                    <a:pt x="891023" y="487042"/>
                  </a:lnTo>
                  <a:lnTo>
                    <a:pt x="891116" y="486757"/>
                  </a:lnTo>
                  <a:lnTo>
                    <a:pt x="891198" y="486512"/>
                  </a:lnTo>
                  <a:lnTo>
                    <a:pt x="891279" y="486279"/>
                  </a:lnTo>
                  <a:lnTo>
                    <a:pt x="891360" y="486046"/>
                  </a:lnTo>
                  <a:lnTo>
                    <a:pt x="891488" y="485813"/>
                  </a:lnTo>
                  <a:lnTo>
                    <a:pt x="891581" y="485580"/>
                  </a:lnTo>
                  <a:lnTo>
                    <a:pt x="891662" y="485335"/>
                  </a:lnTo>
                  <a:lnTo>
                    <a:pt x="891744" y="485102"/>
                  </a:lnTo>
                  <a:lnTo>
                    <a:pt x="891825" y="484869"/>
                  </a:lnTo>
                  <a:lnTo>
                    <a:pt x="891953" y="484584"/>
                  </a:lnTo>
                  <a:lnTo>
                    <a:pt x="892034" y="484352"/>
                  </a:lnTo>
                  <a:lnTo>
                    <a:pt x="892127" y="484119"/>
                  </a:lnTo>
                  <a:lnTo>
                    <a:pt x="892208" y="483886"/>
                  </a:lnTo>
                  <a:lnTo>
                    <a:pt x="892290" y="483640"/>
                  </a:lnTo>
                  <a:lnTo>
                    <a:pt x="892417" y="483408"/>
                  </a:lnTo>
                  <a:lnTo>
                    <a:pt x="892499" y="483175"/>
                  </a:lnTo>
                  <a:lnTo>
                    <a:pt x="892580" y="482942"/>
                  </a:lnTo>
                  <a:lnTo>
                    <a:pt x="892673" y="482709"/>
                  </a:lnTo>
                  <a:lnTo>
                    <a:pt x="892754" y="482425"/>
                  </a:lnTo>
                  <a:lnTo>
                    <a:pt x="892882" y="482192"/>
                  </a:lnTo>
                  <a:lnTo>
                    <a:pt x="892963" y="481946"/>
                  </a:lnTo>
                  <a:lnTo>
                    <a:pt x="893045" y="481713"/>
                  </a:lnTo>
                  <a:lnTo>
                    <a:pt x="893138" y="481480"/>
                  </a:lnTo>
                  <a:lnTo>
                    <a:pt x="893219" y="481248"/>
                  </a:lnTo>
                  <a:lnTo>
                    <a:pt x="893347" y="481015"/>
                  </a:lnTo>
                  <a:lnTo>
                    <a:pt x="893428" y="480769"/>
                  </a:lnTo>
                  <a:lnTo>
                    <a:pt x="893509" y="480497"/>
                  </a:lnTo>
                  <a:lnTo>
                    <a:pt x="893602" y="480252"/>
                  </a:lnTo>
                  <a:lnTo>
                    <a:pt x="893684" y="480019"/>
                  </a:lnTo>
                  <a:lnTo>
                    <a:pt x="893811" y="479786"/>
                  </a:lnTo>
                  <a:lnTo>
                    <a:pt x="893893" y="479553"/>
                  </a:lnTo>
                  <a:lnTo>
                    <a:pt x="893974" y="479320"/>
                  </a:lnTo>
                  <a:lnTo>
                    <a:pt x="894055" y="479075"/>
                  </a:lnTo>
                  <a:lnTo>
                    <a:pt x="894148" y="478842"/>
                  </a:lnTo>
                  <a:lnTo>
                    <a:pt x="894276" y="478557"/>
                  </a:lnTo>
                  <a:lnTo>
                    <a:pt x="894357" y="478325"/>
                  </a:lnTo>
                  <a:lnTo>
                    <a:pt x="894439" y="478092"/>
                  </a:lnTo>
                  <a:lnTo>
                    <a:pt x="894520" y="477859"/>
                  </a:lnTo>
                  <a:lnTo>
                    <a:pt x="894613" y="477626"/>
                  </a:lnTo>
                  <a:lnTo>
                    <a:pt x="894729" y="477380"/>
                  </a:lnTo>
                  <a:lnTo>
                    <a:pt x="894822" y="477148"/>
                  </a:lnTo>
                  <a:lnTo>
                    <a:pt x="894903" y="476915"/>
                  </a:lnTo>
                  <a:lnTo>
                    <a:pt x="894985" y="476630"/>
                  </a:lnTo>
                  <a:lnTo>
                    <a:pt x="895066" y="476397"/>
                  </a:lnTo>
                  <a:lnTo>
                    <a:pt x="895194" y="476165"/>
                  </a:lnTo>
                  <a:lnTo>
                    <a:pt x="895287" y="475932"/>
                  </a:lnTo>
                  <a:lnTo>
                    <a:pt x="895368" y="475686"/>
                  </a:lnTo>
                  <a:lnTo>
                    <a:pt x="895449" y="475453"/>
                  </a:lnTo>
                  <a:lnTo>
                    <a:pt x="895531" y="475221"/>
                  </a:lnTo>
                  <a:lnTo>
                    <a:pt x="895658" y="474936"/>
                  </a:lnTo>
                  <a:lnTo>
                    <a:pt x="895740" y="474703"/>
                  </a:lnTo>
                  <a:lnTo>
                    <a:pt x="895833" y="474470"/>
                  </a:lnTo>
                  <a:lnTo>
                    <a:pt x="895914" y="474238"/>
                  </a:lnTo>
                  <a:lnTo>
                    <a:pt x="895995" y="473992"/>
                  </a:lnTo>
                  <a:lnTo>
                    <a:pt x="896123" y="473759"/>
                  </a:lnTo>
                  <a:lnTo>
                    <a:pt x="896204" y="473526"/>
                  </a:lnTo>
                  <a:lnTo>
                    <a:pt x="896286" y="473242"/>
                  </a:lnTo>
                  <a:lnTo>
                    <a:pt x="896379" y="473009"/>
                  </a:lnTo>
                  <a:lnTo>
                    <a:pt x="896460" y="472776"/>
                  </a:lnTo>
                  <a:lnTo>
                    <a:pt x="896588" y="472543"/>
                  </a:lnTo>
                  <a:lnTo>
                    <a:pt x="896669" y="472298"/>
                  </a:lnTo>
                  <a:lnTo>
                    <a:pt x="896750" y="472065"/>
                  </a:lnTo>
                  <a:lnTo>
                    <a:pt x="896843" y="471832"/>
                  </a:lnTo>
                  <a:lnTo>
                    <a:pt x="896925" y="471547"/>
                  </a:lnTo>
                  <a:lnTo>
                    <a:pt x="897052" y="471315"/>
                  </a:lnTo>
                  <a:lnTo>
                    <a:pt x="897134" y="471082"/>
                  </a:lnTo>
                  <a:lnTo>
                    <a:pt x="897215" y="470849"/>
                  </a:lnTo>
                  <a:lnTo>
                    <a:pt x="897308" y="470603"/>
                  </a:lnTo>
                  <a:lnTo>
                    <a:pt x="897389" y="470370"/>
                  </a:lnTo>
                  <a:lnTo>
                    <a:pt x="897517" y="470138"/>
                  </a:lnTo>
                  <a:lnTo>
                    <a:pt x="897598" y="469853"/>
                  </a:lnTo>
                  <a:lnTo>
                    <a:pt x="897680" y="469620"/>
                  </a:lnTo>
                  <a:lnTo>
                    <a:pt x="897761" y="469387"/>
                  </a:lnTo>
                  <a:lnTo>
                    <a:pt x="897854" y="469155"/>
                  </a:lnTo>
                  <a:lnTo>
                    <a:pt x="897982" y="468909"/>
                  </a:lnTo>
                  <a:lnTo>
                    <a:pt x="898063" y="468676"/>
                  </a:lnTo>
                  <a:lnTo>
                    <a:pt x="898144" y="468392"/>
                  </a:lnTo>
                  <a:lnTo>
                    <a:pt x="898226" y="468159"/>
                  </a:lnTo>
                  <a:lnTo>
                    <a:pt x="898319" y="467926"/>
                  </a:lnTo>
                  <a:lnTo>
                    <a:pt x="898435" y="467693"/>
                  </a:lnTo>
                  <a:lnTo>
                    <a:pt x="898528" y="467460"/>
                  </a:lnTo>
                  <a:lnTo>
                    <a:pt x="898609" y="467215"/>
                  </a:lnTo>
                  <a:lnTo>
                    <a:pt x="898690" y="466982"/>
                  </a:lnTo>
                  <a:lnTo>
                    <a:pt x="898772" y="466697"/>
                  </a:lnTo>
                  <a:lnTo>
                    <a:pt x="899236" y="465520"/>
                  </a:lnTo>
                  <a:lnTo>
                    <a:pt x="899364" y="465236"/>
                  </a:lnTo>
                  <a:lnTo>
                    <a:pt x="899446" y="465003"/>
                  </a:lnTo>
                  <a:lnTo>
                    <a:pt x="899538" y="464770"/>
                  </a:lnTo>
                  <a:lnTo>
                    <a:pt x="899620" y="464537"/>
                  </a:lnTo>
                  <a:lnTo>
                    <a:pt x="899701" y="464305"/>
                  </a:lnTo>
                  <a:lnTo>
                    <a:pt x="899829" y="464072"/>
                  </a:lnTo>
                  <a:lnTo>
                    <a:pt x="899910" y="463787"/>
                  </a:lnTo>
                  <a:lnTo>
                    <a:pt x="899991" y="463541"/>
                  </a:lnTo>
                  <a:lnTo>
                    <a:pt x="900084" y="463309"/>
                  </a:lnTo>
                  <a:lnTo>
                    <a:pt x="900166" y="463076"/>
                  </a:lnTo>
                  <a:lnTo>
                    <a:pt x="900294" y="462843"/>
                  </a:lnTo>
                  <a:lnTo>
                    <a:pt x="900375" y="462610"/>
                  </a:lnTo>
                  <a:lnTo>
                    <a:pt x="900456" y="462326"/>
                  </a:lnTo>
                  <a:lnTo>
                    <a:pt x="900549" y="462093"/>
                  </a:lnTo>
                  <a:lnTo>
                    <a:pt x="900630" y="461847"/>
                  </a:lnTo>
                  <a:lnTo>
                    <a:pt x="900758" y="461614"/>
                  </a:lnTo>
                  <a:lnTo>
                    <a:pt x="900840" y="461382"/>
                  </a:lnTo>
                  <a:lnTo>
                    <a:pt x="900921" y="461097"/>
                  </a:lnTo>
                  <a:lnTo>
                    <a:pt x="901014" y="460864"/>
                  </a:lnTo>
                  <a:lnTo>
                    <a:pt x="901095" y="460631"/>
                  </a:lnTo>
                  <a:lnTo>
                    <a:pt x="901223" y="460399"/>
                  </a:lnTo>
                  <a:lnTo>
                    <a:pt x="901304" y="460153"/>
                  </a:lnTo>
                  <a:lnTo>
                    <a:pt x="901386" y="459920"/>
                  </a:lnTo>
                  <a:lnTo>
                    <a:pt x="901467" y="459635"/>
                  </a:lnTo>
                  <a:lnTo>
                    <a:pt x="901560" y="459403"/>
                  </a:lnTo>
                  <a:lnTo>
                    <a:pt x="901688" y="459170"/>
                  </a:lnTo>
                  <a:lnTo>
                    <a:pt x="901769" y="458937"/>
                  </a:lnTo>
                  <a:lnTo>
                    <a:pt x="901850" y="458704"/>
                  </a:lnTo>
                  <a:lnTo>
                    <a:pt x="901932" y="458459"/>
                  </a:lnTo>
                  <a:lnTo>
                    <a:pt x="902024" y="458187"/>
                  </a:lnTo>
                  <a:lnTo>
                    <a:pt x="902141" y="457941"/>
                  </a:lnTo>
                  <a:lnTo>
                    <a:pt x="902234" y="457708"/>
                  </a:lnTo>
                  <a:lnTo>
                    <a:pt x="902315" y="457476"/>
                  </a:lnTo>
                  <a:lnTo>
                    <a:pt x="902396" y="457243"/>
                  </a:lnTo>
                  <a:lnTo>
                    <a:pt x="902478" y="456958"/>
                  </a:lnTo>
                  <a:lnTo>
                    <a:pt x="902605" y="456725"/>
                  </a:lnTo>
                  <a:lnTo>
                    <a:pt x="902698" y="456493"/>
                  </a:lnTo>
                  <a:lnTo>
                    <a:pt x="902780" y="456247"/>
                  </a:lnTo>
                  <a:lnTo>
                    <a:pt x="902861" y="456014"/>
                  </a:lnTo>
                  <a:lnTo>
                    <a:pt x="902942" y="455730"/>
                  </a:lnTo>
                  <a:lnTo>
                    <a:pt x="903070" y="455497"/>
                  </a:lnTo>
                  <a:lnTo>
                    <a:pt x="903151" y="455264"/>
                  </a:lnTo>
                  <a:lnTo>
                    <a:pt x="903244" y="455031"/>
                  </a:lnTo>
                  <a:lnTo>
                    <a:pt x="903326" y="454798"/>
                  </a:lnTo>
                </a:path>
                <a:path w="926464" h="787400">
                  <a:moveTo>
                    <a:pt x="903326" y="454798"/>
                  </a:moveTo>
                  <a:lnTo>
                    <a:pt x="903407" y="454553"/>
                  </a:lnTo>
                  <a:lnTo>
                    <a:pt x="903535" y="454281"/>
                  </a:lnTo>
                  <a:lnTo>
                    <a:pt x="903616" y="454035"/>
                  </a:lnTo>
                  <a:lnTo>
                    <a:pt x="903697" y="453802"/>
                  </a:lnTo>
                  <a:lnTo>
                    <a:pt x="903790" y="453570"/>
                  </a:lnTo>
                  <a:lnTo>
                    <a:pt x="903872" y="453337"/>
                  </a:lnTo>
                  <a:lnTo>
                    <a:pt x="903999" y="453052"/>
                  </a:lnTo>
                  <a:lnTo>
                    <a:pt x="904081" y="452819"/>
                  </a:lnTo>
                  <a:lnTo>
                    <a:pt x="904162" y="452587"/>
                  </a:lnTo>
                  <a:lnTo>
                    <a:pt x="904255" y="452341"/>
                  </a:lnTo>
                  <a:lnTo>
                    <a:pt x="904336" y="452108"/>
                  </a:lnTo>
                  <a:lnTo>
                    <a:pt x="904464" y="451824"/>
                  </a:lnTo>
                  <a:lnTo>
                    <a:pt x="904545" y="451591"/>
                  </a:lnTo>
                  <a:lnTo>
                    <a:pt x="904627" y="451358"/>
                  </a:lnTo>
                  <a:lnTo>
                    <a:pt x="904720" y="451125"/>
                  </a:lnTo>
                  <a:lnTo>
                    <a:pt x="904801" y="450879"/>
                  </a:lnTo>
                  <a:lnTo>
                    <a:pt x="904929" y="450608"/>
                  </a:lnTo>
                  <a:lnTo>
                    <a:pt x="905010" y="450362"/>
                  </a:lnTo>
                  <a:lnTo>
                    <a:pt x="905091" y="450129"/>
                  </a:lnTo>
                  <a:lnTo>
                    <a:pt x="905173" y="449896"/>
                  </a:lnTo>
                  <a:lnTo>
                    <a:pt x="905266" y="449664"/>
                  </a:lnTo>
                  <a:lnTo>
                    <a:pt x="905393" y="449379"/>
                  </a:lnTo>
                  <a:lnTo>
                    <a:pt x="905475" y="449146"/>
                  </a:lnTo>
                  <a:lnTo>
                    <a:pt x="905556" y="448913"/>
                  </a:lnTo>
                  <a:lnTo>
                    <a:pt x="905637" y="448668"/>
                  </a:lnTo>
                  <a:lnTo>
                    <a:pt x="905730" y="448435"/>
                  </a:lnTo>
                  <a:lnTo>
                    <a:pt x="905846" y="448150"/>
                  </a:lnTo>
                  <a:lnTo>
                    <a:pt x="905939" y="447918"/>
                  </a:lnTo>
                  <a:lnTo>
                    <a:pt x="906021" y="447685"/>
                  </a:lnTo>
                  <a:lnTo>
                    <a:pt x="906102" y="447452"/>
                  </a:lnTo>
                  <a:lnTo>
                    <a:pt x="906183" y="447219"/>
                  </a:lnTo>
                  <a:lnTo>
                    <a:pt x="906311" y="446935"/>
                  </a:lnTo>
                  <a:lnTo>
                    <a:pt x="906404" y="446702"/>
                  </a:lnTo>
                  <a:lnTo>
                    <a:pt x="906485" y="446456"/>
                  </a:lnTo>
                  <a:lnTo>
                    <a:pt x="906567" y="446223"/>
                  </a:lnTo>
                  <a:lnTo>
                    <a:pt x="906648" y="445990"/>
                  </a:lnTo>
                  <a:lnTo>
                    <a:pt x="906776" y="445706"/>
                  </a:lnTo>
                  <a:lnTo>
                    <a:pt x="906857" y="445473"/>
                  </a:lnTo>
                  <a:lnTo>
                    <a:pt x="906950" y="445240"/>
                  </a:lnTo>
                  <a:lnTo>
                    <a:pt x="907031" y="445008"/>
                  </a:lnTo>
                  <a:lnTo>
                    <a:pt x="907113" y="444762"/>
                  </a:lnTo>
                  <a:lnTo>
                    <a:pt x="907240" y="444490"/>
                  </a:lnTo>
                  <a:lnTo>
                    <a:pt x="907322" y="444244"/>
                  </a:lnTo>
                  <a:lnTo>
                    <a:pt x="907403" y="444012"/>
                  </a:lnTo>
                  <a:lnTo>
                    <a:pt x="907496" y="443779"/>
                  </a:lnTo>
                  <a:lnTo>
                    <a:pt x="907577" y="443546"/>
                  </a:lnTo>
                  <a:lnTo>
                    <a:pt x="907705" y="443261"/>
                  </a:lnTo>
                  <a:lnTo>
                    <a:pt x="907786" y="443029"/>
                  </a:lnTo>
                  <a:lnTo>
                    <a:pt x="907868" y="442796"/>
                  </a:lnTo>
                  <a:lnTo>
                    <a:pt x="907961" y="442550"/>
                  </a:lnTo>
                  <a:lnTo>
                    <a:pt x="908042" y="442266"/>
                  </a:lnTo>
                  <a:lnTo>
                    <a:pt x="908170" y="442033"/>
                  </a:lnTo>
                  <a:lnTo>
                    <a:pt x="908251" y="441800"/>
                  </a:lnTo>
                  <a:lnTo>
                    <a:pt x="908332" y="441567"/>
                  </a:lnTo>
                  <a:lnTo>
                    <a:pt x="908414" y="441334"/>
                  </a:lnTo>
                  <a:lnTo>
                    <a:pt x="908507" y="441050"/>
                  </a:lnTo>
                  <a:lnTo>
                    <a:pt x="908634" y="440817"/>
                  </a:lnTo>
                  <a:lnTo>
                    <a:pt x="908716" y="440571"/>
                  </a:lnTo>
                  <a:lnTo>
                    <a:pt x="908797" y="440338"/>
                  </a:lnTo>
                  <a:lnTo>
                    <a:pt x="908878" y="440106"/>
                  </a:lnTo>
                  <a:lnTo>
                    <a:pt x="908971" y="439821"/>
                  </a:lnTo>
                  <a:lnTo>
                    <a:pt x="909099" y="439588"/>
                  </a:lnTo>
                  <a:lnTo>
                    <a:pt x="909180" y="439356"/>
                  </a:lnTo>
                  <a:lnTo>
                    <a:pt x="909262" y="439123"/>
                  </a:lnTo>
                  <a:lnTo>
                    <a:pt x="909343" y="438838"/>
                  </a:lnTo>
                  <a:lnTo>
                    <a:pt x="909436" y="438605"/>
                  </a:lnTo>
                  <a:lnTo>
                    <a:pt x="909552" y="438360"/>
                  </a:lnTo>
                  <a:lnTo>
                    <a:pt x="909645" y="438127"/>
                  </a:lnTo>
                  <a:lnTo>
                    <a:pt x="909726" y="437894"/>
                  </a:lnTo>
                  <a:lnTo>
                    <a:pt x="909808" y="437609"/>
                  </a:lnTo>
                  <a:lnTo>
                    <a:pt x="909889" y="437377"/>
                  </a:lnTo>
                  <a:lnTo>
                    <a:pt x="910017" y="437144"/>
                  </a:lnTo>
                  <a:lnTo>
                    <a:pt x="910110" y="436911"/>
                  </a:lnTo>
                  <a:lnTo>
                    <a:pt x="910191" y="436627"/>
                  </a:lnTo>
                  <a:lnTo>
                    <a:pt x="910272" y="436394"/>
                  </a:lnTo>
                  <a:lnTo>
                    <a:pt x="910354" y="436148"/>
                  </a:lnTo>
                  <a:lnTo>
                    <a:pt x="910482" y="435915"/>
                  </a:lnTo>
                  <a:lnTo>
                    <a:pt x="910563" y="435682"/>
                  </a:lnTo>
                  <a:lnTo>
                    <a:pt x="910656" y="435398"/>
                  </a:lnTo>
                  <a:lnTo>
                    <a:pt x="910737" y="435165"/>
                  </a:lnTo>
                  <a:lnTo>
                    <a:pt x="910818" y="434932"/>
                  </a:lnTo>
                  <a:lnTo>
                    <a:pt x="910946" y="434699"/>
                  </a:lnTo>
                  <a:lnTo>
                    <a:pt x="911027" y="434415"/>
                  </a:lnTo>
                  <a:lnTo>
                    <a:pt x="911109" y="434182"/>
                  </a:lnTo>
                  <a:lnTo>
                    <a:pt x="911202" y="433936"/>
                  </a:lnTo>
                  <a:lnTo>
                    <a:pt x="911283" y="433704"/>
                  </a:lnTo>
                  <a:lnTo>
                    <a:pt x="911411" y="433471"/>
                  </a:lnTo>
                  <a:lnTo>
                    <a:pt x="911492" y="433186"/>
                  </a:lnTo>
                  <a:lnTo>
                    <a:pt x="911573" y="432953"/>
                  </a:lnTo>
                  <a:lnTo>
                    <a:pt x="911666" y="432721"/>
                  </a:lnTo>
                  <a:lnTo>
                    <a:pt x="911748" y="432488"/>
                  </a:lnTo>
                  <a:lnTo>
                    <a:pt x="911876" y="432203"/>
                  </a:lnTo>
                  <a:lnTo>
                    <a:pt x="911957" y="431957"/>
                  </a:lnTo>
                  <a:lnTo>
                    <a:pt x="912038" y="431725"/>
                  </a:lnTo>
                  <a:lnTo>
                    <a:pt x="912119" y="431492"/>
                  </a:lnTo>
                  <a:lnTo>
                    <a:pt x="912212" y="431259"/>
                  </a:lnTo>
                  <a:lnTo>
                    <a:pt x="912340" y="430975"/>
                  </a:lnTo>
                  <a:lnTo>
                    <a:pt x="912422" y="430742"/>
                  </a:lnTo>
                  <a:lnTo>
                    <a:pt x="912503" y="430509"/>
                  </a:lnTo>
                  <a:lnTo>
                    <a:pt x="912584" y="430263"/>
                  </a:lnTo>
                  <a:lnTo>
                    <a:pt x="912677" y="429992"/>
                  </a:lnTo>
                  <a:lnTo>
                    <a:pt x="912805" y="429746"/>
                  </a:lnTo>
                  <a:lnTo>
                    <a:pt x="912886" y="429513"/>
                  </a:lnTo>
                  <a:lnTo>
                    <a:pt x="912968" y="429280"/>
                  </a:lnTo>
                  <a:lnTo>
                    <a:pt x="913049" y="428996"/>
                  </a:lnTo>
                  <a:lnTo>
                    <a:pt x="913142" y="428763"/>
                  </a:lnTo>
                  <a:lnTo>
                    <a:pt x="913258" y="428530"/>
                  </a:lnTo>
                  <a:lnTo>
                    <a:pt x="913351" y="428297"/>
                  </a:lnTo>
                  <a:lnTo>
                    <a:pt x="913432" y="428052"/>
                  </a:lnTo>
                  <a:lnTo>
                    <a:pt x="913514" y="427780"/>
                  </a:lnTo>
                  <a:lnTo>
                    <a:pt x="913595" y="427534"/>
                  </a:lnTo>
                  <a:lnTo>
                    <a:pt x="913723" y="427301"/>
                  </a:lnTo>
                  <a:lnTo>
                    <a:pt x="913816" y="427069"/>
                  </a:lnTo>
                  <a:lnTo>
                    <a:pt x="913897" y="426784"/>
                  </a:lnTo>
                  <a:lnTo>
                    <a:pt x="913978" y="426551"/>
                  </a:lnTo>
                  <a:lnTo>
                    <a:pt x="914059" y="426318"/>
                  </a:lnTo>
                  <a:lnTo>
                    <a:pt x="914187" y="426086"/>
                  </a:lnTo>
                  <a:lnTo>
                    <a:pt x="914269" y="425801"/>
                  </a:lnTo>
                  <a:lnTo>
                    <a:pt x="914362" y="425568"/>
                  </a:lnTo>
                  <a:lnTo>
                    <a:pt x="914443" y="425323"/>
                  </a:lnTo>
                  <a:lnTo>
                    <a:pt x="914524" y="425090"/>
                  </a:lnTo>
                  <a:lnTo>
                    <a:pt x="914652" y="424805"/>
                  </a:lnTo>
                  <a:lnTo>
                    <a:pt x="914733" y="424572"/>
                  </a:lnTo>
                  <a:lnTo>
                    <a:pt x="914826" y="424340"/>
                  </a:lnTo>
                  <a:lnTo>
                    <a:pt x="914908" y="424107"/>
                  </a:lnTo>
                  <a:lnTo>
                    <a:pt x="914989" y="423874"/>
                  </a:lnTo>
                  <a:lnTo>
                    <a:pt x="915117" y="423589"/>
                  </a:lnTo>
                  <a:lnTo>
                    <a:pt x="915198" y="423344"/>
                  </a:lnTo>
                  <a:lnTo>
                    <a:pt x="915279" y="423111"/>
                  </a:lnTo>
                  <a:lnTo>
                    <a:pt x="915372" y="422878"/>
                  </a:lnTo>
                  <a:lnTo>
                    <a:pt x="915454" y="422594"/>
                  </a:lnTo>
                  <a:lnTo>
                    <a:pt x="915581" y="422361"/>
                  </a:lnTo>
                  <a:lnTo>
                    <a:pt x="915663" y="422128"/>
                  </a:lnTo>
                  <a:lnTo>
                    <a:pt x="915744" y="421895"/>
                  </a:lnTo>
                  <a:lnTo>
                    <a:pt x="915825" y="421611"/>
                  </a:lnTo>
                  <a:lnTo>
                    <a:pt x="915918" y="421378"/>
                  </a:lnTo>
                  <a:lnTo>
                    <a:pt x="916046" y="421132"/>
                  </a:lnTo>
                  <a:lnTo>
                    <a:pt x="916127" y="420899"/>
                  </a:lnTo>
                  <a:lnTo>
                    <a:pt x="916209" y="420615"/>
                  </a:lnTo>
                  <a:lnTo>
                    <a:pt x="916290" y="420382"/>
                  </a:lnTo>
                  <a:lnTo>
                    <a:pt x="916383" y="420149"/>
                  </a:lnTo>
                  <a:lnTo>
                    <a:pt x="916511" y="419916"/>
                  </a:lnTo>
                  <a:lnTo>
                    <a:pt x="916592" y="419632"/>
                  </a:lnTo>
                  <a:lnTo>
                    <a:pt x="916673" y="419399"/>
                  </a:lnTo>
                  <a:lnTo>
                    <a:pt x="916755" y="419166"/>
                  </a:lnTo>
                  <a:lnTo>
                    <a:pt x="916848" y="418920"/>
                  </a:lnTo>
                  <a:lnTo>
                    <a:pt x="916964" y="418649"/>
                  </a:lnTo>
                  <a:lnTo>
                    <a:pt x="917057" y="418403"/>
                  </a:lnTo>
                  <a:lnTo>
                    <a:pt x="917138" y="418170"/>
                  </a:lnTo>
                  <a:lnTo>
                    <a:pt x="917219" y="417937"/>
                  </a:lnTo>
                  <a:lnTo>
                    <a:pt x="917301" y="417653"/>
                  </a:lnTo>
                  <a:lnTo>
                    <a:pt x="917765" y="416424"/>
                  </a:lnTo>
                  <a:lnTo>
                    <a:pt x="917893" y="416191"/>
                  </a:lnTo>
                  <a:lnTo>
                    <a:pt x="917974" y="415959"/>
                  </a:lnTo>
                  <a:lnTo>
                    <a:pt x="918067" y="415726"/>
                  </a:lnTo>
                  <a:lnTo>
                    <a:pt x="918149" y="415441"/>
                  </a:lnTo>
                  <a:lnTo>
                    <a:pt x="918230" y="415208"/>
                  </a:lnTo>
                  <a:lnTo>
                    <a:pt x="918358" y="414976"/>
                  </a:lnTo>
                  <a:lnTo>
                    <a:pt x="918439" y="414730"/>
                  </a:lnTo>
                  <a:lnTo>
                    <a:pt x="918532" y="414458"/>
                  </a:lnTo>
                  <a:lnTo>
                    <a:pt x="918613" y="414212"/>
                  </a:lnTo>
                  <a:lnTo>
                    <a:pt x="918695" y="413980"/>
                  </a:lnTo>
                  <a:lnTo>
                    <a:pt x="918822" y="413747"/>
                  </a:lnTo>
                  <a:lnTo>
                    <a:pt x="918904" y="413462"/>
                  </a:lnTo>
                  <a:lnTo>
                    <a:pt x="918985" y="413230"/>
                  </a:lnTo>
                  <a:lnTo>
                    <a:pt x="919078" y="412997"/>
                  </a:lnTo>
                  <a:lnTo>
                    <a:pt x="919159" y="412764"/>
                  </a:lnTo>
                  <a:lnTo>
                    <a:pt x="919287" y="412479"/>
                  </a:lnTo>
                  <a:lnTo>
                    <a:pt x="919368" y="412247"/>
                  </a:lnTo>
                  <a:lnTo>
                    <a:pt x="919450" y="412001"/>
                  </a:lnTo>
                  <a:lnTo>
                    <a:pt x="919531" y="411768"/>
                  </a:lnTo>
                  <a:lnTo>
                    <a:pt x="919624" y="411483"/>
                  </a:lnTo>
                  <a:lnTo>
                    <a:pt x="919752" y="411251"/>
                  </a:lnTo>
                  <a:lnTo>
                    <a:pt x="919833" y="411018"/>
                  </a:lnTo>
                  <a:lnTo>
                    <a:pt x="919914" y="410785"/>
                  </a:lnTo>
                  <a:lnTo>
                    <a:pt x="919996" y="410501"/>
                  </a:lnTo>
                  <a:lnTo>
                    <a:pt x="920089" y="410268"/>
                  </a:lnTo>
                  <a:lnTo>
                    <a:pt x="920216" y="410035"/>
                  </a:lnTo>
                  <a:lnTo>
                    <a:pt x="920298" y="409789"/>
                  </a:lnTo>
                  <a:lnTo>
                    <a:pt x="920379" y="409518"/>
                  </a:lnTo>
                  <a:lnTo>
                    <a:pt x="920460" y="409272"/>
                  </a:lnTo>
                  <a:lnTo>
                    <a:pt x="920553" y="409039"/>
                  </a:lnTo>
                  <a:lnTo>
                    <a:pt x="920669" y="408806"/>
                  </a:lnTo>
                  <a:lnTo>
                    <a:pt x="920762" y="408522"/>
                  </a:lnTo>
                  <a:lnTo>
                    <a:pt x="920844" y="408289"/>
                  </a:lnTo>
                  <a:lnTo>
                    <a:pt x="920925" y="408056"/>
                  </a:lnTo>
                  <a:lnTo>
                    <a:pt x="921006" y="407810"/>
                  </a:lnTo>
                  <a:lnTo>
                    <a:pt x="921471" y="406543"/>
                  </a:lnTo>
                  <a:lnTo>
                    <a:pt x="921599" y="406310"/>
                  </a:lnTo>
                  <a:lnTo>
                    <a:pt x="921680" y="406077"/>
                  </a:lnTo>
                  <a:lnTo>
                    <a:pt x="921773" y="405844"/>
                  </a:lnTo>
                </a:path>
                <a:path w="926464" h="787400">
                  <a:moveTo>
                    <a:pt x="921773" y="405844"/>
                  </a:moveTo>
                  <a:lnTo>
                    <a:pt x="921854" y="405560"/>
                  </a:lnTo>
                  <a:lnTo>
                    <a:pt x="921936" y="405327"/>
                  </a:lnTo>
                  <a:lnTo>
                    <a:pt x="922064" y="405081"/>
                  </a:lnTo>
                  <a:lnTo>
                    <a:pt x="922145" y="404849"/>
                  </a:lnTo>
                  <a:lnTo>
                    <a:pt x="922238" y="404564"/>
                  </a:lnTo>
                  <a:lnTo>
                    <a:pt x="922319" y="404331"/>
                  </a:lnTo>
                  <a:lnTo>
                    <a:pt x="922400" y="404098"/>
                  </a:lnTo>
                  <a:lnTo>
                    <a:pt x="922528" y="403866"/>
                  </a:lnTo>
                  <a:lnTo>
                    <a:pt x="922609" y="403581"/>
                  </a:lnTo>
                  <a:lnTo>
                    <a:pt x="922691" y="403348"/>
                  </a:lnTo>
                  <a:lnTo>
                    <a:pt x="922784" y="403115"/>
                  </a:lnTo>
                  <a:lnTo>
                    <a:pt x="922865" y="402870"/>
                  </a:lnTo>
                  <a:lnTo>
                    <a:pt x="922993" y="402598"/>
                  </a:lnTo>
                  <a:lnTo>
                    <a:pt x="923074" y="402352"/>
                  </a:lnTo>
                  <a:lnTo>
                    <a:pt x="923155" y="402120"/>
                  </a:lnTo>
                  <a:lnTo>
                    <a:pt x="923237" y="401887"/>
                  </a:lnTo>
                  <a:lnTo>
                    <a:pt x="923330" y="401602"/>
                  </a:lnTo>
                  <a:lnTo>
                    <a:pt x="923458" y="401369"/>
                  </a:lnTo>
                  <a:lnTo>
                    <a:pt x="923539" y="401137"/>
                  </a:lnTo>
                  <a:lnTo>
                    <a:pt x="923620" y="400904"/>
                  </a:lnTo>
                  <a:lnTo>
                    <a:pt x="923701" y="400619"/>
                  </a:lnTo>
                  <a:lnTo>
                    <a:pt x="923794" y="400373"/>
                  </a:lnTo>
                  <a:lnTo>
                    <a:pt x="923922" y="400141"/>
                  </a:lnTo>
                  <a:lnTo>
                    <a:pt x="924004" y="399908"/>
                  </a:lnTo>
                  <a:lnTo>
                    <a:pt x="924085" y="399623"/>
                  </a:lnTo>
                  <a:lnTo>
                    <a:pt x="924166" y="399391"/>
                  </a:lnTo>
                  <a:lnTo>
                    <a:pt x="924259" y="399158"/>
                  </a:lnTo>
                  <a:lnTo>
                    <a:pt x="924375" y="398925"/>
                  </a:lnTo>
                  <a:lnTo>
                    <a:pt x="924468" y="398640"/>
                  </a:lnTo>
                  <a:lnTo>
                    <a:pt x="924550" y="398408"/>
                  </a:lnTo>
                  <a:lnTo>
                    <a:pt x="924631" y="398162"/>
                  </a:lnTo>
                  <a:lnTo>
                    <a:pt x="924712" y="397929"/>
                  </a:lnTo>
                  <a:lnTo>
                    <a:pt x="924840" y="397644"/>
                  </a:lnTo>
                  <a:lnTo>
                    <a:pt x="924933" y="397412"/>
                  </a:lnTo>
                  <a:lnTo>
                    <a:pt x="925014" y="397179"/>
                  </a:lnTo>
                  <a:lnTo>
                    <a:pt x="925096" y="396946"/>
                  </a:lnTo>
                  <a:lnTo>
                    <a:pt x="925177" y="396662"/>
                  </a:lnTo>
                  <a:lnTo>
                    <a:pt x="925305" y="396429"/>
                  </a:lnTo>
                  <a:lnTo>
                    <a:pt x="925386" y="396196"/>
                  </a:lnTo>
                  <a:lnTo>
                    <a:pt x="925479" y="395950"/>
                  </a:lnTo>
                  <a:lnTo>
                    <a:pt x="925560" y="395679"/>
                  </a:lnTo>
                  <a:lnTo>
                    <a:pt x="925641" y="395433"/>
                  </a:lnTo>
                  <a:lnTo>
                    <a:pt x="925769" y="395200"/>
                  </a:lnTo>
                  <a:lnTo>
                    <a:pt x="925851" y="394967"/>
                  </a:lnTo>
                  <a:lnTo>
                    <a:pt x="925944" y="394683"/>
                  </a:lnTo>
                  <a:lnTo>
                    <a:pt x="926025" y="394450"/>
                  </a:lnTo>
                  <a:lnTo>
                    <a:pt x="926106" y="394217"/>
                  </a:lnTo>
                  <a:lnTo>
                    <a:pt x="926234" y="393984"/>
                  </a:lnTo>
                  <a:lnTo>
                    <a:pt x="926315" y="393700"/>
                  </a:lnTo>
                  <a:lnTo>
                    <a:pt x="926397" y="393454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061412" y="3359261"/>
            <a:ext cx="1876425" cy="814705"/>
            <a:chOff x="3061411" y="3359260"/>
            <a:chExt cx="1876425" cy="814705"/>
          </a:xfrm>
        </p:grpSpPr>
        <p:sp>
          <p:nvSpPr>
            <p:cNvPr id="6" name="object 6"/>
            <p:cNvSpPr/>
            <p:nvPr/>
          </p:nvSpPr>
          <p:spPr>
            <a:xfrm>
              <a:off x="3062237" y="3753620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5">
                  <a:moveTo>
                    <a:pt x="0" y="0"/>
                  </a:moveTo>
                  <a:lnTo>
                    <a:pt x="925058" y="0"/>
                  </a:lnTo>
                </a:path>
              </a:pathLst>
            </a:custGeom>
            <a:ln w="3175">
              <a:solidFill>
                <a:srgbClr val="C0C0C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062237" y="3360165"/>
              <a:ext cx="925194" cy="787400"/>
            </a:xfrm>
            <a:custGeom>
              <a:avLst/>
              <a:gdLst/>
              <a:ahLst/>
              <a:cxnLst/>
              <a:rect l="l" t="t" r="r" b="b"/>
              <a:pathLst>
                <a:path w="925195" h="787400">
                  <a:moveTo>
                    <a:pt x="0" y="393454"/>
                  </a:moveTo>
                  <a:lnTo>
                    <a:pt x="83" y="393700"/>
                  </a:lnTo>
                  <a:lnTo>
                    <a:pt x="168" y="393984"/>
                  </a:lnTo>
                  <a:lnTo>
                    <a:pt x="294" y="394217"/>
                  </a:lnTo>
                  <a:lnTo>
                    <a:pt x="378" y="394450"/>
                  </a:lnTo>
                  <a:lnTo>
                    <a:pt x="462" y="394683"/>
                  </a:lnTo>
                  <a:lnTo>
                    <a:pt x="546" y="394967"/>
                  </a:lnTo>
                  <a:lnTo>
                    <a:pt x="631" y="395200"/>
                  </a:lnTo>
                  <a:lnTo>
                    <a:pt x="756" y="395433"/>
                  </a:lnTo>
                  <a:lnTo>
                    <a:pt x="841" y="395679"/>
                  </a:lnTo>
                  <a:lnTo>
                    <a:pt x="924" y="395950"/>
                  </a:lnTo>
                  <a:lnTo>
                    <a:pt x="1009" y="396196"/>
                  </a:lnTo>
                  <a:lnTo>
                    <a:pt x="1093" y="396429"/>
                  </a:lnTo>
                  <a:lnTo>
                    <a:pt x="1219" y="396662"/>
                  </a:lnTo>
                  <a:lnTo>
                    <a:pt x="1303" y="396946"/>
                  </a:lnTo>
                  <a:lnTo>
                    <a:pt x="1387" y="397179"/>
                  </a:lnTo>
                  <a:lnTo>
                    <a:pt x="1472" y="397412"/>
                  </a:lnTo>
                  <a:lnTo>
                    <a:pt x="1555" y="397644"/>
                  </a:lnTo>
                  <a:lnTo>
                    <a:pt x="1682" y="397929"/>
                  </a:lnTo>
                  <a:lnTo>
                    <a:pt x="1765" y="398162"/>
                  </a:lnTo>
                  <a:lnTo>
                    <a:pt x="1850" y="398408"/>
                  </a:lnTo>
                  <a:lnTo>
                    <a:pt x="1934" y="398640"/>
                  </a:lnTo>
                  <a:lnTo>
                    <a:pt x="2018" y="398925"/>
                  </a:lnTo>
                  <a:lnTo>
                    <a:pt x="2144" y="399158"/>
                  </a:lnTo>
                  <a:lnTo>
                    <a:pt x="2228" y="399391"/>
                  </a:lnTo>
                  <a:lnTo>
                    <a:pt x="2313" y="399623"/>
                  </a:lnTo>
                  <a:lnTo>
                    <a:pt x="2396" y="399908"/>
                  </a:lnTo>
                  <a:lnTo>
                    <a:pt x="2481" y="400141"/>
                  </a:lnTo>
                  <a:lnTo>
                    <a:pt x="2606" y="400373"/>
                  </a:lnTo>
                  <a:lnTo>
                    <a:pt x="2691" y="400619"/>
                  </a:lnTo>
                  <a:lnTo>
                    <a:pt x="2775" y="400904"/>
                  </a:lnTo>
                  <a:lnTo>
                    <a:pt x="2859" y="401137"/>
                  </a:lnTo>
                  <a:lnTo>
                    <a:pt x="2942" y="401369"/>
                  </a:lnTo>
                  <a:lnTo>
                    <a:pt x="3069" y="401602"/>
                  </a:lnTo>
                  <a:lnTo>
                    <a:pt x="3154" y="401887"/>
                  </a:lnTo>
                  <a:lnTo>
                    <a:pt x="3237" y="402120"/>
                  </a:lnTo>
                  <a:lnTo>
                    <a:pt x="3322" y="402352"/>
                  </a:lnTo>
                  <a:lnTo>
                    <a:pt x="3405" y="402598"/>
                  </a:lnTo>
                  <a:lnTo>
                    <a:pt x="3532" y="402870"/>
                  </a:lnTo>
                  <a:lnTo>
                    <a:pt x="3616" y="403115"/>
                  </a:lnTo>
                  <a:lnTo>
                    <a:pt x="3700" y="403348"/>
                  </a:lnTo>
                  <a:lnTo>
                    <a:pt x="3783" y="403581"/>
                  </a:lnTo>
                  <a:lnTo>
                    <a:pt x="3868" y="403866"/>
                  </a:lnTo>
                  <a:lnTo>
                    <a:pt x="3995" y="404098"/>
                  </a:lnTo>
                  <a:lnTo>
                    <a:pt x="4078" y="404331"/>
                  </a:lnTo>
                  <a:lnTo>
                    <a:pt x="4163" y="404564"/>
                  </a:lnTo>
                  <a:lnTo>
                    <a:pt x="4246" y="404849"/>
                  </a:lnTo>
                  <a:lnTo>
                    <a:pt x="4331" y="405081"/>
                  </a:lnTo>
                  <a:lnTo>
                    <a:pt x="4456" y="405327"/>
                  </a:lnTo>
                  <a:lnTo>
                    <a:pt x="4541" y="405560"/>
                  </a:lnTo>
                  <a:lnTo>
                    <a:pt x="4624" y="405844"/>
                  </a:lnTo>
                  <a:lnTo>
                    <a:pt x="4709" y="406077"/>
                  </a:lnTo>
                  <a:lnTo>
                    <a:pt x="4794" y="406310"/>
                  </a:lnTo>
                  <a:lnTo>
                    <a:pt x="4919" y="406543"/>
                  </a:lnTo>
                  <a:lnTo>
                    <a:pt x="5004" y="406827"/>
                  </a:lnTo>
                  <a:lnTo>
                    <a:pt x="5087" y="407060"/>
                  </a:lnTo>
                  <a:lnTo>
                    <a:pt x="5172" y="407293"/>
                  </a:lnTo>
                  <a:lnTo>
                    <a:pt x="5255" y="407539"/>
                  </a:lnTo>
                  <a:lnTo>
                    <a:pt x="5382" y="407810"/>
                  </a:lnTo>
                  <a:lnTo>
                    <a:pt x="5467" y="408056"/>
                  </a:lnTo>
                  <a:lnTo>
                    <a:pt x="5550" y="408289"/>
                  </a:lnTo>
                  <a:lnTo>
                    <a:pt x="5634" y="408522"/>
                  </a:lnTo>
                  <a:lnTo>
                    <a:pt x="5718" y="408806"/>
                  </a:lnTo>
                  <a:lnTo>
                    <a:pt x="5845" y="409039"/>
                  </a:lnTo>
                  <a:lnTo>
                    <a:pt x="5928" y="409272"/>
                  </a:lnTo>
                  <a:lnTo>
                    <a:pt x="6013" y="409518"/>
                  </a:lnTo>
                  <a:lnTo>
                    <a:pt x="6096" y="409789"/>
                  </a:lnTo>
                  <a:lnTo>
                    <a:pt x="6181" y="410035"/>
                  </a:lnTo>
                  <a:lnTo>
                    <a:pt x="6306" y="410268"/>
                  </a:lnTo>
                  <a:lnTo>
                    <a:pt x="6391" y="410501"/>
                  </a:lnTo>
                  <a:lnTo>
                    <a:pt x="6476" y="410785"/>
                  </a:lnTo>
                  <a:lnTo>
                    <a:pt x="6559" y="411018"/>
                  </a:lnTo>
                  <a:lnTo>
                    <a:pt x="6644" y="411251"/>
                  </a:lnTo>
                  <a:lnTo>
                    <a:pt x="6769" y="411483"/>
                  </a:lnTo>
                  <a:lnTo>
                    <a:pt x="6854" y="411768"/>
                  </a:lnTo>
                  <a:lnTo>
                    <a:pt x="6937" y="412001"/>
                  </a:lnTo>
                  <a:lnTo>
                    <a:pt x="7022" y="412247"/>
                  </a:lnTo>
                  <a:lnTo>
                    <a:pt x="7106" y="412479"/>
                  </a:lnTo>
                  <a:lnTo>
                    <a:pt x="7232" y="412764"/>
                  </a:lnTo>
                  <a:lnTo>
                    <a:pt x="7316" y="412997"/>
                  </a:lnTo>
                  <a:lnTo>
                    <a:pt x="7400" y="413230"/>
                  </a:lnTo>
                  <a:lnTo>
                    <a:pt x="7484" y="413462"/>
                  </a:lnTo>
                  <a:lnTo>
                    <a:pt x="7569" y="413747"/>
                  </a:lnTo>
                  <a:lnTo>
                    <a:pt x="7695" y="413980"/>
                  </a:lnTo>
                  <a:lnTo>
                    <a:pt x="7779" y="414212"/>
                  </a:lnTo>
                  <a:lnTo>
                    <a:pt x="7863" y="414458"/>
                  </a:lnTo>
                  <a:lnTo>
                    <a:pt x="7947" y="414730"/>
                  </a:lnTo>
                  <a:lnTo>
                    <a:pt x="8031" y="414976"/>
                  </a:lnTo>
                  <a:lnTo>
                    <a:pt x="8157" y="415208"/>
                  </a:lnTo>
                  <a:lnTo>
                    <a:pt x="8241" y="415441"/>
                  </a:lnTo>
                  <a:lnTo>
                    <a:pt x="8326" y="415726"/>
                  </a:lnTo>
                  <a:lnTo>
                    <a:pt x="8410" y="415959"/>
                  </a:lnTo>
                  <a:lnTo>
                    <a:pt x="8493" y="416191"/>
                  </a:lnTo>
                  <a:lnTo>
                    <a:pt x="8620" y="416424"/>
                  </a:lnTo>
                  <a:lnTo>
                    <a:pt x="8704" y="416709"/>
                  </a:lnTo>
                  <a:lnTo>
                    <a:pt x="8788" y="416954"/>
                  </a:lnTo>
                  <a:lnTo>
                    <a:pt x="8872" y="417187"/>
                  </a:lnTo>
                  <a:lnTo>
                    <a:pt x="8956" y="417420"/>
                  </a:lnTo>
                  <a:lnTo>
                    <a:pt x="9082" y="417653"/>
                  </a:lnTo>
                  <a:lnTo>
                    <a:pt x="9166" y="417937"/>
                  </a:lnTo>
                  <a:lnTo>
                    <a:pt x="9251" y="418170"/>
                  </a:lnTo>
                  <a:lnTo>
                    <a:pt x="9335" y="418403"/>
                  </a:lnTo>
                  <a:lnTo>
                    <a:pt x="9419" y="418649"/>
                  </a:lnTo>
                  <a:lnTo>
                    <a:pt x="9545" y="418920"/>
                  </a:lnTo>
                  <a:lnTo>
                    <a:pt x="9629" y="419166"/>
                  </a:lnTo>
                  <a:lnTo>
                    <a:pt x="9713" y="419399"/>
                  </a:lnTo>
                  <a:lnTo>
                    <a:pt x="9797" y="419632"/>
                  </a:lnTo>
                  <a:lnTo>
                    <a:pt x="9882" y="419916"/>
                  </a:lnTo>
                  <a:lnTo>
                    <a:pt x="10008" y="420149"/>
                  </a:lnTo>
                  <a:lnTo>
                    <a:pt x="10092" y="420382"/>
                  </a:lnTo>
                  <a:lnTo>
                    <a:pt x="10175" y="420615"/>
                  </a:lnTo>
                  <a:lnTo>
                    <a:pt x="10260" y="420899"/>
                  </a:lnTo>
                  <a:lnTo>
                    <a:pt x="10343" y="421132"/>
                  </a:lnTo>
                  <a:lnTo>
                    <a:pt x="10470" y="421378"/>
                  </a:lnTo>
                  <a:lnTo>
                    <a:pt x="10554" y="421611"/>
                  </a:lnTo>
                  <a:lnTo>
                    <a:pt x="10638" y="421895"/>
                  </a:lnTo>
                  <a:lnTo>
                    <a:pt x="10723" y="422128"/>
                  </a:lnTo>
                  <a:lnTo>
                    <a:pt x="10806" y="422361"/>
                  </a:lnTo>
                  <a:lnTo>
                    <a:pt x="10933" y="422594"/>
                  </a:lnTo>
                  <a:lnTo>
                    <a:pt x="11017" y="422878"/>
                  </a:lnTo>
                  <a:lnTo>
                    <a:pt x="11101" y="423111"/>
                  </a:lnTo>
                  <a:lnTo>
                    <a:pt x="11185" y="423344"/>
                  </a:lnTo>
                  <a:lnTo>
                    <a:pt x="11269" y="423589"/>
                  </a:lnTo>
                  <a:lnTo>
                    <a:pt x="11395" y="423874"/>
                  </a:lnTo>
                  <a:lnTo>
                    <a:pt x="11479" y="424107"/>
                  </a:lnTo>
                  <a:lnTo>
                    <a:pt x="11564" y="424340"/>
                  </a:lnTo>
                  <a:lnTo>
                    <a:pt x="11647" y="424572"/>
                  </a:lnTo>
                  <a:lnTo>
                    <a:pt x="11732" y="424805"/>
                  </a:lnTo>
                  <a:lnTo>
                    <a:pt x="11857" y="425090"/>
                  </a:lnTo>
                  <a:lnTo>
                    <a:pt x="11942" y="425323"/>
                  </a:lnTo>
                  <a:lnTo>
                    <a:pt x="12025" y="425568"/>
                  </a:lnTo>
                  <a:lnTo>
                    <a:pt x="12110" y="425801"/>
                  </a:lnTo>
                  <a:lnTo>
                    <a:pt x="12195" y="426086"/>
                  </a:lnTo>
                  <a:lnTo>
                    <a:pt x="12320" y="426318"/>
                  </a:lnTo>
                  <a:lnTo>
                    <a:pt x="12405" y="426551"/>
                  </a:lnTo>
                  <a:lnTo>
                    <a:pt x="12488" y="426784"/>
                  </a:lnTo>
                  <a:lnTo>
                    <a:pt x="12573" y="427069"/>
                  </a:lnTo>
                  <a:lnTo>
                    <a:pt x="12656" y="427301"/>
                  </a:lnTo>
                  <a:lnTo>
                    <a:pt x="12783" y="427534"/>
                  </a:lnTo>
                  <a:lnTo>
                    <a:pt x="12867" y="427780"/>
                  </a:lnTo>
                  <a:lnTo>
                    <a:pt x="12951" y="428052"/>
                  </a:lnTo>
                  <a:lnTo>
                    <a:pt x="13034" y="428297"/>
                  </a:lnTo>
                  <a:lnTo>
                    <a:pt x="13119" y="428530"/>
                  </a:lnTo>
                  <a:lnTo>
                    <a:pt x="13246" y="428763"/>
                  </a:lnTo>
                  <a:lnTo>
                    <a:pt x="13329" y="428996"/>
                  </a:lnTo>
                  <a:lnTo>
                    <a:pt x="13414" y="429280"/>
                  </a:lnTo>
                  <a:lnTo>
                    <a:pt x="13497" y="429513"/>
                  </a:lnTo>
                  <a:lnTo>
                    <a:pt x="13582" y="429746"/>
                  </a:lnTo>
                  <a:lnTo>
                    <a:pt x="13707" y="429992"/>
                  </a:lnTo>
                  <a:lnTo>
                    <a:pt x="13792" y="430263"/>
                  </a:lnTo>
                  <a:lnTo>
                    <a:pt x="13877" y="430509"/>
                  </a:lnTo>
                  <a:lnTo>
                    <a:pt x="13960" y="430742"/>
                  </a:lnTo>
                  <a:lnTo>
                    <a:pt x="14044" y="430975"/>
                  </a:lnTo>
                  <a:lnTo>
                    <a:pt x="14170" y="431259"/>
                  </a:lnTo>
                  <a:lnTo>
                    <a:pt x="14255" y="431492"/>
                  </a:lnTo>
                  <a:lnTo>
                    <a:pt x="14338" y="431725"/>
                  </a:lnTo>
                  <a:lnTo>
                    <a:pt x="14423" y="431957"/>
                  </a:lnTo>
                  <a:lnTo>
                    <a:pt x="14507" y="432203"/>
                  </a:lnTo>
                  <a:lnTo>
                    <a:pt x="14633" y="432488"/>
                  </a:lnTo>
                  <a:lnTo>
                    <a:pt x="14716" y="432721"/>
                  </a:lnTo>
                  <a:lnTo>
                    <a:pt x="14801" y="432953"/>
                  </a:lnTo>
                  <a:lnTo>
                    <a:pt x="14885" y="433186"/>
                  </a:lnTo>
                  <a:lnTo>
                    <a:pt x="14969" y="433471"/>
                  </a:lnTo>
                  <a:lnTo>
                    <a:pt x="15096" y="433704"/>
                  </a:lnTo>
                  <a:lnTo>
                    <a:pt x="15179" y="433936"/>
                  </a:lnTo>
                  <a:lnTo>
                    <a:pt x="15264" y="434182"/>
                  </a:lnTo>
                  <a:lnTo>
                    <a:pt x="15348" y="434415"/>
                  </a:lnTo>
                  <a:lnTo>
                    <a:pt x="15432" y="434699"/>
                  </a:lnTo>
                  <a:lnTo>
                    <a:pt x="15559" y="434932"/>
                  </a:lnTo>
                  <a:lnTo>
                    <a:pt x="15642" y="435165"/>
                  </a:lnTo>
                  <a:lnTo>
                    <a:pt x="15727" y="435398"/>
                  </a:lnTo>
                  <a:lnTo>
                    <a:pt x="15810" y="435682"/>
                  </a:lnTo>
                  <a:lnTo>
                    <a:pt x="15894" y="435915"/>
                  </a:lnTo>
                  <a:lnTo>
                    <a:pt x="16020" y="436148"/>
                  </a:lnTo>
                  <a:lnTo>
                    <a:pt x="16105" y="436394"/>
                  </a:lnTo>
                  <a:lnTo>
                    <a:pt x="16189" y="436627"/>
                  </a:lnTo>
                  <a:lnTo>
                    <a:pt x="16273" y="436911"/>
                  </a:lnTo>
                  <a:lnTo>
                    <a:pt x="16357" y="437144"/>
                  </a:lnTo>
                  <a:lnTo>
                    <a:pt x="16483" y="437377"/>
                  </a:lnTo>
                  <a:lnTo>
                    <a:pt x="16567" y="437609"/>
                  </a:lnTo>
                  <a:lnTo>
                    <a:pt x="16651" y="437894"/>
                  </a:lnTo>
                  <a:lnTo>
                    <a:pt x="16736" y="438127"/>
                  </a:lnTo>
                  <a:lnTo>
                    <a:pt x="16820" y="438360"/>
                  </a:lnTo>
                  <a:lnTo>
                    <a:pt x="16946" y="438605"/>
                  </a:lnTo>
                  <a:lnTo>
                    <a:pt x="17030" y="438838"/>
                  </a:lnTo>
                  <a:lnTo>
                    <a:pt x="17114" y="439123"/>
                  </a:lnTo>
                  <a:lnTo>
                    <a:pt x="17198" y="439356"/>
                  </a:lnTo>
                  <a:lnTo>
                    <a:pt x="17282" y="439588"/>
                  </a:lnTo>
                  <a:lnTo>
                    <a:pt x="17409" y="439821"/>
                  </a:lnTo>
                  <a:lnTo>
                    <a:pt x="17492" y="440106"/>
                  </a:lnTo>
                  <a:lnTo>
                    <a:pt x="17576" y="440338"/>
                  </a:lnTo>
                  <a:lnTo>
                    <a:pt x="17661" y="440571"/>
                  </a:lnTo>
                  <a:lnTo>
                    <a:pt x="17744" y="440817"/>
                  </a:lnTo>
                  <a:lnTo>
                    <a:pt x="17871" y="441050"/>
                  </a:lnTo>
                  <a:lnTo>
                    <a:pt x="17955" y="441334"/>
                  </a:lnTo>
                  <a:lnTo>
                    <a:pt x="18039" y="441567"/>
                  </a:lnTo>
                  <a:lnTo>
                    <a:pt x="18123" y="441800"/>
                  </a:lnTo>
                  <a:lnTo>
                    <a:pt x="18207" y="442033"/>
                  </a:lnTo>
                  <a:lnTo>
                    <a:pt x="18333" y="442266"/>
                  </a:lnTo>
                </a:path>
                <a:path w="925195" h="787400">
                  <a:moveTo>
                    <a:pt x="18333" y="442266"/>
                  </a:moveTo>
                  <a:lnTo>
                    <a:pt x="18796" y="443546"/>
                  </a:lnTo>
                  <a:lnTo>
                    <a:pt x="18880" y="443779"/>
                  </a:lnTo>
                  <a:lnTo>
                    <a:pt x="18964" y="444012"/>
                  </a:lnTo>
                  <a:lnTo>
                    <a:pt x="19048" y="444244"/>
                  </a:lnTo>
                  <a:lnTo>
                    <a:pt x="19133" y="444490"/>
                  </a:lnTo>
                  <a:lnTo>
                    <a:pt x="19258" y="444762"/>
                  </a:lnTo>
                  <a:lnTo>
                    <a:pt x="19343" y="445008"/>
                  </a:lnTo>
                  <a:lnTo>
                    <a:pt x="19426" y="445240"/>
                  </a:lnTo>
                  <a:lnTo>
                    <a:pt x="19511" y="445473"/>
                  </a:lnTo>
                  <a:lnTo>
                    <a:pt x="19595" y="445706"/>
                  </a:lnTo>
                  <a:lnTo>
                    <a:pt x="19721" y="445990"/>
                  </a:lnTo>
                  <a:lnTo>
                    <a:pt x="19805" y="446223"/>
                  </a:lnTo>
                  <a:lnTo>
                    <a:pt x="19889" y="446456"/>
                  </a:lnTo>
                  <a:lnTo>
                    <a:pt x="19974" y="446702"/>
                  </a:lnTo>
                  <a:lnTo>
                    <a:pt x="20057" y="446935"/>
                  </a:lnTo>
                  <a:lnTo>
                    <a:pt x="20184" y="447219"/>
                  </a:lnTo>
                  <a:lnTo>
                    <a:pt x="20268" y="447452"/>
                  </a:lnTo>
                  <a:lnTo>
                    <a:pt x="20352" y="447685"/>
                  </a:lnTo>
                  <a:lnTo>
                    <a:pt x="20435" y="447918"/>
                  </a:lnTo>
                  <a:lnTo>
                    <a:pt x="20520" y="448150"/>
                  </a:lnTo>
                  <a:lnTo>
                    <a:pt x="20646" y="448435"/>
                  </a:lnTo>
                  <a:lnTo>
                    <a:pt x="20730" y="448668"/>
                  </a:lnTo>
                  <a:lnTo>
                    <a:pt x="20815" y="448913"/>
                  </a:lnTo>
                  <a:lnTo>
                    <a:pt x="20898" y="449146"/>
                  </a:lnTo>
                  <a:lnTo>
                    <a:pt x="20983" y="449379"/>
                  </a:lnTo>
                  <a:lnTo>
                    <a:pt x="21108" y="449664"/>
                  </a:lnTo>
                  <a:lnTo>
                    <a:pt x="21193" y="449896"/>
                  </a:lnTo>
                  <a:lnTo>
                    <a:pt x="21277" y="450129"/>
                  </a:lnTo>
                  <a:lnTo>
                    <a:pt x="21361" y="450362"/>
                  </a:lnTo>
                  <a:lnTo>
                    <a:pt x="21445" y="450608"/>
                  </a:lnTo>
                  <a:lnTo>
                    <a:pt x="21571" y="450879"/>
                  </a:lnTo>
                  <a:lnTo>
                    <a:pt x="21656" y="451125"/>
                  </a:lnTo>
                  <a:lnTo>
                    <a:pt x="21739" y="451358"/>
                  </a:lnTo>
                  <a:lnTo>
                    <a:pt x="21824" y="451591"/>
                  </a:lnTo>
                  <a:lnTo>
                    <a:pt x="21907" y="451824"/>
                  </a:lnTo>
                  <a:lnTo>
                    <a:pt x="22034" y="452108"/>
                  </a:lnTo>
                  <a:lnTo>
                    <a:pt x="22117" y="452341"/>
                  </a:lnTo>
                  <a:lnTo>
                    <a:pt x="22202" y="452587"/>
                  </a:lnTo>
                  <a:lnTo>
                    <a:pt x="22286" y="452819"/>
                  </a:lnTo>
                  <a:lnTo>
                    <a:pt x="22370" y="453052"/>
                  </a:lnTo>
                  <a:lnTo>
                    <a:pt x="22497" y="453337"/>
                  </a:lnTo>
                  <a:lnTo>
                    <a:pt x="22580" y="453570"/>
                  </a:lnTo>
                  <a:lnTo>
                    <a:pt x="22665" y="453802"/>
                  </a:lnTo>
                  <a:lnTo>
                    <a:pt x="22748" y="454035"/>
                  </a:lnTo>
                  <a:lnTo>
                    <a:pt x="22833" y="454281"/>
                  </a:lnTo>
                  <a:lnTo>
                    <a:pt x="22960" y="454553"/>
                  </a:lnTo>
                  <a:lnTo>
                    <a:pt x="23043" y="454798"/>
                  </a:lnTo>
                  <a:lnTo>
                    <a:pt x="23127" y="455031"/>
                  </a:lnTo>
                  <a:lnTo>
                    <a:pt x="23211" y="455264"/>
                  </a:lnTo>
                  <a:lnTo>
                    <a:pt x="23295" y="455497"/>
                  </a:lnTo>
                  <a:lnTo>
                    <a:pt x="23421" y="455730"/>
                  </a:lnTo>
                  <a:lnTo>
                    <a:pt x="23506" y="456014"/>
                  </a:lnTo>
                  <a:lnTo>
                    <a:pt x="23589" y="456247"/>
                  </a:lnTo>
                  <a:lnTo>
                    <a:pt x="23674" y="456493"/>
                  </a:lnTo>
                  <a:lnTo>
                    <a:pt x="23758" y="456725"/>
                  </a:lnTo>
                  <a:lnTo>
                    <a:pt x="23884" y="456958"/>
                  </a:lnTo>
                  <a:lnTo>
                    <a:pt x="23968" y="457243"/>
                  </a:lnTo>
                  <a:lnTo>
                    <a:pt x="24052" y="457476"/>
                  </a:lnTo>
                  <a:lnTo>
                    <a:pt x="24137" y="457708"/>
                  </a:lnTo>
                  <a:lnTo>
                    <a:pt x="24220" y="457941"/>
                  </a:lnTo>
                  <a:lnTo>
                    <a:pt x="24347" y="458187"/>
                  </a:lnTo>
                  <a:lnTo>
                    <a:pt x="24809" y="459403"/>
                  </a:lnTo>
                  <a:lnTo>
                    <a:pt x="24893" y="459635"/>
                  </a:lnTo>
                  <a:lnTo>
                    <a:pt x="24977" y="459920"/>
                  </a:lnTo>
                  <a:lnTo>
                    <a:pt x="25061" y="460153"/>
                  </a:lnTo>
                  <a:lnTo>
                    <a:pt x="25145" y="460399"/>
                  </a:lnTo>
                  <a:lnTo>
                    <a:pt x="25271" y="460631"/>
                  </a:lnTo>
                  <a:lnTo>
                    <a:pt x="25356" y="460864"/>
                  </a:lnTo>
                  <a:lnTo>
                    <a:pt x="25440" y="461097"/>
                  </a:lnTo>
                  <a:lnTo>
                    <a:pt x="25524" y="461382"/>
                  </a:lnTo>
                  <a:lnTo>
                    <a:pt x="25608" y="461614"/>
                  </a:lnTo>
                  <a:lnTo>
                    <a:pt x="25734" y="461847"/>
                  </a:lnTo>
                  <a:lnTo>
                    <a:pt x="25819" y="462093"/>
                  </a:lnTo>
                  <a:lnTo>
                    <a:pt x="25902" y="462326"/>
                  </a:lnTo>
                  <a:lnTo>
                    <a:pt x="25986" y="462610"/>
                  </a:lnTo>
                  <a:lnTo>
                    <a:pt x="26071" y="462843"/>
                  </a:lnTo>
                  <a:lnTo>
                    <a:pt x="26197" y="463076"/>
                  </a:lnTo>
                  <a:lnTo>
                    <a:pt x="26281" y="463309"/>
                  </a:lnTo>
                  <a:lnTo>
                    <a:pt x="26365" y="463541"/>
                  </a:lnTo>
                  <a:lnTo>
                    <a:pt x="26449" y="463787"/>
                  </a:lnTo>
                  <a:lnTo>
                    <a:pt x="26533" y="464072"/>
                  </a:lnTo>
                  <a:lnTo>
                    <a:pt x="26659" y="464305"/>
                  </a:lnTo>
                  <a:lnTo>
                    <a:pt x="26743" y="464537"/>
                  </a:lnTo>
                  <a:lnTo>
                    <a:pt x="26827" y="464770"/>
                  </a:lnTo>
                  <a:lnTo>
                    <a:pt x="26912" y="465003"/>
                  </a:lnTo>
                  <a:lnTo>
                    <a:pt x="26996" y="465236"/>
                  </a:lnTo>
                  <a:lnTo>
                    <a:pt x="27122" y="465520"/>
                  </a:lnTo>
                  <a:lnTo>
                    <a:pt x="27206" y="465766"/>
                  </a:lnTo>
                  <a:lnTo>
                    <a:pt x="27290" y="465999"/>
                  </a:lnTo>
                  <a:lnTo>
                    <a:pt x="27374" y="466232"/>
                  </a:lnTo>
                  <a:lnTo>
                    <a:pt x="27458" y="466464"/>
                  </a:lnTo>
                  <a:lnTo>
                    <a:pt x="27584" y="466697"/>
                  </a:lnTo>
                  <a:lnTo>
                    <a:pt x="27668" y="466982"/>
                  </a:lnTo>
                  <a:lnTo>
                    <a:pt x="27753" y="467215"/>
                  </a:lnTo>
                  <a:lnTo>
                    <a:pt x="27836" y="467460"/>
                  </a:lnTo>
                  <a:lnTo>
                    <a:pt x="27921" y="467693"/>
                  </a:lnTo>
                  <a:lnTo>
                    <a:pt x="28047" y="467926"/>
                  </a:lnTo>
                  <a:lnTo>
                    <a:pt x="28131" y="468159"/>
                  </a:lnTo>
                  <a:lnTo>
                    <a:pt x="28215" y="468392"/>
                  </a:lnTo>
                  <a:lnTo>
                    <a:pt x="28299" y="468676"/>
                  </a:lnTo>
                  <a:lnTo>
                    <a:pt x="28384" y="468909"/>
                  </a:lnTo>
                  <a:lnTo>
                    <a:pt x="28845" y="470138"/>
                  </a:lnTo>
                  <a:lnTo>
                    <a:pt x="28972" y="470370"/>
                  </a:lnTo>
                  <a:lnTo>
                    <a:pt x="29056" y="470603"/>
                  </a:lnTo>
                  <a:lnTo>
                    <a:pt x="29140" y="470849"/>
                  </a:lnTo>
                  <a:lnTo>
                    <a:pt x="29225" y="471082"/>
                  </a:lnTo>
                  <a:lnTo>
                    <a:pt x="29308" y="471315"/>
                  </a:lnTo>
                  <a:lnTo>
                    <a:pt x="29435" y="471547"/>
                  </a:lnTo>
                  <a:lnTo>
                    <a:pt x="29518" y="471832"/>
                  </a:lnTo>
                  <a:lnTo>
                    <a:pt x="29603" y="472065"/>
                  </a:lnTo>
                  <a:lnTo>
                    <a:pt x="29686" y="472298"/>
                  </a:lnTo>
                  <a:lnTo>
                    <a:pt x="29771" y="472543"/>
                  </a:lnTo>
                  <a:lnTo>
                    <a:pt x="29898" y="472776"/>
                  </a:lnTo>
                  <a:lnTo>
                    <a:pt x="29981" y="473009"/>
                  </a:lnTo>
                  <a:lnTo>
                    <a:pt x="30066" y="473242"/>
                  </a:lnTo>
                  <a:lnTo>
                    <a:pt x="30149" y="473526"/>
                  </a:lnTo>
                  <a:lnTo>
                    <a:pt x="30234" y="473759"/>
                  </a:lnTo>
                  <a:lnTo>
                    <a:pt x="30360" y="473992"/>
                  </a:lnTo>
                  <a:lnTo>
                    <a:pt x="30444" y="474238"/>
                  </a:lnTo>
                  <a:lnTo>
                    <a:pt x="30527" y="474470"/>
                  </a:lnTo>
                  <a:lnTo>
                    <a:pt x="30612" y="474703"/>
                  </a:lnTo>
                  <a:lnTo>
                    <a:pt x="30696" y="474936"/>
                  </a:lnTo>
                  <a:lnTo>
                    <a:pt x="30822" y="475221"/>
                  </a:lnTo>
                  <a:lnTo>
                    <a:pt x="30907" y="475453"/>
                  </a:lnTo>
                  <a:lnTo>
                    <a:pt x="30990" y="475686"/>
                  </a:lnTo>
                  <a:lnTo>
                    <a:pt x="31075" y="475932"/>
                  </a:lnTo>
                  <a:lnTo>
                    <a:pt x="31158" y="476165"/>
                  </a:lnTo>
                  <a:lnTo>
                    <a:pt x="31285" y="476397"/>
                  </a:lnTo>
                  <a:lnTo>
                    <a:pt x="31368" y="476630"/>
                  </a:lnTo>
                  <a:lnTo>
                    <a:pt x="31453" y="476915"/>
                  </a:lnTo>
                  <a:lnTo>
                    <a:pt x="31538" y="477148"/>
                  </a:lnTo>
                  <a:lnTo>
                    <a:pt x="31621" y="477380"/>
                  </a:lnTo>
                  <a:lnTo>
                    <a:pt x="31748" y="477626"/>
                  </a:lnTo>
                  <a:lnTo>
                    <a:pt x="31831" y="477859"/>
                  </a:lnTo>
                  <a:lnTo>
                    <a:pt x="31916" y="478092"/>
                  </a:lnTo>
                  <a:lnTo>
                    <a:pt x="31999" y="478325"/>
                  </a:lnTo>
                  <a:lnTo>
                    <a:pt x="32084" y="478557"/>
                  </a:lnTo>
                  <a:lnTo>
                    <a:pt x="32209" y="478842"/>
                  </a:lnTo>
                  <a:lnTo>
                    <a:pt x="32294" y="479075"/>
                  </a:lnTo>
                  <a:lnTo>
                    <a:pt x="32378" y="479320"/>
                  </a:lnTo>
                  <a:lnTo>
                    <a:pt x="32462" y="479553"/>
                  </a:lnTo>
                  <a:lnTo>
                    <a:pt x="32546" y="479786"/>
                  </a:lnTo>
                  <a:lnTo>
                    <a:pt x="32672" y="480019"/>
                  </a:lnTo>
                  <a:lnTo>
                    <a:pt x="32757" y="480252"/>
                  </a:lnTo>
                  <a:lnTo>
                    <a:pt x="32840" y="480497"/>
                  </a:lnTo>
                  <a:lnTo>
                    <a:pt x="32925" y="480769"/>
                  </a:lnTo>
                  <a:lnTo>
                    <a:pt x="33009" y="481015"/>
                  </a:lnTo>
                  <a:lnTo>
                    <a:pt x="33135" y="481248"/>
                  </a:lnTo>
                  <a:lnTo>
                    <a:pt x="33220" y="481480"/>
                  </a:lnTo>
                  <a:lnTo>
                    <a:pt x="33303" y="481713"/>
                  </a:lnTo>
                  <a:lnTo>
                    <a:pt x="33387" y="481946"/>
                  </a:lnTo>
                  <a:lnTo>
                    <a:pt x="33471" y="482192"/>
                  </a:lnTo>
                  <a:lnTo>
                    <a:pt x="33598" y="482425"/>
                  </a:lnTo>
                  <a:lnTo>
                    <a:pt x="33681" y="482709"/>
                  </a:lnTo>
                  <a:lnTo>
                    <a:pt x="33766" y="482942"/>
                  </a:lnTo>
                  <a:lnTo>
                    <a:pt x="33850" y="483175"/>
                  </a:lnTo>
                  <a:lnTo>
                    <a:pt x="33934" y="483408"/>
                  </a:lnTo>
                  <a:lnTo>
                    <a:pt x="34060" y="483640"/>
                  </a:lnTo>
                  <a:lnTo>
                    <a:pt x="34144" y="483886"/>
                  </a:lnTo>
                  <a:lnTo>
                    <a:pt x="34228" y="484119"/>
                  </a:lnTo>
                  <a:lnTo>
                    <a:pt x="34312" y="484352"/>
                  </a:lnTo>
                  <a:lnTo>
                    <a:pt x="34397" y="484584"/>
                  </a:lnTo>
                  <a:lnTo>
                    <a:pt x="34522" y="484869"/>
                  </a:lnTo>
                  <a:lnTo>
                    <a:pt x="34607" y="485102"/>
                  </a:lnTo>
                  <a:lnTo>
                    <a:pt x="34691" y="485335"/>
                  </a:lnTo>
                  <a:lnTo>
                    <a:pt x="34775" y="485580"/>
                  </a:lnTo>
                  <a:lnTo>
                    <a:pt x="34859" y="485813"/>
                  </a:lnTo>
                  <a:lnTo>
                    <a:pt x="34985" y="486046"/>
                  </a:lnTo>
                  <a:lnTo>
                    <a:pt x="35069" y="486279"/>
                  </a:lnTo>
                  <a:lnTo>
                    <a:pt x="35153" y="486512"/>
                  </a:lnTo>
                  <a:lnTo>
                    <a:pt x="35237" y="486757"/>
                  </a:lnTo>
                  <a:lnTo>
                    <a:pt x="35322" y="487042"/>
                  </a:lnTo>
                  <a:lnTo>
                    <a:pt x="35448" y="487275"/>
                  </a:lnTo>
                  <a:lnTo>
                    <a:pt x="35532" y="487507"/>
                  </a:lnTo>
                  <a:lnTo>
                    <a:pt x="35616" y="487740"/>
                  </a:lnTo>
                  <a:lnTo>
                    <a:pt x="35700" y="487973"/>
                  </a:lnTo>
                  <a:lnTo>
                    <a:pt x="35785" y="488206"/>
                  </a:lnTo>
                  <a:lnTo>
                    <a:pt x="35910" y="488452"/>
                  </a:lnTo>
                  <a:lnTo>
                    <a:pt x="35994" y="488684"/>
                  </a:lnTo>
                  <a:lnTo>
                    <a:pt x="36079" y="488917"/>
                  </a:lnTo>
                  <a:lnTo>
                    <a:pt x="36163" y="489150"/>
                  </a:lnTo>
                  <a:lnTo>
                    <a:pt x="36246" y="489435"/>
                  </a:lnTo>
                  <a:lnTo>
                    <a:pt x="36373" y="489667"/>
                  </a:lnTo>
                  <a:lnTo>
                    <a:pt x="36457" y="489913"/>
                  </a:lnTo>
                  <a:lnTo>
                    <a:pt x="36541" y="490146"/>
                  </a:lnTo>
                  <a:lnTo>
                    <a:pt x="36626" y="490379"/>
                  </a:lnTo>
                  <a:lnTo>
                    <a:pt x="36709" y="490612"/>
                  </a:lnTo>
                </a:path>
                <a:path w="925195" h="787400">
                  <a:moveTo>
                    <a:pt x="36709" y="490612"/>
                  </a:moveTo>
                  <a:lnTo>
                    <a:pt x="36835" y="490844"/>
                  </a:lnTo>
                  <a:lnTo>
                    <a:pt x="36919" y="491077"/>
                  </a:lnTo>
                  <a:lnTo>
                    <a:pt x="37004" y="491323"/>
                  </a:lnTo>
                  <a:lnTo>
                    <a:pt x="37087" y="491556"/>
                  </a:lnTo>
                  <a:lnTo>
                    <a:pt x="37172" y="491789"/>
                  </a:lnTo>
                  <a:lnTo>
                    <a:pt x="37298" y="492073"/>
                  </a:lnTo>
                  <a:lnTo>
                    <a:pt x="37382" y="492306"/>
                  </a:lnTo>
                  <a:lnTo>
                    <a:pt x="37467" y="492539"/>
                  </a:lnTo>
                  <a:lnTo>
                    <a:pt x="37550" y="492784"/>
                  </a:lnTo>
                  <a:lnTo>
                    <a:pt x="37635" y="493017"/>
                  </a:lnTo>
                  <a:lnTo>
                    <a:pt x="37761" y="493250"/>
                  </a:lnTo>
                  <a:lnTo>
                    <a:pt x="37845" y="493483"/>
                  </a:lnTo>
                  <a:lnTo>
                    <a:pt x="37928" y="493716"/>
                  </a:lnTo>
                  <a:lnTo>
                    <a:pt x="38013" y="493948"/>
                  </a:lnTo>
                  <a:lnTo>
                    <a:pt x="38096" y="494194"/>
                  </a:lnTo>
                  <a:lnTo>
                    <a:pt x="38223" y="494427"/>
                  </a:lnTo>
                  <a:lnTo>
                    <a:pt x="38308" y="494660"/>
                  </a:lnTo>
                  <a:lnTo>
                    <a:pt x="38391" y="494893"/>
                  </a:lnTo>
                  <a:lnTo>
                    <a:pt x="38476" y="495177"/>
                  </a:lnTo>
                  <a:lnTo>
                    <a:pt x="38559" y="495410"/>
                  </a:lnTo>
                  <a:lnTo>
                    <a:pt x="38686" y="495656"/>
                  </a:lnTo>
                  <a:lnTo>
                    <a:pt x="38769" y="495888"/>
                  </a:lnTo>
                  <a:lnTo>
                    <a:pt x="38854" y="496121"/>
                  </a:lnTo>
                  <a:lnTo>
                    <a:pt x="38939" y="496354"/>
                  </a:lnTo>
                  <a:lnTo>
                    <a:pt x="39022" y="496587"/>
                  </a:lnTo>
                  <a:lnTo>
                    <a:pt x="39149" y="496820"/>
                  </a:lnTo>
                  <a:lnTo>
                    <a:pt x="39232" y="497065"/>
                  </a:lnTo>
                  <a:lnTo>
                    <a:pt x="39317" y="497298"/>
                  </a:lnTo>
                  <a:lnTo>
                    <a:pt x="39400" y="497531"/>
                  </a:lnTo>
                  <a:lnTo>
                    <a:pt x="39485" y="497764"/>
                  </a:lnTo>
                  <a:lnTo>
                    <a:pt x="39610" y="497997"/>
                  </a:lnTo>
                  <a:lnTo>
                    <a:pt x="39695" y="498242"/>
                  </a:lnTo>
                  <a:lnTo>
                    <a:pt x="39778" y="498527"/>
                  </a:lnTo>
                  <a:lnTo>
                    <a:pt x="39863" y="498760"/>
                  </a:lnTo>
                  <a:lnTo>
                    <a:pt x="39947" y="498993"/>
                  </a:lnTo>
                  <a:lnTo>
                    <a:pt x="40073" y="499225"/>
                  </a:lnTo>
                  <a:lnTo>
                    <a:pt x="40158" y="499458"/>
                  </a:lnTo>
                  <a:lnTo>
                    <a:pt x="40241" y="499691"/>
                  </a:lnTo>
                  <a:lnTo>
                    <a:pt x="40326" y="499937"/>
                  </a:lnTo>
                  <a:lnTo>
                    <a:pt x="40409" y="500170"/>
                  </a:lnTo>
                  <a:lnTo>
                    <a:pt x="40536" y="500402"/>
                  </a:lnTo>
                  <a:lnTo>
                    <a:pt x="40621" y="500635"/>
                  </a:lnTo>
                  <a:lnTo>
                    <a:pt x="40704" y="500868"/>
                  </a:lnTo>
                  <a:lnTo>
                    <a:pt x="40788" y="501114"/>
                  </a:lnTo>
                  <a:lnTo>
                    <a:pt x="40872" y="501346"/>
                  </a:lnTo>
                  <a:lnTo>
                    <a:pt x="40999" y="501579"/>
                  </a:lnTo>
                  <a:lnTo>
                    <a:pt x="41082" y="501812"/>
                  </a:lnTo>
                  <a:lnTo>
                    <a:pt x="41167" y="502045"/>
                  </a:lnTo>
                  <a:lnTo>
                    <a:pt x="41250" y="502291"/>
                  </a:lnTo>
                  <a:lnTo>
                    <a:pt x="41335" y="502523"/>
                  </a:lnTo>
                  <a:lnTo>
                    <a:pt x="41460" y="502808"/>
                  </a:lnTo>
                  <a:lnTo>
                    <a:pt x="41545" y="503041"/>
                  </a:lnTo>
                  <a:lnTo>
                    <a:pt x="41629" y="503274"/>
                  </a:lnTo>
                  <a:lnTo>
                    <a:pt x="41713" y="503506"/>
                  </a:lnTo>
                  <a:lnTo>
                    <a:pt x="41798" y="503739"/>
                  </a:lnTo>
                  <a:lnTo>
                    <a:pt x="41923" y="503985"/>
                  </a:lnTo>
                  <a:lnTo>
                    <a:pt x="42008" y="504218"/>
                  </a:lnTo>
                  <a:lnTo>
                    <a:pt x="42091" y="504451"/>
                  </a:lnTo>
                  <a:lnTo>
                    <a:pt x="42176" y="504683"/>
                  </a:lnTo>
                  <a:lnTo>
                    <a:pt x="42303" y="504916"/>
                  </a:lnTo>
                  <a:lnTo>
                    <a:pt x="42386" y="505162"/>
                  </a:lnTo>
                  <a:lnTo>
                    <a:pt x="42470" y="505395"/>
                  </a:lnTo>
                  <a:lnTo>
                    <a:pt x="42554" y="505628"/>
                  </a:lnTo>
                  <a:lnTo>
                    <a:pt x="42638" y="505860"/>
                  </a:lnTo>
                  <a:lnTo>
                    <a:pt x="42764" y="506093"/>
                  </a:lnTo>
                  <a:lnTo>
                    <a:pt x="42849" y="506339"/>
                  </a:lnTo>
                  <a:lnTo>
                    <a:pt x="42932" y="506572"/>
                  </a:lnTo>
                  <a:lnTo>
                    <a:pt x="43017" y="506804"/>
                  </a:lnTo>
                  <a:lnTo>
                    <a:pt x="43101" y="507037"/>
                  </a:lnTo>
                  <a:lnTo>
                    <a:pt x="43227" y="507270"/>
                  </a:lnTo>
                  <a:lnTo>
                    <a:pt x="43311" y="507516"/>
                  </a:lnTo>
                  <a:lnTo>
                    <a:pt x="43395" y="507749"/>
                  </a:lnTo>
                  <a:lnTo>
                    <a:pt x="43480" y="507981"/>
                  </a:lnTo>
                  <a:lnTo>
                    <a:pt x="43564" y="508214"/>
                  </a:lnTo>
                  <a:lnTo>
                    <a:pt x="43690" y="508447"/>
                  </a:lnTo>
                  <a:lnTo>
                    <a:pt x="43773" y="508693"/>
                  </a:lnTo>
                  <a:lnTo>
                    <a:pt x="43858" y="508926"/>
                  </a:lnTo>
                  <a:lnTo>
                    <a:pt x="43942" y="509158"/>
                  </a:lnTo>
                  <a:lnTo>
                    <a:pt x="44026" y="509391"/>
                  </a:lnTo>
                  <a:lnTo>
                    <a:pt x="44152" y="509624"/>
                  </a:lnTo>
                  <a:lnTo>
                    <a:pt x="44236" y="509870"/>
                  </a:lnTo>
                  <a:lnTo>
                    <a:pt x="44320" y="510103"/>
                  </a:lnTo>
                  <a:lnTo>
                    <a:pt x="44405" y="510387"/>
                  </a:lnTo>
                  <a:lnTo>
                    <a:pt x="44488" y="510620"/>
                  </a:lnTo>
                  <a:lnTo>
                    <a:pt x="44615" y="510853"/>
                  </a:lnTo>
                  <a:lnTo>
                    <a:pt x="44699" y="511086"/>
                  </a:lnTo>
                  <a:lnTo>
                    <a:pt x="44783" y="511318"/>
                  </a:lnTo>
                  <a:lnTo>
                    <a:pt x="44867" y="511564"/>
                  </a:lnTo>
                  <a:lnTo>
                    <a:pt x="44951" y="511797"/>
                  </a:lnTo>
                  <a:lnTo>
                    <a:pt x="45077" y="512030"/>
                  </a:lnTo>
                  <a:lnTo>
                    <a:pt x="45162" y="512262"/>
                  </a:lnTo>
                  <a:lnTo>
                    <a:pt x="45246" y="512495"/>
                  </a:lnTo>
                  <a:lnTo>
                    <a:pt x="45329" y="512741"/>
                  </a:lnTo>
                  <a:lnTo>
                    <a:pt x="45414" y="512974"/>
                  </a:lnTo>
                  <a:lnTo>
                    <a:pt x="45540" y="513207"/>
                  </a:lnTo>
                  <a:lnTo>
                    <a:pt x="45624" y="513439"/>
                  </a:lnTo>
                  <a:lnTo>
                    <a:pt x="45708" y="513672"/>
                  </a:lnTo>
                  <a:lnTo>
                    <a:pt x="45792" y="513918"/>
                  </a:lnTo>
                  <a:lnTo>
                    <a:pt x="45877" y="514151"/>
                  </a:lnTo>
                  <a:lnTo>
                    <a:pt x="46002" y="514384"/>
                  </a:lnTo>
                  <a:lnTo>
                    <a:pt x="46087" y="514616"/>
                  </a:lnTo>
                  <a:lnTo>
                    <a:pt x="46170" y="514849"/>
                  </a:lnTo>
                  <a:lnTo>
                    <a:pt x="46255" y="515095"/>
                  </a:lnTo>
                  <a:lnTo>
                    <a:pt x="46338" y="515328"/>
                  </a:lnTo>
                  <a:lnTo>
                    <a:pt x="46465" y="515561"/>
                  </a:lnTo>
                  <a:lnTo>
                    <a:pt x="46549" y="515793"/>
                  </a:lnTo>
                  <a:lnTo>
                    <a:pt x="46633" y="516026"/>
                  </a:lnTo>
                  <a:lnTo>
                    <a:pt x="46718" y="516272"/>
                  </a:lnTo>
                  <a:lnTo>
                    <a:pt x="46801" y="516505"/>
                  </a:lnTo>
                  <a:lnTo>
                    <a:pt x="46928" y="516738"/>
                  </a:lnTo>
                  <a:lnTo>
                    <a:pt x="47011" y="516970"/>
                  </a:lnTo>
                  <a:lnTo>
                    <a:pt x="47096" y="517203"/>
                  </a:lnTo>
                  <a:lnTo>
                    <a:pt x="47179" y="517449"/>
                  </a:lnTo>
                  <a:lnTo>
                    <a:pt x="47264" y="517682"/>
                  </a:lnTo>
                  <a:lnTo>
                    <a:pt x="47390" y="517914"/>
                  </a:lnTo>
                  <a:lnTo>
                    <a:pt x="47474" y="518096"/>
                  </a:lnTo>
                  <a:lnTo>
                    <a:pt x="47559" y="518341"/>
                  </a:lnTo>
                  <a:lnTo>
                    <a:pt x="47642" y="518574"/>
                  </a:lnTo>
                  <a:lnTo>
                    <a:pt x="47727" y="518807"/>
                  </a:lnTo>
                  <a:lnTo>
                    <a:pt x="47852" y="519040"/>
                  </a:lnTo>
                  <a:lnTo>
                    <a:pt x="47937" y="519273"/>
                  </a:lnTo>
                  <a:lnTo>
                    <a:pt x="48021" y="519518"/>
                  </a:lnTo>
                  <a:lnTo>
                    <a:pt x="48105" y="519751"/>
                  </a:lnTo>
                  <a:lnTo>
                    <a:pt x="48188" y="519984"/>
                  </a:lnTo>
                  <a:lnTo>
                    <a:pt x="48315" y="520217"/>
                  </a:lnTo>
                  <a:lnTo>
                    <a:pt x="48400" y="520449"/>
                  </a:lnTo>
                  <a:lnTo>
                    <a:pt x="48483" y="520695"/>
                  </a:lnTo>
                  <a:lnTo>
                    <a:pt x="48568" y="520928"/>
                  </a:lnTo>
                  <a:lnTo>
                    <a:pt x="48651" y="521161"/>
                  </a:lnTo>
                  <a:lnTo>
                    <a:pt x="48778" y="521394"/>
                  </a:lnTo>
                  <a:lnTo>
                    <a:pt x="48861" y="521626"/>
                  </a:lnTo>
                  <a:lnTo>
                    <a:pt x="48946" y="521872"/>
                  </a:lnTo>
                  <a:lnTo>
                    <a:pt x="49029" y="522105"/>
                  </a:lnTo>
                  <a:lnTo>
                    <a:pt x="49114" y="522338"/>
                  </a:lnTo>
                  <a:lnTo>
                    <a:pt x="49241" y="522571"/>
                  </a:lnTo>
                  <a:lnTo>
                    <a:pt x="49324" y="522803"/>
                  </a:lnTo>
                  <a:lnTo>
                    <a:pt x="49409" y="523049"/>
                  </a:lnTo>
                  <a:lnTo>
                    <a:pt x="49492" y="523282"/>
                  </a:lnTo>
                  <a:lnTo>
                    <a:pt x="49577" y="523515"/>
                  </a:lnTo>
                  <a:lnTo>
                    <a:pt x="49703" y="523748"/>
                  </a:lnTo>
                  <a:lnTo>
                    <a:pt x="49787" y="523980"/>
                  </a:lnTo>
                  <a:lnTo>
                    <a:pt x="49870" y="524226"/>
                  </a:lnTo>
                  <a:lnTo>
                    <a:pt x="49955" y="524459"/>
                  </a:lnTo>
                  <a:lnTo>
                    <a:pt x="50039" y="524692"/>
                  </a:lnTo>
                  <a:lnTo>
                    <a:pt x="50165" y="524925"/>
                  </a:lnTo>
                  <a:lnTo>
                    <a:pt x="50250" y="525119"/>
                  </a:lnTo>
                  <a:lnTo>
                    <a:pt x="50333" y="525351"/>
                  </a:lnTo>
                  <a:lnTo>
                    <a:pt x="50418" y="525584"/>
                  </a:lnTo>
                  <a:lnTo>
                    <a:pt x="50502" y="525817"/>
                  </a:lnTo>
                  <a:lnTo>
                    <a:pt x="50628" y="526063"/>
                  </a:lnTo>
                  <a:lnTo>
                    <a:pt x="50711" y="526295"/>
                  </a:lnTo>
                  <a:lnTo>
                    <a:pt x="50796" y="526528"/>
                  </a:lnTo>
                  <a:lnTo>
                    <a:pt x="50880" y="526761"/>
                  </a:lnTo>
                  <a:lnTo>
                    <a:pt x="50964" y="526994"/>
                  </a:lnTo>
                  <a:lnTo>
                    <a:pt x="51091" y="527240"/>
                  </a:lnTo>
                  <a:lnTo>
                    <a:pt x="51174" y="527472"/>
                  </a:lnTo>
                  <a:lnTo>
                    <a:pt x="51259" y="527705"/>
                  </a:lnTo>
                  <a:lnTo>
                    <a:pt x="51343" y="527938"/>
                  </a:lnTo>
                  <a:lnTo>
                    <a:pt x="51427" y="528171"/>
                  </a:lnTo>
                  <a:lnTo>
                    <a:pt x="51552" y="528404"/>
                  </a:lnTo>
                  <a:lnTo>
                    <a:pt x="51637" y="528649"/>
                  </a:lnTo>
                  <a:lnTo>
                    <a:pt x="51721" y="528882"/>
                  </a:lnTo>
                  <a:lnTo>
                    <a:pt x="51805" y="529063"/>
                  </a:lnTo>
                  <a:lnTo>
                    <a:pt x="51889" y="529309"/>
                  </a:lnTo>
                  <a:lnTo>
                    <a:pt x="52015" y="529542"/>
                  </a:lnTo>
                  <a:lnTo>
                    <a:pt x="52100" y="529775"/>
                  </a:lnTo>
                  <a:lnTo>
                    <a:pt x="52184" y="530007"/>
                  </a:lnTo>
                  <a:lnTo>
                    <a:pt x="52268" y="530240"/>
                  </a:lnTo>
                  <a:lnTo>
                    <a:pt x="52352" y="530486"/>
                  </a:lnTo>
                  <a:lnTo>
                    <a:pt x="52478" y="530719"/>
                  </a:lnTo>
                  <a:lnTo>
                    <a:pt x="52562" y="530952"/>
                  </a:lnTo>
                  <a:lnTo>
                    <a:pt x="52646" y="531184"/>
                  </a:lnTo>
                  <a:lnTo>
                    <a:pt x="52730" y="531417"/>
                  </a:lnTo>
                  <a:lnTo>
                    <a:pt x="52815" y="531663"/>
                  </a:lnTo>
                  <a:lnTo>
                    <a:pt x="52941" y="531896"/>
                  </a:lnTo>
                  <a:lnTo>
                    <a:pt x="53025" y="532129"/>
                  </a:lnTo>
                  <a:lnTo>
                    <a:pt x="53109" y="532323"/>
                  </a:lnTo>
                  <a:lnTo>
                    <a:pt x="53193" y="532555"/>
                  </a:lnTo>
                  <a:lnTo>
                    <a:pt x="53277" y="532788"/>
                  </a:lnTo>
                  <a:lnTo>
                    <a:pt x="53403" y="533021"/>
                  </a:lnTo>
                  <a:lnTo>
                    <a:pt x="53487" y="533254"/>
                  </a:lnTo>
                  <a:lnTo>
                    <a:pt x="53571" y="533500"/>
                  </a:lnTo>
                  <a:lnTo>
                    <a:pt x="53656" y="533732"/>
                  </a:lnTo>
                  <a:lnTo>
                    <a:pt x="53739" y="533965"/>
                  </a:lnTo>
                  <a:lnTo>
                    <a:pt x="53866" y="534198"/>
                  </a:lnTo>
                  <a:lnTo>
                    <a:pt x="53950" y="534431"/>
                  </a:lnTo>
                  <a:lnTo>
                    <a:pt x="54034" y="534676"/>
                  </a:lnTo>
                  <a:lnTo>
                    <a:pt x="54118" y="534858"/>
                  </a:lnTo>
                  <a:lnTo>
                    <a:pt x="54202" y="535090"/>
                  </a:lnTo>
                  <a:lnTo>
                    <a:pt x="54328" y="535323"/>
                  </a:lnTo>
                  <a:lnTo>
                    <a:pt x="54412" y="535569"/>
                  </a:lnTo>
                  <a:lnTo>
                    <a:pt x="54497" y="535802"/>
                  </a:lnTo>
                  <a:lnTo>
                    <a:pt x="54580" y="536035"/>
                  </a:lnTo>
                  <a:lnTo>
                    <a:pt x="54665" y="536267"/>
                  </a:lnTo>
                  <a:lnTo>
                    <a:pt x="54791" y="536500"/>
                  </a:lnTo>
                  <a:lnTo>
                    <a:pt x="54875" y="536746"/>
                  </a:lnTo>
                  <a:lnTo>
                    <a:pt x="54959" y="536927"/>
                  </a:lnTo>
                  <a:lnTo>
                    <a:pt x="55043" y="537160"/>
                  </a:lnTo>
                  <a:lnTo>
                    <a:pt x="55128" y="537405"/>
                  </a:lnTo>
                </a:path>
                <a:path w="925195" h="787400">
                  <a:moveTo>
                    <a:pt x="55128" y="537405"/>
                  </a:moveTo>
                  <a:lnTo>
                    <a:pt x="55253" y="537638"/>
                  </a:lnTo>
                  <a:lnTo>
                    <a:pt x="55338" y="537871"/>
                  </a:lnTo>
                  <a:lnTo>
                    <a:pt x="55421" y="538104"/>
                  </a:lnTo>
                  <a:lnTo>
                    <a:pt x="55506" y="538337"/>
                  </a:lnTo>
                  <a:lnTo>
                    <a:pt x="55589" y="538582"/>
                  </a:lnTo>
                  <a:lnTo>
                    <a:pt x="55716" y="538815"/>
                  </a:lnTo>
                  <a:lnTo>
                    <a:pt x="55800" y="538996"/>
                  </a:lnTo>
                  <a:lnTo>
                    <a:pt x="55884" y="539242"/>
                  </a:lnTo>
                  <a:lnTo>
                    <a:pt x="55969" y="539475"/>
                  </a:lnTo>
                  <a:lnTo>
                    <a:pt x="56052" y="539708"/>
                  </a:lnTo>
                  <a:lnTo>
                    <a:pt x="56179" y="539940"/>
                  </a:lnTo>
                  <a:lnTo>
                    <a:pt x="56262" y="540173"/>
                  </a:lnTo>
                  <a:lnTo>
                    <a:pt x="56347" y="540419"/>
                  </a:lnTo>
                  <a:lnTo>
                    <a:pt x="56430" y="540652"/>
                  </a:lnTo>
                  <a:lnTo>
                    <a:pt x="56515" y="540833"/>
                  </a:lnTo>
                  <a:lnTo>
                    <a:pt x="56641" y="541066"/>
                  </a:lnTo>
                  <a:lnTo>
                    <a:pt x="56725" y="541311"/>
                  </a:lnTo>
                  <a:lnTo>
                    <a:pt x="56810" y="541544"/>
                  </a:lnTo>
                  <a:lnTo>
                    <a:pt x="56893" y="541777"/>
                  </a:lnTo>
                  <a:lnTo>
                    <a:pt x="56978" y="542010"/>
                  </a:lnTo>
                  <a:lnTo>
                    <a:pt x="57103" y="542243"/>
                  </a:lnTo>
                  <a:lnTo>
                    <a:pt x="57188" y="542488"/>
                  </a:lnTo>
                  <a:lnTo>
                    <a:pt x="57271" y="542669"/>
                  </a:lnTo>
                  <a:lnTo>
                    <a:pt x="57356" y="542902"/>
                  </a:lnTo>
                  <a:lnTo>
                    <a:pt x="57440" y="543148"/>
                  </a:lnTo>
                  <a:lnTo>
                    <a:pt x="57566" y="543381"/>
                  </a:lnTo>
                  <a:lnTo>
                    <a:pt x="57651" y="543614"/>
                  </a:lnTo>
                  <a:lnTo>
                    <a:pt x="57734" y="543846"/>
                  </a:lnTo>
                  <a:lnTo>
                    <a:pt x="57819" y="544079"/>
                  </a:lnTo>
                  <a:lnTo>
                    <a:pt x="57902" y="544273"/>
                  </a:lnTo>
                  <a:lnTo>
                    <a:pt x="58029" y="544506"/>
                  </a:lnTo>
                  <a:lnTo>
                    <a:pt x="58112" y="544739"/>
                  </a:lnTo>
                  <a:lnTo>
                    <a:pt x="58197" y="544985"/>
                  </a:lnTo>
                  <a:lnTo>
                    <a:pt x="58281" y="545217"/>
                  </a:lnTo>
                  <a:lnTo>
                    <a:pt x="58365" y="545450"/>
                  </a:lnTo>
                  <a:lnTo>
                    <a:pt x="58492" y="545631"/>
                  </a:lnTo>
                  <a:lnTo>
                    <a:pt x="58575" y="545877"/>
                  </a:lnTo>
                  <a:lnTo>
                    <a:pt x="58660" y="546110"/>
                  </a:lnTo>
                  <a:lnTo>
                    <a:pt x="58743" y="546343"/>
                  </a:lnTo>
                  <a:lnTo>
                    <a:pt x="58828" y="546575"/>
                  </a:lnTo>
                  <a:lnTo>
                    <a:pt x="58953" y="546808"/>
                  </a:lnTo>
                  <a:lnTo>
                    <a:pt x="59038" y="547054"/>
                  </a:lnTo>
                  <a:lnTo>
                    <a:pt x="59122" y="547235"/>
                  </a:lnTo>
                  <a:lnTo>
                    <a:pt x="59206" y="547468"/>
                  </a:lnTo>
                  <a:lnTo>
                    <a:pt x="59290" y="547714"/>
                  </a:lnTo>
                  <a:lnTo>
                    <a:pt x="59416" y="547946"/>
                  </a:lnTo>
                  <a:lnTo>
                    <a:pt x="59501" y="548179"/>
                  </a:lnTo>
                  <a:lnTo>
                    <a:pt x="59584" y="548412"/>
                  </a:lnTo>
                  <a:lnTo>
                    <a:pt x="59669" y="548606"/>
                  </a:lnTo>
                  <a:lnTo>
                    <a:pt x="59753" y="548839"/>
                  </a:lnTo>
                  <a:lnTo>
                    <a:pt x="59879" y="549072"/>
                  </a:lnTo>
                  <a:lnTo>
                    <a:pt x="59963" y="549304"/>
                  </a:lnTo>
                  <a:lnTo>
                    <a:pt x="60047" y="549550"/>
                  </a:lnTo>
                  <a:lnTo>
                    <a:pt x="60131" y="549731"/>
                  </a:lnTo>
                  <a:lnTo>
                    <a:pt x="60215" y="549964"/>
                  </a:lnTo>
                  <a:lnTo>
                    <a:pt x="60342" y="550210"/>
                  </a:lnTo>
                  <a:lnTo>
                    <a:pt x="60425" y="550443"/>
                  </a:lnTo>
                  <a:lnTo>
                    <a:pt x="60510" y="550675"/>
                  </a:lnTo>
                  <a:lnTo>
                    <a:pt x="60594" y="550908"/>
                  </a:lnTo>
                  <a:lnTo>
                    <a:pt x="60678" y="551102"/>
                  </a:lnTo>
                  <a:lnTo>
                    <a:pt x="60804" y="551335"/>
                  </a:lnTo>
                  <a:lnTo>
                    <a:pt x="60888" y="551568"/>
                  </a:lnTo>
                  <a:lnTo>
                    <a:pt x="60972" y="551801"/>
                  </a:lnTo>
                  <a:lnTo>
                    <a:pt x="61056" y="552033"/>
                  </a:lnTo>
                  <a:lnTo>
                    <a:pt x="61140" y="552227"/>
                  </a:lnTo>
                  <a:lnTo>
                    <a:pt x="61266" y="552460"/>
                  </a:lnTo>
                  <a:lnTo>
                    <a:pt x="61351" y="552693"/>
                  </a:lnTo>
                  <a:lnTo>
                    <a:pt x="61435" y="552939"/>
                  </a:lnTo>
                  <a:lnTo>
                    <a:pt x="61519" y="553172"/>
                  </a:lnTo>
                  <a:lnTo>
                    <a:pt x="61603" y="553353"/>
                  </a:lnTo>
                  <a:lnTo>
                    <a:pt x="61729" y="553598"/>
                  </a:lnTo>
                  <a:lnTo>
                    <a:pt x="61813" y="553831"/>
                  </a:lnTo>
                  <a:lnTo>
                    <a:pt x="61897" y="554064"/>
                  </a:lnTo>
                  <a:lnTo>
                    <a:pt x="61981" y="554297"/>
                  </a:lnTo>
                  <a:lnTo>
                    <a:pt x="62066" y="554491"/>
                  </a:lnTo>
                  <a:lnTo>
                    <a:pt x="62192" y="554724"/>
                  </a:lnTo>
                  <a:lnTo>
                    <a:pt x="62276" y="554956"/>
                  </a:lnTo>
                  <a:lnTo>
                    <a:pt x="62360" y="555189"/>
                  </a:lnTo>
                  <a:lnTo>
                    <a:pt x="62444" y="555422"/>
                  </a:lnTo>
                  <a:lnTo>
                    <a:pt x="62528" y="555616"/>
                  </a:lnTo>
                  <a:lnTo>
                    <a:pt x="62654" y="555849"/>
                  </a:lnTo>
                  <a:lnTo>
                    <a:pt x="62738" y="556082"/>
                  </a:lnTo>
                  <a:lnTo>
                    <a:pt x="62822" y="556327"/>
                  </a:lnTo>
                  <a:lnTo>
                    <a:pt x="62907" y="556560"/>
                  </a:lnTo>
                  <a:lnTo>
                    <a:pt x="62990" y="556741"/>
                  </a:lnTo>
                  <a:lnTo>
                    <a:pt x="63117" y="556987"/>
                  </a:lnTo>
                  <a:lnTo>
                    <a:pt x="63201" y="557220"/>
                  </a:lnTo>
                  <a:lnTo>
                    <a:pt x="63285" y="557453"/>
                  </a:lnTo>
                  <a:lnTo>
                    <a:pt x="63369" y="557647"/>
                  </a:lnTo>
                  <a:lnTo>
                    <a:pt x="63453" y="557879"/>
                  </a:lnTo>
                  <a:lnTo>
                    <a:pt x="63579" y="558112"/>
                  </a:lnTo>
                  <a:lnTo>
                    <a:pt x="63663" y="558345"/>
                  </a:lnTo>
                  <a:lnTo>
                    <a:pt x="63748" y="558539"/>
                  </a:lnTo>
                  <a:lnTo>
                    <a:pt x="63831" y="558772"/>
                  </a:lnTo>
                  <a:lnTo>
                    <a:pt x="63916" y="559005"/>
                  </a:lnTo>
                  <a:lnTo>
                    <a:pt x="64042" y="559237"/>
                  </a:lnTo>
                  <a:lnTo>
                    <a:pt x="64126" y="559470"/>
                  </a:lnTo>
                  <a:lnTo>
                    <a:pt x="64210" y="559664"/>
                  </a:lnTo>
                  <a:lnTo>
                    <a:pt x="64294" y="559897"/>
                  </a:lnTo>
                  <a:lnTo>
                    <a:pt x="64379" y="560130"/>
                  </a:lnTo>
                  <a:lnTo>
                    <a:pt x="64504" y="560376"/>
                  </a:lnTo>
                  <a:lnTo>
                    <a:pt x="64589" y="560557"/>
                  </a:lnTo>
                  <a:lnTo>
                    <a:pt x="64672" y="560790"/>
                  </a:lnTo>
                  <a:lnTo>
                    <a:pt x="64757" y="561035"/>
                  </a:lnTo>
                  <a:lnTo>
                    <a:pt x="64840" y="561268"/>
                  </a:lnTo>
                  <a:lnTo>
                    <a:pt x="64967" y="561449"/>
                  </a:lnTo>
                  <a:lnTo>
                    <a:pt x="65051" y="561695"/>
                  </a:lnTo>
                  <a:lnTo>
                    <a:pt x="65135" y="561928"/>
                  </a:lnTo>
                  <a:lnTo>
                    <a:pt x="65220" y="562160"/>
                  </a:lnTo>
                  <a:lnTo>
                    <a:pt x="65303" y="562342"/>
                  </a:lnTo>
                  <a:lnTo>
                    <a:pt x="65430" y="562587"/>
                  </a:lnTo>
                  <a:lnTo>
                    <a:pt x="65513" y="562820"/>
                  </a:lnTo>
                  <a:lnTo>
                    <a:pt x="65598" y="563053"/>
                  </a:lnTo>
                  <a:lnTo>
                    <a:pt x="65681" y="563247"/>
                  </a:lnTo>
                  <a:lnTo>
                    <a:pt x="65766" y="563480"/>
                  </a:lnTo>
                  <a:lnTo>
                    <a:pt x="65892" y="563713"/>
                  </a:lnTo>
                  <a:lnTo>
                    <a:pt x="65976" y="563945"/>
                  </a:lnTo>
                  <a:lnTo>
                    <a:pt x="66061" y="564139"/>
                  </a:lnTo>
                  <a:lnTo>
                    <a:pt x="66144" y="564372"/>
                  </a:lnTo>
                  <a:lnTo>
                    <a:pt x="66229" y="564605"/>
                  </a:lnTo>
                  <a:lnTo>
                    <a:pt x="66354" y="564799"/>
                  </a:lnTo>
                  <a:lnTo>
                    <a:pt x="66439" y="565032"/>
                  </a:lnTo>
                  <a:lnTo>
                    <a:pt x="66522" y="565265"/>
                  </a:lnTo>
                  <a:lnTo>
                    <a:pt x="66607" y="565497"/>
                  </a:lnTo>
                  <a:lnTo>
                    <a:pt x="66691" y="565691"/>
                  </a:lnTo>
                  <a:lnTo>
                    <a:pt x="66817" y="565924"/>
                  </a:lnTo>
                  <a:lnTo>
                    <a:pt x="66902" y="566157"/>
                  </a:lnTo>
                  <a:lnTo>
                    <a:pt x="66985" y="566390"/>
                  </a:lnTo>
                  <a:lnTo>
                    <a:pt x="67070" y="566584"/>
                  </a:lnTo>
                  <a:lnTo>
                    <a:pt x="67153" y="566817"/>
                  </a:lnTo>
                  <a:lnTo>
                    <a:pt x="67616" y="567955"/>
                  </a:lnTo>
                  <a:lnTo>
                    <a:pt x="67743" y="568136"/>
                  </a:lnTo>
                  <a:lnTo>
                    <a:pt x="67826" y="568369"/>
                  </a:lnTo>
                  <a:lnTo>
                    <a:pt x="67911" y="568601"/>
                  </a:lnTo>
                  <a:lnTo>
                    <a:pt x="67994" y="568795"/>
                  </a:lnTo>
                  <a:lnTo>
                    <a:pt x="68079" y="569028"/>
                  </a:lnTo>
                  <a:lnTo>
                    <a:pt x="68204" y="569261"/>
                  </a:lnTo>
                  <a:lnTo>
                    <a:pt x="68289" y="569455"/>
                  </a:lnTo>
                  <a:lnTo>
                    <a:pt x="68373" y="569688"/>
                  </a:lnTo>
                  <a:lnTo>
                    <a:pt x="68457" y="569921"/>
                  </a:lnTo>
                  <a:lnTo>
                    <a:pt x="68541" y="570166"/>
                  </a:lnTo>
                  <a:lnTo>
                    <a:pt x="68667" y="570347"/>
                  </a:lnTo>
                  <a:lnTo>
                    <a:pt x="68752" y="570580"/>
                  </a:lnTo>
                  <a:lnTo>
                    <a:pt x="68835" y="570826"/>
                  </a:lnTo>
                  <a:lnTo>
                    <a:pt x="68920" y="571007"/>
                  </a:lnTo>
                  <a:lnTo>
                    <a:pt x="69004" y="571240"/>
                  </a:lnTo>
                  <a:lnTo>
                    <a:pt x="69130" y="571473"/>
                  </a:lnTo>
                  <a:lnTo>
                    <a:pt x="69214" y="571667"/>
                  </a:lnTo>
                  <a:lnTo>
                    <a:pt x="69298" y="571900"/>
                  </a:lnTo>
                  <a:lnTo>
                    <a:pt x="69382" y="572132"/>
                  </a:lnTo>
                  <a:lnTo>
                    <a:pt x="69466" y="572326"/>
                  </a:lnTo>
                  <a:lnTo>
                    <a:pt x="69593" y="572559"/>
                  </a:lnTo>
                  <a:lnTo>
                    <a:pt x="69676" y="572792"/>
                  </a:lnTo>
                  <a:lnTo>
                    <a:pt x="69761" y="572986"/>
                  </a:lnTo>
                  <a:lnTo>
                    <a:pt x="69845" y="573219"/>
                  </a:lnTo>
                  <a:lnTo>
                    <a:pt x="69929" y="573452"/>
                  </a:lnTo>
                  <a:lnTo>
                    <a:pt x="70055" y="573646"/>
                  </a:lnTo>
                  <a:lnTo>
                    <a:pt x="70139" y="573878"/>
                  </a:lnTo>
                  <a:lnTo>
                    <a:pt x="70223" y="574111"/>
                  </a:lnTo>
                  <a:lnTo>
                    <a:pt x="70307" y="574305"/>
                  </a:lnTo>
                  <a:lnTo>
                    <a:pt x="70391" y="574538"/>
                  </a:lnTo>
                  <a:lnTo>
                    <a:pt x="70517" y="574771"/>
                  </a:lnTo>
                  <a:lnTo>
                    <a:pt x="70602" y="574965"/>
                  </a:lnTo>
                  <a:lnTo>
                    <a:pt x="70686" y="575198"/>
                  </a:lnTo>
                  <a:lnTo>
                    <a:pt x="70770" y="575430"/>
                  </a:lnTo>
                  <a:lnTo>
                    <a:pt x="70854" y="575624"/>
                  </a:lnTo>
                  <a:lnTo>
                    <a:pt x="70980" y="575857"/>
                  </a:lnTo>
                  <a:lnTo>
                    <a:pt x="71064" y="576090"/>
                  </a:lnTo>
                  <a:lnTo>
                    <a:pt x="71148" y="576284"/>
                  </a:lnTo>
                  <a:lnTo>
                    <a:pt x="71232" y="576517"/>
                  </a:lnTo>
                  <a:lnTo>
                    <a:pt x="71317" y="576750"/>
                  </a:lnTo>
                  <a:lnTo>
                    <a:pt x="71443" y="576944"/>
                  </a:lnTo>
                  <a:lnTo>
                    <a:pt x="71527" y="577176"/>
                  </a:lnTo>
                  <a:lnTo>
                    <a:pt x="71611" y="577409"/>
                  </a:lnTo>
                  <a:lnTo>
                    <a:pt x="71695" y="577603"/>
                  </a:lnTo>
                  <a:lnTo>
                    <a:pt x="71780" y="577836"/>
                  </a:lnTo>
                  <a:lnTo>
                    <a:pt x="71905" y="578069"/>
                  </a:lnTo>
                  <a:lnTo>
                    <a:pt x="71989" y="578263"/>
                  </a:lnTo>
                  <a:lnTo>
                    <a:pt x="72073" y="578496"/>
                  </a:lnTo>
                  <a:lnTo>
                    <a:pt x="72158" y="578677"/>
                  </a:lnTo>
                  <a:lnTo>
                    <a:pt x="72241" y="578923"/>
                  </a:lnTo>
                  <a:lnTo>
                    <a:pt x="72368" y="579155"/>
                  </a:lnTo>
                  <a:lnTo>
                    <a:pt x="72452" y="579336"/>
                  </a:lnTo>
                  <a:lnTo>
                    <a:pt x="72536" y="579569"/>
                  </a:lnTo>
                  <a:lnTo>
                    <a:pt x="72621" y="579815"/>
                  </a:lnTo>
                  <a:lnTo>
                    <a:pt x="72704" y="579996"/>
                  </a:lnTo>
                  <a:lnTo>
                    <a:pt x="72830" y="580229"/>
                  </a:lnTo>
                  <a:lnTo>
                    <a:pt x="72914" y="580423"/>
                  </a:lnTo>
                  <a:lnTo>
                    <a:pt x="72999" y="580656"/>
                  </a:lnTo>
                  <a:lnTo>
                    <a:pt x="73082" y="580888"/>
                  </a:lnTo>
                  <a:lnTo>
                    <a:pt x="73167" y="581082"/>
                  </a:lnTo>
                  <a:lnTo>
                    <a:pt x="73293" y="581315"/>
                  </a:lnTo>
                  <a:lnTo>
                    <a:pt x="73377" y="581548"/>
                  </a:lnTo>
                  <a:lnTo>
                    <a:pt x="73462" y="581742"/>
                  </a:lnTo>
                  <a:lnTo>
                    <a:pt x="73545" y="581975"/>
                  </a:lnTo>
                </a:path>
                <a:path w="925195" h="787400">
                  <a:moveTo>
                    <a:pt x="73545" y="581975"/>
                  </a:moveTo>
                  <a:lnTo>
                    <a:pt x="73630" y="582169"/>
                  </a:lnTo>
                  <a:lnTo>
                    <a:pt x="73755" y="582402"/>
                  </a:lnTo>
                  <a:lnTo>
                    <a:pt x="73840" y="582634"/>
                  </a:lnTo>
                  <a:lnTo>
                    <a:pt x="73923" y="582828"/>
                  </a:lnTo>
                  <a:lnTo>
                    <a:pt x="74008" y="583061"/>
                  </a:lnTo>
                  <a:lnTo>
                    <a:pt x="74089" y="583242"/>
                  </a:lnTo>
                  <a:lnTo>
                    <a:pt x="74217" y="583488"/>
                  </a:lnTo>
                  <a:lnTo>
                    <a:pt x="74298" y="583721"/>
                  </a:lnTo>
                  <a:lnTo>
                    <a:pt x="74391" y="583902"/>
                  </a:lnTo>
                  <a:lnTo>
                    <a:pt x="74472" y="584135"/>
                  </a:lnTo>
                  <a:lnTo>
                    <a:pt x="74553" y="584329"/>
                  </a:lnTo>
                  <a:lnTo>
                    <a:pt x="74681" y="584562"/>
                  </a:lnTo>
                  <a:lnTo>
                    <a:pt x="74762" y="584794"/>
                  </a:lnTo>
                  <a:lnTo>
                    <a:pt x="74843" y="584988"/>
                  </a:lnTo>
                  <a:lnTo>
                    <a:pt x="74936" y="585221"/>
                  </a:lnTo>
                  <a:lnTo>
                    <a:pt x="75017" y="585415"/>
                  </a:lnTo>
                  <a:lnTo>
                    <a:pt x="75145" y="585648"/>
                  </a:lnTo>
                  <a:lnTo>
                    <a:pt x="75226" y="585881"/>
                  </a:lnTo>
                  <a:lnTo>
                    <a:pt x="75307" y="586075"/>
                  </a:lnTo>
                  <a:lnTo>
                    <a:pt x="75400" y="586308"/>
                  </a:lnTo>
                  <a:lnTo>
                    <a:pt x="75481" y="586489"/>
                  </a:lnTo>
                  <a:lnTo>
                    <a:pt x="75609" y="586734"/>
                  </a:lnTo>
                  <a:lnTo>
                    <a:pt x="75690" y="586915"/>
                  </a:lnTo>
                  <a:lnTo>
                    <a:pt x="75771" y="587148"/>
                  </a:lnTo>
                  <a:lnTo>
                    <a:pt x="75852" y="587394"/>
                  </a:lnTo>
                  <a:lnTo>
                    <a:pt x="75945" y="587575"/>
                  </a:lnTo>
                  <a:lnTo>
                    <a:pt x="76073" y="587808"/>
                  </a:lnTo>
                  <a:lnTo>
                    <a:pt x="76154" y="588002"/>
                  </a:lnTo>
                  <a:lnTo>
                    <a:pt x="76235" y="588235"/>
                  </a:lnTo>
                  <a:lnTo>
                    <a:pt x="76316" y="588429"/>
                  </a:lnTo>
                  <a:lnTo>
                    <a:pt x="76409" y="588662"/>
                  </a:lnTo>
                  <a:lnTo>
                    <a:pt x="76525" y="588894"/>
                  </a:lnTo>
                  <a:lnTo>
                    <a:pt x="76618" y="589088"/>
                  </a:lnTo>
                  <a:lnTo>
                    <a:pt x="76699" y="589321"/>
                  </a:lnTo>
                  <a:lnTo>
                    <a:pt x="76780" y="589502"/>
                  </a:lnTo>
                  <a:lnTo>
                    <a:pt x="76862" y="589748"/>
                  </a:lnTo>
                  <a:lnTo>
                    <a:pt x="76989" y="589929"/>
                  </a:lnTo>
                  <a:lnTo>
                    <a:pt x="77082" y="590162"/>
                  </a:lnTo>
                  <a:lnTo>
                    <a:pt x="77163" y="590356"/>
                  </a:lnTo>
                  <a:lnTo>
                    <a:pt x="77244" y="590589"/>
                  </a:lnTo>
                  <a:lnTo>
                    <a:pt x="77326" y="590821"/>
                  </a:lnTo>
                  <a:lnTo>
                    <a:pt x="77453" y="591015"/>
                  </a:lnTo>
                  <a:lnTo>
                    <a:pt x="77534" y="591248"/>
                  </a:lnTo>
                  <a:lnTo>
                    <a:pt x="77627" y="591442"/>
                  </a:lnTo>
                  <a:lnTo>
                    <a:pt x="77708" y="591675"/>
                  </a:lnTo>
                  <a:lnTo>
                    <a:pt x="77790" y="591856"/>
                  </a:lnTo>
                  <a:lnTo>
                    <a:pt x="77917" y="592102"/>
                  </a:lnTo>
                  <a:lnTo>
                    <a:pt x="77998" y="592283"/>
                  </a:lnTo>
                  <a:lnTo>
                    <a:pt x="78091" y="592516"/>
                  </a:lnTo>
                  <a:lnTo>
                    <a:pt x="78172" y="592710"/>
                  </a:lnTo>
                  <a:lnTo>
                    <a:pt x="78254" y="592943"/>
                  </a:lnTo>
                  <a:lnTo>
                    <a:pt x="78381" y="593137"/>
                  </a:lnTo>
                  <a:lnTo>
                    <a:pt x="78462" y="593369"/>
                  </a:lnTo>
                  <a:lnTo>
                    <a:pt x="78544" y="593550"/>
                  </a:lnTo>
                  <a:lnTo>
                    <a:pt x="78636" y="593796"/>
                  </a:lnTo>
                  <a:lnTo>
                    <a:pt x="78718" y="593977"/>
                  </a:lnTo>
                  <a:lnTo>
                    <a:pt x="78845" y="594210"/>
                  </a:lnTo>
                  <a:lnTo>
                    <a:pt x="78926" y="594443"/>
                  </a:lnTo>
                  <a:lnTo>
                    <a:pt x="79008" y="594637"/>
                  </a:lnTo>
                  <a:lnTo>
                    <a:pt x="79100" y="594870"/>
                  </a:lnTo>
                  <a:lnTo>
                    <a:pt x="79182" y="595064"/>
                  </a:lnTo>
                  <a:lnTo>
                    <a:pt x="79309" y="595296"/>
                  </a:lnTo>
                  <a:lnTo>
                    <a:pt x="79390" y="595491"/>
                  </a:lnTo>
                  <a:lnTo>
                    <a:pt x="79472" y="595723"/>
                  </a:lnTo>
                  <a:lnTo>
                    <a:pt x="79553" y="595904"/>
                  </a:lnTo>
                  <a:lnTo>
                    <a:pt x="79646" y="596150"/>
                  </a:lnTo>
                  <a:lnTo>
                    <a:pt x="79773" y="596331"/>
                  </a:lnTo>
                  <a:lnTo>
                    <a:pt x="79854" y="596564"/>
                  </a:lnTo>
                  <a:lnTo>
                    <a:pt x="79936" y="596758"/>
                  </a:lnTo>
                  <a:lnTo>
                    <a:pt x="80017" y="596991"/>
                  </a:lnTo>
                  <a:lnTo>
                    <a:pt x="80110" y="597185"/>
                  </a:lnTo>
                  <a:lnTo>
                    <a:pt x="80226" y="597418"/>
                  </a:lnTo>
                  <a:lnTo>
                    <a:pt x="80318" y="597599"/>
                  </a:lnTo>
                  <a:lnTo>
                    <a:pt x="80400" y="597844"/>
                  </a:lnTo>
                  <a:lnTo>
                    <a:pt x="80481" y="598025"/>
                  </a:lnTo>
                  <a:lnTo>
                    <a:pt x="80562" y="598258"/>
                  </a:lnTo>
                  <a:lnTo>
                    <a:pt x="80690" y="598452"/>
                  </a:lnTo>
                  <a:lnTo>
                    <a:pt x="80782" y="598685"/>
                  </a:lnTo>
                  <a:lnTo>
                    <a:pt x="80864" y="598879"/>
                  </a:lnTo>
                  <a:lnTo>
                    <a:pt x="80945" y="599060"/>
                  </a:lnTo>
                  <a:lnTo>
                    <a:pt x="81026" y="599293"/>
                  </a:lnTo>
                  <a:lnTo>
                    <a:pt x="81154" y="599487"/>
                  </a:lnTo>
                  <a:lnTo>
                    <a:pt x="81235" y="599720"/>
                  </a:lnTo>
                  <a:lnTo>
                    <a:pt x="81328" y="599914"/>
                  </a:lnTo>
                  <a:lnTo>
                    <a:pt x="81409" y="600147"/>
                  </a:lnTo>
                  <a:lnTo>
                    <a:pt x="81490" y="600328"/>
                  </a:lnTo>
                  <a:lnTo>
                    <a:pt x="81618" y="600573"/>
                  </a:lnTo>
                  <a:lnTo>
                    <a:pt x="81699" y="600754"/>
                  </a:lnTo>
                  <a:lnTo>
                    <a:pt x="81792" y="600987"/>
                  </a:lnTo>
                  <a:lnTo>
                    <a:pt x="81873" y="601181"/>
                  </a:lnTo>
                  <a:lnTo>
                    <a:pt x="81954" y="601414"/>
                  </a:lnTo>
                  <a:lnTo>
                    <a:pt x="82082" y="601608"/>
                  </a:lnTo>
                  <a:lnTo>
                    <a:pt x="82163" y="601841"/>
                  </a:lnTo>
                  <a:lnTo>
                    <a:pt x="82244" y="602022"/>
                  </a:lnTo>
                  <a:lnTo>
                    <a:pt x="82337" y="602216"/>
                  </a:lnTo>
                  <a:lnTo>
                    <a:pt x="82418" y="602449"/>
                  </a:lnTo>
                  <a:lnTo>
                    <a:pt x="82546" y="602643"/>
                  </a:lnTo>
                  <a:lnTo>
                    <a:pt x="82627" y="602876"/>
                  </a:lnTo>
                  <a:lnTo>
                    <a:pt x="82708" y="603057"/>
                  </a:lnTo>
                  <a:lnTo>
                    <a:pt x="82801" y="603302"/>
                  </a:lnTo>
                  <a:lnTo>
                    <a:pt x="82882" y="603483"/>
                  </a:lnTo>
                  <a:lnTo>
                    <a:pt x="83010" y="603716"/>
                  </a:lnTo>
                  <a:lnTo>
                    <a:pt x="83091" y="603910"/>
                  </a:lnTo>
                  <a:lnTo>
                    <a:pt x="83172" y="604104"/>
                  </a:lnTo>
                  <a:lnTo>
                    <a:pt x="83253" y="604337"/>
                  </a:lnTo>
                  <a:lnTo>
                    <a:pt x="83346" y="604518"/>
                  </a:lnTo>
                  <a:lnTo>
                    <a:pt x="83474" y="604764"/>
                  </a:lnTo>
                  <a:lnTo>
                    <a:pt x="83555" y="604945"/>
                  </a:lnTo>
                  <a:lnTo>
                    <a:pt x="83636" y="605178"/>
                  </a:lnTo>
                  <a:lnTo>
                    <a:pt x="83717" y="605372"/>
                  </a:lnTo>
                  <a:lnTo>
                    <a:pt x="83810" y="605553"/>
                  </a:lnTo>
                  <a:lnTo>
                    <a:pt x="83926" y="605799"/>
                  </a:lnTo>
                  <a:lnTo>
                    <a:pt x="84019" y="605980"/>
                  </a:lnTo>
                  <a:lnTo>
                    <a:pt x="84100" y="606212"/>
                  </a:lnTo>
                  <a:lnTo>
                    <a:pt x="84181" y="606407"/>
                  </a:lnTo>
                  <a:lnTo>
                    <a:pt x="84262" y="606639"/>
                  </a:lnTo>
                  <a:lnTo>
                    <a:pt x="84390" y="606833"/>
                  </a:lnTo>
                  <a:lnTo>
                    <a:pt x="84483" y="607014"/>
                  </a:lnTo>
                  <a:lnTo>
                    <a:pt x="84564" y="607247"/>
                  </a:lnTo>
                  <a:lnTo>
                    <a:pt x="84645" y="607441"/>
                  </a:lnTo>
                  <a:lnTo>
                    <a:pt x="84726" y="607674"/>
                  </a:lnTo>
                  <a:lnTo>
                    <a:pt x="84854" y="607868"/>
                  </a:lnTo>
                  <a:lnTo>
                    <a:pt x="84935" y="608049"/>
                  </a:lnTo>
                  <a:lnTo>
                    <a:pt x="85028" y="608282"/>
                  </a:lnTo>
                  <a:lnTo>
                    <a:pt x="85109" y="608476"/>
                  </a:lnTo>
                  <a:lnTo>
                    <a:pt x="85190" y="608709"/>
                  </a:lnTo>
                  <a:lnTo>
                    <a:pt x="85318" y="608903"/>
                  </a:lnTo>
                  <a:lnTo>
                    <a:pt x="85399" y="609084"/>
                  </a:lnTo>
                  <a:lnTo>
                    <a:pt x="85492" y="609330"/>
                  </a:lnTo>
                  <a:lnTo>
                    <a:pt x="85573" y="609511"/>
                  </a:lnTo>
                  <a:lnTo>
                    <a:pt x="85654" y="609743"/>
                  </a:lnTo>
                  <a:lnTo>
                    <a:pt x="85782" y="609937"/>
                  </a:lnTo>
                  <a:lnTo>
                    <a:pt x="85863" y="610118"/>
                  </a:lnTo>
                  <a:lnTo>
                    <a:pt x="85944" y="610364"/>
                  </a:lnTo>
                  <a:lnTo>
                    <a:pt x="86037" y="610545"/>
                  </a:lnTo>
                  <a:lnTo>
                    <a:pt x="86118" y="610778"/>
                  </a:lnTo>
                  <a:lnTo>
                    <a:pt x="86246" y="610972"/>
                  </a:lnTo>
                  <a:lnTo>
                    <a:pt x="86327" y="611153"/>
                  </a:lnTo>
                  <a:lnTo>
                    <a:pt x="86408" y="611399"/>
                  </a:lnTo>
                  <a:lnTo>
                    <a:pt x="86501" y="611580"/>
                  </a:lnTo>
                  <a:lnTo>
                    <a:pt x="86582" y="611774"/>
                  </a:lnTo>
                  <a:lnTo>
                    <a:pt x="86710" y="612007"/>
                  </a:lnTo>
                  <a:lnTo>
                    <a:pt x="86791" y="612201"/>
                  </a:lnTo>
                  <a:lnTo>
                    <a:pt x="86872" y="612434"/>
                  </a:lnTo>
                  <a:lnTo>
                    <a:pt x="86954" y="612615"/>
                  </a:lnTo>
                  <a:lnTo>
                    <a:pt x="87046" y="612809"/>
                  </a:lnTo>
                  <a:lnTo>
                    <a:pt x="87174" y="613041"/>
                  </a:lnTo>
                  <a:lnTo>
                    <a:pt x="87255" y="613235"/>
                  </a:lnTo>
                  <a:lnTo>
                    <a:pt x="87336" y="613417"/>
                  </a:lnTo>
                  <a:lnTo>
                    <a:pt x="87418" y="613649"/>
                  </a:lnTo>
                  <a:lnTo>
                    <a:pt x="87510" y="613843"/>
                  </a:lnTo>
                  <a:lnTo>
                    <a:pt x="87626" y="614024"/>
                  </a:lnTo>
                  <a:lnTo>
                    <a:pt x="87719" y="614270"/>
                  </a:lnTo>
                  <a:lnTo>
                    <a:pt x="87800" y="614451"/>
                  </a:lnTo>
                  <a:lnTo>
                    <a:pt x="87882" y="614645"/>
                  </a:lnTo>
                  <a:lnTo>
                    <a:pt x="87963" y="614878"/>
                  </a:lnTo>
                  <a:lnTo>
                    <a:pt x="88090" y="615072"/>
                  </a:lnTo>
                  <a:lnTo>
                    <a:pt x="88183" y="615253"/>
                  </a:lnTo>
                  <a:lnTo>
                    <a:pt x="88264" y="615486"/>
                  </a:lnTo>
                  <a:lnTo>
                    <a:pt x="88346" y="615680"/>
                  </a:lnTo>
                  <a:lnTo>
                    <a:pt x="88427" y="615861"/>
                  </a:lnTo>
                  <a:lnTo>
                    <a:pt x="88554" y="616107"/>
                  </a:lnTo>
                  <a:lnTo>
                    <a:pt x="88636" y="616288"/>
                  </a:lnTo>
                  <a:lnTo>
                    <a:pt x="88728" y="616482"/>
                  </a:lnTo>
                  <a:lnTo>
                    <a:pt x="88810" y="616715"/>
                  </a:lnTo>
                  <a:lnTo>
                    <a:pt x="88891" y="616896"/>
                  </a:lnTo>
                  <a:lnTo>
                    <a:pt x="89018" y="617090"/>
                  </a:lnTo>
                  <a:lnTo>
                    <a:pt x="89100" y="617323"/>
                  </a:lnTo>
                  <a:lnTo>
                    <a:pt x="89192" y="617517"/>
                  </a:lnTo>
                  <a:lnTo>
                    <a:pt x="89274" y="617698"/>
                  </a:lnTo>
                  <a:lnTo>
                    <a:pt x="89355" y="617943"/>
                  </a:lnTo>
                  <a:lnTo>
                    <a:pt x="89482" y="618124"/>
                  </a:lnTo>
                  <a:lnTo>
                    <a:pt x="89564" y="618318"/>
                  </a:lnTo>
                  <a:lnTo>
                    <a:pt x="89645" y="618551"/>
                  </a:lnTo>
                  <a:lnTo>
                    <a:pt x="89738" y="618732"/>
                  </a:lnTo>
                  <a:lnTo>
                    <a:pt x="89819" y="618926"/>
                  </a:lnTo>
                  <a:lnTo>
                    <a:pt x="89946" y="619159"/>
                  </a:lnTo>
                  <a:lnTo>
                    <a:pt x="90028" y="619353"/>
                  </a:lnTo>
                  <a:lnTo>
                    <a:pt x="90109" y="619534"/>
                  </a:lnTo>
                  <a:lnTo>
                    <a:pt x="90202" y="619728"/>
                  </a:lnTo>
                  <a:lnTo>
                    <a:pt x="90283" y="619961"/>
                  </a:lnTo>
                  <a:lnTo>
                    <a:pt x="90410" y="620155"/>
                  </a:lnTo>
                  <a:lnTo>
                    <a:pt x="90492" y="620336"/>
                  </a:lnTo>
                  <a:lnTo>
                    <a:pt x="90573" y="620569"/>
                  </a:lnTo>
                  <a:lnTo>
                    <a:pt x="90654" y="620763"/>
                  </a:lnTo>
                  <a:lnTo>
                    <a:pt x="90747" y="620944"/>
                  </a:lnTo>
                  <a:lnTo>
                    <a:pt x="90874" y="621190"/>
                  </a:lnTo>
                  <a:lnTo>
                    <a:pt x="90956" y="621371"/>
                  </a:lnTo>
                  <a:lnTo>
                    <a:pt x="91037" y="621565"/>
                  </a:lnTo>
                  <a:lnTo>
                    <a:pt x="91118" y="621746"/>
                  </a:lnTo>
                  <a:lnTo>
                    <a:pt x="91211" y="621992"/>
                  </a:lnTo>
                  <a:lnTo>
                    <a:pt x="91327" y="622173"/>
                  </a:lnTo>
                  <a:lnTo>
                    <a:pt x="91420" y="622367"/>
                  </a:lnTo>
                  <a:lnTo>
                    <a:pt x="91501" y="622548"/>
                  </a:lnTo>
                  <a:lnTo>
                    <a:pt x="91582" y="622781"/>
                  </a:lnTo>
                  <a:lnTo>
                    <a:pt x="91663" y="622975"/>
                  </a:lnTo>
                  <a:lnTo>
                    <a:pt x="91791" y="623156"/>
                  </a:lnTo>
                  <a:lnTo>
                    <a:pt x="91884" y="623401"/>
                  </a:lnTo>
                  <a:lnTo>
                    <a:pt x="91965" y="623582"/>
                  </a:lnTo>
                </a:path>
                <a:path w="925195" h="787400">
                  <a:moveTo>
                    <a:pt x="91965" y="623582"/>
                  </a:moveTo>
                  <a:lnTo>
                    <a:pt x="92046" y="623776"/>
                  </a:lnTo>
                  <a:lnTo>
                    <a:pt x="92127" y="623957"/>
                  </a:lnTo>
                  <a:lnTo>
                    <a:pt x="92255" y="624203"/>
                  </a:lnTo>
                  <a:lnTo>
                    <a:pt x="92336" y="624384"/>
                  </a:lnTo>
                  <a:lnTo>
                    <a:pt x="92429" y="624578"/>
                  </a:lnTo>
                  <a:lnTo>
                    <a:pt x="92510" y="624759"/>
                  </a:lnTo>
                  <a:lnTo>
                    <a:pt x="92591" y="624992"/>
                  </a:lnTo>
                  <a:lnTo>
                    <a:pt x="92719" y="625186"/>
                  </a:lnTo>
                  <a:lnTo>
                    <a:pt x="92800" y="625380"/>
                  </a:lnTo>
                  <a:lnTo>
                    <a:pt x="92893" y="625561"/>
                  </a:lnTo>
                  <a:lnTo>
                    <a:pt x="92974" y="625794"/>
                  </a:lnTo>
                  <a:lnTo>
                    <a:pt x="93055" y="625988"/>
                  </a:lnTo>
                  <a:lnTo>
                    <a:pt x="93183" y="626169"/>
                  </a:lnTo>
                  <a:lnTo>
                    <a:pt x="93264" y="626363"/>
                  </a:lnTo>
                  <a:lnTo>
                    <a:pt x="93345" y="626557"/>
                  </a:lnTo>
                  <a:lnTo>
                    <a:pt x="93438" y="626790"/>
                  </a:lnTo>
                  <a:lnTo>
                    <a:pt x="93519" y="626971"/>
                  </a:lnTo>
                  <a:lnTo>
                    <a:pt x="93647" y="627165"/>
                  </a:lnTo>
                  <a:lnTo>
                    <a:pt x="93728" y="627346"/>
                  </a:lnTo>
                  <a:lnTo>
                    <a:pt x="93809" y="627592"/>
                  </a:lnTo>
                  <a:lnTo>
                    <a:pt x="93902" y="627773"/>
                  </a:lnTo>
                  <a:lnTo>
                    <a:pt x="93983" y="627967"/>
                  </a:lnTo>
                  <a:lnTo>
                    <a:pt x="94111" y="628148"/>
                  </a:lnTo>
                  <a:lnTo>
                    <a:pt x="94192" y="628342"/>
                  </a:lnTo>
                  <a:lnTo>
                    <a:pt x="94273" y="628575"/>
                  </a:lnTo>
                  <a:lnTo>
                    <a:pt x="94354" y="628769"/>
                  </a:lnTo>
                  <a:lnTo>
                    <a:pt x="94447" y="628950"/>
                  </a:lnTo>
                  <a:lnTo>
                    <a:pt x="94575" y="629144"/>
                  </a:lnTo>
                  <a:lnTo>
                    <a:pt x="94656" y="629377"/>
                  </a:lnTo>
                  <a:lnTo>
                    <a:pt x="94737" y="629558"/>
                  </a:lnTo>
                  <a:lnTo>
                    <a:pt x="94818" y="629752"/>
                  </a:lnTo>
                  <a:lnTo>
                    <a:pt x="94911" y="629946"/>
                  </a:lnTo>
                  <a:lnTo>
                    <a:pt x="95027" y="630127"/>
                  </a:lnTo>
                  <a:lnTo>
                    <a:pt x="95120" y="630360"/>
                  </a:lnTo>
                  <a:lnTo>
                    <a:pt x="95201" y="630554"/>
                  </a:lnTo>
                  <a:lnTo>
                    <a:pt x="95282" y="630735"/>
                  </a:lnTo>
                  <a:lnTo>
                    <a:pt x="95364" y="630929"/>
                  </a:lnTo>
                  <a:lnTo>
                    <a:pt x="95491" y="631123"/>
                  </a:lnTo>
                  <a:lnTo>
                    <a:pt x="95584" y="631304"/>
                  </a:lnTo>
                  <a:lnTo>
                    <a:pt x="95665" y="631537"/>
                  </a:lnTo>
                  <a:lnTo>
                    <a:pt x="95746" y="631731"/>
                  </a:lnTo>
                  <a:lnTo>
                    <a:pt x="95828" y="631912"/>
                  </a:lnTo>
                  <a:lnTo>
                    <a:pt x="95955" y="632106"/>
                  </a:lnTo>
                  <a:lnTo>
                    <a:pt x="96036" y="632300"/>
                  </a:lnTo>
                  <a:lnTo>
                    <a:pt x="96129" y="632532"/>
                  </a:lnTo>
                  <a:lnTo>
                    <a:pt x="96210" y="632714"/>
                  </a:lnTo>
                  <a:lnTo>
                    <a:pt x="96292" y="632908"/>
                  </a:lnTo>
                  <a:lnTo>
                    <a:pt x="96419" y="633089"/>
                  </a:lnTo>
                  <a:lnTo>
                    <a:pt x="96500" y="633283"/>
                  </a:lnTo>
                  <a:lnTo>
                    <a:pt x="96593" y="633477"/>
                  </a:lnTo>
                  <a:lnTo>
                    <a:pt x="96674" y="633709"/>
                  </a:lnTo>
                  <a:lnTo>
                    <a:pt x="96756" y="633891"/>
                  </a:lnTo>
                  <a:lnTo>
                    <a:pt x="96883" y="634085"/>
                  </a:lnTo>
                  <a:lnTo>
                    <a:pt x="96964" y="634266"/>
                  </a:lnTo>
                  <a:lnTo>
                    <a:pt x="97046" y="634460"/>
                  </a:lnTo>
                  <a:lnTo>
                    <a:pt x="97138" y="634641"/>
                  </a:lnTo>
                  <a:lnTo>
                    <a:pt x="97220" y="634835"/>
                  </a:lnTo>
                  <a:lnTo>
                    <a:pt x="97347" y="635067"/>
                  </a:lnTo>
                  <a:lnTo>
                    <a:pt x="97428" y="635261"/>
                  </a:lnTo>
                  <a:lnTo>
                    <a:pt x="97510" y="635443"/>
                  </a:lnTo>
                  <a:lnTo>
                    <a:pt x="97602" y="635637"/>
                  </a:lnTo>
                  <a:lnTo>
                    <a:pt x="97684" y="635818"/>
                  </a:lnTo>
                  <a:lnTo>
                    <a:pt x="97811" y="636012"/>
                  </a:lnTo>
                  <a:lnTo>
                    <a:pt x="97892" y="636206"/>
                  </a:lnTo>
                  <a:lnTo>
                    <a:pt x="97974" y="636438"/>
                  </a:lnTo>
                  <a:lnTo>
                    <a:pt x="98055" y="636620"/>
                  </a:lnTo>
                  <a:lnTo>
                    <a:pt x="98148" y="636814"/>
                  </a:lnTo>
                  <a:lnTo>
                    <a:pt x="98275" y="636995"/>
                  </a:lnTo>
                  <a:lnTo>
                    <a:pt x="98356" y="637189"/>
                  </a:lnTo>
                  <a:lnTo>
                    <a:pt x="98820" y="638172"/>
                  </a:lnTo>
                  <a:lnTo>
                    <a:pt x="98902" y="638366"/>
                  </a:lnTo>
                  <a:lnTo>
                    <a:pt x="98983" y="638560"/>
                  </a:lnTo>
                  <a:lnTo>
                    <a:pt x="99064" y="638741"/>
                  </a:lnTo>
                  <a:lnTo>
                    <a:pt x="99192" y="638935"/>
                  </a:lnTo>
                  <a:lnTo>
                    <a:pt x="99284" y="639116"/>
                  </a:lnTo>
                  <a:lnTo>
                    <a:pt x="99366" y="639310"/>
                  </a:lnTo>
                  <a:lnTo>
                    <a:pt x="99447" y="639491"/>
                  </a:lnTo>
                  <a:lnTo>
                    <a:pt x="99528" y="639737"/>
                  </a:lnTo>
                  <a:lnTo>
                    <a:pt x="99656" y="639918"/>
                  </a:lnTo>
                  <a:lnTo>
                    <a:pt x="99737" y="640112"/>
                  </a:lnTo>
                  <a:lnTo>
                    <a:pt x="99830" y="640293"/>
                  </a:lnTo>
                  <a:lnTo>
                    <a:pt x="99911" y="640487"/>
                  </a:lnTo>
                  <a:lnTo>
                    <a:pt x="99992" y="640668"/>
                  </a:lnTo>
                  <a:lnTo>
                    <a:pt x="100120" y="640862"/>
                  </a:lnTo>
                  <a:lnTo>
                    <a:pt x="100201" y="641043"/>
                  </a:lnTo>
                  <a:lnTo>
                    <a:pt x="100294" y="641237"/>
                  </a:lnTo>
                  <a:lnTo>
                    <a:pt x="100375" y="641431"/>
                  </a:lnTo>
                  <a:lnTo>
                    <a:pt x="100456" y="641612"/>
                  </a:lnTo>
                  <a:lnTo>
                    <a:pt x="100584" y="641845"/>
                  </a:lnTo>
                  <a:lnTo>
                    <a:pt x="100665" y="642039"/>
                  </a:lnTo>
                  <a:lnTo>
                    <a:pt x="100746" y="642220"/>
                  </a:lnTo>
                  <a:lnTo>
                    <a:pt x="100839" y="642414"/>
                  </a:lnTo>
                  <a:lnTo>
                    <a:pt x="100920" y="642608"/>
                  </a:lnTo>
                  <a:lnTo>
                    <a:pt x="101048" y="642789"/>
                  </a:lnTo>
                  <a:lnTo>
                    <a:pt x="101129" y="642983"/>
                  </a:lnTo>
                  <a:lnTo>
                    <a:pt x="101210" y="643164"/>
                  </a:lnTo>
                  <a:lnTo>
                    <a:pt x="101303" y="643358"/>
                  </a:lnTo>
                  <a:lnTo>
                    <a:pt x="101384" y="643539"/>
                  </a:lnTo>
                  <a:lnTo>
                    <a:pt x="101512" y="643733"/>
                  </a:lnTo>
                  <a:lnTo>
                    <a:pt x="101593" y="643914"/>
                  </a:lnTo>
                  <a:lnTo>
                    <a:pt x="101674" y="644108"/>
                  </a:lnTo>
                  <a:lnTo>
                    <a:pt x="101755" y="644302"/>
                  </a:lnTo>
                  <a:lnTo>
                    <a:pt x="101848" y="644483"/>
                  </a:lnTo>
                  <a:lnTo>
                    <a:pt x="101976" y="644677"/>
                  </a:lnTo>
                  <a:lnTo>
                    <a:pt x="102057" y="644858"/>
                  </a:lnTo>
                  <a:lnTo>
                    <a:pt x="102138" y="645052"/>
                  </a:lnTo>
                  <a:lnTo>
                    <a:pt x="102219" y="645285"/>
                  </a:lnTo>
                  <a:lnTo>
                    <a:pt x="102312" y="645479"/>
                  </a:lnTo>
                  <a:lnTo>
                    <a:pt x="102428" y="645660"/>
                  </a:lnTo>
                  <a:lnTo>
                    <a:pt x="102521" y="645854"/>
                  </a:lnTo>
                  <a:lnTo>
                    <a:pt x="102602" y="646035"/>
                  </a:lnTo>
                  <a:lnTo>
                    <a:pt x="102683" y="646229"/>
                  </a:lnTo>
                  <a:lnTo>
                    <a:pt x="102764" y="646410"/>
                  </a:lnTo>
                  <a:lnTo>
                    <a:pt x="102892" y="646604"/>
                  </a:lnTo>
                  <a:lnTo>
                    <a:pt x="102985" y="646785"/>
                  </a:lnTo>
                  <a:lnTo>
                    <a:pt x="103066" y="646979"/>
                  </a:lnTo>
                  <a:lnTo>
                    <a:pt x="103147" y="647173"/>
                  </a:lnTo>
                  <a:lnTo>
                    <a:pt x="103228" y="647354"/>
                  </a:lnTo>
                  <a:lnTo>
                    <a:pt x="103356" y="647548"/>
                  </a:lnTo>
                  <a:lnTo>
                    <a:pt x="103437" y="647730"/>
                  </a:lnTo>
                  <a:lnTo>
                    <a:pt x="103530" y="647924"/>
                  </a:lnTo>
                  <a:lnTo>
                    <a:pt x="103611" y="648105"/>
                  </a:lnTo>
                  <a:lnTo>
                    <a:pt x="103692" y="648299"/>
                  </a:lnTo>
                  <a:lnTo>
                    <a:pt x="103820" y="648480"/>
                  </a:lnTo>
                  <a:lnTo>
                    <a:pt x="103901" y="648674"/>
                  </a:lnTo>
                  <a:lnTo>
                    <a:pt x="103994" y="648868"/>
                  </a:lnTo>
                  <a:lnTo>
                    <a:pt x="104075" y="649049"/>
                  </a:lnTo>
                  <a:lnTo>
                    <a:pt x="104156" y="649243"/>
                  </a:lnTo>
                  <a:lnTo>
                    <a:pt x="104284" y="649424"/>
                  </a:lnTo>
                  <a:lnTo>
                    <a:pt x="104365" y="649618"/>
                  </a:lnTo>
                  <a:lnTo>
                    <a:pt x="104446" y="649799"/>
                  </a:lnTo>
                  <a:lnTo>
                    <a:pt x="104539" y="649993"/>
                  </a:lnTo>
                  <a:lnTo>
                    <a:pt x="104620" y="650174"/>
                  </a:lnTo>
                  <a:lnTo>
                    <a:pt x="104748" y="650368"/>
                  </a:lnTo>
                  <a:lnTo>
                    <a:pt x="104829" y="650562"/>
                  </a:lnTo>
                  <a:lnTo>
                    <a:pt x="104910" y="650743"/>
                  </a:lnTo>
                  <a:lnTo>
                    <a:pt x="105003" y="650937"/>
                  </a:lnTo>
                  <a:lnTo>
                    <a:pt x="105084" y="651118"/>
                  </a:lnTo>
                  <a:lnTo>
                    <a:pt x="105212" y="651312"/>
                  </a:lnTo>
                  <a:lnTo>
                    <a:pt x="105293" y="651493"/>
                  </a:lnTo>
                  <a:lnTo>
                    <a:pt x="105374" y="651687"/>
                  </a:lnTo>
                  <a:lnTo>
                    <a:pt x="105456" y="651868"/>
                  </a:lnTo>
                  <a:lnTo>
                    <a:pt x="105548" y="652011"/>
                  </a:lnTo>
                  <a:lnTo>
                    <a:pt x="105676" y="652205"/>
                  </a:lnTo>
                  <a:lnTo>
                    <a:pt x="105757" y="652399"/>
                  </a:lnTo>
                  <a:lnTo>
                    <a:pt x="105838" y="652580"/>
                  </a:lnTo>
                  <a:lnTo>
                    <a:pt x="105920" y="652774"/>
                  </a:lnTo>
                  <a:lnTo>
                    <a:pt x="106012" y="652955"/>
                  </a:lnTo>
                  <a:lnTo>
                    <a:pt x="106128" y="653149"/>
                  </a:lnTo>
                  <a:lnTo>
                    <a:pt x="106221" y="653330"/>
                  </a:lnTo>
                  <a:lnTo>
                    <a:pt x="106302" y="653524"/>
                  </a:lnTo>
                  <a:lnTo>
                    <a:pt x="106384" y="653705"/>
                  </a:lnTo>
                  <a:lnTo>
                    <a:pt x="106465" y="653899"/>
                  </a:lnTo>
                  <a:lnTo>
                    <a:pt x="106592" y="654093"/>
                  </a:lnTo>
                  <a:lnTo>
                    <a:pt x="106685" y="654274"/>
                  </a:lnTo>
                  <a:lnTo>
                    <a:pt x="106766" y="654468"/>
                  </a:lnTo>
                  <a:lnTo>
                    <a:pt x="106848" y="654649"/>
                  </a:lnTo>
                  <a:lnTo>
                    <a:pt x="106929" y="654843"/>
                  </a:lnTo>
                  <a:lnTo>
                    <a:pt x="107393" y="655735"/>
                  </a:lnTo>
                  <a:lnTo>
                    <a:pt x="107520" y="655917"/>
                  </a:lnTo>
                  <a:lnTo>
                    <a:pt x="107602" y="656111"/>
                  </a:lnTo>
                  <a:lnTo>
                    <a:pt x="107694" y="656305"/>
                  </a:lnTo>
                  <a:lnTo>
                    <a:pt x="107776" y="656486"/>
                  </a:lnTo>
                  <a:lnTo>
                    <a:pt x="107857" y="656680"/>
                  </a:lnTo>
                  <a:lnTo>
                    <a:pt x="107984" y="656861"/>
                  </a:lnTo>
                  <a:lnTo>
                    <a:pt x="108066" y="657055"/>
                  </a:lnTo>
                  <a:lnTo>
                    <a:pt x="108147" y="657197"/>
                  </a:lnTo>
                  <a:lnTo>
                    <a:pt x="108240" y="657378"/>
                  </a:lnTo>
                  <a:lnTo>
                    <a:pt x="108321" y="657572"/>
                  </a:lnTo>
                  <a:lnTo>
                    <a:pt x="108448" y="657753"/>
                  </a:lnTo>
                  <a:lnTo>
                    <a:pt x="108530" y="657947"/>
                  </a:lnTo>
                  <a:lnTo>
                    <a:pt x="108611" y="658141"/>
                  </a:lnTo>
                  <a:lnTo>
                    <a:pt x="108704" y="658322"/>
                  </a:lnTo>
                  <a:lnTo>
                    <a:pt x="108785" y="658516"/>
                  </a:lnTo>
                  <a:lnTo>
                    <a:pt x="108912" y="658697"/>
                  </a:lnTo>
                  <a:lnTo>
                    <a:pt x="108994" y="658840"/>
                  </a:lnTo>
                  <a:lnTo>
                    <a:pt x="109075" y="659034"/>
                  </a:lnTo>
                  <a:lnTo>
                    <a:pt x="109156" y="659215"/>
                  </a:lnTo>
                  <a:lnTo>
                    <a:pt x="109249" y="659409"/>
                  </a:lnTo>
                  <a:lnTo>
                    <a:pt x="109376" y="659590"/>
                  </a:lnTo>
                  <a:lnTo>
                    <a:pt x="109458" y="659784"/>
                  </a:lnTo>
                  <a:lnTo>
                    <a:pt x="109539" y="659965"/>
                  </a:lnTo>
                  <a:lnTo>
                    <a:pt x="109620" y="660159"/>
                  </a:lnTo>
                  <a:lnTo>
                    <a:pt x="109713" y="660301"/>
                  </a:lnTo>
                  <a:lnTo>
                    <a:pt x="109829" y="660482"/>
                  </a:lnTo>
                  <a:lnTo>
                    <a:pt x="109922" y="660676"/>
                  </a:lnTo>
                  <a:lnTo>
                    <a:pt x="110003" y="660870"/>
                  </a:lnTo>
                  <a:lnTo>
                    <a:pt x="110084" y="661051"/>
                  </a:lnTo>
                  <a:lnTo>
                    <a:pt x="110165" y="661245"/>
                  </a:lnTo>
                  <a:lnTo>
                    <a:pt x="110293" y="661426"/>
                  </a:lnTo>
                  <a:lnTo>
                    <a:pt x="110386" y="661569"/>
                  </a:lnTo>
                </a:path>
                <a:path w="925195" h="787400">
                  <a:moveTo>
                    <a:pt x="110386" y="661569"/>
                  </a:moveTo>
                  <a:lnTo>
                    <a:pt x="110467" y="661763"/>
                  </a:lnTo>
                  <a:lnTo>
                    <a:pt x="110548" y="661944"/>
                  </a:lnTo>
                  <a:lnTo>
                    <a:pt x="110629" y="662138"/>
                  </a:lnTo>
                  <a:lnTo>
                    <a:pt x="110757" y="662319"/>
                  </a:lnTo>
                  <a:lnTo>
                    <a:pt x="110838" y="662513"/>
                  </a:lnTo>
                  <a:lnTo>
                    <a:pt x="110931" y="662655"/>
                  </a:lnTo>
                  <a:lnTo>
                    <a:pt x="111012" y="662836"/>
                  </a:lnTo>
                  <a:lnTo>
                    <a:pt x="111093" y="663030"/>
                  </a:lnTo>
                  <a:lnTo>
                    <a:pt x="111221" y="663224"/>
                  </a:lnTo>
                  <a:lnTo>
                    <a:pt x="111302" y="663405"/>
                  </a:lnTo>
                  <a:lnTo>
                    <a:pt x="111395" y="663599"/>
                  </a:lnTo>
                  <a:lnTo>
                    <a:pt x="111476" y="663741"/>
                  </a:lnTo>
                  <a:lnTo>
                    <a:pt x="111557" y="663922"/>
                  </a:lnTo>
                  <a:lnTo>
                    <a:pt x="111685" y="664116"/>
                  </a:lnTo>
                  <a:lnTo>
                    <a:pt x="111766" y="664298"/>
                  </a:lnTo>
                  <a:lnTo>
                    <a:pt x="111847" y="664492"/>
                  </a:lnTo>
                  <a:lnTo>
                    <a:pt x="111940" y="664634"/>
                  </a:lnTo>
                  <a:lnTo>
                    <a:pt x="112021" y="664815"/>
                  </a:lnTo>
                  <a:lnTo>
                    <a:pt x="112149" y="665009"/>
                  </a:lnTo>
                  <a:lnTo>
                    <a:pt x="112230" y="665190"/>
                  </a:lnTo>
                  <a:lnTo>
                    <a:pt x="112311" y="665384"/>
                  </a:lnTo>
                  <a:lnTo>
                    <a:pt x="112404" y="665526"/>
                  </a:lnTo>
                  <a:lnTo>
                    <a:pt x="112485" y="665707"/>
                  </a:lnTo>
                  <a:lnTo>
                    <a:pt x="112613" y="665901"/>
                  </a:lnTo>
                  <a:lnTo>
                    <a:pt x="112694" y="666095"/>
                  </a:lnTo>
                  <a:lnTo>
                    <a:pt x="112775" y="666276"/>
                  </a:lnTo>
                  <a:lnTo>
                    <a:pt x="112857" y="666419"/>
                  </a:lnTo>
                  <a:lnTo>
                    <a:pt x="112949" y="666613"/>
                  </a:lnTo>
                  <a:lnTo>
                    <a:pt x="113077" y="666794"/>
                  </a:lnTo>
                  <a:lnTo>
                    <a:pt x="113158" y="666988"/>
                  </a:lnTo>
                  <a:lnTo>
                    <a:pt x="113239" y="667169"/>
                  </a:lnTo>
                  <a:lnTo>
                    <a:pt x="113321" y="667311"/>
                  </a:lnTo>
                  <a:lnTo>
                    <a:pt x="113413" y="667505"/>
                  </a:lnTo>
                  <a:lnTo>
                    <a:pt x="113529" y="667686"/>
                  </a:lnTo>
                  <a:lnTo>
                    <a:pt x="113622" y="667880"/>
                  </a:lnTo>
                  <a:lnTo>
                    <a:pt x="113703" y="668022"/>
                  </a:lnTo>
                  <a:lnTo>
                    <a:pt x="113785" y="668203"/>
                  </a:lnTo>
                  <a:lnTo>
                    <a:pt x="113866" y="668397"/>
                  </a:lnTo>
                  <a:lnTo>
                    <a:pt x="113993" y="668579"/>
                  </a:lnTo>
                  <a:lnTo>
                    <a:pt x="114086" y="668721"/>
                  </a:lnTo>
                  <a:lnTo>
                    <a:pt x="114167" y="668915"/>
                  </a:lnTo>
                  <a:lnTo>
                    <a:pt x="114249" y="669096"/>
                  </a:lnTo>
                  <a:lnTo>
                    <a:pt x="114330" y="669290"/>
                  </a:lnTo>
                  <a:lnTo>
                    <a:pt x="114457" y="669432"/>
                  </a:lnTo>
                  <a:lnTo>
                    <a:pt x="114539" y="669626"/>
                  </a:lnTo>
                  <a:lnTo>
                    <a:pt x="114631" y="669807"/>
                  </a:lnTo>
                  <a:lnTo>
                    <a:pt x="114713" y="670001"/>
                  </a:lnTo>
                  <a:lnTo>
                    <a:pt x="114794" y="670144"/>
                  </a:lnTo>
                  <a:lnTo>
                    <a:pt x="114921" y="670325"/>
                  </a:lnTo>
                  <a:lnTo>
                    <a:pt x="115003" y="670519"/>
                  </a:lnTo>
                  <a:lnTo>
                    <a:pt x="115095" y="670700"/>
                  </a:lnTo>
                  <a:lnTo>
                    <a:pt x="115177" y="670842"/>
                  </a:lnTo>
                  <a:lnTo>
                    <a:pt x="115258" y="671036"/>
                  </a:lnTo>
                  <a:lnTo>
                    <a:pt x="115385" y="671217"/>
                  </a:lnTo>
                  <a:lnTo>
                    <a:pt x="115467" y="671359"/>
                  </a:lnTo>
                  <a:lnTo>
                    <a:pt x="115548" y="671553"/>
                  </a:lnTo>
                  <a:lnTo>
                    <a:pt x="115641" y="671734"/>
                  </a:lnTo>
                  <a:lnTo>
                    <a:pt x="115722" y="671928"/>
                  </a:lnTo>
                  <a:lnTo>
                    <a:pt x="115849" y="672071"/>
                  </a:lnTo>
                  <a:lnTo>
                    <a:pt x="115931" y="672252"/>
                  </a:lnTo>
                  <a:lnTo>
                    <a:pt x="116012" y="672446"/>
                  </a:lnTo>
                  <a:lnTo>
                    <a:pt x="116105" y="672588"/>
                  </a:lnTo>
                  <a:lnTo>
                    <a:pt x="116186" y="672769"/>
                  </a:lnTo>
                  <a:lnTo>
                    <a:pt x="116313" y="672963"/>
                  </a:lnTo>
                  <a:lnTo>
                    <a:pt x="116395" y="673144"/>
                  </a:lnTo>
                  <a:lnTo>
                    <a:pt x="116476" y="673286"/>
                  </a:lnTo>
                  <a:lnTo>
                    <a:pt x="116557" y="673480"/>
                  </a:lnTo>
                  <a:lnTo>
                    <a:pt x="116650" y="673674"/>
                  </a:lnTo>
                  <a:lnTo>
                    <a:pt x="116777" y="673804"/>
                  </a:lnTo>
                  <a:lnTo>
                    <a:pt x="116859" y="673998"/>
                  </a:lnTo>
                  <a:lnTo>
                    <a:pt x="116940" y="674192"/>
                  </a:lnTo>
                  <a:lnTo>
                    <a:pt x="117021" y="674321"/>
                  </a:lnTo>
                  <a:lnTo>
                    <a:pt x="117114" y="674515"/>
                  </a:lnTo>
                  <a:lnTo>
                    <a:pt x="117230" y="674709"/>
                  </a:lnTo>
                  <a:lnTo>
                    <a:pt x="117323" y="674838"/>
                  </a:lnTo>
                  <a:lnTo>
                    <a:pt x="117404" y="675032"/>
                  </a:lnTo>
                  <a:lnTo>
                    <a:pt x="117485" y="675226"/>
                  </a:lnTo>
                  <a:lnTo>
                    <a:pt x="117566" y="675369"/>
                  </a:lnTo>
                  <a:lnTo>
                    <a:pt x="117694" y="675550"/>
                  </a:lnTo>
                  <a:lnTo>
                    <a:pt x="117787" y="675744"/>
                  </a:lnTo>
                  <a:lnTo>
                    <a:pt x="117868" y="675886"/>
                  </a:lnTo>
                  <a:lnTo>
                    <a:pt x="117949" y="676067"/>
                  </a:lnTo>
                  <a:lnTo>
                    <a:pt x="118030" y="676261"/>
                  </a:lnTo>
                  <a:lnTo>
                    <a:pt x="118158" y="676403"/>
                  </a:lnTo>
                  <a:lnTo>
                    <a:pt x="118239" y="676584"/>
                  </a:lnTo>
                  <a:lnTo>
                    <a:pt x="118332" y="676778"/>
                  </a:lnTo>
                  <a:lnTo>
                    <a:pt x="118413" y="676921"/>
                  </a:lnTo>
                  <a:lnTo>
                    <a:pt x="118494" y="677102"/>
                  </a:lnTo>
                  <a:lnTo>
                    <a:pt x="118622" y="677296"/>
                  </a:lnTo>
                  <a:lnTo>
                    <a:pt x="118703" y="677438"/>
                  </a:lnTo>
                  <a:lnTo>
                    <a:pt x="118796" y="677619"/>
                  </a:lnTo>
                  <a:lnTo>
                    <a:pt x="118877" y="677761"/>
                  </a:lnTo>
                  <a:lnTo>
                    <a:pt x="118958" y="677955"/>
                  </a:lnTo>
                  <a:lnTo>
                    <a:pt x="119086" y="678137"/>
                  </a:lnTo>
                  <a:lnTo>
                    <a:pt x="119167" y="678279"/>
                  </a:lnTo>
                  <a:lnTo>
                    <a:pt x="119248" y="678473"/>
                  </a:lnTo>
                  <a:lnTo>
                    <a:pt x="119341" y="678654"/>
                  </a:lnTo>
                  <a:lnTo>
                    <a:pt x="119422" y="678796"/>
                  </a:lnTo>
                  <a:lnTo>
                    <a:pt x="119550" y="678990"/>
                  </a:lnTo>
                  <a:lnTo>
                    <a:pt x="119631" y="679132"/>
                  </a:lnTo>
                  <a:lnTo>
                    <a:pt x="119712" y="679313"/>
                  </a:lnTo>
                  <a:lnTo>
                    <a:pt x="119805" y="679507"/>
                  </a:lnTo>
                  <a:lnTo>
                    <a:pt x="119886" y="679650"/>
                  </a:lnTo>
                  <a:lnTo>
                    <a:pt x="120014" y="679831"/>
                  </a:lnTo>
                  <a:lnTo>
                    <a:pt x="120095" y="679973"/>
                  </a:lnTo>
                  <a:lnTo>
                    <a:pt x="120176" y="680167"/>
                  </a:lnTo>
                  <a:lnTo>
                    <a:pt x="120257" y="680348"/>
                  </a:lnTo>
                  <a:lnTo>
                    <a:pt x="120350" y="680490"/>
                  </a:lnTo>
                  <a:lnTo>
                    <a:pt x="120478" y="680684"/>
                  </a:lnTo>
                  <a:lnTo>
                    <a:pt x="120559" y="680827"/>
                  </a:lnTo>
                  <a:lnTo>
                    <a:pt x="120640" y="681008"/>
                  </a:lnTo>
                  <a:lnTo>
                    <a:pt x="120721" y="681202"/>
                  </a:lnTo>
                  <a:lnTo>
                    <a:pt x="120814" y="681344"/>
                  </a:lnTo>
                  <a:lnTo>
                    <a:pt x="120930" y="681525"/>
                  </a:lnTo>
                  <a:lnTo>
                    <a:pt x="121023" y="681667"/>
                  </a:lnTo>
                  <a:lnTo>
                    <a:pt x="121104" y="681861"/>
                  </a:lnTo>
                  <a:lnTo>
                    <a:pt x="121185" y="682004"/>
                  </a:lnTo>
                  <a:lnTo>
                    <a:pt x="121267" y="682185"/>
                  </a:lnTo>
                  <a:lnTo>
                    <a:pt x="121394" y="682379"/>
                  </a:lnTo>
                  <a:lnTo>
                    <a:pt x="121487" y="682521"/>
                  </a:lnTo>
                  <a:lnTo>
                    <a:pt x="121568" y="682702"/>
                  </a:lnTo>
                  <a:lnTo>
                    <a:pt x="121649" y="682844"/>
                  </a:lnTo>
                  <a:lnTo>
                    <a:pt x="121731" y="683038"/>
                  </a:lnTo>
                  <a:lnTo>
                    <a:pt x="121858" y="683181"/>
                  </a:lnTo>
                  <a:lnTo>
                    <a:pt x="121939" y="683362"/>
                  </a:lnTo>
                  <a:lnTo>
                    <a:pt x="122032" y="683556"/>
                  </a:lnTo>
                  <a:lnTo>
                    <a:pt x="122113" y="683698"/>
                  </a:lnTo>
                  <a:lnTo>
                    <a:pt x="122195" y="683879"/>
                  </a:lnTo>
                  <a:lnTo>
                    <a:pt x="122322" y="684021"/>
                  </a:lnTo>
                  <a:lnTo>
                    <a:pt x="122403" y="684215"/>
                  </a:lnTo>
                  <a:lnTo>
                    <a:pt x="122496" y="684358"/>
                  </a:lnTo>
                  <a:lnTo>
                    <a:pt x="122577" y="684539"/>
                  </a:lnTo>
                  <a:lnTo>
                    <a:pt x="122659" y="684681"/>
                  </a:lnTo>
                  <a:lnTo>
                    <a:pt x="122786" y="684875"/>
                  </a:lnTo>
                  <a:lnTo>
                    <a:pt x="122867" y="685017"/>
                  </a:lnTo>
                  <a:lnTo>
                    <a:pt x="122949" y="685198"/>
                  </a:lnTo>
                  <a:lnTo>
                    <a:pt x="123041" y="685341"/>
                  </a:lnTo>
                  <a:lnTo>
                    <a:pt x="123123" y="685535"/>
                  </a:lnTo>
                  <a:lnTo>
                    <a:pt x="123250" y="685677"/>
                  </a:lnTo>
                  <a:lnTo>
                    <a:pt x="123331" y="685858"/>
                  </a:lnTo>
                  <a:lnTo>
                    <a:pt x="123413" y="686052"/>
                  </a:lnTo>
                  <a:lnTo>
                    <a:pt x="123505" y="686194"/>
                  </a:lnTo>
                  <a:lnTo>
                    <a:pt x="123587" y="686375"/>
                  </a:lnTo>
                  <a:lnTo>
                    <a:pt x="123714" y="686518"/>
                  </a:lnTo>
                  <a:lnTo>
                    <a:pt x="123795" y="686712"/>
                  </a:lnTo>
                  <a:lnTo>
                    <a:pt x="123877" y="686854"/>
                  </a:lnTo>
                  <a:lnTo>
                    <a:pt x="123958" y="687035"/>
                  </a:lnTo>
                  <a:lnTo>
                    <a:pt x="124051" y="687177"/>
                  </a:lnTo>
                  <a:lnTo>
                    <a:pt x="124178" y="687371"/>
                  </a:lnTo>
                  <a:lnTo>
                    <a:pt x="124259" y="687500"/>
                  </a:lnTo>
                  <a:lnTo>
                    <a:pt x="124341" y="687694"/>
                  </a:lnTo>
                  <a:lnTo>
                    <a:pt x="124422" y="687837"/>
                  </a:lnTo>
                  <a:lnTo>
                    <a:pt x="124515" y="687979"/>
                  </a:lnTo>
                  <a:lnTo>
                    <a:pt x="124631" y="688160"/>
                  </a:lnTo>
                  <a:lnTo>
                    <a:pt x="124723" y="688306"/>
                  </a:lnTo>
                  <a:lnTo>
                    <a:pt x="124805" y="688495"/>
                  </a:lnTo>
                  <a:lnTo>
                    <a:pt x="124886" y="688636"/>
                  </a:lnTo>
                  <a:lnTo>
                    <a:pt x="124967" y="688825"/>
                  </a:lnTo>
                  <a:lnTo>
                    <a:pt x="125095" y="688966"/>
                  </a:lnTo>
                  <a:lnTo>
                    <a:pt x="125187" y="689155"/>
                  </a:lnTo>
                  <a:lnTo>
                    <a:pt x="125269" y="689296"/>
                  </a:lnTo>
                  <a:lnTo>
                    <a:pt x="125350" y="689483"/>
                  </a:lnTo>
                  <a:lnTo>
                    <a:pt x="125431" y="689624"/>
                  </a:lnTo>
                  <a:lnTo>
                    <a:pt x="125559" y="689813"/>
                  </a:lnTo>
                  <a:lnTo>
                    <a:pt x="125640" y="689954"/>
                  </a:lnTo>
                  <a:lnTo>
                    <a:pt x="125733" y="690143"/>
                  </a:lnTo>
                  <a:lnTo>
                    <a:pt x="125814" y="690284"/>
                  </a:lnTo>
                  <a:lnTo>
                    <a:pt x="125895" y="690425"/>
                  </a:lnTo>
                  <a:lnTo>
                    <a:pt x="126023" y="690614"/>
                  </a:lnTo>
                  <a:lnTo>
                    <a:pt x="126104" y="690755"/>
                  </a:lnTo>
                  <a:lnTo>
                    <a:pt x="126197" y="690943"/>
                  </a:lnTo>
                  <a:lnTo>
                    <a:pt x="126278" y="691084"/>
                  </a:lnTo>
                  <a:lnTo>
                    <a:pt x="126405" y="691272"/>
                  </a:lnTo>
                  <a:lnTo>
                    <a:pt x="126487" y="691413"/>
                  </a:lnTo>
                  <a:lnTo>
                    <a:pt x="126568" y="691602"/>
                  </a:lnTo>
                  <a:lnTo>
                    <a:pt x="126649" y="691743"/>
                  </a:lnTo>
                  <a:lnTo>
                    <a:pt x="126742" y="691884"/>
                  </a:lnTo>
                  <a:lnTo>
                    <a:pt x="126869" y="692073"/>
                  </a:lnTo>
                  <a:lnTo>
                    <a:pt x="126951" y="692213"/>
                  </a:lnTo>
                  <a:lnTo>
                    <a:pt x="127032" y="692402"/>
                  </a:lnTo>
                  <a:lnTo>
                    <a:pt x="127113" y="692543"/>
                  </a:lnTo>
                  <a:lnTo>
                    <a:pt x="127206" y="692684"/>
                  </a:lnTo>
                  <a:lnTo>
                    <a:pt x="127322" y="692873"/>
                  </a:lnTo>
                  <a:lnTo>
                    <a:pt x="127415" y="693014"/>
                  </a:lnTo>
                  <a:lnTo>
                    <a:pt x="127496" y="693202"/>
                  </a:lnTo>
                  <a:lnTo>
                    <a:pt x="127577" y="693344"/>
                  </a:lnTo>
                  <a:lnTo>
                    <a:pt x="127658" y="693485"/>
                  </a:lnTo>
                  <a:lnTo>
                    <a:pt x="127786" y="693672"/>
                  </a:lnTo>
                  <a:lnTo>
                    <a:pt x="127879" y="693815"/>
                  </a:lnTo>
                  <a:lnTo>
                    <a:pt x="127960" y="694002"/>
                  </a:lnTo>
                  <a:lnTo>
                    <a:pt x="128041" y="694143"/>
                  </a:lnTo>
                  <a:lnTo>
                    <a:pt x="128122" y="694284"/>
                  </a:lnTo>
                  <a:lnTo>
                    <a:pt x="128250" y="694473"/>
                  </a:lnTo>
                  <a:lnTo>
                    <a:pt x="128331" y="694614"/>
                  </a:lnTo>
                  <a:lnTo>
                    <a:pt x="128424" y="694803"/>
                  </a:lnTo>
                  <a:lnTo>
                    <a:pt x="128505" y="694944"/>
                  </a:lnTo>
                  <a:lnTo>
                    <a:pt x="128586" y="695085"/>
                  </a:lnTo>
                  <a:lnTo>
                    <a:pt x="128714" y="695274"/>
                  </a:lnTo>
                  <a:lnTo>
                    <a:pt x="128795" y="695415"/>
                  </a:lnTo>
                </a:path>
                <a:path w="925195" h="787400">
                  <a:moveTo>
                    <a:pt x="128795" y="695415"/>
                  </a:moveTo>
                  <a:lnTo>
                    <a:pt x="128888" y="695556"/>
                  </a:lnTo>
                  <a:lnTo>
                    <a:pt x="128969" y="695744"/>
                  </a:lnTo>
                  <a:lnTo>
                    <a:pt x="129050" y="695885"/>
                  </a:lnTo>
                  <a:lnTo>
                    <a:pt x="129178" y="696073"/>
                  </a:lnTo>
                  <a:lnTo>
                    <a:pt x="129259" y="696215"/>
                  </a:lnTo>
                  <a:lnTo>
                    <a:pt x="129340" y="696356"/>
                  </a:lnTo>
                  <a:lnTo>
                    <a:pt x="129433" y="696544"/>
                  </a:lnTo>
                  <a:lnTo>
                    <a:pt x="129514" y="696686"/>
                  </a:lnTo>
                  <a:lnTo>
                    <a:pt x="129642" y="696827"/>
                  </a:lnTo>
                  <a:lnTo>
                    <a:pt x="129723" y="697014"/>
                  </a:lnTo>
                  <a:lnTo>
                    <a:pt x="129804" y="697155"/>
                  </a:lnTo>
                  <a:lnTo>
                    <a:pt x="129897" y="697298"/>
                  </a:lnTo>
                  <a:lnTo>
                    <a:pt x="129978" y="697485"/>
                  </a:lnTo>
                  <a:lnTo>
                    <a:pt x="130106" y="697626"/>
                  </a:lnTo>
                  <a:lnTo>
                    <a:pt x="130187" y="697768"/>
                  </a:lnTo>
                  <a:lnTo>
                    <a:pt x="130268" y="697956"/>
                  </a:lnTo>
                  <a:lnTo>
                    <a:pt x="130349" y="698097"/>
                  </a:lnTo>
                  <a:lnTo>
                    <a:pt x="130442" y="698238"/>
                  </a:lnTo>
                  <a:lnTo>
                    <a:pt x="130570" y="698427"/>
                  </a:lnTo>
                  <a:lnTo>
                    <a:pt x="130651" y="698568"/>
                  </a:lnTo>
                  <a:lnTo>
                    <a:pt x="130732" y="698709"/>
                  </a:lnTo>
                  <a:lnTo>
                    <a:pt x="130813" y="698898"/>
                  </a:lnTo>
                  <a:lnTo>
                    <a:pt x="130906" y="699039"/>
                  </a:lnTo>
                  <a:lnTo>
                    <a:pt x="131022" y="699180"/>
                  </a:lnTo>
                  <a:lnTo>
                    <a:pt x="131115" y="699368"/>
                  </a:lnTo>
                  <a:lnTo>
                    <a:pt x="131196" y="699509"/>
                  </a:lnTo>
                  <a:lnTo>
                    <a:pt x="131277" y="699650"/>
                  </a:lnTo>
                  <a:lnTo>
                    <a:pt x="131359" y="699791"/>
                  </a:lnTo>
                  <a:lnTo>
                    <a:pt x="131486" y="699980"/>
                  </a:lnTo>
                  <a:lnTo>
                    <a:pt x="131579" y="700121"/>
                  </a:lnTo>
                  <a:lnTo>
                    <a:pt x="131660" y="700262"/>
                  </a:lnTo>
                  <a:lnTo>
                    <a:pt x="131741" y="700451"/>
                  </a:lnTo>
                  <a:lnTo>
                    <a:pt x="131823" y="700592"/>
                  </a:lnTo>
                  <a:lnTo>
                    <a:pt x="131950" y="700733"/>
                  </a:lnTo>
                  <a:lnTo>
                    <a:pt x="132031" y="700875"/>
                  </a:lnTo>
                  <a:lnTo>
                    <a:pt x="132124" y="701063"/>
                  </a:lnTo>
                  <a:lnTo>
                    <a:pt x="132205" y="701204"/>
                  </a:lnTo>
                  <a:lnTo>
                    <a:pt x="132287" y="701345"/>
                  </a:lnTo>
                  <a:lnTo>
                    <a:pt x="132414" y="701533"/>
                  </a:lnTo>
                  <a:lnTo>
                    <a:pt x="132495" y="701674"/>
                  </a:lnTo>
                  <a:lnTo>
                    <a:pt x="132588" y="701815"/>
                  </a:lnTo>
                  <a:lnTo>
                    <a:pt x="132669" y="701958"/>
                  </a:lnTo>
                  <a:lnTo>
                    <a:pt x="132751" y="702145"/>
                  </a:lnTo>
                  <a:lnTo>
                    <a:pt x="132878" y="702286"/>
                  </a:lnTo>
                  <a:lnTo>
                    <a:pt x="132959" y="702428"/>
                  </a:lnTo>
                  <a:lnTo>
                    <a:pt x="133041" y="702569"/>
                  </a:lnTo>
                  <a:lnTo>
                    <a:pt x="133133" y="702757"/>
                  </a:lnTo>
                  <a:lnTo>
                    <a:pt x="133215" y="702898"/>
                  </a:lnTo>
                  <a:lnTo>
                    <a:pt x="133342" y="703040"/>
                  </a:lnTo>
                  <a:lnTo>
                    <a:pt x="133423" y="703181"/>
                  </a:lnTo>
                  <a:lnTo>
                    <a:pt x="133505" y="703369"/>
                  </a:lnTo>
                  <a:lnTo>
                    <a:pt x="133597" y="703511"/>
                  </a:lnTo>
                  <a:lnTo>
                    <a:pt x="133679" y="703652"/>
                  </a:lnTo>
                  <a:lnTo>
                    <a:pt x="133806" y="703793"/>
                  </a:lnTo>
                  <a:lnTo>
                    <a:pt x="133887" y="703934"/>
                  </a:lnTo>
                  <a:lnTo>
                    <a:pt x="133969" y="704123"/>
                  </a:lnTo>
                  <a:lnTo>
                    <a:pt x="134050" y="704264"/>
                  </a:lnTo>
                  <a:lnTo>
                    <a:pt x="134143" y="704405"/>
                  </a:lnTo>
                  <a:lnTo>
                    <a:pt x="134270" y="704546"/>
                  </a:lnTo>
                  <a:lnTo>
                    <a:pt x="134351" y="704735"/>
                  </a:lnTo>
                  <a:lnTo>
                    <a:pt x="134433" y="704876"/>
                  </a:lnTo>
                  <a:lnTo>
                    <a:pt x="134514" y="705017"/>
                  </a:lnTo>
                  <a:lnTo>
                    <a:pt x="134607" y="705157"/>
                  </a:lnTo>
                  <a:lnTo>
                    <a:pt x="134723" y="705300"/>
                  </a:lnTo>
                  <a:lnTo>
                    <a:pt x="134815" y="705487"/>
                  </a:lnTo>
                  <a:lnTo>
                    <a:pt x="134897" y="705628"/>
                  </a:lnTo>
                  <a:lnTo>
                    <a:pt x="134978" y="705769"/>
                  </a:lnTo>
                  <a:lnTo>
                    <a:pt x="135059" y="705912"/>
                  </a:lnTo>
                  <a:lnTo>
                    <a:pt x="135187" y="706052"/>
                  </a:lnTo>
                  <a:lnTo>
                    <a:pt x="135279" y="706240"/>
                  </a:lnTo>
                  <a:lnTo>
                    <a:pt x="135361" y="706382"/>
                  </a:lnTo>
                  <a:lnTo>
                    <a:pt x="135442" y="706523"/>
                  </a:lnTo>
                  <a:lnTo>
                    <a:pt x="135523" y="706664"/>
                  </a:lnTo>
                  <a:lnTo>
                    <a:pt x="135651" y="706805"/>
                  </a:lnTo>
                  <a:lnTo>
                    <a:pt x="135732" y="706994"/>
                  </a:lnTo>
                  <a:lnTo>
                    <a:pt x="135825" y="707135"/>
                  </a:lnTo>
                  <a:lnTo>
                    <a:pt x="135906" y="707276"/>
                  </a:lnTo>
                  <a:lnTo>
                    <a:pt x="135987" y="707417"/>
                  </a:lnTo>
                  <a:lnTo>
                    <a:pt x="136115" y="707558"/>
                  </a:lnTo>
                  <a:lnTo>
                    <a:pt x="136196" y="707700"/>
                  </a:lnTo>
                  <a:lnTo>
                    <a:pt x="136289" y="707888"/>
                  </a:lnTo>
                  <a:lnTo>
                    <a:pt x="136370" y="708029"/>
                  </a:lnTo>
                  <a:lnTo>
                    <a:pt x="136451" y="708171"/>
                  </a:lnTo>
                  <a:lnTo>
                    <a:pt x="136579" y="708312"/>
                  </a:lnTo>
                  <a:lnTo>
                    <a:pt x="136660" y="708453"/>
                  </a:lnTo>
                  <a:lnTo>
                    <a:pt x="136741" y="708594"/>
                  </a:lnTo>
                  <a:lnTo>
                    <a:pt x="136834" y="708735"/>
                  </a:lnTo>
                  <a:lnTo>
                    <a:pt x="136915" y="708924"/>
                  </a:lnTo>
                  <a:lnTo>
                    <a:pt x="137043" y="709065"/>
                  </a:lnTo>
                  <a:lnTo>
                    <a:pt x="137124" y="709206"/>
                  </a:lnTo>
                  <a:lnTo>
                    <a:pt x="137205" y="709347"/>
                  </a:lnTo>
                  <a:lnTo>
                    <a:pt x="137298" y="709488"/>
                  </a:lnTo>
                  <a:lnTo>
                    <a:pt x="137379" y="709630"/>
                  </a:lnTo>
                  <a:lnTo>
                    <a:pt x="137507" y="709771"/>
                  </a:lnTo>
                  <a:lnTo>
                    <a:pt x="137588" y="709912"/>
                  </a:lnTo>
                  <a:lnTo>
                    <a:pt x="137669" y="710101"/>
                  </a:lnTo>
                  <a:lnTo>
                    <a:pt x="137750" y="710242"/>
                  </a:lnTo>
                  <a:lnTo>
                    <a:pt x="137843" y="710383"/>
                  </a:lnTo>
                  <a:lnTo>
                    <a:pt x="137971" y="710524"/>
                  </a:lnTo>
                  <a:lnTo>
                    <a:pt x="138052" y="710665"/>
                  </a:lnTo>
                  <a:lnTo>
                    <a:pt x="138133" y="710807"/>
                  </a:lnTo>
                  <a:lnTo>
                    <a:pt x="138214" y="710948"/>
                  </a:lnTo>
                  <a:lnTo>
                    <a:pt x="138307" y="711089"/>
                  </a:lnTo>
                  <a:lnTo>
                    <a:pt x="138423" y="711230"/>
                  </a:lnTo>
                  <a:lnTo>
                    <a:pt x="138516" y="711419"/>
                  </a:lnTo>
                  <a:lnTo>
                    <a:pt x="138597" y="711560"/>
                  </a:lnTo>
                  <a:lnTo>
                    <a:pt x="138678" y="711701"/>
                  </a:lnTo>
                  <a:lnTo>
                    <a:pt x="138759" y="711842"/>
                  </a:lnTo>
                  <a:lnTo>
                    <a:pt x="138887" y="711983"/>
                  </a:lnTo>
                  <a:lnTo>
                    <a:pt x="138980" y="712125"/>
                  </a:lnTo>
                  <a:lnTo>
                    <a:pt x="139061" y="712266"/>
                  </a:lnTo>
                  <a:lnTo>
                    <a:pt x="139142" y="712407"/>
                  </a:lnTo>
                  <a:lnTo>
                    <a:pt x="139223" y="712548"/>
                  </a:lnTo>
                  <a:lnTo>
                    <a:pt x="139351" y="712689"/>
                  </a:lnTo>
                  <a:lnTo>
                    <a:pt x="139432" y="712830"/>
                  </a:lnTo>
                  <a:lnTo>
                    <a:pt x="139525" y="712972"/>
                  </a:lnTo>
                  <a:lnTo>
                    <a:pt x="139606" y="713160"/>
                  </a:lnTo>
                  <a:lnTo>
                    <a:pt x="139687" y="713301"/>
                  </a:lnTo>
                  <a:lnTo>
                    <a:pt x="139815" y="713443"/>
                  </a:lnTo>
                  <a:lnTo>
                    <a:pt x="139896" y="713584"/>
                  </a:lnTo>
                  <a:lnTo>
                    <a:pt x="139989" y="713725"/>
                  </a:lnTo>
                  <a:lnTo>
                    <a:pt x="140070" y="713866"/>
                  </a:lnTo>
                  <a:lnTo>
                    <a:pt x="140151" y="714007"/>
                  </a:lnTo>
                  <a:lnTo>
                    <a:pt x="140279" y="714148"/>
                  </a:lnTo>
                  <a:lnTo>
                    <a:pt x="140360" y="714290"/>
                  </a:lnTo>
                  <a:lnTo>
                    <a:pt x="140441" y="714431"/>
                  </a:lnTo>
                  <a:lnTo>
                    <a:pt x="140534" y="714572"/>
                  </a:lnTo>
                  <a:lnTo>
                    <a:pt x="140615" y="714713"/>
                  </a:lnTo>
                  <a:lnTo>
                    <a:pt x="140743" y="714854"/>
                  </a:lnTo>
                  <a:lnTo>
                    <a:pt x="140824" y="714996"/>
                  </a:lnTo>
                  <a:lnTo>
                    <a:pt x="140905" y="715137"/>
                  </a:lnTo>
                  <a:lnTo>
                    <a:pt x="140998" y="715278"/>
                  </a:lnTo>
                  <a:lnTo>
                    <a:pt x="141079" y="715419"/>
                  </a:lnTo>
                  <a:lnTo>
                    <a:pt x="141207" y="715560"/>
                  </a:lnTo>
                  <a:lnTo>
                    <a:pt x="141288" y="715701"/>
                  </a:lnTo>
                  <a:lnTo>
                    <a:pt x="141369" y="715843"/>
                  </a:lnTo>
                  <a:lnTo>
                    <a:pt x="141451" y="715984"/>
                  </a:lnTo>
                  <a:lnTo>
                    <a:pt x="141543" y="716125"/>
                  </a:lnTo>
                  <a:lnTo>
                    <a:pt x="141671" y="716266"/>
                  </a:lnTo>
                  <a:lnTo>
                    <a:pt x="141752" y="716407"/>
                  </a:lnTo>
                  <a:lnTo>
                    <a:pt x="141833" y="716549"/>
                  </a:lnTo>
                  <a:lnTo>
                    <a:pt x="141915" y="716690"/>
                  </a:lnTo>
                  <a:lnTo>
                    <a:pt x="142007" y="716831"/>
                  </a:lnTo>
                  <a:lnTo>
                    <a:pt x="142123" y="716972"/>
                  </a:lnTo>
                  <a:lnTo>
                    <a:pt x="142216" y="717113"/>
                  </a:lnTo>
                  <a:lnTo>
                    <a:pt x="142297" y="717254"/>
                  </a:lnTo>
                  <a:lnTo>
                    <a:pt x="142379" y="717397"/>
                  </a:lnTo>
                  <a:lnTo>
                    <a:pt x="142460" y="717538"/>
                  </a:lnTo>
                  <a:lnTo>
                    <a:pt x="142587" y="717679"/>
                  </a:lnTo>
                  <a:lnTo>
                    <a:pt x="142680" y="717820"/>
                  </a:lnTo>
                  <a:lnTo>
                    <a:pt x="142761" y="717961"/>
                  </a:lnTo>
                  <a:lnTo>
                    <a:pt x="142843" y="718101"/>
                  </a:lnTo>
                  <a:lnTo>
                    <a:pt x="142924" y="718244"/>
                  </a:lnTo>
                  <a:lnTo>
                    <a:pt x="143051" y="718385"/>
                  </a:lnTo>
                  <a:lnTo>
                    <a:pt x="143133" y="718526"/>
                  </a:lnTo>
                  <a:lnTo>
                    <a:pt x="143225" y="718667"/>
                  </a:lnTo>
                  <a:lnTo>
                    <a:pt x="143307" y="718808"/>
                  </a:lnTo>
                  <a:lnTo>
                    <a:pt x="143388" y="718950"/>
                  </a:lnTo>
                  <a:lnTo>
                    <a:pt x="143515" y="719091"/>
                  </a:lnTo>
                  <a:lnTo>
                    <a:pt x="143597" y="719232"/>
                  </a:lnTo>
                  <a:lnTo>
                    <a:pt x="143689" y="719373"/>
                  </a:lnTo>
                  <a:lnTo>
                    <a:pt x="143771" y="719514"/>
                  </a:lnTo>
                  <a:lnTo>
                    <a:pt x="143852" y="719655"/>
                  </a:lnTo>
                  <a:lnTo>
                    <a:pt x="143979" y="719797"/>
                  </a:lnTo>
                  <a:lnTo>
                    <a:pt x="144153" y="720032"/>
                  </a:lnTo>
                  <a:lnTo>
                    <a:pt x="144235" y="720173"/>
                  </a:lnTo>
                  <a:lnTo>
                    <a:pt x="144316" y="720314"/>
                  </a:lnTo>
                  <a:lnTo>
                    <a:pt x="144443" y="720455"/>
                  </a:lnTo>
                  <a:lnTo>
                    <a:pt x="144525" y="720596"/>
                  </a:lnTo>
                  <a:lnTo>
                    <a:pt x="144606" y="720739"/>
                  </a:lnTo>
                  <a:lnTo>
                    <a:pt x="144699" y="720880"/>
                  </a:lnTo>
                  <a:lnTo>
                    <a:pt x="144780" y="721021"/>
                  </a:lnTo>
                  <a:lnTo>
                    <a:pt x="144907" y="721162"/>
                  </a:lnTo>
                  <a:lnTo>
                    <a:pt x="144989" y="721303"/>
                  </a:lnTo>
                  <a:lnTo>
                    <a:pt x="145070" y="721444"/>
                  </a:lnTo>
                  <a:lnTo>
                    <a:pt x="145244" y="721679"/>
                  </a:lnTo>
                  <a:lnTo>
                    <a:pt x="145371" y="721821"/>
                  </a:lnTo>
                  <a:lnTo>
                    <a:pt x="145453" y="721962"/>
                  </a:lnTo>
                  <a:lnTo>
                    <a:pt x="145534" y="722103"/>
                  </a:lnTo>
                  <a:lnTo>
                    <a:pt x="145615" y="722244"/>
                  </a:lnTo>
                  <a:lnTo>
                    <a:pt x="145708" y="722385"/>
                  </a:lnTo>
                  <a:lnTo>
                    <a:pt x="145824" y="722526"/>
                  </a:lnTo>
                  <a:lnTo>
                    <a:pt x="145917" y="722668"/>
                  </a:lnTo>
                  <a:lnTo>
                    <a:pt x="146079" y="722904"/>
                  </a:lnTo>
                  <a:lnTo>
                    <a:pt x="146160" y="723045"/>
                  </a:lnTo>
                  <a:lnTo>
                    <a:pt x="146288" y="723186"/>
                  </a:lnTo>
                  <a:lnTo>
                    <a:pt x="146381" y="723327"/>
                  </a:lnTo>
                  <a:lnTo>
                    <a:pt x="146462" y="723468"/>
                  </a:lnTo>
                  <a:lnTo>
                    <a:pt x="146543" y="723610"/>
                  </a:lnTo>
                  <a:lnTo>
                    <a:pt x="146624" y="723751"/>
                  </a:lnTo>
                  <a:lnTo>
                    <a:pt x="146752" y="723845"/>
                  </a:lnTo>
                  <a:lnTo>
                    <a:pt x="146833" y="723986"/>
                  </a:lnTo>
                  <a:lnTo>
                    <a:pt x="146926" y="724127"/>
                  </a:lnTo>
                  <a:lnTo>
                    <a:pt x="147007" y="724268"/>
                  </a:lnTo>
                  <a:lnTo>
                    <a:pt x="147088" y="724409"/>
                  </a:lnTo>
                  <a:lnTo>
                    <a:pt x="147216" y="724550"/>
                  </a:lnTo>
                </a:path>
                <a:path w="925195" h="787400">
                  <a:moveTo>
                    <a:pt x="147216" y="724550"/>
                  </a:moveTo>
                  <a:lnTo>
                    <a:pt x="147390" y="724786"/>
                  </a:lnTo>
                  <a:lnTo>
                    <a:pt x="147471" y="724928"/>
                  </a:lnTo>
                  <a:lnTo>
                    <a:pt x="147552" y="725069"/>
                  </a:lnTo>
                  <a:lnTo>
                    <a:pt x="147680" y="725210"/>
                  </a:lnTo>
                  <a:lnTo>
                    <a:pt x="147761" y="725351"/>
                  </a:lnTo>
                  <a:lnTo>
                    <a:pt x="147935" y="725586"/>
                  </a:lnTo>
                  <a:lnTo>
                    <a:pt x="148016" y="725727"/>
                  </a:lnTo>
                  <a:lnTo>
                    <a:pt x="148144" y="725868"/>
                  </a:lnTo>
                  <a:lnTo>
                    <a:pt x="148225" y="726010"/>
                  </a:lnTo>
                  <a:lnTo>
                    <a:pt x="148399" y="726246"/>
                  </a:lnTo>
                  <a:lnTo>
                    <a:pt x="148480" y="726387"/>
                  </a:lnTo>
                  <a:lnTo>
                    <a:pt x="148608" y="726528"/>
                  </a:lnTo>
                  <a:lnTo>
                    <a:pt x="148689" y="726669"/>
                  </a:lnTo>
                  <a:lnTo>
                    <a:pt x="148863" y="726904"/>
                  </a:lnTo>
                  <a:lnTo>
                    <a:pt x="148944" y="727045"/>
                  </a:lnTo>
                  <a:lnTo>
                    <a:pt x="149072" y="727186"/>
                  </a:lnTo>
                  <a:lnTo>
                    <a:pt x="149153" y="727328"/>
                  </a:lnTo>
                  <a:lnTo>
                    <a:pt x="149316" y="727564"/>
                  </a:lnTo>
                  <a:lnTo>
                    <a:pt x="149408" y="727705"/>
                  </a:lnTo>
                  <a:lnTo>
                    <a:pt x="149524" y="727846"/>
                  </a:lnTo>
                  <a:lnTo>
                    <a:pt x="149698" y="728081"/>
                  </a:lnTo>
                  <a:lnTo>
                    <a:pt x="149780" y="728222"/>
                  </a:lnTo>
                  <a:lnTo>
                    <a:pt x="149872" y="728363"/>
                  </a:lnTo>
                  <a:lnTo>
                    <a:pt x="149988" y="728504"/>
                  </a:lnTo>
                  <a:lnTo>
                    <a:pt x="150162" y="728739"/>
                  </a:lnTo>
                  <a:lnTo>
                    <a:pt x="150244" y="728882"/>
                  </a:lnTo>
                  <a:lnTo>
                    <a:pt x="150325" y="729023"/>
                  </a:lnTo>
                  <a:lnTo>
                    <a:pt x="150452" y="729117"/>
                  </a:lnTo>
                  <a:lnTo>
                    <a:pt x="150534" y="729258"/>
                  </a:lnTo>
                  <a:lnTo>
                    <a:pt x="150626" y="729399"/>
                  </a:lnTo>
                  <a:lnTo>
                    <a:pt x="150789" y="729634"/>
                  </a:lnTo>
                  <a:lnTo>
                    <a:pt x="150916" y="729775"/>
                  </a:lnTo>
                  <a:lnTo>
                    <a:pt x="150998" y="729916"/>
                  </a:lnTo>
                  <a:lnTo>
                    <a:pt x="151172" y="730152"/>
                  </a:lnTo>
                  <a:lnTo>
                    <a:pt x="151253" y="730293"/>
                  </a:lnTo>
                  <a:lnTo>
                    <a:pt x="151380" y="730435"/>
                  </a:lnTo>
                  <a:lnTo>
                    <a:pt x="151543" y="730670"/>
                  </a:lnTo>
                  <a:lnTo>
                    <a:pt x="151636" y="730811"/>
                  </a:lnTo>
                  <a:lnTo>
                    <a:pt x="151844" y="731047"/>
                  </a:lnTo>
                  <a:lnTo>
                    <a:pt x="151926" y="731188"/>
                  </a:lnTo>
                  <a:lnTo>
                    <a:pt x="152100" y="731423"/>
                  </a:lnTo>
                  <a:lnTo>
                    <a:pt x="152181" y="731564"/>
                  </a:lnTo>
                  <a:lnTo>
                    <a:pt x="152308" y="731705"/>
                  </a:lnTo>
                  <a:lnTo>
                    <a:pt x="152471" y="731940"/>
                  </a:lnTo>
                  <a:lnTo>
                    <a:pt x="152552" y="732081"/>
                  </a:lnTo>
                  <a:lnTo>
                    <a:pt x="152772" y="732317"/>
                  </a:lnTo>
                  <a:lnTo>
                    <a:pt x="152854" y="732459"/>
                  </a:lnTo>
                  <a:lnTo>
                    <a:pt x="153016" y="732693"/>
                  </a:lnTo>
                  <a:lnTo>
                    <a:pt x="153109" y="732835"/>
                  </a:lnTo>
                  <a:lnTo>
                    <a:pt x="153318" y="733071"/>
                  </a:lnTo>
                  <a:lnTo>
                    <a:pt x="153399" y="733212"/>
                  </a:lnTo>
                  <a:lnTo>
                    <a:pt x="153561" y="733447"/>
                  </a:lnTo>
                  <a:lnTo>
                    <a:pt x="153689" y="733542"/>
                  </a:lnTo>
                  <a:lnTo>
                    <a:pt x="153782" y="733683"/>
                  </a:lnTo>
                  <a:lnTo>
                    <a:pt x="153863" y="733824"/>
                  </a:lnTo>
                  <a:lnTo>
                    <a:pt x="154025" y="734059"/>
                  </a:lnTo>
                  <a:lnTo>
                    <a:pt x="154153" y="734200"/>
                  </a:lnTo>
                  <a:lnTo>
                    <a:pt x="154327" y="734435"/>
                  </a:lnTo>
                  <a:lnTo>
                    <a:pt x="154408" y="734576"/>
                  </a:lnTo>
                  <a:lnTo>
                    <a:pt x="154617" y="734812"/>
                  </a:lnTo>
                  <a:lnTo>
                    <a:pt x="154791" y="735047"/>
                  </a:lnTo>
                  <a:lnTo>
                    <a:pt x="154872" y="735188"/>
                  </a:lnTo>
                  <a:lnTo>
                    <a:pt x="155081" y="735424"/>
                  </a:lnTo>
                  <a:lnTo>
                    <a:pt x="155243" y="735659"/>
                  </a:lnTo>
                  <a:lnTo>
                    <a:pt x="155336" y="735800"/>
                  </a:lnTo>
                  <a:lnTo>
                    <a:pt x="155545" y="736035"/>
                  </a:lnTo>
                  <a:lnTo>
                    <a:pt x="155707" y="736271"/>
                  </a:lnTo>
                  <a:lnTo>
                    <a:pt x="155881" y="736506"/>
                  </a:lnTo>
                  <a:lnTo>
                    <a:pt x="156009" y="736648"/>
                  </a:lnTo>
                  <a:lnTo>
                    <a:pt x="156171" y="736882"/>
                  </a:lnTo>
                  <a:lnTo>
                    <a:pt x="156345" y="737118"/>
                  </a:lnTo>
                  <a:lnTo>
                    <a:pt x="156473" y="737212"/>
                  </a:lnTo>
                  <a:lnTo>
                    <a:pt x="156554" y="737353"/>
                  </a:lnTo>
                  <a:lnTo>
                    <a:pt x="156635" y="737495"/>
                  </a:lnTo>
                  <a:lnTo>
                    <a:pt x="156809" y="737731"/>
                  </a:lnTo>
                  <a:lnTo>
                    <a:pt x="157018" y="737966"/>
                  </a:lnTo>
                  <a:lnTo>
                    <a:pt x="157180" y="738202"/>
                  </a:lnTo>
                  <a:lnTo>
                    <a:pt x="157389" y="738436"/>
                  </a:lnTo>
                  <a:lnTo>
                    <a:pt x="157563" y="738671"/>
                  </a:lnTo>
                  <a:lnTo>
                    <a:pt x="157726" y="738907"/>
                  </a:lnTo>
                  <a:lnTo>
                    <a:pt x="157853" y="739001"/>
                  </a:lnTo>
                  <a:lnTo>
                    <a:pt x="157934" y="739142"/>
                  </a:lnTo>
                  <a:lnTo>
                    <a:pt x="158027" y="739284"/>
                  </a:lnTo>
                  <a:lnTo>
                    <a:pt x="158190" y="739520"/>
                  </a:lnTo>
                  <a:lnTo>
                    <a:pt x="158317" y="739613"/>
                  </a:lnTo>
                  <a:lnTo>
                    <a:pt x="158398" y="739754"/>
                  </a:lnTo>
                  <a:lnTo>
                    <a:pt x="158572" y="739943"/>
                  </a:lnTo>
                  <a:lnTo>
                    <a:pt x="158654" y="740084"/>
                  </a:lnTo>
                  <a:lnTo>
                    <a:pt x="158781" y="740178"/>
                  </a:lnTo>
                  <a:lnTo>
                    <a:pt x="158862" y="740319"/>
                  </a:lnTo>
                  <a:lnTo>
                    <a:pt x="159036" y="740554"/>
                  </a:lnTo>
                  <a:lnTo>
                    <a:pt x="159245" y="740790"/>
                  </a:lnTo>
                  <a:lnTo>
                    <a:pt x="159408" y="741025"/>
                  </a:lnTo>
                  <a:lnTo>
                    <a:pt x="159582" y="741260"/>
                  </a:lnTo>
                  <a:lnTo>
                    <a:pt x="159709" y="741355"/>
                  </a:lnTo>
                  <a:lnTo>
                    <a:pt x="159790" y="741496"/>
                  </a:lnTo>
                  <a:lnTo>
                    <a:pt x="159953" y="741731"/>
                  </a:lnTo>
                  <a:lnTo>
                    <a:pt x="160173" y="741920"/>
                  </a:lnTo>
                  <a:lnTo>
                    <a:pt x="160254" y="742061"/>
                  </a:lnTo>
                  <a:lnTo>
                    <a:pt x="160417" y="742296"/>
                  </a:lnTo>
                  <a:lnTo>
                    <a:pt x="160626" y="742532"/>
                  </a:lnTo>
                  <a:lnTo>
                    <a:pt x="160800" y="742719"/>
                  </a:lnTo>
                  <a:lnTo>
                    <a:pt x="160881" y="742860"/>
                  </a:lnTo>
                  <a:lnTo>
                    <a:pt x="161090" y="743096"/>
                  </a:lnTo>
                  <a:lnTo>
                    <a:pt x="161264" y="743285"/>
                  </a:lnTo>
                  <a:lnTo>
                    <a:pt x="161345" y="743426"/>
                  </a:lnTo>
                  <a:lnTo>
                    <a:pt x="161554" y="743661"/>
                  </a:lnTo>
                  <a:lnTo>
                    <a:pt x="161728" y="743850"/>
                  </a:lnTo>
                  <a:lnTo>
                    <a:pt x="161809" y="743991"/>
                  </a:lnTo>
                  <a:lnTo>
                    <a:pt x="162018" y="744226"/>
                  </a:lnTo>
                  <a:lnTo>
                    <a:pt x="162192" y="744414"/>
                  </a:lnTo>
                  <a:lnTo>
                    <a:pt x="162273" y="744556"/>
                  </a:lnTo>
                  <a:lnTo>
                    <a:pt x="162482" y="744744"/>
                  </a:lnTo>
                  <a:lnTo>
                    <a:pt x="162563" y="744884"/>
                  </a:lnTo>
                  <a:lnTo>
                    <a:pt x="162737" y="745120"/>
                  </a:lnTo>
                  <a:lnTo>
                    <a:pt x="162946" y="745309"/>
                  </a:lnTo>
                  <a:lnTo>
                    <a:pt x="163027" y="745450"/>
                  </a:lnTo>
                  <a:lnTo>
                    <a:pt x="163201" y="745639"/>
                  </a:lnTo>
                  <a:lnTo>
                    <a:pt x="163282" y="745779"/>
                  </a:lnTo>
                  <a:lnTo>
                    <a:pt x="163410" y="745874"/>
                  </a:lnTo>
                  <a:lnTo>
                    <a:pt x="163572" y="746109"/>
                  </a:lnTo>
                  <a:lnTo>
                    <a:pt x="163746" y="746297"/>
                  </a:lnTo>
                  <a:lnTo>
                    <a:pt x="163874" y="746438"/>
                  </a:lnTo>
                  <a:lnTo>
                    <a:pt x="164036" y="746627"/>
                  </a:lnTo>
                  <a:lnTo>
                    <a:pt x="164117" y="746768"/>
                  </a:lnTo>
                  <a:lnTo>
                    <a:pt x="164326" y="746956"/>
                  </a:lnTo>
                  <a:lnTo>
                    <a:pt x="164419" y="747097"/>
                  </a:lnTo>
                  <a:lnTo>
                    <a:pt x="164581" y="747285"/>
                  </a:lnTo>
                  <a:lnTo>
                    <a:pt x="164790" y="747520"/>
                  </a:lnTo>
                  <a:lnTo>
                    <a:pt x="164964" y="747709"/>
                  </a:lnTo>
                  <a:lnTo>
                    <a:pt x="165045" y="747850"/>
                  </a:lnTo>
                  <a:lnTo>
                    <a:pt x="165254" y="748039"/>
                  </a:lnTo>
                  <a:lnTo>
                    <a:pt x="165428" y="748274"/>
                  </a:lnTo>
                  <a:lnTo>
                    <a:pt x="165590" y="748462"/>
                  </a:lnTo>
                </a:path>
                <a:path w="925195" h="787400">
                  <a:moveTo>
                    <a:pt x="165590" y="748462"/>
                  </a:moveTo>
                  <a:lnTo>
                    <a:pt x="165718" y="748603"/>
                  </a:lnTo>
                  <a:lnTo>
                    <a:pt x="165892" y="748792"/>
                  </a:lnTo>
                  <a:lnTo>
                    <a:pt x="166054" y="749027"/>
                  </a:lnTo>
                  <a:lnTo>
                    <a:pt x="166182" y="749122"/>
                  </a:lnTo>
                  <a:lnTo>
                    <a:pt x="166344" y="749309"/>
                  </a:lnTo>
                  <a:lnTo>
                    <a:pt x="166437" y="749451"/>
                  </a:lnTo>
                  <a:lnTo>
                    <a:pt x="166646" y="749639"/>
                  </a:lnTo>
                  <a:lnTo>
                    <a:pt x="166808" y="749828"/>
                  </a:lnTo>
                  <a:lnTo>
                    <a:pt x="166901" y="749969"/>
                  </a:lnTo>
                  <a:lnTo>
                    <a:pt x="167110" y="750156"/>
                  </a:lnTo>
                  <a:lnTo>
                    <a:pt x="167272" y="750392"/>
                  </a:lnTo>
                  <a:lnTo>
                    <a:pt x="167446" y="750580"/>
                  </a:lnTo>
                  <a:lnTo>
                    <a:pt x="167574" y="750675"/>
                  </a:lnTo>
                  <a:lnTo>
                    <a:pt x="167736" y="750910"/>
                  </a:lnTo>
                  <a:lnTo>
                    <a:pt x="167910" y="751098"/>
                  </a:lnTo>
                  <a:lnTo>
                    <a:pt x="168038" y="751192"/>
                  </a:lnTo>
                  <a:lnTo>
                    <a:pt x="168200" y="751428"/>
                  </a:lnTo>
                  <a:lnTo>
                    <a:pt x="168363" y="751616"/>
                  </a:lnTo>
                  <a:lnTo>
                    <a:pt x="168490" y="751710"/>
                  </a:lnTo>
                  <a:lnTo>
                    <a:pt x="168664" y="751898"/>
                  </a:lnTo>
                  <a:lnTo>
                    <a:pt x="168746" y="752039"/>
                  </a:lnTo>
                  <a:lnTo>
                    <a:pt x="168954" y="752228"/>
                  </a:lnTo>
                  <a:lnTo>
                    <a:pt x="169128" y="752416"/>
                  </a:lnTo>
                  <a:lnTo>
                    <a:pt x="169291" y="752605"/>
                  </a:lnTo>
                  <a:lnTo>
                    <a:pt x="169418" y="752746"/>
                  </a:lnTo>
                  <a:lnTo>
                    <a:pt x="169592" y="752934"/>
                  </a:lnTo>
                  <a:lnTo>
                    <a:pt x="169755" y="753122"/>
                  </a:lnTo>
                  <a:lnTo>
                    <a:pt x="169882" y="753216"/>
                  </a:lnTo>
                  <a:lnTo>
                    <a:pt x="170045" y="753452"/>
                  </a:lnTo>
                  <a:lnTo>
                    <a:pt x="170219" y="753641"/>
                  </a:lnTo>
                  <a:lnTo>
                    <a:pt x="170346" y="753734"/>
                  </a:lnTo>
                  <a:lnTo>
                    <a:pt x="170509" y="753923"/>
                  </a:lnTo>
                  <a:lnTo>
                    <a:pt x="170683" y="754110"/>
                  </a:lnTo>
                  <a:lnTo>
                    <a:pt x="170810" y="754204"/>
                  </a:lnTo>
                  <a:lnTo>
                    <a:pt x="170892" y="754345"/>
                  </a:lnTo>
                  <a:lnTo>
                    <a:pt x="171054" y="754534"/>
                  </a:lnTo>
                  <a:lnTo>
                    <a:pt x="171274" y="754723"/>
                  </a:lnTo>
                  <a:lnTo>
                    <a:pt x="171437" y="754911"/>
                  </a:lnTo>
                  <a:lnTo>
                    <a:pt x="171611" y="755099"/>
                  </a:lnTo>
                  <a:lnTo>
                    <a:pt x="171820" y="755287"/>
                  </a:lnTo>
                  <a:lnTo>
                    <a:pt x="171982" y="755476"/>
                  </a:lnTo>
                  <a:lnTo>
                    <a:pt x="172063" y="755617"/>
                  </a:lnTo>
                  <a:lnTo>
                    <a:pt x="172191" y="755711"/>
                  </a:lnTo>
                  <a:lnTo>
                    <a:pt x="172365" y="755899"/>
                  </a:lnTo>
                  <a:lnTo>
                    <a:pt x="172527" y="756088"/>
                  </a:lnTo>
                  <a:lnTo>
                    <a:pt x="172655" y="756182"/>
                  </a:lnTo>
                  <a:lnTo>
                    <a:pt x="172829" y="756370"/>
                  </a:lnTo>
                  <a:lnTo>
                    <a:pt x="172991" y="756558"/>
                  </a:lnTo>
                  <a:lnTo>
                    <a:pt x="173119" y="756653"/>
                  </a:lnTo>
                  <a:lnTo>
                    <a:pt x="173293" y="756840"/>
                  </a:lnTo>
                  <a:lnTo>
                    <a:pt x="173455" y="757029"/>
                  </a:lnTo>
                  <a:lnTo>
                    <a:pt x="173583" y="757124"/>
                  </a:lnTo>
                  <a:lnTo>
                    <a:pt x="173757" y="757311"/>
                  </a:lnTo>
                  <a:lnTo>
                    <a:pt x="173919" y="757500"/>
                  </a:lnTo>
                  <a:lnTo>
                    <a:pt x="174047" y="757594"/>
                  </a:lnTo>
                  <a:lnTo>
                    <a:pt x="174209" y="757782"/>
                  </a:lnTo>
                  <a:lnTo>
                    <a:pt x="174383" y="757971"/>
                  </a:lnTo>
                  <a:lnTo>
                    <a:pt x="174511" y="758065"/>
                  </a:lnTo>
                  <a:lnTo>
                    <a:pt x="174673" y="758253"/>
                  </a:lnTo>
                  <a:lnTo>
                    <a:pt x="174847" y="758442"/>
                  </a:lnTo>
                  <a:lnTo>
                    <a:pt x="174975" y="758535"/>
                  </a:lnTo>
                  <a:lnTo>
                    <a:pt x="175137" y="758723"/>
                  </a:lnTo>
                  <a:lnTo>
                    <a:pt x="175311" y="758912"/>
                  </a:lnTo>
                  <a:lnTo>
                    <a:pt x="175520" y="759053"/>
                  </a:lnTo>
                  <a:lnTo>
                    <a:pt x="175682" y="759241"/>
                  </a:lnTo>
                  <a:lnTo>
                    <a:pt x="175891" y="759430"/>
                  </a:lnTo>
                  <a:lnTo>
                    <a:pt x="176065" y="759618"/>
                  </a:lnTo>
                  <a:lnTo>
                    <a:pt x="176228" y="759806"/>
                  </a:lnTo>
                  <a:lnTo>
                    <a:pt x="176355" y="759900"/>
                  </a:lnTo>
                  <a:lnTo>
                    <a:pt x="176529" y="760088"/>
                  </a:lnTo>
                  <a:lnTo>
                    <a:pt x="176692" y="760230"/>
                  </a:lnTo>
                  <a:lnTo>
                    <a:pt x="176819" y="760323"/>
                  </a:lnTo>
                  <a:lnTo>
                    <a:pt x="176993" y="760512"/>
                  </a:lnTo>
                  <a:lnTo>
                    <a:pt x="177156" y="760701"/>
                  </a:lnTo>
                  <a:lnTo>
                    <a:pt x="177283" y="760794"/>
                  </a:lnTo>
                  <a:lnTo>
                    <a:pt x="177446" y="760983"/>
                  </a:lnTo>
                  <a:lnTo>
                    <a:pt x="177620" y="761124"/>
                  </a:lnTo>
                  <a:lnTo>
                    <a:pt x="177747" y="761218"/>
                  </a:lnTo>
                  <a:lnTo>
                    <a:pt x="177910" y="761406"/>
                  </a:lnTo>
                  <a:lnTo>
                    <a:pt x="178084" y="761595"/>
                  </a:lnTo>
                  <a:lnTo>
                    <a:pt x="178211" y="761689"/>
                  </a:lnTo>
                  <a:lnTo>
                    <a:pt x="178374" y="761830"/>
                  </a:lnTo>
                  <a:lnTo>
                    <a:pt x="178548" y="762019"/>
                  </a:lnTo>
                  <a:lnTo>
                    <a:pt x="178675" y="762112"/>
                  </a:lnTo>
                  <a:lnTo>
                    <a:pt x="178838" y="762254"/>
                  </a:lnTo>
                  <a:lnTo>
                    <a:pt x="179012" y="762442"/>
                  </a:lnTo>
                  <a:lnTo>
                    <a:pt x="179220" y="762631"/>
                  </a:lnTo>
                  <a:lnTo>
                    <a:pt x="179383" y="762772"/>
                  </a:lnTo>
                  <a:lnTo>
                    <a:pt x="179592" y="762959"/>
                  </a:lnTo>
                  <a:lnTo>
                    <a:pt x="179766" y="763148"/>
                  </a:lnTo>
                  <a:lnTo>
                    <a:pt x="179928" y="763289"/>
                  </a:lnTo>
                  <a:lnTo>
                    <a:pt x="180056" y="763383"/>
                  </a:lnTo>
                  <a:lnTo>
                    <a:pt x="180230" y="763572"/>
                  </a:lnTo>
                  <a:lnTo>
                    <a:pt x="180392" y="763713"/>
                  </a:lnTo>
                  <a:lnTo>
                    <a:pt x="180520" y="763808"/>
                  </a:lnTo>
                  <a:lnTo>
                    <a:pt x="180694" y="763949"/>
                  </a:lnTo>
                  <a:lnTo>
                    <a:pt x="180856" y="764136"/>
                  </a:lnTo>
                  <a:lnTo>
                    <a:pt x="180984" y="764231"/>
                  </a:lnTo>
                  <a:lnTo>
                    <a:pt x="181146" y="764372"/>
                  </a:lnTo>
                  <a:lnTo>
                    <a:pt x="181320" y="764560"/>
                  </a:lnTo>
                  <a:lnTo>
                    <a:pt x="181448" y="764607"/>
                  </a:lnTo>
                  <a:lnTo>
                    <a:pt x="181610" y="764796"/>
                  </a:lnTo>
                  <a:lnTo>
                    <a:pt x="181784" y="764937"/>
                  </a:lnTo>
                  <a:lnTo>
                    <a:pt x="181912" y="765031"/>
                  </a:lnTo>
                  <a:lnTo>
                    <a:pt x="182074" y="765219"/>
                  </a:lnTo>
                  <a:lnTo>
                    <a:pt x="182248" y="765361"/>
                  </a:lnTo>
                  <a:lnTo>
                    <a:pt x="182376" y="765454"/>
                  </a:lnTo>
                  <a:lnTo>
                    <a:pt x="182538" y="765595"/>
                  </a:lnTo>
                  <a:lnTo>
                    <a:pt x="182712" y="765784"/>
                  </a:lnTo>
                  <a:lnTo>
                    <a:pt x="182921" y="765925"/>
                  </a:lnTo>
                  <a:lnTo>
                    <a:pt x="183083" y="766066"/>
                  </a:lnTo>
                  <a:lnTo>
                    <a:pt x="183292" y="766255"/>
                  </a:lnTo>
                  <a:lnTo>
                    <a:pt x="183466" y="766396"/>
                  </a:lnTo>
                  <a:lnTo>
                    <a:pt x="183628" y="766537"/>
                  </a:lnTo>
                  <a:lnTo>
                    <a:pt x="183756" y="766631"/>
                  </a:lnTo>
                  <a:lnTo>
                    <a:pt x="183930" y="766772"/>
                  </a:lnTo>
                </a:path>
                <a:path w="925195" h="787400">
                  <a:moveTo>
                    <a:pt x="184011" y="766867"/>
                  </a:moveTo>
                  <a:lnTo>
                    <a:pt x="184220" y="767007"/>
                  </a:lnTo>
                  <a:lnTo>
                    <a:pt x="184394" y="767196"/>
                  </a:lnTo>
                  <a:lnTo>
                    <a:pt x="184556" y="767337"/>
                  </a:lnTo>
                  <a:lnTo>
                    <a:pt x="184684" y="767432"/>
                  </a:lnTo>
                  <a:lnTo>
                    <a:pt x="184846" y="767573"/>
                  </a:lnTo>
                  <a:lnTo>
                    <a:pt x="185020" y="767714"/>
                  </a:lnTo>
                  <a:lnTo>
                    <a:pt x="185148" y="767808"/>
                  </a:lnTo>
                  <a:lnTo>
                    <a:pt x="185310" y="767949"/>
                  </a:lnTo>
                  <a:lnTo>
                    <a:pt x="185485" y="768090"/>
                  </a:lnTo>
                  <a:lnTo>
                    <a:pt x="185612" y="768184"/>
                  </a:lnTo>
                  <a:lnTo>
                    <a:pt x="185775" y="768325"/>
                  </a:lnTo>
                  <a:lnTo>
                    <a:pt x="185949" y="768468"/>
                  </a:lnTo>
                  <a:lnTo>
                    <a:pt x="186076" y="768561"/>
                  </a:lnTo>
                  <a:lnTo>
                    <a:pt x="186239" y="768702"/>
                  </a:lnTo>
                  <a:lnTo>
                    <a:pt x="186413" y="768844"/>
                  </a:lnTo>
                  <a:lnTo>
                    <a:pt x="186621" y="768985"/>
                  </a:lnTo>
                  <a:lnTo>
                    <a:pt x="186784" y="769126"/>
                  </a:lnTo>
                  <a:lnTo>
                    <a:pt x="186993" y="769315"/>
                  </a:lnTo>
                  <a:lnTo>
                    <a:pt x="187167" y="769456"/>
                  </a:lnTo>
                  <a:lnTo>
                    <a:pt x="187329" y="769597"/>
                  </a:lnTo>
                  <a:lnTo>
                    <a:pt x="187457" y="769643"/>
                  </a:lnTo>
                  <a:lnTo>
                    <a:pt x="187631" y="769786"/>
                  </a:lnTo>
                  <a:lnTo>
                    <a:pt x="187793" y="769927"/>
                  </a:lnTo>
                  <a:lnTo>
                    <a:pt x="187921" y="770020"/>
                  </a:lnTo>
                  <a:lnTo>
                    <a:pt x="188095" y="770162"/>
                  </a:lnTo>
                  <a:lnTo>
                    <a:pt x="188257" y="770303"/>
                  </a:lnTo>
                  <a:lnTo>
                    <a:pt x="188385" y="770397"/>
                  </a:lnTo>
                  <a:lnTo>
                    <a:pt x="188547" y="770538"/>
                  </a:lnTo>
                  <a:lnTo>
                    <a:pt x="188721" y="770679"/>
                  </a:lnTo>
                  <a:lnTo>
                    <a:pt x="188849" y="770726"/>
                  </a:lnTo>
                  <a:lnTo>
                    <a:pt x="189011" y="770868"/>
                  </a:lnTo>
                  <a:lnTo>
                    <a:pt x="189185" y="771009"/>
                  </a:lnTo>
                  <a:lnTo>
                    <a:pt x="189313" y="771056"/>
                  </a:lnTo>
                  <a:lnTo>
                    <a:pt x="189475" y="771197"/>
                  </a:lnTo>
                  <a:lnTo>
                    <a:pt x="189649" y="771339"/>
                  </a:lnTo>
                  <a:lnTo>
                    <a:pt x="189777" y="771432"/>
                  </a:lnTo>
                  <a:lnTo>
                    <a:pt x="189939" y="771573"/>
                  </a:lnTo>
                  <a:lnTo>
                    <a:pt x="190113" y="771715"/>
                  </a:lnTo>
                  <a:lnTo>
                    <a:pt x="190322" y="771856"/>
                  </a:lnTo>
                  <a:lnTo>
                    <a:pt x="190484" y="771951"/>
                  </a:lnTo>
                  <a:lnTo>
                    <a:pt x="190693" y="772092"/>
                  </a:lnTo>
                  <a:lnTo>
                    <a:pt x="190867" y="772233"/>
                  </a:lnTo>
                  <a:lnTo>
                    <a:pt x="191029" y="772374"/>
                  </a:lnTo>
                  <a:lnTo>
                    <a:pt x="191157" y="772422"/>
                  </a:lnTo>
                  <a:lnTo>
                    <a:pt x="191331" y="772562"/>
                  </a:lnTo>
                  <a:lnTo>
                    <a:pt x="191493" y="772703"/>
                  </a:lnTo>
                  <a:lnTo>
                    <a:pt x="191621" y="772750"/>
                  </a:lnTo>
                  <a:lnTo>
                    <a:pt x="191795" y="772891"/>
                  </a:lnTo>
                  <a:lnTo>
                    <a:pt x="191957" y="773033"/>
                  </a:lnTo>
                  <a:lnTo>
                    <a:pt x="192085" y="773080"/>
                  </a:lnTo>
                  <a:lnTo>
                    <a:pt x="192247" y="773221"/>
                  </a:lnTo>
                  <a:lnTo>
                    <a:pt x="192421" y="773362"/>
                  </a:lnTo>
                  <a:lnTo>
                    <a:pt x="192549" y="773410"/>
                  </a:lnTo>
                  <a:lnTo>
                    <a:pt x="192711" y="773551"/>
                  </a:lnTo>
                  <a:lnTo>
                    <a:pt x="192885" y="773692"/>
                  </a:lnTo>
                  <a:lnTo>
                    <a:pt x="193013" y="773739"/>
                  </a:lnTo>
                  <a:lnTo>
                    <a:pt x="193175" y="773880"/>
                  </a:lnTo>
                  <a:lnTo>
                    <a:pt x="193349" y="773975"/>
                  </a:lnTo>
                  <a:lnTo>
                    <a:pt x="193477" y="774068"/>
                  </a:lnTo>
                  <a:lnTo>
                    <a:pt x="193639" y="774162"/>
                  </a:lnTo>
                  <a:lnTo>
                    <a:pt x="193813" y="774303"/>
                  </a:lnTo>
                  <a:lnTo>
                    <a:pt x="194022" y="774444"/>
                  </a:lnTo>
                  <a:lnTo>
                    <a:pt x="194185" y="774539"/>
                  </a:lnTo>
                  <a:lnTo>
                    <a:pt x="194393" y="774680"/>
                  </a:lnTo>
                  <a:lnTo>
                    <a:pt x="194567" y="774822"/>
                  </a:lnTo>
                  <a:lnTo>
                    <a:pt x="194730" y="774915"/>
                  </a:lnTo>
                  <a:lnTo>
                    <a:pt x="194857" y="774963"/>
                  </a:lnTo>
                  <a:lnTo>
                    <a:pt x="195031" y="775104"/>
                  </a:lnTo>
                  <a:lnTo>
                    <a:pt x="195194" y="775245"/>
                  </a:lnTo>
                  <a:lnTo>
                    <a:pt x="195321" y="775293"/>
                  </a:lnTo>
                  <a:lnTo>
                    <a:pt x="195495" y="775386"/>
                  </a:lnTo>
                  <a:lnTo>
                    <a:pt x="195658" y="775528"/>
                  </a:lnTo>
                  <a:lnTo>
                    <a:pt x="195785" y="775575"/>
                  </a:lnTo>
                  <a:lnTo>
                    <a:pt x="195948" y="775716"/>
                  </a:lnTo>
                  <a:lnTo>
                    <a:pt x="196122" y="775810"/>
                  </a:lnTo>
                  <a:lnTo>
                    <a:pt x="196249" y="775857"/>
                  </a:lnTo>
                  <a:lnTo>
                    <a:pt x="196412" y="775998"/>
                  </a:lnTo>
                  <a:lnTo>
                    <a:pt x="196586" y="776092"/>
                  </a:lnTo>
                  <a:lnTo>
                    <a:pt x="196713" y="776140"/>
                  </a:lnTo>
                  <a:lnTo>
                    <a:pt x="196876" y="776281"/>
                  </a:lnTo>
                  <a:lnTo>
                    <a:pt x="197050" y="776375"/>
                  </a:lnTo>
                  <a:lnTo>
                    <a:pt x="197177" y="776468"/>
                  </a:lnTo>
                  <a:lnTo>
                    <a:pt x="197340" y="776563"/>
                  </a:lnTo>
                  <a:lnTo>
                    <a:pt x="197514" y="776657"/>
                  </a:lnTo>
                  <a:lnTo>
                    <a:pt x="197723" y="776798"/>
                  </a:lnTo>
                  <a:lnTo>
                    <a:pt x="197885" y="776893"/>
                  </a:lnTo>
                  <a:lnTo>
                    <a:pt x="198094" y="776987"/>
                  </a:lnTo>
                  <a:lnTo>
                    <a:pt x="198268" y="777128"/>
                  </a:lnTo>
                  <a:lnTo>
                    <a:pt x="198430" y="777222"/>
                  </a:lnTo>
                  <a:lnTo>
                    <a:pt x="198558" y="777269"/>
                  </a:lnTo>
                  <a:lnTo>
                    <a:pt x="198732" y="777410"/>
                  </a:lnTo>
                  <a:lnTo>
                    <a:pt x="198894" y="777504"/>
                  </a:lnTo>
                  <a:lnTo>
                    <a:pt x="199022" y="777551"/>
                  </a:lnTo>
                  <a:lnTo>
                    <a:pt x="199196" y="777645"/>
                  </a:lnTo>
                  <a:lnTo>
                    <a:pt x="199358" y="777786"/>
                  </a:lnTo>
                  <a:lnTo>
                    <a:pt x="199486" y="777834"/>
                  </a:lnTo>
                  <a:lnTo>
                    <a:pt x="199648" y="777929"/>
                  </a:lnTo>
                  <a:lnTo>
                    <a:pt x="199822" y="778022"/>
                  </a:lnTo>
                  <a:lnTo>
                    <a:pt x="199950" y="778070"/>
                  </a:lnTo>
                  <a:lnTo>
                    <a:pt x="200112" y="778211"/>
                  </a:lnTo>
                  <a:lnTo>
                    <a:pt x="200286" y="778305"/>
                  </a:lnTo>
                  <a:lnTo>
                    <a:pt x="200414" y="778352"/>
                  </a:lnTo>
                  <a:lnTo>
                    <a:pt x="200576" y="778446"/>
                  </a:lnTo>
                  <a:lnTo>
                    <a:pt x="200750" y="778540"/>
                  </a:lnTo>
                  <a:lnTo>
                    <a:pt x="200878" y="778587"/>
                  </a:lnTo>
                  <a:lnTo>
                    <a:pt x="201040" y="778681"/>
                  </a:lnTo>
                  <a:lnTo>
                    <a:pt x="201214" y="778822"/>
                  </a:lnTo>
                  <a:lnTo>
                    <a:pt x="201423" y="778917"/>
                  </a:lnTo>
                  <a:lnTo>
                    <a:pt x="201585" y="779011"/>
                  </a:lnTo>
                  <a:lnTo>
                    <a:pt x="201794" y="779104"/>
                  </a:lnTo>
                  <a:lnTo>
                    <a:pt x="201968" y="779199"/>
                  </a:lnTo>
                  <a:lnTo>
                    <a:pt x="202131" y="779293"/>
                  </a:lnTo>
                  <a:lnTo>
                    <a:pt x="202258" y="779340"/>
                  </a:lnTo>
                  <a:lnTo>
                    <a:pt x="202432" y="779434"/>
                  </a:lnTo>
                </a:path>
                <a:path w="925195" h="787400">
                  <a:moveTo>
                    <a:pt x="202432" y="779434"/>
                  </a:moveTo>
                  <a:lnTo>
                    <a:pt x="202595" y="779529"/>
                  </a:lnTo>
                  <a:lnTo>
                    <a:pt x="202722" y="779575"/>
                  </a:lnTo>
                  <a:lnTo>
                    <a:pt x="202896" y="779670"/>
                  </a:lnTo>
                  <a:lnTo>
                    <a:pt x="203059" y="779764"/>
                  </a:lnTo>
                  <a:lnTo>
                    <a:pt x="203186" y="779811"/>
                  </a:lnTo>
                  <a:lnTo>
                    <a:pt x="203349" y="779905"/>
                  </a:lnTo>
                  <a:lnTo>
                    <a:pt x="203523" y="779999"/>
                  </a:lnTo>
                  <a:lnTo>
                    <a:pt x="203650" y="780046"/>
                  </a:lnTo>
                  <a:lnTo>
                    <a:pt x="203813" y="780140"/>
                  </a:lnTo>
                  <a:lnTo>
                    <a:pt x="203987" y="780235"/>
                  </a:lnTo>
                  <a:lnTo>
                    <a:pt x="204114" y="780281"/>
                  </a:lnTo>
                  <a:lnTo>
                    <a:pt x="204277" y="780376"/>
                  </a:lnTo>
                  <a:lnTo>
                    <a:pt x="204451" y="780470"/>
                  </a:lnTo>
                  <a:lnTo>
                    <a:pt x="204578" y="780517"/>
                  </a:lnTo>
                  <a:lnTo>
                    <a:pt x="204741" y="780611"/>
                  </a:lnTo>
                  <a:lnTo>
                    <a:pt x="204915" y="780706"/>
                  </a:lnTo>
                  <a:lnTo>
                    <a:pt x="205123" y="780752"/>
                  </a:lnTo>
                  <a:lnTo>
                    <a:pt x="205286" y="780846"/>
                  </a:lnTo>
                  <a:lnTo>
                    <a:pt x="205495" y="780941"/>
                  </a:lnTo>
                  <a:lnTo>
                    <a:pt x="205669" y="781035"/>
                  </a:lnTo>
                  <a:lnTo>
                    <a:pt x="205831" y="781128"/>
                  </a:lnTo>
                  <a:lnTo>
                    <a:pt x="205959" y="781176"/>
                  </a:lnTo>
                  <a:lnTo>
                    <a:pt x="206133" y="781223"/>
                  </a:lnTo>
                  <a:lnTo>
                    <a:pt x="206295" y="781317"/>
                  </a:lnTo>
                  <a:lnTo>
                    <a:pt x="206423" y="781364"/>
                  </a:lnTo>
                  <a:lnTo>
                    <a:pt x="206597" y="781458"/>
                  </a:lnTo>
                  <a:lnTo>
                    <a:pt x="206759" y="781553"/>
                  </a:lnTo>
                  <a:lnTo>
                    <a:pt x="206887" y="781553"/>
                  </a:lnTo>
                  <a:lnTo>
                    <a:pt x="207049" y="781647"/>
                  </a:lnTo>
                  <a:lnTo>
                    <a:pt x="207223" y="781740"/>
                  </a:lnTo>
                  <a:lnTo>
                    <a:pt x="207351" y="781788"/>
                  </a:lnTo>
                  <a:lnTo>
                    <a:pt x="207513" y="781835"/>
                  </a:lnTo>
                  <a:lnTo>
                    <a:pt x="207687" y="781929"/>
                  </a:lnTo>
                  <a:lnTo>
                    <a:pt x="207815" y="781976"/>
                  </a:lnTo>
                  <a:lnTo>
                    <a:pt x="207977" y="782070"/>
                  </a:lnTo>
                  <a:lnTo>
                    <a:pt x="208151" y="782118"/>
                  </a:lnTo>
                  <a:lnTo>
                    <a:pt x="208279" y="782164"/>
                  </a:lnTo>
                  <a:lnTo>
                    <a:pt x="208441" y="782259"/>
                  </a:lnTo>
                  <a:lnTo>
                    <a:pt x="208615" y="782305"/>
                  </a:lnTo>
                  <a:lnTo>
                    <a:pt x="208824" y="782400"/>
                  </a:lnTo>
                  <a:lnTo>
                    <a:pt x="208986" y="782494"/>
                  </a:lnTo>
                  <a:lnTo>
                    <a:pt x="209195" y="782541"/>
                  </a:lnTo>
                  <a:lnTo>
                    <a:pt x="209369" y="782635"/>
                  </a:lnTo>
                  <a:lnTo>
                    <a:pt x="209531" y="782682"/>
                  </a:lnTo>
                  <a:lnTo>
                    <a:pt x="209659" y="782730"/>
                  </a:lnTo>
                  <a:lnTo>
                    <a:pt x="209833" y="782824"/>
                  </a:lnTo>
                  <a:lnTo>
                    <a:pt x="209995" y="782871"/>
                  </a:lnTo>
                  <a:lnTo>
                    <a:pt x="210123" y="782917"/>
                  </a:lnTo>
                  <a:lnTo>
                    <a:pt x="210297" y="782965"/>
                  </a:lnTo>
                  <a:lnTo>
                    <a:pt x="210506" y="783058"/>
                  </a:lnTo>
                  <a:lnTo>
                    <a:pt x="210668" y="783106"/>
                  </a:lnTo>
                  <a:lnTo>
                    <a:pt x="210842" y="783200"/>
                  </a:lnTo>
                  <a:lnTo>
                    <a:pt x="210970" y="783200"/>
                  </a:lnTo>
                  <a:lnTo>
                    <a:pt x="211132" y="783294"/>
                  </a:lnTo>
                  <a:lnTo>
                    <a:pt x="211306" y="783341"/>
                  </a:lnTo>
                  <a:lnTo>
                    <a:pt x="211515" y="783436"/>
                  </a:lnTo>
                  <a:lnTo>
                    <a:pt x="211677" y="783482"/>
                  </a:lnTo>
                  <a:lnTo>
                    <a:pt x="211886" y="783529"/>
                  </a:lnTo>
                  <a:lnTo>
                    <a:pt x="212060" y="783623"/>
                  </a:lnTo>
                  <a:lnTo>
                    <a:pt x="212223" y="783671"/>
                  </a:lnTo>
                  <a:lnTo>
                    <a:pt x="212350" y="783718"/>
                  </a:lnTo>
                  <a:lnTo>
                    <a:pt x="212524" y="783764"/>
                  </a:lnTo>
                  <a:lnTo>
                    <a:pt x="212687" y="783859"/>
                  </a:lnTo>
                  <a:lnTo>
                    <a:pt x="212814" y="783859"/>
                  </a:lnTo>
                  <a:lnTo>
                    <a:pt x="212988" y="783953"/>
                  </a:lnTo>
                  <a:lnTo>
                    <a:pt x="213151" y="784000"/>
                  </a:lnTo>
                  <a:lnTo>
                    <a:pt x="213278" y="784000"/>
                  </a:lnTo>
                  <a:lnTo>
                    <a:pt x="213441" y="784094"/>
                  </a:lnTo>
                  <a:lnTo>
                    <a:pt x="213615" y="784141"/>
                  </a:lnTo>
                  <a:lnTo>
                    <a:pt x="213742" y="784189"/>
                  </a:lnTo>
                  <a:lnTo>
                    <a:pt x="213905" y="784235"/>
                  </a:lnTo>
                  <a:lnTo>
                    <a:pt x="214079" y="784283"/>
                  </a:lnTo>
                  <a:lnTo>
                    <a:pt x="214206" y="784330"/>
                  </a:lnTo>
                  <a:lnTo>
                    <a:pt x="214369" y="784376"/>
                  </a:lnTo>
                  <a:lnTo>
                    <a:pt x="214543" y="784424"/>
                  </a:lnTo>
                  <a:lnTo>
                    <a:pt x="214670" y="784470"/>
                  </a:lnTo>
                  <a:lnTo>
                    <a:pt x="214833" y="784518"/>
                  </a:lnTo>
                  <a:lnTo>
                    <a:pt x="215007" y="784565"/>
                  </a:lnTo>
                  <a:lnTo>
                    <a:pt x="215215" y="784611"/>
                  </a:lnTo>
                  <a:lnTo>
                    <a:pt x="215378" y="784659"/>
                  </a:lnTo>
                  <a:lnTo>
                    <a:pt x="215587" y="784706"/>
                  </a:lnTo>
                  <a:lnTo>
                    <a:pt x="215761" y="784800"/>
                  </a:lnTo>
                  <a:lnTo>
                    <a:pt x="215923" y="784847"/>
                  </a:lnTo>
                  <a:lnTo>
                    <a:pt x="216051" y="784847"/>
                  </a:lnTo>
                  <a:lnTo>
                    <a:pt x="216225" y="784895"/>
                  </a:lnTo>
                  <a:lnTo>
                    <a:pt x="216387" y="784941"/>
                  </a:lnTo>
                  <a:lnTo>
                    <a:pt x="216515" y="784989"/>
                  </a:lnTo>
                  <a:lnTo>
                    <a:pt x="216689" y="785036"/>
                  </a:lnTo>
                  <a:lnTo>
                    <a:pt x="216851" y="785082"/>
                  </a:lnTo>
                  <a:lnTo>
                    <a:pt x="216979" y="785130"/>
                  </a:lnTo>
                  <a:lnTo>
                    <a:pt x="217141" y="785177"/>
                  </a:lnTo>
                  <a:lnTo>
                    <a:pt x="217315" y="785225"/>
                  </a:lnTo>
                  <a:lnTo>
                    <a:pt x="217443" y="785225"/>
                  </a:lnTo>
                  <a:lnTo>
                    <a:pt x="217605" y="785271"/>
                  </a:lnTo>
                  <a:lnTo>
                    <a:pt x="217779" y="785318"/>
                  </a:lnTo>
                  <a:lnTo>
                    <a:pt x="217907" y="785318"/>
                  </a:lnTo>
                  <a:lnTo>
                    <a:pt x="218069" y="785366"/>
                  </a:lnTo>
                  <a:lnTo>
                    <a:pt x="218243" y="785412"/>
                  </a:lnTo>
                  <a:lnTo>
                    <a:pt x="218371" y="785460"/>
                  </a:lnTo>
                  <a:lnTo>
                    <a:pt x="218533" y="785506"/>
                  </a:lnTo>
                  <a:lnTo>
                    <a:pt x="218707" y="785553"/>
                  </a:lnTo>
                  <a:lnTo>
                    <a:pt x="218916" y="785553"/>
                  </a:lnTo>
                  <a:lnTo>
                    <a:pt x="219078" y="785601"/>
                  </a:lnTo>
                  <a:lnTo>
                    <a:pt x="219287" y="785647"/>
                  </a:lnTo>
                  <a:lnTo>
                    <a:pt x="219461" y="785694"/>
                  </a:lnTo>
                  <a:lnTo>
                    <a:pt x="219623" y="785742"/>
                  </a:lnTo>
                  <a:lnTo>
                    <a:pt x="219751" y="785742"/>
                  </a:lnTo>
                  <a:lnTo>
                    <a:pt x="219925" y="785788"/>
                  </a:lnTo>
                  <a:lnTo>
                    <a:pt x="220087" y="785836"/>
                  </a:lnTo>
                  <a:lnTo>
                    <a:pt x="220215" y="785836"/>
                  </a:lnTo>
                  <a:lnTo>
                    <a:pt x="220389" y="785883"/>
                  </a:lnTo>
                  <a:lnTo>
                    <a:pt x="220551" y="785929"/>
                  </a:lnTo>
                  <a:lnTo>
                    <a:pt x="220679" y="785929"/>
                  </a:lnTo>
                  <a:lnTo>
                    <a:pt x="220841" y="785977"/>
                  </a:lnTo>
                </a:path>
                <a:path w="925195" h="787400">
                  <a:moveTo>
                    <a:pt x="220841" y="785977"/>
                  </a:moveTo>
                  <a:lnTo>
                    <a:pt x="221015" y="786024"/>
                  </a:lnTo>
                  <a:lnTo>
                    <a:pt x="221143" y="786024"/>
                  </a:lnTo>
                  <a:lnTo>
                    <a:pt x="221305" y="786072"/>
                  </a:lnTo>
                  <a:lnTo>
                    <a:pt x="221479" y="786118"/>
                  </a:lnTo>
                  <a:lnTo>
                    <a:pt x="221607" y="786118"/>
                  </a:lnTo>
                  <a:lnTo>
                    <a:pt x="221769" y="786165"/>
                  </a:lnTo>
                  <a:lnTo>
                    <a:pt x="221943" y="786165"/>
                  </a:lnTo>
                  <a:lnTo>
                    <a:pt x="222071" y="786213"/>
                  </a:lnTo>
                  <a:lnTo>
                    <a:pt x="222233" y="786213"/>
                  </a:lnTo>
                  <a:lnTo>
                    <a:pt x="222408" y="786259"/>
                  </a:lnTo>
                  <a:lnTo>
                    <a:pt x="222535" y="786259"/>
                  </a:lnTo>
                  <a:lnTo>
                    <a:pt x="222698" y="786307"/>
                  </a:lnTo>
                  <a:lnTo>
                    <a:pt x="222860" y="786307"/>
                  </a:lnTo>
                  <a:lnTo>
                    <a:pt x="222988" y="786354"/>
                  </a:lnTo>
                  <a:lnTo>
                    <a:pt x="223162" y="786354"/>
                  </a:lnTo>
                  <a:lnTo>
                    <a:pt x="223324" y="786400"/>
                  </a:lnTo>
                  <a:lnTo>
                    <a:pt x="223452" y="786400"/>
                  </a:lnTo>
                  <a:lnTo>
                    <a:pt x="223626" y="786448"/>
                  </a:lnTo>
                  <a:lnTo>
                    <a:pt x="223788" y="786448"/>
                  </a:lnTo>
                  <a:lnTo>
                    <a:pt x="223916" y="786495"/>
                  </a:lnTo>
                  <a:lnTo>
                    <a:pt x="224090" y="786495"/>
                  </a:lnTo>
                  <a:lnTo>
                    <a:pt x="224252" y="786542"/>
                  </a:lnTo>
                  <a:lnTo>
                    <a:pt x="224380" y="786542"/>
                  </a:lnTo>
                  <a:lnTo>
                    <a:pt x="224542" y="786542"/>
                  </a:lnTo>
                  <a:lnTo>
                    <a:pt x="224716" y="786589"/>
                  </a:lnTo>
                  <a:lnTo>
                    <a:pt x="224844" y="786589"/>
                  </a:lnTo>
                  <a:lnTo>
                    <a:pt x="225006" y="786589"/>
                  </a:lnTo>
                  <a:lnTo>
                    <a:pt x="225180" y="786636"/>
                  </a:lnTo>
                  <a:lnTo>
                    <a:pt x="225308" y="786636"/>
                  </a:lnTo>
                  <a:lnTo>
                    <a:pt x="225470" y="786683"/>
                  </a:lnTo>
                  <a:lnTo>
                    <a:pt x="225934" y="786683"/>
                  </a:lnTo>
                  <a:lnTo>
                    <a:pt x="226108" y="786730"/>
                  </a:lnTo>
                  <a:lnTo>
                    <a:pt x="226317" y="786730"/>
                  </a:lnTo>
                  <a:lnTo>
                    <a:pt x="226479" y="786778"/>
                  </a:lnTo>
                  <a:lnTo>
                    <a:pt x="226943" y="786778"/>
                  </a:lnTo>
                  <a:lnTo>
                    <a:pt x="227024" y="786824"/>
                  </a:lnTo>
                  <a:lnTo>
                    <a:pt x="227616" y="786824"/>
                  </a:lnTo>
                  <a:lnTo>
                    <a:pt x="227697" y="786871"/>
                  </a:lnTo>
                  <a:lnTo>
                    <a:pt x="228416" y="786871"/>
                  </a:lnTo>
                  <a:lnTo>
                    <a:pt x="228544" y="786919"/>
                  </a:lnTo>
                  <a:lnTo>
                    <a:pt x="229634" y="786919"/>
                  </a:lnTo>
                  <a:lnTo>
                    <a:pt x="229716" y="786965"/>
                  </a:lnTo>
                  <a:lnTo>
                    <a:pt x="232871" y="786965"/>
                  </a:lnTo>
                  <a:lnTo>
                    <a:pt x="232952" y="786919"/>
                  </a:lnTo>
                  <a:lnTo>
                    <a:pt x="233961" y="786919"/>
                  </a:lnTo>
                  <a:lnTo>
                    <a:pt x="234089" y="786871"/>
                  </a:lnTo>
                  <a:lnTo>
                    <a:pt x="234808" y="786871"/>
                  </a:lnTo>
                  <a:lnTo>
                    <a:pt x="234889" y="786824"/>
                  </a:lnTo>
                  <a:lnTo>
                    <a:pt x="235481" y="786824"/>
                  </a:lnTo>
                  <a:lnTo>
                    <a:pt x="235562" y="786778"/>
                  </a:lnTo>
                  <a:lnTo>
                    <a:pt x="236026" y="786778"/>
                  </a:lnTo>
                  <a:lnTo>
                    <a:pt x="236107" y="786730"/>
                  </a:lnTo>
                  <a:lnTo>
                    <a:pt x="236571" y="786730"/>
                  </a:lnTo>
                  <a:lnTo>
                    <a:pt x="236745" y="786683"/>
                  </a:lnTo>
                  <a:lnTo>
                    <a:pt x="236873" y="786683"/>
                  </a:lnTo>
                  <a:lnTo>
                    <a:pt x="237035" y="786683"/>
                  </a:lnTo>
                  <a:lnTo>
                    <a:pt x="237209" y="786636"/>
                  </a:lnTo>
                  <a:lnTo>
                    <a:pt x="237418" y="786636"/>
                  </a:lnTo>
                  <a:lnTo>
                    <a:pt x="237580" y="786589"/>
                  </a:lnTo>
                  <a:lnTo>
                    <a:pt x="237789" y="786589"/>
                  </a:lnTo>
                  <a:lnTo>
                    <a:pt x="237963" y="786542"/>
                  </a:lnTo>
                  <a:lnTo>
                    <a:pt x="238126" y="786542"/>
                  </a:lnTo>
                  <a:lnTo>
                    <a:pt x="238253" y="786542"/>
                  </a:lnTo>
                  <a:lnTo>
                    <a:pt x="238427" y="786495"/>
                  </a:lnTo>
                  <a:lnTo>
                    <a:pt x="238590" y="786495"/>
                  </a:lnTo>
                  <a:lnTo>
                    <a:pt x="238717" y="786448"/>
                  </a:lnTo>
                  <a:lnTo>
                    <a:pt x="238891" y="786448"/>
                  </a:lnTo>
                  <a:lnTo>
                    <a:pt x="239054" y="786400"/>
                  </a:lnTo>
                  <a:lnTo>
                    <a:pt x="239181" y="786400"/>
                  </a:lnTo>
                </a:path>
                <a:path w="925195" h="787400">
                  <a:moveTo>
                    <a:pt x="239262" y="786400"/>
                  </a:moveTo>
                  <a:lnTo>
                    <a:pt x="239436" y="786354"/>
                  </a:lnTo>
                  <a:lnTo>
                    <a:pt x="239645" y="786354"/>
                  </a:lnTo>
                  <a:lnTo>
                    <a:pt x="239808" y="786307"/>
                  </a:lnTo>
                  <a:lnTo>
                    <a:pt x="239982" y="786259"/>
                  </a:lnTo>
                  <a:lnTo>
                    <a:pt x="240109" y="786259"/>
                  </a:lnTo>
                  <a:lnTo>
                    <a:pt x="240272" y="786213"/>
                  </a:lnTo>
                  <a:lnTo>
                    <a:pt x="240446" y="786213"/>
                  </a:lnTo>
                  <a:lnTo>
                    <a:pt x="240573" y="786165"/>
                  </a:lnTo>
                  <a:lnTo>
                    <a:pt x="240736" y="786165"/>
                  </a:lnTo>
                  <a:lnTo>
                    <a:pt x="240910" y="786118"/>
                  </a:lnTo>
                  <a:lnTo>
                    <a:pt x="241118" y="786072"/>
                  </a:lnTo>
                  <a:lnTo>
                    <a:pt x="241281" y="786072"/>
                  </a:lnTo>
                  <a:lnTo>
                    <a:pt x="241490" y="786024"/>
                  </a:lnTo>
                  <a:lnTo>
                    <a:pt x="241664" y="785977"/>
                  </a:lnTo>
                  <a:lnTo>
                    <a:pt x="241826" y="785929"/>
                  </a:lnTo>
                  <a:lnTo>
                    <a:pt x="241954" y="785929"/>
                  </a:lnTo>
                  <a:lnTo>
                    <a:pt x="242128" y="785883"/>
                  </a:lnTo>
                  <a:lnTo>
                    <a:pt x="242290" y="785883"/>
                  </a:lnTo>
                  <a:lnTo>
                    <a:pt x="242418" y="785836"/>
                  </a:lnTo>
                  <a:lnTo>
                    <a:pt x="242592" y="785788"/>
                  </a:lnTo>
                  <a:lnTo>
                    <a:pt x="242754" y="785788"/>
                  </a:lnTo>
                  <a:lnTo>
                    <a:pt x="242882" y="785742"/>
                  </a:lnTo>
                  <a:lnTo>
                    <a:pt x="243044" y="785694"/>
                  </a:lnTo>
                  <a:lnTo>
                    <a:pt x="243218" y="785647"/>
                  </a:lnTo>
                  <a:lnTo>
                    <a:pt x="243346" y="785647"/>
                  </a:lnTo>
                  <a:lnTo>
                    <a:pt x="243508" y="785601"/>
                  </a:lnTo>
                  <a:lnTo>
                    <a:pt x="243682" y="785553"/>
                  </a:lnTo>
                  <a:lnTo>
                    <a:pt x="243810" y="785553"/>
                  </a:lnTo>
                  <a:lnTo>
                    <a:pt x="243972" y="785506"/>
                  </a:lnTo>
                  <a:lnTo>
                    <a:pt x="244146" y="785460"/>
                  </a:lnTo>
                  <a:lnTo>
                    <a:pt x="244274" y="785460"/>
                  </a:lnTo>
                  <a:lnTo>
                    <a:pt x="244436" y="785412"/>
                  </a:lnTo>
                  <a:lnTo>
                    <a:pt x="244610" y="785366"/>
                  </a:lnTo>
                  <a:lnTo>
                    <a:pt x="244819" y="785318"/>
                  </a:lnTo>
                  <a:lnTo>
                    <a:pt x="244981" y="785271"/>
                  </a:lnTo>
                  <a:lnTo>
                    <a:pt x="245190" y="785225"/>
                  </a:lnTo>
                  <a:lnTo>
                    <a:pt x="245364" y="785177"/>
                  </a:lnTo>
                  <a:lnTo>
                    <a:pt x="245526" y="785130"/>
                  </a:lnTo>
                  <a:lnTo>
                    <a:pt x="245654" y="785082"/>
                  </a:lnTo>
                  <a:lnTo>
                    <a:pt x="245828" y="785036"/>
                  </a:lnTo>
                  <a:lnTo>
                    <a:pt x="245990" y="784989"/>
                  </a:lnTo>
                  <a:lnTo>
                    <a:pt x="246118" y="784989"/>
                  </a:lnTo>
                  <a:lnTo>
                    <a:pt x="246292" y="784941"/>
                  </a:lnTo>
                  <a:lnTo>
                    <a:pt x="246454" y="784895"/>
                  </a:lnTo>
                  <a:lnTo>
                    <a:pt x="246582" y="784847"/>
                  </a:lnTo>
                  <a:lnTo>
                    <a:pt x="246744" y="784800"/>
                  </a:lnTo>
                  <a:lnTo>
                    <a:pt x="246918" y="784754"/>
                  </a:lnTo>
                  <a:lnTo>
                    <a:pt x="247046" y="784706"/>
                  </a:lnTo>
                  <a:lnTo>
                    <a:pt x="247208" y="784659"/>
                  </a:lnTo>
                  <a:lnTo>
                    <a:pt x="247382" y="784611"/>
                  </a:lnTo>
                  <a:lnTo>
                    <a:pt x="247510" y="784565"/>
                  </a:lnTo>
                  <a:lnTo>
                    <a:pt x="247672" y="784518"/>
                  </a:lnTo>
                  <a:lnTo>
                    <a:pt x="247846" y="784470"/>
                  </a:lnTo>
                  <a:lnTo>
                    <a:pt x="247974" y="784424"/>
                  </a:lnTo>
                  <a:lnTo>
                    <a:pt x="248136" y="784376"/>
                  </a:lnTo>
                  <a:lnTo>
                    <a:pt x="248310" y="784330"/>
                  </a:lnTo>
                  <a:lnTo>
                    <a:pt x="248519" y="784283"/>
                  </a:lnTo>
                  <a:lnTo>
                    <a:pt x="248682" y="784235"/>
                  </a:lnTo>
                  <a:lnTo>
                    <a:pt x="248890" y="784141"/>
                  </a:lnTo>
                  <a:lnTo>
                    <a:pt x="249064" y="784094"/>
                  </a:lnTo>
                  <a:lnTo>
                    <a:pt x="249227" y="784048"/>
                  </a:lnTo>
                  <a:lnTo>
                    <a:pt x="249354" y="784000"/>
                  </a:lnTo>
                  <a:lnTo>
                    <a:pt x="249528" y="783953"/>
                  </a:lnTo>
                  <a:lnTo>
                    <a:pt x="249691" y="783907"/>
                  </a:lnTo>
                  <a:lnTo>
                    <a:pt x="249818" y="783859"/>
                  </a:lnTo>
                  <a:lnTo>
                    <a:pt x="249992" y="783812"/>
                  </a:lnTo>
                  <a:lnTo>
                    <a:pt x="250155" y="783718"/>
                  </a:lnTo>
                  <a:lnTo>
                    <a:pt x="250282" y="783718"/>
                  </a:lnTo>
                  <a:lnTo>
                    <a:pt x="250445" y="783623"/>
                  </a:lnTo>
                  <a:lnTo>
                    <a:pt x="250619" y="783577"/>
                  </a:lnTo>
                  <a:lnTo>
                    <a:pt x="250746" y="783529"/>
                  </a:lnTo>
                  <a:lnTo>
                    <a:pt x="250909" y="783482"/>
                  </a:lnTo>
                  <a:lnTo>
                    <a:pt x="251083" y="783388"/>
                  </a:lnTo>
                  <a:lnTo>
                    <a:pt x="251210" y="783388"/>
                  </a:lnTo>
                  <a:lnTo>
                    <a:pt x="251373" y="783294"/>
                  </a:lnTo>
                  <a:lnTo>
                    <a:pt x="251547" y="783247"/>
                  </a:lnTo>
                  <a:lnTo>
                    <a:pt x="251674" y="783200"/>
                  </a:lnTo>
                  <a:lnTo>
                    <a:pt x="251837" y="783153"/>
                  </a:lnTo>
                  <a:lnTo>
                    <a:pt x="252011" y="783058"/>
                  </a:lnTo>
                  <a:lnTo>
                    <a:pt x="252220" y="783012"/>
                  </a:lnTo>
                  <a:lnTo>
                    <a:pt x="252382" y="782917"/>
                  </a:lnTo>
                  <a:lnTo>
                    <a:pt x="252591" y="782871"/>
                  </a:lnTo>
                  <a:lnTo>
                    <a:pt x="252765" y="782776"/>
                  </a:lnTo>
                  <a:lnTo>
                    <a:pt x="252927" y="782730"/>
                  </a:lnTo>
                  <a:lnTo>
                    <a:pt x="253055" y="782682"/>
                  </a:lnTo>
                  <a:lnTo>
                    <a:pt x="253229" y="782589"/>
                  </a:lnTo>
                  <a:lnTo>
                    <a:pt x="253391" y="782541"/>
                  </a:lnTo>
                  <a:lnTo>
                    <a:pt x="253519" y="782494"/>
                  </a:lnTo>
                  <a:lnTo>
                    <a:pt x="253693" y="782400"/>
                  </a:lnTo>
                  <a:lnTo>
                    <a:pt x="253855" y="782353"/>
                  </a:lnTo>
                  <a:lnTo>
                    <a:pt x="253983" y="782305"/>
                  </a:lnTo>
                  <a:lnTo>
                    <a:pt x="254145" y="782211"/>
                  </a:lnTo>
                  <a:lnTo>
                    <a:pt x="254319" y="782164"/>
                  </a:lnTo>
                  <a:lnTo>
                    <a:pt x="254447" y="782118"/>
                  </a:lnTo>
                  <a:lnTo>
                    <a:pt x="254609" y="782023"/>
                  </a:lnTo>
                  <a:lnTo>
                    <a:pt x="254783" y="781976"/>
                  </a:lnTo>
                  <a:lnTo>
                    <a:pt x="254911" y="781929"/>
                  </a:lnTo>
                  <a:lnTo>
                    <a:pt x="255073" y="781835"/>
                  </a:lnTo>
                  <a:lnTo>
                    <a:pt x="255247" y="781740"/>
                  </a:lnTo>
                  <a:lnTo>
                    <a:pt x="255375" y="781694"/>
                  </a:lnTo>
                  <a:lnTo>
                    <a:pt x="255537" y="781647"/>
                  </a:lnTo>
                  <a:lnTo>
                    <a:pt x="255711" y="781553"/>
                  </a:lnTo>
                  <a:lnTo>
                    <a:pt x="255920" y="781458"/>
                  </a:lnTo>
                  <a:lnTo>
                    <a:pt x="256082" y="781412"/>
                  </a:lnTo>
                  <a:lnTo>
                    <a:pt x="256291" y="781317"/>
                  </a:lnTo>
                  <a:lnTo>
                    <a:pt x="256465" y="781223"/>
                  </a:lnTo>
                  <a:lnTo>
                    <a:pt x="256628" y="781128"/>
                  </a:lnTo>
                  <a:lnTo>
                    <a:pt x="256755" y="781082"/>
                  </a:lnTo>
                  <a:lnTo>
                    <a:pt x="256929" y="780987"/>
                  </a:lnTo>
                  <a:lnTo>
                    <a:pt x="257092" y="780941"/>
                  </a:lnTo>
                  <a:lnTo>
                    <a:pt x="257219" y="780893"/>
                  </a:lnTo>
                  <a:lnTo>
                    <a:pt x="257393" y="780800"/>
                  </a:lnTo>
                  <a:lnTo>
                    <a:pt x="257556" y="780706"/>
                  </a:lnTo>
                  <a:lnTo>
                    <a:pt x="257683" y="780658"/>
                  </a:lnTo>
                </a:path>
                <a:path w="925195" h="787400">
                  <a:moveTo>
                    <a:pt x="257683" y="780658"/>
                  </a:moveTo>
                  <a:lnTo>
                    <a:pt x="257846" y="780565"/>
                  </a:lnTo>
                  <a:lnTo>
                    <a:pt x="258020" y="780470"/>
                  </a:lnTo>
                  <a:lnTo>
                    <a:pt x="258147" y="780422"/>
                  </a:lnTo>
                  <a:lnTo>
                    <a:pt x="258310" y="780329"/>
                  </a:lnTo>
                  <a:lnTo>
                    <a:pt x="258484" y="780235"/>
                  </a:lnTo>
                  <a:lnTo>
                    <a:pt x="258611" y="780235"/>
                  </a:lnTo>
                  <a:lnTo>
                    <a:pt x="258774" y="780140"/>
                  </a:lnTo>
                  <a:lnTo>
                    <a:pt x="258948" y="780046"/>
                  </a:lnTo>
                  <a:lnTo>
                    <a:pt x="259075" y="779999"/>
                  </a:lnTo>
                  <a:lnTo>
                    <a:pt x="259238" y="779905"/>
                  </a:lnTo>
                  <a:lnTo>
                    <a:pt x="259412" y="779811"/>
                  </a:lnTo>
                  <a:lnTo>
                    <a:pt x="259621" y="779717"/>
                  </a:lnTo>
                  <a:lnTo>
                    <a:pt x="259783" y="779623"/>
                  </a:lnTo>
                  <a:lnTo>
                    <a:pt x="259992" y="779529"/>
                  </a:lnTo>
                  <a:lnTo>
                    <a:pt x="260166" y="779434"/>
                  </a:lnTo>
                  <a:lnTo>
                    <a:pt x="260328" y="779340"/>
                  </a:lnTo>
                  <a:lnTo>
                    <a:pt x="260456" y="779293"/>
                  </a:lnTo>
                  <a:lnTo>
                    <a:pt x="260630" y="779152"/>
                  </a:lnTo>
                  <a:lnTo>
                    <a:pt x="260792" y="779058"/>
                  </a:lnTo>
                  <a:lnTo>
                    <a:pt x="260920" y="779011"/>
                  </a:lnTo>
                  <a:lnTo>
                    <a:pt x="261094" y="778917"/>
                  </a:lnTo>
                  <a:lnTo>
                    <a:pt x="261256" y="778822"/>
                  </a:lnTo>
                  <a:lnTo>
                    <a:pt x="261384" y="778776"/>
                  </a:lnTo>
                  <a:lnTo>
                    <a:pt x="261546" y="778681"/>
                  </a:lnTo>
                  <a:lnTo>
                    <a:pt x="261720" y="778587"/>
                  </a:lnTo>
                  <a:lnTo>
                    <a:pt x="261848" y="778540"/>
                  </a:lnTo>
                  <a:lnTo>
                    <a:pt x="262010" y="778399"/>
                  </a:lnTo>
                  <a:lnTo>
                    <a:pt x="262184" y="778305"/>
                  </a:lnTo>
                  <a:lnTo>
                    <a:pt x="262312" y="778257"/>
                  </a:lnTo>
                  <a:lnTo>
                    <a:pt x="262474" y="778164"/>
                  </a:lnTo>
                  <a:lnTo>
                    <a:pt x="262648" y="778070"/>
                  </a:lnTo>
                  <a:lnTo>
                    <a:pt x="262776" y="778022"/>
                  </a:lnTo>
                  <a:lnTo>
                    <a:pt x="262938" y="777881"/>
                  </a:lnTo>
                  <a:lnTo>
                    <a:pt x="263112" y="777786"/>
                  </a:lnTo>
                  <a:lnTo>
                    <a:pt x="263321" y="777693"/>
                  </a:lnTo>
                  <a:lnTo>
                    <a:pt x="263483" y="777599"/>
                  </a:lnTo>
                  <a:lnTo>
                    <a:pt x="263692" y="777458"/>
                  </a:lnTo>
                  <a:lnTo>
                    <a:pt x="263866" y="777363"/>
                  </a:lnTo>
                  <a:lnTo>
                    <a:pt x="264029" y="777269"/>
                  </a:lnTo>
                  <a:lnTo>
                    <a:pt x="264156" y="777222"/>
                  </a:lnTo>
                  <a:lnTo>
                    <a:pt x="264330" y="777082"/>
                  </a:lnTo>
                  <a:lnTo>
                    <a:pt x="264493" y="776987"/>
                  </a:lnTo>
                  <a:lnTo>
                    <a:pt x="264620" y="776939"/>
                  </a:lnTo>
                  <a:lnTo>
                    <a:pt x="264794" y="776798"/>
                  </a:lnTo>
                  <a:lnTo>
                    <a:pt x="264957" y="776704"/>
                  </a:lnTo>
                  <a:lnTo>
                    <a:pt x="265084" y="776657"/>
                  </a:lnTo>
                  <a:lnTo>
                    <a:pt x="265247" y="776516"/>
                  </a:lnTo>
                  <a:lnTo>
                    <a:pt x="265421" y="776422"/>
                  </a:lnTo>
                  <a:lnTo>
                    <a:pt x="265548" y="776375"/>
                  </a:lnTo>
                  <a:lnTo>
                    <a:pt x="265711" y="776233"/>
                  </a:lnTo>
                  <a:lnTo>
                    <a:pt x="265885" y="776140"/>
                  </a:lnTo>
                  <a:lnTo>
                    <a:pt x="266012" y="776092"/>
                  </a:lnTo>
                  <a:lnTo>
                    <a:pt x="266175" y="775951"/>
                  </a:lnTo>
                  <a:lnTo>
                    <a:pt x="266349" y="775857"/>
                  </a:lnTo>
                  <a:lnTo>
                    <a:pt x="266476" y="775762"/>
                  </a:lnTo>
                  <a:lnTo>
                    <a:pt x="266639" y="775669"/>
                  </a:lnTo>
                  <a:lnTo>
                    <a:pt x="266813" y="775528"/>
                  </a:lnTo>
                  <a:lnTo>
                    <a:pt x="267021" y="775434"/>
                  </a:lnTo>
                  <a:lnTo>
                    <a:pt x="267184" y="775293"/>
                  </a:lnTo>
                  <a:lnTo>
                    <a:pt x="267393" y="775198"/>
                  </a:lnTo>
                  <a:lnTo>
                    <a:pt x="267567" y="775057"/>
                  </a:lnTo>
                  <a:lnTo>
                    <a:pt x="267729" y="774963"/>
                  </a:lnTo>
                  <a:lnTo>
                    <a:pt x="267857" y="774869"/>
                  </a:lnTo>
                  <a:lnTo>
                    <a:pt x="268031" y="774774"/>
                  </a:lnTo>
                  <a:lnTo>
                    <a:pt x="268193" y="774633"/>
                  </a:lnTo>
                  <a:lnTo>
                    <a:pt x="268321" y="774587"/>
                  </a:lnTo>
                  <a:lnTo>
                    <a:pt x="268495" y="774444"/>
                  </a:lnTo>
                  <a:lnTo>
                    <a:pt x="268657" y="774351"/>
                  </a:lnTo>
                  <a:lnTo>
                    <a:pt x="268785" y="774257"/>
                  </a:lnTo>
                  <a:lnTo>
                    <a:pt x="268947" y="774162"/>
                  </a:lnTo>
                  <a:lnTo>
                    <a:pt x="269121" y="774021"/>
                  </a:lnTo>
                  <a:lnTo>
                    <a:pt x="269249" y="773975"/>
                  </a:lnTo>
                  <a:lnTo>
                    <a:pt x="269411" y="773833"/>
                  </a:lnTo>
                  <a:lnTo>
                    <a:pt x="269585" y="773692"/>
                  </a:lnTo>
                  <a:lnTo>
                    <a:pt x="269713" y="773645"/>
                  </a:lnTo>
                  <a:lnTo>
                    <a:pt x="269875" y="773504"/>
                  </a:lnTo>
                  <a:lnTo>
                    <a:pt x="270049" y="773410"/>
                  </a:lnTo>
                  <a:lnTo>
                    <a:pt x="270177" y="773315"/>
                  </a:lnTo>
                  <a:lnTo>
                    <a:pt x="270339" y="773174"/>
                  </a:lnTo>
                  <a:lnTo>
                    <a:pt x="270513" y="773080"/>
                  </a:lnTo>
                  <a:lnTo>
                    <a:pt x="270722" y="772939"/>
                  </a:lnTo>
                  <a:lnTo>
                    <a:pt x="270884" y="772798"/>
                  </a:lnTo>
                  <a:lnTo>
                    <a:pt x="271093" y="772657"/>
                  </a:lnTo>
                  <a:lnTo>
                    <a:pt x="271267" y="772562"/>
                  </a:lnTo>
                  <a:lnTo>
                    <a:pt x="271429" y="772422"/>
                  </a:lnTo>
                  <a:lnTo>
                    <a:pt x="271557" y="772327"/>
                  </a:lnTo>
                  <a:lnTo>
                    <a:pt x="271731" y="772186"/>
                  </a:lnTo>
                  <a:lnTo>
                    <a:pt x="271893" y="772092"/>
                  </a:lnTo>
                  <a:lnTo>
                    <a:pt x="272021" y="771997"/>
                  </a:lnTo>
                  <a:lnTo>
                    <a:pt x="272195" y="771856"/>
                  </a:lnTo>
                  <a:lnTo>
                    <a:pt x="272357" y="771715"/>
                  </a:lnTo>
                  <a:lnTo>
                    <a:pt x="272485" y="771667"/>
                  </a:lnTo>
                  <a:lnTo>
                    <a:pt x="272647" y="771527"/>
                  </a:lnTo>
                  <a:lnTo>
                    <a:pt x="272821" y="771386"/>
                  </a:lnTo>
                  <a:lnTo>
                    <a:pt x="272949" y="771339"/>
                  </a:lnTo>
                  <a:lnTo>
                    <a:pt x="273111" y="771197"/>
                  </a:lnTo>
                  <a:lnTo>
                    <a:pt x="273285" y="771056"/>
                  </a:lnTo>
                  <a:lnTo>
                    <a:pt x="273413" y="770961"/>
                  </a:lnTo>
                  <a:lnTo>
                    <a:pt x="273575" y="770820"/>
                  </a:lnTo>
                  <a:lnTo>
                    <a:pt x="273749" y="770679"/>
                  </a:lnTo>
                  <a:lnTo>
                    <a:pt x="273877" y="770633"/>
                  </a:lnTo>
                  <a:lnTo>
                    <a:pt x="274039" y="770491"/>
                  </a:lnTo>
                  <a:lnTo>
                    <a:pt x="274213" y="770350"/>
                  </a:lnTo>
                  <a:lnTo>
                    <a:pt x="274422" y="770209"/>
                  </a:lnTo>
                  <a:lnTo>
                    <a:pt x="274585" y="770068"/>
                  </a:lnTo>
                  <a:lnTo>
                    <a:pt x="274793" y="769927"/>
                  </a:lnTo>
                  <a:lnTo>
                    <a:pt x="274967" y="769786"/>
                  </a:lnTo>
                  <a:lnTo>
                    <a:pt x="275130" y="769643"/>
                  </a:lnTo>
                  <a:lnTo>
                    <a:pt x="275257" y="769550"/>
                  </a:lnTo>
                  <a:lnTo>
                    <a:pt x="275431" y="769408"/>
                  </a:lnTo>
                  <a:lnTo>
                    <a:pt x="275594" y="769267"/>
                  </a:lnTo>
                  <a:lnTo>
                    <a:pt x="275721" y="769173"/>
                  </a:lnTo>
                  <a:lnTo>
                    <a:pt x="275895" y="769032"/>
                  </a:lnTo>
                  <a:lnTo>
                    <a:pt x="276058" y="768891"/>
                  </a:lnTo>
                </a:path>
                <a:path w="925195" h="787400">
                  <a:moveTo>
                    <a:pt x="276058" y="768891"/>
                  </a:moveTo>
                  <a:lnTo>
                    <a:pt x="276185" y="768796"/>
                  </a:lnTo>
                  <a:lnTo>
                    <a:pt x="276348" y="768655"/>
                  </a:lnTo>
                  <a:lnTo>
                    <a:pt x="276522" y="768514"/>
                  </a:lnTo>
                  <a:lnTo>
                    <a:pt x="276649" y="768420"/>
                  </a:lnTo>
                  <a:lnTo>
                    <a:pt x="276812" y="768279"/>
                  </a:lnTo>
                  <a:lnTo>
                    <a:pt x="276986" y="768138"/>
                  </a:lnTo>
                  <a:lnTo>
                    <a:pt x="277113" y="768043"/>
                  </a:lnTo>
                  <a:lnTo>
                    <a:pt x="277276" y="767902"/>
                  </a:lnTo>
                  <a:lnTo>
                    <a:pt x="277450" y="767762"/>
                  </a:lnTo>
                  <a:lnTo>
                    <a:pt x="277577" y="767667"/>
                  </a:lnTo>
                  <a:lnTo>
                    <a:pt x="277740" y="767526"/>
                  </a:lnTo>
                  <a:lnTo>
                    <a:pt x="277914" y="767384"/>
                  </a:lnTo>
                  <a:lnTo>
                    <a:pt x="278123" y="767243"/>
                  </a:lnTo>
                  <a:lnTo>
                    <a:pt x="278285" y="767055"/>
                  </a:lnTo>
                  <a:lnTo>
                    <a:pt x="278494" y="766914"/>
                  </a:lnTo>
                  <a:lnTo>
                    <a:pt x="278668" y="766772"/>
                  </a:lnTo>
                  <a:lnTo>
                    <a:pt x="278830" y="766585"/>
                  </a:lnTo>
                  <a:lnTo>
                    <a:pt x="278958" y="766537"/>
                  </a:lnTo>
                  <a:lnTo>
                    <a:pt x="279132" y="766349"/>
                  </a:lnTo>
                  <a:lnTo>
                    <a:pt x="279294" y="766208"/>
                  </a:lnTo>
                  <a:lnTo>
                    <a:pt x="279422" y="766114"/>
                  </a:lnTo>
                  <a:lnTo>
                    <a:pt x="279596" y="765973"/>
                  </a:lnTo>
                  <a:lnTo>
                    <a:pt x="279758" y="765784"/>
                  </a:lnTo>
                  <a:lnTo>
                    <a:pt x="279886" y="765737"/>
                  </a:lnTo>
                  <a:lnTo>
                    <a:pt x="280048" y="765549"/>
                  </a:lnTo>
                  <a:lnTo>
                    <a:pt x="280222" y="765408"/>
                  </a:lnTo>
                  <a:lnTo>
                    <a:pt x="280350" y="765313"/>
                  </a:lnTo>
                  <a:lnTo>
                    <a:pt x="280512" y="765172"/>
                  </a:lnTo>
                  <a:lnTo>
                    <a:pt x="280686" y="764983"/>
                  </a:lnTo>
                  <a:lnTo>
                    <a:pt x="280814" y="764937"/>
                  </a:lnTo>
                  <a:lnTo>
                    <a:pt x="280976" y="764748"/>
                  </a:lnTo>
                  <a:lnTo>
                    <a:pt x="281150" y="764607"/>
                  </a:lnTo>
                  <a:lnTo>
                    <a:pt x="281278" y="764513"/>
                  </a:lnTo>
                  <a:lnTo>
                    <a:pt x="281440" y="764325"/>
                  </a:lnTo>
                  <a:lnTo>
                    <a:pt x="281614" y="764184"/>
                  </a:lnTo>
                  <a:lnTo>
                    <a:pt x="281823" y="763995"/>
                  </a:lnTo>
                  <a:lnTo>
                    <a:pt x="281985" y="763854"/>
                  </a:lnTo>
                  <a:lnTo>
                    <a:pt x="282194" y="763665"/>
                  </a:lnTo>
                  <a:lnTo>
                    <a:pt x="282368" y="763524"/>
                  </a:lnTo>
                  <a:lnTo>
                    <a:pt x="282531" y="763337"/>
                  </a:lnTo>
                  <a:lnTo>
                    <a:pt x="282658" y="763243"/>
                  </a:lnTo>
                  <a:lnTo>
                    <a:pt x="282832" y="763102"/>
                  </a:lnTo>
                  <a:lnTo>
                    <a:pt x="282995" y="762913"/>
                  </a:lnTo>
                  <a:lnTo>
                    <a:pt x="283122" y="762818"/>
                  </a:lnTo>
                  <a:lnTo>
                    <a:pt x="283296" y="762677"/>
                  </a:lnTo>
                  <a:lnTo>
                    <a:pt x="283459" y="762490"/>
                  </a:lnTo>
                  <a:lnTo>
                    <a:pt x="283586" y="762395"/>
                  </a:lnTo>
                  <a:lnTo>
                    <a:pt x="283749" y="762254"/>
                  </a:lnTo>
                  <a:lnTo>
                    <a:pt x="283923" y="762066"/>
                  </a:lnTo>
                  <a:lnTo>
                    <a:pt x="284050" y="761971"/>
                  </a:lnTo>
                  <a:lnTo>
                    <a:pt x="284213" y="761784"/>
                  </a:lnTo>
                  <a:lnTo>
                    <a:pt x="284387" y="761641"/>
                  </a:lnTo>
                  <a:lnTo>
                    <a:pt x="284514" y="761548"/>
                  </a:lnTo>
                  <a:lnTo>
                    <a:pt x="284677" y="761359"/>
                  </a:lnTo>
                  <a:lnTo>
                    <a:pt x="284851" y="761172"/>
                  </a:lnTo>
                  <a:lnTo>
                    <a:pt x="284978" y="761077"/>
                  </a:lnTo>
                  <a:lnTo>
                    <a:pt x="285141" y="760936"/>
                  </a:lnTo>
                  <a:lnTo>
                    <a:pt x="285315" y="760748"/>
                  </a:lnTo>
                  <a:lnTo>
                    <a:pt x="285523" y="760559"/>
                  </a:lnTo>
                  <a:lnTo>
                    <a:pt x="285686" y="760371"/>
                  </a:lnTo>
                  <a:lnTo>
                    <a:pt x="285895" y="760230"/>
                  </a:lnTo>
                  <a:lnTo>
                    <a:pt x="286069" y="760041"/>
                  </a:lnTo>
                  <a:lnTo>
                    <a:pt x="286231" y="759853"/>
                  </a:lnTo>
                  <a:lnTo>
                    <a:pt x="286359" y="759759"/>
                  </a:lnTo>
                  <a:lnTo>
                    <a:pt x="286533" y="759571"/>
                  </a:lnTo>
                  <a:lnTo>
                    <a:pt x="286695" y="759383"/>
                  </a:lnTo>
                  <a:lnTo>
                    <a:pt x="286823" y="759289"/>
                  </a:lnTo>
                  <a:lnTo>
                    <a:pt x="286997" y="759100"/>
                  </a:lnTo>
                  <a:lnTo>
                    <a:pt x="287159" y="758959"/>
                  </a:lnTo>
                  <a:lnTo>
                    <a:pt x="287287" y="758864"/>
                  </a:lnTo>
                  <a:lnTo>
                    <a:pt x="287449" y="758677"/>
                  </a:lnTo>
                  <a:lnTo>
                    <a:pt x="287623" y="758488"/>
                  </a:lnTo>
                  <a:lnTo>
                    <a:pt x="287751" y="758394"/>
                  </a:lnTo>
                  <a:lnTo>
                    <a:pt x="287913" y="758206"/>
                  </a:lnTo>
                  <a:lnTo>
                    <a:pt x="288087" y="758017"/>
                  </a:lnTo>
                  <a:lnTo>
                    <a:pt x="288215" y="757923"/>
                  </a:lnTo>
                  <a:lnTo>
                    <a:pt x="288377" y="757735"/>
                  </a:lnTo>
                  <a:lnTo>
                    <a:pt x="288551" y="757547"/>
                  </a:lnTo>
                  <a:lnTo>
                    <a:pt x="288679" y="757452"/>
                  </a:lnTo>
                  <a:lnTo>
                    <a:pt x="288841" y="757265"/>
                  </a:lnTo>
                  <a:lnTo>
                    <a:pt x="289015" y="757076"/>
                  </a:lnTo>
                  <a:lnTo>
                    <a:pt x="289224" y="756888"/>
                  </a:lnTo>
                  <a:lnTo>
                    <a:pt x="289386" y="756699"/>
                  </a:lnTo>
                  <a:lnTo>
                    <a:pt x="289595" y="756512"/>
                  </a:lnTo>
                  <a:lnTo>
                    <a:pt x="289769" y="756323"/>
                  </a:lnTo>
                  <a:lnTo>
                    <a:pt x="289931" y="756134"/>
                  </a:lnTo>
                  <a:lnTo>
                    <a:pt x="290059" y="756041"/>
                  </a:lnTo>
                  <a:lnTo>
                    <a:pt x="290233" y="755852"/>
                  </a:lnTo>
                  <a:lnTo>
                    <a:pt x="290395" y="755663"/>
                  </a:lnTo>
                  <a:lnTo>
                    <a:pt x="290523" y="755522"/>
                  </a:lnTo>
                  <a:lnTo>
                    <a:pt x="290697" y="755335"/>
                  </a:lnTo>
                  <a:lnTo>
                    <a:pt x="290859" y="755146"/>
                  </a:lnTo>
                  <a:lnTo>
                    <a:pt x="290987" y="755052"/>
                  </a:lnTo>
                  <a:lnTo>
                    <a:pt x="291149" y="754864"/>
                  </a:lnTo>
                  <a:lnTo>
                    <a:pt x="291323" y="754675"/>
                  </a:lnTo>
                  <a:lnTo>
                    <a:pt x="291451" y="754581"/>
                  </a:lnTo>
                  <a:lnTo>
                    <a:pt x="291613" y="754393"/>
                  </a:lnTo>
                  <a:lnTo>
                    <a:pt x="291706" y="754252"/>
                  </a:lnTo>
                  <a:lnTo>
                    <a:pt x="291915" y="754063"/>
                  </a:lnTo>
                  <a:lnTo>
                    <a:pt x="292077" y="753876"/>
                  </a:lnTo>
                  <a:lnTo>
                    <a:pt x="292251" y="753687"/>
                  </a:lnTo>
                  <a:lnTo>
                    <a:pt x="292379" y="753593"/>
                  </a:lnTo>
                  <a:lnTo>
                    <a:pt x="292541" y="753405"/>
                  </a:lnTo>
                  <a:lnTo>
                    <a:pt x="292623" y="753263"/>
                  </a:lnTo>
                  <a:lnTo>
                    <a:pt x="292831" y="753075"/>
                  </a:lnTo>
                  <a:lnTo>
                    <a:pt x="293005" y="752887"/>
                  </a:lnTo>
                  <a:lnTo>
                    <a:pt x="293168" y="752699"/>
                  </a:lnTo>
                  <a:lnTo>
                    <a:pt x="293295" y="752558"/>
                  </a:lnTo>
                  <a:lnTo>
                    <a:pt x="293469" y="752369"/>
                  </a:lnTo>
                  <a:lnTo>
                    <a:pt x="293632" y="752180"/>
                  </a:lnTo>
                  <a:lnTo>
                    <a:pt x="293759" y="752087"/>
                  </a:lnTo>
                  <a:lnTo>
                    <a:pt x="293841" y="751945"/>
                  </a:lnTo>
                  <a:lnTo>
                    <a:pt x="294015" y="751757"/>
                  </a:lnTo>
                  <a:lnTo>
                    <a:pt x="294223" y="751569"/>
                  </a:lnTo>
                  <a:lnTo>
                    <a:pt x="294397" y="751333"/>
                  </a:lnTo>
                </a:path>
                <a:path w="925195" h="787400">
                  <a:moveTo>
                    <a:pt x="294479" y="751239"/>
                  </a:moveTo>
                  <a:lnTo>
                    <a:pt x="294606" y="751146"/>
                  </a:lnTo>
                  <a:lnTo>
                    <a:pt x="294769" y="750957"/>
                  </a:lnTo>
                  <a:lnTo>
                    <a:pt x="294850" y="750816"/>
                  </a:lnTo>
                  <a:lnTo>
                    <a:pt x="295070" y="750627"/>
                  </a:lnTo>
                  <a:lnTo>
                    <a:pt x="295233" y="750439"/>
                  </a:lnTo>
                  <a:lnTo>
                    <a:pt x="295314" y="750299"/>
                  </a:lnTo>
                  <a:lnTo>
                    <a:pt x="295523" y="750110"/>
                  </a:lnTo>
                  <a:lnTo>
                    <a:pt x="295697" y="749921"/>
                  </a:lnTo>
                  <a:lnTo>
                    <a:pt x="295778" y="749780"/>
                  </a:lnTo>
                  <a:lnTo>
                    <a:pt x="295987" y="749592"/>
                  </a:lnTo>
                  <a:lnTo>
                    <a:pt x="296161" y="749357"/>
                  </a:lnTo>
                  <a:lnTo>
                    <a:pt x="296323" y="749168"/>
                  </a:lnTo>
                  <a:lnTo>
                    <a:pt x="296451" y="749074"/>
                  </a:lnTo>
                  <a:lnTo>
                    <a:pt x="296532" y="748933"/>
                  </a:lnTo>
                  <a:lnTo>
                    <a:pt x="296706" y="748745"/>
                  </a:lnTo>
                  <a:lnTo>
                    <a:pt x="296915" y="748510"/>
                  </a:lnTo>
                  <a:lnTo>
                    <a:pt x="297089" y="748321"/>
                  </a:lnTo>
                  <a:lnTo>
                    <a:pt x="297251" y="748086"/>
                  </a:lnTo>
                  <a:lnTo>
                    <a:pt x="297379" y="747991"/>
                  </a:lnTo>
                  <a:lnTo>
                    <a:pt x="297541" y="747756"/>
                  </a:lnTo>
                  <a:lnTo>
                    <a:pt x="297715" y="747568"/>
                  </a:lnTo>
                  <a:lnTo>
                    <a:pt x="297843" y="747474"/>
                  </a:lnTo>
                  <a:lnTo>
                    <a:pt x="297924" y="747333"/>
                  </a:lnTo>
                  <a:lnTo>
                    <a:pt x="298098" y="747144"/>
                  </a:lnTo>
                  <a:lnTo>
                    <a:pt x="298179" y="747003"/>
                  </a:lnTo>
                  <a:lnTo>
                    <a:pt x="298307" y="746909"/>
                  </a:lnTo>
                  <a:lnTo>
                    <a:pt x="298469" y="746673"/>
                  </a:lnTo>
                  <a:lnTo>
                    <a:pt x="298643" y="746486"/>
                  </a:lnTo>
                  <a:lnTo>
                    <a:pt x="298771" y="746345"/>
                  </a:lnTo>
                  <a:lnTo>
                    <a:pt x="298933" y="746156"/>
                  </a:lnTo>
                  <a:lnTo>
                    <a:pt x="299107" y="745920"/>
                  </a:lnTo>
                  <a:lnTo>
                    <a:pt x="299316" y="745685"/>
                  </a:lnTo>
                  <a:lnTo>
                    <a:pt x="299478" y="745496"/>
                  </a:lnTo>
                  <a:lnTo>
                    <a:pt x="299560" y="745355"/>
                  </a:lnTo>
                  <a:lnTo>
                    <a:pt x="299687" y="745262"/>
                  </a:lnTo>
                  <a:lnTo>
                    <a:pt x="299861" y="745027"/>
                  </a:lnTo>
                  <a:lnTo>
                    <a:pt x="300024" y="744838"/>
                  </a:lnTo>
                  <a:lnTo>
                    <a:pt x="300151" y="744697"/>
                  </a:lnTo>
                  <a:lnTo>
                    <a:pt x="300325" y="744508"/>
                  </a:lnTo>
                  <a:lnTo>
                    <a:pt x="300406" y="744367"/>
                  </a:lnTo>
                  <a:lnTo>
                    <a:pt x="300615" y="744132"/>
                  </a:lnTo>
                  <a:lnTo>
                    <a:pt x="300789" y="743944"/>
                  </a:lnTo>
                  <a:lnTo>
                    <a:pt x="300870" y="743802"/>
                  </a:lnTo>
                  <a:lnTo>
                    <a:pt x="301079" y="743567"/>
                  </a:lnTo>
                  <a:lnTo>
                    <a:pt x="301242" y="743379"/>
                  </a:lnTo>
                  <a:lnTo>
                    <a:pt x="301334" y="743238"/>
                  </a:lnTo>
                  <a:lnTo>
                    <a:pt x="301543" y="743003"/>
                  </a:lnTo>
                  <a:lnTo>
                    <a:pt x="301706" y="742814"/>
                  </a:lnTo>
                  <a:lnTo>
                    <a:pt x="301798" y="742673"/>
                  </a:lnTo>
                  <a:lnTo>
                    <a:pt x="302007" y="742437"/>
                  </a:lnTo>
                  <a:lnTo>
                    <a:pt x="302170" y="742202"/>
                  </a:lnTo>
                  <a:lnTo>
                    <a:pt x="302344" y="742013"/>
                  </a:lnTo>
                  <a:lnTo>
                    <a:pt x="302471" y="741872"/>
                  </a:lnTo>
                  <a:lnTo>
                    <a:pt x="302634" y="741637"/>
                  </a:lnTo>
                  <a:lnTo>
                    <a:pt x="302808" y="741401"/>
                  </a:lnTo>
                  <a:lnTo>
                    <a:pt x="303016" y="741166"/>
                  </a:lnTo>
                  <a:lnTo>
                    <a:pt x="303179" y="740979"/>
                  </a:lnTo>
                  <a:lnTo>
                    <a:pt x="303260" y="740838"/>
                  </a:lnTo>
                  <a:lnTo>
                    <a:pt x="303388" y="740743"/>
                  </a:lnTo>
                  <a:lnTo>
                    <a:pt x="303480" y="740602"/>
                  </a:lnTo>
                  <a:lnTo>
                    <a:pt x="303643" y="740367"/>
                  </a:lnTo>
                  <a:lnTo>
                    <a:pt x="303852" y="740131"/>
                  </a:lnTo>
                  <a:lnTo>
                    <a:pt x="304026" y="739896"/>
                  </a:lnTo>
                  <a:lnTo>
                    <a:pt x="304188" y="739661"/>
                  </a:lnTo>
                  <a:lnTo>
                    <a:pt x="304316" y="739566"/>
                  </a:lnTo>
                  <a:lnTo>
                    <a:pt x="304397" y="739425"/>
                  </a:lnTo>
                  <a:lnTo>
                    <a:pt x="304571" y="739190"/>
                  </a:lnTo>
                  <a:lnTo>
                    <a:pt x="304780" y="738954"/>
                  </a:lnTo>
                  <a:lnTo>
                    <a:pt x="304942" y="738719"/>
                  </a:lnTo>
                  <a:lnTo>
                    <a:pt x="305116" y="738484"/>
                  </a:lnTo>
                  <a:lnTo>
                    <a:pt x="305244" y="738389"/>
                  </a:lnTo>
                  <a:lnTo>
                    <a:pt x="305325" y="738248"/>
                  </a:lnTo>
                  <a:lnTo>
                    <a:pt x="305499" y="738013"/>
                  </a:lnTo>
                  <a:lnTo>
                    <a:pt x="305580" y="737872"/>
                  </a:lnTo>
                  <a:lnTo>
                    <a:pt x="305708" y="737777"/>
                  </a:lnTo>
                  <a:lnTo>
                    <a:pt x="305789" y="737636"/>
                  </a:lnTo>
                  <a:lnTo>
                    <a:pt x="305951" y="737401"/>
                  </a:lnTo>
                  <a:lnTo>
                    <a:pt x="306415" y="736789"/>
                  </a:lnTo>
                  <a:lnTo>
                    <a:pt x="306624" y="736554"/>
                  </a:lnTo>
                  <a:lnTo>
                    <a:pt x="306798" y="736319"/>
                  </a:lnTo>
                  <a:lnTo>
                    <a:pt x="306960" y="736083"/>
                  </a:lnTo>
                  <a:lnTo>
                    <a:pt x="307088" y="735942"/>
                  </a:lnTo>
                  <a:lnTo>
                    <a:pt x="307262" y="735707"/>
                  </a:lnTo>
                  <a:lnTo>
                    <a:pt x="307424" y="735471"/>
                  </a:lnTo>
                  <a:lnTo>
                    <a:pt x="307552" y="735330"/>
                  </a:lnTo>
                  <a:lnTo>
                    <a:pt x="307726" y="735095"/>
                  </a:lnTo>
                  <a:lnTo>
                    <a:pt x="307888" y="734860"/>
                  </a:lnTo>
                  <a:lnTo>
                    <a:pt x="308016" y="734717"/>
                  </a:lnTo>
                  <a:lnTo>
                    <a:pt x="308190" y="734482"/>
                  </a:lnTo>
                  <a:lnTo>
                    <a:pt x="308352" y="734247"/>
                  </a:lnTo>
                  <a:lnTo>
                    <a:pt x="308480" y="734106"/>
                  </a:lnTo>
                  <a:lnTo>
                    <a:pt x="308642" y="733870"/>
                  </a:lnTo>
                  <a:lnTo>
                    <a:pt x="308735" y="733729"/>
                  </a:lnTo>
                  <a:lnTo>
                    <a:pt x="308944" y="733494"/>
                  </a:lnTo>
                  <a:lnTo>
                    <a:pt x="309106" y="733258"/>
                  </a:lnTo>
                  <a:lnTo>
                    <a:pt x="309199" y="733117"/>
                  </a:lnTo>
                  <a:lnTo>
                    <a:pt x="309408" y="732882"/>
                  </a:lnTo>
                  <a:lnTo>
                    <a:pt x="309489" y="732741"/>
                  </a:lnTo>
                  <a:lnTo>
                    <a:pt x="309652" y="732506"/>
                  </a:lnTo>
                  <a:lnTo>
                    <a:pt x="309744" y="732365"/>
                  </a:lnTo>
                  <a:lnTo>
                    <a:pt x="309872" y="732270"/>
                  </a:lnTo>
                  <a:lnTo>
                    <a:pt x="309953" y="732129"/>
                  </a:lnTo>
                  <a:lnTo>
                    <a:pt x="310034" y="731988"/>
                  </a:lnTo>
                  <a:lnTo>
                    <a:pt x="310208" y="731753"/>
                  </a:lnTo>
                  <a:lnTo>
                    <a:pt x="310324" y="731611"/>
                  </a:lnTo>
                  <a:lnTo>
                    <a:pt x="310417" y="731470"/>
                  </a:lnTo>
                  <a:lnTo>
                    <a:pt x="310580" y="731234"/>
                  </a:lnTo>
                  <a:lnTo>
                    <a:pt x="310661" y="731093"/>
                  </a:lnTo>
                  <a:lnTo>
                    <a:pt x="310788" y="730999"/>
                  </a:lnTo>
                  <a:lnTo>
                    <a:pt x="310881" y="730858"/>
                  </a:lnTo>
                  <a:lnTo>
                    <a:pt x="310962" y="730717"/>
                  </a:lnTo>
                  <a:lnTo>
                    <a:pt x="311125" y="730482"/>
                  </a:lnTo>
                  <a:lnTo>
                    <a:pt x="311252" y="730341"/>
                  </a:lnTo>
                  <a:lnTo>
                    <a:pt x="311334" y="730200"/>
                  </a:lnTo>
                  <a:lnTo>
                    <a:pt x="311508" y="729964"/>
                  </a:lnTo>
                  <a:lnTo>
                    <a:pt x="311589" y="729822"/>
                  </a:lnTo>
                  <a:lnTo>
                    <a:pt x="311716" y="729729"/>
                  </a:lnTo>
                  <a:lnTo>
                    <a:pt x="311798" y="729588"/>
                  </a:lnTo>
                  <a:lnTo>
                    <a:pt x="311890" y="729446"/>
                  </a:lnTo>
                  <a:lnTo>
                    <a:pt x="311972" y="729305"/>
                  </a:lnTo>
                  <a:lnTo>
                    <a:pt x="312180" y="729069"/>
                  </a:lnTo>
                  <a:lnTo>
                    <a:pt x="312262" y="728928"/>
                  </a:lnTo>
                  <a:lnTo>
                    <a:pt x="312343" y="728787"/>
                  </a:lnTo>
                  <a:lnTo>
                    <a:pt x="312517" y="728552"/>
                  </a:lnTo>
                  <a:lnTo>
                    <a:pt x="312644" y="728411"/>
                  </a:lnTo>
                  <a:lnTo>
                    <a:pt x="312726" y="728269"/>
                  </a:lnTo>
                  <a:lnTo>
                    <a:pt x="312900" y="728035"/>
                  </a:lnTo>
                </a:path>
                <a:path w="925195" h="787400">
                  <a:moveTo>
                    <a:pt x="312900" y="728035"/>
                  </a:moveTo>
                  <a:lnTo>
                    <a:pt x="312981" y="727892"/>
                  </a:lnTo>
                  <a:lnTo>
                    <a:pt x="313108" y="727751"/>
                  </a:lnTo>
                  <a:lnTo>
                    <a:pt x="313271" y="727516"/>
                  </a:lnTo>
                  <a:lnTo>
                    <a:pt x="313352" y="727375"/>
                  </a:lnTo>
                  <a:lnTo>
                    <a:pt x="313445" y="727234"/>
                  </a:lnTo>
                  <a:lnTo>
                    <a:pt x="313572" y="727093"/>
                  </a:lnTo>
                  <a:lnTo>
                    <a:pt x="313735" y="726858"/>
                  </a:lnTo>
                  <a:lnTo>
                    <a:pt x="313816" y="726717"/>
                  </a:lnTo>
                  <a:lnTo>
                    <a:pt x="313909" y="726574"/>
                  </a:lnTo>
                  <a:lnTo>
                    <a:pt x="314025" y="726433"/>
                  </a:lnTo>
                  <a:lnTo>
                    <a:pt x="314199" y="726198"/>
                  </a:lnTo>
                  <a:lnTo>
                    <a:pt x="314280" y="726057"/>
                  </a:lnTo>
                  <a:lnTo>
                    <a:pt x="314361" y="725916"/>
                  </a:lnTo>
                  <a:lnTo>
                    <a:pt x="314489" y="725775"/>
                  </a:lnTo>
                  <a:lnTo>
                    <a:pt x="314663" y="725540"/>
                  </a:lnTo>
                  <a:lnTo>
                    <a:pt x="314744" y="725397"/>
                  </a:lnTo>
                  <a:lnTo>
                    <a:pt x="314825" y="725256"/>
                  </a:lnTo>
                  <a:lnTo>
                    <a:pt x="315289" y="724598"/>
                  </a:lnTo>
                  <a:lnTo>
                    <a:pt x="315417" y="724457"/>
                  </a:lnTo>
                  <a:lnTo>
                    <a:pt x="315498" y="724315"/>
                  </a:lnTo>
                  <a:lnTo>
                    <a:pt x="315591" y="724174"/>
                  </a:lnTo>
                  <a:lnTo>
                    <a:pt x="315753" y="723938"/>
                  </a:lnTo>
                  <a:lnTo>
                    <a:pt x="315881" y="723797"/>
                  </a:lnTo>
                  <a:lnTo>
                    <a:pt x="315962" y="723656"/>
                  </a:lnTo>
                  <a:lnTo>
                    <a:pt x="316043" y="723516"/>
                  </a:lnTo>
                  <a:lnTo>
                    <a:pt x="316136" y="723375"/>
                  </a:lnTo>
                  <a:lnTo>
                    <a:pt x="316217" y="723232"/>
                  </a:lnTo>
                  <a:lnTo>
                    <a:pt x="316345" y="723139"/>
                  </a:lnTo>
                  <a:lnTo>
                    <a:pt x="316426" y="722997"/>
                  </a:lnTo>
                  <a:lnTo>
                    <a:pt x="316507" y="722856"/>
                  </a:lnTo>
                  <a:lnTo>
                    <a:pt x="316600" y="722715"/>
                  </a:lnTo>
                  <a:lnTo>
                    <a:pt x="316681" y="722574"/>
                  </a:lnTo>
                  <a:lnTo>
                    <a:pt x="316809" y="722433"/>
                  </a:lnTo>
                  <a:lnTo>
                    <a:pt x="316890" y="722292"/>
                  </a:lnTo>
                  <a:lnTo>
                    <a:pt x="316971" y="722150"/>
                  </a:lnTo>
                  <a:lnTo>
                    <a:pt x="317145" y="721914"/>
                  </a:lnTo>
                  <a:lnTo>
                    <a:pt x="317273" y="721773"/>
                  </a:lnTo>
                  <a:lnTo>
                    <a:pt x="317354" y="721632"/>
                  </a:lnTo>
                  <a:lnTo>
                    <a:pt x="317435" y="721491"/>
                  </a:lnTo>
                  <a:lnTo>
                    <a:pt x="317516" y="721350"/>
                  </a:lnTo>
                  <a:lnTo>
                    <a:pt x="317609" y="721208"/>
                  </a:lnTo>
                  <a:lnTo>
                    <a:pt x="317725" y="721067"/>
                  </a:lnTo>
                  <a:lnTo>
                    <a:pt x="317818" y="720926"/>
                  </a:lnTo>
                  <a:lnTo>
                    <a:pt x="317899" y="720785"/>
                  </a:lnTo>
                  <a:lnTo>
                    <a:pt x="318062" y="720550"/>
                  </a:lnTo>
                  <a:lnTo>
                    <a:pt x="318189" y="720409"/>
                  </a:lnTo>
                  <a:lnTo>
                    <a:pt x="318282" y="720268"/>
                  </a:lnTo>
                  <a:lnTo>
                    <a:pt x="318363" y="720126"/>
                  </a:lnTo>
                  <a:lnTo>
                    <a:pt x="318444" y="719985"/>
                  </a:lnTo>
                  <a:lnTo>
                    <a:pt x="318526" y="719844"/>
                  </a:lnTo>
                  <a:lnTo>
                    <a:pt x="318653" y="719703"/>
                  </a:lnTo>
                  <a:lnTo>
                    <a:pt x="318734" y="719562"/>
                  </a:lnTo>
                  <a:lnTo>
                    <a:pt x="318827" y="719421"/>
                  </a:lnTo>
                  <a:lnTo>
                    <a:pt x="318908" y="719278"/>
                  </a:lnTo>
                  <a:lnTo>
                    <a:pt x="318990" y="719137"/>
                  </a:lnTo>
                  <a:lnTo>
                    <a:pt x="319117" y="718996"/>
                  </a:lnTo>
                  <a:lnTo>
                    <a:pt x="319198" y="718856"/>
                  </a:lnTo>
                  <a:lnTo>
                    <a:pt x="319291" y="718715"/>
                  </a:lnTo>
                  <a:lnTo>
                    <a:pt x="319372" y="718572"/>
                  </a:lnTo>
                  <a:lnTo>
                    <a:pt x="319581" y="718337"/>
                  </a:lnTo>
                  <a:lnTo>
                    <a:pt x="319662" y="718196"/>
                  </a:lnTo>
                  <a:lnTo>
                    <a:pt x="319744" y="718055"/>
                  </a:lnTo>
                  <a:lnTo>
                    <a:pt x="319836" y="717914"/>
                  </a:lnTo>
                  <a:lnTo>
                    <a:pt x="319918" y="717773"/>
                  </a:lnTo>
                  <a:lnTo>
                    <a:pt x="320045" y="717632"/>
                  </a:lnTo>
                  <a:lnTo>
                    <a:pt x="320126" y="717490"/>
                  </a:lnTo>
                  <a:lnTo>
                    <a:pt x="320208" y="717349"/>
                  </a:lnTo>
                  <a:lnTo>
                    <a:pt x="320300" y="717208"/>
                  </a:lnTo>
                  <a:lnTo>
                    <a:pt x="320382" y="717067"/>
                  </a:lnTo>
                  <a:lnTo>
                    <a:pt x="320509" y="716926"/>
                  </a:lnTo>
                  <a:lnTo>
                    <a:pt x="320590" y="716784"/>
                  </a:lnTo>
                  <a:lnTo>
                    <a:pt x="320672" y="716643"/>
                  </a:lnTo>
                  <a:lnTo>
                    <a:pt x="320753" y="716502"/>
                  </a:lnTo>
                  <a:lnTo>
                    <a:pt x="320846" y="716361"/>
                  </a:lnTo>
                  <a:lnTo>
                    <a:pt x="320973" y="716220"/>
                  </a:lnTo>
                  <a:lnTo>
                    <a:pt x="321054" y="716079"/>
                  </a:lnTo>
                  <a:lnTo>
                    <a:pt x="321136" y="715936"/>
                  </a:lnTo>
                  <a:lnTo>
                    <a:pt x="321217" y="715795"/>
                  </a:lnTo>
                  <a:lnTo>
                    <a:pt x="321310" y="715654"/>
                  </a:lnTo>
                  <a:lnTo>
                    <a:pt x="321426" y="715513"/>
                  </a:lnTo>
                  <a:lnTo>
                    <a:pt x="321518" y="715372"/>
                  </a:lnTo>
                  <a:lnTo>
                    <a:pt x="321600" y="715230"/>
                  </a:lnTo>
                  <a:lnTo>
                    <a:pt x="321681" y="715089"/>
                  </a:lnTo>
                  <a:lnTo>
                    <a:pt x="321762" y="714948"/>
                  </a:lnTo>
                  <a:lnTo>
                    <a:pt x="321890" y="714807"/>
                  </a:lnTo>
                  <a:lnTo>
                    <a:pt x="321982" y="714666"/>
                  </a:lnTo>
                  <a:lnTo>
                    <a:pt x="322064" y="714525"/>
                  </a:lnTo>
                  <a:lnTo>
                    <a:pt x="322145" y="714336"/>
                  </a:lnTo>
                  <a:lnTo>
                    <a:pt x="322226" y="714196"/>
                  </a:lnTo>
                  <a:lnTo>
                    <a:pt x="322354" y="714055"/>
                  </a:lnTo>
                  <a:lnTo>
                    <a:pt x="322435" y="713912"/>
                  </a:lnTo>
                  <a:lnTo>
                    <a:pt x="322528" y="713771"/>
                  </a:lnTo>
                  <a:lnTo>
                    <a:pt x="322609" y="713630"/>
                  </a:lnTo>
                  <a:lnTo>
                    <a:pt x="322690" y="713489"/>
                  </a:lnTo>
                  <a:lnTo>
                    <a:pt x="322818" y="713348"/>
                  </a:lnTo>
                  <a:lnTo>
                    <a:pt x="322899" y="713207"/>
                  </a:lnTo>
                  <a:lnTo>
                    <a:pt x="322992" y="713065"/>
                  </a:lnTo>
                  <a:lnTo>
                    <a:pt x="323073" y="712924"/>
                  </a:lnTo>
                  <a:lnTo>
                    <a:pt x="323154" y="712783"/>
                  </a:lnTo>
                  <a:lnTo>
                    <a:pt x="323282" y="712642"/>
                  </a:lnTo>
                  <a:lnTo>
                    <a:pt x="323363" y="712501"/>
                  </a:lnTo>
                  <a:lnTo>
                    <a:pt x="323444" y="712360"/>
                  </a:lnTo>
                  <a:lnTo>
                    <a:pt x="323537" y="712218"/>
                  </a:lnTo>
                  <a:lnTo>
                    <a:pt x="323618" y="712030"/>
                  </a:lnTo>
                  <a:lnTo>
                    <a:pt x="323746" y="711889"/>
                  </a:lnTo>
                  <a:lnTo>
                    <a:pt x="323827" y="711747"/>
                  </a:lnTo>
                  <a:lnTo>
                    <a:pt x="323908" y="711606"/>
                  </a:lnTo>
                  <a:lnTo>
                    <a:pt x="324001" y="711465"/>
                  </a:lnTo>
                  <a:lnTo>
                    <a:pt x="324082" y="711324"/>
                  </a:lnTo>
                  <a:lnTo>
                    <a:pt x="324210" y="711183"/>
                  </a:lnTo>
                  <a:lnTo>
                    <a:pt x="324291" y="711041"/>
                  </a:lnTo>
                  <a:lnTo>
                    <a:pt x="324372" y="710900"/>
                  </a:lnTo>
                  <a:lnTo>
                    <a:pt x="324453" y="710759"/>
                  </a:lnTo>
                  <a:lnTo>
                    <a:pt x="324546" y="710618"/>
                  </a:lnTo>
                  <a:lnTo>
                    <a:pt x="324674" y="710429"/>
                  </a:lnTo>
                  <a:lnTo>
                    <a:pt x="324755" y="710288"/>
                  </a:lnTo>
                  <a:lnTo>
                    <a:pt x="324836" y="710147"/>
                  </a:lnTo>
                  <a:lnTo>
                    <a:pt x="324917" y="710006"/>
                  </a:lnTo>
                  <a:lnTo>
                    <a:pt x="325010" y="709865"/>
                  </a:lnTo>
                  <a:lnTo>
                    <a:pt x="325126" y="709723"/>
                  </a:lnTo>
                  <a:lnTo>
                    <a:pt x="325219" y="709582"/>
                  </a:lnTo>
                  <a:lnTo>
                    <a:pt x="325300" y="709441"/>
                  </a:lnTo>
                  <a:lnTo>
                    <a:pt x="325381" y="709254"/>
                  </a:lnTo>
                  <a:lnTo>
                    <a:pt x="325462" y="709111"/>
                  </a:lnTo>
                  <a:lnTo>
                    <a:pt x="325590" y="708970"/>
                  </a:lnTo>
                  <a:lnTo>
                    <a:pt x="325683" y="708829"/>
                  </a:lnTo>
                  <a:lnTo>
                    <a:pt x="325764" y="708688"/>
                  </a:lnTo>
                  <a:lnTo>
                    <a:pt x="325845" y="708547"/>
                  </a:lnTo>
                  <a:lnTo>
                    <a:pt x="325926" y="708405"/>
                  </a:lnTo>
                  <a:lnTo>
                    <a:pt x="326054" y="708218"/>
                  </a:lnTo>
                  <a:lnTo>
                    <a:pt x="326135" y="708077"/>
                  </a:lnTo>
                  <a:lnTo>
                    <a:pt x="326228" y="707936"/>
                  </a:lnTo>
                  <a:lnTo>
                    <a:pt x="326309" y="707793"/>
                  </a:lnTo>
                  <a:lnTo>
                    <a:pt x="326390" y="707652"/>
                  </a:lnTo>
                  <a:lnTo>
                    <a:pt x="326518" y="707511"/>
                  </a:lnTo>
                  <a:lnTo>
                    <a:pt x="326599" y="707323"/>
                  </a:lnTo>
                  <a:lnTo>
                    <a:pt x="326692" y="707182"/>
                  </a:lnTo>
                  <a:lnTo>
                    <a:pt x="326773" y="707041"/>
                  </a:lnTo>
                  <a:lnTo>
                    <a:pt x="326854" y="706900"/>
                  </a:lnTo>
                  <a:lnTo>
                    <a:pt x="326982" y="706759"/>
                  </a:lnTo>
                  <a:lnTo>
                    <a:pt x="327063" y="706616"/>
                  </a:lnTo>
                  <a:lnTo>
                    <a:pt x="327144" y="706429"/>
                  </a:lnTo>
                  <a:lnTo>
                    <a:pt x="327237" y="706288"/>
                  </a:lnTo>
                  <a:lnTo>
                    <a:pt x="327318" y="706147"/>
                  </a:lnTo>
                  <a:lnTo>
                    <a:pt x="327446" y="706005"/>
                  </a:lnTo>
                  <a:lnTo>
                    <a:pt x="327527" y="705864"/>
                  </a:lnTo>
                  <a:lnTo>
                    <a:pt x="327608" y="705676"/>
                  </a:lnTo>
                  <a:lnTo>
                    <a:pt x="327701" y="705534"/>
                  </a:lnTo>
                  <a:lnTo>
                    <a:pt x="327782" y="705393"/>
                  </a:lnTo>
                  <a:lnTo>
                    <a:pt x="327910" y="705252"/>
                  </a:lnTo>
                  <a:lnTo>
                    <a:pt x="327991" y="705111"/>
                  </a:lnTo>
                  <a:lnTo>
                    <a:pt x="328072" y="704922"/>
                  </a:lnTo>
                  <a:lnTo>
                    <a:pt x="328154" y="704781"/>
                  </a:lnTo>
                  <a:lnTo>
                    <a:pt x="328246" y="704640"/>
                  </a:lnTo>
                  <a:lnTo>
                    <a:pt x="328374" y="704499"/>
                  </a:lnTo>
                  <a:lnTo>
                    <a:pt x="328455" y="704358"/>
                  </a:lnTo>
                  <a:lnTo>
                    <a:pt x="328536" y="704169"/>
                  </a:lnTo>
                  <a:lnTo>
                    <a:pt x="328618" y="704028"/>
                  </a:lnTo>
                  <a:lnTo>
                    <a:pt x="328710" y="703887"/>
                  </a:lnTo>
                  <a:lnTo>
                    <a:pt x="328826" y="703745"/>
                  </a:lnTo>
                  <a:lnTo>
                    <a:pt x="328919" y="703558"/>
                  </a:lnTo>
                  <a:lnTo>
                    <a:pt x="329000" y="703417"/>
                  </a:lnTo>
                  <a:lnTo>
                    <a:pt x="329082" y="703276"/>
                  </a:lnTo>
                  <a:lnTo>
                    <a:pt x="329163" y="703133"/>
                  </a:lnTo>
                  <a:lnTo>
                    <a:pt x="329290" y="702946"/>
                  </a:lnTo>
                  <a:lnTo>
                    <a:pt x="329383" y="702805"/>
                  </a:lnTo>
                  <a:lnTo>
                    <a:pt x="329464" y="702663"/>
                  </a:lnTo>
                  <a:lnTo>
                    <a:pt x="329546" y="702522"/>
                  </a:lnTo>
                  <a:lnTo>
                    <a:pt x="329627" y="702334"/>
                  </a:lnTo>
                  <a:lnTo>
                    <a:pt x="329754" y="702193"/>
                  </a:lnTo>
                  <a:lnTo>
                    <a:pt x="329836" y="702051"/>
                  </a:lnTo>
                  <a:lnTo>
                    <a:pt x="329928" y="701910"/>
                  </a:lnTo>
                  <a:lnTo>
                    <a:pt x="330010" y="701722"/>
                  </a:lnTo>
                  <a:lnTo>
                    <a:pt x="330091" y="701580"/>
                  </a:lnTo>
                  <a:lnTo>
                    <a:pt x="330218" y="701439"/>
                  </a:lnTo>
                  <a:lnTo>
                    <a:pt x="330300" y="701298"/>
                  </a:lnTo>
                  <a:lnTo>
                    <a:pt x="330392" y="701109"/>
                  </a:lnTo>
                  <a:lnTo>
                    <a:pt x="330474" y="700968"/>
                  </a:lnTo>
                  <a:lnTo>
                    <a:pt x="330555" y="700827"/>
                  </a:lnTo>
                  <a:lnTo>
                    <a:pt x="330682" y="700686"/>
                  </a:lnTo>
                  <a:lnTo>
                    <a:pt x="330764" y="700497"/>
                  </a:lnTo>
                  <a:lnTo>
                    <a:pt x="330845" y="700357"/>
                  </a:lnTo>
                  <a:lnTo>
                    <a:pt x="330938" y="700216"/>
                  </a:lnTo>
                  <a:lnTo>
                    <a:pt x="331019" y="700027"/>
                  </a:lnTo>
                  <a:lnTo>
                    <a:pt x="331146" y="699886"/>
                  </a:lnTo>
                  <a:lnTo>
                    <a:pt x="331228" y="699745"/>
                  </a:lnTo>
                  <a:lnTo>
                    <a:pt x="331309" y="699557"/>
                  </a:lnTo>
                </a:path>
                <a:path w="925195" h="787400">
                  <a:moveTo>
                    <a:pt x="331309" y="699557"/>
                  </a:moveTo>
                  <a:lnTo>
                    <a:pt x="331402" y="699415"/>
                  </a:lnTo>
                  <a:lnTo>
                    <a:pt x="331483" y="699274"/>
                  </a:lnTo>
                  <a:lnTo>
                    <a:pt x="331610" y="699133"/>
                  </a:lnTo>
                  <a:lnTo>
                    <a:pt x="331692" y="698944"/>
                  </a:lnTo>
                  <a:lnTo>
                    <a:pt x="331773" y="698803"/>
                  </a:lnTo>
                  <a:lnTo>
                    <a:pt x="331854" y="698662"/>
                  </a:lnTo>
                  <a:lnTo>
                    <a:pt x="331947" y="698473"/>
                  </a:lnTo>
                  <a:lnTo>
                    <a:pt x="332074" y="698332"/>
                  </a:lnTo>
                  <a:lnTo>
                    <a:pt x="332156" y="698191"/>
                  </a:lnTo>
                  <a:lnTo>
                    <a:pt x="332237" y="698004"/>
                  </a:lnTo>
                  <a:lnTo>
                    <a:pt x="332318" y="697862"/>
                  </a:lnTo>
                  <a:lnTo>
                    <a:pt x="332411" y="697721"/>
                  </a:lnTo>
                  <a:lnTo>
                    <a:pt x="332527" y="697533"/>
                  </a:lnTo>
                  <a:lnTo>
                    <a:pt x="332620" y="697391"/>
                  </a:lnTo>
                  <a:lnTo>
                    <a:pt x="332701" y="697250"/>
                  </a:lnTo>
                  <a:lnTo>
                    <a:pt x="332782" y="697062"/>
                  </a:lnTo>
                  <a:lnTo>
                    <a:pt x="332863" y="696920"/>
                  </a:lnTo>
                  <a:lnTo>
                    <a:pt x="332991" y="696779"/>
                  </a:lnTo>
                  <a:lnTo>
                    <a:pt x="333084" y="696592"/>
                  </a:lnTo>
                  <a:lnTo>
                    <a:pt x="333165" y="696451"/>
                  </a:lnTo>
                  <a:lnTo>
                    <a:pt x="333246" y="696308"/>
                  </a:lnTo>
                  <a:lnTo>
                    <a:pt x="333327" y="696121"/>
                  </a:lnTo>
                  <a:lnTo>
                    <a:pt x="333455" y="695980"/>
                  </a:lnTo>
                  <a:lnTo>
                    <a:pt x="333536" y="695838"/>
                  </a:lnTo>
                  <a:lnTo>
                    <a:pt x="333629" y="695650"/>
                  </a:lnTo>
                  <a:lnTo>
                    <a:pt x="333710" y="695509"/>
                  </a:lnTo>
                  <a:lnTo>
                    <a:pt x="333791" y="695320"/>
                  </a:lnTo>
                  <a:lnTo>
                    <a:pt x="333919" y="695179"/>
                  </a:lnTo>
                  <a:lnTo>
                    <a:pt x="334000" y="695038"/>
                  </a:lnTo>
                  <a:lnTo>
                    <a:pt x="334093" y="694849"/>
                  </a:lnTo>
                  <a:lnTo>
                    <a:pt x="334174" y="694708"/>
                  </a:lnTo>
                  <a:lnTo>
                    <a:pt x="334255" y="694567"/>
                  </a:lnTo>
                  <a:lnTo>
                    <a:pt x="334383" y="694379"/>
                  </a:lnTo>
                  <a:lnTo>
                    <a:pt x="334464" y="694238"/>
                  </a:lnTo>
                  <a:lnTo>
                    <a:pt x="334545" y="694049"/>
                  </a:lnTo>
                  <a:lnTo>
                    <a:pt x="334638" y="693908"/>
                  </a:lnTo>
                  <a:lnTo>
                    <a:pt x="334719" y="693767"/>
                  </a:lnTo>
                  <a:lnTo>
                    <a:pt x="334847" y="693579"/>
                  </a:lnTo>
                  <a:lnTo>
                    <a:pt x="334928" y="693437"/>
                  </a:lnTo>
                  <a:lnTo>
                    <a:pt x="335009" y="693249"/>
                  </a:lnTo>
                  <a:lnTo>
                    <a:pt x="335102" y="693109"/>
                  </a:lnTo>
                  <a:lnTo>
                    <a:pt x="335183" y="692966"/>
                  </a:lnTo>
                  <a:lnTo>
                    <a:pt x="335311" y="692779"/>
                  </a:lnTo>
                  <a:lnTo>
                    <a:pt x="335392" y="692638"/>
                  </a:lnTo>
                  <a:lnTo>
                    <a:pt x="335473" y="692449"/>
                  </a:lnTo>
                  <a:lnTo>
                    <a:pt x="335555" y="692308"/>
                  </a:lnTo>
                  <a:lnTo>
                    <a:pt x="335647" y="692167"/>
                  </a:lnTo>
                  <a:lnTo>
                    <a:pt x="335775" y="691978"/>
                  </a:lnTo>
                  <a:lnTo>
                    <a:pt x="335856" y="691837"/>
                  </a:lnTo>
                  <a:lnTo>
                    <a:pt x="335937" y="691648"/>
                  </a:lnTo>
                  <a:lnTo>
                    <a:pt x="336019" y="691507"/>
                  </a:lnTo>
                  <a:lnTo>
                    <a:pt x="336111" y="691320"/>
                  </a:lnTo>
                  <a:lnTo>
                    <a:pt x="336239" y="691178"/>
                  </a:lnTo>
                  <a:lnTo>
                    <a:pt x="336320" y="691037"/>
                  </a:lnTo>
                  <a:lnTo>
                    <a:pt x="336401" y="690849"/>
                  </a:lnTo>
                  <a:lnTo>
                    <a:pt x="336483" y="690708"/>
                  </a:lnTo>
                  <a:lnTo>
                    <a:pt x="336564" y="690519"/>
                  </a:lnTo>
                  <a:lnTo>
                    <a:pt x="336691" y="690378"/>
                  </a:lnTo>
                  <a:lnTo>
                    <a:pt x="336784" y="690189"/>
                  </a:lnTo>
                  <a:lnTo>
                    <a:pt x="336865" y="690048"/>
                  </a:lnTo>
                  <a:lnTo>
                    <a:pt x="336947" y="689860"/>
                  </a:lnTo>
                  <a:lnTo>
                    <a:pt x="337028" y="689719"/>
                  </a:lnTo>
                  <a:lnTo>
                    <a:pt x="337155" y="689531"/>
                  </a:lnTo>
                  <a:lnTo>
                    <a:pt x="337237" y="689390"/>
                  </a:lnTo>
                  <a:lnTo>
                    <a:pt x="337329" y="689248"/>
                  </a:lnTo>
                  <a:lnTo>
                    <a:pt x="337411" y="689060"/>
                  </a:lnTo>
                  <a:lnTo>
                    <a:pt x="337492" y="688919"/>
                  </a:lnTo>
                  <a:lnTo>
                    <a:pt x="337619" y="688730"/>
                  </a:lnTo>
                  <a:lnTo>
                    <a:pt x="337701" y="688589"/>
                  </a:lnTo>
                  <a:lnTo>
                    <a:pt x="337793" y="688401"/>
                  </a:lnTo>
                  <a:lnTo>
                    <a:pt x="337875" y="688264"/>
                  </a:lnTo>
                  <a:lnTo>
                    <a:pt x="337956" y="688070"/>
                  </a:lnTo>
                  <a:lnTo>
                    <a:pt x="338083" y="687927"/>
                  </a:lnTo>
                  <a:lnTo>
                    <a:pt x="338165" y="687746"/>
                  </a:lnTo>
                  <a:lnTo>
                    <a:pt x="338246" y="687604"/>
                  </a:lnTo>
                  <a:lnTo>
                    <a:pt x="338339" y="687410"/>
                  </a:lnTo>
                  <a:lnTo>
                    <a:pt x="338420" y="687268"/>
                  </a:lnTo>
                  <a:lnTo>
                    <a:pt x="338547" y="687087"/>
                  </a:lnTo>
                  <a:lnTo>
                    <a:pt x="338629" y="686944"/>
                  </a:lnTo>
                  <a:lnTo>
                    <a:pt x="338710" y="686750"/>
                  </a:lnTo>
                  <a:lnTo>
                    <a:pt x="338803" y="686608"/>
                  </a:lnTo>
                  <a:lnTo>
                    <a:pt x="338884" y="686427"/>
                  </a:lnTo>
                  <a:lnTo>
                    <a:pt x="339011" y="686285"/>
                  </a:lnTo>
                  <a:lnTo>
                    <a:pt x="339093" y="686091"/>
                  </a:lnTo>
                  <a:lnTo>
                    <a:pt x="339174" y="685948"/>
                  </a:lnTo>
                  <a:lnTo>
                    <a:pt x="339255" y="685767"/>
                  </a:lnTo>
                  <a:lnTo>
                    <a:pt x="339348" y="685625"/>
                  </a:lnTo>
                  <a:lnTo>
                    <a:pt x="339475" y="685431"/>
                  </a:lnTo>
                  <a:lnTo>
                    <a:pt x="339557" y="685289"/>
                  </a:lnTo>
                  <a:lnTo>
                    <a:pt x="339638" y="685108"/>
                  </a:lnTo>
                  <a:lnTo>
                    <a:pt x="339719" y="684965"/>
                  </a:lnTo>
                  <a:lnTo>
                    <a:pt x="339812" y="684771"/>
                  </a:lnTo>
                  <a:lnTo>
                    <a:pt x="339939" y="684629"/>
                  </a:lnTo>
                  <a:lnTo>
                    <a:pt x="340021" y="684448"/>
                  </a:lnTo>
                  <a:lnTo>
                    <a:pt x="340102" y="684254"/>
                  </a:lnTo>
                  <a:lnTo>
                    <a:pt x="340183" y="684112"/>
                  </a:lnTo>
                  <a:lnTo>
                    <a:pt x="340264" y="683931"/>
                  </a:lnTo>
                  <a:lnTo>
                    <a:pt x="340392" y="683789"/>
                  </a:lnTo>
                  <a:lnTo>
                    <a:pt x="340485" y="683595"/>
                  </a:lnTo>
                  <a:lnTo>
                    <a:pt x="340566" y="683452"/>
                  </a:lnTo>
                  <a:lnTo>
                    <a:pt x="340647" y="683271"/>
                  </a:lnTo>
                  <a:lnTo>
                    <a:pt x="340728" y="683129"/>
                  </a:lnTo>
                  <a:lnTo>
                    <a:pt x="340856" y="682935"/>
                  </a:lnTo>
                  <a:lnTo>
                    <a:pt x="340937" y="682806"/>
                  </a:lnTo>
                  <a:lnTo>
                    <a:pt x="341030" y="682612"/>
                  </a:lnTo>
                  <a:lnTo>
                    <a:pt x="341111" y="682418"/>
                  </a:lnTo>
                  <a:lnTo>
                    <a:pt x="341192" y="682288"/>
                  </a:lnTo>
                  <a:lnTo>
                    <a:pt x="341320" y="682094"/>
                  </a:lnTo>
                  <a:lnTo>
                    <a:pt x="341401" y="681952"/>
                  </a:lnTo>
                  <a:lnTo>
                    <a:pt x="341494" y="681758"/>
                  </a:lnTo>
                  <a:lnTo>
                    <a:pt x="341575" y="681629"/>
                  </a:lnTo>
                  <a:lnTo>
                    <a:pt x="341656" y="681435"/>
                  </a:lnTo>
                  <a:lnTo>
                    <a:pt x="341784" y="681241"/>
                  </a:lnTo>
                  <a:lnTo>
                    <a:pt x="341865" y="681111"/>
                  </a:lnTo>
                  <a:lnTo>
                    <a:pt x="341958" y="680917"/>
                  </a:lnTo>
                  <a:lnTo>
                    <a:pt x="342039" y="680775"/>
                  </a:lnTo>
                  <a:lnTo>
                    <a:pt x="342120" y="680581"/>
                  </a:lnTo>
                  <a:lnTo>
                    <a:pt x="342248" y="680400"/>
                  </a:lnTo>
                  <a:lnTo>
                    <a:pt x="342329" y="680258"/>
                  </a:lnTo>
                  <a:lnTo>
                    <a:pt x="342410" y="680064"/>
                  </a:lnTo>
                  <a:lnTo>
                    <a:pt x="342503" y="679934"/>
                  </a:lnTo>
                  <a:lnTo>
                    <a:pt x="342584" y="679740"/>
                  </a:lnTo>
                  <a:lnTo>
                    <a:pt x="342712" y="679546"/>
                  </a:lnTo>
                  <a:lnTo>
                    <a:pt x="342793" y="679417"/>
                  </a:lnTo>
                  <a:lnTo>
                    <a:pt x="342874" y="679223"/>
                  </a:lnTo>
                  <a:lnTo>
                    <a:pt x="342955" y="679081"/>
                  </a:lnTo>
                  <a:lnTo>
                    <a:pt x="343048" y="678887"/>
                  </a:lnTo>
                  <a:lnTo>
                    <a:pt x="343176" y="678706"/>
                  </a:lnTo>
                  <a:lnTo>
                    <a:pt x="343257" y="678563"/>
                  </a:lnTo>
                  <a:lnTo>
                    <a:pt x="343338" y="678369"/>
                  </a:lnTo>
                  <a:lnTo>
                    <a:pt x="343419" y="678240"/>
                  </a:lnTo>
                  <a:lnTo>
                    <a:pt x="343512" y="678046"/>
                  </a:lnTo>
                  <a:lnTo>
                    <a:pt x="343640" y="677852"/>
                  </a:lnTo>
                  <a:lnTo>
                    <a:pt x="343721" y="677710"/>
                  </a:lnTo>
                  <a:lnTo>
                    <a:pt x="343802" y="677529"/>
                  </a:lnTo>
                  <a:lnTo>
                    <a:pt x="343883" y="677335"/>
                  </a:lnTo>
                  <a:lnTo>
                    <a:pt x="343965" y="677192"/>
                  </a:lnTo>
                  <a:lnTo>
                    <a:pt x="344092" y="677011"/>
                  </a:lnTo>
                  <a:lnTo>
                    <a:pt x="344185" y="676817"/>
                  </a:lnTo>
                  <a:lnTo>
                    <a:pt x="344266" y="676675"/>
                  </a:lnTo>
                  <a:lnTo>
                    <a:pt x="344347" y="676494"/>
                  </a:lnTo>
                  <a:lnTo>
                    <a:pt x="344429" y="676300"/>
                  </a:lnTo>
                  <a:lnTo>
                    <a:pt x="344556" y="676158"/>
                  </a:lnTo>
                  <a:lnTo>
                    <a:pt x="344637" y="675977"/>
                  </a:lnTo>
                  <a:lnTo>
                    <a:pt x="344730" y="675834"/>
                  </a:lnTo>
                  <a:lnTo>
                    <a:pt x="344811" y="675640"/>
                  </a:lnTo>
                  <a:lnTo>
                    <a:pt x="344893" y="675459"/>
                  </a:lnTo>
                  <a:lnTo>
                    <a:pt x="345020" y="675317"/>
                  </a:lnTo>
                  <a:lnTo>
                    <a:pt x="345101" y="675123"/>
                  </a:lnTo>
                  <a:lnTo>
                    <a:pt x="345194" y="674942"/>
                  </a:lnTo>
                  <a:lnTo>
                    <a:pt x="345275" y="674800"/>
                  </a:lnTo>
                  <a:lnTo>
                    <a:pt x="345357" y="674606"/>
                  </a:lnTo>
                  <a:lnTo>
                    <a:pt x="345484" y="674425"/>
                  </a:lnTo>
                  <a:lnTo>
                    <a:pt x="345565" y="674231"/>
                  </a:lnTo>
                  <a:lnTo>
                    <a:pt x="345658" y="674088"/>
                  </a:lnTo>
                  <a:lnTo>
                    <a:pt x="345739" y="673907"/>
                  </a:lnTo>
                  <a:lnTo>
                    <a:pt x="345821" y="673713"/>
                  </a:lnTo>
                  <a:lnTo>
                    <a:pt x="345948" y="673571"/>
                  </a:lnTo>
                  <a:lnTo>
                    <a:pt x="346029" y="673390"/>
                  </a:lnTo>
                  <a:lnTo>
                    <a:pt x="346111" y="673196"/>
                  </a:lnTo>
                  <a:lnTo>
                    <a:pt x="346203" y="673054"/>
                  </a:lnTo>
                  <a:lnTo>
                    <a:pt x="346285" y="672873"/>
                  </a:lnTo>
                  <a:lnTo>
                    <a:pt x="346412" y="672679"/>
                  </a:lnTo>
                  <a:lnTo>
                    <a:pt x="346493" y="672536"/>
                  </a:lnTo>
                  <a:lnTo>
                    <a:pt x="346575" y="672355"/>
                  </a:lnTo>
                  <a:lnTo>
                    <a:pt x="346656" y="672161"/>
                  </a:lnTo>
                  <a:lnTo>
                    <a:pt x="346749" y="671967"/>
                  </a:lnTo>
                  <a:lnTo>
                    <a:pt x="346876" y="671838"/>
                  </a:lnTo>
                  <a:lnTo>
                    <a:pt x="346957" y="671644"/>
                  </a:lnTo>
                  <a:lnTo>
                    <a:pt x="347039" y="671450"/>
                  </a:lnTo>
                  <a:lnTo>
                    <a:pt x="347120" y="671320"/>
                  </a:lnTo>
                  <a:lnTo>
                    <a:pt x="347213" y="671126"/>
                  </a:lnTo>
                  <a:lnTo>
                    <a:pt x="347329" y="670932"/>
                  </a:lnTo>
                  <a:lnTo>
                    <a:pt x="347421" y="670751"/>
                  </a:lnTo>
                  <a:lnTo>
                    <a:pt x="347503" y="670609"/>
                  </a:lnTo>
                  <a:lnTo>
                    <a:pt x="347584" y="670415"/>
                  </a:lnTo>
                  <a:lnTo>
                    <a:pt x="347677" y="670234"/>
                  </a:lnTo>
                  <a:lnTo>
                    <a:pt x="347793" y="670040"/>
                  </a:lnTo>
                  <a:lnTo>
                    <a:pt x="347885" y="669898"/>
                  </a:lnTo>
                  <a:lnTo>
                    <a:pt x="347967" y="669717"/>
                  </a:lnTo>
                  <a:lnTo>
                    <a:pt x="348048" y="669523"/>
                  </a:lnTo>
                  <a:lnTo>
                    <a:pt x="348129" y="669380"/>
                  </a:lnTo>
                  <a:lnTo>
                    <a:pt x="348257" y="669199"/>
                  </a:lnTo>
                  <a:lnTo>
                    <a:pt x="348338" y="669005"/>
                  </a:lnTo>
                  <a:lnTo>
                    <a:pt x="348431" y="668824"/>
                  </a:lnTo>
                  <a:lnTo>
                    <a:pt x="348512" y="668682"/>
                  </a:lnTo>
                  <a:lnTo>
                    <a:pt x="348593" y="668488"/>
                  </a:lnTo>
                  <a:lnTo>
                    <a:pt x="348721" y="668307"/>
                  </a:lnTo>
                  <a:lnTo>
                    <a:pt x="348802" y="668113"/>
                  </a:lnTo>
                  <a:lnTo>
                    <a:pt x="348895" y="667932"/>
                  </a:lnTo>
                  <a:lnTo>
                    <a:pt x="348976" y="667790"/>
                  </a:lnTo>
                  <a:lnTo>
                    <a:pt x="349057" y="667596"/>
                  </a:lnTo>
                  <a:lnTo>
                    <a:pt x="349185" y="667402"/>
                  </a:lnTo>
                  <a:lnTo>
                    <a:pt x="349266" y="667221"/>
                  </a:lnTo>
                  <a:lnTo>
                    <a:pt x="349359" y="667078"/>
                  </a:lnTo>
                  <a:lnTo>
                    <a:pt x="349440" y="666884"/>
                  </a:lnTo>
                  <a:lnTo>
                    <a:pt x="349521" y="666703"/>
                  </a:lnTo>
                  <a:lnTo>
                    <a:pt x="349649" y="666509"/>
                  </a:lnTo>
                  <a:lnTo>
                    <a:pt x="349730" y="666367"/>
                  </a:lnTo>
                </a:path>
                <a:path w="925195" h="787400">
                  <a:moveTo>
                    <a:pt x="349730" y="666367"/>
                  </a:moveTo>
                  <a:lnTo>
                    <a:pt x="349811" y="666186"/>
                  </a:lnTo>
                  <a:lnTo>
                    <a:pt x="349904" y="665992"/>
                  </a:lnTo>
                  <a:lnTo>
                    <a:pt x="349985" y="665811"/>
                  </a:lnTo>
                  <a:lnTo>
                    <a:pt x="350113" y="665617"/>
                  </a:lnTo>
                  <a:lnTo>
                    <a:pt x="350194" y="665474"/>
                  </a:lnTo>
                  <a:lnTo>
                    <a:pt x="350275" y="665293"/>
                  </a:lnTo>
                  <a:lnTo>
                    <a:pt x="350356" y="665099"/>
                  </a:lnTo>
                  <a:lnTo>
                    <a:pt x="350449" y="664918"/>
                  </a:lnTo>
                  <a:lnTo>
                    <a:pt x="350577" y="664724"/>
                  </a:lnTo>
                  <a:lnTo>
                    <a:pt x="350658" y="664582"/>
                  </a:lnTo>
                  <a:lnTo>
                    <a:pt x="350739" y="664401"/>
                  </a:lnTo>
                  <a:lnTo>
                    <a:pt x="350820" y="664207"/>
                  </a:lnTo>
                  <a:lnTo>
                    <a:pt x="350913" y="664013"/>
                  </a:lnTo>
                  <a:lnTo>
                    <a:pt x="351029" y="663832"/>
                  </a:lnTo>
                  <a:lnTo>
                    <a:pt x="351122" y="663638"/>
                  </a:lnTo>
                  <a:lnTo>
                    <a:pt x="351203" y="663496"/>
                  </a:lnTo>
                  <a:lnTo>
                    <a:pt x="351284" y="663315"/>
                  </a:lnTo>
                  <a:lnTo>
                    <a:pt x="351377" y="663121"/>
                  </a:lnTo>
                  <a:lnTo>
                    <a:pt x="351493" y="662939"/>
                  </a:lnTo>
                  <a:lnTo>
                    <a:pt x="351586" y="662745"/>
                  </a:lnTo>
                  <a:lnTo>
                    <a:pt x="351667" y="662603"/>
                  </a:lnTo>
                  <a:lnTo>
                    <a:pt x="351748" y="662422"/>
                  </a:lnTo>
                  <a:lnTo>
                    <a:pt x="351829" y="662228"/>
                  </a:lnTo>
                  <a:lnTo>
                    <a:pt x="351957" y="662047"/>
                  </a:lnTo>
                  <a:lnTo>
                    <a:pt x="352038" y="661853"/>
                  </a:lnTo>
                  <a:lnTo>
                    <a:pt x="352131" y="661659"/>
                  </a:lnTo>
                  <a:lnTo>
                    <a:pt x="352212" y="661478"/>
                  </a:lnTo>
                  <a:lnTo>
                    <a:pt x="352293" y="661336"/>
                  </a:lnTo>
                  <a:lnTo>
                    <a:pt x="352421" y="661142"/>
                  </a:lnTo>
                  <a:lnTo>
                    <a:pt x="352502" y="660961"/>
                  </a:lnTo>
                  <a:lnTo>
                    <a:pt x="352595" y="660767"/>
                  </a:lnTo>
                  <a:lnTo>
                    <a:pt x="352676" y="660586"/>
                  </a:lnTo>
                  <a:lnTo>
                    <a:pt x="352757" y="660392"/>
                  </a:lnTo>
                  <a:lnTo>
                    <a:pt x="352885" y="660249"/>
                  </a:lnTo>
                  <a:lnTo>
                    <a:pt x="352966" y="660068"/>
                  </a:lnTo>
                  <a:lnTo>
                    <a:pt x="353047" y="659874"/>
                  </a:lnTo>
                  <a:lnTo>
                    <a:pt x="353140" y="659693"/>
                  </a:lnTo>
                  <a:lnTo>
                    <a:pt x="353221" y="659499"/>
                  </a:lnTo>
                  <a:lnTo>
                    <a:pt x="353349" y="659318"/>
                  </a:lnTo>
                  <a:lnTo>
                    <a:pt x="353430" y="659124"/>
                  </a:lnTo>
                  <a:lnTo>
                    <a:pt x="353511" y="658930"/>
                  </a:lnTo>
                  <a:lnTo>
                    <a:pt x="353604" y="658788"/>
                  </a:lnTo>
                  <a:lnTo>
                    <a:pt x="353685" y="658607"/>
                  </a:lnTo>
                  <a:lnTo>
                    <a:pt x="353813" y="658413"/>
                  </a:lnTo>
                  <a:lnTo>
                    <a:pt x="353894" y="658232"/>
                  </a:lnTo>
                  <a:lnTo>
                    <a:pt x="353975" y="658038"/>
                  </a:lnTo>
                  <a:lnTo>
                    <a:pt x="354057" y="657857"/>
                  </a:lnTo>
                  <a:lnTo>
                    <a:pt x="354149" y="657663"/>
                  </a:lnTo>
                  <a:lnTo>
                    <a:pt x="354277" y="657481"/>
                  </a:lnTo>
                  <a:lnTo>
                    <a:pt x="354358" y="657287"/>
                  </a:lnTo>
                  <a:lnTo>
                    <a:pt x="354439" y="657145"/>
                  </a:lnTo>
                  <a:lnTo>
                    <a:pt x="354521" y="656964"/>
                  </a:lnTo>
                  <a:lnTo>
                    <a:pt x="354613" y="656770"/>
                  </a:lnTo>
                  <a:lnTo>
                    <a:pt x="354729" y="656576"/>
                  </a:lnTo>
                  <a:lnTo>
                    <a:pt x="354822" y="656395"/>
                  </a:lnTo>
                  <a:lnTo>
                    <a:pt x="354903" y="656201"/>
                  </a:lnTo>
                  <a:lnTo>
                    <a:pt x="354985" y="656020"/>
                  </a:lnTo>
                  <a:lnTo>
                    <a:pt x="355077" y="655826"/>
                  </a:lnTo>
                  <a:lnTo>
                    <a:pt x="355193" y="655645"/>
                  </a:lnTo>
                  <a:lnTo>
                    <a:pt x="355286" y="655451"/>
                  </a:lnTo>
                  <a:lnTo>
                    <a:pt x="355367" y="655270"/>
                  </a:lnTo>
                  <a:lnTo>
                    <a:pt x="355449" y="655128"/>
                  </a:lnTo>
                  <a:lnTo>
                    <a:pt x="355530" y="654934"/>
                  </a:lnTo>
                  <a:lnTo>
                    <a:pt x="355657" y="654740"/>
                  </a:lnTo>
                  <a:lnTo>
                    <a:pt x="355739" y="654558"/>
                  </a:lnTo>
                  <a:lnTo>
                    <a:pt x="355831" y="654364"/>
                  </a:lnTo>
                  <a:lnTo>
                    <a:pt x="355913" y="654183"/>
                  </a:lnTo>
                  <a:lnTo>
                    <a:pt x="355994" y="653989"/>
                  </a:lnTo>
                  <a:lnTo>
                    <a:pt x="356121" y="653808"/>
                  </a:lnTo>
                  <a:lnTo>
                    <a:pt x="356203" y="653614"/>
                  </a:lnTo>
                  <a:lnTo>
                    <a:pt x="356295" y="653433"/>
                  </a:lnTo>
                  <a:lnTo>
                    <a:pt x="356377" y="653239"/>
                  </a:lnTo>
                  <a:lnTo>
                    <a:pt x="356458" y="653045"/>
                  </a:lnTo>
                  <a:lnTo>
                    <a:pt x="356585" y="652864"/>
                  </a:lnTo>
                  <a:lnTo>
                    <a:pt x="356667" y="652670"/>
                  </a:lnTo>
                  <a:lnTo>
                    <a:pt x="356748" y="652489"/>
                  </a:lnTo>
                  <a:lnTo>
                    <a:pt x="356841" y="652295"/>
                  </a:lnTo>
                  <a:lnTo>
                    <a:pt x="356922" y="652114"/>
                  </a:lnTo>
                  <a:lnTo>
                    <a:pt x="357049" y="651920"/>
                  </a:lnTo>
                  <a:lnTo>
                    <a:pt x="357131" y="651778"/>
                  </a:lnTo>
                  <a:lnTo>
                    <a:pt x="357212" y="651597"/>
                  </a:lnTo>
                  <a:lnTo>
                    <a:pt x="357305" y="651403"/>
                  </a:lnTo>
                  <a:lnTo>
                    <a:pt x="357386" y="651222"/>
                  </a:lnTo>
                  <a:lnTo>
                    <a:pt x="357513" y="651028"/>
                  </a:lnTo>
                  <a:lnTo>
                    <a:pt x="357595" y="650834"/>
                  </a:lnTo>
                  <a:lnTo>
                    <a:pt x="357676" y="650653"/>
                  </a:lnTo>
                  <a:lnTo>
                    <a:pt x="357757" y="650459"/>
                  </a:lnTo>
                  <a:lnTo>
                    <a:pt x="357850" y="650277"/>
                  </a:lnTo>
                  <a:lnTo>
                    <a:pt x="357977" y="650083"/>
                  </a:lnTo>
                  <a:lnTo>
                    <a:pt x="358059" y="649902"/>
                  </a:lnTo>
                  <a:lnTo>
                    <a:pt x="358140" y="649708"/>
                  </a:lnTo>
                  <a:lnTo>
                    <a:pt x="358221" y="649527"/>
                  </a:lnTo>
                  <a:lnTo>
                    <a:pt x="358314" y="649333"/>
                  </a:lnTo>
                  <a:lnTo>
                    <a:pt x="358430" y="649139"/>
                  </a:lnTo>
                  <a:lnTo>
                    <a:pt x="358523" y="648958"/>
                  </a:lnTo>
                  <a:lnTo>
                    <a:pt x="358604" y="648764"/>
                  </a:lnTo>
                  <a:lnTo>
                    <a:pt x="358685" y="648583"/>
                  </a:lnTo>
                  <a:lnTo>
                    <a:pt x="358766" y="648389"/>
                  </a:lnTo>
                  <a:lnTo>
                    <a:pt x="358894" y="648208"/>
                  </a:lnTo>
                  <a:lnTo>
                    <a:pt x="358987" y="648014"/>
                  </a:lnTo>
                  <a:lnTo>
                    <a:pt x="359068" y="647833"/>
                  </a:lnTo>
                  <a:lnTo>
                    <a:pt x="359149" y="647639"/>
                  </a:lnTo>
                  <a:lnTo>
                    <a:pt x="359230" y="647445"/>
                  </a:lnTo>
                  <a:lnTo>
                    <a:pt x="359358" y="647264"/>
                  </a:lnTo>
                  <a:lnTo>
                    <a:pt x="359439" y="647070"/>
                  </a:lnTo>
                  <a:lnTo>
                    <a:pt x="359532" y="646889"/>
                  </a:lnTo>
                  <a:lnTo>
                    <a:pt x="359613" y="646695"/>
                  </a:lnTo>
                  <a:lnTo>
                    <a:pt x="359694" y="646514"/>
                  </a:lnTo>
                  <a:lnTo>
                    <a:pt x="359822" y="646320"/>
                  </a:lnTo>
                  <a:lnTo>
                    <a:pt x="359903" y="646126"/>
                  </a:lnTo>
                  <a:lnTo>
                    <a:pt x="359996" y="645945"/>
                  </a:lnTo>
                  <a:lnTo>
                    <a:pt x="360077" y="645751"/>
                  </a:lnTo>
                  <a:lnTo>
                    <a:pt x="360158" y="645570"/>
                  </a:lnTo>
                  <a:lnTo>
                    <a:pt x="360286" y="645376"/>
                  </a:lnTo>
                  <a:lnTo>
                    <a:pt x="360367" y="645195"/>
                  </a:lnTo>
                  <a:lnTo>
                    <a:pt x="360448" y="644962"/>
                  </a:lnTo>
                  <a:lnTo>
                    <a:pt x="360541" y="644768"/>
                  </a:lnTo>
                  <a:lnTo>
                    <a:pt x="360622" y="644574"/>
                  </a:lnTo>
                  <a:lnTo>
                    <a:pt x="360750" y="644393"/>
                  </a:lnTo>
                  <a:lnTo>
                    <a:pt x="360831" y="644199"/>
                  </a:lnTo>
                  <a:lnTo>
                    <a:pt x="360912" y="644018"/>
                  </a:lnTo>
                  <a:lnTo>
                    <a:pt x="361005" y="643824"/>
                  </a:lnTo>
                  <a:lnTo>
                    <a:pt x="361086" y="643642"/>
                  </a:lnTo>
                  <a:lnTo>
                    <a:pt x="361214" y="643448"/>
                  </a:lnTo>
                  <a:lnTo>
                    <a:pt x="361295" y="643254"/>
                  </a:lnTo>
                  <a:lnTo>
                    <a:pt x="361376" y="643073"/>
                  </a:lnTo>
                  <a:lnTo>
                    <a:pt x="361457" y="642879"/>
                  </a:lnTo>
                  <a:lnTo>
                    <a:pt x="361550" y="642698"/>
                  </a:lnTo>
                  <a:lnTo>
                    <a:pt x="361678" y="642504"/>
                  </a:lnTo>
                  <a:lnTo>
                    <a:pt x="361759" y="642323"/>
                  </a:lnTo>
                  <a:lnTo>
                    <a:pt x="361840" y="642129"/>
                  </a:lnTo>
                  <a:lnTo>
                    <a:pt x="361921" y="641948"/>
                  </a:lnTo>
                  <a:lnTo>
                    <a:pt x="362014" y="641702"/>
                  </a:lnTo>
                  <a:lnTo>
                    <a:pt x="362130" y="641521"/>
                  </a:lnTo>
                  <a:lnTo>
                    <a:pt x="362223" y="641327"/>
                  </a:lnTo>
                  <a:lnTo>
                    <a:pt x="362304" y="641146"/>
                  </a:lnTo>
                  <a:lnTo>
                    <a:pt x="362385" y="640952"/>
                  </a:lnTo>
                  <a:lnTo>
                    <a:pt x="362467" y="640771"/>
                  </a:lnTo>
                  <a:lnTo>
                    <a:pt x="362594" y="640577"/>
                  </a:lnTo>
                  <a:lnTo>
                    <a:pt x="362687" y="640383"/>
                  </a:lnTo>
                  <a:lnTo>
                    <a:pt x="362768" y="640202"/>
                  </a:lnTo>
                  <a:lnTo>
                    <a:pt x="362849" y="640008"/>
                  </a:lnTo>
                  <a:lnTo>
                    <a:pt x="362931" y="639827"/>
                  </a:lnTo>
                  <a:lnTo>
                    <a:pt x="363058" y="639633"/>
                  </a:lnTo>
                  <a:lnTo>
                    <a:pt x="363139" y="639400"/>
                  </a:lnTo>
                  <a:lnTo>
                    <a:pt x="363232" y="639219"/>
                  </a:lnTo>
                  <a:lnTo>
                    <a:pt x="363313" y="639025"/>
                  </a:lnTo>
                  <a:lnTo>
                    <a:pt x="363395" y="638831"/>
                  </a:lnTo>
                  <a:lnTo>
                    <a:pt x="363522" y="638650"/>
                  </a:lnTo>
                  <a:lnTo>
                    <a:pt x="363603" y="638456"/>
                  </a:lnTo>
                  <a:lnTo>
                    <a:pt x="363696" y="638275"/>
                  </a:lnTo>
                  <a:lnTo>
                    <a:pt x="363777" y="638081"/>
                  </a:lnTo>
                  <a:lnTo>
                    <a:pt x="363859" y="637900"/>
                  </a:lnTo>
                  <a:lnTo>
                    <a:pt x="363986" y="637654"/>
                  </a:lnTo>
                  <a:lnTo>
                    <a:pt x="364067" y="637473"/>
                  </a:lnTo>
                  <a:lnTo>
                    <a:pt x="364149" y="637279"/>
                  </a:lnTo>
                  <a:lnTo>
                    <a:pt x="364241" y="637098"/>
                  </a:lnTo>
                  <a:lnTo>
                    <a:pt x="364323" y="636904"/>
                  </a:lnTo>
                  <a:lnTo>
                    <a:pt x="364450" y="636723"/>
                  </a:lnTo>
                  <a:lnTo>
                    <a:pt x="364531" y="636529"/>
                  </a:lnTo>
                  <a:lnTo>
                    <a:pt x="364613" y="636348"/>
                  </a:lnTo>
                  <a:lnTo>
                    <a:pt x="364705" y="636102"/>
                  </a:lnTo>
                  <a:lnTo>
                    <a:pt x="364787" y="635921"/>
                  </a:lnTo>
                  <a:lnTo>
                    <a:pt x="364914" y="635727"/>
                  </a:lnTo>
                  <a:lnTo>
                    <a:pt x="364995" y="635546"/>
                  </a:lnTo>
                  <a:lnTo>
                    <a:pt x="365077" y="635352"/>
                  </a:lnTo>
                  <a:lnTo>
                    <a:pt x="365158" y="635171"/>
                  </a:lnTo>
                  <a:lnTo>
                    <a:pt x="365251" y="634977"/>
                  </a:lnTo>
                  <a:lnTo>
                    <a:pt x="365378" y="634744"/>
                  </a:lnTo>
                  <a:lnTo>
                    <a:pt x="365459" y="634550"/>
                  </a:lnTo>
                  <a:lnTo>
                    <a:pt x="365541" y="634369"/>
                  </a:lnTo>
                  <a:lnTo>
                    <a:pt x="365622" y="634175"/>
                  </a:lnTo>
                  <a:lnTo>
                    <a:pt x="365715" y="633994"/>
                  </a:lnTo>
                  <a:lnTo>
                    <a:pt x="365831" y="633800"/>
                  </a:lnTo>
                  <a:lnTo>
                    <a:pt x="365923" y="633567"/>
                  </a:lnTo>
                  <a:lnTo>
                    <a:pt x="366005" y="633373"/>
                  </a:lnTo>
                  <a:lnTo>
                    <a:pt x="366086" y="633192"/>
                  </a:lnTo>
                  <a:lnTo>
                    <a:pt x="366167" y="632998"/>
                  </a:lnTo>
                  <a:lnTo>
                    <a:pt x="366295" y="632817"/>
                  </a:lnTo>
                  <a:lnTo>
                    <a:pt x="366387" y="632623"/>
                  </a:lnTo>
                  <a:lnTo>
                    <a:pt x="366469" y="632390"/>
                  </a:lnTo>
                  <a:lnTo>
                    <a:pt x="366550" y="632196"/>
                  </a:lnTo>
                  <a:lnTo>
                    <a:pt x="366631" y="632015"/>
                  </a:lnTo>
                  <a:lnTo>
                    <a:pt x="366759" y="631821"/>
                  </a:lnTo>
                  <a:lnTo>
                    <a:pt x="366851" y="631640"/>
                  </a:lnTo>
                  <a:lnTo>
                    <a:pt x="366933" y="631446"/>
                  </a:lnTo>
                  <a:lnTo>
                    <a:pt x="367014" y="631213"/>
                  </a:lnTo>
                  <a:lnTo>
                    <a:pt x="367095" y="631019"/>
                  </a:lnTo>
                  <a:lnTo>
                    <a:pt x="367223" y="630838"/>
                  </a:lnTo>
                  <a:lnTo>
                    <a:pt x="367304" y="630644"/>
                  </a:lnTo>
                  <a:lnTo>
                    <a:pt x="367397" y="630463"/>
                  </a:lnTo>
                  <a:lnTo>
                    <a:pt x="367478" y="630217"/>
                  </a:lnTo>
                  <a:lnTo>
                    <a:pt x="367559" y="630036"/>
                  </a:lnTo>
                  <a:lnTo>
                    <a:pt x="367687" y="629842"/>
                  </a:lnTo>
                  <a:lnTo>
                    <a:pt x="367768" y="629661"/>
                  </a:lnTo>
                  <a:lnTo>
                    <a:pt x="367849" y="629467"/>
                  </a:lnTo>
                  <a:lnTo>
                    <a:pt x="367942" y="629234"/>
                  </a:lnTo>
                  <a:lnTo>
                    <a:pt x="368023" y="629040"/>
                  </a:lnTo>
                  <a:lnTo>
                    <a:pt x="368151" y="628859"/>
                  </a:lnTo>
                </a:path>
                <a:path w="925195" h="787400">
                  <a:moveTo>
                    <a:pt x="368151" y="628859"/>
                  </a:moveTo>
                  <a:lnTo>
                    <a:pt x="368232" y="628665"/>
                  </a:lnTo>
                  <a:lnTo>
                    <a:pt x="368313" y="628484"/>
                  </a:lnTo>
                  <a:lnTo>
                    <a:pt x="368406" y="628251"/>
                  </a:lnTo>
                  <a:lnTo>
                    <a:pt x="368487" y="628057"/>
                  </a:lnTo>
                  <a:lnTo>
                    <a:pt x="368615" y="627863"/>
                  </a:lnTo>
                  <a:lnTo>
                    <a:pt x="368696" y="627682"/>
                  </a:lnTo>
                  <a:lnTo>
                    <a:pt x="368777" y="627488"/>
                  </a:lnTo>
                  <a:lnTo>
                    <a:pt x="368858" y="627256"/>
                  </a:lnTo>
                  <a:lnTo>
                    <a:pt x="368951" y="627074"/>
                  </a:lnTo>
                  <a:lnTo>
                    <a:pt x="369079" y="626880"/>
                  </a:lnTo>
                  <a:lnTo>
                    <a:pt x="369160" y="626686"/>
                  </a:lnTo>
                  <a:lnTo>
                    <a:pt x="369241" y="626454"/>
                  </a:lnTo>
                  <a:lnTo>
                    <a:pt x="369322" y="626273"/>
                  </a:lnTo>
                  <a:lnTo>
                    <a:pt x="369415" y="626079"/>
                  </a:lnTo>
                  <a:lnTo>
                    <a:pt x="369531" y="625898"/>
                  </a:lnTo>
                  <a:lnTo>
                    <a:pt x="369624" y="625652"/>
                  </a:lnTo>
                  <a:lnTo>
                    <a:pt x="369705" y="625471"/>
                  </a:lnTo>
                  <a:lnTo>
                    <a:pt x="369786" y="625277"/>
                  </a:lnTo>
                  <a:lnTo>
                    <a:pt x="369867" y="625096"/>
                  </a:lnTo>
                  <a:lnTo>
                    <a:pt x="369995" y="624863"/>
                  </a:lnTo>
                  <a:lnTo>
                    <a:pt x="370088" y="624669"/>
                  </a:lnTo>
                  <a:lnTo>
                    <a:pt x="370169" y="624475"/>
                  </a:lnTo>
                  <a:lnTo>
                    <a:pt x="370250" y="624294"/>
                  </a:lnTo>
                  <a:lnTo>
                    <a:pt x="370331" y="624061"/>
                  </a:lnTo>
                  <a:lnTo>
                    <a:pt x="370459" y="623867"/>
                  </a:lnTo>
                  <a:lnTo>
                    <a:pt x="370552" y="623686"/>
                  </a:lnTo>
                  <a:lnTo>
                    <a:pt x="370633" y="623492"/>
                  </a:lnTo>
                  <a:lnTo>
                    <a:pt x="370714" y="623259"/>
                  </a:lnTo>
                  <a:lnTo>
                    <a:pt x="370796" y="623065"/>
                  </a:lnTo>
                  <a:lnTo>
                    <a:pt x="370923" y="622884"/>
                  </a:lnTo>
                  <a:lnTo>
                    <a:pt x="371004" y="622690"/>
                  </a:lnTo>
                  <a:lnTo>
                    <a:pt x="371097" y="622457"/>
                  </a:lnTo>
                  <a:lnTo>
                    <a:pt x="371178" y="622263"/>
                  </a:lnTo>
                  <a:lnTo>
                    <a:pt x="371260" y="622082"/>
                  </a:lnTo>
                  <a:lnTo>
                    <a:pt x="371387" y="621849"/>
                  </a:lnTo>
                  <a:lnTo>
                    <a:pt x="371468" y="621655"/>
                  </a:lnTo>
                  <a:lnTo>
                    <a:pt x="371550" y="621461"/>
                  </a:lnTo>
                  <a:lnTo>
                    <a:pt x="371642" y="621280"/>
                  </a:lnTo>
                  <a:lnTo>
                    <a:pt x="371724" y="621047"/>
                  </a:lnTo>
                  <a:lnTo>
                    <a:pt x="371851" y="620853"/>
                  </a:lnTo>
                  <a:lnTo>
                    <a:pt x="371932" y="620672"/>
                  </a:lnTo>
                  <a:lnTo>
                    <a:pt x="372014" y="620427"/>
                  </a:lnTo>
                  <a:lnTo>
                    <a:pt x="372106" y="620246"/>
                  </a:lnTo>
                  <a:lnTo>
                    <a:pt x="372188" y="620052"/>
                  </a:lnTo>
                  <a:lnTo>
                    <a:pt x="372315" y="619870"/>
                  </a:lnTo>
                  <a:lnTo>
                    <a:pt x="372396" y="619638"/>
                  </a:lnTo>
                  <a:lnTo>
                    <a:pt x="372478" y="619444"/>
                  </a:lnTo>
                  <a:lnTo>
                    <a:pt x="372570" y="619250"/>
                  </a:lnTo>
                  <a:lnTo>
                    <a:pt x="372652" y="619017"/>
                  </a:lnTo>
                  <a:lnTo>
                    <a:pt x="372779" y="618836"/>
                  </a:lnTo>
                  <a:lnTo>
                    <a:pt x="372860" y="618642"/>
                  </a:lnTo>
                  <a:lnTo>
                    <a:pt x="372942" y="618409"/>
                  </a:lnTo>
                  <a:lnTo>
                    <a:pt x="373023" y="618215"/>
                  </a:lnTo>
                  <a:lnTo>
                    <a:pt x="373116" y="618034"/>
                  </a:lnTo>
                  <a:lnTo>
                    <a:pt x="373232" y="617840"/>
                  </a:lnTo>
                  <a:lnTo>
                    <a:pt x="373324" y="617607"/>
                  </a:lnTo>
                  <a:lnTo>
                    <a:pt x="373406" y="617413"/>
                  </a:lnTo>
                  <a:lnTo>
                    <a:pt x="373487" y="617232"/>
                  </a:lnTo>
                  <a:lnTo>
                    <a:pt x="373568" y="616999"/>
                  </a:lnTo>
                  <a:lnTo>
                    <a:pt x="373696" y="616805"/>
                  </a:lnTo>
                  <a:lnTo>
                    <a:pt x="373788" y="616624"/>
                  </a:lnTo>
                  <a:lnTo>
                    <a:pt x="373870" y="616378"/>
                  </a:lnTo>
                  <a:lnTo>
                    <a:pt x="373951" y="616197"/>
                  </a:lnTo>
                  <a:lnTo>
                    <a:pt x="374032" y="616003"/>
                  </a:lnTo>
                  <a:lnTo>
                    <a:pt x="374160" y="615770"/>
                  </a:lnTo>
                  <a:lnTo>
                    <a:pt x="374252" y="615589"/>
                  </a:lnTo>
                  <a:lnTo>
                    <a:pt x="374334" y="615395"/>
                  </a:lnTo>
                  <a:lnTo>
                    <a:pt x="374415" y="615163"/>
                  </a:lnTo>
                  <a:lnTo>
                    <a:pt x="374496" y="614969"/>
                  </a:lnTo>
                  <a:lnTo>
                    <a:pt x="374624" y="614788"/>
                  </a:lnTo>
                  <a:lnTo>
                    <a:pt x="374705" y="614542"/>
                  </a:lnTo>
                  <a:lnTo>
                    <a:pt x="374798" y="614361"/>
                  </a:lnTo>
                  <a:lnTo>
                    <a:pt x="374879" y="614167"/>
                  </a:lnTo>
                  <a:lnTo>
                    <a:pt x="374960" y="613934"/>
                  </a:lnTo>
                  <a:lnTo>
                    <a:pt x="375088" y="613753"/>
                  </a:lnTo>
                  <a:lnTo>
                    <a:pt x="375169" y="613559"/>
                  </a:lnTo>
                  <a:lnTo>
                    <a:pt x="375250" y="613326"/>
                  </a:lnTo>
                  <a:lnTo>
                    <a:pt x="375343" y="613132"/>
                  </a:lnTo>
                  <a:lnTo>
                    <a:pt x="375424" y="612899"/>
                  </a:lnTo>
                  <a:lnTo>
                    <a:pt x="375552" y="612718"/>
                  </a:lnTo>
                  <a:lnTo>
                    <a:pt x="375633" y="612524"/>
                  </a:lnTo>
                  <a:lnTo>
                    <a:pt x="375714" y="612291"/>
                  </a:lnTo>
                  <a:lnTo>
                    <a:pt x="375807" y="612097"/>
                  </a:lnTo>
                  <a:lnTo>
                    <a:pt x="375888" y="611916"/>
                  </a:lnTo>
                  <a:lnTo>
                    <a:pt x="376016" y="611670"/>
                  </a:lnTo>
                  <a:lnTo>
                    <a:pt x="376097" y="611489"/>
                  </a:lnTo>
                  <a:lnTo>
                    <a:pt x="376178" y="611257"/>
                  </a:lnTo>
                  <a:lnTo>
                    <a:pt x="376271" y="611063"/>
                  </a:lnTo>
                  <a:lnTo>
                    <a:pt x="376352" y="610882"/>
                  </a:lnTo>
                  <a:lnTo>
                    <a:pt x="376480" y="610636"/>
                  </a:lnTo>
                  <a:lnTo>
                    <a:pt x="376561" y="610455"/>
                  </a:lnTo>
                  <a:lnTo>
                    <a:pt x="376642" y="610261"/>
                  </a:lnTo>
                  <a:lnTo>
                    <a:pt x="376723" y="610028"/>
                  </a:lnTo>
                  <a:lnTo>
                    <a:pt x="376816" y="609847"/>
                  </a:lnTo>
                  <a:lnTo>
                    <a:pt x="376932" y="609601"/>
                  </a:lnTo>
                  <a:lnTo>
                    <a:pt x="377025" y="609420"/>
                  </a:lnTo>
                  <a:lnTo>
                    <a:pt x="377106" y="609226"/>
                  </a:lnTo>
                  <a:lnTo>
                    <a:pt x="377187" y="608993"/>
                  </a:lnTo>
                  <a:lnTo>
                    <a:pt x="377268" y="608799"/>
                  </a:lnTo>
                  <a:lnTo>
                    <a:pt x="377396" y="608566"/>
                  </a:lnTo>
                  <a:lnTo>
                    <a:pt x="377489" y="608385"/>
                  </a:lnTo>
                  <a:lnTo>
                    <a:pt x="377570" y="608191"/>
                  </a:lnTo>
                  <a:lnTo>
                    <a:pt x="377651" y="607959"/>
                  </a:lnTo>
                  <a:lnTo>
                    <a:pt x="377732" y="607765"/>
                  </a:lnTo>
                  <a:lnTo>
                    <a:pt x="377860" y="607532"/>
                  </a:lnTo>
                  <a:lnTo>
                    <a:pt x="377941" y="607351"/>
                  </a:lnTo>
                  <a:lnTo>
                    <a:pt x="378034" y="607157"/>
                  </a:lnTo>
                  <a:lnTo>
                    <a:pt x="378115" y="606924"/>
                  </a:lnTo>
                  <a:lnTo>
                    <a:pt x="378196" y="606730"/>
                  </a:lnTo>
                  <a:lnTo>
                    <a:pt x="378324" y="606497"/>
                  </a:lnTo>
                  <a:lnTo>
                    <a:pt x="378405" y="606316"/>
                  </a:lnTo>
                  <a:lnTo>
                    <a:pt x="378498" y="606122"/>
                  </a:lnTo>
                  <a:lnTo>
                    <a:pt x="378579" y="605889"/>
                  </a:lnTo>
                  <a:lnTo>
                    <a:pt x="378707" y="605695"/>
                  </a:lnTo>
                  <a:lnTo>
                    <a:pt x="378788" y="605462"/>
                  </a:lnTo>
                  <a:lnTo>
                    <a:pt x="378869" y="605281"/>
                  </a:lnTo>
                  <a:lnTo>
                    <a:pt x="378950" y="605036"/>
                  </a:lnTo>
                  <a:lnTo>
                    <a:pt x="379043" y="604854"/>
                  </a:lnTo>
                  <a:lnTo>
                    <a:pt x="379171" y="604660"/>
                  </a:lnTo>
                  <a:lnTo>
                    <a:pt x="379252" y="604428"/>
                  </a:lnTo>
                  <a:lnTo>
                    <a:pt x="379333" y="604234"/>
                  </a:lnTo>
                  <a:lnTo>
                    <a:pt x="379414" y="604001"/>
                  </a:lnTo>
                  <a:lnTo>
                    <a:pt x="379507" y="603820"/>
                  </a:lnTo>
                  <a:lnTo>
                    <a:pt x="379623" y="603587"/>
                  </a:lnTo>
                  <a:lnTo>
                    <a:pt x="379716" y="603393"/>
                  </a:lnTo>
                  <a:lnTo>
                    <a:pt x="379797" y="603160"/>
                  </a:lnTo>
                  <a:lnTo>
                    <a:pt x="379878" y="602966"/>
                  </a:lnTo>
                  <a:lnTo>
                    <a:pt x="379971" y="602785"/>
                  </a:lnTo>
                  <a:lnTo>
                    <a:pt x="380087" y="602539"/>
                  </a:lnTo>
                  <a:lnTo>
                    <a:pt x="380180" y="602358"/>
                  </a:lnTo>
                  <a:lnTo>
                    <a:pt x="380261" y="602125"/>
                  </a:lnTo>
                  <a:lnTo>
                    <a:pt x="380342" y="601931"/>
                  </a:lnTo>
                  <a:lnTo>
                    <a:pt x="380424" y="601699"/>
                  </a:lnTo>
                  <a:lnTo>
                    <a:pt x="380551" y="601505"/>
                  </a:lnTo>
                  <a:lnTo>
                    <a:pt x="380632" y="601272"/>
                  </a:lnTo>
                  <a:lnTo>
                    <a:pt x="380725" y="601091"/>
                  </a:lnTo>
                  <a:lnTo>
                    <a:pt x="380806" y="600845"/>
                  </a:lnTo>
                  <a:lnTo>
                    <a:pt x="380888" y="600664"/>
                  </a:lnTo>
                  <a:lnTo>
                    <a:pt x="381015" y="600470"/>
                  </a:lnTo>
                  <a:lnTo>
                    <a:pt x="381096" y="600237"/>
                  </a:lnTo>
                  <a:lnTo>
                    <a:pt x="381189" y="600056"/>
                  </a:lnTo>
                  <a:lnTo>
                    <a:pt x="381270" y="599810"/>
                  </a:lnTo>
                  <a:lnTo>
                    <a:pt x="381352" y="599629"/>
                  </a:lnTo>
                  <a:lnTo>
                    <a:pt x="381479" y="599396"/>
                  </a:lnTo>
                  <a:lnTo>
                    <a:pt x="381560" y="599202"/>
                  </a:lnTo>
                  <a:lnTo>
                    <a:pt x="381642" y="598970"/>
                  </a:lnTo>
                  <a:lnTo>
                    <a:pt x="381734" y="598776"/>
                  </a:lnTo>
                  <a:lnTo>
                    <a:pt x="381816" y="598543"/>
                  </a:lnTo>
                  <a:lnTo>
                    <a:pt x="381943" y="598362"/>
                  </a:lnTo>
                  <a:lnTo>
                    <a:pt x="382024" y="598116"/>
                  </a:lnTo>
                  <a:lnTo>
                    <a:pt x="382106" y="597935"/>
                  </a:lnTo>
                  <a:lnTo>
                    <a:pt x="382198" y="597702"/>
                  </a:lnTo>
                  <a:lnTo>
                    <a:pt x="382280" y="597508"/>
                  </a:lnTo>
                  <a:lnTo>
                    <a:pt x="382407" y="597275"/>
                  </a:lnTo>
                  <a:lnTo>
                    <a:pt x="382488" y="597081"/>
                  </a:lnTo>
                  <a:lnTo>
                    <a:pt x="382570" y="596849"/>
                  </a:lnTo>
                  <a:lnTo>
                    <a:pt x="382651" y="596667"/>
                  </a:lnTo>
                  <a:lnTo>
                    <a:pt x="382744" y="596422"/>
                  </a:lnTo>
                  <a:lnTo>
                    <a:pt x="382871" y="596241"/>
                  </a:lnTo>
                  <a:lnTo>
                    <a:pt x="382952" y="596008"/>
                  </a:lnTo>
                  <a:lnTo>
                    <a:pt x="383034" y="595814"/>
                  </a:lnTo>
                  <a:lnTo>
                    <a:pt x="383115" y="595581"/>
                  </a:lnTo>
                  <a:lnTo>
                    <a:pt x="383208" y="595387"/>
                  </a:lnTo>
                  <a:lnTo>
                    <a:pt x="383324" y="595154"/>
                  </a:lnTo>
                  <a:lnTo>
                    <a:pt x="383416" y="594973"/>
                  </a:lnTo>
                  <a:lnTo>
                    <a:pt x="383498" y="594727"/>
                  </a:lnTo>
                  <a:lnTo>
                    <a:pt x="383579" y="594546"/>
                  </a:lnTo>
                  <a:lnTo>
                    <a:pt x="383660" y="594314"/>
                  </a:lnTo>
                  <a:lnTo>
                    <a:pt x="383788" y="594120"/>
                  </a:lnTo>
                  <a:lnTo>
                    <a:pt x="383880" y="593887"/>
                  </a:lnTo>
                  <a:lnTo>
                    <a:pt x="383962" y="593693"/>
                  </a:lnTo>
                  <a:lnTo>
                    <a:pt x="384043" y="593460"/>
                  </a:lnTo>
                  <a:lnTo>
                    <a:pt x="384124" y="593279"/>
                  </a:lnTo>
                  <a:lnTo>
                    <a:pt x="384252" y="593033"/>
                  </a:lnTo>
                  <a:lnTo>
                    <a:pt x="384333" y="592852"/>
                  </a:lnTo>
                  <a:lnTo>
                    <a:pt x="384426" y="592619"/>
                  </a:lnTo>
                  <a:lnTo>
                    <a:pt x="384507" y="592425"/>
                  </a:lnTo>
                  <a:lnTo>
                    <a:pt x="384588" y="592192"/>
                  </a:lnTo>
                  <a:lnTo>
                    <a:pt x="384716" y="591960"/>
                  </a:lnTo>
                  <a:lnTo>
                    <a:pt x="384797" y="591766"/>
                  </a:lnTo>
                  <a:lnTo>
                    <a:pt x="384890" y="591533"/>
                  </a:lnTo>
                  <a:lnTo>
                    <a:pt x="384971" y="591339"/>
                  </a:lnTo>
                  <a:lnTo>
                    <a:pt x="385052" y="591106"/>
                  </a:lnTo>
                  <a:lnTo>
                    <a:pt x="385180" y="590925"/>
                  </a:lnTo>
                  <a:lnTo>
                    <a:pt x="385261" y="590679"/>
                  </a:lnTo>
                  <a:lnTo>
                    <a:pt x="385342" y="590498"/>
                  </a:lnTo>
                  <a:lnTo>
                    <a:pt x="385435" y="590265"/>
                  </a:lnTo>
                  <a:lnTo>
                    <a:pt x="385516" y="590071"/>
                  </a:lnTo>
                  <a:lnTo>
                    <a:pt x="385644" y="589838"/>
                  </a:lnTo>
                  <a:lnTo>
                    <a:pt x="385725" y="589606"/>
                  </a:lnTo>
                  <a:lnTo>
                    <a:pt x="385806" y="589412"/>
                  </a:lnTo>
                  <a:lnTo>
                    <a:pt x="385899" y="589179"/>
                  </a:lnTo>
                  <a:lnTo>
                    <a:pt x="385980" y="588985"/>
                  </a:lnTo>
                  <a:lnTo>
                    <a:pt x="386108" y="588752"/>
                  </a:lnTo>
                  <a:lnTo>
                    <a:pt x="386189" y="588571"/>
                  </a:lnTo>
                  <a:lnTo>
                    <a:pt x="386270" y="588325"/>
                  </a:lnTo>
                  <a:lnTo>
                    <a:pt x="386351" y="588144"/>
                  </a:lnTo>
                  <a:lnTo>
                    <a:pt x="386444" y="587911"/>
                  </a:lnTo>
                  <a:lnTo>
                    <a:pt x="386572" y="587666"/>
                  </a:lnTo>
                </a:path>
                <a:path w="925195" h="787400">
                  <a:moveTo>
                    <a:pt x="386572" y="587666"/>
                  </a:moveTo>
                  <a:lnTo>
                    <a:pt x="386653" y="587485"/>
                  </a:lnTo>
                  <a:lnTo>
                    <a:pt x="386734" y="587252"/>
                  </a:lnTo>
                  <a:lnTo>
                    <a:pt x="386815" y="587058"/>
                  </a:lnTo>
                  <a:lnTo>
                    <a:pt x="386908" y="586825"/>
                  </a:lnTo>
                  <a:lnTo>
                    <a:pt x="387024" y="586631"/>
                  </a:lnTo>
                  <a:lnTo>
                    <a:pt x="387117" y="586398"/>
                  </a:lnTo>
                  <a:lnTo>
                    <a:pt x="387198" y="586165"/>
                  </a:lnTo>
                  <a:lnTo>
                    <a:pt x="387279" y="585971"/>
                  </a:lnTo>
                  <a:lnTo>
                    <a:pt x="387360" y="585739"/>
                  </a:lnTo>
                  <a:lnTo>
                    <a:pt x="387488" y="585557"/>
                  </a:lnTo>
                  <a:lnTo>
                    <a:pt x="387581" y="585312"/>
                  </a:lnTo>
                  <a:lnTo>
                    <a:pt x="387662" y="585079"/>
                  </a:lnTo>
                  <a:lnTo>
                    <a:pt x="387743" y="584898"/>
                  </a:lnTo>
                  <a:lnTo>
                    <a:pt x="387824" y="584665"/>
                  </a:lnTo>
                  <a:lnTo>
                    <a:pt x="387952" y="584471"/>
                  </a:lnTo>
                  <a:lnTo>
                    <a:pt x="388033" y="584238"/>
                  </a:lnTo>
                  <a:lnTo>
                    <a:pt x="388126" y="584044"/>
                  </a:lnTo>
                  <a:lnTo>
                    <a:pt x="388207" y="583811"/>
                  </a:lnTo>
                  <a:lnTo>
                    <a:pt x="388288" y="583579"/>
                  </a:lnTo>
                  <a:lnTo>
                    <a:pt x="388416" y="583385"/>
                  </a:lnTo>
                  <a:lnTo>
                    <a:pt x="388497" y="583152"/>
                  </a:lnTo>
                  <a:lnTo>
                    <a:pt x="388590" y="582958"/>
                  </a:lnTo>
                  <a:lnTo>
                    <a:pt x="388671" y="582725"/>
                  </a:lnTo>
                  <a:lnTo>
                    <a:pt x="388752" y="582492"/>
                  </a:lnTo>
                  <a:lnTo>
                    <a:pt x="388880" y="582311"/>
                  </a:lnTo>
                  <a:lnTo>
                    <a:pt x="388961" y="582065"/>
                  </a:lnTo>
                  <a:lnTo>
                    <a:pt x="389042" y="581833"/>
                  </a:lnTo>
                  <a:lnTo>
                    <a:pt x="389135" y="581652"/>
                  </a:lnTo>
                  <a:lnTo>
                    <a:pt x="389216" y="581406"/>
                  </a:lnTo>
                  <a:lnTo>
                    <a:pt x="389344" y="581225"/>
                  </a:lnTo>
                  <a:lnTo>
                    <a:pt x="389425" y="580992"/>
                  </a:lnTo>
                  <a:lnTo>
                    <a:pt x="389506" y="580746"/>
                  </a:lnTo>
                  <a:lnTo>
                    <a:pt x="389599" y="580565"/>
                  </a:lnTo>
                  <a:lnTo>
                    <a:pt x="389680" y="580332"/>
                  </a:lnTo>
                  <a:lnTo>
                    <a:pt x="389808" y="580138"/>
                  </a:lnTo>
                  <a:lnTo>
                    <a:pt x="389889" y="579905"/>
                  </a:lnTo>
                  <a:lnTo>
                    <a:pt x="389970" y="579673"/>
                  </a:lnTo>
                  <a:lnTo>
                    <a:pt x="390052" y="579479"/>
                  </a:lnTo>
                  <a:lnTo>
                    <a:pt x="390144" y="579246"/>
                  </a:lnTo>
                  <a:lnTo>
                    <a:pt x="390272" y="579013"/>
                  </a:lnTo>
                  <a:lnTo>
                    <a:pt x="390353" y="578819"/>
                  </a:lnTo>
                  <a:lnTo>
                    <a:pt x="390434" y="578586"/>
                  </a:lnTo>
                  <a:lnTo>
                    <a:pt x="390516" y="578353"/>
                  </a:lnTo>
                  <a:lnTo>
                    <a:pt x="390608" y="578159"/>
                  </a:lnTo>
                  <a:lnTo>
                    <a:pt x="390724" y="577927"/>
                  </a:lnTo>
                  <a:lnTo>
                    <a:pt x="390817" y="577746"/>
                  </a:lnTo>
                  <a:lnTo>
                    <a:pt x="390898" y="577500"/>
                  </a:lnTo>
                  <a:lnTo>
                    <a:pt x="390980" y="577267"/>
                  </a:lnTo>
                  <a:lnTo>
                    <a:pt x="391061" y="577086"/>
                  </a:lnTo>
                  <a:lnTo>
                    <a:pt x="391188" y="576840"/>
                  </a:lnTo>
                  <a:lnTo>
                    <a:pt x="391281" y="576607"/>
                  </a:lnTo>
                  <a:lnTo>
                    <a:pt x="391362" y="576426"/>
                  </a:lnTo>
                  <a:lnTo>
                    <a:pt x="391444" y="576181"/>
                  </a:lnTo>
                  <a:lnTo>
                    <a:pt x="391525" y="575948"/>
                  </a:lnTo>
                  <a:lnTo>
                    <a:pt x="391652" y="575767"/>
                  </a:lnTo>
                  <a:lnTo>
                    <a:pt x="391734" y="575521"/>
                  </a:lnTo>
                  <a:lnTo>
                    <a:pt x="391826" y="575288"/>
                  </a:lnTo>
                  <a:lnTo>
                    <a:pt x="391908" y="575107"/>
                  </a:lnTo>
                  <a:lnTo>
                    <a:pt x="391989" y="574874"/>
                  </a:lnTo>
                  <a:lnTo>
                    <a:pt x="392116" y="574629"/>
                  </a:lnTo>
                  <a:lnTo>
                    <a:pt x="392198" y="574447"/>
                  </a:lnTo>
                  <a:lnTo>
                    <a:pt x="392290" y="574215"/>
                  </a:lnTo>
                  <a:lnTo>
                    <a:pt x="392372" y="573969"/>
                  </a:lnTo>
                  <a:lnTo>
                    <a:pt x="392453" y="573788"/>
                  </a:lnTo>
                  <a:lnTo>
                    <a:pt x="392580" y="573555"/>
                  </a:lnTo>
                  <a:lnTo>
                    <a:pt x="392662" y="573309"/>
                  </a:lnTo>
                  <a:lnTo>
                    <a:pt x="392743" y="573128"/>
                  </a:lnTo>
                  <a:lnTo>
                    <a:pt x="392836" y="572895"/>
                  </a:lnTo>
                  <a:lnTo>
                    <a:pt x="392917" y="572650"/>
                  </a:lnTo>
                  <a:lnTo>
                    <a:pt x="393044" y="572469"/>
                  </a:lnTo>
                  <a:lnTo>
                    <a:pt x="393126" y="572236"/>
                  </a:lnTo>
                  <a:lnTo>
                    <a:pt x="393207" y="572003"/>
                  </a:lnTo>
                  <a:lnTo>
                    <a:pt x="393300" y="571809"/>
                  </a:lnTo>
                  <a:lnTo>
                    <a:pt x="393381" y="571576"/>
                  </a:lnTo>
                  <a:lnTo>
                    <a:pt x="393508" y="571343"/>
                  </a:lnTo>
                  <a:lnTo>
                    <a:pt x="393590" y="571149"/>
                  </a:lnTo>
                  <a:lnTo>
                    <a:pt x="393671" y="570917"/>
                  </a:lnTo>
                  <a:lnTo>
                    <a:pt x="393752" y="570684"/>
                  </a:lnTo>
                  <a:lnTo>
                    <a:pt x="393845" y="570490"/>
                  </a:lnTo>
                  <a:lnTo>
                    <a:pt x="393972" y="570257"/>
                  </a:lnTo>
                  <a:lnTo>
                    <a:pt x="394054" y="570024"/>
                  </a:lnTo>
                  <a:lnTo>
                    <a:pt x="394135" y="569778"/>
                  </a:lnTo>
                  <a:lnTo>
                    <a:pt x="394216" y="569597"/>
                  </a:lnTo>
                  <a:lnTo>
                    <a:pt x="394309" y="569365"/>
                  </a:lnTo>
                  <a:lnTo>
                    <a:pt x="394425" y="569132"/>
                  </a:lnTo>
                  <a:lnTo>
                    <a:pt x="394518" y="568938"/>
                  </a:lnTo>
                  <a:lnTo>
                    <a:pt x="394599" y="568705"/>
                  </a:lnTo>
                  <a:lnTo>
                    <a:pt x="394680" y="568472"/>
                  </a:lnTo>
                  <a:lnTo>
                    <a:pt x="394761" y="568278"/>
                  </a:lnTo>
                  <a:lnTo>
                    <a:pt x="394889" y="568045"/>
                  </a:lnTo>
                  <a:lnTo>
                    <a:pt x="394982" y="567812"/>
                  </a:lnTo>
                  <a:lnTo>
                    <a:pt x="395063" y="567567"/>
                  </a:lnTo>
                  <a:lnTo>
                    <a:pt x="395144" y="567386"/>
                  </a:lnTo>
                  <a:lnTo>
                    <a:pt x="395225" y="567153"/>
                  </a:lnTo>
                  <a:lnTo>
                    <a:pt x="395353" y="566907"/>
                  </a:lnTo>
                  <a:lnTo>
                    <a:pt x="395446" y="566726"/>
                  </a:lnTo>
                  <a:lnTo>
                    <a:pt x="395527" y="566493"/>
                  </a:lnTo>
                  <a:lnTo>
                    <a:pt x="395608" y="566260"/>
                  </a:lnTo>
                  <a:lnTo>
                    <a:pt x="395689" y="566015"/>
                  </a:lnTo>
                  <a:lnTo>
                    <a:pt x="395817" y="565834"/>
                  </a:lnTo>
                  <a:lnTo>
                    <a:pt x="395898" y="565601"/>
                  </a:lnTo>
                  <a:lnTo>
                    <a:pt x="395991" y="565355"/>
                  </a:lnTo>
                  <a:lnTo>
                    <a:pt x="396072" y="565174"/>
                  </a:lnTo>
                  <a:lnTo>
                    <a:pt x="396153" y="564941"/>
                  </a:lnTo>
                  <a:lnTo>
                    <a:pt x="396281" y="564695"/>
                  </a:lnTo>
                  <a:lnTo>
                    <a:pt x="396362" y="564463"/>
                  </a:lnTo>
                  <a:lnTo>
                    <a:pt x="396443" y="564282"/>
                  </a:lnTo>
                  <a:lnTo>
                    <a:pt x="396536" y="564036"/>
                  </a:lnTo>
                  <a:lnTo>
                    <a:pt x="396617" y="563803"/>
                  </a:lnTo>
                  <a:lnTo>
                    <a:pt x="396745" y="563570"/>
                  </a:lnTo>
                  <a:lnTo>
                    <a:pt x="396826" y="563389"/>
                  </a:lnTo>
                  <a:lnTo>
                    <a:pt x="396907" y="563143"/>
                  </a:lnTo>
                  <a:lnTo>
                    <a:pt x="397000" y="562911"/>
                  </a:lnTo>
                  <a:lnTo>
                    <a:pt x="397081" y="562678"/>
                  </a:lnTo>
                  <a:lnTo>
                    <a:pt x="397209" y="562484"/>
                  </a:lnTo>
                  <a:lnTo>
                    <a:pt x="397290" y="562251"/>
                  </a:lnTo>
                  <a:lnTo>
                    <a:pt x="397371" y="562018"/>
                  </a:lnTo>
                  <a:lnTo>
                    <a:pt x="397452" y="561785"/>
                  </a:lnTo>
                  <a:lnTo>
                    <a:pt x="397545" y="561591"/>
                  </a:lnTo>
                  <a:lnTo>
                    <a:pt x="397673" y="561359"/>
                  </a:lnTo>
                  <a:lnTo>
                    <a:pt x="397754" y="561126"/>
                  </a:lnTo>
                  <a:lnTo>
                    <a:pt x="397835" y="560893"/>
                  </a:lnTo>
                  <a:lnTo>
                    <a:pt x="397916" y="560699"/>
                  </a:lnTo>
                  <a:lnTo>
                    <a:pt x="398009" y="560466"/>
                  </a:lnTo>
                  <a:lnTo>
                    <a:pt x="398125" y="560233"/>
                  </a:lnTo>
                  <a:lnTo>
                    <a:pt x="398218" y="559988"/>
                  </a:lnTo>
                  <a:lnTo>
                    <a:pt x="398299" y="559807"/>
                  </a:lnTo>
                  <a:lnTo>
                    <a:pt x="398380" y="559574"/>
                  </a:lnTo>
                  <a:lnTo>
                    <a:pt x="398462" y="559341"/>
                  </a:lnTo>
                  <a:lnTo>
                    <a:pt x="398589" y="559095"/>
                  </a:lnTo>
                  <a:lnTo>
                    <a:pt x="398682" y="558914"/>
                  </a:lnTo>
                  <a:lnTo>
                    <a:pt x="398763" y="558681"/>
                  </a:lnTo>
                  <a:lnTo>
                    <a:pt x="398844" y="558436"/>
                  </a:lnTo>
                  <a:lnTo>
                    <a:pt x="398926" y="558203"/>
                  </a:lnTo>
                  <a:lnTo>
                    <a:pt x="399053" y="558022"/>
                  </a:lnTo>
                  <a:lnTo>
                    <a:pt x="399146" y="557776"/>
                  </a:lnTo>
                  <a:lnTo>
                    <a:pt x="399227" y="557543"/>
                  </a:lnTo>
                  <a:lnTo>
                    <a:pt x="399308" y="557310"/>
                  </a:lnTo>
                  <a:lnTo>
                    <a:pt x="399390" y="557078"/>
                  </a:lnTo>
                  <a:lnTo>
                    <a:pt x="399517" y="556884"/>
                  </a:lnTo>
                  <a:lnTo>
                    <a:pt x="399598" y="556651"/>
                  </a:lnTo>
                  <a:lnTo>
                    <a:pt x="399691" y="556418"/>
                  </a:lnTo>
                  <a:lnTo>
                    <a:pt x="399772" y="556185"/>
                  </a:lnTo>
                  <a:lnTo>
                    <a:pt x="399854" y="555991"/>
                  </a:lnTo>
                  <a:lnTo>
                    <a:pt x="399981" y="555758"/>
                  </a:lnTo>
                  <a:lnTo>
                    <a:pt x="400062" y="555526"/>
                  </a:lnTo>
                  <a:lnTo>
                    <a:pt x="400144" y="555293"/>
                  </a:lnTo>
                  <a:lnTo>
                    <a:pt x="400236" y="555047"/>
                  </a:lnTo>
                  <a:lnTo>
                    <a:pt x="400318" y="554866"/>
                  </a:lnTo>
                  <a:lnTo>
                    <a:pt x="400445" y="554633"/>
                  </a:lnTo>
                  <a:lnTo>
                    <a:pt x="400526" y="554387"/>
                  </a:lnTo>
                  <a:lnTo>
                    <a:pt x="400608" y="554155"/>
                  </a:lnTo>
                  <a:lnTo>
                    <a:pt x="400700" y="553922"/>
                  </a:lnTo>
                  <a:lnTo>
                    <a:pt x="400782" y="553728"/>
                  </a:lnTo>
                  <a:lnTo>
                    <a:pt x="400909" y="553495"/>
                  </a:lnTo>
                  <a:lnTo>
                    <a:pt x="400990" y="553262"/>
                  </a:lnTo>
                  <a:lnTo>
                    <a:pt x="401072" y="553029"/>
                  </a:lnTo>
                  <a:lnTo>
                    <a:pt x="401164" y="552797"/>
                  </a:lnTo>
                  <a:lnTo>
                    <a:pt x="401246" y="552603"/>
                  </a:lnTo>
                  <a:lnTo>
                    <a:pt x="401373" y="552370"/>
                  </a:lnTo>
                  <a:lnTo>
                    <a:pt x="401454" y="552137"/>
                  </a:lnTo>
                  <a:lnTo>
                    <a:pt x="401536" y="551904"/>
                  </a:lnTo>
                  <a:lnTo>
                    <a:pt x="401617" y="551658"/>
                  </a:lnTo>
                  <a:lnTo>
                    <a:pt x="401710" y="551477"/>
                  </a:lnTo>
                  <a:lnTo>
                    <a:pt x="401826" y="551244"/>
                  </a:lnTo>
                  <a:lnTo>
                    <a:pt x="401918" y="550999"/>
                  </a:lnTo>
                  <a:lnTo>
                    <a:pt x="402000" y="550766"/>
                  </a:lnTo>
                  <a:lnTo>
                    <a:pt x="402081" y="550533"/>
                  </a:lnTo>
                  <a:lnTo>
                    <a:pt x="402162" y="550339"/>
                  </a:lnTo>
                  <a:lnTo>
                    <a:pt x="402290" y="550106"/>
                  </a:lnTo>
                  <a:lnTo>
                    <a:pt x="402382" y="549874"/>
                  </a:lnTo>
                  <a:lnTo>
                    <a:pt x="402464" y="549641"/>
                  </a:lnTo>
                  <a:lnTo>
                    <a:pt x="402545" y="549408"/>
                  </a:lnTo>
                  <a:lnTo>
                    <a:pt x="402626" y="549162"/>
                  </a:lnTo>
                  <a:lnTo>
                    <a:pt x="402754" y="548981"/>
                  </a:lnTo>
                  <a:lnTo>
                    <a:pt x="402835" y="548748"/>
                  </a:lnTo>
                  <a:lnTo>
                    <a:pt x="402928" y="548503"/>
                  </a:lnTo>
                  <a:lnTo>
                    <a:pt x="403009" y="548270"/>
                  </a:lnTo>
                  <a:lnTo>
                    <a:pt x="403090" y="548037"/>
                  </a:lnTo>
                  <a:lnTo>
                    <a:pt x="403218" y="547804"/>
                  </a:lnTo>
                  <a:lnTo>
                    <a:pt x="403299" y="547610"/>
                  </a:lnTo>
                  <a:lnTo>
                    <a:pt x="403392" y="547377"/>
                  </a:lnTo>
                  <a:lnTo>
                    <a:pt x="403473" y="547145"/>
                  </a:lnTo>
                  <a:lnTo>
                    <a:pt x="403554" y="546912"/>
                  </a:lnTo>
                  <a:lnTo>
                    <a:pt x="403682" y="546679"/>
                  </a:lnTo>
                  <a:lnTo>
                    <a:pt x="403763" y="546433"/>
                  </a:lnTo>
                  <a:lnTo>
                    <a:pt x="403844" y="546252"/>
                  </a:lnTo>
                  <a:lnTo>
                    <a:pt x="403937" y="546019"/>
                  </a:lnTo>
                  <a:lnTo>
                    <a:pt x="404018" y="545774"/>
                  </a:lnTo>
                  <a:lnTo>
                    <a:pt x="404146" y="545541"/>
                  </a:lnTo>
                  <a:lnTo>
                    <a:pt x="404227" y="545308"/>
                  </a:lnTo>
                  <a:lnTo>
                    <a:pt x="404308" y="545075"/>
                  </a:lnTo>
                  <a:lnTo>
                    <a:pt x="404401" y="544881"/>
                  </a:lnTo>
                  <a:lnTo>
                    <a:pt x="404482" y="544648"/>
                  </a:lnTo>
                  <a:lnTo>
                    <a:pt x="404610" y="544416"/>
                  </a:lnTo>
                  <a:lnTo>
                    <a:pt x="404691" y="544183"/>
                  </a:lnTo>
                  <a:lnTo>
                    <a:pt x="404772" y="543937"/>
                  </a:lnTo>
                  <a:lnTo>
                    <a:pt x="404865" y="543704"/>
                  </a:lnTo>
                  <a:lnTo>
                    <a:pt x="404946" y="543471"/>
                  </a:lnTo>
                </a:path>
                <a:path w="925195" h="787400">
                  <a:moveTo>
                    <a:pt x="404946" y="543471"/>
                  </a:moveTo>
                  <a:lnTo>
                    <a:pt x="405074" y="543290"/>
                  </a:lnTo>
                  <a:lnTo>
                    <a:pt x="405155" y="543045"/>
                  </a:lnTo>
                  <a:lnTo>
                    <a:pt x="405236" y="542812"/>
                  </a:lnTo>
                  <a:lnTo>
                    <a:pt x="405317" y="542579"/>
                  </a:lnTo>
                  <a:lnTo>
                    <a:pt x="405410" y="542346"/>
                  </a:lnTo>
                  <a:lnTo>
                    <a:pt x="405526" y="542113"/>
                  </a:lnTo>
                  <a:lnTo>
                    <a:pt x="405619" y="541868"/>
                  </a:lnTo>
                  <a:lnTo>
                    <a:pt x="405700" y="541687"/>
                  </a:lnTo>
                  <a:lnTo>
                    <a:pt x="405781" y="541454"/>
                  </a:lnTo>
                  <a:lnTo>
                    <a:pt x="405862" y="541208"/>
                  </a:lnTo>
                  <a:lnTo>
                    <a:pt x="405990" y="540975"/>
                  </a:lnTo>
                  <a:lnTo>
                    <a:pt x="406083" y="540742"/>
                  </a:lnTo>
                  <a:lnTo>
                    <a:pt x="406164" y="540510"/>
                  </a:lnTo>
                  <a:lnTo>
                    <a:pt x="406245" y="540277"/>
                  </a:lnTo>
                  <a:lnTo>
                    <a:pt x="406326" y="540031"/>
                  </a:lnTo>
                  <a:lnTo>
                    <a:pt x="406454" y="539850"/>
                  </a:lnTo>
                  <a:lnTo>
                    <a:pt x="406535" y="539617"/>
                  </a:lnTo>
                  <a:lnTo>
                    <a:pt x="406628" y="539371"/>
                  </a:lnTo>
                  <a:lnTo>
                    <a:pt x="406709" y="539139"/>
                  </a:lnTo>
                  <a:lnTo>
                    <a:pt x="406790" y="538906"/>
                  </a:lnTo>
                  <a:lnTo>
                    <a:pt x="406918" y="538673"/>
                  </a:lnTo>
                  <a:lnTo>
                    <a:pt x="406999" y="538440"/>
                  </a:lnTo>
                  <a:lnTo>
                    <a:pt x="407092" y="538194"/>
                  </a:lnTo>
                  <a:lnTo>
                    <a:pt x="407173" y="537962"/>
                  </a:lnTo>
                  <a:lnTo>
                    <a:pt x="407254" y="537781"/>
                  </a:lnTo>
                  <a:lnTo>
                    <a:pt x="407382" y="537548"/>
                  </a:lnTo>
                  <a:lnTo>
                    <a:pt x="407463" y="537302"/>
                  </a:lnTo>
                  <a:lnTo>
                    <a:pt x="407544" y="537069"/>
                  </a:lnTo>
                  <a:lnTo>
                    <a:pt x="407637" y="536836"/>
                  </a:lnTo>
                  <a:lnTo>
                    <a:pt x="407719" y="536604"/>
                  </a:lnTo>
                  <a:lnTo>
                    <a:pt x="407846" y="536371"/>
                  </a:lnTo>
                  <a:lnTo>
                    <a:pt x="407927" y="536125"/>
                  </a:lnTo>
                  <a:lnTo>
                    <a:pt x="408009" y="535892"/>
                  </a:lnTo>
                  <a:lnTo>
                    <a:pt x="408101" y="535711"/>
                  </a:lnTo>
                  <a:lnTo>
                    <a:pt x="408183" y="535465"/>
                  </a:lnTo>
                  <a:lnTo>
                    <a:pt x="408310" y="535233"/>
                  </a:lnTo>
                  <a:lnTo>
                    <a:pt x="408391" y="535000"/>
                  </a:lnTo>
                  <a:lnTo>
                    <a:pt x="408473" y="534767"/>
                  </a:lnTo>
                  <a:lnTo>
                    <a:pt x="408554" y="534534"/>
                  </a:lnTo>
                  <a:lnTo>
                    <a:pt x="408647" y="534288"/>
                  </a:lnTo>
                  <a:lnTo>
                    <a:pt x="408774" y="534056"/>
                  </a:lnTo>
                  <a:lnTo>
                    <a:pt x="408855" y="533823"/>
                  </a:lnTo>
                  <a:lnTo>
                    <a:pt x="408937" y="533590"/>
                  </a:lnTo>
                  <a:lnTo>
                    <a:pt x="409018" y="533396"/>
                  </a:lnTo>
                  <a:lnTo>
                    <a:pt x="409111" y="533163"/>
                  </a:lnTo>
                  <a:lnTo>
                    <a:pt x="409227" y="532930"/>
                  </a:lnTo>
                  <a:lnTo>
                    <a:pt x="409319" y="532698"/>
                  </a:lnTo>
                  <a:lnTo>
                    <a:pt x="409401" y="532452"/>
                  </a:lnTo>
                  <a:lnTo>
                    <a:pt x="409482" y="532219"/>
                  </a:lnTo>
                  <a:lnTo>
                    <a:pt x="409563" y="531986"/>
                  </a:lnTo>
                  <a:lnTo>
                    <a:pt x="409691" y="531753"/>
                  </a:lnTo>
                  <a:lnTo>
                    <a:pt x="409783" y="531521"/>
                  </a:lnTo>
                  <a:lnTo>
                    <a:pt x="409865" y="531275"/>
                  </a:lnTo>
                  <a:lnTo>
                    <a:pt x="409946" y="531042"/>
                  </a:lnTo>
                  <a:lnTo>
                    <a:pt x="410027" y="530809"/>
                  </a:lnTo>
                  <a:lnTo>
                    <a:pt x="410155" y="530628"/>
                  </a:lnTo>
                  <a:lnTo>
                    <a:pt x="410236" y="530383"/>
                  </a:lnTo>
                  <a:lnTo>
                    <a:pt x="410329" y="530150"/>
                  </a:lnTo>
                  <a:lnTo>
                    <a:pt x="410410" y="529917"/>
                  </a:lnTo>
                  <a:lnTo>
                    <a:pt x="410491" y="529684"/>
                  </a:lnTo>
                  <a:lnTo>
                    <a:pt x="410619" y="529451"/>
                  </a:lnTo>
                  <a:lnTo>
                    <a:pt x="410700" y="529206"/>
                  </a:lnTo>
                  <a:lnTo>
                    <a:pt x="410793" y="528973"/>
                  </a:lnTo>
                  <a:lnTo>
                    <a:pt x="410874" y="528740"/>
                  </a:lnTo>
                  <a:lnTo>
                    <a:pt x="410955" y="528507"/>
                  </a:lnTo>
                  <a:lnTo>
                    <a:pt x="411083" y="528274"/>
                  </a:lnTo>
                  <a:lnTo>
                    <a:pt x="411164" y="528029"/>
                  </a:lnTo>
                  <a:lnTo>
                    <a:pt x="411245" y="527796"/>
                  </a:lnTo>
                  <a:lnTo>
                    <a:pt x="411338" y="527563"/>
                  </a:lnTo>
                  <a:lnTo>
                    <a:pt x="411419" y="527330"/>
                  </a:lnTo>
                  <a:lnTo>
                    <a:pt x="411547" y="527136"/>
                  </a:lnTo>
                  <a:lnTo>
                    <a:pt x="411628" y="526903"/>
                  </a:lnTo>
                  <a:lnTo>
                    <a:pt x="411709" y="526671"/>
                  </a:lnTo>
                  <a:lnTo>
                    <a:pt x="411802" y="526438"/>
                  </a:lnTo>
                  <a:lnTo>
                    <a:pt x="411883" y="526192"/>
                  </a:lnTo>
                  <a:lnTo>
                    <a:pt x="412011" y="525959"/>
                  </a:lnTo>
                  <a:lnTo>
                    <a:pt x="412092" y="525726"/>
                  </a:lnTo>
                  <a:lnTo>
                    <a:pt x="412173" y="525494"/>
                  </a:lnTo>
                  <a:lnTo>
                    <a:pt x="412254" y="525261"/>
                  </a:lnTo>
                  <a:lnTo>
                    <a:pt x="412347" y="525015"/>
                  </a:lnTo>
                  <a:lnTo>
                    <a:pt x="412475" y="524782"/>
                  </a:lnTo>
                  <a:lnTo>
                    <a:pt x="412556" y="524549"/>
                  </a:lnTo>
                  <a:lnTo>
                    <a:pt x="412637" y="524317"/>
                  </a:lnTo>
                  <a:lnTo>
                    <a:pt x="412718" y="524084"/>
                  </a:lnTo>
                  <a:lnTo>
                    <a:pt x="412811" y="523838"/>
                  </a:lnTo>
                  <a:lnTo>
                    <a:pt x="413263" y="522661"/>
                  </a:lnTo>
                  <a:lnTo>
                    <a:pt x="413391" y="522428"/>
                  </a:lnTo>
                  <a:lnTo>
                    <a:pt x="413484" y="522247"/>
                  </a:lnTo>
                  <a:lnTo>
                    <a:pt x="413565" y="522014"/>
                  </a:lnTo>
                  <a:lnTo>
                    <a:pt x="413646" y="521769"/>
                  </a:lnTo>
                  <a:lnTo>
                    <a:pt x="413727" y="521536"/>
                  </a:lnTo>
                  <a:lnTo>
                    <a:pt x="413855" y="521303"/>
                  </a:lnTo>
                  <a:lnTo>
                    <a:pt x="413936" y="521070"/>
                  </a:lnTo>
                  <a:lnTo>
                    <a:pt x="414029" y="520837"/>
                  </a:lnTo>
                  <a:lnTo>
                    <a:pt x="414110" y="520592"/>
                  </a:lnTo>
                  <a:lnTo>
                    <a:pt x="414191" y="520359"/>
                  </a:lnTo>
                  <a:lnTo>
                    <a:pt x="414319" y="520126"/>
                  </a:lnTo>
                  <a:lnTo>
                    <a:pt x="414400" y="519893"/>
                  </a:lnTo>
                  <a:lnTo>
                    <a:pt x="414493" y="519661"/>
                  </a:lnTo>
                  <a:lnTo>
                    <a:pt x="414574" y="519415"/>
                  </a:lnTo>
                  <a:lnTo>
                    <a:pt x="414655" y="519182"/>
                  </a:lnTo>
                  <a:lnTo>
                    <a:pt x="414783" y="518949"/>
                  </a:lnTo>
                  <a:lnTo>
                    <a:pt x="414864" y="518716"/>
                  </a:lnTo>
                  <a:lnTo>
                    <a:pt x="414945" y="518484"/>
                  </a:lnTo>
                  <a:lnTo>
                    <a:pt x="415038" y="518238"/>
                  </a:lnTo>
                  <a:lnTo>
                    <a:pt x="415119" y="518005"/>
                  </a:lnTo>
                  <a:lnTo>
                    <a:pt x="415247" y="517772"/>
                  </a:lnTo>
                  <a:lnTo>
                    <a:pt x="415328" y="517539"/>
                  </a:lnTo>
                  <a:lnTo>
                    <a:pt x="415409" y="517307"/>
                  </a:lnTo>
                  <a:lnTo>
                    <a:pt x="415502" y="517061"/>
                  </a:lnTo>
                  <a:lnTo>
                    <a:pt x="415583" y="516828"/>
                  </a:lnTo>
                  <a:lnTo>
                    <a:pt x="415711" y="516595"/>
                  </a:lnTo>
                  <a:lnTo>
                    <a:pt x="415792" y="516362"/>
                  </a:lnTo>
                  <a:lnTo>
                    <a:pt x="415873" y="516130"/>
                  </a:lnTo>
                  <a:lnTo>
                    <a:pt x="415955" y="515884"/>
                  </a:lnTo>
                  <a:lnTo>
                    <a:pt x="416047" y="515651"/>
                  </a:lnTo>
                  <a:lnTo>
                    <a:pt x="416175" y="515418"/>
                  </a:lnTo>
                  <a:lnTo>
                    <a:pt x="416256" y="515185"/>
                  </a:lnTo>
                  <a:lnTo>
                    <a:pt x="416337" y="514953"/>
                  </a:lnTo>
                  <a:lnTo>
                    <a:pt x="416419" y="514707"/>
                  </a:lnTo>
                  <a:lnTo>
                    <a:pt x="416511" y="514474"/>
                  </a:lnTo>
                  <a:lnTo>
                    <a:pt x="416627" y="514241"/>
                  </a:lnTo>
                  <a:lnTo>
                    <a:pt x="416720" y="514009"/>
                  </a:lnTo>
                  <a:lnTo>
                    <a:pt x="416801" y="513776"/>
                  </a:lnTo>
                  <a:lnTo>
                    <a:pt x="416883" y="513530"/>
                  </a:lnTo>
                  <a:lnTo>
                    <a:pt x="416964" y="513297"/>
                  </a:lnTo>
                  <a:lnTo>
                    <a:pt x="417091" y="513064"/>
                  </a:lnTo>
                  <a:lnTo>
                    <a:pt x="417184" y="512832"/>
                  </a:lnTo>
                  <a:lnTo>
                    <a:pt x="417265" y="512599"/>
                  </a:lnTo>
                  <a:lnTo>
                    <a:pt x="417347" y="512353"/>
                  </a:lnTo>
                  <a:lnTo>
                    <a:pt x="417428" y="512120"/>
                  </a:lnTo>
                  <a:lnTo>
                    <a:pt x="417555" y="511887"/>
                  </a:lnTo>
                  <a:lnTo>
                    <a:pt x="417637" y="511655"/>
                  </a:lnTo>
                  <a:lnTo>
                    <a:pt x="417729" y="511422"/>
                  </a:lnTo>
                  <a:lnTo>
                    <a:pt x="417811" y="511176"/>
                  </a:lnTo>
                  <a:lnTo>
                    <a:pt x="417892" y="510943"/>
                  </a:lnTo>
                  <a:lnTo>
                    <a:pt x="418019" y="510710"/>
                  </a:lnTo>
                  <a:lnTo>
                    <a:pt x="418101" y="510478"/>
                  </a:lnTo>
                  <a:lnTo>
                    <a:pt x="418193" y="510245"/>
                  </a:lnTo>
                  <a:lnTo>
                    <a:pt x="418275" y="510012"/>
                  </a:lnTo>
                  <a:lnTo>
                    <a:pt x="418356" y="509766"/>
                  </a:lnTo>
                  <a:lnTo>
                    <a:pt x="418483" y="509533"/>
                  </a:lnTo>
                  <a:lnTo>
                    <a:pt x="418565" y="509301"/>
                  </a:lnTo>
                  <a:lnTo>
                    <a:pt x="418646" y="509068"/>
                  </a:lnTo>
                  <a:lnTo>
                    <a:pt x="418739" y="508835"/>
                  </a:lnTo>
                  <a:lnTo>
                    <a:pt x="418820" y="508589"/>
                  </a:lnTo>
                  <a:lnTo>
                    <a:pt x="418947" y="508357"/>
                  </a:lnTo>
                  <a:lnTo>
                    <a:pt x="419029" y="508124"/>
                  </a:lnTo>
                  <a:lnTo>
                    <a:pt x="419110" y="507891"/>
                  </a:lnTo>
                  <a:lnTo>
                    <a:pt x="419203" y="507658"/>
                  </a:lnTo>
                  <a:lnTo>
                    <a:pt x="419284" y="507412"/>
                  </a:lnTo>
                  <a:lnTo>
                    <a:pt x="419411" y="507180"/>
                  </a:lnTo>
                  <a:lnTo>
                    <a:pt x="419493" y="506947"/>
                  </a:lnTo>
                  <a:lnTo>
                    <a:pt x="419574" y="506714"/>
                  </a:lnTo>
                  <a:lnTo>
                    <a:pt x="419655" y="506481"/>
                  </a:lnTo>
                  <a:lnTo>
                    <a:pt x="419748" y="506235"/>
                  </a:lnTo>
                  <a:lnTo>
                    <a:pt x="419875" y="506003"/>
                  </a:lnTo>
                  <a:lnTo>
                    <a:pt x="419957" y="505770"/>
                  </a:lnTo>
                  <a:lnTo>
                    <a:pt x="420038" y="505485"/>
                  </a:lnTo>
                  <a:lnTo>
                    <a:pt x="420119" y="505252"/>
                  </a:lnTo>
                  <a:lnTo>
                    <a:pt x="420212" y="505020"/>
                  </a:lnTo>
                  <a:lnTo>
                    <a:pt x="420339" y="504787"/>
                  </a:lnTo>
                  <a:lnTo>
                    <a:pt x="420421" y="504541"/>
                  </a:lnTo>
                  <a:lnTo>
                    <a:pt x="420502" y="504308"/>
                  </a:lnTo>
                  <a:lnTo>
                    <a:pt x="420583" y="504075"/>
                  </a:lnTo>
                  <a:lnTo>
                    <a:pt x="420664" y="503843"/>
                  </a:lnTo>
                  <a:lnTo>
                    <a:pt x="420792" y="503610"/>
                  </a:lnTo>
                  <a:lnTo>
                    <a:pt x="420885" y="503364"/>
                  </a:lnTo>
                  <a:lnTo>
                    <a:pt x="420966" y="503131"/>
                  </a:lnTo>
                  <a:lnTo>
                    <a:pt x="421047" y="502899"/>
                  </a:lnTo>
                  <a:lnTo>
                    <a:pt x="421128" y="502666"/>
                  </a:lnTo>
                  <a:lnTo>
                    <a:pt x="421256" y="502433"/>
                  </a:lnTo>
                  <a:lnTo>
                    <a:pt x="421337" y="502187"/>
                  </a:lnTo>
                  <a:lnTo>
                    <a:pt x="421430" y="501954"/>
                  </a:lnTo>
                  <a:lnTo>
                    <a:pt x="421511" y="501722"/>
                  </a:lnTo>
                  <a:lnTo>
                    <a:pt x="421592" y="501489"/>
                  </a:lnTo>
                  <a:lnTo>
                    <a:pt x="421720" y="501256"/>
                  </a:lnTo>
                  <a:lnTo>
                    <a:pt x="421801" y="501010"/>
                  </a:lnTo>
                  <a:lnTo>
                    <a:pt x="421894" y="500777"/>
                  </a:lnTo>
                  <a:lnTo>
                    <a:pt x="421975" y="500545"/>
                  </a:lnTo>
                  <a:lnTo>
                    <a:pt x="422056" y="500260"/>
                  </a:lnTo>
                  <a:lnTo>
                    <a:pt x="422184" y="500027"/>
                  </a:lnTo>
                  <a:lnTo>
                    <a:pt x="422265" y="499794"/>
                  </a:lnTo>
                  <a:lnTo>
                    <a:pt x="422346" y="499562"/>
                  </a:lnTo>
                  <a:lnTo>
                    <a:pt x="422439" y="499316"/>
                  </a:lnTo>
                  <a:lnTo>
                    <a:pt x="422520" y="499083"/>
                  </a:lnTo>
                  <a:lnTo>
                    <a:pt x="422648" y="498850"/>
                  </a:lnTo>
                  <a:lnTo>
                    <a:pt x="422729" y="498617"/>
                  </a:lnTo>
                  <a:lnTo>
                    <a:pt x="422810" y="498385"/>
                  </a:lnTo>
                  <a:lnTo>
                    <a:pt x="422903" y="498139"/>
                  </a:lnTo>
                  <a:lnTo>
                    <a:pt x="422984" y="497906"/>
                  </a:lnTo>
                  <a:lnTo>
                    <a:pt x="423112" y="497673"/>
                  </a:lnTo>
                  <a:lnTo>
                    <a:pt x="423193" y="497441"/>
                  </a:lnTo>
                  <a:lnTo>
                    <a:pt x="423274" y="497208"/>
                  </a:lnTo>
                  <a:lnTo>
                    <a:pt x="423355" y="496962"/>
                  </a:lnTo>
                </a:path>
                <a:path w="925195" h="787400">
                  <a:moveTo>
                    <a:pt x="423355" y="496962"/>
                  </a:moveTo>
                  <a:lnTo>
                    <a:pt x="423448" y="496729"/>
                  </a:lnTo>
                  <a:lnTo>
                    <a:pt x="423576" y="496445"/>
                  </a:lnTo>
                  <a:lnTo>
                    <a:pt x="423657" y="496212"/>
                  </a:lnTo>
                  <a:lnTo>
                    <a:pt x="423738" y="495979"/>
                  </a:lnTo>
                  <a:lnTo>
                    <a:pt x="423819" y="495746"/>
                  </a:lnTo>
                  <a:lnTo>
                    <a:pt x="423912" y="495513"/>
                  </a:lnTo>
                  <a:lnTo>
                    <a:pt x="424040" y="495268"/>
                  </a:lnTo>
                  <a:lnTo>
                    <a:pt x="424121" y="495035"/>
                  </a:lnTo>
                  <a:lnTo>
                    <a:pt x="424202" y="494802"/>
                  </a:lnTo>
                  <a:lnTo>
                    <a:pt x="424283" y="494569"/>
                  </a:lnTo>
                  <a:lnTo>
                    <a:pt x="424365" y="494336"/>
                  </a:lnTo>
                  <a:lnTo>
                    <a:pt x="424492" y="494091"/>
                  </a:lnTo>
                  <a:lnTo>
                    <a:pt x="424585" y="493858"/>
                  </a:lnTo>
                  <a:lnTo>
                    <a:pt x="424666" y="493625"/>
                  </a:lnTo>
                  <a:lnTo>
                    <a:pt x="424747" y="493341"/>
                  </a:lnTo>
                  <a:lnTo>
                    <a:pt x="424829" y="493108"/>
                  </a:lnTo>
                  <a:lnTo>
                    <a:pt x="424956" y="492875"/>
                  </a:lnTo>
                  <a:lnTo>
                    <a:pt x="425037" y="492642"/>
                  </a:lnTo>
                  <a:lnTo>
                    <a:pt x="425130" y="492396"/>
                  </a:lnTo>
                  <a:lnTo>
                    <a:pt x="425211" y="492164"/>
                  </a:lnTo>
                  <a:lnTo>
                    <a:pt x="425293" y="491931"/>
                  </a:lnTo>
                  <a:lnTo>
                    <a:pt x="425420" y="491698"/>
                  </a:lnTo>
                  <a:lnTo>
                    <a:pt x="425501" y="491465"/>
                  </a:lnTo>
                  <a:lnTo>
                    <a:pt x="425594" y="491219"/>
                  </a:lnTo>
                  <a:lnTo>
                    <a:pt x="425675" y="490987"/>
                  </a:lnTo>
                  <a:lnTo>
                    <a:pt x="425757" y="490754"/>
                  </a:lnTo>
                  <a:lnTo>
                    <a:pt x="425884" y="490469"/>
                  </a:lnTo>
                  <a:lnTo>
                    <a:pt x="425965" y="490236"/>
                  </a:lnTo>
                  <a:lnTo>
                    <a:pt x="426058" y="490004"/>
                  </a:lnTo>
                  <a:lnTo>
                    <a:pt x="426139" y="489771"/>
                  </a:lnTo>
                  <a:lnTo>
                    <a:pt x="426221" y="489525"/>
                  </a:lnTo>
                  <a:lnTo>
                    <a:pt x="426348" y="489292"/>
                  </a:lnTo>
                  <a:lnTo>
                    <a:pt x="426429" y="489060"/>
                  </a:lnTo>
                  <a:lnTo>
                    <a:pt x="426511" y="488827"/>
                  </a:lnTo>
                  <a:lnTo>
                    <a:pt x="426603" y="488594"/>
                  </a:lnTo>
                  <a:lnTo>
                    <a:pt x="426685" y="488348"/>
                  </a:lnTo>
                  <a:lnTo>
                    <a:pt x="426812" y="488077"/>
                  </a:lnTo>
                  <a:lnTo>
                    <a:pt x="426893" y="487831"/>
                  </a:lnTo>
                  <a:lnTo>
                    <a:pt x="426975" y="487598"/>
                  </a:lnTo>
                  <a:lnTo>
                    <a:pt x="427056" y="487365"/>
                  </a:lnTo>
                  <a:lnTo>
                    <a:pt x="427149" y="487132"/>
                  </a:lnTo>
                  <a:lnTo>
                    <a:pt x="427276" y="486900"/>
                  </a:lnTo>
                  <a:lnTo>
                    <a:pt x="427357" y="486654"/>
                  </a:lnTo>
                  <a:lnTo>
                    <a:pt x="427439" y="486421"/>
                  </a:lnTo>
                  <a:lnTo>
                    <a:pt x="427520" y="486188"/>
                  </a:lnTo>
                  <a:lnTo>
                    <a:pt x="427613" y="485955"/>
                  </a:lnTo>
                  <a:lnTo>
                    <a:pt x="427729" y="485671"/>
                  </a:lnTo>
                  <a:lnTo>
                    <a:pt x="427821" y="485438"/>
                  </a:lnTo>
                  <a:lnTo>
                    <a:pt x="427903" y="485205"/>
                  </a:lnTo>
                  <a:lnTo>
                    <a:pt x="427984" y="484960"/>
                  </a:lnTo>
                  <a:lnTo>
                    <a:pt x="428065" y="484727"/>
                  </a:lnTo>
                  <a:lnTo>
                    <a:pt x="428529" y="483511"/>
                  </a:lnTo>
                  <a:lnTo>
                    <a:pt x="428657" y="483265"/>
                  </a:lnTo>
                  <a:lnTo>
                    <a:pt x="428738" y="483032"/>
                  </a:lnTo>
                  <a:lnTo>
                    <a:pt x="428831" y="482800"/>
                  </a:lnTo>
                  <a:lnTo>
                    <a:pt x="428912" y="482567"/>
                  </a:lnTo>
                  <a:lnTo>
                    <a:pt x="428993" y="482334"/>
                  </a:lnTo>
                  <a:lnTo>
                    <a:pt x="429121" y="482088"/>
                  </a:lnTo>
                  <a:lnTo>
                    <a:pt x="429202" y="481855"/>
                  </a:lnTo>
                  <a:lnTo>
                    <a:pt x="429295" y="481623"/>
                  </a:lnTo>
                  <a:lnTo>
                    <a:pt x="429376" y="481338"/>
                  </a:lnTo>
                  <a:lnTo>
                    <a:pt x="429457" y="481105"/>
                  </a:lnTo>
                  <a:lnTo>
                    <a:pt x="429585" y="480873"/>
                  </a:lnTo>
                  <a:lnTo>
                    <a:pt x="429666" y="480640"/>
                  </a:lnTo>
                  <a:lnTo>
                    <a:pt x="429759" y="480394"/>
                  </a:lnTo>
                  <a:lnTo>
                    <a:pt x="429840" y="480161"/>
                  </a:lnTo>
                  <a:lnTo>
                    <a:pt x="429921" y="479928"/>
                  </a:lnTo>
                  <a:lnTo>
                    <a:pt x="430049" y="479696"/>
                  </a:lnTo>
                  <a:lnTo>
                    <a:pt x="430130" y="479411"/>
                  </a:lnTo>
                  <a:lnTo>
                    <a:pt x="430211" y="479178"/>
                  </a:lnTo>
                  <a:lnTo>
                    <a:pt x="430304" y="478945"/>
                  </a:lnTo>
                  <a:lnTo>
                    <a:pt x="430385" y="478700"/>
                  </a:lnTo>
                  <a:lnTo>
                    <a:pt x="430513" y="478467"/>
                  </a:lnTo>
                  <a:lnTo>
                    <a:pt x="430594" y="478234"/>
                  </a:lnTo>
                  <a:lnTo>
                    <a:pt x="430675" y="478001"/>
                  </a:lnTo>
                  <a:lnTo>
                    <a:pt x="430756" y="477768"/>
                  </a:lnTo>
                  <a:lnTo>
                    <a:pt x="430849" y="477484"/>
                  </a:lnTo>
                  <a:lnTo>
                    <a:pt x="430977" y="477251"/>
                  </a:lnTo>
                  <a:lnTo>
                    <a:pt x="431058" y="477005"/>
                  </a:lnTo>
                  <a:lnTo>
                    <a:pt x="431139" y="476773"/>
                  </a:lnTo>
                  <a:lnTo>
                    <a:pt x="431220" y="476540"/>
                  </a:lnTo>
                  <a:lnTo>
                    <a:pt x="431313" y="476307"/>
                  </a:lnTo>
                  <a:lnTo>
                    <a:pt x="431429" y="476074"/>
                  </a:lnTo>
                  <a:lnTo>
                    <a:pt x="431522" y="475790"/>
                  </a:lnTo>
                  <a:lnTo>
                    <a:pt x="431603" y="475557"/>
                  </a:lnTo>
                  <a:lnTo>
                    <a:pt x="431684" y="475311"/>
                  </a:lnTo>
                  <a:lnTo>
                    <a:pt x="431777" y="475078"/>
                  </a:lnTo>
                  <a:lnTo>
                    <a:pt x="431893" y="474845"/>
                  </a:lnTo>
                  <a:lnTo>
                    <a:pt x="431986" y="474613"/>
                  </a:lnTo>
                  <a:lnTo>
                    <a:pt x="432067" y="474380"/>
                  </a:lnTo>
                  <a:lnTo>
                    <a:pt x="432148" y="474095"/>
                  </a:lnTo>
                  <a:lnTo>
                    <a:pt x="432229" y="473850"/>
                  </a:lnTo>
                  <a:lnTo>
                    <a:pt x="432357" y="473617"/>
                  </a:lnTo>
                  <a:lnTo>
                    <a:pt x="432438" y="473384"/>
                  </a:lnTo>
                  <a:lnTo>
                    <a:pt x="432531" y="473151"/>
                  </a:lnTo>
                  <a:lnTo>
                    <a:pt x="432612" y="472918"/>
                  </a:lnTo>
                  <a:lnTo>
                    <a:pt x="432693" y="472686"/>
                  </a:lnTo>
                  <a:lnTo>
                    <a:pt x="432821" y="472401"/>
                  </a:lnTo>
                  <a:lnTo>
                    <a:pt x="432902" y="472155"/>
                  </a:lnTo>
                  <a:lnTo>
                    <a:pt x="432995" y="471922"/>
                  </a:lnTo>
                  <a:lnTo>
                    <a:pt x="433076" y="471690"/>
                  </a:lnTo>
                  <a:lnTo>
                    <a:pt x="433157" y="471457"/>
                  </a:lnTo>
                  <a:lnTo>
                    <a:pt x="433285" y="471224"/>
                  </a:lnTo>
                  <a:lnTo>
                    <a:pt x="433366" y="470978"/>
                  </a:lnTo>
                  <a:lnTo>
                    <a:pt x="433447" y="470707"/>
                  </a:lnTo>
                  <a:lnTo>
                    <a:pt x="433540" y="470461"/>
                  </a:lnTo>
                  <a:lnTo>
                    <a:pt x="433621" y="470228"/>
                  </a:lnTo>
                  <a:lnTo>
                    <a:pt x="433749" y="469995"/>
                  </a:lnTo>
                  <a:lnTo>
                    <a:pt x="433830" y="469763"/>
                  </a:lnTo>
                  <a:lnTo>
                    <a:pt x="433911" y="469530"/>
                  </a:lnTo>
                  <a:lnTo>
                    <a:pt x="434004" y="469284"/>
                  </a:lnTo>
                  <a:lnTo>
                    <a:pt x="434085" y="469012"/>
                  </a:lnTo>
                  <a:lnTo>
                    <a:pt x="434213" y="468767"/>
                  </a:lnTo>
                  <a:lnTo>
                    <a:pt x="434294" y="468534"/>
                  </a:lnTo>
                  <a:lnTo>
                    <a:pt x="434375" y="468301"/>
                  </a:lnTo>
                  <a:lnTo>
                    <a:pt x="434457" y="468068"/>
                  </a:lnTo>
                  <a:lnTo>
                    <a:pt x="434549" y="467835"/>
                  </a:lnTo>
                  <a:lnTo>
                    <a:pt x="434677" y="467551"/>
                  </a:lnTo>
                  <a:lnTo>
                    <a:pt x="434758" y="467318"/>
                  </a:lnTo>
                  <a:lnTo>
                    <a:pt x="434839" y="467072"/>
                  </a:lnTo>
                  <a:lnTo>
                    <a:pt x="434921" y="466840"/>
                  </a:lnTo>
                  <a:lnTo>
                    <a:pt x="435013" y="466607"/>
                  </a:lnTo>
                  <a:lnTo>
                    <a:pt x="435129" y="466374"/>
                  </a:lnTo>
                  <a:lnTo>
                    <a:pt x="435222" y="466089"/>
                  </a:lnTo>
                  <a:lnTo>
                    <a:pt x="435303" y="465857"/>
                  </a:lnTo>
                  <a:lnTo>
                    <a:pt x="435385" y="465624"/>
                  </a:lnTo>
                  <a:lnTo>
                    <a:pt x="435477" y="465378"/>
                  </a:lnTo>
                  <a:lnTo>
                    <a:pt x="435593" y="465145"/>
                  </a:lnTo>
                  <a:lnTo>
                    <a:pt x="435686" y="464912"/>
                  </a:lnTo>
                  <a:lnTo>
                    <a:pt x="435767" y="464628"/>
                  </a:lnTo>
                  <a:lnTo>
                    <a:pt x="435849" y="464395"/>
                  </a:lnTo>
                  <a:lnTo>
                    <a:pt x="435930" y="464162"/>
                  </a:lnTo>
                  <a:lnTo>
                    <a:pt x="436057" y="463929"/>
                  </a:lnTo>
                  <a:lnTo>
                    <a:pt x="436139" y="463684"/>
                  </a:lnTo>
                  <a:lnTo>
                    <a:pt x="436231" y="463451"/>
                  </a:lnTo>
                  <a:lnTo>
                    <a:pt x="436313" y="463166"/>
                  </a:lnTo>
                  <a:lnTo>
                    <a:pt x="436394" y="462934"/>
                  </a:lnTo>
                  <a:lnTo>
                    <a:pt x="436521" y="462701"/>
                  </a:lnTo>
                  <a:lnTo>
                    <a:pt x="436603" y="462468"/>
                  </a:lnTo>
                  <a:lnTo>
                    <a:pt x="436695" y="462235"/>
                  </a:lnTo>
                  <a:lnTo>
                    <a:pt x="436777" y="461989"/>
                  </a:lnTo>
                  <a:lnTo>
                    <a:pt x="436858" y="461718"/>
                  </a:lnTo>
                  <a:lnTo>
                    <a:pt x="436985" y="461472"/>
                  </a:lnTo>
                  <a:lnTo>
                    <a:pt x="437067" y="461239"/>
                  </a:lnTo>
                  <a:lnTo>
                    <a:pt x="437148" y="461006"/>
                  </a:lnTo>
                  <a:lnTo>
                    <a:pt x="437241" y="460774"/>
                  </a:lnTo>
                  <a:lnTo>
                    <a:pt x="437322" y="460541"/>
                  </a:lnTo>
                  <a:lnTo>
                    <a:pt x="437449" y="460256"/>
                  </a:lnTo>
                  <a:lnTo>
                    <a:pt x="437531" y="460023"/>
                  </a:lnTo>
                  <a:lnTo>
                    <a:pt x="437612" y="459778"/>
                  </a:lnTo>
                  <a:lnTo>
                    <a:pt x="437705" y="459545"/>
                  </a:lnTo>
                  <a:lnTo>
                    <a:pt x="437786" y="459312"/>
                  </a:lnTo>
                  <a:lnTo>
                    <a:pt x="437913" y="459028"/>
                  </a:lnTo>
                  <a:lnTo>
                    <a:pt x="437995" y="458795"/>
                  </a:lnTo>
                  <a:lnTo>
                    <a:pt x="438076" y="458562"/>
                  </a:lnTo>
                  <a:lnTo>
                    <a:pt x="438157" y="458329"/>
                  </a:lnTo>
                  <a:lnTo>
                    <a:pt x="438250" y="458083"/>
                  </a:lnTo>
                  <a:lnTo>
                    <a:pt x="438377" y="457851"/>
                  </a:lnTo>
                  <a:lnTo>
                    <a:pt x="438459" y="457566"/>
                  </a:lnTo>
                  <a:lnTo>
                    <a:pt x="438540" y="457333"/>
                  </a:lnTo>
                  <a:lnTo>
                    <a:pt x="438621" y="457100"/>
                  </a:lnTo>
                  <a:lnTo>
                    <a:pt x="438714" y="456868"/>
                  </a:lnTo>
                  <a:lnTo>
                    <a:pt x="438830" y="456622"/>
                  </a:lnTo>
                  <a:lnTo>
                    <a:pt x="438923" y="456350"/>
                  </a:lnTo>
                  <a:lnTo>
                    <a:pt x="439004" y="456105"/>
                  </a:lnTo>
                  <a:lnTo>
                    <a:pt x="439085" y="455872"/>
                  </a:lnTo>
                  <a:lnTo>
                    <a:pt x="439166" y="455639"/>
                  </a:lnTo>
                  <a:lnTo>
                    <a:pt x="439294" y="455406"/>
                  </a:lnTo>
                  <a:lnTo>
                    <a:pt x="439387" y="455173"/>
                  </a:lnTo>
                  <a:lnTo>
                    <a:pt x="439468" y="454889"/>
                  </a:lnTo>
                  <a:lnTo>
                    <a:pt x="439549" y="454656"/>
                  </a:lnTo>
                  <a:lnTo>
                    <a:pt x="439630" y="454410"/>
                  </a:lnTo>
                  <a:lnTo>
                    <a:pt x="439758" y="454177"/>
                  </a:lnTo>
                  <a:lnTo>
                    <a:pt x="439839" y="453945"/>
                  </a:lnTo>
                  <a:lnTo>
                    <a:pt x="439932" y="453660"/>
                  </a:lnTo>
                  <a:lnTo>
                    <a:pt x="440013" y="453427"/>
                  </a:lnTo>
                  <a:lnTo>
                    <a:pt x="440094" y="453195"/>
                  </a:lnTo>
                  <a:lnTo>
                    <a:pt x="440222" y="452962"/>
                  </a:lnTo>
                  <a:lnTo>
                    <a:pt x="440303" y="452716"/>
                  </a:lnTo>
                  <a:lnTo>
                    <a:pt x="440396" y="452444"/>
                  </a:lnTo>
                  <a:lnTo>
                    <a:pt x="440477" y="452199"/>
                  </a:lnTo>
                  <a:lnTo>
                    <a:pt x="440558" y="451966"/>
                  </a:lnTo>
                  <a:lnTo>
                    <a:pt x="440686" y="451733"/>
                  </a:lnTo>
                  <a:lnTo>
                    <a:pt x="440767" y="451500"/>
                  </a:lnTo>
                  <a:lnTo>
                    <a:pt x="440848" y="451216"/>
                  </a:lnTo>
                  <a:lnTo>
                    <a:pt x="440941" y="450983"/>
                  </a:lnTo>
                  <a:lnTo>
                    <a:pt x="441022" y="450750"/>
                  </a:lnTo>
                  <a:lnTo>
                    <a:pt x="441150" y="450504"/>
                  </a:lnTo>
                  <a:lnTo>
                    <a:pt x="441231" y="450272"/>
                  </a:lnTo>
                  <a:lnTo>
                    <a:pt x="441312" y="449987"/>
                  </a:lnTo>
                  <a:lnTo>
                    <a:pt x="441405" y="449754"/>
                  </a:lnTo>
                  <a:lnTo>
                    <a:pt x="441486" y="449521"/>
                  </a:lnTo>
                  <a:lnTo>
                    <a:pt x="441614" y="449289"/>
                  </a:lnTo>
                  <a:lnTo>
                    <a:pt x="441695" y="449056"/>
                  </a:lnTo>
                  <a:lnTo>
                    <a:pt x="441776" y="448771"/>
                  </a:lnTo>
                </a:path>
                <a:path w="925195" h="787400">
                  <a:moveTo>
                    <a:pt x="441776" y="448771"/>
                  </a:moveTo>
                  <a:lnTo>
                    <a:pt x="441857" y="448538"/>
                  </a:lnTo>
                  <a:lnTo>
                    <a:pt x="441950" y="448293"/>
                  </a:lnTo>
                  <a:lnTo>
                    <a:pt x="442078" y="448060"/>
                  </a:lnTo>
                  <a:lnTo>
                    <a:pt x="442159" y="447827"/>
                  </a:lnTo>
                  <a:lnTo>
                    <a:pt x="442240" y="447543"/>
                  </a:lnTo>
                  <a:lnTo>
                    <a:pt x="442321" y="447310"/>
                  </a:lnTo>
                  <a:lnTo>
                    <a:pt x="442414" y="447077"/>
                  </a:lnTo>
                  <a:lnTo>
                    <a:pt x="442530" y="446844"/>
                  </a:lnTo>
                  <a:lnTo>
                    <a:pt x="442623" y="446598"/>
                  </a:lnTo>
                  <a:lnTo>
                    <a:pt x="442704" y="446314"/>
                  </a:lnTo>
                  <a:lnTo>
                    <a:pt x="442785" y="446081"/>
                  </a:lnTo>
                  <a:lnTo>
                    <a:pt x="442867" y="445848"/>
                  </a:lnTo>
                  <a:lnTo>
                    <a:pt x="442994" y="445615"/>
                  </a:lnTo>
                  <a:lnTo>
                    <a:pt x="443087" y="445383"/>
                  </a:lnTo>
                  <a:lnTo>
                    <a:pt x="443168" y="445098"/>
                  </a:lnTo>
                  <a:lnTo>
                    <a:pt x="443249" y="444865"/>
                  </a:lnTo>
                  <a:lnTo>
                    <a:pt x="443331" y="444620"/>
                  </a:lnTo>
                  <a:lnTo>
                    <a:pt x="443458" y="444387"/>
                  </a:lnTo>
                  <a:lnTo>
                    <a:pt x="443539" y="444154"/>
                  </a:lnTo>
                  <a:lnTo>
                    <a:pt x="443632" y="443869"/>
                  </a:lnTo>
                  <a:lnTo>
                    <a:pt x="443713" y="443637"/>
                  </a:lnTo>
                  <a:lnTo>
                    <a:pt x="443795" y="443404"/>
                  </a:lnTo>
                  <a:lnTo>
                    <a:pt x="443922" y="443171"/>
                  </a:lnTo>
                  <a:lnTo>
                    <a:pt x="444003" y="442886"/>
                  </a:lnTo>
                  <a:lnTo>
                    <a:pt x="444096" y="442654"/>
                  </a:lnTo>
                  <a:lnTo>
                    <a:pt x="444177" y="442408"/>
                  </a:lnTo>
                  <a:lnTo>
                    <a:pt x="444259" y="442175"/>
                  </a:lnTo>
                  <a:lnTo>
                    <a:pt x="444386" y="441942"/>
                  </a:lnTo>
                  <a:lnTo>
                    <a:pt x="444467" y="441658"/>
                  </a:lnTo>
                  <a:lnTo>
                    <a:pt x="444549" y="441425"/>
                  </a:lnTo>
                  <a:lnTo>
                    <a:pt x="444641" y="441192"/>
                  </a:lnTo>
                  <a:lnTo>
                    <a:pt x="444723" y="440959"/>
                  </a:lnTo>
                  <a:lnTo>
                    <a:pt x="444850" y="440714"/>
                  </a:lnTo>
                  <a:lnTo>
                    <a:pt x="444932" y="440442"/>
                  </a:lnTo>
                  <a:lnTo>
                    <a:pt x="445013" y="440196"/>
                  </a:lnTo>
                  <a:lnTo>
                    <a:pt x="445106" y="439963"/>
                  </a:lnTo>
                  <a:lnTo>
                    <a:pt x="445187" y="439731"/>
                  </a:lnTo>
                  <a:lnTo>
                    <a:pt x="445314" y="439446"/>
                  </a:lnTo>
                  <a:lnTo>
                    <a:pt x="445396" y="439213"/>
                  </a:lnTo>
                  <a:lnTo>
                    <a:pt x="445477" y="438980"/>
                  </a:lnTo>
                  <a:lnTo>
                    <a:pt x="445558" y="438748"/>
                  </a:lnTo>
                  <a:lnTo>
                    <a:pt x="445651" y="438502"/>
                  </a:lnTo>
                  <a:lnTo>
                    <a:pt x="445778" y="438230"/>
                  </a:lnTo>
                  <a:lnTo>
                    <a:pt x="445860" y="437985"/>
                  </a:lnTo>
                  <a:lnTo>
                    <a:pt x="445941" y="437752"/>
                  </a:lnTo>
                  <a:lnTo>
                    <a:pt x="446022" y="437519"/>
                  </a:lnTo>
                  <a:lnTo>
                    <a:pt x="446115" y="437286"/>
                  </a:lnTo>
                  <a:lnTo>
                    <a:pt x="446231" y="437002"/>
                  </a:lnTo>
                  <a:lnTo>
                    <a:pt x="446324" y="436769"/>
                  </a:lnTo>
                  <a:lnTo>
                    <a:pt x="446405" y="436523"/>
                  </a:lnTo>
                  <a:lnTo>
                    <a:pt x="446486" y="436290"/>
                  </a:lnTo>
                  <a:lnTo>
                    <a:pt x="446567" y="436006"/>
                  </a:lnTo>
                  <a:lnTo>
                    <a:pt x="447031" y="434790"/>
                  </a:lnTo>
                  <a:lnTo>
                    <a:pt x="447159" y="434557"/>
                  </a:lnTo>
                  <a:lnTo>
                    <a:pt x="447240" y="434311"/>
                  </a:lnTo>
                  <a:lnTo>
                    <a:pt x="447333" y="434079"/>
                  </a:lnTo>
                  <a:lnTo>
                    <a:pt x="447414" y="433794"/>
                  </a:lnTo>
                  <a:lnTo>
                    <a:pt x="447495" y="433561"/>
                  </a:lnTo>
                  <a:lnTo>
                    <a:pt x="447623" y="433328"/>
                  </a:lnTo>
                  <a:lnTo>
                    <a:pt x="447704" y="433096"/>
                  </a:lnTo>
                  <a:lnTo>
                    <a:pt x="447797" y="432811"/>
                  </a:lnTo>
                  <a:lnTo>
                    <a:pt x="447878" y="432578"/>
                  </a:lnTo>
                  <a:lnTo>
                    <a:pt x="447959" y="432345"/>
                  </a:lnTo>
                  <a:lnTo>
                    <a:pt x="448087" y="432100"/>
                  </a:lnTo>
                  <a:lnTo>
                    <a:pt x="448168" y="431867"/>
                  </a:lnTo>
                  <a:lnTo>
                    <a:pt x="448249" y="431582"/>
                  </a:lnTo>
                  <a:lnTo>
                    <a:pt x="448342" y="431350"/>
                  </a:lnTo>
                  <a:lnTo>
                    <a:pt x="448423" y="431117"/>
                  </a:lnTo>
                  <a:lnTo>
                    <a:pt x="448551" y="430884"/>
                  </a:lnTo>
                  <a:lnTo>
                    <a:pt x="448632" y="430599"/>
                  </a:lnTo>
                  <a:lnTo>
                    <a:pt x="448713" y="430367"/>
                  </a:lnTo>
                  <a:lnTo>
                    <a:pt x="448806" y="430134"/>
                  </a:lnTo>
                  <a:lnTo>
                    <a:pt x="448887" y="429888"/>
                  </a:lnTo>
                  <a:lnTo>
                    <a:pt x="449015" y="429655"/>
                  </a:lnTo>
                  <a:lnTo>
                    <a:pt x="449479" y="428388"/>
                  </a:lnTo>
                  <a:lnTo>
                    <a:pt x="449560" y="428155"/>
                  </a:lnTo>
                  <a:lnTo>
                    <a:pt x="449641" y="427909"/>
                  </a:lnTo>
                  <a:lnTo>
                    <a:pt x="449722" y="427676"/>
                  </a:lnTo>
                  <a:lnTo>
                    <a:pt x="449815" y="427392"/>
                  </a:lnTo>
                  <a:lnTo>
                    <a:pt x="449931" y="427159"/>
                  </a:lnTo>
                  <a:lnTo>
                    <a:pt x="450024" y="426926"/>
                  </a:lnTo>
                  <a:lnTo>
                    <a:pt x="450105" y="426693"/>
                  </a:lnTo>
                  <a:lnTo>
                    <a:pt x="450186" y="426409"/>
                  </a:lnTo>
                  <a:lnTo>
                    <a:pt x="450268" y="426176"/>
                  </a:lnTo>
                  <a:lnTo>
                    <a:pt x="450395" y="425943"/>
                  </a:lnTo>
                  <a:lnTo>
                    <a:pt x="450488" y="425698"/>
                  </a:lnTo>
                  <a:lnTo>
                    <a:pt x="450569" y="425465"/>
                  </a:lnTo>
                  <a:lnTo>
                    <a:pt x="450650" y="425180"/>
                  </a:lnTo>
                  <a:lnTo>
                    <a:pt x="450732" y="424947"/>
                  </a:lnTo>
                  <a:lnTo>
                    <a:pt x="450859" y="424715"/>
                  </a:lnTo>
                  <a:lnTo>
                    <a:pt x="450952" y="424482"/>
                  </a:lnTo>
                  <a:lnTo>
                    <a:pt x="451033" y="424197"/>
                  </a:lnTo>
                  <a:lnTo>
                    <a:pt x="451114" y="423964"/>
                  </a:lnTo>
                  <a:lnTo>
                    <a:pt x="451196" y="423732"/>
                  </a:lnTo>
                  <a:lnTo>
                    <a:pt x="451323" y="423486"/>
                  </a:lnTo>
                  <a:lnTo>
                    <a:pt x="451404" y="423214"/>
                  </a:lnTo>
                  <a:lnTo>
                    <a:pt x="451497" y="422969"/>
                  </a:lnTo>
                  <a:lnTo>
                    <a:pt x="451578" y="422736"/>
                  </a:lnTo>
                  <a:lnTo>
                    <a:pt x="451660" y="422503"/>
                  </a:lnTo>
                  <a:lnTo>
                    <a:pt x="451787" y="422218"/>
                  </a:lnTo>
                  <a:lnTo>
                    <a:pt x="451868" y="421986"/>
                  </a:lnTo>
                  <a:lnTo>
                    <a:pt x="451950" y="421753"/>
                  </a:lnTo>
                  <a:lnTo>
                    <a:pt x="452042" y="421520"/>
                  </a:lnTo>
                  <a:lnTo>
                    <a:pt x="452124" y="421274"/>
                  </a:lnTo>
                  <a:lnTo>
                    <a:pt x="452251" y="421003"/>
                  </a:lnTo>
                  <a:lnTo>
                    <a:pt x="452332" y="420757"/>
                  </a:lnTo>
                  <a:lnTo>
                    <a:pt x="452414" y="420524"/>
                  </a:lnTo>
                  <a:lnTo>
                    <a:pt x="452506" y="420291"/>
                  </a:lnTo>
                  <a:lnTo>
                    <a:pt x="452588" y="420007"/>
                  </a:lnTo>
                  <a:lnTo>
                    <a:pt x="452715" y="419774"/>
                  </a:lnTo>
                  <a:lnTo>
                    <a:pt x="452796" y="419541"/>
                  </a:lnTo>
                  <a:lnTo>
                    <a:pt x="452878" y="419295"/>
                  </a:lnTo>
                  <a:lnTo>
                    <a:pt x="452959" y="419024"/>
                  </a:lnTo>
                  <a:lnTo>
                    <a:pt x="453052" y="418778"/>
                  </a:lnTo>
                  <a:lnTo>
                    <a:pt x="453179" y="418545"/>
                  </a:lnTo>
                  <a:lnTo>
                    <a:pt x="453260" y="418312"/>
                  </a:lnTo>
                  <a:lnTo>
                    <a:pt x="453342" y="418028"/>
                  </a:lnTo>
                  <a:lnTo>
                    <a:pt x="453423" y="417795"/>
                  </a:lnTo>
                  <a:lnTo>
                    <a:pt x="453516" y="417562"/>
                  </a:lnTo>
                  <a:lnTo>
                    <a:pt x="453632" y="417330"/>
                  </a:lnTo>
                  <a:lnTo>
                    <a:pt x="453724" y="417045"/>
                  </a:lnTo>
                  <a:lnTo>
                    <a:pt x="453806" y="416812"/>
                  </a:lnTo>
                  <a:lnTo>
                    <a:pt x="453887" y="416566"/>
                  </a:lnTo>
                  <a:lnTo>
                    <a:pt x="453968" y="416334"/>
                  </a:lnTo>
                  <a:lnTo>
                    <a:pt x="454432" y="415066"/>
                  </a:lnTo>
                  <a:lnTo>
                    <a:pt x="454560" y="414833"/>
                  </a:lnTo>
                  <a:lnTo>
                    <a:pt x="454652" y="414601"/>
                  </a:lnTo>
                  <a:lnTo>
                    <a:pt x="454734" y="414355"/>
                  </a:lnTo>
                  <a:lnTo>
                    <a:pt x="454815" y="414083"/>
                  </a:lnTo>
                  <a:lnTo>
                    <a:pt x="454896" y="413837"/>
                  </a:lnTo>
                  <a:lnTo>
                    <a:pt x="455024" y="413605"/>
                  </a:lnTo>
                  <a:lnTo>
                    <a:pt x="455105" y="413372"/>
                  </a:lnTo>
                  <a:lnTo>
                    <a:pt x="455198" y="413087"/>
                  </a:lnTo>
                  <a:lnTo>
                    <a:pt x="455279" y="412854"/>
                  </a:lnTo>
                  <a:lnTo>
                    <a:pt x="455360" y="412622"/>
                  </a:lnTo>
                  <a:lnTo>
                    <a:pt x="455488" y="412389"/>
                  </a:lnTo>
                  <a:lnTo>
                    <a:pt x="455569" y="412104"/>
                  </a:lnTo>
                  <a:lnTo>
                    <a:pt x="455650" y="411859"/>
                  </a:lnTo>
                  <a:lnTo>
                    <a:pt x="455743" y="411626"/>
                  </a:lnTo>
                  <a:lnTo>
                    <a:pt x="455824" y="411393"/>
                  </a:lnTo>
                  <a:lnTo>
                    <a:pt x="455952" y="411108"/>
                  </a:lnTo>
                  <a:lnTo>
                    <a:pt x="456033" y="410876"/>
                  </a:lnTo>
                  <a:lnTo>
                    <a:pt x="456114" y="410643"/>
                  </a:lnTo>
                  <a:lnTo>
                    <a:pt x="456207" y="410410"/>
                  </a:lnTo>
                  <a:lnTo>
                    <a:pt x="456288" y="410125"/>
                  </a:lnTo>
                  <a:lnTo>
                    <a:pt x="456416" y="409893"/>
                  </a:lnTo>
                  <a:lnTo>
                    <a:pt x="456497" y="409647"/>
                  </a:lnTo>
                  <a:lnTo>
                    <a:pt x="456578" y="409414"/>
                  </a:lnTo>
                  <a:lnTo>
                    <a:pt x="456671" y="409130"/>
                  </a:lnTo>
                  <a:lnTo>
                    <a:pt x="456752" y="408897"/>
                  </a:lnTo>
                  <a:lnTo>
                    <a:pt x="456880" y="408664"/>
                  </a:lnTo>
                  <a:lnTo>
                    <a:pt x="456961" y="408431"/>
                  </a:lnTo>
                  <a:lnTo>
                    <a:pt x="457042" y="408147"/>
                  </a:lnTo>
                  <a:lnTo>
                    <a:pt x="457123" y="407914"/>
                  </a:lnTo>
                  <a:lnTo>
                    <a:pt x="457216" y="407681"/>
                  </a:lnTo>
                  <a:lnTo>
                    <a:pt x="457332" y="407435"/>
                  </a:lnTo>
                  <a:lnTo>
                    <a:pt x="457425" y="407164"/>
                  </a:lnTo>
                  <a:lnTo>
                    <a:pt x="457506" y="406918"/>
                  </a:lnTo>
                  <a:lnTo>
                    <a:pt x="457587" y="406685"/>
                  </a:lnTo>
                  <a:lnTo>
                    <a:pt x="457668" y="406452"/>
                  </a:lnTo>
                  <a:lnTo>
                    <a:pt x="457796" y="406168"/>
                  </a:lnTo>
                  <a:lnTo>
                    <a:pt x="457889" y="405935"/>
                  </a:lnTo>
                  <a:lnTo>
                    <a:pt x="457970" y="405702"/>
                  </a:lnTo>
                  <a:lnTo>
                    <a:pt x="458051" y="405469"/>
                  </a:lnTo>
                  <a:lnTo>
                    <a:pt x="458132" y="405185"/>
                  </a:lnTo>
                  <a:lnTo>
                    <a:pt x="458260" y="404939"/>
                  </a:lnTo>
                  <a:lnTo>
                    <a:pt x="458341" y="404706"/>
                  </a:lnTo>
                  <a:lnTo>
                    <a:pt x="458434" y="404473"/>
                  </a:lnTo>
                  <a:lnTo>
                    <a:pt x="458515" y="404189"/>
                  </a:lnTo>
                  <a:lnTo>
                    <a:pt x="458596" y="403956"/>
                  </a:lnTo>
                  <a:lnTo>
                    <a:pt x="458724" y="403723"/>
                  </a:lnTo>
                  <a:lnTo>
                    <a:pt x="458805" y="403491"/>
                  </a:lnTo>
                  <a:lnTo>
                    <a:pt x="458898" y="403206"/>
                  </a:lnTo>
                  <a:lnTo>
                    <a:pt x="458979" y="402973"/>
                  </a:lnTo>
                  <a:lnTo>
                    <a:pt x="459060" y="402727"/>
                  </a:lnTo>
                  <a:lnTo>
                    <a:pt x="459188" y="402495"/>
                  </a:lnTo>
                  <a:lnTo>
                    <a:pt x="459269" y="402210"/>
                  </a:lnTo>
                  <a:lnTo>
                    <a:pt x="459350" y="401977"/>
                  </a:lnTo>
                  <a:lnTo>
                    <a:pt x="459443" y="401744"/>
                  </a:lnTo>
                  <a:lnTo>
                    <a:pt x="459524" y="401512"/>
                  </a:lnTo>
                  <a:lnTo>
                    <a:pt x="459652" y="401227"/>
                  </a:lnTo>
                  <a:lnTo>
                    <a:pt x="459733" y="400994"/>
                  </a:lnTo>
                  <a:lnTo>
                    <a:pt x="459814" y="400762"/>
                  </a:lnTo>
                  <a:lnTo>
                    <a:pt x="459907" y="400516"/>
                  </a:lnTo>
                  <a:lnTo>
                    <a:pt x="459988" y="400244"/>
                  </a:lnTo>
                  <a:lnTo>
                    <a:pt x="460116" y="399998"/>
                  </a:lnTo>
                  <a:lnTo>
                    <a:pt x="460197" y="399766"/>
                  </a:lnTo>
                </a:path>
                <a:path w="925195" h="787400">
                  <a:moveTo>
                    <a:pt x="460197" y="399766"/>
                  </a:moveTo>
                  <a:lnTo>
                    <a:pt x="460278" y="399533"/>
                  </a:lnTo>
                  <a:lnTo>
                    <a:pt x="460371" y="399248"/>
                  </a:lnTo>
                  <a:lnTo>
                    <a:pt x="460452" y="399015"/>
                  </a:lnTo>
                  <a:lnTo>
                    <a:pt x="460580" y="398783"/>
                  </a:lnTo>
                  <a:lnTo>
                    <a:pt x="460661" y="398550"/>
                  </a:lnTo>
                  <a:lnTo>
                    <a:pt x="460742" y="398265"/>
                  </a:lnTo>
                  <a:lnTo>
                    <a:pt x="460824" y="398033"/>
                  </a:lnTo>
                  <a:lnTo>
                    <a:pt x="460916" y="397787"/>
                  </a:lnTo>
                  <a:lnTo>
                    <a:pt x="461032" y="397554"/>
                  </a:lnTo>
                  <a:lnTo>
                    <a:pt x="461125" y="397269"/>
                  </a:lnTo>
                  <a:lnTo>
                    <a:pt x="461206" y="397037"/>
                  </a:lnTo>
                  <a:lnTo>
                    <a:pt x="461288" y="396804"/>
                  </a:lnTo>
                  <a:lnTo>
                    <a:pt x="461369" y="396571"/>
                  </a:lnTo>
                  <a:lnTo>
                    <a:pt x="461496" y="396286"/>
                  </a:lnTo>
                  <a:lnTo>
                    <a:pt x="461589" y="396054"/>
                  </a:lnTo>
                  <a:lnTo>
                    <a:pt x="461670" y="395808"/>
                  </a:lnTo>
                  <a:lnTo>
                    <a:pt x="461752" y="395575"/>
                  </a:lnTo>
                  <a:lnTo>
                    <a:pt x="461833" y="395291"/>
                  </a:lnTo>
                  <a:lnTo>
                    <a:pt x="461960" y="395058"/>
                  </a:lnTo>
                  <a:lnTo>
                    <a:pt x="462042" y="394825"/>
                  </a:lnTo>
                  <a:lnTo>
                    <a:pt x="462134" y="394592"/>
                  </a:lnTo>
                  <a:lnTo>
                    <a:pt x="462216" y="394308"/>
                  </a:lnTo>
                  <a:lnTo>
                    <a:pt x="462297" y="394075"/>
                  </a:lnTo>
                  <a:lnTo>
                    <a:pt x="462424" y="393842"/>
                  </a:lnTo>
                  <a:lnTo>
                    <a:pt x="462506" y="393596"/>
                  </a:lnTo>
                  <a:lnTo>
                    <a:pt x="462552" y="393363"/>
                  </a:lnTo>
                  <a:lnTo>
                    <a:pt x="462633" y="393131"/>
                  </a:lnTo>
                  <a:lnTo>
                    <a:pt x="462761" y="392898"/>
                  </a:lnTo>
                  <a:lnTo>
                    <a:pt x="462842" y="392665"/>
                  </a:lnTo>
                  <a:lnTo>
                    <a:pt x="462935" y="392381"/>
                  </a:lnTo>
                  <a:lnTo>
                    <a:pt x="463016" y="392148"/>
                  </a:lnTo>
                  <a:lnTo>
                    <a:pt x="463097" y="391902"/>
                  </a:lnTo>
                  <a:lnTo>
                    <a:pt x="463225" y="391669"/>
                  </a:lnTo>
                  <a:lnTo>
                    <a:pt x="463306" y="391385"/>
                  </a:lnTo>
                  <a:lnTo>
                    <a:pt x="463387" y="391152"/>
                  </a:lnTo>
                  <a:lnTo>
                    <a:pt x="463480" y="390919"/>
                  </a:lnTo>
                  <a:lnTo>
                    <a:pt x="463561" y="390686"/>
                  </a:lnTo>
                  <a:lnTo>
                    <a:pt x="463689" y="390402"/>
                  </a:lnTo>
                  <a:lnTo>
                    <a:pt x="463770" y="390169"/>
                  </a:lnTo>
                  <a:lnTo>
                    <a:pt x="463851" y="389936"/>
                  </a:lnTo>
                  <a:lnTo>
                    <a:pt x="463944" y="389690"/>
                  </a:lnTo>
                  <a:lnTo>
                    <a:pt x="464025" y="389419"/>
                  </a:lnTo>
                  <a:lnTo>
                    <a:pt x="464153" y="389173"/>
                  </a:lnTo>
                  <a:lnTo>
                    <a:pt x="464234" y="388940"/>
                  </a:lnTo>
                  <a:lnTo>
                    <a:pt x="464315" y="388707"/>
                  </a:lnTo>
                  <a:lnTo>
                    <a:pt x="464396" y="388423"/>
                  </a:lnTo>
                  <a:lnTo>
                    <a:pt x="464489" y="388190"/>
                  </a:lnTo>
                  <a:lnTo>
                    <a:pt x="464617" y="387957"/>
                  </a:lnTo>
                  <a:lnTo>
                    <a:pt x="464698" y="387711"/>
                  </a:lnTo>
                  <a:lnTo>
                    <a:pt x="464779" y="387440"/>
                  </a:lnTo>
                  <a:lnTo>
                    <a:pt x="464860" y="387194"/>
                  </a:lnTo>
                  <a:lnTo>
                    <a:pt x="464953" y="386961"/>
                  </a:lnTo>
                  <a:lnTo>
                    <a:pt x="465069" y="386728"/>
                  </a:lnTo>
                  <a:lnTo>
                    <a:pt x="465162" y="386444"/>
                  </a:lnTo>
                  <a:lnTo>
                    <a:pt x="465243" y="386211"/>
                  </a:lnTo>
                  <a:lnTo>
                    <a:pt x="465324" y="385978"/>
                  </a:lnTo>
                  <a:lnTo>
                    <a:pt x="465406" y="385746"/>
                  </a:lnTo>
                  <a:lnTo>
                    <a:pt x="465533" y="385461"/>
                  </a:lnTo>
                  <a:lnTo>
                    <a:pt x="465626" y="385228"/>
                  </a:lnTo>
                  <a:lnTo>
                    <a:pt x="465707" y="384982"/>
                  </a:lnTo>
                  <a:lnTo>
                    <a:pt x="465788" y="384750"/>
                  </a:lnTo>
                  <a:lnTo>
                    <a:pt x="465870" y="384465"/>
                  </a:lnTo>
                  <a:lnTo>
                    <a:pt x="465997" y="384232"/>
                  </a:lnTo>
                  <a:lnTo>
                    <a:pt x="466090" y="383999"/>
                  </a:lnTo>
                  <a:lnTo>
                    <a:pt x="466171" y="383767"/>
                  </a:lnTo>
                  <a:lnTo>
                    <a:pt x="466252" y="383482"/>
                  </a:lnTo>
                  <a:lnTo>
                    <a:pt x="466334" y="383249"/>
                  </a:lnTo>
                  <a:lnTo>
                    <a:pt x="466461" y="383017"/>
                  </a:lnTo>
                  <a:lnTo>
                    <a:pt x="466542" y="382771"/>
                  </a:lnTo>
                  <a:lnTo>
                    <a:pt x="466635" y="382499"/>
                  </a:lnTo>
                  <a:lnTo>
                    <a:pt x="466716" y="382253"/>
                  </a:lnTo>
                  <a:lnTo>
                    <a:pt x="466798" y="382021"/>
                  </a:lnTo>
                  <a:lnTo>
                    <a:pt x="466925" y="381788"/>
                  </a:lnTo>
                  <a:lnTo>
                    <a:pt x="467006" y="381503"/>
                  </a:lnTo>
                  <a:lnTo>
                    <a:pt x="467088" y="381270"/>
                  </a:lnTo>
                  <a:lnTo>
                    <a:pt x="467180" y="381038"/>
                  </a:lnTo>
                  <a:lnTo>
                    <a:pt x="467262" y="380805"/>
                  </a:lnTo>
                  <a:lnTo>
                    <a:pt x="467389" y="380520"/>
                  </a:lnTo>
                  <a:lnTo>
                    <a:pt x="467470" y="380275"/>
                  </a:lnTo>
                  <a:lnTo>
                    <a:pt x="467552" y="380042"/>
                  </a:lnTo>
                  <a:lnTo>
                    <a:pt x="467644" y="379809"/>
                  </a:lnTo>
                  <a:lnTo>
                    <a:pt x="467726" y="379524"/>
                  </a:lnTo>
                  <a:lnTo>
                    <a:pt x="467853" y="379292"/>
                  </a:lnTo>
                  <a:lnTo>
                    <a:pt x="467934" y="379059"/>
                  </a:lnTo>
                  <a:lnTo>
                    <a:pt x="468016" y="378826"/>
                  </a:lnTo>
                  <a:lnTo>
                    <a:pt x="468108" y="378541"/>
                  </a:lnTo>
                  <a:lnTo>
                    <a:pt x="468190" y="378309"/>
                  </a:lnTo>
                  <a:lnTo>
                    <a:pt x="468317" y="378063"/>
                  </a:lnTo>
                  <a:lnTo>
                    <a:pt x="468398" y="377830"/>
                  </a:lnTo>
                  <a:lnTo>
                    <a:pt x="468480" y="377546"/>
                  </a:lnTo>
                  <a:lnTo>
                    <a:pt x="468561" y="377313"/>
                  </a:lnTo>
                  <a:lnTo>
                    <a:pt x="468654" y="377080"/>
                  </a:lnTo>
                  <a:lnTo>
                    <a:pt x="468770" y="376847"/>
                  </a:lnTo>
                  <a:lnTo>
                    <a:pt x="468862" y="376563"/>
                  </a:lnTo>
                  <a:lnTo>
                    <a:pt x="468944" y="376330"/>
                  </a:lnTo>
                  <a:lnTo>
                    <a:pt x="469025" y="376097"/>
                  </a:lnTo>
                  <a:lnTo>
                    <a:pt x="469106" y="375851"/>
                  </a:lnTo>
                  <a:lnTo>
                    <a:pt x="469570" y="374584"/>
                  </a:lnTo>
                  <a:lnTo>
                    <a:pt x="469698" y="374351"/>
                  </a:lnTo>
                  <a:lnTo>
                    <a:pt x="469779" y="374118"/>
                  </a:lnTo>
                  <a:lnTo>
                    <a:pt x="469872" y="373885"/>
                  </a:lnTo>
                  <a:lnTo>
                    <a:pt x="469953" y="373601"/>
                  </a:lnTo>
                  <a:lnTo>
                    <a:pt x="470034" y="373355"/>
                  </a:lnTo>
                  <a:lnTo>
                    <a:pt x="470162" y="373122"/>
                  </a:lnTo>
                  <a:lnTo>
                    <a:pt x="470243" y="372889"/>
                  </a:lnTo>
                  <a:lnTo>
                    <a:pt x="470336" y="372605"/>
                  </a:lnTo>
                  <a:lnTo>
                    <a:pt x="470417" y="372372"/>
                  </a:lnTo>
                  <a:lnTo>
                    <a:pt x="470498" y="372139"/>
                  </a:lnTo>
                  <a:lnTo>
                    <a:pt x="470626" y="371907"/>
                  </a:lnTo>
                  <a:lnTo>
                    <a:pt x="470707" y="371622"/>
                  </a:lnTo>
                  <a:lnTo>
                    <a:pt x="470788" y="371389"/>
                  </a:lnTo>
                  <a:lnTo>
                    <a:pt x="470881" y="371143"/>
                  </a:lnTo>
                  <a:lnTo>
                    <a:pt x="470962" y="370911"/>
                  </a:lnTo>
                  <a:lnTo>
                    <a:pt x="471090" y="370626"/>
                  </a:lnTo>
                  <a:lnTo>
                    <a:pt x="471171" y="370393"/>
                  </a:lnTo>
                  <a:lnTo>
                    <a:pt x="471252" y="370160"/>
                  </a:lnTo>
                  <a:lnTo>
                    <a:pt x="471345" y="369928"/>
                  </a:lnTo>
                  <a:lnTo>
                    <a:pt x="471426" y="369643"/>
                  </a:lnTo>
                  <a:lnTo>
                    <a:pt x="471554" y="369410"/>
                  </a:lnTo>
                  <a:lnTo>
                    <a:pt x="471635" y="369178"/>
                  </a:lnTo>
                  <a:lnTo>
                    <a:pt x="471716" y="368932"/>
                  </a:lnTo>
                  <a:lnTo>
                    <a:pt x="471809" y="368660"/>
                  </a:lnTo>
                  <a:lnTo>
                    <a:pt x="471890" y="368414"/>
                  </a:lnTo>
                  <a:lnTo>
                    <a:pt x="472018" y="368182"/>
                  </a:lnTo>
                  <a:lnTo>
                    <a:pt x="472099" y="367949"/>
                  </a:lnTo>
                  <a:lnTo>
                    <a:pt x="472180" y="367664"/>
                  </a:lnTo>
                  <a:lnTo>
                    <a:pt x="472261" y="367431"/>
                  </a:lnTo>
                  <a:lnTo>
                    <a:pt x="472354" y="367199"/>
                  </a:lnTo>
                  <a:lnTo>
                    <a:pt x="472470" y="366966"/>
                  </a:lnTo>
                  <a:lnTo>
                    <a:pt x="472563" y="366681"/>
                  </a:lnTo>
                  <a:lnTo>
                    <a:pt x="472644" y="366449"/>
                  </a:lnTo>
                  <a:lnTo>
                    <a:pt x="472725" y="366203"/>
                  </a:lnTo>
                  <a:lnTo>
                    <a:pt x="472806" y="365970"/>
                  </a:lnTo>
                  <a:lnTo>
                    <a:pt x="472934" y="365685"/>
                  </a:lnTo>
                  <a:lnTo>
                    <a:pt x="473027" y="365453"/>
                  </a:lnTo>
                  <a:lnTo>
                    <a:pt x="473108" y="365220"/>
                  </a:lnTo>
                  <a:lnTo>
                    <a:pt x="473189" y="364987"/>
                  </a:lnTo>
                  <a:lnTo>
                    <a:pt x="473270" y="364741"/>
                  </a:lnTo>
                  <a:lnTo>
                    <a:pt x="473398" y="364470"/>
                  </a:lnTo>
                  <a:lnTo>
                    <a:pt x="473479" y="364224"/>
                  </a:lnTo>
                  <a:lnTo>
                    <a:pt x="473572" y="363991"/>
                  </a:lnTo>
                  <a:lnTo>
                    <a:pt x="473653" y="363758"/>
                  </a:lnTo>
                  <a:lnTo>
                    <a:pt x="473734" y="363474"/>
                  </a:lnTo>
                  <a:lnTo>
                    <a:pt x="473862" y="363241"/>
                  </a:lnTo>
                  <a:lnTo>
                    <a:pt x="473943" y="363008"/>
                  </a:lnTo>
                  <a:lnTo>
                    <a:pt x="474036" y="362775"/>
                  </a:lnTo>
                  <a:lnTo>
                    <a:pt x="474117" y="362491"/>
                  </a:lnTo>
                  <a:lnTo>
                    <a:pt x="474198" y="362258"/>
                  </a:lnTo>
                  <a:lnTo>
                    <a:pt x="474326" y="362012"/>
                  </a:lnTo>
                  <a:lnTo>
                    <a:pt x="474407" y="361779"/>
                  </a:lnTo>
                  <a:lnTo>
                    <a:pt x="474488" y="361495"/>
                  </a:lnTo>
                  <a:lnTo>
                    <a:pt x="474581" y="361262"/>
                  </a:lnTo>
                  <a:lnTo>
                    <a:pt x="474662" y="361029"/>
                  </a:lnTo>
                  <a:lnTo>
                    <a:pt x="474790" y="360797"/>
                  </a:lnTo>
                  <a:lnTo>
                    <a:pt x="474871" y="360564"/>
                  </a:lnTo>
                  <a:lnTo>
                    <a:pt x="474952" y="360279"/>
                  </a:lnTo>
                  <a:lnTo>
                    <a:pt x="475045" y="360046"/>
                  </a:lnTo>
                  <a:lnTo>
                    <a:pt x="475126" y="359801"/>
                  </a:lnTo>
                  <a:lnTo>
                    <a:pt x="475254" y="359568"/>
                  </a:lnTo>
                  <a:lnTo>
                    <a:pt x="475335" y="359283"/>
                  </a:lnTo>
                  <a:lnTo>
                    <a:pt x="475416" y="359050"/>
                  </a:lnTo>
                  <a:lnTo>
                    <a:pt x="475498" y="358818"/>
                  </a:lnTo>
                  <a:lnTo>
                    <a:pt x="475590" y="358585"/>
                  </a:lnTo>
                  <a:lnTo>
                    <a:pt x="476054" y="357304"/>
                  </a:lnTo>
                  <a:lnTo>
                    <a:pt x="476170" y="357072"/>
                  </a:lnTo>
                  <a:lnTo>
                    <a:pt x="476263" y="356839"/>
                  </a:lnTo>
                  <a:lnTo>
                    <a:pt x="476344" y="356606"/>
                  </a:lnTo>
                  <a:lnTo>
                    <a:pt x="476426" y="356373"/>
                  </a:lnTo>
                  <a:lnTo>
                    <a:pt x="476507" y="356089"/>
                  </a:lnTo>
                  <a:lnTo>
                    <a:pt x="476634" y="355856"/>
                  </a:lnTo>
                  <a:lnTo>
                    <a:pt x="476727" y="355610"/>
                  </a:lnTo>
                  <a:lnTo>
                    <a:pt x="476808" y="355377"/>
                  </a:lnTo>
                  <a:lnTo>
                    <a:pt x="476890" y="355093"/>
                  </a:lnTo>
                  <a:lnTo>
                    <a:pt x="476971" y="354860"/>
                  </a:lnTo>
                  <a:lnTo>
                    <a:pt x="477098" y="354627"/>
                  </a:lnTo>
                  <a:lnTo>
                    <a:pt x="477180" y="354394"/>
                  </a:lnTo>
                  <a:lnTo>
                    <a:pt x="477272" y="354162"/>
                  </a:lnTo>
                  <a:lnTo>
                    <a:pt x="477354" y="353877"/>
                  </a:lnTo>
                  <a:lnTo>
                    <a:pt x="477435" y="353644"/>
                  </a:lnTo>
                  <a:lnTo>
                    <a:pt x="477562" y="353398"/>
                  </a:lnTo>
                  <a:lnTo>
                    <a:pt x="477644" y="353166"/>
                  </a:lnTo>
                  <a:lnTo>
                    <a:pt x="477736" y="352881"/>
                  </a:lnTo>
                  <a:lnTo>
                    <a:pt x="477818" y="352648"/>
                  </a:lnTo>
                  <a:lnTo>
                    <a:pt x="477899" y="352416"/>
                  </a:lnTo>
                  <a:lnTo>
                    <a:pt x="478026" y="352183"/>
                  </a:lnTo>
                  <a:lnTo>
                    <a:pt x="478108" y="351898"/>
                  </a:lnTo>
                  <a:lnTo>
                    <a:pt x="478189" y="351665"/>
                  </a:lnTo>
                  <a:lnTo>
                    <a:pt x="478282" y="351433"/>
                  </a:lnTo>
                  <a:lnTo>
                    <a:pt x="478363" y="351187"/>
                  </a:lnTo>
                  <a:lnTo>
                    <a:pt x="478490" y="350954"/>
                  </a:lnTo>
                  <a:lnTo>
                    <a:pt x="478572" y="350669"/>
                  </a:lnTo>
                </a:path>
                <a:path w="925195" h="787400">
                  <a:moveTo>
                    <a:pt x="478572" y="350669"/>
                  </a:moveTo>
                  <a:lnTo>
                    <a:pt x="478653" y="350437"/>
                  </a:lnTo>
                  <a:lnTo>
                    <a:pt x="478746" y="350204"/>
                  </a:lnTo>
                  <a:lnTo>
                    <a:pt x="478827" y="349971"/>
                  </a:lnTo>
                  <a:lnTo>
                    <a:pt x="478954" y="349687"/>
                  </a:lnTo>
                  <a:lnTo>
                    <a:pt x="479036" y="349454"/>
                  </a:lnTo>
                  <a:lnTo>
                    <a:pt x="479117" y="349221"/>
                  </a:lnTo>
                  <a:lnTo>
                    <a:pt x="479198" y="348975"/>
                  </a:lnTo>
                  <a:lnTo>
                    <a:pt x="479291" y="348742"/>
                  </a:lnTo>
                  <a:lnTo>
                    <a:pt x="479418" y="348458"/>
                  </a:lnTo>
                  <a:lnTo>
                    <a:pt x="479500" y="348225"/>
                  </a:lnTo>
                  <a:lnTo>
                    <a:pt x="479581" y="347992"/>
                  </a:lnTo>
                  <a:lnTo>
                    <a:pt x="479662" y="347759"/>
                  </a:lnTo>
                  <a:lnTo>
                    <a:pt x="479755" y="347514"/>
                  </a:lnTo>
                  <a:lnTo>
                    <a:pt x="479871" y="347242"/>
                  </a:lnTo>
                  <a:lnTo>
                    <a:pt x="479964" y="346996"/>
                  </a:lnTo>
                  <a:lnTo>
                    <a:pt x="480045" y="346764"/>
                  </a:lnTo>
                  <a:lnTo>
                    <a:pt x="480126" y="346531"/>
                  </a:lnTo>
                  <a:lnTo>
                    <a:pt x="480207" y="346246"/>
                  </a:lnTo>
                  <a:lnTo>
                    <a:pt x="480335" y="346013"/>
                  </a:lnTo>
                  <a:lnTo>
                    <a:pt x="480428" y="345781"/>
                  </a:lnTo>
                  <a:lnTo>
                    <a:pt x="480509" y="345548"/>
                  </a:lnTo>
                  <a:lnTo>
                    <a:pt x="480590" y="345302"/>
                  </a:lnTo>
                  <a:lnTo>
                    <a:pt x="480671" y="345030"/>
                  </a:lnTo>
                  <a:lnTo>
                    <a:pt x="480799" y="344785"/>
                  </a:lnTo>
                  <a:lnTo>
                    <a:pt x="480880" y="344552"/>
                  </a:lnTo>
                  <a:lnTo>
                    <a:pt x="480973" y="344319"/>
                  </a:lnTo>
                  <a:lnTo>
                    <a:pt x="481054" y="344086"/>
                  </a:lnTo>
                  <a:lnTo>
                    <a:pt x="481135" y="343802"/>
                  </a:lnTo>
                  <a:lnTo>
                    <a:pt x="481263" y="343569"/>
                  </a:lnTo>
                  <a:lnTo>
                    <a:pt x="481344" y="343336"/>
                  </a:lnTo>
                  <a:lnTo>
                    <a:pt x="481437" y="343090"/>
                  </a:lnTo>
                  <a:lnTo>
                    <a:pt x="481518" y="342819"/>
                  </a:lnTo>
                  <a:lnTo>
                    <a:pt x="481599" y="342573"/>
                  </a:lnTo>
                  <a:lnTo>
                    <a:pt x="481727" y="342340"/>
                  </a:lnTo>
                  <a:lnTo>
                    <a:pt x="481808" y="342107"/>
                  </a:lnTo>
                  <a:lnTo>
                    <a:pt x="481889" y="341875"/>
                  </a:lnTo>
                  <a:lnTo>
                    <a:pt x="481982" y="341590"/>
                  </a:lnTo>
                  <a:lnTo>
                    <a:pt x="482063" y="341357"/>
                  </a:lnTo>
                  <a:lnTo>
                    <a:pt x="482191" y="341124"/>
                  </a:lnTo>
                  <a:lnTo>
                    <a:pt x="482272" y="340879"/>
                  </a:lnTo>
                  <a:lnTo>
                    <a:pt x="482353" y="340646"/>
                  </a:lnTo>
                  <a:lnTo>
                    <a:pt x="482446" y="340361"/>
                  </a:lnTo>
                  <a:lnTo>
                    <a:pt x="482527" y="340129"/>
                  </a:lnTo>
                  <a:lnTo>
                    <a:pt x="482655" y="339896"/>
                  </a:lnTo>
                  <a:lnTo>
                    <a:pt x="482736" y="339663"/>
                  </a:lnTo>
                  <a:lnTo>
                    <a:pt x="482817" y="339430"/>
                  </a:lnTo>
                  <a:lnTo>
                    <a:pt x="482899" y="339146"/>
                  </a:lnTo>
                  <a:lnTo>
                    <a:pt x="482991" y="338900"/>
                  </a:lnTo>
                  <a:lnTo>
                    <a:pt x="483119" y="338667"/>
                  </a:lnTo>
                  <a:lnTo>
                    <a:pt x="483200" y="338434"/>
                  </a:lnTo>
                  <a:lnTo>
                    <a:pt x="483281" y="338201"/>
                  </a:lnTo>
                  <a:lnTo>
                    <a:pt x="483363" y="337917"/>
                  </a:lnTo>
                  <a:lnTo>
                    <a:pt x="483455" y="337684"/>
                  </a:lnTo>
                  <a:lnTo>
                    <a:pt x="483571" y="337451"/>
                  </a:lnTo>
                  <a:lnTo>
                    <a:pt x="483664" y="337206"/>
                  </a:lnTo>
                  <a:lnTo>
                    <a:pt x="483745" y="336973"/>
                  </a:lnTo>
                  <a:lnTo>
                    <a:pt x="483827" y="336688"/>
                  </a:lnTo>
                  <a:lnTo>
                    <a:pt x="483908" y="336455"/>
                  </a:lnTo>
                  <a:lnTo>
                    <a:pt x="484035" y="336223"/>
                  </a:lnTo>
                  <a:lnTo>
                    <a:pt x="484128" y="335990"/>
                  </a:lnTo>
                  <a:lnTo>
                    <a:pt x="484209" y="335757"/>
                  </a:lnTo>
                  <a:lnTo>
                    <a:pt x="484291" y="335472"/>
                  </a:lnTo>
                  <a:lnTo>
                    <a:pt x="484372" y="335240"/>
                  </a:lnTo>
                  <a:lnTo>
                    <a:pt x="484499" y="334994"/>
                  </a:lnTo>
                  <a:lnTo>
                    <a:pt x="484581" y="334761"/>
                  </a:lnTo>
                  <a:lnTo>
                    <a:pt x="484673" y="334528"/>
                  </a:lnTo>
                  <a:lnTo>
                    <a:pt x="484755" y="334244"/>
                  </a:lnTo>
                  <a:lnTo>
                    <a:pt x="484836" y="334011"/>
                  </a:lnTo>
                  <a:lnTo>
                    <a:pt x="484963" y="333778"/>
                  </a:lnTo>
                  <a:lnTo>
                    <a:pt x="485045" y="333545"/>
                  </a:lnTo>
                  <a:lnTo>
                    <a:pt x="485137" y="333300"/>
                  </a:lnTo>
                  <a:lnTo>
                    <a:pt x="485219" y="333028"/>
                  </a:lnTo>
                  <a:lnTo>
                    <a:pt x="485300" y="332782"/>
                  </a:lnTo>
                  <a:lnTo>
                    <a:pt x="485427" y="332549"/>
                  </a:lnTo>
                  <a:lnTo>
                    <a:pt x="485509" y="332317"/>
                  </a:lnTo>
                  <a:lnTo>
                    <a:pt x="485590" y="332084"/>
                  </a:lnTo>
                  <a:lnTo>
                    <a:pt x="485683" y="331799"/>
                  </a:lnTo>
                  <a:lnTo>
                    <a:pt x="485764" y="331566"/>
                  </a:lnTo>
                  <a:lnTo>
                    <a:pt x="485891" y="331334"/>
                  </a:lnTo>
                  <a:lnTo>
                    <a:pt x="485973" y="331088"/>
                  </a:lnTo>
                  <a:lnTo>
                    <a:pt x="486054" y="330855"/>
                  </a:lnTo>
                  <a:lnTo>
                    <a:pt x="486147" y="330622"/>
                  </a:lnTo>
                  <a:lnTo>
                    <a:pt x="486228" y="330338"/>
                  </a:lnTo>
                  <a:lnTo>
                    <a:pt x="486355" y="330105"/>
                  </a:lnTo>
                  <a:lnTo>
                    <a:pt x="486437" y="329872"/>
                  </a:lnTo>
                  <a:lnTo>
                    <a:pt x="486518" y="329639"/>
                  </a:lnTo>
                  <a:lnTo>
                    <a:pt x="486599" y="329394"/>
                  </a:lnTo>
                  <a:lnTo>
                    <a:pt x="486692" y="329122"/>
                  </a:lnTo>
                  <a:lnTo>
                    <a:pt x="486819" y="328876"/>
                  </a:lnTo>
                  <a:lnTo>
                    <a:pt x="486901" y="328643"/>
                  </a:lnTo>
                  <a:lnTo>
                    <a:pt x="486982" y="328411"/>
                  </a:lnTo>
                  <a:lnTo>
                    <a:pt x="487063" y="328178"/>
                  </a:lnTo>
                  <a:lnTo>
                    <a:pt x="487156" y="327945"/>
                  </a:lnTo>
                  <a:lnTo>
                    <a:pt x="487272" y="327661"/>
                  </a:lnTo>
                  <a:lnTo>
                    <a:pt x="487365" y="327415"/>
                  </a:lnTo>
                  <a:lnTo>
                    <a:pt x="487446" y="327182"/>
                  </a:lnTo>
                  <a:lnTo>
                    <a:pt x="487527" y="326949"/>
                  </a:lnTo>
                  <a:lnTo>
                    <a:pt x="487608" y="326716"/>
                  </a:lnTo>
                  <a:lnTo>
                    <a:pt x="487736" y="326432"/>
                  </a:lnTo>
                  <a:lnTo>
                    <a:pt x="487829" y="326199"/>
                  </a:lnTo>
                  <a:lnTo>
                    <a:pt x="487910" y="325966"/>
                  </a:lnTo>
                  <a:lnTo>
                    <a:pt x="487991" y="325720"/>
                  </a:lnTo>
                  <a:lnTo>
                    <a:pt x="488072" y="325488"/>
                  </a:lnTo>
                  <a:lnTo>
                    <a:pt x="488200" y="325255"/>
                  </a:lnTo>
                  <a:lnTo>
                    <a:pt x="488281" y="324970"/>
                  </a:lnTo>
                  <a:lnTo>
                    <a:pt x="488374" y="324738"/>
                  </a:lnTo>
                  <a:lnTo>
                    <a:pt x="488455" y="324505"/>
                  </a:lnTo>
                  <a:lnTo>
                    <a:pt x="488536" y="324272"/>
                  </a:lnTo>
                  <a:lnTo>
                    <a:pt x="488664" y="324026"/>
                  </a:lnTo>
                  <a:lnTo>
                    <a:pt x="488745" y="323793"/>
                  </a:lnTo>
                  <a:lnTo>
                    <a:pt x="488838" y="323509"/>
                  </a:lnTo>
                  <a:lnTo>
                    <a:pt x="488919" y="323276"/>
                  </a:lnTo>
                  <a:lnTo>
                    <a:pt x="489000" y="323043"/>
                  </a:lnTo>
                  <a:lnTo>
                    <a:pt x="489128" y="322810"/>
                  </a:lnTo>
                  <a:lnTo>
                    <a:pt x="489209" y="322578"/>
                  </a:lnTo>
                  <a:lnTo>
                    <a:pt x="489290" y="322332"/>
                  </a:lnTo>
                  <a:lnTo>
                    <a:pt x="489383" y="322060"/>
                  </a:lnTo>
                  <a:lnTo>
                    <a:pt x="489464" y="321815"/>
                  </a:lnTo>
                  <a:lnTo>
                    <a:pt x="489592" y="321582"/>
                  </a:lnTo>
                  <a:lnTo>
                    <a:pt x="489673" y="321349"/>
                  </a:lnTo>
                  <a:lnTo>
                    <a:pt x="489754" y="321116"/>
                  </a:lnTo>
                  <a:lnTo>
                    <a:pt x="489847" y="320883"/>
                  </a:lnTo>
                  <a:lnTo>
                    <a:pt x="489928" y="320599"/>
                  </a:lnTo>
                  <a:lnTo>
                    <a:pt x="490056" y="320366"/>
                  </a:lnTo>
                  <a:lnTo>
                    <a:pt x="490137" y="320120"/>
                  </a:lnTo>
                  <a:lnTo>
                    <a:pt x="490218" y="319887"/>
                  </a:lnTo>
                  <a:lnTo>
                    <a:pt x="490299" y="319655"/>
                  </a:lnTo>
                  <a:lnTo>
                    <a:pt x="490392" y="319422"/>
                  </a:lnTo>
                  <a:lnTo>
                    <a:pt x="490520" y="319137"/>
                  </a:lnTo>
                  <a:lnTo>
                    <a:pt x="490601" y="318904"/>
                  </a:lnTo>
                  <a:lnTo>
                    <a:pt x="490682" y="318672"/>
                  </a:lnTo>
                  <a:lnTo>
                    <a:pt x="490763" y="318426"/>
                  </a:lnTo>
                  <a:lnTo>
                    <a:pt x="490856" y="318193"/>
                  </a:lnTo>
                  <a:lnTo>
                    <a:pt x="490984" y="317960"/>
                  </a:lnTo>
                  <a:lnTo>
                    <a:pt x="491065" y="317676"/>
                  </a:lnTo>
                  <a:lnTo>
                    <a:pt x="491146" y="317443"/>
                  </a:lnTo>
                  <a:lnTo>
                    <a:pt x="491227" y="317210"/>
                  </a:lnTo>
                  <a:lnTo>
                    <a:pt x="491309" y="316977"/>
                  </a:lnTo>
                  <a:lnTo>
                    <a:pt x="491436" y="316732"/>
                  </a:lnTo>
                  <a:lnTo>
                    <a:pt x="491529" y="316499"/>
                  </a:lnTo>
                  <a:lnTo>
                    <a:pt x="491610" y="316266"/>
                  </a:lnTo>
                  <a:lnTo>
                    <a:pt x="491691" y="315981"/>
                  </a:lnTo>
                  <a:lnTo>
                    <a:pt x="491773" y="315749"/>
                  </a:lnTo>
                  <a:lnTo>
                    <a:pt x="491900" y="315516"/>
                  </a:lnTo>
                  <a:lnTo>
                    <a:pt x="491981" y="315283"/>
                  </a:lnTo>
                  <a:lnTo>
                    <a:pt x="492074" y="315037"/>
                  </a:lnTo>
                  <a:lnTo>
                    <a:pt x="492155" y="314804"/>
                  </a:lnTo>
                  <a:lnTo>
                    <a:pt x="492237" y="314572"/>
                  </a:lnTo>
                  <a:lnTo>
                    <a:pt x="492364" y="314287"/>
                  </a:lnTo>
                  <a:lnTo>
                    <a:pt x="492445" y="314054"/>
                  </a:lnTo>
                  <a:lnTo>
                    <a:pt x="492538" y="313822"/>
                  </a:lnTo>
                  <a:lnTo>
                    <a:pt x="492619" y="313589"/>
                  </a:lnTo>
                  <a:lnTo>
                    <a:pt x="492701" y="313343"/>
                  </a:lnTo>
                  <a:lnTo>
                    <a:pt x="492828" y="313110"/>
                  </a:lnTo>
                  <a:lnTo>
                    <a:pt x="492909" y="312877"/>
                  </a:lnTo>
                  <a:lnTo>
                    <a:pt x="493002" y="312593"/>
                  </a:lnTo>
                  <a:lnTo>
                    <a:pt x="493083" y="312360"/>
                  </a:lnTo>
                  <a:lnTo>
                    <a:pt x="493165" y="312127"/>
                  </a:lnTo>
                  <a:lnTo>
                    <a:pt x="493292" y="311894"/>
                  </a:lnTo>
                  <a:lnTo>
                    <a:pt x="493373" y="311649"/>
                  </a:lnTo>
                  <a:lnTo>
                    <a:pt x="493455" y="311416"/>
                  </a:lnTo>
                  <a:lnTo>
                    <a:pt x="493547" y="311183"/>
                  </a:lnTo>
                  <a:lnTo>
                    <a:pt x="493629" y="310899"/>
                  </a:lnTo>
                  <a:lnTo>
                    <a:pt x="493756" y="310666"/>
                  </a:lnTo>
                  <a:lnTo>
                    <a:pt x="493837" y="310433"/>
                  </a:lnTo>
                  <a:lnTo>
                    <a:pt x="493919" y="310187"/>
                  </a:lnTo>
                  <a:lnTo>
                    <a:pt x="494000" y="309954"/>
                  </a:lnTo>
                  <a:lnTo>
                    <a:pt x="494093" y="309722"/>
                  </a:lnTo>
                  <a:lnTo>
                    <a:pt x="494220" y="309489"/>
                  </a:lnTo>
                  <a:lnTo>
                    <a:pt x="494301" y="309204"/>
                  </a:lnTo>
                  <a:lnTo>
                    <a:pt x="494383" y="308971"/>
                  </a:lnTo>
                  <a:lnTo>
                    <a:pt x="494464" y="308739"/>
                  </a:lnTo>
                  <a:lnTo>
                    <a:pt x="494557" y="308493"/>
                  </a:lnTo>
                  <a:lnTo>
                    <a:pt x="494673" y="308260"/>
                  </a:lnTo>
                  <a:lnTo>
                    <a:pt x="494765" y="308027"/>
                  </a:lnTo>
                  <a:lnTo>
                    <a:pt x="494847" y="307794"/>
                  </a:lnTo>
                  <a:lnTo>
                    <a:pt x="494928" y="307562"/>
                  </a:lnTo>
                  <a:lnTo>
                    <a:pt x="495009" y="307277"/>
                  </a:lnTo>
                  <a:lnTo>
                    <a:pt x="495137" y="307044"/>
                  </a:lnTo>
                  <a:lnTo>
                    <a:pt x="495229" y="306799"/>
                  </a:lnTo>
                  <a:lnTo>
                    <a:pt x="495311" y="306566"/>
                  </a:lnTo>
                  <a:lnTo>
                    <a:pt x="495392" y="306333"/>
                  </a:lnTo>
                  <a:lnTo>
                    <a:pt x="495473" y="306100"/>
                  </a:lnTo>
                  <a:lnTo>
                    <a:pt x="495601" y="305867"/>
                  </a:lnTo>
                  <a:lnTo>
                    <a:pt x="495682" y="305622"/>
                  </a:lnTo>
                  <a:lnTo>
                    <a:pt x="495775" y="305350"/>
                  </a:lnTo>
                  <a:lnTo>
                    <a:pt x="495856" y="305104"/>
                  </a:lnTo>
                  <a:lnTo>
                    <a:pt x="495937" y="304871"/>
                  </a:lnTo>
                  <a:lnTo>
                    <a:pt x="496065" y="304639"/>
                  </a:lnTo>
                  <a:lnTo>
                    <a:pt x="496146" y="304406"/>
                  </a:lnTo>
                  <a:lnTo>
                    <a:pt x="496239" y="304173"/>
                  </a:lnTo>
                  <a:lnTo>
                    <a:pt x="496320" y="303927"/>
                  </a:lnTo>
                  <a:lnTo>
                    <a:pt x="496401" y="303694"/>
                  </a:lnTo>
                  <a:lnTo>
                    <a:pt x="496529" y="303462"/>
                  </a:lnTo>
                  <a:lnTo>
                    <a:pt x="496610" y="303177"/>
                  </a:lnTo>
                  <a:lnTo>
                    <a:pt x="496703" y="302944"/>
                  </a:lnTo>
                  <a:lnTo>
                    <a:pt x="496784" y="302712"/>
                  </a:lnTo>
                  <a:lnTo>
                    <a:pt x="496865" y="302479"/>
                  </a:lnTo>
                  <a:lnTo>
                    <a:pt x="496993" y="302233"/>
                  </a:lnTo>
                </a:path>
                <a:path w="925195" h="787400">
                  <a:moveTo>
                    <a:pt x="496993" y="302233"/>
                  </a:moveTo>
                  <a:lnTo>
                    <a:pt x="497074" y="302000"/>
                  </a:lnTo>
                  <a:lnTo>
                    <a:pt x="497155" y="301767"/>
                  </a:lnTo>
                  <a:lnTo>
                    <a:pt x="497248" y="301535"/>
                  </a:lnTo>
                  <a:lnTo>
                    <a:pt x="497329" y="301302"/>
                  </a:lnTo>
                  <a:lnTo>
                    <a:pt x="497457" y="301017"/>
                  </a:lnTo>
                  <a:lnTo>
                    <a:pt x="497538" y="300784"/>
                  </a:lnTo>
                  <a:lnTo>
                    <a:pt x="497619" y="300539"/>
                  </a:lnTo>
                  <a:lnTo>
                    <a:pt x="497700" y="300306"/>
                  </a:lnTo>
                  <a:lnTo>
                    <a:pt x="497793" y="300073"/>
                  </a:lnTo>
                  <a:lnTo>
                    <a:pt x="497921" y="299840"/>
                  </a:lnTo>
                  <a:lnTo>
                    <a:pt x="498002" y="299607"/>
                  </a:lnTo>
                  <a:lnTo>
                    <a:pt x="498083" y="299362"/>
                  </a:lnTo>
                  <a:lnTo>
                    <a:pt x="498164" y="299129"/>
                  </a:lnTo>
                  <a:lnTo>
                    <a:pt x="498257" y="298896"/>
                  </a:lnTo>
                  <a:lnTo>
                    <a:pt x="498373" y="298612"/>
                  </a:lnTo>
                  <a:lnTo>
                    <a:pt x="498466" y="298379"/>
                  </a:lnTo>
                  <a:lnTo>
                    <a:pt x="498547" y="298146"/>
                  </a:lnTo>
                  <a:lnTo>
                    <a:pt x="498628" y="297913"/>
                  </a:lnTo>
                  <a:lnTo>
                    <a:pt x="498721" y="297667"/>
                  </a:lnTo>
                  <a:lnTo>
                    <a:pt x="498837" y="297435"/>
                  </a:lnTo>
                  <a:lnTo>
                    <a:pt x="498930" y="297202"/>
                  </a:lnTo>
                  <a:lnTo>
                    <a:pt x="499011" y="296969"/>
                  </a:lnTo>
                  <a:lnTo>
                    <a:pt x="499092" y="296736"/>
                  </a:lnTo>
                  <a:lnTo>
                    <a:pt x="499173" y="296490"/>
                  </a:lnTo>
                  <a:lnTo>
                    <a:pt x="499301" y="296219"/>
                  </a:lnTo>
                  <a:lnTo>
                    <a:pt x="499382" y="295973"/>
                  </a:lnTo>
                  <a:lnTo>
                    <a:pt x="499475" y="295740"/>
                  </a:lnTo>
                  <a:lnTo>
                    <a:pt x="499556" y="295507"/>
                  </a:lnTo>
                  <a:lnTo>
                    <a:pt x="499637" y="295275"/>
                  </a:lnTo>
                  <a:lnTo>
                    <a:pt x="499765" y="295042"/>
                  </a:lnTo>
                  <a:lnTo>
                    <a:pt x="499846" y="294796"/>
                  </a:lnTo>
                  <a:lnTo>
                    <a:pt x="499939" y="294563"/>
                  </a:lnTo>
                  <a:lnTo>
                    <a:pt x="500020" y="294331"/>
                  </a:lnTo>
                  <a:lnTo>
                    <a:pt x="500101" y="294098"/>
                  </a:lnTo>
                  <a:lnTo>
                    <a:pt x="500229" y="293865"/>
                  </a:lnTo>
                  <a:lnTo>
                    <a:pt x="500310" y="293619"/>
                  </a:lnTo>
                  <a:lnTo>
                    <a:pt x="500391" y="293348"/>
                  </a:lnTo>
                  <a:lnTo>
                    <a:pt x="500484" y="293102"/>
                  </a:lnTo>
                  <a:lnTo>
                    <a:pt x="500565" y="292869"/>
                  </a:lnTo>
                  <a:lnTo>
                    <a:pt x="500693" y="292636"/>
                  </a:lnTo>
                  <a:lnTo>
                    <a:pt x="500774" y="292403"/>
                  </a:lnTo>
                  <a:lnTo>
                    <a:pt x="500855" y="292171"/>
                  </a:lnTo>
                  <a:lnTo>
                    <a:pt x="500948" y="291925"/>
                  </a:lnTo>
                  <a:lnTo>
                    <a:pt x="501029" y="291692"/>
                  </a:lnTo>
                  <a:lnTo>
                    <a:pt x="501157" y="291459"/>
                  </a:lnTo>
                  <a:lnTo>
                    <a:pt x="501238" y="291226"/>
                  </a:lnTo>
                  <a:lnTo>
                    <a:pt x="501319" y="290994"/>
                  </a:lnTo>
                  <a:lnTo>
                    <a:pt x="501401" y="290748"/>
                  </a:lnTo>
                  <a:lnTo>
                    <a:pt x="501493" y="290515"/>
                  </a:lnTo>
                  <a:lnTo>
                    <a:pt x="501621" y="290231"/>
                  </a:lnTo>
                  <a:lnTo>
                    <a:pt x="501702" y="289998"/>
                  </a:lnTo>
                  <a:lnTo>
                    <a:pt x="501783" y="289765"/>
                  </a:lnTo>
                  <a:lnTo>
                    <a:pt x="501865" y="289532"/>
                  </a:lnTo>
                  <a:lnTo>
                    <a:pt x="501957" y="289299"/>
                  </a:lnTo>
                  <a:lnTo>
                    <a:pt x="502073" y="289054"/>
                  </a:lnTo>
                  <a:lnTo>
                    <a:pt x="502166" y="288821"/>
                  </a:lnTo>
                  <a:lnTo>
                    <a:pt x="502247" y="288588"/>
                  </a:lnTo>
                  <a:lnTo>
                    <a:pt x="502329" y="288355"/>
                  </a:lnTo>
                  <a:lnTo>
                    <a:pt x="502421" y="288122"/>
                  </a:lnTo>
                  <a:lnTo>
                    <a:pt x="502537" y="287877"/>
                  </a:lnTo>
                  <a:lnTo>
                    <a:pt x="502630" y="287644"/>
                  </a:lnTo>
                  <a:lnTo>
                    <a:pt x="502711" y="287411"/>
                  </a:lnTo>
                  <a:lnTo>
                    <a:pt x="502793" y="287178"/>
                  </a:lnTo>
                  <a:lnTo>
                    <a:pt x="502874" y="286945"/>
                  </a:lnTo>
                  <a:lnTo>
                    <a:pt x="503001" y="286700"/>
                  </a:lnTo>
                  <a:lnTo>
                    <a:pt x="503083" y="286428"/>
                  </a:lnTo>
                  <a:lnTo>
                    <a:pt x="503175" y="286182"/>
                  </a:lnTo>
                  <a:lnTo>
                    <a:pt x="503257" y="285950"/>
                  </a:lnTo>
                  <a:lnTo>
                    <a:pt x="503338" y="285717"/>
                  </a:lnTo>
                  <a:lnTo>
                    <a:pt x="503465" y="285484"/>
                  </a:lnTo>
                  <a:lnTo>
                    <a:pt x="503547" y="285251"/>
                  </a:lnTo>
                  <a:lnTo>
                    <a:pt x="503639" y="285005"/>
                  </a:lnTo>
                  <a:lnTo>
                    <a:pt x="503721" y="284773"/>
                  </a:lnTo>
                  <a:lnTo>
                    <a:pt x="503802" y="284540"/>
                  </a:lnTo>
                  <a:lnTo>
                    <a:pt x="503929" y="284307"/>
                  </a:lnTo>
                  <a:lnTo>
                    <a:pt x="504011" y="284074"/>
                  </a:lnTo>
                  <a:lnTo>
                    <a:pt x="504092" y="283828"/>
                  </a:lnTo>
                  <a:lnTo>
                    <a:pt x="504185" y="283596"/>
                  </a:lnTo>
                  <a:lnTo>
                    <a:pt x="504266" y="283363"/>
                  </a:lnTo>
                  <a:lnTo>
                    <a:pt x="504393" y="283130"/>
                  </a:lnTo>
                  <a:lnTo>
                    <a:pt x="504475" y="282897"/>
                  </a:lnTo>
                  <a:lnTo>
                    <a:pt x="504556" y="282651"/>
                  </a:lnTo>
                  <a:lnTo>
                    <a:pt x="504649" y="282419"/>
                  </a:lnTo>
                  <a:lnTo>
                    <a:pt x="504730" y="282186"/>
                  </a:lnTo>
                  <a:lnTo>
                    <a:pt x="504857" y="281953"/>
                  </a:lnTo>
                  <a:lnTo>
                    <a:pt x="504939" y="281720"/>
                  </a:lnTo>
                  <a:lnTo>
                    <a:pt x="505020" y="281474"/>
                  </a:lnTo>
                  <a:lnTo>
                    <a:pt x="505101" y="281203"/>
                  </a:lnTo>
                  <a:lnTo>
                    <a:pt x="505194" y="280957"/>
                  </a:lnTo>
                  <a:lnTo>
                    <a:pt x="505321" y="280724"/>
                  </a:lnTo>
                  <a:lnTo>
                    <a:pt x="505403" y="280492"/>
                  </a:lnTo>
                  <a:lnTo>
                    <a:pt x="505484" y="280259"/>
                  </a:lnTo>
                  <a:lnTo>
                    <a:pt x="505565" y="280026"/>
                  </a:lnTo>
                  <a:lnTo>
                    <a:pt x="505658" y="279780"/>
                  </a:lnTo>
                  <a:lnTo>
                    <a:pt x="505774" y="279547"/>
                  </a:lnTo>
                  <a:lnTo>
                    <a:pt x="505867" y="279315"/>
                  </a:lnTo>
                  <a:lnTo>
                    <a:pt x="505948" y="279082"/>
                  </a:lnTo>
                  <a:lnTo>
                    <a:pt x="506029" y="278849"/>
                  </a:lnTo>
                  <a:lnTo>
                    <a:pt x="506110" y="278603"/>
                  </a:lnTo>
                  <a:lnTo>
                    <a:pt x="506238" y="278370"/>
                  </a:lnTo>
                  <a:lnTo>
                    <a:pt x="506331" y="278138"/>
                  </a:lnTo>
                  <a:lnTo>
                    <a:pt x="506412" y="277905"/>
                  </a:lnTo>
                  <a:lnTo>
                    <a:pt x="506493" y="277672"/>
                  </a:lnTo>
                  <a:lnTo>
                    <a:pt x="506574" y="277439"/>
                  </a:lnTo>
                  <a:lnTo>
                    <a:pt x="506702" y="277193"/>
                  </a:lnTo>
                  <a:lnTo>
                    <a:pt x="506783" y="276961"/>
                  </a:lnTo>
                  <a:lnTo>
                    <a:pt x="506876" y="276728"/>
                  </a:lnTo>
                  <a:lnTo>
                    <a:pt x="506957" y="276495"/>
                  </a:lnTo>
                  <a:lnTo>
                    <a:pt x="507038" y="276262"/>
                  </a:lnTo>
                  <a:lnTo>
                    <a:pt x="507166" y="276016"/>
                  </a:lnTo>
                  <a:lnTo>
                    <a:pt x="507247" y="275784"/>
                  </a:lnTo>
                  <a:lnTo>
                    <a:pt x="507340" y="275551"/>
                  </a:lnTo>
                  <a:lnTo>
                    <a:pt x="507421" y="275318"/>
                  </a:lnTo>
                  <a:lnTo>
                    <a:pt x="507502" y="275085"/>
                  </a:lnTo>
                  <a:lnTo>
                    <a:pt x="507630" y="274840"/>
                  </a:lnTo>
                  <a:lnTo>
                    <a:pt x="507711" y="274607"/>
                  </a:lnTo>
                  <a:lnTo>
                    <a:pt x="507792" y="274374"/>
                  </a:lnTo>
                  <a:lnTo>
                    <a:pt x="507885" y="274141"/>
                  </a:lnTo>
                  <a:lnTo>
                    <a:pt x="507966" y="273908"/>
                  </a:lnTo>
                  <a:lnTo>
                    <a:pt x="508094" y="273663"/>
                  </a:lnTo>
                  <a:lnTo>
                    <a:pt x="508175" y="273430"/>
                  </a:lnTo>
                  <a:lnTo>
                    <a:pt x="508256" y="273197"/>
                  </a:lnTo>
                  <a:lnTo>
                    <a:pt x="508349" y="272964"/>
                  </a:lnTo>
                  <a:lnTo>
                    <a:pt x="508430" y="272731"/>
                  </a:lnTo>
                  <a:lnTo>
                    <a:pt x="508558" y="272486"/>
                  </a:lnTo>
                  <a:lnTo>
                    <a:pt x="508639" y="272253"/>
                  </a:lnTo>
                  <a:lnTo>
                    <a:pt x="508720" y="272020"/>
                  </a:lnTo>
                  <a:lnTo>
                    <a:pt x="508801" y="271787"/>
                  </a:lnTo>
                  <a:lnTo>
                    <a:pt x="508894" y="271554"/>
                  </a:lnTo>
                  <a:lnTo>
                    <a:pt x="509022" y="271309"/>
                  </a:lnTo>
                  <a:lnTo>
                    <a:pt x="509103" y="271076"/>
                  </a:lnTo>
                  <a:lnTo>
                    <a:pt x="509184" y="270843"/>
                  </a:lnTo>
                  <a:lnTo>
                    <a:pt x="509265" y="270610"/>
                  </a:lnTo>
                  <a:lnTo>
                    <a:pt x="509358" y="270377"/>
                  </a:lnTo>
                  <a:lnTo>
                    <a:pt x="509474" y="270132"/>
                  </a:lnTo>
                  <a:lnTo>
                    <a:pt x="509567" y="269899"/>
                  </a:lnTo>
                  <a:lnTo>
                    <a:pt x="509648" y="269666"/>
                  </a:lnTo>
                  <a:lnTo>
                    <a:pt x="509729" y="269433"/>
                  </a:lnTo>
                  <a:lnTo>
                    <a:pt x="509811" y="269200"/>
                  </a:lnTo>
                  <a:lnTo>
                    <a:pt x="509938" y="268955"/>
                  </a:lnTo>
                  <a:lnTo>
                    <a:pt x="510031" y="268722"/>
                  </a:lnTo>
                  <a:lnTo>
                    <a:pt x="510112" y="268489"/>
                  </a:lnTo>
                  <a:lnTo>
                    <a:pt x="510193" y="268256"/>
                  </a:lnTo>
                  <a:lnTo>
                    <a:pt x="510275" y="268023"/>
                  </a:lnTo>
                  <a:lnTo>
                    <a:pt x="510402" y="267778"/>
                  </a:lnTo>
                  <a:lnTo>
                    <a:pt x="510483" y="267545"/>
                  </a:lnTo>
                  <a:lnTo>
                    <a:pt x="510576" y="267312"/>
                  </a:lnTo>
                  <a:lnTo>
                    <a:pt x="510657" y="267079"/>
                  </a:lnTo>
                  <a:lnTo>
                    <a:pt x="510739" y="266847"/>
                  </a:lnTo>
                  <a:lnTo>
                    <a:pt x="510866" y="266601"/>
                  </a:lnTo>
                  <a:lnTo>
                    <a:pt x="510947" y="266368"/>
                  </a:lnTo>
                  <a:lnTo>
                    <a:pt x="511040" y="266135"/>
                  </a:lnTo>
                  <a:lnTo>
                    <a:pt x="511121" y="265902"/>
                  </a:lnTo>
                  <a:lnTo>
                    <a:pt x="511203" y="265670"/>
                  </a:lnTo>
                  <a:lnTo>
                    <a:pt x="511330" y="265424"/>
                  </a:lnTo>
                  <a:lnTo>
                    <a:pt x="511411" y="265191"/>
                  </a:lnTo>
                  <a:lnTo>
                    <a:pt x="511493" y="264958"/>
                  </a:lnTo>
                  <a:lnTo>
                    <a:pt x="511585" y="264725"/>
                  </a:lnTo>
                  <a:lnTo>
                    <a:pt x="511667" y="264531"/>
                  </a:lnTo>
                  <a:lnTo>
                    <a:pt x="511794" y="264299"/>
                  </a:lnTo>
                  <a:lnTo>
                    <a:pt x="511875" y="264066"/>
                  </a:lnTo>
                  <a:lnTo>
                    <a:pt x="511957" y="263833"/>
                  </a:lnTo>
                  <a:lnTo>
                    <a:pt x="512049" y="263600"/>
                  </a:lnTo>
                  <a:lnTo>
                    <a:pt x="512131" y="263354"/>
                  </a:lnTo>
                  <a:lnTo>
                    <a:pt x="512258" y="263122"/>
                  </a:lnTo>
                  <a:lnTo>
                    <a:pt x="512339" y="262889"/>
                  </a:lnTo>
                  <a:lnTo>
                    <a:pt x="512421" y="262656"/>
                  </a:lnTo>
                  <a:lnTo>
                    <a:pt x="512502" y="262423"/>
                  </a:lnTo>
                  <a:lnTo>
                    <a:pt x="512595" y="262177"/>
                  </a:lnTo>
                  <a:lnTo>
                    <a:pt x="512722" y="261945"/>
                  </a:lnTo>
                  <a:lnTo>
                    <a:pt x="512803" y="261712"/>
                  </a:lnTo>
                  <a:lnTo>
                    <a:pt x="512885" y="261479"/>
                  </a:lnTo>
                  <a:lnTo>
                    <a:pt x="512966" y="261246"/>
                  </a:lnTo>
                  <a:lnTo>
                    <a:pt x="513059" y="261001"/>
                  </a:lnTo>
                  <a:lnTo>
                    <a:pt x="513175" y="260768"/>
                  </a:lnTo>
                  <a:lnTo>
                    <a:pt x="513267" y="260535"/>
                  </a:lnTo>
                  <a:lnTo>
                    <a:pt x="513349" y="260302"/>
                  </a:lnTo>
                  <a:lnTo>
                    <a:pt x="513430" y="260069"/>
                  </a:lnTo>
                  <a:lnTo>
                    <a:pt x="513511" y="259824"/>
                  </a:lnTo>
                  <a:lnTo>
                    <a:pt x="513639" y="259642"/>
                  </a:lnTo>
                  <a:lnTo>
                    <a:pt x="513731" y="259410"/>
                  </a:lnTo>
                  <a:lnTo>
                    <a:pt x="513813" y="259164"/>
                  </a:lnTo>
                  <a:lnTo>
                    <a:pt x="513894" y="258931"/>
                  </a:lnTo>
                  <a:lnTo>
                    <a:pt x="513975" y="258698"/>
                  </a:lnTo>
                  <a:lnTo>
                    <a:pt x="514103" y="258466"/>
                  </a:lnTo>
                  <a:lnTo>
                    <a:pt x="514184" y="258233"/>
                  </a:lnTo>
                  <a:lnTo>
                    <a:pt x="514277" y="257987"/>
                  </a:lnTo>
                  <a:lnTo>
                    <a:pt x="514358" y="257754"/>
                  </a:lnTo>
                  <a:lnTo>
                    <a:pt x="514439" y="257521"/>
                  </a:lnTo>
                  <a:lnTo>
                    <a:pt x="514567" y="257289"/>
                  </a:lnTo>
                  <a:lnTo>
                    <a:pt x="514648" y="257056"/>
                  </a:lnTo>
                  <a:lnTo>
                    <a:pt x="514741" y="256810"/>
                  </a:lnTo>
                  <a:lnTo>
                    <a:pt x="514822" y="256577"/>
                  </a:lnTo>
                  <a:lnTo>
                    <a:pt x="514903" y="256344"/>
                  </a:lnTo>
                  <a:lnTo>
                    <a:pt x="515031" y="256163"/>
                  </a:lnTo>
                  <a:lnTo>
                    <a:pt x="515112" y="255918"/>
                  </a:lnTo>
                  <a:lnTo>
                    <a:pt x="515193" y="255685"/>
                  </a:lnTo>
                  <a:lnTo>
                    <a:pt x="515286" y="255452"/>
                  </a:lnTo>
                  <a:lnTo>
                    <a:pt x="515367" y="255219"/>
                  </a:lnTo>
                </a:path>
                <a:path w="925195" h="787400">
                  <a:moveTo>
                    <a:pt x="515367" y="255219"/>
                  </a:moveTo>
                  <a:lnTo>
                    <a:pt x="515495" y="254986"/>
                  </a:lnTo>
                  <a:lnTo>
                    <a:pt x="515576" y="254741"/>
                  </a:lnTo>
                  <a:lnTo>
                    <a:pt x="515657" y="254508"/>
                  </a:lnTo>
                  <a:lnTo>
                    <a:pt x="515750" y="254275"/>
                  </a:lnTo>
                  <a:lnTo>
                    <a:pt x="515831" y="254042"/>
                  </a:lnTo>
                  <a:lnTo>
                    <a:pt x="515959" y="253809"/>
                  </a:lnTo>
                  <a:lnTo>
                    <a:pt x="516040" y="253564"/>
                  </a:lnTo>
                  <a:lnTo>
                    <a:pt x="516121" y="253383"/>
                  </a:lnTo>
                  <a:lnTo>
                    <a:pt x="516202" y="253150"/>
                  </a:lnTo>
                  <a:lnTo>
                    <a:pt x="516295" y="252904"/>
                  </a:lnTo>
                  <a:lnTo>
                    <a:pt x="516423" y="252671"/>
                  </a:lnTo>
                  <a:lnTo>
                    <a:pt x="516504" y="252438"/>
                  </a:lnTo>
                  <a:lnTo>
                    <a:pt x="516585" y="252206"/>
                  </a:lnTo>
                  <a:lnTo>
                    <a:pt x="516666" y="251973"/>
                  </a:lnTo>
                  <a:lnTo>
                    <a:pt x="516759" y="251727"/>
                  </a:lnTo>
                  <a:lnTo>
                    <a:pt x="516875" y="251494"/>
                  </a:lnTo>
                  <a:lnTo>
                    <a:pt x="516968" y="251261"/>
                  </a:lnTo>
                  <a:lnTo>
                    <a:pt x="517049" y="251067"/>
                  </a:lnTo>
                  <a:lnTo>
                    <a:pt x="517130" y="250835"/>
                  </a:lnTo>
                  <a:lnTo>
                    <a:pt x="517211" y="250602"/>
                  </a:lnTo>
                  <a:lnTo>
                    <a:pt x="517339" y="250369"/>
                  </a:lnTo>
                  <a:lnTo>
                    <a:pt x="517432" y="250136"/>
                  </a:lnTo>
                  <a:lnTo>
                    <a:pt x="517513" y="249903"/>
                  </a:lnTo>
                  <a:lnTo>
                    <a:pt x="517594" y="249658"/>
                  </a:lnTo>
                  <a:lnTo>
                    <a:pt x="517675" y="249425"/>
                  </a:lnTo>
                  <a:lnTo>
                    <a:pt x="517803" y="249192"/>
                  </a:lnTo>
                  <a:lnTo>
                    <a:pt x="517884" y="248998"/>
                  </a:lnTo>
                  <a:lnTo>
                    <a:pt x="517977" y="248765"/>
                  </a:lnTo>
                  <a:lnTo>
                    <a:pt x="518058" y="248532"/>
                  </a:lnTo>
                  <a:lnTo>
                    <a:pt x="518139" y="248300"/>
                  </a:lnTo>
                  <a:lnTo>
                    <a:pt x="518267" y="248067"/>
                  </a:lnTo>
                  <a:lnTo>
                    <a:pt x="518348" y="247821"/>
                  </a:lnTo>
                  <a:lnTo>
                    <a:pt x="518441" y="247588"/>
                  </a:lnTo>
                  <a:lnTo>
                    <a:pt x="518522" y="247356"/>
                  </a:lnTo>
                  <a:lnTo>
                    <a:pt x="518603" y="247123"/>
                  </a:lnTo>
                  <a:lnTo>
                    <a:pt x="518731" y="246929"/>
                  </a:lnTo>
                  <a:lnTo>
                    <a:pt x="518812" y="246696"/>
                  </a:lnTo>
                  <a:lnTo>
                    <a:pt x="518894" y="246463"/>
                  </a:lnTo>
                  <a:lnTo>
                    <a:pt x="518986" y="246230"/>
                  </a:lnTo>
                  <a:lnTo>
                    <a:pt x="519068" y="245985"/>
                  </a:lnTo>
                  <a:lnTo>
                    <a:pt x="519195" y="245752"/>
                  </a:lnTo>
                  <a:lnTo>
                    <a:pt x="519276" y="245519"/>
                  </a:lnTo>
                  <a:lnTo>
                    <a:pt x="519358" y="245286"/>
                  </a:lnTo>
                  <a:lnTo>
                    <a:pt x="519450" y="245092"/>
                  </a:lnTo>
                  <a:lnTo>
                    <a:pt x="519532" y="244859"/>
                  </a:lnTo>
                  <a:lnTo>
                    <a:pt x="519659" y="244627"/>
                  </a:lnTo>
                  <a:lnTo>
                    <a:pt x="519740" y="244394"/>
                  </a:lnTo>
                  <a:lnTo>
                    <a:pt x="519822" y="244148"/>
                  </a:lnTo>
                  <a:lnTo>
                    <a:pt x="519903" y="243915"/>
                  </a:lnTo>
                  <a:lnTo>
                    <a:pt x="519996" y="243682"/>
                  </a:lnTo>
                  <a:lnTo>
                    <a:pt x="520123" y="243501"/>
                  </a:lnTo>
                  <a:lnTo>
                    <a:pt x="520204" y="243256"/>
                  </a:lnTo>
                  <a:lnTo>
                    <a:pt x="520286" y="243023"/>
                  </a:lnTo>
                  <a:lnTo>
                    <a:pt x="520367" y="242790"/>
                  </a:lnTo>
                  <a:lnTo>
                    <a:pt x="520460" y="242557"/>
                  </a:lnTo>
                  <a:lnTo>
                    <a:pt x="520576" y="242324"/>
                  </a:lnTo>
                  <a:lnTo>
                    <a:pt x="520668" y="242079"/>
                  </a:lnTo>
                  <a:lnTo>
                    <a:pt x="520750" y="241898"/>
                  </a:lnTo>
                  <a:lnTo>
                    <a:pt x="520831" y="241665"/>
                  </a:lnTo>
                  <a:lnTo>
                    <a:pt x="520912" y="241419"/>
                  </a:lnTo>
                  <a:lnTo>
                    <a:pt x="521040" y="241186"/>
                  </a:lnTo>
                  <a:lnTo>
                    <a:pt x="521132" y="240953"/>
                  </a:lnTo>
                  <a:lnTo>
                    <a:pt x="521214" y="240721"/>
                  </a:lnTo>
                  <a:lnTo>
                    <a:pt x="521295" y="240527"/>
                  </a:lnTo>
                  <a:lnTo>
                    <a:pt x="521376" y="240294"/>
                  </a:lnTo>
                  <a:lnTo>
                    <a:pt x="521504" y="240061"/>
                  </a:lnTo>
                  <a:lnTo>
                    <a:pt x="521596" y="239828"/>
                  </a:lnTo>
                  <a:lnTo>
                    <a:pt x="521678" y="239582"/>
                  </a:lnTo>
                  <a:lnTo>
                    <a:pt x="521759" y="239350"/>
                  </a:lnTo>
                  <a:lnTo>
                    <a:pt x="521840" y="239169"/>
                  </a:lnTo>
                  <a:lnTo>
                    <a:pt x="521968" y="238936"/>
                  </a:lnTo>
                  <a:lnTo>
                    <a:pt x="522049" y="238690"/>
                  </a:lnTo>
                  <a:lnTo>
                    <a:pt x="522142" y="238457"/>
                  </a:lnTo>
                  <a:lnTo>
                    <a:pt x="522223" y="238224"/>
                  </a:lnTo>
                  <a:lnTo>
                    <a:pt x="522304" y="237992"/>
                  </a:lnTo>
                  <a:lnTo>
                    <a:pt x="522432" y="237798"/>
                  </a:lnTo>
                  <a:lnTo>
                    <a:pt x="522513" y="237565"/>
                  </a:lnTo>
                  <a:lnTo>
                    <a:pt x="522594" y="237332"/>
                  </a:lnTo>
                  <a:lnTo>
                    <a:pt x="522687" y="237099"/>
                  </a:lnTo>
                  <a:lnTo>
                    <a:pt x="522768" y="236853"/>
                  </a:lnTo>
                  <a:lnTo>
                    <a:pt x="522896" y="236621"/>
                  </a:lnTo>
                  <a:lnTo>
                    <a:pt x="522977" y="236440"/>
                  </a:lnTo>
                  <a:lnTo>
                    <a:pt x="523058" y="236194"/>
                  </a:lnTo>
                  <a:lnTo>
                    <a:pt x="523151" y="235961"/>
                  </a:lnTo>
                  <a:lnTo>
                    <a:pt x="523232" y="235728"/>
                  </a:lnTo>
                  <a:lnTo>
                    <a:pt x="523360" y="235495"/>
                  </a:lnTo>
                  <a:lnTo>
                    <a:pt x="523441" y="235301"/>
                  </a:lnTo>
                  <a:lnTo>
                    <a:pt x="523522" y="235069"/>
                  </a:lnTo>
                  <a:lnTo>
                    <a:pt x="523603" y="234836"/>
                  </a:lnTo>
                  <a:lnTo>
                    <a:pt x="523696" y="234603"/>
                  </a:lnTo>
                  <a:lnTo>
                    <a:pt x="523824" y="234370"/>
                  </a:lnTo>
                  <a:lnTo>
                    <a:pt x="523905" y="234176"/>
                  </a:lnTo>
                  <a:lnTo>
                    <a:pt x="523986" y="233943"/>
                  </a:lnTo>
                  <a:lnTo>
                    <a:pt x="524067" y="233711"/>
                  </a:lnTo>
                  <a:lnTo>
                    <a:pt x="524160" y="233465"/>
                  </a:lnTo>
                  <a:lnTo>
                    <a:pt x="524276" y="233232"/>
                  </a:lnTo>
                  <a:lnTo>
                    <a:pt x="524369" y="233051"/>
                  </a:lnTo>
                  <a:lnTo>
                    <a:pt x="524450" y="232805"/>
                  </a:lnTo>
                  <a:lnTo>
                    <a:pt x="524531" y="232572"/>
                  </a:lnTo>
                  <a:lnTo>
                    <a:pt x="524612" y="232340"/>
                  </a:lnTo>
                  <a:lnTo>
                    <a:pt x="524740" y="232107"/>
                  </a:lnTo>
                  <a:lnTo>
                    <a:pt x="524833" y="231913"/>
                  </a:lnTo>
                  <a:lnTo>
                    <a:pt x="524914" y="231680"/>
                  </a:lnTo>
                  <a:lnTo>
                    <a:pt x="524995" y="231447"/>
                  </a:lnTo>
                  <a:lnTo>
                    <a:pt x="525076" y="231214"/>
                  </a:lnTo>
                  <a:lnTo>
                    <a:pt x="525204" y="230969"/>
                  </a:lnTo>
                  <a:lnTo>
                    <a:pt x="525285" y="230788"/>
                  </a:lnTo>
                  <a:lnTo>
                    <a:pt x="525378" y="230555"/>
                  </a:lnTo>
                  <a:lnTo>
                    <a:pt x="525459" y="230322"/>
                  </a:lnTo>
                  <a:lnTo>
                    <a:pt x="525540" y="230076"/>
                  </a:lnTo>
                  <a:lnTo>
                    <a:pt x="525668" y="229895"/>
                  </a:lnTo>
                  <a:lnTo>
                    <a:pt x="525749" y="229662"/>
                  </a:lnTo>
                  <a:lnTo>
                    <a:pt x="525842" y="229417"/>
                  </a:lnTo>
                  <a:lnTo>
                    <a:pt x="525923" y="229184"/>
                  </a:lnTo>
                  <a:lnTo>
                    <a:pt x="526004" y="228951"/>
                  </a:lnTo>
                  <a:lnTo>
                    <a:pt x="526132" y="228757"/>
                  </a:lnTo>
                  <a:lnTo>
                    <a:pt x="526213" y="228524"/>
                  </a:lnTo>
                  <a:lnTo>
                    <a:pt x="526294" y="228291"/>
                  </a:lnTo>
                  <a:lnTo>
                    <a:pt x="526387" y="228059"/>
                  </a:lnTo>
                  <a:lnTo>
                    <a:pt x="526468" y="227865"/>
                  </a:lnTo>
                  <a:lnTo>
                    <a:pt x="526596" y="227632"/>
                  </a:lnTo>
                  <a:lnTo>
                    <a:pt x="526677" y="227399"/>
                  </a:lnTo>
                  <a:lnTo>
                    <a:pt x="526758" y="227166"/>
                  </a:lnTo>
                  <a:lnTo>
                    <a:pt x="526851" y="226972"/>
                  </a:lnTo>
                  <a:lnTo>
                    <a:pt x="526932" y="226739"/>
                  </a:lnTo>
                  <a:lnTo>
                    <a:pt x="527060" y="226506"/>
                  </a:lnTo>
                  <a:lnTo>
                    <a:pt x="527141" y="226274"/>
                  </a:lnTo>
                  <a:lnTo>
                    <a:pt x="527222" y="226080"/>
                  </a:lnTo>
                  <a:lnTo>
                    <a:pt x="527315" y="225847"/>
                  </a:lnTo>
                  <a:lnTo>
                    <a:pt x="527396" y="225614"/>
                  </a:lnTo>
                  <a:lnTo>
                    <a:pt x="527524" y="225368"/>
                  </a:lnTo>
                  <a:lnTo>
                    <a:pt x="527605" y="225187"/>
                  </a:lnTo>
                  <a:lnTo>
                    <a:pt x="527686" y="224954"/>
                  </a:lnTo>
                  <a:lnTo>
                    <a:pt x="527768" y="224709"/>
                  </a:lnTo>
                  <a:lnTo>
                    <a:pt x="527860" y="224476"/>
                  </a:lnTo>
                  <a:lnTo>
                    <a:pt x="527976" y="224295"/>
                  </a:lnTo>
                  <a:lnTo>
                    <a:pt x="528069" y="224049"/>
                  </a:lnTo>
                  <a:lnTo>
                    <a:pt x="528150" y="223816"/>
                  </a:lnTo>
                  <a:lnTo>
                    <a:pt x="528232" y="223583"/>
                  </a:lnTo>
                  <a:lnTo>
                    <a:pt x="528313" y="223402"/>
                  </a:lnTo>
                  <a:lnTo>
                    <a:pt x="528440" y="223157"/>
                  </a:lnTo>
                  <a:lnTo>
                    <a:pt x="528533" y="222924"/>
                  </a:lnTo>
                  <a:lnTo>
                    <a:pt x="528614" y="222691"/>
                  </a:lnTo>
                  <a:lnTo>
                    <a:pt x="528696" y="222497"/>
                  </a:lnTo>
                  <a:lnTo>
                    <a:pt x="528777" y="222264"/>
                  </a:lnTo>
                  <a:lnTo>
                    <a:pt x="528904" y="222031"/>
                  </a:lnTo>
                  <a:lnTo>
                    <a:pt x="528986" y="221799"/>
                  </a:lnTo>
                  <a:lnTo>
                    <a:pt x="529078" y="221605"/>
                  </a:lnTo>
                  <a:lnTo>
                    <a:pt x="529160" y="221372"/>
                  </a:lnTo>
                  <a:lnTo>
                    <a:pt x="529241" y="221139"/>
                  </a:lnTo>
                  <a:lnTo>
                    <a:pt x="529368" y="220945"/>
                  </a:lnTo>
                  <a:lnTo>
                    <a:pt x="529450" y="220712"/>
                  </a:lnTo>
                  <a:lnTo>
                    <a:pt x="529542" y="220479"/>
                  </a:lnTo>
                  <a:lnTo>
                    <a:pt x="529624" y="220247"/>
                  </a:lnTo>
                  <a:lnTo>
                    <a:pt x="529705" y="220053"/>
                  </a:lnTo>
                  <a:lnTo>
                    <a:pt x="529832" y="219820"/>
                  </a:lnTo>
                  <a:lnTo>
                    <a:pt x="529914" y="219587"/>
                  </a:lnTo>
                  <a:lnTo>
                    <a:pt x="529995" y="219393"/>
                  </a:lnTo>
                  <a:lnTo>
                    <a:pt x="530088" y="219160"/>
                  </a:lnTo>
                  <a:lnTo>
                    <a:pt x="530169" y="218927"/>
                  </a:lnTo>
                  <a:lnTo>
                    <a:pt x="530296" y="218695"/>
                  </a:lnTo>
                  <a:lnTo>
                    <a:pt x="530378" y="218501"/>
                  </a:lnTo>
                  <a:lnTo>
                    <a:pt x="530459" y="218268"/>
                  </a:lnTo>
                  <a:lnTo>
                    <a:pt x="530552" y="218035"/>
                  </a:lnTo>
                  <a:lnTo>
                    <a:pt x="530633" y="217841"/>
                  </a:lnTo>
                  <a:lnTo>
                    <a:pt x="530760" y="217608"/>
                  </a:lnTo>
                  <a:lnTo>
                    <a:pt x="530842" y="217375"/>
                  </a:lnTo>
                  <a:lnTo>
                    <a:pt x="530923" y="217181"/>
                  </a:lnTo>
                  <a:lnTo>
                    <a:pt x="531004" y="216949"/>
                  </a:lnTo>
                  <a:lnTo>
                    <a:pt x="531097" y="216716"/>
                  </a:lnTo>
                  <a:lnTo>
                    <a:pt x="531224" y="216483"/>
                  </a:lnTo>
                  <a:lnTo>
                    <a:pt x="531306" y="216289"/>
                  </a:lnTo>
                  <a:lnTo>
                    <a:pt x="531387" y="216056"/>
                  </a:lnTo>
                  <a:lnTo>
                    <a:pt x="531468" y="215823"/>
                  </a:lnTo>
                  <a:lnTo>
                    <a:pt x="531561" y="215629"/>
                  </a:lnTo>
                  <a:lnTo>
                    <a:pt x="531677" y="215396"/>
                  </a:lnTo>
                  <a:lnTo>
                    <a:pt x="531770" y="215164"/>
                  </a:lnTo>
                  <a:lnTo>
                    <a:pt x="531851" y="214970"/>
                  </a:lnTo>
                  <a:lnTo>
                    <a:pt x="531932" y="214737"/>
                  </a:lnTo>
                  <a:lnTo>
                    <a:pt x="532013" y="214504"/>
                  </a:lnTo>
                  <a:lnTo>
                    <a:pt x="532141" y="214310"/>
                  </a:lnTo>
                  <a:lnTo>
                    <a:pt x="532234" y="214077"/>
                  </a:lnTo>
                  <a:lnTo>
                    <a:pt x="532315" y="213844"/>
                  </a:lnTo>
                  <a:lnTo>
                    <a:pt x="532396" y="213650"/>
                  </a:lnTo>
                  <a:lnTo>
                    <a:pt x="532477" y="213418"/>
                  </a:lnTo>
                  <a:lnTo>
                    <a:pt x="532605" y="213185"/>
                  </a:lnTo>
                  <a:lnTo>
                    <a:pt x="532686" y="212991"/>
                  </a:lnTo>
                  <a:lnTo>
                    <a:pt x="532779" y="212758"/>
                  </a:lnTo>
                  <a:lnTo>
                    <a:pt x="532860" y="212525"/>
                  </a:lnTo>
                  <a:lnTo>
                    <a:pt x="532941" y="212331"/>
                  </a:lnTo>
                  <a:lnTo>
                    <a:pt x="533069" y="212098"/>
                  </a:lnTo>
                  <a:lnTo>
                    <a:pt x="533150" y="211866"/>
                  </a:lnTo>
                  <a:lnTo>
                    <a:pt x="533243" y="211672"/>
                  </a:lnTo>
                  <a:lnTo>
                    <a:pt x="533324" y="211439"/>
                  </a:lnTo>
                  <a:lnTo>
                    <a:pt x="533405" y="211206"/>
                  </a:lnTo>
                  <a:lnTo>
                    <a:pt x="533533" y="211012"/>
                  </a:lnTo>
                  <a:lnTo>
                    <a:pt x="533614" y="210779"/>
                  </a:lnTo>
                  <a:lnTo>
                    <a:pt x="533695" y="210546"/>
                  </a:lnTo>
                  <a:lnTo>
                    <a:pt x="533788" y="210352"/>
                  </a:lnTo>
                </a:path>
                <a:path w="925195" h="787400">
                  <a:moveTo>
                    <a:pt x="533788" y="210352"/>
                  </a:moveTo>
                  <a:lnTo>
                    <a:pt x="533869" y="210120"/>
                  </a:lnTo>
                  <a:lnTo>
                    <a:pt x="533997" y="209887"/>
                  </a:lnTo>
                  <a:lnTo>
                    <a:pt x="534078" y="209693"/>
                  </a:lnTo>
                  <a:lnTo>
                    <a:pt x="534159" y="209460"/>
                  </a:lnTo>
                  <a:lnTo>
                    <a:pt x="534252" y="209227"/>
                  </a:lnTo>
                  <a:lnTo>
                    <a:pt x="534333" y="209046"/>
                  </a:lnTo>
                  <a:lnTo>
                    <a:pt x="534461" y="208800"/>
                  </a:lnTo>
                  <a:lnTo>
                    <a:pt x="534542" y="208619"/>
                  </a:lnTo>
                  <a:lnTo>
                    <a:pt x="534623" y="208386"/>
                  </a:lnTo>
                  <a:lnTo>
                    <a:pt x="534704" y="208141"/>
                  </a:lnTo>
                  <a:lnTo>
                    <a:pt x="534797" y="207960"/>
                  </a:lnTo>
                  <a:lnTo>
                    <a:pt x="534925" y="207727"/>
                  </a:lnTo>
                  <a:lnTo>
                    <a:pt x="535006" y="207481"/>
                  </a:lnTo>
                  <a:lnTo>
                    <a:pt x="535087" y="207300"/>
                  </a:lnTo>
                  <a:lnTo>
                    <a:pt x="535168" y="207067"/>
                  </a:lnTo>
                  <a:lnTo>
                    <a:pt x="535261" y="206821"/>
                  </a:lnTo>
                  <a:lnTo>
                    <a:pt x="535377" y="206640"/>
                  </a:lnTo>
                  <a:lnTo>
                    <a:pt x="535470" y="206408"/>
                  </a:lnTo>
                  <a:lnTo>
                    <a:pt x="535551" y="206214"/>
                  </a:lnTo>
                  <a:lnTo>
                    <a:pt x="535632" y="205981"/>
                  </a:lnTo>
                  <a:lnTo>
                    <a:pt x="535714" y="205748"/>
                  </a:lnTo>
                  <a:lnTo>
                    <a:pt x="535841" y="205554"/>
                  </a:lnTo>
                  <a:lnTo>
                    <a:pt x="535934" y="205321"/>
                  </a:lnTo>
                  <a:lnTo>
                    <a:pt x="536015" y="205127"/>
                  </a:lnTo>
                  <a:lnTo>
                    <a:pt x="536096" y="204894"/>
                  </a:lnTo>
                  <a:lnTo>
                    <a:pt x="536178" y="204662"/>
                  </a:lnTo>
                  <a:lnTo>
                    <a:pt x="536305" y="204480"/>
                  </a:lnTo>
                  <a:lnTo>
                    <a:pt x="536386" y="204235"/>
                  </a:lnTo>
                  <a:lnTo>
                    <a:pt x="536479" y="204002"/>
                  </a:lnTo>
                  <a:lnTo>
                    <a:pt x="536560" y="203821"/>
                  </a:lnTo>
                  <a:lnTo>
                    <a:pt x="536642" y="203575"/>
                  </a:lnTo>
                  <a:lnTo>
                    <a:pt x="536769" y="203394"/>
                  </a:lnTo>
                  <a:lnTo>
                    <a:pt x="536850" y="203161"/>
                  </a:lnTo>
                  <a:lnTo>
                    <a:pt x="536943" y="202915"/>
                  </a:lnTo>
                  <a:lnTo>
                    <a:pt x="537024" y="202734"/>
                  </a:lnTo>
                  <a:lnTo>
                    <a:pt x="537106" y="202502"/>
                  </a:lnTo>
                  <a:lnTo>
                    <a:pt x="537233" y="202308"/>
                  </a:lnTo>
                  <a:lnTo>
                    <a:pt x="537314" y="202075"/>
                  </a:lnTo>
                  <a:lnTo>
                    <a:pt x="537396" y="201881"/>
                  </a:lnTo>
                  <a:lnTo>
                    <a:pt x="537488" y="201648"/>
                  </a:lnTo>
                  <a:lnTo>
                    <a:pt x="537570" y="201415"/>
                  </a:lnTo>
                  <a:lnTo>
                    <a:pt x="537697" y="201221"/>
                  </a:lnTo>
                  <a:lnTo>
                    <a:pt x="537778" y="200988"/>
                  </a:lnTo>
                  <a:lnTo>
                    <a:pt x="537860" y="200807"/>
                  </a:lnTo>
                  <a:lnTo>
                    <a:pt x="537952" y="200562"/>
                  </a:lnTo>
                  <a:lnTo>
                    <a:pt x="538034" y="200329"/>
                  </a:lnTo>
                  <a:lnTo>
                    <a:pt x="538161" y="200148"/>
                  </a:lnTo>
                  <a:lnTo>
                    <a:pt x="538242" y="199915"/>
                  </a:lnTo>
                  <a:lnTo>
                    <a:pt x="538324" y="199721"/>
                  </a:lnTo>
                  <a:lnTo>
                    <a:pt x="538405" y="199488"/>
                  </a:lnTo>
                  <a:lnTo>
                    <a:pt x="538498" y="199294"/>
                  </a:lnTo>
                  <a:lnTo>
                    <a:pt x="538625" y="199061"/>
                  </a:lnTo>
                  <a:lnTo>
                    <a:pt x="538706" y="198828"/>
                  </a:lnTo>
                  <a:lnTo>
                    <a:pt x="538788" y="198634"/>
                  </a:lnTo>
                  <a:lnTo>
                    <a:pt x="538869" y="198402"/>
                  </a:lnTo>
                  <a:lnTo>
                    <a:pt x="538962" y="198208"/>
                  </a:lnTo>
                  <a:lnTo>
                    <a:pt x="539078" y="197975"/>
                  </a:lnTo>
                  <a:lnTo>
                    <a:pt x="539170" y="197794"/>
                  </a:lnTo>
                  <a:lnTo>
                    <a:pt x="539252" y="197561"/>
                  </a:lnTo>
                  <a:lnTo>
                    <a:pt x="539333" y="197367"/>
                  </a:lnTo>
                  <a:lnTo>
                    <a:pt x="539414" y="197134"/>
                  </a:lnTo>
                  <a:lnTo>
                    <a:pt x="539542" y="196901"/>
                  </a:lnTo>
                  <a:lnTo>
                    <a:pt x="539634" y="196707"/>
                  </a:lnTo>
                  <a:lnTo>
                    <a:pt x="539716" y="196475"/>
                  </a:lnTo>
                  <a:lnTo>
                    <a:pt x="539797" y="196281"/>
                  </a:lnTo>
                  <a:lnTo>
                    <a:pt x="539878" y="196048"/>
                  </a:lnTo>
                  <a:lnTo>
                    <a:pt x="540006" y="195867"/>
                  </a:lnTo>
                  <a:lnTo>
                    <a:pt x="540087" y="195621"/>
                  </a:lnTo>
                  <a:lnTo>
                    <a:pt x="540180" y="195440"/>
                  </a:lnTo>
                  <a:lnTo>
                    <a:pt x="540261" y="195207"/>
                  </a:lnTo>
                  <a:lnTo>
                    <a:pt x="540342" y="195013"/>
                  </a:lnTo>
                  <a:lnTo>
                    <a:pt x="540470" y="194780"/>
                  </a:lnTo>
                  <a:lnTo>
                    <a:pt x="540551" y="194547"/>
                  </a:lnTo>
                  <a:lnTo>
                    <a:pt x="540644" y="194353"/>
                  </a:lnTo>
                  <a:lnTo>
                    <a:pt x="540725" y="194121"/>
                  </a:lnTo>
                  <a:lnTo>
                    <a:pt x="540806" y="193927"/>
                  </a:lnTo>
                  <a:lnTo>
                    <a:pt x="540934" y="193694"/>
                  </a:lnTo>
                  <a:lnTo>
                    <a:pt x="541015" y="193513"/>
                  </a:lnTo>
                  <a:lnTo>
                    <a:pt x="541096" y="193267"/>
                  </a:lnTo>
                  <a:lnTo>
                    <a:pt x="541189" y="193086"/>
                  </a:lnTo>
                  <a:lnTo>
                    <a:pt x="541270" y="192853"/>
                  </a:lnTo>
                  <a:lnTo>
                    <a:pt x="541398" y="192659"/>
                  </a:lnTo>
                  <a:lnTo>
                    <a:pt x="541479" y="192426"/>
                  </a:lnTo>
                  <a:lnTo>
                    <a:pt x="541560" y="192232"/>
                  </a:lnTo>
                  <a:lnTo>
                    <a:pt x="541653" y="191999"/>
                  </a:lnTo>
                  <a:lnTo>
                    <a:pt x="541734" y="191818"/>
                  </a:lnTo>
                  <a:lnTo>
                    <a:pt x="541862" y="191573"/>
                  </a:lnTo>
                  <a:lnTo>
                    <a:pt x="541943" y="191392"/>
                  </a:lnTo>
                  <a:lnTo>
                    <a:pt x="542024" y="191159"/>
                  </a:lnTo>
                  <a:lnTo>
                    <a:pt x="542105" y="190965"/>
                  </a:lnTo>
                  <a:lnTo>
                    <a:pt x="542198" y="190732"/>
                  </a:lnTo>
                  <a:lnTo>
                    <a:pt x="542326" y="190538"/>
                  </a:lnTo>
                  <a:lnTo>
                    <a:pt x="542407" y="190305"/>
                  </a:lnTo>
                  <a:lnTo>
                    <a:pt x="542488" y="190124"/>
                  </a:lnTo>
                  <a:lnTo>
                    <a:pt x="542569" y="189878"/>
                  </a:lnTo>
                  <a:lnTo>
                    <a:pt x="542662" y="189697"/>
                  </a:lnTo>
                  <a:lnTo>
                    <a:pt x="542778" y="189465"/>
                  </a:lnTo>
                  <a:lnTo>
                    <a:pt x="542871" y="189270"/>
                  </a:lnTo>
                  <a:lnTo>
                    <a:pt x="542952" y="189038"/>
                  </a:lnTo>
                  <a:lnTo>
                    <a:pt x="543033" y="188844"/>
                  </a:lnTo>
                  <a:lnTo>
                    <a:pt x="543114" y="188611"/>
                  </a:lnTo>
                  <a:lnTo>
                    <a:pt x="543242" y="188430"/>
                  </a:lnTo>
                  <a:lnTo>
                    <a:pt x="543335" y="188184"/>
                  </a:lnTo>
                  <a:lnTo>
                    <a:pt x="543416" y="188003"/>
                  </a:lnTo>
                  <a:lnTo>
                    <a:pt x="543497" y="187770"/>
                  </a:lnTo>
                  <a:lnTo>
                    <a:pt x="543578" y="187576"/>
                  </a:lnTo>
                  <a:lnTo>
                    <a:pt x="543706" y="187343"/>
                  </a:lnTo>
                  <a:lnTo>
                    <a:pt x="543787" y="187149"/>
                  </a:lnTo>
                  <a:lnTo>
                    <a:pt x="543880" y="186917"/>
                  </a:lnTo>
                  <a:lnTo>
                    <a:pt x="543961" y="186723"/>
                  </a:lnTo>
                  <a:lnTo>
                    <a:pt x="544042" y="186490"/>
                  </a:lnTo>
                  <a:lnTo>
                    <a:pt x="544170" y="186309"/>
                  </a:lnTo>
                  <a:lnTo>
                    <a:pt x="544251" y="186115"/>
                  </a:lnTo>
                  <a:lnTo>
                    <a:pt x="544344" y="185882"/>
                  </a:lnTo>
                  <a:lnTo>
                    <a:pt x="544425" y="185688"/>
                  </a:lnTo>
                  <a:lnTo>
                    <a:pt x="544506" y="185455"/>
                  </a:lnTo>
                  <a:lnTo>
                    <a:pt x="544634" y="185274"/>
                  </a:lnTo>
                  <a:lnTo>
                    <a:pt x="544715" y="185028"/>
                  </a:lnTo>
                  <a:lnTo>
                    <a:pt x="544796" y="184847"/>
                  </a:lnTo>
                  <a:lnTo>
                    <a:pt x="544889" y="184614"/>
                  </a:lnTo>
                  <a:lnTo>
                    <a:pt x="544970" y="184420"/>
                  </a:lnTo>
                  <a:lnTo>
                    <a:pt x="545098" y="184188"/>
                  </a:lnTo>
                  <a:lnTo>
                    <a:pt x="545179" y="183994"/>
                  </a:lnTo>
                  <a:lnTo>
                    <a:pt x="545260" y="183812"/>
                  </a:lnTo>
                  <a:lnTo>
                    <a:pt x="545353" y="183580"/>
                  </a:lnTo>
                  <a:lnTo>
                    <a:pt x="545434" y="183386"/>
                  </a:lnTo>
                  <a:lnTo>
                    <a:pt x="545562" y="183153"/>
                  </a:lnTo>
                  <a:lnTo>
                    <a:pt x="545643" y="182959"/>
                  </a:lnTo>
                  <a:lnTo>
                    <a:pt x="545724" y="182726"/>
                  </a:lnTo>
                  <a:lnTo>
                    <a:pt x="545806" y="182545"/>
                  </a:lnTo>
                  <a:lnTo>
                    <a:pt x="545898" y="182299"/>
                  </a:lnTo>
                  <a:lnTo>
                    <a:pt x="546026" y="182118"/>
                  </a:lnTo>
                  <a:lnTo>
                    <a:pt x="546107" y="181924"/>
                  </a:lnTo>
                  <a:lnTo>
                    <a:pt x="546188" y="181691"/>
                  </a:lnTo>
                  <a:lnTo>
                    <a:pt x="546270" y="181510"/>
                  </a:lnTo>
                  <a:lnTo>
                    <a:pt x="546362" y="181265"/>
                  </a:lnTo>
                  <a:lnTo>
                    <a:pt x="546490" y="181084"/>
                  </a:lnTo>
                  <a:lnTo>
                    <a:pt x="546571" y="180851"/>
                  </a:lnTo>
                  <a:lnTo>
                    <a:pt x="546652" y="180657"/>
                  </a:lnTo>
                  <a:lnTo>
                    <a:pt x="546734" y="180463"/>
                  </a:lnTo>
                  <a:lnTo>
                    <a:pt x="546861" y="180230"/>
                  </a:lnTo>
                  <a:lnTo>
                    <a:pt x="546942" y="180049"/>
                  </a:lnTo>
                  <a:lnTo>
                    <a:pt x="547035" y="179816"/>
                  </a:lnTo>
                  <a:lnTo>
                    <a:pt x="547116" y="179622"/>
                  </a:lnTo>
                  <a:lnTo>
                    <a:pt x="547198" y="179428"/>
                  </a:lnTo>
                  <a:lnTo>
                    <a:pt x="547325" y="179195"/>
                  </a:lnTo>
                  <a:lnTo>
                    <a:pt x="547406" y="179014"/>
                  </a:lnTo>
                  <a:lnTo>
                    <a:pt x="547488" y="178768"/>
                  </a:lnTo>
                  <a:lnTo>
                    <a:pt x="547580" y="178587"/>
                  </a:lnTo>
                  <a:lnTo>
                    <a:pt x="547662" y="178393"/>
                  </a:lnTo>
                  <a:lnTo>
                    <a:pt x="547789" y="178160"/>
                  </a:lnTo>
                  <a:lnTo>
                    <a:pt x="547870" y="177979"/>
                  </a:lnTo>
                  <a:lnTo>
                    <a:pt x="547952" y="177734"/>
                  </a:lnTo>
                  <a:lnTo>
                    <a:pt x="548044" y="177553"/>
                  </a:lnTo>
                  <a:lnTo>
                    <a:pt x="548126" y="177359"/>
                  </a:lnTo>
                  <a:lnTo>
                    <a:pt x="548253" y="177126"/>
                  </a:lnTo>
                  <a:lnTo>
                    <a:pt x="548334" y="176945"/>
                  </a:lnTo>
                  <a:lnTo>
                    <a:pt x="548416" y="176699"/>
                  </a:lnTo>
                  <a:lnTo>
                    <a:pt x="548497" y="176518"/>
                  </a:lnTo>
                  <a:lnTo>
                    <a:pt x="548590" y="176324"/>
                  </a:lnTo>
                  <a:lnTo>
                    <a:pt x="548717" y="176091"/>
                  </a:lnTo>
                  <a:lnTo>
                    <a:pt x="548798" y="175897"/>
                  </a:lnTo>
                  <a:lnTo>
                    <a:pt x="548880" y="175716"/>
                  </a:lnTo>
                  <a:lnTo>
                    <a:pt x="548961" y="175483"/>
                  </a:lnTo>
                  <a:lnTo>
                    <a:pt x="549054" y="175289"/>
                  </a:lnTo>
                  <a:lnTo>
                    <a:pt x="549170" y="175056"/>
                  </a:lnTo>
                  <a:lnTo>
                    <a:pt x="549262" y="174862"/>
                  </a:lnTo>
                  <a:lnTo>
                    <a:pt x="549344" y="174681"/>
                  </a:lnTo>
                  <a:lnTo>
                    <a:pt x="549425" y="174449"/>
                  </a:lnTo>
                  <a:lnTo>
                    <a:pt x="549506" y="174255"/>
                  </a:lnTo>
                  <a:lnTo>
                    <a:pt x="549634" y="174073"/>
                  </a:lnTo>
                  <a:lnTo>
                    <a:pt x="549726" y="173828"/>
                  </a:lnTo>
                  <a:lnTo>
                    <a:pt x="549808" y="173647"/>
                  </a:lnTo>
                  <a:lnTo>
                    <a:pt x="549889" y="173414"/>
                  </a:lnTo>
                  <a:lnTo>
                    <a:pt x="549970" y="173220"/>
                  </a:lnTo>
                  <a:lnTo>
                    <a:pt x="550098" y="173026"/>
                  </a:lnTo>
                  <a:lnTo>
                    <a:pt x="550179" y="172793"/>
                  </a:lnTo>
                  <a:lnTo>
                    <a:pt x="550272" y="172612"/>
                  </a:lnTo>
                  <a:lnTo>
                    <a:pt x="550353" y="172418"/>
                  </a:lnTo>
                  <a:lnTo>
                    <a:pt x="550434" y="172185"/>
                  </a:lnTo>
                  <a:lnTo>
                    <a:pt x="550562" y="171991"/>
                  </a:lnTo>
                  <a:lnTo>
                    <a:pt x="550643" y="171810"/>
                  </a:lnTo>
                  <a:lnTo>
                    <a:pt x="550736" y="171577"/>
                  </a:lnTo>
                  <a:lnTo>
                    <a:pt x="550817" y="171383"/>
                  </a:lnTo>
                  <a:lnTo>
                    <a:pt x="550898" y="171202"/>
                  </a:lnTo>
                  <a:lnTo>
                    <a:pt x="551026" y="170956"/>
                  </a:lnTo>
                  <a:lnTo>
                    <a:pt x="551107" y="170775"/>
                  </a:lnTo>
                  <a:lnTo>
                    <a:pt x="551188" y="170581"/>
                  </a:lnTo>
                  <a:lnTo>
                    <a:pt x="551281" y="170349"/>
                  </a:lnTo>
                  <a:lnTo>
                    <a:pt x="551362" y="170155"/>
                  </a:lnTo>
                  <a:lnTo>
                    <a:pt x="551490" y="169973"/>
                  </a:lnTo>
                  <a:lnTo>
                    <a:pt x="551571" y="169741"/>
                  </a:lnTo>
                  <a:lnTo>
                    <a:pt x="551652" y="169547"/>
                  </a:lnTo>
                  <a:lnTo>
                    <a:pt x="551745" y="169366"/>
                  </a:lnTo>
                  <a:lnTo>
                    <a:pt x="551826" y="169120"/>
                  </a:lnTo>
                  <a:lnTo>
                    <a:pt x="551954" y="168939"/>
                  </a:lnTo>
                  <a:lnTo>
                    <a:pt x="552035" y="168745"/>
                  </a:lnTo>
                  <a:lnTo>
                    <a:pt x="552116" y="168564"/>
                  </a:lnTo>
                  <a:lnTo>
                    <a:pt x="552209" y="168331"/>
                  </a:lnTo>
                </a:path>
                <a:path w="925195" h="787400">
                  <a:moveTo>
                    <a:pt x="552209" y="168331"/>
                  </a:moveTo>
                  <a:lnTo>
                    <a:pt x="552290" y="168137"/>
                  </a:lnTo>
                  <a:lnTo>
                    <a:pt x="552418" y="167943"/>
                  </a:lnTo>
                  <a:lnTo>
                    <a:pt x="552499" y="167710"/>
                  </a:lnTo>
                  <a:lnTo>
                    <a:pt x="552580" y="167529"/>
                  </a:lnTo>
                  <a:lnTo>
                    <a:pt x="552661" y="167335"/>
                  </a:lnTo>
                  <a:lnTo>
                    <a:pt x="552754" y="167102"/>
                  </a:lnTo>
                  <a:lnTo>
                    <a:pt x="552870" y="166908"/>
                  </a:lnTo>
                  <a:lnTo>
                    <a:pt x="552963" y="166727"/>
                  </a:lnTo>
                  <a:lnTo>
                    <a:pt x="553044" y="166533"/>
                  </a:lnTo>
                  <a:lnTo>
                    <a:pt x="553125" y="166300"/>
                  </a:lnTo>
                  <a:lnTo>
                    <a:pt x="553206" y="166106"/>
                  </a:lnTo>
                  <a:lnTo>
                    <a:pt x="553334" y="165925"/>
                  </a:lnTo>
                  <a:lnTo>
                    <a:pt x="553427" y="165692"/>
                  </a:lnTo>
                  <a:lnTo>
                    <a:pt x="553508" y="165498"/>
                  </a:lnTo>
                  <a:lnTo>
                    <a:pt x="553589" y="165317"/>
                  </a:lnTo>
                  <a:lnTo>
                    <a:pt x="553670" y="165123"/>
                  </a:lnTo>
                  <a:lnTo>
                    <a:pt x="553798" y="164891"/>
                  </a:lnTo>
                  <a:lnTo>
                    <a:pt x="553879" y="164697"/>
                  </a:lnTo>
                  <a:lnTo>
                    <a:pt x="553972" y="164515"/>
                  </a:lnTo>
                  <a:lnTo>
                    <a:pt x="554053" y="164283"/>
                  </a:lnTo>
                  <a:lnTo>
                    <a:pt x="554134" y="164089"/>
                  </a:lnTo>
                  <a:lnTo>
                    <a:pt x="554262" y="163895"/>
                  </a:lnTo>
                  <a:lnTo>
                    <a:pt x="554343" y="163714"/>
                  </a:lnTo>
                  <a:lnTo>
                    <a:pt x="554436" y="163481"/>
                  </a:lnTo>
                  <a:lnTo>
                    <a:pt x="554517" y="163287"/>
                  </a:lnTo>
                  <a:lnTo>
                    <a:pt x="554598" y="163106"/>
                  </a:lnTo>
                  <a:lnTo>
                    <a:pt x="554726" y="162912"/>
                  </a:lnTo>
                  <a:lnTo>
                    <a:pt x="554807" y="162679"/>
                  </a:lnTo>
                  <a:lnTo>
                    <a:pt x="554888" y="162485"/>
                  </a:lnTo>
                  <a:lnTo>
                    <a:pt x="554981" y="162304"/>
                  </a:lnTo>
                  <a:lnTo>
                    <a:pt x="555062" y="162110"/>
                  </a:lnTo>
                  <a:lnTo>
                    <a:pt x="555190" y="161877"/>
                  </a:lnTo>
                  <a:lnTo>
                    <a:pt x="555271" y="161683"/>
                  </a:lnTo>
                  <a:lnTo>
                    <a:pt x="555352" y="161502"/>
                  </a:lnTo>
                  <a:lnTo>
                    <a:pt x="555445" y="161308"/>
                  </a:lnTo>
                  <a:lnTo>
                    <a:pt x="555526" y="161075"/>
                  </a:lnTo>
                  <a:lnTo>
                    <a:pt x="555654" y="160881"/>
                  </a:lnTo>
                  <a:lnTo>
                    <a:pt x="555735" y="160700"/>
                  </a:lnTo>
                  <a:lnTo>
                    <a:pt x="555816" y="160506"/>
                  </a:lnTo>
                  <a:lnTo>
                    <a:pt x="555898" y="160273"/>
                  </a:lnTo>
                  <a:lnTo>
                    <a:pt x="555991" y="160092"/>
                  </a:lnTo>
                  <a:lnTo>
                    <a:pt x="556118" y="159898"/>
                  </a:lnTo>
                  <a:lnTo>
                    <a:pt x="556199" y="159717"/>
                  </a:lnTo>
                  <a:lnTo>
                    <a:pt x="556281" y="159471"/>
                  </a:lnTo>
                  <a:lnTo>
                    <a:pt x="556362" y="159290"/>
                  </a:lnTo>
                  <a:lnTo>
                    <a:pt x="556455" y="159096"/>
                  </a:lnTo>
                  <a:lnTo>
                    <a:pt x="556571" y="158915"/>
                  </a:lnTo>
                  <a:lnTo>
                    <a:pt x="556663" y="158721"/>
                  </a:lnTo>
                  <a:lnTo>
                    <a:pt x="556745" y="158488"/>
                  </a:lnTo>
                  <a:lnTo>
                    <a:pt x="556826" y="158294"/>
                  </a:lnTo>
                  <a:lnTo>
                    <a:pt x="556907" y="158113"/>
                  </a:lnTo>
                  <a:lnTo>
                    <a:pt x="557035" y="157919"/>
                  </a:lnTo>
                  <a:lnTo>
                    <a:pt x="557127" y="157738"/>
                  </a:lnTo>
                  <a:lnTo>
                    <a:pt x="557209" y="157493"/>
                  </a:lnTo>
                  <a:lnTo>
                    <a:pt x="557290" y="157311"/>
                  </a:lnTo>
                  <a:lnTo>
                    <a:pt x="557371" y="157117"/>
                  </a:lnTo>
                  <a:lnTo>
                    <a:pt x="557499" y="156936"/>
                  </a:lnTo>
                  <a:lnTo>
                    <a:pt x="557580" y="156742"/>
                  </a:lnTo>
                  <a:lnTo>
                    <a:pt x="557673" y="156510"/>
                  </a:lnTo>
                  <a:lnTo>
                    <a:pt x="557754" y="156316"/>
                  </a:lnTo>
                  <a:lnTo>
                    <a:pt x="557835" y="156134"/>
                  </a:lnTo>
                  <a:lnTo>
                    <a:pt x="557963" y="155940"/>
                  </a:lnTo>
                  <a:lnTo>
                    <a:pt x="558044" y="155759"/>
                  </a:lnTo>
                  <a:lnTo>
                    <a:pt x="558137" y="155527"/>
                  </a:lnTo>
                  <a:lnTo>
                    <a:pt x="558218" y="155333"/>
                  </a:lnTo>
                  <a:lnTo>
                    <a:pt x="558299" y="155139"/>
                  </a:lnTo>
                  <a:lnTo>
                    <a:pt x="558427" y="154958"/>
                  </a:lnTo>
                  <a:lnTo>
                    <a:pt x="558508" y="154764"/>
                  </a:lnTo>
                  <a:lnTo>
                    <a:pt x="558589" y="154582"/>
                  </a:lnTo>
                  <a:lnTo>
                    <a:pt x="558682" y="154350"/>
                  </a:lnTo>
                  <a:lnTo>
                    <a:pt x="558763" y="154156"/>
                  </a:lnTo>
                  <a:lnTo>
                    <a:pt x="558891" y="153975"/>
                  </a:lnTo>
                  <a:lnTo>
                    <a:pt x="558972" y="153781"/>
                  </a:lnTo>
                  <a:lnTo>
                    <a:pt x="559053" y="153587"/>
                  </a:lnTo>
                  <a:lnTo>
                    <a:pt x="559146" y="153405"/>
                  </a:lnTo>
                  <a:lnTo>
                    <a:pt x="559227" y="153173"/>
                  </a:lnTo>
                  <a:lnTo>
                    <a:pt x="559355" y="152979"/>
                  </a:lnTo>
                  <a:lnTo>
                    <a:pt x="559436" y="152798"/>
                  </a:lnTo>
                  <a:lnTo>
                    <a:pt x="559517" y="152604"/>
                  </a:lnTo>
                  <a:lnTo>
                    <a:pt x="559598" y="152410"/>
                  </a:lnTo>
                  <a:lnTo>
                    <a:pt x="559691" y="152229"/>
                  </a:lnTo>
                  <a:lnTo>
                    <a:pt x="559819" y="151996"/>
                  </a:lnTo>
                  <a:lnTo>
                    <a:pt x="559900" y="151802"/>
                  </a:lnTo>
                  <a:lnTo>
                    <a:pt x="559981" y="151621"/>
                  </a:lnTo>
                  <a:lnTo>
                    <a:pt x="560062" y="151427"/>
                  </a:lnTo>
                  <a:lnTo>
                    <a:pt x="560155" y="151233"/>
                  </a:lnTo>
                  <a:lnTo>
                    <a:pt x="560271" y="151052"/>
                  </a:lnTo>
                  <a:lnTo>
                    <a:pt x="560364" y="150858"/>
                  </a:lnTo>
                  <a:lnTo>
                    <a:pt x="560445" y="150625"/>
                  </a:lnTo>
                  <a:lnTo>
                    <a:pt x="560526" y="150444"/>
                  </a:lnTo>
                  <a:lnTo>
                    <a:pt x="560607" y="150250"/>
                  </a:lnTo>
                  <a:lnTo>
                    <a:pt x="560735" y="150056"/>
                  </a:lnTo>
                  <a:lnTo>
                    <a:pt x="560828" y="149875"/>
                  </a:lnTo>
                  <a:lnTo>
                    <a:pt x="560909" y="149681"/>
                  </a:lnTo>
                  <a:lnTo>
                    <a:pt x="560990" y="149500"/>
                  </a:lnTo>
                  <a:lnTo>
                    <a:pt x="561071" y="149306"/>
                  </a:lnTo>
                  <a:lnTo>
                    <a:pt x="561199" y="149073"/>
                  </a:lnTo>
                  <a:lnTo>
                    <a:pt x="561280" y="148879"/>
                  </a:lnTo>
                  <a:lnTo>
                    <a:pt x="561373" y="148698"/>
                  </a:lnTo>
                  <a:lnTo>
                    <a:pt x="561454" y="148504"/>
                  </a:lnTo>
                  <a:lnTo>
                    <a:pt x="561535" y="148323"/>
                  </a:lnTo>
                  <a:lnTo>
                    <a:pt x="561663" y="148129"/>
                  </a:lnTo>
                  <a:lnTo>
                    <a:pt x="561744" y="147947"/>
                  </a:lnTo>
                  <a:lnTo>
                    <a:pt x="561837" y="147753"/>
                  </a:lnTo>
                  <a:lnTo>
                    <a:pt x="561918" y="147572"/>
                  </a:lnTo>
                  <a:lnTo>
                    <a:pt x="561999" y="147327"/>
                  </a:lnTo>
                  <a:lnTo>
                    <a:pt x="562127" y="147146"/>
                  </a:lnTo>
                  <a:lnTo>
                    <a:pt x="562208" y="146952"/>
                  </a:lnTo>
                  <a:lnTo>
                    <a:pt x="562289" y="146771"/>
                  </a:lnTo>
                  <a:lnTo>
                    <a:pt x="562382" y="146577"/>
                  </a:lnTo>
                  <a:lnTo>
                    <a:pt x="562463" y="146395"/>
                  </a:lnTo>
                  <a:lnTo>
                    <a:pt x="562591" y="146201"/>
                  </a:lnTo>
                  <a:lnTo>
                    <a:pt x="562672" y="146007"/>
                  </a:lnTo>
                  <a:lnTo>
                    <a:pt x="562753" y="145826"/>
                  </a:lnTo>
                  <a:lnTo>
                    <a:pt x="562846" y="145632"/>
                  </a:lnTo>
                  <a:lnTo>
                    <a:pt x="562927" y="145451"/>
                  </a:lnTo>
                  <a:lnTo>
                    <a:pt x="563055" y="145257"/>
                  </a:lnTo>
                  <a:lnTo>
                    <a:pt x="563519" y="144274"/>
                  </a:lnTo>
                  <a:lnTo>
                    <a:pt x="563600" y="144080"/>
                  </a:lnTo>
                  <a:lnTo>
                    <a:pt x="563681" y="143899"/>
                  </a:lnTo>
                  <a:lnTo>
                    <a:pt x="563763" y="143705"/>
                  </a:lnTo>
                  <a:lnTo>
                    <a:pt x="563855" y="143524"/>
                  </a:lnTo>
                  <a:lnTo>
                    <a:pt x="563971" y="143330"/>
                  </a:lnTo>
                  <a:lnTo>
                    <a:pt x="564064" y="143136"/>
                  </a:lnTo>
                  <a:lnTo>
                    <a:pt x="564145" y="142955"/>
                  </a:lnTo>
                  <a:lnTo>
                    <a:pt x="564227" y="142761"/>
                  </a:lnTo>
                  <a:lnTo>
                    <a:pt x="564308" y="142580"/>
                  </a:lnTo>
                  <a:lnTo>
                    <a:pt x="564435" y="142386"/>
                  </a:lnTo>
                  <a:lnTo>
                    <a:pt x="564528" y="142205"/>
                  </a:lnTo>
                  <a:lnTo>
                    <a:pt x="564609" y="142011"/>
                  </a:lnTo>
                  <a:lnTo>
                    <a:pt x="564691" y="141778"/>
                  </a:lnTo>
                  <a:lnTo>
                    <a:pt x="564772" y="141584"/>
                  </a:lnTo>
                  <a:lnTo>
                    <a:pt x="564899" y="141403"/>
                  </a:lnTo>
                  <a:lnTo>
                    <a:pt x="564981" y="141209"/>
                  </a:lnTo>
                  <a:lnTo>
                    <a:pt x="565073" y="141028"/>
                  </a:lnTo>
                  <a:lnTo>
                    <a:pt x="565155" y="140834"/>
                  </a:lnTo>
                  <a:lnTo>
                    <a:pt x="565236" y="140653"/>
                  </a:lnTo>
                  <a:lnTo>
                    <a:pt x="565363" y="140459"/>
                  </a:lnTo>
                  <a:lnTo>
                    <a:pt x="565445" y="140265"/>
                  </a:lnTo>
                  <a:lnTo>
                    <a:pt x="565537" y="140084"/>
                  </a:lnTo>
                  <a:lnTo>
                    <a:pt x="565619" y="139890"/>
                  </a:lnTo>
                  <a:lnTo>
                    <a:pt x="565700" y="139709"/>
                  </a:lnTo>
                  <a:lnTo>
                    <a:pt x="565827" y="139515"/>
                  </a:lnTo>
                  <a:lnTo>
                    <a:pt x="565909" y="139334"/>
                  </a:lnTo>
                  <a:lnTo>
                    <a:pt x="565990" y="139140"/>
                  </a:lnTo>
                  <a:lnTo>
                    <a:pt x="566083" y="138959"/>
                  </a:lnTo>
                  <a:lnTo>
                    <a:pt x="566164" y="138765"/>
                  </a:lnTo>
                  <a:lnTo>
                    <a:pt x="566291" y="138571"/>
                  </a:lnTo>
                  <a:lnTo>
                    <a:pt x="566373" y="138390"/>
                  </a:lnTo>
                  <a:lnTo>
                    <a:pt x="566454" y="138196"/>
                  </a:lnTo>
                  <a:lnTo>
                    <a:pt x="566547" y="138014"/>
                  </a:lnTo>
                  <a:lnTo>
                    <a:pt x="566628" y="137820"/>
                  </a:lnTo>
                  <a:lnTo>
                    <a:pt x="566755" y="137639"/>
                  </a:lnTo>
                  <a:lnTo>
                    <a:pt x="566837" y="137445"/>
                  </a:lnTo>
                  <a:lnTo>
                    <a:pt x="566918" y="137264"/>
                  </a:lnTo>
                  <a:lnTo>
                    <a:pt x="566999" y="137070"/>
                  </a:lnTo>
                  <a:lnTo>
                    <a:pt x="567092" y="136876"/>
                  </a:lnTo>
                  <a:lnTo>
                    <a:pt x="567219" y="136695"/>
                  </a:lnTo>
                  <a:lnTo>
                    <a:pt x="567301" y="136501"/>
                  </a:lnTo>
                  <a:lnTo>
                    <a:pt x="567382" y="136320"/>
                  </a:lnTo>
                  <a:lnTo>
                    <a:pt x="567463" y="136126"/>
                  </a:lnTo>
                  <a:lnTo>
                    <a:pt x="567556" y="135945"/>
                  </a:lnTo>
                  <a:lnTo>
                    <a:pt x="567672" y="135751"/>
                  </a:lnTo>
                  <a:lnTo>
                    <a:pt x="567765" y="135570"/>
                  </a:lnTo>
                  <a:lnTo>
                    <a:pt x="567846" y="135376"/>
                  </a:lnTo>
                  <a:lnTo>
                    <a:pt x="567927" y="135182"/>
                  </a:lnTo>
                  <a:lnTo>
                    <a:pt x="568008" y="135040"/>
                  </a:lnTo>
                  <a:lnTo>
                    <a:pt x="568136" y="134859"/>
                  </a:lnTo>
                  <a:lnTo>
                    <a:pt x="568229" y="134665"/>
                  </a:lnTo>
                  <a:lnTo>
                    <a:pt x="568310" y="134484"/>
                  </a:lnTo>
                  <a:lnTo>
                    <a:pt x="568391" y="134290"/>
                  </a:lnTo>
                  <a:lnTo>
                    <a:pt x="568472" y="134108"/>
                  </a:lnTo>
                  <a:lnTo>
                    <a:pt x="568600" y="133914"/>
                  </a:lnTo>
                  <a:lnTo>
                    <a:pt x="568681" y="133733"/>
                  </a:lnTo>
                  <a:lnTo>
                    <a:pt x="568774" y="133539"/>
                  </a:lnTo>
                  <a:lnTo>
                    <a:pt x="568855" y="133345"/>
                  </a:lnTo>
                  <a:lnTo>
                    <a:pt x="568936" y="133164"/>
                  </a:lnTo>
                  <a:lnTo>
                    <a:pt x="569064" y="132970"/>
                  </a:lnTo>
                  <a:lnTo>
                    <a:pt x="569145" y="132789"/>
                  </a:lnTo>
                  <a:lnTo>
                    <a:pt x="569238" y="132595"/>
                  </a:lnTo>
                  <a:lnTo>
                    <a:pt x="569319" y="132414"/>
                  </a:lnTo>
                  <a:lnTo>
                    <a:pt x="569400" y="132220"/>
                  </a:lnTo>
                  <a:lnTo>
                    <a:pt x="569528" y="132039"/>
                  </a:lnTo>
                  <a:lnTo>
                    <a:pt x="569609" y="131845"/>
                  </a:lnTo>
                  <a:lnTo>
                    <a:pt x="569690" y="131703"/>
                  </a:lnTo>
                  <a:lnTo>
                    <a:pt x="569783" y="131522"/>
                  </a:lnTo>
                  <a:lnTo>
                    <a:pt x="569864" y="131328"/>
                  </a:lnTo>
                  <a:lnTo>
                    <a:pt x="569992" y="131134"/>
                  </a:lnTo>
                  <a:lnTo>
                    <a:pt x="570073" y="130953"/>
                  </a:lnTo>
                  <a:lnTo>
                    <a:pt x="570154" y="130759"/>
                  </a:lnTo>
                  <a:lnTo>
                    <a:pt x="570247" y="130578"/>
                  </a:lnTo>
                  <a:lnTo>
                    <a:pt x="570328" y="130384"/>
                  </a:lnTo>
                  <a:lnTo>
                    <a:pt x="570456" y="130203"/>
                  </a:lnTo>
                  <a:lnTo>
                    <a:pt x="570537" y="130009"/>
                  </a:lnTo>
                  <a:lnTo>
                    <a:pt x="570618" y="129827"/>
                  </a:lnTo>
                </a:path>
                <a:path w="925195" h="787400">
                  <a:moveTo>
                    <a:pt x="570618" y="129827"/>
                  </a:moveTo>
                  <a:lnTo>
                    <a:pt x="570699" y="129685"/>
                  </a:lnTo>
                  <a:lnTo>
                    <a:pt x="570792" y="129491"/>
                  </a:lnTo>
                  <a:lnTo>
                    <a:pt x="570920" y="129297"/>
                  </a:lnTo>
                  <a:lnTo>
                    <a:pt x="571001" y="129116"/>
                  </a:lnTo>
                  <a:lnTo>
                    <a:pt x="571082" y="128922"/>
                  </a:lnTo>
                  <a:lnTo>
                    <a:pt x="571163" y="128741"/>
                  </a:lnTo>
                  <a:lnTo>
                    <a:pt x="571256" y="128547"/>
                  </a:lnTo>
                  <a:lnTo>
                    <a:pt x="571372" y="128366"/>
                  </a:lnTo>
                  <a:lnTo>
                    <a:pt x="571465" y="128172"/>
                  </a:lnTo>
                  <a:lnTo>
                    <a:pt x="571546" y="128030"/>
                  </a:lnTo>
                  <a:lnTo>
                    <a:pt x="571627" y="127849"/>
                  </a:lnTo>
                  <a:lnTo>
                    <a:pt x="571709" y="127655"/>
                  </a:lnTo>
                  <a:lnTo>
                    <a:pt x="571836" y="127474"/>
                  </a:lnTo>
                  <a:lnTo>
                    <a:pt x="571929" y="127280"/>
                  </a:lnTo>
                  <a:lnTo>
                    <a:pt x="572010" y="127086"/>
                  </a:lnTo>
                  <a:lnTo>
                    <a:pt x="572091" y="126904"/>
                  </a:lnTo>
                  <a:lnTo>
                    <a:pt x="572173" y="126710"/>
                  </a:lnTo>
                  <a:lnTo>
                    <a:pt x="572300" y="126568"/>
                  </a:lnTo>
                  <a:lnTo>
                    <a:pt x="572381" y="126387"/>
                  </a:lnTo>
                  <a:lnTo>
                    <a:pt x="572474" y="126193"/>
                  </a:lnTo>
                  <a:lnTo>
                    <a:pt x="572555" y="126012"/>
                  </a:lnTo>
                  <a:lnTo>
                    <a:pt x="572637" y="125818"/>
                  </a:lnTo>
                  <a:lnTo>
                    <a:pt x="572764" y="125637"/>
                  </a:lnTo>
                  <a:lnTo>
                    <a:pt x="572845" y="125495"/>
                  </a:lnTo>
                  <a:lnTo>
                    <a:pt x="572938" y="125301"/>
                  </a:lnTo>
                  <a:lnTo>
                    <a:pt x="573019" y="125120"/>
                  </a:lnTo>
                  <a:lnTo>
                    <a:pt x="573101" y="124926"/>
                  </a:lnTo>
                  <a:lnTo>
                    <a:pt x="573228" y="124732"/>
                  </a:lnTo>
                  <a:lnTo>
                    <a:pt x="573309" y="124551"/>
                  </a:lnTo>
                  <a:lnTo>
                    <a:pt x="573391" y="124357"/>
                  </a:lnTo>
                  <a:lnTo>
                    <a:pt x="573483" y="124214"/>
                  </a:lnTo>
                  <a:lnTo>
                    <a:pt x="573565" y="124033"/>
                  </a:lnTo>
                  <a:lnTo>
                    <a:pt x="573692" y="123839"/>
                  </a:lnTo>
                  <a:lnTo>
                    <a:pt x="573773" y="123658"/>
                  </a:lnTo>
                  <a:lnTo>
                    <a:pt x="573855" y="123464"/>
                  </a:lnTo>
                  <a:lnTo>
                    <a:pt x="573947" y="123322"/>
                  </a:lnTo>
                  <a:lnTo>
                    <a:pt x="574029" y="123141"/>
                  </a:lnTo>
                  <a:lnTo>
                    <a:pt x="574156" y="122947"/>
                  </a:lnTo>
                  <a:lnTo>
                    <a:pt x="574237" y="122766"/>
                  </a:lnTo>
                  <a:lnTo>
                    <a:pt x="574319" y="122572"/>
                  </a:lnTo>
                  <a:lnTo>
                    <a:pt x="574400" y="122391"/>
                  </a:lnTo>
                  <a:lnTo>
                    <a:pt x="574493" y="122248"/>
                  </a:lnTo>
                  <a:lnTo>
                    <a:pt x="574620" y="122054"/>
                  </a:lnTo>
                  <a:lnTo>
                    <a:pt x="574701" y="121860"/>
                  </a:lnTo>
                  <a:lnTo>
                    <a:pt x="574783" y="121679"/>
                  </a:lnTo>
                  <a:lnTo>
                    <a:pt x="574864" y="121485"/>
                  </a:lnTo>
                  <a:lnTo>
                    <a:pt x="574957" y="121343"/>
                  </a:lnTo>
                  <a:lnTo>
                    <a:pt x="575073" y="121162"/>
                  </a:lnTo>
                  <a:lnTo>
                    <a:pt x="575165" y="120968"/>
                  </a:lnTo>
                  <a:lnTo>
                    <a:pt x="575247" y="120787"/>
                  </a:lnTo>
                  <a:lnTo>
                    <a:pt x="575328" y="120593"/>
                  </a:lnTo>
                  <a:lnTo>
                    <a:pt x="575409" y="120451"/>
                  </a:lnTo>
                  <a:lnTo>
                    <a:pt x="575537" y="120269"/>
                  </a:lnTo>
                  <a:lnTo>
                    <a:pt x="575629" y="120075"/>
                  </a:lnTo>
                  <a:lnTo>
                    <a:pt x="575711" y="119894"/>
                  </a:lnTo>
                  <a:lnTo>
                    <a:pt x="575792" y="119752"/>
                  </a:lnTo>
                  <a:lnTo>
                    <a:pt x="575873" y="119558"/>
                  </a:lnTo>
                  <a:lnTo>
                    <a:pt x="576001" y="119377"/>
                  </a:lnTo>
                  <a:lnTo>
                    <a:pt x="576082" y="119183"/>
                  </a:lnTo>
                  <a:lnTo>
                    <a:pt x="576175" y="119041"/>
                  </a:lnTo>
                  <a:lnTo>
                    <a:pt x="576256" y="118860"/>
                  </a:lnTo>
                  <a:lnTo>
                    <a:pt x="576337" y="118666"/>
                  </a:lnTo>
                  <a:lnTo>
                    <a:pt x="576465" y="118472"/>
                  </a:lnTo>
                  <a:lnTo>
                    <a:pt x="576546" y="118291"/>
                  </a:lnTo>
                  <a:lnTo>
                    <a:pt x="576639" y="118148"/>
                  </a:lnTo>
                  <a:lnTo>
                    <a:pt x="576720" y="117954"/>
                  </a:lnTo>
                  <a:lnTo>
                    <a:pt x="576801" y="117773"/>
                  </a:lnTo>
                  <a:lnTo>
                    <a:pt x="576929" y="117579"/>
                  </a:lnTo>
                  <a:lnTo>
                    <a:pt x="577010" y="117437"/>
                  </a:lnTo>
                  <a:lnTo>
                    <a:pt x="577103" y="117256"/>
                  </a:lnTo>
                  <a:lnTo>
                    <a:pt x="577184" y="117062"/>
                  </a:lnTo>
                  <a:lnTo>
                    <a:pt x="577265" y="116920"/>
                  </a:lnTo>
                  <a:lnTo>
                    <a:pt x="577393" y="116739"/>
                  </a:lnTo>
                  <a:lnTo>
                    <a:pt x="577474" y="116545"/>
                  </a:lnTo>
                  <a:lnTo>
                    <a:pt x="577555" y="116364"/>
                  </a:lnTo>
                  <a:lnTo>
                    <a:pt x="577648" y="116221"/>
                  </a:lnTo>
                  <a:lnTo>
                    <a:pt x="577729" y="116027"/>
                  </a:lnTo>
                  <a:lnTo>
                    <a:pt x="577857" y="115846"/>
                  </a:lnTo>
                  <a:lnTo>
                    <a:pt x="577938" y="115652"/>
                  </a:lnTo>
                  <a:lnTo>
                    <a:pt x="578019" y="115510"/>
                  </a:lnTo>
                  <a:lnTo>
                    <a:pt x="578100" y="115329"/>
                  </a:lnTo>
                  <a:lnTo>
                    <a:pt x="578193" y="115135"/>
                  </a:lnTo>
                  <a:lnTo>
                    <a:pt x="578321" y="114993"/>
                  </a:lnTo>
                  <a:lnTo>
                    <a:pt x="578402" y="114811"/>
                  </a:lnTo>
                  <a:lnTo>
                    <a:pt x="578483" y="114617"/>
                  </a:lnTo>
                  <a:lnTo>
                    <a:pt x="578564" y="114423"/>
                  </a:lnTo>
                  <a:lnTo>
                    <a:pt x="578657" y="114294"/>
                  </a:lnTo>
                  <a:lnTo>
                    <a:pt x="578773" y="114100"/>
                  </a:lnTo>
                  <a:lnTo>
                    <a:pt x="578866" y="113906"/>
                  </a:lnTo>
                  <a:lnTo>
                    <a:pt x="578947" y="113777"/>
                  </a:lnTo>
                  <a:lnTo>
                    <a:pt x="579028" y="113583"/>
                  </a:lnTo>
                  <a:lnTo>
                    <a:pt x="579109" y="113389"/>
                  </a:lnTo>
                  <a:lnTo>
                    <a:pt x="579237" y="113247"/>
                  </a:lnTo>
                  <a:lnTo>
                    <a:pt x="579330" y="113065"/>
                  </a:lnTo>
                  <a:lnTo>
                    <a:pt x="579411" y="112871"/>
                  </a:lnTo>
                  <a:lnTo>
                    <a:pt x="579492" y="112729"/>
                  </a:lnTo>
                  <a:lnTo>
                    <a:pt x="579573" y="112548"/>
                  </a:lnTo>
                  <a:lnTo>
                    <a:pt x="579701" y="112354"/>
                  </a:lnTo>
                  <a:lnTo>
                    <a:pt x="579782" y="112173"/>
                  </a:lnTo>
                  <a:lnTo>
                    <a:pt x="579875" y="112031"/>
                  </a:lnTo>
                  <a:lnTo>
                    <a:pt x="579956" y="111837"/>
                  </a:lnTo>
                  <a:lnTo>
                    <a:pt x="580037" y="111656"/>
                  </a:lnTo>
                  <a:lnTo>
                    <a:pt x="580165" y="111513"/>
                  </a:lnTo>
                  <a:lnTo>
                    <a:pt x="580246" y="111319"/>
                  </a:lnTo>
                  <a:lnTo>
                    <a:pt x="580339" y="111138"/>
                  </a:lnTo>
                  <a:lnTo>
                    <a:pt x="580420" y="110996"/>
                  </a:lnTo>
                  <a:lnTo>
                    <a:pt x="580501" y="110802"/>
                  </a:lnTo>
                  <a:lnTo>
                    <a:pt x="580629" y="110660"/>
                  </a:lnTo>
                  <a:lnTo>
                    <a:pt x="580710" y="110479"/>
                  </a:lnTo>
                  <a:lnTo>
                    <a:pt x="580791" y="110285"/>
                  </a:lnTo>
                  <a:lnTo>
                    <a:pt x="580884" y="110142"/>
                  </a:lnTo>
                  <a:lnTo>
                    <a:pt x="580965" y="109961"/>
                  </a:lnTo>
                  <a:lnTo>
                    <a:pt x="581093" y="109767"/>
                  </a:lnTo>
                  <a:lnTo>
                    <a:pt x="581174" y="109625"/>
                  </a:lnTo>
                  <a:lnTo>
                    <a:pt x="581255" y="109444"/>
                  </a:lnTo>
                  <a:lnTo>
                    <a:pt x="581348" y="109250"/>
                  </a:lnTo>
                  <a:lnTo>
                    <a:pt x="581429" y="109108"/>
                  </a:lnTo>
                  <a:lnTo>
                    <a:pt x="581557" y="108927"/>
                  </a:lnTo>
                  <a:lnTo>
                    <a:pt x="581638" y="108733"/>
                  </a:lnTo>
                  <a:lnTo>
                    <a:pt x="581719" y="108590"/>
                  </a:lnTo>
                  <a:lnTo>
                    <a:pt x="581801" y="108409"/>
                  </a:lnTo>
                  <a:lnTo>
                    <a:pt x="581893" y="108267"/>
                  </a:lnTo>
                  <a:lnTo>
                    <a:pt x="582021" y="108073"/>
                  </a:lnTo>
                  <a:lnTo>
                    <a:pt x="582102" y="107892"/>
                  </a:lnTo>
                  <a:lnTo>
                    <a:pt x="582183" y="107750"/>
                  </a:lnTo>
                  <a:lnTo>
                    <a:pt x="582265" y="107556"/>
                  </a:lnTo>
                  <a:lnTo>
                    <a:pt x="582357" y="107413"/>
                  </a:lnTo>
                  <a:lnTo>
                    <a:pt x="582473" y="107232"/>
                  </a:lnTo>
                  <a:lnTo>
                    <a:pt x="582566" y="107038"/>
                  </a:lnTo>
                  <a:lnTo>
                    <a:pt x="582647" y="106896"/>
                  </a:lnTo>
                  <a:lnTo>
                    <a:pt x="582729" y="106715"/>
                  </a:lnTo>
                  <a:lnTo>
                    <a:pt x="582821" y="106573"/>
                  </a:lnTo>
                  <a:lnTo>
                    <a:pt x="582937" y="106379"/>
                  </a:lnTo>
                  <a:lnTo>
                    <a:pt x="583030" y="106198"/>
                  </a:lnTo>
                  <a:lnTo>
                    <a:pt x="583111" y="106055"/>
                  </a:lnTo>
                  <a:lnTo>
                    <a:pt x="583193" y="105861"/>
                  </a:lnTo>
                  <a:lnTo>
                    <a:pt x="583274" y="105719"/>
                  </a:lnTo>
                  <a:lnTo>
                    <a:pt x="583401" y="105538"/>
                  </a:lnTo>
                  <a:lnTo>
                    <a:pt x="583483" y="105344"/>
                  </a:lnTo>
                  <a:lnTo>
                    <a:pt x="583575" y="105202"/>
                  </a:lnTo>
                  <a:lnTo>
                    <a:pt x="583657" y="105021"/>
                  </a:lnTo>
                  <a:lnTo>
                    <a:pt x="583738" y="104878"/>
                  </a:lnTo>
                  <a:lnTo>
                    <a:pt x="583865" y="104684"/>
                  </a:lnTo>
                  <a:lnTo>
                    <a:pt x="583947" y="104542"/>
                  </a:lnTo>
                  <a:lnTo>
                    <a:pt x="584039" y="104361"/>
                  </a:lnTo>
                  <a:lnTo>
                    <a:pt x="584121" y="104167"/>
                  </a:lnTo>
                  <a:lnTo>
                    <a:pt x="584202" y="104025"/>
                  </a:lnTo>
                  <a:lnTo>
                    <a:pt x="584329" y="103844"/>
                  </a:lnTo>
                  <a:lnTo>
                    <a:pt x="584411" y="103701"/>
                  </a:lnTo>
                  <a:lnTo>
                    <a:pt x="584492" y="103507"/>
                  </a:lnTo>
                  <a:lnTo>
                    <a:pt x="584585" y="103365"/>
                  </a:lnTo>
                  <a:lnTo>
                    <a:pt x="584666" y="103184"/>
                  </a:lnTo>
                  <a:lnTo>
                    <a:pt x="584793" y="103042"/>
                  </a:lnTo>
                  <a:lnTo>
                    <a:pt x="584875" y="102848"/>
                  </a:lnTo>
                  <a:lnTo>
                    <a:pt x="584956" y="102706"/>
                  </a:lnTo>
                  <a:lnTo>
                    <a:pt x="585049" y="102525"/>
                  </a:lnTo>
                  <a:lnTo>
                    <a:pt x="585130" y="102331"/>
                  </a:lnTo>
                  <a:lnTo>
                    <a:pt x="585257" y="102188"/>
                  </a:lnTo>
                  <a:lnTo>
                    <a:pt x="585339" y="102007"/>
                  </a:lnTo>
                  <a:lnTo>
                    <a:pt x="585420" y="101865"/>
                  </a:lnTo>
                  <a:lnTo>
                    <a:pt x="585501" y="101671"/>
                  </a:lnTo>
                  <a:lnTo>
                    <a:pt x="585594" y="101529"/>
                  </a:lnTo>
                  <a:lnTo>
                    <a:pt x="585721" y="101348"/>
                  </a:lnTo>
                  <a:lnTo>
                    <a:pt x="585803" y="101205"/>
                  </a:lnTo>
                  <a:lnTo>
                    <a:pt x="585884" y="101011"/>
                  </a:lnTo>
                  <a:lnTo>
                    <a:pt x="585965" y="100869"/>
                  </a:lnTo>
                  <a:lnTo>
                    <a:pt x="586058" y="100688"/>
                  </a:lnTo>
                  <a:lnTo>
                    <a:pt x="586174" y="100546"/>
                  </a:lnTo>
                  <a:lnTo>
                    <a:pt x="586267" y="100352"/>
                  </a:lnTo>
                  <a:lnTo>
                    <a:pt x="586348" y="100209"/>
                  </a:lnTo>
                  <a:lnTo>
                    <a:pt x="586429" y="100028"/>
                  </a:lnTo>
                  <a:lnTo>
                    <a:pt x="586510" y="99886"/>
                  </a:lnTo>
                  <a:lnTo>
                    <a:pt x="586638" y="99692"/>
                  </a:lnTo>
                  <a:lnTo>
                    <a:pt x="586731" y="99550"/>
                  </a:lnTo>
                  <a:lnTo>
                    <a:pt x="586812" y="99369"/>
                  </a:lnTo>
                  <a:lnTo>
                    <a:pt x="586893" y="99226"/>
                  </a:lnTo>
                  <a:lnTo>
                    <a:pt x="586974" y="99032"/>
                  </a:lnTo>
                  <a:lnTo>
                    <a:pt x="587102" y="98890"/>
                  </a:lnTo>
                  <a:lnTo>
                    <a:pt x="587183" y="98709"/>
                  </a:lnTo>
                  <a:lnTo>
                    <a:pt x="587276" y="98567"/>
                  </a:lnTo>
                  <a:lnTo>
                    <a:pt x="587357" y="98373"/>
                  </a:lnTo>
                  <a:lnTo>
                    <a:pt x="587438" y="98243"/>
                  </a:lnTo>
                  <a:lnTo>
                    <a:pt x="587566" y="98049"/>
                  </a:lnTo>
                  <a:lnTo>
                    <a:pt x="587647" y="97907"/>
                  </a:lnTo>
                  <a:lnTo>
                    <a:pt x="587740" y="97713"/>
                  </a:lnTo>
                  <a:lnTo>
                    <a:pt x="587821" y="97584"/>
                  </a:lnTo>
                  <a:lnTo>
                    <a:pt x="587902" y="97442"/>
                  </a:lnTo>
                  <a:lnTo>
                    <a:pt x="588030" y="97248"/>
                  </a:lnTo>
                  <a:lnTo>
                    <a:pt x="588111" y="97105"/>
                  </a:lnTo>
                  <a:lnTo>
                    <a:pt x="588192" y="96924"/>
                  </a:lnTo>
                  <a:lnTo>
                    <a:pt x="588285" y="96782"/>
                  </a:lnTo>
                  <a:lnTo>
                    <a:pt x="588366" y="96588"/>
                  </a:lnTo>
                  <a:lnTo>
                    <a:pt x="588494" y="96446"/>
                  </a:lnTo>
                  <a:lnTo>
                    <a:pt x="588575" y="96265"/>
                  </a:lnTo>
                  <a:lnTo>
                    <a:pt x="588656" y="96122"/>
                  </a:lnTo>
                  <a:lnTo>
                    <a:pt x="588749" y="95928"/>
                  </a:lnTo>
                  <a:lnTo>
                    <a:pt x="588830" y="95786"/>
                  </a:lnTo>
                  <a:lnTo>
                    <a:pt x="588958" y="95644"/>
                  </a:lnTo>
                  <a:lnTo>
                    <a:pt x="589039" y="95463"/>
                  </a:lnTo>
                </a:path>
                <a:path w="925195" h="787400">
                  <a:moveTo>
                    <a:pt x="589039" y="95463"/>
                  </a:moveTo>
                  <a:lnTo>
                    <a:pt x="589120" y="95320"/>
                  </a:lnTo>
                  <a:lnTo>
                    <a:pt x="589201" y="95126"/>
                  </a:lnTo>
                  <a:lnTo>
                    <a:pt x="589294" y="94984"/>
                  </a:lnTo>
                  <a:lnTo>
                    <a:pt x="589422" y="94803"/>
                  </a:lnTo>
                  <a:lnTo>
                    <a:pt x="589503" y="94661"/>
                  </a:lnTo>
                  <a:lnTo>
                    <a:pt x="589584" y="94519"/>
                  </a:lnTo>
                  <a:lnTo>
                    <a:pt x="589665" y="94325"/>
                  </a:lnTo>
                  <a:lnTo>
                    <a:pt x="589758" y="94195"/>
                  </a:lnTo>
                  <a:lnTo>
                    <a:pt x="589874" y="94001"/>
                  </a:lnTo>
                  <a:lnTo>
                    <a:pt x="589967" y="93859"/>
                  </a:lnTo>
                  <a:lnTo>
                    <a:pt x="590048" y="93717"/>
                  </a:lnTo>
                  <a:lnTo>
                    <a:pt x="590129" y="93536"/>
                  </a:lnTo>
                  <a:lnTo>
                    <a:pt x="590211" y="93393"/>
                  </a:lnTo>
                  <a:lnTo>
                    <a:pt x="590338" y="93199"/>
                  </a:lnTo>
                  <a:lnTo>
                    <a:pt x="590431" y="93057"/>
                  </a:lnTo>
                  <a:lnTo>
                    <a:pt x="590512" y="92915"/>
                  </a:lnTo>
                  <a:lnTo>
                    <a:pt x="590593" y="92734"/>
                  </a:lnTo>
                  <a:lnTo>
                    <a:pt x="590675" y="92591"/>
                  </a:lnTo>
                  <a:lnTo>
                    <a:pt x="590802" y="92397"/>
                  </a:lnTo>
                  <a:lnTo>
                    <a:pt x="590883" y="92255"/>
                  </a:lnTo>
                  <a:lnTo>
                    <a:pt x="590976" y="92113"/>
                  </a:lnTo>
                  <a:lnTo>
                    <a:pt x="591057" y="91932"/>
                  </a:lnTo>
                  <a:lnTo>
                    <a:pt x="591139" y="91790"/>
                  </a:lnTo>
                  <a:lnTo>
                    <a:pt x="591266" y="91647"/>
                  </a:lnTo>
                  <a:lnTo>
                    <a:pt x="591347" y="91453"/>
                  </a:lnTo>
                  <a:lnTo>
                    <a:pt x="591440" y="91324"/>
                  </a:lnTo>
                  <a:lnTo>
                    <a:pt x="591521" y="91130"/>
                  </a:lnTo>
                  <a:lnTo>
                    <a:pt x="591603" y="90988"/>
                  </a:lnTo>
                  <a:lnTo>
                    <a:pt x="591730" y="90845"/>
                  </a:lnTo>
                  <a:lnTo>
                    <a:pt x="591811" y="90664"/>
                  </a:lnTo>
                  <a:lnTo>
                    <a:pt x="591893" y="90522"/>
                  </a:lnTo>
                  <a:lnTo>
                    <a:pt x="591985" y="90380"/>
                  </a:lnTo>
                  <a:lnTo>
                    <a:pt x="592067" y="90186"/>
                  </a:lnTo>
                  <a:lnTo>
                    <a:pt x="592194" y="90044"/>
                  </a:lnTo>
                  <a:lnTo>
                    <a:pt x="592275" y="89901"/>
                  </a:lnTo>
                  <a:lnTo>
                    <a:pt x="592357" y="89720"/>
                  </a:lnTo>
                  <a:lnTo>
                    <a:pt x="592449" y="89578"/>
                  </a:lnTo>
                  <a:lnTo>
                    <a:pt x="592531" y="89436"/>
                  </a:lnTo>
                  <a:lnTo>
                    <a:pt x="592658" y="89242"/>
                  </a:lnTo>
                  <a:lnTo>
                    <a:pt x="592739" y="89112"/>
                  </a:lnTo>
                  <a:lnTo>
                    <a:pt x="592821" y="88970"/>
                  </a:lnTo>
                  <a:lnTo>
                    <a:pt x="592902" y="88776"/>
                  </a:lnTo>
                  <a:lnTo>
                    <a:pt x="592995" y="88634"/>
                  </a:lnTo>
                  <a:lnTo>
                    <a:pt x="593122" y="88492"/>
                  </a:lnTo>
                  <a:lnTo>
                    <a:pt x="593204" y="88310"/>
                  </a:lnTo>
                  <a:lnTo>
                    <a:pt x="593285" y="88168"/>
                  </a:lnTo>
                  <a:lnTo>
                    <a:pt x="593366" y="88026"/>
                  </a:lnTo>
                  <a:lnTo>
                    <a:pt x="593459" y="87832"/>
                  </a:lnTo>
                  <a:lnTo>
                    <a:pt x="593575" y="87690"/>
                  </a:lnTo>
                  <a:lnTo>
                    <a:pt x="593668" y="87547"/>
                  </a:lnTo>
                  <a:lnTo>
                    <a:pt x="593749" y="87405"/>
                  </a:lnTo>
                  <a:lnTo>
                    <a:pt x="593830" y="87224"/>
                  </a:lnTo>
                  <a:lnTo>
                    <a:pt x="593911" y="87082"/>
                  </a:lnTo>
                  <a:lnTo>
                    <a:pt x="594039" y="86939"/>
                  </a:lnTo>
                  <a:lnTo>
                    <a:pt x="594132" y="86758"/>
                  </a:lnTo>
                  <a:lnTo>
                    <a:pt x="594213" y="86616"/>
                  </a:lnTo>
                  <a:lnTo>
                    <a:pt x="594294" y="86474"/>
                  </a:lnTo>
                  <a:lnTo>
                    <a:pt x="594375" y="86280"/>
                  </a:lnTo>
                  <a:lnTo>
                    <a:pt x="594503" y="86138"/>
                  </a:lnTo>
                  <a:lnTo>
                    <a:pt x="594584" y="85995"/>
                  </a:lnTo>
                  <a:lnTo>
                    <a:pt x="594677" y="85853"/>
                  </a:lnTo>
                  <a:lnTo>
                    <a:pt x="594758" y="85672"/>
                  </a:lnTo>
                  <a:lnTo>
                    <a:pt x="594839" y="85530"/>
                  </a:lnTo>
                  <a:lnTo>
                    <a:pt x="594967" y="85387"/>
                  </a:lnTo>
                  <a:lnTo>
                    <a:pt x="595048" y="85245"/>
                  </a:lnTo>
                  <a:lnTo>
                    <a:pt x="595141" y="85064"/>
                  </a:lnTo>
                  <a:lnTo>
                    <a:pt x="595222" y="84922"/>
                  </a:lnTo>
                  <a:lnTo>
                    <a:pt x="595303" y="84780"/>
                  </a:lnTo>
                  <a:lnTo>
                    <a:pt x="595431" y="84637"/>
                  </a:lnTo>
                  <a:lnTo>
                    <a:pt x="595512" y="84443"/>
                  </a:lnTo>
                  <a:lnTo>
                    <a:pt x="595593" y="84301"/>
                  </a:lnTo>
                  <a:lnTo>
                    <a:pt x="595686" y="84159"/>
                  </a:lnTo>
                  <a:lnTo>
                    <a:pt x="595767" y="84016"/>
                  </a:lnTo>
                  <a:lnTo>
                    <a:pt x="595895" y="83835"/>
                  </a:lnTo>
                  <a:lnTo>
                    <a:pt x="595976" y="83693"/>
                  </a:lnTo>
                  <a:lnTo>
                    <a:pt x="596057" y="83551"/>
                  </a:lnTo>
                  <a:lnTo>
                    <a:pt x="596150" y="83409"/>
                  </a:lnTo>
                  <a:lnTo>
                    <a:pt x="596231" y="83228"/>
                  </a:lnTo>
                  <a:lnTo>
                    <a:pt x="596359" y="83085"/>
                  </a:lnTo>
                  <a:lnTo>
                    <a:pt x="596440" y="82943"/>
                  </a:lnTo>
                  <a:lnTo>
                    <a:pt x="596521" y="82801"/>
                  </a:lnTo>
                  <a:lnTo>
                    <a:pt x="596602" y="82607"/>
                  </a:lnTo>
                  <a:lnTo>
                    <a:pt x="596695" y="82464"/>
                  </a:lnTo>
                  <a:lnTo>
                    <a:pt x="596823" y="82322"/>
                  </a:lnTo>
                  <a:lnTo>
                    <a:pt x="596904" y="82193"/>
                  </a:lnTo>
                  <a:lnTo>
                    <a:pt x="596985" y="82051"/>
                  </a:lnTo>
                  <a:lnTo>
                    <a:pt x="597066" y="81857"/>
                  </a:lnTo>
                  <a:lnTo>
                    <a:pt x="597159" y="81714"/>
                  </a:lnTo>
                  <a:lnTo>
                    <a:pt x="597275" y="81572"/>
                  </a:lnTo>
                  <a:lnTo>
                    <a:pt x="597368" y="81430"/>
                  </a:lnTo>
                  <a:lnTo>
                    <a:pt x="597449" y="81287"/>
                  </a:lnTo>
                  <a:lnTo>
                    <a:pt x="597530" y="81106"/>
                  </a:lnTo>
                  <a:lnTo>
                    <a:pt x="597612" y="80964"/>
                  </a:lnTo>
                  <a:lnTo>
                    <a:pt x="597739" y="80822"/>
                  </a:lnTo>
                  <a:lnTo>
                    <a:pt x="597832" y="80680"/>
                  </a:lnTo>
                  <a:lnTo>
                    <a:pt x="597913" y="80537"/>
                  </a:lnTo>
                  <a:lnTo>
                    <a:pt x="597994" y="80356"/>
                  </a:lnTo>
                  <a:lnTo>
                    <a:pt x="598076" y="80214"/>
                  </a:lnTo>
                  <a:lnTo>
                    <a:pt x="598203" y="80072"/>
                  </a:lnTo>
                  <a:lnTo>
                    <a:pt x="598284" y="79929"/>
                  </a:lnTo>
                  <a:lnTo>
                    <a:pt x="598377" y="79787"/>
                  </a:lnTo>
                  <a:lnTo>
                    <a:pt x="598458" y="79645"/>
                  </a:lnTo>
                  <a:lnTo>
                    <a:pt x="598540" y="79451"/>
                  </a:lnTo>
                  <a:lnTo>
                    <a:pt x="598667" y="79322"/>
                  </a:lnTo>
                  <a:lnTo>
                    <a:pt x="598748" y="79179"/>
                  </a:lnTo>
                  <a:lnTo>
                    <a:pt x="598841" y="79037"/>
                  </a:lnTo>
                  <a:lnTo>
                    <a:pt x="598922" y="78895"/>
                  </a:lnTo>
                  <a:lnTo>
                    <a:pt x="599004" y="78752"/>
                  </a:lnTo>
                  <a:lnTo>
                    <a:pt x="599131" y="78558"/>
                  </a:lnTo>
                  <a:lnTo>
                    <a:pt x="599212" y="78416"/>
                  </a:lnTo>
                  <a:lnTo>
                    <a:pt x="599294" y="78274"/>
                  </a:lnTo>
                  <a:lnTo>
                    <a:pt x="599386" y="78145"/>
                  </a:lnTo>
                  <a:lnTo>
                    <a:pt x="599468" y="78002"/>
                  </a:lnTo>
                  <a:lnTo>
                    <a:pt x="599595" y="77860"/>
                  </a:lnTo>
                  <a:lnTo>
                    <a:pt x="599676" y="77718"/>
                  </a:lnTo>
                  <a:lnTo>
                    <a:pt x="599758" y="77524"/>
                  </a:lnTo>
                  <a:lnTo>
                    <a:pt x="599850" y="77382"/>
                  </a:lnTo>
                  <a:lnTo>
                    <a:pt x="599932" y="77239"/>
                  </a:lnTo>
                  <a:lnTo>
                    <a:pt x="600059" y="77097"/>
                  </a:lnTo>
                  <a:lnTo>
                    <a:pt x="600140" y="76968"/>
                  </a:lnTo>
                  <a:lnTo>
                    <a:pt x="600222" y="76825"/>
                  </a:lnTo>
                  <a:lnTo>
                    <a:pt x="600303" y="76683"/>
                  </a:lnTo>
                  <a:lnTo>
                    <a:pt x="600396" y="76541"/>
                  </a:lnTo>
                  <a:lnTo>
                    <a:pt x="600523" y="76347"/>
                  </a:lnTo>
                  <a:lnTo>
                    <a:pt x="600604" y="76205"/>
                  </a:lnTo>
                  <a:lnTo>
                    <a:pt x="600686" y="76062"/>
                  </a:lnTo>
                  <a:lnTo>
                    <a:pt x="600767" y="75920"/>
                  </a:lnTo>
                  <a:lnTo>
                    <a:pt x="600860" y="75791"/>
                  </a:lnTo>
                  <a:lnTo>
                    <a:pt x="600976" y="75648"/>
                  </a:lnTo>
                  <a:lnTo>
                    <a:pt x="601068" y="75506"/>
                  </a:lnTo>
                  <a:lnTo>
                    <a:pt x="601150" y="75364"/>
                  </a:lnTo>
                  <a:lnTo>
                    <a:pt x="601231" y="75222"/>
                  </a:lnTo>
                  <a:lnTo>
                    <a:pt x="601312" y="75079"/>
                  </a:lnTo>
                  <a:lnTo>
                    <a:pt x="601440" y="74937"/>
                  </a:lnTo>
                  <a:lnTo>
                    <a:pt x="601532" y="74756"/>
                  </a:lnTo>
                  <a:lnTo>
                    <a:pt x="601614" y="74614"/>
                  </a:lnTo>
                  <a:lnTo>
                    <a:pt x="601695" y="74471"/>
                  </a:lnTo>
                  <a:lnTo>
                    <a:pt x="601776" y="74329"/>
                  </a:lnTo>
                  <a:lnTo>
                    <a:pt x="601904" y="74187"/>
                  </a:lnTo>
                  <a:lnTo>
                    <a:pt x="601985" y="74045"/>
                  </a:lnTo>
                  <a:lnTo>
                    <a:pt x="602078" y="73902"/>
                  </a:lnTo>
                  <a:lnTo>
                    <a:pt x="602159" y="73760"/>
                  </a:lnTo>
                  <a:lnTo>
                    <a:pt x="602240" y="73618"/>
                  </a:lnTo>
                  <a:lnTo>
                    <a:pt x="602368" y="73476"/>
                  </a:lnTo>
                  <a:lnTo>
                    <a:pt x="602449" y="73333"/>
                  </a:lnTo>
                  <a:lnTo>
                    <a:pt x="602542" y="73191"/>
                  </a:lnTo>
                  <a:lnTo>
                    <a:pt x="602623" y="73049"/>
                  </a:lnTo>
                  <a:lnTo>
                    <a:pt x="602704" y="72919"/>
                  </a:lnTo>
                  <a:lnTo>
                    <a:pt x="602832" y="72777"/>
                  </a:lnTo>
                  <a:lnTo>
                    <a:pt x="602913" y="72635"/>
                  </a:lnTo>
                  <a:lnTo>
                    <a:pt x="602994" y="72441"/>
                  </a:lnTo>
                  <a:lnTo>
                    <a:pt x="603087" y="72299"/>
                  </a:lnTo>
                  <a:lnTo>
                    <a:pt x="603168" y="72156"/>
                  </a:lnTo>
                  <a:lnTo>
                    <a:pt x="603296" y="72014"/>
                  </a:lnTo>
                  <a:lnTo>
                    <a:pt x="603377" y="71885"/>
                  </a:lnTo>
                  <a:lnTo>
                    <a:pt x="603458" y="71742"/>
                  </a:lnTo>
                  <a:lnTo>
                    <a:pt x="603551" y="71600"/>
                  </a:lnTo>
                  <a:lnTo>
                    <a:pt x="603632" y="71458"/>
                  </a:lnTo>
                  <a:lnTo>
                    <a:pt x="603760" y="71316"/>
                  </a:lnTo>
                  <a:lnTo>
                    <a:pt x="603841" y="71173"/>
                  </a:lnTo>
                  <a:lnTo>
                    <a:pt x="603922" y="71031"/>
                  </a:lnTo>
                  <a:lnTo>
                    <a:pt x="604003" y="70889"/>
                  </a:lnTo>
                  <a:lnTo>
                    <a:pt x="604096" y="70747"/>
                  </a:lnTo>
                  <a:lnTo>
                    <a:pt x="604224" y="70604"/>
                  </a:lnTo>
                  <a:lnTo>
                    <a:pt x="604305" y="70462"/>
                  </a:lnTo>
                  <a:lnTo>
                    <a:pt x="604386" y="70320"/>
                  </a:lnTo>
                  <a:lnTo>
                    <a:pt x="604467" y="70177"/>
                  </a:lnTo>
                  <a:lnTo>
                    <a:pt x="604560" y="70048"/>
                  </a:lnTo>
                  <a:lnTo>
                    <a:pt x="604676" y="69906"/>
                  </a:lnTo>
                  <a:lnTo>
                    <a:pt x="604769" y="69764"/>
                  </a:lnTo>
                  <a:lnTo>
                    <a:pt x="604850" y="69621"/>
                  </a:lnTo>
                  <a:lnTo>
                    <a:pt x="604931" y="69479"/>
                  </a:lnTo>
                  <a:lnTo>
                    <a:pt x="605012" y="69337"/>
                  </a:lnTo>
                  <a:lnTo>
                    <a:pt x="605140" y="69195"/>
                  </a:lnTo>
                  <a:lnTo>
                    <a:pt x="605233" y="69052"/>
                  </a:lnTo>
                  <a:lnTo>
                    <a:pt x="605314" y="68910"/>
                  </a:lnTo>
                  <a:lnTo>
                    <a:pt x="605395" y="68768"/>
                  </a:lnTo>
                  <a:lnTo>
                    <a:pt x="605476" y="68625"/>
                  </a:lnTo>
                  <a:lnTo>
                    <a:pt x="605940" y="67966"/>
                  </a:lnTo>
                  <a:lnTo>
                    <a:pt x="606068" y="67836"/>
                  </a:lnTo>
                  <a:lnTo>
                    <a:pt x="606149" y="67694"/>
                  </a:lnTo>
                  <a:lnTo>
                    <a:pt x="606242" y="67552"/>
                  </a:lnTo>
                  <a:lnTo>
                    <a:pt x="606323" y="67410"/>
                  </a:lnTo>
                  <a:lnTo>
                    <a:pt x="606404" y="67267"/>
                  </a:lnTo>
                  <a:lnTo>
                    <a:pt x="606532" y="67125"/>
                  </a:lnTo>
                  <a:lnTo>
                    <a:pt x="606613" y="66983"/>
                  </a:lnTo>
                  <a:lnTo>
                    <a:pt x="606694" y="66841"/>
                  </a:lnTo>
                  <a:lnTo>
                    <a:pt x="606787" y="66698"/>
                  </a:lnTo>
                  <a:lnTo>
                    <a:pt x="606868" y="66556"/>
                  </a:lnTo>
                  <a:lnTo>
                    <a:pt x="606996" y="66414"/>
                  </a:lnTo>
                  <a:lnTo>
                    <a:pt x="607077" y="66272"/>
                  </a:lnTo>
                  <a:lnTo>
                    <a:pt x="607251" y="66039"/>
                  </a:lnTo>
                  <a:lnTo>
                    <a:pt x="607332" y="65896"/>
                  </a:lnTo>
                  <a:lnTo>
                    <a:pt x="607460" y="65754"/>
                  </a:lnTo>
                </a:path>
                <a:path w="925195" h="787400">
                  <a:moveTo>
                    <a:pt x="607460" y="65754"/>
                  </a:moveTo>
                  <a:lnTo>
                    <a:pt x="607541" y="65612"/>
                  </a:lnTo>
                  <a:lnTo>
                    <a:pt x="607622" y="65483"/>
                  </a:lnTo>
                  <a:lnTo>
                    <a:pt x="607704" y="65340"/>
                  </a:lnTo>
                  <a:lnTo>
                    <a:pt x="607796" y="65198"/>
                  </a:lnTo>
                  <a:lnTo>
                    <a:pt x="607924" y="65056"/>
                  </a:lnTo>
                  <a:lnTo>
                    <a:pt x="608005" y="64913"/>
                  </a:lnTo>
                  <a:lnTo>
                    <a:pt x="608168" y="64681"/>
                  </a:lnTo>
                  <a:lnTo>
                    <a:pt x="608260" y="64538"/>
                  </a:lnTo>
                  <a:lnTo>
                    <a:pt x="608376" y="64396"/>
                  </a:lnTo>
                  <a:lnTo>
                    <a:pt x="608469" y="64254"/>
                  </a:lnTo>
                  <a:lnTo>
                    <a:pt x="608550" y="64112"/>
                  </a:lnTo>
                  <a:lnTo>
                    <a:pt x="608632" y="63969"/>
                  </a:lnTo>
                  <a:lnTo>
                    <a:pt x="608713" y="63827"/>
                  </a:lnTo>
                  <a:lnTo>
                    <a:pt x="608840" y="63737"/>
                  </a:lnTo>
                  <a:lnTo>
                    <a:pt x="608933" y="63594"/>
                  </a:lnTo>
                  <a:lnTo>
                    <a:pt x="609014" y="63452"/>
                  </a:lnTo>
                  <a:lnTo>
                    <a:pt x="609096" y="63310"/>
                  </a:lnTo>
                  <a:lnTo>
                    <a:pt x="609177" y="63167"/>
                  </a:lnTo>
                  <a:lnTo>
                    <a:pt x="609304" y="63025"/>
                  </a:lnTo>
                  <a:lnTo>
                    <a:pt x="609386" y="62883"/>
                  </a:lnTo>
                  <a:lnTo>
                    <a:pt x="609560" y="62650"/>
                  </a:lnTo>
                  <a:lnTo>
                    <a:pt x="609641" y="62508"/>
                  </a:lnTo>
                  <a:lnTo>
                    <a:pt x="609768" y="62366"/>
                  </a:lnTo>
                  <a:lnTo>
                    <a:pt x="609850" y="62223"/>
                  </a:lnTo>
                  <a:lnTo>
                    <a:pt x="609942" y="62094"/>
                  </a:lnTo>
                  <a:lnTo>
                    <a:pt x="610024" y="61952"/>
                  </a:lnTo>
                  <a:lnTo>
                    <a:pt x="610232" y="61706"/>
                  </a:lnTo>
                  <a:lnTo>
                    <a:pt x="610314" y="61564"/>
                  </a:lnTo>
                  <a:lnTo>
                    <a:pt x="610395" y="61434"/>
                  </a:lnTo>
                  <a:lnTo>
                    <a:pt x="610488" y="61292"/>
                  </a:lnTo>
                  <a:lnTo>
                    <a:pt x="610696" y="61046"/>
                  </a:lnTo>
                  <a:lnTo>
                    <a:pt x="610778" y="60917"/>
                  </a:lnTo>
                  <a:lnTo>
                    <a:pt x="610859" y="60775"/>
                  </a:lnTo>
                  <a:lnTo>
                    <a:pt x="610952" y="60632"/>
                  </a:lnTo>
                  <a:lnTo>
                    <a:pt x="611160" y="60387"/>
                  </a:lnTo>
                  <a:lnTo>
                    <a:pt x="611242" y="60257"/>
                  </a:lnTo>
                  <a:lnTo>
                    <a:pt x="611323" y="60115"/>
                  </a:lnTo>
                  <a:lnTo>
                    <a:pt x="611404" y="59973"/>
                  </a:lnTo>
                  <a:lnTo>
                    <a:pt x="611624" y="59740"/>
                  </a:lnTo>
                  <a:lnTo>
                    <a:pt x="611706" y="59598"/>
                  </a:lnTo>
                  <a:lnTo>
                    <a:pt x="611787" y="59455"/>
                  </a:lnTo>
                  <a:lnTo>
                    <a:pt x="611868" y="59313"/>
                  </a:lnTo>
                  <a:lnTo>
                    <a:pt x="612077" y="59080"/>
                  </a:lnTo>
                  <a:lnTo>
                    <a:pt x="612170" y="58938"/>
                  </a:lnTo>
                  <a:lnTo>
                    <a:pt x="612251" y="58796"/>
                  </a:lnTo>
                  <a:lnTo>
                    <a:pt x="612413" y="58563"/>
                  </a:lnTo>
                  <a:lnTo>
                    <a:pt x="612541" y="58421"/>
                  </a:lnTo>
                  <a:lnTo>
                    <a:pt x="612634" y="58279"/>
                  </a:lnTo>
                  <a:lnTo>
                    <a:pt x="612796" y="58046"/>
                  </a:lnTo>
                  <a:lnTo>
                    <a:pt x="612877" y="57903"/>
                  </a:lnTo>
                  <a:lnTo>
                    <a:pt x="613005" y="57761"/>
                  </a:lnTo>
                  <a:lnTo>
                    <a:pt x="613179" y="57515"/>
                  </a:lnTo>
                  <a:lnTo>
                    <a:pt x="613260" y="57386"/>
                  </a:lnTo>
                  <a:lnTo>
                    <a:pt x="613341" y="57244"/>
                  </a:lnTo>
                  <a:lnTo>
                    <a:pt x="613469" y="57140"/>
                  </a:lnTo>
                  <a:lnTo>
                    <a:pt x="613550" y="56998"/>
                  </a:lnTo>
                  <a:lnTo>
                    <a:pt x="613643" y="56869"/>
                  </a:lnTo>
                  <a:lnTo>
                    <a:pt x="613805" y="56623"/>
                  </a:lnTo>
                  <a:lnTo>
                    <a:pt x="613933" y="56481"/>
                  </a:lnTo>
                  <a:lnTo>
                    <a:pt x="614014" y="56351"/>
                  </a:lnTo>
                  <a:lnTo>
                    <a:pt x="614188" y="56106"/>
                  </a:lnTo>
                  <a:lnTo>
                    <a:pt x="614269" y="55963"/>
                  </a:lnTo>
                  <a:lnTo>
                    <a:pt x="614397" y="55873"/>
                  </a:lnTo>
                  <a:lnTo>
                    <a:pt x="614478" y="55731"/>
                  </a:lnTo>
                  <a:lnTo>
                    <a:pt x="614559" y="55588"/>
                  </a:lnTo>
                  <a:lnTo>
                    <a:pt x="614733" y="55356"/>
                  </a:lnTo>
                  <a:lnTo>
                    <a:pt x="614861" y="55213"/>
                  </a:lnTo>
                  <a:lnTo>
                    <a:pt x="614942" y="55071"/>
                  </a:lnTo>
                  <a:lnTo>
                    <a:pt x="615104" y="54838"/>
                  </a:lnTo>
                  <a:lnTo>
                    <a:pt x="615197" y="54696"/>
                  </a:lnTo>
                  <a:lnTo>
                    <a:pt x="615325" y="54605"/>
                  </a:lnTo>
                  <a:lnTo>
                    <a:pt x="615406" y="54463"/>
                  </a:lnTo>
                  <a:lnTo>
                    <a:pt x="615487" y="54321"/>
                  </a:lnTo>
                  <a:lnTo>
                    <a:pt x="615661" y="54088"/>
                  </a:lnTo>
                  <a:lnTo>
                    <a:pt x="615777" y="53946"/>
                  </a:lnTo>
                  <a:lnTo>
                    <a:pt x="615951" y="53713"/>
                  </a:lnTo>
                  <a:lnTo>
                    <a:pt x="616032" y="53571"/>
                  </a:lnTo>
                  <a:lnTo>
                    <a:pt x="616241" y="53338"/>
                  </a:lnTo>
                  <a:lnTo>
                    <a:pt x="616415" y="53092"/>
                  </a:lnTo>
                  <a:lnTo>
                    <a:pt x="616496" y="52950"/>
                  </a:lnTo>
                  <a:lnTo>
                    <a:pt x="616705" y="52717"/>
                  </a:lnTo>
                  <a:lnTo>
                    <a:pt x="616786" y="52575"/>
                  </a:lnTo>
                  <a:lnTo>
                    <a:pt x="616960" y="52342"/>
                  </a:lnTo>
                  <a:lnTo>
                    <a:pt x="617169" y="52109"/>
                  </a:lnTo>
                  <a:lnTo>
                    <a:pt x="617250" y="51967"/>
                  </a:lnTo>
                  <a:lnTo>
                    <a:pt x="617424" y="51734"/>
                  </a:lnTo>
                  <a:lnTo>
                    <a:pt x="617633" y="51501"/>
                  </a:lnTo>
                  <a:lnTo>
                    <a:pt x="617714" y="51359"/>
                  </a:lnTo>
                  <a:lnTo>
                    <a:pt x="617888" y="51126"/>
                  </a:lnTo>
                  <a:lnTo>
                    <a:pt x="618097" y="50880"/>
                  </a:lnTo>
                  <a:lnTo>
                    <a:pt x="618178" y="50738"/>
                  </a:lnTo>
                  <a:lnTo>
                    <a:pt x="618352" y="50505"/>
                  </a:lnTo>
                  <a:lnTo>
                    <a:pt x="618561" y="50273"/>
                  </a:lnTo>
                  <a:lnTo>
                    <a:pt x="618724" y="50040"/>
                  </a:lnTo>
                  <a:lnTo>
                    <a:pt x="618805" y="49898"/>
                  </a:lnTo>
                  <a:lnTo>
                    <a:pt x="619025" y="49665"/>
                  </a:lnTo>
                  <a:lnTo>
                    <a:pt x="619188" y="49432"/>
                  </a:lnTo>
                  <a:lnTo>
                    <a:pt x="619362" y="49186"/>
                  </a:lnTo>
                  <a:lnTo>
                    <a:pt x="619570" y="48953"/>
                  </a:lnTo>
                  <a:lnTo>
                    <a:pt x="619652" y="48811"/>
                  </a:lnTo>
                  <a:lnTo>
                    <a:pt x="619814" y="48578"/>
                  </a:lnTo>
                  <a:lnTo>
                    <a:pt x="619942" y="48488"/>
                  </a:lnTo>
                  <a:lnTo>
                    <a:pt x="620034" y="48345"/>
                  </a:lnTo>
                  <a:lnTo>
                    <a:pt x="620197" y="48113"/>
                  </a:lnTo>
                  <a:lnTo>
                    <a:pt x="620406" y="47867"/>
                  </a:lnTo>
                  <a:lnTo>
                    <a:pt x="620580" y="47634"/>
                  </a:lnTo>
                  <a:lnTo>
                    <a:pt x="620742" y="47401"/>
                  </a:lnTo>
                  <a:lnTo>
                    <a:pt x="620870" y="47311"/>
                  </a:lnTo>
                  <a:lnTo>
                    <a:pt x="620951" y="47169"/>
                  </a:lnTo>
                  <a:lnTo>
                    <a:pt x="621125" y="46936"/>
                  </a:lnTo>
                  <a:lnTo>
                    <a:pt x="621334" y="46690"/>
                  </a:lnTo>
                  <a:lnTo>
                    <a:pt x="621496" y="46457"/>
                  </a:lnTo>
                  <a:lnTo>
                    <a:pt x="621670" y="46224"/>
                  </a:lnTo>
                  <a:lnTo>
                    <a:pt x="621798" y="46134"/>
                  </a:lnTo>
                  <a:lnTo>
                    <a:pt x="621879" y="45992"/>
                  </a:lnTo>
                  <a:lnTo>
                    <a:pt x="622053" y="45798"/>
                  </a:lnTo>
                  <a:lnTo>
                    <a:pt x="622134" y="45655"/>
                  </a:lnTo>
                  <a:lnTo>
                    <a:pt x="622262" y="45565"/>
                  </a:lnTo>
                  <a:lnTo>
                    <a:pt x="622343" y="45422"/>
                  </a:lnTo>
                  <a:lnTo>
                    <a:pt x="622505" y="45190"/>
                  </a:lnTo>
                  <a:lnTo>
                    <a:pt x="622726" y="44957"/>
                  </a:lnTo>
                  <a:lnTo>
                    <a:pt x="622888" y="44763"/>
                  </a:lnTo>
                  <a:lnTo>
                    <a:pt x="622969" y="44621"/>
                  </a:lnTo>
                  <a:lnTo>
                    <a:pt x="623178" y="44388"/>
                  </a:lnTo>
                  <a:lnTo>
                    <a:pt x="623352" y="44155"/>
                  </a:lnTo>
                  <a:lnTo>
                    <a:pt x="623514" y="43961"/>
                  </a:lnTo>
                  <a:lnTo>
                    <a:pt x="623642" y="43819"/>
                  </a:lnTo>
                  <a:lnTo>
                    <a:pt x="623816" y="43586"/>
                  </a:lnTo>
                  <a:lnTo>
                    <a:pt x="623978" y="43405"/>
                  </a:lnTo>
                  <a:lnTo>
                    <a:pt x="624106" y="43263"/>
                  </a:lnTo>
                  <a:lnTo>
                    <a:pt x="624280" y="43030"/>
                  </a:lnTo>
                  <a:lnTo>
                    <a:pt x="624442" y="42836"/>
                  </a:lnTo>
                  <a:lnTo>
                    <a:pt x="624570" y="42693"/>
                  </a:lnTo>
                  <a:lnTo>
                    <a:pt x="624744" y="42461"/>
                  </a:lnTo>
                  <a:lnTo>
                    <a:pt x="624906" y="42267"/>
                  </a:lnTo>
                  <a:lnTo>
                    <a:pt x="625034" y="42124"/>
                  </a:lnTo>
                  <a:lnTo>
                    <a:pt x="625196" y="41943"/>
                  </a:lnTo>
                  <a:lnTo>
                    <a:pt x="625289" y="41801"/>
                  </a:lnTo>
                  <a:lnTo>
                    <a:pt x="625498" y="41607"/>
                  </a:lnTo>
                  <a:lnTo>
                    <a:pt x="625579" y="41465"/>
                  </a:lnTo>
                  <a:lnTo>
                    <a:pt x="625753" y="41284"/>
                  </a:lnTo>
                  <a:lnTo>
                    <a:pt x="625834" y="41141"/>
                  </a:lnTo>
                </a:path>
                <a:path w="925195" h="787400">
                  <a:moveTo>
                    <a:pt x="625834" y="41141"/>
                  </a:moveTo>
                  <a:lnTo>
                    <a:pt x="625962" y="41051"/>
                  </a:lnTo>
                  <a:lnTo>
                    <a:pt x="626043" y="40909"/>
                  </a:lnTo>
                  <a:lnTo>
                    <a:pt x="626206" y="40715"/>
                  </a:lnTo>
                  <a:lnTo>
                    <a:pt x="626426" y="40482"/>
                  </a:lnTo>
                  <a:lnTo>
                    <a:pt x="626588" y="40288"/>
                  </a:lnTo>
                  <a:lnTo>
                    <a:pt x="626670" y="40158"/>
                  </a:lnTo>
                  <a:lnTo>
                    <a:pt x="626878" y="39964"/>
                  </a:lnTo>
                  <a:lnTo>
                    <a:pt x="626971" y="39822"/>
                  </a:lnTo>
                  <a:lnTo>
                    <a:pt x="627134" y="39641"/>
                  </a:lnTo>
                  <a:lnTo>
                    <a:pt x="627215" y="39499"/>
                  </a:lnTo>
                  <a:lnTo>
                    <a:pt x="627342" y="39395"/>
                  </a:lnTo>
                  <a:lnTo>
                    <a:pt x="627516" y="39214"/>
                  </a:lnTo>
                  <a:lnTo>
                    <a:pt x="627598" y="39072"/>
                  </a:lnTo>
                  <a:lnTo>
                    <a:pt x="627806" y="38878"/>
                  </a:lnTo>
                  <a:lnTo>
                    <a:pt x="627888" y="38736"/>
                  </a:lnTo>
                  <a:lnTo>
                    <a:pt x="628062" y="38555"/>
                  </a:lnTo>
                  <a:lnTo>
                    <a:pt x="628270" y="38322"/>
                  </a:lnTo>
                  <a:lnTo>
                    <a:pt x="628444" y="38128"/>
                  </a:lnTo>
                  <a:lnTo>
                    <a:pt x="628607" y="37895"/>
                  </a:lnTo>
                  <a:lnTo>
                    <a:pt x="628734" y="37805"/>
                  </a:lnTo>
                  <a:lnTo>
                    <a:pt x="628897" y="37611"/>
                  </a:lnTo>
                  <a:lnTo>
                    <a:pt x="628990" y="37468"/>
                  </a:lnTo>
                  <a:lnTo>
                    <a:pt x="629198" y="37287"/>
                  </a:lnTo>
                  <a:lnTo>
                    <a:pt x="629361" y="37041"/>
                  </a:lnTo>
                  <a:lnTo>
                    <a:pt x="629535" y="36860"/>
                  </a:lnTo>
                  <a:lnTo>
                    <a:pt x="629662" y="36770"/>
                  </a:lnTo>
                  <a:lnTo>
                    <a:pt x="629825" y="36524"/>
                  </a:lnTo>
                  <a:lnTo>
                    <a:pt x="629999" y="36343"/>
                  </a:lnTo>
                  <a:lnTo>
                    <a:pt x="630127" y="36253"/>
                  </a:lnTo>
                  <a:lnTo>
                    <a:pt x="630289" y="36007"/>
                  </a:lnTo>
                  <a:lnTo>
                    <a:pt x="630463" y="35826"/>
                  </a:lnTo>
                  <a:lnTo>
                    <a:pt x="630672" y="35632"/>
                  </a:lnTo>
                  <a:lnTo>
                    <a:pt x="630753" y="35489"/>
                  </a:lnTo>
                  <a:lnTo>
                    <a:pt x="630962" y="35308"/>
                  </a:lnTo>
                  <a:lnTo>
                    <a:pt x="631136" y="35114"/>
                  </a:lnTo>
                  <a:lnTo>
                    <a:pt x="631298" y="34882"/>
                  </a:lnTo>
                  <a:lnTo>
                    <a:pt x="631426" y="34791"/>
                  </a:lnTo>
                  <a:lnTo>
                    <a:pt x="631588" y="34597"/>
                  </a:lnTo>
                  <a:lnTo>
                    <a:pt x="631762" y="34416"/>
                  </a:lnTo>
                  <a:lnTo>
                    <a:pt x="631890" y="34274"/>
                  </a:lnTo>
                  <a:lnTo>
                    <a:pt x="632052" y="34080"/>
                  </a:lnTo>
                  <a:lnTo>
                    <a:pt x="632226" y="33899"/>
                  </a:lnTo>
                  <a:lnTo>
                    <a:pt x="632354" y="33795"/>
                  </a:lnTo>
                  <a:lnTo>
                    <a:pt x="632516" y="33562"/>
                  </a:lnTo>
                  <a:lnTo>
                    <a:pt x="632690" y="33381"/>
                  </a:lnTo>
                  <a:lnTo>
                    <a:pt x="632818" y="33278"/>
                  </a:lnTo>
                  <a:lnTo>
                    <a:pt x="632980" y="33097"/>
                  </a:lnTo>
                  <a:lnTo>
                    <a:pt x="633154" y="32903"/>
                  </a:lnTo>
                  <a:lnTo>
                    <a:pt x="633363" y="32722"/>
                  </a:lnTo>
                  <a:lnTo>
                    <a:pt x="633444" y="32579"/>
                  </a:lnTo>
                  <a:lnTo>
                    <a:pt x="633607" y="32385"/>
                  </a:lnTo>
                  <a:lnTo>
                    <a:pt x="633734" y="32295"/>
                  </a:lnTo>
                  <a:lnTo>
                    <a:pt x="633908" y="32101"/>
                  </a:lnTo>
                  <a:lnTo>
                    <a:pt x="634071" y="31920"/>
                  </a:lnTo>
                  <a:lnTo>
                    <a:pt x="634198" y="31816"/>
                  </a:lnTo>
                  <a:lnTo>
                    <a:pt x="634372" y="31635"/>
                  </a:lnTo>
                  <a:lnTo>
                    <a:pt x="634535" y="31441"/>
                  </a:lnTo>
                  <a:lnTo>
                    <a:pt x="634662" y="31299"/>
                  </a:lnTo>
                  <a:lnTo>
                    <a:pt x="634836" y="31118"/>
                  </a:lnTo>
                  <a:lnTo>
                    <a:pt x="634999" y="30924"/>
                  </a:lnTo>
                  <a:lnTo>
                    <a:pt x="635126" y="30833"/>
                  </a:lnTo>
                  <a:lnTo>
                    <a:pt x="635289" y="30639"/>
                  </a:lnTo>
                  <a:lnTo>
                    <a:pt x="635463" y="30458"/>
                  </a:lnTo>
                  <a:lnTo>
                    <a:pt x="635590" y="30368"/>
                  </a:lnTo>
                  <a:lnTo>
                    <a:pt x="635753" y="30174"/>
                  </a:lnTo>
                  <a:lnTo>
                    <a:pt x="635927" y="29980"/>
                  </a:lnTo>
                  <a:lnTo>
                    <a:pt x="636054" y="29889"/>
                  </a:lnTo>
                  <a:lnTo>
                    <a:pt x="636217" y="29708"/>
                  </a:lnTo>
                  <a:lnTo>
                    <a:pt x="636391" y="29514"/>
                  </a:lnTo>
                  <a:lnTo>
                    <a:pt x="636518" y="29424"/>
                  </a:lnTo>
                  <a:lnTo>
                    <a:pt x="636681" y="29230"/>
                  </a:lnTo>
                  <a:lnTo>
                    <a:pt x="636855" y="29048"/>
                  </a:lnTo>
                  <a:lnTo>
                    <a:pt x="637063" y="28854"/>
                  </a:lnTo>
                  <a:lnTo>
                    <a:pt x="637226" y="28673"/>
                  </a:lnTo>
                  <a:lnTo>
                    <a:pt x="637435" y="28479"/>
                  </a:lnTo>
                  <a:lnTo>
                    <a:pt x="637609" y="28285"/>
                  </a:lnTo>
                  <a:lnTo>
                    <a:pt x="637771" y="28104"/>
                  </a:lnTo>
                  <a:lnTo>
                    <a:pt x="637899" y="28014"/>
                  </a:lnTo>
                  <a:lnTo>
                    <a:pt x="638073" y="27872"/>
                  </a:lnTo>
                  <a:lnTo>
                    <a:pt x="638235" y="27678"/>
                  </a:lnTo>
                  <a:lnTo>
                    <a:pt x="638363" y="27587"/>
                  </a:lnTo>
                  <a:lnTo>
                    <a:pt x="638537" y="27393"/>
                  </a:lnTo>
                  <a:lnTo>
                    <a:pt x="638699" y="27212"/>
                  </a:lnTo>
                  <a:lnTo>
                    <a:pt x="638827" y="27108"/>
                  </a:lnTo>
                  <a:lnTo>
                    <a:pt x="638989" y="26927"/>
                  </a:lnTo>
                  <a:lnTo>
                    <a:pt x="639163" y="26733"/>
                  </a:lnTo>
                  <a:lnTo>
                    <a:pt x="639291" y="26695"/>
                  </a:lnTo>
                  <a:lnTo>
                    <a:pt x="639453" y="26501"/>
                  </a:lnTo>
                  <a:lnTo>
                    <a:pt x="639627" y="26319"/>
                  </a:lnTo>
                  <a:lnTo>
                    <a:pt x="639755" y="26216"/>
                  </a:lnTo>
                  <a:lnTo>
                    <a:pt x="639917" y="26035"/>
                  </a:lnTo>
                  <a:lnTo>
                    <a:pt x="640091" y="25893"/>
                  </a:lnTo>
                  <a:lnTo>
                    <a:pt x="640219" y="25802"/>
                  </a:lnTo>
                  <a:lnTo>
                    <a:pt x="640381" y="25608"/>
                  </a:lnTo>
                  <a:lnTo>
                    <a:pt x="640555" y="25414"/>
                  </a:lnTo>
                  <a:lnTo>
                    <a:pt x="640764" y="25285"/>
                  </a:lnTo>
                  <a:lnTo>
                    <a:pt x="640926" y="25091"/>
                  </a:lnTo>
                  <a:lnTo>
                    <a:pt x="641135" y="24897"/>
                  </a:lnTo>
                  <a:lnTo>
                    <a:pt x="641309" y="24716"/>
                  </a:lnTo>
                  <a:lnTo>
                    <a:pt x="641471" y="24573"/>
                  </a:lnTo>
                  <a:lnTo>
                    <a:pt x="641599" y="24483"/>
                  </a:lnTo>
                  <a:lnTo>
                    <a:pt x="641773" y="24289"/>
                  </a:lnTo>
                  <a:lnTo>
                    <a:pt x="641935" y="24147"/>
                  </a:lnTo>
                  <a:lnTo>
                    <a:pt x="642063" y="24056"/>
                  </a:lnTo>
                  <a:lnTo>
                    <a:pt x="642237" y="23862"/>
                  </a:lnTo>
                  <a:lnTo>
                    <a:pt x="642399" y="23720"/>
                  </a:lnTo>
                  <a:lnTo>
                    <a:pt x="642527" y="23629"/>
                  </a:lnTo>
                  <a:lnTo>
                    <a:pt x="642689" y="23448"/>
                  </a:lnTo>
                  <a:lnTo>
                    <a:pt x="642863" y="23306"/>
                  </a:lnTo>
                  <a:lnTo>
                    <a:pt x="642991" y="23202"/>
                  </a:lnTo>
                  <a:lnTo>
                    <a:pt x="643153" y="23021"/>
                  </a:lnTo>
                  <a:lnTo>
                    <a:pt x="643327" y="22879"/>
                  </a:lnTo>
                  <a:lnTo>
                    <a:pt x="643455" y="22789"/>
                  </a:lnTo>
                  <a:lnTo>
                    <a:pt x="643617" y="22646"/>
                  </a:lnTo>
                  <a:lnTo>
                    <a:pt x="643791" y="22452"/>
                  </a:lnTo>
                  <a:lnTo>
                    <a:pt x="643919" y="22362"/>
                  </a:lnTo>
                  <a:lnTo>
                    <a:pt x="644081" y="22220"/>
                  </a:lnTo>
                  <a:lnTo>
                    <a:pt x="644255" y="22026"/>
                  </a:lnTo>
                </a:path>
                <a:path w="925195" h="787400">
                  <a:moveTo>
                    <a:pt x="644255" y="22026"/>
                  </a:moveTo>
                  <a:lnTo>
                    <a:pt x="644464" y="21896"/>
                  </a:lnTo>
                  <a:lnTo>
                    <a:pt x="644627" y="21754"/>
                  </a:lnTo>
                  <a:lnTo>
                    <a:pt x="644835" y="21560"/>
                  </a:lnTo>
                  <a:lnTo>
                    <a:pt x="645009" y="21418"/>
                  </a:lnTo>
                  <a:lnTo>
                    <a:pt x="645172" y="21237"/>
                  </a:lnTo>
                  <a:lnTo>
                    <a:pt x="645299" y="21185"/>
                  </a:lnTo>
                  <a:lnTo>
                    <a:pt x="645473" y="20991"/>
                  </a:lnTo>
                  <a:lnTo>
                    <a:pt x="645636" y="20849"/>
                  </a:lnTo>
                  <a:lnTo>
                    <a:pt x="645763" y="20758"/>
                  </a:lnTo>
                  <a:lnTo>
                    <a:pt x="645937" y="20616"/>
                  </a:lnTo>
                  <a:lnTo>
                    <a:pt x="646100" y="20435"/>
                  </a:lnTo>
                  <a:lnTo>
                    <a:pt x="646227" y="20383"/>
                  </a:lnTo>
                  <a:lnTo>
                    <a:pt x="646390" y="20189"/>
                  </a:lnTo>
                  <a:lnTo>
                    <a:pt x="646564" y="20060"/>
                  </a:lnTo>
                  <a:lnTo>
                    <a:pt x="646691" y="19956"/>
                  </a:lnTo>
                  <a:lnTo>
                    <a:pt x="646854" y="19814"/>
                  </a:lnTo>
                  <a:lnTo>
                    <a:pt x="647028" y="19672"/>
                  </a:lnTo>
                  <a:lnTo>
                    <a:pt x="647155" y="19581"/>
                  </a:lnTo>
                  <a:lnTo>
                    <a:pt x="647318" y="19439"/>
                  </a:lnTo>
                  <a:lnTo>
                    <a:pt x="647492" y="19297"/>
                  </a:lnTo>
                  <a:lnTo>
                    <a:pt x="647619" y="19206"/>
                  </a:lnTo>
                  <a:lnTo>
                    <a:pt x="647782" y="19064"/>
                  </a:lnTo>
                  <a:lnTo>
                    <a:pt x="647956" y="18921"/>
                  </a:lnTo>
                  <a:lnTo>
                    <a:pt x="648165" y="18740"/>
                  </a:lnTo>
                  <a:lnTo>
                    <a:pt x="648327" y="18598"/>
                  </a:lnTo>
                  <a:lnTo>
                    <a:pt x="648536" y="18456"/>
                  </a:lnTo>
                  <a:lnTo>
                    <a:pt x="648710" y="18314"/>
                  </a:lnTo>
                  <a:lnTo>
                    <a:pt x="648872" y="18171"/>
                  </a:lnTo>
                  <a:lnTo>
                    <a:pt x="649000" y="18081"/>
                  </a:lnTo>
                  <a:lnTo>
                    <a:pt x="649174" y="17938"/>
                  </a:lnTo>
                  <a:lnTo>
                    <a:pt x="649336" y="17796"/>
                  </a:lnTo>
                  <a:lnTo>
                    <a:pt x="649464" y="17706"/>
                  </a:lnTo>
                  <a:lnTo>
                    <a:pt x="649638" y="17563"/>
                  </a:lnTo>
                  <a:lnTo>
                    <a:pt x="649800" y="17421"/>
                  </a:lnTo>
                  <a:lnTo>
                    <a:pt x="649928" y="17318"/>
                  </a:lnTo>
                  <a:lnTo>
                    <a:pt x="650090" y="17188"/>
                  </a:lnTo>
                  <a:lnTo>
                    <a:pt x="650264" y="17046"/>
                  </a:lnTo>
                  <a:lnTo>
                    <a:pt x="650392" y="16994"/>
                  </a:lnTo>
                  <a:lnTo>
                    <a:pt x="650554" y="16852"/>
                  </a:lnTo>
                  <a:lnTo>
                    <a:pt x="650728" y="16710"/>
                  </a:lnTo>
                  <a:lnTo>
                    <a:pt x="650856" y="16619"/>
                  </a:lnTo>
                  <a:lnTo>
                    <a:pt x="651018" y="16477"/>
                  </a:lnTo>
                  <a:lnTo>
                    <a:pt x="651192" y="16335"/>
                  </a:lnTo>
                  <a:lnTo>
                    <a:pt x="651320" y="16283"/>
                  </a:lnTo>
                  <a:lnTo>
                    <a:pt x="651482" y="16154"/>
                  </a:lnTo>
                  <a:lnTo>
                    <a:pt x="651656" y="16011"/>
                  </a:lnTo>
                  <a:lnTo>
                    <a:pt x="651865" y="15869"/>
                  </a:lnTo>
                  <a:lnTo>
                    <a:pt x="652027" y="15727"/>
                  </a:lnTo>
                  <a:lnTo>
                    <a:pt x="652236" y="15585"/>
                  </a:lnTo>
                  <a:lnTo>
                    <a:pt x="652410" y="15442"/>
                  </a:lnTo>
                  <a:lnTo>
                    <a:pt x="652573" y="15300"/>
                  </a:lnTo>
                  <a:lnTo>
                    <a:pt x="652700" y="15248"/>
                  </a:lnTo>
                  <a:lnTo>
                    <a:pt x="652874" y="15106"/>
                  </a:lnTo>
                  <a:lnTo>
                    <a:pt x="653037" y="14977"/>
                  </a:lnTo>
                  <a:lnTo>
                    <a:pt x="653164" y="14873"/>
                  </a:lnTo>
                  <a:lnTo>
                    <a:pt x="653338" y="14783"/>
                  </a:lnTo>
                  <a:lnTo>
                    <a:pt x="653501" y="14640"/>
                  </a:lnTo>
                  <a:lnTo>
                    <a:pt x="653628" y="14550"/>
                  </a:lnTo>
                  <a:lnTo>
                    <a:pt x="653791" y="14408"/>
                  </a:lnTo>
                  <a:lnTo>
                    <a:pt x="653965" y="14317"/>
                  </a:lnTo>
                  <a:lnTo>
                    <a:pt x="654092" y="14214"/>
                  </a:lnTo>
                  <a:lnTo>
                    <a:pt x="654255" y="14071"/>
                  </a:lnTo>
                  <a:lnTo>
                    <a:pt x="654429" y="13981"/>
                  </a:lnTo>
                  <a:lnTo>
                    <a:pt x="654556" y="13890"/>
                  </a:lnTo>
                  <a:lnTo>
                    <a:pt x="654719" y="13800"/>
                  </a:lnTo>
                  <a:lnTo>
                    <a:pt x="654893" y="13657"/>
                  </a:lnTo>
                  <a:lnTo>
                    <a:pt x="655020" y="13554"/>
                  </a:lnTo>
                  <a:lnTo>
                    <a:pt x="655183" y="13463"/>
                  </a:lnTo>
                  <a:lnTo>
                    <a:pt x="655357" y="13321"/>
                  </a:lnTo>
                  <a:lnTo>
                    <a:pt x="655565" y="13179"/>
                  </a:lnTo>
                  <a:lnTo>
                    <a:pt x="655728" y="13088"/>
                  </a:lnTo>
                  <a:lnTo>
                    <a:pt x="655937" y="12946"/>
                  </a:lnTo>
                  <a:lnTo>
                    <a:pt x="656111" y="12804"/>
                  </a:lnTo>
                  <a:lnTo>
                    <a:pt x="656273" y="12713"/>
                  </a:lnTo>
                  <a:lnTo>
                    <a:pt x="656401" y="12623"/>
                  </a:lnTo>
                  <a:lnTo>
                    <a:pt x="656575" y="12519"/>
                  </a:lnTo>
                  <a:lnTo>
                    <a:pt x="656737" y="12377"/>
                  </a:lnTo>
                  <a:lnTo>
                    <a:pt x="656865" y="12338"/>
                  </a:lnTo>
                  <a:lnTo>
                    <a:pt x="657039" y="12196"/>
                  </a:lnTo>
                  <a:lnTo>
                    <a:pt x="657201" y="12105"/>
                  </a:lnTo>
                  <a:lnTo>
                    <a:pt x="657329" y="12002"/>
                  </a:lnTo>
                  <a:lnTo>
                    <a:pt x="657491" y="11911"/>
                  </a:lnTo>
                  <a:lnTo>
                    <a:pt x="657665" y="11769"/>
                  </a:lnTo>
                  <a:lnTo>
                    <a:pt x="657793" y="11717"/>
                  </a:lnTo>
                  <a:lnTo>
                    <a:pt x="657955" y="11575"/>
                  </a:lnTo>
                  <a:lnTo>
                    <a:pt x="658129" y="11485"/>
                  </a:lnTo>
                  <a:lnTo>
                    <a:pt x="658257" y="11446"/>
                  </a:lnTo>
                  <a:lnTo>
                    <a:pt x="658419" y="11304"/>
                  </a:lnTo>
                  <a:lnTo>
                    <a:pt x="658593" y="11200"/>
                  </a:lnTo>
                  <a:lnTo>
                    <a:pt x="658721" y="11110"/>
                  </a:lnTo>
                  <a:lnTo>
                    <a:pt x="658883" y="11019"/>
                  </a:lnTo>
                  <a:lnTo>
                    <a:pt x="659057" y="10877"/>
                  </a:lnTo>
                  <a:lnTo>
                    <a:pt x="659266" y="10786"/>
                  </a:lnTo>
                  <a:lnTo>
                    <a:pt x="659428" y="10644"/>
                  </a:lnTo>
                  <a:lnTo>
                    <a:pt x="659637" y="10540"/>
                  </a:lnTo>
                  <a:lnTo>
                    <a:pt x="659811" y="10450"/>
                  </a:lnTo>
                  <a:lnTo>
                    <a:pt x="659973" y="10308"/>
                  </a:lnTo>
                  <a:lnTo>
                    <a:pt x="660101" y="10269"/>
                  </a:lnTo>
                  <a:lnTo>
                    <a:pt x="660275" y="10165"/>
                  </a:lnTo>
                  <a:lnTo>
                    <a:pt x="660437" y="10023"/>
                  </a:lnTo>
                  <a:lnTo>
                    <a:pt x="660565" y="9984"/>
                  </a:lnTo>
                  <a:lnTo>
                    <a:pt x="660739" y="9881"/>
                  </a:lnTo>
                  <a:lnTo>
                    <a:pt x="660901" y="9751"/>
                  </a:lnTo>
                  <a:lnTo>
                    <a:pt x="661029" y="9700"/>
                  </a:lnTo>
                  <a:lnTo>
                    <a:pt x="661191" y="9609"/>
                  </a:lnTo>
                  <a:lnTo>
                    <a:pt x="661365" y="9506"/>
                  </a:lnTo>
                  <a:lnTo>
                    <a:pt x="661493" y="9467"/>
                  </a:lnTo>
                  <a:lnTo>
                    <a:pt x="661655" y="9325"/>
                  </a:lnTo>
                  <a:lnTo>
                    <a:pt x="661829" y="9234"/>
                  </a:lnTo>
                  <a:lnTo>
                    <a:pt x="661957" y="9182"/>
                  </a:lnTo>
                  <a:lnTo>
                    <a:pt x="662119" y="9092"/>
                  </a:lnTo>
                  <a:lnTo>
                    <a:pt x="662293" y="8950"/>
                  </a:lnTo>
                  <a:lnTo>
                    <a:pt x="662421" y="8898"/>
                  </a:lnTo>
                  <a:lnTo>
                    <a:pt x="662583" y="8807"/>
                  </a:lnTo>
                </a:path>
                <a:path w="925195" h="787400">
                  <a:moveTo>
                    <a:pt x="662665" y="8756"/>
                  </a:moveTo>
                  <a:lnTo>
                    <a:pt x="662873" y="8665"/>
                  </a:lnTo>
                  <a:lnTo>
                    <a:pt x="663047" y="8575"/>
                  </a:lnTo>
                  <a:lnTo>
                    <a:pt x="663210" y="8432"/>
                  </a:lnTo>
                  <a:lnTo>
                    <a:pt x="663337" y="8381"/>
                  </a:lnTo>
                  <a:lnTo>
                    <a:pt x="663511" y="8290"/>
                  </a:lnTo>
                  <a:lnTo>
                    <a:pt x="663674" y="8186"/>
                  </a:lnTo>
                  <a:lnTo>
                    <a:pt x="663801" y="8148"/>
                  </a:lnTo>
                  <a:lnTo>
                    <a:pt x="663975" y="8057"/>
                  </a:lnTo>
                  <a:lnTo>
                    <a:pt x="664138" y="7954"/>
                  </a:lnTo>
                  <a:lnTo>
                    <a:pt x="664265" y="7915"/>
                  </a:lnTo>
                  <a:lnTo>
                    <a:pt x="664439" y="7811"/>
                  </a:lnTo>
                  <a:lnTo>
                    <a:pt x="664602" y="7669"/>
                  </a:lnTo>
                  <a:lnTo>
                    <a:pt x="664729" y="7630"/>
                  </a:lnTo>
                  <a:lnTo>
                    <a:pt x="664892" y="7540"/>
                  </a:lnTo>
                  <a:lnTo>
                    <a:pt x="665066" y="7436"/>
                  </a:lnTo>
                  <a:lnTo>
                    <a:pt x="665193" y="7398"/>
                  </a:lnTo>
                  <a:lnTo>
                    <a:pt x="665356" y="7294"/>
                  </a:lnTo>
                  <a:lnTo>
                    <a:pt x="665530" y="7204"/>
                  </a:lnTo>
                  <a:lnTo>
                    <a:pt x="665657" y="7152"/>
                  </a:lnTo>
                  <a:lnTo>
                    <a:pt x="665820" y="7061"/>
                  </a:lnTo>
                  <a:lnTo>
                    <a:pt x="665994" y="6971"/>
                  </a:lnTo>
                  <a:lnTo>
                    <a:pt x="666121" y="6919"/>
                  </a:lnTo>
                  <a:lnTo>
                    <a:pt x="666284" y="6828"/>
                  </a:lnTo>
                  <a:lnTo>
                    <a:pt x="666458" y="6738"/>
                  </a:lnTo>
                  <a:lnTo>
                    <a:pt x="666667" y="6686"/>
                  </a:lnTo>
                  <a:lnTo>
                    <a:pt x="666829" y="6596"/>
                  </a:lnTo>
                  <a:lnTo>
                    <a:pt x="667038" y="6492"/>
                  </a:lnTo>
                  <a:lnTo>
                    <a:pt x="667212" y="6402"/>
                  </a:lnTo>
                  <a:lnTo>
                    <a:pt x="667374" y="6311"/>
                  </a:lnTo>
                  <a:lnTo>
                    <a:pt x="667502" y="6259"/>
                  </a:lnTo>
                  <a:lnTo>
                    <a:pt x="667676" y="6169"/>
                  </a:lnTo>
                  <a:lnTo>
                    <a:pt x="667838" y="6078"/>
                  </a:lnTo>
                  <a:lnTo>
                    <a:pt x="667966" y="6027"/>
                  </a:lnTo>
                  <a:lnTo>
                    <a:pt x="668140" y="5975"/>
                  </a:lnTo>
                  <a:lnTo>
                    <a:pt x="668302" y="5884"/>
                  </a:lnTo>
                  <a:lnTo>
                    <a:pt x="668430" y="5846"/>
                  </a:lnTo>
                  <a:lnTo>
                    <a:pt x="668592" y="5742"/>
                  </a:lnTo>
                  <a:lnTo>
                    <a:pt x="668766" y="5652"/>
                  </a:lnTo>
                  <a:lnTo>
                    <a:pt x="668894" y="5600"/>
                  </a:lnTo>
                  <a:lnTo>
                    <a:pt x="669056" y="5561"/>
                  </a:lnTo>
                  <a:lnTo>
                    <a:pt x="669230" y="5457"/>
                  </a:lnTo>
                  <a:lnTo>
                    <a:pt x="669358" y="5419"/>
                  </a:lnTo>
                  <a:lnTo>
                    <a:pt x="669520" y="5315"/>
                  </a:lnTo>
                  <a:lnTo>
                    <a:pt x="669694" y="5276"/>
                  </a:lnTo>
                  <a:lnTo>
                    <a:pt x="669822" y="5225"/>
                  </a:lnTo>
                  <a:lnTo>
                    <a:pt x="669984" y="5134"/>
                  </a:lnTo>
                  <a:lnTo>
                    <a:pt x="670158" y="5044"/>
                  </a:lnTo>
                  <a:lnTo>
                    <a:pt x="670367" y="4992"/>
                  </a:lnTo>
                  <a:lnTo>
                    <a:pt x="670530" y="4901"/>
                  </a:lnTo>
                  <a:lnTo>
                    <a:pt x="670738" y="4798"/>
                  </a:lnTo>
                  <a:lnTo>
                    <a:pt x="670912" y="4759"/>
                  </a:lnTo>
                  <a:lnTo>
                    <a:pt x="671075" y="4669"/>
                  </a:lnTo>
                  <a:lnTo>
                    <a:pt x="671202" y="4617"/>
                  </a:lnTo>
                  <a:lnTo>
                    <a:pt x="671376" y="4565"/>
                  </a:lnTo>
                  <a:lnTo>
                    <a:pt x="671539" y="4475"/>
                  </a:lnTo>
                  <a:lnTo>
                    <a:pt x="671666" y="4423"/>
                  </a:lnTo>
                  <a:lnTo>
                    <a:pt x="671840" y="4384"/>
                  </a:lnTo>
                  <a:lnTo>
                    <a:pt x="672003" y="4281"/>
                  </a:lnTo>
                  <a:lnTo>
                    <a:pt x="672130" y="4242"/>
                  </a:lnTo>
                  <a:lnTo>
                    <a:pt x="672293" y="4190"/>
                  </a:lnTo>
                  <a:lnTo>
                    <a:pt x="672467" y="4099"/>
                  </a:lnTo>
                  <a:lnTo>
                    <a:pt x="672594" y="4099"/>
                  </a:lnTo>
                  <a:lnTo>
                    <a:pt x="672757" y="4009"/>
                  </a:lnTo>
                  <a:lnTo>
                    <a:pt x="672931" y="3957"/>
                  </a:lnTo>
                  <a:lnTo>
                    <a:pt x="673058" y="3905"/>
                  </a:lnTo>
                  <a:lnTo>
                    <a:pt x="673221" y="3815"/>
                  </a:lnTo>
                  <a:lnTo>
                    <a:pt x="673395" y="3763"/>
                  </a:lnTo>
                  <a:lnTo>
                    <a:pt x="673522" y="3724"/>
                  </a:lnTo>
                  <a:lnTo>
                    <a:pt x="673685" y="3673"/>
                  </a:lnTo>
                  <a:lnTo>
                    <a:pt x="673859" y="3582"/>
                  </a:lnTo>
                  <a:lnTo>
                    <a:pt x="674068" y="3530"/>
                  </a:lnTo>
                  <a:lnTo>
                    <a:pt x="674230" y="3492"/>
                  </a:lnTo>
                  <a:lnTo>
                    <a:pt x="674439" y="3388"/>
                  </a:lnTo>
                  <a:lnTo>
                    <a:pt x="674613" y="3349"/>
                  </a:lnTo>
                  <a:lnTo>
                    <a:pt x="674775" y="3246"/>
                  </a:lnTo>
                  <a:lnTo>
                    <a:pt x="674903" y="3246"/>
                  </a:lnTo>
                  <a:lnTo>
                    <a:pt x="675077" y="3155"/>
                  </a:lnTo>
                  <a:lnTo>
                    <a:pt x="675239" y="3104"/>
                  </a:lnTo>
                  <a:lnTo>
                    <a:pt x="675367" y="3065"/>
                  </a:lnTo>
                  <a:lnTo>
                    <a:pt x="675541" y="3013"/>
                  </a:lnTo>
                  <a:lnTo>
                    <a:pt x="675703" y="2974"/>
                  </a:lnTo>
                  <a:lnTo>
                    <a:pt x="675831" y="2923"/>
                  </a:lnTo>
                  <a:lnTo>
                    <a:pt x="675993" y="2871"/>
                  </a:lnTo>
                  <a:lnTo>
                    <a:pt x="676167" y="2832"/>
                  </a:lnTo>
                  <a:lnTo>
                    <a:pt x="676295" y="2780"/>
                  </a:lnTo>
                  <a:lnTo>
                    <a:pt x="676457" y="2728"/>
                  </a:lnTo>
                  <a:lnTo>
                    <a:pt x="676631" y="2690"/>
                  </a:lnTo>
                  <a:lnTo>
                    <a:pt x="676759" y="2638"/>
                  </a:lnTo>
                  <a:lnTo>
                    <a:pt x="676921" y="2586"/>
                  </a:lnTo>
                  <a:lnTo>
                    <a:pt x="677095" y="2547"/>
                  </a:lnTo>
                  <a:lnTo>
                    <a:pt x="677223" y="2496"/>
                  </a:lnTo>
                  <a:lnTo>
                    <a:pt x="677385" y="2444"/>
                  </a:lnTo>
                  <a:lnTo>
                    <a:pt x="677559" y="2405"/>
                  </a:lnTo>
                  <a:lnTo>
                    <a:pt x="677768" y="2315"/>
                  </a:lnTo>
                  <a:lnTo>
                    <a:pt x="677930" y="2263"/>
                  </a:lnTo>
                  <a:lnTo>
                    <a:pt x="678139" y="2211"/>
                  </a:lnTo>
                  <a:lnTo>
                    <a:pt x="678313" y="2172"/>
                  </a:lnTo>
                  <a:lnTo>
                    <a:pt x="678476" y="2121"/>
                  </a:lnTo>
                  <a:lnTo>
                    <a:pt x="678603" y="2069"/>
                  </a:lnTo>
                  <a:lnTo>
                    <a:pt x="678777" y="2030"/>
                  </a:lnTo>
                  <a:lnTo>
                    <a:pt x="678940" y="1978"/>
                  </a:lnTo>
                  <a:lnTo>
                    <a:pt x="679067" y="1978"/>
                  </a:lnTo>
                  <a:lnTo>
                    <a:pt x="679241" y="1927"/>
                  </a:lnTo>
                  <a:lnTo>
                    <a:pt x="679404" y="1888"/>
                  </a:lnTo>
                  <a:lnTo>
                    <a:pt x="679531" y="1836"/>
                  </a:lnTo>
                  <a:lnTo>
                    <a:pt x="679694" y="1797"/>
                  </a:lnTo>
                  <a:lnTo>
                    <a:pt x="679868" y="1746"/>
                  </a:lnTo>
                  <a:lnTo>
                    <a:pt x="679995" y="1746"/>
                  </a:lnTo>
                  <a:lnTo>
                    <a:pt x="680158" y="1694"/>
                  </a:lnTo>
                  <a:lnTo>
                    <a:pt x="680332" y="1655"/>
                  </a:lnTo>
                  <a:lnTo>
                    <a:pt x="680459" y="1603"/>
                  </a:lnTo>
                  <a:lnTo>
                    <a:pt x="680622" y="1552"/>
                  </a:lnTo>
                  <a:lnTo>
                    <a:pt x="680796" y="1513"/>
                  </a:lnTo>
                  <a:lnTo>
                    <a:pt x="680923" y="1513"/>
                  </a:lnTo>
                  <a:lnTo>
                    <a:pt x="681086" y="1461"/>
                  </a:lnTo>
                </a:path>
                <a:path w="925195" h="787400">
                  <a:moveTo>
                    <a:pt x="681086" y="1461"/>
                  </a:moveTo>
                  <a:lnTo>
                    <a:pt x="681260" y="1409"/>
                  </a:lnTo>
                  <a:lnTo>
                    <a:pt x="681468" y="1370"/>
                  </a:lnTo>
                  <a:lnTo>
                    <a:pt x="681631" y="1319"/>
                  </a:lnTo>
                  <a:lnTo>
                    <a:pt x="681840" y="1319"/>
                  </a:lnTo>
                  <a:lnTo>
                    <a:pt x="682014" y="1267"/>
                  </a:lnTo>
                  <a:lnTo>
                    <a:pt x="682176" y="1228"/>
                  </a:lnTo>
                  <a:lnTo>
                    <a:pt x="682304" y="1176"/>
                  </a:lnTo>
                  <a:lnTo>
                    <a:pt x="682478" y="1176"/>
                  </a:lnTo>
                  <a:lnTo>
                    <a:pt x="682640" y="1138"/>
                  </a:lnTo>
                  <a:lnTo>
                    <a:pt x="682768" y="1086"/>
                  </a:lnTo>
                  <a:lnTo>
                    <a:pt x="682942" y="1086"/>
                  </a:lnTo>
                  <a:lnTo>
                    <a:pt x="683104" y="1034"/>
                  </a:lnTo>
                  <a:lnTo>
                    <a:pt x="683232" y="1034"/>
                  </a:lnTo>
                  <a:lnTo>
                    <a:pt x="683394" y="995"/>
                  </a:lnTo>
                  <a:lnTo>
                    <a:pt x="683568" y="944"/>
                  </a:lnTo>
                  <a:lnTo>
                    <a:pt x="683696" y="944"/>
                  </a:lnTo>
                  <a:lnTo>
                    <a:pt x="683858" y="892"/>
                  </a:lnTo>
                  <a:lnTo>
                    <a:pt x="684032" y="853"/>
                  </a:lnTo>
                  <a:lnTo>
                    <a:pt x="684160" y="853"/>
                  </a:lnTo>
                  <a:lnTo>
                    <a:pt x="684322" y="801"/>
                  </a:lnTo>
                  <a:lnTo>
                    <a:pt x="684496" y="801"/>
                  </a:lnTo>
                  <a:lnTo>
                    <a:pt x="684624" y="750"/>
                  </a:lnTo>
                  <a:lnTo>
                    <a:pt x="684786" y="750"/>
                  </a:lnTo>
                  <a:lnTo>
                    <a:pt x="684960" y="711"/>
                  </a:lnTo>
                  <a:lnTo>
                    <a:pt x="685169" y="659"/>
                  </a:lnTo>
                  <a:lnTo>
                    <a:pt x="685331" y="659"/>
                  </a:lnTo>
                  <a:lnTo>
                    <a:pt x="685540" y="620"/>
                  </a:lnTo>
                  <a:lnTo>
                    <a:pt x="685714" y="620"/>
                  </a:lnTo>
                  <a:lnTo>
                    <a:pt x="685876" y="569"/>
                  </a:lnTo>
                  <a:lnTo>
                    <a:pt x="686004" y="569"/>
                  </a:lnTo>
                  <a:lnTo>
                    <a:pt x="686178" y="517"/>
                  </a:lnTo>
                  <a:lnTo>
                    <a:pt x="686340" y="517"/>
                  </a:lnTo>
                  <a:lnTo>
                    <a:pt x="686468" y="478"/>
                  </a:lnTo>
                  <a:lnTo>
                    <a:pt x="686642" y="478"/>
                  </a:lnTo>
                  <a:lnTo>
                    <a:pt x="686804" y="426"/>
                  </a:lnTo>
                  <a:lnTo>
                    <a:pt x="686932" y="426"/>
                  </a:lnTo>
                  <a:lnTo>
                    <a:pt x="687094" y="426"/>
                  </a:lnTo>
                  <a:lnTo>
                    <a:pt x="687268" y="375"/>
                  </a:lnTo>
                  <a:lnTo>
                    <a:pt x="687396" y="375"/>
                  </a:lnTo>
                  <a:lnTo>
                    <a:pt x="687558" y="336"/>
                  </a:lnTo>
                  <a:lnTo>
                    <a:pt x="687732" y="336"/>
                  </a:lnTo>
                  <a:lnTo>
                    <a:pt x="687860" y="336"/>
                  </a:lnTo>
                  <a:lnTo>
                    <a:pt x="688022" y="284"/>
                  </a:lnTo>
                  <a:lnTo>
                    <a:pt x="688196" y="284"/>
                  </a:lnTo>
                  <a:lnTo>
                    <a:pt x="688324" y="284"/>
                  </a:lnTo>
                  <a:lnTo>
                    <a:pt x="688486" y="232"/>
                  </a:lnTo>
                  <a:lnTo>
                    <a:pt x="688950" y="232"/>
                  </a:lnTo>
                  <a:lnTo>
                    <a:pt x="689032" y="194"/>
                  </a:lnTo>
                  <a:lnTo>
                    <a:pt x="689496" y="194"/>
                  </a:lnTo>
                  <a:lnTo>
                    <a:pt x="689577" y="142"/>
                  </a:lnTo>
                  <a:lnTo>
                    <a:pt x="690168" y="142"/>
                  </a:lnTo>
                  <a:lnTo>
                    <a:pt x="690250" y="103"/>
                  </a:lnTo>
                  <a:lnTo>
                    <a:pt x="690969" y="103"/>
                  </a:lnTo>
                  <a:lnTo>
                    <a:pt x="691096" y="51"/>
                  </a:lnTo>
                  <a:lnTo>
                    <a:pt x="692106" y="51"/>
                  </a:lnTo>
                  <a:lnTo>
                    <a:pt x="692187" y="0"/>
                  </a:lnTo>
                  <a:lnTo>
                    <a:pt x="695342" y="0"/>
                  </a:lnTo>
                  <a:lnTo>
                    <a:pt x="695423" y="51"/>
                  </a:lnTo>
                  <a:lnTo>
                    <a:pt x="696514" y="51"/>
                  </a:lnTo>
                  <a:lnTo>
                    <a:pt x="696641" y="103"/>
                  </a:lnTo>
                  <a:lnTo>
                    <a:pt x="697360" y="103"/>
                  </a:lnTo>
                  <a:lnTo>
                    <a:pt x="697442" y="142"/>
                  </a:lnTo>
                  <a:lnTo>
                    <a:pt x="698033" y="142"/>
                  </a:lnTo>
                  <a:lnTo>
                    <a:pt x="698114" y="194"/>
                  </a:lnTo>
                  <a:lnTo>
                    <a:pt x="698578" y="194"/>
                  </a:lnTo>
                  <a:lnTo>
                    <a:pt x="698752" y="232"/>
                  </a:lnTo>
                  <a:lnTo>
                    <a:pt x="698961" y="232"/>
                  </a:lnTo>
                  <a:lnTo>
                    <a:pt x="699124" y="284"/>
                  </a:lnTo>
                  <a:lnTo>
                    <a:pt x="699298" y="284"/>
                  </a:lnTo>
                  <a:lnTo>
                    <a:pt x="699425" y="284"/>
                  </a:lnTo>
                </a:path>
                <a:path w="925195" h="787400">
                  <a:moveTo>
                    <a:pt x="699506" y="284"/>
                  </a:moveTo>
                  <a:lnTo>
                    <a:pt x="699669" y="336"/>
                  </a:lnTo>
                  <a:lnTo>
                    <a:pt x="699878" y="336"/>
                  </a:lnTo>
                  <a:lnTo>
                    <a:pt x="700052" y="375"/>
                  </a:lnTo>
                  <a:lnTo>
                    <a:pt x="700214" y="375"/>
                  </a:lnTo>
                  <a:lnTo>
                    <a:pt x="700342" y="375"/>
                  </a:lnTo>
                  <a:lnTo>
                    <a:pt x="700516" y="426"/>
                  </a:lnTo>
                  <a:lnTo>
                    <a:pt x="700678" y="426"/>
                  </a:lnTo>
                  <a:lnTo>
                    <a:pt x="700806" y="426"/>
                  </a:lnTo>
                  <a:lnTo>
                    <a:pt x="700980" y="478"/>
                  </a:lnTo>
                  <a:lnTo>
                    <a:pt x="701142" y="478"/>
                  </a:lnTo>
                  <a:lnTo>
                    <a:pt x="701270" y="517"/>
                  </a:lnTo>
                  <a:lnTo>
                    <a:pt x="701444" y="517"/>
                  </a:lnTo>
                  <a:lnTo>
                    <a:pt x="701606" y="569"/>
                  </a:lnTo>
                  <a:lnTo>
                    <a:pt x="701734" y="569"/>
                  </a:lnTo>
                  <a:lnTo>
                    <a:pt x="701908" y="620"/>
                  </a:lnTo>
                  <a:lnTo>
                    <a:pt x="702070" y="620"/>
                  </a:lnTo>
                  <a:lnTo>
                    <a:pt x="702198" y="659"/>
                  </a:lnTo>
                  <a:lnTo>
                    <a:pt x="702360" y="659"/>
                  </a:lnTo>
                  <a:lnTo>
                    <a:pt x="702534" y="711"/>
                  </a:lnTo>
                  <a:lnTo>
                    <a:pt x="702662" y="711"/>
                  </a:lnTo>
                  <a:lnTo>
                    <a:pt x="702824" y="750"/>
                  </a:lnTo>
                  <a:lnTo>
                    <a:pt x="702998" y="750"/>
                  </a:lnTo>
                  <a:lnTo>
                    <a:pt x="703126" y="801"/>
                  </a:lnTo>
                  <a:lnTo>
                    <a:pt x="703288" y="801"/>
                  </a:lnTo>
                  <a:lnTo>
                    <a:pt x="703462" y="853"/>
                  </a:lnTo>
                  <a:lnTo>
                    <a:pt x="703671" y="892"/>
                  </a:lnTo>
                  <a:lnTo>
                    <a:pt x="703833" y="944"/>
                  </a:lnTo>
                  <a:lnTo>
                    <a:pt x="704042" y="944"/>
                  </a:lnTo>
                  <a:lnTo>
                    <a:pt x="704216" y="995"/>
                  </a:lnTo>
                  <a:lnTo>
                    <a:pt x="704379" y="1034"/>
                  </a:lnTo>
                  <a:lnTo>
                    <a:pt x="704506" y="1034"/>
                  </a:lnTo>
                  <a:lnTo>
                    <a:pt x="704680" y="1086"/>
                  </a:lnTo>
                  <a:lnTo>
                    <a:pt x="704843" y="1138"/>
                  </a:lnTo>
                  <a:lnTo>
                    <a:pt x="704970" y="1138"/>
                  </a:lnTo>
                  <a:lnTo>
                    <a:pt x="705144" y="1176"/>
                  </a:lnTo>
                  <a:lnTo>
                    <a:pt x="705307" y="1228"/>
                  </a:lnTo>
                  <a:lnTo>
                    <a:pt x="705434" y="1228"/>
                  </a:lnTo>
                  <a:lnTo>
                    <a:pt x="705608" y="1267"/>
                  </a:lnTo>
                  <a:lnTo>
                    <a:pt x="705771" y="1319"/>
                  </a:lnTo>
                  <a:lnTo>
                    <a:pt x="705898" y="1319"/>
                  </a:lnTo>
                  <a:lnTo>
                    <a:pt x="706061" y="1370"/>
                  </a:lnTo>
                  <a:lnTo>
                    <a:pt x="706235" y="1409"/>
                  </a:lnTo>
                  <a:lnTo>
                    <a:pt x="706362" y="1409"/>
                  </a:lnTo>
                  <a:lnTo>
                    <a:pt x="706525" y="1461"/>
                  </a:lnTo>
                  <a:lnTo>
                    <a:pt x="706699" y="1513"/>
                  </a:lnTo>
                  <a:lnTo>
                    <a:pt x="706826" y="1552"/>
                  </a:lnTo>
                  <a:lnTo>
                    <a:pt x="706989" y="1603"/>
                  </a:lnTo>
                  <a:lnTo>
                    <a:pt x="707163" y="1655"/>
                  </a:lnTo>
                  <a:lnTo>
                    <a:pt x="707371" y="1694"/>
                  </a:lnTo>
                  <a:lnTo>
                    <a:pt x="707534" y="1694"/>
                  </a:lnTo>
                  <a:lnTo>
                    <a:pt x="707743" y="1746"/>
                  </a:lnTo>
                  <a:lnTo>
                    <a:pt x="707917" y="1797"/>
                  </a:lnTo>
                  <a:lnTo>
                    <a:pt x="708079" y="1836"/>
                  </a:lnTo>
                  <a:lnTo>
                    <a:pt x="708207" y="1888"/>
                  </a:lnTo>
                  <a:lnTo>
                    <a:pt x="708381" y="1927"/>
                  </a:lnTo>
                  <a:lnTo>
                    <a:pt x="708543" y="1978"/>
                  </a:lnTo>
                  <a:lnTo>
                    <a:pt x="708671" y="2030"/>
                  </a:lnTo>
                  <a:lnTo>
                    <a:pt x="708845" y="2069"/>
                  </a:lnTo>
                  <a:lnTo>
                    <a:pt x="709007" y="2121"/>
                  </a:lnTo>
                  <a:lnTo>
                    <a:pt x="709135" y="2121"/>
                  </a:lnTo>
                  <a:lnTo>
                    <a:pt x="709309" y="2172"/>
                  </a:lnTo>
                  <a:lnTo>
                    <a:pt x="709471" y="2263"/>
                  </a:lnTo>
                  <a:lnTo>
                    <a:pt x="709599" y="2263"/>
                  </a:lnTo>
                  <a:lnTo>
                    <a:pt x="709761" y="2315"/>
                  </a:lnTo>
                  <a:lnTo>
                    <a:pt x="709935" y="2353"/>
                  </a:lnTo>
                  <a:lnTo>
                    <a:pt x="710063" y="2405"/>
                  </a:lnTo>
                  <a:lnTo>
                    <a:pt x="710225" y="2444"/>
                  </a:lnTo>
                  <a:lnTo>
                    <a:pt x="710399" y="2496"/>
                  </a:lnTo>
                  <a:lnTo>
                    <a:pt x="710527" y="2547"/>
                  </a:lnTo>
                  <a:lnTo>
                    <a:pt x="710689" y="2586"/>
                  </a:lnTo>
                  <a:lnTo>
                    <a:pt x="710863" y="2638"/>
                  </a:lnTo>
                  <a:lnTo>
                    <a:pt x="711072" y="2690"/>
                  </a:lnTo>
                  <a:lnTo>
                    <a:pt x="711234" y="2780"/>
                  </a:lnTo>
                  <a:lnTo>
                    <a:pt x="711443" y="2832"/>
                  </a:lnTo>
                  <a:lnTo>
                    <a:pt x="711617" y="2871"/>
                  </a:lnTo>
                  <a:lnTo>
                    <a:pt x="711779" y="2974"/>
                  </a:lnTo>
                  <a:lnTo>
                    <a:pt x="711907" y="2974"/>
                  </a:lnTo>
                  <a:lnTo>
                    <a:pt x="712081" y="3013"/>
                  </a:lnTo>
                  <a:lnTo>
                    <a:pt x="712243" y="3104"/>
                  </a:lnTo>
                  <a:lnTo>
                    <a:pt x="712371" y="3104"/>
                  </a:lnTo>
                  <a:lnTo>
                    <a:pt x="712545" y="3207"/>
                  </a:lnTo>
                  <a:lnTo>
                    <a:pt x="712707" y="3246"/>
                  </a:lnTo>
                  <a:lnTo>
                    <a:pt x="712835" y="3298"/>
                  </a:lnTo>
                  <a:lnTo>
                    <a:pt x="713009" y="3349"/>
                  </a:lnTo>
                  <a:lnTo>
                    <a:pt x="713171" y="3440"/>
                  </a:lnTo>
                  <a:lnTo>
                    <a:pt x="713299" y="3440"/>
                  </a:lnTo>
                  <a:lnTo>
                    <a:pt x="713461" y="3530"/>
                  </a:lnTo>
                  <a:lnTo>
                    <a:pt x="713635" y="3582"/>
                  </a:lnTo>
                  <a:lnTo>
                    <a:pt x="713763" y="3621"/>
                  </a:lnTo>
                  <a:lnTo>
                    <a:pt x="713925" y="3673"/>
                  </a:lnTo>
                  <a:lnTo>
                    <a:pt x="714099" y="3763"/>
                  </a:lnTo>
                  <a:lnTo>
                    <a:pt x="714227" y="3763"/>
                  </a:lnTo>
                  <a:lnTo>
                    <a:pt x="714389" y="3867"/>
                  </a:lnTo>
                  <a:lnTo>
                    <a:pt x="714563" y="3905"/>
                  </a:lnTo>
                  <a:lnTo>
                    <a:pt x="714691" y="3957"/>
                  </a:lnTo>
                  <a:lnTo>
                    <a:pt x="714853" y="4009"/>
                  </a:lnTo>
                  <a:lnTo>
                    <a:pt x="715062" y="4099"/>
                  </a:lnTo>
                  <a:lnTo>
                    <a:pt x="715236" y="4138"/>
                  </a:lnTo>
                  <a:lnTo>
                    <a:pt x="715399" y="4242"/>
                  </a:lnTo>
                  <a:lnTo>
                    <a:pt x="715526" y="4281"/>
                  </a:lnTo>
                  <a:lnTo>
                    <a:pt x="715689" y="4332"/>
                  </a:lnTo>
                  <a:lnTo>
                    <a:pt x="715863" y="4423"/>
                  </a:lnTo>
                  <a:lnTo>
                    <a:pt x="715990" y="4475"/>
                  </a:lnTo>
                  <a:lnTo>
                    <a:pt x="716153" y="4526"/>
                  </a:lnTo>
                  <a:lnTo>
                    <a:pt x="716327" y="4617"/>
                  </a:lnTo>
                  <a:lnTo>
                    <a:pt x="716454" y="4669"/>
                  </a:lnTo>
                  <a:lnTo>
                    <a:pt x="716617" y="4707"/>
                  </a:lnTo>
                  <a:lnTo>
                    <a:pt x="716791" y="4798"/>
                  </a:lnTo>
                  <a:lnTo>
                    <a:pt x="716918" y="4850"/>
                  </a:lnTo>
                  <a:lnTo>
                    <a:pt x="717081" y="4901"/>
                  </a:lnTo>
                  <a:lnTo>
                    <a:pt x="717255" y="4992"/>
                  </a:lnTo>
                  <a:lnTo>
                    <a:pt x="717382" y="5044"/>
                  </a:lnTo>
                  <a:lnTo>
                    <a:pt x="717545" y="5134"/>
                  </a:lnTo>
                  <a:lnTo>
                    <a:pt x="717719" y="5186"/>
                  </a:lnTo>
                  <a:lnTo>
                    <a:pt x="717927" y="5276"/>
                  </a:lnTo>
                </a:path>
                <a:path w="925195" h="787400">
                  <a:moveTo>
                    <a:pt x="717927" y="5276"/>
                  </a:moveTo>
                  <a:lnTo>
                    <a:pt x="718090" y="5367"/>
                  </a:lnTo>
                  <a:lnTo>
                    <a:pt x="718299" y="5419"/>
                  </a:lnTo>
                  <a:lnTo>
                    <a:pt x="718473" y="5509"/>
                  </a:lnTo>
                  <a:lnTo>
                    <a:pt x="718635" y="5600"/>
                  </a:lnTo>
                  <a:lnTo>
                    <a:pt x="718763" y="5652"/>
                  </a:lnTo>
                  <a:lnTo>
                    <a:pt x="718937" y="5742"/>
                  </a:lnTo>
                  <a:lnTo>
                    <a:pt x="719099" y="5794"/>
                  </a:lnTo>
                  <a:lnTo>
                    <a:pt x="719227" y="5846"/>
                  </a:lnTo>
                  <a:lnTo>
                    <a:pt x="719389" y="5936"/>
                  </a:lnTo>
                  <a:lnTo>
                    <a:pt x="719563" y="6027"/>
                  </a:lnTo>
                  <a:lnTo>
                    <a:pt x="719691" y="6078"/>
                  </a:lnTo>
                  <a:lnTo>
                    <a:pt x="719853" y="6169"/>
                  </a:lnTo>
                  <a:lnTo>
                    <a:pt x="720027" y="6259"/>
                  </a:lnTo>
                  <a:lnTo>
                    <a:pt x="720155" y="6259"/>
                  </a:lnTo>
                  <a:lnTo>
                    <a:pt x="720317" y="6363"/>
                  </a:lnTo>
                  <a:lnTo>
                    <a:pt x="720491" y="6453"/>
                  </a:lnTo>
                  <a:lnTo>
                    <a:pt x="720619" y="6492"/>
                  </a:lnTo>
                  <a:lnTo>
                    <a:pt x="720781" y="6596"/>
                  </a:lnTo>
                  <a:lnTo>
                    <a:pt x="720955" y="6686"/>
                  </a:lnTo>
                  <a:lnTo>
                    <a:pt x="721083" y="6738"/>
                  </a:lnTo>
                  <a:lnTo>
                    <a:pt x="721245" y="6828"/>
                  </a:lnTo>
                  <a:lnTo>
                    <a:pt x="721419" y="6919"/>
                  </a:lnTo>
                  <a:lnTo>
                    <a:pt x="721628" y="7010"/>
                  </a:lnTo>
                  <a:lnTo>
                    <a:pt x="721790" y="7113"/>
                  </a:lnTo>
                  <a:lnTo>
                    <a:pt x="721999" y="7204"/>
                  </a:lnTo>
                  <a:lnTo>
                    <a:pt x="722173" y="7294"/>
                  </a:lnTo>
                  <a:lnTo>
                    <a:pt x="722335" y="7398"/>
                  </a:lnTo>
                  <a:lnTo>
                    <a:pt x="722463" y="7436"/>
                  </a:lnTo>
                  <a:lnTo>
                    <a:pt x="722637" y="7540"/>
                  </a:lnTo>
                  <a:lnTo>
                    <a:pt x="722799" y="7630"/>
                  </a:lnTo>
                  <a:lnTo>
                    <a:pt x="722927" y="7669"/>
                  </a:lnTo>
                  <a:lnTo>
                    <a:pt x="723089" y="7773"/>
                  </a:lnTo>
                  <a:lnTo>
                    <a:pt x="723263" y="7863"/>
                  </a:lnTo>
                  <a:lnTo>
                    <a:pt x="723391" y="7915"/>
                  </a:lnTo>
                  <a:lnTo>
                    <a:pt x="723553" y="8005"/>
                  </a:lnTo>
                  <a:lnTo>
                    <a:pt x="723727" y="8096"/>
                  </a:lnTo>
                  <a:lnTo>
                    <a:pt x="723855" y="8148"/>
                  </a:lnTo>
                  <a:lnTo>
                    <a:pt x="724017" y="8290"/>
                  </a:lnTo>
                  <a:lnTo>
                    <a:pt x="724191" y="8381"/>
                  </a:lnTo>
                  <a:lnTo>
                    <a:pt x="724319" y="8432"/>
                  </a:lnTo>
                  <a:lnTo>
                    <a:pt x="724481" y="8523"/>
                  </a:lnTo>
                  <a:lnTo>
                    <a:pt x="724655" y="8613"/>
                  </a:lnTo>
                  <a:lnTo>
                    <a:pt x="724783" y="8665"/>
                  </a:lnTo>
                  <a:lnTo>
                    <a:pt x="724945" y="8756"/>
                  </a:lnTo>
                  <a:lnTo>
                    <a:pt x="725119" y="8898"/>
                  </a:lnTo>
                  <a:lnTo>
                    <a:pt x="725328" y="8988"/>
                  </a:lnTo>
                  <a:lnTo>
                    <a:pt x="725491" y="9092"/>
                  </a:lnTo>
                  <a:lnTo>
                    <a:pt x="725699" y="9182"/>
                  </a:lnTo>
                  <a:lnTo>
                    <a:pt x="725873" y="9325"/>
                  </a:lnTo>
                  <a:lnTo>
                    <a:pt x="726036" y="9415"/>
                  </a:lnTo>
                  <a:lnTo>
                    <a:pt x="726163" y="9467"/>
                  </a:lnTo>
                  <a:lnTo>
                    <a:pt x="726337" y="9557"/>
                  </a:lnTo>
                  <a:lnTo>
                    <a:pt x="726500" y="9700"/>
                  </a:lnTo>
                  <a:lnTo>
                    <a:pt x="726627" y="9751"/>
                  </a:lnTo>
                  <a:lnTo>
                    <a:pt x="726790" y="9842"/>
                  </a:lnTo>
                  <a:lnTo>
                    <a:pt x="726964" y="9984"/>
                  </a:lnTo>
                  <a:lnTo>
                    <a:pt x="727091" y="10023"/>
                  </a:lnTo>
                  <a:lnTo>
                    <a:pt x="727254" y="10127"/>
                  </a:lnTo>
                  <a:lnTo>
                    <a:pt x="727428" y="10217"/>
                  </a:lnTo>
                  <a:lnTo>
                    <a:pt x="727555" y="10308"/>
                  </a:lnTo>
                  <a:lnTo>
                    <a:pt x="727718" y="10411"/>
                  </a:lnTo>
                  <a:lnTo>
                    <a:pt x="727892" y="10502"/>
                  </a:lnTo>
                  <a:lnTo>
                    <a:pt x="728019" y="10592"/>
                  </a:lnTo>
                  <a:lnTo>
                    <a:pt x="728182" y="10683"/>
                  </a:lnTo>
                  <a:lnTo>
                    <a:pt x="728356" y="10825"/>
                  </a:lnTo>
                  <a:lnTo>
                    <a:pt x="728483" y="10877"/>
                  </a:lnTo>
                  <a:lnTo>
                    <a:pt x="728646" y="10967"/>
                  </a:lnTo>
                  <a:lnTo>
                    <a:pt x="728820" y="11110"/>
                  </a:lnTo>
                  <a:lnTo>
                    <a:pt x="729029" y="11200"/>
                  </a:lnTo>
                  <a:lnTo>
                    <a:pt x="729191" y="11342"/>
                  </a:lnTo>
                  <a:lnTo>
                    <a:pt x="729400" y="11446"/>
                  </a:lnTo>
                  <a:lnTo>
                    <a:pt x="729574" y="11575"/>
                  </a:lnTo>
                  <a:lnTo>
                    <a:pt x="729736" y="11679"/>
                  </a:lnTo>
                  <a:lnTo>
                    <a:pt x="729864" y="11717"/>
                  </a:lnTo>
                  <a:lnTo>
                    <a:pt x="730038" y="11860"/>
                  </a:lnTo>
                  <a:lnTo>
                    <a:pt x="730200" y="12002"/>
                  </a:lnTo>
                  <a:lnTo>
                    <a:pt x="730328" y="12054"/>
                  </a:lnTo>
                  <a:lnTo>
                    <a:pt x="730490" y="12144"/>
                  </a:lnTo>
                  <a:lnTo>
                    <a:pt x="730664" y="12286"/>
                  </a:lnTo>
                  <a:lnTo>
                    <a:pt x="730792" y="12338"/>
                  </a:lnTo>
                  <a:lnTo>
                    <a:pt x="730954" y="12480"/>
                  </a:lnTo>
                  <a:lnTo>
                    <a:pt x="731128" y="12623"/>
                  </a:lnTo>
                  <a:lnTo>
                    <a:pt x="731256" y="12662"/>
                  </a:lnTo>
                  <a:lnTo>
                    <a:pt x="731418" y="12804"/>
                  </a:lnTo>
                  <a:lnTo>
                    <a:pt x="731592" y="12894"/>
                  </a:lnTo>
                  <a:lnTo>
                    <a:pt x="731720" y="12998"/>
                  </a:lnTo>
                  <a:lnTo>
                    <a:pt x="731882" y="13088"/>
                  </a:lnTo>
                  <a:lnTo>
                    <a:pt x="732056" y="13231"/>
                  </a:lnTo>
                  <a:lnTo>
                    <a:pt x="732184" y="13282"/>
                  </a:lnTo>
                  <a:lnTo>
                    <a:pt x="732346" y="13412"/>
                  </a:lnTo>
                  <a:lnTo>
                    <a:pt x="732520" y="13554"/>
                  </a:lnTo>
                  <a:lnTo>
                    <a:pt x="732729" y="13657"/>
                  </a:lnTo>
                  <a:lnTo>
                    <a:pt x="732891" y="13800"/>
                  </a:lnTo>
                  <a:lnTo>
                    <a:pt x="733100" y="13929"/>
                  </a:lnTo>
                  <a:lnTo>
                    <a:pt x="733274" y="14071"/>
                  </a:lnTo>
                  <a:lnTo>
                    <a:pt x="733437" y="14214"/>
                  </a:lnTo>
                  <a:lnTo>
                    <a:pt x="733564" y="14265"/>
                  </a:lnTo>
                  <a:lnTo>
                    <a:pt x="733738" y="14408"/>
                  </a:lnTo>
                  <a:lnTo>
                    <a:pt x="733901" y="14550"/>
                  </a:lnTo>
                  <a:lnTo>
                    <a:pt x="734028" y="14589"/>
                  </a:lnTo>
                  <a:lnTo>
                    <a:pt x="734191" y="14731"/>
                  </a:lnTo>
                  <a:lnTo>
                    <a:pt x="734365" y="14873"/>
                  </a:lnTo>
                  <a:lnTo>
                    <a:pt x="734492" y="14925"/>
                  </a:lnTo>
                  <a:lnTo>
                    <a:pt x="734655" y="15067"/>
                  </a:lnTo>
                  <a:lnTo>
                    <a:pt x="734829" y="15209"/>
                  </a:lnTo>
                  <a:lnTo>
                    <a:pt x="734956" y="15248"/>
                  </a:lnTo>
                  <a:lnTo>
                    <a:pt x="735119" y="15391"/>
                  </a:lnTo>
                  <a:lnTo>
                    <a:pt x="735293" y="15533"/>
                  </a:lnTo>
                  <a:lnTo>
                    <a:pt x="735420" y="15623"/>
                  </a:lnTo>
                  <a:lnTo>
                    <a:pt x="735583" y="15766"/>
                  </a:lnTo>
                  <a:lnTo>
                    <a:pt x="735757" y="15908"/>
                  </a:lnTo>
                  <a:lnTo>
                    <a:pt x="735884" y="15960"/>
                  </a:lnTo>
                  <a:lnTo>
                    <a:pt x="736047" y="16102"/>
                  </a:lnTo>
                  <a:lnTo>
                    <a:pt x="736221" y="16244"/>
                  </a:lnTo>
                </a:path>
                <a:path w="925195" h="787400">
                  <a:moveTo>
                    <a:pt x="736337" y="16283"/>
                  </a:moveTo>
                  <a:lnTo>
                    <a:pt x="736511" y="16425"/>
                  </a:lnTo>
                  <a:lnTo>
                    <a:pt x="736673" y="16568"/>
                  </a:lnTo>
                  <a:lnTo>
                    <a:pt x="736801" y="16671"/>
                  </a:lnTo>
                  <a:lnTo>
                    <a:pt x="736975" y="16800"/>
                  </a:lnTo>
                  <a:lnTo>
                    <a:pt x="737137" y="16943"/>
                  </a:lnTo>
                  <a:lnTo>
                    <a:pt x="737265" y="17046"/>
                  </a:lnTo>
                  <a:lnTo>
                    <a:pt x="737439" y="17188"/>
                  </a:lnTo>
                  <a:lnTo>
                    <a:pt x="737601" y="17318"/>
                  </a:lnTo>
                  <a:lnTo>
                    <a:pt x="737729" y="17369"/>
                  </a:lnTo>
                  <a:lnTo>
                    <a:pt x="737891" y="17512"/>
                  </a:lnTo>
                  <a:lnTo>
                    <a:pt x="738065" y="17654"/>
                  </a:lnTo>
                  <a:lnTo>
                    <a:pt x="738193" y="17744"/>
                  </a:lnTo>
                  <a:lnTo>
                    <a:pt x="738355" y="17887"/>
                  </a:lnTo>
                  <a:lnTo>
                    <a:pt x="738529" y="18029"/>
                  </a:lnTo>
                  <a:lnTo>
                    <a:pt x="738657" y="18120"/>
                  </a:lnTo>
                  <a:lnTo>
                    <a:pt x="738819" y="18262"/>
                  </a:lnTo>
                  <a:lnTo>
                    <a:pt x="738993" y="18404"/>
                  </a:lnTo>
                  <a:lnTo>
                    <a:pt x="739121" y="18495"/>
                  </a:lnTo>
                  <a:lnTo>
                    <a:pt x="739283" y="18637"/>
                  </a:lnTo>
                  <a:lnTo>
                    <a:pt x="739457" y="18779"/>
                  </a:lnTo>
                  <a:lnTo>
                    <a:pt x="739585" y="18883"/>
                  </a:lnTo>
                  <a:lnTo>
                    <a:pt x="739747" y="19025"/>
                  </a:lnTo>
                  <a:lnTo>
                    <a:pt x="739921" y="19154"/>
                  </a:lnTo>
                  <a:lnTo>
                    <a:pt x="740130" y="19297"/>
                  </a:lnTo>
                  <a:lnTo>
                    <a:pt x="740292" y="19491"/>
                  </a:lnTo>
                  <a:lnTo>
                    <a:pt x="740501" y="19633"/>
                  </a:lnTo>
                  <a:lnTo>
                    <a:pt x="740675" y="19775"/>
                  </a:lnTo>
                  <a:lnTo>
                    <a:pt x="740837" y="19956"/>
                  </a:lnTo>
                  <a:lnTo>
                    <a:pt x="740965" y="20008"/>
                  </a:lnTo>
                  <a:lnTo>
                    <a:pt x="741139" y="20189"/>
                  </a:lnTo>
                  <a:lnTo>
                    <a:pt x="741302" y="20331"/>
                  </a:lnTo>
                  <a:lnTo>
                    <a:pt x="741429" y="20435"/>
                  </a:lnTo>
                  <a:lnTo>
                    <a:pt x="741592" y="20577"/>
                  </a:lnTo>
                  <a:lnTo>
                    <a:pt x="741766" y="20719"/>
                  </a:lnTo>
                  <a:lnTo>
                    <a:pt x="741893" y="20810"/>
                  </a:lnTo>
                  <a:lnTo>
                    <a:pt x="742056" y="20952"/>
                  </a:lnTo>
                  <a:lnTo>
                    <a:pt x="742230" y="21133"/>
                  </a:lnTo>
                  <a:lnTo>
                    <a:pt x="742357" y="21185"/>
                  </a:lnTo>
                  <a:lnTo>
                    <a:pt x="742520" y="21366"/>
                  </a:lnTo>
                  <a:lnTo>
                    <a:pt x="742694" y="21508"/>
                  </a:lnTo>
                  <a:lnTo>
                    <a:pt x="742821" y="21612"/>
                  </a:lnTo>
                  <a:lnTo>
                    <a:pt x="742984" y="21754"/>
                  </a:lnTo>
                  <a:lnTo>
                    <a:pt x="743158" y="21935"/>
                  </a:lnTo>
                  <a:lnTo>
                    <a:pt x="743285" y="22026"/>
                  </a:lnTo>
                  <a:lnTo>
                    <a:pt x="743448" y="22168"/>
                  </a:lnTo>
                  <a:lnTo>
                    <a:pt x="743622" y="22362"/>
                  </a:lnTo>
                  <a:lnTo>
                    <a:pt x="743830" y="22504"/>
                  </a:lnTo>
                  <a:lnTo>
                    <a:pt x="743993" y="22685"/>
                  </a:lnTo>
                  <a:lnTo>
                    <a:pt x="744202" y="22827"/>
                  </a:lnTo>
                  <a:lnTo>
                    <a:pt x="744376" y="23021"/>
                  </a:lnTo>
                  <a:lnTo>
                    <a:pt x="744538" y="23164"/>
                  </a:lnTo>
                  <a:lnTo>
                    <a:pt x="744666" y="23254"/>
                  </a:lnTo>
                  <a:lnTo>
                    <a:pt x="744840" y="23396"/>
                  </a:lnTo>
                  <a:lnTo>
                    <a:pt x="745002" y="23590"/>
                  </a:lnTo>
                  <a:lnTo>
                    <a:pt x="745130" y="23681"/>
                  </a:lnTo>
                  <a:lnTo>
                    <a:pt x="745304" y="23823"/>
                  </a:lnTo>
                  <a:lnTo>
                    <a:pt x="745466" y="24004"/>
                  </a:lnTo>
                  <a:lnTo>
                    <a:pt x="745594" y="24108"/>
                  </a:lnTo>
                  <a:lnTo>
                    <a:pt x="745756" y="24237"/>
                  </a:lnTo>
                  <a:lnTo>
                    <a:pt x="745930" y="24431"/>
                  </a:lnTo>
                  <a:lnTo>
                    <a:pt x="746058" y="24522"/>
                  </a:lnTo>
                  <a:lnTo>
                    <a:pt x="746220" y="24716"/>
                  </a:lnTo>
                  <a:lnTo>
                    <a:pt x="746394" y="24858"/>
                  </a:lnTo>
                  <a:lnTo>
                    <a:pt x="746522" y="24949"/>
                  </a:lnTo>
                  <a:lnTo>
                    <a:pt x="746684" y="25143"/>
                  </a:lnTo>
                  <a:lnTo>
                    <a:pt x="746858" y="25285"/>
                  </a:lnTo>
                  <a:lnTo>
                    <a:pt x="746986" y="25375"/>
                  </a:lnTo>
                  <a:lnTo>
                    <a:pt x="747148" y="25556"/>
                  </a:lnTo>
                  <a:lnTo>
                    <a:pt x="747322" y="25750"/>
                  </a:lnTo>
                  <a:lnTo>
                    <a:pt x="747531" y="25931"/>
                  </a:lnTo>
                  <a:lnTo>
                    <a:pt x="747693" y="26074"/>
                  </a:lnTo>
                  <a:lnTo>
                    <a:pt x="747902" y="26268"/>
                  </a:lnTo>
                  <a:lnTo>
                    <a:pt x="748076" y="26462"/>
                  </a:lnTo>
                  <a:lnTo>
                    <a:pt x="748238" y="26643"/>
                  </a:lnTo>
                  <a:lnTo>
                    <a:pt x="748366" y="26733"/>
                  </a:lnTo>
                  <a:lnTo>
                    <a:pt x="748540" y="26876"/>
                  </a:lnTo>
                  <a:lnTo>
                    <a:pt x="748702" y="27070"/>
                  </a:lnTo>
                  <a:lnTo>
                    <a:pt x="748830" y="27160"/>
                  </a:lnTo>
                  <a:lnTo>
                    <a:pt x="749004" y="27354"/>
                  </a:lnTo>
                  <a:lnTo>
                    <a:pt x="749166" y="27535"/>
                  </a:lnTo>
                  <a:lnTo>
                    <a:pt x="749294" y="27639"/>
                  </a:lnTo>
                  <a:lnTo>
                    <a:pt x="749456" y="27820"/>
                  </a:lnTo>
                  <a:lnTo>
                    <a:pt x="749630" y="27962"/>
                  </a:lnTo>
                  <a:lnTo>
                    <a:pt x="749758" y="28053"/>
                  </a:lnTo>
                  <a:lnTo>
                    <a:pt x="749920" y="28247"/>
                  </a:lnTo>
                  <a:lnTo>
                    <a:pt x="750094" y="28428"/>
                  </a:lnTo>
                  <a:lnTo>
                    <a:pt x="750222" y="28531"/>
                  </a:lnTo>
                  <a:lnTo>
                    <a:pt x="750384" y="28712"/>
                  </a:lnTo>
                  <a:lnTo>
                    <a:pt x="750558" y="28906"/>
                  </a:lnTo>
                  <a:lnTo>
                    <a:pt x="750686" y="28997"/>
                  </a:lnTo>
                  <a:lnTo>
                    <a:pt x="750848" y="29191"/>
                  </a:lnTo>
                  <a:lnTo>
                    <a:pt x="751022" y="29372"/>
                  </a:lnTo>
                  <a:lnTo>
                    <a:pt x="751231" y="29566"/>
                  </a:lnTo>
                  <a:lnTo>
                    <a:pt x="751394" y="29747"/>
                  </a:lnTo>
                  <a:lnTo>
                    <a:pt x="751602" y="29941"/>
                  </a:lnTo>
                  <a:lnTo>
                    <a:pt x="751776" y="30122"/>
                  </a:lnTo>
                  <a:lnTo>
                    <a:pt x="751939" y="30316"/>
                  </a:lnTo>
                  <a:lnTo>
                    <a:pt x="752066" y="30407"/>
                  </a:lnTo>
                  <a:lnTo>
                    <a:pt x="752240" y="30601"/>
                  </a:lnTo>
                  <a:lnTo>
                    <a:pt x="752403" y="30782"/>
                  </a:lnTo>
                  <a:lnTo>
                    <a:pt x="752530" y="30885"/>
                  </a:lnTo>
                  <a:lnTo>
                    <a:pt x="752704" y="31066"/>
                  </a:lnTo>
                  <a:lnTo>
                    <a:pt x="752867" y="31260"/>
                  </a:lnTo>
                  <a:lnTo>
                    <a:pt x="752994" y="31351"/>
                  </a:lnTo>
                  <a:lnTo>
                    <a:pt x="753076" y="31493"/>
                  </a:lnTo>
                  <a:lnTo>
                    <a:pt x="753250" y="31674"/>
                  </a:lnTo>
                  <a:lnTo>
                    <a:pt x="753458" y="31868"/>
                  </a:lnTo>
                  <a:lnTo>
                    <a:pt x="753621" y="32062"/>
                  </a:lnTo>
                  <a:lnTo>
                    <a:pt x="753795" y="32243"/>
                  </a:lnTo>
                  <a:lnTo>
                    <a:pt x="753922" y="32334"/>
                  </a:lnTo>
                  <a:lnTo>
                    <a:pt x="754085" y="32528"/>
                  </a:lnTo>
                  <a:lnTo>
                    <a:pt x="754259" y="32760"/>
                  </a:lnTo>
                  <a:lnTo>
                    <a:pt x="754386" y="32851"/>
                  </a:lnTo>
                  <a:lnTo>
                    <a:pt x="754549" y="33045"/>
                  </a:lnTo>
                  <a:lnTo>
                    <a:pt x="754723" y="33239"/>
                  </a:lnTo>
                </a:path>
                <a:path w="925195" h="787400">
                  <a:moveTo>
                    <a:pt x="754723" y="33239"/>
                  </a:moveTo>
                  <a:lnTo>
                    <a:pt x="754932" y="33420"/>
                  </a:lnTo>
                  <a:lnTo>
                    <a:pt x="755094" y="33653"/>
                  </a:lnTo>
                  <a:lnTo>
                    <a:pt x="755303" y="33847"/>
                  </a:lnTo>
                  <a:lnTo>
                    <a:pt x="755477" y="34028"/>
                  </a:lnTo>
                  <a:lnTo>
                    <a:pt x="755639" y="34222"/>
                  </a:lnTo>
                  <a:lnTo>
                    <a:pt x="755767" y="34364"/>
                  </a:lnTo>
                  <a:lnTo>
                    <a:pt x="755941" y="34545"/>
                  </a:lnTo>
                  <a:lnTo>
                    <a:pt x="756103" y="34739"/>
                  </a:lnTo>
                  <a:lnTo>
                    <a:pt x="756231" y="34830"/>
                  </a:lnTo>
                  <a:lnTo>
                    <a:pt x="756405" y="35076"/>
                  </a:lnTo>
                  <a:lnTo>
                    <a:pt x="756567" y="35257"/>
                  </a:lnTo>
                  <a:lnTo>
                    <a:pt x="756695" y="35347"/>
                  </a:lnTo>
                  <a:lnTo>
                    <a:pt x="756857" y="35541"/>
                  </a:lnTo>
                  <a:lnTo>
                    <a:pt x="756950" y="35683"/>
                  </a:lnTo>
                  <a:lnTo>
                    <a:pt x="757159" y="35865"/>
                  </a:lnTo>
                  <a:lnTo>
                    <a:pt x="757321" y="36059"/>
                  </a:lnTo>
                  <a:lnTo>
                    <a:pt x="757402" y="36201"/>
                  </a:lnTo>
                  <a:lnTo>
                    <a:pt x="757623" y="36382"/>
                  </a:lnTo>
                  <a:lnTo>
                    <a:pt x="757785" y="36576"/>
                  </a:lnTo>
                  <a:lnTo>
                    <a:pt x="757866" y="36718"/>
                  </a:lnTo>
                  <a:lnTo>
                    <a:pt x="758087" y="36899"/>
                  </a:lnTo>
                  <a:lnTo>
                    <a:pt x="758249" y="37145"/>
                  </a:lnTo>
                  <a:lnTo>
                    <a:pt x="758423" y="37326"/>
                  </a:lnTo>
                  <a:lnTo>
                    <a:pt x="758632" y="37520"/>
                  </a:lnTo>
                  <a:lnTo>
                    <a:pt x="758713" y="37662"/>
                  </a:lnTo>
                  <a:lnTo>
                    <a:pt x="758876" y="37843"/>
                  </a:lnTo>
                  <a:lnTo>
                    <a:pt x="759003" y="37947"/>
                  </a:lnTo>
                  <a:lnTo>
                    <a:pt x="759096" y="38076"/>
                  </a:lnTo>
                  <a:lnTo>
                    <a:pt x="759258" y="38270"/>
                  </a:lnTo>
                  <a:lnTo>
                    <a:pt x="759467" y="38503"/>
                  </a:lnTo>
                  <a:lnTo>
                    <a:pt x="759641" y="38697"/>
                  </a:lnTo>
                  <a:lnTo>
                    <a:pt x="759722" y="38839"/>
                  </a:lnTo>
                  <a:lnTo>
                    <a:pt x="759931" y="39020"/>
                  </a:lnTo>
                  <a:lnTo>
                    <a:pt x="760105" y="39253"/>
                  </a:lnTo>
                  <a:lnTo>
                    <a:pt x="760268" y="39447"/>
                  </a:lnTo>
                  <a:lnTo>
                    <a:pt x="760395" y="39589"/>
                  </a:lnTo>
                  <a:lnTo>
                    <a:pt x="760558" y="39770"/>
                  </a:lnTo>
                  <a:lnTo>
                    <a:pt x="760732" y="40016"/>
                  </a:lnTo>
                  <a:lnTo>
                    <a:pt x="760859" y="40107"/>
                  </a:lnTo>
                  <a:lnTo>
                    <a:pt x="761022" y="40340"/>
                  </a:lnTo>
                  <a:lnTo>
                    <a:pt x="761196" y="40534"/>
                  </a:lnTo>
                  <a:lnTo>
                    <a:pt x="761323" y="40676"/>
                  </a:lnTo>
                  <a:lnTo>
                    <a:pt x="761486" y="40857"/>
                  </a:lnTo>
                  <a:lnTo>
                    <a:pt x="761567" y="40999"/>
                  </a:lnTo>
                  <a:lnTo>
                    <a:pt x="761787" y="41193"/>
                  </a:lnTo>
                  <a:lnTo>
                    <a:pt x="761868" y="41335"/>
                  </a:lnTo>
                  <a:lnTo>
                    <a:pt x="762031" y="41517"/>
                  </a:lnTo>
                  <a:lnTo>
                    <a:pt x="762124" y="41659"/>
                  </a:lnTo>
                  <a:lnTo>
                    <a:pt x="762332" y="41853"/>
                  </a:lnTo>
                  <a:lnTo>
                    <a:pt x="762414" y="41995"/>
                  </a:lnTo>
                  <a:lnTo>
                    <a:pt x="762576" y="42228"/>
                  </a:lnTo>
                  <a:lnTo>
                    <a:pt x="762704" y="42318"/>
                  </a:lnTo>
                  <a:lnTo>
                    <a:pt x="762878" y="42551"/>
                  </a:lnTo>
                  <a:lnTo>
                    <a:pt x="763040" y="42745"/>
                  </a:lnTo>
                  <a:lnTo>
                    <a:pt x="763168" y="42887"/>
                  </a:lnTo>
                  <a:lnTo>
                    <a:pt x="763342" y="43120"/>
                  </a:lnTo>
                  <a:lnTo>
                    <a:pt x="763504" y="43301"/>
                  </a:lnTo>
                  <a:lnTo>
                    <a:pt x="763632" y="43444"/>
                  </a:lnTo>
                  <a:lnTo>
                    <a:pt x="763806" y="43689"/>
                  </a:lnTo>
                  <a:lnTo>
                    <a:pt x="763968" y="43870"/>
                  </a:lnTo>
                  <a:lnTo>
                    <a:pt x="764096" y="44013"/>
                  </a:lnTo>
                  <a:lnTo>
                    <a:pt x="764258" y="44246"/>
                  </a:lnTo>
                  <a:lnTo>
                    <a:pt x="764432" y="44440"/>
                  </a:lnTo>
                  <a:lnTo>
                    <a:pt x="764560" y="44582"/>
                  </a:lnTo>
                  <a:lnTo>
                    <a:pt x="764722" y="44815"/>
                  </a:lnTo>
                  <a:lnTo>
                    <a:pt x="764896" y="45047"/>
                  </a:lnTo>
                  <a:lnTo>
                    <a:pt x="765024" y="45138"/>
                  </a:lnTo>
                  <a:lnTo>
                    <a:pt x="765186" y="45384"/>
                  </a:lnTo>
                  <a:lnTo>
                    <a:pt x="765360" y="45616"/>
                  </a:lnTo>
                  <a:lnTo>
                    <a:pt x="765569" y="45849"/>
                  </a:lnTo>
                  <a:lnTo>
                    <a:pt x="765731" y="46082"/>
                  </a:lnTo>
                  <a:lnTo>
                    <a:pt x="765940" y="46315"/>
                  </a:lnTo>
                  <a:lnTo>
                    <a:pt x="766114" y="46561"/>
                  </a:lnTo>
                  <a:lnTo>
                    <a:pt x="766276" y="46793"/>
                  </a:lnTo>
                  <a:lnTo>
                    <a:pt x="766404" y="46884"/>
                  </a:lnTo>
                  <a:lnTo>
                    <a:pt x="766497" y="47026"/>
                  </a:lnTo>
                  <a:lnTo>
                    <a:pt x="766659" y="47207"/>
                  </a:lnTo>
                  <a:lnTo>
                    <a:pt x="766740" y="47350"/>
                  </a:lnTo>
                  <a:lnTo>
                    <a:pt x="766868" y="47453"/>
                  </a:lnTo>
                  <a:lnTo>
                    <a:pt x="766949" y="47595"/>
                  </a:lnTo>
                  <a:lnTo>
                    <a:pt x="767123" y="47828"/>
                  </a:lnTo>
                  <a:lnTo>
                    <a:pt x="767204" y="47970"/>
                  </a:lnTo>
                  <a:lnTo>
                    <a:pt x="767332" y="48061"/>
                  </a:lnTo>
                  <a:lnTo>
                    <a:pt x="767413" y="48203"/>
                  </a:lnTo>
                  <a:lnTo>
                    <a:pt x="767587" y="48436"/>
                  </a:lnTo>
                  <a:lnTo>
                    <a:pt x="767796" y="48669"/>
                  </a:lnTo>
                  <a:lnTo>
                    <a:pt x="767958" y="48902"/>
                  </a:lnTo>
                  <a:lnTo>
                    <a:pt x="768132" y="49147"/>
                  </a:lnTo>
                  <a:lnTo>
                    <a:pt x="768260" y="49238"/>
                  </a:lnTo>
                  <a:lnTo>
                    <a:pt x="768341" y="49380"/>
                  </a:lnTo>
                  <a:lnTo>
                    <a:pt x="768504" y="49613"/>
                  </a:lnTo>
                  <a:lnTo>
                    <a:pt x="768596" y="49755"/>
                  </a:lnTo>
                  <a:lnTo>
                    <a:pt x="768724" y="49846"/>
                  </a:lnTo>
                  <a:lnTo>
                    <a:pt x="768805" y="49988"/>
                  </a:lnTo>
                  <a:lnTo>
                    <a:pt x="768968" y="50221"/>
                  </a:lnTo>
                  <a:lnTo>
                    <a:pt x="769176" y="50467"/>
                  </a:lnTo>
                  <a:lnTo>
                    <a:pt x="769269" y="50609"/>
                  </a:lnTo>
                  <a:lnTo>
                    <a:pt x="769432" y="50842"/>
                  </a:lnTo>
                  <a:lnTo>
                    <a:pt x="769640" y="51074"/>
                  </a:lnTo>
                  <a:lnTo>
                    <a:pt x="769814" y="51307"/>
                  </a:lnTo>
                  <a:lnTo>
                    <a:pt x="769896" y="51450"/>
                  </a:lnTo>
                  <a:lnTo>
                    <a:pt x="770104" y="51682"/>
                  </a:lnTo>
                  <a:lnTo>
                    <a:pt x="770278" y="51915"/>
                  </a:lnTo>
                  <a:lnTo>
                    <a:pt x="770360" y="52057"/>
                  </a:lnTo>
                  <a:lnTo>
                    <a:pt x="770568" y="52303"/>
                  </a:lnTo>
                  <a:lnTo>
                    <a:pt x="770742" y="52536"/>
                  </a:lnTo>
                  <a:lnTo>
                    <a:pt x="770824" y="52678"/>
                  </a:lnTo>
                  <a:lnTo>
                    <a:pt x="771032" y="52911"/>
                  </a:lnTo>
                  <a:lnTo>
                    <a:pt x="771114" y="53053"/>
                  </a:lnTo>
                  <a:lnTo>
                    <a:pt x="771288" y="53286"/>
                  </a:lnTo>
                  <a:lnTo>
                    <a:pt x="771369" y="53428"/>
                  </a:lnTo>
                  <a:lnTo>
                    <a:pt x="771496" y="53519"/>
                  </a:lnTo>
                  <a:lnTo>
                    <a:pt x="771578" y="53661"/>
                  </a:lnTo>
                  <a:lnTo>
                    <a:pt x="771752" y="53894"/>
                  </a:lnTo>
                  <a:lnTo>
                    <a:pt x="771833" y="54036"/>
                  </a:lnTo>
                  <a:lnTo>
                    <a:pt x="771960" y="54127"/>
                  </a:lnTo>
                  <a:lnTo>
                    <a:pt x="772042" y="54269"/>
                  </a:lnTo>
                  <a:lnTo>
                    <a:pt x="772123" y="54411"/>
                  </a:lnTo>
                  <a:lnTo>
                    <a:pt x="772297" y="54644"/>
                  </a:lnTo>
                  <a:lnTo>
                    <a:pt x="772424" y="54786"/>
                  </a:lnTo>
                  <a:lnTo>
                    <a:pt x="772587" y="55032"/>
                  </a:lnTo>
                  <a:lnTo>
                    <a:pt x="772668" y="55174"/>
                  </a:lnTo>
                  <a:lnTo>
                    <a:pt x="772877" y="55407"/>
                  </a:lnTo>
                  <a:lnTo>
                    <a:pt x="772970" y="55550"/>
                  </a:lnTo>
                  <a:lnTo>
                    <a:pt x="773051" y="55692"/>
                  </a:lnTo>
                </a:path>
                <a:path w="925195" h="787400">
                  <a:moveTo>
                    <a:pt x="773132" y="55782"/>
                  </a:moveTo>
                  <a:lnTo>
                    <a:pt x="773225" y="55925"/>
                  </a:lnTo>
                  <a:lnTo>
                    <a:pt x="773341" y="56067"/>
                  </a:lnTo>
                  <a:lnTo>
                    <a:pt x="773515" y="56300"/>
                  </a:lnTo>
                  <a:lnTo>
                    <a:pt x="773596" y="56442"/>
                  </a:lnTo>
                  <a:lnTo>
                    <a:pt x="773805" y="56675"/>
                  </a:lnTo>
                  <a:lnTo>
                    <a:pt x="773898" y="56817"/>
                  </a:lnTo>
                  <a:lnTo>
                    <a:pt x="773979" y="56959"/>
                  </a:lnTo>
                  <a:lnTo>
                    <a:pt x="774141" y="57192"/>
                  </a:lnTo>
                  <a:lnTo>
                    <a:pt x="774269" y="57334"/>
                  </a:lnTo>
                  <a:lnTo>
                    <a:pt x="774350" y="57477"/>
                  </a:lnTo>
                  <a:lnTo>
                    <a:pt x="774524" y="57709"/>
                  </a:lnTo>
                  <a:lnTo>
                    <a:pt x="774605" y="57852"/>
                  </a:lnTo>
                  <a:lnTo>
                    <a:pt x="774733" y="57942"/>
                  </a:lnTo>
                  <a:lnTo>
                    <a:pt x="774814" y="58085"/>
                  </a:lnTo>
                  <a:lnTo>
                    <a:pt x="774907" y="58227"/>
                  </a:lnTo>
                  <a:lnTo>
                    <a:pt x="774988" y="58369"/>
                  </a:lnTo>
                  <a:lnTo>
                    <a:pt x="775197" y="58602"/>
                  </a:lnTo>
                  <a:lnTo>
                    <a:pt x="775278" y="58744"/>
                  </a:lnTo>
                  <a:lnTo>
                    <a:pt x="775359" y="58886"/>
                  </a:lnTo>
                  <a:lnTo>
                    <a:pt x="775452" y="59029"/>
                  </a:lnTo>
                  <a:lnTo>
                    <a:pt x="775661" y="59261"/>
                  </a:lnTo>
                  <a:lnTo>
                    <a:pt x="775742" y="59404"/>
                  </a:lnTo>
                  <a:lnTo>
                    <a:pt x="775823" y="59546"/>
                  </a:lnTo>
                  <a:lnTo>
                    <a:pt x="775997" y="59779"/>
                  </a:lnTo>
                  <a:lnTo>
                    <a:pt x="776125" y="59921"/>
                  </a:lnTo>
                  <a:lnTo>
                    <a:pt x="776206" y="60063"/>
                  </a:lnTo>
                  <a:lnTo>
                    <a:pt x="776287" y="60206"/>
                  </a:lnTo>
                  <a:lnTo>
                    <a:pt x="776461" y="60438"/>
                  </a:lnTo>
                  <a:lnTo>
                    <a:pt x="776577" y="60581"/>
                  </a:lnTo>
                  <a:lnTo>
                    <a:pt x="776670" y="60723"/>
                  </a:lnTo>
                  <a:lnTo>
                    <a:pt x="776751" y="60865"/>
                  </a:lnTo>
                  <a:lnTo>
                    <a:pt x="776914" y="61098"/>
                  </a:lnTo>
                  <a:lnTo>
                    <a:pt x="777041" y="61240"/>
                  </a:lnTo>
                  <a:lnTo>
                    <a:pt x="777134" y="61383"/>
                  </a:lnTo>
                  <a:lnTo>
                    <a:pt x="777215" y="61525"/>
                  </a:lnTo>
                  <a:lnTo>
                    <a:pt x="777378" y="61758"/>
                  </a:lnTo>
                  <a:lnTo>
                    <a:pt x="777505" y="61900"/>
                  </a:lnTo>
                  <a:lnTo>
                    <a:pt x="777598" y="62042"/>
                  </a:lnTo>
                  <a:lnTo>
                    <a:pt x="777679" y="62184"/>
                  </a:lnTo>
                  <a:lnTo>
                    <a:pt x="777760" y="62327"/>
                  </a:lnTo>
                  <a:lnTo>
                    <a:pt x="777969" y="62560"/>
                  </a:lnTo>
                  <a:lnTo>
                    <a:pt x="778050" y="62702"/>
                  </a:lnTo>
                  <a:lnTo>
                    <a:pt x="778143" y="62844"/>
                  </a:lnTo>
                  <a:lnTo>
                    <a:pt x="778224" y="62986"/>
                  </a:lnTo>
                  <a:lnTo>
                    <a:pt x="778306" y="63129"/>
                  </a:lnTo>
                  <a:lnTo>
                    <a:pt x="778433" y="63219"/>
                  </a:lnTo>
                  <a:lnTo>
                    <a:pt x="778515" y="63361"/>
                  </a:lnTo>
                  <a:lnTo>
                    <a:pt x="778607" y="63504"/>
                  </a:lnTo>
                  <a:lnTo>
                    <a:pt x="778689" y="63646"/>
                  </a:lnTo>
                  <a:lnTo>
                    <a:pt x="778770" y="63788"/>
                  </a:lnTo>
                  <a:lnTo>
                    <a:pt x="778897" y="63918"/>
                  </a:lnTo>
                  <a:lnTo>
                    <a:pt x="778979" y="64060"/>
                  </a:lnTo>
                  <a:lnTo>
                    <a:pt x="779060" y="64202"/>
                  </a:lnTo>
                  <a:lnTo>
                    <a:pt x="779234" y="64435"/>
                  </a:lnTo>
                  <a:lnTo>
                    <a:pt x="779361" y="64577"/>
                  </a:lnTo>
                  <a:lnTo>
                    <a:pt x="779443" y="64719"/>
                  </a:lnTo>
                  <a:lnTo>
                    <a:pt x="779524" y="64862"/>
                  </a:lnTo>
                  <a:lnTo>
                    <a:pt x="779617" y="65004"/>
                  </a:lnTo>
                  <a:lnTo>
                    <a:pt x="779698" y="65146"/>
                  </a:lnTo>
                  <a:lnTo>
                    <a:pt x="779825" y="65289"/>
                  </a:lnTo>
                  <a:lnTo>
                    <a:pt x="779907" y="65431"/>
                  </a:lnTo>
                  <a:lnTo>
                    <a:pt x="780069" y="65664"/>
                  </a:lnTo>
                  <a:lnTo>
                    <a:pt x="780162" y="65806"/>
                  </a:lnTo>
                  <a:lnTo>
                    <a:pt x="780278" y="65948"/>
                  </a:lnTo>
                  <a:lnTo>
                    <a:pt x="780371" y="66090"/>
                  </a:lnTo>
                  <a:lnTo>
                    <a:pt x="780452" y="66233"/>
                  </a:lnTo>
                  <a:lnTo>
                    <a:pt x="780533" y="66375"/>
                  </a:lnTo>
                  <a:lnTo>
                    <a:pt x="780614" y="66517"/>
                  </a:lnTo>
                  <a:lnTo>
                    <a:pt x="780742" y="66660"/>
                  </a:lnTo>
                  <a:lnTo>
                    <a:pt x="780835" y="66789"/>
                  </a:lnTo>
                  <a:lnTo>
                    <a:pt x="780916" y="66931"/>
                  </a:lnTo>
                  <a:lnTo>
                    <a:pt x="780997" y="67073"/>
                  </a:lnTo>
                  <a:lnTo>
                    <a:pt x="781206" y="67306"/>
                  </a:lnTo>
                  <a:lnTo>
                    <a:pt x="781299" y="67448"/>
                  </a:lnTo>
                  <a:lnTo>
                    <a:pt x="781380" y="67591"/>
                  </a:lnTo>
                  <a:lnTo>
                    <a:pt x="781461" y="67733"/>
                  </a:lnTo>
                  <a:lnTo>
                    <a:pt x="781542" y="67875"/>
                  </a:lnTo>
                  <a:lnTo>
                    <a:pt x="781670" y="68018"/>
                  </a:lnTo>
                  <a:lnTo>
                    <a:pt x="781751" y="68160"/>
                  </a:lnTo>
                  <a:lnTo>
                    <a:pt x="781844" y="68302"/>
                  </a:lnTo>
                  <a:lnTo>
                    <a:pt x="781925" y="68444"/>
                  </a:lnTo>
                  <a:lnTo>
                    <a:pt x="782006" y="68587"/>
                  </a:lnTo>
                  <a:lnTo>
                    <a:pt x="782134" y="68729"/>
                  </a:lnTo>
                  <a:lnTo>
                    <a:pt x="782215" y="68871"/>
                  </a:lnTo>
                  <a:lnTo>
                    <a:pt x="782308" y="69013"/>
                  </a:lnTo>
                  <a:lnTo>
                    <a:pt x="782389" y="69143"/>
                  </a:lnTo>
                  <a:lnTo>
                    <a:pt x="782470" y="69285"/>
                  </a:lnTo>
                  <a:lnTo>
                    <a:pt x="782598" y="69427"/>
                  </a:lnTo>
                  <a:lnTo>
                    <a:pt x="782679" y="69570"/>
                  </a:lnTo>
                  <a:lnTo>
                    <a:pt x="782760" y="69712"/>
                  </a:lnTo>
                  <a:lnTo>
                    <a:pt x="782853" y="69854"/>
                  </a:lnTo>
                  <a:lnTo>
                    <a:pt x="782934" y="69996"/>
                  </a:lnTo>
                  <a:lnTo>
                    <a:pt x="783062" y="70139"/>
                  </a:lnTo>
                  <a:lnTo>
                    <a:pt x="783143" y="70281"/>
                  </a:lnTo>
                  <a:lnTo>
                    <a:pt x="783224" y="70423"/>
                  </a:lnTo>
                  <a:lnTo>
                    <a:pt x="783317" y="70565"/>
                  </a:lnTo>
                  <a:lnTo>
                    <a:pt x="783398" y="70708"/>
                  </a:lnTo>
                  <a:lnTo>
                    <a:pt x="783526" y="70837"/>
                  </a:lnTo>
                  <a:lnTo>
                    <a:pt x="783607" y="70979"/>
                  </a:lnTo>
                  <a:lnTo>
                    <a:pt x="783688" y="71122"/>
                  </a:lnTo>
                  <a:lnTo>
                    <a:pt x="783769" y="71264"/>
                  </a:lnTo>
                  <a:lnTo>
                    <a:pt x="783862" y="71406"/>
                  </a:lnTo>
                  <a:lnTo>
                    <a:pt x="783978" y="71548"/>
                  </a:lnTo>
                  <a:lnTo>
                    <a:pt x="784071" y="71691"/>
                  </a:lnTo>
                  <a:lnTo>
                    <a:pt x="784152" y="71833"/>
                  </a:lnTo>
                  <a:lnTo>
                    <a:pt x="784233" y="71975"/>
                  </a:lnTo>
                  <a:lnTo>
                    <a:pt x="784315" y="72118"/>
                  </a:lnTo>
                  <a:lnTo>
                    <a:pt x="784442" y="72260"/>
                  </a:lnTo>
                  <a:lnTo>
                    <a:pt x="784535" y="72402"/>
                  </a:lnTo>
                  <a:lnTo>
                    <a:pt x="784616" y="72531"/>
                  </a:lnTo>
                  <a:lnTo>
                    <a:pt x="784697" y="72674"/>
                  </a:lnTo>
                  <a:lnTo>
                    <a:pt x="784779" y="72816"/>
                  </a:lnTo>
                  <a:lnTo>
                    <a:pt x="784906" y="72958"/>
                  </a:lnTo>
                  <a:lnTo>
                    <a:pt x="784999" y="73100"/>
                  </a:lnTo>
                  <a:lnTo>
                    <a:pt x="785080" y="73243"/>
                  </a:lnTo>
                  <a:lnTo>
                    <a:pt x="785161" y="73385"/>
                  </a:lnTo>
                  <a:lnTo>
                    <a:pt x="785243" y="73527"/>
                  </a:lnTo>
                  <a:lnTo>
                    <a:pt x="785370" y="73670"/>
                  </a:lnTo>
                  <a:lnTo>
                    <a:pt x="785451" y="73812"/>
                  </a:lnTo>
                  <a:lnTo>
                    <a:pt x="785544" y="73993"/>
                  </a:lnTo>
                  <a:lnTo>
                    <a:pt x="785625" y="74135"/>
                  </a:lnTo>
                  <a:lnTo>
                    <a:pt x="785707" y="74277"/>
                  </a:lnTo>
                  <a:lnTo>
                    <a:pt x="785834" y="74420"/>
                  </a:lnTo>
                  <a:lnTo>
                    <a:pt x="785915" y="74562"/>
                  </a:lnTo>
                  <a:lnTo>
                    <a:pt x="786008" y="74704"/>
                  </a:lnTo>
                  <a:lnTo>
                    <a:pt x="786089" y="74847"/>
                  </a:lnTo>
                  <a:lnTo>
                    <a:pt x="786171" y="74989"/>
                  </a:lnTo>
                  <a:lnTo>
                    <a:pt x="786298" y="75131"/>
                  </a:lnTo>
                  <a:lnTo>
                    <a:pt x="786379" y="75273"/>
                  </a:lnTo>
                  <a:lnTo>
                    <a:pt x="786461" y="75403"/>
                  </a:lnTo>
                  <a:lnTo>
                    <a:pt x="786553" y="75545"/>
                  </a:lnTo>
                  <a:lnTo>
                    <a:pt x="786635" y="75739"/>
                  </a:lnTo>
                  <a:lnTo>
                    <a:pt x="786762" y="75881"/>
                  </a:lnTo>
                  <a:lnTo>
                    <a:pt x="786843" y="76023"/>
                  </a:lnTo>
                  <a:lnTo>
                    <a:pt x="786925" y="76166"/>
                  </a:lnTo>
                  <a:lnTo>
                    <a:pt x="787017" y="76308"/>
                  </a:lnTo>
                  <a:lnTo>
                    <a:pt x="787099" y="76450"/>
                  </a:lnTo>
                  <a:lnTo>
                    <a:pt x="787226" y="76580"/>
                  </a:lnTo>
                  <a:lnTo>
                    <a:pt x="787307" y="76722"/>
                  </a:lnTo>
                  <a:lnTo>
                    <a:pt x="787389" y="76864"/>
                  </a:lnTo>
                  <a:lnTo>
                    <a:pt x="787470" y="77058"/>
                  </a:lnTo>
                  <a:lnTo>
                    <a:pt x="787563" y="77200"/>
                  </a:lnTo>
                  <a:lnTo>
                    <a:pt x="787679" y="77343"/>
                  </a:lnTo>
                  <a:lnTo>
                    <a:pt x="787771" y="77485"/>
                  </a:lnTo>
                  <a:lnTo>
                    <a:pt x="787853" y="77627"/>
                  </a:lnTo>
                  <a:lnTo>
                    <a:pt x="787934" y="77757"/>
                  </a:lnTo>
                  <a:lnTo>
                    <a:pt x="788015" y="77899"/>
                  </a:lnTo>
                  <a:lnTo>
                    <a:pt x="788143" y="78041"/>
                  </a:lnTo>
                  <a:lnTo>
                    <a:pt x="788235" y="78235"/>
                  </a:lnTo>
                  <a:lnTo>
                    <a:pt x="788317" y="78377"/>
                  </a:lnTo>
                  <a:lnTo>
                    <a:pt x="788398" y="78520"/>
                  </a:lnTo>
                  <a:lnTo>
                    <a:pt x="788479" y="78662"/>
                  </a:lnTo>
                  <a:lnTo>
                    <a:pt x="788607" y="78791"/>
                  </a:lnTo>
                  <a:lnTo>
                    <a:pt x="788699" y="78934"/>
                  </a:lnTo>
                  <a:lnTo>
                    <a:pt x="788781" y="79076"/>
                  </a:lnTo>
                  <a:lnTo>
                    <a:pt x="788862" y="79270"/>
                  </a:lnTo>
                  <a:lnTo>
                    <a:pt x="788943" y="79412"/>
                  </a:lnTo>
                  <a:lnTo>
                    <a:pt x="789071" y="79554"/>
                  </a:lnTo>
                  <a:lnTo>
                    <a:pt x="789152" y="79697"/>
                  </a:lnTo>
                  <a:lnTo>
                    <a:pt x="789245" y="79839"/>
                  </a:lnTo>
                  <a:lnTo>
                    <a:pt x="789326" y="79968"/>
                  </a:lnTo>
                  <a:lnTo>
                    <a:pt x="789407" y="80162"/>
                  </a:lnTo>
                  <a:lnTo>
                    <a:pt x="789535" y="80305"/>
                  </a:lnTo>
                  <a:lnTo>
                    <a:pt x="789616" y="80447"/>
                  </a:lnTo>
                  <a:lnTo>
                    <a:pt x="789709" y="80589"/>
                  </a:lnTo>
                  <a:lnTo>
                    <a:pt x="789790" y="80731"/>
                  </a:lnTo>
                  <a:lnTo>
                    <a:pt x="789871" y="80912"/>
                  </a:lnTo>
                  <a:lnTo>
                    <a:pt x="789999" y="81055"/>
                  </a:lnTo>
                  <a:lnTo>
                    <a:pt x="790080" y="81197"/>
                  </a:lnTo>
                  <a:lnTo>
                    <a:pt x="790161" y="81339"/>
                  </a:lnTo>
                  <a:lnTo>
                    <a:pt x="790254" y="81481"/>
                  </a:lnTo>
                  <a:lnTo>
                    <a:pt x="790335" y="81663"/>
                  </a:lnTo>
                  <a:lnTo>
                    <a:pt x="790463" y="81805"/>
                  </a:lnTo>
                  <a:lnTo>
                    <a:pt x="790544" y="81947"/>
                  </a:lnTo>
                  <a:lnTo>
                    <a:pt x="790625" y="82089"/>
                  </a:lnTo>
                  <a:lnTo>
                    <a:pt x="790718" y="82232"/>
                  </a:lnTo>
                  <a:lnTo>
                    <a:pt x="790799" y="82426"/>
                  </a:lnTo>
                  <a:lnTo>
                    <a:pt x="790927" y="82568"/>
                  </a:lnTo>
                  <a:lnTo>
                    <a:pt x="791008" y="82710"/>
                  </a:lnTo>
                  <a:lnTo>
                    <a:pt x="791089" y="82840"/>
                  </a:lnTo>
                  <a:lnTo>
                    <a:pt x="791170" y="83034"/>
                  </a:lnTo>
                  <a:lnTo>
                    <a:pt x="791263" y="83176"/>
                  </a:lnTo>
                  <a:lnTo>
                    <a:pt x="791379" y="83318"/>
                  </a:lnTo>
                  <a:lnTo>
                    <a:pt x="791472" y="83460"/>
                  </a:lnTo>
                  <a:lnTo>
                    <a:pt x="791553" y="83603"/>
                  </a:lnTo>
                </a:path>
                <a:path w="925195" h="787400">
                  <a:moveTo>
                    <a:pt x="791553" y="83603"/>
                  </a:moveTo>
                  <a:lnTo>
                    <a:pt x="791634" y="83784"/>
                  </a:lnTo>
                  <a:lnTo>
                    <a:pt x="791715" y="83926"/>
                  </a:lnTo>
                  <a:lnTo>
                    <a:pt x="791843" y="84068"/>
                  </a:lnTo>
                  <a:lnTo>
                    <a:pt x="791936" y="84210"/>
                  </a:lnTo>
                  <a:lnTo>
                    <a:pt x="792017" y="84404"/>
                  </a:lnTo>
                  <a:lnTo>
                    <a:pt x="792098" y="84534"/>
                  </a:lnTo>
                  <a:lnTo>
                    <a:pt x="792179" y="84676"/>
                  </a:lnTo>
                  <a:lnTo>
                    <a:pt x="792307" y="84818"/>
                  </a:lnTo>
                  <a:lnTo>
                    <a:pt x="792400" y="85012"/>
                  </a:lnTo>
                  <a:lnTo>
                    <a:pt x="792481" y="85155"/>
                  </a:lnTo>
                  <a:lnTo>
                    <a:pt x="792562" y="85297"/>
                  </a:lnTo>
                  <a:lnTo>
                    <a:pt x="792643" y="85439"/>
                  </a:lnTo>
                  <a:lnTo>
                    <a:pt x="792771" y="85620"/>
                  </a:lnTo>
                  <a:lnTo>
                    <a:pt x="792852" y="85763"/>
                  </a:lnTo>
                  <a:lnTo>
                    <a:pt x="792945" y="85905"/>
                  </a:lnTo>
                  <a:lnTo>
                    <a:pt x="793026" y="86099"/>
                  </a:lnTo>
                  <a:lnTo>
                    <a:pt x="793107" y="86241"/>
                  </a:lnTo>
                  <a:lnTo>
                    <a:pt x="793235" y="86370"/>
                  </a:lnTo>
                  <a:lnTo>
                    <a:pt x="793316" y="86513"/>
                  </a:lnTo>
                  <a:lnTo>
                    <a:pt x="793409" y="86707"/>
                  </a:lnTo>
                  <a:lnTo>
                    <a:pt x="793490" y="86849"/>
                  </a:lnTo>
                  <a:lnTo>
                    <a:pt x="793571" y="86991"/>
                  </a:lnTo>
                  <a:lnTo>
                    <a:pt x="793699" y="87172"/>
                  </a:lnTo>
                  <a:lnTo>
                    <a:pt x="793780" y="87315"/>
                  </a:lnTo>
                  <a:lnTo>
                    <a:pt x="793861" y="87457"/>
                  </a:lnTo>
                  <a:lnTo>
                    <a:pt x="793954" y="87599"/>
                  </a:lnTo>
                  <a:lnTo>
                    <a:pt x="794035" y="87793"/>
                  </a:lnTo>
                  <a:lnTo>
                    <a:pt x="794163" y="87935"/>
                  </a:lnTo>
                  <a:lnTo>
                    <a:pt x="794244" y="88065"/>
                  </a:lnTo>
                  <a:lnTo>
                    <a:pt x="794325" y="88259"/>
                  </a:lnTo>
                  <a:lnTo>
                    <a:pt x="794418" y="88401"/>
                  </a:lnTo>
                  <a:lnTo>
                    <a:pt x="794499" y="88543"/>
                  </a:lnTo>
                  <a:lnTo>
                    <a:pt x="794627" y="88724"/>
                  </a:lnTo>
                  <a:lnTo>
                    <a:pt x="794708" y="88867"/>
                  </a:lnTo>
                  <a:lnTo>
                    <a:pt x="794789" y="89009"/>
                  </a:lnTo>
                  <a:lnTo>
                    <a:pt x="794871" y="89203"/>
                  </a:lnTo>
                  <a:lnTo>
                    <a:pt x="794963" y="89345"/>
                  </a:lnTo>
                  <a:lnTo>
                    <a:pt x="795079" y="89487"/>
                  </a:lnTo>
                  <a:lnTo>
                    <a:pt x="795172" y="89668"/>
                  </a:lnTo>
                  <a:lnTo>
                    <a:pt x="795253" y="89811"/>
                  </a:lnTo>
                  <a:lnTo>
                    <a:pt x="795335" y="89953"/>
                  </a:lnTo>
                  <a:lnTo>
                    <a:pt x="795416" y="90147"/>
                  </a:lnTo>
                  <a:lnTo>
                    <a:pt x="795543" y="90276"/>
                  </a:lnTo>
                  <a:lnTo>
                    <a:pt x="795636" y="90419"/>
                  </a:lnTo>
                  <a:lnTo>
                    <a:pt x="795717" y="90613"/>
                  </a:lnTo>
                  <a:lnTo>
                    <a:pt x="795799" y="90755"/>
                  </a:lnTo>
                  <a:lnTo>
                    <a:pt x="795880" y="90897"/>
                  </a:lnTo>
                  <a:lnTo>
                    <a:pt x="796007" y="91078"/>
                  </a:lnTo>
                  <a:lnTo>
                    <a:pt x="796089" y="91221"/>
                  </a:lnTo>
                  <a:lnTo>
                    <a:pt x="796181" y="91415"/>
                  </a:lnTo>
                  <a:lnTo>
                    <a:pt x="796263" y="91557"/>
                  </a:lnTo>
                  <a:lnTo>
                    <a:pt x="796344" y="91699"/>
                  </a:lnTo>
                  <a:lnTo>
                    <a:pt x="796471" y="91880"/>
                  </a:lnTo>
                  <a:lnTo>
                    <a:pt x="796553" y="92022"/>
                  </a:lnTo>
                  <a:lnTo>
                    <a:pt x="796645" y="92165"/>
                  </a:lnTo>
                  <a:lnTo>
                    <a:pt x="796727" y="92359"/>
                  </a:lnTo>
                  <a:lnTo>
                    <a:pt x="796808" y="92501"/>
                  </a:lnTo>
                  <a:lnTo>
                    <a:pt x="796935" y="92682"/>
                  </a:lnTo>
                  <a:lnTo>
                    <a:pt x="797017" y="92824"/>
                  </a:lnTo>
                  <a:lnTo>
                    <a:pt x="797109" y="92967"/>
                  </a:lnTo>
                  <a:lnTo>
                    <a:pt x="797191" y="93148"/>
                  </a:lnTo>
                  <a:lnTo>
                    <a:pt x="797272" y="93290"/>
                  </a:lnTo>
                  <a:lnTo>
                    <a:pt x="797399" y="93484"/>
                  </a:lnTo>
                  <a:lnTo>
                    <a:pt x="797481" y="93626"/>
                  </a:lnTo>
                  <a:lnTo>
                    <a:pt x="797562" y="93768"/>
                  </a:lnTo>
                  <a:lnTo>
                    <a:pt x="797655" y="93950"/>
                  </a:lnTo>
                  <a:lnTo>
                    <a:pt x="797736" y="94092"/>
                  </a:lnTo>
                  <a:lnTo>
                    <a:pt x="797863" y="94286"/>
                  </a:lnTo>
                  <a:lnTo>
                    <a:pt x="797945" y="94428"/>
                  </a:lnTo>
                  <a:lnTo>
                    <a:pt x="798026" y="94570"/>
                  </a:lnTo>
                  <a:lnTo>
                    <a:pt x="798119" y="94751"/>
                  </a:lnTo>
                  <a:lnTo>
                    <a:pt x="798200" y="94894"/>
                  </a:lnTo>
                  <a:lnTo>
                    <a:pt x="798327" y="95088"/>
                  </a:lnTo>
                  <a:lnTo>
                    <a:pt x="798409" y="95230"/>
                  </a:lnTo>
                  <a:lnTo>
                    <a:pt x="798490" y="95372"/>
                  </a:lnTo>
                  <a:lnTo>
                    <a:pt x="798571" y="95553"/>
                  </a:lnTo>
                  <a:lnTo>
                    <a:pt x="798664" y="95696"/>
                  </a:lnTo>
                  <a:lnTo>
                    <a:pt x="798791" y="95890"/>
                  </a:lnTo>
                  <a:lnTo>
                    <a:pt x="798873" y="96019"/>
                  </a:lnTo>
                  <a:lnTo>
                    <a:pt x="798954" y="96213"/>
                  </a:lnTo>
                  <a:lnTo>
                    <a:pt x="799035" y="96355"/>
                  </a:lnTo>
                  <a:lnTo>
                    <a:pt x="799163" y="96549"/>
                  </a:lnTo>
                  <a:lnTo>
                    <a:pt x="799244" y="96679"/>
                  </a:lnTo>
                  <a:lnTo>
                    <a:pt x="799337" y="96821"/>
                  </a:lnTo>
                  <a:lnTo>
                    <a:pt x="799418" y="97015"/>
                  </a:lnTo>
                  <a:lnTo>
                    <a:pt x="799499" y="97157"/>
                  </a:lnTo>
                  <a:lnTo>
                    <a:pt x="799627" y="97338"/>
                  </a:lnTo>
                  <a:lnTo>
                    <a:pt x="799708" y="97480"/>
                  </a:lnTo>
                  <a:lnTo>
                    <a:pt x="799789" y="97674"/>
                  </a:lnTo>
                  <a:lnTo>
                    <a:pt x="799882" y="97817"/>
                  </a:lnTo>
                  <a:lnTo>
                    <a:pt x="799963" y="97998"/>
                  </a:lnTo>
                  <a:lnTo>
                    <a:pt x="800091" y="98140"/>
                  </a:lnTo>
                  <a:lnTo>
                    <a:pt x="800172" y="98334"/>
                  </a:lnTo>
                  <a:lnTo>
                    <a:pt x="800253" y="98476"/>
                  </a:lnTo>
                  <a:lnTo>
                    <a:pt x="800346" y="98657"/>
                  </a:lnTo>
                  <a:lnTo>
                    <a:pt x="800427" y="98800"/>
                  </a:lnTo>
                  <a:lnTo>
                    <a:pt x="800555" y="98994"/>
                  </a:lnTo>
                  <a:lnTo>
                    <a:pt x="800636" y="99136"/>
                  </a:lnTo>
                  <a:lnTo>
                    <a:pt x="800717" y="99278"/>
                  </a:lnTo>
                  <a:lnTo>
                    <a:pt x="800810" y="99459"/>
                  </a:lnTo>
                  <a:lnTo>
                    <a:pt x="800891" y="99602"/>
                  </a:lnTo>
                  <a:lnTo>
                    <a:pt x="801019" y="99796"/>
                  </a:lnTo>
                  <a:lnTo>
                    <a:pt x="801100" y="99938"/>
                  </a:lnTo>
                  <a:lnTo>
                    <a:pt x="801181" y="100119"/>
                  </a:lnTo>
                  <a:lnTo>
                    <a:pt x="801262" y="100261"/>
                  </a:lnTo>
                  <a:lnTo>
                    <a:pt x="801355" y="100455"/>
                  </a:lnTo>
                  <a:lnTo>
                    <a:pt x="801483" y="100584"/>
                  </a:lnTo>
                  <a:lnTo>
                    <a:pt x="801564" y="100778"/>
                  </a:lnTo>
                  <a:lnTo>
                    <a:pt x="801645" y="100921"/>
                  </a:lnTo>
                  <a:lnTo>
                    <a:pt x="801726" y="101115"/>
                  </a:lnTo>
                  <a:lnTo>
                    <a:pt x="801819" y="101296"/>
                  </a:lnTo>
                  <a:lnTo>
                    <a:pt x="801935" y="101438"/>
                  </a:lnTo>
                  <a:lnTo>
                    <a:pt x="802028" y="101632"/>
                  </a:lnTo>
                  <a:lnTo>
                    <a:pt x="802109" y="101761"/>
                  </a:lnTo>
                  <a:lnTo>
                    <a:pt x="802190" y="101955"/>
                  </a:lnTo>
                  <a:lnTo>
                    <a:pt x="802271" y="102098"/>
                  </a:lnTo>
                  <a:lnTo>
                    <a:pt x="802399" y="102292"/>
                  </a:lnTo>
                  <a:lnTo>
                    <a:pt x="802492" y="102421"/>
                  </a:lnTo>
                  <a:lnTo>
                    <a:pt x="802573" y="102615"/>
                  </a:lnTo>
                  <a:lnTo>
                    <a:pt x="802654" y="102757"/>
                  </a:lnTo>
                  <a:lnTo>
                    <a:pt x="802735" y="102938"/>
                  </a:lnTo>
                  <a:lnTo>
                    <a:pt x="802863" y="103081"/>
                  </a:lnTo>
                  <a:lnTo>
                    <a:pt x="802944" y="103275"/>
                  </a:lnTo>
                  <a:lnTo>
                    <a:pt x="803037" y="103417"/>
                  </a:lnTo>
                  <a:lnTo>
                    <a:pt x="803118" y="103598"/>
                  </a:lnTo>
                  <a:lnTo>
                    <a:pt x="803199" y="103792"/>
                  </a:lnTo>
                  <a:lnTo>
                    <a:pt x="803327" y="103934"/>
                  </a:lnTo>
                  <a:lnTo>
                    <a:pt x="803408" y="104115"/>
                  </a:lnTo>
                  <a:lnTo>
                    <a:pt x="803489" y="104258"/>
                  </a:lnTo>
                  <a:lnTo>
                    <a:pt x="803582" y="104452"/>
                  </a:lnTo>
                  <a:lnTo>
                    <a:pt x="803663" y="104594"/>
                  </a:lnTo>
                  <a:lnTo>
                    <a:pt x="803791" y="104775"/>
                  </a:lnTo>
                  <a:lnTo>
                    <a:pt x="803872" y="104969"/>
                  </a:lnTo>
                  <a:lnTo>
                    <a:pt x="803953" y="105111"/>
                  </a:lnTo>
                  <a:lnTo>
                    <a:pt x="804046" y="105292"/>
                  </a:lnTo>
                  <a:lnTo>
                    <a:pt x="804127" y="105435"/>
                  </a:lnTo>
                  <a:lnTo>
                    <a:pt x="804255" y="105629"/>
                  </a:lnTo>
                  <a:lnTo>
                    <a:pt x="804336" y="105771"/>
                  </a:lnTo>
                  <a:lnTo>
                    <a:pt x="804417" y="105952"/>
                  </a:lnTo>
                  <a:lnTo>
                    <a:pt x="804510" y="106146"/>
                  </a:lnTo>
                  <a:lnTo>
                    <a:pt x="804591" y="106288"/>
                  </a:lnTo>
                  <a:lnTo>
                    <a:pt x="804719" y="106469"/>
                  </a:lnTo>
                  <a:lnTo>
                    <a:pt x="804800" y="106612"/>
                  </a:lnTo>
                  <a:lnTo>
                    <a:pt x="804881" y="106806"/>
                  </a:lnTo>
                  <a:lnTo>
                    <a:pt x="804963" y="106987"/>
                  </a:lnTo>
                  <a:lnTo>
                    <a:pt x="805055" y="107129"/>
                  </a:lnTo>
                  <a:lnTo>
                    <a:pt x="805183" y="107323"/>
                  </a:lnTo>
                  <a:lnTo>
                    <a:pt x="805264" y="107465"/>
                  </a:lnTo>
                  <a:lnTo>
                    <a:pt x="805345" y="107646"/>
                  </a:lnTo>
                  <a:lnTo>
                    <a:pt x="805427" y="107840"/>
                  </a:lnTo>
                  <a:lnTo>
                    <a:pt x="805519" y="107983"/>
                  </a:lnTo>
                  <a:lnTo>
                    <a:pt x="805635" y="108164"/>
                  </a:lnTo>
                  <a:lnTo>
                    <a:pt x="805728" y="108306"/>
                  </a:lnTo>
                  <a:lnTo>
                    <a:pt x="805809" y="108500"/>
                  </a:lnTo>
                  <a:lnTo>
                    <a:pt x="805891" y="108681"/>
                  </a:lnTo>
                  <a:lnTo>
                    <a:pt x="805972" y="108823"/>
                  </a:lnTo>
                  <a:lnTo>
                    <a:pt x="806099" y="109017"/>
                  </a:lnTo>
                  <a:lnTo>
                    <a:pt x="806192" y="109198"/>
                  </a:lnTo>
                  <a:lnTo>
                    <a:pt x="806273" y="109341"/>
                  </a:lnTo>
                  <a:lnTo>
                    <a:pt x="806355" y="109535"/>
                  </a:lnTo>
                  <a:lnTo>
                    <a:pt x="806436" y="109677"/>
                  </a:lnTo>
                  <a:lnTo>
                    <a:pt x="806563" y="109858"/>
                  </a:lnTo>
                  <a:lnTo>
                    <a:pt x="806645" y="110052"/>
                  </a:lnTo>
                  <a:lnTo>
                    <a:pt x="806737" y="110194"/>
                  </a:lnTo>
                  <a:lnTo>
                    <a:pt x="806819" y="110375"/>
                  </a:lnTo>
                  <a:lnTo>
                    <a:pt x="806900" y="110569"/>
                  </a:lnTo>
                  <a:lnTo>
                    <a:pt x="807027" y="110712"/>
                  </a:lnTo>
                  <a:lnTo>
                    <a:pt x="807109" y="110906"/>
                  </a:lnTo>
                  <a:lnTo>
                    <a:pt x="807190" y="111087"/>
                  </a:lnTo>
                  <a:lnTo>
                    <a:pt x="807283" y="111229"/>
                  </a:lnTo>
                  <a:lnTo>
                    <a:pt x="807364" y="111423"/>
                  </a:lnTo>
                  <a:lnTo>
                    <a:pt x="807491" y="111604"/>
                  </a:lnTo>
                  <a:lnTo>
                    <a:pt x="807573" y="111746"/>
                  </a:lnTo>
                  <a:lnTo>
                    <a:pt x="807654" y="111940"/>
                  </a:lnTo>
                  <a:lnTo>
                    <a:pt x="807747" y="112121"/>
                  </a:lnTo>
                  <a:lnTo>
                    <a:pt x="807828" y="112264"/>
                  </a:lnTo>
                  <a:lnTo>
                    <a:pt x="807955" y="112458"/>
                  </a:lnTo>
                  <a:lnTo>
                    <a:pt x="808037" y="112639"/>
                  </a:lnTo>
                  <a:lnTo>
                    <a:pt x="808118" y="112781"/>
                  </a:lnTo>
                  <a:lnTo>
                    <a:pt x="808211" y="112975"/>
                  </a:lnTo>
                  <a:lnTo>
                    <a:pt x="808292" y="113156"/>
                  </a:lnTo>
                  <a:lnTo>
                    <a:pt x="808419" y="113298"/>
                  </a:lnTo>
                  <a:lnTo>
                    <a:pt x="808501" y="113492"/>
                  </a:lnTo>
                  <a:lnTo>
                    <a:pt x="808582" y="113673"/>
                  </a:lnTo>
                  <a:lnTo>
                    <a:pt x="808663" y="113816"/>
                  </a:lnTo>
                  <a:lnTo>
                    <a:pt x="808756" y="114010"/>
                  </a:lnTo>
                  <a:lnTo>
                    <a:pt x="808883" y="114191"/>
                  </a:lnTo>
                  <a:lnTo>
                    <a:pt x="808965" y="114385"/>
                  </a:lnTo>
                  <a:lnTo>
                    <a:pt x="809046" y="114527"/>
                  </a:lnTo>
                  <a:lnTo>
                    <a:pt x="809127" y="114708"/>
                  </a:lnTo>
                  <a:lnTo>
                    <a:pt x="809220" y="114902"/>
                  </a:lnTo>
                  <a:lnTo>
                    <a:pt x="809336" y="115044"/>
                  </a:lnTo>
                  <a:lnTo>
                    <a:pt x="809429" y="115225"/>
                  </a:lnTo>
                  <a:lnTo>
                    <a:pt x="809510" y="115419"/>
                  </a:lnTo>
                  <a:lnTo>
                    <a:pt x="809591" y="115600"/>
                  </a:lnTo>
                  <a:lnTo>
                    <a:pt x="809672" y="115743"/>
                  </a:lnTo>
                  <a:lnTo>
                    <a:pt x="809800" y="115937"/>
                  </a:lnTo>
                  <a:lnTo>
                    <a:pt x="809893" y="116118"/>
                  </a:lnTo>
                  <a:lnTo>
                    <a:pt x="809974" y="116260"/>
                  </a:lnTo>
                </a:path>
                <a:path w="925195" h="787400">
                  <a:moveTo>
                    <a:pt x="809974" y="116260"/>
                  </a:moveTo>
                  <a:lnTo>
                    <a:pt x="810055" y="116454"/>
                  </a:lnTo>
                  <a:lnTo>
                    <a:pt x="810136" y="116648"/>
                  </a:lnTo>
                  <a:lnTo>
                    <a:pt x="810264" y="116829"/>
                  </a:lnTo>
                  <a:lnTo>
                    <a:pt x="810345" y="116971"/>
                  </a:lnTo>
                  <a:lnTo>
                    <a:pt x="810438" y="117165"/>
                  </a:lnTo>
                  <a:lnTo>
                    <a:pt x="810519" y="117346"/>
                  </a:lnTo>
                  <a:lnTo>
                    <a:pt x="810600" y="117540"/>
                  </a:lnTo>
                  <a:lnTo>
                    <a:pt x="810728" y="117683"/>
                  </a:lnTo>
                  <a:lnTo>
                    <a:pt x="810809" y="117864"/>
                  </a:lnTo>
                  <a:lnTo>
                    <a:pt x="810890" y="118058"/>
                  </a:lnTo>
                  <a:lnTo>
                    <a:pt x="810983" y="118239"/>
                  </a:lnTo>
                  <a:lnTo>
                    <a:pt x="811064" y="118381"/>
                  </a:lnTo>
                  <a:lnTo>
                    <a:pt x="811192" y="118575"/>
                  </a:lnTo>
                  <a:lnTo>
                    <a:pt x="811273" y="118756"/>
                  </a:lnTo>
                  <a:lnTo>
                    <a:pt x="811354" y="118950"/>
                  </a:lnTo>
                  <a:lnTo>
                    <a:pt x="811447" y="119093"/>
                  </a:lnTo>
                  <a:lnTo>
                    <a:pt x="811528" y="119274"/>
                  </a:lnTo>
                  <a:lnTo>
                    <a:pt x="811656" y="119468"/>
                  </a:lnTo>
                  <a:lnTo>
                    <a:pt x="811737" y="119649"/>
                  </a:lnTo>
                  <a:lnTo>
                    <a:pt x="811818" y="119791"/>
                  </a:lnTo>
                  <a:lnTo>
                    <a:pt x="811911" y="119985"/>
                  </a:lnTo>
                  <a:lnTo>
                    <a:pt x="811992" y="120166"/>
                  </a:lnTo>
                  <a:lnTo>
                    <a:pt x="812120" y="120360"/>
                  </a:lnTo>
                  <a:lnTo>
                    <a:pt x="812201" y="120554"/>
                  </a:lnTo>
                  <a:lnTo>
                    <a:pt x="812282" y="120683"/>
                  </a:lnTo>
                  <a:lnTo>
                    <a:pt x="812363" y="120877"/>
                  </a:lnTo>
                  <a:lnTo>
                    <a:pt x="812456" y="121071"/>
                  </a:lnTo>
                  <a:lnTo>
                    <a:pt x="812584" y="121252"/>
                  </a:lnTo>
                  <a:lnTo>
                    <a:pt x="812665" y="121446"/>
                  </a:lnTo>
                  <a:lnTo>
                    <a:pt x="812746" y="121589"/>
                  </a:lnTo>
                  <a:lnTo>
                    <a:pt x="812827" y="121770"/>
                  </a:lnTo>
                  <a:lnTo>
                    <a:pt x="812920" y="121964"/>
                  </a:lnTo>
                  <a:lnTo>
                    <a:pt x="813036" y="122145"/>
                  </a:lnTo>
                  <a:lnTo>
                    <a:pt x="813129" y="122339"/>
                  </a:lnTo>
                  <a:lnTo>
                    <a:pt x="813210" y="122481"/>
                  </a:lnTo>
                  <a:lnTo>
                    <a:pt x="813291" y="122662"/>
                  </a:lnTo>
                  <a:lnTo>
                    <a:pt x="813373" y="122856"/>
                  </a:lnTo>
                  <a:lnTo>
                    <a:pt x="813500" y="123037"/>
                  </a:lnTo>
                  <a:lnTo>
                    <a:pt x="813593" y="123231"/>
                  </a:lnTo>
                  <a:lnTo>
                    <a:pt x="813674" y="123374"/>
                  </a:lnTo>
                  <a:lnTo>
                    <a:pt x="813755" y="123555"/>
                  </a:lnTo>
                  <a:lnTo>
                    <a:pt x="813837" y="123749"/>
                  </a:lnTo>
                  <a:lnTo>
                    <a:pt x="813964" y="123943"/>
                  </a:lnTo>
                  <a:lnTo>
                    <a:pt x="814045" y="124124"/>
                  </a:lnTo>
                  <a:lnTo>
                    <a:pt x="814138" y="124318"/>
                  </a:lnTo>
                  <a:lnTo>
                    <a:pt x="814219" y="124460"/>
                  </a:lnTo>
                  <a:lnTo>
                    <a:pt x="814301" y="124641"/>
                  </a:lnTo>
                  <a:lnTo>
                    <a:pt x="814428" y="124835"/>
                  </a:lnTo>
                  <a:lnTo>
                    <a:pt x="814509" y="125016"/>
                  </a:lnTo>
                  <a:lnTo>
                    <a:pt x="814591" y="125210"/>
                  </a:lnTo>
                  <a:lnTo>
                    <a:pt x="814683" y="125391"/>
                  </a:lnTo>
                  <a:lnTo>
                    <a:pt x="814765" y="125533"/>
                  </a:lnTo>
                  <a:lnTo>
                    <a:pt x="814892" y="125727"/>
                  </a:lnTo>
                  <a:lnTo>
                    <a:pt x="814973" y="125909"/>
                  </a:lnTo>
                  <a:lnTo>
                    <a:pt x="815055" y="126103"/>
                  </a:lnTo>
                  <a:lnTo>
                    <a:pt x="815147" y="126297"/>
                  </a:lnTo>
                  <a:lnTo>
                    <a:pt x="815229" y="126478"/>
                  </a:lnTo>
                  <a:lnTo>
                    <a:pt x="815356" y="126672"/>
                  </a:lnTo>
                  <a:lnTo>
                    <a:pt x="815438" y="126814"/>
                  </a:lnTo>
                  <a:lnTo>
                    <a:pt x="815519" y="126995"/>
                  </a:lnTo>
                  <a:lnTo>
                    <a:pt x="815612" y="127189"/>
                  </a:lnTo>
                  <a:lnTo>
                    <a:pt x="815693" y="127370"/>
                  </a:lnTo>
                  <a:lnTo>
                    <a:pt x="815820" y="127564"/>
                  </a:lnTo>
                  <a:lnTo>
                    <a:pt x="815902" y="127745"/>
                  </a:lnTo>
                  <a:lnTo>
                    <a:pt x="815983" y="127939"/>
                  </a:lnTo>
                  <a:lnTo>
                    <a:pt x="816064" y="128133"/>
                  </a:lnTo>
                  <a:lnTo>
                    <a:pt x="816157" y="128262"/>
                  </a:lnTo>
                  <a:lnTo>
                    <a:pt x="816284" y="128456"/>
                  </a:lnTo>
                  <a:lnTo>
                    <a:pt x="816366" y="128650"/>
                  </a:lnTo>
                  <a:lnTo>
                    <a:pt x="816447" y="128832"/>
                  </a:lnTo>
                  <a:lnTo>
                    <a:pt x="816528" y="129026"/>
                  </a:lnTo>
                  <a:lnTo>
                    <a:pt x="816621" y="129207"/>
                  </a:lnTo>
                  <a:lnTo>
                    <a:pt x="816737" y="129401"/>
                  </a:lnTo>
                  <a:lnTo>
                    <a:pt x="816830" y="129582"/>
                  </a:lnTo>
                  <a:lnTo>
                    <a:pt x="816911" y="129776"/>
                  </a:lnTo>
                  <a:lnTo>
                    <a:pt x="816992" y="129918"/>
                  </a:lnTo>
                  <a:lnTo>
                    <a:pt x="817073" y="130099"/>
                  </a:lnTo>
                  <a:lnTo>
                    <a:pt x="817201" y="130293"/>
                  </a:lnTo>
                  <a:lnTo>
                    <a:pt x="817294" y="130474"/>
                  </a:lnTo>
                  <a:lnTo>
                    <a:pt x="817375" y="130668"/>
                  </a:lnTo>
                  <a:lnTo>
                    <a:pt x="817456" y="130862"/>
                  </a:lnTo>
                  <a:lnTo>
                    <a:pt x="817537" y="131043"/>
                  </a:lnTo>
                  <a:lnTo>
                    <a:pt x="817665" y="131237"/>
                  </a:lnTo>
                  <a:lnTo>
                    <a:pt x="817746" y="131418"/>
                  </a:lnTo>
                  <a:lnTo>
                    <a:pt x="817839" y="131612"/>
                  </a:lnTo>
                  <a:lnTo>
                    <a:pt x="817920" y="131793"/>
                  </a:lnTo>
                  <a:lnTo>
                    <a:pt x="818001" y="131936"/>
                  </a:lnTo>
                  <a:lnTo>
                    <a:pt x="818129" y="132130"/>
                  </a:lnTo>
                  <a:lnTo>
                    <a:pt x="818210" y="132311"/>
                  </a:lnTo>
                  <a:lnTo>
                    <a:pt x="818291" y="132505"/>
                  </a:lnTo>
                  <a:lnTo>
                    <a:pt x="818384" y="132699"/>
                  </a:lnTo>
                  <a:lnTo>
                    <a:pt x="818465" y="132880"/>
                  </a:lnTo>
                  <a:lnTo>
                    <a:pt x="818593" y="133074"/>
                  </a:lnTo>
                  <a:lnTo>
                    <a:pt x="818674" y="133255"/>
                  </a:lnTo>
                  <a:lnTo>
                    <a:pt x="818755" y="133449"/>
                  </a:lnTo>
                  <a:lnTo>
                    <a:pt x="818848" y="133630"/>
                  </a:lnTo>
                  <a:lnTo>
                    <a:pt x="818929" y="133824"/>
                  </a:lnTo>
                  <a:lnTo>
                    <a:pt x="819057" y="134005"/>
                  </a:lnTo>
                  <a:lnTo>
                    <a:pt x="819138" y="134199"/>
                  </a:lnTo>
                  <a:lnTo>
                    <a:pt x="819219" y="134393"/>
                  </a:lnTo>
                  <a:lnTo>
                    <a:pt x="819312" y="134574"/>
                  </a:lnTo>
                  <a:lnTo>
                    <a:pt x="819393" y="134768"/>
                  </a:lnTo>
                  <a:lnTo>
                    <a:pt x="819521" y="134949"/>
                  </a:lnTo>
                  <a:lnTo>
                    <a:pt x="819602" y="135091"/>
                  </a:lnTo>
                  <a:lnTo>
                    <a:pt x="819683" y="135285"/>
                  </a:lnTo>
                  <a:lnTo>
                    <a:pt x="819764" y="135467"/>
                  </a:lnTo>
                  <a:lnTo>
                    <a:pt x="819857" y="135661"/>
                  </a:lnTo>
                  <a:lnTo>
                    <a:pt x="819985" y="135842"/>
                  </a:lnTo>
                  <a:lnTo>
                    <a:pt x="820066" y="136036"/>
                  </a:lnTo>
                  <a:lnTo>
                    <a:pt x="820147" y="136217"/>
                  </a:lnTo>
                  <a:lnTo>
                    <a:pt x="820228" y="136411"/>
                  </a:lnTo>
                  <a:lnTo>
                    <a:pt x="820321" y="136605"/>
                  </a:lnTo>
                  <a:lnTo>
                    <a:pt x="820437" y="136786"/>
                  </a:lnTo>
                  <a:lnTo>
                    <a:pt x="820530" y="136980"/>
                  </a:lnTo>
                  <a:lnTo>
                    <a:pt x="820611" y="137161"/>
                  </a:lnTo>
                  <a:lnTo>
                    <a:pt x="820692" y="137355"/>
                  </a:lnTo>
                  <a:lnTo>
                    <a:pt x="820774" y="137536"/>
                  </a:lnTo>
                  <a:lnTo>
                    <a:pt x="820901" y="137730"/>
                  </a:lnTo>
                  <a:lnTo>
                    <a:pt x="820994" y="137911"/>
                  </a:lnTo>
                  <a:lnTo>
                    <a:pt x="821075" y="138105"/>
                  </a:lnTo>
                  <a:lnTo>
                    <a:pt x="821156" y="138299"/>
                  </a:lnTo>
                  <a:lnTo>
                    <a:pt x="821238" y="138480"/>
                  </a:lnTo>
                  <a:lnTo>
                    <a:pt x="821365" y="138674"/>
                  </a:lnTo>
                  <a:lnTo>
                    <a:pt x="821446" y="138855"/>
                  </a:lnTo>
                  <a:lnTo>
                    <a:pt x="821539" y="139049"/>
                  </a:lnTo>
                  <a:lnTo>
                    <a:pt x="821620" y="139230"/>
                  </a:lnTo>
                  <a:lnTo>
                    <a:pt x="821702" y="139424"/>
                  </a:lnTo>
                  <a:lnTo>
                    <a:pt x="821829" y="139618"/>
                  </a:lnTo>
                  <a:lnTo>
                    <a:pt x="821910" y="139799"/>
                  </a:lnTo>
                  <a:lnTo>
                    <a:pt x="821992" y="139993"/>
                  </a:lnTo>
                  <a:lnTo>
                    <a:pt x="822084" y="140174"/>
                  </a:lnTo>
                  <a:lnTo>
                    <a:pt x="822166" y="140368"/>
                  </a:lnTo>
                  <a:lnTo>
                    <a:pt x="822293" y="140549"/>
                  </a:lnTo>
                  <a:lnTo>
                    <a:pt x="822374" y="140743"/>
                  </a:lnTo>
                  <a:lnTo>
                    <a:pt x="822456" y="140925"/>
                  </a:lnTo>
                  <a:lnTo>
                    <a:pt x="822548" y="141119"/>
                  </a:lnTo>
                  <a:lnTo>
                    <a:pt x="822630" y="141313"/>
                  </a:lnTo>
                  <a:lnTo>
                    <a:pt x="822757" y="141494"/>
                  </a:lnTo>
                  <a:lnTo>
                    <a:pt x="822838" y="141688"/>
                  </a:lnTo>
                  <a:lnTo>
                    <a:pt x="822920" y="141920"/>
                  </a:lnTo>
                  <a:lnTo>
                    <a:pt x="823012" y="142101"/>
                  </a:lnTo>
                  <a:lnTo>
                    <a:pt x="823094" y="142295"/>
                  </a:lnTo>
                  <a:lnTo>
                    <a:pt x="823221" y="142489"/>
                  </a:lnTo>
                  <a:lnTo>
                    <a:pt x="823302" y="142671"/>
                  </a:lnTo>
                  <a:lnTo>
                    <a:pt x="823384" y="142865"/>
                  </a:lnTo>
                  <a:lnTo>
                    <a:pt x="823465" y="143046"/>
                  </a:lnTo>
                  <a:lnTo>
                    <a:pt x="823558" y="143240"/>
                  </a:lnTo>
                  <a:lnTo>
                    <a:pt x="823685" y="143421"/>
                  </a:lnTo>
                  <a:lnTo>
                    <a:pt x="823766" y="143615"/>
                  </a:lnTo>
                  <a:lnTo>
                    <a:pt x="823848" y="143796"/>
                  </a:lnTo>
                  <a:lnTo>
                    <a:pt x="823929" y="143990"/>
                  </a:lnTo>
                  <a:lnTo>
                    <a:pt x="824022" y="144184"/>
                  </a:lnTo>
                  <a:lnTo>
                    <a:pt x="824138" y="144365"/>
                  </a:lnTo>
                  <a:lnTo>
                    <a:pt x="824230" y="144559"/>
                  </a:lnTo>
                  <a:lnTo>
                    <a:pt x="824312" y="144740"/>
                  </a:lnTo>
                  <a:lnTo>
                    <a:pt x="824393" y="144934"/>
                  </a:lnTo>
                  <a:lnTo>
                    <a:pt x="824474" y="145115"/>
                  </a:lnTo>
                  <a:lnTo>
                    <a:pt x="824602" y="145361"/>
                  </a:lnTo>
                  <a:lnTo>
                    <a:pt x="824694" y="145542"/>
                  </a:lnTo>
                  <a:lnTo>
                    <a:pt x="824776" y="145736"/>
                  </a:lnTo>
                  <a:lnTo>
                    <a:pt x="824857" y="145917"/>
                  </a:lnTo>
                  <a:lnTo>
                    <a:pt x="824938" y="146111"/>
                  </a:lnTo>
                  <a:lnTo>
                    <a:pt x="825066" y="146292"/>
                  </a:lnTo>
                  <a:lnTo>
                    <a:pt x="825147" y="146486"/>
                  </a:lnTo>
                  <a:lnTo>
                    <a:pt x="825240" y="146667"/>
                  </a:lnTo>
                  <a:lnTo>
                    <a:pt x="825321" y="146861"/>
                  </a:lnTo>
                  <a:lnTo>
                    <a:pt x="825402" y="147055"/>
                  </a:lnTo>
                  <a:lnTo>
                    <a:pt x="825530" y="147236"/>
                  </a:lnTo>
                  <a:lnTo>
                    <a:pt x="825611" y="147469"/>
                  </a:lnTo>
                  <a:lnTo>
                    <a:pt x="825692" y="147663"/>
                  </a:lnTo>
                  <a:lnTo>
                    <a:pt x="825785" y="147844"/>
                  </a:lnTo>
                  <a:lnTo>
                    <a:pt x="825866" y="148038"/>
                  </a:lnTo>
                  <a:lnTo>
                    <a:pt x="825994" y="148232"/>
                  </a:lnTo>
                  <a:lnTo>
                    <a:pt x="826075" y="148413"/>
                  </a:lnTo>
                  <a:lnTo>
                    <a:pt x="826156" y="148607"/>
                  </a:lnTo>
                  <a:lnTo>
                    <a:pt x="826249" y="148788"/>
                  </a:lnTo>
                  <a:lnTo>
                    <a:pt x="826330" y="148982"/>
                  </a:lnTo>
                  <a:lnTo>
                    <a:pt x="826458" y="149215"/>
                  </a:lnTo>
                  <a:lnTo>
                    <a:pt x="826539" y="149396"/>
                  </a:lnTo>
                  <a:lnTo>
                    <a:pt x="826620" y="149590"/>
                  </a:lnTo>
                  <a:lnTo>
                    <a:pt x="826701" y="149784"/>
                  </a:lnTo>
                  <a:lnTo>
                    <a:pt x="826794" y="149965"/>
                  </a:lnTo>
                  <a:lnTo>
                    <a:pt x="826922" y="150159"/>
                  </a:lnTo>
                  <a:lnTo>
                    <a:pt x="827003" y="150340"/>
                  </a:lnTo>
                  <a:lnTo>
                    <a:pt x="827084" y="150534"/>
                  </a:lnTo>
                  <a:lnTo>
                    <a:pt x="827165" y="150767"/>
                  </a:lnTo>
                  <a:lnTo>
                    <a:pt x="827258" y="150961"/>
                  </a:lnTo>
                  <a:lnTo>
                    <a:pt x="827386" y="151142"/>
                  </a:lnTo>
                  <a:lnTo>
                    <a:pt x="827467" y="151336"/>
                  </a:lnTo>
                  <a:lnTo>
                    <a:pt x="827548" y="151517"/>
                  </a:lnTo>
                  <a:lnTo>
                    <a:pt x="827629" y="151711"/>
                  </a:lnTo>
                  <a:lnTo>
                    <a:pt x="827722" y="151892"/>
                  </a:lnTo>
                  <a:lnTo>
                    <a:pt x="827838" y="152138"/>
                  </a:lnTo>
                  <a:lnTo>
                    <a:pt x="827931" y="152319"/>
                  </a:lnTo>
                  <a:lnTo>
                    <a:pt x="828012" y="152513"/>
                  </a:lnTo>
                  <a:lnTo>
                    <a:pt x="828093" y="152694"/>
                  </a:lnTo>
                  <a:lnTo>
                    <a:pt x="828174" y="152888"/>
                  </a:lnTo>
                  <a:lnTo>
                    <a:pt x="828302" y="153069"/>
                  </a:lnTo>
                  <a:lnTo>
                    <a:pt x="828395" y="153263"/>
                  </a:lnTo>
                </a:path>
                <a:path w="925195" h="787400">
                  <a:moveTo>
                    <a:pt x="828395" y="153263"/>
                  </a:moveTo>
                  <a:lnTo>
                    <a:pt x="828476" y="153496"/>
                  </a:lnTo>
                  <a:lnTo>
                    <a:pt x="828557" y="153690"/>
                  </a:lnTo>
                  <a:lnTo>
                    <a:pt x="828638" y="153871"/>
                  </a:lnTo>
                  <a:lnTo>
                    <a:pt x="828766" y="154065"/>
                  </a:lnTo>
                  <a:lnTo>
                    <a:pt x="828847" y="154246"/>
                  </a:lnTo>
                  <a:lnTo>
                    <a:pt x="828940" y="154440"/>
                  </a:lnTo>
                  <a:lnTo>
                    <a:pt x="829021" y="154673"/>
                  </a:lnTo>
                  <a:lnTo>
                    <a:pt x="829102" y="154867"/>
                  </a:lnTo>
                  <a:lnTo>
                    <a:pt x="829230" y="155048"/>
                  </a:lnTo>
                  <a:lnTo>
                    <a:pt x="829311" y="155242"/>
                  </a:lnTo>
                  <a:lnTo>
                    <a:pt x="829404" y="155423"/>
                  </a:lnTo>
                  <a:lnTo>
                    <a:pt x="829485" y="155669"/>
                  </a:lnTo>
                  <a:lnTo>
                    <a:pt x="829566" y="155850"/>
                  </a:lnTo>
                  <a:lnTo>
                    <a:pt x="829694" y="156044"/>
                  </a:lnTo>
                  <a:lnTo>
                    <a:pt x="829775" y="156225"/>
                  </a:lnTo>
                  <a:lnTo>
                    <a:pt x="829856" y="156419"/>
                  </a:lnTo>
                  <a:lnTo>
                    <a:pt x="829949" y="156600"/>
                  </a:lnTo>
                  <a:lnTo>
                    <a:pt x="830030" y="156846"/>
                  </a:lnTo>
                  <a:lnTo>
                    <a:pt x="830158" y="157027"/>
                  </a:lnTo>
                  <a:lnTo>
                    <a:pt x="830239" y="157221"/>
                  </a:lnTo>
                  <a:lnTo>
                    <a:pt x="830320" y="157402"/>
                  </a:lnTo>
                  <a:lnTo>
                    <a:pt x="830402" y="157596"/>
                  </a:lnTo>
                  <a:lnTo>
                    <a:pt x="830494" y="157829"/>
                  </a:lnTo>
                  <a:lnTo>
                    <a:pt x="830622" y="158010"/>
                  </a:lnTo>
                  <a:lnTo>
                    <a:pt x="830703" y="158204"/>
                  </a:lnTo>
                  <a:lnTo>
                    <a:pt x="830784" y="158398"/>
                  </a:lnTo>
                  <a:lnTo>
                    <a:pt x="830866" y="158631"/>
                  </a:lnTo>
                  <a:lnTo>
                    <a:pt x="830958" y="158812"/>
                  </a:lnTo>
                  <a:lnTo>
                    <a:pt x="831086" y="159006"/>
                  </a:lnTo>
                  <a:lnTo>
                    <a:pt x="831167" y="159187"/>
                  </a:lnTo>
                  <a:lnTo>
                    <a:pt x="831248" y="159381"/>
                  </a:lnTo>
                  <a:lnTo>
                    <a:pt x="831330" y="159614"/>
                  </a:lnTo>
                  <a:lnTo>
                    <a:pt x="831422" y="159808"/>
                  </a:lnTo>
                  <a:lnTo>
                    <a:pt x="831538" y="159989"/>
                  </a:lnTo>
                  <a:lnTo>
                    <a:pt x="831631" y="160183"/>
                  </a:lnTo>
                  <a:lnTo>
                    <a:pt x="831712" y="160416"/>
                  </a:lnTo>
                  <a:lnTo>
                    <a:pt x="831794" y="160610"/>
                  </a:lnTo>
                  <a:lnTo>
                    <a:pt x="831875" y="160791"/>
                  </a:lnTo>
                  <a:lnTo>
                    <a:pt x="832002" y="160985"/>
                  </a:lnTo>
                  <a:lnTo>
                    <a:pt x="832095" y="161166"/>
                  </a:lnTo>
                  <a:lnTo>
                    <a:pt x="832176" y="161411"/>
                  </a:lnTo>
                  <a:lnTo>
                    <a:pt x="832258" y="161592"/>
                  </a:lnTo>
                  <a:lnTo>
                    <a:pt x="832339" y="161786"/>
                  </a:lnTo>
                  <a:lnTo>
                    <a:pt x="832466" y="161968"/>
                  </a:lnTo>
                  <a:lnTo>
                    <a:pt x="832548" y="162200"/>
                  </a:lnTo>
                  <a:lnTo>
                    <a:pt x="832640" y="162394"/>
                  </a:lnTo>
                  <a:lnTo>
                    <a:pt x="832722" y="162588"/>
                  </a:lnTo>
                  <a:lnTo>
                    <a:pt x="832803" y="162769"/>
                  </a:lnTo>
                  <a:lnTo>
                    <a:pt x="832930" y="163002"/>
                  </a:lnTo>
                  <a:lnTo>
                    <a:pt x="833012" y="163196"/>
                  </a:lnTo>
                  <a:lnTo>
                    <a:pt x="833104" y="163377"/>
                  </a:lnTo>
                  <a:lnTo>
                    <a:pt x="833186" y="163571"/>
                  </a:lnTo>
                  <a:lnTo>
                    <a:pt x="833267" y="163804"/>
                  </a:lnTo>
                  <a:lnTo>
                    <a:pt x="833394" y="163998"/>
                  </a:lnTo>
                  <a:lnTo>
                    <a:pt x="833476" y="164179"/>
                  </a:lnTo>
                  <a:lnTo>
                    <a:pt x="833557" y="164412"/>
                  </a:lnTo>
                  <a:lnTo>
                    <a:pt x="833650" y="164606"/>
                  </a:lnTo>
                  <a:lnTo>
                    <a:pt x="833731" y="164800"/>
                  </a:lnTo>
                  <a:lnTo>
                    <a:pt x="833858" y="164981"/>
                  </a:lnTo>
                  <a:lnTo>
                    <a:pt x="833940" y="165214"/>
                  </a:lnTo>
                  <a:lnTo>
                    <a:pt x="834021" y="165408"/>
                  </a:lnTo>
                  <a:lnTo>
                    <a:pt x="834102" y="165589"/>
                  </a:lnTo>
                  <a:lnTo>
                    <a:pt x="834195" y="165783"/>
                  </a:lnTo>
                  <a:lnTo>
                    <a:pt x="834322" y="166016"/>
                  </a:lnTo>
                  <a:lnTo>
                    <a:pt x="834404" y="166210"/>
                  </a:lnTo>
                  <a:lnTo>
                    <a:pt x="834485" y="166391"/>
                  </a:lnTo>
                  <a:lnTo>
                    <a:pt x="834566" y="166624"/>
                  </a:lnTo>
                  <a:lnTo>
                    <a:pt x="834659" y="166818"/>
                  </a:lnTo>
                  <a:lnTo>
                    <a:pt x="834786" y="167012"/>
                  </a:lnTo>
                  <a:lnTo>
                    <a:pt x="834868" y="167244"/>
                  </a:lnTo>
                  <a:lnTo>
                    <a:pt x="834949" y="167426"/>
                  </a:lnTo>
                  <a:lnTo>
                    <a:pt x="835030" y="167620"/>
                  </a:lnTo>
                  <a:lnTo>
                    <a:pt x="835123" y="167801"/>
                  </a:lnTo>
                  <a:lnTo>
                    <a:pt x="835239" y="168046"/>
                  </a:lnTo>
                  <a:lnTo>
                    <a:pt x="835332" y="168227"/>
                  </a:lnTo>
                  <a:lnTo>
                    <a:pt x="835413" y="168421"/>
                  </a:lnTo>
                  <a:lnTo>
                    <a:pt x="835494" y="168654"/>
                  </a:lnTo>
                  <a:lnTo>
                    <a:pt x="835575" y="168848"/>
                  </a:lnTo>
                  <a:lnTo>
                    <a:pt x="835703" y="169029"/>
                  </a:lnTo>
                  <a:lnTo>
                    <a:pt x="835796" y="169262"/>
                  </a:lnTo>
                  <a:lnTo>
                    <a:pt x="835877" y="169456"/>
                  </a:lnTo>
                  <a:lnTo>
                    <a:pt x="835958" y="169637"/>
                  </a:lnTo>
                  <a:lnTo>
                    <a:pt x="836039" y="169883"/>
                  </a:lnTo>
                  <a:lnTo>
                    <a:pt x="836167" y="170064"/>
                  </a:lnTo>
                  <a:lnTo>
                    <a:pt x="836248" y="170258"/>
                  </a:lnTo>
                  <a:lnTo>
                    <a:pt x="836341" y="170491"/>
                  </a:lnTo>
                  <a:lnTo>
                    <a:pt x="836422" y="170672"/>
                  </a:lnTo>
                  <a:lnTo>
                    <a:pt x="836503" y="170866"/>
                  </a:lnTo>
                  <a:lnTo>
                    <a:pt x="836631" y="171099"/>
                  </a:lnTo>
                  <a:lnTo>
                    <a:pt x="836712" y="171293"/>
                  </a:lnTo>
                  <a:lnTo>
                    <a:pt x="836805" y="171474"/>
                  </a:lnTo>
                  <a:lnTo>
                    <a:pt x="836886" y="171720"/>
                  </a:lnTo>
                  <a:lnTo>
                    <a:pt x="836967" y="171901"/>
                  </a:lnTo>
                  <a:lnTo>
                    <a:pt x="837095" y="172095"/>
                  </a:lnTo>
                  <a:lnTo>
                    <a:pt x="837176" y="172327"/>
                  </a:lnTo>
                  <a:lnTo>
                    <a:pt x="837257" y="172508"/>
                  </a:lnTo>
                  <a:lnTo>
                    <a:pt x="837350" y="172702"/>
                  </a:lnTo>
                  <a:lnTo>
                    <a:pt x="837431" y="172935"/>
                  </a:lnTo>
                  <a:lnTo>
                    <a:pt x="837559" y="173129"/>
                  </a:lnTo>
                  <a:lnTo>
                    <a:pt x="837640" y="173310"/>
                  </a:lnTo>
                  <a:lnTo>
                    <a:pt x="837721" y="173543"/>
                  </a:lnTo>
                  <a:lnTo>
                    <a:pt x="837802" y="173737"/>
                  </a:lnTo>
                  <a:lnTo>
                    <a:pt x="837895" y="173931"/>
                  </a:lnTo>
                  <a:lnTo>
                    <a:pt x="838023" y="174164"/>
                  </a:lnTo>
                  <a:lnTo>
                    <a:pt x="838104" y="174345"/>
                  </a:lnTo>
                  <a:lnTo>
                    <a:pt x="838185" y="174539"/>
                  </a:lnTo>
                  <a:lnTo>
                    <a:pt x="838266" y="174772"/>
                  </a:lnTo>
                  <a:lnTo>
                    <a:pt x="838359" y="174966"/>
                  </a:lnTo>
                  <a:lnTo>
                    <a:pt x="838487" y="175199"/>
                  </a:lnTo>
                  <a:lnTo>
                    <a:pt x="838568" y="175380"/>
                  </a:lnTo>
                  <a:lnTo>
                    <a:pt x="838649" y="175574"/>
                  </a:lnTo>
                  <a:lnTo>
                    <a:pt x="838730" y="175807"/>
                  </a:lnTo>
                  <a:lnTo>
                    <a:pt x="838823" y="176001"/>
                  </a:lnTo>
                  <a:lnTo>
                    <a:pt x="838939" y="176182"/>
                  </a:lnTo>
                  <a:lnTo>
                    <a:pt x="839032" y="176414"/>
                  </a:lnTo>
                  <a:lnTo>
                    <a:pt x="839113" y="176608"/>
                  </a:lnTo>
                  <a:lnTo>
                    <a:pt x="839194" y="176841"/>
                  </a:lnTo>
                  <a:lnTo>
                    <a:pt x="839276" y="177035"/>
                  </a:lnTo>
                  <a:lnTo>
                    <a:pt x="839403" y="177216"/>
                  </a:lnTo>
                  <a:lnTo>
                    <a:pt x="839496" y="177462"/>
                  </a:lnTo>
                  <a:lnTo>
                    <a:pt x="839577" y="177643"/>
                  </a:lnTo>
                  <a:lnTo>
                    <a:pt x="839658" y="177876"/>
                  </a:lnTo>
                  <a:lnTo>
                    <a:pt x="839740" y="178070"/>
                  </a:lnTo>
                  <a:lnTo>
                    <a:pt x="839867" y="178251"/>
                  </a:lnTo>
                  <a:lnTo>
                    <a:pt x="839948" y="178497"/>
                  </a:lnTo>
                  <a:lnTo>
                    <a:pt x="840041" y="178678"/>
                  </a:lnTo>
                  <a:lnTo>
                    <a:pt x="840122" y="178911"/>
                  </a:lnTo>
                  <a:lnTo>
                    <a:pt x="840204" y="179105"/>
                  </a:lnTo>
                  <a:lnTo>
                    <a:pt x="840331" y="179286"/>
                  </a:lnTo>
                  <a:lnTo>
                    <a:pt x="840412" y="179531"/>
                  </a:lnTo>
                  <a:lnTo>
                    <a:pt x="840505" y="179713"/>
                  </a:lnTo>
                  <a:lnTo>
                    <a:pt x="840586" y="179945"/>
                  </a:lnTo>
                  <a:lnTo>
                    <a:pt x="840668" y="180139"/>
                  </a:lnTo>
                  <a:lnTo>
                    <a:pt x="840795" y="180333"/>
                  </a:lnTo>
                  <a:lnTo>
                    <a:pt x="840876" y="180566"/>
                  </a:lnTo>
                  <a:lnTo>
                    <a:pt x="840958" y="180747"/>
                  </a:lnTo>
                  <a:lnTo>
                    <a:pt x="841050" y="180980"/>
                  </a:lnTo>
                  <a:lnTo>
                    <a:pt x="841132" y="181174"/>
                  </a:lnTo>
                  <a:lnTo>
                    <a:pt x="841259" y="181407"/>
                  </a:lnTo>
                  <a:lnTo>
                    <a:pt x="841340" y="181601"/>
                  </a:lnTo>
                  <a:lnTo>
                    <a:pt x="841422" y="181782"/>
                  </a:lnTo>
                  <a:lnTo>
                    <a:pt x="841503" y="182028"/>
                  </a:lnTo>
                  <a:lnTo>
                    <a:pt x="841596" y="182209"/>
                  </a:lnTo>
                  <a:lnTo>
                    <a:pt x="841723" y="182442"/>
                  </a:lnTo>
                  <a:lnTo>
                    <a:pt x="841804" y="182636"/>
                  </a:lnTo>
                  <a:lnTo>
                    <a:pt x="841886" y="182868"/>
                  </a:lnTo>
                  <a:lnTo>
                    <a:pt x="841967" y="183062"/>
                  </a:lnTo>
                  <a:lnTo>
                    <a:pt x="842060" y="183243"/>
                  </a:lnTo>
                  <a:lnTo>
                    <a:pt x="842187" y="183476"/>
                  </a:lnTo>
                  <a:lnTo>
                    <a:pt x="842268" y="183670"/>
                  </a:lnTo>
                  <a:lnTo>
                    <a:pt x="842350" y="183903"/>
                  </a:lnTo>
                  <a:lnTo>
                    <a:pt x="842431" y="184097"/>
                  </a:lnTo>
                  <a:lnTo>
                    <a:pt x="842524" y="184330"/>
                  </a:lnTo>
                  <a:lnTo>
                    <a:pt x="842640" y="184511"/>
                  </a:lnTo>
                  <a:lnTo>
                    <a:pt x="842732" y="184757"/>
                  </a:lnTo>
                  <a:lnTo>
                    <a:pt x="842814" y="184938"/>
                  </a:lnTo>
                  <a:lnTo>
                    <a:pt x="842895" y="185132"/>
                  </a:lnTo>
                  <a:lnTo>
                    <a:pt x="842976" y="185365"/>
                  </a:lnTo>
                  <a:lnTo>
                    <a:pt x="843104" y="185559"/>
                  </a:lnTo>
                  <a:lnTo>
                    <a:pt x="843196" y="185791"/>
                  </a:lnTo>
                  <a:lnTo>
                    <a:pt x="843278" y="185972"/>
                  </a:lnTo>
                  <a:lnTo>
                    <a:pt x="843359" y="186205"/>
                  </a:lnTo>
                  <a:lnTo>
                    <a:pt x="843440" y="186399"/>
                  </a:lnTo>
                  <a:lnTo>
                    <a:pt x="843568" y="186632"/>
                  </a:lnTo>
                  <a:lnTo>
                    <a:pt x="843649" y="186826"/>
                  </a:lnTo>
                  <a:lnTo>
                    <a:pt x="843742" y="187059"/>
                  </a:lnTo>
                  <a:lnTo>
                    <a:pt x="843823" y="187253"/>
                  </a:lnTo>
                  <a:lnTo>
                    <a:pt x="843904" y="187486"/>
                  </a:lnTo>
                  <a:lnTo>
                    <a:pt x="844032" y="187667"/>
                  </a:lnTo>
                  <a:lnTo>
                    <a:pt x="844113" y="187900"/>
                  </a:lnTo>
                  <a:lnTo>
                    <a:pt x="844206" y="188094"/>
                  </a:lnTo>
                  <a:lnTo>
                    <a:pt x="844287" y="188288"/>
                  </a:lnTo>
                  <a:lnTo>
                    <a:pt x="844368" y="188520"/>
                  </a:lnTo>
                  <a:lnTo>
                    <a:pt x="844496" y="188701"/>
                  </a:lnTo>
                  <a:lnTo>
                    <a:pt x="844577" y="188947"/>
                  </a:lnTo>
                  <a:lnTo>
                    <a:pt x="844658" y="189128"/>
                  </a:lnTo>
                  <a:lnTo>
                    <a:pt x="844751" y="189361"/>
                  </a:lnTo>
                  <a:lnTo>
                    <a:pt x="844832" y="189555"/>
                  </a:lnTo>
                  <a:lnTo>
                    <a:pt x="844960" y="189788"/>
                  </a:lnTo>
                  <a:lnTo>
                    <a:pt x="845041" y="189982"/>
                  </a:lnTo>
                  <a:lnTo>
                    <a:pt x="845122" y="190215"/>
                  </a:lnTo>
                  <a:lnTo>
                    <a:pt x="845203" y="190396"/>
                  </a:lnTo>
                  <a:lnTo>
                    <a:pt x="845296" y="190641"/>
                  </a:lnTo>
                  <a:lnTo>
                    <a:pt x="845424" y="190823"/>
                  </a:lnTo>
                  <a:lnTo>
                    <a:pt x="845505" y="191055"/>
                  </a:lnTo>
                  <a:lnTo>
                    <a:pt x="845586" y="191249"/>
                  </a:lnTo>
                  <a:lnTo>
                    <a:pt x="845667" y="191482"/>
                  </a:lnTo>
                  <a:lnTo>
                    <a:pt x="845760" y="191676"/>
                  </a:lnTo>
                  <a:lnTo>
                    <a:pt x="845876" y="191909"/>
                  </a:lnTo>
                  <a:lnTo>
                    <a:pt x="845969" y="192090"/>
                  </a:lnTo>
                  <a:lnTo>
                    <a:pt x="846050" y="192336"/>
                  </a:lnTo>
                  <a:lnTo>
                    <a:pt x="846131" y="192517"/>
                  </a:lnTo>
                  <a:lnTo>
                    <a:pt x="846224" y="192750"/>
                  </a:lnTo>
                  <a:lnTo>
                    <a:pt x="846340" y="192995"/>
                  </a:lnTo>
                  <a:lnTo>
                    <a:pt x="846433" y="193176"/>
                  </a:lnTo>
                  <a:lnTo>
                    <a:pt x="846514" y="193409"/>
                  </a:lnTo>
                  <a:lnTo>
                    <a:pt x="846595" y="193603"/>
                  </a:lnTo>
                  <a:lnTo>
                    <a:pt x="846676" y="193836"/>
                  </a:lnTo>
                  <a:lnTo>
                    <a:pt x="846804" y="194030"/>
                  </a:lnTo>
                </a:path>
                <a:path w="925195" h="787400">
                  <a:moveTo>
                    <a:pt x="846804" y="194030"/>
                  </a:moveTo>
                  <a:lnTo>
                    <a:pt x="846897" y="194263"/>
                  </a:lnTo>
                  <a:lnTo>
                    <a:pt x="846978" y="194444"/>
                  </a:lnTo>
                  <a:lnTo>
                    <a:pt x="847059" y="194690"/>
                  </a:lnTo>
                  <a:lnTo>
                    <a:pt x="847140" y="194871"/>
                  </a:lnTo>
                  <a:lnTo>
                    <a:pt x="847268" y="195104"/>
                  </a:lnTo>
                  <a:lnTo>
                    <a:pt x="847349" y="195298"/>
                  </a:lnTo>
                  <a:lnTo>
                    <a:pt x="847442" y="195530"/>
                  </a:lnTo>
                  <a:lnTo>
                    <a:pt x="847523" y="195724"/>
                  </a:lnTo>
                  <a:lnTo>
                    <a:pt x="847604" y="195957"/>
                  </a:lnTo>
                  <a:lnTo>
                    <a:pt x="847732" y="196138"/>
                  </a:lnTo>
                  <a:lnTo>
                    <a:pt x="847813" y="196384"/>
                  </a:lnTo>
                  <a:lnTo>
                    <a:pt x="847906" y="196617"/>
                  </a:lnTo>
                  <a:lnTo>
                    <a:pt x="847987" y="196798"/>
                  </a:lnTo>
                  <a:lnTo>
                    <a:pt x="848068" y="197044"/>
                  </a:lnTo>
                  <a:lnTo>
                    <a:pt x="848196" y="197225"/>
                  </a:lnTo>
                  <a:lnTo>
                    <a:pt x="848277" y="197457"/>
                  </a:lnTo>
                  <a:lnTo>
                    <a:pt x="848358" y="197652"/>
                  </a:lnTo>
                  <a:lnTo>
                    <a:pt x="848451" y="197884"/>
                  </a:lnTo>
                  <a:lnTo>
                    <a:pt x="848532" y="198078"/>
                  </a:lnTo>
                  <a:lnTo>
                    <a:pt x="848660" y="198311"/>
                  </a:lnTo>
                  <a:lnTo>
                    <a:pt x="848741" y="198544"/>
                  </a:lnTo>
                  <a:lnTo>
                    <a:pt x="848822" y="198738"/>
                  </a:lnTo>
                  <a:lnTo>
                    <a:pt x="848904" y="198971"/>
                  </a:lnTo>
                  <a:lnTo>
                    <a:pt x="848996" y="199152"/>
                  </a:lnTo>
                  <a:lnTo>
                    <a:pt x="849124" y="199385"/>
                  </a:lnTo>
                  <a:lnTo>
                    <a:pt x="849205" y="199579"/>
                  </a:lnTo>
                  <a:lnTo>
                    <a:pt x="849286" y="199811"/>
                  </a:lnTo>
                  <a:lnTo>
                    <a:pt x="849368" y="200044"/>
                  </a:lnTo>
                  <a:lnTo>
                    <a:pt x="849460" y="200238"/>
                  </a:lnTo>
                  <a:lnTo>
                    <a:pt x="849576" y="200471"/>
                  </a:lnTo>
                  <a:lnTo>
                    <a:pt x="849669" y="200665"/>
                  </a:lnTo>
                  <a:lnTo>
                    <a:pt x="849750" y="200898"/>
                  </a:lnTo>
                  <a:lnTo>
                    <a:pt x="849832" y="201079"/>
                  </a:lnTo>
                  <a:lnTo>
                    <a:pt x="849924" y="201325"/>
                  </a:lnTo>
                  <a:lnTo>
                    <a:pt x="850040" y="201557"/>
                  </a:lnTo>
                  <a:lnTo>
                    <a:pt x="850133" y="201739"/>
                  </a:lnTo>
                  <a:lnTo>
                    <a:pt x="850214" y="201984"/>
                  </a:lnTo>
                  <a:lnTo>
                    <a:pt x="850296" y="202165"/>
                  </a:lnTo>
                  <a:lnTo>
                    <a:pt x="850377" y="202398"/>
                  </a:lnTo>
                  <a:lnTo>
                    <a:pt x="850504" y="202644"/>
                  </a:lnTo>
                  <a:lnTo>
                    <a:pt x="850597" y="202825"/>
                  </a:lnTo>
                  <a:lnTo>
                    <a:pt x="850678" y="203058"/>
                  </a:lnTo>
                  <a:lnTo>
                    <a:pt x="850760" y="203252"/>
                  </a:lnTo>
                  <a:lnTo>
                    <a:pt x="850841" y="203485"/>
                  </a:lnTo>
                  <a:lnTo>
                    <a:pt x="850968" y="203717"/>
                  </a:lnTo>
                  <a:lnTo>
                    <a:pt x="851050" y="203911"/>
                  </a:lnTo>
                  <a:lnTo>
                    <a:pt x="851142" y="204144"/>
                  </a:lnTo>
                  <a:lnTo>
                    <a:pt x="851224" y="204338"/>
                  </a:lnTo>
                  <a:lnTo>
                    <a:pt x="851305" y="204571"/>
                  </a:lnTo>
                  <a:lnTo>
                    <a:pt x="851432" y="204804"/>
                  </a:lnTo>
                  <a:lnTo>
                    <a:pt x="851514" y="204998"/>
                  </a:lnTo>
                  <a:lnTo>
                    <a:pt x="851606" y="205231"/>
                  </a:lnTo>
                  <a:lnTo>
                    <a:pt x="851688" y="205412"/>
                  </a:lnTo>
                  <a:lnTo>
                    <a:pt x="851769" y="205657"/>
                  </a:lnTo>
                  <a:lnTo>
                    <a:pt x="851896" y="205890"/>
                  </a:lnTo>
                  <a:lnTo>
                    <a:pt x="851978" y="206071"/>
                  </a:lnTo>
                  <a:lnTo>
                    <a:pt x="852059" y="206304"/>
                  </a:lnTo>
                  <a:lnTo>
                    <a:pt x="852152" y="206550"/>
                  </a:lnTo>
                  <a:lnTo>
                    <a:pt x="852233" y="206731"/>
                  </a:lnTo>
                  <a:lnTo>
                    <a:pt x="852360" y="206964"/>
                  </a:lnTo>
                  <a:lnTo>
                    <a:pt x="852442" y="207158"/>
                  </a:lnTo>
                  <a:lnTo>
                    <a:pt x="852523" y="207391"/>
                  </a:lnTo>
                  <a:lnTo>
                    <a:pt x="852604" y="207623"/>
                  </a:lnTo>
                  <a:lnTo>
                    <a:pt x="852697" y="207817"/>
                  </a:lnTo>
                  <a:lnTo>
                    <a:pt x="852825" y="208050"/>
                  </a:lnTo>
                  <a:lnTo>
                    <a:pt x="852906" y="208283"/>
                  </a:lnTo>
                  <a:lnTo>
                    <a:pt x="852987" y="208477"/>
                  </a:lnTo>
                  <a:lnTo>
                    <a:pt x="853068" y="208710"/>
                  </a:lnTo>
                  <a:lnTo>
                    <a:pt x="853161" y="208904"/>
                  </a:lnTo>
                  <a:lnTo>
                    <a:pt x="853277" y="209137"/>
                  </a:lnTo>
                  <a:lnTo>
                    <a:pt x="853370" y="209369"/>
                  </a:lnTo>
                  <a:lnTo>
                    <a:pt x="853451" y="209563"/>
                  </a:lnTo>
                  <a:lnTo>
                    <a:pt x="853532" y="209796"/>
                  </a:lnTo>
                  <a:lnTo>
                    <a:pt x="853625" y="210029"/>
                  </a:lnTo>
                  <a:lnTo>
                    <a:pt x="853741" y="210223"/>
                  </a:lnTo>
                  <a:lnTo>
                    <a:pt x="853834" y="210456"/>
                  </a:lnTo>
                  <a:lnTo>
                    <a:pt x="853915" y="210689"/>
                  </a:lnTo>
                  <a:lnTo>
                    <a:pt x="853996" y="210870"/>
                  </a:lnTo>
                  <a:lnTo>
                    <a:pt x="854077" y="211115"/>
                  </a:lnTo>
                  <a:lnTo>
                    <a:pt x="854205" y="211348"/>
                  </a:lnTo>
                  <a:lnTo>
                    <a:pt x="854298" y="211529"/>
                  </a:lnTo>
                  <a:lnTo>
                    <a:pt x="854379" y="211775"/>
                  </a:lnTo>
                  <a:lnTo>
                    <a:pt x="854460" y="212008"/>
                  </a:lnTo>
                  <a:lnTo>
                    <a:pt x="854541" y="212189"/>
                  </a:lnTo>
                  <a:lnTo>
                    <a:pt x="854669" y="212435"/>
                  </a:lnTo>
                  <a:lnTo>
                    <a:pt x="854750" y="212667"/>
                  </a:lnTo>
                  <a:lnTo>
                    <a:pt x="854843" y="212849"/>
                  </a:lnTo>
                  <a:lnTo>
                    <a:pt x="854924" y="213094"/>
                  </a:lnTo>
                  <a:lnTo>
                    <a:pt x="855005" y="213327"/>
                  </a:lnTo>
                  <a:lnTo>
                    <a:pt x="855133" y="213508"/>
                  </a:lnTo>
                  <a:lnTo>
                    <a:pt x="855214" y="213741"/>
                  </a:lnTo>
                  <a:lnTo>
                    <a:pt x="855307" y="213987"/>
                  </a:lnTo>
                  <a:lnTo>
                    <a:pt x="855388" y="214168"/>
                  </a:lnTo>
                  <a:lnTo>
                    <a:pt x="855469" y="214401"/>
                  </a:lnTo>
                  <a:lnTo>
                    <a:pt x="855597" y="214646"/>
                  </a:lnTo>
                  <a:lnTo>
                    <a:pt x="855678" y="214827"/>
                  </a:lnTo>
                  <a:lnTo>
                    <a:pt x="855759" y="215060"/>
                  </a:lnTo>
                  <a:lnTo>
                    <a:pt x="855852" y="215306"/>
                  </a:lnTo>
                  <a:lnTo>
                    <a:pt x="855933" y="215487"/>
                  </a:lnTo>
                  <a:lnTo>
                    <a:pt x="856061" y="215720"/>
                  </a:lnTo>
                  <a:lnTo>
                    <a:pt x="856142" y="215966"/>
                  </a:lnTo>
                  <a:lnTo>
                    <a:pt x="856223" y="216147"/>
                  </a:lnTo>
                  <a:lnTo>
                    <a:pt x="856305" y="216379"/>
                  </a:lnTo>
                  <a:lnTo>
                    <a:pt x="856397" y="216612"/>
                  </a:lnTo>
                  <a:lnTo>
                    <a:pt x="856525" y="216806"/>
                  </a:lnTo>
                  <a:lnTo>
                    <a:pt x="856606" y="217039"/>
                  </a:lnTo>
                  <a:lnTo>
                    <a:pt x="856687" y="217272"/>
                  </a:lnTo>
                  <a:lnTo>
                    <a:pt x="856769" y="217518"/>
                  </a:lnTo>
                  <a:lnTo>
                    <a:pt x="856861" y="217699"/>
                  </a:lnTo>
                  <a:lnTo>
                    <a:pt x="856977" y="217931"/>
                  </a:lnTo>
                  <a:lnTo>
                    <a:pt x="857070" y="218177"/>
                  </a:lnTo>
                  <a:lnTo>
                    <a:pt x="857151" y="218358"/>
                  </a:lnTo>
                  <a:lnTo>
                    <a:pt x="857233" y="218591"/>
                  </a:lnTo>
                  <a:lnTo>
                    <a:pt x="857314" y="218837"/>
                  </a:lnTo>
                  <a:lnTo>
                    <a:pt x="857441" y="219018"/>
                  </a:lnTo>
                  <a:lnTo>
                    <a:pt x="857534" y="219251"/>
                  </a:lnTo>
                  <a:lnTo>
                    <a:pt x="857615" y="219484"/>
                  </a:lnTo>
                  <a:lnTo>
                    <a:pt x="857697" y="219729"/>
                  </a:lnTo>
                  <a:lnTo>
                    <a:pt x="857778" y="219910"/>
                  </a:lnTo>
                  <a:lnTo>
                    <a:pt x="857905" y="220143"/>
                  </a:lnTo>
                  <a:lnTo>
                    <a:pt x="857998" y="220389"/>
                  </a:lnTo>
                  <a:lnTo>
                    <a:pt x="858079" y="220570"/>
                  </a:lnTo>
                  <a:lnTo>
                    <a:pt x="858161" y="220803"/>
                  </a:lnTo>
                  <a:lnTo>
                    <a:pt x="858242" y="221048"/>
                  </a:lnTo>
                  <a:lnTo>
                    <a:pt x="858369" y="221281"/>
                  </a:lnTo>
                  <a:lnTo>
                    <a:pt x="858451" y="221462"/>
                  </a:lnTo>
                  <a:lnTo>
                    <a:pt x="858543" y="221708"/>
                  </a:lnTo>
                  <a:lnTo>
                    <a:pt x="858625" y="221941"/>
                  </a:lnTo>
                  <a:lnTo>
                    <a:pt x="858706" y="222174"/>
                  </a:lnTo>
                  <a:lnTo>
                    <a:pt x="858833" y="222355"/>
                  </a:lnTo>
                  <a:lnTo>
                    <a:pt x="858915" y="222601"/>
                  </a:lnTo>
                  <a:lnTo>
                    <a:pt x="859007" y="222833"/>
                  </a:lnTo>
                  <a:lnTo>
                    <a:pt x="859089" y="223014"/>
                  </a:lnTo>
                  <a:lnTo>
                    <a:pt x="859170" y="223260"/>
                  </a:lnTo>
                  <a:lnTo>
                    <a:pt x="859297" y="223493"/>
                  </a:lnTo>
                  <a:lnTo>
                    <a:pt x="859379" y="223726"/>
                  </a:lnTo>
                  <a:lnTo>
                    <a:pt x="859460" y="223920"/>
                  </a:lnTo>
                  <a:lnTo>
                    <a:pt x="859553" y="224153"/>
                  </a:lnTo>
                  <a:lnTo>
                    <a:pt x="859634" y="224385"/>
                  </a:lnTo>
                  <a:lnTo>
                    <a:pt x="859761" y="224618"/>
                  </a:lnTo>
                  <a:lnTo>
                    <a:pt x="859843" y="224812"/>
                  </a:lnTo>
                  <a:lnTo>
                    <a:pt x="859924" y="225045"/>
                  </a:lnTo>
                  <a:lnTo>
                    <a:pt x="860005" y="225278"/>
                  </a:lnTo>
                  <a:lnTo>
                    <a:pt x="860098" y="225511"/>
                  </a:lnTo>
                  <a:lnTo>
                    <a:pt x="860225" y="225705"/>
                  </a:lnTo>
                  <a:lnTo>
                    <a:pt x="860307" y="225937"/>
                  </a:lnTo>
                  <a:lnTo>
                    <a:pt x="860388" y="226170"/>
                  </a:lnTo>
                  <a:lnTo>
                    <a:pt x="860469" y="226403"/>
                  </a:lnTo>
                  <a:lnTo>
                    <a:pt x="860562" y="226597"/>
                  </a:lnTo>
                  <a:lnTo>
                    <a:pt x="860678" y="226830"/>
                  </a:lnTo>
                  <a:lnTo>
                    <a:pt x="860771" y="227063"/>
                  </a:lnTo>
                  <a:lnTo>
                    <a:pt x="860852" y="227308"/>
                  </a:lnTo>
                  <a:lnTo>
                    <a:pt x="860933" y="227489"/>
                  </a:lnTo>
                  <a:lnTo>
                    <a:pt x="861014" y="227722"/>
                  </a:lnTo>
                  <a:lnTo>
                    <a:pt x="861142" y="227968"/>
                  </a:lnTo>
                  <a:lnTo>
                    <a:pt x="861235" y="228201"/>
                  </a:lnTo>
                  <a:lnTo>
                    <a:pt x="861316" y="228434"/>
                  </a:lnTo>
                  <a:lnTo>
                    <a:pt x="861397" y="228628"/>
                  </a:lnTo>
                  <a:lnTo>
                    <a:pt x="861478" y="228860"/>
                  </a:lnTo>
                  <a:lnTo>
                    <a:pt x="861606" y="229093"/>
                  </a:lnTo>
                  <a:lnTo>
                    <a:pt x="861699" y="229326"/>
                  </a:lnTo>
                  <a:lnTo>
                    <a:pt x="861780" y="229520"/>
                  </a:lnTo>
                  <a:lnTo>
                    <a:pt x="861861" y="229753"/>
                  </a:lnTo>
                  <a:lnTo>
                    <a:pt x="861942" y="229986"/>
                  </a:lnTo>
                  <a:lnTo>
                    <a:pt x="862070" y="230218"/>
                  </a:lnTo>
                  <a:lnTo>
                    <a:pt x="862151" y="230412"/>
                  </a:lnTo>
                  <a:lnTo>
                    <a:pt x="862244" y="230645"/>
                  </a:lnTo>
                  <a:lnTo>
                    <a:pt x="862325" y="230878"/>
                  </a:lnTo>
                  <a:lnTo>
                    <a:pt x="862406" y="231111"/>
                  </a:lnTo>
                  <a:lnTo>
                    <a:pt x="862534" y="231357"/>
                  </a:lnTo>
                  <a:lnTo>
                    <a:pt x="862615" y="231538"/>
                  </a:lnTo>
                  <a:lnTo>
                    <a:pt x="862708" y="231770"/>
                  </a:lnTo>
                  <a:lnTo>
                    <a:pt x="862789" y="232016"/>
                  </a:lnTo>
                  <a:lnTo>
                    <a:pt x="862870" y="232249"/>
                  </a:lnTo>
                  <a:lnTo>
                    <a:pt x="862998" y="232482"/>
                  </a:lnTo>
                  <a:lnTo>
                    <a:pt x="863079" y="232663"/>
                  </a:lnTo>
                  <a:lnTo>
                    <a:pt x="863160" y="232909"/>
                  </a:lnTo>
                  <a:lnTo>
                    <a:pt x="863253" y="233141"/>
                  </a:lnTo>
                  <a:lnTo>
                    <a:pt x="863334" y="233374"/>
                  </a:lnTo>
                  <a:lnTo>
                    <a:pt x="863462" y="233607"/>
                  </a:lnTo>
                  <a:lnTo>
                    <a:pt x="863543" y="233801"/>
                  </a:lnTo>
                  <a:lnTo>
                    <a:pt x="863624" y="234034"/>
                  </a:lnTo>
                  <a:lnTo>
                    <a:pt x="863717" y="234267"/>
                  </a:lnTo>
                  <a:lnTo>
                    <a:pt x="863798" y="234499"/>
                  </a:lnTo>
                  <a:lnTo>
                    <a:pt x="863926" y="234745"/>
                  </a:lnTo>
                  <a:lnTo>
                    <a:pt x="864007" y="234926"/>
                  </a:lnTo>
                  <a:lnTo>
                    <a:pt x="864088" y="235159"/>
                  </a:lnTo>
                  <a:lnTo>
                    <a:pt x="864169" y="235405"/>
                  </a:lnTo>
                  <a:lnTo>
                    <a:pt x="864262" y="235638"/>
                  </a:lnTo>
                  <a:lnTo>
                    <a:pt x="864715" y="236763"/>
                  </a:lnTo>
                  <a:lnTo>
                    <a:pt x="864842" y="236996"/>
                  </a:lnTo>
                  <a:lnTo>
                    <a:pt x="864935" y="237241"/>
                  </a:lnTo>
                  <a:lnTo>
                    <a:pt x="865016" y="237422"/>
                  </a:lnTo>
                  <a:lnTo>
                    <a:pt x="865097" y="237655"/>
                  </a:lnTo>
                  <a:lnTo>
                    <a:pt x="865179" y="237888"/>
                  </a:lnTo>
                </a:path>
                <a:path w="925195" h="787400">
                  <a:moveTo>
                    <a:pt x="865179" y="237888"/>
                  </a:moveTo>
                  <a:lnTo>
                    <a:pt x="865306" y="238134"/>
                  </a:lnTo>
                  <a:lnTo>
                    <a:pt x="865399" y="238367"/>
                  </a:lnTo>
                  <a:lnTo>
                    <a:pt x="865480" y="238548"/>
                  </a:lnTo>
                  <a:lnTo>
                    <a:pt x="865561" y="238793"/>
                  </a:lnTo>
                  <a:lnTo>
                    <a:pt x="865643" y="239026"/>
                  </a:lnTo>
                  <a:lnTo>
                    <a:pt x="865770" y="239259"/>
                  </a:lnTo>
                  <a:lnTo>
                    <a:pt x="865851" y="239492"/>
                  </a:lnTo>
                  <a:lnTo>
                    <a:pt x="865944" y="239725"/>
                  </a:lnTo>
                  <a:lnTo>
                    <a:pt x="866025" y="239919"/>
                  </a:lnTo>
                  <a:lnTo>
                    <a:pt x="866107" y="240151"/>
                  </a:lnTo>
                  <a:lnTo>
                    <a:pt x="866234" y="240384"/>
                  </a:lnTo>
                  <a:lnTo>
                    <a:pt x="866315" y="240630"/>
                  </a:lnTo>
                  <a:lnTo>
                    <a:pt x="866408" y="240863"/>
                  </a:lnTo>
                  <a:lnTo>
                    <a:pt x="866489" y="241096"/>
                  </a:lnTo>
                  <a:lnTo>
                    <a:pt x="866571" y="241328"/>
                  </a:lnTo>
                  <a:lnTo>
                    <a:pt x="866698" y="241522"/>
                  </a:lnTo>
                  <a:lnTo>
                    <a:pt x="866779" y="241755"/>
                  </a:lnTo>
                  <a:lnTo>
                    <a:pt x="866861" y="241988"/>
                  </a:lnTo>
                  <a:lnTo>
                    <a:pt x="866953" y="242221"/>
                  </a:lnTo>
                  <a:lnTo>
                    <a:pt x="867035" y="242454"/>
                  </a:lnTo>
                  <a:lnTo>
                    <a:pt x="867162" y="242699"/>
                  </a:lnTo>
                  <a:lnTo>
                    <a:pt x="867243" y="242880"/>
                  </a:lnTo>
                  <a:lnTo>
                    <a:pt x="867325" y="243113"/>
                  </a:lnTo>
                  <a:lnTo>
                    <a:pt x="867417" y="243359"/>
                  </a:lnTo>
                  <a:lnTo>
                    <a:pt x="867499" y="243592"/>
                  </a:lnTo>
                  <a:lnTo>
                    <a:pt x="867626" y="243825"/>
                  </a:lnTo>
                  <a:lnTo>
                    <a:pt x="867707" y="244057"/>
                  </a:lnTo>
                  <a:lnTo>
                    <a:pt x="867789" y="244290"/>
                  </a:lnTo>
                  <a:lnTo>
                    <a:pt x="867870" y="244484"/>
                  </a:lnTo>
                  <a:lnTo>
                    <a:pt x="867963" y="244717"/>
                  </a:lnTo>
                  <a:lnTo>
                    <a:pt x="868079" y="244950"/>
                  </a:lnTo>
                  <a:lnTo>
                    <a:pt x="868171" y="245196"/>
                  </a:lnTo>
                  <a:lnTo>
                    <a:pt x="868253" y="245428"/>
                  </a:lnTo>
                  <a:lnTo>
                    <a:pt x="868334" y="245661"/>
                  </a:lnTo>
                  <a:lnTo>
                    <a:pt x="868415" y="245894"/>
                  </a:lnTo>
                  <a:lnTo>
                    <a:pt x="868543" y="246127"/>
                  </a:lnTo>
                  <a:lnTo>
                    <a:pt x="868635" y="246321"/>
                  </a:lnTo>
                  <a:lnTo>
                    <a:pt x="868717" y="246554"/>
                  </a:lnTo>
                  <a:lnTo>
                    <a:pt x="868798" y="246786"/>
                  </a:lnTo>
                  <a:lnTo>
                    <a:pt x="868879" y="247019"/>
                  </a:lnTo>
                  <a:lnTo>
                    <a:pt x="869007" y="247265"/>
                  </a:lnTo>
                  <a:lnTo>
                    <a:pt x="869099" y="247498"/>
                  </a:lnTo>
                  <a:lnTo>
                    <a:pt x="869181" y="247731"/>
                  </a:lnTo>
                  <a:lnTo>
                    <a:pt x="869262" y="247963"/>
                  </a:lnTo>
                  <a:lnTo>
                    <a:pt x="869343" y="248157"/>
                  </a:lnTo>
                  <a:lnTo>
                    <a:pt x="869471" y="248390"/>
                  </a:lnTo>
                  <a:lnTo>
                    <a:pt x="869552" y="248623"/>
                  </a:lnTo>
                  <a:lnTo>
                    <a:pt x="869645" y="248856"/>
                  </a:lnTo>
                  <a:lnTo>
                    <a:pt x="869726" y="249102"/>
                  </a:lnTo>
                  <a:lnTo>
                    <a:pt x="869807" y="249334"/>
                  </a:lnTo>
                  <a:lnTo>
                    <a:pt x="869935" y="249567"/>
                  </a:lnTo>
                  <a:lnTo>
                    <a:pt x="870016" y="249800"/>
                  </a:lnTo>
                  <a:lnTo>
                    <a:pt x="870109" y="250033"/>
                  </a:lnTo>
                  <a:lnTo>
                    <a:pt x="870190" y="250227"/>
                  </a:lnTo>
                  <a:lnTo>
                    <a:pt x="870271" y="250460"/>
                  </a:lnTo>
                  <a:lnTo>
                    <a:pt x="870399" y="250692"/>
                  </a:lnTo>
                  <a:lnTo>
                    <a:pt x="870480" y="250938"/>
                  </a:lnTo>
                  <a:lnTo>
                    <a:pt x="870561" y="251171"/>
                  </a:lnTo>
                  <a:lnTo>
                    <a:pt x="870654" y="251404"/>
                  </a:lnTo>
                  <a:lnTo>
                    <a:pt x="870735" y="251637"/>
                  </a:lnTo>
                  <a:lnTo>
                    <a:pt x="870863" y="251869"/>
                  </a:lnTo>
                  <a:lnTo>
                    <a:pt x="870944" y="252115"/>
                  </a:lnTo>
                  <a:lnTo>
                    <a:pt x="871025" y="252296"/>
                  </a:lnTo>
                  <a:lnTo>
                    <a:pt x="871118" y="252529"/>
                  </a:lnTo>
                  <a:lnTo>
                    <a:pt x="871199" y="252775"/>
                  </a:lnTo>
                  <a:lnTo>
                    <a:pt x="871327" y="253008"/>
                  </a:lnTo>
                  <a:lnTo>
                    <a:pt x="871408" y="253240"/>
                  </a:lnTo>
                  <a:lnTo>
                    <a:pt x="871489" y="253473"/>
                  </a:lnTo>
                  <a:lnTo>
                    <a:pt x="871570" y="253706"/>
                  </a:lnTo>
                  <a:lnTo>
                    <a:pt x="871663" y="253939"/>
                  </a:lnTo>
                  <a:lnTo>
                    <a:pt x="871779" y="254184"/>
                  </a:lnTo>
                  <a:lnTo>
                    <a:pt x="871872" y="254417"/>
                  </a:lnTo>
                  <a:lnTo>
                    <a:pt x="871953" y="254650"/>
                  </a:lnTo>
                  <a:lnTo>
                    <a:pt x="872034" y="254844"/>
                  </a:lnTo>
                  <a:lnTo>
                    <a:pt x="872115" y="255077"/>
                  </a:lnTo>
                  <a:lnTo>
                    <a:pt x="872243" y="255310"/>
                  </a:lnTo>
                  <a:lnTo>
                    <a:pt x="872336" y="255543"/>
                  </a:lnTo>
                  <a:lnTo>
                    <a:pt x="872417" y="255775"/>
                  </a:lnTo>
                  <a:lnTo>
                    <a:pt x="872498" y="256021"/>
                  </a:lnTo>
                  <a:lnTo>
                    <a:pt x="872579" y="256254"/>
                  </a:lnTo>
                  <a:lnTo>
                    <a:pt x="872707" y="256487"/>
                  </a:lnTo>
                  <a:lnTo>
                    <a:pt x="872800" y="256719"/>
                  </a:lnTo>
                  <a:lnTo>
                    <a:pt x="872881" y="256952"/>
                  </a:lnTo>
                  <a:lnTo>
                    <a:pt x="872962" y="257198"/>
                  </a:lnTo>
                  <a:lnTo>
                    <a:pt x="873043" y="257431"/>
                  </a:lnTo>
                  <a:lnTo>
                    <a:pt x="873171" y="257664"/>
                  </a:lnTo>
                  <a:lnTo>
                    <a:pt x="873252" y="257896"/>
                  </a:lnTo>
                  <a:lnTo>
                    <a:pt x="873345" y="258090"/>
                  </a:lnTo>
                  <a:lnTo>
                    <a:pt x="873426" y="258323"/>
                  </a:lnTo>
                  <a:lnTo>
                    <a:pt x="873507" y="258556"/>
                  </a:lnTo>
                  <a:lnTo>
                    <a:pt x="873635" y="258789"/>
                  </a:lnTo>
                  <a:lnTo>
                    <a:pt x="873716" y="259035"/>
                  </a:lnTo>
                  <a:lnTo>
                    <a:pt x="873809" y="259267"/>
                  </a:lnTo>
                  <a:lnTo>
                    <a:pt x="873890" y="259500"/>
                  </a:lnTo>
                  <a:lnTo>
                    <a:pt x="873971" y="259733"/>
                  </a:lnTo>
                  <a:lnTo>
                    <a:pt x="874099" y="259966"/>
                  </a:lnTo>
                  <a:lnTo>
                    <a:pt x="874180" y="260212"/>
                  </a:lnTo>
                  <a:lnTo>
                    <a:pt x="874261" y="260444"/>
                  </a:lnTo>
                  <a:lnTo>
                    <a:pt x="874354" y="260677"/>
                  </a:lnTo>
                  <a:lnTo>
                    <a:pt x="874435" y="260910"/>
                  </a:lnTo>
                  <a:lnTo>
                    <a:pt x="874563" y="261143"/>
                  </a:lnTo>
                  <a:lnTo>
                    <a:pt x="874644" y="261376"/>
                  </a:lnTo>
                  <a:lnTo>
                    <a:pt x="874725" y="261621"/>
                  </a:lnTo>
                  <a:lnTo>
                    <a:pt x="874818" y="261854"/>
                  </a:lnTo>
                  <a:lnTo>
                    <a:pt x="874899" y="262035"/>
                  </a:lnTo>
                  <a:lnTo>
                    <a:pt x="875027" y="262281"/>
                  </a:lnTo>
                  <a:lnTo>
                    <a:pt x="875108" y="262514"/>
                  </a:lnTo>
                  <a:lnTo>
                    <a:pt x="875189" y="262747"/>
                  </a:lnTo>
                  <a:lnTo>
                    <a:pt x="875271" y="262979"/>
                  </a:lnTo>
                  <a:lnTo>
                    <a:pt x="875363" y="263212"/>
                  </a:lnTo>
                  <a:lnTo>
                    <a:pt x="875479" y="263458"/>
                  </a:lnTo>
                  <a:lnTo>
                    <a:pt x="875572" y="263691"/>
                  </a:lnTo>
                  <a:lnTo>
                    <a:pt x="875653" y="263924"/>
                  </a:lnTo>
                  <a:lnTo>
                    <a:pt x="875735" y="264156"/>
                  </a:lnTo>
                  <a:lnTo>
                    <a:pt x="875816" y="264389"/>
                  </a:lnTo>
                  <a:lnTo>
                    <a:pt x="875943" y="264635"/>
                  </a:lnTo>
                  <a:lnTo>
                    <a:pt x="876036" y="264868"/>
                  </a:lnTo>
                  <a:lnTo>
                    <a:pt x="876117" y="265100"/>
                  </a:lnTo>
                  <a:lnTo>
                    <a:pt x="876199" y="265333"/>
                  </a:lnTo>
                  <a:lnTo>
                    <a:pt x="876280" y="265566"/>
                  </a:lnTo>
                  <a:lnTo>
                    <a:pt x="876407" y="265812"/>
                  </a:lnTo>
                  <a:lnTo>
                    <a:pt x="876489" y="266045"/>
                  </a:lnTo>
                  <a:lnTo>
                    <a:pt x="876581" y="266277"/>
                  </a:lnTo>
                  <a:lnTo>
                    <a:pt x="876663" y="266510"/>
                  </a:lnTo>
                  <a:lnTo>
                    <a:pt x="876744" y="266743"/>
                  </a:lnTo>
                  <a:lnTo>
                    <a:pt x="876871" y="266989"/>
                  </a:lnTo>
                  <a:lnTo>
                    <a:pt x="876953" y="267222"/>
                  </a:lnTo>
                  <a:lnTo>
                    <a:pt x="877045" y="267454"/>
                  </a:lnTo>
                  <a:lnTo>
                    <a:pt x="877127" y="267687"/>
                  </a:lnTo>
                  <a:lnTo>
                    <a:pt x="877208" y="267920"/>
                  </a:lnTo>
                  <a:lnTo>
                    <a:pt x="877335" y="268166"/>
                  </a:lnTo>
                  <a:lnTo>
                    <a:pt x="877417" y="268399"/>
                  </a:lnTo>
                  <a:lnTo>
                    <a:pt x="877509" y="268631"/>
                  </a:lnTo>
                  <a:lnTo>
                    <a:pt x="877591" y="268864"/>
                  </a:lnTo>
                  <a:lnTo>
                    <a:pt x="877672" y="269058"/>
                  </a:lnTo>
                  <a:lnTo>
                    <a:pt x="877799" y="269291"/>
                  </a:lnTo>
                  <a:lnTo>
                    <a:pt x="877881" y="269524"/>
                  </a:lnTo>
                  <a:lnTo>
                    <a:pt x="877962" y="269757"/>
                  </a:lnTo>
                  <a:lnTo>
                    <a:pt x="878055" y="269989"/>
                  </a:lnTo>
                  <a:lnTo>
                    <a:pt x="878136" y="270235"/>
                  </a:lnTo>
                  <a:lnTo>
                    <a:pt x="878263" y="270468"/>
                  </a:lnTo>
                  <a:lnTo>
                    <a:pt x="878345" y="270701"/>
                  </a:lnTo>
                  <a:lnTo>
                    <a:pt x="878426" y="270934"/>
                  </a:lnTo>
                  <a:lnTo>
                    <a:pt x="878519" y="271166"/>
                  </a:lnTo>
                  <a:lnTo>
                    <a:pt x="878600" y="271412"/>
                  </a:lnTo>
                  <a:lnTo>
                    <a:pt x="878727" y="271645"/>
                  </a:lnTo>
                  <a:lnTo>
                    <a:pt x="878809" y="271878"/>
                  </a:lnTo>
                  <a:lnTo>
                    <a:pt x="878890" y="272111"/>
                  </a:lnTo>
                  <a:lnTo>
                    <a:pt x="878971" y="272343"/>
                  </a:lnTo>
                  <a:lnTo>
                    <a:pt x="879064" y="272589"/>
                  </a:lnTo>
                  <a:lnTo>
                    <a:pt x="879180" y="272822"/>
                  </a:lnTo>
                  <a:lnTo>
                    <a:pt x="879273" y="273055"/>
                  </a:lnTo>
                  <a:lnTo>
                    <a:pt x="879354" y="273287"/>
                  </a:lnTo>
                  <a:lnTo>
                    <a:pt x="879435" y="273520"/>
                  </a:lnTo>
                  <a:lnTo>
                    <a:pt x="879516" y="273766"/>
                  </a:lnTo>
                  <a:lnTo>
                    <a:pt x="879644" y="273999"/>
                  </a:lnTo>
                  <a:lnTo>
                    <a:pt x="879737" y="274232"/>
                  </a:lnTo>
                  <a:lnTo>
                    <a:pt x="879818" y="274464"/>
                  </a:lnTo>
                  <a:lnTo>
                    <a:pt x="879899" y="274697"/>
                  </a:lnTo>
                  <a:lnTo>
                    <a:pt x="879980" y="274943"/>
                  </a:lnTo>
                  <a:lnTo>
                    <a:pt x="880108" y="275176"/>
                  </a:lnTo>
                  <a:lnTo>
                    <a:pt x="880189" y="275409"/>
                  </a:lnTo>
                  <a:lnTo>
                    <a:pt x="880282" y="275641"/>
                  </a:lnTo>
                  <a:lnTo>
                    <a:pt x="880363" y="275874"/>
                  </a:lnTo>
                  <a:lnTo>
                    <a:pt x="880444" y="276120"/>
                  </a:lnTo>
                  <a:lnTo>
                    <a:pt x="880572" y="276353"/>
                  </a:lnTo>
                  <a:lnTo>
                    <a:pt x="880653" y="276586"/>
                  </a:lnTo>
                  <a:lnTo>
                    <a:pt x="880746" y="276870"/>
                  </a:lnTo>
                  <a:lnTo>
                    <a:pt x="880827" y="277103"/>
                  </a:lnTo>
                  <a:lnTo>
                    <a:pt x="880908" y="277336"/>
                  </a:lnTo>
                  <a:lnTo>
                    <a:pt x="881036" y="277569"/>
                  </a:lnTo>
                  <a:lnTo>
                    <a:pt x="881117" y="277814"/>
                  </a:lnTo>
                  <a:lnTo>
                    <a:pt x="881210" y="278047"/>
                  </a:lnTo>
                  <a:lnTo>
                    <a:pt x="881291" y="278280"/>
                  </a:lnTo>
                  <a:lnTo>
                    <a:pt x="881372" y="278513"/>
                  </a:lnTo>
                  <a:lnTo>
                    <a:pt x="881500" y="278745"/>
                  </a:lnTo>
                  <a:lnTo>
                    <a:pt x="881581" y="278991"/>
                  </a:lnTo>
                  <a:lnTo>
                    <a:pt x="881662" y="279224"/>
                  </a:lnTo>
                  <a:lnTo>
                    <a:pt x="881755" y="279457"/>
                  </a:lnTo>
                  <a:lnTo>
                    <a:pt x="881836" y="279690"/>
                  </a:lnTo>
                  <a:lnTo>
                    <a:pt x="881964" y="279922"/>
                  </a:lnTo>
                  <a:lnTo>
                    <a:pt x="882045" y="280168"/>
                  </a:lnTo>
                  <a:lnTo>
                    <a:pt x="882126" y="280401"/>
                  </a:lnTo>
                  <a:lnTo>
                    <a:pt x="882219" y="280634"/>
                  </a:lnTo>
                  <a:lnTo>
                    <a:pt x="882300" y="280867"/>
                  </a:lnTo>
                  <a:lnTo>
                    <a:pt x="882428" y="281099"/>
                  </a:lnTo>
                  <a:lnTo>
                    <a:pt x="882892" y="282276"/>
                  </a:lnTo>
                  <a:lnTo>
                    <a:pt x="882973" y="282522"/>
                  </a:lnTo>
                  <a:lnTo>
                    <a:pt x="883054" y="282755"/>
                  </a:lnTo>
                  <a:lnTo>
                    <a:pt x="883135" y="282988"/>
                  </a:lnTo>
                  <a:lnTo>
                    <a:pt x="883263" y="283221"/>
                  </a:lnTo>
                  <a:lnTo>
                    <a:pt x="883344" y="283453"/>
                  </a:lnTo>
                  <a:lnTo>
                    <a:pt x="883437" y="283699"/>
                  </a:lnTo>
                  <a:lnTo>
                    <a:pt x="883518" y="283932"/>
                  </a:lnTo>
                  <a:lnTo>
                    <a:pt x="883599" y="284165"/>
                  </a:lnTo>
                </a:path>
                <a:path w="925195" h="787400">
                  <a:moveTo>
                    <a:pt x="883599" y="284165"/>
                  </a:moveTo>
                  <a:lnTo>
                    <a:pt x="883727" y="284449"/>
                  </a:lnTo>
                  <a:lnTo>
                    <a:pt x="883808" y="284682"/>
                  </a:lnTo>
                  <a:lnTo>
                    <a:pt x="883889" y="284915"/>
                  </a:lnTo>
                  <a:lnTo>
                    <a:pt x="883982" y="285148"/>
                  </a:lnTo>
                  <a:lnTo>
                    <a:pt x="884063" y="285393"/>
                  </a:lnTo>
                  <a:lnTo>
                    <a:pt x="884191" y="285626"/>
                  </a:lnTo>
                  <a:lnTo>
                    <a:pt x="884272" y="285859"/>
                  </a:lnTo>
                  <a:lnTo>
                    <a:pt x="884353" y="286092"/>
                  </a:lnTo>
                  <a:lnTo>
                    <a:pt x="884446" y="286325"/>
                  </a:lnTo>
                  <a:lnTo>
                    <a:pt x="884527" y="286570"/>
                  </a:lnTo>
                  <a:lnTo>
                    <a:pt x="884655" y="286803"/>
                  </a:lnTo>
                  <a:lnTo>
                    <a:pt x="884736" y="287036"/>
                  </a:lnTo>
                  <a:lnTo>
                    <a:pt x="884817" y="287269"/>
                  </a:lnTo>
                  <a:lnTo>
                    <a:pt x="884910" y="287502"/>
                  </a:lnTo>
                  <a:lnTo>
                    <a:pt x="884991" y="287747"/>
                  </a:lnTo>
                  <a:lnTo>
                    <a:pt x="885119" y="287980"/>
                  </a:lnTo>
                  <a:lnTo>
                    <a:pt x="885200" y="288213"/>
                  </a:lnTo>
                  <a:lnTo>
                    <a:pt x="885281" y="288446"/>
                  </a:lnTo>
                  <a:lnTo>
                    <a:pt x="885363" y="288730"/>
                  </a:lnTo>
                  <a:lnTo>
                    <a:pt x="885455" y="288963"/>
                  </a:lnTo>
                  <a:lnTo>
                    <a:pt x="885583" y="289196"/>
                  </a:lnTo>
                  <a:lnTo>
                    <a:pt x="885664" y="289442"/>
                  </a:lnTo>
                  <a:lnTo>
                    <a:pt x="885745" y="289674"/>
                  </a:lnTo>
                  <a:lnTo>
                    <a:pt x="885827" y="289907"/>
                  </a:lnTo>
                  <a:lnTo>
                    <a:pt x="885919" y="290140"/>
                  </a:lnTo>
                  <a:lnTo>
                    <a:pt x="886035" y="290373"/>
                  </a:lnTo>
                  <a:lnTo>
                    <a:pt x="886128" y="290619"/>
                  </a:lnTo>
                  <a:lnTo>
                    <a:pt x="886209" y="290851"/>
                  </a:lnTo>
                  <a:lnTo>
                    <a:pt x="886291" y="291084"/>
                  </a:lnTo>
                  <a:lnTo>
                    <a:pt x="886372" y="291317"/>
                  </a:lnTo>
                  <a:lnTo>
                    <a:pt x="886499" y="291550"/>
                  </a:lnTo>
                  <a:lnTo>
                    <a:pt x="886592" y="291796"/>
                  </a:lnTo>
                  <a:lnTo>
                    <a:pt x="886673" y="292067"/>
                  </a:lnTo>
                  <a:lnTo>
                    <a:pt x="886755" y="292313"/>
                  </a:lnTo>
                  <a:lnTo>
                    <a:pt x="886836" y="292546"/>
                  </a:lnTo>
                  <a:lnTo>
                    <a:pt x="886963" y="292778"/>
                  </a:lnTo>
                  <a:lnTo>
                    <a:pt x="887045" y="293011"/>
                  </a:lnTo>
                  <a:lnTo>
                    <a:pt x="887137" y="293244"/>
                  </a:lnTo>
                  <a:lnTo>
                    <a:pt x="887219" y="293490"/>
                  </a:lnTo>
                  <a:lnTo>
                    <a:pt x="887300" y="293723"/>
                  </a:lnTo>
                  <a:lnTo>
                    <a:pt x="887427" y="293955"/>
                  </a:lnTo>
                  <a:lnTo>
                    <a:pt x="887509" y="294188"/>
                  </a:lnTo>
                  <a:lnTo>
                    <a:pt x="887590" y="294421"/>
                  </a:lnTo>
                  <a:lnTo>
                    <a:pt x="887683" y="294667"/>
                  </a:lnTo>
                  <a:lnTo>
                    <a:pt x="887764" y="294900"/>
                  </a:lnTo>
                  <a:lnTo>
                    <a:pt x="887891" y="295184"/>
                  </a:lnTo>
                  <a:lnTo>
                    <a:pt x="887973" y="295417"/>
                  </a:lnTo>
                  <a:lnTo>
                    <a:pt x="888054" y="295650"/>
                  </a:lnTo>
                  <a:lnTo>
                    <a:pt x="888147" y="295883"/>
                  </a:lnTo>
                  <a:lnTo>
                    <a:pt x="888228" y="296115"/>
                  </a:lnTo>
                  <a:lnTo>
                    <a:pt x="888355" y="296361"/>
                  </a:lnTo>
                  <a:lnTo>
                    <a:pt x="888437" y="296594"/>
                  </a:lnTo>
                  <a:lnTo>
                    <a:pt x="888518" y="296827"/>
                  </a:lnTo>
                  <a:lnTo>
                    <a:pt x="888611" y="297060"/>
                  </a:lnTo>
                  <a:lnTo>
                    <a:pt x="888692" y="297292"/>
                  </a:lnTo>
                  <a:lnTo>
                    <a:pt x="888819" y="297538"/>
                  </a:lnTo>
                  <a:lnTo>
                    <a:pt x="888901" y="297810"/>
                  </a:lnTo>
                  <a:lnTo>
                    <a:pt x="888982" y="298055"/>
                  </a:lnTo>
                  <a:lnTo>
                    <a:pt x="889063" y="298288"/>
                  </a:lnTo>
                  <a:lnTo>
                    <a:pt x="889156" y="298521"/>
                  </a:lnTo>
                  <a:lnTo>
                    <a:pt x="889283" y="298754"/>
                  </a:lnTo>
                  <a:lnTo>
                    <a:pt x="889365" y="298987"/>
                  </a:lnTo>
                  <a:lnTo>
                    <a:pt x="889446" y="299232"/>
                  </a:lnTo>
                  <a:lnTo>
                    <a:pt x="889527" y="299465"/>
                  </a:lnTo>
                  <a:lnTo>
                    <a:pt x="889620" y="299698"/>
                  </a:lnTo>
                  <a:lnTo>
                    <a:pt x="889736" y="299931"/>
                  </a:lnTo>
                  <a:lnTo>
                    <a:pt x="889829" y="300215"/>
                  </a:lnTo>
                  <a:lnTo>
                    <a:pt x="889910" y="300448"/>
                  </a:lnTo>
                  <a:lnTo>
                    <a:pt x="889991" y="300681"/>
                  </a:lnTo>
                  <a:lnTo>
                    <a:pt x="890072" y="300927"/>
                  </a:lnTo>
                  <a:lnTo>
                    <a:pt x="890200" y="301159"/>
                  </a:lnTo>
                  <a:lnTo>
                    <a:pt x="890293" y="301392"/>
                  </a:lnTo>
                  <a:lnTo>
                    <a:pt x="890374" y="301625"/>
                  </a:lnTo>
                  <a:lnTo>
                    <a:pt x="890455" y="301858"/>
                  </a:lnTo>
                  <a:lnTo>
                    <a:pt x="890536" y="302104"/>
                  </a:lnTo>
                  <a:lnTo>
                    <a:pt x="890664" y="302375"/>
                  </a:lnTo>
                  <a:lnTo>
                    <a:pt x="890745" y="302621"/>
                  </a:lnTo>
                  <a:lnTo>
                    <a:pt x="890838" y="302854"/>
                  </a:lnTo>
                  <a:lnTo>
                    <a:pt x="890919" y="303087"/>
                  </a:lnTo>
                  <a:lnTo>
                    <a:pt x="891000" y="303319"/>
                  </a:lnTo>
                  <a:lnTo>
                    <a:pt x="891128" y="303552"/>
                  </a:lnTo>
                  <a:lnTo>
                    <a:pt x="891209" y="303798"/>
                  </a:lnTo>
                  <a:lnTo>
                    <a:pt x="891290" y="304031"/>
                  </a:lnTo>
                  <a:lnTo>
                    <a:pt x="891383" y="304264"/>
                  </a:lnTo>
                  <a:lnTo>
                    <a:pt x="891464" y="304548"/>
                  </a:lnTo>
                  <a:lnTo>
                    <a:pt x="891592" y="304781"/>
                  </a:lnTo>
                  <a:lnTo>
                    <a:pt x="891673" y="305014"/>
                  </a:lnTo>
                  <a:lnTo>
                    <a:pt x="891754" y="305247"/>
                  </a:lnTo>
                  <a:lnTo>
                    <a:pt x="891847" y="305492"/>
                  </a:lnTo>
                  <a:lnTo>
                    <a:pt x="891928" y="305725"/>
                  </a:lnTo>
                  <a:lnTo>
                    <a:pt x="892056" y="305958"/>
                  </a:lnTo>
                  <a:lnTo>
                    <a:pt x="892137" y="306191"/>
                  </a:lnTo>
                  <a:lnTo>
                    <a:pt x="892218" y="306475"/>
                  </a:lnTo>
                  <a:lnTo>
                    <a:pt x="892311" y="306708"/>
                  </a:lnTo>
                  <a:lnTo>
                    <a:pt x="892392" y="306941"/>
                  </a:lnTo>
                  <a:lnTo>
                    <a:pt x="892520" y="307187"/>
                  </a:lnTo>
                  <a:lnTo>
                    <a:pt x="892601" y="307419"/>
                  </a:lnTo>
                  <a:lnTo>
                    <a:pt x="892682" y="307652"/>
                  </a:lnTo>
                  <a:lnTo>
                    <a:pt x="892764" y="307885"/>
                  </a:lnTo>
                  <a:lnTo>
                    <a:pt x="892856" y="308118"/>
                  </a:lnTo>
                  <a:lnTo>
                    <a:pt x="892984" y="308402"/>
                  </a:lnTo>
                  <a:lnTo>
                    <a:pt x="893065" y="308635"/>
                  </a:lnTo>
                  <a:lnTo>
                    <a:pt x="893146" y="308881"/>
                  </a:lnTo>
                  <a:lnTo>
                    <a:pt x="893228" y="309114"/>
                  </a:lnTo>
                  <a:lnTo>
                    <a:pt x="893320" y="309346"/>
                  </a:lnTo>
                  <a:lnTo>
                    <a:pt x="893436" y="309579"/>
                  </a:lnTo>
                  <a:lnTo>
                    <a:pt x="893529" y="309812"/>
                  </a:lnTo>
                  <a:lnTo>
                    <a:pt x="893610" y="310058"/>
                  </a:lnTo>
                  <a:lnTo>
                    <a:pt x="893692" y="310329"/>
                  </a:lnTo>
                  <a:lnTo>
                    <a:pt x="893773" y="310575"/>
                  </a:lnTo>
                  <a:lnTo>
                    <a:pt x="894237" y="311752"/>
                  </a:lnTo>
                  <a:lnTo>
                    <a:pt x="894364" y="312024"/>
                  </a:lnTo>
                  <a:lnTo>
                    <a:pt x="894446" y="312269"/>
                  </a:lnTo>
                  <a:lnTo>
                    <a:pt x="894538" y="312502"/>
                  </a:lnTo>
                  <a:lnTo>
                    <a:pt x="894620" y="312735"/>
                  </a:lnTo>
                  <a:lnTo>
                    <a:pt x="894701" y="312968"/>
                  </a:lnTo>
                  <a:lnTo>
                    <a:pt x="894828" y="313201"/>
                  </a:lnTo>
                  <a:lnTo>
                    <a:pt x="894910" y="313446"/>
                  </a:lnTo>
                  <a:lnTo>
                    <a:pt x="894991" y="313718"/>
                  </a:lnTo>
                  <a:lnTo>
                    <a:pt x="895084" y="313964"/>
                  </a:lnTo>
                  <a:lnTo>
                    <a:pt x="895165" y="314197"/>
                  </a:lnTo>
                  <a:lnTo>
                    <a:pt x="895292" y="314429"/>
                  </a:lnTo>
                  <a:lnTo>
                    <a:pt x="895374" y="314662"/>
                  </a:lnTo>
                  <a:lnTo>
                    <a:pt x="895455" y="314895"/>
                  </a:lnTo>
                  <a:lnTo>
                    <a:pt x="895548" y="315141"/>
                  </a:lnTo>
                  <a:lnTo>
                    <a:pt x="895629" y="315412"/>
                  </a:lnTo>
                  <a:lnTo>
                    <a:pt x="895756" y="315658"/>
                  </a:lnTo>
                  <a:lnTo>
                    <a:pt x="895838" y="315891"/>
                  </a:lnTo>
                  <a:lnTo>
                    <a:pt x="895919" y="316124"/>
                  </a:lnTo>
                  <a:lnTo>
                    <a:pt x="896012" y="316357"/>
                  </a:lnTo>
                  <a:lnTo>
                    <a:pt x="896093" y="316589"/>
                  </a:lnTo>
                  <a:lnTo>
                    <a:pt x="896220" y="316835"/>
                  </a:lnTo>
                  <a:lnTo>
                    <a:pt x="896302" y="317107"/>
                  </a:lnTo>
                  <a:lnTo>
                    <a:pt x="896383" y="317352"/>
                  </a:lnTo>
                  <a:lnTo>
                    <a:pt x="896464" y="317585"/>
                  </a:lnTo>
                  <a:lnTo>
                    <a:pt x="896557" y="317818"/>
                  </a:lnTo>
                  <a:lnTo>
                    <a:pt x="896684" y="318051"/>
                  </a:lnTo>
                  <a:lnTo>
                    <a:pt x="896766" y="318284"/>
                  </a:lnTo>
                  <a:lnTo>
                    <a:pt x="896847" y="318568"/>
                  </a:lnTo>
                  <a:lnTo>
                    <a:pt x="896928" y="318801"/>
                  </a:lnTo>
                  <a:lnTo>
                    <a:pt x="897021" y="319047"/>
                  </a:lnTo>
                  <a:lnTo>
                    <a:pt x="897137" y="319280"/>
                  </a:lnTo>
                  <a:lnTo>
                    <a:pt x="897230" y="319512"/>
                  </a:lnTo>
                  <a:lnTo>
                    <a:pt x="897311" y="319745"/>
                  </a:lnTo>
                  <a:lnTo>
                    <a:pt x="897392" y="319978"/>
                  </a:lnTo>
                  <a:lnTo>
                    <a:pt x="897473" y="320262"/>
                  </a:lnTo>
                  <a:lnTo>
                    <a:pt x="897601" y="320508"/>
                  </a:lnTo>
                  <a:lnTo>
                    <a:pt x="897694" y="320741"/>
                  </a:lnTo>
                  <a:lnTo>
                    <a:pt x="897775" y="320974"/>
                  </a:lnTo>
                  <a:lnTo>
                    <a:pt x="897856" y="321207"/>
                  </a:lnTo>
                  <a:lnTo>
                    <a:pt x="897937" y="321439"/>
                  </a:lnTo>
                  <a:lnTo>
                    <a:pt x="898065" y="321724"/>
                  </a:lnTo>
                  <a:lnTo>
                    <a:pt x="898146" y="321957"/>
                  </a:lnTo>
                  <a:lnTo>
                    <a:pt x="898239" y="322203"/>
                  </a:lnTo>
                  <a:lnTo>
                    <a:pt x="898320" y="322435"/>
                  </a:lnTo>
                  <a:lnTo>
                    <a:pt x="898401" y="322668"/>
                  </a:lnTo>
                  <a:lnTo>
                    <a:pt x="898529" y="322901"/>
                  </a:lnTo>
                  <a:lnTo>
                    <a:pt x="898610" y="323185"/>
                  </a:lnTo>
                  <a:lnTo>
                    <a:pt x="898691" y="323418"/>
                  </a:lnTo>
                  <a:lnTo>
                    <a:pt x="898784" y="323651"/>
                  </a:lnTo>
                  <a:lnTo>
                    <a:pt x="898865" y="323897"/>
                  </a:lnTo>
                  <a:lnTo>
                    <a:pt x="898993" y="324130"/>
                  </a:lnTo>
                  <a:lnTo>
                    <a:pt x="899074" y="324362"/>
                  </a:lnTo>
                  <a:lnTo>
                    <a:pt x="899155" y="324647"/>
                  </a:lnTo>
                  <a:lnTo>
                    <a:pt x="899248" y="324880"/>
                  </a:lnTo>
                  <a:lnTo>
                    <a:pt x="899329" y="325113"/>
                  </a:lnTo>
                  <a:lnTo>
                    <a:pt x="899457" y="325345"/>
                  </a:lnTo>
                  <a:lnTo>
                    <a:pt x="899538" y="325591"/>
                  </a:lnTo>
                  <a:lnTo>
                    <a:pt x="899619" y="325863"/>
                  </a:lnTo>
                  <a:lnTo>
                    <a:pt x="899712" y="326108"/>
                  </a:lnTo>
                  <a:lnTo>
                    <a:pt x="899793" y="326341"/>
                  </a:lnTo>
                  <a:lnTo>
                    <a:pt x="899921" y="326574"/>
                  </a:lnTo>
                  <a:lnTo>
                    <a:pt x="900002" y="326807"/>
                  </a:lnTo>
                  <a:lnTo>
                    <a:pt x="900083" y="327040"/>
                  </a:lnTo>
                  <a:lnTo>
                    <a:pt x="900164" y="327324"/>
                  </a:lnTo>
                  <a:lnTo>
                    <a:pt x="900257" y="327557"/>
                  </a:lnTo>
                  <a:lnTo>
                    <a:pt x="900385" y="327803"/>
                  </a:lnTo>
                  <a:lnTo>
                    <a:pt x="900466" y="328036"/>
                  </a:lnTo>
                  <a:lnTo>
                    <a:pt x="900547" y="328268"/>
                  </a:lnTo>
                  <a:lnTo>
                    <a:pt x="900628" y="328501"/>
                  </a:lnTo>
                  <a:lnTo>
                    <a:pt x="900721" y="328786"/>
                  </a:lnTo>
                  <a:lnTo>
                    <a:pt x="900837" y="329019"/>
                  </a:lnTo>
                  <a:lnTo>
                    <a:pt x="900930" y="329251"/>
                  </a:lnTo>
                  <a:lnTo>
                    <a:pt x="901011" y="329497"/>
                  </a:lnTo>
                  <a:lnTo>
                    <a:pt x="901092" y="329730"/>
                  </a:lnTo>
                  <a:lnTo>
                    <a:pt x="901174" y="330014"/>
                  </a:lnTo>
                  <a:lnTo>
                    <a:pt x="901301" y="330247"/>
                  </a:lnTo>
                  <a:lnTo>
                    <a:pt x="901394" y="330480"/>
                  </a:lnTo>
                  <a:lnTo>
                    <a:pt x="901475" y="330713"/>
                  </a:lnTo>
                  <a:lnTo>
                    <a:pt x="901556" y="330946"/>
                  </a:lnTo>
                  <a:lnTo>
                    <a:pt x="901638" y="331230"/>
                  </a:lnTo>
                  <a:lnTo>
                    <a:pt x="901765" y="331463"/>
                  </a:lnTo>
                  <a:lnTo>
                    <a:pt x="901846" y="331709"/>
                  </a:lnTo>
                  <a:lnTo>
                    <a:pt x="901939" y="331942"/>
                  </a:lnTo>
                  <a:lnTo>
                    <a:pt x="902020" y="332174"/>
                  </a:lnTo>
                </a:path>
                <a:path w="925195" h="787400">
                  <a:moveTo>
                    <a:pt x="902020" y="332174"/>
                  </a:moveTo>
                  <a:lnTo>
                    <a:pt x="902102" y="332407"/>
                  </a:lnTo>
                  <a:lnTo>
                    <a:pt x="902229" y="332692"/>
                  </a:lnTo>
                  <a:lnTo>
                    <a:pt x="902310" y="332925"/>
                  </a:lnTo>
                  <a:lnTo>
                    <a:pt x="902392" y="333157"/>
                  </a:lnTo>
                  <a:lnTo>
                    <a:pt x="902484" y="333403"/>
                  </a:lnTo>
                  <a:lnTo>
                    <a:pt x="902566" y="333636"/>
                  </a:lnTo>
                  <a:lnTo>
                    <a:pt x="902693" y="333920"/>
                  </a:lnTo>
                  <a:lnTo>
                    <a:pt x="902774" y="334153"/>
                  </a:lnTo>
                  <a:lnTo>
                    <a:pt x="902856" y="334386"/>
                  </a:lnTo>
                  <a:lnTo>
                    <a:pt x="902948" y="334619"/>
                  </a:lnTo>
                  <a:lnTo>
                    <a:pt x="903030" y="334865"/>
                  </a:lnTo>
                  <a:lnTo>
                    <a:pt x="903157" y="335136"/>
                  </a:lnTo>
                  <a:lnTo>
                    <a:pt x="903238" y="335382"/>
                  </a:lnTo>
                  <a:lnTo>
                    <a:pt x="903320" y="335615"/>
                  </a:lnTo>
                  <a:lnTo>
                    <a:pt x="903412" y="335848"/>
                  </a:lnTo>
                  <a:lnTo>
                    <a:pt x="903494" y="336080"/>
                  </a:lnTo>
                  <a:lnTo>
                    <a:pt x="903621" y="336365"/>
                  </a:lnTo>
                  <a:lnTo>
                    <a:pt x="903702" y="336598"/>
                  </a:lnTo>
                  <a:lnTo>
                    <a:pt x="903784" y="336830"/>
                  </a:lnTo>
                  <a:lnTo>
                    <a:pt x="903865" y="337076"/>
                  </a:lnTo>
                  <a:lnTo>
                    <a:pt x="903958" y="337309"/>
                  </a:lnTo>
                  <a:lnTo>
                    <a:pt x="904085" y="337594"/>
                  </a:lnTo>
                  <a:lnTo>
                    <a:pt x="904166" y="337826"/>
                  </a:lnTo>
                  <a:lnTo>
                    <a:pt x="904248" y="338059"/>
                  </a:lnTo>
                  <a:lnTo>
                    <a:pt x="904329" y="338292"/>
                  </a:lnTo>
                  <a:lnTo>
                    <a:pt x="904422" y="338525"/>
                  </a:lnTo>
                  <a:lnTo>
                    <a:pt x="904538" y="338809"/>
                  </a:lnTo>
                  <a:lnTo>
                    <a:pt x="904630" y="339042"/>
                  </a:lnTo>
                  <a:lnTo>
                    <a:pt x="904712" y="339288"/>
                  </a:lnTo>
                  <a:lnTo>
                    <a:pt x="904793" y="339521"/>
                  </a:lnTo>
                  <a:lnTo>
                    <a:pt x="904874" y="339753"/>
                  </a:lnTo>
                  <a:lnTo>
                    <a:pt x="905002" y="340038"/>
                  </a:lnTo>
                  <a:lnTo>
                    <a:pt x="905094" y="340271"/>
                  </a:lnTo>
                  <a:lnTo>
                    <a:pt x="905176" y="340504"/>
                  </a:lnTo>
                  <a:lnTo>
                    <a:pt x="905257" y="340736"/>
                  </a:lnTo>
                  <a:lnTo>
                    <a:pt x="905338" y="340982"/>
                  </a:lnTo>
                  <a:lnTo>
                    <a:pt x="905466" y="341254"/>
                  </a:lnTo>
                  <a:lnTo>
                    <a:pt x="905547" y="341500"/>
                  </a:lnTo>
                  <a:lnTo>
                    <a:pt x="905640" y="341732"/>
                  </a:lnTo>
                  <a:lnTo>
                    <a:pt x="905721" y="341965"/>
                  </a:lnTo>
                  <a:lnTo>
                    <a:pt x="905802" y="342198"/>
                  </a:lnTo>
                  <a:lnTo>
                    <a:pt x="905930" y="342482"/>
                  </a:lnTo>
                  <a:lnTo>
                    <a:pt x="906011" y="342715"/>
                  </a:lnTo>
                  <a:lnTo>
                    <a:pt x="906092" y="342948"/>
                  </a:lnTo>
                  <a:lnTo>
                    <a:pt x="906185" y="343194"/>
                  </a:lnTo>
                  <a:lnTo>
                    <a:pt x="906266" y="343427"/>
                  </a:lnTo>
                  <a:lnTo>
                    <a:pt x="906394" y="343711"/>
                  </a:lnTo>
                  <a:lnTo>
                    <a:pt x="906475" y="343944"/>
                  </a:lnTo>
                  <a:lnTo>
                    <a:pt x="906556" y="344177"/>
                  </a:lnTo>
                  <a:lnTo>
                    <a:pt x="906649" y="344410"/>
                  </a:lnTo>
                  <a:lnTo>
                    <a:pt x="906730" y="344694"/>
                  </a:lnTo>
                  <a:lnTo>
                    <a:pt x="906858" y="344927"/>
                  </a:lnTo>
                  <a:lnTo>
                    <a:pt x="906939" y="345173"/>
                  </a:lnTo>
                  <a:lnTo>
                    <a:pt x="907020" y="345405"/>
                  </a:lnTo>
                  <a:lnTo>
                    <a:pt x="907101" y="345638"/>
                  </a:lnTo>
                  <a:lnTo>
                    <a:pt x="907194" y="345923"/>
                  </a:lnTo>
                  <a:lnTo>
                    <a:pt x="907322" y="346156"/>
                  </a:lnTo>
                  <a:lnTo>
                    <a:pt x="907403" y="346388"/>
                  </a:lnTo>
                  <a:lnTo>
                    <a:pt x="907484" y="346621"/>
                  </a:lnTo>
                  <a:lnTo>
                    <a:pt x="907565" y="346867"/>
                  </a:lnTo>
                  <a:lnTo>
                    <a:pt x="907658" y="347139"/>
                  </a:lnTo>
                  <a:lnTo>
                    <a:pt x="907786" y="347384"/>
                  </a:lnTo>
                  <a:lnTo>
                    <a:pt x="907867" y="347617"/>
                  </a:lnTo>
                  <a:lnTo>
                    <a:pt x="907948" y="347850"/>
                  </a:lnTo>
                  <a:lnTo>
                    <a:pt x="908029" y="348134"/>
                  </a:lnTo>
                  <a:lnTo>
                    <a:pt x="908122" y="348367"/>
                  </a:lnTo>
                  <a:lnTo>
                    <a:pt x="908238" y="348600"/>
                  </a:lnTo>
                  <a:lnTo>
                    <a:pt x="908331" y="348833"/>
                  </a:lnTo>
                  <a:lnTo>
                    <a:pt x="908412" y="349079"/>
                  </a:lnTo>
                  <a:lnTo>
                    <a:pt x="908493" y="349350"/>
                  </a:lnTo>
                  <a:lnTo>
                    <a:pt x="908574" y="349596"/>
                  </a:lnTo>
                  <a:lnTo>
                    <a:pt x="908702" y="349829"/>
                  </a:lnTo>
                  <a:lnTo>
                    <a:pt x="908795" y="350062"/>
                  </a:lnTo>
                  <a:lnTo>
                    <a:pt x="908876" y="350346"/>
                  </a:lnTo>
                  <a:lnTo>
                    <a:pt x="908957" y="350579"/>
                  </a:lnTo>
                  <a:lnTo>
                    <a:pt x="909038" y="350812"/>
                  </a:lnTo>
                  <a:lnTo>
                    <a:pt x="909166" y="351045"/>
                  </a:lnTo>
                  <a:lnTo>
                    <a:pt x="909247" y="351290"/>
                  </a:lnTo>
                  <a:lnTo>
                    <a:pt x="909340" y="351562"/>
                  </a:lnTo>
                  <a:lnTo>
                    <a:pt x="909421" y="351808"/>
                  </a:lnTo>
                  <a:lnTo>
                    <a:pt x="909502" y="352040"/>
                  </a:lnTo>
                  <a:lnTo>
                    <a:pt x="909630" y="352273"/>
                  </a:lnTo>
                  <a:lnTo>
                    <a:pt x="909711" y="352558"/>
                  </a:lnTo>
                  <a:lnTo>
                    <a:pt x="909792" y="352791"/>
                  </a:lnTo>
                  <a:lnTo>
                    <a:pt x="909885" y="353023"/>
                  </a:lnTo>
                  <a:lnTo>
                    <a:pt x="909966" y="353256"/>
                  </a:lnTo>
                  <a:lnTo>
                    <a:pt x="910094" y="353502"/>
                  </a:lnTo>
                  <a:lnTo>
                    <a:pt x="910175" y="353786"/>
                  </a:lnTo>
                  <a:lnTo>
                    <a:pt x="910256" y="354019"/>
                  </a:lnTo>
                  <a:lnTo>
                    <a:pt x="910349" y="354252"/>
                  </a:lnTo>
                  <a:lnTo>
                    <a:pt x="910430" y="354485"/>
                  </a:lnTo>
                  <a:lnTo>
                    <a:pt x="910558" y="354769"/>
                  </a:lnTo>
                  <a:lnTo>
                    <a:pt x="910639" y="355002"/>
                  </a:lnTo>
                  <a:lnTo>
                    <a:pt x="910720" y="355235"/>
                  </a:lnTo>
                  <a:lnTo>
                    <a:pt x="910802" y="355481"/>
                  </a:lnTo>
                  <a:lnTo>
                    <a:pt x="910894" y="355714"/>
                  </a:lnTo>
                  <a:lnTo>
                    <a:pt x="911022" y="355998"/>
                  </a:lnTo>
                  <a:lnTo>
                    <a:pt x="911103" y="356231"/>
                  </a:lnTo>
                  <a:lnTo>
                    <a:pt x="911184" y="356464"/>
                  </a:lnTo>
                  <a:lnTo>
                    <a:pt x="911266" y="356697"/>
                  </a:lnTo>
                  <a:lnTo>
                    <a:pt x="911358" y="356981"/>
                  </a:lnTo>
                  <a:lnTo>
                    <a:pt x="911486" y="357214"/>
                  </a:lnTo>
                  <a:lnTo>
                    <a:pt x="911567" y="357447"/>
                  </a:lnTo>
                  <a:lnTo>
                    <a:pt x="911648" y="357692"/>
                  </a:lnTo>
                  <a:lnTo>
                    <a:pt x="911730" y="357964"/>
                  </a:lnTo>
                  <a:lnTo>
                    <a:pt x="911822" y="358210"/>
                  </a:lnTo>
                  <a:lnTo>
                    <a:pt x="911938" y="358443"/>
                  </a:lnTo>
                  <a:lnTo>
                    <a:pt x="912031" y="358675"/>
                  </a:lnTo>
                  <a:lnTo>
                    <a:pt x="912112" y="358908"/>
                  </a:lnTo>
                  <a:lnTo>
                    <a:pt x="912194" y="359193"/>
                  </a:lnTo>
                  <a:lnTo>
                    <a:pt x="912275" y="359426"/>
                  </a:lnTo>
                  <a:lnTo>
                    <a:pt x="912402" y="359658"/>
                  </a:lnTo>
                  <a:lnTo>
                    <a:pt x="912495" y="359904"/>
                  </a:lnTo>
                  <a:lnTo>
                    <a:pt x="912576" y="360176"/>
                  </a:lnTo>
                  <a:lnTo>
                    <a:pt x="912658" y="360421"/>
                  </a:lnTo>
                  <a:lnTo>
                    <a:pt x="912739" y="360654"/>
                  </a:lnTo>
                  <a:lnTo>
                    <a:pt x="912866" y="360887"/>
                  </a:lnTo>
                  <a:lnTo>
                    <a:pt x="912948" y="361172"/>
                  </a:lnTo>
                  <a:lnTo>
                    <a:pt x="913040" y="361404"/>
                  </a:lnTo>
                  <a:lnTo>
                    <a:pt x="913122" y="361637"/>
                  </a:lnTo>
                  <a:lnTo>
                    <a:pt x="913203" y="361870"/>
                  </a:lnTo>
                  <a:lnTo>
                    <a:pt x="913330" y="362155"/>
                  </a:lnTo>
                  <a:lnTo>
                    <a:pt x="913412" y="362400"/>
                  </a:lnTo>
                  <a:lnTo>
                    <a:pt x="913504" y="362633"/>
                  </a:lnTo>
                  <a:lnTo>
                    <a:pt x="913586" y="362866"/>
                  </a:lnTo>
                  <a:lnTo>
                    <a:pt x="913667" y="363099"/>
                  </a:lnTo>
                  <a:lnTo>
                    <a:pt x="913794" y="363383"/>
                  </a:lnTo>
                  <a:lnTo>
                    <a:pt x="913876" y="363616"/>
                  </a:lnTo>
                  <a:lnTo>
                    <a:pt x="913957" y="363849"/>
                  </a:lnTo>
                  <a:lnTo>
                    <a:pt x="914050" y="364095"/>
                  </a:lnTo>
                  <a:lnTo>
                    <a:pt x="914131" y="364366"/>
                  </a:lnTo>
                  <a:lnTo>
                    <a:pt x="914258" y="364612"/>
                  </a:lnTo>
                  <a:lnTo>
                    <a:pt x="914340" y="364845"/>
                  </a:lnTo>
                  <a:lnTo>
                    <a:pt x="914421" y="365078"/>
                  </a:lnTo>
                  <a:lnTo>
                    <a:pt x="914502" y="365362"/>
                  </a:lnTo>
                  <a:lnTo>
                    <a:pt x="914595" y="365595"/>
                  </a:lnTo>
                  <a:lnTo>
                    <a:pt x="914722" y="365828"/>
                  </a:lnTo>
                  <a:lnTo>
                    <a:pt x="914804" y="366061"/>
                  </a:lnTo>
                  <a:lnTo>
                    <a:pt x="914885" y="366345"/>
                  </a:lnTo>
                  <a:lnTo>
                    <a:pt x="914966" y="366578"/>
                  </a:lnTo>
                  <a:lnTo>
                    <a:pt x="915059" y="366824"/>
                  </a:lnTo>
                  <a:lnTo>
                    <a:pt x="915186" y="367056"/>
                  </a:lnTo>
                  <a:lnTo>
                    <a:pt x="915268" y="367341"/>
                  </a:lnTo>
                  <a:lnTo>
                    <a:pt x="915349" y="367574"/>
                  </a:lnTo>
                  <a:lnTo>
                    <a:pt x="915430" y="367807"/>
                  </a:lnTo>
                  <a:lnTo>
                    <a:pt x="915523" y="368039"/>
                  </a:lnTo>
                  <a:lnTo>
                    <a:pt x="915975" y="369320"/>
                  </a:lnTo>
                  <a:lnTo>
                    <a:pt x="916103" y="369553"/>
                  </a:lnTo>
                  <a:lnTo>
                    <a:pt x="916196" y="369785"/>
                  </a:lnTo>
                  <a:lnTo>
                    <a:pt x="916277" y="370018"/>
                  </a:lnTo>
                  <a:lnTo>
                    <a:pt x="916358" y="370251"/>
                  </a:lnTo>
                  <a:lnTo>
                    <a:pt x="916439" y="370536"/>
                  </a:lnTo>
                  <a:lnTo>
                    <a:pt x="916567" y="370768"/>
                  </a:lnTo>
                  <a:lnTo>
                    <a:pt x="916648" y="371014"/>
                  </a:lnTo>
                  <a:lnTo>
                    <a:pt x="916741" y="371247"/>
                  </a:lnTo>
                  <a:lnTo>
                    <a:pt x="916822" y="371531"/>
                  </a:lnTo>
                  <a:lnTo>
                    <a:pt x="916903" y="371764"/>
                  </a:lnTo>
                  <a:lnTo>
                    <a:pt x="917031" y="371997"/>
                  </a:lnTo>
                  <a:lnTo>
                    <a:pt x="917112" y="372230"/>
                  </a:lnTo>
                  <a:lnTo>
                    <a:pt x="917205" y="372514"/>
                  </a:lnTo>
                  <a:lnTo>
                    <a:pt x="917286" y="372747"/>
                  </a:lnTo>
                  <a:lnTo>
                    <a:pt x="917367" y="372980"/>
                  </a:lnTo>
                  <a:lnTo>
                    <a:pt x="917495" y="373226"/>
                  </a:lnTo>
                  <a:lnTo>
                    <a:pt x="917576" y="373497"/>
                  </a:lnTo>
                  <a:lnTo>
                    <a:pt x="917657" y="373743"/>
                  </a:lnTo>
                  <a:lnTo>
                    <a:pt x="917750" y="373976"/>
                  </a:lnTo>
                  <a:lnTo>
                    <a:pt x="917831" y="374209"/>
                  </a:lnTo>
                  <a:lnTo>
                    <a:pt x="917959" y="374493"/>
                  </a:lnTo>
                  <a:lnTo>
                    <a:pt x="918040" y="374726"/>
                  </a:lnTo>
                  <a:lnTo>
                    <a:pt x="918121" y="374959"/>
                  </a:lnTo>
                  <a:lnTo>
                    <a:pt x="918202" y="375192"/>
                  </a:lnTo>
                  <a:lnTo>
                    <a:pt x="918295" y="375476"/>
                  </a:lnTo>
                  <a:lnTo>
                    <a:pt x="918423" y="375709"/>
                  </a:lnTo>
                  <a:lnTo>
                    <a:pt x="918504" y="375955"/>
                  </a:lnTo>
                  <a:lnTo>
                    <a:pt x="918585" y="376188"/>
                  </a:lnTo>
                  <a:lnTo>
                    <a:pt x="918666" y="376472"/>
                  </a:lnTo>
                  <a:lnTo>
                    <a:pt x="918759" y="376705"/>
                  </a:lnTo>
                  <a:lnTo>
                    <a:pt x="918887" y="376938"/>
                  </a:lnTo>
                  <a:lnTo>
                    <a:pt x="918968" y="377171"/>
                  </a:lnTo>
                  <a:lnTo>
                    <a:pt x="919049" y="377455"/>
                  </a:lnTo>
                  <a:lnTo>
                    <a:pt x="919130" y="377688"/>
                  </a:lnTo>
                  <a:lnTo>
                    <a:pt x="919223" y="377934"/>
                  </a:lnTo>
                  <a:lnTo>
                    <a:pt x="919339" y="378166"/>
                  </a:lnTo>
                  <a:lnTo>
                    <a:pt x="919432" y="378451"/>
                  </a:lnTo>
                  <a:lnTo>
                    <a:pt x="919513" y="378684"/>
                  </a:lnTo>
                  <a:lnTo>
                    <a:pt x="919594" y="378917"/>
                  </a:lnTo>
                  <a:lnTo>
                    <a:pt x="919676" y="379149"/>
                  </a:lnTo>
                  <a:lnTo>
                    <a:pt x="920140" y="380417"/>
                  </a:lnTo>
                  <a:lnTo>
                    <a:pt x="920267" y="380663"/>
                  </a:lnTo>
                  <a:lnTo>
                    <a:pt x="920348" y="380895"/>
                  </a:lnTo>
                  <a:lnTo>
                    <a:pt x="920441" y="381128"/>
                  </a:lnTo>
                </a:path>
                <a:path w="925195" h="787400">
                  <a:moveTo>
                    <a:pt x="920441" y="381128"/>
                  </a:moveTo>
                  <a:lnTo>
                    <a:pt x="920522" y="381413"/>
                  </a:lnTo>
                  <a:lnTo>
                    <a:pt x="920604" y="381646"/>
                  </a:lnTo>
                  <a:lnTo>
                    <a:pt x="920731" y="381878"/>
                  </a:lnTo>
                  <a:lnTo>
                    <a:pt x="920812" y="382111"/>
                  </a:lnTo>
                  <a:lnTo>
                    <a:pt x="920905" y="382396"/>
                  </a:lnTo>
                  <a:lnTo>
                    <a:pt x="920986" y="382629"/>
                  </a:lnTo>
                  <a:lnTo>
                    <a:pt x="921068" y="382874"/>
                  </a:lnTo>
                  <a:lnTo>
                    <a:pt x="921195" y="383107"/>
                  </a:lnTo>
                  <a:lnTo>
                    <a:pt x="921276" y="383392"/>
                  </a:lnTo>
                  <a:lnTo>
                    <a:pt x="921358" y="383624"/>
                  </a:lnTo>
                  <a:lnTo>
                    <a:pt x="921450" y="383857"/>
                  </a:lnTo>
                  <a:lnTo>
                    <a:pt x="921532" y="384090"/>
                  </a:lnTo>
                  <a:lnTo>
                    <a:pt x="921659" y="384375"/>
                  </a:lnTo>
                  <a:lnTo>
                    <a:pt x="921740" y="384607"/>
                  </a:lnTo>
                  <a:lnTo>
                    <a:pt x="921822" y="384840"/>
                  </a:lnTo>
                  <a:lnTo>
                    <a:pt x="921903" y="385086"/>
                  </a:lnTo>
                  <a:lnTo>
                    <a:pt x="921996" y="385370"/>
                  </a:lnTo>
                  <a:lnTo>
                    <a:pt x="922123" y="385603"/>
                  </a:lnTo>
                  <a:lnTo>
                    <a:pt x="922204" y="385836"/>
                  </a:lnTo>
                  <a:lnTo>
                    <a:pt x="922286" y="386069"/>
                  </a:lnTo>
                  <a:lnTo>
                    <a:pt x="922367" y="386353"/>
                  </a:lnTo>
                  <a:lnTo>
                    <a:pt x="922460" y="386586"/>
                  </a:lnTo>
                  <a:lnTo>
                    <a:pt x="922587" y="386819"/>
                  </a:lnTo>
                  <a:lnTo>
                    <a:pt x="922668" y="387065"/>
                  </a:lnTo>
                  <a:lnTo>
                    <a:pt x="922750" y="387336"/>
                  </a:lnTo>
                  <a:lnTo>
                    <a:pt x="922831" y="387582"/>
                  </a:lnTo>
                  <a:lnTo>
                    <a:pt x="922924" y="387815"/>
                  </a:lnTo>
                  <a:lnTo>
                    <a:pt x="923040" y="388048"/>
                  </a:lnTo>
                  <a:lnTo>
                    <a:pt x="923132" y="388332"/>
                  </a:lnTo>
                  <a:lnTo>
                    <a:pt x="923214" y="388565"/>
                  </a:lnTo>
                  <a:lnTo>
                    <a:pt x="923295" y="388798"/>
                  </a:lnTo>
                  <a:lnTo>
                    <a:pt x="923376" y="389031"/>
                  </a:lnTo>
                  <a:lnTo>
                    <a:pt x="923504" y="389315"/>
                  </a:lnTo>
                  <a:lnTo>
                    <a:pt x="923596" y="389548"/>
                  </a:lnTo>
                  <a:lnTo>
                    <a:pt x="923678" y="389794"/>
                  </a:lnTo>
                  <a:lnTo>
                    <a:pt x="923759" y="390027"/>
                  </a:lnTo>
                  <a:lnTo>
                    <a:pt x="923840" y="390311"/>
                  </a:lnTo>
                  <a:lnTo>
                    <a:pt x="923968" y="390544"/>
                  </a:lnTo>
                  <a:lnTo>
                    <a:pt x="924049" y="390777"/>
                  </a:lnTo>
                  <a:lnTo>
                    <a:pt x="924142" y="391010"/>
                  </a:lnTo>
                  <a:lnTo>
                    <a:pt x="924223" y="391294"/>
                  </a:lnTo>
                  <a:lnTo>
                    <a:pt x="924304" y="391527"/>
                  </a:lnTo>
                  <a:lnTo>
                    <a:pt x="924432" y="391760"/>
                  </a:lnTo>
                  <a:lnTo>
                    <a:pt x="924513" y="392005"/>
                  </a:lnTo>
                  <a:lnTo>
                    <a:pt x="924606" y="392290"/>
                  </a:lnTo>
                  <a:lnTo>
                    <a:pt x="924687" y="392523"/>
                  </a:lnTo>
                  <a:lnTo>
                    <a:pt x="924768" y="392756"/>
                  </a:lnTo>
                  <a:lnTo>
                    <a:pt x="924896" y="392988"/>
                  </a:lnTo>
                  <a:lnTo>
                    <a:pt x="924977" y="393273"/>
                  </a:lnTo>
                  <a:lnTo>
                    <a:pt x="925058" y="393454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011816" y="3779020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5">
                  <a:moveTo>
                    <a:pt x="0" y="0"/>
                  </a:moveTo>
                  <a:lnTo>
                    <a:pt x="925058" y="0"/>
                  </a:lnTo>
                </a:path>
              </a:pathLst>
            </a:custGeom>
            <a:ln w="3175">
              <a:solidFill>
                <a:srgbClr val="C0C0C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011816" y="3385565"/>
              <a:ext cx="925194" cy="787400"/>
            </a:xfrm>
            <a:custGeom>
              <a:avLst/>
              <a:gdLst/>
              <a:ahLst/>
              <a:cxnLst/>
              <a:rect l="l" t="t" r="r" b="b"/>
              <a:pathLst>
                <a:path w="925195" h="787400">
                  <a:moveTo>
                    <a:pt x="0" y="393454"/>
                  </a:moveTo>
                  <a:lnTo>
                    <a:pt x="83" y="393700"/>
                  </a:lnTo>
                  <a:lnTo>
                    <a:pt x="168" y="393984"/>
                  </a:lnTo>
                  <a:lnTo>
                    <a:pt x="294" y="394217"/>
                  </a:lnTo>
                  <a:lnTo>
                    <a:pt x="378" y="394450"/>
                  </a:lnTo>
                  <a:lnTo>
                    <a:pt x="462" y="394683"/>
                  </a:lnTo>
                  <a:lnTo>
                    <a:pt x="546" y="394967"/>
                  </a:lnTo>
                  <a:lnTo>
                    <a:pt x="631" y="395200"/>
                  </a:lnTo>
                  <a:lnTo>
                    <a:pt x="756" y="395433"/>
                  </a:lnTo>
                  <a:lnTo>
                    <a:pt x="841" y="395679"/>
                  </a:lnTo>
                  <a:lnTo>
                    <a:pt x="924" y="395950"/>
                  </a:lnTo>
                  <a:lnTo>
                    <a:pt x="1009" y="396196"/>
                  </a:lnTo>
                  <a:lnTo>
                    <a:pt x="1093" y="396429"/>
                  </a:lnTo>
                  <a:lnTo>
                    <a:pt x="1219" y="396662"/>
                  </a:lnTo>
                  <a:lnTo>
                    <a:pt x="1303" y="396946"/>
                  </a:lnTo>
                  <a:lnTo>
                    <a:pt x="1387" y="397179"/>
                  </a:lnTo>
                  <a:lnTo>
                    <a:pt x="1472" y="397412"/>
                  </a:lnTo>
                  <a:lnTo>
                    <a:pt x="1555" y="397644"/>
                  </a:lnTo>
                  <a:lnTo>
                    <a:pt x="1682" y="397929"/>
                  </a:lnTo>
                  <a:lnTo>
                    <a:pt x="1765" y="398162"/>
                  </a:lnTo>
                  <a:lnTo>
                    <a:pt x="1850" y="398408"/>
                  </a:lnTo>
                  <a:lnTo>
                    <a:pt x="1934" y="398640"/>
                  </a:lnTo>
                  <a:lnTo>
                    <a:pt x="2018" y="398925"/>
                  </a:lnTo>
                  <a:lnTo>
                    <a:pt x="2144" y="399158"/>
                  </a:lnTo>
                  <a:lnTo>
                    <a:pt x="2228" y="399391"/>
                  </a:lnTo>
                  <a:lnTo>
                    <a:pt x="2313" y="399623"/>
                  </a:lnTo>
                  <a:lnTo>
                    <a:pt x="2396" y="399908"/>
                  </a:lnTo>
                  <a:lnTo>
                    <a:pt x="2481" y="400141"/>
                  </a:lnTo>
                  <a:lnTo>
                    <a:pt x="2606" y="400373"/>
                  </a:lnTo>
                  <a:lnTo>
                    <a:pt x="2691" y="400619"/>
                  </a:lnTo>
                  <a:lnTo>
                    <a:pt x="2775" y="400904"/>
                  </a:lnTo>
                  <a:lnTo>
                    <a:pt x="2859" y="401137"/>
                  </a:lnTo>
                  <a:lnTo>
                    <a:pt x="2942" y="401369"/>
                  </a:lnTo>
                  <a:lnTo>
                    <a:pt x="3069" y="401602"/>
                  </a:lnTo>
                  <a:lnTo>
                    <a:pt x="3154" y="401887"/>
                  </a:lnTo>
                  <a:lnTo>
                    <a:pt x="3237" y="402120"/>
                  </a:lnTo>
                  <a:lnTo>
                    <a:pt x="3322" y="402352"/>
                  </a:lnTo>
                  <a:lnTo>
                    <a:pt x="3405" y="402598"/>
                  </a:lnTo>
                  <a:lnTo>
                    <a:pt x="3532" y="402870"/>
                  </a:lnTo>
                  <a:lnTo>
                    <a:pt x="3616" y="403115"/>
                  </a:lnTo>
                  <a:lnTo>
                    <a:pt x="3700" y="403348"/>
                  </a:lnTo>
                  <a:lnTo>
                    <a:pt x="3783" y="403581"/>
                  </a:lnTo>
                  <a:lnTo>
                    <a:pt x="3868" y="403866"/>
                  </a:lnTo>
                  <a:lnTo>
                    <a:pt x="3995" y="404098"/>
                  </a:lnTo>
                  <a:lnTo>
                    <a:pt x="4078" y="404331"/>
                  </a:lnTo>
                  <a:lnTo>
                    <a:pt x="4163" y="404564"/>
                  </a:lnTo>
                  <a:lnTo>
                    <a:pt x="4246" y="404849"/>
                  </a:lnTo>
                  <a:lnTo>
                    <a:pt x="4331" y="405081"/>
                  </a:lnTo>
                  <a:lnTo>
                    <a:pt x="4456" y="405327"/>
                  </a:lnTo>
                  <a:lnTo>
                    <a:pt x="4541" y="405560"/>
                  </a:lnTo>
                  <a:lnTo>
                    <a:pt x="4624" y="405844"/>
                  </a:lnTo>
                  <a:lnTo>
                    <a:pt x="4709" y="406077"/>
                  </a:lnTo>
                  <a:lnTo>
                    <a:pt x="4794" y="406310"/>
                  </a:lnTo>
                  <a:lnTo>
                    <a:pt x="4919" y="406543"/>
                  </a:lnTo>
                  <a:lnTo>
                    <a:pt x="5004" y="406827"/>
                  </a:lnTo>
                  <a:lnTo>
                    <a:pt x="5087" y="407060"/>
                  </a:lnTo>
                  <a:lnTo>
                    <a:pt x="5172" y="407293"/>
                  </a:lnTo>
                  <a:lnTo>
                    <a:pt x="5255" y="407539"/>
                  </a:lnTo>
                  <a:lnTo>
                    <a:pt x="5382" y="407810"/>
                  </a:lnTo>
                  <a:lnTo>
                    <a:pt x="5467" y="408056"/>
                  </a:lnTo>
                  <a:lnTo>
                    <a:pt x="5550" y="408289"/>
                  </a:lnTo>
                  <a:lnTo>
                    <a:pt x="5634" y="408522"/>
                  </a:lnTo>
                  <a:lnTo>
                    <a:pt x="5718" y="408806"/>
                  </a:lnTo>
                  <a:lnTo>
                    <a:pt x="5845" y="409039"/>
                  </a:lnTo>
                  <a:lnTo>
                    <a:pt x="5928" y="409272"/>
                  </a:lnTo>
                  <a:lnTo>
                    <a:pt x="6013" y="409518"/>
                  </a:lnTo>
                  <a:lnTo>
                    <a:pt x="6096" y="409789"/>
                  </a:lnTo>
                  <a:lnTo>
                    <a:pt x="6181" y="410035"/>
                  </a:lnTo>
                  <a:lnTo>
                    <a:pt x="6306" y="410268"/>
                  </a:lnTo>
                  <a:lnTo>
                    <a:pt x="6391" y="410501"/>
                  </a:lnTo>
                  <a:lnTo>
                    <a:pt x="6476" y="410785"/>
                  </a:lnTo>
                  <a:lnTo>
                    <a:pt x="6559" y="411018"/>
                  </a:lnTo>
                  <a:lnTo>
                    <a:pt x="6644" y="411251"/>
                  </a:lnTo>
                  <a:lnTo>
                    <a:pt x="6769" y="411483"/>
                  </a:lnTo>
                  <a:lnTo>
                    <a:pt x="6854" y="411768"/>
                  </a:lnTo>
                  <a:lnTo>
                    <a:pt x="6937" y="412001"/>
                  </a:lnTo>
                  <a:lnTo>
                    <a:pt x="7022" y="412247"/>
                  </a:lnTo>
                  <a:lnTo>
                    <a:pt x="7106" y="412479"/>
                  </a:lnTo>
                  <a:lnTo>
                    <a:pt x="7232" y="412764"/>
                  </a:lnTo>
                  <a:lnTo>
                    <a:pt x="7316" y="412997"/>
                  </a:lnTo>
                  <a:lnTo>
                    <a:pt x="7400" y="413230"/>
                  </a:lnTo>
                  <a:lnTo>
                    <a:pt x="7484" y="413462"/>
                  </a:lnTo>
                  <a:lnTo>
                    <a:pt x="7569" y="413747"/>
                  </a:lnTo>
                  <a:lnTo>
                    <a:pt x="7695" y="413980"/>
                  </a:lnTo>
                  <a:lnTo>
                    <a:pt x="7779" y="414212"/>
                  </a:lnTo>
                  <a:lnTo>
                    <a:pt x="7863" y="414458"/>
                  </a:lnTo>
                  <a:lnTo>
                    <a:pt x="7947" y="414730"/>
                  </a:lnTo>
                  <a:lnTo>
                    <a:pt x="8031" y="414976"/>
                  </a:lnTo>
                  <a:lnTo>
                    <a:pt x="8157" y="415208"/>
                  </a:lnTo>
                  <a:lnTo>
                    <a:pt x="8241" y="415441"/>
                  </a:lnTo>
                  <a:lnTo>
                    <a:pt x="8326" y="415726"/>
                  </a:lnTo>
                  <a:lnTo>
                    <a:pt x="8410" y="415959"/>
                  </a:lnTo>
                  <a:lnTo>
                    <a:pt x="8493" y="416191"/>
                  </a:lnTo>
                  <a:lnTo>
                    <a:pt x="8620" y="416424"/>
                  </a:lnTo>
                  <a:lnTo>
                    <a:pt x="8704" y="416709"/>
                  </a:lnTo>
                  <a:lnTo>
                    <a:pt x="8788" y="416954"/>
                  </a:lnTo>
                  <a:lnTo>
                    <a:pt x="8872" y="417187"/>
                  </a:lnTo>
                  <a:lnTo>
                    <a:pt x="8956" y="417420"/>
                  </a:lnTo>
                  <a:lnTo>
                    <a:pt x="9082" y="417653"/>
                  </a:lnTo>
                  <a:lnTo>
                    <a:pt x="9166" y="417937"/>
                  </a:lnTo>
                  <a:lnTo>
                    <a:pt x="9251" y="418170"/>
                  </a:lnTo>
                  <a:lnTo>
                    <a:pt x="9335" y="418403"/>
                  </a:lnTo>
                  <a:lnTo>
                    <a:pt x="9419" y="418649"/>
                  </a:lnTo>
                  <a:lnTo>
                    <a:pt x="9545" y="418920"/>
                  </a:lnTo>
                  <a:lnTo>
                    <a:pt x="9629" y="419166"/>
                  </a:lnTo>
                  <a:lnTo>
                    <a:pt x="9713" y="419399"/>
                  </a:lnTo>
                  <a:lnTo>
                    <a:pt x="9797" y="419632"/>
                  </a:lnTo>
                  <a:lnTo>
                    <a:pt x="9882" y="419916"/>
                  </a:lnTo>
                  <a:lnTo>
                    <a:pt x="10008" y="420149"/>
                  </a:lnTo>
                  <a:lnTo>
                    <a:pt x="10092" y="420382"/>
                  </a:lnTo>
                  <a:lnTo>
                    <a:pt x="10175" y="420615"/>
                  </a:lnTo>
                  <a:lnTo>
                    <a:pt x="10260" y="420899"/>
                  </a:lnTo>
                  <a:lnTo>
                    <a:pt x="10343" y="421132"/>
                  </a:lnTo>
                  <a:lnTo>
                    <a:pt x="10470" y="421378"/>
                  </a:lnTo>
                  <a:lnTo>
                    <a:pt x="10554" y="421611"/>
                  </a:lnTo>
                  <a:lnTo>
                    <a:pt x="10638" y="421895"/>
                  </a:lnTo>
                  <a:lnTo>
                    <a:pt x="10723" y="422128"/>
                  </a:lnTo>
                  <a:lnTo>
                    <a:pt x="10806" y="422361"/>
                  </a:lnTo>
                  <a:lnTo>
                    <a:pt x="10933" y="422594"/>
                  </a:lnTo>
                  <a:lnTo>
                    <a:pt x="11017" y="422878"/>
                  </a:lnTo>
                  <a:lnTo>
                    <a:pt x="11101" y="423111"/>
                  </a:lnTo>
                  <a:lnTo>
                    <a:pt x="11185" y="423344"/>
                  </a:lnTo>
                  <a:lnTo>
                    <a:pt x="11269" y="423589"/>
                  </a:lnTo>
                  <a:lnTo>
                    <a:pt x="11395" y="423874"/>
                  </a:lnTo>
                  <a:lnTo>
                    <a:pt x="11479" y="424107"/>
                  </a:lnTo>
                  <a:lnTo>
                    <a:pt x="11564" y="424340"/>
                  </a:lnTo>
                  <a:lnTo>
                    <a:pt x="11647" y="424572"/>
                  </a:lnTo>
                  <a:lnTo>
                    <a:pt x="11732" y="424805"/>
                  </a:lnTo>
                  <a:lnTo>
                    <a:pt x="11857" y="425090"/>
                  </a:lnTo>
                  <a:lnTo>
                    <a:pt x="11942" y="425323"/>
                  </a:lnTo>
                  <a:lnTo>
                    <a:pt x="12025" y="425568"/>
                  </a:lnTo>
                  <a:lnTo>
                    <a:pt x="12110" y="425801"/>
                  </a:lnTo>
                  <a:lnTo>
                    <a:pt x="12195" y="426086"/>
                  </a:lnTo>
                  <a:lnTo>
                    <a:pt x="12320" y="426318"/>
                  </a:lnTo>
                  <a:lnTo>
                    <a:pt x="12405" y="426551"/>
                  </a:lnTo>
                  <a:lnTo>
                    <a:pt x="12488" y="426784"/>
                  </a:lnTo>
                  <a:lnTo>
                    <a:pt x="12573" y="427069"/>
                  </a:lnTo>
                  <a:lnTo>
                    <a:pt x="12656" y="427301"/>
                  </a:lnTo>
                  <a:lnTo>
                    <a:pt x="12783" y="427534"/>
                  </a:lnTo>
                  <a:lnTo>
                    <a:pt x="12867" y="427780"/>
                  </a:lnTo>
                  <a:lnTo>
                    <a:pt x="12951" y="428052"/>
                  </a:lnTo>
                  <a:lnTo>
                    <a:pt x="13034" y="428297"/>
                  </a:lnTo>
                  <a:lnTo>
                    <a:pt x="13119" y="428530"/>
                  </a:lnTo>
                  <a:lnTo>
                    <a:pt x="13246" y="428763"/>
                  </a:lnTo>
                  <a:lnTo>
                    <a:pt x="13329" y="428996"/>
                  </a:lnTo>
                  <a:lnTo>
                    <a:pt x="13414" y="429280"/>
                  </a:lnTo>
                  <a:lnTo>
                    <a:pt x="13497" y="429513"/>
                  </a:lnTo>
                  <a:lnTo>
                    <a:pt x="13582" y="429746"/>
                  </a:lnTo>
                  <a:lnTo>
                    <a:pt x="13707" y="429992"/>
                  </a:lnTo>
                  <a:lnTo>
                    <a:pt x="13792" y="430263"/>
                  </a:lnTo>
                  <a:lnTo>
                    <a:pt x="13877" y="430509"/>
                  </a:lnTo>
                  <a:lnTo>
                    <a:pt x="13960" y="430742"/>
                  </a:lnTo>
                  <a:lnTo>
                    <a:pt x="14044" y="430975"/>
                  </a:lnTo>
                  <a:lnTo>
                    <a:pt x="14170" y="431259"/>
                  </a:lnTo>
                  <a:lnTo>
                    <a:pt x="14255" y="431492"/>
                  </a:lnTo>
                  <a:lnTo>
                    <a:pt x="14338" y="431725"/>
                  </a:lnTo>
                  <a:lnTo>
                    <a:pt x="14423" y="431957"/>
                  </a:lnTo>
                  <a:lnTo>
                    <a:pt x="14507" y="432203"/>
                  </a:lnTo>
                  <a:lnTo>
                    <a:pt x="14633" y="432488"/>
                  </a:lnTo>
                  <a:lnTo>
                    <a:pt x="14716" y="432721"/>
                  </a:lnTo>
                  <a:lnTo>
                    <a:pt x="14801" y="432953"/>
                  </a:lnTo>
                  <a:lnTo>
                    <a:pt x="14885" y="433186"/>
                  </a:lnTo>
                  <a:lnTo>
                    <a:pt x="14969" y="433471"/>
                  </a:lnTo>
                  <a:lnTo>
                    <a:pt x="15096" y="433704"/>
                  </a:lnTo>
                  <a:lnTo>
                    <a:pt x="15179" y="433936"/>
                  </a:lnTo>
                  <a:lnTo>
                    <a:pt x="15264" y="434182"/>
                  </a:lnTo>
                  <a:lnTo>
                    <a:pt x="15348" y="434415"/>
                  </a:lnTo>
                  <a:lnTo>
                    <a:pt x="15432" y="434699"/>
                  </a:lnTo>
                  <a:lnTo>
                    <a:pt x="15559" y="434932"/>
                  </a:lnTo>
                  <a:lnTo>
                    <a:pt x="15642" y="435165"/>
                  </a:lnTo>
                  <a:lnTo>
                    <a:pt x="15727" y="435398"/>
                  </a:lnTo>
                  <a:lnTo>
                    <a:pt x="15810" y="435682"/>
                  </a:lnTo>
                  <a:lnTo>
                    <a:pt x="15894" y="435915"/>
                  </a:lnTo>
                  <a:lnTo>
                    <a:pt x="16020" y="436148"/>
                  </a:lnTo>
                  <a:lnTo>
                    <a:pt x="16105" y="436394"/>
                  </a:lnTo>
                  <a:lnTo>
                    <a:pt x="16189" y="436627"/>
                  </a:lnTo>
                  <a:lnTo>
                    <a:pt x="16273" y="436911"/>
                  </a:lnTo>
                  <a:lnTo>
                    <a:pt x="16357" y="437144"/>
                  </a:lnTo>
                  <a:lnTo>
                    <a:pt x="16483" y="437377"/>
                  </a:lnTo>
                  <a:lnTo>
                    <a:pt x="16567" y="437609"/>
                  </a:lnTo>
                  <a:lnTo>
                    <a:pt x="16651" y="437894"/>
                  </a:lnTo>
                  <a:lnTo>
                    <a:pt x="16736" y="438127"/>
                  </a:lnTo>
                  <a:lnTo>
                    <a:pt x="16820" y="438360"/>
                  </a:lnTo>
                  <a:lnTo>
                    <a:pt x="16946" y="438605"/>
                  </a:lnTo>
                  <a:lnTo>
                    <a:pt x="17030" y="438838"/>
                  </a:lnTo>
                  <a:lnTo>
                    <a:pt x="17114" y="439123"/>
                  </a:lnTo>
                  <a:lnTo>
                    <a:pt x="17198" y="439356"/>
                  </a:lnTo>
                  <a:lnTo>
                    <a:pt x="17282" y="439588"/>
                  </a:lnTo>
                  <a:lnTo>
                    <a:pt x="17409" y="439821"/>
                  </a:lnTo>
                  <a:lnTo>
                    <a:pt x="17492" y="440106"/>
                  </a:lnTo>
                  <a:lnTo>
                    <a:pt x="17576" y="440338"/>
                  </a:lnTo>
                  <a:lnTo>
                    <a:pt x="17661" y="440571"/>
                  </a:lnTo>
                  <a:lnTo>
                    <a:pt x="17744" y="440817"/>
                  </a:lnTo>
                  <a:lnTo>
                    <a:pt x="17871" y="441050"/>
                  </a:lnTo>
                  <a:lnTo>
                    <a:pt x="17955" y="441334"/>
                  </a:lnTo>
                  <a:lnTo>
                    <a:pt x="18039" y="441567"/>
                  </a:lnTo>
                  <a:lnTo>
                    <a:pt x="18123" y="441800"/>
                  </a:lnTo>
                  <a:lnTo>
                    <a:pt x="18207" y="442033"/>
                  </a:lnTo>
                  <a:lnTo>
                    <a:pt x="18333" y="442266"/>
                  </a:lnTo>
                </a:path>
                <a:path w="925195" h="787400">
                  <a:moveTo>
                    <a:pt x="18333" y="442266"/>
                  </a:moveTo>
                  <a:lnTo>
                    <a:pt x="18796" y="443546"/>
                  </a:lnTo>
                  <a:lnTo>
                    <a:pt x="18880" y="443779"/>
                  </a:lnTo>
                  <a:lnTo>
                    <a:pt x="18964" y="444012"/>
                  </a:lnTo>
                  <a:lnTo>
                    <a:pt x="19048" y="444244"/>
                  </a:lnTo>
                  <a:lnTo>
                    <a:pt x="19133" y="444490"/>
                  </a:lnTo>
                  <a:lnTo>
                    <a:pt x="19258" y="444762"/>
                  </a:lnTo>
                  <a:lnTo>
                    <a:pt x="19343" y="445008"/>
                  </a:lnTo>
                  <a:lnTo>
                    <a:pt x="19426" y="445240"/>
                  </a:lnTo>
                  <a:lnTo>
                    <a:pt x="19511" y="445473"/>
                  </a:lnTo>
                  <a:lnTo>
                    <a:pt x="19595" y="445706"/>
                  </a:lnTo>
                  <a:lnTo>
                    <a:pt x="19721" y="445990"/>
                  </a:lnTo>
                  <a:lnTo>
                    <a:pt x="19805" y="446223"/>
                  </a:lnTo>
                  <a:lnTo>
                    <a:pt x="19889" y="446456"/>
                  </a:lnTo>
                  <a:lnTo>
                    <a:pt x="19974" y="446702"/>
                  </a:lnTo>
                  <a:lnTo>
                    <a:pt x="20057" y="446935"/>
                  </a:lnTo>
                  <a:lnTo>
                    <a:pt x="20184" y="447219"/>
                  </a:lnTo>
                  <a:lnTo>
                    <a:pt x="20268" y="447452"/>
                  </a:lnTo>
                  <a:lnTo>
                    <a:pt x="20352" y="447685"/>
                  </a:lnTo>
                  <a:lnTo>
                    <a:pt x="20435" y="447918"/>
                  </a:lnTo>
                  <a:lnTo>
                    <a:pt x="20520" y="448150"/>
                  </a:lnTo>
                  <a:lnTo>
                    <a:pt x="20646" y="448435"/>
                  </a:lnTo>
                  <a:lnTo>
                    <a:pt x="20730" y="448668"/>
                  </a:lnTo>
                  <a:lnTo>
                    <a:pt x="20815" y="448913"/>
                  </a:lnTo>
                  <a:lnTo>
                    <a:pt x="20898" y="449146"/>
                  </a:lnTo>
                  <a:lnTo>
                    <a:pt x="20983" y="449379"/>
                  </a:lnTo>
                  <a:lnTo>
                    <a:pt x="21108" y="449664"/>
                  </a:lnTo>
                  <a:lnTo>
                    <a:pt x="21193" y="449896"/>
                  </a:lnTo>
                  <a:lnTo>
                    <a:pt x="21277" y="450129"/>
                  </a:lnTo>
                  <a:lnTo>
                    <a:pt x="21361" y="450362"/>
                  </a:lnTo>
                  <a:lnTo>
                    <a:pt x="21445" y="450608"/>
                  </a:lnTo>
                  <a:lnTo>
                    <a:pt x="21571" y="450879"/>
                  </a:lnTo>
                  <a:lnTo>
                    <a:pt x="21656" y="451125"/>
                  </a:lnTo>
                  <a:lnTo>
                    <a:pt x="21739" y="451358"/>
                  </a:lnTo>
                  <a:lnTo>
                    <a:pt x="21824" y="451591"/>
                  </a:lnTo>
                  <a:lnTo>
                    <a:pt x="21907" y="451824"/>
                  </a:lnTo>
                  <a:lnTo>
                    <a:pt x="22034" y="452108"/>
                  </a:lnTo>
                  <a:lnTo>
                    <a:pt x="22117" y="452341"/>
                  </a:lnTo>
                  <a:lnTo>
                    <a:pt x="22202" y="452587"/>
                  </a:lnTo>
                  <a:lnTo>
                    <a:pt x="22286" y="452819"/>
                  </a:lnTo>
                  <a:lnTo>
                    <a:pt x="22370" y="453052"/>
                  </a:lnTo>
                  <a:lnTo>
                    <a:pt x="22497" y="453337"/>
                  </a:lnTo>
                  <a:lnTo>
                    <a:pt x="22580" y="453570"/>
                  </a:lnTo>
                  <a:lnTo>
                    <a:pt x="22665" y="453802"/>
                  </a:lnTo>
                  <a:lnTo>
                    <a:pt x="22748" y="454035"/>
                  </a:lnTo>
                  <a:lnTo>
                    <a:pt x="22833" y="454281"/>
                  </a:lnTo>
                  <a:lnTo>
                    <a:pt x="22960" y="454553"/>
                  </a:lnTo>
                  <a:lnTo>
                    <a:pt x="23043" y="454798"/>
                  </a:lnTo>
                  <a:lnTo>
                    <a:pt x="23127" y="455031"/>
                  </a:lnTo>
                  <a:lnTo>
                    <a:pt x="23211" y="455264"/>
                  </a:lnTo>
                  <a:lnTo>
                    <a:pt x="23295" y="455497"/>
                  </a:lnTo>
                  <a:lnTo>
                    <a:pt x="23421" y="455730"/>
                  </a:lnTo>
                  <a:lnTo>
                    <a:pt x="23506" y="456014"/>
                  </a:lnTo>
                  <a:lnTo>
                    <a:pt x="23589" y="456247"/>
                  </a:lnTo>
                  <a:lnTo>
                    <a:pt x="23674" y="456493"/>
                  </a:lnTo>
                  <a:lnTo>
                    <a:pt x="23758" y="456725"/>
                  </a:lnTo>
                  <a:lnTo>
                    <a:pt x="23884" y="456958"/>
                  </a:lnTo>
                  <a:lnTo>
                    <a:pt x="23968" y="457243"/>
                  </a:lnTo>
                  <a:lnTo>
                    <a:pt x="24052" y="457476"/>
                  </a:lnTo>
                  <a:lnTo>
                    <a:pt x="24137" y="457708"/>
                  </a:lnTo>
                  <a:lnTo>
                    <a:pt x="24220" y="457941"/>
                  </a:lnTo>
                  <a:lnTo>
                    <a:pt x="24347" y="458187"/>
                  </a:lnTo>
                  <a:lnTo>
                    <a:pt x="24809" y="459403"/>
                  </a:lnTo>
                  <a:lnTo>
                    <a:pt x="24893" y="459635"/>
                  </a:lnTo>
                  <a:lnTo>
                    <a:pt x="24977" y="459920"/>
                  </a:lnTo>
                  <a:lnTo>
                    <a:pt x="25061" y="460153"/>
                  </a:lnTo>
                  <a:lnTo>
                    <a:pt x="25145" y="460399"/>
                  </a:lnTo>
                  <a:lnTo>
                    <a:pt x="25271" y="460631"/>
                  </a:lnTo>
                  <a:lnTo>
                    <a:pt x="25356" y="460864"/>
                  </a:lnTo>
                  <a:lnTo>
                    <a:pt x="25440" y="461097"/>
                  </a:lnTo>
                  <a:lnTo>
                    <a:pt x="25524" y="461382"/>
                  </a:lnTo>
                  <a:lnTo>
                    <a:pt x="25608" y="461614"/>
                  </a:lnTo>
                  <a:lnTo>
                    <a:pt x="25734" y="461847"/>
                  </a:lnTo>
                  <a:lnTo>
                    <a:pt x="25819" y="462093"/>
                  </a:lnTo>
                  <a:lnTo>
                    <a:pt x="25902" y="462326"/>
                  </a:lnTo>
                  <a:lnTo>
                    <a:pt x="25986" y="462610"/>
                  </a:lnTo>
                  <a:lnTo>
                    <a:pt x="26071" y="462843"/>
                  </a:lnTo>
                  <a:lnTo>
                    <a:pt x="26197" y="463076"/>
                  </a:lnTo>
                  <a:lnTo>
                    <a:pt x="26281" y="463309"/>
                  </a:lnTo>
                  <a:lnTo>
                    <a:pt x="26365" y="463541"/>
                  </a:lnTo>
                  <a:lnTo>
                    <a:pt x="26449" y="463787"/>
                  </a:lnTo>
                  <a:lnTo>
                    <a:pt x="26533" y="464072"/>
                  </a:lnTo>
                  <a:lnTo>
                    <a:pt x="26659" y="464305"/>
                  </a:lnTo>
                  <a:lnTo>
                    <a:pt x="26743" y="464537"/>
                  </a:lnTo>
                  <a:lnTo>
                    <a:pt x="26827" y="464770"/>
                  </a:lnTo>
                  <a:lnTo>
                    <a:pt x="26912" y="465003"/>
                  </a:lnTo>
                  <a:lnTo>
                    <a:pt x="26996" y="465236"/>
                  </a:lnTo>
                  <a:lnTo>
                    <a:pt x="27122" y="465520"/>
                  </a:lnTo>
                  <a:lnTo>
                    <a:pt x="27206" y="465766"/>
                  </a:lnTo>
                  <a:lnTo>
                    <a:pt x="27290" y="465999"/>
                  </a:lnTo>
                  <a:lnTo>
                    <a:pt x="27374" y="466232"/>
                  </a:lnTo>
                  <a:lnTo>
                    <a:pt x="27458" y="466464"/>
                  </a:lnTo>
                  <a:lnTo>
                    <a:pt x="27584" y="466697"/>
                  </a:lnTo>
                  <a:lnTo>
                    <a:pt x="27668" y="466982"/>
                  </a:lnTo>
                  <a:lnTo>
                    <a:pt x="27753" y="467215"/>
                  </a:lnTo>
                  <a:lnTo>
                    <a:pt x="27836" y="467460"/>
                  </a:lnTo>
                  <a:lnTo>
                    <a:pt x="27921" y="467693"/>
                  </a:lnTo>
                  <a:lnTo>
                    <a:pt x="28047" y="467926"/>
                  </a:lnTo>
                  <a:lnTo>
                    <a:pt x="28131" y="468159"/>
                  </a:lnTo>
                  <a:lnTo>
                    <a:pt x="28215" y="468392"/>
                  </a:lnTo>
                  <a:lnTo>
                    <a:pt x="28299" y="468676"/>
                  </a:lnTo>
                  <a:lnTo>
                    <a:pt x="28384" y="468909"/>
                  </a:lnTo>
                  <a:lnTo>
                    <a:pt x="28845" y="470138"/>
                  </a:lnTo>
                  <a:lnTo>
                    <a:pt x="28972" y="470370"/>
                  </a:lnTo>
                  <a:lnTo>
                    <a:pt x="29056" y="470603"/>
                  </a:lnTo>
                  <a:lnTo>
                    <a:pt x="29140" y="470849"/>
                  </a:lnTo>
                  <a:lnTo>
                    <a:pt x="29225" y="471082"/>
                  </a:lnTo>
                  <a:lnTo>
                    <a:pt x="29308" y="471315"/>
                  </a:lnTo>
                  <a:lnTo>
                    <a:pt x="29435" y="471547"/>
                  </a:lnTo>
                  <a:lnTo>
                    <a:pt x="29518" y="471832"/>
                  </a:lnTo>
                  <a:lnTo>
                    <a:pt x="29603" y="472065"/>
                  </a:lnTo>
                  <a:lnTo>
                    <a:pt x="29686" y="472298"/>
                  </a:lnTo>
                  <a:lnTo>
                    <a:pt x="29771" y="472543"/>
                  </a:lnTo>
                  <a:lnTo>
                    <a:pt x="29898" y="472776"/>
                  </a:lnTo>
                  <a:lnTo>
                    <a:pt x="29981" y="473009"/>
                  </a:lnTo>
                  <a:lnTo>
                    <a:pt x="30066" y="473242"/>
                  </a:lnTo>
                  <a:lnTo>
                    <a:pt x="30149" y="473526"/>
                  </a:lnTo>
                  <a:lnTo>
                    <a:pt x="30234" y="473759"/>
                  </a:lnTo>
                  <a:lnTo>
                    <a:pt x="30360" y="473992"/>
                  </a:lnTo>
                  <a:lnTo>
                    <a:pt x="30444" y="474238"/>
                  </a:lnTo>
                  <a:lnTo>
                    <a:pt x="30527" y="474470"/>
                  </a:lnTo>
                  <a:lnTo>
                    <a:pt x="30612" y="474703"/>
                  </a:lnTo>
                  <a:lnTo>
                    <a:pt x="30696" y="474936"/>
                  </a:lnTo>
                  <a:lnTo>
                    <a:pt x="30822" y="475221"/>
                  </a:lnTo>
                  <a:lnTo>
                    <a:pt x="30907" y="475453"/>
                  </a:lnTo>
                  <a:lnTo>
                    <a:pt x="30990" y="475686"/>
                  </a:lnTo>
                  <a:lnTo>
                    <a:pt x="31075" y="475932"/>
                  </a:lnTo>
                  <a:lnTo>
                    <a:pt x="31158" y="476165"/>
                  </a:lnTo>
                  <a:lnTo>
                    <a:pt x="31285" y="476397"/>
                  </a:lnTo>
                  <a:lnTo>
                    <a:pt x="31368" y="476630"/>
                  </a:lnTo>
                  <a:lnTo>
                    <a:pt x="31453" y="476915"/>
                  </a:lnTo>
                  <a:lnTo>
                    <a:pt x="31538" y="477148"/>
                  </a:lnTo>
                  <a:lnTo>
                    <a:pt x="31621" y="477380"/>
                  </a:lnTo>
                  <a:lnTo>
                    <a:pt x="31748" y="477626"/>
                  </a:lnTo>
                  <a:lnTo>
                    <a:pt x="31831" y="477859"/>
                  </a:lnTo>
                  <a:lnTo>
                    <a:pt x="31916" y="478092"/>
                  </a:lnTo>
                  <a:lnTo>
                    <a:pt x="31999" y="478325"/>
                  </a:lnTo>
                  <a:lnTo>
                    <a:pt x="32084" y="478557"/>
                  </a:lnTo>
                  <a:lnTo>
                    <a:pt x="32209" y="478842"/>
                  </a:lnTo>
                  <a:lnTo>
                    <a:pt x="32294" y="479075"/>
                  </a:lnTo>
                  <a:lnTo>
                    <a:pt x="32378" y="479320"/>
                  </a:lnTo>
                  <a:lnTo>
                    <a:pt x="32462" y="479553"/>
                  </a:lnTo>
                  <a:lnTo>
                    <a:pt x="32546" y="479786"/>
                  </a:lnTo>
                  <a:lnTo>
                    <a:pt x="32672" y="480019"/>
                  </a:lnTo>
                  <a:lnTo>
                    <a:pt x="32757" y="480252"/>
                  </a:lnTo>
                  <a:lnTo>
                    <a:pt x="32840" y="480497"/>
                  </a:lnTo>
                  <a:lnTo>
                    <a:pt x="32925" y="480769"/>
                  </a:lnTo>
                  <a:lnTo>
                    <a:pt x="33009" y="481015"/>
                  </a:lnTo>
                  <a:lnTo>
                    <a:pt x="33135" y="481248"/>
                  </a:lnTo>
                  <a:lnTo>
                    <a:pt x="33220" y="481480"/>
                  </a:lnTo>
                  <a:lnTo>
                    <a:pt x="33303" y="481713"/>
                  </a:lnTo>
                  <a:lnTo>
                    <a:pt x="33387" y="481946"/>
                  </a:lnTo>
                  <a:lnTo>
                    <a:pt x="33471" y="482192"/>
                  </a:lnTo>
                  <a:lnTo>
                    <a:pt x="33598" y="482425"/>
                  </a:lnTo>
                  <a:lnTo>
                    <a:pt x="33681" y="482709"/>
                  </a:lnTo>
                  <a:lnTo>
                    <a:pt x="33766" y="482942"/>
                  </a:lnTo>
                  <a:lnTo>
                    <a:pt x="33850" y="483175"/>
                  </a:lnTo>
                  <a:lnTo>
                    <a:pt x="33934" y="483408"/>
                  </a:lnTo>
                  <a:lnTo>
                    <a:pt x="34060" y="483640"/>
                  </a:lnTo>
                  <a:lnTo>
                    <a:pt x="34144" y="483886"/>
                  </a:lnTo>
                  <a:lnTo>
                    <a:pt x="34228" y="484119"/>
                  </a:lnTo>
                  <a:lnTo>
                    <a:pt x="34312" y="484352"/>
                  </a:lnTo>
                  <a:lnTo>
                    <a:pt x="34397" y="484584"/>
                  </a:lnTo>
                  <a:lnTo>
                    <a:pt x="34522" y="484869"/>
                  </a:lnTo>
                  <a:lnTo>
                    <a:pt x="34607" y="485102"/>
                  </a:lnTo>
                  <a:lnTo>
                    <a:pt x="34691" y="485335"/>
                  </a:lnTo>
                  <a:lnTo>
                    <a:pt x="34775" y="485580"/>
                  </a:lnTo>
                  <a:lnTo>
                    <a:pt x="34859" y="485813"/>
                  </a:lnTo>
                  <a:lnTo>
                    <a:pt x="34985" y="486046"/>
                  </a:lnTo>
                  <a:lnTo>
                    <a:pt x="35069" y="486279"/>
                  </a:lnTo>
                  <a:lnTo>
                    <a:pt x="35153" y="486512"/>
                  </a:lnTo>
                  <a:lnTo>
                    <a:pt x="35237" y="486757"/>
                  </a:lnTo>
                  <a:lnTo>
                    <a:pt x="35322" y="487042"/>
                  </a:lnTo>
                  <a:lnTo>
                    <a:pt x="35448" y="487275"/>
                  </a:lnTo>
                  <a:lnTo>
                    <a:pt x="35532" y="487507"/>
                  </a:lnTo>
                  <a:lnTo>
                    <a:pt x="35616" y="487740"/>
                  </a:lnTo>
                  <a:lnTo>
                    <a:pt x="35700" y="487973"/>
                  </a:lnTo>
                  <a:lnTo>
                    <a:pt x="35785" y="488206"/>
                  </a:lnTo>
                  <a:lnTo>
                    <a:pt x="35910" y="488452"/>
                  </a:lnTo>
                  <a:lnTo>
                    <a:pt x="35994" y="488684"/>
                  </a:lnTo>
                  <a:lnTo>
                    <a:pt x="36079" y="488917"/>
                  </a:lnTo>
                  <a:lnTo>
                    <a:pt x="36163" y="489150"/>
                  </a:lnTo>
                  <a:lnTo>
                    <a:pt x="36246" y="489435"/>
                  </a:lnTo>
                  <a:lnTo>
                    <a:pt x="36373" y="489667"/>
                  </a:lnTo>
                  <a:lnTo>
                    <a:pt x="36457" y="489913"/>
                  </a:lnTo>
                  <a:lnTo>
                    <a:pt x="36541" y="490146"/>
                  </a:lnTo>
                  <a:lnTo>
                    <a:pt x="36626" y="490379"/>
                  </a:lnTo>
                  <a:lnTo>
                    <a:pt x="36709" y="490612"/>
                  </a:lnTo>
                </a:path>
                <a:path w="925195" h="787400">
                  <a:moveTo>
                    <a:pt x="36709" y="490612"/>
                  </a:moveTo>
                  <a:lnTo>
                    <a:pt x="36835" y="490844"/>
                  </a:lnTo>
                  <a:lnTo>
                    <a:pt x="36919" y="491077"/>
                  </a:lnTo>
                  <a:lnTo>
                    <a:pt x="37004" y="491323"/>
                  </a:lnTo>
                  <a:lnTo>
                    <a:pt x="37087" y="491556"/>
                  </a:lnTo>
                  <a:lnTo>
                    <a:pt x="37172" y="491789"/>
                  </a:lnTo>
                  <a:lnTo>
                    <a:pt x="37298" y="492073"/>
                  </a:lnTo>
                  <a:lnTo>
                    <a:pt x="37382" y="492306"/>
                  </a:lnTo>
                  <a:lnTo>
                    <a:pt x="37467" y="492539"/>
                  </a:lnTo>
                  <a:lnTo>
                    <a:pt x="37550" y="492784"/>
                  </a:lnTo>
                  <a:lnTo>
                    <a:pt x="37635" y="493017"/>
                  </a:lnTo>
                  <a:lnTo>
                    <a:pt x="37761" y="493250"/>
                  </a:lnTo>
                  <a:lnTo>
                    <a:pt x="37845" y="493483"/>
                  </a:lnTo>
                  <a:lnTo>
                    <a:pt x="37928" y="493716"/>
                  </a:lnTo>
                  <a:lnTo>
                    <a:pt x="38013" y="493948"/>
                  </a:lnTo>
                  <a:lnTo>
                    <a:pt x="38096" y="494194"/>
                  </a:lnTo>
                  <a:lnTo>
                    <a:pt x="38223" y="494427"/>
                  </a:lnTo>
                  <a:lnTo>
                    <a:pt x="38308" y="494660"/>
                  </a:lnTo>
                  <a:lnTo>
                    <a:pt x="38391" y="494893"/>
                  </a:lnTo>
                  <a:lnTo>
                    <a:pt x="38476" y="495177"/>
                  </a:lnTo>
                  <a:lnTo>
                    <a:pt x="38559" y="495410"/>
                  </a:lnTo>
                  <a:lnTo>
                    <a:pt x="38686" y="495656"/>
                  </a:lnTo>
                  <a:lnTo>
                    <a:pt x="38769" y="495888"/>
                  </a:lnTo>
                  <a:lnTo>
                    <a:pt x="38854" y="496121"/>
                  </a:lnTo>
                  <a:lnTo>
                    <a:pt x="38939" y="496354"/>
                  </a:lnTo>
                  <a:lnTo>
                    <a:pt x="39022" y="496587"/>
                  </a:lnTo>
                  <a:lnTo>
                    <a:pt x="39149" y="496820"/>
                  </a:lnTo>
                  <a:lnTo>
                    <a:pt x="39232" y="497065"/>
                  </a:lnTo>
                  <a:lnTo>
                    <a:pt x="39317" y="497298"/>
                  </a:lnTo>
                  <a:lnTo>
                    <a:pt x="39400" y="497531"/>
                  </a:lnTo>
                  <a:lnTo>
                    <a:pt x="39485" y="497764"/>
                  </a:lnTo>
                  <a:lnTo>
                    <a:pt x="39610" y="497997"/>
                  </a:lnTo>
                  <a:lnTo>
                    <a:pt x="39695" y="498242"/>
                  </a:lnTo>
                  <a:lnTo>
                    <a:pt x="39778" y="498527"/>
                  </a:lnTo>
                  <a:lnTo>
                    <a:pt x="39863" y="498760"/>
                  </a:lnTo>
                  <a:lnTo>
                    <a:pt x="39947" y="498993"/>
                  </a:lnTo>
                  <a:lnTo>
                    <a:pt x="40073" y="499225"/>
                  </a:lnTo>
                  <a:lnTo>
                    <a:pt x="40158" y="499458"/>
                  </a:lnTo>
                  <a:lnTo>
                    <a:pt x="40241" y="499691"/>
                  </a:lnTo>
                  <a:lnTo>
                    <a:pt x="40326" y="499937"/>
                  </a:lnTo>
                  <a:lnTo>
                    <a:pt x="40409" y="500170"/>
                  </a:lnTo>
                  <a:lnTo>
                    <a:pt x="40536" y="500402"/>
                  </a:lnTo>
                  <a:lnTo>
                    <a:pt x="40621" y="500635"/>
                  </a:lnTo>
                  <a:lnTo>
                    <a:pt x="40704" y="500868"/>
                  </a:lnTo>
                  <a:lnTo>
                    <a:pt x="40788" y="501114"/>
                  </a:lnTo>
                  <a:lnTo>
                    <a:pt x="40872" y="501346"/>
                  </a:lnTo>
                  <a:lnTo>
                    <a:pt x="40999" y="501579"/>
                  </a:lnTo>
                  <a:lnTo>
                    <a:pt x="41082" y="501812"/>
                  </a:lnTo>
                  <a:lnTo>
                    <a:pt x="41167" y="502045"/>
                  </a:lnTo>
                  <a:lnTo>
                    <a:pt x="41250" y="502291"/>
                  </a:lnTo>
                  <a:lnTo>
                    <a:pt x="41335" y="502523"/>
                  </a:lnTo>
                  <a:lnTo>
                    <a:pt x="41460" y="502808"/>
                  </a:lnTo>
                  <a:lnTo>
                    <a:pt x="41545" y="503041"/>
                  </a:lnTo>
                  <a:lnTo>
                    <a:pt x="41629" y="503274"/>
                  </a:lnTo>
                  <a:lnTo>
                    <a:pt x="41713" y="503506"/>
                  </a:lnTo>
                  <a:lnTo>
                    <a:pt x="41798" y="503739"/>
                  </a:lnTo>
                  <a:lnTo>
                    <a:pt x="41923" y="503985"/>
                  </a:lnTo>
                  <a:lnTo>
                    <a:pt x="42008" y="504218"/>
                  </a:lnTo>
                  <a:lnTo>
                    <a:pt x="42091" y="504451"/>
                  </a:lnTo>
                  <a:lnTo>
                    <a:pt x="42176" y="504683"/>
                  </a:lnTo>
                  <a:lnTo>
                    <a:pt x="42303" y="504916"/>
                  </a:lnTo>
                  <a:lnTo>
                    <a:pt x="42386" y="505162"/>
                  </a:lnTo>
                  <a:lnTo>
                    <a:pt x="42470" y="505395"/>
                  </a:lnTo>
                  <a:lnTo>
                    <a:pt x="42554" y="505628"/>
                  </a:lnTo>
                  <a:lnTo>
                    <a:pt x="42638" y="505860"/>
                  </a:lnTo>
                  <a:lnTo>
                    <a:pt x="42764" y="506093"/>
                  </a:lnTo>
                  <a:lnTo>
                    <a:pt x="42849" y="506339"/>
                  </a:lnTo>
                  <a:lnTo>
                    <a:pt x="42932" y="506572"/>
                  </a:lnTo>
                  <a:lnTo>
                    <a:pt x="43017" y="506804"/>
                  </a:lnTo>
                  <a:lnTo>
                    <a:pt x="43101" y="507037"/>
                  </a:lnTo>
                  <a:lnTo>
                    <a:pt x="43227" y="507270"/>
                  </a:lnTo>
                  <a:lnTo>
                    <a:pt x="43311" y="507516"/>
                  </a:lnTo>
                  <a:lnTo>
                    <a:pt x="43395" y="507749"/>
                  </a:lnTo>
                  <a:lnTo>
                    <a:pt x="43480" y="507981"/>
                  </a:lnTo>
                  <a:lnTo>
                    <a:pt x="43564" y="508214"/>
                  </a:lnTo>
                  <a:lnTo>
                    <a:pt x="43690" y="508447"/>
                  </a:lnTo>
                  <a:lnTo>
                    <a:pt x="43773" y="508693"/>
                  </a:lnTo>
                  <a:lnTo>
                    <a:pt x="43858" y="508926"/>
                  </a:lnTo>
                  <a:lnTo>
                    <a:pt x="43942" y="509158"/>
                  </a:lnTo>
                  <a:lnTo>
                    <a:pt x="44026" y="509391"/>
                  </a:lnTo>
                  <a:lnTo>
                    <a:pt x="44152" y="509624"/>
                  </a:lnTo>
                  <a:lnTo>
                    <a:pt x="44236" y="509870"/>
                  </a:lnTo>
                  <a:lnTo>
                    <a:pt x="44320" y="510103"/>
                  </a:lnTo>
                  <a:lnTo>
                    <a:pt x="44405" y="510387"/>
                  </a:lnTo>
                  <a:lnTo>
                    <a:pt x="44488" y="510620"/>
                  </a:lnTo>
                  <a:lnTo>
                    <a:pt x="44615" y="510853"/>
                  </a:lnTo>
                  <a:lnTo>
                    <a:pt x="44699" y="511086"/>
                  </a:lnTo>
                  <a:lnTo>
                    <a:pt x="44783" y="511318"/>
                  </a:lnTo>
                  <a:lnTo>
                    <a:pt x="44867" y="511564"/>
                  </a:lnTo>
                  <a:lnTo>
                    <a:pt x="44951" y="511797"/>
                  </a:lnTo>
                  <a:lnTo>
                    <a:pt x="45077" y="512030"/>
                  </a:lnTo>
                  <a:lnTo>
                    <a:pt x="45162" y="512262"/>
                  </a:lnTo>
                  <a:lnTo>
                    <a:pt x="45246" y="512495"/>
                  </a:lnTo>
                  <a:lnTo>
                    <a:pt x="45329" y="512741"/>
                  </a:lnTo>
                  <a:lnTo>
                    <a:pt x="45414" y="512974"/>
                  </a:lnTo>
                  <a:lnTo>
                    <a:pt x="45540" y="513207"/>
                  </a:lnTo>
                  <a:lnTo>
                    <a:pt x="45624" y="513439"/>
                  </a:lnTo>
                  <a:lnTo>
                    <a:pt x="45708" y="513672"/>
                  </a:lnTo>
                  <a:lnTo>
                    <a:pt x="45792" y="513918"/>
                  </a:lnTo>
                  <a:lnTo>
                    <a:pt x="45877" y="514151"/>
                  </a:lnTo>
                  <a:lnTo>
                    <a:pt x="46002" y="514384"/>
                  </a:lnTo>
                  <a:lnTo>
                    <a:pt x="46087" y="514616"/>
                  </a:lnTo>
                  <a:lnTo>
                    <a:pt x="46170" y="514849"/>
                  </a:lnTo>
                  <a:lnTo>
                    <a:pt x="46255" y="515095"/>
                  </a:lnTo>
                  <a:lnTo>
                    <a:pt x="46338" y="515328"/>
                  </a:lnTo>
                  <a:lnTo>
                    <a:pt x="46465" y="515561"/>
                  </a:lnTo>
                  <a:lnTo>
                    <a:pt x="46549" y="515793"/>
                  </a:lnTo>
                  <a:lnTo>
                    <a:pt x="46633" y="516026"/>
                  </a:lnTo>
                  <a:lnTo>
                    <a:pt x="46718" y="516272"/>
                  </a:lnTo>
                  <a:lnTo>
                    <a:pt x="46801" y="516505"/>
                  </a:lnTo>
                  <a:lnTo>
                    <a:pt x="46928" y="516738"/>
                  </a:lnTo>
                  <a:lnTo>
                    <a:pt x="47011" y="516970"/>
                  </a:lnTo>
                  <a:lnTo>
                    <a:pt x="47096" y="517203"/>
                  </a:lnTo>
                  <a:lnTo>
                    <a:pt x="47179" y="517449"/>
                  </a:lnTo>
                  <a:lnTo>
                    <a:pt x="47264" y="517682"/>
                  </a:lnTo>
                  <a:lnTo>
                    <a:pt x="47390" y="517914"/>
                  </a:lnTo>
                  <a:lnTo>
                    <a:pt x="47474" y="518096"/>
                  </a:lnTo>
                  <a:lnTo>
                    <a:pt x="47559" y="518341"/>
                  </a:lnTo>
                  <a:lnTo>
                    <a:pt x="47642" y="518574"/>
                  </a:lnTo>
                  <a:lnTo>
                    <a:pt x="47727" y="518807"/>
                  </a:lnTo>
                  <a:lnTo>
                    <a:pt x="47852" y="519040"/>
                  </a:lnTo>
                  <a:lnTo>
                    <a:pt x="47937" y="519273"/>
                  </a:lnTo>
                  <a:lnTo>
                    <a:pt x="48021" y="519518"/>
                  </a:lnTo>
                  <a:lnTo>
                    <a:pt x="48105" y="519751"/>
                  </a:lnTo>
                  <a:lnTo>
                    <a:pt x="48188" y="519984"/>
                  </a:lnTo>
                  <a:lnTo>
                    <a:pt x="48315" y="520217"/>
                  </a:lnTo>
                  <a:lnTo>
                    <a:pt x="48400" y="520449"/>
                  </a:lnTo>
                  <a:lnTo>
                    <a:pt x="48483" y="520695"/>
                  </a:lnTo>
                  <a:lnTo>
                    <a:pt x="48568" y="520928"/>
                  </a:lnTo>
                  <a:lnTo>
                    <a:pt x="48651" y="521161"/>
                  </a:lnTo>
                  <a:lnTo>
                    <a:pt x="48778" y="521394"/>
                  </a:lnTo>
                  <a:lnTo>
                    <a:pt x="48861" y="521626"/>
                  </a:lnTo>
                  <a:lnTo>
                    <a:pt x="48946" y="521872"/>
                  </a:lnTo>
                  <a:lnTo>
                    <a:pt x="49029" y="522105"/>
                  </a:lnTo>
                  <a:lnTo>
                    <a:pt x="49114" y="522338"/>
                  </a:lnTo>
                  <a:lnTo>
                    <a:pt x="49241" y="522571"/>
                  </a:lnTo>
                  <a:lnTo>
                    <a:pt x="49324" y="522803"/>
                  </a:lnTo>
                  <a:lnTo>
                    <a:pt x="49409" y="523049"/>
                  </a:lnTo>
                  <a:lnTo>
                    <a:pt x="49492" y="523282"/>
                  </a:lnTo>
                  <a:lnTo>
                    <a:pt x="49577" y="523515"/>
                  </a:lnTo>
                  <a:lnTo>
                    <a:pt x="49703" y="523748"/>
                  </a:lnTo>
                  <a:lnTo>
                    <a:pt x="49787" y="523980"/>
                  </a:lnTo>
                  <a:lnTo>
                    <a:pt x="49870" y="524226"/>
                  </a:lnTo>
                  <a:lnTo>
                    <a:pt x="49955" y="524459"/>
                  </a:lnTo>
                  <a:lnTo>
                    <a:pt x="50039" y="524692"/>
                  </a:lnTo>
                  <a:lnTo>
                    <a:pt x="50165" y="524925"/>
                  </a:lnTo>
                  <a:lnTo>
                    <a:pt x="50250" y="525119"/>
                  </a:lnTo>
                  <a:lnTo>
                    <a:pt x="50333" y="525351"/>
                  </a:lnTo>
                  <a:lnTo>
                    <a:pt x="50418" y="525584"/>
                  </a:lnTo>
                  <a:lnTo>
                    <a:pt x="50502" y="525817"/>
                  </a:lnTo>
                  <a:lnTo>
                    <a:pt x="50628" y="526063"/>
                  </a:lnTo>
                  <a:lnTo>
                    <a:pt x="50711" y="526295"/>
                  </a:lnTo>
                  <a:lnTo>
                    <a:pt x="50796" y="526528"/>
                  </a:lnTo>
                  <a:lnTo>
                    <a:pt x="50880" y="526761"/>
                  </a:lnTo>
                  <a:lnTo>
                    <a:pt x="50964" y="526994"/>
                  </a:lnTo>
                  <a:lnTo>
                    <a:pt x="51091" y="527240"/>
                  </a:lnTo>
                  <a:lnTo>
                    <a:pt x="51174" y="527472"/>
                  </a:lnTo>
                  <a:lnTo>
                    <a:pt x="51259" y="527705"/>
                  </a:lnTo>
                  <a:lnTo>
                    <a:pt x="51343" y="527938"/>
                  </a:lnTo>
                  <a:lnTo>
                    <a:pt x="51427" y="528171"/>
                  </a:lnTo>
                  <a:lnTo>
                    <a:pt x="51552" y="528404"/>
                  </a:lnTo>
                  <a:lnTo>
                    <a:pt x="51637" y="528649"/>
                  </a:lnTo>
                  <a:lnTo>
                    <a:pt x="51721" y="528882"/>
                  </a:lnTo>
                  <a:lnTo>
                    <a:pt x="51805" y="529063"/>
                  </a:lnTo>
                  <a:lnTo>
                    <a:pt x="51889" y="529309"/>
                  </a:lnTo>
                  <a:lnTo>
                    <a:pt x="52015" y="529542"/>
                  </a:lnTo>
                  <a:lnTo>
                    <a:pt x="52100" y="529775"/>
                  </a:lnTo>
                  <a:lnTo>
                    <a:pt x="52184" y="530007"/>
                  </a:lnTo>
                  <a:lnTo>
                    <a:pt x="52268" y="530240"/>
                  </a:lnTo>
                  <a:lnTo>
                    <a:pt x="52352" y="530486"/>
                  </a:lnTo>
                  <a:lnTo>
                    <a:pt x="52478" y="530719"/>
                  </a:lnTo>
                  <a:lnTo>
                    <a:pt x="52562" y="530952"/>
                  </a:lnTo>
                  <a:lnTo>
                    <a:pt x="52646" y="531184"/>
                  </a:lnTo>
                  <a:lnTo>
                    <a:pt x="52730" y="531417"/>
                  </a:lnTo>
                  <a:lnTo>
                    <a:pt x="52815" y="531663"/>
                  </a:lnTo>
                  <a:lnTo>
                    <a:pt x="52941" y="531896"/>
                  </a:lnTo>
                  <a:lnTo>
                    <a:pt x="53025" y="532129"/>
                  </a:lnTo>
                  <a:lnTo>
                    <a:pt x="53109" y="532323"/>
                  </a:lnTo>
                  <a:lnTo>
                    <a:pt x="53193" y="532555"/>
                  </a:lnTo>
                  <a:lnTo>
                    <a:pt x="53277" y="532788"/>
                  </a:lnTo>
                  <a:lnTo>
                    <a:pt x="53403" y="533021"/>
                  </a:lnTo>
                  <a:lnTo>
                    <a:pt x="53487" y="533254"/>
                  </a:lnTo>
                  <a:lnTo>
                    <a:pt x="53571" y="533500"/>
                  </a:lnTo>
                  <a:lnTo>
                    <a:pt x="53656" y="533732"/>
                  </a:lnTo>
                  <a:lnTo>
                    <a:pt x="53739" y="533965"/>
                  </a:lnTo>
                  <a:lnTo>
                    <a:pt x="53866" y="534198"/>
                  </a:lnTo>
                  <a:lnTo>
                    <a:pt x="53950" y="534431"/>
                  </a:lnTo>
                  <a:lnTo>
                    <a:pt x="54034" y="534676"/>
                  </a:lnTo>
                  <a:lnTo>
                    <a:pt x="54118" y="534858"/>
                  </a:lnTo>
                  <a:lnTo>
                    <a:pt x="54202" y="535090"/>
                  </a:lnTo>
                  <a:lnTo>
                    <a:pt x="54328" y="535323"/>
                  </a:lnTo>
                  <a:lnTo>
                    <a:pt x="54412" y="535569"/>
                  </a:lnTo>
                  <a:lnTo>
                    <a:pt x="54497" y="535802"/>
                  </a:lnTo>
                  <a:lnTo>
                    <a:pt x="54580" y="536035"/>
                  </a:lnTo>
                  <a:lnTo>
                    <a:pt x="54665" y="536267"/>
                  </a:lnTo>
                  <a:lnTo>
                    <a:pt x="54791" y="536500"/>
                  </a:lnTo>
                  <a:lnTo>
                    <a:pt x="54875" y="536746"/>
                  </a:lnTo>
                  <a:lnTo>
                    <a:pt x="54959" y="536927"/>
                  </a:lnTo>
                  <a:lnTo>
                    <a:pt x="55043" y="537160"/>
                  </a:lnTo>
                  <a:lnTo>
                    <a:pt x="55128" y="537405"/>
                  </a:lnTo>
                </a:path>
                <a:path w="925195" h="787400">
                  <a:moveTo>
                    <a:pt x="55128" y="537405"/>
                  </a:moveTo>
                  <a:lnTo>
                    <a:pt x="55253" y="537638"/>
                  </a:lnTo>
                  <a:lnTo>
                    <a:pt x="55338" y="537871"/>
                  </a:lnTo>
                  <a:lnTo>
                    <a:pt x="55421" y="538104"/>
                  </a:lnTo>
                  <a:lnTo>
                    <a:pt x="55506" y="538337"/>
                  </a:lnTo>
                  <a:lnTo>
                    <a:pt x="55589" y="538582"/>
                  </a:lnTo>
                  <a:lnTo>
                    <a:pt x="55716" y="538815"/>
                  </a:lnTo>
                  <a:lnTo>
                    <a:pt x="55800" y="538996"/>
                  </a:lnTo>
                  <a:lnTo>
                    <a:pt x="55884" y="539242"/>
                  </a:lnTo>
                  <a:lnTo>
                    <a:pt x="55969" y="539475"/>
                  </a:lnTo>
                  <a:lnTo>
                    <a:pt x="56052" y="539708"/>
                  </a:lnTo>
                  <a:lnTo>
                    <a:pt x="56179" y="539940"/>
                  </a:lnTo>
                  <a:lnTo>
                    <a:pt x="56262" y="540173"/>
                  </a:lnTo>
                  <a:lnTo>
                    <a:pt x="56347" y="540419"/>
                  </a:lnTo>
                  <a:lnTo>
                    <a:pt x="56430" y="540652"/>
                  </a:lnTo>
                  <a:lnTo>
                    <a:pt x="56515" y="540833"/>
                  </a:lnTo>
                  <a:lnTo>
                    <a:pt x="56641" y="541066"/>
                  </a:lnTo>
                  <a:lnTo>
                    <a:pt x="56725" y="541311"/>
                  </a:lnTo>
                  <a:lnTo>
                    <a:pt x="56810" y="541544"/>
                  </a:lnTo>
                  <a:lnTo>
                    <a:pt x="56893" y="541777"/>
                  </a:lnTo>
                  <a:lnTo>
                    <a:pt x="56978" y="542010"/>
                  </a:lnTo>
                  <a:lnTo>
                    <a:pt x="57103" y="542243"/>
                  </a:lnTo>
                  <a:lnTo>
                    <a:pt x="57188" y="542488"/>
                  </a:lnTo>
                  <a:lnTo>
                    <a:pt x="57271" y="542669"/>
                  </a:lnTo>
                  <a:lnTo>
                    <a:pt x="57356" y="542902"/>
                  </a:lnTo>
                  <a:lnTo>
                    <a:pt x="57440" y="543148"/>
                  </a:lnTo>
                  <a:lnTo>
                    <a:pt x="57566" y="543381"/>
                  </a:lnTo>
                  <a:lnTo>
                    <a:pt x="57651" y="543614"/>
                  </a:lnTo>
                  <a:lnTo>
                    <a:pt x="57734" y="543846"/>
                  </a:lnTo>
                  <a:lnTo>
                    <a:pt x="57819" y="544079"/>
                  </a:lnTo>
                  <a:lnTo>
                    <a:pt x="57902" y="544273"/>
                  </a:lnTo>
                  <a:lnTo>
                    <a:pt x="58029" y="544506"/>
                  </a:lnTo>
                  <a:lnTo>
                    <a:pt x="58112" y="544739"/>
                  </a:lnTo>
                  <a:lnTo>
                    <a:pt x="58197" y="544985"/>
                  </a:lnTo>
                  <a:lnTo>
                    <a:pt x="58281" y="545217"/>
                  </a:lnTo>
                  <a:lnTo>
                    <a:pt x="58365" y="545450"/>
                  </a:lnTo>
                  <a:lnTo>
                    <a:pt x="58492" y="545631"/>
                  </a:lnTo>
                  <a:lnTo>
                    <a:pt x="58575" y="545877"/>
                  </a:lnTo>
                  <a:lnTo>
                    <a:pt x="58660" y="546110"/>
                  </a:lnTo>
                  <a:lnTo>
                    <a:pt x="58743" y="546343"/>
                  </a:lnTo>
                  <a:lnTo>
                    <a:pt x="58828" y="546575"/>
                  </a:lnTo>
                  <a:lnTo>
                    <a:pt x="58953" y="546808"/>
                  </a:lnTo>
                  <a:lnTo>
                    <a:pt x="59038" y="547054"/>
                  </a:lnTo>
                  <a:lnTo>
                    <a:pt x="59122" y="547235"/>
                  </a:lnTo>
                  <a:lnTo>
                    <a:pt x="59206" y="547468"/>
                  </a:lnTo>
                  <a:lnTo>
                    <a:pt x="59290" y="547714"/>
                  </a:lnTo>
                  <a:lnTo>
                    <a:pt x="59416" y="547946"/>
                  </a:lnTo>
                  <a:lnTo>
                    <a:pt x="59501" y="548179"/>
                  </a:lnTo>
                  <a:lnTo>
                    <a:pt x="59584" y="548412"/>
                  </a:lnTo>
                  <a:lnTo>
                    <a:pt x="59669" y="548606"/>
                  </a:lnTo>
                  <a:lnTo>
                    <a:pt x="59753" y="548839"/>
                  </a:lnTo>
                  <a:lnTo>
                    <a:pt x="59879" y="549072"/>
                  </a:lnTo>
                  <a:lnTo>
                    <a:pt x="59963" y="549304"/>
                  </a:lnTo>
                  <a:lnTo>
                    <a:pt x="60047" y="549550"/>
                  </a:lnTo>
                  <a:lnTo>
                    <a:pt x="60131" y="549731"/>
                  </a:lnTo>
                  <a:lnTo>
                    <a:pt x="60215" y="549964"/>
                  </a:lnTo>
                  <a:lnTo>
                    <a:pt x="60342" y="550210"/>
                  </a:lnTo>
                  <a:lnTo>
                    <a:pt x="60425" y="550443"/>
                  </a:lnTo>
                  <a:lnTo>
                    <a:pt x="60510" y="550675"/>
                  </a:lnTo>
                  <a:lnTo>
                    <a:pt x="60594" y="550908"/>
                  </a:lnTo>
                  <a:lnTo>
                    <a:pt x="60678" y="551102"/>
                  </a:lnTo>
                  <a:lnTo>
                    <a:pt x="60804" y="551335"/>
                  </a:lnTo>
                  <a:lnTo>
                    <a:pt x="60888" y="551568"/>
                  </a:lnTo>
                  <a:lnTo>
                    <a:pt x="60972" y="551801"/>
                  </a:lnTo>
                  <a:lnTo>
                    <a:pt x="61056" y="552033"/>
                  </a:lnTo>
                  <a:lnTo>
                    <a:pt x="61140" y="552227"/>
                  </a:lnTo>
                  <a:lnTo>
                    <a:pt x="61266" y="552460"/>
                  </a:lnTo>
                  <a:lnTo>
                    <a:pt x="61351" y="552693"/>
                  </a:lnTo>
                  <a:lnTo>
                    <a:pt x="61435" y="552939"/>
                  </a:lnTo>
                  <a:lnTo>
                    <a:pt x="61519" y="553172"/>
                  </a:lnTo>
                  <a:lnTo>
                    <a:pt x="61603" y="553353"/>
                  </a:lnTo>
                  <a:lnTo>
                    <a:pt x="61729" y="553598"/>
                  </a:lnTo>
                  <a:lnTo>
                    <a:pt x="61813" y="553831"/>
                  </a:lnTo>
                  <a:lnTo>
                    <a:pt x="61897" y="554064"/>
                  </a:lnTo>
                  <a:lnTo>
                    <a:pt x="61981" y="554297"/>
                  </a:lnTo>
                  <a:lnTo>
                    <a:pt x="62066" y="554491"/>
                  </a:lnTo>
                  <a:lnTo>
                    <a:pt x="62192" y="554724"/>
                  </a:lnTo>
                  <a:lnTo>
                    <a:pt x="62276" y="554956"/>
                  </a:lnTo>
                  <a:lnTo>
                    <a:pt x="62360" y="555189"/>
                  </a:lnTo>
                  <a:lnTo>
                    <a:pt x="62444" y="555422"/>
                  </a:lnTo>
                  <a:lnTo>
                    <a:pt x="62528" y="555616"/>
                  </a:lnTo>
                  <a:lnTo>
                    <a:pt x="62654" y="555849"/>
                  </a:lnTo>
                  <a:lnTo>
                    <a:pt x="62738" y="556082"/>
                  </a:lnTo>
                  <a:lnTo>
                    <a:pt x="62822" y="556327"/>
                  </a:lnTo>
                  <a:lnTo>
                    <a:pt x="62907" y="556560"/>
                  </a:lnTo>
                  <a:lnTo>
                    <a:pt x="62990" y="556741"/>
                  </a:lnTo>
                  <a:lnTo>
                    <a:pt x="63117" y="556987"/>
                  </a:lnTo>
                  <a:lnTo>
                    <a:pt x="63201" y="557220"/>
                  </a:lnTo>
                  <a:lnTo>
                    <a:pt x="63285" y="557453"/>
                  </a:lnTo>
                  <a:lnTo>
                    <a:pt x="63369" y="557647"/>
                  </a:lnTo>
                  <a:lnTo>
                    <a:pt x="63453" y="557879"/>
                  </a:lnTo>
                  <a:lnTo>
                    <a:pt x="63579" y="558112"/>
                  </a:lnTo>
                  <a:lnTo>
                    <a:pt x="63663" y="558345"/>
                  </a:lnTo>
                  <a:lnTo>
                    <a:pt x="63748" y="558539"/>
                  </a:lnTo>
                  <a:lnTo>
                    <a:pt x="63831" y="558772"/>
                  </a:lnTo>
                  <a:lnTo>
                    <a:pt x="63916" y="559005"/>
                  </a:lnTo>
                  <a:lnTo>
                    <a:pt x="64042" y="559237"/>
                  </a:lnTo>
                  <a:lnTo>
                    <a:pt x="64126" y="559470"/>
                  </a:lnTo>
                  <a:lnTo>
                    <a:pt x="64210" y="559664"/>
                  </a:lnTo>
                  <a:lnTo>
                    <a:pt x="64294" y="559897"/>
                  </a:lnTo>
                  <a:lnTo>
                    <a:pt x="64379" y="560130"/>
                  </a:lnTo>
                  <a:lnTo>
                    <a:pt x="64504" y="560376"/>
                  </a:lnTo>
                  <a:lnTo>
                    <a:pt x="64589" y="560557"/>
                  </a:lnTo>
                  <a:lnTo>
                    <a:pt x="64672" y="560790"/>
                  </a:lnTo>
                  <a:lnTo>
                    <a:pt x="64757" y="561035"/>
                  </a:lnTo>
                  <a:lnTo>
                    <a:pt x="64840" y="561268"/>
                  </a:lnTo>
                  <a:lnTo>
                    <a:pt x="64967" y="561449"/>
                  </a:lnTo>
                  <a:lnTo>
                    <a:pt x="65051" y="561695"/>
                  </a:lnTo>
                  <a:lnTo>
                    <a:pt x="65135" y="561928"/>
                  </a:lnTo>
                  <a:lnTo>
                    <a:pt x="65220" y="562160"/>
                  </a:lnTo>
                  <a:lnTo>
                    <a:pt x="65303" y="562342"/>
                  </a:lnTo>
                  <a:lnTo>
                    <a:pt x="65430" y="562587"/>
                  </a:lnTo>
                  <a:lnTo>
                    <a:pt x="65513" y="562820"/>
                  </a:lnTo>
                  <a:lnTo>
                    <a:pt x="65598" y="563053"/>
                  </a:lnTo>
                  <a:lnTo>
                    <a:pt x="65681" y="563247"/>
                  </a:lnTo>
                  <a:lnTo>
                    <a:pt x="65766" y="563480"/>
                  </a:lnTo>
                  <a:lnTo>
                    <a:pt x="65892" y="563713"/>
                  </a:lnTo>
                  <a:lnTo>
                    <a:pt x="65976" y="563945"/>
                  </a:lnTo>
                  <a:lnTo>
                    <a:pt x="66061" y="564139"/>
                  </a:lnTo>
                  <a:lnTo>
                    <a:pt x="66144" y="564372"/>
                  </a:lnTo>
                  <a:lnTo>
                    <a:pt x="66229" y="564605"/>
                  </a:lnTo>
                  <a:lnTo>
                    <a:pt x="66354" y="564799"/>
                  </a:lnTo>
                  <a:lnTo>
                    <a:pt x="66439" y="565032"/>
                  </a:lnTo>
                  <a:lnTo>
                    <a:pt x="66522" y="565265"/>
                  </a:lnTo>
                  <a:lnTo>
                    <a:pt x="66607" y="565497"/>
                  </a:lnTo>
                  <a:lnTo>
                    <a:pt x="66691" y="565691"/>
                  </a:lnTo>
                  <a:lnTo>
                    <a:pt x="66817" y="565924"/>
                  </a:lnTo>
                  <a:lnTo>
                    <a:pt x="66902" y="566157"/>
                  </a:lnTo>
                  <a:lnTo>
                    <a:pt x="66985" y="566390"/>
                  </a:lnTo>
                  <a:lnTo>
                    <a:pt x="67070" y="566584"/>
                  </a:lnTo>
                  <a:lnTo>
                    <a:pt x="67153" y="566817"/>
                  </a:lnTo>
                  <a:lnTo>
                    <a:pt x="67616" y="567955"/>
                  </a:lnTo>
                  <a:lnTo>
                    <a:pt x="67743" y="568136"/>
                  </a:lnTo>
                  <a:lnTo>
                    <a:pt x="67826" y="568369"/>
                  </a:lnTo>
                  <a:lnTo>
                    <a:pt x="67911" y="568601"/>
                  </a:lnTo>
                  <a:lnTo>
                    <a:pt x="67994" y="568795"/>
                  </a:lnTo>
                  <a:lnTo>
                    <a:pt x="68079" y="569028"/>
                  </a:lnTo>
                  <a:lnTo>
                    <a:pt x="68204" y="569261"/>
                  </a:lnTo>
                  <a:lnTo>
                    <a:pt x="68289" y="569455"/>
                  </a:lnTo>
                  <a:lnTo>
                    <a:pt x="68373" y="569688"/>
                  </a:lnTo>
                  <a:lnTo>
                    <a:pt x="68457" y="569921"/>
                  </a:lnTo>
                  <a:lnTo>
                    <a:pt x="68541" y="570166"/>
                  </a:lnTo>
                  <a:lnTo>
                    <a:pt x="68667" y="570347"/>
                  </a:lnTo>
                  <a:lnTo>
                    <a:pt x="68752" y="570580"/>
                  </a:lnTo>
                  <a:lnTo>
                    <a:pt x="68835" y="570826"/>
                  </a:lnTo>
                  <a:lnTo>
                    <a:pt x="68920" y="571007"/>
                  </a:lnTo>
                  <a:lnTo>
                    <a:pt x="69004" y="571240"/>
                  </a:lnTo>
                  <a:lnTo>
                    <a:pt x="69130" y="571473"/>
                  </a:lnTo>
                  <a:lnTo>
                    <a:pt x="69214" y="571667"/>
                  </a:lnTo>
                  <a:lnTo>
                    <a:pt x="69298" y="571900"/>
                  </a:lnTo>
                  <a:lnTo>
                    <a:pt x="69382" y="572132"/>
                  </a:lnTo>
                  <a:lnTo>
                    <a:pt x="69466" y="572326"/>
                  </a:lnTo>
                  <a:lnTo>
                    <a:pt x="69593" y="572559"/>
                  </a:lnTo>
                  <a:lnTo>
                    <a:pt x="69676" y="572792"/>
                  </a:lnTo>
                  <a:lnTo>
                    <a:pt x="69761" y="572986"/>
                  </a:lnTo>
                  <a:lnTo>
                    <a:pt x="69845" y="573219"/>
                  </a:lnTo>
                  <a:lnTo>
                    <a:pt x="69929" y="573452"/>
                  </a:lnTo>
                  <a:lnTo>
                    <a:pt x="70055" y="573646"/>
                  </a:lnTo>
                  <a:lnTo>
                    <a:pt x="70139" y="573878"/>
                  </a:lnTo>
                  <a:lnTo>
                    <a:pt x="70223" y="574111"/>
                  </a:lnTo>
                  <a:lnTo>
                    <a:pt x="70307" y="574305"/>
                  </a:lnTo>
                  <a:lnTo>
                    <a:pt x="70391" y="574538"/>
                  </a:lnTo>
                  <a:lnTo>
                    <a:pt x="70517" y="574771"/>
                  </a:lnTo>
                  <a:lnTo>
                    <a:pt x="70602" y="574965"/>
                  </a:lnTo>
                  <a:lnTo>
                    <a:pt x="70686" y="575198"/>
                  </a:lnTo>
                  <a:lnTo>
                    <a:pt x="70770" y="575430"/>
                  </a:lnTo>
                  <a:lnTo>
                    <a:pt x="70854" y="575624"/>
                  </a:lnTo>
                  <a:lnTo>
                    <a:pt x="70980" y="575857"/>
                  </a:lnTo>
                  <a:lnTo>
                    <a:pt x="71064" y="576090"/>
                  </a:lnTo>
                  <a:lnTo>
                    <a:pt x="71148" y="576284"/>
                  </a:lnTo>
                  <a:lnTo>
                    <a:pt x="71232" y="576517"/>
                  </a:lnTo>
                  <a:lnTo>
                    <a:pt x="71317" y="576750"/>
                  </a:lnTo>
                  <a:lnTo>
                    <a:pt x="71443" y="576944"/>
                  </a:lnTo>
                  <a:lnTo>
                    <a:pt x="71527" y="577176"/>
                  </a:lnTo>
                  <a:lnTo>
                    <a:pt x="71611" y="577409"/>
                  </a:lnTo>
                  <a:lnTo>
                    <a:pt x="71695" y="577603"/>
                  </a:lnTo>
                  <a:lnTo>
                    <a:pt x="71780" y="577836"/>
                  </a:lnTo>
                  <a:lnTo>
                    <a:pt x="71905" y="578069"/>
                  </a:lnTo>
                  <a:lnTo>
                    <a:pt x="71989" y="578263"/>
                  </a:lnTo>
                  <a:lnTo>
                    <a:pt x="72073" y="578496"/>
                  </a:lnTo>
                  <a:lnTo>
                    <a:pt x="72158" y="578677"/>
                  </a:lnTo>
                  <a:lnTo>
                    <a:pt x="72241" y="578923"/>
                  </a:lnTo>
                  <a:lnTo>
                    <a:pt x="72368" y="579155"/>
                  </a:lnTo>
                  <a:lnTo>
                    <a:pt x="72452" y="579336"/>
                  </a:lnTo>
                  <a:lnTo>
                    <a:pt x="72536" y="579569"/>
                  </a:lnTo>
                  <a:lnTo>
                    <a:pt x="72621" y="579815"/>
                  </a:lnTo>
                  <a:lnTo>
                    <a:pt x="72704" y="579996"/>
                  </a:lnTo>
                  <a:lnTo>
                    <a:pt x="72830" y="580229"/>
                  </a:lnTo>
                  <a:lnTo>
                    <a:pt x="72914" y="580423"/>
                  </a:lnTo>
                  <a:lnTo>
                    <a:pt x="72999" y="580656"/>
                  </a:lnTo>
                  <a:lnTo>
                    <a:pt x="73082" y="580888"/>
                  </a:lnTo>
                  <a:lnTo>
                    <a:pt x="73167" y="581082"/>
                  </a:lnTo>
                  <a:lnTo>
                    <a:pt x="73293" y="581315"/>
                  </a:lnTo>
                  <a:lnTo>
                    <a:pt x="73377" y="581548"/>
                  </a:lnTo>
                  <a:lnTo>
                    <a:pt x="73462" y="581742"/>
                  </a:lnTo>
                  <a:lnTo>
                    <a:pt x="73545" y="581975"/>
                  </a:lnTo>
                </a:path>
                <a:path w="925195" h="787400">
                  <a:moveTo>
                    <a:pt x="73545" y="581975"/>
                  </a:moveTo>
                  <a:lnTo>
                    <a:pt x="73630" y="582169"/>
                  </a:lnTo>
                  <a:lnTo>
                    <a:pt x="73755" y="582402"/>
                  </a:lnTo>
                  <a:lnTo>
                    <a:pt x="73840" y="582634"/>
                  </a:lnTo>
                  <a:lnTo>
                    <a:pt x="73923" y="582828"/>
                  </a:lnTo>
                  <a:lnTo>
                    <a:pt x="74008" y="583061"/>
                  </a:lnTo>
                  <a:lnTo>
                    <a:pt x="74089" y="583242"/>
                  </a:lnTo>
                  <a:lnTo>
                    <a:pt x="74217" y="583488"/>
                  </a:lnTo>
                  <a:lnTo>
                    <a:pt x="74298" y="583721"/>
                  </a:lnTo>
                  <a:lnTo>
                    <a:pt x="74391" y="583902"/>
                  </a:lnTo>
                  <a:lnTo>
                    <a:pt x="74472" y="584135"/>
                  </a:lnTo>
                  <a:lnTo>
                    <a:pt x="74553" y="584329"/>
                  </a:lnTo>
                  <a:lnTo>
                    <a:pt x="74681" y="584562"/>
                  </a:lnTo>
                  <a:lnTo>
                    <a:pt x="74762" y="584794"/>
                  </a:lnTo>
                  <a:lnTo>
                    <a:pt x="74843" y="584988"/>
                  </a:lnTo>
                  <a:lnTo>
                    <a:pt x="74936" y="585221"/>
                  </a:lnTo>
                  <a:lnTo>
                    <a:pt x="75017" y="585415"/>
                  </a:lnTo>
                  <a:lnTo>
                    <a:pt x="75145" y="585648"/>
                  </a:lnTo>
                  <a:lnTo>
                    <a:pt x="75226" y="585881"/>
                  </a:lnTo>
                  <a:lnTo>
                    <a:pt x="75307" y="586075"/>
                  </a:lnTo>
                  <a:lnTo>
                    <a:pt x="75400" y="586308"/>
                  </a:lnTo>
                  <a:lnTo>
                    <a:pt x="75481" y="586489"/>
                  </a:lnTo>
                  <a:lnTo>
                    <a:pt x="75609" y="586734"/>
                  </a:lnTo>
                  <a:lnTo>
                    <a:pt x="75690" y="586915"/>
                  </a:lnTo>
                  <a:lnTo>
                    <a:pt x="75771" y="587148"/>
                  </a:lnTo>
                  <a:lnTo>
                    <a:pt x="75852" y="587394"/>
                  </a:lnTo>
                  <a:lnTo>
                    <a:pt x="75945" y="587575"/>
                  </a:lnTo>
                  <a:lnTo>
                    <a:pt x="76073" y="587808"/>
                  </a:lnTo>
                  <a:lnTo>
                    <a:pt x="76154" y="588002"/>
                  </a:lnTo>
                  <a:lnTo>
                    <a:pt x="76235" y="588235"/>
                  </a:lnTo>
                  <a:lnTo>
                    <a:pt x="76316" y="588429"/>
                  </a:lnTo>
                  <a:lnTo>
                    <a:pt x="76409" y="588662"/>
                  </a:lnTo>
                  <a:lnTo>
                    <a:pt x="76525" y="588894"/>
                  </a:lnTo>
                  <a:lnTo>
                    <a:pt x="76618" y="589088"/>
                  </a:lnTo>
                  <a:lnTo>
                    <a:pt x="76699" y="589321"/>
                  </a:lnTo>
                  <a:lnTo>
                    <a:pt x="76780" y="589502"/>
                  </a:lnTo>
                  <a:lnTo>
                    <a:pt x="76862" y="589748"/>
                  </a:lnTo>
                  <a:lnTo>
                    <a:pt x="76989" y="589929"/>
                  </a:lnTo>
                  <a:lnTo>
                    <a:pt x="77082" y="590162"/>
                  </a:lnTo>
                  <a:lnTo>
                    <a:pt x="77163" y="590356"/>
                  </a:lnTo>
                  <a:lnTo>
                    <a:pt x="77244" y="590589"/>
                  </a:lnTo>
                  <a:lnTo>
                    <a:pt x="77326" y="590821"/>
                  </a:lnTo>
                  <a:lnTo>
                    <a:pt x="77453" y="591015"/>
                  </a:lnTo>
                  <a:lnTo>
                    <a:pt x="77534" y="591248"/>
                  </a:lnTo>
                  <a:lnTo>
                    <a:pt x="77627" y="591442"/>
                  </a:lnTo>
                  <a:lnTo>
                    <a:pt x="77708" y="591675"/>
                  </a:lnTo>
                  <a:lnTo>
                    <a:pt x="77790" y="591856"/>
                  </a:lnTo>
                  <a:lnTo>
                    <a:pt x="77917" y="592102"/>
                  </a:lnTo>
                  <a:lnTo>
                    <a:pt x="77998" y="592283"/>
                  </a:lnTo>
                  <a:lnTo>
                    <a:pt x="78091" y="592516"/>
                  </a:lnTo>
                  <a:lnTo>
                    <a:pt x="78172" y="592710"/>
                  </a:lnTo>
                  <a:lnTo>
                    <a:pt x="78254" y="592943"/>
                  </a:lnTo>
                  <a:lnTo>
                    <a:pt x="78381" y="593137"/>
                  </a:lnTo>
                  <a:lnTo>
                    <a:pt x="78462" y="593369"/>
                  </a:lnTo>
                  <a:lnTo>
                    <a:pt x="78544" y="593550"/>
                  </a:lnTo>
                  <a:lnTo>
                    <a:pt x="78636" y="593796"/>
                  </a:lnTo>
                  <a:lnTo>
                    <a:pt x="78718" y="593977"/>
                  </a:lnTo>
                  <a:lnTo>
                    <a:pt x="78845" y="594210"/>
                  </a:lnTo>
                  <a:lnTo>
                    <a:pt x="78926" y="594443"/>
                  </a:lnTo>
                  <a:lnTo>
                    <a:pt x="79008" y="594637"/>
                  </a:lnTo>
                  <a:lnTo>
                    <a:pt x="79100" y="594870"/>
                  </a:lnTo>
                  <a:lnTo>
                    <a:pt x="79182" y="595064"/>
                  </a:lnTo>
                  <a:lnTo>
                    <a:pt x="79309" y="595296"/>
                  </a:lnTo>
                  <a:lnTo>
                    <a:pt x="79390" y="595491"/>
                  </a:lnTo>
                  <a:lnTo>
                    <a:pt x="79472" y="595723"/>
                  </a:lnTo>
                  <a:lnTo>
                    <a:pt x="79553" y="595904"/>
                  </a:lnTo>
                  <a:lnTo>
                    <a:pt x="79646" y="596150"/>
                  </a:lnTo>
                  <a:lnTo>
                    <a:pt x="79773" y="596331"/>
                  </a:lnTo>
                  <a:lnTo>
                    <a:pt x="79854" y="596564"/>
                  </a:lnTo>
                  <a:lnTo>
                    <a:pt x="79936" y="596758"/>
                  </a:lnTo>
                  <a:lnTo>
                    <a:pt x="80017" y="596991"/>
                  </a:lnTo>
                  <a:lnTo>
                    <a:pt x="80110" y="597185"/>
                  </a:lnTo>
                  <a:lnTo>
                    <a:pt x="80226" y="597418"/>
                  </a:lnTo>
                  <a:lnTo>
                    <a:pt x="80318" y="597599"/>
                  </a:lnTo>
                  <a:lnTo>
                    <a:pt x="80400" y="597844"/>
                  </a:lnTo>
                  <a:lnTo>
                    <a:pt x="80481" y="598025"/>
                  </a:lnTo>
                  <a:lnTo>
                    <a:pt x="80562" y="598258"/>
                  </a:lnTo>
                  <a:lnTo>
                    <a:pt x="80690" y="598452"/>
                  </a:lnTo>
                  <a:lnTo>
                    <a:pt x="80782" y="598685"/>
                  </a:lnTo>
                  <a:lnTo>
                    <a:pt x="80864" y="598879"/>
                  </a:lnTo>
                  <a:lnTo>
                    <a:pt x="80945" y="599060"/>
                  </a:lnTo>
                  <a:lnTo>
                    <a:pt x="81026" y="599293"/>
                  </a:lnTo>
                  <a:lnTo>
                    <a:pt x="81154" y="599487"/>
                  </a:lnTo>
                  <a:lnTo>
                    <a:pt x="81235" y="599720"/>
                  </a:lnTo>
                  <a:lnTo>
                    <a:pt x="81328" y="599914"/>
                  </a:lnTo>
                  <a:lnTo>
                    <a:pt x="81409" y="600147"/>
                  </a:lnTo>
                  <a:lnTo>
                    <a:pt x="81490" y="600328"/>
                  </a:lnTo>
                  <a:lnTo>
                    <a:pt x="81618" y="600573"/>
                  </a:lnTo>
                  <a:lnTo>
                    <a:pt x="81699" y="600754"/>
                  </a:lnTo>
                  <a:lnTo>
                    <a:pt x="81792" y="600987"/>
                  </a:lnTo>
                  <a:lnTo>
                    <a:pt x="81873" y="601181"/>
                  </a:lnTo>
                  <a:lnTo>
                    <a:pt x="81954" y="601414"/>
                  </a:lnTo>
                  <a:lnTo>
                    <a:pt x="82082" y="601608"/>
                  </a:lnTo>
                  <a:lnTo>
                    <a:pt x="82163" y="601841"/>
                  </a:lnTo>
                  <a:lnTo>
                    <a:pt x="82244" y="602022"/>
                  </a:lnTo>
                  <a:lnTo>
                    <a:pt x="82337" y="602216"/>
                  </a:lnTo>
                  <a:lnTo>
                    <a:pt x="82418" y="602449"/>
                  </a:lnTo>
                  <a:lnTo>
                    <a:pt x="82546" y="602643"/>
                  </a:lnTo>
                  <a:lnTo>
                    <a:pt x="82627" y="602876"/>
                  </a:lnTo>
                  <a:lnTo>
                    <a:pt x="82708" y="603057"/>
                  </a:lnTo>
                  <a:lnTo>
                    <a:pt x="82801" y="603302"/>
                  </a:lnTo>
                  <a:lnTo>
                    <a:pt x="82882" y="603483"/>
                  </a:lnTo>
                  <a:lnTo>
                    <a:pt x="83010" y="603716"/>
                  </a:lnTo>
                  <a:lnTo>
                    <a:pt x="83091" y="603910"/>
                  </a:lnTo>
                  <a:lnTo>
                    <a:pt x="83172" y="604104"/>
                  </a:lnTo>
                  <a:lnTo>
                    <a:pt x="83253" y="604337"/>
                  </a:lnTo>
                  <a:lnTo>
                    <a:pt x="83346" y="604518"/>
                  </a:lnTo>
                  <a:lnTo>
                    <a:pt x="83474" y="604764"/>
                  </a:lnTo>
                  <a:lnTo>
                    <a:pt x="83555" y="604945"/>
                  </a:lnTo>
                  <a:lnTo>
                    <a:pt x="83636" y="605178"/>
                  </a:lnTo>
                  <a:lnTo>
                    <a:pt x="83717" y="605372"/>
                  </a:lnTo>
                  <a:lnTo>
                    <a:pt x="83810" y="605553"/>
                  </a:lnTo>
                  <a:lnTo>
                    <a:pt x="83926" y="605799"/>
                  </a:lnTo>
                  <a:lnTo>
                    <a:pt x="84019" y="605980"/>
                  </a:lnTo>
                  <a:lnTo>
                    <a:pt x="84100" y="606212"/>
                  </a:lnTo>
                  <a:lnTo>
                    <a:pt x="84181" y="606407"/>
                  </a:lnTo>
                  <a:lnTo>
                    <a:pt x="84262" y="606639"/>
                  </a:lnTo>
                  <a:lnTo>
                    <a:pt x="84390" y="606833"/>
                  </a:lnTo>
                  <a:lnTo>
                    <a:pt x="84483" y="607014"/>
                  </a:lnTo>
                  <a:lnTo>
                    <a:pt x="84564" y="607247"/>
                  </a:lnTo>
                  <a:lnTo>
                    <a:pt x="84645" y="607441"/>
                  </a:lnTo>
                  <a:lnTo>
                    <a:pt x="84726" y="607674"/>
                  </a:lnTo>
                  <a:lnTo>
                    <a:pt x="84854" y="607868"/>
                  </a:lnTo>
                  <a:lnTo>
                    <a:pt x="84935" y="608049"/>
                  </a:lnTo>
                  <a:lnTo>
                    <a:pt x="85028" y="608282"/>
                  </a:lnTo>
                  <a:lnTo>
                    <a:pt x="85109" y="608476"/>
                  </a:lnTo>
                  <a:lnTo>
                    <a:pt x="85190" y="608709"/>
                  </a:lnTo>
                  <a:lnTo>
                    <a:pt x="85318" y="608903"/>
                  </a:lnTo>
                  <a:lnTo>
                    <a:pt x="85399" y="609084"/>
                  </a:lnTo>
                  <a:lnTo>
                    <a:pt x="85492" y="609330"/>
                  </a:lnTo>
                  <a:lnTo>
                    <a:pt x="85573" y="609511"/>
                  </a:lnTo>
                  <a:lnTo>
                    <a:pt x="85654" y="609743"/>
                  </a:lnTo>
                  <a:lnTo>
                    <a:pt x="85782" y="609937"/>
                  </a:lnTo>
                  <a:lnTo>
                    <a:pt x="85863" y="610118"/>
                  </a:lnTo>
                  <a:lnTo>
                    <a:pt x="85944" y="610364"/>
                  </a:lnTo>
                  <a:lnTo>
                    <a:pt x="86037" y="610545"/>
                  </a:lnTo>
                  <a:lnTo>
                    <a:pt x="86118" y="610778"/>
                  </a:lnTo>
                  <a:lnTo>
                    <a:pt x="86246" y="610972"/>
                  </a:lnTo>
                  <a:lnTo>
                    <a:pt x="86327" y="611153"/>
                  </a:lnTo>
                  <a:lnTo>
                    <a:pt x="86408" y="611399"/>
                  </a:lnTo>
                  <a:lnTo>
                    <a:pt x="86501" y="611580"/>
                  </a:lnTo>
                  <a:lnTo>
                    <a:pt x="86582" y="611774"/>
                  </a:lnTo>
                  <a:lnTo>
                    <a:pt x="86710" y="612007"/>
                  </a:lnTo>
                  <a:lnTo>
                    <a:pt x="86791" y="612201"/>
                  </a:lnTo>
                  <a:lnTo>
                    <a:pt x="86872" y="612434"/>
                  </a:lnTo>
                  <a:lnTo>
                    <a:pt x="86954" y="612615"/>
                  </a:lnTo>
                  <a:lnTo>
                    <a:pt x="87046" y="612809"/>
                  </a:lnTo>
                  <a:lnTo>
                    <a:pt x="87174" y="613041"/>
                  </a:lnTo>
                  <a:lnTo>
                    <a:pt x="87255" y="613235"/>
                  </a:lnTo>
                  <a:lnTo>
                    <a:pt x="87336" y="613417"/>
                  </a:lnTo>
                  <a:lnTo>
                    <a:pt x="87418" y="613649"/>
                  </a:lnTo>
                  <a:lnTo>
                    <a:pt x="87510" y="613843"/>
                  </a:lnTo>
                  <a:lnTo>
                    <a:pt x="87626" y="614024"/>
                  </a:lnTo>
                  <a:lnTo>
                    <a:pt x="87719" y="614270"/>
                  </a:lnTo>
                  <a:lnTo>
                    <a:pt x="87800" y="614451"/>
                  </a:lnTo>
                  <a:lnTo>
                    <a:pt x="87882" y="614645"/>
                  </a:lnTo>
                  <a:lnTo>
                    <a:pt x="87963" y="614878"/>
                  </a:lnTo>
                  <a:lnTo>
                    <a:pt x="88090" y="615072"/>
                  </a:lnTo>
                  <a:lnTo>
                    <a:pt x="88183" y="615253"/>
                  </a:lnTo>
                  <a:lnTo>
                    <a:pt x="88264" y="615486"/>
                  </a:lnTo>
                  <a:lnTo>
                    <a:pt x="88346" y="615680"/>
                  </a:lnTo>
                  <a:lnTo>
                    <a:pt x="88427" y="615861"/>
                  </a:lnTo>
                  <a:lnTo>
                    <a:pt x="88554" y="616107"/>
                  </a:lnTo>
                  <a:lnTo>
                    <a:pt x="88636" y="616288"/>
                  </a:lnTo>
                  <a:lnTo>
                    <a:pt x="88728" y="616482"/>
                  </a:lnTo>
                  <a:lnTo>
                    <a:pt x="88810" y="616715"/>
                  </a:lnTo>
                  <a:lnTo>
                    <a:pt x="88891" y="616896"/>
                  </a:lnTo>
                  <a:lnTo>
                    <a:pt x="89018" y="617090"/>
                  </a:lnTo>
                  <a:lnTo>
                    <a:pt x="89100" y="617323"/>
                  </a:lnTo>
                  <a:lnTo>
                    <a:pt x="89192" y="617517"/>
                  </a:lnTo>
                  <a:lnTo>
                    <a:pt x="89274" y="617698"/>
                  </a:lnTo>
                  <a:lnTo>
                    <a:pt x="89355" y="617943"/>
                  </a:lnTo>
                  <a:lnTo>
                    <a:pt x="89482" y="618124"/>
                  </a:lnTo>
                  <a:lnTo>
                    <a:pt x="89564" y="618318"/>
                  </a:lnTo>
                  <a:lnTo>
                    <a:pt x="89645" y="618551"/>
                  </a:lnTo>
                  <a:lnTo>
                    <a:pt x="89738" y="618732"/>
                  </a:lnTo>
                  <a:lnTo>
                    <a:pt x="89819" y="618926"/>
                  </a:lnTo>
                  <a:lnTo>
                    <a:pt x="89946" y="619159"/>
                  </a:lnTo>
                  <a:lnTo>
                    <a:pt x="90028" y="619353"/>
                  </a:lnTo>
                  <a:lnTo>
                    <a:pt x="90109" y="619534"/>
                  </a:lnTo>
                  <a:lnTo>
                    <a:pt x="90202" y="619728"/>
                  </a:lnTo>
                  <a:lnTo>
                    <a:pt x="90283" y="619961"/>
                  </a:lnTo>
                  <a:lnTo>
                    <a:pt x="90410" y="620155"/>
                  </a:lnTo>
                  <a:lnTo>
                    <a:pt x="90492" y="620336"/>
                  </a:lnTo>
                  <a:lnTo>
                    <a:pt x="90573" y="620569"/>
                  </a:lnTo>
                  <a:lnTo>
                    <a:pt x="90654" y="620763"/>
                  </a:lnTo>
                  <a:lnTo>
                    <a:pt x="90747" y="620944"/>
                  </a:lnTo>
                  <a:lnTo>
                    <a:pt x="90874" y="621190"/>
                  </a:lnTo>
                  <a:lnTo>
                    <a:pt x="90956" y="621371"/>
                  </a:lnTo>
                  <a:lnTo>
                    <a:pt x="91037" y="621565"/>
                  </a:lnTo>
                  <a:lnTo>
                    <a:pt x="91118" y="621746"/>
                  </a:lnTo>
                  <a:lnTo>
                    <a:pt x="91211" y="621992"/>
                  </a:lnTo>
                  <a:lnTo>
                    <a:pt x="91327" y="622173"/>
                  </a:lnTo>
                  <a:lnTo>
                    <a:pt x="91420" y="622367"/>
                  </a:lnTo>
                  <a:lnTo>
                    <a:pt x="91501" y="622548"/>
                  </a:lnTo>
                  <a:lnTo>
                    <a:pt x="91582" y="622781"/>
                  </a:lnTo>
                  <a:lnTo>
                    <a:pt x="91663" y="622975"/>
                  </a:lnTo>
                  <a:lnTo>
                    <a:pt x="91791" y="623156"/>
                  </a:lnTo>
                  <a:lnTo>
                    <a:pt x="91884" y="623401"/>
                  </a:lnTo>
                  <a:lnTo>
                    <a:pt x="91965" y="623582"/>
                  </a:lnTo>
                </a:path>
                <a:path w="925195" h="787400">
                  <a:moveTo>
                    <a:pt x="91965" y="623582"/>
                  </a:moveTo>
                  <a:lnTo>
                    <a:pt x="92046" y="623776"/>
                  </a:lnTo>
                  <a:lnTo>
                    <a:pt x="92127" y="623957"/>
                  </a:lnTo>
                  <a:lnTo>
                    <a:pt x="92255" y="624203"/>
                  </a:lnTo>
                  <a:lnTo>
                    <a:pt x="92336" y="624384"/>
                  </a:lnTo>
                  <a:lnTo>
                    <a:pt x="92429" y="624578"/>
                  </a:lnTo>
                  <a:lnTo>
                    <a:pt x="92510" y="624759"/>
                  </a:lnTo>
                  <a:lnTo>
                    <a:pt x="92591" y="624992"/>
                  </a:lnTo>
                  <a:lnTo>
                    <a:pt x="92719" y="625186"/>
                  </a:lnTo>
                  <a:lnTo>
                    <a:pt x="92800" y="625380"/>
                  </a:lnTo>
                  <a:lnTo>
                    <a:pt x="92893" y="625561"/>
                  </a:lnTo>
                  <a:lnTo>
                    <a:pt x="92974" y="625794"/>
                  </a:lnTo>
                  <a:lnTo>
                    <a:pt x="93055" y="625988"/>
                  </a:lnTo>
                  <a:lnTo>
                    <a:pt x="93183" y="626169"/>
                  </a:lnTo>
                  <a:lnTo>
                    <a:pt x="93264" y="626363"/>
                  </a:lnTo>
                  <a:lnTo>
                    <a:pt x="93345" y="626557"/>
                  </a:lnTo>
                  <a:lnTo>
                    <a:pt x="93438" y="626790"/>
                  </a:lnTo>
                  <a:lnTo>
                    <a:pt x="93519" y="626971"/>
                  </a:lnTo>
                  <a:lnTo>
                    <a:pt x="93647" y="627165"/>
                  </a:lnTo>
                  <a:lnTo>
                    <a:pt x="93728" y="627346"/>
                  </a:lnTo>
                  <a:lnTo>
                    <a:pt x="93809" y="627592"/>
                  </a:lnTo>
                  <a:lnTo>
                    <a:pt x="93902" y="627773"/>
                  </a:lnTo>
                  <a:lnTo>
                    <a:pt x="93983" y="627967"/>
                  </a:lnTo>
                  <a:lnTo>
                    <a:pt x="94111" y="628148"/>
                  </a:lnTo>
                  <a:lnTo>
                    <a:pt x="94192" y="628342"/>
                  </a:lnTo>
                  <a:lnTo>
                    <a:pt x="94273" y="628575"/>
                  </a:lnTo>
                  <a:lnTo>
                    <a:pt x="94354" y="628769"/>
                  </a:lnTo>
                  <a:lnTo>
                    <a:pt x="94447" y="628950"/>
                  </a:lnTo>
                  <a:lnTo>
                    <a:pt x="94575" y="629144"/>
                  </a:lnTo>
                  <a:lnTo>
                    <a:pt x="94656" y="629377"/>
                  </a:lnTo>
                  <a:lnTo>
                    <a:pt x="94737" y="629558"/>
                  </a:lnTo>
                  <a:lnTo>
                    <a:pt x="94818" y="629752"/>
                  </a:lnTo>
                  <a:lnTo>
                    <a:pt x="94911" y="629946"/>
                  </a:lnTo>
                  <a:lnTo>
                    <a:pt x="95027" y="630127"/>
                  </a:lnTo>
                  <a:lnTo>
                    <a:pt x="95120" y="630360"/>
                  </a:lnTo>
                  <a:lnTo>
                    <a:pt x="95201" y="630554"/>
                  </a:lnTo>
                  <a:lnTo>
                    <a:pt x="95282" y="630735"/>
                  </a:lnTo>
                  <a:lnTo>
                    <a:pt x="95364" y="630929"/>
                  </a:lnTo>
                  <a:lnTo>
                    <a:pt x="95491" y="631123"/>
                  </a:lnTo>
                  <a:lnTo>
                    <a:pt x="95584" y="631304"/>
                  </a:lnTo>
                  <a:lnTo>
                    <a:pt x="95665" y="631537"/>
                  </a:lnTo>
                  <a:lnTo>
                    <a:pt x="95746" y="631731"/>
                  </a:lnTo>
                  <a:lnTo>
                    <a:pt x="95828" y="631912"/>
                  </a:lnTo>
                  <a:lnTo>
                    <a:pt x="95955" y="632106"/>
                  </a:lnTo>
                  <a:lnTo>
                    <a:pt x="96036" y="632300"/>
                  </a:lnTo>
                  <a:lnTo>
                    <a:pt x="96129" y="632532"/>
                  </a:lnTo>
                  <a:lnTo>
                    <a:pt x="96210" y="632714"/>
                  </a:lnTo>
                  <a:lnTo>
                    <a:pt x="96292" y="632908"/>
                  </a:lnTo>
                  <a:lnTo>
                    <a:pt x="96419" y="633089"/>
                  </a:lnTo>
                  <a:lnTo>
                    <a:pt x="96500" y="633283"/>
                  </a:lnTo>
                  <a:lnTo>
                    <a:pt x="96593" y="633477"/>
                  </a:lnTo>
                  <a:lnTo>
                    <a:pt x="96674" y="633709"/>
                  </a:lnTo>
                  <a:lnTo>
                    <a:pt x="96756" y="633891"/>
                  </a:lnTo>
                  <a:lnTo>
                    <a:pt x="96883" y="634085"/>
                  </a:lnTo>
                  <a:lnTo>
                    <a:pt x="96964" y="634266"/>
                  </a:lnTo>
                  <a:lnTo>
                    <a:pt x="97046" y="634460"/>
                  </a:lnTo>
                  <a:lnTo>
                    <a:pt x="97138" y="634641"/>
                  </a:lnTo>
                  <a:lnTo>
                    <a:pt x="97220" y="634835"/>
                  </a:lnTo>
                  <a:lnTo>
                    <a:pt x="97347" y="635067"/>
                  </a:lnTo>
                  <a:lnTo>
                    <a:pt x="97428" y="635261"/>
                  </a:lnTo>
                  <a:lnTo>
                    <a:pt x="97510" y="635443"/>
                  </a:lnTo>
                  <a:lnTo>
                    <a:pt x="97602" y="635637"/>
                  </a:lnTo>
                  <a:lnTo>
                    <a:pt x="97684" y="635818"/>
                  </a:lnTo>
                  <a:lnTo>
                    <a:pt x="97811" y="636012"/>
                  </a:lnTo>
                  <a:lnTo>
                    <a:pt x="97892" y="636206"/>
                  </a:lnTo>
                  <a:lnTo>
                    <a:pt x="97974" y="636438"/>
                  </a:lnTo>
                  <a:lnTo>
                    <a:pt x="98055" y="636620"/>
                  </a:lnTo>
                  <a:lnTo>
                    <a:pt x="98148" y="636814"/>
                  </a:lnTo>
                  <a:lnTo>
                    <a:pt x="98275" y="636995"/>
                  </a:lnTo>
                  <a:lnTo>
                    <a:pt x="98356" y="637189"/>
                  </a:lnTo>
                  <a:lnTo>
                    <a:pt x="98820" y="638172"/>
                  </a:lnTo>
                  <a:lnTo>
                    <a:pt x="98902" y="638366"/>
                  </a:lnTo>
                  <a:lnTo>
                    <a:pt x="98983" y="638560"/>
                  </a:lnTo>
                  <a:lnTo>
                    <a:pt x="99064" y="638741"/>
                  </a:lnTo>
                  <a:lnTo>
                    <a:pt x="99192" y="638935"/>
                  </a:lnTo>
                  <a:lnTo>
                    <a:pt x="99284" y="639116"/>
                  </a:lnTo>
                  <a:lnTo>
                    <a:pt x="99366" y="639310"/>
                  </a:lnTo>
                  <a:lnTo>
                    <a:pt x="99447" y="639491"/>
                  </a:lnTo>
                  <a:lnTo>
                    <a:pt x="99528" y="639737"/>
                  </a:lnTo>
                  <a:lnTo>
                    <a:pt x="99656" y="639918"/>
                  </a:lnTo>
                  <a:lnTo>
                    <a:pt x="99737" y="640112"/>
                  </a:lnTo>
                  <a:lnTo>
                    <a:pt x="99830" y="640293"/>
                  </a:lnTo>
                  <a:lnTo>
                    <a:pt x="99911" y="640487"/>
                  </a:lnTo>
                  <a:lnTo>
                    <a:pt x="99992" y="640668"/>
                  </a:lnTo>
                  <a:lnTo>
                    <a:pt x="100120" y="640862"/>
                  </a:lnTo>
                  <a:lnTo>
                    <a:pt x="100201" y="641043"/>
                  </a:lnTo>
                  <a:lnTo>
                    <a:pt x="100294" y="641237"/>
                  </a:lnTo>
                  <a:lnTo>
                    <a:pt x="100375" y="641431"/>
                  </a:lnTo>
                  <a:lnTo>
                    <a:pt x="100456" y="641612"/>
                  </a:lnTo>
                  <a:lnTo>
                    <a:pt x="100584" y="641845"/>
                  </a:lnTo>
                  <a:lnTo>
                    <a:pt x="100665" y="642039"/>
                  </a:lnTo>
                  <a:lnTo>
                    <a:pt x="100746" y="642220"/>
                  </a:lnTo>
                  <a:lnTo>
                    <a:pt x="100839" y="642414"/>
                  </a:lnTo>
                  <a:lnTo>
                    <a:pt x="100920" y="642608"/>
                  </a:lnTo>
                  <a:lnTo>
                    <a:pt x="101048" y="642789"/>
                  </a:lnTo>
                  <a:lnTo>
                    <a:pt x="101129" y="642983"/>
                  </a:lnTo>
                  <a:lnTo>
                    <a:pt x="101210" y="643164"/>
                  </a:lnTo>
                  <a:lnTo>
                    <a:pt x="101303" y="643358"/>
                  </a:lnTo>
                  <a:lnTo>
                    <a:pt x="101384" y="643539"/>
                  </a:lnTo>
                  <a:lnTo>
                    <a:pt x="101512" y="643733"/>
                  </a:lnTo>
                  <a:lnTo>
                    <a:pt x="101593" y="643914"/>
                  </a:lnTo>
                  <a:lnTo>
                    <a:pt x="101674" y="644108"/>
                  </a:lnTo>
                  <a:lnTo>
                    <a:pt x="101755" y="644302"/>
                  </a:lnTo>
                  <a:lnTo>
                    <a:pt x="101848" y="644483"/>
                  </a:lnTo>
                  <a:lnTo>
                    <a:pt x="101976" y="644677"/>
                  </a:lnTo>
                  <a:lnTo>
                    <a:pt x="102057" y="644858"/>
                  </a:lnTo>
                  <a:lnTo>
                    <a:pt x="102138" y="645052"/>
                  </a:lnTo>
                  <a:lnTo>
                    <a:pt x="102219" y="645285"/>
                  </a:lnTo>
                  <a:lnTo>
                    <a:pt x="102312" y="645479"/>
                  </a:lnTo>
                  <a:lnTo>
                    <a:pt x="102428" y="645660"/>
                  </a:lnTo>
                  <a:lnTo>
                    <a:pt x="102521" y="645854"/>
                  </a:lnTo>
                  <a:lnTo>
                    <a:pt x="102602" y="646035"/>
                  </a:lnTo>
                  <a:lnTo>
                    <a:pt x="102683" y="646229"/>
                  </a:lnTo>
                  <a:lnTo>
                    <a:pt x="102764" y="646410"/>
                  </a:lnTo>
                  <a:lnTo>
                    <a:pt x="102892" y="646604"/>
                  </a:lnTo>
                  <a:lnTo>
                    <a:pt x="102985" y="646785"/>
                  </a:lnTo>
                  <a:lnTo>
                    <a:pt x="103066" y="646979"/>
                  </a:lnTo>
                  <a:lnTo>
                    <a:pt x="103147" y="647173"/>
                  </a:lnTo>
                  <a:lnTo>
                    <a:pt x="103228" y="647354"/>
                  </a:lnTo>
                  <a:lnTo>
                    <a:pt x="103356" y="647548"/>
                  </a:lnTo>
                  <a:lnTo>
                    <a:pt x="103437" y="647730"/>
                  </a:lnTo>
                  <a:lnTo>
                    <a:pt x="103530" y="647924"/>
                  </a:lnTo>
                  <a:lnTo>
                    <a:pt x="103611" y="648105"/>
                  </a:lnTo>
                  <a:lnTo>
                    <a:pt x="103692" y="648299"/>
                  </a:lnTo>
                  <a:lnTo>
                    <a:pt x="103820" y="648480"/>
                  </a:lnTo>
                  <a:lnTo>
                    <a:pt x="103901" y="648674"/>
                  </a:lnTo>
                  <a:lnTo>
                    <a:pt x="103994" y="648868"/>
                  </a:lnTo>
                  <a:lnTo>
                    <a:pt x="104075" y="649049"/>
                  </a:lnTo>
                  <a:lnTo>
                    <a:pt x="104156" y="649243"/>
                  </a:lnTo>
                  <a:lnTo>
                    <a:pt x="104284" y="649424"/>
                  </a:lnTo>
                  <a:lnTo>
                    <a:pt x="104365" y="649618"/>
                  </a:lnTo>
                  <a:lnTo>
                    <a:pt x="104446" y="649799"/>
                  </a:lnTo>
                  <a:lnTo>
                    <a:pt x="104539" y="649993"/>
                  </a:lnTo>
                  <a:lnTo>
                    <a:pt x="104620" y="650174"/>
                  </a:lnTo>
                  <a:lnTo>
                    <a:pt x="104748" y="650368"/>
                  </a:lnTo>
                  <a:lnTo>
                    <a:pt x="104829" y="650562"/>
                  </a:lnTo>
                  <a:lnTo>
                    <a:pt x="104910" y="650743"/>
                  </a:lnTo>
                  <a:lnTo>
                    <a:pt x="105003" y="650937"/>
                  </a:lnTo>
                  <a:lnTo>
                    <a:pt x="105084" y="651118"/>
                  </a:lnTo>
                  <a:lnTo>
                    <a:pt x="105212" y="651312"/>
                  </a:lnTo>
                  <a:lnTo>
                    <a:pt x="105293" y="651493"/>
                  </a:lnTo>
                  <a:lnTo>
                    <a:pt x="105374" y="651687"/>
                  </a:lnTo>
                  <a:lnTo>
                    <a:pt x="105456" y="651868"/>
                  </a:lnTo>
                  <a:lnTo>
                    <a:pt x="105548" y="652011"/>
                  </a:lnTo>
                  <a:lnTo>
                    <a:pt x="105676" y="652205"/>
                  </a:lnTo>
                  <a:lnTo>
                    <a:pt x="105757" y="652399"/>
                  </a:lnTo>
                  <a:lnTo>
                    <a:pt x="105838" y="652580"/>
                  </a:lnTo>
                  <a:lnTo>
                    <a:pt x="105920" y="652774"/>
                  </a:lnTo>
                  <a:lnTo>
                    <a:pt x="106012" y="652955"/>
                  </a:lnTo>
                  <a:lnTo>
                    <a:pt x="106128" y="653149"/>
                  </a:lnTo>
                  <a:lnTo>
                    <a:pt x="106221" y="653330"/>
                  </a:lnTo>
                  <a:lnTo>
                    <a:pt x="106302" y="653524"/>
                  </a:lnTo>
                  <a:lnTo>
                    <a:pt x="106384" y="653705"/>
                  </a:lnTo>
                  <a:lnTo>
                    <a:pt x="106465" y="653899"/>
                  </a:lnTo>
                  <a:lnTo>
                    <a:pt x="106592" y="654093"/>
                  </a:lnTo>
                  <a:lnTo>
                    <a:pt x="106685" y="654274"/>
                  </a:lnTo>
                  <a:lnTo>
                    <a:pt x="106766" y="654468"/>
                  </a:lnTo>
                  <a:lnTo>
                    <a:pt x="106848" y="654649"/>
                  </a:lnTo>
                  <a:lnTo>
                    <a:pt x="106929" y="654843"/>
                  </a:lnTo>
                  <a:lnTo>
                    <a:pt x="107393" y="655735"/>
                  </a:lnTo>
                  <a:lnTo>
                    <a:pt x="107520" y="655917"/>
                  </a:lnTo>
                  <a:lnTo>
                    <a:pt x="107602" y="656111"/>
                  </a:lnTo>
                  <a:lnTo>
                    <a:pt x="107694" y="656305"/>
                  </a:lnTo>
                  <a:lnTo>
                    <a:pt x="107776" y="656486"/>
                  </a:lnTo>
                  <a:lnTo>
                    <a:pt x="107857" y="656680"/>
                  </a:lnTo>
                  <a:lnTo>
                    <a:pt x="107984" y="656861"/>
                  </a:lnTo>
                  <a:lnTo>
                    <a:pt x="108066" y="657055"/>
                  </a:lnTo>
                  <a:lnTo>
                    <a:pt x="108147" y="657197"/>
                  </a:lnTo>
                  <a:lnTo>
                    <a:pt x="108240" y="657378"/>
                  </a:lnTo>
                  <a:lnTo>
                    <a:pt x="108321" y="657572"/>
                  </a:lnTo>
                  <a:lnTo>
                    <a:pt x="108448" y="657753"/>
                  </a:lnTo>
                  <a:lnTo>
                    <a:pt x="108530" y="657947"/>
                  </a:lnTo>
                  <a:lnTo>
                    <a:pt x="108611" y="658141"/>
                  </a:lnTo>
                  <a:lnTo>
                    <a:pt x="108704" y="658322"/>
                  </a:lnTo>
                  <a:lnTo>
                    <a:pt x="108785" y="658516"/>
                  </a:lnTo>
                  <a:lnTo>
                    <a:pt x="108912" y="658697"/>
                  </a:lnTo>
                  <a:lnTo>
                    <a:pt x="108994" y="658840"/>
                  </a:lnTo>
                  <a:lnTo>
                    <a:pt x="109075" y="659034"/>
                  </a:lnTo>
                  <a:lnTo>
                    <a:pt x="109156" y="659215"/>
                  </a:lnTo>
                  <a:lnTo>
                    <a:pt x="109249" y="659409"/>
                  </a:lnTo>
                  <a:lnTo>
                    <a:pt x="109376" y="659590"/>
                  </a:lnTo>
                  <a:lnTo>
                    <a:pt x="109458" y="659784"/>
                  </a:lnTo>
                  <a:lnTo>
                    <a:pt x="109539" y="659965"/>
                  </a:lnTo>
                  <a:lnTo>
                    <a:pt x="109620" y="660159"/>
                  </a:lnTo>
                  <a:lnTo>
                    <a:pt x="109713" y="660301"/>
                  </a:lnTo>
                  <a:lnTo>
                    <a:pt x="109829" y="660482"/>
                  </a:lnTo>
                  <a:lnTo>
                    <a:pt x="109922" y="660676"/>
                  </a:lnTo>
                  <a:lnTo>
                    <a:pt x="110003" y="660870"/>
                  </a:lnTo>
                  <a:lnTo>
                    <a:pt x="110084" y="661051"/>
                  </a:lnTo>
                  <a:lnTo>
                    <a:pt x="110165" y="661245"/>
                  </a:lnTo>
                  <a:lnTo>
                    <a:pt x="110293" y="661426"/>
                  </a:lnTo>
                  <a:lnTo>
                    <a:pt x="110386" y="661569"/>
                  </a:lnTo>
                </a:path>
                <a:path w="925195" h="787400">
                  <a:moveTo>
                    <a:pt x="110386" y="661569"/>
                  </a:moveTo>
                  <a:lnTo>
                    <a:pt x="110467" y="661763"/>
                  </a:lnTo>
                  <a:lnTo>
                    <a:pt x="110548" y="661944"/>
                  </a:lnTo>
                  <a:lnTo>
                    <a:pt x="110629" y="662138"/>
                  </a:lnTo>
                  <a:lnTo>
                    <a:pt x="110757" y="662319"/>
                  </a:lnTo>
                  <a:lnTo>
                    <a:pt x="110838" y="662513"/>
                  </a:lnTo>
                  <a:lnTo>
                    <a:pt x="110931" y="662655"/>
                  </a:lnTo>
                  <a:lnTo>
                    <a:pt x="111012" y="662836"/>
                  </a:lnTo>
                  <a:lnTo>
                    <a:pt x="111093" y="663030"/>
                  </a:lnTo>
                  <a:lnTo>
                    <a:pt x="111221" y="663224"/>
                  </a:lnTo>
                  <a:lnTo>
                    <a:pt x="111302" y="663405"/>
                  </a:lnTo>
                  <a:lnTo>
                    <a:pt x="111395" y="663599"/>
                  </a:lnTo>
                  <a:lnTo>
                    <a:pt x="111476" y="663741"/>
                  </a:lnTo>
                  <a:lnTo>
                    <a:pt x="111557" y="663922"/>
                  </a:lnTo>
                  <a:lnTo>
                    <a:pt x="111685" y="664116"/>
                  </a:lnTo>
                  <a:lnTo>
                    <a:pt x="111766" y="664298"/>
                  </a:lnTo>
                  <a:lnTo>
                    <a:pt x="111847" y="664492"/>
                  </a:lnTo>
                  <a:lnTo>
                    <a:pt x="111940" y="664634"/>
                  </a:lnTo>
                  <a:lnTo>
                    <a:pt x="112021" y="664815"/>
                  </a:lnTo>
                  <a:lnTo>
                    <a:pt x="112149" y="665009"/>
                  </a:lnTo>
                  <a:lnTo>
                    <a:pt x="112230" y="665190"/>
                  </a:lnTo>
                  <a:lnTo>
                    <a:pt x="112311" y="665384"/>
                  </a:lnTo>
                  <a:lnTo>
                    <a:pt x="112404" y="665526"/>
                  </a:lnTo>
                  <a:lnTo>
                    <a:pt x="112485" y="665707"/>
                  </a:lnTo>
                  <a:lnTo>
                    <a:pt x="112613" y="665901"/>
                  </a:lnTo>
                  <a:lnTo>
                    <a:pt x="112694" y="666095"/>
                  </a:lnTo>
                  <a:lnTo>
                    <a:pt x="112775" y="666276"/>
                  </a:lnTo>
                  <a:lnTo>
                    <a:pt x="112857" y="666419"/>
                  </a:lnTo>
                  <a:lnTo>
                    <a:pt x="112949" y="666613"/>
                  </a:lnTo>
                  <a:lnTo>
                    <a:pt x="113077" y="666794"/>
                  </a:lnTo>
                  <a:lnTo>
                    <a:pt x="113158" y="666988"/>
                  </a:lnTo>
                  <a:lnTo>
                    <a:pt x="113239" y="667169"/>
                  </a:lnTo>
                  <a:lnTo>
                    <a:pt x="113321" y="667311"/>
                  </a:lnTo>
                  <a:lnTo>
                    <a:pt x="113413" y="667505"/>
                  </a:lnTo>
                  <a:lnTo>
                    <a:pt x="113529" y="667686"/>
                  </a:lnTo>
                  <a:lnTo>
                    <a:pt x="113622" y="667880"/>
                  </a:lnTo>
                  <a:lnTo>
                    <a:pt x="113703" y="668022"/>
                  </a:lnTo>
                  <a:lnTo>
                    <a:pt x="113785" y="668203"/>
                  </a:lnTo>
                  <a:lnTo>
                    <a:pt x="113866" y="668397"/>
                  </a:lnTo>
                  <a:lnTo>
                    <a:pt x="113993" y="668579"/>
                  </a:lnTo>
                  <a:lnTo>
                    <a:pt x="114086" y="668721"/>
                  </a:lnTo>
                  <a:lnTo>
                    <a:pt x="114167" y="668915"/>
                  </a:lnTo>
                  <a:lnTo>
                    <a:pt x="114249" y="669096"/>
                  </a:lnTo>
                  <a:lnTo>
                    <a:pt x="114330" y="669290"/>
                  </a:lnTo>
                  <a:lnTo>
                    <a:pt x="114457" y="669432"/>
                  </a:lnTo>
                  <a:lnTo>
                    <a:pt x="114539" y="669626"/>
                  </a:lnTo>
                  <a:lnTo>
                    <a:pt x="114631" y="669807"/>
                  </a:lnTo>
                  <a:lnTo>
                    <a:pt x="114713" y="670001"/>
                  </a:lnTo>
                  <a:lnTo>
                    <a:pt x="114794" y="670144"/>
                  </a:lnTo>
                  <a:lnTo>
                    <a:pt x="114921" y="670325"/>
                  </a:lnTo>
                  <a:lnTo>
                    <a:pt x="115003" y="670519"/>
                  </a:lnTo>
                  <a:lnTo>
                    <a:pt x="115095" y="670700"/>
                  </a:lnTo>
                  <a:lnTo>
                    <a:pt x="115177" y="670842"/>
                  </a:lnTo>
                  <a:lnTo>
                    <a:pt x="115258" y="671036"/>
                  </a:lnTo>
                  <a:lnTo>
                    <a:pt x="115385" y="671217"/>
                  </a:lnTo>
                  <a:lnTo>
                    <a:pt x="115467" y="671359"/>
                  </a:lnTo>
                  <a:lnTo>
                    <a:pt x="115548" y="671553"/>
                  </a:lnTo>
                  <a:lnTo>
                    <a:pt x="115641" y="671734"/>
                  </a:lnTo>
                  <a:lnTo>
                    <a:pt x="115722" y="671928"/>
                  </a:lnTo>
                  <a:lnTo>
                    <a:pt x="115849" y="672071"/>
                  </a:lnTo>
                  <a:lnTo>
                    <a:pt x="115931" y="672252"/>
                  </a:lnTo>
                  <a:lnTo>
                    <a:pt x="116012" y="672446"/>
                  </a:lnTo>
                  <a:lnTo>
                    <a:pt x="116105" y="672588"/>
                  </a:lnTo>
                  <a:lnTo>
                    <a:pt x="116186" y="672769"/>
                  </a:lnTo>
                  <a:lnTo>
                    <a:pt x="116313" y="672963"/>
                  </a:lnTo>
                  <a:lnTo>
                    <a:pt x="116395" y="673144"/>
                  </a:lnTo>
                  <a:lnTo>
                    <a:pt x="116476" y="673286"/>
                  </a:lnTo>
                  <a:lnTo>
                    <a:pt x="116557" y="673480"/>
                  </a:lnTo>
                  <a:lnTo>
                    <a:pt x="116650" y="673674"/>
                  </a:lnTo>
                  <a:lnTo>
                    <a:pt x="116777" y="673804"/>
                  </a:lnTo>
                  <a:lnTo>
                    <a:pt x="116859" y="673998"/>
                  </a:lnTo>
                  <a:lnTo>
                    <a:pt x="116940" y="674192"/>
                  </a:lnTo>
                  <a:lnTo>
                    <a:pt x="117021" y="674321"/>
                  </a:lnTo>
                  <a:lnTo>
                    <a:pt x="117114" y="674515"/>
                  </a:lnTo>
                  <a:lnTo>
                    <a:pt x="117230" y="674709"/>
                  </a:lnTo>
                  <a:lnTo>
                    <a:pt x="117323" y="674838"/>
                  </a:lnTo>
                  <a:lnTo>
                    <a:pt x="117404" y="675032"/>
                  </a:lnTo>
                  <a:lnTo>
                    <a:pt x="117485" y="675226"/>
                  </a:lnTo>
                  <a:lnTo>
                    <a:pt x="117566" y="675369"/>
                  </a:lnTo>
                  <a:lnTo>
                    <a:pt x="117694" y="675550"/>
                  </a:lnTo>
                  <a:lnTo>
                    <a:pt x="117787" y="675744"/>
                  </a:lnTo>
                  <a:lnTo>
                    <a:pt x="117868" y="675886"/>
                  </a:lnTo>
                  <a:lnTo>
                    <a:pt x="117949" y="676067"/>
                  </a:lnTo>
                  <a:lnTo>
                    <a:pt x="118030" y="676261"/>
                  </a:lnTo>
                  <a:lnTo>
                    <a:pt x="118158" y="676403"/>
                  </a:lnTo>
                  <a:lnTo>
                    <a:pt x="118239" y="676584"/>
                  </a:lnTo>
                  <a:lnTo>
                    <a:pt x="118332" y="676778"/>
                  </a:lnTo>
                  <a:lnTo>
                    <a:pt x="118413" y="676921"/>
                  </a:lnTo>
                  <a:lnTo>
                    <a:pt x="118494" y="677102"/>
                  </a:lnTo>
                  <a:lnTo>
                    <a:pt x="118622" y="677296"/>
                  </a:lnTo>
                  <a:lnTo>
                    <a:pt x="118703" y="677438"/>
                  </a:lnTo>
                  <a:lnTo>
                    <a:pt x="118796" y="677619"/>
                  </a:lnTo>
                  <a:lnTo>
                    <a:pt x="118877" y="677761"/>
                  </a:lnTo>
                  <a:lnTo>
                    <a:pt x="118958" y="677955"/>
                  </a:lnTo>
                  <a:lnTo>
                    <a:pt x="119086" y="678137"/>
                  </a:lnTo>
                  <a:lnTo>
                    <a:pt x="119167" y="678279"/>
                  </a:lnTo>
                  <a:lnTo>
                    <a:pt x="119248" y="678473"/>
                  </a:lnTo>
                  <a:lnTo>
                    <a:pt x="119341" y="678654"/>
                  </a:lnTo>
                  <a:lnTo>
                    <a:pt x="119422" y="678796"/>
                  </a:lnTo>
                  <a:lnTo>
                    <a:pt x="119550" y="678990"/>
                  </a:lnTo>
                  <a:lnTo>
                    <a:pt x="119631" y="679132"/>
                  </a:lnTo>
                  <a:lnTo>
                    <a:pt x="119712" y="679313"/>
                  </a:lnTo>
                  <a:lnTo>
                    <a:pt x="119805" y="679507"/>
                  </a:lnTo>
                  <a:lnTo>
                    <a:pt x="119886" y="679650"/>
                  </a:lnTo>
                  <a:lnTo>
                    <a:pt x="120014" y="679831"/>
                  </a:lnTo>
                  <a:lnTo>
                    <a:pt x="120095" y="679973"/>
                  </a:lnTo>
                  <a:lnTo>
                    <a:pt x="120176" y="680167"/>
                  </a:lnTo>
                  <a:lnTo>
                    <a:pt x="120257" y="680348"/>
                  </a:lnTo>
                  <a:lnTo>
                    <a:pt x="120350" y="680490"/>
                  </a:lnTo>
                  <a:lnTo>
                    <a:pt x="120478" y="680684"/>
                  </a:lnTo>
                  <a:lnTo>
                    <a:pt x="120559" y="680827"/>
                  </a:lnTo>
                  <a:lnTo>
                    <a:pt x="120640" y="681008"/>
                  </a:lnTo>
                  <a:lnTo>
                    <a:pt x="120721" y="681202"/>
                  </a:lnTo>
                  <a:lnTo>
                    <a:pt x="120814" y="681344"/>
                  </a:lnTo>
                  <a:lnTo>
                    <a:pt x="120930" y="681525"/>
                  </a:lnTo>
                  <a:lnTo>
                    <a:pt x="121023" y="681667"/>
                  </a:lnTo>
                  <a:lnTo>
                    <a:pt x="121104" y="681861"/>
                  </a:lnTo>
                  <a:lnTo>
                    <a:pt x="121185" y="682004"/>
                  </a:lnTo>
                  <a:lnTo>
                    <a:pt x="121267" y="682185"/>
                  </a:lnTo>
                  <a:lnTo>
                    <a:pt x="121394" y="682379"/>
                  </a:lnTo>
                  <a:lnTo>
                    <a:pt x="121487" y="682521"/>
                  </a:lnTo>
                  <a:lnTo>
                    <a:pt x="121568" y="682702"/>
                  </a:lnTo>
                  <a:lnTo>
                    <a:pt x="121649" y="682844"/>
                  </a:lnTo>
                  <a:lnTo>
                    <a:pt x="121731" y="683038"/>
                  </a:lnTo>
                  <a:lnTo>
                    <a:pt x="121858" y="683181"/>
                  </a:lnTo>
                  <a:lnTo>
                    <a:pt x="121939" y="683362"/>
                  </a:lnTo>
                  <a:lnTo>
                    <a:pt x="122032" y="683556"/>
                  </a:lnTo>
                  <a:lnTo>
                    <a:pt x="122113" y="683698"/>
                  </a:lnTo>
                  <a:lnTo>
                    <a:pt x="122195" y="683879"/>
                  </a:lnTo>
                  <a:lnTo>
                    <a:pt x="122322" y="684021"/>
                  </a:lnTo>
                  <a:lnTo>
                    <a:pt x="122403" y="684215"/>
                  </a:lnTo>
                  <a:lnTo>
                    <a:pt x="122496" y="684358"/>
                  </a:lnTo>
                  <a:lnTo>
                    <a:pt x="122577" y="684539"/>
                  </a:lnTo>
                  <a:lnTo>
                    <a:pt x="122659" y="684681"/>
                  </a:lnTo>
                  <a:lnTo>
                    <a:pt x="122786" y="684875"/>
                  </a:lnTo>
                  <a:lnTo>
                    <a:pt x="122867" y="685017"/>
                  </a:lnTo>
                  <a:lnTo>
                    <a:pt x="122949" y="685198"/>
                  </a:lnTo>
                  <a:lnTo>
                    <a:pt x="123041" y="685341"/>
                  </a:lnTo>
                  <a:lnTo>
                    <a:pt x="123123" y="685535"/>
                  </a:lnTo>
                  <a:lnTo>
                    <a:pt x="123250" y="685677"/>
                  </a:lnTo>
                  <a:lnTo>
                    <a:pt x="123331" y="685858"/>
                  </a:lnTo>
                  <a:lnTo>
                    <a:pt x="123413" y="686052"/>
                  </a:lnTo>
                  <a:lnTo>
                    <a:pt x="123505" y="686194"/>
                  </a:lnTo>
                  <a:lnTo>
                    <a:pt x="123587" y="686375"/>
                  </a:lnTo>
                  <a:lnTo>
                    <a:pt x="123714" y="686518"/>
                  </a:lnTo>
                  <a:lnTo>
                    <a:pt x="123795" y="686712"/>
                  </a:lnTo>
                  <a:lnTo>
                    <a:pt x="123877" y="686854"/>
                  </a:lnTo>
                  <a:lnTo>
                    <a:pt x="123958" y="687035"/>
                  </a:lnTo>
                  <a:lnTo>
                    <a:pt x="124051" y="687177"/>
                  </a:lnTo>
                  <a:lnTo>
                    <a:pt x="124178" y="687371"/>
                  </a:lnTo>
                  <a:lnTo>
                    <a:pt x="124259" y="687500"/>
                  </a:lnTo>
                  <a:lnTo>
                    <a:pt x="124341" y="687694"/>
                  </a:lnTo>
                  <a:lnTo>
                    <a:pt x="124422" y="687837"/>
                  </a:lnTo>
                  <a:lnTo>
                    <a:pt x="124515" y="687979"/>
                  </a:lnTo>
                  <a:lnTo>
                    <a:pt x="124631" y="688160"/>
                  </a:lnTo>
                  <a:lnTo>
                    <a:pt x="124723" y="688306"/>
                  </a:lnTo>
                  <a:lnTo>
                    <a:pt x="124805" y="688495"/>
                  </a:lnTo>
                  <a:lnTo>
                    <a:pt x="124886" y="688636"/>
                  </a:lnTo>
                  <a:lnTo>
                    <a:pt x="124967" y="688825"/>
                  </a:lnTo>
                  <a:lnTo>
                    <a:pt x="125095" y="688966"/>
                  </a:lnTo>
                  <a:lnTo>
                    <a:pt x="125187" y="689155"/>
                  </a:lnTo>
                  <a:lnTo>
                    <a:pt x="125269" y="689296"/>
                  </a:lnTo>
                  <a:lnTo>
                    <a:pt x="125350" y="689483"/>
                  </a:lnTo>
                  <a:lnTo>
                    <a:pt x="125431" y="689624"/>
                  </a:lnTo>
                  <a:lnTo>
                    <a:pt x="125559" y="689813"/>
                  </a:lnTo>
                  <a:lnTo>
                    <a:pt x="125640" y="689954"/>
                  </a:lnTo>
                  <a:lnTo>
                    <a:pt x="125733" y="690143"/>
                  </a:lnTo>
                  <a:lnTo>
                    <a:pt x="125814" y="690284"/>
                  </a:lnTo>
                  <a:lnTo>
                    <a:pt x="125895" y="690425"/>
                  </a:lnTo>
                  <a:lnTo>
                    <a:pt x="126023" y="690614"/>
                  </a:lnTo>
                  <a:lnTo>
                    <a:pt x="126104" y="690755"/>
                  </a:lnTo>
                  <a:lnTo>
                    <a:pt x="126197" y="690943"/>
                  </a:lnTo>
                  <a:lnTo>
                    <a:pt x="126278" y="691084"/>
                  </a:lnTo>
                  <a:lnTo>
                    <a:pt x="126405" y="691272"/>
                  </a:lnTo>
                  <a:lnTo>
                    <a:pt x="126487" y="691413"/>
                  </a:lnTo>
                  <a:lnTo>
                    <a:pt x="126568" y="691602"/>
                  </a:lnTo>
                  <a:lnTo>
                    <a:pt x="126649" y="691743"/>
                  </a:lnTo>
                  <a:lnTo>
                    <a:pt x="126742" y="691884"/>
                  </a:lnTo>
                  <a:lnTo>
                    <a:pt x="126869" y="692073"/>
                  </a:lnTo>
                  <a:lnTo>
                    <a:pt x="126951" y="692213"/>
                  </a:lnTo>
                  <a:lnTo>
                    <a:pt x="127032" y="692402"/>
                  </a:lnTo>
                  <a:lnTo>
                    <a:pt x="127113" y="692543"/>
                  </a:lnTo>
                  <a:lnTo>
                    <a:pt x="127206" y="692684"/>
                  </a:lnTo>
                  <a:lnTo>
                    <a:pt x="127322" y="692873"/>
                  </a:lnTo>
                  <a:lnTo>
                    <a:pt x="127415" y="693014"/>
                  </a:lnTo>
                  <a:lnTo>
                    <a:pt x="127496" y="693202"/>
                  </a:lnTo>
                  <a:lnTo>
                    <a:pt x="127577" y="693344"/>
                  </a:lnTo>
                  <a:lnTo>
                    <a:pt x="127658" y="693485"/>
                  </a:lnTo>
                  <a:lnTo>
                    <a:pt x="127786" y="693672"/>
                  </a:lnTo>
                  <a:lnTo>
                    <a:pt x="127879" y="693815"/>
                  </a:lnTo>
                  <a:lnTo>
                    <a:pt x="127960" y="694002"/>
                  </a:lnTo>
                  <a:lnTo>
                    <a:pt x="128041" y="694143"/>
                  </a:lnTo>
                  <a:lnTo>
                    <a:pt x="128122" y="694284"/>
                  </a:lnTo>
                  <a:lnTo>
                    <a:pt x="128250" y="694473"/>
                  </a:lnTo>
                  <a:lnTo>
                    <a:pt x="128331" y="694614"/>
                  </a:lnTo>
                  <a:lnTo>
                    <a:pt x="128424" y="694803"/>
                  </a:lnTo>
                  <a:lnTo>
                    <a:pt x="128505" y="694944"/>
                  </a:lnTo>
                  <a:lnTo>
                    <a:pt x="128586" y="695085"/>
                  </a:lnTo>
                  <a:lnTo>
                    <a:pt x="128714" y="695274"/>
                  </a:lnTo>
                  <a:lnTo>
                    <a:pt x="128795" y="695415"/>
                  </a:lnTo>
                </a:path>
                <a:path w="925195" h="787400">
                  <a:moveTo>
                    <a:pt x="128795" y="695415"/>
                  </a:moveTo>
                  <a:lnTo>
                    <a:pt x="128888" y="695556"/>
                  </a:lnTo>
                  <a:lnTo>
                    <a:pt x="128969" y="695744"/>
                  </a:lnTo>
                  <a:lnTo>
                    <a:pt x="129050" y="695885"/>
                  </a:lnTo>
                  <a:lnTo>
                    <a:pt x="129178" y="696073"/>
                  </a:lnTo>
                  <a:lnTo>
                    <a:pt x="129259" y="696215"/>
                  </a:lnTo>
                  <a:lnTo>
                    <a:pt x="129340" y="696356"/>
                  </a:lnTo>
                  <a:lnTo>
                    <a:pt x="129433" y="696544"/>
                  </a:lnTo>
                  <a:lnTo>
                    <a:pt x="129514" y="696686"/>
                  </a:lnTo>
                  <a:lnTo>
                    <a:pt x="129642" y="696827"/>
                  </a:lnTo>
                  <a:lnTo>
                    <a:pt x="129723" y="697014"/>
                  </a:lnTo>
                  <a:lnTo>
                    <a:pt x="129804" y="697155"/>
                  </a:lnTo>
                  <a:lnTo>
                    <a:pt x="129897" y="697298"/>
                  </a:lnTo>
                  <a:lnTo>
                    <a:pt x="129978" y="697485"/>
                  </a:lnTo>
                  <a:lnTo>
                    <a:pt x="130106" y="697626"/>
                  </a:lnTo>
                  <a:lnTo>
                    <a:pt x="130187" y="697768"/>
                  </a:lnTo>
                  <a:lnTo>
                    <a:pt x="130268" y="697956"/>
                  </a:lnTo>
                  <a:lnTo>
                    <a:pt x="130349" y="698097"/>
                  </a:lnTo>
                  <a:lnTo>
                    <a:pt x="130442" y="698238"/>
                  </a:lnTo>
                  <a:lnTo>
                    <a:pt x="130570" y="698427"/>
                  </a:lnTo>
                  <a:lnTo>
                    <a:pt x="130651" y="698568"/>
                  </a:lnTo>
                  <a:lnTo>
                    <a:pt x="130732" y="698709"/>
                  </a:lnTo>
                  <a:lnTo>
                    <a:pt x="130813" y="698898"/>
                  </a:lnTo>
                  <a:lnTo>
                    <a:pt x="130906" y="699039"/>
                  </a:lnTo>
                  <a:lnTo>
                    <a:pt x="131022" y="699180"/>
                  </a:lnTo>
                  <a:lnTo>
                    <a:pt x="131115" y="699368"/>
                  </a:lnTo>
                  <a:lnTo>
                    <a:pt x="131196" y="699509"/>
                  </a:lnTo>
                  <a:lnTo>
                    <a:pt x="131277" y="699650"/>
                  </a:lnTo>
                  <a:lnTo>
                    <a:pt x="131359" y="699791"/>
                  </a:lnTo>
                  <a:lnTo>
                    <a:pt x="131486" y="699980"/>
                  </a:lnTo>
                  <a:lnTo>
                    <a:pt x="131579" y="700121"/>
                  </a:lnTo>
                  <a:lnTo>
                    <a:pt x="131660" y="700262"/>
                  </a:lnTo>
                  <a:lnTo>
                    <a:pt x="131741" y="700451"/>
                  </a:lnTo>
                  <a:lnTo>
                    <a:pt x="131823" y="700592"/>
                  </a:lnTo>
                  <a:lnTo>
                    <a:pt x="131950" y="700733"/>
                  </a:lnTo>
                  <a:lnTo>
                    <a:pt x="132031" y="700875"/>
                  </a:lnTo>
                  <a:lnTo>
                    <a:pt x="132124" y="701063"/>
                  </a:lnTo>
                  <a:lnTo>
                    <a:pt x="132205" y="701204"/>
                  </a:lnTo>
                  <a:lnTo>
                    <a:pt x="132287" y="701345"/>
                  </a:lnTo>
                  <a:lnTo>
                    <a:pt x="132414" y="701533"/>
                  </a:lnTo>
                  <a:lnTo>
                    <a:pt x="132495" y="701674"/>
                  </a:lnTo>
                  <a:lnTo>
                    <a:pt x="132588" y="701815"/>
                  </a:lnTo>
                  <a:lnTo>
                    <a:pt x="132669" y="701958"/>
                  </a:lnTo>
                  <a:lnTo>
                    <a:pt x="132751" y="702145"/>
                  </a:lnTo>
                  <a:lnTo>
                    <a:pt x="132878" y="702286"/>
                  </a:lnTo>
                  <a:lnTo>
                    <a:pt x="132959" y="702428"/>
                  </a:lnTo>
                  <a:lnTo>
                    <a:pt x="133041" y="702569"/>
                  </a:lnTo>
                  <a:lnTo>
                    <a:pt x="133133" y="702757"/>
                  </a:lnTo>
                  <a:lnTo>
                    <a:pt x="133215" y="702898"/>
                  </a:lnTo>
                  <a:lnTo>
                    <a:pt x="133342" y="703040"/>
                  </a:lnTo>
                  <a:lnTo>
                    <a:pt x="133423" y="703181"/>
                  </a:lnTo>
                  <a:lnTo>
                    <a:pt x="133505" y="703369"/>
                  </a:lnTo>
                  <a:lnTo>
                    <a:pt x="133597" y="703511"/>
                  </a:lnTo>
                  <a:lnTo>
                    <a:pt x="133679" y="703652"/>
                  </a:lnTo>
                  <a:lnTo>
                    <a:pt x="133806" y="703793"/>
                  </a:lnTo>
                  <a:lnTo>
                    <a:pt x="133887" y="703934"/>
                  </a:lnTo>
                  <a:lnTo>
                    <a:pt x="133969" y="704123"/>
                  </a:lnTo>
                  <a:lnTo>
                    <a:pt x="134050" y="704264"/>
                  </a:lnTo>
                  <a:lnTo>
                    <a:pt x="134143" y="704405"/>
                  </a:lnTo>
                  <a:lnTo>
                    <a:pt x="134270" y="704546"/>
                  </a:lnTo>
                  <a:lnTo>
                    <a:pt x="134351" y="704735"/>
                  </a:lnTo>
                  <a:lnTo>
                    <a:pt x="134433" y="704876"/>
                  </a:lnTo>
                  <a:lnTo>
                    <a:pt x="134514" y="705017"/>
                  </a:lnTo>
                  <a:lnTo>
                    <a:pt x="134607" y="705157"/>
                  </a:lnTo>
                  <a:lnTo>
                    <a:pt x="134723" y="705300"/>
                  </a:lnTo>
                  <a:lnTo>
                    <a:pt x="134815" y="705487"/>
                  </a:lnTo>
                  <a:lnTo>
                    <a:pt x="134897" y="705628"/>
                  </a:lnTo>
                  <a:lnTo>
                    <a:pt x="134978" y="705769"/>
                  </a:lnTo>
                  <a:lnTo>
                    <a:pt x="135059" y="705912"/>
                  </a:lnTo>
                  <a:lnTo>
                    <a:pt x="135187" y="706052"/>
                  </a:lnTo>
                  <a:lnTo>
                    <a:pt x="135279" y="706240"/>
                  </a:lnTo>
                  <a:lnTo>
                    <a:pt x="135361" y="706382"/>
                  </a:lnTo>
                  <a:lnTo>
                    <a:pt x="135442" y="706523"/>
                  </a:lnTo>
                  <a:lnTo>
                    <a:pt x="135523" y="706664"/>
                  </a:lnTo>
                  <a:lnTo>
                    <a:pt x="135651" y="706805"/>
                  </a:lnTo>
                  <a:lnTo>
                    <a:pt x="135732" y="706994"/>
                  </a:lnTo>
                  <a:lnTo>
                    <a:pt x="135825" y="707135"/>
                  </a:lnTo>
                  <a:lnTo>
                    <a:pt x="135906" y="707276"/>
                  </a:lnTo>
                  <a:lnTo>
                    <a:pt x="135987" y="707417"/>
                  </a:lnTo>
                  <a:lnTo>
                    <a:pt x="136115" y="707558"/>
                  </a:lnTo>
                  <a:lnTo>
                    <a:pt x="136196" y="707700"/>
                  </a:lnTo>
                  <a:lnTo>
                    <a:pt x="136289" y="707888"/>
                  </a:lnTo>
                  <a:lnTo>
                    <a:pt x="136370" y="708029"/>
                  </a:lnTo>
                  <a:lnTo>
                    <a:pt x="136451" y="708171"/>
                  </a:lnTo>
                  <a:lnTo>
                    <a:pt x="136579" y="708312"/>
                  </a:lnTo>
                  <a:lnTo>
                    <a:pt x="136660" y="708453"/>
                  </a:lnTo>
                  <a:lnTo>
                    <a:pt x="136741" y="708594"/>
                  </a:lnTo>
                  <a:lnTo>
                    <a:pt x="136834" y="708735"/>
                  </a:lnTo>
                  <a:lnTo>
                    <a:pt x="136915" y="708924"/>
                  </a:lnTo>
                  <a:lnTo>
                    <a:pt x="137043" y="709065"/>
                  </a:lnTo>
                  <a:lnTo>
                    <a:pt x="137124" y="709206"/>
                  </a:lnTo>
                  <a:lnTo>
                    <a:pt x="137205" y="709347"/>
                  </a:lnTo>
                  <a:lnTo>
                    <a:pt x="137298" y="709488"/>
                  </a:lnTo>
                  <a:lnTo>
                    <a:pt x="137379" y="709630"/>
                  </a:lnTo>
                  <a:lnTo>
                    <a:pt x="137507" y="709771"/>
                  </a:lnTo>
                  <a:lnTo>
                    <a:pt x="137588" y="709912"/>
                  </a:lnTo>
                  <a:lnTo>
                    <a:pt x="137669" y="710101"/>
                  </a:lnTo>
                  <a:lnTo>
                    <a:pt x="137750" y="710242"/>
                  </a:lnTo>
                  <a:lnTo>
                    <a:pt x="137843" y="710383"/>
                  </a:lnTo>
                  <a:lnTo>
                    <a:pt x="137971" y="710524"/>
                  </a:lnTo>
                  <a:lnTo>
                    <a:pt x="138052" y="710665"/>
                  </a:lnTo>
                  <a:lnTo>
                    <a:pt x="138133" y="710807"/>
                  </a:lnTo>
                  <a:lnTo>
                    <a:pt x="138214" y="710948"/>
                  </a:lnTo>
                  <a:lnTo>
                    <a:pt x="138307" y="711089"/>
                  </a:lnTo>
                  <a:lnTo>
                    <a:pt x="138423" y="711230"/>
                  </a:lnTo>
                  <a:lnTo>
                    <a:pt x="138516" y="711419"/>
                  </a:lnTo>
                  <a:lnTo>
                    <a:pt x="138597" y="711560"/>
                  </a:lnTo>
                  <a:lnTo>
                    <a:pt x="138678" y="711701"/>
                  </a:lnTo>
                  <a:lnTo>
                    <a:pt x="138759" y="711842"/>
                  </a:lnTo>
                  <a:lnTo>
                    <a:pt x="138887" y="711983"/>
                  </a:lnTo>
                  <a:lnTo>
                    <a:pt x="138980" y="712125"/>
                  </a:lnTo>
                  <a:lnTo>
                    <a:pt x="139061" y="712266"/>
                  </a:lnTo>
                  <a:lnTo>
                    <a:pt x="139142" y="712407"/>
                  </a:lnTo>
                  <a:lnTo>
                    <a:pt x="139223" y="712548"/>
                  </a:lnTo>
                  <a:lnTo>
                    <a:pt x="139351" y="712689"/>
                  </a:lnTo>
                  <a:lnTo>
                    <a:pt x="139432" y="712830"/>
                  </a:lnTo>
                  <a:lnTo>
                    <a:pt x="139525" y="712972"/>
                  </a:lnTo>
                  <a:lnTo>
                    <a:pt x="139606" y="713160"/>
                  </a:lnTo>
                  <a:lnTo>
                    <a:pt x="139687" y="713301"/>
                  </a:lnTo>
                  <a:lnTo>
                    <a:pt x="139815" y="713443"/>
                  </a:lnTo>
                  <a:lnTo>
                    <a:pt x="139896" y="713584"/>
                  </a:lnTo>
                  <a:lnTo>
                    <a:pt x="139989" y="713725"/>
                  </a:lnTo>
                  <a:lnTo>
                    <a:pt x="140070" y="713866"/>
                  </a:lnTo>
                  <a:lnTo>
                    <a:pt x="140151" y="714007"/>
                  </a:lnTo>
                  <a:lnTo>
                    <a:pt x="140279" y="714148"/>
                  </a:lnTo>
                  <a:lnTo>
                    <a:pt x="140360" y="714290"/>
                  </a:lnTo>
                  <a:lnTo>
                    <a:pt x="140441" y="714431"/>
                  </a:lnTo>
                  <a:lnTo>
                    <a:pt x="140534" y="714572"/>
                  </a:lnTo>
                  <a:lnTo>
                    <a:pt x="140615" y="714713"/>
                  </a:lnTo>
                  <a:lnTo>
                    <a:pt x="140743" y="714854"/>
                  </a:lnTo>
                  <a:lnTo>
                    <a:pt x="140824" y="714996"/>
                  </a:lnTo>
                  <a:lnTo>
                    <a:pt x="140905" y="715137"/>
                  </a:lnTo>
                  <a:lnTo>
                    <a:pt x="140998" y="715278"/>
                  </a:lnTo>
                  <a:lnTo>
                    <a:pt x="141079" y="715419"/>
                  </a:lnTo>
                  <a:lnTo>
                    <a:pt x="141207" y="715560"/>
                  </a:lnTo>
                  <a:lnTo>
                    <a:pt x="141288" y="715701"/>
                  </a:lnTo>
                  <a:lnTo>
                    <a:pt x="141369" y="715843"/>
                  </a:lnTo>
                  <a:lnTo>
                    <a:pt x="141451" y="715984"/>
                  </a:lnTo>
                  <a:lnTo>
                    <a:pt x="141543" y="716125"/>
                  </a:lnTo>
                  <a:lnTo>
                    <a:pt x="141671" y="716266"/>
                  </a:lnTo>
                  <a:lnTo>
                    <a:pt x="141752" y="716407"/>
                  </a:lnTo>
                  <a:lnTo>
                    <a:pt x="141833" y="716549"/>
                  </a:lnTo>
                  <a:lnTo>
                    <a:pt x="141915" y="716690"/>
                  </a:lnTo>
                  <a:lnTo>
                    <a:pt x="142007" y="716831"/>
                  </a:lnTo>
                  <a:lnTo>
                    <a:pt x="142123" y="716972"/>
                  </a:lnTo>
                  <a:lnTo>
                    <a:pt x="142216" y="717113"/>
                  </a:lnTo>
                  <a:lnTo>
                    <a:pt x="142297" y="717254"/>
                  </a:lnTo>
                  <a:lnTo>
                    <a:pt x="142379" y="717397"/>
                  </a:lnTo>
                  <a:lnTo>
                    <a:pt x="142460" y="717538"/>
                  </a:lnTo>
                  <a:lnTo>
                    <a:pt x="142587" y="717679"/>
                  </a:lnTo>
                  <a:lnTo>
                    <a:pt x="142680" y="717820"/>
                  </a:lnTo>
                  <a:lnTo>
                    <a:pt x="142761" y="717961"/>
                  </a:lnTo>
                  <a:lnTo>
                    <a:pt x="142843" y="718101"/>
                  </a:lnTo>
                  <a:lnTo>
                    <a:pt x="142924" y="718244"/>
                  </a:lnTo>
                  <a:lnTo>
                    <a:pt x="143051" y="718385"/>
                  </a:lnTo>
                  <a:lnTo>
                    <a:pt x="143133" y="718526"/>
                  </a:lnTo>
                  <a:lnTo>
                    <a:pt x="143225" y="718667"/>
                  </a:lnTo>
                  <a:lnTo>
                    <a:pt x="143307" y="718808"/>
                  </a:lnTo>
                  <a:lnTo>
                    <a:pt x="143388" y="718950"/>
                  </a:lnTo>
                  <a:lnTo>
                    <a:pt x="143515" y="719091"/>
                  </a:lnTo>
                  <a:lnTo>
                    <a:pt x="143597" y="719232"/>
                  </a:lnTo>
                  <a:lnTo>
                    <a:pt x="143689" y="719373"/>
                  </a:lnTo>
                  <a:lnTo>
                    <a:pt x="143771" y="719514"/>
                  </a:lnTo>
                  <a:lnTo>
                    <a:pt x="143852" y="719655"/>
                  </a:lnTo>
                  <a:lnTo>
                    <a:pt x="143979" y="719797"/>
                  </a:lnTo>
                  <a:lnTo>
                    <a:pt x="144153" y="720032"/>
                  </a:lnTo>
                  <a:lnTo>
                    <a:pt x="144235" y="720173"/>
                  </a:lnTo>
                  <a:lnTo>
                    <a:pt x="144316" y="720314"/>
                  </a:lnTo>
                  <a:lnTo>
                    <a:pt x="144443" y="720455"/>
                  </a:lnTo>
                  <a:lnTo>
                    <a:pt x="144525" y="720596"/>
                  </a:lnTo>
                  <a:lnTo>
                    <a:pt x="144606" y="720739"/>
                  </a:lnTo>
                  <a:lnTo>
                    <a:pt x="144699" y="720880"/>
                  </a:lnTo>
                  <a:lnTo>
                    <a:pt x="144780" y="721021"/>
                  </a:lnTo>
                  <a:lnTo>
                    <a:pt x="144907" y="721162"/>
                  </a:lnTo>
                  <a:lnTo>
                    <a:pt x="144989" y="721303"/>
                  </a:lnTo>
                  <a:lnTo>
                    <a:pt x="145070" y="721444"/>
                  </a:lnTo>
                  <a:lnTo>
                    <a:pt x="145244" y="721679"/>
                  </a:lnTo>
                  <a:lnTo>
                    <a:pt x="145371" y="721821"/>
                  </a:lnTo>
                  <a:lnTo>
                    <a:pt x="145453" y="721962"/>
                  </a:lnTo>
                  <a:lnTo>
                    <a:pt x="145534" y="722103"/>
                  </a:lnTo>
                  <a:lnTo>
                    <a:pt x="145615" y="722244"/>
                  </a:lnTo>
                  <a:lnTo>
                    <a:pt x="145708" y="722385"/>
                  </a:lnTo>
                  <a:lnTo>
                    <a:pt x="145824" y="722526"/>
                  </a:lnTo>
                  <a:lnTo>
                    <a:pt x="145917" y="722668"/>
                  </a:lnTo>
                  <a:lnTo>
                    <a:pt x="146079" y="722904"/>
                  </a:lnTo>
                  <a:lnTo>
                    <a:pt x="146160" y="723045"/>
                  </a:lnTo>
                  <a:lnTo>
                    <a:pt x="146288" y="723186"/>
                  </a:lnTo>
                  <a:lnTo>
                    <a:pt x="146381" y="723327"/>
                  </a:lnTo>
                  <a:lnTo>
                    <a:pt x="146462" y="723468"/>
                  </a:lnTo>
                  <a:lnTo>
                    <a:pt x="146543" y="723610"/>
                  </a:lnTo>
                  <a:lnTo>
                    <a:pt x="146624" y="723751"/>
                  </a:lnTo>
                  <a:lnTo>
                    <a:pt x="146752" y="723845"/>
                  </a:lnTo>
                  <a:lnTo>
                    <a:pt x="146833" y="723986"/>
                  </a:lnTo>
                  <a:lnTo>
                    <a:pt x="146926" y="724127"/>
                  </a:lnTo>
                  <a:lnTo>
                    <a:pt x="147007" y="724268"/>
                  </a:lnTo>
                  <a:lnTo>
                    <a:pt x="147088" y="724409"/>
                  </a:lnTo>
                  <a:lnTo>
                    <a:pt x="147216" y="724550"/>
                  </a:lnTo>
                </a:path>
                <a:path w="925195" h="787400">
                  <a:moveTo>
                    <a:pt x="147216" y="724550"/>
                  </a:moveTo>
                  <a:lnTo>
                    <a:pt x="147390" y="724786"/>
                  </a:lnTo>
                  <a:lnTo>
                    <a:pt x="147471" y="724928"/>
                  </a:lnTo>
                  <a:lnTo>
                    <a:pt x="147552" y="725069"/>
                  </a:lnTo>
                  <a:lnTo>
                    <a:pt x="147680" y="725210"/>
                  </a:lnTo>
                  <a:lnTo>
                    <a:pt x="147761" y="725351"/>
                  </a:lnTo>
                  <a:lnTo>
                    <a:pt x="147935" y="725586"/>
                  </a:lnTo>
                  <a:lnTo>
                    <a:pt x="148016" y="725727"/>
                  </a:lnTo>
                  <a:lnTo>
                    <a:pt x="148144" y="725868"/>
                  </a:lnTo>
                  <a:lnTo>
                    <a:pt x="148225" y="726010"/>
                  </a:lnTo>
                  <a:lnTo>
                    <a:pt x="148399" y="726246"/>
                  </a:lnTo>
                  <a:lnTo>
                    <a:pt x="148480" y="726387"/>
                  </a:lnTo>
                  <a:lnTo>
                    <a:pt x="148608" y="726528"/>
                  </a:lnTo>
                  <a:lnTo>
                    <a:pt x="148689" y="726669"/>
                  </a:lnTo>
                  <a:lnTo>
                    <a:pt x="148863" y="726904"/>
                  </a:lnTo>
                  <a:lnTo>
                    <a:pt x="148944" y="727045"/>
                  </a:lnTo>
                  <a:lnTo>
                    <a:pt x="149072" y="727186"/>
                  </a:lnTo>
                  <a:lnTo>
                    <a:pt x="149153" y="727328"/>
                  </a:lnTo>
                  <a:lnTo>
                    <a:pt x="149316" y="727564"/>
                  </a:lnTo>
                  <a:lnTo>
                    <a:pt x="149408" y="727705"/>
                  </a:lnTo>
                  <a:lnTo>
                    <a:pt x="149524" y="727846"/>
                  </a:lnTo>
                  <a:lnTo>
                    <a:pt x="149698" y="728081"/>
                  </a:lnTo>
                  <a:lnTo>
                    <a:pt x="149780" y="728222"/>
                  </a:lnTo>
                  <a:lnTo>
                    <a:pt x="149872" y="728363"/>
                  </a:lnTo>
                  <a:lnTo>
                    <a:pt x="149988" y="728504"/>
                  </a:lnTo>
                  <a:lnTo>
                    <a:pt x="150162" y="728739"/>
                  </a:lnTo>
                  <a:lnTo>
                    <a:pt x="150244" y="728882"/>
                  </a:lnTo>
                  <a:lnTo>
                    <a:pt x="150325" y="729023"/>
                  </a:lnTo>
                  <a:lnTo>
                    <a:pt x="150452" y="729117"/>
                  </a:lnTo>
                  <a:lnTo>
                    <a:pt x="150534" y="729258"/>
                  </a:lnTo>
                  <a:lnTo>
                    <a:pt x="150626" y="729399"/>
                  </a:lnTo>
                  <a:lnTo>
                    <a:pt x="150789" y="729634"/>
                  </a:lnTo>
                  <a:lnTo>
                    <a:pt x="150916" y="729775"/>
                  </a:lnTo>
                  <a:lnTo>
                    <a:pt x="150998" y="729916"/>
                  </a:lnTo>
                  <a:lnTo>
                    <a:pt x="151172" y="730152"/>
                  </a:lnTo>
                  <a:lnTo>
                    <a:pt x="151253" y="730293"/>
                  </a:lnTo>
                  <a:lnTo>
                    <a:pt x="151380" y="730435"/>
                  </a:lnTo>
                  <a:lnTo>
                    <a:pt x="151543" y="730670"/>
                  </a:lnTo>
                  <a:lnTo>
                    <a:pt x="151636" y="730811"/>
                  </a:lnTo>
                  <a:lnTo>
                    <a:pt x="151844" y="731047"/>
                  </a:lnTo>
                  <a:lnTo>
                    <a:pt x="151926" y="731188"/>
                  </a:lnTo>
                  <a:lnTo>
                    <a:pt x="152100" y="731423"/>
                  </a:lnTo>
                  <a:lnTo>
                    <a:pt x="152181" y="731564"/>
                  </a:lnTo>
                  <a:lnTo>
                    <a:pt x="152308" y="731705"/>
                  </a:lnTo>
                  <a:lnTo>
                    <a:pt x="152471" y="731940"/>
                  </a:lnTo>
                  <a:lnTo>
                    <a:pt x="152552" y="732081"/>
                  </a:lnTo>
                  <a:lnTo>
                    <a:pt x="152772" y="732317"/>
                  </a:lnTo>
                  <a:lnTo>
                    <a:pt x="152854" y="732459"/>
                  </a:lnTo>
                  <a:lnTo>
                    <a:pt x="153016" y="732693"/>
                  </a:lnTo>
                  <a:lnTo>
                    <a:pt x="153109" y="732835"/>
                  </a:lnTo>
                  <a:lnTo>
                    <a:pt x="153318" y="733071"/>
                  </a:lnTo>
                  <a:lnTo>
                    <a:pt x="153399" y="733212"/>
                  </a:lnTo>
                  <a:lnTo>
                    <a:pt x="153561" y="733447"/>
                  </a:lnTo>
                  <a:lnTo>
                    <a:pt x="153689" y="733542"/>
                  </a:lnTo>
                  <a:lnTo>
                    <a:pt x="153782" y="733683"/>
                  </a:lnTo>
                  <a:lnTo>
                    <a:pt x="153863" y="733824"/>
                  </a:lnTo>
                  <a:lnTo>
                    <a:pt x="154025" y="734059"/>
                  </a:lnTo>
                  <a:lnTo>
                    <a:pt x="154153" y="734200"/>
                  </a:lnTo>
                  <a:lnTo>
                    <a:pt x="154327" y="734435"/>
                  </a:lnTo>
                  <a:lnTo>
                    <a:pt x="154408" y="734576"/>
                  </a:lnTo>
                  <a:lnTo>
                    <a:pt x="154617" y="734812"/>
                  </a:lnTo>
                  <a:lnTo>
                    <a:pt x="154791" y="735047"/>
                  </a:lnTo>
                  <a:lnTo>
                    <a:pt x="154872" y="735188"/>
                  </a:lnTo>
                  <a:lnTo>
                    <a:pt x="155081" y="735424"/>
                  </a:lnTo>
                  <a:lnTo>
                    <a:pt x="155243" y="735659"/>
                  </a:lnTo>
                  <a:lnTo>
                    <a:pt x="155336" y="735800"/>
                  </a:lnTo>
                  <a:lnTo>
                    <a:pt x="155545" y="736035"/>
                  </a:lnTo>
                  <a:lnTo>
                    <a:pt x="155707" y="736271"/>
                  </a:lnTo>
                  <a:lnTo>
                    <a:pt x="155881" y="736506"/>
                  </a:lnTo>
                  <a:lnTo>
                    <a:pt x="156009" y="736648"/>
                  </a:lnTo>
                  <a:lnTo>
                    <a:pt x="156171" y="736882"/>
                  </a:lnTo>
                  <a:lnTo>
                    <a:pt x="156345" y="737118"/>
                  </a:lnTo>
                  <a:lnTo>
                    <a:pt x="156473" y="737212"/>
                  </a:lnTo>
                  <a:lnTo>
                    <a:pt x="156554" y="737353"/>
                  </a:lnTo>
                  <a:lnTo>
                    <a:pt x="156635" y="737495"/>
                  </a:lnTo>
                  <a:lnTo>
                    <a:pt x="156809" y="737731"/>
                  </a:lnTo>
                  <a:lnTo>
                    <a:pt x="157018" y="737966"/>
                  </a:lnTo>
                  <a:lnTo>
                    <a:pt x="157180" y="738202"/>
                  </a:lnTo>
                  <a:lnTo>
                    <a:pt x="157389" y="738436"/>
                  </a:lnTo>
                  <a:lnTo>
                    <a:pt x="157563" y="738671"/>
                  </a:lnTo>
                  <a:lnTo>
                    <a:pt x="157726" y="738907"/>
                  </a:lnTo>
                  <a:lnTo>
                    <a:pt x="157853" y="739001"/>
                  </a:lnTo>
                  <a:lnTo>
                    <a:pt x="157934" y="739142"/>
                  </a:lnTo>
                  <a:lnTo>
                    <a:pt x="158027" y="739284"/>
                  </a:lnTo>
                  <a:lnTo>
                    <a:pt x="158190" y="739520"/>
                  </a:lnTo>
                  <a:lnTo>
                    <a:pt x="158317" y="739613"/>
                  </a:lnTo>
                  <a:lnTo>
                    <a:pt x="158398" y="739754"/>
                  </a:lnTo>
                  <a:lnTo>
                    <a:pt x="158572" y="739943"/>
                  </a:lnTo>
                  <a:lnTo>
                    <a:pt x="158654" y="740084"/>
                  </a:lnTo>
                  <a:lnTo>
                    <a:pt x="158781" y="740178"/>
                  </a:lnTo>
                  <a:lnTo>
                    <a:pt x="158862" y="740319"/>
                  </a:lnTo>
                  <a:lnTo>
                    <a:pt x="159036" y="740554"/>
                  </a:lnTo>
                  <a:lnTo>
                    <a:pt x="159245" y="740790"/>
                  </a:lnTo>
                  <a:lnTo>
                    <a:pt x="159408" y="741025"/>
                  </a:lnTo>
                  <a:lnTo>
                    <a:pt x="159582" y="741260"/>
                  </a:lnTo>
                  <a:lnTo>
                    <a:pt x="159709" y="741355"/>
                  </a:lnTo>
                  <a:lnTo>
                    <a:pt x="159790" y="741496"/>
                  </a:lnTo>
                  <a:lnTo>
                    <a:pt x="159953" y="741731"/>
                  </a:lnTo>
                  <a:lnTo>
                    <a:pt x="160173" y="741920"/>
                  </a:lnTo>
                  <a:lnTo>
                    <a:pt x="160254" y="742061"/>
                  </a:lnTo>
                  <a:lnTo>
                    <a:pt x="160417" y="742296"/>
                  </a:lnTo>
                  <a:lnTo>
                    <a:pt x="160626" y="742532"/>
                  </a:lnTo>
                  <a:lnTo>
                    <a:pt x="160800" y="742719"/>
                  </a:lnTo>
                  <a:lnTo>
                    <a:pt x="160881" y="742860"/>
                  </a:lnTo>
                  <a:lnTo>
                    <a:pt x="161090" y="743096"/>
                  </a:lnTo>
                  <a:lnTo>
                    <a:pt x="161264" y="743285"/>
                  </a:lnTo>
                  <a:lnTo>
                    <a:pt x="161345" y="743426"/>
                  </a:lnTo>
                  <a:lnTo>
                    <a:pt x="161554" y="743661"/>
                  </a:lnTo>
                  <a:lnTo>
                    <a:pt x="161728" y="743850"/>
                  </a:lnTo>
                  <a:lnTo>
                    <a:pt x="161809" y="743991"/>
                  </a:lnTo>
                  <a:lnTo>
                    <a:pt x="162018" y="744226"/>
                  </a:lnTo>
                  <a:lnTo>
                    <a:pt x="162192" y="744414"/>
                  </a:lnTo>
                  <a:lnTo>
                    <a:pt x="162273" y="744556"/>
                  </a:lnTo>
                  <a:lnTo>
                    <a:pt x="162482" y="744744"/>
                  </a:lnTo>
                  <a:lnTo>
                    <a:pt x="162563" y="744884"/>
                  </a:lnTo>
                  <a:lnTo>
                    <a:pt x="162737" y="745120"/>
                  </a:lnTo>
                  <a:lnTo>
                    <a:pt x="162946" y="745309"/>
                  </a:lnTo>
                  <a:lnTo>
                    <a:pt x="163027" y="745450"/>
                  </a:lnTo>
                  <a:lnTo>
                    <a:pt x="163201" y="745639"/>
                  </a:lnTo>
                  <a:lnTo>
                    <a:pt x="163282" y="745779"/>
                  </a:lnTo>
                  <a:lnTo>
                    <a:pt x="163410" y="745874"/>
                  </a:lnTo>
                  <a:lnTo>
                    <a:pt x="163572" y="746109"/>
                  </a:lnTo>
                  <a:lnTo>
                    <a:pt x="163746" y="746297"/>
                  </a:lnTo>
                  <a:lnTo>
                    <a:pt x="163874" y="746438"/>
                  </a:lnTo>
                  <a:lnTo>
                    <a:pt x="164036" y="746627"/>
                  </a:lnTo>
                  <a:lnTo>
                    <a:pt x="164117" y="746768"/>
                  </a:lnTo>
                  <a:lnTo>
                    <a:pt x="164326" y="746956"/>
                  </a:lnTo>
                  <a:lnTo>
                    <a:pt x="164419" y="747097"/>
                  </a:lnTo>
                  <a:lnTo>
                    <a:pt x="164581" y="747285"/>
                  </a:lnTo>
                  <a:lnTo>
                    <a:pt x="164790" y="747520"/>
                  </a:lnTo>
                  <a:lnTo>
                    <a:pt x="164964" y="747709"/>
                  </a:lnTo>
                  <a:lnTo>
                    <a:pt x="165045" y="747850"/>
                  </a:lnTo>
                  <a:lnTo>
                    <a:pt x="165254" y="748039"/>
                  </a:lnTo>
                  <a:lnTo>
                    <a:pt x="165428" y="748274"/>
                  </a:lnTo>
                  <a:lnTo>
                    <a:pt x="165590" y="748462"/>
                  </a:lnTo>
                </a:path>
                <a:path w="925195" h="787400">
                  <a:moveTo>
                    <a:pt x="165590" y="748462"/>
                  </a:moveTo>
                  <a:lnTo>
                    <a:pt x="165718" y="748603"/>
                  </a:lnTo>
                  <a:lnTo>
                    <a:pt x="165892" y="748792"/>
                  </a:lnTo>
                  <a:lnTo>
                    <a:pt x="166054" y="749027"/>
                  </a:lnTo>
                  <a:lnTo>
                    <a:pt x="166182" y="749122"/>
                  </a:lnTo>
                  <a:lnTo>
                    <a:pt x="166344" y="749309"/>
                  </a:lnTo>
                  <a:lnTo>
                    <a:pt x="166437" y="749451"/>
                  </a:lnTo>
                  <a:lnTo>
                    <a:pt x="166646" y="749639"/>
                  </a:lnTo>
                  <a:lnTo>
                    <a:pt x="166808" y="749828"/>
                  </a:lnTo>
                  <a:lnTo>
                    <a:pt x="166901" y="749969"/>
                  </a:lnTo>
                  <a:lnTo>
                    <a:pt x="167110" y="750156"/>
                  </a:lnTo>
                  <a:lnTo>
                    <a:pt x="167272" y="750392"/>
                  </a:lnTo>
                  <a:lnTo>
                    <a:pt x="167446" y="750580"/>
                  </a:lnTo>
                  <a:lnTo>
                    <a:pt x="167574" y="750675"/>
                  </a:lnTo>
                  <a:lnTo>
                    <a:pt x="167736" y="750910"/>
                  </a:lnTo>
                  <a:lnTo>
                    <a:pt x="167910" y="751098"/>
                  </a:lnTo>
                  <a:lnTo>
                    <a:pt x="168038" y="751192"/>
                  </a:lnTo>
                  <a:lnTo>
                    <a:pt x="168200" y="751428"/>
                  </a:lnTo>
                  <a:lnTo>
                    <a:pt x="168363" y="751616"/>
                  </a:lnTo>
                  <a:lnTo>
                    <a:pt x="168490" y="751710"/>
                  </a:lnTo>
                  <a:lnTo>
                    <a:pt x="168664" y="751898"/>
                  </a:lnTo>
                  <a:lnTo>
                    <a:pt x="168746" y="752039"/>
                  </a:lnTo>
                  <a:lnTo>
                    <a:pt x="168954" y="752228"/>
                  </a:lnTo>
                  <a:lnTo>
                    <a:pt x="169128" y="752416"/>
                  </a:lnTo>
                  <a:lnTo>
                    <a:pt x="169291" y="752605"/>
                  </a:lnTo>
                  <a:lnTo>
                    <a:pt x="169418" y="752746"/>
                  </a:lnTo>
                  <a:lnTo>
                    <a:pt x="169592" y="752934"/>
                  </a:lnTo>
                  <a:lnTo>
                    <a:pt x="169755" y="753122"/>
                  </a:lnTo>
                  <a:lnTo>
                    <a:pt x="169882" y="753216"/>
                  </a:lnTo>
                  <a:lnTo>
                    <a:pt x="170045" y="753452"/>
                  </a:lnTo>
                  <a:lnTo>
                    <a:pt x="170219" y="753641"/>
                  </a:lnTo>
                  <a:lnTo>
                    <a:pt x="170346" y="753734"/>
                  </a:lnTo>
                  <a:lnTo>
                    <a:pt x="170509" y="753923"/>
                  </a:lnTo>
                  <a:lnTo>
                    <a:pt x="170683" y="754110"/>
                  </a:lnTo>
                  <a:lnTo>
                    <a:pt x="170810" y="754204"/>
                  </a:lnTo>
                  <a:lnTo>
                    <a:pt x="170892" y="754345"/>
                  </a:lnTo>
                  <a:lnTo>
                    <a:pt x="171054" y="754534"/>
                  </a:lnTo>
                  <a:lnTo>
                    <a:pt x="171274" y="754723"/>
                  </a:lnTo>
                  <a:lnTo>
                    <a:pt x="171437" y="754911"/>
                  </a:lnTo>
                  <a:lnTo>
                    <a:pt x="171611" y="755099"/>
                  </a:lnTo>
                  <a:lnTo>
                    <a:pt x="171820" y="755287"/>
                  </a:lnTo>
                  <a:lnTo>
                    <a:pt x="171982" y="755476"/>
                  </a:lnTo>
                  <a:lnTo>
                    <a:pt x="172063" y="755617"/>
                  </a:lnTo>
                  <a:lnTo>
                    <a:pt x="172191" y="755711"/>
                  </a:lnTo>
                  <a:lnTo>
                    <a:pt x="172365" y="755899"/>
                  </a:lnTo>
                  <a:lnTo>
                    <a:pt x="172527" y="756088"/>
                  </a:lnTo>
                  <a:lnTo>
                    <a:pt x="172655" y="756182"/>
                  </a:lnTo>
                  <a:lnTo>
                    <a:pt x="172829" y="756370"/>
                  </a:lnTo>
                  <a:lnTo>
                    <a:pt x="172991" y="756558"/>
                  </a:lnTo>
                  <a:lnTo>
                    <a:pt x="173119" y="756653"/>
                  </a:lnTo>
                  <a:lnTo>
                    <a:pt x="173293" y="756840"/>
                  </a:lnTo>
                  <a:lnTo>
                    <a:pt x="173455" y="757029"/>
                  </a:lnTo>
                  <a:lnTo>
                    <a:pt x="173583" y="757124"/>
                  </a:lnTo>
                  <a:lnTo>
                    <a:pt x="173757" y="757311"/>
                  </a:lnTo>
                  <a:lnTo>
                    <a:pt x="173919" y="757500"/>
                  </a:lnTo>
                  <a:lnTo>
                    <a:pt x="174047" y="757594"/>
                  </a:lnTo>
                  <a:lnTo>
                    <a:pt x="174209" y="757782"/>
                  </a:lnTo>
                  <a:lnTo>
                    <a:pt x="174383" y="757971"/>
                  </a:lnTo>
                  <a:lnTo>
                    <a:pt x="174511" y="758065"/>
                  </a:lnTo>
                  <a:lnTo>
                    <a:pt x="174673" y="758253"/>
                  </a:lnTo>
                  <a:lnTo>
                    <a:pt x="174847" y="758442"/>
                  </a:lnTo>
                  <a:lnTo>
                    <a:pt x="174975" y="758535"/>
                  </a:lnTo>
                  <a:lnTo>
                    <a:pt x="175137" y="758723"/>
                  </a:lnTo>
                  <a:lnTo>
                    <a:pt x="175311" y="758912"/>
                  </a:lnTo>
                  <a:lnTo>
                    <a:pt x="175520" y="759053"/>
                  </a:lnTo>
                  <a:lnTo>
                    <a:pt x="175682" y="759241"/>
                  </a:lnTo>
                  <a:lnTo>
                    <a:pt x="175891" y="759430"/>
                  </a:lnTo>
                  <a:lnTo>
                    <a:pt x="176065" y="759618"/>
                  </a:lnTo>
                  <a:lnTo>
                    <a:pt x="176228" y="759806"/>
                  </a:lnTo>
                  <a:lnTo>
                    <a:pt x="176355" y="759900"/>
                  </a:lnTo>
                  <a:lnTo>
                    <a:pt x="176529" y="760088"/>
                  </a:lnTo>
                  <a:lnTo>
                    <a:pt x="176692" y="760230"/>
                  </a:lnTo>
                  <a:lnTo>
                    <a:pt x="176819" y="760323"/>
                  </a:lnTo>
                  <a:lnTo>
                    <a:pt x="176993" y="760512"/>
                  </a:lnTo>
                  <a:lnTo>
                    <a:pt x="177156" y="760701"/>
                  </a:lnTo>
                  <a:lnTo>
                    <a:pt x="177283" y="760794"/>
                  </a:lnTo>
                  <a:lnTo>
                    <a:pt x="177446" y="760983"/>
                  </a:lnTo>
                  <a:lnTo>
                    <a:pt x="177620" y="761124"/>
                  </a:lnTo>
                  <a:lnTo>
                    <a:pt x="177747" y="761218"/>
                  </a:lnTo>
                  <a:lnTo>
                    <a:pt x="177910" y="761406"/>
                  </a:lnTo>
                  <a:lnTo>
                    <a:pt x="178084" y="761595"/>
                  </a:lnTo>
                  <a:lnTo>
                    <a:pt x="178211" y="761689"/>
                  </a:lnTo>
                  <a:lnTo>
                    <a:pt x="178374" y="761830"/>
                  </a:lnTo>
                  <a:lnTo>
                    <a:pt x="178548" y="762019"/>
                  </a:lnTo>
                  <a:lnTo>
                    <a:pt x="178675" y="762112"/>
                  </a:lnTo>
                  <a:lnTo>
                    <a:pt x="178838" y="762254"/>
                  </a:lnTo>
                  <a:lnTo>
                    <a:pt x="179012" y="762442"/>
                  </a:lnTo>
                  <a:lnTo>
                    <a:pt x="179220" y="762631"/>
                  </a:lnTo>
                  <a:lnTo>
                    <a:pt x="179383" y="762772"/>
                  </a:lnTo>
                  <a:lnTo>
                    <a:pt x="179592" y="762959"/>
                  </a:lnTo>
                  <a:lnTo>
                    <a:pt x="179766" y="763148"/>
                  </a:lnTo>
                  <a:lnTo>
                    <a:pt x="179928" y="763289"/>
                  </a:lnTo>
                  <a:lnTo>
                    <a:pt x="180056" y="763383"/>
                  </a:lnTo>
                  <a:lnTo>
                    <a:pt x="180230" y="763572"/>
                  </a:lnTo>
                  <a:lnTo>
                    <a:pt x="180392" y="763713"/>
                  </a:lnTo>
                  <a:lnTo>
                    <a:pt x="180520" y="763808"/>
                  </a:lnTo>
                  <a:lnTo>
                    <a:pt x="180694" y="763949"/>
                  </a:lnTo>
                  <a:lnTo>
                    <a:pt x="180856" y="764136"/>
                  </a:lnTo>
                  <a:lnTo>
                    <a:pt x="180984" y="764231"/>
                  </a:lnTo>
                  <a:lnTo>
                    <a:pt x="181146" y="764372"/>
                  </a:lnTo>
                  <a:lnTo>
                    <a:pt x="181320" y="764560"/>
                  </a:lnTo>
                  <a:lnTo>
                    <a:pt x="181448" y="764607"/>
                  </a:lnTo>
                  <a:lnTo>
                    <a:pt x="181610" y="764796"/>
                  </a:lnTo>
                  <a:lnTo>
                    <a:pt x="181784" y="764937"/>
                  </a:lnTo>
                  <a:lnTo>
                    <a:pt x="181912" y="765031"/>
                  </a:lnTo>
                  <a:lnTo>
                    <a:pt x="182074" y="765219"/>
                  </a:lnTo>
                  <a:lnTo>
                    <a:pt x="182248" y="765361"/>
                  </a:lnTo>
                  <a:lnTo>
                    <a:pt x="182376" y="765454"/>
                  </a:lnTo>
                  <a:lnTo>
                    <a:pt x="182538" y="765595"/>
                  </a:lnTo>
                  <a:lnTo>
                    <a:pt x="182712" y="765784"/>
                  </a:lnTo>
                  <a:lnTo>
                    <a:pt x="182921" y="765925"/>
                  </a:lnTo>
                  <a:lnTo>
                    <a:pt x="183083" y="766066"/>
                  </a:lnTo>
                  <a:lnTo>
                    <a:pt x="183292" y="766255"/>
                  </a:lnTo>
                  <a:lnTo>
                    <a:pt x="183466" y="766396"/>
                  </a:lnTo>
                  <a:lnTo>
                    <a:pt x="183628" y="766537"/>
                  </a:lnTo>
                  <a:lnTo>
                    <a:pt x="183756" y="766631"/>
                  </a:lnTo>
                  <a:lnTo>
                    <a:pt x="183930" y="766772"/>
                  </a:lnTo>
                </a:path>
                <a:path w="925195" h="787400">
                  <a:moveTo>
                    <a:pt x="184011" y="766867"/>
                  </a:moveTo>
                  <a:lnTo>
                    <a:pt x="184220" y="767007"/>
                  </a:lnTo>
                  <a:lnTo>
                    <a:pt x="184394" y="767196"/>
                  </a:lnTo>
                  <a:lnTo>
                    <a:pt x="184556" y="767337"/>
                  </a:lnTo>
                  <a:lnTo>
                    <a:pt x="184684" y="767432"/>
                  </a:lnTo>
                  <a:lnTo>
                    <a:pt x="184846" y="767573"/>
                  </a:lnTo>
                  <a:lnTo>
                    <a:pt x="185020" y="767714"/>
                  </a:lnTo>
                  <a:lnTo>
                    <a:pt x="185148" y="767808"/>
                  </a:lnTo>
                  <a:lnTo>
                    <a:pt x="185310" y="767949"/>
                  </a:lnTo>
                  <a:lnTo>
                    <a:pt x="185485" y="768090"/>
                  </a:lnTo>
                  <a:lnTo>
                    <a:pt x="185612" y="768184"/>
                  </a:lnTo>
                  <a:lnTo>
                    <a:pt x="185775" y="768325"/>
                  </a:lnTo>
                  <a:lnTo>
                    <a:pt x="185949" y="768468"/>
                  </a:lnTo>
                  <a:lnTo>
                    <a:pt x="186076" y="768561"/>
                  </a:lnTo>
                  <a:lnTo>
                    <a:pt x="186239" y="768702"/>
                  </a:lnTo>
                  <a:lnTo>
                    <a:pt x="186413" y="768844"/>
                  </a:lnTo>
                  <a:lnTo>
                    <a:pt x="186621" y="768985"/>
                  </a:lnTo>
                  <a:lnTo>
                    <a:pt x="186784" y="769126"/>
                  </a:lnTo>
                  <a:lnTo>
                    <a:pt x="186993" y="769315"/>
                  </a:lnTo>
                  <a:lnTo>
                    <a:pt x="187167" y="769456"/>
                  </a:lnTo>
                  <a:lnTo>
                    <a:pt x="187329" y="769597"/>
                  </a:lnTo>
                  <a:lnTo>
                    <a:pt x="187457" y="769643"/>
                  </a:lnTo>
                  <a:lnTo>
                    <a:pt x="187631" y="769786"/>
                  </a:lnTo>
                  <a:lnTo>
                    <a:pt x="187793" y="769927"/>
                  </a:lnTo>
                  <a:lnTo>
                    <a:pt x="187921" y="770020"/>
                  </a:lnTo>
                  <a:lnTo>
                    <a:pt x="188095" y="770162"/>
                  </a:lnTo>
                  <a:lnTo>
                    <a:pt x="188257" y="770303"/>
                  </a:lnTo>
                  <a:lnTo>
                    <a:pt x="188385" y="770397"/>
                  </a:lnTo>
                  <a:lnTo>
                    <a:pt x="188547" y="770538"/>
                  </a:lnTo>
                  <a:lnTo>
                    <a:pt x="188721" y="770679"/>
                  </a:lnTo>
                  <a:lnTo>
                    <a:pt x="188849" y="770726"/>
                  </a:lnTo>
                  <a:lnTo>
                    <a:pt x="189011" y="770868"/>
                  </a:lnTo>
                  <a:lnTo>
                    <a:pt x="189185" y="771009"/>
                  </a:lnTo>
                  <a:lnTo>
                    <a:pt x="189313" y="771056"/>
                  </a:lnTo>
                  <a:lnTo>
                    <a:pt x="189475" y="771197"/>
                  </a:lnTo>
                  <a:lnTo>
                    <a:pt x="189649" y="771339"/>
                  </a:lnTo>
                  <a:lnTo>
                    <a:pt x="189777" y="771432"/>
                  </a:lnTo>
                  <a:lnTo>
                    <a:pt x="189939" y="771573"/>
                  </a:lnTo>
                  <a:lnTo>
                    <a:pt x="190113" y="771715"/>
                  </a:lnTo>
                  <a:lnTo>
                    <a:pt x="190322" y="771856"/>
                  </a:lnTo>
                  <a:lnTo>
                    <a:pt x="190484" y="771951"/>
                  </a:lnTo>
                  <a:lnTo>
                    <a:pt x="190693" y="772092"/>
                  </a:lnTo>
                  <a:lnTo>
                    <a:pt x="190867" y="772233"/>
                  </a:lnTo>
                  <a:lnTo>
                    <a:pt x="191029" y="772374"/>
                  </a:lnTo>
                  <a:lnTo>
                    <a:pt x="191157" y="772422"/>
                  </a:lnTo>
                  <a:lnTo>
                    <a:pt x="191331" y="772562"/>
                  </a:lnTo>
                  <a:lnTo>
                    <a:pt x="191493" y="772703"/>
                  </a:lnTo>
                  <a:lnTo>
                    <a:pt x="191621" y="772750"/>
                  </a:lnTo>
                  <a:lnTo>
                    <a:pt x="191795" y="772891"/>
                  </a:lnTo>
                  <a:lnTo>
                    <a:pt x="191957" y="773033"/>
                  </a:lnTo>
                  <a:lnTo>
                    <a:pt x="192085" y="773080"/>
                  </a:lnTo>
                  <a:lnTo>
                    <a:pt x="192247" y="773221"/>
                  </a:lnTo>
                  <a:lnTo>
                    <a:pt x="192421" y="773362"/>
                  </a:lnTo>
                  <a:lnTo>
                    <a:pt x="192549" y="773410"/>
                  </a:lnTo>
                  <a:lnTo>
                    <a:pt x="192711" y="773551"/>
                  </a:lnTo>
                  <a:lnTo>
                    <a:pt x="192885" y="773692"/>
                  </a:lnTo>
                  <a:lnTo>
                    <a:pt x="193013" y="773739"/>
                  </a:lnTo>
                  <a:lnTo>
                    <a:pt x="193175" y="773880"/>
                  </a:lnTo>
                  <a:lnTo>
                    <a:pt x="193349" y="773975"/>
                  </a:lnTo>
                  <a:lnTo>
                    <a:pt x="193477" y="774068"/>
                  </a:lnTo>
                  <a:lnTo>
                    <a:pt x="193639" y="774162"/>
                  </a:lnTo>
                  <a:lnTo>
                    <a:pt x="193813" y="774303"/>
                  </a:lnTo>
                  <a:lnTo>
                    <a:pt x="194022" y="774444"/>
                  </a:lnTo>
                  <a:lnTo>
                    <a:pt x="194185" y="774539"/>
                  </a:lnTo>
                  <a:lnTo>
                    <a:pt x="194393" y="774680"/>
                  </a:lnTo>
                  <a:lnTo>
                    <a:pt x="194567" y="774822"/>
                  </a:lnTo>
                  <a:lnTo>
                    <a:pt x="194730" y="774915"/>
                  </a:lnTo>
                  <a:lnTo>
                    <a:pt x="194857" y="774963"/>
                  </a:lnTo>
                  <a:lnTo>
                    <a:pt x="195031" y="775104"/>
                  </a:lnTo>
                  <a:lnTo>
                    <a:pt x="195194" y="775245"/>
                  </a:lnTo>
                  <a:lnTo>
                    <a:pt x="195321" y="775293"/>
                  </a:lnTo>
                  <a:lnTo>
                    <a:pt x="195495" y="775386"/>
                  </a:lnTo>
                  <a:lnTo>
                    <a:pt x="195658" y="775528"/>
                  </a:lnTo>
                  <a:lnTo>
                    <a:pt x="195785" y="775575"/>
                  </a:lnTo>
                  <a:lnTo>
                    <a:pt x="195948" y="775716"/>
                  </a:lnTo>
                  <a:lnTo>
                    <a:pt x="196122" y="775810"/>
                  </a:lnTo>
                  <a:lnTo>
                    <a:pt x="196249" y="775857"/>
                  </a:lnTo>
                  <a:lnTo>
                    <a:pt x="196412" y="775998"/>
                  </a:lnTo>
                  <a:lnTo>
                    <a:pt x="196586" y="776092"/>
                  </a:lnTo>
                  <a:lnTo>
                    <a:pt x="196713" y="776140"/>
                  </a:lnTo>
                  <a:lnTo>
                    <a:pt x="196876" y="776281"/>
                  </a:lnTo>
                  <a:lnTo>
                    <a:pt x="197050" y="776375"/>
                  </a:lnTo>
                  <a:lnTo>
                    <a:pt x="197177" y="776468"/>
                  </a:lnTo>
                  <a:lnTo>
                    <a:pt x="197340" y="776563"/>
                  </a:lnTo>
                  <a:lnTo>
                    <a:pt x="197514" y="776657"/>
                  </a:lnTo>
                  <a:lnTo>
                    <a:pt x="197723" y="776798"/>
                  </a:lnTo>
                  <a:lnTo>
                    <a:pt x="197885" y="776893"/>
                  </a:lnTo>
                  <a:lnTo>
                    <a:pt x="198094" y="776987"/>
                  </a:lnTo>
                  <a:lnTo>
                    <a:pt x="198268" y="777128"/>
                  </a:lnTo>
                  <a:lnTo>
                    <a:pt x="198430" y="777222"/>
                  </a:lnTo>
                  <a:lnTo>
                    <a:pt x="198558" y="777269"/>
                  </a:lnTo>
                  <a:lnTo>
                    <a:pt x="198732" y="777410"/>
                  </a:lnTo>
                  <a:lnTo>
                    <a:pt x="198894" y="777504"/>
                  </a:lnTo>
                  <a:lnTo>
                    <a:pt x="199022" y="777551"/>
                  </a:lnTo>
                  <a:lnTo>
                    <a:pt x="199196" y="777645"/>
                  </a:lnTo>
                  <a:lnTo>
                    <a:pt x="199358" y="777786"/>
                  </a:lnTo>
                  <a:lnTo>
                    <a:pt x="199486" y="777834"/>
                  </a:lnTo>
                  <a:lnTo>
                    <a:pt x="199648" y="777929"/>
                  </a:lnTo>
                  <a:lnTo>
                    <a:pt x="199822" y="778022"/>
                  </a:lnTo>
                  <a:lnTo>
                    <a:pt x="199950" y="778070"/>
                  </a:lnTo>
                  <a:lnTo>
                    <a:pt x="200112" y="778211"/>
                  </a:lnTo>
                  <a:lnTo>
                    <a:pt x="200286" y="778305"/>
                  </a:lnTo>
                  <a:lnTo>
                    <a:pt x="200414" y="778352"/>
                  </a:lnTo>
                  <a:lnTo>
                    <a:pt x="200576" y="778446"/>
                  </a:lnTo>
                  <a:lnTo>
                    <a:pt x="200750" y="778540"/>
                  </a:lnTo>
                  <a:lnTo>
                    <a:pt x="200878" y="778587"/>
                  </a:lnTo>
                  <a:lnTo>
                    <a:pt x="201040" y="778681"/>
                  </a:lnTo>
                  <a:lnTo>
                    <a:pt x="201214" y="778822"/>
                  </a:lnTo>
                  <a:lnTo>
                    <a:pt x="201423" y="778917"/>
                  </a:lnTo>
                  <a:lnTo>
                    <a:pt x="201585" y="779011"/>
                  </a:lnTo>
                  <a:lnTo>
                    <a:pt x="201794" y="779104"/>
                  </a:lnTo>
                  <a:lnTo>
                    <a:pt x="201968" y="779199"/>
                  </a:lnTo>
                  <a:lnTo>
                    <a:pt x="202131" y="779293"/>
                  </a:lnTo>
                  <a:lnTo>
                    <a:pt x="202258" y="779340"/>
                  </a:lnTo>
                  <a:lnTo>
                    <a:pt x="202432" y="779434"/>
                  </a:lnTo>
                </a:path>
                <a:path w="925195" h="787400">
                  <a:moveTo>
                    <a:pt x="202432" y="779434"/>
                  </a:moveTo>
                  <a:lnTo>
                    <a:pt x="202595" y="779529"/>
                  </a:lnTo>
                  <a:lnTo>
                    <a:pt x="202722" y="779575"/>
                  </a:lnTo>
                  <a:lnTo>
                    <a:pt x="202896" y="779670"/>
                  </a:lnTo>
                  <a:lnTo>
                    <a:pt x="203059" y="779764"/>
                  </a:lnTo>
                  <a:lnTo>
                    <a:pt x="203186" y="779811"/>
                  </a:lnTo>
                  <a:lnTo>
                    <a:pt x="203349" y="779905"/>
                  </a:lnTo>
                  <a:lnTo>
                    <a:pt x="203523" y="779999"/>
                  </a:lnTo>
                  <a:lnTo>
                    <a:pt x="203650" y="780046"/>
                  </a:lnTo>
                  <a:lnTo>
                    <a:pt x="203813" y="780140"/>
                  </a:lnTo>
                  <a:lnTo>
                    <a:pt x="203987" y="780235"/>
                  </a:lnTo>
                  <a:lnTo>
                    <a:pt x="204114" y="780281"/>
                  </a:lnTo>
                  <a:lnTo>
                    <a:pt x="204277" y="780376"/>
                  </a:lnTo>
                  <a:lnTo>
                    <a:pt x="204451" y="780470"/>
                  </a:lnTo>
                  <a:lnTo>
                    <a:pt x="204578" y="780517"/>
                  </a:lnTo>
                  <a:lnTo>
                    <a:pt x="204741" y="780611"/>
                  </a:lnTo>
                  <a:lnTo>
                    <a:pt x="204915" y="780706"/>
                  </a:lnTo>
                  <a:lnTo>
                    <a:pt x="205123" y="780752"/>
                  </a:lnTo>
                  <a:lnTo>
                    <a:pt x="205286" y="780846"/>
                  </a:lnTo>
                  <a:lnTo>
                    <a:pt x="205495" y="780941"/>
                  </a:lnTo>
                  <a:lnTo>
                    <a:pt x="205669" y="781035"/>
                  </a:lnTo>
                  <a:lnTo>
                    <a:pt x="205831" y="781128"/>
                  </a:lnTo>
                  <a:lnTo>
                    <a:pt x="205959" y="781176"/>
                  </a:lnTo>
                  <a:lnTo>
                    <a:pt x="206133" y="781223"/>
                  </a:lnTo>
                  <a:lnTo>
                    <a:pt x="206295" y="781317"/>
                  </a:lnTo>
                  <a:lnTo>
                    <a:pt x="206423" y="781364"/>
                  </a:lnTo>
                  <a:lnTo>
                    <a:pt x="206597" y="781458"/>
                  </a:lnTo>
                  <a:lnTo>
                    <a:pt x="206759" y="781553"/>
                  </a:lnTo>
                  <a:lnTo>
                    <a:pt x="206887" y="781553"/>
                  </a:lnTo>
                  <a:lnTo>
                    <a:pt x="207049" y="781647"/>
                  </a:lnTo>
                  <a:lnTo>
                    <a:pt x="207223" y="781740"/>
                  </a:lnTo>
                  <a:lnTo>
                    <a:pt x="207351" y="781788"/>
                  </a:lnTo>
                  <a:lnTo>
                    <a:pt x="207513" y="781835"/>
                  </a:lnTo>
                  <a:lnTo>
                    <a:pt x="207687" y="781929"/>
                  </a:lnTo>
                  <a:lnTo>
                    <a:pt x="207815" y="781976"/>
                  </a:lnTo>
                  <a:lnTo>
                    <a:pt x="207977" y="782070"/>
                  </a:lnTo>
                  <a:lnTo>
                    <a:pt x="208151" y="782118"/>
                  </a:lnTo>
                  <a:lnTo>
                    <a:pt x="208279" y="782164"/>
                  </a:lnTo>
                  <a:lnTo>
                    <a:pt x="208441" y="782259"/>
                  </a:lnTo>
                  <a:lnTo>
                    <a:pt x="208615" y="782305"/>
                  </a:lnTo>
                  <a:lnTo>
                    <a:pt x="208824" y="782400"/>
                  </a:lnTo>
                  <a:lnTo>
                    <a:pt x="208986" y="782494"/>
                  </a:lnTo>
                  <a:lnTo>
                    <a:pt x="209195" y="782541"/>
                  </a:lnTo>
                  <a:lnTo>
                    <a:pt x="209369" y="782635"/>
                  </a:lnTo>
                  <a:lnTo>
                    <a:pt x="209531" y="782682"/>
                  </a:lnTo>
                  <a:lnTo>
                    <a:pt x="209659" y="782730"/>
                  </a:lnTo>
                  <a:lnTo>
                    <a:pt x="209833" y="782824"/>
                  </a:lnTo>
                  <a:lnTo>
                    <a:pt x="209995" y="782871"/>
                  </a:lnTo>
                  <a:lnTo>
                    <a:pt x="210123" y="782917"/>
                  </a:lnTo>
                  <a:lnTo>
                    <a:pt x="210297" y="782965"/>
                  </a:lnTo>
                  <a:lnTo>
                    <a:pt x="210506" y="783058"/>
                  </a:lnTo>
                  <a:lnTo>
                    <a:pt x="210668" y="783106"/>
                  </a:lnTo>
                  <a:lnTo>
                    <a:pt x="210842" y="783200"/>
                  </a:lnTo>
                  <a:lnTo>
                    <a:pt x="210970" y="783200"/>
                  </a:lnTo>
                  <a:lnTo>
                    <a:pt x="211132" y="783294"/>
                  </a:lnTo>
                  <a:lnTo>
                    <a:pt x="211306" y="783341"/>
                  </a:lnTo>
                  <a:lnTo>
                    <a:pt x="211515" y="783436"/>
                  </a:lnTo>
                  <a:lnTo>
                    <a:pt x="211677" y="783482"/>
                  </a:lnTo>
                  <a:lnTo>
                    <a:pt x="211886" y="783529"/>
                  </a:lnTo>
                  <a:lnTo>
                    <a:pt x="212060" y="783623"/>
                  </a:lnTo>
                  <a:lnTo>
                    <a:pt x="212223" y="783671"/>
                  </a:lnTo>
                  <a:lnTo>
                    <a:pt x="212350" y="783718"/>
                  </a:lnTo>
                  <a:lnTo>
                    <a:pt x="212524" y="783764"/>
                  </a:lnTo>
                  <a:lnTo>
                    <a:pt x="212687" y="783859"/>
                  </a:lnTo>
                  <a:lnTo>
                    <a:pt x="212814" y="783859"/>
                  </a:lnTo>
                  <a:lnTo>
                    <a:pt x="212988" y="783953"/>
                  </a:lnTo>
                  <a:lnTo>
                    <a:pt x="213151" y="784000"/>
                  </a:lnTo>
                  <a:lnTo>
                    <a:pt x="213278" y="784000"/>
                  </a:lnTo>
                  <a:lnTo>
                    <a:pt x="213441" y="784094"/>
                  </a:lnTo>
                  <a:lnTo>
                    <a:pt x="213615" y="784141"/>
                  </a:lnTo>
                  <a:lnTo>
                    <a:pt x="213742" y="784189"/>
                  </a:lnTo>
                  <a:lnTo>
                    <a:pt x="213905" y="784235"/>
                  </a:lnTo>
                  <a:lnTo>
                    <a:pt x="214079" y="784283"/>
                  </a:lnTo>
                  <a:lnTo>
                    <a:pt x="214206" y="784330"/>
                  </a:lnTo>
                  <a:lnTo>
                    <a:pt x="214369" y="784376"/>
                  </a:lnTo>
                  <a:lnTo>
                    <a:pt x="214543" y="784424"/>
                  </a:lnTo>
                  <a:lnTo>
                    <a:pt x="214670" y="784470"/>
                  </a:lnTo>
                  <a:lnTo>
                    <a:pt x="214833" y="784518"/>
                  </a:lnTo>
                  <a:lnTo>
                    <a:pt x="215007" y="784565"/>
                  </a:lnTo>
                  <a:lnTo>
                    <a:pt x="215215" y="784611"/>
                  </a:lnTo>
                  <a:lnTo>
                    <a:pt x="215378" y="784659"/>
                  </a:lnTo>
                  <a:lnTo>
                    <a:pt x="215587" y="784706"/>
                  </a:lnTo>
                  <a:lnTo>
                    <a:pt x="215761" y="784800"/>
                  </a:lnTo>
                  <a:lnTo>
                    <a:pt x="215923" y="784847"/>
                  </a:lnTo>
                  <a:lnTo>
                    <a:pt x="216051" y="784847"/>
                  </a:lnTo>
                  <a:lnTo>
                    <a:pt x="216225" y="784895"/>
                  </a:lnTo>
                  <a:lnTo>
                    <a:pt x="216387" y="784941"/>
                  </a:lnTo>
                  <a:lnTo>
                    <a:pt x="216515" y="784989"/>
                  </a:lnTo>
                  <a:lnTo>
                    <a:pt x="216689" y="785036"/>
                  </a:lnTo>
                  <a:lnTo>
                    <a:pt x="216851" y="785082"/>
                  </a:lnTo>
                  <a:lnTo>
                    <a:pt x="216979" y="785130"/>
                  </a:lnTo>
                  <a:lnTo>
                    <a:pt x="217141" y="785177"/>
                  </a:lnTo>
                  <a:lnTo>
                    <a:pt x="217315" y="785225"/>
                  </a:lnTo>
                  <a:lnTo>
                    <a:pt x="217443" y="785225"/>
                  </a:lnTo>
                  <a:lnTo>
                    <a:pt x="217605" y="785271"/>
                  </a:lnTo>
                  <a:lnTo>
                    <a:pt x="217779" y="785318"/>
                  </a:lnTo>
                  <a:lnTo>
                    <a:pt x="217907" y="785318"/>
                  </a:lnTo>
                  <a:lnTo>
                    <a:pt x="218069" y="785366"/>
                  </a:lnTo>
                  <a:lnTo>
                    <a:pt x="218243" y="785412"/>
                  </a:lnTo>
                  <a:lnTo>
                    <a:pt x="218371" y="785460"/>
                  </a:lnTo>
                  <a:lnTo>
                    <a:pt x="218533" y="785506"/>
                  </a:lnTo>
                  <a:lnTo>
                    <a:pt x="218707" y="785553"/>
                  </a:lnTo>
                  <a:lnTo>
                    <a:pt x="218916" y="785553"/>
                  </a:lnTo>
                  <a:lnTo>
                    <a:pt x="219078" y="785601"/>
                  </a:lnTo>
                  <a:lnTo>
                    <a:pt x="219287" y="785647"/>
                  </a:lnTo>
                  <a:lnTo>
                    <a:pt x="219461" y="785694"/>
                  </a:lnTo>
                  <a:lnTo>
                    <a:pt x="219623" y="785742"/>
                  </a:lnTo>
                  <a:lnTo>
                    <a:pt x="219751" y="785742"/>
                  </a:lnTo>
                  <a:lnTo>
                    <a:pt x="219925" y="785788"/>
                  </a:lnTo>
                  <a:lnTo>
                    <a:pt x="220087" y="785836"/>
                  </a:lnTo>
                  <a:lnTo>
                    <a:pt x="220215" y="785836"/>
                  </a:lnTo>
                  <a:lnTo>
                    <a:pt x="220389" y="785883"/>
                  </a:lnTo>
                  <a:lnTo>
                    <a:pt x="220551" y="785929"/>
                  </a:lnTo>
                  <a:lnTo>
                    <a:pt x="220679" y="785929"/>
                  </a:lnTo>
                  <a:lnTo>
                    <a:pt x="220841" y="785977"/>
                  </a:lnTo>
                </a:path>
                <a:path w="925195" h="787400">
                  <a:moveTo>
                    <a:pt x="220841" y="785977"/>
                  </a:moveTo>
                  <a:lnTo>
                    <a:pt x="221015" y="786024"/>
                  </a:lnTo>
                  <a:lnTo>
                    <a:pt x="221143" y="786024"/>
                  </a:lnTo>
                  <a:lnTo>
                    <a:pt x="221305" y="786072"/>
                  </a:lnTo>
                  <a:lnTo>
                    <a:pt x="221479" y="786118"/>
                  </a:lnTo>
                  <a:lnTo>
                    <a:pt x="221607" y="786118"/>
                  </a:lnTo>
                  <a:lnTo>
                    <a:pt x="221769" y="786165"/>
                  </a:lnTo>
                  <a:lnTo>
                    <a:pt x="221943" y="786165"/>
                  </a:lnTo>
                  <a:lnTo>
                    <a:pt x="222071" y="786213"/>
                  </a:lnTo>
                  <a:lnTo>
                    <a:pt x="222233" y="786213"/>
                  </a:lnTo>
                  <a:lnTo>
                    <a:pt x="222408" y="786259"/>
                  </a:lnTo>
                  <a:lnTo>
                    <a:pt x="222535" y="786259"/>
                  </a:lnTo>
                  <a:lnTo>
                    <a:pt x="222698" y="786307"/>
                  </a:lnTo>
                  <a:lnTo>
                    <a:pt x="222860" y="786307"/>
                  </a:lnTo>
                  <a:lnTo>
                    <a:pt x="222988" y="786354"/>
                  </a:lnTo>
                  <a:lnTo>
                    <a:pt x="223162" y="786354"/>
                  </a:lnTo>
                  <a:lnTo>
                    <a:pt x="223324" y="786400"/>
                  </a:lnTo>
                  <a:lnTo>
                    <a:pt x="223452" y="786400"/>
                  </a:lnTo>
                  <a:lnTo>
                    <a:pt x="223626" y="786448"/>
                  </a:lnTo>
                  <a:lnTo>
                    <a:pt x="223788" y="786448"/>
                  </a:lnTo>
                  <a:lnTo>
                    <a:pt x="223916" y="786495"/>
                  </a:lnTo>
                  <a:lnTo>
                    <a:pt x="224090" y="786495"/>
                  </a:lnTo>
                  <a:lnTo>
                    <a:pt x="224252" y="786542"/>
                  </a:lnTo>
                  <a:lnTo>
                    <a:pt x="224380" y="786542"/>
                  </a:lnTo>
                  <a:lnTo>
                    <a:pt x="224542" y="786542"/>
                  </a:lnTo>
                  <a:lnTo>
                    <a:pt x="224716" y="786589"/>
                  </a:lnTo>
                  <a:lnTo>
                    <a:pt x="224844" y="786589"/>
                  </a:lnTo>
                  <a:lnTo>
                    <a:pt x="225006" y="786589"/>
                  </a:lnTo>
                  <a:lnTo>
                    <a:pt x="225180" y="786636"/>
                  </a:lnTo>
                  <a:lnTo>
                    <a:pt x="225308" y="786636"/>
                  </a:lnTo>
                  <a:lnTo>
                    <a:pt x="225470" y="786683"/>
                  </a:lnTo>
                  <a:lnTo>
                    <a:pt x="225934" y="786683"/>
                  </a:lnTo>
                  <a:lnTo>
                    <a:pt x="226108" y="786730"/>
                  </a:lnTo>
                  <a:lnTo>
                    <a:pt x="226317" y="786730"/>
                  </a:lnTo>
                  <a:lnTo>
                    <a:pt x="226479" y="786778"/>
                  </a:lnTo>
                  <a:lnTo>
                    <a:pt x="226943" y="786778"/>
                  </a:lnTo>
                  <a:lnTo>
                    <a:pt x="227024" y="786824"/>
                  </a:lnTo>
                  <a:lnTo>
                    <a:pt x="227616" y="786824"/>
                  </a:lnTo>
                  <a:lnTo>
                    <a:pt x="227697" y="786871"/>
                  </a:lnTo>
                  <a:lnTo>
                    <a:pt x="228416" y="786871"/>
                  </a:lnTo>
                  <a:lnTo>
                    <a:pt x="228544" y="786919"/>
                  </a:lnTo>
                  <a:lnTo>
                    <a:pt x="229634" y="786919"/>
                  </a:lnTo>
                  <a:lnTo>
                    <a:pt x="229716" y="786965"/>
                  </a:lnTo>
                  <a:lnTo>
                    <a:pt x="232871" y="786965"/>
                  </a:lnTo>
                  <a:lnTo>
                    <a:pt x="232952" y="786919"/>
                  </a:lnTo>
                  <a:lnTo>
                    <a:pt x="233961" y="786919"/>
                  </a:lnTo>
                  <a:lnTo>
                    <a:pt x="234089" y="786871"/>
                  </a:lnTo>
                  <a:lnTo>
                    <a:pt x="234808" y="786871"/>
                  </a:lnTo>
                  <a:lnTo>
                    <a:pt x="234889" y="786824"/>
                  </a:lnTo>
                  <a:lnTo>
                    <a:pt x="235481" y="786824"/>
                  </a:lnTo>
                  <a:lnTo>
                    <a:pt x="235562" y="786778"/>
                  </a:lnTo>
                  <a:lnTo>
                    <a:pt x="236026" y="786778"/>
                  </a:lnTo>
                  <a:lnTo>
                    <a:pt x="236107" y="786730"/>
                  </a:lnTo>
                  <a:lnTo>
                    <a:pt x="236571" y="786730"/>
                  </a:lnTo>
                  <a:lnTo>
                    <a:pt x="236745" y="786683"/>
                  </a:lnTo>
                  <a:lnTo>
                    <a:pt x="236873" y="786683"/>
                  </a:lnTo>
                  <a:lnTo>
                    <a:pt x="237035" y="786683"/>
                  </a:lnTo>
                  <a:lnTo>
                    <a:pt x="237209" y="786636"/>
                  </a:lnTo>
                  <a:lnTo>
                    <a:pt x="237418" y="786636"/>
                  </a:lnTo>
                  <a:lnTo>
                    <a:pt x="237580" y="786589"/>
                  </a:lnTo>
                  <a:lnTo>
                    <a:pt x="237789" y="786589"/>
                  </a:lnTo>
                  <a:lnTo>
                    <a:pt x="237963" y="786542"/>
                  </a:lnTo>
                  <a:lnTo>
                    <a:pt x="238126" y="786542"/>
                  </a:lnTo>
                  <a:lnTo>
                    <a:pt x="238253" y="786542"/>
                  </a:lnTo>
                  <a:lnTo>
                    <a:pt x="238427" y="786495"/>
                  </a:lnTo>
                  <a:lnTo>
                    <a:pt x="238590" y="786495"/>
                  </a:lnTo>
                  <a:lnTo>
                    <a:pt x="238717" y="786448"/>
                  </a:lnTo>
                  <a:lnTo>
                    <a:pt x="238891" y="786448"/>
                  </a:lnTo>
                  <a:lnTo>
                    <a:pt x="239054" y="786400"/>
                  </a:lnTo>
                  <a:lnTo>
                    <a:pt x="239181" y="786400"/>
                  </a:lnTo>
                </a:path>
                <a:path w="925195" h="787400">
                  <a:moveTo>
                    <a:pt x="239262" y="786400"/>
                  </a:moveTo>
                  <a:lnTo>
                    <a:pt x="239436" y="786354"/>
                  </a:lnTo>
                  <a:lnTo>
                    <a:pt x="239645" y="786354"/>
                  </a:lnTo>
                  <a:lnTo>
                    <a:pt x="239808" y="786307"/>
                  </a:lnTo>
                  <a:lnTo>
                    <a:pt x="239982" y="786259"/>
                  </a:lnTo>
                  <a:lnTo>
                    <a:pt x="240109" y="786259"/>
                  </a:lnTo>
                  <a:lnTo>
                    <a:pt x="240272" y="786213"/>
                  </a:lnTo>
                  <a:lnTo>
                    <a:pt x="240446" y="786213"/>
                  </a:lnTo>
                  <a:lnTo>
                    <a:pt x="240573" y="786165"/>
                  </a:lnTo>
                  <a:lnTo>
                    <a:pt x="240736" y="786165"/>
                  </a:lnTo>
                  <a:lnTo>
                    <a:pt x="240910" y="786118"/>
                  </a:lnTo>
                  <a:lnTo>
                    <a:pt x="241118" y="786072"/>
                  </a:lnTo>
                  <a:lnTo>
                    <a:pt x="241281" y="786072"/>
                  </a:lnTo>
                  <a:lnTo>
                    <a:pt x="241490" y="786024"/>
                  </a:lnTo>
                  <a:lnTo>
                    <a:pt x="241664" y="785977"/>
                  </a:lnTo>
                  <a:lnTo>
                    <a:pt x="241826" y="785929"/>
                  </a:lnTo>
                  <a:lnTo>
                    <a:pt x="241954" y="785929"/>
                  </a:lnTo>
                  <a:lnTo>
                    <a:pt x="242128" y="785883"/>
                  </a:lnTo>
                  <a:lnTo>
                    <a:pt x="242290" y="785883"/>
                  </a:lnTo>
                  <a:lnTo>
                    <a:pt x="242418" y="785836"/>
                  </a:lnTo>
                  <a:lnTo>
                    <a:pt x="242592" y="785788"/>
                  </a:lnTo>
                  <a:lnTo>
                    <a:pt x="242754" y="785788"/>
                  </a:lnTo>
                  <a:lnTo>
                    <a:pt x="242882" y="785742"/>
                  </a:lnTo>
                  <a:lnTo>
                    <a:pt x="243044" y="785694"/>
                  </a:lnTo>
                  <a:lnTo>
                    <a:pt x="243218" y="785647"/>
                  </a:lnTo>
                  <a:lnTo>
                    <a:pt x="243346" y="785647"/>
                  </a:lnTo>
                  <a:lnTo>
                    <a:pt x="243508" y="785601"/>
                  </a:lnTo>
                  <a:lnTo>
                    <a:pt x="243682" y="785553"/>
                  </a:lnTo>
                  <a:lnTo>
                    <a:pt x="243810" y="785553"/>
                  </a:lnTo>
                  <a:lnTo>
                    <a:pt x="243972" y="785506"/>
                  </a:lnTo>
                  <a:lnTo>
                    <a:pt x="244146" y="785460"/>
                  </a:lnTo>
                  <a:lnTo>
                    <a:pt x="244274" y="785460"/>
                  </a:lnTo>
                  <a:lnTo>
                    <a:pt x="244436" y="785412"/>
                  </a:lnTo>
                  <a:lnTo>
                    <a:pt x="244610" y="785366"/>
                  </a:lnTo>
                  <a:lnTo>
                    <a:pt x="244819" y="785318"/>
                  </a:lnTo>
                  <a:lnTo>
                    <a:pt x="244981" y="785271"/>
                  </a:lnTo>
                  <a:lnTo>
                    <a:pt x="245190" y="785225"/>
                  </a:lnTo>
                  <a:lnTo>
                    <a:pt x="245364" y="785177"/>
                  </a:lnTo>
                  <a:lnTo>
                    <a:pt x="245526" y="785130"/>
                  </a:lnTo>
                  <a:lnTo>
                    <a:pt x="245654" y="785082"/>
                  </a:lnTo>
                  <a:lnTo>
                    <a:pt x="245828" y="785036"/>
                  </a:lnTo>
                  <a:lnTo>
                    <a:pt x="245990" y="784989"/>
                  </a:lnTo>
                  <a:lnTo>
                    <a:pt x="246118" y="784989"/>
                  </a:lnTo>
                  <a:lnTo>
                    <a:pt x="246292" y="784941"/>
                  </a:lnTo>
                  <a:lnTo>
                    <a:pt x="246454" y="784895"/>
                  </a:lnTo>
                  <a:lnTo>
                    <a:pt x="246582" y="784847"/>
                  </a:lnTo>
                  <a:lnTo>
                    <a:pt x="246744" y="784800"/>
                  </a:lnTo>
                  <a:lnTo>
                    <a:pt x="246918" y="784754"/>
                  </a:lnTo>
                  <a:lnTo>
                    <a:pt x="247046" y="784706"/>
                  </a:lnTo>
                  <a:lnTo>
                    <a:pt x="247208" y="784659"/>
                  </a:lnTo>
                  <a:lnTo>
                    <a:pt x="247382" y="784611"/>
                  </a:lnTo>
                  <a:lnTo>
                    <a:pt x="247510" y="784565"/>
                  </a:lnTo>
                  <a:lnTo>
                    <a:pt x="247672" y="784518"/>
                  </a:lnTo>
                  <a:lnTo>
                    <a:pt x="247846" y="784470"/>
                  </a:lnTo>
                  <a:lnTo>
                    <a:pt x="247974" y="784424"/>
                  </a:lnTo>
                  <a:lnTo>
                    <a:pt x="248136" y="784376"/>
                  </a:lnTo>
                  <a:lnTo>
                    <a:pt x="248310" y="784330"/>
                  </a:lnTo>
                  <a:lnTo>
                    <a:pt x="248519" y="784283"/>
                  </a:lnTo>
                  <a:lnTo>
                    <a:pt x="248682" y="784235"/>
                  </a:lnTo>
                  <a:lnTo>
                    <a:pt x="248890" y="784141"/>
                  </a:lnTo>
                  <a:lnTo>
                    <a:pt x="249064" y="784094"/>
                  </a:lnTo>
                  <a:lnTo>
                    <a:pt x="249227" y="784048"/>
                  </a:lnTo>
                  <a:lnTo>
                    <a:pt x="249354" y="784000"/>
                  </a:lnTo>
                  <a:lnTo>
                    <a:pt x="249528" y="783953"/>
                  </a:lnTo>
                  <a:lnTo>
                    <a:pt x="249691" y="783907"/>
                  </a:lnTo>
                  <a:lnTo>
                    <a:pt x="249818" y="783859"/>
                  </a:lnTo>
                  <a:lnTo>
                    <a:pt x="249992" y="783812"/>
                  </a:lnTo>
                  <a:lnTo>
                    <a:pt x="250155" y="783718"/>
                  </a:lnTo>
                  <a:lnTo>
                    <a:pt x="250282" y="783718"/>
                  </a:lnTo>
                  <a:lnTo>
                    <a:pt x="250445" y="783623"/>
                  </a:lnTo>
                  <a:lnTo>
                    <a:pt x="250619" y="783577"/>
                  </a:lnTo>
                  <a:lnTo>
                    <a:pt x="250746" y="783529"/>
                  </a:lnTo>
                  <a:lnTo>
                    <a:pt x="250909" y="783482"/>
                  </a:lnTo>
                  <a:lnTo>
                    <a:pt x="251083" y="783388"/>
                  </a:lnTo>
                  <a:lnTo>
                    <a:pt x="251210" y="783388"/>
                  </a:lnTo>
                  <a:lnTo>
                    <a:pt x="251373" y="783294"/>
                  </a:lnTo>
                  <a:lnTo>
                    <a:pt x="251547" y="783247"/>
                  </a:lnTo>
                  <a:lnTo>
                    <a:pt x="251674" y="783200"/>
                  </a:lnTo>
                  <a:lnTo>
                    <a:pt x="251837" y="783153"/>
                  </a:lnTo>
                  <a:lnTo>
                    <a:pt x="252011" y="783058"/>
                  </a:lnTo>
                  <a:lnTo>
                    <a:pt x="252220" y="783012"/>
                  </a:lnTo>
                  <a:lnTo>
                    <a:pt x="252382" y="782917"/>
                  </a:lnTo>
                  <a:lnTo>
                    <a:pt x="252591" y="782871"/>
                  </a:lnTo>
                  <a:lnTo>
                    <a:pt x="252765" y="782776"/>
                  </a:lnTo>
                  <a:lnTo>
                    <a:pt x="252927" y="782730"/>
                  </a:lnTo>
                  <a:lnTo>
                    <a:pt x="253055" y="782682"/>
                  </a:lnTo>
                  <a:lnTo>
                    <a:pt x="253229" y="782589"/>
                  </a:lnTo>
                  <a:lnTo>
                    <a:pt x="253391" y="782541"/>
                  </a:lnTo>
                  <a:lnTo>
                    <a:pt x="253519" y="782494"/>
                  </a:lnTo>
                  <a:lnTo>
                    <a:pt x="253693" y="782400"/>
                  </a:lnTo>
                  <a:lnTo>
                    <a:pt x="253855" y="782353"/>
                  </a:lnTo>
                  <a:lnTo>
                    <a:pt x="253983" y="782305"/>
                  </a:lnTo>
                  <a:lnTo>
                    <a:pt x="254145" y="782211"/>
                  </a:lnTo>
                  <a:lnTo>
                    <a:pt x="254319" y="782164"/>
                  </a:lnTo>
                  <a:lnTo>
                    <a:pt x="254447" y="782118"/>
                  </a:lnTo>
                  <a:lnTo>
                    <a:pt x="254609" y="782023"/>
                  </a:lnTo>
                  <a:lnTo>
                    <a:pt x="254783" y="781976"/>
                  </a:lnTo>
                  <a:lnTo>
                    <a:pt x="254911" y="781929"/>
                  </a:lnTo>
                  <a:lnTo>
                    <a:pt x="255073" y="781835"/>
                  </a:lnTo>
                  <a:lnTo>
                    <a:pt x="255247" y="781740"/>
                  </a:lnTo>
                  <a:lnTo>
                    <a:pt x="255375" y="781694"/>
                  </a:lnTo>
                  <a:lnTo>
                    <a:pt x="255537" y="781647"/>
                  </a:lnTo>
                  <a:lnTo>
                    <a:pt x="255711" y="781553"/>
                  </a:lnTo>
                  <a:lnTo>
                    <a:pt x="255920" y="781458"/>
                  </a:lnTo>
                  <a:lnTo>
                    <a:pt x="256082" y="781412"/>
                  </a:lnTo>
                  <a:lnTo>
                    <a:pt x="256291" y="781317"/>
                  </a:lnTo>
                  <a:lnTo>
                    <a:pt x="256465" y="781223"/>
                  </a:lnTo>
                  <a:lnTo>
                    <a:pt x="256628" y="781128"/>
                  </a:lnTo>
                  <a:lnTo>
                    <a:pt x="256755" y="781082"/>
                  </a:lnTo>
                  <a:lnTo>
                    <a:pt x="256929" y="780987"/>
                  </a:lnTo>
                  <a:lnTo>
                    <a:pt x="257092" y="780941"/>
                  </a:lnTo>
                  <a:lnTo>
                    <a:pt x="257219" y="780893"/>
                  </a:lnTo>
                  <a:lnTo>
                    <a:pt x="257393" y="780800"/>
                  </a:lnTo>
                  <a:lnTo>
                    <a:pt x="257556" y="780706"/>
                  </a:lnTo>
                  <a:lnTo>
                    <a:pt x="257683" y="780658"/>
                  </a:lnTo>
                </a:path>
                <a:path w="925195" h="787400">
                  <a:moveTo>
                    <a:pt x="257683" y="780658"/>
                  </a:moveTo>
                  <a:lnTo>
                    <a:pt x="257846" y="780565"/>
                  </a:lnTo>
                  <a:lnTo>
                    <a:pt x="258020" y="780470"/>
                  </a:lnTo>
                  <a:lnTo>
                    <a:pt x="258147" y="780422"/>
                  </a:lnTo>
                  <a:lnTo>
                    <a:pt x="258310" y="780329"/>
                  </a:lnTo>
                  <a:lnTo>
                    <a:pt x="258484" y="780235"/>
                  </a:lnTo>
                  <a:lnTo>
                    <a:pt x="258611" y="780235"/>
                  </a:lnTo>
                  <a:lnTo>
                    <a:pt x="258774" y="780140"/>
                  </a:lnTo>
                  <a:lnTo>
                    <a:pt x="258948" y="780046"/>
                  </a:lnTo>
                  <a:lnTo>
                    <a:pt x="259075" y="779999"/>
                  </a:lnTo>
                  <a:lnTo>
                    <a:pt x="259238" y="779905"/>
                  </a:lnTo>
                  <a:lnTo>
                    <a:pt x="259412" y="779811"/>
                  </a:lnTo>
                  <a:lnTo>
                    <a:pt x="259621" y="779717"/>
                  </a:lnTo>
                  <a:lnTo>
                    <a:pt x="259783" y="779623"/>
                  </a:lnTo>
                  <a:lnTo>
                    <a:pt x="259992" y="779529"/>
                  </a:lnTo>
                  <a:lnTo>
                    <a:pt x="260166" y="779434"/>
                  </a:lnTo>
                  <a:lnTo>
                    <a:pt x="260328" y="779340"/>
                  </a:lnTo>
                  <a:lnTo>
                    <a:pt x="260456" y="779293"/>
                  </a:lnTo>
                  <a:lnTo>
                    <a:pt x="260630" y="779152"/>
                  </a:lnTo>
                  <a:lnTo>
                    <a:pt x="260792" y="779058"/>
                  </a:lnTo>
                  <a:lnTo>
                    <a:pt x="260920" y="779011"/>
                  </a:lnTo>
                  <a:lnTo>
                    <a:pt x="261094" y="778917"/>
                  </a:lnTo>
                  <a:lnTo>
                    <a:pt x="261256" y="778822"/>
                  </a:lnTo>
                  <a:lnTo>
                    <a:pt x="261384" y="778776"/>
                  </a:lnTo>
                  <a:lnTo>
                    <a:pt x="261546" y="778681"/>
                  </a:lnTo>
                  <a:lnTo>
                    <a:pt x="261720" y="778587"/>
                  </a:lnTo>
                  <a:lnTo>
                    <a:pt x="261848" y="778540"/>
                  </a:lnTo>
                  <a:lnTo>
                    <a:pt x="262010" y="778399"/>
                  </a:lnTo>
                  <a:lnTo>
                    <a:pt x="262184" y="778305"/>
                  </a:lnTo>
                  <a:lnTo>
                    <a:pt x="262312" y="778257"/>
                  </a:lnTo>
                  <a:lnTo>
                    <a:pt x="262474" y="778164"/>
                  </a:lnTo>
                  <a:lnTo>
                    <a:pt x="262648" y="778070"/>
                  </a:lnTo>
                  <a:lnTo>
                    <a:pt x="262776" y="778022"/>
                  </a:lnTo>
                  <a:lnTo>
                    <a:pt x="262938" y="777881"/>
                  </a:lnTo>
                  <a:lnTo>
                    <a:pt x="263112" y="777786"/>
                  </a:lnTo>
                  <a:lnTo>
                    <a:pt x="263321" y="777693"/>
                  </a:lnTo>
                  <a:lnTo>
                    <a:pt x="263483" y="777599"/>
                  </a:lnTo>
                  <a:lnTo>
                    <a:pt x="263692" y="777458"/>
                  </a:lnTo>
                  <a:lnTo>
                    <a:pt x="263866" y="777363"/>
                  </a:lnTo>
                  <a:lnTo>
                    <a:pt x="264029" y="777269"/>
                  </a:lnTo>
                  <a:lnTo>
                    <a:pt x="264156" y="777222"/>
                  </a:lnTo>
                  <a:lnTo>
                    <a:pt x="264330" y="777082"/>
                  </a:lnTo>
                  <a:lnTo>
                    <a:pt x="264493" y="776987"/>
                  </a:lnTo>
                  <a:lnTo>
                    <a:pt x="264620" y="776939"/>
                  </a:lnTo>
                  <a:lnTo>
                    <a:pt x="264794" y="776798"/>
                  </a:lnTo>
                  <a:lnTo>
                    <a:pt x="264957" y="776704"/>
                  </a:lnTo>
                  <a:lnTo>
                    <a:pt x="265084" y="776657"/>
                  </a:lnTo>
                  <a:lnTo>
                    <a:pt x="265247" y="776516"/>
                  </a:lnTo>
                  <a:lnTo>
                    <a:pt x="265421" y="776422"/>
                  </a:lnTo>
                  <a:lnTo>
                    <a:pt x="265548" y="776375"/>
                  </a:lnTo>
                  <a:lnTo>
                    <a:pt x="265711" y="776233"/>
                  </a:lnTo>
                  <a:lnTo>
                    <a:pt x="265885" y="776140"/>
                  </a:lnTo>
                  <a:lnTo>
                    <a:pt x="266012" y="776092"/>
                  </a:lnTo>
                  <a:lnTo>
                    <a:pt x="266175" y="775951"/>
                  </a:lnTo>
                  <a:lnTo>
                    <a:pt x="266349" y="775857"/>
                  </a:lnTo>
                  <a:lnTo>
                    <a:pt x="266476" y="775762"/>
                  </a:lnTo>
                  <a:lnTo>
                    <a:pt x="266639" y="775669"/>
                  </a:lnTo>
                  <a:lnTo>
                    <a:pt x="266813" y="775528"/>
                  </a:lnTo>
                  <a:lnTo>
                    <a:pt x="267021" y="775434"/>
                  </a:lnTo>
                  <a:lnTo>
                    <a:pt x="267184" y="775293"/>
                  </a:lnTo>
                  <a:lnTo>
                    <a:pt x="267393" y="775198"/>
                  </a:lnTo>
                  <a:lnTo>
                    <a:pt x="267567" y="775057"/>
                  </a:lnTo>
                  <a:lnTo>
                    <a:pt x="267729" y="774963"/>
                  </a:lnTo>
                  <a:lnTo>
                    <a:pt x="267857" y="774869"/>
                  </a:lnTo>
                  <a:lnTo>
                    <a:pt x="268031" y="774774"/>
                  </a:lnTo>
                  <a:lnTo>
                    <a:pt x="268193" y="774633"/>
                  </a:lnTo>
                  <a:lnTo>
                    <a:pt x="268321" y="774587"/>
                  </a:lnTo>
                  <a:lnTo>
                    <a:pt x="268495" y="774444"/>
                  </a:lnTo>
                  <a:lnTo>
                    <a:pt x="268657" y="774351"/>
                  </a:lnTo>
                  <a:lnTo>
                    <a:pt x="268785" y="774257"/>
                  </a:lnTo>
                  <a:lnTo>
                    <a:pt x="268947" y="774162"/>
                  </a:lnTo>
                  <a:lnTo>
                    <a:pt x="269121" y="774021"/>
                  </a:lnTo>
                  <a:lnTo>
                    <a:pt x="269249" y="773975"/>
                  </a:lnTo>
                  <a:lnTo>
                    <a:pt x="269411" y="773833"/>
                  </a:lnTo>
                  <a:lnTo>
                    <a:pt x="269585" y="773692"/>
                  </a:lnTo>
                  <a:lnTo>
                    <a:pt x="269713" y="773645"/>
                  </a:lnTo>
                  <a:lnTo>
                    <a:pt x="269875" y="773504"/>
                  </a:lnTo>
                  <a:lnTo>
                    <a:pt x="270049" y="773410"/>
                  </a:lnTo>
                  <a:lnTo>
                    <a:pt x="270177" y="773315"/>
                  </a:lnTo>
                  <a:lnTo>
                    <a:pt x="270339" y="773174"/>
                  </a:lnTo>
                  <a:lnTo>
                    <a:pt x="270513" y="773080"/>
                  </a:lnTo>
                  <a:lnTo>
                    <a:pt x="270722" y="772939"/>
                  </a:lnTo>
                  <a:lnTo>
                    <a:pt x="270884" y="772798"/>
                  </a:lnTo>
                  <a:lnTo>
                    <a:pt x="271093" y="772657"/>
                  </a:lnTo>
                  <a:lnTo>
                    <a:pt x="271267" y="772562"/>
                  </a:lnTo>
                  <a:lnTo>
                    <a:pt x="271429" y="772422"/>
                  </a:lnTo>
                  <a:lnTo>
                    <a:pt x="271557" y="772327"/>
                  </a:lnTo>
                  <a:lnTo>
                    <a:pt x="271731" y="772186"/>
                  </a:lnTo>
                  <a:lnTo>
                    <a:pt x="271893" y="772092"/>
                  </a:lnTo>
                  <a:lnTo>
                    <a:pt x="272021" y="771997"/>
                  </a:lnTo>
                  <a:lnTo>
                    <a:pt x="272195" y="771856"/>
                  </a:lnTo>
                  <a:lnTo>
                    <a:pt x="272357" y="771715"/>
                  </a:lnTo>
                  <a:lnTo>
                    <a:pt x="272485" y="771667"/>
                  </a:lnTo>
                  <a:lnTo>
                    <a:pt x="272647" y="771527"/>
                  </a:lnTo>
                  <a:lnTo>
                    <a:pt x="272821" y="771386"/>
                  </a:lnTo>
                  <a:lnTo>
                    <a:pt x="272949" y="771339"/>
                  </a:lnTo>
                  <a:lnTo>
                    <a:pt x="273111" y="771197"/>
                  </a:lnTo>
                  <a:lnTo>
                    <a:pt x="273285" y="771056"/>
                  </a:lnTo>
                  <a:lnTo>
                    <a:pt x="273413" y="770961"/>
                  </a:lnTo>
                  <a:lnTo>
                    <a:pt x="273575" y="770820"/>
                  </a:lnTo>
                  <a:lnTo>
                    <a:pt x="273749" y="770679"/>
                  </a:lnTo>
                  <a:lnTo>
                    <a:pt x="273877" y="770633"/>
                  </a:lnTo>
                  <a:lnTo>
                    <a:pt x="274039" y="770491"/>
                  </a:lnTo>
                  <a:lnTo>
                    <a:pt x="274213" y="770350"/>
                  </a:lnTo>
                  <a:lnTo>
                    <a:pt x="274422" y="770209"/>
                  </a:lnTo>
                  <a:lnTo>
                    <a:pt x="274585" y="770068"/>
                  </a:lnTo>
                  <a:lnTo>
                    <a:pt x="274793" y="769927"/>
                  </a:lnTo>
                  <a:lnTo>
                    <a:pt x="274967" y="769786"/>
                  </a:lnTo>
                  <a:lnTo>
                    <a:pt x="275130" y="769643"/>
                  </a:lnTo>
                  <a:lnTo>
                    <a:pt x="275257" y="769550"/>
                  </a:lnTo>
                  <a:lnTo>
                    <a:pt x="275431" y="769408"/>
                  </a:lnTo>
                  <a:lnTo>
                    <a:pt x="275594" y="769267"/>
                  </a:lnTo>
                  <a:lnTo>
                    <a:pt x="275721" y="769173"/>
                  </a:lnTo>
                  <a:lnTo>
                    <a:pt x="275895" y="769032"/>
                  </a:lnTo>
                  <a:lnTo>
                    <a:pt x="276058" y="768891"/>
                  </a:lnTo>
                </a:path>
                <a:path w="925195" h="787400">
                  <a:moveTo>
                    <a:pt x="276058" y="768891"/>
                  </a:moveTo>
                  <a:lnTo>
                    <a:pt x="276185" y="768796"/>
                  </a:lnTo>
                  <a:lnTo>
                    <a:pt x="276348" y="768655"/>
                  </a:lnTo>
                  <a:lnTo>
                    <a:pt x="276522" y="768514"/>
                  </a:lnTo>
                  <a:lnTo>
                    <a:pt x="276649" y="768420"/>
                  </a:lnTo>
                  <a:lnTo>
                    <a:pt x="276812" y="768279"/>
                  </a:lnTo>
                  <a:lnTo>
                    <a:pt x="276986" y="768138"/>
                  </a:lnTo>
                  <a:lnTo>
                    <a:pt x="277113" y="768043"/>
                  </a:lnTo>
                  <a:lnTo>
                    <a:pt x="277276" y="767902"/>
                  </a:lnTo>
                  <a:lnTo>
                    <a:pt x="277450" y="767762"/>
                  </a:lnTo>
                  <a:lnTo>
                    <a:pt x="277577" y="767667"/>
                  </a:lnTo>
                  <a:lnTo>
                    <a:pt x="277740" y="767526"/>
                  </a:lnTo>
                  <a:lnTo>
                    <a:pt x="277914" y="767384"/>
                  </a:lnTo>
                  <a:lnTo>
                    <a:pt x="278123" y="767243"/>
                  </a:lnTo>
                  <a:lnTo>
                    <a:pt x="278285" y="767055"/>
                  </a:lnTo>
                  <a:lnTo>
                    <a:pt x="278494" y="766914"/>
                  </a:lnTo>
                  <a:lnTo>
                    <a:pt x="278668" y="766772"/>
                  </a:lnTo>
                  <a:lnTo>
                    <a:pt x="278830" y="766585"/>
                  </a:lnTo>
                  <a:lnTo>
                    <a:pt x="278958" y="766537"/>
                  </a:lnTo>
                  <a:lnTo>
                    <a:pt x="279132" y="766349"/>
                  </a:lnTo>
                  <a:lnTo>
                    <a:pt x="279294" y="766208"/>
                  </a:lnTo>
                  <a:lnTo>
                    <a:pt x="279422" y="766114"/>
                  </a:lnTo>
                  <a:lnTo>
                    <a:pt x="279596" y="765973"/>
                  </a:lnTo>
                  <a:lnTo>
                    <a:pt x="279758" y="765784"/>
                  </a:lnTo>
                  <a:lnTo>
                    <a:pt x="279886" y="765737"/>
                  </a:lnTo>
                  <a:lnTo>
                    <a:pt x="280048" y="765549"/>
                  </a:lnTo>
                  <a:lnTo>
                    <a:pt x="280222" y="765408"/>
                  </a:lnTo>
                  <a:lnTo>
                    <a:pt x="280350" y="765313"/>
                  </a:lnTo>
                  <a:lnTo>
                    <a:pt x="280512" y="765172"/>
                  </a:lnTo>
                  <a:lnTo>
                    <a:pt x="280686" y="764983"/>
                  </a:lnTo>
                  <a:lnTo>
                    <a:pt x="280814" y="764937"/>
                  </a:lnTo>
                  <a:lnTo>
                    <a:pt x="280976" y="764748"/>
                  </a:lnTo>
                  <a:lnTo>
                    <a:pt x="281150" y="764607"/>
                  </a:lnTo>
                  <a:lnTo>
                    <a:pt x="281278" y="764513"/>
                  </a:lnTo>
                  <a:lnTo>
                    <a:pt x="281440" y="764325"/>
                  </a:lnTo>
                  <a:lnTo>
                    <a:pt x="281614" y="764184"/>
                  </a:lnTo>
                  <a:lnTo>
                    <a:pt x="281823" y="763995"/>
                  </a:lnTo>
                  <a:lnTo>
                    <a:pt x="281985" y="763854"/>
                  </a:lnTo>
                  <a:lnTo>
                    <a:pt x="282194" y="763665"/>
                  </a:lnTo>
                  <a:lnTo>
                    <a:pt x="282368" y="763524"/>
                  </a:lnTo>
                  <a:lnTo>
                    <a:pt x="282531" y="763337"/>
                  </a:lnTo>
                  <a:lnTo>
                    <a:pt x="282658" y="763243"/>
                  </a:lnTo>
                  <a:lnTo>
                    <a:pt x="282832" y="763102"/>
                  </a:lnTo>
                  <a:lnTo>
                    <a:pt x="282995" y="762913"/>
                  </a:lnTo>
                  <a:lnTo>
                    <a:pt x="283122" y="762818"/>
                  </a:lnTo>
                  <a:lnTo>
                    <a:pt x="283296" y="762677"/>
                  </a:lnTo>
                  <a:lnTo>
                    <a:pt x="283459" y="762490"/>
                  </a:lnTo>
                  <a:lnTo>
                    <a:pt x="283586" y="762395"/>
                  </a:lnTo>
                  <a:lnTo>
                    <a:pt x="283749" y="762254"/>
                  </a:lnTo>
                  <a:lnTo>
                    <a:pt x="283923" y="762066"/>
                  </a:lnTo>
                  <a:lnTo>
                    <a:pt x="284050" y="761971"/>
                  </a:lnTo>
                  <a:lnTo>
                    <a:pt x="284213" y="761784"/>
                  </a:lnTo>
                  <a:lnTo>
                    <a:pt x="284387" y="761641"/>
                  </a:lnTo>
                  <a:lnTo>
                    <a:pt x="284514" y="761548"/>
                  </a:lnTo>
                  <a:lnTo>
                    <a:pt x="284677" y="761359"/>
                  </a:lnTo>
                  <a:lnTo>
                    <a:pt x="284851" y="761172"/>
                  </a:lnTo>
                  <a:lnTo>
                    <a:pt x="284978" y="761077"/>
                  </a:lnTo>
                  <a:lnTo>
                    <a:pt x="285141" y="760936"/>
                  </a:lnTo>
                  <a:lnTo>
                    <a:pt x="285315" y="760748"/>
                  </a:lnTo>
                  <a:lnTo>
                    <a:pt x="285523" y="760559"/>
                  </a:lnTo>
                  <a:lnTo>
                    <a:pt x="285686" y="760371"/>
                  </a:lnTo>
                  <a:lnTo>
                    <a:pt x="285895" y="760230"/>
                  </a:lnTo>
                  <a:lnTo>
                    <a:pt x="286069" y="760041"/>
                  </a:lnTo>
                  <a:lnTo>
                    <a:pt x="286231" y="759853"/>
                  </a:lnTo>
                  <a:lnTo>
                    <a:pt x="286359" y="759759"/>
                  </a:lnTo>
                  <a:lnTo>
                    <a:pt x="286533" y="759571"/>
                  </a:lnTo>
                  <a:lnTo>
                    <a:pt x="286695" y="759383"/>
                  </a:lnTo>
                  <a:lnTo>
                    <a:pt x="286823" y="759289"/>
                  </a:lnTo>
                  <a:lnTo>
                    <a:pt x="286997" y="759100"/>
                  </a:lnTo>
                  <a:lnTo>
                    <a:pt x="287159" y="758959"/>
                  </a:lnTo>
                  <a:lnTo>
                    <a:pt x="287287" y="758864"/>
                  </a:lnTo>
                  <a:lnTo>
                    <a:pt x="287449" y="758677"/>
                  </a:lnTo>
                  <a:lnTo>
                    <a:pt x="287623" y="758488"/>
                  </a:lnTo>
                  <a:lnTo>
                    <a:pt x="287751" y="758394"/>
                  </a:lnTo>
                  <a:lnTo>
                    <a:pt x="287913" y="758206"/>
                  </a:lnTo>
                  <a:lnTo>
                    <a:pt x="288087" y="758017"/>
                  </a:lnTo>
                  <a:lnTo>
                    <a:pt x="288215" y="757923"/>
                  </a:lnTo>
                  <a:lnTo>
                    <a:pt x="288377" y="757735"/>
                  </a:lnTo>
                  <a:lnTo>
                    <a:pt x="288551" y="757547"/>
                  </a:lnTo>
                  <a:lnTo>
                    <a:pt x="288679" y="757452"/>
                  </a:lnTo>
                  <a:lnTo>
                    <a:pt x="288841" y="757265"/>
                  </a:lnTo>
                  <a:lnTo>
                    <a:pt x="289015" y="757076"/>
                  </a:lnTo>
                  <a:lnTo>
                    <a:pt x="289224" y="756888"/>
                  </a:lnTo>
                  <a:lnTo>
                    <a:pt x="289386" y="756699"/>
                  </a:lnTo>
                  <a:lnTo>
                    <a:pt x="289595" y="756512"/>
                  </a:lnTo>
                  <a:lnTo>
                    <a:pt x="289769" y="756323"/>
                  </a:lnTo>
                  <a:lnTo>
                    <a:pt x="289931" y="756134"/>
                  </a:lnTo>
                  <a:lnTo>
                    <a:pt x="290059" y="756041"/>
                  </a:lnTo>
                  <a:lnTo>
                    <a:pt x="290233" y="755852"/>
                  </a:lnTo>
                  <a:lnTo>
                    <a:pt x="290395" y="755663"/>
                  </a:lnTo>
                  <a:lnTo>
                    <a:pt x="290523" y="755522"/>
                  </a:lnTo>
                  <a:lnTo>
                    <a:pt x="290697" y="755335"/>
                  </a:lnTo>
                  <a:lnTo>
                    <a:pt x="290859" y="755146"/>
                  </a:lnTo>
                  <a:lnTo>
                    <a:pt x="290987" y="755052"/>
                  </a:lnTo>
                  <a:lnTo>
                    <a:pt x="291149" y="754864"/>
                  </a:lnTo>
                  <a:lnTo>
                    <a:pt x="291323" y="754675"/>
                  </a:lnTo>
                  <a:lnTo>
                    <a:pt x="291451" y="754581"/>
                  </a:lnTo>
                  <a:lnTo>
                    <a:pt x="291613" y="754393"/>
                  </a:lnTo>
                  <a:lnTo>
                    <a:pt x="291706" y="754252"/>
                  </a:lnTo>
                  <a:lnTo>
                    <a:pt x="291915" y="754063"/>
                  </a:lnTo>
                  <a:lnTo>
                    <a:pt x="292077" y="753876"/>
                  </a:lnTo>
                  <a:lnTo>
                    <a:pt x="292251" y="753687"/>
                  </a:lnTo>
                  <a:lnTo>
                    <a:pt x="292379" y="753593"/>
                  </a:lnTo>
                  <a:lnTo>
                    <a:pt x="292541" y="753405"/>
                  </a:lnTo>
                  <a:lnTo>
                    <a:pt x="292623" y="753263"/>
                  </a:lnTo>
                  <a:lnTo>
                    <a:pt x="292831" y="753075"/>
                  </a:lnTo>
                  <a:lnTo>
                    <a:pt x="293005" y="752887"/>
                  </a:lnTo>
                  <a:lnTo>
                    <a:pt x="293168" y="752699"/>
                  </a:lnTo>
                  <a:lnTo>
                    <a:pt x="293295" y="752558"/>
                  </a:lnTo>
                  <a:lnTo>
                    <a:pt x="293469" y="752369"/>
                  </a:lnTo>
                  <a:lnTo>
                    <a:pt x="293632" y="752180"/>
                  </a:lnTo>
                  <a:lnTo>
                    <a:pt x="293759" y="752087"/>
                  </a:lnTo>
                  <a:lnTo>
                    <a:pt x="293841" y="751945"/>
                  </a:lnTo>
                  <a:lnTo>
                    <a:pt x="294015" y="751757"/>
                  </a:lnTo>
                  <a:lnTo>
                    <a:pt x="294223" y="751569"/>
                  </a:lnTo>
                  <a:lnTo>
                    <a:pt x="294397" y="751333"/>
                  </a:lnTo>
                </a:path>
                <a:path w="925195" h="787400">
                  <a:moveTo>
                    <a:pt x="294479" y="751239"/>
                  </a:moveTo>
                  <a:lnTo>
                    <a:pt x="294606" y="751146"/>
                  </a:lnTo>
                  <a:lnTo>
                    <a:pt x="294769" y="750957"/>
                  </a:lnTo>
                  <a:lnTo>
                    <a:pt x="294850" y="750816"/>
                  </a:lnTo>
                  <a:lnTo>
                    <a:pt x="295070" y="750627"/>
                  </a:lnTo>
                  <a:lnTo>
                    <a:pt x="295233" y="750439"/>
                  </a:lnTo>
                  <a:lnTo>
                    <a:pt x="295314" y="750299"/>
                  </a:lnTo>
                  <a:lnTo>
                    <a:pt x="295523" y="750110"/>
                  </a:lnTo>
                  <a:lnTo>
                    <a:pt x="295697" y="749921"/>
                  </a:lnTo>
                  <a:lnTo>
                    <a:pt x="295778" y="749780"/>
                  </a:lnTo>
                  <a:lnTo>
                    <a:pt x="295987" y="749592"/>
                  </a:lnTo>
                  <a:lnTo>
                    <a:pt x="296161" y="749357"/>
                  </a:lnTo>
                  <a:lnTo>
                    <a:pt x="296323" y="749168"/>
                  </a:lnTo>
                  <a:lnTo>
                    <a:pt x="296451" y="749074"/>
                  </a:lnTo>
                  <a:lnTo>
                    <a:pt x="296532" y="748933"/>
                  </a:lnTo>
                  <a:lnTo>
                    <a:pt x="296706" y="748745"/>
                  </a:lnTo>
                  <a:lnTo>
                    <a:pt x="296915" y="748510"/>
                  </a:lnTo>
                  <a:lnTo>
                    <a:pt x="297089" y="748321"/>
                  </a:lnTo>
                  <a:lnTo>
                    <a:pt x="297251" y="748086"/>
                  </a:lnTo>
                  <a:lnTo>
                    <a:pt x="297379" y="747991"/>
                  </a:lnTo>
                  <a:lnTo>
                    <a:pt x="297541" y="747756"/>
                  </a:lnTo>
                  <a:lnTo>
                    <a:pt x="297715" y="747568"/>
                  </a:lnTo>
                  <a:lnTo>
                    <a:pt x="297843" y="747474"/>
                  </a:lnTo>
                  <a:lnTo>
                    <a:pt x="297924" y="747333"/>
                  </a:lnTo>
                  <a:lnTo>
                    <a:pt x="298098" y="747144"/>
                  </a:lnTo>
                  <a:lnTo>
                    <a:pt x="298179" y="747003"/>
                  </a:lnTo>
                  <a:lnTo>
                    <a:pt x="298307" y="746909"/>
                  </a:lnTo>
                  <a:lnTo>
                    <a:pt x="298469" y="746673"/>
                  </a:lnTo>
                  <a:lnTo>
                    <a:pt x="298643" y="746486"/>
                  </a:lnTo>
                  <a:lnTo>
                    <a:pt x="298771" y="746345"/>
                  </a:lnTo>
                  <a:lnTo>
                    <a:pt x="298933" y="746156"/>
                  </a:lnTo>
                  <a:lnTo>
                    <a:pt x="299107" y="745920"/>
                  </a:lnTo>
                  <a:lnTo>
                    <a:pt x="299316" y="745685"/>
                  </a:lnTo>
                  <a:lnTo>
                    <a:pt x="299478" y="745496"/>
                  </a:lnTo>
                  <a:lnTo>
                    <a:pt x="299560" y="745355"/>
                  </a:lnTo>
                  <a:lnTo>
                    <a:pt x="299687" y="745262"/>
                  </a:lnTo>
                  <a:lnTo>
                    <a:pt x="299861" y="745027"/>
                  </a:lnTo>
                  <a:lnTo>
                    <a:pt x="300024" y="744838"/>
                  </a:lnTo>
                  <a:lnTo>
                    <a:pt x="300151" y="744697"/>
                  </a:lnTo>
                  <a:lnTo>
                    <a:pt x="300325" y="744508"/>
                  </a:lnTo>
                  <a:lnTo>
                    <a:pt x="300406" y="744367"/>
                  </a:lnTo>
                  <a:lnTo>
                    <a:pt x="300615" y="744132"/>
                  </a:lnTo>
                  <a:lnTo>
                    <a:pt x="300789" y="743944"/>
                  </a:lnTo>
                  <a:lnTo>
                    <a:pt x="300870" y="743802"/>
                  </a:lnTo>
                  <a:lnTo>
                    <a:pt x="301079" y="743567"/>
                  </a:lnTo>
                  <a:lnTo>
                    <a:pt x="301242" y="743379"/>
                  </a:lnTo>
                  <a:lnTo>
                    <a:pt x="301334" y="743238"/>
                  </a:lnTo>
                  <a:lnTo>
                    <a:pt x="301543" y="743003"/>
                  </a:lnTo>
                  <a:lnTo>
                    <a:pt x="301706" y="742814"/>
                  </a:lnTo>
                  <a:lnTo>
                    <a:pt x="301798" y="742673"/>
                  </a:lnTo>
                  <a:lnTo>
                    <a:pt x="302007" y="742437"/>
                  </a:lnTo>
                  <a:lnTo>
                    <a:pt x="302170" y="742202"/>
                  </a:lnTo>
                  <a:lnTo>
                    <a:pt x="302344" y="742013"/>
                  </a:lnTo>
                  <a:lnTo>
                    <a:pt x="302471" y="741872"/>
                  </a:lnTo>
                  <a:lnTo>
                    <a:pt x="302634" y="741637"/>
                  </a:lnTo>
                  <a:lnTo>
                    <a:pt x="302808" y="741401"/>
                  </a:lnTo>
                  <a:lnTo>
                    <a:pt x="303016" y="741166"/>
                  </a:lnTo>
                  <a:lnTo>
                    <a:pt x="303179" y="740979"/>
                  </a:lnTo>
                  <a:lnTo>
                    <a:pt x="303260" y="740838"/>
                  </a:lnTo>
                  <a:lnTo>
                    <a:pt x="303388" y="740743"/>
                  </a:lnTo>
                  <a:lnTo>
                    <a:pt x="303480" y="740602"/>
                  </a:lnTo>
                  <a:lnTo>
                    <a:pt x="303643" y="740367"/>
                  </a:lnTo>
                  <a:lnTo>
                    <a:pt x="303852" y="740131"/>
                  </a:lnTo>
                  <a:lnTo>
                    <a:pt x="304026" y="739896"/>
                  </a:lnTo>
                  <a:lnTo>
                    <a:pt x="304188" y="739661"/>
                  </a:lnTo>
                  <a:lnTo>
                    <a:pt x="304316" y="739566"/>
                  </a:lnTo>
                  <a:lnTo>
                    <a:pt x="304397" y="739425"/>
                  </a:lnTo>
                  <a:lnTo>
                    <a:pt x="304571" y="739190"/>
                  </a:lnTo>
                  <a:lnTo>
                    <a:pt x="304780" y="738954"/>
                  </a:lnTo>
                  <a:lnTo>
                    <a:pt x="304942" y="738719"/>
                  </a:lnTo>
                  <a:lnTo>
                    <a:pt x="305116" y="738484"/>
                  </a:lnTo>
                  <a:lnTo>
                    <a:pt x="305244" y="738389"/>
                  </a:lnTo>
                  <a:lnTo>
                    <a:pt x="305325" y="738248"/>
                  </a:lnTo>
                  <a:lnTo>
                    <a:pt x="305499" y="738013"/>
                  </a:lnTo>
                  <a:lnTo>
                    <a:pt x="305580" y="737872"/>
                  </a:lnTo>
                  <a:lnTo>
                    <a:pt x="305708" y="737777"/>
                  </a:lnTo>
                  <a:lnTo>
                    <a:pt x="305789" y="737636"/>
                  </a:lnTo>
                  <a:lnTo>
                    <a:pt x="305951" y="737401"/>
                  </a:lnTo>
                  <a:lnTo>
                    <a:pt x="306415" y="736789"/>
                  </a:lnTo>
                  <a:lnTo>
                    <a:pt x="306624" y="736554"/>
                  </a:lnTo>
                  <a:lnTo>
                    <a:pt x="306798" y="736319"/>
                  </a:lnTo>
                  <a:lnTo>
                    <a:pt x="306960" y="736083"/>
                  </a:lnTo>
                  <a:lnTo>
                    <a:pt x="307088" y="735942"/>
                  </a:lnTo>
                  <a:lnTo>
                    <a:pt x="307262" y="735707"/>
                  </a:lnTo>
                  <a:lnTo>
                    <a:pt x="307424" y="735471"/>
                  </a:lnTo>
                  <a:lnTo>
                    <a:pt x="307552" y="735330"/>
                  </a:lnTo>
                  <a:lnTo>
                    <a:pt x="307726" y="735095"/>
                  </a:lnTo>
                  <a:lnTo>
                    <a:pt x="307888" y="734860"/>
                  </a:lnTo>
                  <a:lnTo>
                    <a:pt x="308016" y="734717"/>
                  </a:lnTo>
                  <a:lnTo>
                    <a:pt x="308190" y="734482"/>
                  </a:lnTo>
                  <a:lnTo>
                    <a:pt x="308352" y="734247"/>
                  </a:lnTo>
                  <a:lnTo>
                    <a:pt x="308480" y="734106"/>
                  </a:lnTo>
                  <a:lnTo>
                    <a:pt x="308642" y="733870"/>
                  </a:lnTo>
                  <a:lnTo>
                    <a:pt x="308735" y="733729"/>
                  </a:lnTo>
                  <a:lnTo>
                    <a:pt x="308944" y="733494"/>
                  </a:lnTo>
                  <a:lnTo>
                    <a:pt x="309106" y="733258"/>
                  </a:lnTo>
                  <a:lnTo>
                    <a:pt x="309199" y="733117"/>
                  </a:lnTo>
                  <a:lnTo>
                    <a:pt x="309408" y="732882"/>
                  </a:lnTo>
                  <a:lnTo>
                    <a:pt x="309489" y="732741"/>
                  </a:lnTo>
                  <a:lnTo>
                    <a:pt x="309652" y="732506"/>
                  </a:lnTo>
                  <a:lnTo>
                    <a:pt x="309744" y="732365"/>
                  </a:lnTo>
                  <a:lnTo>
                    <a:pt x="309872" y="732270"/>
                  </a:lnTo>
                  <a:lnTo>
                    <a:pt x="309953" y="732129"/>
                  </a:lnTo>
                  <a:lnTo>
                    <a:pt x="310034" y="731988"/>
                  </a:lnTo>
                  <a:lnTo>
                    <a:pt x="310208" y="731753"/>
                  </a:lnTo>
                  <a:lnTo>
                    <a:pt x="310324" y="731611"/>
                  </a:lnTo>
                  <a:lnTo>
                    <a:pt x="310417" y="731470"/>
                  </a:lnTo>
                  <a:lnTo>
                    <a:pt x="310580" y="731234"/>
                  </a:lnTo>
                  <a:lnTo>
                    <a:pt x="310661" y="731093"/>
                  </a:lnTo>
                  <a:lnTo>
                    <a:pt x="310788" y="730999"/>
                  </a:lnTo>
                  <a:lnTo>
                    <a:pt x="310881" y="730858"/>
                  </a:lnTo>
                  <a:lnTo>
                    <a:pt x="310962" y="730717"/>
                  </a:lnTo>
                  <a:lnTo>
                    <a:pt x="311125" y="730482"/>
                  </a:lnTo>
                  <a:lnTo>
                    <a:pt x="311252" y="730341"/>
                  </a:lnTo>
                  <a:lnTo>
                    <a:pt x="311334" y="730200"/>
                  </a:lnTo>
                  <a:lnTo>
                    <a:pt x="311508" y="729964"/>
                  </a:lnTo>
                  <a:lnTo>
                    <a:pt x="311589" y="729822"/>
                  </a:lnTo>
                  <a:lnTo>
                    <a:pt x="311716" y="729729"/>
                  </a:lnTo>
                  <a:lnTo>
                    <a:pt x="311798" y="729588"/>
                  </a:lnTo>
                  <a:lnTo>
                    <a:pt x="311890" y="729446"/>
                  </a:lnTo>
                  <a:lnTo>
                    <a:pt x="311972" y="729305"/>
                  </a:lnTo>
                  <a:lnTo>
                    <a:pt x="312180" y="729069"/>
                  </a:lnTo>
                  <a:lnTo>
                    <a:pt x="312262" y="728928"/>
                  </a:lnTo>
                  <a:lnTo>
                    <a:pt x="312343" y="728787"/>
                  </a:lnTo>
                  <a:lnTo>
                    <a:pt x="312517" y="728552"/>
                  </a:lnTo>
                  <a:lnTo>
                    <a:pt x="312644" y="728411"/>
                  </a:lnTo>
                  <a:lnTo>
                    <a:pt x="312726" y="728269"/>
                  </a:lnTo>
                  <a:lnTo>
                    <a:pt x="312900" y="728035"/>
                  </a:lnTo>
                </a:path>
                <a:path w="925195" h="787400">
                  <a:moveTo>
                    <a:pt x="312900" y="728035"/>
                  </a:moveTo>
                  <a:lnTo>
                    <a:pt x="312981" y="727892"/>
                  </a:lnTo>
                  <a:lnTo>
                    <a:pt x="313108" y="727751"/>
                  </a:lnTo>
                  <a:lnTo>
                    <a:pt x="313271" y="727516"/>
                  </a:lnTo>
                  <a:lnTo>
                    <a:pt x="313352" y="727375"/>
                  </a:lnTo>
                  <a:lnTo>
                    <a:pt x="313445" y="727234"/>
                  </a:lnTo>
                  <a:lnTo>
                    <a:pt x="313572" y="727093"/>
                  </a:lnTo>
                  <a:lnTo>
                    <a:pt x="313735" y="726858"/>
                  </a:lnTo>
                  <a:lnTo>
                    <a:pt x="313816" y="726717"/>
                  </a:lnTo>
                  <a:lnTo>
                    <a:pt x="313909" y="726574"/>
                  </a:lnTo>
                  <a:lnTo>
                    <a:pt x="314025" y="726433"/>
                  </a:lnTo>
                  <a:lnTo>
                    <a:pt x="314199" y="726198"/>
                  </a:lnTo>
                  <a:lnTo>
                    <a:pt x="314280" y="726057"/>
                  </a:lnTo>
                  <a:lnTo>
                    <a:pt x="314361" y="725916"/>
                  </a:lnTo>
                  <a:lnTo>
                    <a:pt x="314489" y="725775"/>
                  </a:lnTo>
                  <a:lnTo>
                    <a:pt x="314663" y="725540"/>
                  </a:lnTo>
                  <a:lnTo>
                    <a:pt x="314744" y="725397"/>
                  </a:lnTo>
                  <a:lnTo>
                    <a:pt x="314825" y="725256"/>
                  </a:lnTo>
                  <a:lnTo>
                    <a:pt x="315289" y="724598"/>
                  </a:lnTo>
                  <a:lnTo>
                    <a:pt x="315417" y="724457"/>
                  </a:lnTo>
                  <a:lnTo>
                    <a:pt x="315498" y="724315"/>
                  </a:lnTo>
                  <a:lnTo>
                    <a:pt x="315591" y="724174"/>
                  </a:lnTo>
                  <a:lnTo>
                    <a:pt x="315753" y="723938"/>
                  </a:lnTo>
                  <a:lnTo>
                    <a:pt x="315881" y="723797"/>
                  </a:lnTo>
                  <a:lnTo>
                    <a:pt x="315962" y="723656"/>
                  </a:lnTo>
                  <a:lnTo>
                    <a:pt x="316043" y="723516"/>
                  </a:lnTo>
                  <a:lnTo>
                    <a:pt x="316136" y="723375"/>
                  </a:lnTo>
                  <a:lnTo>
                    <a:pt x="316217" y="723232"/>
                  </a:lnTo>
                  <a:lnTo>
                    <a:pt x="316345" y="723139"/>
                  </a:lnTo>
                  <a:lnTo>
                    <a:pt x="316426" y="722997"/>
                  </a:lnTo>
                  <a:lnTo>
                    <a:pt x="316507" y="722856"/>
                  </a:lnTo>
                  <a:lnTo>
                    <a:pt x="316600" y="722715"/>
                  </a:lnTo>
                  <a:lnTo>
                    <a:pt x="316681" y="722574"/>
                  </a:lnTo>
                  <a:lnTo>
                    <a:pt x="316809" y="722433"/>
                  </a:lnTo>
                  <a:lnTo>
                    <a:pt x="316890" y="722292"/>
                  </a:lnTo>
                  <a:lnTo>
                    <a:pt x="316971" y="722150"/>
                  </a:lnTo>
                  <a:lnTo>
                    <a:pt x="317145" y="721914"/>
                  </a:lnTo>
                  <a:lnTo>
                    <a:pt x="317273" y="721773"/>
                  </a:lnTo>
                  <a:lnTo>
                    <a:pt x="317354" y="721632"/>
                  </a:lnTo>
                  <a:lnTo>
                    <a:pt x="317435" y="721491"/>
                  </a:lnTo>
                  <a:lnTo>
                    <a:pt x="317516" y="721350"/>
                  </a:lnTo>
                  <a:lnTo>
                    <a:pt x="317609" y="721208"/>
                  </a:lnTo>
                  <a:lnTo>
                    <a:pt x="317725" y="721067"/>
                  </a:lnTo>
                  <a:lnTo>
                    <a:pt x="317818" y="720926"/>
                  </a:lnTo>
                  <a:lnTo>
                    <a:pt x="317899" y="720785"/>
                  </a:lnTo>
                  <a:lnTo>
                    <a:pt x="318062" y="720550"/>
                  </a:lnTo>
                  <a:lnTo>
                    <a:pt x="318189" y="720409"/>
                  </a:lnTo>
                  <a:lnTo>
                    <a:pt x="318282" y="720268"/>
                  </a:lnTo>
                  <a:lnTo>
                    <a:pt x="318363" y="720126"/>
                  </a:lnTo>
                  <a:lnTo>
                    <a:pt x="318444" y="719985"/>
                  </a:lnTo>
                  <a:lnTo>
                    <a:pt x="318526" y="719844"/>
                  </a:lnTo>
                  <a:lnTo>
                    <a:pt x="318653" y="719703"/>
                  </a:lnTo>
                  <a:lnTo>
                    <a:pt x="318734" y="719562"/>
                  </a:lnTo>
                  <a:lnTo>
                    <a:pt x="318827" y="719421"/>
                  </a:lnTo>
                  <a:lnTo>
                    <a:pt x="318908" y="719278"/>
                  </a:lnTo>
                  <a:lnTo>
                    <a:pt x="318990" y="719137"/>
                  </a:lnTo>
                  <a:lnTo>
                    <a:pt x="319117" y="718996"/>
                  </a:lnTo>
                  <a:lnTo>
                    <a:pt x="319198" y="718856"/>
                  </a:lnTo>
                  <a:lnTo>
                    <a:pt x="319291" y="718715"/>
                  </a:lnTo>
                  <a:lnTo>
                    <a:pt x="319372" y="718572"/>
                  </a:lnTo>
                  <a:lnTo>
                    <a:pt x="319581" y="718337"/>
                  </a:lnTo>
                  <a:lnTo>
                    <a:pt x="319662" y="718196"/>
                  </a:lnTo>
                  <a:lnTo>
                    <a:pt x="319744" y="718055"/>
                  </a:lnTo>
                  <a:lnTo>
                    <a:pt x="319836" y="717914"/>
                  </a:lnTo>
                  <a:lnTo>
                    <a:pt x="319918" y="717773"/>
                  </a:lnTo>
                  <a:lnTo>
                    <a:pt x="320045" y="717632"/>
                  </a:lnTo>
                  <a:lnTo>
                    <a:pt x="320126" y="717490"/>
                  </a:lnTo>
                  <a:lnTo>
                    <a:pt x="320208" y="717349"/>
                  </a:lnTo>
                  <a:lnTo>
                    <a:pt x="320300" y="717208"/>
                  </a:lnTo>
                  <a:lnTo>
                    <a:pt x="320382" y="717067"/>
                  </a:lnTo>
                  <a:lnTo>
                    <a:pt x="320509" y="716926"/>
                  </a:lnTo>
                  <a:lnTo>
                    <a:pt x="320590" y="716784"/>
                  </a:lnTo>
                  <a:lnTo>
                    <a:pt x="320672" y="716643"/>
                  </a:lnTo>
                  <a:lnTo>
                    <a:pt x="320753" y="716502"/>
                  </a:lnTo>
                  <a:lnTo>
                    <a:pt x="320846" y="716361"/>
                  </a:lnTo>
                  <a:lnTo>
                    <a:pt x="320973" y="716220"/>
                  </a:lnTo>
                  <a:lnTo>
                    <a:pt x="321054" y="716079"/>
                  </a:lnTo>
                  <a:lnTo>
                    <a:pt x="321136" y="715936"/>
                  </a:lnTo>
                  <a:lnTo>
                    <a:pt x="321217" y="715795"/>
                  </a:lnTo>
                  <a:lnTo>
                    <a:pt x="321310" y="715654"/>
                  </a:lnTo>
                  <a:lnTo>
                    <a:pt x="321426" y="715513"/>
                  </a:lnTo>
                  <a:lnTo>
                    <a:pt x="321518" y="715372"/>
                  </a:lnTo>
                  <a:lnTo>
                    <a:pt x="321600" y="715230"/>
                  </a:lnTo>
                  <a:lnTo>
                    <a:pt x="321681" y="715089"/>
                  </a:lnTo>
                  <a:lnTo>
                    <a:pt x="321762" y="714948"/>
                  </a:lnTo>
                  <a:lnTo>
                    <a:pt x="321890" y="714807"/>
                  </a:lnTo>
                  <a:lnTo>
                    <a:pt x="321982" y="714666"/>
                  </a:lnTo>
                  <a:lnTo>
                    <a:pt x="322064" y="714525"/>
                  </a:lnTo>
                  <a:lnTo>
                    <a:pt x="322145" y="714336"/>
                  </a:lnTo>
                  <a:lnTo>
                    <a:pt x="322226" y="714196"/>
                  </a:lnTo>
                  <a:lnTo>
                    <a:pt x="322354" y="714055"/>
                  </a:lnTo>
                  <a:lnTo>
                    <a:pt x="322435" y="713912"/>
                  </a:lnTo>
                  <a:lnTo>
                    <a:pt x="322528" y="713771"/>
                  </a:lnTo>
                  <a:lnTo>
                    <a:pt x="322609" y="713630"/>
                  </a:lnTo>
                  <a:lnTo>
                    <a:pt x="322690" y="713489"/>
                  </a:lnTo>
                  <a:lnTo>
                    <a:pt x="322818" y="713348"/>
                  </a:lnTo>
                  <a:lnTo>
                    <a:pt x="322899" y="713207"/>
                  </a:lnTo>
                  <a:lnTo>
                    <a:pt x="322992" y="713065"/>
                  </a:lnTo>
                  <a:lnTo>
                    <a:pt x="323073" y="712924"/>
                  </a:lnTo>
                  <a:lnTo>
                    <a:pt x="323154" y="712783"/>
                  </a:lnTo>
                  <a:lnTo>
                    <a:pt x="323282" y="712642"/>
                  </a:lnTo>
                  <a:lnTo>
                    <a:pt x="323363" y="712501"/>
                  </a:lnTo>
                  <a:lnTo>
                    <a:pt x="323444" y="712360"/>
                  </a:lnTo>
                  <a:lnTo>
                    <a:pt x="323537" y="712218"/>
                  </a:lnTo>
                  <a:lnTo>
                    <a:pt x="323618" y="712030"/>
                  </a:lnTo>
                  <a:lnTo>
                    <a:pt x="323746" y="711889"/>
                  </a:lnTo>
                  <a:lnTo>
                    <a:pt x="323827" y="711747"/>
                  </a:lnTo>
                  <a:lnTo>
                    <a:pt x="323908" y="711606"/>
                  </a:lnTo>
                  <a:lnTo>
                    <a:pt x="324001" y="711465"/>
                  </a:lnTo>
                  <a:lnTo>
                    <a:pt x="324082" y="711324"/>
                  </a:lnTo>
                  <a:lnTo>
                    <a:pt x="324210" y="711183"/>
                  </a:lnTo>
                  <a:lnTo>
                    <a:pt x="324291" y="711041"/>
                  </a:lnTo>
                  <a:lnTo>
                    <a:pt x="324372" y="710900"/>
                  </a:lnTo>
                  <a:lnTo>
                    <a:pt x="324453" y="710759"/>
                  </a:lnTo>
                  <a:lnTo>
                    <a:pt x="324546" y="710618"/>
                  </a:lnTo>
                  <a:lnTo>
                    <a:pt x="324674" y="710429"/>
                  </a:lnTo>
                  <a:lnTo>
                    <a:pt x="324755" y="710288"/>
                  </a:lnTo>
                  <a:lnTo>
                    <a:pt x="324836" y="710147"/>
                  </a:lnTo>
                  <a:lnTo>
                    <a:pt x="324917" y="710006"/>
                  </a:lnTo>
                  <a:lnTo>
                    <a:pt x="325010" y="709865"/>
                  </a:lnTo>
                  <a:lnTo>
                    <a:pt x="325126" y="709723"/>
                  </a:lnTo>
                  <a:lnTo>
                    <a:pt x="325219" y="709582"/>
                  </a:lnTo>
                  <a:lnTo>
                    <a:pt x="325300" y="709441"/>
                  </a:lnTo>
                  <a:lnTo>
                    <a:pt x="325381" y="709254"/>
                  </a:lnTo>
                  <a:lnTo>
                    <a:pt x="325462" y="709111"/>
                  </a:lnTo>
                  <a:lnTo>
                    <a:pt x="325590" y="708970"/>
                  </a:lnTo>
                  <a:lnTo>
                    <a:pt x="325683" y="708829"/>
                  </a:lnTo>
                  <a:lnTo>
                    <a:pt x="325764" y="708688"/>
                  </a:lnTo>
                  <a:lnTo>
                    <a:pt x="325845" y="708547"/>
                  </a:lnTo>
                  <a:lnTo>
                    <a:pt x="325926" y="708405"/>
                  </a:lnTo>
                  <a:lnTo>
                    <a:pt x="326054" y="708218"/>
                  </a:lnTo>
                  <a:lnTo>
                    <a:pt x="326135" y="708077"/>
                  </a:lnTo>
                  <a:lnTo>
                    <a:pt x="326228" y="707936"/>
                  </a:lnTo>
                  <a:lnTo>
                    <a:pt x="326309" y="707793"/>
                  </a:lnTo>
                  <a:lnTo>
                    <a:pt x="326390" y="707652"/>
                  </a:lnTo>
                  <a:lnTo>
                    <a:pt x="326518" y="707511"/>
                  </a:lnTo>
                  <a:lnTo>
                    <a:pt x="326599" y="707323"/>
                  </a:lnTo>
                  <a:lnTo>
                    <a:pt x="326692" y="707182"/>
                  </a:lnTo>
                  <a:lnTo>
                    <a:pt x="326773" y="707041"/>
                  </a:lnTo>
                  <a:lnTo>
                    <a:pt x="326854" y="706900"/>
                  </a:lnTo>
                  <a:lnTo>
                    <a:pt x="326982" y="706759"/>
                  </a:lnTo>
                  <a:lnTo>
                    <a:pt x="327063" y="706616"/>
                  </a:lnTo>
                  <a:lnTo>
                    <a:pt x="327144" y="706429"/>
                  </a:lnTo>
                  <a:lnTo>
                    <a:pt x="327237" y="706288"/>
                  </a:lnTo>
                  <a:lnTo>
                    <a:pt x="327318" y="706147"/>
                  </a:lnTo>
                  <a:lnTo>
                    <a:pt x="327446" y="706005"/>
                  </a:lnTo>
                  <a:lnTo>
                    <a:pt x="327527" y="705864"/>
                  </a:lnTo>
                  <a:lnTo>
                    <a:pt x="327608" y="705676"/>
                  </a:lnTo>
                  <a:lnTo>
                    <a:pt x="327701" y="705534"/>
                  </a:lnTo>
                  <a:lnTo>
                    <a:pt x="327782" y="705393"/>
                  </a:lnTo>
                  <a:lnTo>
                    <a:pt x="327910" y="705252"/>
                  </a:lnTo>
                  <a:lnTo>
                    <a:pt x="327991" y="705111"/>
                  </a:lnTo>
                  <a:lnTo>
                    <a:pt x="328072" y="704922"/>
                  </a:lnTo>
                  <a:lnTo>
                    <a:pt x="328154" y="704781"/>
                  </a:lnTo>
                  <a:lnTo>
                    <a:pt x="328246" y="704640"/>
                  </a:lnTo>
                  <a:lnTo>
                    <a:pt x="328374" y="704499"/>
                  </a:lnTo>
                  <a:lnTo>
                    <a:pt x="328455" y="704358"/>
                  </a:lnTo>
                  <a:lnTo>
                    <a:pt x="328536" y="704169"/>
                  </a:lnTo>
                  <a:lnTo>
                    <a:pt x="328618" y="704028"/>
                  </a:lnTo>
                  <a:lnTo>
                    <a:pt x="328710" y="703887"/>
                  </a:lnTo>
                  <a:lnTo>
                    <a:pt x="328826" y="703745"/>
                  </a:lnTo>
                  <a:lnTo>
                    <a:pt x="328919" y="703558"/>
                  </a:lnTo>
                  <a:lnTo>
                    <a:pt x="329000" y="703417"/>
                  </a:lnTo>
                  <a:lnTo>
                    <a:pt x="329082" y="703276"/>
                  </a:lnTo>
                  <a:lnTo>
                    <a:pt x="329163" y="703133"/>
                  </a:lnTo>
                  <a:lnTo>
                    <a:pt x="329290" y="702946"/>
                  </a:lnTo>
                  <a:lnTo>
                    <a:pt x="329383" y="702805"/>
                  </a:lnTo>
                  <a:lnTo>
                    <a:pt x="329464" y="702663"/>
                  </a:lnTo>
                  <a:lnTo>
                    <a:pt x="329546" y="702522"/>
                  </a:lnTo>
                  <a:lnTo>
                    <a:pt x="329627" y="702334"/>
                  </a:lnTo>
                  <a:lnTo>
                    <a:pt x="329754" y="702193"/>
                  </a:lnTo>
                  <a:lnTo>
                    <a:pt x="329836" y="702051"/>
                  </a:lnTo>
                  <a:lnTo>
                    <a:pt x="329928" y="701910"/>
                  </a:lnTo>
                  <a:lnTo>
                    <a:pt x="330010" y="701722"/>
                  </a:lnTo>
                  <a:lnTo>
                    <a:pt x="330091" y="701580"/>
                  </a:lnTo>
                  <a:lnTo>
                    <a:pt x="330218" y="701439"/>
                  </a:lnTo>
                  <a:lnTo>
                    <a:pt x="330300" y="701298"/>
                  </a:lnTo>
                  <a:lnTo>
                    <a:pt x="330392" y="701109"/>
                  </a:lnTo>
                  <a:lnTo>
                    <a:pt x="330474" y="700968"/>
                  </a:lnTo>
                  <a:lnTo>
                    <a:pt x="330555" y="700827"/>
                  </a:lnTo>
                  <a:lnTo>
                    <a:pt x="330682" y="700686"/>
                  </a:lnTo>
                  <a:lnTo>
                    <a:pt x="330764" y="700497"/>
                  </a:lnTo>
                  <a:lnTo>
                    <a:pt x="330845" y="700357"/>
                  </a:lnTo>
                  <a:lnTo>
                    <a:pt x="330938" y="700216"/>
                  </a:lnTo>
                  <a:lnTo>
                    <a:pt x="331019" y="700027"/>
                  </a:lnTo>
                  <a:lnTo>
                    <a:pt x="331146" y="699886"/>
                  </a:lnTo>
                  <a:lnTo>
                    <a:pt x="331228" y="699745"/>
                  </a:lnTo>
                  <a:lnTo>
                    <a:pt x="331309" y="699557"/>
                  </a:lnTo>
                </a:path>
                <a:path w="925195" h="787400">
                  <a:moveTo>
                    <a:pt x="331309" y="699557"/>
                  </a:moveTo>
                  <a:lnTo>
                    <a:pt x="331402" y="699415"/>
                  </a:lnTo>
                  <a:lnTo>
                    <a:pt x="331483" y="699274"/>
                  </a:lnTo>
                  <a:lnTo>
                    <a:pt x="331610" y="699133"/>
                  </a:lnTo>
                  <a:lnTo>
                    <a:pt x="331692" y="698944"/>
                  </a:lnTo>
                  <a:lnTo>
                    <a:pt x="331773" y="698803"/>
                  </a:lnTo>
                  <a:lnTo>
                    <a:pt x="331854" y="698662"/>
                  </a:lnTo>
                  <a:lnTo>
                    <a:pt x="331947" y="698473"/>
                  </a:lnTo>
                  <a:lnTo>
                    <a:pt x="332074" y="698332"/>
                  </a:lnTo>
                  <a:lnTo>
                    <a:pt x="332156" y="698191"/>
                  </a:lnTo>
                  <a:lnTo>
                    <a:pt x="332237" y="698004"/>
                  </a:lnTo>
                  <a:lnTo>
                    <a:pt x="332318" y="697862"/>
                  </a:lnTo>
                  <a:lnTo>
                    <a:pt x="332411" y="697721"/>
                  </a:lnTo>
                  <a:lnTo>
                    <a:pt x="332527" y="697533"/>
                  </a:lnTo>
                  <a:lnTo>
                    <a:pt x="332620" y="697391"/>
                  </a:lnTo>
                  <a:lnTo>
                    <a:pt x="332701" y="697250"/>
                  </a:lnTo>
                  <a:lnTo>
                    <a:pt x="332782" y="697062"/>
                  </a:lnTo>
                  <a:lnTo>
                    <a:pt x="332863" y="696920"/>
                  </a:lnTo>
                  <a:lnTo>
                    <a:pt x="332991" y="696779"/>
                  </a:lnTo>
                  <a:lnTo>
                    <a:pt x="333084" y="696592"/>
                  </a:lnTo>
                  <a:lnTo>
                    <a:pt x="333165" y="696451"/>
                  </a:lnTo>
                  <a:lnTo>
                    <a:pt x="333246" y="696308"/>
                  </a:lnTo>
                  <a:lnTo>
                    <a:pt x="333327" y="696121"/>
                  </a:lnTo>
                  <a:lnTo>
                    <a:pt x="333455" y="695980"/>
                  </a:lnTo>
                  <a:lnTo>
                    <a:pt x="333536" y="695838"/>
                  </a:lnTo>
                  <a:lnTo>
                    <a:pt x="333629" y="695650"/>
                  </a:lnTo>
                  <a:lnTo>
                    <a:pt x="333710" y="695509"/>
                  </a:lnTo>
                  <a:lnTo>
                    <a:pt x="333791" y="695320"/>
                  </a:lnTo>
                  <a:lnTo>
                    <a:pt x="333919" y="695179"/>
                  </a:lnTo>
                  <a:lnTo>
                    <a:pt x="334000" y="695038"/>
                  </a:lnTo>
                  <a:lnTo>
                    <a:pt x="334093" y="694849"/>
                  </a:lnTo>
                  <a:lnTo>
                    <a:pt x="334174" y="694708"/>
                  </a:lnTo>
                  <a:lnTo>
                    <a:pt x="334255" y="694567"/>
                  </a:lnTo>
                  <a:lnTo>
                    <a:pt x="334383" y="694379"/>
                  </a:lnTo>
                  <a:lnTo>
                    <a:pt x="334464" y="694238"/>
                  </a:lnTo>
                  <a:lnTo>
                    <a:pt x="334545" y="694049"/>
                  </a:lnTo>
                  <a:lnTo>
                    <a:pt x="334638" y="693908"/>
                  </a:lnTo>
                  <a:lnTo>
                    <a:pt x="334719" y="693767"/>
                  </a:lnTo>
                  <a:lnTo>
                    <a:pt x="334847" y="693579"/>
                  </a:lnTo>
                  <a:lnTo>
                    <a:pt x="334928" y="693437"/>
                  </a:lnTo>
                  <a:lnTo>
                    <a:pt x="335009" y="693249"/>
                  </a:lnTo>
                  <a:lnTo>
                    <a:pt x="335102" y="693109"/>
                  </a:lnTo>
                  <a:lnTo>
                    <a:pt x="335183" y="692966"/>
                  </a:lnTo>
                  <a:lnTo>
                    <a:pt x="335311" y="692779"/>
                  </a:lnTo>
                  <a:lnTo>
                    <a:pt x="335392" y="692638"/>
                  </a:lnTo>
                  <a:lnTo>
                    <a:pt x="335473" y="692449"/>
                  </a:lnTo>
                  <a:lnTo>
                    <a:pt x="335555" y="692308"/>
                  </a:lnTo>
                  <a:lnTo>
                    <a:pt x="335647" y="692167"/>
                  </a:lnTo>
                  <a:lnTo>
                    <a:pt x="335775" y="691978"/>
                  </a:lnTo>
                  <a:lnTo>
                    <a:pt x="335856" y="691837"/>
                  </a:lnTo>
                  <a:lnTo>
                    <a:pt x="335937" y="691648"/>
                  </a:lnTo>
                  <a:lnTo>
                    <a:pt x="336019" y="691507"/>
                  </a:lnTo>
                  <a:lnTo>
                    <a:pt x="336111" y="691320"/>
                  </a:lnTo>
                  <a:lnTo>
                    <a:pt x="336239" y="691178"/>
                  </a:lnTo>
                  <a:lnTo>
                    <a:pt x="336320" y="691037"/>
                  </a:lnTo>
                  <a:lnTo>
                    <a:pt x="336401" y="690849"/>
                  </a:lnTo>
                  <a:lnTo>
                    <a:pt x="336483" y="690708"/>
                  </a:lnTo>
                  <a:lnTo>
                    <a:pt x="336564" y="690519"/>
                  </a:lnTo>
                  <a:lnTo>
                    <a:pt x="336691" y="690378"/>
                  </a:lnTo>
                  <a:lnTo>
                    <a:pt x="336784" y="690189"/>
                  </a:lnTo>
                  <a:lnTo>
                    <a:pt x="336865" y="690048"/>
                  </a:lnTo>
                  <a:lnTo>
                    <a:pt x="336947" y="689860"/>
                  </a:lnTo>
                  <a:lnTo>
                    <a:pt x="337028" y="689719"/>
                  </a:lnTo>
                  <a:lnTo>
                    <a:pt x="337155" y="689531"/>
                  </a:lnTo>
                  <a:lnTo>
                    <a:pt x="337237" y="689390"/>
                  </a:lnTo>
                  <a:lnTo>
                    <a:pt x="337329" y="689248"/>
                  </a:lnTo>
                  <a:lnTo>
                    <a:pt x="337411" y="689060"/>
                  </a:lnTo>
                  <a:lnTo>
                    <a:pt x="337492" y="688919"/>
                  </a:lnTo>
                  <a:lnTo>
                    <a:pt x="337619" y="688730"/>
                  </a:lnTo>
                  <a:lnTo>
                    <a:pt x="337701" y="688589"/>
                  </a:lnTo>
                  <a:lnTo>
                    <a:pt x="337793" y="688401"/>
                  </a:lnTo>
                  <a:lnTo>
                    <a:pt x="337875" y="688264"/>
                  </a:lnTo>
                  <a:lnTo>
                    <a:pt x="337956" y="688070"/>
                  </a:lnTo>
                  <a:lnTo>
                    <a:pt x="338083" y="687927"/>
                  </a:lnTo>
                  <a:lnTo>
                    <a:pt x="338165" y="687746"/>
                  </a:lnTo>
                  <a:lnTo>
                    <a:pt x="338246" y="687604"/>
                  </a:lnTo>
                  <a:lnTo>
                    <a:pt x="338339" y="687410"/>
                  </a:lnTo>
                  <a:lnTo>
                    <a:pt x="338420" y="687268"/>
                  </a:lnTo>
                  <a:lnTo>
                    <a:pt x="338547" y="687087"/>
                  </a:lnTo>
                  <a:lnTo>
                    <a:pt x="338629" y="686944"/>
                  </a:lnTo>
                  <a:lnTo>
                    <a:pt x="338710" y="686750"/>
                  </a:lnTo>
                  <a:lnTo>
                    <a:pt x="338803" y="686608"/>
                  </a:lnTo>
                  <a:lnTo>
                    <a:pt x="338884" y="686427"/>
                  </a:lnTo>
                  <a:lnTo>
                    <a:pt x="339011" y="686285"/>
                  </a:lnTo>
                  <a:lnTo>
                    <a:pt x="339093" y="686091"/>
                  </a:lnTo>
                  <a:lnTo>
                    <a:pt x="339174" y="685948"/>
                  </a:lnTo>
                  <a:lnTo>
                    <a:pt x="339255" y="685767"/>
                  </a:lnTo>
                  <a:lnTo>
                    <a:pt x="339348" y="685625"/>
                  </a:lnTo>
                  <a:lnTo>
                    <a:pt x="339475" y="685431"/>
                  </a:lnTo>
                  <a:lnTo>
                    <a:pt x="339557" y="685289"/>
                  </a:lnTo>
                  <a:lnTo>
                    <a:pt x="339638" y="685108"/>
                  </a:lnTo>
                  <a:lnTo>
                    <a:pt x="339719" y="684965"/>
                  </a:lnTo>
                  <a:lnTo>
                    <a:pt x="339812" y="684771"/>
                  </a:lnTo>
                  <a:lnTo>
                    <a:pt x="339939" y="684629"/>
                  </a:lnTo>
                  <a:lnTo>
                    <a:pt x="340021" y="684448"/>
                  </a:lnTo>
                  <a:lnTo>
                    <a:pt x="340102" y="684254"/>
                  </a:lnTo>
                  <a:lnTo>
                    <a:pt x="340183" y="684112"/>
                  </a:lnTo>
                  <a:lnTo>
                    <a:pt x="340264" y="683931"/>
                  </a:lnTo>
                  <a:lnTo>
                    <a:pt x="340392" y="683789"/>
                  </a:lnTo>
                  <a:lnTo>
                    <a:pt x="340485" y="683595"/>
                  </a:lnTo>
                  <a:lnTo>
                    <a:pt x="340566" y="683452"/>
                  </a:lnTo>
                  <a:lnTo>
                    <a:pt x="340647" y="683271"/>
                  </a:lnTo>
                  <a:lnTo>
                    <a:pt x="340728" y="683129"/>
                  </a:lnTo>
                  <a:lnTo>
                    <a:pt x="340856" y="682935"/>
                  </a:lnTo>
                  <a:lnTo>
                    <a:pt x="340937" y="682806"/>
                  </a:lnTo>
                  <a:lnTo>
                    <a:pt x="341030" y="682612"/>
                  </a:lnTo>
                  <a:lnTo>
                    <a:pt x="341111" y="682418"/>
                  </a:lnTo>
                  <a:lnTo>
                    <a:pt x="341192" y="682288"/>
                  </a:lnTo>
                  <a:lnTo>
                    <a:pt x="341320" y="682094"/>
                  </a:lnTo>
                  <a:lnTo>
                    <a:pt x="341401" y="681952"/>
                  </a:lnTo>
                  <a:lnTo>
                    <a:pt x="341494" y="681758"/>
                  </a:lnTo>
                  <a:lnTo>
                    <a:pt x="341575" y="681629"/>
                  </a:lnTo>
                  <a:lnTo>
                    <a:pt x="341656" y="681435"/>
                  </a:lnTo>
                  <a:lnTo>
                    <a:pt x="341784" y="681241"/>
                  </a:lnTo>
                  <a:lnTo>
                    <a:pt x="341865" y="681111"/>
                  </a:lnTo>
                  <a:lnTo>
                    <a:pt x="341958" y="680917"/>
                  </a:lnTo>
                  <a:lnTo>
                    <a:pt x="342039" y="680775"/>
                  </a:lnTo>
                  <a:lnTo>
                    <a:pt x="342120" y="680581"/>
                  </a:lnTo>
                  <a:lnTo>
                    <a:pt x="342248" y="680400"/>
                  </a:lnTo>
                  <a:lnTo>
                    <a:pt x="342329" y="680258"/>
                  </a:lnTo>
                  <a:lnTo>
                    <a:pt x="342410" y="680064"/>
                  </a:lnTo>
                  <a:lnTo>
                    <a:pt x="342503" y="679934"/>
                  </a:lnTo>
                  <a:lnTo>
                    <a:pt x="342584" y="679740"/>
                  </a:lnTo>
                  <a:lnTo>
                    <a:pt x="342712" y="679546"/>
                  </a:lnTo>
                  <a:lnTo>
                    <a:pt x="342793" y="679417"/>
                  </a:lnTo>
                  <a:lnTo>
                    <a:pt x="342874" y="679223"/>
                  </a:lnTo>
                  <a:lnTo>
                    <a:pt x="342955" y="679081"/>
                  </a:lnTo>
                  <a:lnTo>
                    <a:pt x="343048" y="678887"/>
                  </a:lnTo>
                  <a:lnTo>
                    <a:pt x="343176" y="678706"/>
                  </a:lnTo>
                  <a:lnTo>
                    <a:pt x="343257" y="678563"/>
                  </a:lnTo>
                  <a:lnTo>
                    <a:pt x="343338" y="678369"/>
                  </a:lnTo>
                  <a:lnTo>
                    <a:pt x="343419" y="678240"/>
                  </a:lnTo>
                  <a:lnTo>
                    <a:pt x="343512" y="678046"/>
                  </a:lnTo>
                  <a:lnTo>
                    <a:pt x="343640" y="677852"/>
                  </a:lnTo>
                  <a:lnTo>
                    <a:pt x="343721" y="677710"/>
                  </a:lnTo>
                  <a:lnTo>
                    <a:pt x="343802" y="677529"/>
                  </a:lnTo>
                  <a:lnTo>
                    <a:pt x="343883" y="677335"/>
                  </a:lnTo>
                  <a:lnTo>
                    <a:pt x="343965" y="677192"/>
                  </a:lnTo>
                  <a:lnTo>
                    <a:pt x="344092" y="677011"/>
                  </a:lnTo>
                  <a:lnTo>
                    <a:pt x="344185" y="676817"/>
                  </a:lnTo>
                  <a:lnTo>
                    <a:pt x="344266" y="676675"/>
                  </a:lnTo>
                  <a:lnTo>
                    <a:pt x="344347" y="676494"/>
                  </a:lnTo>
                  <a:lnTo>
                    <a:pt x="344429" y="676300"/>
                  </a:lnTo>
                  <a:lnTo>
                    <a:pt x="344556" y="676158"/>
                  </a:lnTo>
                  <a:lnTo>
                    <a:pt x="344637" y="675977"/>
                  </a:lnTo>
                  <a:lnTo>
                    <a:pt x="344730" y="675834"/>
                  </a:lnTo>
                  <a:lnTo>
                    <a:pt x="344811" y="675640"/>
                  </a:lnTo>
                  <a:lnTo>
                    <a:pt x="344893" y="675459"/>
                  </a:lnTo>
                  <a:lnTo>
                    <a:pt x="345020" y="675317"/>
                  </a:lnTo>
                  <a:lnTo>
                    <a:pt x="345101" y="675123"/>
                  </a:lnTo>
                  <a:lnTo>
                    <a:pt x="345194" y="674942"/>
                  </a:lnTo>
                  <a:lnTo>
                    <a:pt x="345275" y="674800"/>
                  </a:lnTo>
                  <a:lnTo>
                    <a:pt x="345357" y="674606"/>
                  </a:lnTo>
                  <a:lnTo>
                    <a:pt x="345484" y="674425"/>
                  </a:lnTo>
                  <a:lnTo>
                    <a:pt x="345565" y="674231"/>
                  </a:lnTo>
                  <a:lnTo>
                    <a:pt x="345658" y="674088"/>
                  </a:lnTo>
                  <a:lnTo>
                    <a:pt x="345739" y="673907"/>
                  </a:lnTo>
                  <a:lnTo>
                    <a:pt x="345821" y="673713"/>
                  </a:lnTo>
                  <a:lnTo>
                    <a:pt x="345948" y="673571"/>
                  </a:lnTo>
                  <a:lnTo>
                    <a:pt x="346029" y="673390"/>
                  </a:lnTo>
                  <a:lnTo>
                    <a:pt x="346111" y="673196"/>
                  </a:lnTo>
                  <a:lnTo>
                    <a:pt x="346203" y="673054"/>
                  </a:lnTo>
                  <a:lnTo>
                    <a:pt x="346285" y="672873"/>
                  </a:lnTo>
                  <a:lnTo>
                    <a:pt x="346412" y="672679"/>
                  </a:lnTo>
                  <a:lnTo>
                    <a:pt x="346493" y="672536"/>
                  </a:lnTo>
                  <a:lnTo>
                    <a:pt x="346575" y="672355"/>
                  </a:lnTo>
                  <a:lnTo>
                    <a:pt x="346656" y="672161"/>
                  </a:lnTo>
                  <a:lnTo>
                    <a:pt x="346749" y="671967"/>
                  </a:lnTo>
                  <a:lnTo>
                    <a:pt x="346876" y="671838"/>
                  </a:lnTo>
                  <a:lnTo>
                    <a:pt x="346957" y="671644"/>
                  </a:lnTo>
                  <a:lnTo>
                    <a:pt x="347039" y="671450"/>
                  </a:lnTo>
                  <a:lnTo>
                    <a:pt x="347120" y="671320"/>
                  </a:lnTo>
                  <a:lnTo>
                    <a:pt x="347213" y="671126"/>
                  </a:lnTo>
                  <a:lnTo>
                    <a:pt x="347329" y="670932"/>
                  </a:lnTo>
                  <a:lnTo>
                    <a:pt x="347421" y="670751"/>
                  </a:lnTo>
                  <a:lnTo>
                    <a:pt x="347503" y="670609"/>
                  </a:lnTo>
                  <a:lnTo>
                    <a:pt x="347584" y="670415"/>
                  </a:lnTo>
                  <a:lnTo>
                    <a:pt x="347677" y="670234"/>
                  </a:lnTo>
                  <a:lnTo>
                    <a:pt x="347793" y="670040"/>
                  </a:lnTo>
                  <a:lnTo>
                    <a:pt x="347885" y="669898"/>
                  </a:lnTo>
                  <a:lnTo>
                    <a:pt x="347967" y="669717"/>
                  </a:lnTo>
                  <a:lnTo>
                    <a:pt x="348048" y="669523"/>
                  </a:lnTo>
                  <a:lnTo>
                    <a:pt x="348129" y="669380"/>
                  </a:lnTo>
                  <a:lnTo>
                    <a:pt x="348257" y="669199"/>
                  </a:lnTo>
                  <a:lnTo>
                    <a:pt x="348338" y="669005"/>
                  </a:lnTo>
                  <a:lnTo>
                    <a:pt x="348431" y="668824"/>
                  </a:lnTo>
                  <a:lnTo>
                    <a:pt x="348512" y="668682"/>
                  </a:lnTo>
                  <a:lnTo>
                    <a:pt x="348593" y="668488"/>
                  </a:lnTo>
                  <a:lnTo>
                    <a:pt x="348721" y="668307"/>
                  </a:lnTo>
                  <a:lnTo>
                    <a:pt x="348802" y="668113"/>
                  </a:lnTo>
                  <a:lnTo>
                    <a:pt x="348895" y="667932"/>
                  </a:lnTo>
                  <a:lnTo>
                    <a:pt x="348976" y="667790"/>
                  </a:lnTo>
                  <a:lnTo>
                    <a:pt x="349057" y="667596"/>
                  </a:lnTo>
                  <a:lnTo>
                    <a:pt x="349185" y="667402"/>
                  </a:lnTo>
                  <a:lnTo>
                    <a:pt x="349266" y="667221"/>
                  </a:lnTo>
                  <a:lnTo>
                    <a:pt x="349359" y="667078"/>
                  </a:lnTo>
                  <a:lnTo>
                    <a:pt x="349440" y="666884"/>
                  </a:lnTo>
                  <a:lnTo>
                    <a:pt x="349521" y="666703"/>
                  </a:lnTo>
                  <a:lnTo>
                    <a:pt x="349649" y="666509"/>
                  </a:lnTo>
                  <a:lnTo>
                    <a:pt x="349730" y="666367"/>
                  </a:lnTo>
                </a:path>
                <a:path w="925195" h="787400">
                  <a:moveTo>
                    <a:pt x="349730" y="666367"/>
                  </a:moveTo>
                  <a:lnTo>
                    <a:pt x="349811" y="666186"/>
                  </a:lnTo>
                  <a:lnTo>
                    <a:pt x="349904" y="665992"/>
                  </a:lnTo>
                  <a:lnTo>
                    <a:pt x="349985" y="665811"/>
                  </a:lnTo>
                  <a:lnTo>
                    <a:pt x="350113" y="665617"/>
                  </a:lnTo>
                  <a:lnTo>
                    <a:pt x="350194" y="665474"/>
                  </a:lnTo>
                  <a:lnTo>
                    <a:pt x="350275" y="665293"/>
                  </a:lnTo>
                  <a:lnTo>
                    <a:pt x="350356" y="665099"/>
                  </a:lnTo>
                  <a:lnTo>
                    <a:pt x="350449" y="664918"/>
                  </a:lnTo>
                  <a:lnTo>
                    <a:pt x="350577" y="664724"/>
                  </a:lnTo>
                  <a:lnTo>
                    <a:pt x="350658" y="664582"/>
                  </a:lnTo>
                  <a:lnTo>
                    <a:pt x="350739" y="664401"/>
                  </a:lnTo>
                  <a:lnTo>
                    <a:pt x="350820" y="664207"/>
                  </a:lnTo>
                  <a:lnTo>
                    <a:pt x="350913" y="664013"/>
                  </a:lnTo>
                  <a:lnTo>
                    <a:pt x="351029" y="663832"/>
                  </a:lnTo>
                  <a:lnTo>
                    <a:pt x="351122" y="663638"/>
                  </a:lnTo>
                  <a:lnTo>
                    <a:pt x="351203" y="663496"/>
                  </a:lnTo>
                  <a:lnTo>
                    <a:pt x="351284" y="663315"/>
                  </a:lnTo>
                  <a:lnTo>
                    <a:pt x="351377" y="663121"/>
                  </a:lnTo>
                  <a:lnTo>
                    <a:pt x="351493" y="662939"/>
                  </a:lnTo>
                  <a:lnTo>
                    <a:pt x="351586" y="662745"/>
                  </a:lnTo>
                  <a:lnTo>
                    <a:pt x="351667" y="662603"/>
                  </a:lnTo>
                  <a:lnTo>
                    <a:pt x="351748" y="662422"/>
                  </a:lnTo>
                  <a:lnTo>
                    <a:pt x="351829" y="662228"/>
                  </a:lnTo>
                  <a:lnTo>
                    <a:pt x="351957" y="662047"/>
                  </a:lnTo>
                  <a:lnTo>
                    <a:pt x="352038" y="661853"/>
                  </a:lnTo>
                  <a:lnTo>
                    <a:pt x="352131" y="661659"/>
                  </a:lnTo>
                  <a:lnTo>
                    <a:pt x="352212" y="661478"/>
                  </a:lnTo>
                  <a:lnTo>
                    <a:pt x="352293" y="661336"/>
                  </a:lnTo>
                  <a:lnTo>
                    <a:pt x="352421" y="661142"/>
                  </a:lnTo>
                  <a:lnTo>
                    <a:pt x="352502" y="660961"/>
                  </a:lnTo>
                  <a:lnTo>
                    <a:pt x="352595" y="660767"/>
                  </a:lnTo>
                  <a:lnTo>
                    <a:pt x="352676" y="660586"/>
                  </a:lnTo>
                  <a:lnTo>
                    <a:pt x="352757" y="660392"/>
                  </a:lnTo>
                  <a:lnTo>
                    <a:pt x="352885" y="660249"/>
                  </a:lnTo>
                  <a:lnTo>
                    <a:pt x="352966" y="660068"/>
                  </a:lnTo>
                  <a:lnTo>
                    <a:pt x="353047" y="659874"/>
                  </a:lnTo>
                  <a:lnTo>
                    <a:pt x="353140" y="659693"/>
                  </a:lnTo>
                  <a:lnTo>
                    <a:pt x="353221" y="659499"/>
                  </a:lnTo>
                  <a:lnTo>
                    <a:pt x="353349" y="659318"/>
                  </a:lnTo>
                  <a:lnTo>
                    <a:pt x="353430" y="659124"/>
                  </a:lnTo>
                  <a:lnTo>
                    <a:pt x="353511" y="658930"/>
                  </a:lnTo>
                  <a:lnTo>
                    <a:pt x="353604" y="658788"/>
                  </a:lnTo>
                  <a:lnTo>
                    <a:pt x="353685" y="658607"/>
                  </a:lnTo>
                  <a:lnTo>
                    <a:pt x="353813" y="658413"/>
                  </a:lnTo>
                  <a:lnTo>
                    <a:pt x="353894" y="658232"/>
                  </a:lnTo>
                  <a:lnTo>
                    <a:pt x="353975" y="658038"/>
                  </a:lnTo>
                  <a:lnTo>
                    <a:pt x="354057" y="657857"/>
                  </a:lnTo>
                  <a:lnTo>
                    <a:pt x="354149" y="657663"/>
                  </a:lnTo>
                  <a:lnTo>
                    <a:pt x="354277" y="657481"/>
                  </a:lnTo>
                  <a:lnTo>
                    <a:pt x="354358" y="657287"/>
                  </a:lnTo>
                  <a:lnTo>
                    <a:pt x="354439" y="657145"/>
                  </a:lnTo>
                  <a:lnTo>
                    <a:pt x="354521" y="656964"/>
                  </a:lnTo>
                  <a:lnTo>
                    <a:pt x="354613" y="656770"/>
                  </a:lnTo>
                  <a:lnTo>
                    <a:pt x="354729" y="656576"/>
                  </a:lnTo>
                  <a:lnTo>
                    <a:pt x="354822" y="656395"/>
                  </a:lnTo>
                  <a:lnTo>
                    <a:pt x="354903" y="656201"/>
                  </a:lnTo>
                  <a:lnTo>
                    <a:pt x="354985" y="656020"/>
                  </a:lnTo>
                  <a:lnTo>
                    <a:pt x="355077" y="655826"/>
                  </a:lnTo>
                  <a:lnTo>
                    <a:pt x="355193" y="655645"/>
                  </a:lnTo>
                  <a:lnTo>
                    <a:pt x="355286" y="655451"/>
                  </a:lnTo>
                  <a:lnTo>
                    <a:pt x="355367" y="655270"/>
                  </a:lnTo>
                  <a:lnTo>
                    <a:pt x="355449" y="655128"/>
                  </a:lnTo>
                  <a:lnTo>
                    <a:pt x="355530" y="654934"/>
                  </a:lnTo>
                  <a:lnTo>
                    <a:pt x="355657" y="654740"/>
                  </a:lnTo>
                  <a:lnTo>
                    <a:pt x="355739" y="654558"/>
                  </a:lnTo>
                  <a:lnTo>
                    <a:pt x="355831" y="654364"/>
                  </a:lnTo>
                  <a:lnTo>
                    <a:pt x="355913" y="654183"/>
                  </a:lnTo>
                  <a:lnTo>
                    <a:pt x="355994" y="653989"/>
                  </a:lnTo>
                  <a:lnTo>
                    <a:pt x="356121" y="653808"/>
                  </a:lnTo>
                  <a:lnTo>
                    <a:pt x="356203" y="653614"/>
                  </a:lnTo>
                  <a:lnTo>
                    <a:pt x="356295" y="653433"/>
                  </a:lnTo>
                  <a:lnTo>
                    <a:pt x="356377" y="653239"/>
                  </a:lnTo>
                  <a:lnTo>
                    <a:pt x="356458" y="653045"/>
                  </a:lnTo>
                  <a:lnTo>
                    <a:pt x="356585" y="652864"/>
                  </a:lnTo>
                  <a:lnTo>
                    <a:pt x="356667" y="652670"/>
                  </a:lnTo>
                  <a:lnTo>
                    <a:pt x="356748" y="652489"/>
                  </a:lnTo>
                  <a:lnTo>
                    <a:pt x="356841" y="652295"/>
                  </a:lnTo>
                  <a:lnTo>
                    <a:pt x="356922" y="652114"/>
                  </a:lnTo>
                  <a:lnTo>
                    <a:pt x="357049" y="651920"/>
                  </a:lnTo>
                  <a:lnTo>
                    <a:pt x="357131" y="651778"/>
                  </a:lnTo>
                  <a:lnTo>
                    <a:pt x="357212" y="651597"/>
                  </a:lnTo>
                  <a:lnTo>
                    <a:pt x="357305" y="651403"/>
                  </a:lnTo>
                  <a:lnTo>
                    <a:pt x="357386" y="651222"/>
                  </a:lnTo>
                  <a:lnTo>
                    <a:pt x="357513" y="651028"/>
                  </a:lnTo>
                  <a:lnTo>
                    <a:pt x="357595" y="650834"/>
                  </a:lnTo>
                  <a:lnTo>
                    <a:pt x="357676" y="650653"/>
                  </a:lnTo>
                  <a:lnTo>
                    <a:pt x="357757" y="650459"/>
                  </a:lnTo>
                  <a:lnTo>
                    <a:pt x="357850" y="650277"/>
                  </a:lnTo>
                  <a:lnTo>
                    <a:pt x="357977" y="650083"/>
                  </a:lnTo>
                  <a:lnTo>
                    <a:pt x="358059" y="649902"/>
                  </a:lnTo>
                  <a:lnTo>
                    <a:pt x="358140" y="649708"/>
                  </a:lnTo>
                  <a:lnTo>
                    <a:pt x="358221" y="649527"/>
                  </a:lnTo>
                  <a:lnTo>
                    <a:pt x="358314" y="649333"/>
                  </a:lnTo>
                  <a:lnTo>
                    <a:pt x="358430" y="649139"/>
                  </a:lnTo>
                  <a:lnTo>
                    <a:pt x="358523" y="648958"/>
                  </a:lnTo>
                  <a:lnTo>
                    <a:pt x="358604" y="648764"/>
                  </a:lnTo>
                  <a:lnTo>
                    <a:pt x="358685" y="648583"/>
                  </a:lnTo>
                  <a:lnTo>
                    <a:pt x="358766" y="648389"/>
                  </a:lnTo>
                  <a:lnTo>
                    <a:pt x="358894" y="648208"/>
                  </a:lnTo>
                  <a:lnTo>
                    <a:pt x="358987" y="648014"/>
                  </a:lnTo>
                  <a:lnTo>
                    <a:pt x="359068" y="647833"/>
                  </a:lnTo>
                  <a:lnTo>
                    <a:pt x="359149" y="647639"/>
                  </a:lnTo>
                  <a:lnTo>
                    <a:pt x="359230" y="647445"/>
                  </a:lnTo>
                  <a:lnTo>
                    <a:pt x="359358" y="647264"/>
                  </a:lnTo>
                  <a:lnTo>
                    <a:pt x="359439" y="647070"/>
                  </a:lnTo>
                  <a:lnTo>
                    <a:pt x="359532" y="646889"/>
                  </a:lnTo>
                  <a:lnTo>
                    <a:pt x="359613" y="646695"/>
                  </a:lnTo>
                  <a:lnTo>
                    <a:pt x="359694" y="646514"/>
                  </a:lnTo>
                  <a:lnTo>
                    <a:pt x="359822" y="646320"/>
                  </a:lnTo>
                  <a:lnTo>
                    <a:pt x="359903" y="646126"/>
                  </a:lnTo>
                  <a:lnTo>
                    <a:pt x="359996" y="645945"/>
                  </a:lnTo>
                  <a:lnTo>
                    <a:pt x="360077" y="645751"/>
                  </a:lnTo>
                  <a:lnTo>
                    <a:pt x="360158" y="645570"/>
                  </a:lnTo>
                  <a:lnTo>
                    <a:pt x="360286" y="645376"/>
                  </a:lnTo>
                  <a:lnTo>
                    <a:pt x="360367" y="645195"/>
                  </a:lnTo>
                  <a:lnTo>
                    <a:pt x="360448" y="644962"/>
                  </a:lnTo>
                  <a:lnTo>
                    <a:pt x="360541" y="644768"/>
                  </a:lnTo>
                  <a:lnTo>
                    <a:pt x="360622" y="644574"/>
                  </a:lnTo>
                  <a:lnTo>
                    <a:pt x="360750" y="644393"/>
                  </a:lnTo>
                  <a:lnTo>
                    <a:pt x="360831" y="644199"/>
                  </a:lnTo>
                  <a:lnTo>
                    <a:pt x="360912" y="644018"/>
                  </a:lnTo>
                  <a:lnTo>
                    <a:pt x="361005" y="643824"/>
                  </a:lnTo>
                  <a:lnTo>
                    <a:pt x="361086" y="643642"/>
                  </a:lnTo>
                  <a:lnTo>
                    <a:pt x="361214" y="643448"/>
                  </a:lnTo>
                  <a:lnTo>
                    <a:pt x="361295" y="643254"/>
                  </a:lnTo>
                  <a:lnTo>
                    <a:pt x="361376" y="643073"/>
                  </a:lnTo>
                  <a:lnTo>
                    <a:pt x="361457" y="642879"/>
                  </a:lnTo>
                  <a:lnTo>
                    <a:pt x="361550" y="642698"/>
                  </a:lnTo>
                  <a:lnTo>
                    <a:pt x="361678" y="642504"/>
                  </a:lnTo>
                  <a:lnTo>
                    <a:pt x="361759" y="642323"/>
                  </a:lnTo>
                  <a:lnTo>
                    <a:pt x="361840" y="642129"/>
                  </a:lnTo>
                  <a:lnTo>
                    <a:pt x="361921" y="641948"/>
                  </a:lnTo>
                  <a:lnTo>
                    <a:pt x="362014" y="641702"/>
                  </a:lnTo>
                  <a:lnTo>
                    <a:pt x="362130" y="641521"/>
                  </a:lnTo>
                  <a:lnTo>
                    <a:pt x="362223" y="641327"/>
                  </a:lnTo>
                  <a:lnTo>
                    <a:pt x="362304" y="641146"/>
                  </a:lnTo>
                  <a:lnTo>
                    <a:pt x="362385" y="640952"/>
                  </a:lnTo>
                  <a:lnTo>
                    <a:pt x="362467" y="640771"/>
                  </a:lnTo>
                  <a:lnTo>
                    <a:pt x="362594" y="640577"/>
                  </a:lnTo>
                  <a:lnTo>
                    <a:pt x="362687" y="640383"/>
                  </a:lnTo>
                  <a:lnTo>
                    <a:pt x="362768" y="640202"/>
                  </a:lnTo>
                  <a:lnTo>
                    <a:pt x="362849" y="640008"/>
                  </a:lnTo>
                  <a:lnTo>
                    <a:pt x="362931" y="639827"/>
                  </a:lnTo>
                  <a:lnTo>
                    <a:pt x="363058" y="639633"/>
                  </a:lnTo>
                  <a:lnTo>
                    <a:pt x="363139" y="639400"/>
                  </a:lnTo>
                  <a:lnTo>
                    <a:pt x="363232" y="639219"/>
                  </a:lnTo>
                  <a:lnTo>
                    <a:pt x="363313" y="639025"/>
                  </a:lnTo>
                  <a:lnTo>
                    <a:pt x="363395" y="638831"/>
                  </a:lnTo>
                  <a:lnTo>
                    <a:pt x="363522" y="638650"/>
                  </a:lnTo>
                  <a:lnTo>
                    <a:pt x="363603" y="638456"/>
                  </a:lnTo>
                  <a:lnTo>
                    <a:pt x="363696" y="638275"/>
                  </a:lnTo>
                  <a:lnTo>
                    <a:pt x="363777" y="638081"/>
                  </a:lnTo>
                  <a:lnTo>
                    <a:pt x="363859" y="637900"/>
                  </a:lnTo>
                  <a:lnTo>
                    <a:pt x="363986" y="637654"/>
                  </a:lnTo>
                  <a:lnTo>
                    <a:pt x="364067" y="637473"/>
                  </a:lnTo>
                  <a:lnTo>
                    <a:pt x="364149" y="637279"/>
                  </a:lnTo>
                  <a:lnTo>
                    <a:pt x="364241" y="637098"/>
                  </a:lnTo>
                  <a:lnTo>
                    <a:pt x="364323" y="636904"/>
                  </a:lnTo>
                  <a:lnTo>
                    <a:pt x="364450" y="636723"/>
                  </a:lnTo>
                  <a:lnTo>
                    <a:pt x="364531" y="636529"/>
                  </a:lnTo>
                  <a:lnTo>
                    <a:pt x="364613" y="636348"/>
                  </a:lnTo>
                  <a:lnTo>
                    <a:pt x="364705" y="636102"/>
                  </a:lnTo>
                  <a:lnTo>
                    <a:pt x="364787" y="635921"/>
                  </a:lnTo>
                  <a:lnTo>
                    <a:pt x="364914" y="635727"/>
                  </a:lnTo>
                  <a:lnTo>
                    <a:pt x="364995" y="635546"/>
                  </a:lnTo>
                  <a:lnTo>
                    <a:pt x="365077" y="635352"/>
                  </a:lnTo>
                  <a:lnTo>
                    <a:pt x="365158" y="635171"/>
                  </a:lnTo>
                  <a:lnTo>
                    <a:pt x="365251" y="634977"/>
                  </a:lnTo>
                  <a:lnTo>
                    <a:pt x="365378" y="634744"/>
                  </a:lnTo>
                  <a:lnTo>
                    <a:pt x="365459" y="634550"/>
                  </a:lnTo>
                  <a:lnTo>
                    <a:pt x="365541" y="634369"/>
                  </a:lnTo>
                  <a:lnTo>
                    <a:pt x="365622" y="634175"/>
                  </a:lnTo>
                  <a:lnTo>
                    <a:pt x="365715" y="633994"/>
                  </a:lnTo>
                  <a:lnTo>
                    <a:pt x="365831" y="633800"/>
                  </a:lnTo>
                  <a:lnTo>
                    <a:pt x="365923" y="633567"/>
                  </a:lnTo>
                  <a:lnTo>
                    <a:pt x="366005" y="633373"/>
                  </a:lnTo>
                  <a:lnTo>
                    <a:pt x="366086" y="633192"/>
                  </a:lnTo>
                  <a:lnTo>
                    <a:pt x="366167" y="632998"/>
                  </a:lnTo>
                  <a:lnTo>
                    <a:pt x="366295" y="632817"/>
                  </a:lnTo>
                  <a:lnTo>
                    <a:pt x="366387" y="632623"/>
                  </a:lnTo>
                  <a:lnTo>
                    <a:pt x="366469" y="632390"/>
                  </a:lnTo>
                  <a:lnTo>
                    <a:pt x="366550" y="632196"/>
                  </a:lnTo>
                  <a:lnTo>
                    <a:pt x="366631" y="632015"/>
                  </a:lnTo>
                  <a:lnTo>
                    <a:pt x="366759" y="631821"/>
                  </a:lnTo>
                  <a:lnTo>
                    <a:pt x="366851" y="631640"/>
                  </a:lnTo>
                  <a:lnTo>
                    <a:pt x="366933" y="631446"/>
                  </a:lnTo>
                  <a:lnTo>
                    <a:pt x="367014" y="631213"/>
                  </a:lnTo>
                  <a:lnTo>
                    <a:pt x="367095" y="631019"/>
                  </a:lnTo>
                  <a:lnTo>
                    <a:pt x="367223" y="630838"/>
                  </a:lnTo>
                  <a:lnTo>
                    <a:pt x="367304" y="630644"/>
                  </a:lnTo>
                  <a:lnTo>
                    <a:pt x="367397" y="630463"/>
                  </a:lnTo>
                  <a:lnTo>
                    <a:pt x="367478" y="630217"/>
                  </a:lnTo>
                  <a:lnTo>
                    <a:pt x="367559" y="630036"/>
                  </a:lnTo>
                  <a:lnTo>
                    <a:pt x="367687" y="629842"/>
                  </a:lnTo>
                  <a:lnTo>
                    <a:pt x="367768" y="629661"/>
                  </a:lnTo>
                  <a:lnTo>
                    <a:pt x="367849" y="629467"/>
                  </a:lnTo>
                  <a:lnTo>
                    <a:pt x="367942" y="629234"/>
                  </a:lnTo>
                  <a:lnTo>
                    <a:pt x="368023" y="629040"/>
                  </a:lnTo>
                  <a:lnTo>
                    <a:pt x="368151" y="628859"/>
                  </a:lnTo>
                </a:path>
                <a:path w="925195" h="787400">
                  <a:moveTo>
                    <a:pt x="368151" y="628859"/>
                  </a:moveTo>
                  <a:lnTo>
                    <a:pt x="368232" y="628665"/>
                  </a:lnTo>
                  <a:lnTo>
                    <a:pt x="368313" y="628484"/>
                  </a:lnTo>
                  <a:lnTo>
                    <a:pt x="368406" y="628251"/>
                  </a:lnTo>
                  <a:lnTo>
                    <a:pt x="368487" y="628057"/>
                  </a:lnTo>
                  <a:lnTo>
                    <a:pt x="368615" y="627863"/>
                  </a:lnTo>
                  <a:lnTo>
                    <a:pt x="368696" y="627682"/>
                  </a:lnTo>
                  <a:lnTo>
                    <a:pt x="368777" y="627488"/>
                  </a:lnTo>
                  <a:lnTo>
                    <a:pt x="368858" y="627256"/>
                  </a:lnTo>
                  <a:lnTo>
                    <a:pt x="368951" y="627074"/>
                  </a:lnTo>
                  <a:lnTo>
                    <a:pt x="369079" y="626880"/>
                  </a:lnTo>
                  <a:lnTo>
                    <a:pt x="369160" y="626686"/>
                  </a:lnTo>
                  <a:lnTo>
                    <a:pt x="369241" y="626454"/>
                  </a:lnTo>
                  <a:lnTo>
                    <a:pt x="369322" y="626273"/>
                  </a:lnTo>
                  <a:lnTo>
                    <a:pt x="369415" y="626079"/>
                  </a:lnTo>
                  <a:lnTo>
                    <a:pt x="369531" y="625898"/>
                  </a:lnTo>
                  <a:lnTo>
                    <a:pt x="369624" y="625652"/>
                  </a:lnTo>
                  <a:lnTo>
                    <a:pt x="369705" y="625471"/>
                  </a:lnTo>
                  <a:lnTo>
                    <a:pt x="369786" y="625277"/>
                  </a:lnTo>
                  <a:lnTo>
                    <a:pt x="369867" y="625096"/>
                  </a:lnTo>
                  <a:lnTo>
                    <a:pt x="369995" y="624863"/>
                  </a:lnTo>
                  <a:lnTo>
                    <a:pt x="370088" y="624669"/>
                  </a:lnTo>
                  <a:lnTo>
                    <a:pt x="370169" y="624475"/>
                  </a:lnTo>
                  <a:lnTo>
                    <a:pt x="370250" y="624294"/>
                  </a:lnTo>
                  <a:lnTo>
                    <a:pt x="370331" y="624061"/>
                  </a:lnTo>
                  <a:lnTo>
                    <a:pt x="370459" y="623867"/>
                  </a:lnTo>
                  <a:lnTo>
                    <a:pt x="370552" y="623686"/>
                  </a:lnTo>
                  <a:lnTo>
                    <a:pt x="370633" y="623492"/>
                  </a:lnTo>
                  <a:lnTo>
                    <a:pt x="370714" y="623259"/>
                  </a:lnTo>
                  <a:lnTo>
                    <a:pt x="370796" y="623065"/>
                  </a:lnTo>
                  <a:lnTo>
                    <a:pt x="370923" y="622884"/>
                  </a:lnTo>
                  <a:lnTo>
                    <a:pt x="371004" y="622690"/>
                  </a:lnTo>
                  <a:lnTo>
                    <a:pt x="371097" y="622457"/>
                  </a:lnTo>
                  <a:lnTo>
                    <a:pt x="371178" y="622263"/>
                  </a:lnTo>
                  <a:lnTo>
                    <a:pt x="371260" y="622082"/>
                  </a:lnTo>
                  <a:lnTo>
                    <a:pt x="371387" y="621849"/>
                  </a:lnTo>
                  <a:lnTo>
                    <a:pt x="371468" y="621655"/>
                  </a:lnTo>
                  <a:lnTo>
                    <a:pt x="371550" y="621461"/>
                  </a:lnTo>
                  <a:lnTo>
                    <a:pt x="371642" y="621280"/>
                  </a:lnTo>
                  <a:lnTo>
                    <a:pt x="371724" y="621047"/>
                  </a:lnTo>
                  <a:lnTo>
                    <a:pt x="371851" y="620853"/>
                  </a:lnTo>
                  <a:lnTo>
                    <a:pt x="371932" y="620672"/>
                  </a:lnTo>
                  <a:lnTo>
                    <a:pt x="372014" y="620427"/>
                  </a:lnTo>
                  <a:lnTo>
                    <a:pt x="372106" y="620246"/>
                  </a:lnTo>
                  <a:lnTo>
                    <a:pt x="372188" y="620052"/>
                  </a:lnTo>
                  <a:lnTo>
                    <a:pt x="372315" y="619870"/>
                  </a:lnTo>
                  <a:lnTo>
                    <a:pt x="372396" y="619638"/>
                  </a:lnTo>
                  <a:lnTo>
                    <a:pt x="372478" y="619444"/>
                  </a:lnTo>
                  <a:lnTo>
                    <a:pt x="372570" y="619250"/>
                  </a:lnTo>
                  <a:lnTo>
                    <a:pt x="372652" y="619017"/>
                  </a:lnTo>
                  <a:lnTo>
                    <a:pt x="372779" y="618836"/>
                  </a:lnTo>
                  <a:lnTo>
                    <a:pt x="372860" y="618642"/>
                  </a:lnTo>
                  <a:lnTo>
                    <a:pt x="372942" y="618409"/>
                  </a:lnTo>
                  <a:lnTo>
                    <a:pt x="373023" y="618215"/>
                  </a:lnTo>
                  <a:lnTo>
                    <a:pt x="373116" y="618034"/>
                  </a:lnTo>
                  <a:lnTo>
                    <a:pt x="373232" y="617840"/>
                  </a:lnTo>
                  <a:lnTo>
                    <a:pt x="373324" y="617607"/>
                  </a:lnTo>
                  <a:lnTo>
                    <a:pt x="373406" y="617413"/>
                  </a:lnTo>
                  <a:lnTo>
                    <a:pt x="373487" y="617232"/>
                  </a:lnTo>
                  <a:lnTo>
                    <a:pt x="373568" y="616999"/>
                  </a:lnTo>
                  <a:lnTo>
                    <a:pt x="373696" y="616805"/>
                  </a:lnTo>
                  <a:lnTo>
                    <a:pt x="373788" y="616624"/>
                  </a:lnTo>
                  <a:lnTo>
                    <a:pt x="373870" y="616378"/>
                  </a:lnTo>
                  <a:lnTo>
                    <a:pt x="373951" y="616197"/>
                  </a:lnTo>
                  <a:lnTo>
                    <a:pt x="374032" y="616003"/>
                  </a:lnTo>
                  <a:lnTo>
                    <a:pt x="374160" y="615770"/>
                  </a:lnTo>
                  <a:lnTo>
                    <a:pt x="374252" y="615589"/>
                  </a:lnTo>
                  <a:lnTo>
                    <a:pt x="374334" y="615395"/>
                  </a:lnTo>
                  <a:lnTo>
                    <a:pt x="374415" y="615163"/>
                  </a:lnTo>
                  <a:lnTo>
                    <a:pt x="374496" y="614969"/>
                  </a:lnTo>
                  <a:lnTo>
                    <a:pt x="374624" y="614788"/>
                  </a:lnTo>
                  <a:lnTo>
                    <a:pt x="374705" y="614542"/>
                  </a:lnTo>
                  <a:lnTo>
                    <a:pt x="374798" y="614361"/>
                  </a:lnTo>
                  <a:lnTo>
                    <a:pt x="374879" y="614167"/>
                  </a:lnTo>
                  <a:lnTo>
                    <a:pt x="374960" y="613934"/>
                  </a:lnTo>
                  <a:lnTo>
                    <a:pt x="375088" y="613753"/>
                  </a:lnTo>
                  <a:lnTo>
                    <a:pt x="375169" y="613559"/>
                  </a:lnTo>
                  <a:lnTo>
                    <a:pt x="375250" y="613326"/>
                  </a:lnTo>
                  <a:lnTo>
                    <a:pt x="375343" y="613132"/>
                  </a:lnTo>
                  <a:lnTo>
                    <a:pt x="375424" y="612899"/>
                  </a:lnTo>
                  <a:lnTo>
                    <a:pt x="375552" y="612718"/>
                  </a:lnTo>
                  <a:lnTo>
                    <a:pt x="375633" y="612524"/>
                  </a:lnTo>
                  <a:lnTo>
                    <a:pt x="375714" y="612291"/>
                  </a:lnTo>
                  <a:lnTo>
                    <a:pt x="375807" y="612097"/>
                  </a:lnTo>
                  <a:lnTo>
                    <a:pt x="375888" y="611916"/>
                  </a:lnTo>
                  <a:lnTo>
                    <a:pt x="376016" y="611670"/>
                  </a:lnTo>
                  <a:lnTo>
                    <a:pt x="376097" y="611489"/>
                  </a:lnTo>
                  <a:lnTo>
                    <a:pt x="376178" y="611257"/>
                  </a:lnTo>
                  <a:lnTo>
                    <a:pt x="376271" y="611063"/>
                  </a:lnTo>
                  <a:lnTo>
                    <a:pt x="376352" y="610882"/>
                  </a:lnTo>
                  <a:lnTo>
                    <a:pt x="376480" y="610636"/>
                  </a:lnTo>
                  <a:lnTo>
                    <a:pt x="376561" y="610455"/>
                  </a:lnTo>
                  <a:lnTo>
                    <a:pt x="376642" y="610261"/>
                  </a:lnTo>
                  <a:lnTo>
                    <a:pt x="376723" y="610028"/>
                  </a:lnTo>
                  <a:lnTo>
                    <a:pt x="376816" y="609847"/>
                  </a:lnTo>
                  <a:lnTo>
                    <a:pt x="376932" y="609601"/>
                  </a:lnTo>
                  <a:lnTo>
                    <a:pt x="377025" y="609420"/>
                  </a:lnTo>
                  <a:lnTo>
                    <a:pt x="377106" y="609226"/>
                  </a:lnTo>
                  <a:lnTo>
                    <a:pt x="377187" y="608993"/>
                  </a:lnTo>
                  <a:lnTo>
                    <a:pt x="377268" y="608799"/>
                  </a:lnTo>
                  <a:lnTo>
                    <a:pt x="377396" y="608566"/>
                  </a:lnTo>
                  <a:lnTo>
                    <a:pt x="377489" y="608385"/>
                  </a:lnTo>
                  <a:lnTo>
                    <a:pt x="377570" y="608191"/>
                  </a:lnTo>
                  <a:lnTo>
                    <a:pt x="377651" y="607959"/>
                  </a:lnTo>
                  <a:lnTo>
                    <a:pt x="377732" y="607765"/>
                  </a:lnTo>
                  <a:lnTo>
                    <a:pt x="377860" y="607532"/>
                  </a:lnTo>
                  <a:lnTo>
                    <a:pt x="377941" y="607351"/>
                  </a:lnTo>
                  <a:lnTo>
                    <a:pt x="378034" y="607157"/>
                  </a:lnTo>
                  <a:lnTo>
                    <a:pt x="378115" y="606924"/>
                  </a:lnTo>
                  <a:lnTo>
                    <a:pt x="378196" y="606730"/>
                  </a:lnTo>
                  <a:lnTo>
                    <a:pt x="378324" y="606497"/>
                  </a:lnTo>
                  <a:lnTo>
                    <a:pt x="378405" y="606316"/>
                  </a:lnTo>
                  <a:lnTo>
                    <a:pt x="378498" y="606122"/>
                  </a:lnTo>
                  <a:lnTo>
                    <a:pt x="378579" y="605889"/>
                  </a:lnTo>
                  <a:lnTo>
                    <a:pt x="378707" y="605695"/>
                  </a:lnTo>
                  <a:lnTo>
                    <a:pt x="378788" y="605462"/>
                  </a:lnTo>
                  <a:lnTo>
                    <a:pt x="378869" y="605281"/>
                  </a:lnTo>
                  <a:lnTo>
                    <a:pt x="378950" y="605036"/>
                  </a:lnTo>
                  <a:lnTo>
                    <a:pt x="379043" y="604854"/>
                  </a:lnTo>
                  <a:lnTo>
                    <a:pt x="379171" y="604660"/>
                  </a:lnTo>
                  <a:lnTo>
                    <a:pt x="379252" y="604428"/>
                  </a:lnTo>
                  <a:lnTo>
                    <a:pt x="379333" y="604234"/>
                  </a:lnTo>
                  <a:lnTo>
                    <a:pt x="379414" y="604001"/>
                  </a:lnTo>
                  <a:lnTo>
                    <a:pt x="379507" y="603820"/>
                  </a:lnTo>
                  <a:lnTo>
                    <a:pt x="379623" y="603587"/>
                  </a:lnTo>
                  <a:lnTo>
                    <a:pt x="379716" y="603393"/>
                  </a:lnTo>
                  <a:lnTo>
                    <a:pt x="379797" y="603160"/>
                  </a:lnTo>
                  <a:lnTo>
                    <a:pt x="379878" y="602966"/>
                  </a:lnTo>
                  <a:lnTo>
                    <a:pt x="379971" y="602785"/>
                  </a:lnTo>
                  <a:lnTo>
                    <a:pt x="380087" y="602539"/>
                  </a:lnTo>
                  <a:lnTo>
                    <a:pt x="380180" y="602358"/>
                  </a:lnTo>
                  <a:lnTo>
                    <a:pt x="380261" y="602125"/>
                  </a:lnTo>
                  <a:lnTo>
                    <a:pt x="380342" y="601931"/>
                  </a:lnTo>
                  <a:lnTo>
                    <a:pt x="380424" y="601699"/>
                  </a:lnTo>
                  <a:lnTo>
                    <a:pt x="380551" y="601505"/>
                  </a:lnTo>
                  <a:lnTo>
                    <a:pt x="380632" y="601272"/>
                  </a:lnTo>
                  <a:lnTo>
                    <a:pt x="380725" y="601091"/>
                  </a:lnTo>
                  <a:lnTo>
                    <a:pt x="380806" y="600845"/>
                  </a:lnTo>
                  <a:lnTo>
                    <a:pt x="380888" y="600664"/>
                  </a:lnTo>
                  <a:lnTo>
                    <a:pt x="381015" y="600470"/>
                  </a:lnTo>
                  <a:lnTo>
                    <a:pt x="381096" y="600237"/>
                  </a:lnTo>
                  <a:lnTo>
                    <a:pt x="381189" y="600056"/>
                  </a:lnTo>
                  <a:lnTo>
                    <a:pt x="381270" y="599810"/>
                  </a:lnTo>
                  <a:lnTo>
                    <a:pt x="381352" y="599629"/>
                  </a:lnTo>
                  <a:lnTo>
                    <a:pt x="381479" y="599396"/>
                  </a:lnTo>
                  <a:lnTo>
                    <a:pt x="381560" y="599202"/>
                  </a:lnTo>
                  <a:lnTo>
                    <a:pt x="381642" y="598970"/>
                  </a:lnTo>
                  <a:lnTo>
                    <a:pt x="381734" y="598776"/>
                  </a:lnTo>
                  <a:lnTo>
                    <a:pt x="381816" y="598543"/>
                  </a:lnTo>
                  <a:lnTo>
                    <a:pt x="381943" y="598362"/>
                  </a:lnTo>
                  <a:lnTo>
                    <a:pt x="382024" y="598116"/>
                  </a:lnTo>
                  <a:lnTo>
                    <a:pt x="382106" y="597935"/>
                  </a:lnTo>
                  <a:lnTo>
                    <a:pt x="382198" y="597702"/>
                  </a:lnTo>
                  <a:lnTo>
                    <a:pt x="382280" y="597508"/>
                  </a:lnTo>
                  <a:lnTo>
                    <a:pt x="382407" y="597275"/>
                  </a:lnTo>
                  <a:lnTo>
                    <a:pt x="382488" y="597081"/>
                  </a:lnTo>
                  <a:lnTo>
                    <a:pt x="382570" y="596849"/>
                  </a:lnTo>
                  <a:lnTo>
                    <a:pt x="382651" y="596667"/>
                  </a:lnTo>
                  <a:lnTo>
                    <a:pt x="382744" y="596422"/>
                  </a:lnTo>
                  <a:lnTo>
                    <a:pt x="382871" y="596241"/>
                  </a:lnTo>
                  <a:lnTo>
                    <a:pt x="382952" y="596008"/>
                  </a:lnTo>
                  <a:lnTo>
                    <a:pt x="383034" y="595814"/>
                  </a:lnTo>
                  <a:lnTo>
                    <a:pt x="383115" y="595581"/>
                  </a:lnTo>
                  <a:lnTo>
                    <a:pt x="383208" y="595387"/>
                  </a:lnTo>
                  <a:lnTo>
                    <a:pt x="383324" y="595154"/>
                  </a:lnTo>
                  <a:lnTo>
                    <a:pt x="383416" y="594973"/>
                  </a:lnTo>
                  <a:lnTo>
                    <a:pt x="383498" y="594727"/>
                  </a:lnTo>
                  <a:lnTo>
                    <a:pt x="383579" y="594546"/>
                  </a:lnTo>
                  <a:lnTo>
                    <a:pt x="383660" y="594314"/>
                  </a:lnTo>
                  <a:lnTo>
                    <a:pt x="383788" y="594120"/>
                  </a:lnTo>
                  <a:lnTo>
                    <a:pt x="383880" y="593887"/>
                  </a:lnTo>
                  <a:lnTo>
                    <a:pt x="383962" y="593693"/>
                  </a:lnTo>
                  <a:lnTo>
                    <a:pt x="384043" y="593460"/>
                  </a:lnTo>
                  <a:lnTo>
                    <a:pt x="384124" y="593279"/>
                  </a:lnTo>
                  <a:lnTo>
                    <a:pt x="384252" y="593033"/>
                  </a:lnTo>
                  <a:lnTo>
                    <a:pt x="384333" y="592852"/>
                  </a:lnTo>
                  <a:lnTo>
                    <a:pt x="384426" y="592619"/>
                  </a:lnTo>
                  <a:lnTo>
                    <a:pt x="384507" y="592425"/>
                  </a:lnTo>
                  <a:lnTo>
                    <a:pt x="384588" y="592192"/>
                  </a:lnTo>
                  <a:lnTo>
                    <a:pt x="384716" y="591960"/>
                  </a:lnTo>
                  <a:lnTo>
                    <a:pt x="384797" y="591766"/>
                  </a:lnTo>
                  <a:lnTo>
                    <a:pt x="384890" y="591533"/>
                  </a:lnTo>
                  <a:lnTo>
                    <a:pt x="384971" y="591339"/>
                  </a:lnTo>
                  <a:lnTo>
                    <a:pt x="385052" y="591106"/>
                  </a:lnTo>
                  <a:lnTo>
                    <a:pt x="385180" y="590925"/>
                  </a:lnTo>
                  <a:lnTo>
                    <a:pt x="385261" y="590679"/>
                  </a:lnTo>
                  <a:lnTo>
                    <a:pt x="385342" y="590498"/>
                  </a:lnTo>
                  <a:lnTo>
                    <a:pt x="385435" y="590265"/>
                  </a:lnTo>
                  <a:lnTo>
                    <a:pt x="385516" y="590071"/>
                  </a:lnTo>
                  <a:lnTo>
                    <a:pt x="385644" y="589838"/>
                  </a:lnTo>
                  <a:lnTo>
                    <a:pt x="385725" y="589606"/>
                  </a:lnTo>
                  <a:lnTo>
                    <a:pt x="385806" y="589412"/>
                  </a:lnTo>
                  <a:lnTo>
                    <a:pt x="385899" y="589179"/>
                  </a:lnTo>
                  <a:lnTo>
                    <a:pt x="385980" y="588985"/>
                  </a:lnTo>
                  <a:lnTo>
                    <a:pt x="386108" y="588752"/>
                  </a:lnTo>
                  <a:lnTo>
                    <a:pt x="386189" y="588571"/>
                  </a:lnTo>
                  <a:lnTo>
                    <a:pt x="386270" y="588325"/>
                  </a:lnTo>
                  <a:lnTo>
                    <a:pt x="386351" y="588144"/>
                  </a:lnTo>
                  <a:lnTo>
                    <a:pt x="386444" y="587911"/>
                  </a:lnTo>
                  <a:lnTo>
                    <a:pt x="386572" y="587666"/>
                  </a:lnTo>
                </a:path>
                <a:path w="925195" h="787400">
                  <a:moveTo>
                    <a:pt x="386572" y="587666"/>
                  </a:moveTo>
                  <a:lnTo>
                    <a:pt x="386653" y="587485"/>
                  </a:lnTo>
                  <a:lnTo>
                    <a:pt x="386734" y="587252"/>
                  </a:lnTo>
                  <a:lnTo>
                    <a:pt x="386815" y="587058"/>
                  </a:lnTo>
                  <a:lnTo>
                    <a:pt x="386908" y="586825"/>
                  </a:lnTo>
                  <a:lnTo>
                    <a:pt x="387024" y="586631"/>
                  </a:lnTo>
                  <a:lnTo>
                    <a:pt x="387117" y="586398"/>
                  </a:lnTo>
                  <a:lnTo>
                    <a:pt x="387198" y="586165"/>
                  </a:lnTo>
                  <a:lnTo>
                    <a:pt x="387279" y="585971"/>
                  </a:lnTo>
                  <a:lnTo>
                    <a:pt x="387360" y="585739"/>
                  </a:lnTo>
                  <a:lnTo>
                    <a:pt x="387488" y="585557"/>
                  </a:lnTo>
                  <a:lnTo>
                    <a:pt x="387581" y="585312"/>
                  </a:lnTo>
                  <a:lnTo>
                    <a:pt x="387662" y="585079"/>
                  </a:lnTo>
                  <a:lnTo>
                    <a:pt x="387743" y="584898"/>
                  </a:lnTo>
                  <a:lnTo>
                    <a:pt x="387824" y="584665"/>
                  </a:lnTo>
                  <a:lnTo>
                    <a:pt x="387952" y="584471"/>
                  </a:lnTo>
                  <a:lnTo>
                    <a:pt x="388033" y="584238"/>
                  </a:lnTo>
                  <a:lnTo>
                    <a:pt x="388126" y="584044"/>
                  </a:lnTo>
                  <a:lnTo>
                    <a:pt x="388207" y="583811"/>
                  </a:lnTo>
                  <a:lnTo>
                    <a:pt x="388288" y="583579"/>
                  </a:lnTo>
                  <a:lnTo>
                    <a:pt x="388416" y="583385"/>
                  </a:lnTo>
                  <a:lnTo>
                    <a:pt x="388497" y="583152"/>
                  </a:lnTo>
                  <a:lnTo>
                    <a:pt x="388590" y="582958"/>
                  </a:lnTo>
                  <a:lnTo>
                    <a:pt x="388671" y="582725"/>
                  </a:lnTo>
                  <a:lnTo>
                    <a:pt x="388752" y="582492"/>
                  </a:lnTo>
                  <a:lnTo>
                    <a:pt x="388880" y="582311"/>
                  </a:lnTo>
                  <a:lnTo>
                    <a:pt x="388961" y="582065"/>
                  </a:lnTo>
                  <a:lnTo>
                    <a:pt x="389042" y="581833"/>
                  </a:lnTo>
                  <a:lnTo>
                    <a:pt x="389135" y="581652"/>
                  </a:lnTo>
                  <a:lnTo>
                    <a:pt x="389216" y="581406"/>
                  </a:lnTo>
                  <a:lnTo>
                    <a:pt x="389344" y="581225"/>
                  </a:lnTo>
                  <a:lnTo>
                    <a:pt x="389425" y="580992"/>
                  </a:lnTo>
                  <a:lnTo>
                    <a:pt x="389506" y="580746"/>
                  </a:lnTo>
                  <a:lnTo>
                    <a:pt x="389599" y="580565"/>
                  </a:lnTo>
                  <a:lnTo>
                    <a:pt x="389680" y="580332"/>
                  </a:lnTo>
                  <a:lnTo>
                    <a:pt x="389808" y="580138"/>
                  </a:lnTo>
                  <a:lnTo>
                    <a:pt x="389889" y="579905"/>
                  </a:lnTo>
                  <a:lnTo>
                    <a:pt x="389970" y="579673"/>
                  </a:lnTo>
                  <a:lnTo>
                    <a:pt x="390052" y="579479"/>
                  </a:lnTo>
                  <a:lnTo>
                    <a:pt x="390144" y="579246"/>
                  </a:lnTo>
                  <a:lnTo>
                    <a:pt x="390272" y="579013"/>
                  </a:lnTo>
                  <a:lnTo>
                    <a:pt x="390353" y="578819"/>
                  </a:lnTo>
                  <a:lnTo>
                    <a:pt x="390434" y="578586"/>
                  </a:lnTo>
                  <a:lnTo>
                    <a:pt x="390516" y="578353"/>
                  </a:lnTo>
                  <a:lnTo>
                    <a:pt x="390608" y="578159"/>
                  </a:lnTo>
                  <a:lnTo>
                    <a:pt x="390724" y="577927"/>
                  </a:lnTo>
                  <a:lnTo>
                    <a:pt x="390817" y="577746"/>
                  </a:lnTo>
                  <a:lnTo>
                    <a:pt x="390898" y="577500"/>
                  </a:lnTo>
                  <a:lnTo>
                    <a:pt x="390980" y="577267"/>
                  </a:lnTo>
                  <a:lnTo>
                    <a:pt x="391061" y="577086"/>
                  </a:lnTo>
                  <a:lnTo>
                    <a:pt x="391188" y="576840"/>
                  </a:lnTo>
                  <a:lnTo>
                    <a:pt x="391281" y="576607"/>
                  </a:lnTo>
                  <a:lnTo>
                    <a:pt x="391362" y="576426"/>
                  </a:lnTo>
                  <a:lnTo>
                    <a:pt x="391444" y="576181"/>
                  </a:lnTo>
                  <a:lnTo>
                    <a:pt x="391525" y="575948"/>
                  </a:lnTo>
                  <a:lnTo>
                    <a:pt x="391652" y="575767"/>
                  </a:lnTo>
                  <a:lnTo>
                    <a:pt x="391734" y="575521"/>
                  </a:lnTo>
                  <a:lnTo>
                    <a:pt x="391826" y="575288"/>
                  </a:lnTo>
                  <a:lnTo>
                    <a:pt x="391908" y="575107"/>
                  </a:lnTo>
                  <a:lnTo>
                    <a:pt x="391989" y="574874"/>
                  </a:lnTo>
                  <a:lnTo>
                    <a:pt x="392116" y="574629"/>
                  </a:lnTo>
                  <a:lnTo>
                    <a:pt x="392198" y="574447"/>
                  </a:lnTo>
                  <a:lnTo>
                    <a:pt x="392290" y="574215"/>
                  </a:lnTo>
                  <a:lnTo>
                    <a:pt x="392372" y="573969"/>
                  </a:lnTo>
                  <a:lnTo>
                    <a:pt x="392453" y="573788"/>
                  </a:lnTo>
                  <a:lnTo>
                    <a:pt x="392580" y="573555"/>
                  </a:lnTo>
                  <a:lnTo>
                    <a:pt x="392662" y="573309"/>
                  </a:lnTo>
                  <a:lnTo>
                    <a:pt x="392743" y="573128"/>
                  </a:lnTo>
                  <a:lnTo>
                    <a:pt x="392836" y="572895"/>
                  </a:lnTo>
                  <a:lnTo>
                    <a:pt x="392917" y="572650"/>
                  </a:lnTo>
                  <a:lnTo>
                    <a:pt x="393044" y="572469"/>
                  </a:lnTo>
                  <a:lnTo>
                    <a:pt x="393126" y="572236"/>
                  </a:lnTo>
                  <a:lnTo>
                    <a:pt x="393207" y="572003"/>
                  </a:lnTo>
                  <a:lnTo>
                    <a:pt x="393300" y="571809"/>
                  </a:lnTo>
                  <a:lnTo>
                    <a:pt x="393381" y="571576"/>
                  </a:lnTo>
                  <a:lnTo>
                    <a:pt x="393508" y="571343"/>
                  </a:lnTo>
                  <a:lnTo>
                    <a:pt x="393590" y="571149"/>
                  </a:lnTo>
                  <a:lnTo>
                    <a:pt x="393671" y="570917"/>
                  </a:lnTo>
                  <a:lnTo>
                    <a:pt x="393752" y="570684"/>
                  </a:lnTo>
                  <a:lnTo>
                    <a:pt x="393845" y="570490"/>
                  </a:lnTo>
                  <a:lnTo>
                    <a:pt x="393972" y="570257"/>
                  </a:lnTo>
                  <a:lnTo>
                    <a:pt x="394054" y="570024"/>
                  </a:lnTo>
                  <a:lnTo>
                    <a:pt x="394135" y="569778"/>
                  </a:lnTo>
                  <a:lnTo>
                    <a:pt x="394216" y="569597"/>
                  </a:lnTo>
                  <a:lnTo>
                    <a:pt x="394309" y="569365"/>
                  </a:lnTo>
                  <a:lnTo>
                    <a:pt x="394425" y="569132"/>
                  </a:lnTo>
                  <a:lnTo>
                    <a:pt x="394518" y="568938"/>
                  </a:lnTo>
                  <a:lnTo>
                    <a:pt x="394599" y="568705"/>
                  </a:lnTo>
                  <a:lnTo>
                    <a:pt x="394680" y="568472"/>
                  </a:lnTo>
                  <a:lnTo>
                    <a:pt x="394761" y="568278"/>
                  </a:lnTo>
                  <a:lnTo>
                    <a:pt x="394889" y="568045"/>
                  </a:lnTo>
                  <a:lnTo>
                    <a:pt x="394982" y="567812"/>
                  </a:lnTo>
                  <a:lnTo>
                    <a:pt x="395063" y="567567"/>
                  </a:lnTo>
                  <a:lnTo>
                    <a:pt x="395144" y="567386"/>
                  </a:lnTo>
                  <a:lnTo>
                    <a:pt x="395225" y="567153"/>
                  </a:lnTo>
                  <a:lnTo>
                    <a:pt x="395353" y="566907"/>
                  </a:lnTo>
                  <a:lnTo>
                    <a:pt x="395446" y="566726"/>
                  </a:lnTo>
                  <a:lnTo>
                    <a:pt x="395527" y="566493"/>
                  </a:lnTo>
                  <a:lnTo>
                    <a:pt x="395608" y="566260"/>
                  </a:lnTo>
                  <a:lnTo>
                    <a:pt x="395689" y="566015"/>
                  </a:lnTo>
                  <a:lnTo>
                    <a:pt x="395817" y="565834"/>
                  </a:lnTo>
                  <a:lnTo>
                    <a:pt x="395898" y="565601"/>
                  </a:lnTo>
                  <a:lnTo>
                    <a:pt x="395991" y="565355"/>
                  </a:lnTo>
                  <a:lnTo>
                    <a:pt x="396072" y="565174"/>
                  </a:lnTo>
                  <a:lnTo>
                    <a:pt x="396153" y="564941"/>
                  </a:lnTo>
                  <a:lnTo>
                    <a:pt x="396281" y="564695"/>
                  </a:lnTo>
                  <a:lnTo>
                    <a:pt x="396362" y="564463"/>
                  </a:lnTo>
                  <a:lnTo>
                    <a:pt x="396443" y="564282"/>
                  </a:lnTo>
                  <a:lnTo>
                    <a:pt x="396536" y="564036"/>
                  </a:lnTo>
                  <a:lnTo>
                    <a:pt x="396617" y="563803"/>
                  </a:lnTo>
                  <a:lnTo>
                    <a:pt x="396745" y="563570"/>
                  </a:lnTo>
                  <a:lnTo>
                    <a:pt x="396826" y="563389"/>
                  </a:lnTo>
                  <a:lnTo>
                    <a:pt x="396907" y="563143"/>
                  </a:lnTo>
                  <a:lnTo>
                    <a:pt x="397000" y="562911"/>
                  </a:lnTo>
                  <a:lnTo>
                    <a:pt x="397081" y="562678"/>
                  </a:lnTo>
                  <a:lnTo>
                    <a:pt x="397209" y="562484"/>
                  </a:lnTo>
                  <a:lnTo>
                    <a:pt x="397290" y="562251"/>
                  </a:lnTo>
                  <a:lnTo>
                    <a:pt x="397371" y="562018"/>
                  </a:lnTo>
                  <a:lnTo>
                    <a:pt x="397452" y="561785"/>
                  </a:lnTo>
                  <a:lnTo>
                    <a:pt x="397545" y="561591"/>
                  </a:lnTo>
                  <a:lnTo>
                    <a:pt x="397673" y="561359"/>
                  </a:lnTo>
                  <a:lnTo>
                    <a:pt x="397754" y="561126"/>
                  </a:lnTo>
                  <a:lnTo>
                    <a:pt x="397835" y="560893"/>
                  </a:lnTo>
                  <a:lnTo>
                    <a:pt x="397916" y="560699"/>
                  </a:lnTo>
                  <a:lnTo>
                    <a:pt x="398009" y="560466"/>
                  </a:lnTo>
                  <a:lnTo>
                    <a:pt x="398125" y="560233"/>
                  </a:lnTo>
                  <a:lnTo>
                    <a:pt x="398218" y="559988"/>
                  </a:lnTo>
                  <a:lnTo>
                    <a:pt x="398299" y="559807"/>
                  </a:lnTo>
                  <a:lnTo>
                    <a:pt x="398380" y="559574"/>
                  </a:lnTo>
                  <a:lnTo>
                    <a:pt x="398462" y="559341"/>
                  </a:lnTo>
                  <a:lnTo>
                    <a:pt x="398589" y="559095"/>
                  </a:lnTo>
                  <a:lnTo>
                    <a:pt x="398682" y="558914"/>
                  </a:lnTo>
                  <a:lnTo>
                    <a:pt x="398763" y="558681"/>
                  </a:lnTo>
                  <a:lnTo>
                    <a:pt x="398844" y="558436"/>
                  </a:lnTo>
                  <a:lnTo>
                    <a:pt x="398926" y="558203"/>
                  </a:lnTo>
                  <a:lnTo>
                    <a:pt x="399053" y="558022"/>
                  </a:lnTo>
                  <a:lnTo>
                    <a:pt x="399146" y="557776"/>
                  </a:lnTo>
                  <a:lnTo>
                    <a:pt x="399227" y="557543"/>
                  </a:lnTo>
                  <a:lnTo>
                    <a:pt x="399308" y="557310"/>
                  </a:lnTo>
                  <a:lnTo>
                    <a:pt x="399390" y="557078"/>
                  </a:lnTo>
                  <a:lnTo>
                    <a:pt x="399517" y="556884"/>
                  </a:lnTo>
                  <a:lnTo>
                    <a:pt x="399598" y="556651"/>
                  </a:lnTo>
                  <a:lnTo>
                    <a:pt x="399691" y="556418"/>
                  </a:lnTo>
                  <a:lnTo>
                    <a:pt x="399772" y="556185"/>
                  </a:lnTo>
                  <a:lnTo>
                    <a:pt x="399854" y="555991"/>
                  </a:lnTo>
                  <a:lnTo>
                    <a:pt x="399981" y="555758"/>
                  </a:lnTo>
                  <a:lnTo>
                    <a:pt x="400062" y="555526"/>
                  </a:lnTo>
                  <a:lnTo>
                    <a:pt x="400144" y="555293"/>
                  </a:lnTo>
                  <a:lnTo>
                    <a:pt x="400236" y="555047"/>
                  </a:lnTo>
                  <a:lnTo>
                    <a:pt x="400318" y="554866"/>
                  </a:lnTo>
                  <a:lnTo>
                    <a:pt x="400445" y="554633"/>
                  </a:lnTo>
                  <a:lnTo>
                    <a:pt x="400526" y="554387"/>
                  </a:lnTo>
                  <a:lnTo>
                    <a:pt x="400608" y="554155"/>
                  </a:lnTo>
                  <a:lnTo>
                    <a:pt x="400700" y="553922"/>
                  </a:lnTo>
                  <a:lnTo>
                    <a:pt x="400782" y="553728"/>
                  </a:lnTo>
                  <a:lnTo>
                    <a:pt x="400909" y="553495"/>
                  </a:lnTo>
                  <a:lnTo>
                    <a:pt x="400990" y="553262"/>
                  </a:lnTo>
                  <a:lnTo>
                    <a:pt x="401072" y="553029"/>
                  </a:lnTo>
                  <a:lnTo>
                    <a:pt x="401164" y="552797"/>
                  </a:lnTo>
                  <a:lnTo>
                    <a:pt x="401246" y="552603"/>
                  </a:lnTo>
                  <a:lnTo>
                    <a:pt x="401373" y="552370"/>
                  </a:lnTo>
                  <a:lnTo>
                    <a:pt x="401454" y="552137"/>
                  </a:lnTo>
                  <a:lnTo>
                    <a:pt x="401536" y="551904"/>
                  </a:lnTo>
                  <a:lnTo>
                    <a:pt x="401617" y="551658"/>
                  </a:lnTo>
                  <a:lnTo>
                    <a:pt x="401710" y="551477"/>
                  </a:lnTo>
                  <a:lnTo>
                    <a:pt x="401826" y="551244"/>
                  </a:lnTo>
                  <a:lnTo>
                    <a:pt x="401918" y="550999"/>
                  </a:lnTo>
                  <a:lnTo>
                    <a:pt x="402000" y="550766"/>
                  </a:lnTo>
                  <a:lnTo>
                    <a:pt x="402081" y="550533"/>
                  </a:lnTo>
                  <a:lnTo>
                    <a:pt x="402162" y="550339"/>
                  </a:lnTo>
                  <a:lnTo>
                    <a:pt x="402290" y="550106"/>
                  </a:lnTo>
                  <a:lnTo>
                    <a:pt x="402382" y="549874"/>
                  </a:lnTo>
                  <a:lnTo>
                    <a:pt x="402464" y="549641"/>
                  </a:lnTo>
                  <a:lnTo>
                    <a:pt x="402545" y="549408"/>
                  </a:lnTo>
                  <a:lnTo>
                    <a:pt x="402626" y="549162"/>
                  </a:lnTo>
                  <a:lnTo>
                    <a:pt x="402754" y="548981"/>
                  </a:lnTo>
                  <a:lnTo>
                    <a:pt x="402835" y="548748"/>
                  </a:lnTo>
                  <a:lnTo>
                    <a:pt x="402928" y="548503"/>
                  </a:lnTo>
                  <a:lnTo>
                    <a:pt x="403009" y="548270"/>
                  </a:lnTo>
                  <a:lnTo>
                    <a:pt x="403090" y="548037"/>
                  </a:lnTo>
                  <a:lnTo>
                    <a:pt x="403218" y="547804"/>
                  </a:lnTo>
                  <a:lnTo>
                    <a:pt x="403299" y="547610"/>
                  </a:lnTo>
                  <a:lnTo>
                    <a:pt x="403392" y="547377"/>
                  </a:lnTo>
                  <a:lnTo>
                    <a:pt x="403473" y="547145"/>
                  </a:lnTo>
                  <a:lnTo>
                    <a:pt x="403554" y="546912"/>
                  </a:lnTo>
                  <a:lnTo>
                    <a:pt x="403682" y="546679"/>
                  </a:lnTo>
                  <a:lnTo>
                    <a:pt x="403763" y="546433"/>
                  </a:lnTo>
                  <a:lnTo>
                    <a:pt x="403844" y="546252"/>
                  </a:lnTo>
                  <a:lnTo>
                    <a:pt x="403937" y="546019"/>
                  </a:lnTo>
                  <a:lnTo>
                    <a:pt x="404018" y="545774"/>
                  </a:lnTo>
                  <a:lnTo>
                    <a:pt x="404146" y="545541"/>
                  </a:lnTo>
                  <a:lnTo>
                    <a:pt x="404227" y="545308"/>
                  </a:lnTo>
                  <a:lnTo>
                    <a:pt x="404308" y="545075"/>
                  </a:lnTo>
                  <a:lnTo>
                    <a:pt x="404401" y="544881"/>
                  </a:lnTo>
                  <a:lnTo>
                    <a:pt x="404482" y="544648"/>
                  </a:lnTo>
                  <a:lnTo>
                    <a:pt x="404610" y="544416"/>
                  </a:lnTo>
                  <a:lnTo>
                    <a:pt x="404691" y="544183"/>
                  </a:lnTo>
                  <a:lnTo>
                    <a:pt x="404772" y="543937"/>
                  </a:lnTo>
                  <a:lnTo>
                    <a:pt x="404865" y="543704"/>
                  </a:lnTo>
                  <a:lnTo>
                    <a:pt x="404946" y="543471"/>
                  </a:lnTo>
                </a:path>
                <a:path w="925195" h="787400">
                  <a:moveTo>
                    <a:pt x="404946" y="543471"/>
                  </a:moveTo>
                  <a:lnTo>
                    <a:pt x="405074" y="543290"/>
                  </a:lnTo>
                  <a:lnTo>
                    <a:pt x="405155" y="543045"/>
                  </a:lnTo>
                  <a:lnTo>
                    <a:pt x="405236" y="542812"/>
                  </a:lnTo>
                  <a:lnTo>
                    <a:pt x="405317" y="542579"/>
                  </a:lnTo>
                  <a:lnTo>
                    <a:pt x="405410" y="542346"/>
                  </a:lnTo>
                  <a:lnTo>
                    <a:pt x="405526" y="542113"/>
                  </a:lnTo>
                  <a:lnTo>
                    <a:pt x="405619" y="541868"/>
                  </a:lnTo>
                  <a:lnTo>
                    <a:pt x="405700" y="541687"/>
                  </a:lnTo>
                  <a:lnTo>
                    <a:pt x="405781" y="541454"/>
                  </a:lnTo>
                  <a:lnTo>
                    <a:pt x="405862" y="541208"/>
                  </a:lnTo>
                  <a:lnTo>
                    <a:pt x="405990" y="540975"/>
                  </a:lnTo>
                  <a:lnTo>
                    <a:pt x="406083" y="540742"/>
                  </a:lnTo>
                  <a:lnTo>
                    <a:pt x="406164" y="540510"/>
                  </a:lnTo>
                  <a:lnTo>
                    <a:pt x="406245" y="540277"/>
                  </a:lnTo>
                  <a:lnTo>
                    <a:pt x="406326" y="540031"/>
                  </a:lnTo>
                  <a:lnTo>
                    <a:pt x="406454" y="539850"/>
                  </a:lnTo>
                  <a:lnTo>
                    <a:pt x="406535" y="539617"/>
                  </a:lnTo>
                  <a:lnTo>
                    <a:pt x="406628" y="539371"/>
                  </a:lnTo>
                  <a:lnTo>
                    <a:pt x="406709" y="539139"/>
                  </a:lnTo>
                  <a:lnTo>
                    <a:pt x="406790" y="538906"/>
                  </a:lnTo>
                  <a:lnTo>
                    <a:pt x="406918" y="538673"/>
                  </a:lnTo>
                  <a:lnTo>
                    <a:pt x="406999" y="538440"/>
                  </a:lnTo>
                  <a:lnTo>
                    <a:pt x="407092" y="538194"/>
                  </a:lnTo>
                  <a:lnTo>
                    <a:pt x="407173" y="537962"/>
                  </a:lnTo>
                  <a:lnTo>
                    <a:pt x="407254" y="537781"/>
                  </a:lnTo>
                  <a:lnTo>
                    <a:pt x="407382" y="537548"/>
                  </a:lnTo>
                  <a:lnTo>
                    <a:pt x="407463" y="537302"/>
                  </a:lnTo>
                  <a:lnTo>
                    <a:pt x="407544" y="537069"/>
                  </a:lnTo>
                  <a:lnTo>
                    <a:pt x="407637" y="536836"/>
                  </a:lnTo>
                  <a:lnTo>
                    <a:pt x="407719" y="536604"/>
                  </a:lnTo>
                  <a:lnTo>
                    <a:pt x="407846" y="536371"/>
                  </a:lnTo>
                  <a:lnTo>
                    <a:pt x="407927" y="536125"/>
                  </a:lnTo>
                  <a:lnTo>
                    <a:pt x="408009" y="535892"/>
                  </a:lnTo>
                  <a:lnTo>
                    <a:pt x="408101" y="535711"/>
                  </a:lnTo>
                  <a:lnTo>
                    <a:pt x="408183" y="535465"/>
                  </a:lnTo>
                  <a:lnTo>
                    <a:pt x="408310" y="535233"/>
                  </a:lnTo>
                  <a:lnTo>
                    <a:pt x="408391" y="535000"/>
                  </a:lnTo>
                  <a:lnTo>
                    <a:pt x="408473" y="534767"/>
                  </a:lnTo>
                  <a:lnTo>
                    <a:pt x="408554" y="534534"/>
                  </a:lnTo>
                  <a:lnTo>
                    <a:pt x="408647" y="534288"/>
                  </a:lnTo>
                  <a:lnTo>
                    <a:pt x="408774" y="534056"/>
                  </a:lnTo>
                  <a:lnTo>
                    <a:pt x="408855" y="533823"/>
                  </a:lnTo>
                  <a:lnTo>
                    <a:pt x="408937" y="533590"/>
                  </a:lnTo>
                  <a:lnTo>
                    <a:pt x="409018" y="533396"/>
                  </a:lnTo>
                  <a:lnTo>
                    <a:pt x="409111" y="533163"/>
                  </a:lnTo>
                  <a:lnTo>
                    <a:pt x="409227" y="532930"/>
                  </a:lnTo>
                  <a:lnTo>
                    <a:pt x="409319" y="532698"/>
                  </a:lnTo>
                  <a:lnTo>
                    <a:pt x="409401" y="532452"/>
                  </a:lnTo>
                  <a:lnTo>
                    <a:pt x="409482" y="532219"/>
                  </a:lnTo>
                  <a:lnTo>
                    <a:pt x="409563" y="531986"/>
                  </a:lnTo>
                  <a:lnTo>
                    <a:pt x="409691" y="531753"/>
                  </a:lnTo>
                  <a:lnTo>
                    <a:pt x="409783" y="531521"/>
                  </a:lnTo>
                  <a:lnTo>
                    <a:pt x="409865" y="531275"/>
                  </a:lnTo>
                  <a:lnTo>
                    <a:pt x="409946" y="531042"/>
                  </a:lnTo>
                  <a:lnTo>
                    <a:pt x="410027" y="530809"/>
                  </a:lnTo>
                  <a:lnTo>
                    <a:pt x="410155" y="530628"/>
                  </a:lnTo>
                  <a:lnTo>
                    <a:pt x="410236" y="530383"/>
                  </a:lnTo>
                  <a:lnTo>
                    <a:pt x="410329" y="530150"/>
                  </a:lnTo>
                  <a:lnTo>
                    <a:pt x="410410" y="529917"/>
                  </a:lnTo>
                  <a:lnTo>
                    <a:pt x="410491" y="529684"/>
                  </a:lnTo>
                  <a:lnTo>
                    <a:pt x="410619" y="529451"/>
                  </a:lnTo>
                  <a:lnTo>
                    <a:pt x="410700" y="529206"/>
                  </a:lnTo>
                  <a:lnTo>
                    <a:pt x="410793" y="528973"/>
                  </a:lnTo>
                  <a:lnTo>
                    <a:pt x="410874" y="528740"/>
                  </a:lnTo>
                  <a:lnTo>
                    <a:pt x="410955" y="528507"/>
                  </a:lnTo>
                  <a:lnTo>
                    <a:pt x="411083" y="528274"/>
                  </a:lnTo>
                  <a:lnTo>
                    <a:pt x="411164" y="528029"/>
                  </a:lnTo>
                  <a:lnTo>
                    <a:pt x="411245" y="527796"/>
                  </a:lnTo>
                  <a:lnTo>
                    <a:pt x="411338" y="527563"/>
                  </a:lnTo>
                  <a:lnTo>
                    <a:pt x="411419" y="527330"/>
                  </a:lnTo>
                  <a:lnTo>
                    <a:pt x="411547" y="527136"/>
                  </a:lnTo>
                  <a:lnTo>
                    <a:pt x="411628" y="526903"/>
                  </a:lnTo>
                  <a:lnTo>
                    <a:pt x="411709" y="526671"/>
                  </a:lnTo>
                  <a:lnTo>
                    <a:pt x="411802" y="526438"/>
                  </a:lnTo>
                  <a:lnTo>
                    <a:pt x="411883" y="526192"/>
                  </a:lnTo>
                  <a:lnTo>
                    <a:pt x="412011" y="525959"/>
                  </a:lnTo>
                  <a:lnTo>
                    <a:pt x="412092" y="525726"/>
                  </a:lnTo>
                  <a:lnTo>
                    <a:pt x="412173" y="525494"/>
                  </a:lnTo>
                  <a:lnTo>
                    <a:pt x="412254" y="525261"/>
                  </a:lnTo>
                  <a:lnTo>
                    <a:pt x="412347" y="525015"/>
                  </a:lnTo>
                  <a:lnTo>
                    <a:pt x="412475" y="524782"/>
                  </a:lnTo>
                  <a:lnTo>
                    <a:pt x="412556" y="524549"/>
                  </a:lnTo>
                  <a:lnTo>
                    <a:pt x="412637" y="524317"/>
                  </a:lnTo>
                  <a:lnTo>
                    <a:pt x="412718" y="524084"/>
                  </a:lnTo>
                  <a:lnTo>
                    <a:pt x="412811" y="523838"/>
                  </a:lnTo>
                  <a:lnTo>
                    <a:pt x="413263" y="522661"/>
                  </a:lnTo>
                  <a:lnTo>
                    <a:pt x="413391" y="522428"/>
                  </a:lnTo>
                  <a:lnTo>
                    <a:pt x="413484" y="522247"/>
                  </a:lnTo>
                  <a:lnTo>
                    <a:pt x="413565" y="522014"/>
                  </a:lnTo>
                  <a:lnTo>
                    <a:pt x="413646" y="521769"/>
                  </a:lnTo>
                  <a:lnTo>
                    <a:pt x="413727" y="521536"/>
                  </a:lnTo>
                  <a:lnTo>
                    <a:pt x="413855" y="521303"/>
                  </a:lnTo>
                  <a:lnTo>
                    <a:pt x="413936" y="521070"/>
                  </a:lnTo>
                  <a:lnTo>
                    <a:pt x="414029" y="520837"/>
                  </a:lnTo>
                  <a:lnTo>
                    <a:pt x="414110" y="520592"/>
                  </a:lnTo>
                  <a:lnTo>
                    <a:pt x="414191" y="520359"/>
                  </a:lnTo>
                  <a:lnTo>
                    <a:pt x="414319" y="520126"/>
                  </a:lnTo>
                  <a:lnTo>
                    <a:pt x="414400" y="519893"/>
                  </a:lnTo>
                  <a:lnTo>
                    <a:pt x="414493" y="519661"/>
                  </a:lnTo>
                  <a:lnTo>
                    <a:pt x="414574" y="519415"/>
                  </a:lnTo>
                  <a:lnTo>
                    <a:pt x="414655" y="519182"/>
                  </a:lnTo>
                  <a:lnTo>
                    <a:pt x="414783" y="518949"/>
                  </a:lnTo>
                  <a:lnTo>
                    <a:pt x="414864" y="518716"/>
                  </a:lnTo>
                  <a:lnTo>
                    <a:pt x="414945" y="518484"/>
                  </a:lnTo>
                  <a:lnTo>
                    <a:pt x="415038" y="518238"/>
                  </a:lnTo>
                  <a:lnTo>
                    <a:pt x="415119" y="518005"/>
                  </a:lnTo>
                  <a:lnTo>
                    <a:pt x="415247" y="517772"/>
                  </a:lnTo>
                  <a:lnTo>
                    <a:pt x="415328" y="517539"/>
                  </a:lnTo>
                  <a:lnTo>
                    <a:pt x="415409" y="517307"/>
                  </a:lnTo>
                  <a:lnTo>
                    <a:pt x="415502" y="517061"/>
                  </a:lnTo>
                  <a:lnTo>
                    <a:pt x="415583" y="516828"/>
                  </a:lnTo>
                  <a:lnTo>
                    <a:pt x="415711" y="516595"/>
                  </a:lnTo>
                  <a:lnTo>
                    <a:pt x="415792" y="516362"/>
                  </a:lnTo>
                  <a:lnTo>
                    <a:pt x="415873" y="516130"/>
                  </a:lnTo>
                  <a:lnTo>
                    <a:pt x="415955" y="515884"/>
                  </a:lnTo>
                  <a:lnTo>
                    <a:pt x="416047" y="515651"/>
                  </a:lnTo>
                  <a:lnTo>
                    <a:pt x="416175" y="515418"/>
                  </a:lnTo>
                  <a:lnTo>
                    <a:pt x="416256" y="515185"/>
                  </a:lnTo>
                  <a:lnTo>
                    <a:pt x="416337" y="514953"/>
                  </a:lnTo>
                  <a:lnTo>
                    <a:pt x="416419" y="514707"/>
                  </a:lnTo>
                  <a:lnTo>
                    <a:pt x="416511" y="514474"/>
                  </a:lnTo>
                  <a:lnTo>
                    <a:pt x="416627" y="514241"/>
                  </a:lnTo>
                  <a:lnTo>
                    <a:pt x="416720" y="514009"/>
                  </a:lnTo>
                  <a:lnTo>
                    <a:pt x="416801" y="513776"/>
                  </a:lnTo>
                  <a:lnTo>
                    <a:pt x="416883" y="513530"/>
                  </a:lnTo>
                  <a:lnTo>
                    <a:pt x="416964" y="513297"/>
                  </a:lnTo>
                  <a:lnTo>
                    <a:pt x="417091" y="513064"/>
                  </a:lnTo>
                  <a:lnTo>
                    <a:pt x="417184" y="512832"/>
                  </a:lnTo>
                  <a:lnTo>
                    <a:pt x="417265" y="512599"/>
                  </a:lnTo>
                  <a:lnTo>
                    <a:pt x="417347" y="512353"/>
                  </a:lnTo>
                  <a:lnTo>
                    <a:pt x="417428" y="512120"/>
                  </a:lnTo>
                  <a:lnTo>
                    <a:pt x="417555" y="511887"/>
                  </a:lnTo>
                  <a:lnTo>
                    <a:pt x="417637" y="511655"/>
                  </a:lnTo>
                  <a:lnTo>
                    <a:pt x="417729" y="511422"/>
                  </a:lnTo>
                  <a:lnTo>
                    <a:pt x="417811" y="511176"/>
                  </a:lnTo>
                  <a:lnTo>
                    <a:pt x="417892" y="510943"/>
                  </a:lnTo>
                  <a:lnTo>
                    <a:pt x="418019" y="510710"/>
                  </a:lnTo>
                  <a:lnTo>
                    <a:pt x="418101" y="510478"/>
                  </a:lnTo>
                  <a:lnTo>
                    <a:pt x="418193" y="510245"/>
                  </a:lnTo>
                  <a:lnTo>
                    <a:pt x="418275" y="510012"/>
                  </a:lnTo>
                  <a:lnTo>
                    <a:pt x="418356" y="509766"/>
                  </a:lnTo>
                  <a:lnTo>
                    <a:pt x="418483" y="509533"/>
                  </a:lnTo>
                  <a:lnTo>
                    <a:pt x="418565" y="509301"/>
                  </a:lnTo>
                  <a:lnTo>
                    <a:pt x="418646" y="509068"/>
                  </a:lnTo>
                  <a:lnTo>
                    <a:pt x="418739" y="508835"/>
                  </a:lnTo>
                  <a:lnTo>
                    <a:pt x="418820" y="508589"/>
                  </a:lnTo>
                  <a:lnTo>
                    <a:pt x="418947" y="508357"/>
                  </a:lnTo>
                  <a:lnTo>
                    <a:pt x="419029" y="508124"/>
                  </a:lnTo>
                  <a:lnTo>
                    <a:pt x="419110" y="507891"/>
                  </a:lnTo>
                  <a:lnTo>
                    <a:pt x="419203" y="507658"/>
                  </a:lnTo>
                  <a:lnTo>
                    <a:pt x="419284" y="507412"/>
                  </a:lnTo>
                  <a:lnTo>
                    <a:pt x="419411" y="507180"/>
                  </a:lnTo>
                  <a:lnTo>
                    <a:pt x="419493" y="506947"/>
                  </a:lnTo>
                  <a:lnTo>
                    <a:pt x="419574" y="506714"/>
                  </a:lnTo>
                  <a:lnTo>
                    <a:pt x="419655" y="506481"/>
                  </a:lnTo>
                  <a:lnTo>
                    <a:pt x="419748" y="506235"/>
                  </a:lnTo>
                  <a:lnTo>
                    <a:pt x="419875" y="506003"/>
                  </a:lnTo>
                  <a:lnTo>
                    <a:pt x="419957" y="505770"/>
                  </a:lnTo>
                  <a:lnTo>
                    <a:pt x="420038" y="505485"/>
                  </a:lnTo>
                  <a:lnTo>
                    <a:pt x="420119" y="505252"/>
                  </a:lnTo>
                  <a:lnTo>
                    <a:pt x="420212" y="505020"/>
                  </a:lnTo>
                  <a:lnTo>
                    <a:pt x="420339" y="504787"/>
                  </a:lnTo>
                  <a:lnTo>
                    <a:pt x="420421" y="504541"/>
                  </a:lnTo>
                  <a:lnTo>
                    <a:pt x="420502" y="504308"/>
                  </a:lnTo>
                  <a:lnTo>
                    <a:pt x="420583" y="504075"/>
                  </a:lnTo>
                  <a:lnTo>
                    <a:pt x="420664" y="503843"/>
                  </a:lnTo>
                  <a:lnTo>
                    <a:pt x="420792" y="503610"/>
                  </a:lnTo>
                  <a:lnTo>
                    <a:pt x="420885" y="503364"/>
                  </a:lnTo>
                  <a:lnTo>
                    <a:pt x="420966" y="503131"/>
                  </a:lnTo>
                  <a:lnTo>
                    <a:pt x="421047" y="502899"/>
                  </a:lnTo>
                  <a:lnTo>
                    <a:pt x="421128" y="502666"/>
                  </a:lnTo>
                  <a:lnTo>
                    <a:pt x="421256" y="502433"/>
                  </a:lnTo>
                  <a:lnTo>
                    <a:pt x="421337" y="502187"/>
                  </a:lnTo>
                  <a:lnTo>
                    <a:pt x="421430" y="501954"/>
                  </a:lnTo>
                  <a:lnTo>
                    <a:pt x="421511" y="501722"/>
                  </a:lnTo>
                  <a:lnTo>
                    <a:pt x="421592" y="501489"/>
                  </a:lnTo>
                  <a:lnTo>
                    <a:pt x="421720" y="501256"/>
                  </a:lnTo>
                  <a:lnTo>
                    <a:pt x="421801" y="501010"/>
                  </a:lnTo>
                  <a:lnTo>
                    <a:pt x="421894" y="500777"/>
                  </a:lnTo>
                  <a:lnTo>
                    <a:pt x="421975" y="500545"/>
                  </a:lnTo>
                  <a:lnTo>
                    <a:pt x="422056" y="500260"/>
                  </a:lnTo>
                  <a:lnTo>
                    <a:pt x="422184" y="500027"/>
                  </a:lnTo>
                  <a:lnTo>
                    <a:pt x="422265" y="499794"/>
                  </a:lnTo>
                  <a:lnTo>
                    <a:pt x="422346" y="499562"/>
                  </a:lnTo>
                  <a:lnTo>
                    <a:pt x="422439" y="499316"/>
                  </a:lnTo>
                  <a:lnTo>
                    <a:pt x="422520" y="499083"/>
                  </a:lnTo>
                  <a:lnTo>
                    <a:pt x="422648" y="498850"/>
                  </a:lnTo>
                  <a:lnTo>
                    <a:pt x="422729" y="498617"/>
                  </a:lnTo>
                  <a:lnTo>
                    <a:pt x="422810" y="498385"/>
                  </a:lnTo>
                  <a:lnTo>
                    <a:pt x="422903" y="498139"/>
                  </a:lnTo>
                  <a:lnTo>
                    <a:pt x="422984" y="497906"/>
                  </a:lnTo>
                  <a:lnTo>
                    <a:pt x="423112" y="497673"/>
                  </a:lnTo>
                  <a:lnTo>
                    <a:pt x="423193" y="497441"/>
                  </a:lnTo>
                  <a:lnTo>
                    <a:pt x="423274" y="497208"/>
                  </a:lnTo>
                  <a:lnTo>
                    <a:pt x="423355" y="496962"/>
                  </a:lnTo>
                </a:path>
                <a:path w="925195" h="787400">
                  <a:moveTo>
                    <a:pt x="423355" y="496962"/>
                  </a:moveTo>
                  <a:lnTo>
                    <a:pt x="423448" y="496729"/>
                  </a:lnTo>
                  <a:lnTo>
                    <a:pt x="423576" y="496445"/>
                  </a:lnTo>
                  <a:lnTo>
                    <a:pt x="423657" y="496212"/>
                  </a:lnTo>
                  <a:lnTo>
                    <a:pt x="423738" y="495979"/>
                  </a:lnTo>
                  <a:lnTo>
                    <a:pt x="423819" y="495746"/>
                  </a:lnTo>
                  <a:lnTo>
                    <a:pt x="423912" y="495513"/>
                  </a:lnTo>
                  <a:lnTo>
                    <a:pt x="424040" y="495268"/>
                  </a:lnTo>
                  <a:lnTo>
                    <a:pt x="424121" y="495035"/>
                  </a:lnTo>
                  <a:lnTo>
                    <a:pt x="424202" y="494802"/>
                  </a:lnTo>
                  <a:lnTo>
                    <a:pt x="424283" y="494569"/>
                  </a:lnTo>
                  <a:lnTo>
                    <a:pt x="424365" y="494336"/>
                  </a:lnTo>
                  <a:lnTo>
                    <a:pt x="424492" y="494091"/>
                  </a:lnTo>
                  <a:lnTo>
                    <a:pt x="424585" y="493858"/>
                  </a:lnTo>
                  <a:lnTo>
                    <a:pt x="424666" y="493625"/>
                  </a:lnTo>
                  <a:lnTo>
                    <a:pt x="424747" y="493341"/>
                  </a:lnTo>
                  <a:lnTo>
                    <a:pt x="424829" y="493108"/>
                  </a:lnTo>
                  <a:lnTo>
                    <a:pt x="424956" y="492875"/>
                  </a:lnTo>
                  <a:lnTo>
                    <a:pt x="425037" y="492642"/>
                  </a:lnTo>
                  <a:lnTo>
                    <a:pt x="425130" y="492396"/>
                  </a:lnTo>
                  <a:lnTo>
                    <a:pt x="425211" y="492164"/>
                  </a:lnTo>
                  <a:lnTo>
                    <a:pt x="425293" y="491931"/>
                  </a:lnTo>
                  <a:lnTo>
                    <a:pt x="425420" y="491698"/>
                  </a:lnTo>
                  <a:lnTo>
                    <a:pt x="425501" y="491465"/>
                  </a:lnTo>
                  <a:lnTo>
                    <a:pt x="425594" y="491219"/>
                  </a:lnTo>
                  <a:lnTo>
                    <a:pt x="425675" y="490987"/>
                  </a:lnTo>
                  <a:lnTo>
                    <a:pt x="425757" y="490754"/>
                  </a:lnTo>
                  <a:lnTo>
                    <a:pt x="425884" y="490469"/>
                  </a:lnTo>
                  <a:lnTo>
                    <a:pt x="425965" y="490236"/>
                  </a:lnTo>
                  <a:lnTo>
                    <a:pt x="426058" y="490004"/>
                  </a:lnTo>
                  <a:lnTo>
                    <a:pt x="426139" y="489771"/>
                  </a:lnTo>
                  <a:lnTo>
                    <a:pt x="426221" y="489525"/>
                  </a:lnTo>
                  <a:lnTo>
                    <a:pt x="426348" y="489292"/>
                  </a:lnTo>
                  <a:lnTo>
                    <a:pt x="426429" y="489060"/>
                  </a:lnTo>
                  <a:lnTo>
                    <a:pt x="426511" y="488827"/>
                  </a:lnTo>
                  <a:lnTo>
                    <a:pt x="426603" y="488594"/>
                  </a:lnTo>
                  <a:lnTo>
                    <a:pt x="426685" y="488348"/>
                  </a:lnTo>
                  <a:lnTo>
                    <a:pt x="426812" y="488077"/>
                  </a:lnTo>
                  <a:lnTo>
                    <a:pt x="426893" y="487831"/>
                  </a:lnTo>
                  <a:lnTo>
                    <a:pt x="426975" y="487598"/>
                  </a:lnTo>
                  <a:lnTo>
                    <a:pt x="427056" y="487365"/>
                  </a:lnTo>
                  <a:lnTo>
                    <a:pt x="427149" y="487132"/>
                  </a:lnTo>
                  <a:lnTo>
                    <a:pt x="427276" y="486900"/>
                  </a:lnTo>
                  <a:lnTo>
                    <a:pt x="427357" y="486654"/>
                  </a:lnTo>
                  <a:lnTo>
                    <a:pt x="427439" y="486421"/>
                  </a:lnTo>
                  <a:lnTo>
                    <a:pt x="427520" y="486188"/>
                  </a:lnTo>
                  <a:lnTo>
                    <a:pt x="427613" y="485955"/>
                  </a:lnTo>
                  <a:lnTo>
                    <a:pt x="427729" y="485671"/>
                  </a:lnTo>
                  <a:lnTo>
                    <a:pt x="427821" y="485438"/>
                  </a:lnTo>
                  <a:lnTo>
                    <a:pt x="427903" y="485205"/>
                  </a:lnTo>
                  <a:lnTo>
                    <a:pt x="427984" y="484960"/>
                  </a:lnTo>
                  <a:lnTo>
                    <a:pt x="428065" y="484727"/>
                  </a:lnTo>
                  <a:lnTo>
                    <a:pt x="428529" y="483511"/>
                  </a:lnTo>
                  <a:lnTo>
                    <a:pt x="428657" y="483265"/>
                  </a:lnTo>
                  <a:lnTo>
                    <a:pt x="428738" y="483032"/>
                  </a:lnTo>
                  <a:lnTo>
                    <a:pt x="428831" y="482800"/>
                  </a:lnTo>
                  <a:lnTo>
                    <a:pt x="428912" y="482567"/>
                  </a:lnTo>
                  <a:lnTo>
                    <a:pt x="428993" y="482334"/>
                  </a:lnTo>
                  <a:lnTo>
                    <a:pt x="429121" y="482088"/>
                  </a:lnTo>
                  <a:lnTo>
                    <a:pt x="429202" y="481855"/>
                  </a:lnTo>
                  <a:lnTo>
                    <a:pt x="429295" y="481623"/>
                  </a:lnTo>
                  <a:lnTo>
                    <a:pt x="429376" y="481338"/>
                  </a:lnTo>
                  <a:lnTo>
                    <a:pt x="429457" y="481105"/>
                  </a:lnTo>
                  <a:lnTo>
                    <a:pt x="429585" y="480873"/>
                  </a:lnTo>
                  <a:lnTo>
                    <a:pt x="429666" y="480640"/>
                  </a:lnTo>
                  <a:lnTo>
                    <a:pt x="429759" y="480394"/>
                  </a:lnTo>
                  <a:lnTo>
                    <a:pt x="429840" y="480161"/>
                  </a:lnTo>
                  <a:lnTo>
                    <a:pt x="429921" y="479928"/>
                  </a:lnTo>
                  <a:lnTo>
                    <a:pt x="430049" y="479696"/>
                  </a:lnTo>
                  <a:lnTo>
                    <a:pt x="430130" y="479411"/>
                  </a:lnTo>
                  <a:lnTo>
                    <a:pt x="430211" y="479178"/>
                  </a:lnTo>
                  <a:lnTo>
                    <a:pt x="430304" y="478945"/>
                  </a:lnTo>
                  <a:lnTo>
                    <a:pt x="430385" y="478700"/>
                  </a:lnTo>
                  <a:lnTo>
                    <a:pt x="430513" y="478467"/>
                  </a:lnTo>
                  <a:lnTo>
                    <a:pt x="430594" y="478234"/>
                  </a:lnTo>
                  <a:lnTo>
                    <a:pt x="430675" y="478001"/>
                  </a:lnTo>
                  <a:lnTo>
                    <a:pt x="430756" y="477768"/>
                  </a:lnTo>
                  <a:lnTo>
                    <a:pt x="430849" y="477484"/>
                  </a:lnTo>
                  <a:lnTo>
                    <a:pt x="430977" y="477251"/>
                  </a:lnTo>
                  <a:lnTo>
                    <a:pt x="431058" y="477005"/>
                  </a:lnTo>
                  <a:lnTo>
                    <a:pt x="431139" y="476773"/>
                  </a:lnTo>
                  <a:lnTo>
                    <a:pt x="431220" y="476540"/>
                  </a:lnTo>
                  <a:lnTo>
                    <a:pt x="431313" y="476307"/>
                  </a:lnTo>
                  <a:lnTo>
                    <a:pt x="431429" y="476074"/>
                  </a:lnTo>
                  <a:lnTo>
                    <a:pt x="431522" y="475790"/>
                  </a:lnTo>
                  <a:lnTo>
                    <a:pt x="431603" y="475557"/>
                  </a:lnTo>
                  <a:lnTo>
                    <a:pt x="431684" y="475311"/>
                  </a:lnTo>
                  <a:lnTo>
                    <a:pt x="431777" y="475078"/>
                  </a:lnTo>
                  <a:lnTo>
                    <a:pt x="431893" y="474845"/>
                  </a:lnTo>
                  <a:lnTo>
                    <a:pt x="431986" y="474613"/>
                  </a:lnTo>
                  <a:lnTo>
                    <a:pt x="432067" y="474380"/>
                  </a:lnTo>
                  <a:lnTo>
                    <a:pt x="432148" y="474095"/>
                  </a:lnTo>
                  <a:lnTo>
                    <a:pt x="432229" y="473850"/>
                  </a:lnTo>
                  <a:lnTo>
                    <a:pt x="432357" y="473617"/>
                  </a:lnTo>
                  <a:lnTo>
                    <a:pt x="432438" y="473384"/>
                  </a:lnTo>
                  <a:lnTo>
                    <a:pt x="432531" y="473151"/>
                  </a:lnTo>
                  <a:lnTo>
                    <a:pt x="432612" y="472918"/>
                  </a:lnTo>
                  <a:lnTo>
                    <a:pt x="432693" y="472686"/>
                  </a:lnTo>
                  <a:lnTo>
                    <a:pt x="432821" y="472401"/>
                  </a:lnTo>
                  <a:lnTo>
                    <a:pt x="432902" y="472155"/>
                  </a:lnTo>
                  <a:lnTo>
                    <a:pt x="432995" y="471922"/>
                  </a:lnTo>
                  <a:lnTo>
                    <a:pt x="433076" y="471690"/>
                  </a:lnTo>
                  <a:lnTo>
                    <a:pt x="433157" y="471457"/>
                  </a:lnTo>
                  <a:lnTo>
                    <a:pt x="433285" y="471224"/>
                  </a:lnTo>
                  <a:lnTo>
                    <a:pt x="433366" y="470978"/>
                  </a:lnTo>
                  <a:lnTo>
                    <a:pt x="433447" y="470707"/>
                  </a:lnTo>
                  <a:lnTo>
                    <a:pt x="433540" y="470461"/>
                  </a:lnTo>
                  <a:lnTo>
                    <a:pt x="433621" y="470228"/>
                  </a:lnTo>
                  <a:lnTo>
                    <a:pt x="433749" y="469995"/>
                  </a:lnTo>
                  <a:lnTo>
                    <a:pt x="433830" y="469763"/>
                  </a:lnTo>
                  <a:lnTo>
                    <a:pt x="433911" y="469530"/>
                  </a:lnTo>
                  <a:lnTo>
                    <a:pt x="434004" y="469284"/>
                  </a:lnTo>
                  <a:lnTo>
                    <a:pt x="434085" y="469012"/>
                  </a:lnTo>
                  <a:lnTo>
                    <a:pt x="434213" y="468767"/>
                  </a:lnTo>
                  <a:lnTo>
                    <a:pt x="434294" y="468534"/>
                  </a:lnTo>
                  <a:lnTo>
                    <a:pt x="434375" y="468301"/>
                  </a:lnTo>
                  <a:lnTo>
                    <a:pt x="434457" y="468068"/>
                  </a:lnTo>
                  <a:lnTo>
                    <a:pt x="434549" y="467835"/>
                  </a:lnTo>
                  <a:lnTo>
                    <a:pt x="434677" y="467551"/>
                  </a:lnTo>
                  <a:lnTo>
                    <a:pt x="434758" y="467318"/>
                  </a:lnTo>
                  <a:lnTo>
                    <a:pt x="434839" y="467072"/>
                  </a:lnTo>
                  <a:lnTo>
                    <a:pt x="434921" y="466840"/>
                  </a:lnTo>
                  <a:lnTo>
                    <a:pt x="435013" y="466607"/>
                  </a:lnTo>
                  <a:lnTo>
                    <a:pt x="435129" y="466374"/>
                  </a:lnTo>
                  <a:lnTo>
                    <a:pt x="435222" y="466089"/>
                  </a:lnTo>
                  <a:lnTo>
                    <a:pt x="435303" y="465857"/>
                  </a:lnTo>
                  <a:lnTo>
                    <a:pt x="435385" y="465624"/>
                  </a:lnTo>
                  <a:lnTo>
                    <a:pt x="435477" y="465378"/>
                  </a:lnTo>
                  <a:lnTo>
                    <a:pt x="435593" y="465145"/>
                  </a:lnTo>
                  <a:lnTo>
                    <a:pt x="435686" y="464912"/>
                  </a:lnTo>
                  <a:lnTo>
                    <a:pt x="435767" y="464628"/>
                  </a:lnTo>
                  <a:lnTo>
                    <a:pt x="435849" y="464395"/>
                  </a:lnTo>
                  <a:lnTo>
                    <a:pt x="435930" y="464162"/>
                  </a:lnTo>
                  <a:lnTo>
                    <a:pt x="436057" y="463929"/>
                  </a:lnTo>
                  <a:lnTo>
                    <a:pt x="436139" y="463684"/>
                  </a:lnTo>
                  <a:lnTo>
                    <a:pt x="436231" y="463451"/>
                  </a:lnTo>
                  <a:lnTo>
                    <a:pt x="436313" y="463166"/>
                  </a:lnTo>
                  <a:lnTo>
                    <a:pt x="436394" y="462934"/>
                  </a:lnTo>
                  <a:lnTo>
                    <a:pt x="436521" y="462701"/>
                  </a:lnTo>
                  <a:lnTo>
                    <a:pt x="436603" y="462468"/>
                  </a:lnTo>
                  <a:lnTo>
                    <a:pt x="436695" y="462235"/>
                  </a:lnTo>
                  <a:lnTo>
                    <a:pt x="436777" y="461989"/>
                  </a:lnTo>
                  <a:lnTo>
                    <a:pt x="436858" y="461718"/>
                  </a:lnTo>
                  <a:lnTo>
                    <a:pt x="436985" y="461472"/>
                  </a:lnTo>
                  <a:lnTo>
                    <a:pt x="437067" y="461239"/>
                  </a:lnTo>
                  <a:lnTo>
                    <a:pt x="437148" y="461006"/>
                  </a:lnTo>
                  <a:lnTo>
                    <a:pt x="437241" y="460774"/>
                  </a:lnTo>
                  <a:lnTo>
                    <a:pt x="437322" y="460541"/>
                  </a:lnTo>
                  <a:lnTo>
                    <a:pt x="437449" y="460256"/>
                  </a:lnTo>
                  <a:lnTo>
                    <a:pt x="437531" y="460023"/>
                  </a:lnTo>
                  <a:lnTo>
                    <a:pt x="437612" y="459778"/>
                  </a:lnTo>
                  <a:lnTo>
                    <a:pt x="437705" y="459545"/>
                  </a:lnTo>
                  <a:lnTo>
                    <a:pt x="437786" y="459312"/>
                  </a:lnTo>
                  <a:lnTo>
                    <a:pt x="437913" y="459028"/>
                  </a:lnTo>
                  <a:lnTo>
                    <a:pt x="437995" y="458795"/>
                  </a:lnTo>
                  <a:lnTo>
                    <a:pt x="438076" y="458562"/>
                  </a:lnTo>
                  <a:lnTo>
                    <a:pt x="438157" y="458329"/>
                  </a:lnTo>
                  <a:lnTo>
                    <a:pt x="438250" y="458083"/>
                  </a:lnTo>
                  <a:lnTo>
                    <a:pt x="438377" y="457851"/>
                  </a:lnTo>
                  <a:lnTo>
                    <a:pt x="438459" y="457566"/>
                  </a:lnTo>
                  <a:lnTo>
                    <a:pt x="438540" y="457333"/>
                  </a:lnTo>
                  <a:lnTo>
                    <a:pt x="438621" y="457100"/>
                  </a:lnTo>
                  <a:lnTo>
                    <a:pt x="438714" y="456868"/>
                  </a:lnTo>
                  <a:lnTo>
                    <a:pt x="438830" y="456622"/>
                  </a:lnTo>
                  <a:lnTo>
                    <a:pt x="438923" y="456350"/>
                  </a:lnTo>
                  <a:lnTo>
                    <a:pt x="439004" y="456105"/>
                  </a:lnTo>
                  <a:lnTo>
                    <a:pt x="439085" y="455872"/>
                  </a:lnTo>
                  <a:lnTo>
                    <a:pt x="439166" y="455639"/>
                  </a:lnTo>
                  <a:lnTo>
                    <a:pt x="439294" y="455406"/>
                  </a:lnTo>
                  <a:lnTo>
                    <a:pt x="439387" y="455173"/>
                  </a:lnTo>
                  <a:lnTo>
                    <a:pt x="439468" y="454889"/>
                  </a:lnTo>
                  <a:lnTo>
                    <a:pt x="439549" y="454656"/>
                  </a:lnTo>
                  <a:lnTo>
                    <a:pt x="439630" y="454410"/>
                  </a:lnTo>
                  <a:lnTo>
                    <a:pt x="439758" y="454177"/>
                  </a:lnTo>
                  <a:lnTo>
                    <a:pt x="439839" y="453945"/>
                  </a:lnTo>
                  <a:lnTo>
                    <a:pt x="439932" y="453660"/>
                  </a:lnTo>
                  <a:lnTo>
                    <a:pt x="440013" y="453427"/>
                  </a:lnTo>
                  <a:lnTo>
                    <a:pt x="440094" y="453195"/>
                  </a:lnTo>
                  <a:lnTo>
                    <a:pt x="440222" y="452962"/>
                  </a:lnTo>
                  <a:lnTo>
                    <a:pt x="440303" y="452716"/>
                  </a:lnTo>
                  <a:lnTo>
                    <a:pt x="440396" y="452444"/>
                  </a:lnTo>
                  <a:lnTo>
                    <a:pt x="440477" y="452199"/>
                  </a:lnTo>
                  <a:lnTo>
                    <a:pt x="440558" y="451966"/>
                  </a:lnTo>
                  <a:lnTo>
                    <a:pt x="440686" y="451733"/>
                  </a:lnTo>
                  <a:lnTo>
                    <a:pt x="440767" y="451500"/>
                  </a:lnTo>
                  <a:lnTo>
                    <a:pt x="440848" y="451216"/>
                  </a:lnTo>
                  <a:lnTo>
                    <a:pt x="440941" y="450983"/>
                  </a:lnTo>
                  <a:lnTo>
                    <a:pt x="441022" y="450750"/>
                  </a:lnTo>
                  <a:lnTo>
                    <a:pt x="441150" y="450504"/>
                  </a:lnTo>
                  <a:lnTo>
                    <a:pt x="441231" y="450272"/>
                  </a:lnTo>
                  <a:lnTo>
                    <a:pt x="441312" y="449987"/>
                  </a:lnTo>
                  <a:lnTo>
                    <a:pt x="441405" y="449754"/>
                  </a:lnTo>
                  <a:lnTo>
                    <a:pt x="441486" y="449521"/>
                  </a:lnTo>
                  <a:lnTo>
                    <a:pt x="441614" y="449289"/>
                  </a:lnTo>
                  <a:lnTo>
                    <a:pt x="441695" y="449056"/>
                  </a:lnTo>
                  <a:lnTo>
                    <a:pt x="441776" y="448771"/>
                  </a:lnTo>
                </a:path>
                <a:path w="925195" h="787400">
                  <a:moveTo>
                    <a:pt x="441776" y="448771"/>
                  </a:moveTo>
                  <a:lnTo>
                    <a:pt x="441857" y="448538"/>
                  </a:lnTo>
                  <a:lnTo>
                    <a:pt x="441950" y="448293"/>
                  </a:lnTo>
                  <a:lnTo>
                    <a:pt x="442078" y="448060"/>
                  </a:lnTo>
                  <a:lnTo>
                    <a:pt x="442159" y="447827"/>
                  </a:lnTo>
                  <a:lnTo>
                    <a:pt x="442240" y="447543"/>
                  </a:lnTo>
                  <a:lnTo>
                    <a:pt x="442321" y="447310"/>
                  </a:lnTo>
                  <a:lnTo>
                    <a:pt x="442414" y="447077"/>
                  </a:lnTo>
                  <a:lnTo>
                    <a:pt x="442530" y="446844"/>
                  </a:lnTo>
                  <a:lnTo>
                    <a:pt x="442623" y="446598"/>
                  </a:lnTo>
                  <a:lnTo>
                    <a:pt x="442704" y="446314"/>
                  </a:lnTo>
                  <a:lnTo>
                    <a:pt x="442785" y="446081"/>
                  </a:lnTo>
                  <a:lnTo>
                    <a:pt x="442867" y="445848"/>
                  </a:lnTo>
                  <a:lnTo>
                    <a:pt x="442994" y="445615"/>
                  </a:lnTo>
                  <a:lnTo>
                    <a:pt x="443087" y="445383"/>
                  </a:lnTo>
                  <a:lnTo>
                    <a:pt x="443168" y="445098"/>
                  </a:lnTo>
                  <a:lnTo>
                    <a:pt x="443249" y="444865"/>
                  </a:lnTo>
                  <a:lnTo>
                    <a:pt x="443331" y="444620"/>
                  </a:lnTo>
                  <a:lnTo>
                    <a:pt x="443458" y="444387"/>
                  </a:lnTo>
                  <a:lnTo>
                    <a:pt x="443539" y="444154"/>
                  </a:lnTo>
                  <a:lnTo>
                    <a:pt x="443632" y="443869"/>
                  </a:lnTo>
                  <a:lnTo>
                    <a:pt x="443713" y="443637"/>
                  </a:lnTo>
                  <a:lnTo>
                    <a:pt x="443795" y="443404"/>
                  </a:lnTo>
                  <a:lnTo>
                    <a:pt x="443922" y="443171"/>
                  </a:lnTo>
                  <a:lnTo>
                    <a:pt x="444003" y="442886"/>
                  </a:lnTo>
                  <a:lnTo>
                    <a:pt x="444096" y="442654"/>
                  </a:lnTo>
                  <a:lnTo>
                    <a:pt x="444177" y="442408"/>
                  </a:lnTo>
                  <a:lnTo>
                    <a:pt x="444259" y="442175"/>
                  </a:lnTo>
                  <a:lnTo>
                    <a:pt x="444386" y="441942"/>
                  </a:lnTo>
                  <a:lnTo>
                    <a:pt x="444467" y="441658"/>
                  </a:lnTo>
                  <a:lnTo>
                    <a:pt x="444549" y="441425"/>
                  </a:lnTo>
                  <a:lnTo>
                    <a:pt x="444641" y="441192"/>
                  </a:lnTo>
                  <a:lnTo>
                    <a:pt x="444723" y="440959"/>
                  </a:lnTo>
                  <a:lnTo>
                    <a:pt x="444850" y="440714"/>
                  </a:lnTo>
                  <a:lnTo>
                    <a:pt x="444932" y="440442"/>
                  </a:lnTo>
                  <a:lnTo>
                    <a:pt x="445013" y="440196"/>
                  </a:lnTo>
                  <a:lnTo>
                    <a:pt x="445106" y="439963"/>
                  </a:lnTo>
                  <a:lnTo>
                    <a:pt x="445187" y="439731"/>
                  </a:lnTo>
                  <a:lnTo>
                    <a:pt x="445314" y="439446"/>
                  </a:lnTo>
                  <a:lnTo>
                    <a:pt x="445396" y="439213"/>
                  </a:lnTo>
                  <a:lnTo>
                    <a:pt x="445477" y="438980"/>
                  </a:lnTo>
                  <a:lnTo>
                    <a:pt x="445558" y="438748"/>
                  </a:lnTo>
                  <a:lnTo>
                    <a:pt x="445651" y="438502"/>
                  </a:lnTo>
                  <a:lnTo>
                    <a:pt x="445778" y="438230"/>
                  </a:lnTo>
                  <a:lnTo>
                    <a:pt x="445860" y="437985"/>
                  </a:lnTo>
                  <a:lnTo>
                    <a:pt x="445941" y="437752"/>
                  </a:lnTo>
                  <a:lnTo>
                    <a:pt x="446022" y="437519"/>
                  </a:lnTo>
                  <a:lnTo>
                    <a:pt x="446115" y="437286"/>
                  </a:lnTo>
                  <a:lnTo>
                    <a:pt x="446231" y="437002"/>
                  </a:lnTo>
                  <a:lnTo>
                    <a:pt x="446324" y="436769"/>
                  </a:lnTo>
                  <a:lnTo>
                    <a:pt x="446405" y="436523"/>
                  </a:lnTo>
                  <a:lnTo>
                    <a:pt x="446486" y="436290"/>
                  </a:lnTo>
                  <a:lnTo>
                    <a:pt x="446567" y="436006"/>
                  </a:lnTo>
                  <a:lnTo>
                    <a:pt x="447031" y="434790"/>
                  </a:lnTo>
                  <a:lnTo>
                    <a:pt x="447159" y="434557"/>
                  </a:lnTo>
                  <a:lnTo>
                    <a:pt x="447240" y="434311"/>
                  </a:lnTo>
                  <a:lnTo>
                    <a:pt x="447333" y="434079"/>
                  </a:lnTo>
                  <a:lnTo>
                    <a:pt x="447414" y="433794"/>
                  </a:lnTo>
                  <a:lnTo>
                    <a:pt x="447495" y="433561"/>
                  </a:lnTo>
                  <a:lnTo>
                    <a:pt x="447623" y="433328"/>
                  </a:lnTo>
                  <a:lnTo>
                    <a:pt x="447704" y="433096"/>
                  </a:lnTo>
                  <a:lnTo>
                    <a:pt x="447797" y="432811"/>
                  </a:lnTo>
                  <a:lnTo>
                    <a:pt x="447878" y="432578"/>
                  </a:lnTo>
                  <a:lnTo>
                    <a:pt x="447959" y="432345"/>
                  </a:lnTo>
                  <a:lnTo>
                    <a:pt x="448087" y="432100"/>
                  </a:lnTo>
                  <a:lnTo>
                    <a:pt x="448168" y="431867"/>
                  </a:lnTo>
                  <a:lnTo>
                    <a:pt x="448249" y="431582"/>
                  </a:lnTo>
                  <a:lnTo>
                    <a:pt x="448342" y="431350"/>
                  </a:lnTo>
                  <a:lnTo>
                    <a:pt x="448423" y="431117"/>
                  </a:lnTo>
                  <a:lnTo>
                    <a:pt x="448551" y="430884"/>
                  </a:lnTo>
                  <a:lnTo>
                    <a:pt x="448632" y="430599"/>
                  </a:lnTo>
                  <a:lnTo>
                    <a:pt x="448713" y="430367"/>
                  </a:lnTo>
                  <a:lnTo>
                    <a:pt x="448806" y="430134"/>
                  </a:lnTo>
                  <a:lnTo>
                    <a:pt x="448887" y="429888"/>
                  </a:lnTo>
                  <a:lnTo>
                    <a:pt x="449015" y="429655"/>
                  </a:lnTo>
                  <a:lnTo>
                    <a:pt x="449479" y="428388"/>
                  </a:lnTo>
                  <a:lnTo>
                    <a:pt x="449560" y="428155"/>
                  </a:lnTo>
                  <a:lnTo>
                    <a:pt x="449641" y="427909"/>
                  </a:lnTo>
                  <a:lnTo>
                    <a:pt x="449722" y="427676"/>
                  </a:lnTo>
                  <a:lnTo>
                    <a:pt x="449815" y="427392"/>
                  </a:lnTo>
                  <a:lnTo>
                    <a:pt x="449931" y="427159"/>
                  </a:lnTo>
                  <a:lnTo>
                    <a:pt x="450024" y="426926"/>
                  </a:lnTo>
                  <a:lnTo>
                    <a:pt x="450105" y="426693"/>
                  </a:lnTo>
                  <a:lnTo>
                    <a:pt x="450186" y="426409"/>
                  </a:lnTo>
                  <a:lnTo>
                    <a:pt x="450268" y="426176"/>
                  </a:lnTo>
                  <a:lnTo>
                    <a:pt x="450395" y="425943"/>
                  </a:lnTo>
                  <a:lnTo>
                    <a:pt x="450488" y="425698"/>
                  </a:lnTo>
                  <a:lnTo>
                    <a:pt x="450569" y="425465"/>
                  </a:lnTo>
                  <a:lnTo>
                    <a:pt x="450650" y="425180"/>
                  </a:lnTo>
                  <a:lnTo>
                    <a:pt x="450732" y="424947"/>
                  </a:lnTo>
                  <a:lnTo>
                    <a:pt x="450859" y="424715"/>
                  </a:lnTo>
                  <a:lnTo>
                    <a:pt x="450952" y="424482"/>
                  </a:lnTo>
                  <a:lnTo>
                    <a:pt x="451033" y="424197"/>
                  </a:lnTo>
                  <a:lnTo>
                    <a:pt x="451114" y="423964"/>
                  </a:lnTo>
                  <a:lnTo>
                    <a:pt x="451196" y="423732"/>
                  </a:lnTo>
                  <a:lnTo>
                    <a:pt x="451323" y="423486"/>
                  </a:lnTo>
                  <a:lnTo>
                    <a:pt x="451404" y="423214"/>
                  </a:lnTo>
                  <a:lnTo>
                    <a:pt x="451497" y="422969"/>
                  </a:lnTo>
                  <a:lnTo>
                    <a:pt x="451578" y="422736"/>
                  </a:lnTo>
                  <a:lnTo>
                    <a:pt x="451660" y="422503"/>
                  </a:lnTo>
                  <a:lnTo>
                    <a:pt x="451787" y="422218"/>
                  </a:lnTo>
                  <a:lnTo>
                    <a:pt x="451868" y="421986"/>
                  </a:lnTo>
                  <a:lnTo>
                    <a:pt x="451950" y="421753"/>
                  </a:lnTo>
                  <a:lnTo>
                    <a:pt x="452042" y="421520"/>
                  </a:lnTo>
                  <a:lnTo>
                    <a:pt x="452124" y="421274"/>
                  </a:lnTo>
                  <a:lnTo>
                    <a:pt x="452251" y="421003"/>
                  </a:lnTo>
                  <a:lnTo>
                    <a:pt x="452332" y="420757"/>
                  </a:lnTo>
                  <a:lnTo>
                    <a:pt x="452414" y="420524"/>
                  </a:lnTo>
                  <a:lnTo>
                    <a:pt x="452506" y="420291"/>
                  </a:lnTo>
                  <a:lnTo>
                    <a:pt x="452588" y="420007"/>
                  </a:lnTo>
                  <a:lnTo>
                    <a:pt x="452715" y="419774"/>
                  </a:lnTo>
                  <a:lnTo>
                    <a:pt x="452796" y="419541"/>
                  </a:lnTo>
                  <a:lnTo>
                    <a:pt x="452878" y="419295"/>
                  </a:lnTo>
                  <a:lnTo>
                    <a:pt x="452959" y="419024"/>
                  </a:lnTo>
                  <a:lnTo>
                    <a:pt x="453052" y="418778"/>
                  </a:lnTo>
                  <a:lnTo>
                    <a:pt x="453179" y="418545"/>
                  </a:lnTo>
                  <a:lnTo>
                    <a:pt x="453260" y="418312"/>
                  </a:lnTo>
                  <a:lnTo>
                    <a:pt x="453342" y="418028"/>
                  </a:lnTo>
                  <a:lnTo>
                    <a:pt x="453423" y="417795"/>
                  </a:lnTo>
                  <a:lnTo>
                    <a:pt x="453516" y="417562"/>
                  </a:lnTo>
                  <a:lnTo>
                    <a:pt x="453632" y="417330"/>
                  </a:lnTo>
                  <a:lnTo>
                    <a:pt x="453724" y="417045"/>
                  </a:lnTo>
                  <a:lnTo>
                    <a:pt x="453806" y="416812"/>
                  </a:lnTo>
                  <a:lnTo>
                    <a:pt x="453887" y="416566"/>
                  </a:lnTo>
                  <a:lnTo>
                    <a:pt x="453968" y="416334"/>
                  </a:lnTo>
                  <a:lnTo>
                    <a:pt x="454432" y="415066"/>
                  </a:lnTo>
                  <a:lnTo>
                    <a:pt x="454560" y="414833"/>
                  </a:lnTo>
                  <a:lnTo>
                    <a:pt x="454652" y="414601"/>
                  </a:lnTo>
                  <a:lnTo>
                    <a:pt x="454734" y="414355"/>
                  </a:lnTo>
                  <a:lnTo>
                    <a:pt x="454815" y="414083"/>
                  </a:lnTo>
                  <a:lnTo>
                    <a:pt x="454896" y="413837"/>
                  </a:lnTo>
                  <a:lnTo>
                    <a:pt x="455024" y="413605"/>
                  </a:lnTo>
                  <a:lnTo>
                    <a:pt x="455105" y="413372"/>
                  </a:lnTo>
                  <a:lnTo>
                    <a:pt x="455198" y="413087"/>
                  </a:lnTo>
                  <a:lnTo>
                    <a:pt x="455279" y="412854"/>
                  </a:lnTo>
                  <a:lnTo>
                    <a:pt x="455360" y="412622"/>
                  </a:lnTo>
                  <a:lnTo>
                    <a:pt x="455488" y="412389"/>
                  </a:lnTo>
                  <a:lnTo>
                    <a:pt x="455569" y="412104"/>
                  </a:lnTo>
                  <a:lnTo>
                    <a:pt x="455650" y="411859"/>
                  </a:lnTo>
                  <a:lnTo>
                    <a:pt x="455743" y="411626"/>
                  </a:lnTo>
                  <a:lnTo>
                    <a:pt x="455824" y="411393"/>
                  </a:lnTo>
                  <a:lnTo>
                    <a:pt x="455952" y="411108"/>
                  </a:lnTo>
                  <a:lnTo>
                    <a:pt x="456033" y="410876"/>
                  </a:lnTo>
                  <a:lnTo>
                    <a:pt x="456114" y="410643"/>
                  </a:lnTo>
                  <a:lnTo>
                    <a:pt x="456207" y="410410"/>
                  </a:lnTo>
                  <a:lnTo>
                    <a:pt x="456288" y="410125"/>
                  </a:lnTo>
                  <a:lnTo>
                    <a:pt x="456416" y="409893"/>
                  </a:lnTo>
                  <a:lnTo>
                    <a:pt x="456497" y="409647"/>
                  </a:lnTo>
                  <a:lnTo>
                    <a:pt x="456578" y="409414"/>
                  </a:lnTo>
                  <a:lnTo>
                    <a:pt x="456671" y="409130"/>
                  </a:lnTo>
                  <a:lnTo>
                    <a:pt x="456752" y="408897"/>
                  </a:lnTo>
                  <a:lnTo>
                    <a:pt x="456880" y="408664"/>
                  </a:lnTo>
                  <a:lnTo>
                    <a:pt x="456961" y="408431"/>
                  </a:lnTo>
                  <a:lnTo>
                    <a:pt x="457042" y="408147"/>
                  </a:lnTo>
                  <a:lnTo>
                    <a:pt x="457123" y="407914"/>
                  </a:lnTo>
                  <a:lnTo>
                    <a:pt x="457216" y="407681"/>
                  </a:lnTo>
                  <a:lnTo>
                    <a:pt x="457332" y="407435"/>
                  </a:lnTo>
                  <a:lnTo>
                    <a:pt x="457425" y="407164"/>
                  </a:lnTo>
                  <a:lnTo>
                    <a:pt x="457506" y="406918"/>
                  </a:lnTo>
                  <a:lnTo>
                    <a:pt x="457587" y="406685"/>
                  </a:lnTo>
                  <a:lnTo>
                    <a:pt x="457668" y="406452"/>
                  </a:lnTo>
                  <a:lnTo>
                    <a:pt x="457796" y="406168"/>
                  </a:lnTo>
                  <a:lnTo>
                    <a:pt x="457889" y="405935"/>
                  </a:lnTo>
                  <a:lnTo>
                    <a:pt x="457970" y="405702"/>
                  </a:lnTo>
                  <a:lnTo>
                    <a:pt x="458051" y="405469"/>
                  </a:lnTo>
                  <a:lnTo>
                    <a:pt x="458132" y="405185"/>
                  </a:lnTo>
                  <a:lnTo>
                    <a:pt x="458260" y="404939"/>
                  </a:lnTo>
                  <a:lnTo>
                    <a:pt x="458341" y="404706"/>
                  </a:lnTo>
                  <a:lnTo>
                    <a:pt x="458434" y="404473"/>
                  </a:lnTo>
                  <a:lnTo>
                    <a:pt x="458515" y="404189"/>
                  </a:lnTo>
                  <a:lnTo>
                    <a:pt x="458596" y="403956"/>
                  </a:lnTo>
                  <a:lnTo>
                    <a:pt x="458724" y="403723"/>
                  </a:lnTo>
                  <a:lnTo>
                    <a:pt x="458805" y="403491"/>
                  </a:lnTo>
                  <a:lnTo>
                    <a:pt x="458898" y="403206"/>
                  </a:lnTo>
                  <a:lnTo>
                    <a:pt x="458979" y="402973"/>
                  </a:lnTo>
                  <a:lnTo>
                    <a:pt x="459060" y="402727"/>
                  </a:lnTo>
                  <a:lnTo>
                    <a:pt x="459188" y="402495"/>
                  </a:lnTo>
                  <a:lnTo>
                    <a:pt x="459269" y="402210"/>
                  </a:lnTo>
                  <a:lnTo>
                    <a:pt x="459350" y="401977"/>
                  </a:lnTo>
                  <a:lnTo>
                    <a:pt x="459443" y="401744"/>
                  </a:lnTo>
                  <a:lnTo>
                    <a:pt x="459524" y="401512"/>
                  </a:lnTo>
                  <a:lnTo>
                    <a:pt x="459652" y="401227"/>
                  </a:lnTo>
                  <a:lnTo>
                    <a:pt x="459733" y="400994"/>
                  </a:lnTo>
                  <a:lnTo>
                    <a:pt x="459814" y="400762"/>
                  </a:lnTo>
                  <a:lnTo>
                    <a:pt x="459907" y="400516"/>
                  </a:lnTo>
                  <a:lnTo>
                    <a:pt x="459988" y="400244"/>
                  </a:lnTo>
                  <a:lnTo>
                    <a:pt x="460116" y="399998"/>
                  </a:lnTo>
                  <a:lnTo>
                    <a:pt x="460197" y="399766"/>
                  </a:lnTo>
                </a:path>
                <a:path w="925195" h="787400">
                  <a:moveTo>
                    <a:pt x="460197" y="399766"/>
                  </a:moveTo>
                  <a:lnTo>
                    <a:pt x="460278" y="399533"/>
                  </a:lnTo>
                  <a:lnTo>
                    <a:pt x="460371" y="399248"/>
                  </a:lnTo>
                  <a:lnTo>
                    <a:pt x="460452" y="399015"/>
                  </a:lnTo>
                  <a:lnTo>
                    <a:pt x="460580" y="398783"/>
                  </a:lnTo>
                  <a:lnTo>
                    <a:pt x="460661" y="398550"/>
                  </a:lnTo>
                  <a:lnTo>
                    <a:pt x="460742" y="398265"/>
                  </a:lnTo>
                  <a:lnTo>
                    <a:pt x="460824" y="398033"/>
                  </a:lnTo>
                  <a:lnTo>
                    <a:pt x="460916" y="397787"/>
                  </a:lnTo>
                  <a:lnTo>
                    <a:pt x="461032" y="397554"/>
                  </a:lnTo>
                  <a:lnTo>
                    <a:pt x="461125" y="397269"/>
                  </a:lnTo>
                  <a:lnTo>
                    <a:pt x="461206" y="397037"/>
                  </a:lnTo>
                  <a:lnTo>
                    <a:pt x="461288" y="396804"/>
                  </a:lnTo>
                  <a:lnTo>
                    <a:pt x="461369" y="396571"/>
                  </a:lnTo>
                  <a:lnTo>
                    <a:pt x="461496" y="396286"/>
                  </a:lnTo>
                  <a:lnTo>
                    <a:pt x="461589" y="396054"/>
                  </a:lnTo>
                  <a:lnTo>
                    <a:pt x="461670" y="395808"/>
                  </a:lnTo>
                  <a:lnTo>
                    <a:pt x="461752" y="395575"/>
                  </a:lnTo>
                  <a:lnTo>
                    <a:pt x="461833" y="395291"/>
                  </a:lnTo>
                  <a:lnTo>
                    <a:pt x="461960" y="395058"/>
                  </a:lnTo>
                  <a:lnTo>
                    <a:pt x="462042" y="394825"/>
                  </a:lnTo>
                  <a:lnTo>
                    <a:pt x="462134" y="394592"/>
                  </a:lnTo>
                  <a:lnTo>
                    <a:pt x="462216" y="394308"/>
                  </a:lnTo>
                  <a:lnTo>
                    <a:pt x="462297" y="394075"/>
                  </a:lnTo>
                  <a:lnTo>
                    <a:pt x="462424" y="393842"/>
                  </a:lnTo>
                  <a:lnTo>
                    <a:pt x="462506" y="393596"/>
                  </a:lnTo>
                  <a:lnTo>
                    <a:pt x="462552" y="393363"/>
                  </a:lnTo>
                  <a:lnTo>
                    <a:pt x="462633" y="393131"/>
                  </a:lnTo>
                  <a:lnTo>
                    <a:pt x="462761" y="392898"/>
                  </a:lnTo>
                  <a:lnTo>
                    <a:pt x="462842" y="392665"/>
                  </a:lnTo>
                  <a:lnTo>
                    <a:pt x="462935" y="392381"/>
                  </a:lnTo>
                  <a:lnTo>
                    <a:pt x="463016" y="392148"/>
                  </a:lnTo>
                  <a:lnTo>
                    <a:pt x="463097" y="391902"/>
                  </a:lnTo>
                  <a:lnTo>
                    <a:pt x="463225" y="391669"/>
                  </a:lnTo>
                  <a:lnTo>
                    <a:pt x="463306" y="391385"/>
                  </a:lnTo>
                  <a:lnTo>
                    <a:pt x="463387" y="391152"/>
                  </a:lnTo>
                  <a:lnTo>
                    <a:pt x="463480" y="390919"/>
                  </a:lnTo>
                  <a:lnTo>
                    <a:pt x="463561" y="390686"/>
                  </a:lnTo>
                  <a:lnTo>
                    <a:pt x="463689" y="390402"/>
                  </a:lnTo>
                  <a:lnTo>
                    <a:pt x="463770" y="390169"/>
                  </a:lnTo>
                  <a:lnTo>
                    <a:pt x="463851" y="389936"/>
                  </a:lnTo>
                  <a:lnTo>
                    <a:pt x="463944" y="389690"/>
                  </a:lnTo>
                  <a:lnTo>
                    <a:pt x="464025" y="389419"/>
                  </a:lnTo>
                  <a:lnTo>
                    <a:pt x="464153" y="389173"/>
                  </a:lnTo>
                  <a:lnTo>
                    <a:pt x="464234" y="388940"/>
                  </a:lnTo>
                  <a:lnTo>
                    <a:pt x="464315" y="388707"/>
                  </a:lnTo>
                  <a:lnTo>
                    <a:pt x="464396" y="388423"/>
                  </a:lnTo>
                  <a:lnTo>
                    <a:pt x="464489" y="388190"/>
                  </a:lnTo>
                  <a:lnTo>
                    <a:pt x="464617" y="387957"/>
                  </a:lnTo>
                  <a:lnTo>
                    <a:pt x="464698" y="387711"/>
                  </a:lnTo>
                  <a:lnTo>
                    <a:pt x="464779" y="387440"/>
                  </a:lnTo>
                  <a:lnTo>
                    <a:pt x="464860" y="387194"/>
                  </a:lnTo>
                  <a:lnTo>
                    <a:pt x="464953" y="386961"/>
                  </a:lnTo>
                  <a:lnTo>
                    <a:pt x="465069" y="386728"/>
                  </a:lnTo>
                  <a:lnTo>
                    <a:pt x="465162" y="386444"/>
                  </a:lnTo>
                  <a:lnTo>
                    <a:pt x="465243" y="386211"/>
                  </a:lnTo>
                  <a:lnTo>
                    <a:pt x="465324" y="385978"/>
                  </a:lnTo>
                  <a:lnTo>
                    <a:pt x="465406" y="385746"/>
                  </a:lnTo>
                  <a:lnTo>
                    <a:pt x="465533" y="385461"/>
                  </a:lnTo>
                  <a:lnTo>
                    <a:pt x="465626" y="385228"/>
                  </a:lnTo>
                  <a:lnTo>
                    <a:pt x="465707" y="384982"/>
                  </a:lnTo>
                  <a:lnTo>
                    <a:pt x="465788" y="384750"/>
                  </a:lnTo>
                  <a:lnTo>
                    <a:pt x="465870" y="384465"/>
                  </a:lnTo>
                  <a:lnTo>
                    <a:pt x="465997" y="384232"/>
                  </a:lnTo>
                  <a:lnTo>
                    <a:pt x="466090" y="383999"/>
                  </a:lnTo>
                  <a:lnTo>
                    <a:pt x="466171" y="383767"/>
                  </a:lnTo>
                  <a:lnTo>
                    <a:pt x="466252" y="383482"/>
                  </a:lnTo>
                  <a:lnTo>
                    <a:pt x="466334" y="383249"/>
                  </a:lnTo>
                  <a:lnTo>
                    <a:pt x="466461" y="383017"/>
                  </a:lnTo>
                  <a:lnTo>
                    <a:pt x="466542" y="382771"/>
                  </a:lnTo>
                  <a:lnTo>
                    <a:pt x="466635" y="382499"/>
                  </a:lnTo>
                  <a:lnTo>
                    <a:pt x="466716" y="382253"/>
                  </a:lnTo>
                  <a:lnTo>
                    <a:pt x="466798" y="382021"/>
                  </a:lnTo>
                  <a:lnTo>
                    <a:pt x="466925" y="381788"/>
                  </a:lnTo>
                  <a:lnTo>
                    <a:pt x="467006" y="381503"/>
                  </a:lnTo>
                  <a:lnTo>
                    <a:pt x="467088" y="381270"/>
                  </a:lnTo>
                  <a:lnTo>
                    <a:pt x="467180" y="381038"/>
                  </a:lnTo>
                  <a:lnTo>
                    <a:pt x="467262" y="380805"/>
                  </a:lnTo>
                  <a:lnTo>
                    <a:pt x="467389" y="380520"/>
                  </a:lnTo>
                  <a:lnTo>
                    <a:pt x="467470" y="380275"/>
                  </a:lnTo>
                  <a:lnTo>
                    <a:pt x="467552" y="380042"/>
                  </a:lnTo>
                  <a:lnTo>
                    <a:pt x="467644" y="379809"/>
                  </a:lnTo>
                  <a:lnTo>
                    <a:pt x="467726" y="379524"/>
                  </a:lnTo>
                  <a:lnTo>
                    <a:pt x="467853" y="379292"/>
                  </a:lnTo>
                  <a:lnTo>
                    <a:pt x="467934" y="379059"/>
                  </a:lnTo>
                  <a:lnTo>
                    <a:pt x="468016" y="378826"/>
                  </a:lnTo>
                  <a:lnTo>
                    <a:pt x="468108" y="378541"/>
                  </a:lnTo>
                  <a:lnTo>
                    <a:pt x="468190" y="378309"/>
                  </a:lnTo>
                  <a:lnTo>
                    <a:pt x="468317" y="378063"/>
                  </a:lnTo>
                  <a:lnTo>
                    <a:pt x="468398" y="377830"/>
                  </a:lnTo>
                  <a:lnTo>
                    <a:pt x="468480" y="377546"/>
                  </a:lnTo>
                  <a:lnTo>
                    <a:pt x="468561" y="377313"/>
                  </a:lnTo>
                  <a:lnTo>
                    <a:pt x="468654" y="377080"/>
                  </a:lnTo>
                  <a:lnTo>
                    <a:pt x="468770" y="376847"/>
                  </a:lnTo>
                  <a:lnTo>
                    <a:pt x="468862" y="376563"/>
                  </a:lnTo>
                  <a:lnTo>
                    <a:pt x="468944" y="376330"/>
                  </a:lnTo>
                  <a:lnTo>
                    <a:pt x="469025" y="376097"/>
                  </a:lnTo>
                  <a:lnTo>
                    <a:pt x="469106" y="375851"/>
                  </a:lnTo>
                  <a:lnTo>
                    <a:pt x="469570" y="374584"/>
                  </a:lnTo>
                  <a:lnTo>
                    <a:pt x="469698" y="374351"/>
                  </a:lnTo>
                  <a:lnTo>
                    <a:pt x="469779" y="374118"/>
                  </a:lnTo>
                  <a:lnTo>
                    <a:pt x="469872" y="373885"/>
                  </a:lnTo>
                  <a:lnTo>
                    <a:pt x="469953" y="373601"/>
                  </a:lnTo>
                  <a:lnTo>
                    <a:pt x="470034" y="373355"/>
                  </a:lnTo>
                  <a:lnTo>
                    <a:pt x="470162" y="373122"/>
                  </a:lnTo>
                  <a:lnTo>
                    <a:pt x="470243" y="372889"/>
                  </a:lnTo>
                  <a:lnTo>
                    <a:pt x="470336" y="372605"/>
                  </a:lnTo>
                  <a:lnTo>
                    <a:pt x="470417" y="372372"/>
                  </a:lnTo>
                  <a:lnTo>
                    <a:pt x="470498" y="372139"/>
                  </a:lnTo>
                  <a:lnTo>
                    <a:pt x="470626" y="371907"/>
                  </a:lnTo>
                  <a:lnTo>
                    <a:pt x="470707" y="371622"/>
                  </a:lnTo>
                  <a:lnTo>
                    <a:pt x="470788" y="371389"/>
                  </a:lnTo>
                  <a:lnTo>
                    <a:pt x="470881" y="371143"/>
                  </a:lnTo>
                  <a:lnTo>
                    <a:pt x="470962" y="370911"/>
                  </a:lnTo>
                  <a:lnTo>
                    <a:pt x="471090" y="370626"/>
                  </a:lnTo>
                  <a:lnTo>
                    <a:pt x="471171" y="370393"/>
                  </a:lnTo>
                  <a:lnTo>
                    <a:pt x="471252" y="370160"/>
                  </a:lnTo>
                  <a:lnTo>
                    <a:pt x="471345" y="369928"/>
                  </a:lnTo>
                  <a:lnTo>
                    <a:pt x="471426" y="369643"/>
                  </a:lnTo>
                  <a:lnTo>
                    <a:pt x="471554" y="369410"/>
                  </a:lnTo>
                  <a:lnTo>
                    <a:pt x="471635" y="369178"/>
                  </a:lnTo>
                  <a:lnTo>
                    <a:pt x="471716" y="368932"/>
                  </a:lnTo>
                  <a:lnTo>
                    <a:pt x="471809" y="368660"/>
                  </a:lnTo>
                  <a:lnTo>
                    <a:pt x="471890" y="368414"/>
                  </a:lnTo>
                  <a:lnTo>
                    <a:pt x="472018" y="368182"/>
                  </a:lnTo>
                  <a:lnTo>
                    <a:pt x="472099" y="367949"/>
                  </a:lnTo>
                  <a:lnTo>
                    <a:pt x="472180" y="367664"/>
                  </a:lnTo>
                  <a:lnTo>
                    <a:pt x="472261" y="367431"/>
                  </a:lnTo>
                  <a:lnTo>
                    <a:pt x="472354" y="367199"/>
                  </a:lnTo>
                  <a:lnTo>
                    <a:pt x="472470" y="366966"/>
                  </a:lnTo>
                  <a:lnTo>
                    <a:pt x="472563" y="366681"/>
                  </a:lnTo>
                  <a:lnTo>
                    <a:pt x="472644" y="366449"/>
                  </a:lnTo>
                  <a:lnTo>
                    <a:pt x="472725" y="366203"/>
                  </a:lnTo>
                  <a:lnTo>
                    <a:pt x="472806" y="365970"/>
                  </a:lnTo>
                  <a:lnTo>
                    <a:pt x="472934" y="365685"/>
                  </a:lnTo>
                  <a:lnTo>
                    <a:pt x="473027" y="365453"/>
                  </a:lnTo>
                  <a:lnTo>
                    <a:pt x="473108" y="365220"/>
                  </a:lnTo>
                  <a:lnTo>
                    <a:pt x="473189" y="364987"/>
                  </a:lnTo>
                  <a:lnTo>
                    <a:pt x="473270" y="364741"/>
                  </a:lnTo>
                  <a:lnTo>
                    <a:pt x="473398" y="364470"/>
                  </a:lnTo>
                  <a:lnTo>
                    <a:pt x="473479" y="364224"/>
                  </a:lnTo>
                  <a:lnTo>
                    <a:pt x="473572" y="363991"/>
                  </a:lnTo>
                  <a:lnTo>
                    <a:pt x="473653" y="363758"/>
                  </a:lnTo>
                  <a:lnTo>
                    <a:pt x="473734" y="363474"/>
                  </a:lnTo>
                  <a:lnTo>
                    <a:pt x="473862" y="363241"/>
                  </a:lnTo>
                  <a:lnTo>
                    <a:pt x="473943" y="363008"/>
                  </a:lnTo>
                  <a:lnTo>
                    <a:pt x="474036" y="362775"/>
                  </a:lnTo>
                  <a:lnTo>
                    <a:pt x="474117" y="362491"/>
                  </a:lnTo>
                  <a:lnTo>
                    <a:pt x="474198" y="362258"/>
                  </a:lnTo>
                  <a:lnTo>
                    <a:pt x="474326" y="362012"/>
                  </a:lnTo>
                  <a:lnTo>
                    <a:pt x="474407" y="361779"/>
                  </a:lnTo>
                  <a:lnTo>
                    <a:pt x="474488" y="361495"/>
                  </a:lnTo>
                  <a:lnTo>
                    <a:pt x="474581" y="361262"/>
                  </a:lnTo>
                  <a:lnTo>
                    <a:pt x="474662" y="361029"/>
                  </a:lnTo>
                  <a:lnTo>
                    <a:pt x="474790" y="360797"/>
                  </a:lnTo>
                  <a:lnTo>
                    <a:pt x="474871" y="360564"/>
                  </a:lnTo>
                  <a:lnTo>
                    <a:pt x="474952" y="360279"/>
                  </a:lnTo>
                  <a:lnTo>
                    <a:pt x="475045" y="360046"/>
                  </a:lnTo>
                  <a:lnTo>
                    <a:pt x="475126" y="359801"/>
                  </a:lnTo>
                  <a:lnTo>
                    <a:pt x="475254" y="359568"/>
                  </a:lnTo>
                  <a:lnTo>
                    <a:pt x="475335" y="359283"/>
                  </a:lnTo>
                  <a:lnTo>
                    <a:pt x="475416" y="359050"/>
                  </a:lnTo>
                  <a:lnTo>
                    <a:pt x="475498" y="358818"/>
                  </a:lnTo>
                  <a:lnTo>
                    <a:pt x="475590" y="358585"/>
                  </a:lnTo>
                  <a:lnTo>
                    <a:pt x="476054" y="357304"/>
                  </a:lnTo>
                  <a:lnTo>
                    <a:pt x="476170" y="357072"/>
                  </a:lnTo>
                  <a:lnTo>
                    <a:pt x="476263" y="356839"/>
                  </a:lnTo>
                  <a:lnTo>
                    <a:pt x="476344" y="356606"/>
                  </a:lnTo>
                  <a:lnTo>
                    <a:pt x="476426" y="356373"/>
                  </a:lnTo>
                  <a:lnTo>
                    <a:pt x="476507" y="356089"/>
                  </a:lnTo>
                  <a:lnTo>
                    <a:pt x="476634" y="355856"/>
                  </a:lnTo>
                  <a:lnTo>
                    <a:pt x="476727" y="355610"/>
                  </a:lnTo>
                  <a:lnTo>
                    <a:pt x="476808" y="355377"/>
                  </a:lnTo>
                  <a:lnTo>
                    <a:pt x="476890" y="355093"/>
                  </a:lnTo>
                  <a:lnTo>
                    <a:pt x="476971" y="354860"/>
                  </a:lnTo>
                  <a:lnTo>
                    <a:pt x="477098" y="354627"/>
                  </a:lnTo>
                  <a:lnTo>
                    <a:pt x="477180" y="354394"/>
                  </a:lnTo>
                  <a:lnTo>
                    <a:pt x="477272" y="354162"/>
                  </a:lnTo>
                  <a:lnTo>
                    <a:pt x="477354" y="353877"/>
                  </a:lnTo>
                  <a:lnTo>
                    <a:pt x="477435" y="353644"/>
                  </a:lnTo>
                  <a:lnTo>
                    <a:pt x="477562" y="353398"/>
                  </a:lnTo>
                  <a:lnTo>
                    <a:pt x="477644" y="353166"/>
                  </a:lnTo>
                  <a:lnTo>
                    <a:pt x="477736" y="352881"/>
                  </a:lnTo>
                  <a:lnTo>
                    <a:pt x="477818" y="352648"/>
                  </a:lnTo>
                  <a:lnTo>
                    <a:pt x="477899" y="352416"/>
                  </a:lnTo>
                  <a:lnTo>
                    <a:pt x="478026" y="352183"/>
                  </a:lnTo>
                  <a:lnTo>
                    <a:pt x="478108" y="351898"/>
                  </a:lnTo>
                  <a:lnTo>
                    <a:pt x="478189" y="351665"/>
                  </a:lnTo>
                  <a:lnTo>
                    <a:pt x="478282" y="351433"/>
                  </a:lnTo>
                  <a:lnTo>
                    <a:pt x="478363" y="351187"/>
                  </a:lnTo>
                  <a:lnTo>
                    <a:pt x="478490" y="350954"/>
                  </a:lnTo>
                  <a:lnTo>
                    <a:pt x="478572" y="350669"/>
                  </a:lnTo>
                </a:path>
                <a:path w="925195" h="787400">
                  <a:moveTo>
                    <a:pt x="478572" y="350669"/>
                  </a:moveTo>
                  <a:lnTo>
                    <a:pt x="478653" y="350437"/>
                  </a:lnTo>
                  <a:lnTo>
                    <a:pt x="478746" y="350204"/>
                  </a:lnTo>
                  <a:lnTo>
                    <a:pt x="478827" y="349971"/>
                  </a:lnTo>
                  <a:lnTo>
                    <a:pt x="478954" y="349687"/>
                  </a:lnTo>
                  <a:lnTo>
                    <a:pt x="479036" y="349454"/>
                  </a:lnTo>
                  <a:lnTo>
                    <a:pt x="479117" y="349221"/>
                  </a:lnTo>
                  <a:lnTo>
                    <a:pt x="479198" y="348975"/>
                  </a:lnTo>
                  <a:lnTo>
                    <a:pt x="479291" y="348742"/>
                  </a:lnTo>
                  <a:lnTo>
                    <a:pt x="479418" y="348458"/>
                  </a:lnTo>
                  <a:lnTo>
                    <a:pt x="479500" y="348225"/>
                  </a:lnTo>
                  <a:lnTo>
                    <a:pt x="479581" y="347992"/>
                  </a:lnTo>
                  <a:lnTo>
                    <a:pt x="479662" y="347759"/>
                  </a:lnTo>
                  <a:lnTo>
                    <a:pt x="479755" y="347514"/>
                  </a:lnTo>
                  <a:lnTo>
                    <a:pt x="479871" y="347242"/>
                  </a:lnTo>
                  <a:lnTo>
                    <a:pt x="479964" y="346996"/>
                  </a:lnTo>
                  <a:lnTo>
                    <a:pt x="480045" y="346764"/>
                  </a:lnTo>
                  <a:lnTo>
                    <a:pt x="480126" y="346531"/>
                  </a:lnTo>
                  <a:lnTo>
                    <a:pt x="480207" y="346246"/>
                  </a:lnTo>
                  <a:lnTo>
                    <a:pt x="480335" y="346013"/>
                  </a:lnTo>
                  <a:lnTo>
                    <a:pt x="480428" y="345781"/>
                  </a:lnTo>
                  <a:lnTo>
                    <a:pt x="480509" y="345548"/>
                  </a:lnTo>
                  <a:lnTo>
                    <a:pt x="480590" y="345302"/>
                  </a:lnTo>
                  <a:lnTo>
                    <a:pt x="480671" y="345030"/>
                  </a:lnTo>
                  <a:lnTo>
                    <a:pt x="480799" y="344785"/>
                  </a:lnTo>
                  <a:lnTo>
                    <a:pt x="480880" y="344552"/>
                  </a:lnTo>
                  <a:lnTo>
                    <a:pt x="480973" y="344319"/>
                  </a:lnTo>
                  <a:lnTo>
                    <a:pt x="481054" y="344086"/>
                  </a:lnTo>
                  <a:lnTo>
                    <a:pt x="481135" y="343802"/>
                  </a:lnTo>
                  <a:lnTo>
                    <a:pt x="481263" y="343569"/>
                  </a:lnTo>
                  <a:lnTo>
                    <a:pt x="481344" y="343336"/>
                  </a:lnTo>
                  <a:lnTo>
                    <a:pt x="481437" y="343090"/>
                  </a:lnTo>
                  <a:lnTo>
                    <a:pt x="481518" y="342819"/>
                  </a:lnTo>
                  <a:lnTo>
                    <a:pt x="481599" y="342573"/>
                  </a:lnTo>
                  <a:lnTo>
                    <a:pt x="481727" y="342340"/>
                  </a:lnTo>
                  <a:lnTo>
                    <a:pt x="481808" y="342107"/>
                  </a:lnTo>
                  <a:lnTo>
                    <a:pt x="481889" y="341875"/>
                  </a:lnTo>
                  <a:lnTo>
                    <a:pt x="481982" y="341590"/>
                  </a:lnTo>
                  <a:lnTo>
                    <a:pt x="482063" y="341357"/>
                  </a:lnTo>
                  <a:lnTo>
                    <a:pt x="482191" y="341124"/>
                  </a:lnTo>
                  <a:lnTo>
                    <a:pt x="482272" y="340879"/>
                  </a:lnTo>
                  <a:lnTo>
                    <a:pt x="482353" y="340646"/>
                  </a:lnTo>
                  <a:lnTo>
                    <a:pt x="482446" y="340361"/>
                  </a:lnTo>
                  <a:lnTo>
                    <a:pt x="482527" y="340129"/>
                  </a:lnTo>
                  <a:lnTo>
                    <a:pt x="482655" y="339896"/>
                  </a:lnTo>
                  <a:lnTo>
                    <a:pt x="482736" y="339663"/>
                  </a:lnTo>
                  <a:lnTo>
                    <a:pt x="482817" y="339430"/>
                  </a:lnTo>
                  <a:lnTo>
                    <a:pt x="482899" y="339146"/>
                  </a:lnTo>
                  <a:lnTo>
                    <a:pt x="482991" y="338900"/>
                  </a:lnTo>
                  <a:lnTo>
                    <a:pt x="483119" y="338667"/>
                  </a:lnTo>
                  <a:lnTo>
                    <a:pt x="483200" y="338434"/>
                  </a:lnTo>
                  <a:lnTo>
                    <a:pt x="483281" y="338201"/>
                  </a:lnTo>
                  <a:lnTo>
                    <a:pt x="483363" y="337917"/>
                  </a:lnTo>
                  <a:lnTo>
                    <a:pt x="483455" y="337684"/>
                  </a:lnTo>
                  <a:lnTo>
                    <a:pt x="483571" y="337451"/>
                  </a:lnTo>
                  <a:lnTo>
                    <a:pt x="483664" y="337206"/>
                  </a:lnTo>
                  <a:lnTo>
                    <a:pt x="483745" y="336973"/>
                  </a:lnTo>
                  <a:lnTo>
                    <a:pt x="483827" y="336688"/>
                  </a:lnTo>
                  <a:lnTo>
                    <a:pt x="483908" y="336455"/>
                  </a:lnTo>
                  <a:lnTo>
                    <a:pt x="484035" y="336223"/>
                  </a:lnTo>
                  <a:lnTo>
                    <a:pt x="484128" y="335990"/>
                  </a:lnTo>
                  <a:lnTo>
                    <a:pt x="484209" y="335757"/>
                  </a:lnTo>
                  <a:lnTo>
                    <a:pt x="484291" y="335472"/>
                  </a:lnTo>
                  <a:lnTo>
                    <a:pt x="484372" y="335240"/>
                  </a:lnTo>
                  <a:lnTo>
                    <a:pt x="484499" y="334994"/>
                  </a:lnTo>
                  <a:lnTo>
                    <a:pt x="484581" y="334761"/>
                  </a:lnTo>
                  <a:lnTo>
                    <a:pt x="484673" y="334528"/>
                  </a:lnTo>
                  <a:lnTo>
                    <a:pt x="484755" y="334244"/>
                  </a:lnTo>
                  <a:lnTo>
                    <a:pt x="484836" y="334011"/>
                  </a:lnTo>
                  <a:lnTo>
                    <a:pt x="484963" y="333778"/>
                  </a:lnTo>
                  <a:lnTo>
                    <a:pt x="485045" y="333545"/>
                  </a:lnTo>
                  <a:lnTo>
                    <a:pt x="485137" y="333300"/>
                  </a:lnTo>
                  <a:lnTo>
                    <a:pt x="485219" y="333028"/>
                  </a:lnTo>
                  <a:lnTo>
                    <a:pt x="485300" y="332782"/>
                  </a:lnTo>
                  <a:lnTo>
                    <a:pt x="485427" y="332549"/>
                  </a:lnTo>
                  <a:lnTo>
                    <a:pt x="485509" y="332317"/>
                  </a:lnTo>
                  <a:lnTo>
                    <a:pt x="485590" y="332084"/>
                  </a:lnTo>
                  <a:lnTo>
                    <a:pt x="485683" y="331799"/>
                  </a:lnTo>
                  <a:lnTo>
                    <a:pt x="485764" y="331566"/>
                  </a:lnTo>
                  <a:lnTo>
                    <a:pt x="485891" y="331334"/>
                  </a:lnTo>
                  <a:lnTo>
                    <a:pt x="485973" y="331088"/>
                  </a:lnTo>
                  <a:lnTo>
                    <a:pt x="486054" y="330855"/>
                  </a:lnTo>
                  <a:lnTo>
                    <a:pt x="486147" y="330622"/>
                  </a:lnTo>
                  <a:lnTo>
                    <a:pt x="486228" y="330338"/>
                  </a:lnTo>
                  <a:lnTo>
                    <a:pt x="486355" y="330105"/>
                  </a:lnTo>
                  <a:lnTo>
                    <a:pt x="486437" y="329872"/>
                  </a:lnTo>
                  <a:lnTo>
                    <a:pt x="486518" y="329639"/>
                  </a:lnTo>
                  <a:lnTo>
                    <a:pt x="486599" y="329394"/>
                  </a:lnTo>
                  <a:lnTo>
                    <a:pt x="486692" y="329122"/>
                  </a:lnTo>
                  <a:lnTo>
                    <a:pt x="486819" y="328876"/>
                  </a:lnTo>
                  <a:lnTo>
                    <a:pt x="486901" y="328643"/>
                  </a:lnTo>
                  <a:lnTo>
                    <a:pt x="486982" y="328411"/>
                  </a:lnTo>
                  <a:lnTo>
                    <a:pt x="487063" y="328178"/>
                  </a:lnTo>
                  <a:lnTo>
                    <a:pt x="487156" y="327945"/>
                  </a:lnTo>
                  <a:lnTo>
                    <a:pt x="487272" y="327661"/>
                  </a:lnTo>
                  <a:lnTo>
                    <a:pt x="487365" y="327415"/>
                  </a:lnTo>
                  <a:lnTo>
                    <a:pt x="487446" y="327182"/>
                  </a:lnTo>
                  <a:lnTo>
                    <a:pt x="487527" y="326949"/>
                  </a:lnTo>
                  <a:lnTo>
                    <a:pt x="487608" y="326716"/>
                  </a:lnTo>
                  <a:lnTo>
                    <a:pt x="487736" y="326432"/>
                  </a:lnTo>
                  <a:lnTo>
                    <a:pt x="487829" y="326199"/>
                  </a:lnTo>
                  <a:lnTo>
                    <a:pt x="487910" y="325966"/>
                  </a:lnTo>
                  <a:lnTo>
                    <a:pt x="487991" y="325720"/>
                  </a:lnTo>
                  <a:lnTo>
                    <a:pt x="488072" y="325488"/>
                  </a:lnTo>
                  <a:lnTo>
                    <a:pt x="488200" y="325255"/>
                  </a:lnTo>
                  <a:lnTo>
                    <a:pt x="488281" y="324970"/>
                  </a:lnTo>
                  <a:lnTo>
                    <a:pt x="488374" y="324738"/>
                  </a:lnTo>
                  <a:lnTo>
                    <a:pt x="488455" y="324505"/>
                  </a:lnTo>
                  <a:lnTo>
                    <a:pt x="488536" y="324272"/>
                  </a:lnTo>
                  <a:lnTo>
                    <a:pt x="488664" y="324026"/>
                  </a:lnTo>
                  <a:lnTo>
                    <a:pt x="488745" y="323793"/>
                  </a:lnTo>
                  <a:lnTo>
                    <a:pt x="488838" y="323509"/>
                  </a:lnTo>
                  <a:lnTo>
                    <a:pt x="488919" y="323276"/>
                  </a:lnTo>
                  <a:lnTo>
                    <a:pt x="489000" y="323043"/>
                  </a:lnTo>
                  <a:lnTo>
                    <a:pt x="489128" y="322810"/>
                  </a:lnTo>
                  <a:lnTo>
                    <a:pt x="489209" y="322578"/>
                  </a:lnTo>
                  <a:lnTo>
                    <a:pt x="489290" y="322332"/>
                  </a:lnTo>
                  <a:lnTo>
                    <a:pt x="489383" y="322060"/>
                  </a:lnTo>
                  <a:lnTo>
                    <a:pt x="489464" y="321815"/>
                  </a:lnTo>
                  <a:lnTo>
                    <a:pt x="489592" y="321582"/>
                  </a:lnTo>
                  <a:lnTo>
                    <a:pt x="489673" y="321349"/>
                  </a:lnTo>
                  <a:lnTo>
                    <a:pt x="489754" y="321116"/>
                  </a:lnTo>
                  <a:lnTo>
                    <a:pt x="489847" y="320883"/>
                  </a:lnTo>
                  <a:lnTo>
                    <a:pt x="489928" y="320599"/>
                  </a:lnTo>
                  <a:lnTo>
                    <a:pt x="490056" y="320366"/>
                  </a:lnTo>
                  <a:lnTo>
                    <a:pt x="490137" y="320120"/>
                  </a:lnTo>
                  <a:lnTo>
                    <a:pt x="490218" y="319887"/>
                  </a:lnTo>
                  <a:lnTo>
                    <a:pt x="490299" y="319655"/>
                  </a:lnTo>
                  <a:lnTo>
                    <a:pt x="490392" y="319422"/>
                  </a:lnTo>
                  <a:lnTo>
                    <a:pt x="490520" y="319137"/>
                  </a:lnTo>
                  <a:lnTo>
                    <a:pt x="490601" y="318904"/>
                  </a:lnTo>
                  <a:lnTo>
                    <a:pt x="490682" y="318672"/>
                  </a:lnTo>
                  <a:lnTo>
                    <a:pt x="490763" y="318426"/>
                  </a:lnTo>
                  <a:lnTo>
                    <a:pt x="490856" y="318193"/>
                  </a:lnTo>
                  <a:lnTo>
                    <a:pt x="490984" y="317960"/>
                  </a:lnTo>
                  <a:lnTo>
                    <a:pt x="491065" y="317676"/>
                  </a:lnTo>
                  <a:lnTo>
                    <a:pt x="491146" y="317443"/>
                  </a:lnTo>
                  <a:lnTo>
                    <a:pt x="491227" y="317210"/>
                  </a:lnTo>
                  <a:lnTo>
                    <a:pt x="491309" y="316977"/>
                  </a:lnTo>
                  <a:lnTo>
                    <a:pt x="491436" y="316732"/>
                  </a:lnTo>
                  <a:lnTo>
                    <a:pt x="491529" y="316499"/>
                  </a:lnTo>
                  <a:lnTo>
                    <a:pt x="491610" y="316266"/>
                  </a:lnTo>
                  <a:lnTo>
                    <a:pt x="491691" y="315981"/>
                  </a:lnTo>
                  <a:lnTo>
                    <a:pt x="491773" y="315749"/>
                  </a:lnTo>
                  <a:lnTo>
                    <a:pt x="491900" y="315516"/>
                  </a:lnTo>
                  <a:lnTo>
                    <a:pt x="491981" y="315283"/>
                  </a:lnTo>
                  <a:lnTo>
                    <a:pt x="492074" y="315037"/>
                  </a:lnTo>
                  <a:lnTo>
                    <a:pt x="492155" y="314804"/>
                  </a:lnTo>
                  <a:lnTo>
                    <a:pt x="492237" y="314572"/>
                  </a:lnTo>
                  <a:lnTo>
                    <a:pt x="492364" y="314287"/>
                  </a:lnTo>
                  <a:lnTo>
                    <a:pt x="492445" y="314054"/>
                  </a:lnTo>
                  <a:lnTo>
                    <a:pt x="492538" y="313822"/>
                  </a:lnTo>
                  <a:lnTo>
                    <a:pt x="492619" y="313589"/>
                  </a:lnTo>
                  <a:lnTo>
                    <a:pt x="492701" y="313343"/>
                  </a:lnTo>
                  <a:lnTo>
                    <a:pt x="492828" y="313110"/>
                  </a:lnTo>
                  <a:lnTo>
                    <a:pt x="492909" y="312877"/>
                  </a:lnTo>
                  <a:lnTo>
                    <a:pt x="493002" y="312593"/>
                  </a:lnTo>
                  <a:lnTo>
                    <a:pt x="493083" y="312360"/>
                  </a:lnTo>
                  <a:lnTo>
                    <a:pt x="493165" y="312127"/>
                  </a:lnTo>
                  <a:lnTo>
                    <a:pt x="493292" y="311894"/>
                  </a:lnTo>
                  <a:lnTo>
                    <a:pt x="493373" y="311649"/>
                  </a:lnTo>
                  <a:lnTo>
                    <a:pt x="493455" y="311416"/>
                  </a:lnTo>
                  <a:lnTo>
                    <a:pt x="493547" y="311183"/>
                  </a:lnTo>
                  <a:lnTo>
                    <a:pt x="493629" y="310899"/>
                  </a:lnTo>
                  <a:lnTo>
                    <a:pt x="493756" y="310666"/>
                  </a:lnTo>
                  <a:lnTo>
                    <a:pt x="493837" y="310433"/>
                  </a:lnTo>
                  <a:lnTo>
                    <a:pt x="493919" y="310187"/>
                  </a:lnTo>
                  <a:lnTo>
                    <a:pt x="494000" y="309954"/>
                  </a:lnTo>
                  <a:lnTo>
                    <a:pt x="494093" y="309722"/>
                  </a:lnTo>
                  <a:lnTo>
                    <a:pt x="494220" y="309489"/>
                  </a:lnTo>
                  <a:lnTo>
                    <a:pt x="494301" y="309204"/>
                  </a:lnTo>
                  <a:lnTo>
                    <a:pt x="494383" y="308971"/>
                  </a:lnTo>
                  <a:lnTo>
                    <a:pt x="494464" y="308739"/>
                  </a:lnTo>
                  <a:lnTo>
                    <a:pt x="494557" y="308493"/>
                  </a:lnTo>
                  <a:lnTo>
                    <a:pt x="494673" y="308260"/>
                  </a:lnTo>
                  <a:lnTo>
                    <a:pt x="494765" y="308027"/>
                  </a:lnTo>
                  <a:lnTo>
                    <a:pt x="494847" y="307794"/>
                  </a:lnTo>
                  <a:lnTo>
                    <a:pt x="494928" y="307562"/>
                  </a:lnTo>
                  <a:lnTo>
                    <a:pt x="495009" y="307277"/>
                  </a:lnTo>
                  <a:lnTo>
                    <a:pt x="495137" y="307044"/>
                  </a:lnTo>
                  <a:lnTo>
                    <a:pt x="495229" y="306799"/>
                  </a:lnTo>
                  <a:lnTo>
                    <a:pt x="495311" y="306566"/>
                  </a:lnTo>
                  <a:lnTo>
                    <a:pt x="495392" y="306333"/>
                  </a:lnTo>
                  <a:lnTo>
                    <a:pt x="495473" y="306100"/>
                  </a:lnTo>
                  <a:lnTo>
                    <a:pt x="495601" y="305867"/>
                  </a:lnTo>
                  <a:lnTo>
                    <a:pt x="495682" y="305622"/>
                  </a:lnTo>
                  <a:lnTo>
                    <a:pt x="495775" y="305350"/>
                  </a:lnTo>
                  <a:lnTo>
                    <a:pt x="495856" y="305104"/>
                  </a:lnTo>
                  <a:lnTo>
                    <a:pt x="495937" y="304871"/>
                  </a:lnTo>
                  <a:lnTo>
                    <a:pt x="496065" y="304639"/>
                  </a:lnTo>
                  <a:lnTo>
                    <a:pt x="496146" y="304406"/>
                  </a:lnTo>
                  <a:lnTo>
                    <a:pt x="496239" y="304173"/>
                  </a:lnTo>
                  <a:lnTo>
                    <a:pt x="496320" y="303927"/>
                  </a:lnTo>
                  <a:lnTo>
                    <a:pt x="496401" y="303694"/>
                  </a:lnTo>
                  <a:lnTo>
                    <a:pt x="496529" y="303462"/>
                  </a:lnTo>
                  <a:lnTo>
                    <a:pt x="496610" y="303177"/>
                  </a:lnTo>
                  <a:lnTo>
                    <a:pt x="496703" y="302944"/>
                  </a:lnTo>
                  <a:lnTo>
                    <a:pt x="496784" y="302712"/>
                  </a:lnTo>
                  <a:lnTo>
                    <a:pt x="496865" y="302479"/>
                  </a:lnTo>
                  <a:lnTo>
                    <a:pt x="496993" y="302233"/>
                  </a:lnTo>
                </a:path>
                <a:path w="925195" h="787400">
                  <a:moveTo>
                    <a:pt x="496993" y="302233"/>
                  </a:moveTo>
                  <a:lnTo>
                    <a:pt x="497074" y="302000"/>
                  </a:lnTo>
                  <a:lnTo>
                    <a:pt x="497155" y="301767"/>
                  </a:lnTo>
                  <a:lnTo>
                    <a:pt x="497248" y="301535"/>
                  </a:lnTo>
                  <a:lnTo>
                    <a:pt x="497329" y="301302"/>
                  </a:lnTo>
                  <a:lnTo>
                    <a:pt x="497457" y="301017"/>
                  </a:lnTo>
                  <a:lnTo>
                    <a:pt x="497538" y="300784"/>
                  </a:lnTo>
                  <a:lnTo>
                    <a:pt x="497619" y="300539"/>
                  </a:lnTo>
                  <a:lnTo>
                    <a:pt x="497700" y="300306"/>
                  </a:lnTo>
                  <a:lnTo>
                    <a:pt x="497793" y="300073"/>
                  </a:lnTo>
                  <a:lnTo>
                    <a:pt x="497921" y="299840"/>
                  </a:lnTo>
                  <a:lnTo>
                    <a:pt x="498002" y="299607"/>
                  </a:lnTo>
                  <a:lnTo>
                    <a:pt x="498083" y="299362"/>
                  </a:lnTo>
                  <a:lnTo>
                    <a:pt x="498164" y="299129"/>
                  </a:lnTo>
                  <a:lnTo>
                    <a:pt x="498257" y="298896"/>
                  </a:lnTo>
                  <a:lnTo>
                    <a:pt x="498373" y="298612"/>
                  </a:lnTo>
                  <a:lnTo>
                    <a:pt x="498466" y="298379"/>
                  </a:lnTo>
                  <a:lnTo>
                    <a:pt x="498547" y="298146"/>
                  </a:lnTo>
                  <a:lnTo>
                    <a:pt x="498628" y="297913"/>
                  </a:lnTo>
                  <a:lnTo>
                    <a:pt x="498721" y="297667"/>
                  </a:lnTo>
                  <a:lnTo>
                    <a:pt x="498837" y="297435"/>
                  </a:lnTo>
                  <a:lnTo>
                    <a:pt x="498930" y="297202"/>
                  </a:lnTo>
                  <a:lnTo>
                    <a:pt x="499011" y="296969"/>
                  </a:lnTo>
                  <a:lnTo>
                    <a:pt x="499092" y="296736"/>
                  </a:lnTo>
                  <a:lnTo>
                    <a:pt x="499173" y="296490"/>
                  </a:lnTo>
                  <a:lnTo>
                    <a:pt x="499301" y="296219"/>
                  </a:lnTo>
                  <a:lnTo>
                    <a:pt x="499382" y="295973"/>
                  </a:lnTo>
                  <a:lnTo>
                    <a:pt x="499475" y="295740"/>
                  </a:lnTo>
                  <a:lnTo>
                    <a:pt x="499556" y="295507"/>
                  </a:lnTo>
                  <a:lnTo>
                    <a:pt x="499637" y="295275"/>
                  </a:lnTo>
                  <a:lnTo>
                    <a:pt x="499765" y="295042"/>
                  </a:lnTo>
                  <a:lnTo>
                    <a:pt x="499846" y="294796"/>
                  </a:lnTo>
                  <a:lnTo>
                    <a:pt x="499939" y="294563"/>
                  </a:lnTo>
                  <a:lnTo>
                    <a:pt x="500020" y="294331"/>
                  </a:lnTo>
                  <a:lnTo>
                    <a:pt x="500101" y="294098"/>
                  </a:lnTo>
                  <a:lnTo>
                    <a:pt x="500229" y="293865"/>
                  </a:lnTo>
                  <a:lnTo>
                    <a:pt x="500310" y="293619"/>
                  </a:lnTo>
                  <a:lnTo>
                    <a:pt x="500391" y="293348"/>
                  </a:lnTo>
                  <a:lnTo>
                    <a:pt x="500484" y="293102"/>
                  </a:lnTo>
                  <a:lnTo>
                    <a:pt x="500565" y="292869"/>
                  </a:lnTo>
                  <a:lnTo>
                    <a:pt x="500693" y="292636"/>
                  </a:lnTo>
                  <a:lnTo>
                    <a:pt x="500774" y="292403"/>
                  </a:lnTo>
                  <a:lnTo>
                    <a:pt x="500855" y="292171"/>
                  </a:lnTo>
                  <a:lnTo>
                    <a:pt x="500948" y="291925"/>
                  </a:lnTo>
                  <a:lnTo>
                    <a:pt x="501029" y="291692"/>
                  </a:lnTo>
                  <a:lnTo>
                    <a:pt x="501157" y="291459"/>
                  </a:lnTo>
                  <a:lnTo>
                    <a:pt x="501238" y="291226"/>
                  </a:lnTo>
                  <a:lnTo>
                    <a:pt x="501319" y="290994"/>
                  </a:lnTo>
                  <a:lnTo>
                    <a:pt x="501401" y="290748"/>
                  </a:lnTo>
                  <a:lnTo>
                    <a:pt x="501493" y="290515"/>
                  </a:lnTo>
                  <a:lnTo>
                    <a:pt x="501621" y="290231"/>
                  </a:lnTo>
                  <a:lnTo>
                    <a:pt x="501702" y="289998"/>
                  </a:lnTo>
                  <a:lnTo>
                    <a:pt x="501783" y="289765"/>
                  </a:lnTo>
                  <a:lnTo>
                    <a:pt x="501865" y="289532"/>
                  </a:lnTo>
                  <a:lnTo>
                    <a:pt x="501957" y="289299"/>
                  </a:lnTo>
                  <a:lnTo>
                    <a:pt x="502073" y="289054"/>
                  </a:lnTo>
                  <a:lnTo>
                    <a:pt x="502166" y="288821"/>
                  </a:lnTo>
                  <a:lnTo>
                    <a:pt x="502247" y="288588"/>
                  </a:lnTo>
                  <a:lnTo>
                    <a:pt x="502329" y="288355"/>
                  </a:lnTo>
                  <a:lnTo>
                    <a:pt x="502421" y="288122"/>
                  </a:lnTo>
                  <a:lnTo>
                    <a:pt x="502537" y="287877"/>
                  </a:lnTo>
                  <a:lnTo>
                    <a:pt x="502630" y="287644"/>
                  </a:lnTo>
                  <a:lnTo>
                    <a:pt x="502711" y="287411"/>
                  </a:lnTo>
                  <a:lnTo>
                    <a:pt x="502793" y="287178"/>
                  </a:lnTo>
                  <a:lnTo>
                    <a:pt x="502874" y="286945"/>
                  </a:lnTo>
                  <a:lnTo>
                    <a:pt x="503001" y="286700"/>
                  </a:lnTo>
                  <a:lnTo>
                    <a:pt x="503083" y="286428"/>
                  </a:lnTo>
                  <a:lnTo>
                    <a:pt x="503175" y="286182"/>
                  </a:lnTo>
                  <a:lnTo>
                    <a:pt x="503257" y="285950"/>
                  </a:lnTo>
                  <a:lnTo>
                    <a:pt x="503338" y="285717"/>
                  </a:lnTo>
                  <a:lnTo>
                    <a:pt x="503465" y="285484"/>
                  </a:lnTo>
                  <a:lnTo>
                    <a:pt x="503547" y="285251"/>
                  </a:lnTo>
                  <a:lnTo>
                    <a:pt x="503639" y="285005"/>
                  </a:lnTo>
                  <a:lnTo>
                    <a:pt x="503721" y="284773"/>
                  </a:lnTo>
                  <a:lnTo>
                    <a:pt x="503802" y="284540"/>
                  </a:lnTo>
                  <a:lnTo>
                    <a:pt x="503929" y="284307"/>
                  </a:lnTo>
                  <a:lnTo>
                    <a:pt x="504011" y="284074"/>
                  </a:lnTo>
                  <a:lnTo>
                    <a:pt x="504092" y="283828"/>
                  </a:lnTo>
                  <a:lnTo>
                    <a:pt x="504185" y="283596"/>
                  </a:lnTo>
                  <a:lnTo>
                    <a:pt x="504266" y="283363"/>
                  </a:lnTo>
                  <a:lnTo>
                    <a:pt x="504393" y="283130"/>
                  </a:lnTo>
                  <a:lnTo>
                    <a:pt x="504475" y="282897"/>
                  </a:lnTo>
                  <a:lnTo>
                    <a:pt x="504556" y="282651"/>
                  </a:lnTo>
                  <a:lnTo>
                    <a:pt x="504649" y="282419"/>
                  </a:lnTo>
                  <a:lnTo>
                    <a:pt x="504730" y="282186"/>
                  </a:lnTo>
                  <a:lnTo>
                    <a:pt x="504857" y="281953"/>
                  </a:lnTo>
                  <a:lnTo>
                    <a:pt x="504939" y="281720"/>
                  </a:lnTo>
                  <a:lnTo>
                    <a:pt x="505020" y="281474"/>
                  </a:lnTo>
                  <a:lnTo>
                    <a:pt x="505101" y="281203"/>
                  </a:lnTo>
                  <a:lnTo>
                    <a:pt x="505194" y="280957"/>
                  </a:lnTo>
                  <a:lnTo>
                    <a:pt x="505321" y="280724"/>
                  </a:lnTo>
                  <a:lnTo>
                    <a:pt x="505403" y="280492"/>
                  </a:lnTo>
                  <a:lnTo>
                    <a:pt x="505484" y="280259"/>
                  </a:lnTo>
                  <a:lnTo>
                    <a:pt x="505565" y="280026"/>
                  </a:lnTo>
                  <a:lnTo>
                    <a:pt x="505658" y="279780"/>
                  </a:lnTo>
                  <a:lnTo>
                    <a:pt x="505774" y="279547"/>
                  </a:lnTo>
                  <a:lnTo>
                    <a:pt x="505867" y="279315"/>
                  </a:lnTo>
                  <a:lnTo>
                    <a:pt x="505948" y="279082"/>
                  </a:lnTo>
                  <a:lnTo>
                    <a:pt x="506029" y="278849"/>
                  </a:lnTo>
                  <a:lnTo>
                    <a:pt x="506110" y="278603"/>
                  </a:lnTo>
                  <a:lnTo>
                    <a:pt x="506238" y="278370"/>
                  </a:lnTo>
                  <a:lnTo>
                    <a:pt x="506331" y="278138"/>
                  </a:lnTo>
                  <a:lnTo>
                    <a:pt x="506412" y="277905"/>
                  </a:lnTo>
                  <a:lnTo>
                    <a:pt x="506493" y="277672"/>
                  </a:lnTo>
                  <a:lnTo>
                    <a:pt x="506574" y="277439"/>
                  </a:lnTo>
                  <a:lnTo>
                    <a:pt x="506702" y="277193"/>
                  </a:lnTo>
                  <a:lnTo>
                    <a:pt x="506783" y="276961"/>
                  </a:lnTo>
                  <a:lnTo>
                    <a:pt x="506876" y="276728"/>
                  </a:lnTo>
                  <a:lnTo>
                    <a:pt x="506957" y="276495"/>
                  </a:lnTo>
                  <a:lnTo>
                    <a:pt x="507038" y="276262"/>
                  </a:lnTo>
                  <a:lnTo>
                    <a:pt x="507166" y="276016"/>
                  </a:lnTo>
                  <a:lnTo>
                    <a:pt x="507247" y="275784"/>
                  </a:lnTo>
                  <a:lnTo>
                    <a:pt x="507340" y="275551"/>
                  </a:lnTo>
                  <a:lnTo>
                    <a:pt x="507421" y="275318"/>
                  </a:lnTo>
                  <a:lnTo>
                    <a:pt x="507502" y="275085"/>
                  </a:lnTo>
                  <a:lnTo>
                    <a:pt x="507630" y="274840"/>
                  </a:lnTo>
                  <a:lnTo>
                    <a:pt x="507711" y="274607"/>
                  </a:lnTo>
                  <a:lnTo>
                    <a:pt x="507792" y="274374"/>
                  </a:lnTo>
                  <a:lnTo>
                    <a:pt x="507885" y="274141"/>
                  </a:lnTo>
                  <a:lnTo>
                    <a:pt x="507966" y="273908"/>
                  </a:lnTo>
                  <a:lnTo>
                    <a:pt x="508094" y="273663"/>
                  </a:lnTo>
                  <a:lnTo>
                    <a:pt x="508175" y="273430"/>
                  </a:lnTo>
                  <a:lnTo>
                    <a:pt x="508256" y="273197"/>
                  </a:lnTo>
                  <a:lnTo>
                    <a:pt x="508349" y="272964"/>
                  </a:lnTo>
                  <a:lnTo>
                    <a:pt x="508430" y="272731"/>
                  </a:lnTo>
                  <a:lnTo>
                    <a:pt x="508558" y="272486"/>
                  </a:lnTo>
                  <a:lnTo>
                    <a:pt x="508639" y="272253"/>
                  </a:lnTo>
                  <a:lnTo>
                    <a:pt x="508720" y="272020"/>
                  </a:lnTo>
                  <a:lnTo>
                    <a:pt x="508801" y="271787"/>
                  </a:lnTo>
                  <a:lnTo>
                    <a:pt x="508894" y="271554"/>
                  </a:lnTo>
                  <a:lnTo>
                    <a:pt x="509022" y="271309"/>
                  </a:lnTo>
                  <a:lnTo>
                    <a:pt x="509103" y="271076"/>
                  </a:lnTo>
                  <a:lnTo>
                    <a:pt x="509184" y="270843"/>
                  </a:lnTo>
                  <a:lnTo>
                    <a:pt x="509265" y="270610"/>
                  </a:lnTo>
                  <a:lnTo>
                    <a:pt x="509358" y="270377"/>
                  </a:lnTo>
                  <a:lnTo>
                    <a:pt x="509474" y="270132"/>
                  </a:lnTo>
                  <a:lnTo>
                    <a:pt x="509567" y="269899"/>
                  </a:lnTo>
                  <a:lnTo>
                    <a:pt x="509648" y="269666"/>
                  </a:lnTo>
                  <a:lnTo>
                    <a:pt x="509729" y="269433"/>
                  </a:lnTo>
                  <a:lnTo>
                    <a:pt x="509811" y="269200"/>
                  </a:lnTo>
                  <a:lnTo>
                    <a:pt x="509938" y="268955"/>
                  </a:lnTo>
                  <a:lnTo>
                    <a:pt x="510031" y="268722"/>
                  </a:lnTo>
                  <a:lnTo>
                    <a:pt x="510112" y="268489"/>
                  </a:lnTo>
                  <a:lnTo>
                    <a:pt x="510193" y="268256"/>
                  </a:lnTo>
                  <a:lnTo>
                    <a:pt x="510275" y="268023"/>
                  </a:lnTo>
                  <a:lnTo>
                    <a:pt x="510402" y="267778"/>
                  </a:lnTo>
                  <a:lnTo>
                    <a:pt x="510483" y="267545"/>
                  </a:lnTo>
                  <a:lnTo>
                    <a:pt x="510576" y="267312"/>
                  </a:lnTo>
                  <a:lnTo>
                    <a:pt x="510657" y="267079"/>
                  </a:lnTo>
                  <a:lnTo>
                    <a:pt x="510739" y="266847"/>
                  </a:lnTo>
                  <a:lnTo>
                    <a:pt x="510866" y="266601"/>
                  </a:lnTo>
                  <a:lnTo>
                    <a:pt x="510947" y="266368"/>
                  </a:lnTo>
                  <a:lnTo>
                    <a:pt x="511040" y="266135"/>
                  </a:lnTo>
                  <a:lnTo>
                    <a:pt x="511121" y="265902"/>
                  </a:lnTo>
                  <a:lnTo>
                    <a:pt x="511203" y="265670"/>
                  </a:lnTo>
                  <a:lnTo>
                    <a:pt x="511330" y="265424"/>
                  </a:lnTo>
                  <a:lnTo>
                    <a:pt x="511411" y="265191"/>
                  </a:lnTo>
                  <a:lnTo>
                    <a:pt x="511493" y="264958"/>
                  </a:lnTo>
                  <a:lnTo>
                    <a:pt x="511585" y="264725"/>
                  </a:lnTo>
                  <a:lnTo>
                    <a:pt x="511667" y="264531"/>
                  </a:lnTo>
                  <a:lnTo>
                    <a:pt x="511794" y="264299"/>
                  </a:lnTo>
                  <a:lnTo>
                    <a:pt x="511875" y="264066"/>
                  </a:lnTo>
                  <a:lnTo>
                    <a:pt x="511957" y="263833"/>
                  </a:lnTo>
                  <a:lnTo>
                    <a:pt x="512049" y="263600"/>
                  </a:lnTo>
                  <a:lnTo>
                    <a:pt x="512131" y="263354"/>
                  </a:lnTo>
                  <a:lnTo>
                    <a:pt x="512258" y="263122"/>
                  </a:lnTo>
                  <a:lnTo>
                    <a:pt x="512339" y="262889"/>
                  </a:lnTo>
                  <a:lnTo>
                    <a:pt x="512421" y="262656"/>
                  </a:lnTo>
                  <a:lnTo>
                    <a:pt x="512502" y="262423"/>
                  </a:lnTo>
                  <a:lnTo>
                    <a:pt x="512595" y="262177"/>
                  </a:lnTo>
                  <a:lnTo>
                    <a:pt x="512722" y="261945"/>
                  </a:lnTo>
                  <a:lnTo>
                    <a:pt x="512803" y="261712"/>
                  </a:lnTo>
                  <a:lnTo>
                    <a:pt x="512885" y="261479"/>
                  </a:lnTo>
                  <a:lnTo>
                    <a:pt x="512966" y="261246"/>
                  </a:lnTo>
                  <a:lnTo>
                    <a:pt x="513059" y="261001"/>
                  </a:lnTo>
                  <a:lnTo>
                    <a:pt x="513175" y="260768"/>
                  </a:lnTo>
                  <a:lnTo>
                    <a:pt x="513267" y="260535"/>
                  </a:lnTo>
                  <a:lnTo>
                    <a:pt x="513349" y="260302"/>
                  </a:lnTo>
                  <a:lnTo>
                    <a:pt x="513430" y="260069"/>
                  </a:lnTo>
                  <a:lnTo>
                    <a:pt x="513511" y="259824"/>
                  </a:lnTo>
                  <a:lnTo>
                    <a:pt x="513639" y="259642"/>
                  </a:lnTo>
                  <a:lnTo>
                    <a:pt x="513731" y="259410"/>
                  </a:lnTo>
                  <a:lnTo>
                    <a:pt x="513813" y="259164"/>
                  </a:lnTo>
                  <a:lnTo>
                    <a:pt x="513894" y="258931"/>
                  </a:lnTo>
                  <a:lnTo>
                    <a:pt x="513975" y="258698"/>
                  </a:lnTo>
                  <a:lnTo>
                    <a:pt x="514103" y="258466"/>
                  </a:lnTo>
                  <a:lnTo>
                    <a:pt x="514184" y="258233"/>
                  </a:lnTo>
                  <a:lnTo>
                    <a:pt x="514277" y="257987"/>
                  </a:lnTo>
                  <a:lnTo>
                    <a:pt x="514358" y="257754"/>
                  </a:lnTo>
                  <a:lnTo>
                    <a:pt x="514439" y="257521"/>
                  </a:lnTo>
                  <a:lnTo>
                    <a:pt x="514567" y="257289"/>
                  </a:lnTo>
                  <a:lnTo>
                    <a:pt x="514648" y="257056"/>
                  </a:lnTo>
                  <a:lnTo>
                    <a:pt x="514741" y="256810"/>
                  </a:lnTo>
                  <a:lnTo>
                    <a:pt x="514822" y="256577"/>
                  </a:lnTo>
                  <a:lnTo>
                    <a:pt x="514903" y="256344"/>
                  </a:lnTo>
                  <a:lnTo>
                    <a:pt x="515031" y="256163"/>
                  </a:lnTo>
                  <a:lnTo>
                    <a:pt x="515112" y="255918"/>
                  </a:lnTo>
                  <a:lnTo>
                    <a:pt x="515193" y="255685"/>
                  </a:lnTo>
                  <a:lnTo>
                    <a:pt x="515286" y="255452"/>
                  </a:lnTo>
                  <a:lnTo>
                    <a:pt x="515367" y="255219"/>
                  </a:lnTo>
                </a:path>
                <a:path w="925195" h="787400">
                  <a:moveTo>
                    <a:pt x="515367" y="255219"/>
                  </a:moveTo>
                  <a:lnTo>
                    <a:pt x="515495" y="254986"/>
                  </a:lnTo>
                  <a:lnTo>
                    <a:pt x="515576" y="254741"/>
                  </a:lnTo>
                  <a:lnTo>
                    <a:pt x="515657" y="254508"/>
                  </a:lnTo>
                  <a:lnTo>
                    <a:pt x="515750" y="254275"/>
                  </a:lnTo>
                  <a:lnTo>
                    <a:pt x="515831" y="254042"/>
                  </a:lnTo>
                  <a:lnTo>
                    <a:pt x="515959" y="253809"/>
                  </a:lnTo>
                  <a:lnTo>
                    <a:pt x="516040" y="253564"/>
                  </a:lnTo>
                  <a:lnTo>
                    <a:pt x="516121" y="253383"/>
                  </a:lnTo>
                  <a:lnTo>
                    <a:pt x="516202" y="253150"/>
                  </a:lnTo>
                  <a:lnTo>
                    <a:pt x="516295" y="252904"/>
                  </a:lnTo>
                  <a:lnTo>
                    <a:pt x="516423" y="252671"/>
                  </a:lnTo>
                  <a:lnTo>
                    <a:pt x="516504" y="252438"/>
                  </a:lnTo>
                  <a:lnTo>
                    <a:pt x="516585" y="252206"/>
                  </a:lnTo>
                  <a:lnTo>
                    <a:pt x="516666" y="251973"/>
                  </a:lnTo>
                  <a:lnTo>
                    <a:pt x="516759" y="251727"/>
                  </a:lnTo>
                  <a:lnTo>
                    <a:pt x="516875" y="251494"/>
                  </a:lnTo>
                  <a:lnTo>
                    <a:pt x="516968" y="251261"/>
                  </a:lnTo>
                  <a:lnTo>
                    <a:pt x="517049" y="251067"/>
                  </a:lnTo>
                  <a:lnTo>
                    <a:pt x="517130" y="250835"/>
                  </a:lnTo>
                  <a:lnTo>
                    <a:pt x="517211" y="250602"/>
                  </a:lnTo>
                  <a:lnTo>
                    <a:pt x="517339" y="250369"/>
                  </a:lnTo>
                  <a:lnTo>
                    <a:pt x="517432" y="250136"/>
                  </a:lnTo>
                  <a:lnTo>
                    <a:pt x="517513" y="249903"/>
                  </a:lnTo>
                  <a:lnTo>
                    <a:pt x="517594" y="249658"/>
                  </a:lnTo>
                  <a:lnTo>
                    <a:pt x="517675" y="249425"/>
                  </a:lnTo>
                  <a:lnTo>
                    <a:pt x="517803" y="249192"/>
                  </a:lnTo>
                  <a:lnTo>
                    <a:pt x="517884" y="248998"/>
                  </a:lnTo>
                  <a:lnTo>
                    <a:pt x="517977" y="248765"/>
                  </a:lnTo>
                  <a:lnTo>
                    <a:pt x="518058" y="248532"/>
                  </a:lnTo>
                  <a:lnTo>
                    <a:pt x="518139" y="248300"/>
                  </a:lnTo>
                  <a:lnTo>
                    <a:pt x="518267" y="248067"/>
                  </a:lnTo>
                  <a:lnTo>
                    <a:pt x="518348" y="247821"/>
                  </a:lnTo>
                  <a:lnTo>
                    <a:pt x="518441" y="247588"/>
                  </a:lnTo>
                  <a:lnTo>
                    <a:pt x="518522" y="247356"/>
                  </a:lnTo>
                  <a:lnTo>
                    <a:pt x="518603" y="247123"/>
                  </a:lnTo>
                  <a:lnTo>
                    <a:pt x="518731" y="246929"/>
                  </a:lnTo>
                  <a:lnTo>
                    <a:pt x="518812" y="246696"/>
                  </a:lnTo>
                  <a:lnTo>
                    <a:pt x="518894" y="246463"/>
                  </a:lnTo>
                  <a:lnTo>
                    <a:pt x="518986" y="246230"/>
                  </a:lnTo>
                  <a:lnTo>
                    <a:pt x="519068" y="245985"/>
                  </a:lnTo>
                  <a:lnTo>
                    <a:pt x="519195" y="245752"/>
                  </a:lnTo>
                  <a:lnTo>
                    <a:pt x="519276" y="245519"/>
                  </a:lnTo>
                  <a:lnTo>
                    <a:pt x="519358" y="245286"/>
                  </a:lnTo>
                  <a:lnTo>
                    <a:pt x="519450" y="245092"/>
                  </a:lnTo>
                  <a:lnTo>
                    <a:pt x="519532" y="244859"/>
                  </a:lnTo>
                  <a:lnTo>
                    <a:pt x="519659" y="244627"/>
                  </a:lnTo>
                  <a:lnTo>
                    <a:pt x="519740" y="244394"/>
                  </a:lnTo>
                  <a:lnTo>
                    <a:pt x="519822" y="244148"/>
                  </a:lnTo>
                  <a:lnTo>
                    <a:pt x="519903" y="243915"/>
                  </a:lnTo>
                  <a:lnTo>
                    <a:pt x="519996" y="243682"/>
                  </a:lnTo>
                  <a:lnTo>
                    <a:pt x="520123" y="243501"/>
                  </a:lnTo>
                  <a:lnTo>
                    <a:pt x="520204" y="243256"/>
                  </a:lnTo>
                  <a:lnTo>
                    <a:pt x="520286" y="243023"/>
                  </a:lnTo>
                  <a:lnTo>
                    <a:pt x="520367" y="242790"/>
                  </a:lnTo>
                  <a:lnTo>
                    <a:pt x="520460" y="242557"/>
                  </a:lnTo>
                  <a:lnTo>
                    <a:pt x="520576" y="242324"/>
                  </a:lnTo>
                  <a:lnTo>
                    <a:pt x="520668" y="242079"/>
                  </a:lnTo>
                  <a:lnTo>
                    <a:pt x="520750" y="241898"/>
                  </a:lnTo>
                  <a:lnTo>
                    <a:pt x="520831" y="241665"/>
                  </a:lnTo>
                  <a:lnTo>
                    <a:pt x="520912" y="241419"/>
                  </a:lnTo>
                  <a:lnTo>
                    <a:pt x="521040" y="241186"/>
                  </a:lnTo>
                  <a:lnTo>
                    <a:pt x="521132" y="240953"/>
                  </a:lnTo>
                  <a:lnTo>
                    <a:pt x="521214" y="240721"/>
                  </a:lnTo>
                  <a:lnTo>
                    <a:pt x="521295" y="240527"/>
                  </a:lnTo>
                  <a:lnTo>
                    <a:pt x="521376" y="240294"/>
                  </a:lnTo>
                  <a:lnTo>
                    <a:pt x="521504" y="240061"/>
                  </a:lnTo>
                  <a:lnTo>
                    <a:pt x="521596" y="239828"/>
                  </a:lnTo>
                  <a:lnTo>
                    <a:pt x="521678" y="239582"/>
                  </a:lnTo>
                  <a:lnTo>
                    <a:pt x="521759" y="239350"/>
                  </a:lnTo>
                  <a:lnTo>
                    <a:pt x="521840" y="239169"/>
                  </a:lnTo>
                  <a:lnTo>
                    <a:pt x="521968" y="238936"/>
                  </a:lnTo>
                  <a:lnTo>
                    <a:pt x="522049" y="238690"/>
                  </a:lnTo>
                  <a:lnTo>
                    <a:pt x="522142" y="238457"/>
                  </a:lnTo>
                  <a:lnTo>
                    <a:pt x="522223" y="238224"/>
                  </a:lnTo>
                  <a:lnTo>
                    <a:pt x="522304" y="237992"/>
                  </a:lnTo>
                  <a:lnTo>
                    <a:pt x="522432" y="237798"/>
                  </a:lnTo>
                  <a:lnTo>
                    <a:pt x="522513" y="237565"/>
                  </a:lnTo>
                  <a:lnTo>
                    <a:pt x="522594" y="237332"/>
                  </a:lnTo>
                  <a:lnTo>
                    <a:pt x="522687" y="237099"/>
                  </a:lnTo>
                  <a:lnTo>
                    <a:pt x="522768" y="236853"/>
                  </a:lnTo>
                  <a:lnTo>
                    <a:pt x="522896" y="236621"/>
                  </a:lnTo>
                  <a:lnTo>
                    <a:pt x="522977" y="236440"/>
                  </a:lnTo>
                  <a:lnTo>
                    <a:pt x="523058" y="236194"/>
                  </a:lnTo>
                  <a:lnTo>
                    <a:pt x="523151" y="235961"/>
                  </a:lnTo>
                  <a:lnTo>
                    <a:pt x="523232" y="235728"/>
                  </a:lnTo>
                  <a:lnTo>
                    <a:pt x="523360" y="235495"/>
                  </a:lnTo>
                  <a:lnTo>
                    <a:pt x="523441" y="235301"/>
                  </a:lnTo>
                  <a:lnTo>
                    <a:pt x="523522" y="235069"/>
                  </a:lnTo>
                  <a:lnTo>
                    <a:pt x="523603" y="234836"/>
                  </a:lnTo>
                  <a:lnTo>
                    <a:pt x="523696" y="234603"/>
                  </a:lnTo>
                  <a:lnTo>
                    <a:pt x="523824" y="234370"/>
                  </a:lnTo>
                  <a:lnTo>
                    <a:pt x="523905" y="234176"/>
                  </a:lnTo>
                  <a:lnTo>
                    <a:pt x="523986" y="233943"/>
                  </a:lnTo>
                  <a:lnTo>
                    <a:pt x="524067" y="233711"/>
                  </a:lnTo>
                  <a:lnTo>
                    <a:pt x="524160" y="233465"/>
                  </a:lnTo>
                  <a:lnTo>
                    <a:pt x="524276" y="233232"/>
                  </a:lnTo>
                  <a:lnTo>
                    <a:pt x="524369" y="233051"/>
                  </a:lnTo>
                  <a:lnTo>
                    <a:pt x="524450" y="232805"/>
                  </a:lnTo>
                  <a:lnTo>
                    <a:pt x="524531" y="232572"/>
                  </a:lnTo>
                  <a:lnTo>
                    <a:pt x="524612" y="232340"/>
                  </a:lnTo>
                  <a:lnTo>
                    <a:pt x="524740" y="232107"/>
                  </a:lnTo>
                  <a:lnTo>
                    <a:pt x="524833" y="231913"/>
                  </a:lnTo>
                  <a:lnTo>
                    <a:pt x="524914" y="231680"/>
                  </a:lnTo>
                  <a:lnTo>
                    <a:pt x="524995" y="231447"/>
                  </a:lnTo>
                  <a:lnTo>
                    <a:pt x="525076" y="231214"/>
                  </a:lnTo>
                  <a:lnTo>
                    <a:pt x="525204" y="230969"/>
                  </a:lnTo>
                  <a:lnTo>
                    <a:pt x="525285" y="230788"/>
                  </a:lnTo>
                  <a:lnTo>
                    <a:pt x="525378" y="230555"/>
                  </a:lnTo>
                  <a:lnTo>
                    <a:pt x="525459" y="230322"/>
                  </a:lnTo>
                  <a:lnTo>
                    <a:pt x="525540" y="230076"/>
                  </a:lnTo>
                  <a:lnTo>
                    <a:pt x="525668" y="229895"/>
                  </a:lnTo>
                  <a:lnTo>
                    <a:pt x="525749" y="229662"/>
                  </a:lnTo>
                  <a:lnTo>
                    <a:pt x="525842" y="229417"/>
                  </a:lnTo>
                  <a:lnTo>
                    <a:pt x="525923" y="229184"/>
                  </a:lnTo>
                  <a:lnTo>
                    <a:pt x="526004" y="228951"/>
                  </a:lnTo>
                  <a:lnTo>
                    <a:pt x="526132" y="228757"/>
                  </a:lnTo>
                  <a:lnTo>
                    <a:pt x="526213" y="228524"/>
                  </a:lnTo>
                  <a:lnTo>
                    <a:pt x="526294" y="228291"/>
                  </a:lnTo>
                  <a:lnTo>
                    <a:pt x="526387" y="228059"/>
                  </a:lnTo>
                  <a:lnTo>
                    <a:pt x="526468" y="227865"/>
                  </a:lnTo>
                  <a:lnTo>
                    <a:pt x="526596" y="227632"/>
                  </a:lnTo>
                  <a:lnTo>
                    <a:pt x="526677" y="227399"/>
                  </a:lnTo>
                  <a:lnTo>
                    <a:pt x="526758" y="227166"/>
                  </a:lnTo>
                  <a:lnTo>
                    <a:pt x="526851" y="226972"/>
                  </a:lnTo>
                  <a:lnTo>
                    <a:pt x="526932" y="226739"/>
                  </a:lnTo>
                  <a:lnTo>
                    <a:pt x="527060" y="226506"/>
                  </a:lnTo>
                  <a:lnTo>
                    <a:pt x="527141" y="226274"/>
                  </a:lnTo>
                  <a:lnTo>
                    <a:pt x="527222" y="226080"/>
                  </a:lnTo>
                  <a:lnTo>
                    <a:pt x="527315" y="225847"/>
                  </a:lnTo>
                  <a:lnTo>
                    <a:pt x="527396" y="225614"/>
                  </a:lnTo>
                  <a:lnTo>
                    <a:pt x="527524" y="225368"/>
                  </a:lnTo>
                  <a:lnTo>
                    <a:pt x="527605" y="225187"/>
                  </a:lnTo>
                  <a:lnTo>
                    <a:pt x="527686" y="224954"/>
                  </a:lnTo>
                  <a:lnTo>
                    <a:pt x="527768" y="224709"/>
                  </a:lnTo>
                  <a:lnTo>
                    <a:pt x="527860" y="224476"/>
                  </a:lnTo>
                  <a:lnTo>
                    <a:pt x="527976" y="224295"/>
                  </a:lnTo>
                  <a:lnTo>
                    <a:pt x="528069" y="224049"/>
                  </a:lnTo>
                  <a:lnTo>
                    <a:pt x="528150" y="223816"/>
                  </a:lnTo>
                  <a:lnTo>
                    <a:pt x="528232" y="223583"/>
                  </a:lnTo>
                  <a:lnTo>
                    <a:pt x="528313" y="223402"/>
                  </a:lnTo>
                  <a:lnTo>
                    <a:pt x="528440" y="223157"/>
                  </a:lnTo>
                  <a:lnTo>
                    <a:pt x="528533" y="222924"/>
                  </a:lnTo>
                  <a:lnTo>
                    <a:pt x="528614" y="222691"/>
                  </a:lnTo>
                  <a:lnTo>
                    <a:pt x="528696" y="222497"/>
                  </a:lnTo>
                  <a:lnTo>
                    <a:pt x="528777" y="222264"/>
                  </a:lnTo>
                  <a:lnTo>
                    <a:pt x="528904" y="222031"/>
                  </a:lnTo>
                  <a:lnTo>
                    <a:pt x="528986" y="221799"/>
                  </a:lnTo>
                  <a:lnTo>
                    <a:pt x="529078" y="221605"/>
                  </a:lnTo>
                  <a:lnTo>
                    <a:pt x="529160" y="221372"/>
                  </a:lnTo>
                  <a:lnTo>
                    <a:pt x="529241" y="221139"/>
                  </a:lnTo>
                  <a:lnTo>
                    <a:pt x="529368" y="220945"/>
                  </a:lnTo>
                  <a:lnTo>
                    <a:pt x="529450" y="220712"/>
                  </a:lnTo>
                  <a:lnTo>
                    <a:pt x="529542" y="220479"/>
                  </a:lnTo>
                  <a:lnTo>
                    <a:pt x="529624" y="220247"/>
                  </a:lnTo>
                  <a:lnTo>
                    <a:pt x="529705" y="220053"/>
                  </a:lnTo>
                  <a:lnTo>
                    <a:pt x="529832" y="219820"/>
                  </a:lnTo>
                  <a:lnTo>
                    <a:pt x="529914" y="219587"/>
                  </a:lnTo>
                  <a:lnTo>
                    <a:pt x="529995" y="219393"/>
                  </a:lnTo>
                  <a:lnTo>
                    <a:pt x="530088" y="219160"/>
                  </a:lnTo>
                  <a:lnTo>
                    <a:pt x="530169" y="218927"/>
                  </a:lnTo>
                  <a:lnTo>
                    <a:pt x="530296" y="218695"/>
                  </a:lnTo>
                  <a:lnTo>
                    <a:pt x="530378" y="218501"/>
                  </a:lnTo>
                  <a:lnTo>
                    <a:pt x="530459" y="218268"/>
                  </a:lnTo>
                  <a:lnTo>
                    <a:pt x="530552" y="218035"/>
                  </a:lnTo>
                  <a:lnTo>
                    <a:pt x="530633" y="217841"/>
                  </a:lnTo>
                  <a:lnTo>
                    <a:pt x="530760" y="217608"/>
                  </a:lnTo>
                  <a:lnTo>
                    <a:pt x="530842" y="217375"/>
                  </a:lnTo>
                  <a:lnTo>
                    <a:pt x="530923" y="217181"/>
                  </a:lnTo>
                  <a:lnTo>
                    <a:pt x="531004" y="216949"/>
                  </a:lnTo>
                  <a:lnTo>
                    <a:pt x="531097" y="216716"/>
                  </a:lnTo>
                  <a:lnTo>
                    <a:pt x="531224" y="216483"/>
                  </a:lnTo>
                  <a:lnTo>
                    <a:pt x="531306" y="216289"/>
                  </a:lnTo>
                  <a:lnTo>
                    <a:pt x="531387" y="216056"/>
                  </a:lnTo>
                  <a:lnTo>
                    <a:pt x="531468" y="215823"/>
                  </a:lnTo>
                  <a:lnTo>
                    <a:pt x="531561" y="215629"/>
                  </a:lnTo>
                  <a:lnTo>
                    <a:pt x="531677" y="215396"/>
                  </a:lnTo>
                  <a:lnTo>
                    <a:pt x="531770" y="215164"/>
                  </a:lnTo>
                  <a:lnTo>
                    <a:pt x="531851" y="214970"/>
                  </a:lnTo>
                  <a:lnTo>
                    <a:pt x="531932" y="214737"/>
                  </a:lnTo>
                  <a:lnTo>
                    <a:pt x="532013" y="214504"/>
                  </a:lnTo>
                  <a:lnTo>
                    <a:pt x="532141" y="214310"/>
                  </a:lnTo>
                  <a:lnTo>
                    <a:pt x="532234" y="214077"/>
                  </a:lnTo>
                  <a:lnTo>
                    <a:pt x="532315" y="213844"/>
                  </a:lnTo>
                  <a:lnTo>
                    <a:pt x="532396" y="213650"/>
                  </a:lnTo>
                  <a:lnTo>
                    <a:pt x="532477" y="213418"/>
                  </a:lnTo>
                  <a:lnTo>
                    <a:pt x="532605" y="213185"/>
                  </a:lnTo>
                  <a:lnTo>
                    <a:pt x="532686" y="212991"/>
                  </a:lnTo>
                  <a:lnTo>
                    <a:pt x="532779" y="212758"/>
                  </a:lnTo>
                  <a:lnTo>
                    <a:pt x="532860" y="212525"/>
                  </a:lnTo>
                  <a:lnTo>
                    <a:pt x="532941" y="212331"/>
                  </a:lnTo>
                  <a:lnTo>
                    <a:pt x="533069" y="212098"/>
                  </a:lnTo>
                  <a:lnTo>
                    <a:pt x="533150" y="211866"/>
                  </a:lnTo>
                  <a:lnTo>
                    <a:pt x="533243" y="211672"/>
                  </a:lnTo>
                  <a:lnTo>
                    <a:pt x="533324" y="211439"/>
                  </a:lnTo>
                  <a:lnTo>
                    <a:pt x="533405" y="211206"/>
                  </a:lnTo>
                  <a:lnTo>
                    <a:pt x="533533" y="211012"/>
                  </a:lnTo>
                  <a:lnTo>
                    <a:pt x="533614" y="210779"/>
                  </a:lnTo>
                  <a:lnTo>
                    <a:pt x="533695" y="210546"/>
                  </a:lnTo>
                  <a:lnTo>
                    <a:pt x="533788" y="210352"/>
                  </a:lnTo>
                </a:path>
                <a:path w="925195" h="787400">
                  <a:moveTo>
                    <a:pt x="533788" y="210352"/>
                  </a:moveTo>
                  <a:lnTo>
                    <a:pt x="533869" y="210120"/>
                  </a:lnTo>
                  <a:lnTo>
                    <a:pt x="533997" y="209887"/>
                  </a:lnTo>
                  <a:lnTo>
                    <a:pt x="534078" y="209693"/>
                  </a:lnTo>
                  <a:lnTo>
                    <a:pt x="534159" y="209460"/>
                  </a:lnTo>
                  <a:lnTo>
                    <a:pt x="534252" y="209227"/>
                  </a:lnTo>
                  <a:lnTo>
                    <a:pt x="534333" y="209046"/>
                  </a:lnTo>
                  <a:lnTo>
                    <a:pt x="534461" y="208800"/>
                  </a:lnTo>
                  <a:lnTo>
                    <a:pt x="534542" y="208619"/>
                  </a:lnTo>
                  <a:lnTo>
                    <a:pt x="534623" y="208386"/>
                  </a:lnTo>
                  <a:lnTo>
                    <a:pt x="534704" y="208141"/>
                  </a:lnTo>
                  <a:lnTo>
                    <a:pt x="534797" y="207960"/>
                  </a:lnTo>
                  <a:lnTo>
                    <a:pt x="534925" y="207727"/>
                  </a:lnTo>
                  <a:lnTo>
                    <a:pt x="535006" y="207481"/>
                  </a:lnTo>
                  <a:lnTo>
                    <a:pt x="535087" y="207300"/>
                  </a:lnTo>
                  <a:lnTo>
                    <a:pt x="535168" y="207067"/>
                  </a:lnTo>
                  <a:lnTo>
                    <a:pt x="535261" y="206821"/>
                  </a:lnTo>
                  <a:lnTo>
                    <a:pt x="535377" y="206640"/>
                  </a:lnTo>
                  <a:lnTo>
                    <a:pt x="535470" y="206408"/>
                  </a:lnTo>
                  <a:lnTo>
                    <a:pt x="535551" y="206214"/>
                  </a:lnTo>
                  <a:lnTo>
                    <a:pt x="535632" y="205981"/>
                  </a:lnTo>
                  <a:lnTo>
                    <a:pt x="535714" y="205748"/>
                  </a:lnTo>
                  <a:lnTo>
                    <a:pt x="535841" y="205554"/>
                  </a:lnTo>
                  <a:lnTo>
                    <a:pt x="535934" y="205321"/>
                  </a:lnTo>
                  <a:lnTo>
                    <a:pt x="536015" y="205127"/>
                  </a:lnTo>
                  <a:lnTo>
                    <a:pt x="536096" y="204894"/>
                  </a:lnTo>
                  <a:lnTo>
                    <a:pt x="536178" y="204662"/>
                  </a:lnTo>
                  <a:lnTo>
                    <a:pt x="536305" y="204480"/>
                  </a:lnTo>
                  <a:lnTo>
                    <a:pt x="536386" y="204235"/>
                  </a:lnTo>
                  <a:lnTo>
                    <a:pt x="536479" y="204002"/>
                  </a:lnTo>
                  <a:lnTo>
                    <a:pt x="536560" y="203821"/>
                  </a:lnTo>
                  <a:lnTo>
                    <a:pt x="536642" y="203575"/>
                  </a:lnTo>
                  <a:lnTo>
                    <a:pt x="536769" y="203394"/>
                  </a:lnTo>
                  <a:lnTo>
                    <a:pt x="536850" y="203161"/>
                  </a:lnTo>
                  <a:lnTo>
                    <a:pt x="536943" y="202915"/>
                  </a:lnTo>
                  <a:lnTo>
                    <a:pt x="537024" y="202734"/>
                  </a:lnTo>
                  <a:lnTo>
                    <a:pt x="537106" y="202502"/>
                  </a:lnTo>
                  <a:lnTo>
                    <a:pt x="537233" y="202308"/>
                  </a:lnTo>
                  <a:lnTo>
                    <a:pt x="537314" y="202075"/>
                  </a:lnTo>
                  <a:lnTo>
                    <a:pt x="537396" y="201881"/>
                  </a:lnTo>
                  <a:lnTo>
                    <a:pt x="537488" y="201648"/>
                  </a:lnTo>
                  <a:lnTo>
                    <a:pt x="537570" y="201415"/>
                  </a:lnTo>
                  <a:lnTo>
                    <a:pt x="537697" y="201221"/>
                  </a:lnTo>
                  <a:lnTo>
                    <a:pt x="537778" y="200988"/>
                  </a:lnTo>
                  <a:lnTo>
                    <a:pt x="537860" y="200807"/>
                  </a:lnTo>
                  <a:lnTo>
                    <a:pt x="537952" y="200562"/>
                  </a:lnTo>
                  <a:lnTo>
                    <a:pt x="538034" y="200329"/>
                  </a:lnTo>
                  <a:lnTo>
                    <a:pt x="538161" y="200148"/>
                  </a:lnTo>
                  <a:lnTo>
                    <a:pt x="538242" y="199915"/>
                  </a:lnTo>
                  <a:lnTo>
                    <a:pt x="538324" y="199721"/>
                  </a:lnTo>
                  <a:lnTo>
                    <a:pt x="538405" y="199488"/>
                  </a:lnTo>
                  <a:lnTo>
                    <a:pt x="538498" y="199294"/>
                  </a:lnTo>
                  <a:lnTo>
                    <a:pt x="538625" y="199061"/>
                  </a:lnTo>
                  <a:lnTo>
                    <a:pt x="538706" y="198828"/>
                  </a:lnTo>
                  <a:lnTo>
                    <a:pt x="538788" y="198634"/>
                  </a:lnTo>
                  <a:lnTo>
                    <a:pt x="538869" y="198402"/>
                  </a:lnTo>
                  <a:lnTo>
                    <a:pt x="538962" y="198208"/>
                  </a:lnTo>
                  <a:lnTo>
                    <a:pt x="539078" y="197975"/>
                  </a:lnTo>
                  <a:lnTo>
                    <a:pt x="539170" y="197794"/>
                  </a:lnTo>
                  <a:lnTo>
                    <a:pt x="539252" y="197561"/>
                  </a:lnTo>
                  <a:lnTo>
                    <a:pt x="539333" y="197367"/>
                  </a:lnTo>
                  <a:lnTo>
                    <a:pt x="539414" y="197134"/>
                  </a:lnTo>
                  <a:lnTo>
                    <a:pt x="539542" y="196901"/>
                  </a:lnTo>
                  <a:lnTo>
                    <a:pt x="539634" y="196707"/>
                  </a:lnTo>
                  <a:lnTo>
                    <a:pt x="539716" y="196475"/>
                  </a:lnTo>
                  <a:lnTo>
                    <a:pt x="539797" y="196281"/>
                  </a:lnTo>
                  <a:lnTo>
                    <a:pt x="539878" y="196048"/>
                  </a:lnTo>
                  <a:lnTo>
                    <a:pt x="540006" y="195867"/>
                  </a:lnTo>
                  <a:lnTo>
                    <a:pt x="540087" y="195621"/>
                  </a:lnTo>
                  <a:lnTo>
                    <a:pt x="540180" y="195440"/>
                  </a:lnTo>
                  <a:lnTo>
                    <a:pt x="540261" y="195207"/>
                  </a:lnTo>
                  <a:lnTo>
                    <a:pt x="540342" y="195013"/>
                  </a:lnTo>
                  <a:lnTo>
                    <a:pt x="540470" y="194780"/>
                  </a:lnTo>
                  <a:lnTo>
                    <a:pt x="540551" y="194547"/>
                  </a:lnTo>
                  <a:lnTo>
                    <a:pt x="540644" y="194353"/>
                  </a:lnTo>
                  <a:lnTo>
                    <a:pt x="540725" y="194121"/>
                  </a:lnTo>
                  <a:lnTo>
                    <a:pt x="540806" y="193927"/>
                  </a:lnTo>
                  <a:lnTo>
                    <a:pt x="540934" y="193694"/>
                  </a:lnTo>
                  <a:lnTo>
                    <a:pt x="541015" y="193513"/>
                  </a:lnTo>
                  <a:lnTo>
                    <a:pt x="541096" y="193267"/>
                  </a:lnTo>
                  <a:lnTo>
                    <a:pt x="541189" y="193086"/>
                  </a:lnTo>
                  <a:lnTo>
                    <a:pt x="541270" y="192853"/>
                  </a:lnTo>
                  <a:lnTo>
                    <a:pt x="541398" y="192659"/>
                  </a:lnTo>
                  <a:lnTo>
                    <a:pt x="541479" y="192426"/>
                  </a:lnTo>
                  <a:lnTo>
                    <a:pt x="541560" y="192232"/>
                  </a:lnTo>
                  <a:lnTo>
                    <a:pt x="541653" y="191999"/>
                  </a:lnTo>
                  <a:lnTo>
                    <a:pt x="541734" y="191818"/>
                  </a:lnTo>
                  <a:lnTo>
                    <a:pt x="541862" y="191573"/>
                  </a:lnTo>
                  <a:lnTo>
                    <a:pt x="541943" y="191392"/>
                  </a:lnTo>
                  <a:lnTo>
                    <a:pt x="542024" y="191159"/>
                  </a:lnTo>
                  <a:lnTo>
                    <a:pt x="542105" y="190965"/>
                  </a:lnTo>
                  <a:lnTo>
                    <a:pt x="542198" y="190732"/>
                  </a:lnTo>
                  <a:lnTo>
                    <a:pt x="542326" y="190538"/>
                  </a:lnTo>
                  <a:lnTo>
                    <a:pt x="542407" y="190305"/>
                  </a:lnTo>
                  <a:lnTo>
                    <a:pt x="542488" y="190124"/>
                  </a:lnTo>
                  <a:lnTo>
                    <a:pt x="542569" y="189878"/>
                  </a:lnTo>
                  <a:lnTo>
                    <a:pt x="542662" y="189697"/>
                  </a:lnTo>
                  <a:lnTo>
                    <a:pt x="542778" y="189465"/>
                  </a:lnTo>
                  <a:lnTo>
                    <a:pt x="542871" y="189270"/>
                  </a:lnTo>
                  <a:lnTo>
                    <a:pt x="542952" y="189038"/>
                  </a:lnTo>
                  <a:lnTo>
                    <a:pt x="543033" y="188844"/>
                  </a:lnTo>
                  <a:lnTo>
                    <a:pt x="543114" y="188611"/>
                  </a:lnTo>
                  <a:lnTo>
                    <a:pt x="543242" y="188430"/>
                  </a:lnTo>
                  <a:lnTo>
                    <a:pt x="543335" y="188184"/>
                  </a:lnTo>
                  <a:lnTo>
                    <a:pt x="543416" y="188003"/>
                  </a:lnTo>
                  <a:lnTo>
                    <a:pt x="543497" y="187770"/>
                  </a:lnTo>
                  <a:lnTo>
                    <a:pt x="543578" y="187576"/>
                  </a:lnTo>
                  <a:lnTo>
                    <a:pt x="543706" y="187343"/>
                  </a:lnTo>
                  <a:lnTo>
                    <a:pt x="543787" y="187149"/>
                  </a:lnTo>
                  <a:lnTo>
                    <a:pt x="543880" y="186917"/>
                  </a:lnTo>
                  <a:lnTo>
                    <a:pt x="543961" y="186723"/>
                  </a:lnTo>
                  <a:lnTo>
                    <a:pt x="544042" y="186490"/>
                  </a:lnTo>
                  <a:lnTo>
                    <a:pt x="544170" y="186309"/>
                  </a:lnTo>
                  <a:lnTo>
                    <a:pt x="544251" y="186115"/>
                  </a:lnTo>
                  <a:lnTo>
                    <a:pt x="544344" y="185882"/>
                  </a:lnTo>
                  <a:lnTo>
                    <a:pt x="544425" y="185688"/>
                  </a:lnTo>
                  <a:lnTo>
                    <a:pt x="544506" y="185455"/>
                  </a:lnTo>
                  <a:lnTo>
                    <a:pt x="544634" y="185274"/>
                  </a:lnTo>
                  <a:lnTo>
                    <a:pt x="544715" y="185028"/>
                  </a:lnTo>
                  <a:lnTo>
                    <a:pt x="544796" y="184847"/>
                  </a:lnTo>
                  <a:lnTo>
                    <a:pt x="544889" y="184614"/>
                  </a:lnTo>
                  <a:lnTo>
                    <a:pt x="544970" y="184420"/>
                  </a:lnTo>
                  <a:lnTo>
                    <a:pt x="545098" y="184188"/>
                  </a:lnTo>
                  <a:lnTo>
                    <a:pt x="545179" y="183994"/>
                  </a:lnTo>
                  <a:lnTo>
                    <a:pt x="545260" y="183812"/>
                  </a:lnTo>
                  <a:lnTo>
                    <a:pt x="545353" y="183580"/>
                  </a:lnTo>
                  <a:lnTo>
                    <a:pt x="545434" y="183386"/>
                  </a:lnTo>
                  <a:lnTo>
                    <a:pt x="545562" y="183153"/>
                  </a:lnTo>
                  <a:lnTo>
                    <a:pt x="545643" y="182959"/>
                  </a:lnTo>
                  <a:lnTo>
                    <a:pt x="545724" y="182726"/>
                  </a:lnTo>
                  <a:lnTo>
                    <a:pt x="545806" y="182545"/>
                  </a:lnTo>
                  <a:lnTo>
                    <a:pt x="545898" y="182299"/>
                  </a:lnTo>
                  <a:lnTo>
                    <a:pt x="546026" y="182118"/>
                  </a:lnTo>
                  <a:lnTo>
                    <a:pt x="546107" y="181924"/>
                  </a:lnTo>
                  <a:lnTo>
                    <a:pt x="546188" y="181691"/>
                  </a:lnTo>
                  <a:lnTo>
                    <a:pt x="546270" y="181510"/>
                  </a:lnTo>
                  <a:lnTo>
                    <a:pt x="546362" y="181265"/>
                  </a:lnTo>
                  <a:lnTo>
                    <a:pt x="546490" y="181084"/>
                  </a:lnTo>
                  <a:lnTo>
                    <a:pt x="546571" y="180851"/>
                  </a:lnTo>
                  <a:lnTo>
                    <a:pt x="546652" y="180657"/>
                  </a:lnTo>
                  <a:lnTo>
                    <a:pt x="546734" y="180463"/>
                  </a:lnTo>
                  <a:lnTo>
                    <a:pt x="546861" y="180230"/>
                  </a:lnTo>
                  <a:lnTo>
                    <a:pt x="546942" y="180049"/>
                  </a:lnTo>
                  <a:lnTo>
                    <a:pt x="547035" y="179816"/>
                  </a:lnTo>
                  <a:lnTo>
                    <a:pt x="547116" y="179622"/>
                  </a:lnTo>
                  <a:lnTo>
                    <a:pt x="547198" y="179428"/>
                  </a:lnTo>
                  <a:lnTo>
                    <a:pt x="547325" y="179195"/>
                  </a:lnTo>
                  <a:lnTo>
                    <a:pt x="547406" y="179014"/>
                  </a:lnTo>
                  <a:lnTo>
                    <a:pt x="547488" y="178768"/>
                  </a:lnTo>
                  <a:lnTo>
                    <a:pt x="547580" y="178587"/>
                  </a:lnTo>
                  <a:lnTo>
                    <a:pt x="547662" y="178393"/>
                  </a:lnTo>
                  <a:lnTo>
                    <a:pt x="547789" y="178160"/>
                  </a:lnTo>
                  <a:lnTo>
                    <a:pt x="547870" y="177979"/>
                  </a:lnTo>
                  <a:lnTo>
                    <a:pt x="547952" y="177734"/>
                  </a:lnTo>
                  <a:lnTo>
                    <a:pt x="548044" y="177553"/>
                  </a:lnTo>
                  <a:lnTo>
                    <a:pt x="548126" y="177359"/>
                  </a:lnTo>
                  <a:lnTo>
                    <a:pt x="548253" y="177126"/>
                  </a:lnTo>
                  <a:lnTo>
                    <a:pt x="548334" y="176945"/>
                  </a:lnTo>
                  <a:lnTo>
                    <a:pt x="548416" y="176699"/>
                  </a:lnTo>
                  <a:lnTo>
                    <a:pt x="548497" y="176518"/>
                  </a:lnTo>
                  <a:lnTo>
                    <a:pt x="548590" y="176324"/>
                  </a:lnTo>
                  <a:lnTo>
                    <a:pt x="548717" y="176091"/>
                  </a:lnTo>
                  <a:lnTo>
                    <a:pt x="548798" y="175897"/>
                  </a:lnTo>
                  <a:lnTo>
                    <a:pt x="548880" y="175716"/>
                  </a:lnTo>
                  <a:lnTo>
                    <a:pt x="548961" y="175483"/>
                  </a:lnTo>
                  <a:lnTo>
                    <a:pt x="549054" y="175289"/>
                  </a:lnTo>
                  <a:lnTo>
                    <a:pt x="549170" y="175056"/>
                  </a:lnTo>
                  <a:lnTo>
                    <a:pt x="549262" y="174862"/>
                  </a:lnTo>
                  <a:lnTo>
                    <a:pt x="549344" y="174681"/>
                  </a:lnTo>
                  <a:lnTo>
                    <a:pt x="549425" y="174449"/>
                  </a:lnTo>
                  <a:lnTo>
                    <a:pt x="549506" y="174255"/>
                  </a:lnTo>
                  <a:lnTo>
                    <a:pt x="549634" y="174073"/>
                  </a:lnTo>
                  <a:lnTo>
                    <a:pt x="549726" y="173828"/>
                  </a:lnTo>
                  <a:lnTo>
                    <a:pt x="549808" y="173647"/>
                  </a:lnTo>
                  <a:lnTo>
                    <a:pt x="549889" y="173414"/>
                  </a:lnTo>
                  <a:lnTo>
                    <a:pt x="549970" y="173220"/>
                  </a:lnTo>
                  <a:lnTo>
                    <a:pt x="550098" y="173026"/>
                  </a:lnTo>
                  <a:lnTo>
                    <a:pt x="550179" y="172793"/>
                  </a:lnTo>
                  <a:lnTo>
                    <a:pt x="550272" y="172612"/>
                  </a:lnTo>
                  <a:lnTo>
                    <a:pt x="550353" y="172418"/>
                  </a:lnTo>
                  <a:lnTo>
                    <a:pt x="550434" y="172185"/>
                  </a:lnTo>
                  <a:lnTo>
                    <a:pt x="550562" y="171991"/>
                  </a:lnTo>
                  <a:lnTo>
                    <a:pt x="550643" y="171810"/>
                  </a:lnTo>
                  <a:lnTo>
                    <a:pt x="550736" y="171577"/>
                  </a:lnTo>
                  <a:lnTo>
                    <a:pt x="550817" y="171383"/>
                  </a:lnTo>
                  <a:lnTo>
                    <a:pt x="550898" y="171202"/>
                  </a:lnTo>
                  <a:lnTo>
                    <a:pt x="551026" y="170956"/>
                  </a:lnTo>
                  <a:lnTo>
                    <a:pt x="551107" y="170775"/>
                  </a:lnTo>
                  <a:lnTo>
                    <a:pt x="551188" y="170581"/>
                  </a:lnTo>
                  <a:lnTo>
                    <a:pt x="551281" y="170349"/>
                  </a:lnTo>
                  <a:lnTo>
                    <a:pt x="551362" y="170155"/>
                  </a:lnTo>
                  <a:lnTo>
                    <a:pt x="551490" y="169973"/>
                  </a:lnTo>
                  <a:lnTo>
                    <a:pt x="551571" y="169741"/>
                  </a:lnTo>
                  <a:lnTo>
                    <a:pt x="551652" y="169547"/>
                  </a:lnTo>
                  <a:lnTo>
                    <a:pt x="551745" y="169366"/>
                  </a:lnTo>
                  <a:lnTo>
                    <a:pt x="551826" y="169120"/>
                  </a:lnTo>
                  <a:lnTo>
                    <a:pt x="551954" y="168939"/>
                  </a:lnTo>
                  <a:lnTo>
                    <a:pt x="552035" y="168745"/>
                  </a:lnTo>
                  <a:lnTo>
                    <a:pt x="552116" y="168564"/>
                  </a:lnTo>
                  <a:lnTo>
                    <a:pt x="552209" y="168331"/>
                  </a:lnTo>
                </a:path>
                <a:path w="925195" h="787400">
                  <a:moveTo>
                    <a:pt x="552209" y="168331"/>
                  </a:moveTo>
                  <a:lnTo>
                    <a:pt x="552290" y="168137"/>
                  </a:lnTo>
                  <a:lnTo>
                    <a:pt x="552418" y="167943"/>
                  </a:lnTo>
                  <a:lnTo>
                    <a:pt x="552499" y="167710"/>
                  </a:lnTo>
                  <a:lnTo>
                    <a:pt x="552580" y="167529"/>
                  </a:lnTo>
                  <a:lnTo>
                    <a:pt x="552661" y="167335"/>
                  </a:lnTo>
                  <a:lnTo>
                    <a:pt x="552754" y="167102"/>
                  </a:lnTo>
                  <a:lnTo>
                    <a:pt x="552870" y="166908"/>
                  </a:lnTo>
                  <a:lnTo>
                    <a:pt x="552963" y="166727"/>
                  </a:lnTo>
                  <a:lnTo>
                    <a:pt x="553044" y="166533"/>
                  </a:lnTo>
                  <a:lnTo>
                    <a:pt x="553125" y="166300"/>
                  </a:lnTo>
                  <a:lnTo>
                    <a:pt x="553206" y="166106"/>
                  </a:lnTo>
                  <a:lnTo>
                    <a:pt x="553334" y="165925"/>
                  </a:lnTo>
                  <a:lnTo>
                    <a:pt x="553427" y="165692"/>
                  </a:lnTo>
                  <a:lnTo>
                    <a:pt x="553508" y="165498"/>
                  </a:lnTo>
                  <a:lnTo>
                    <a:pt x="553589" y="165317"/>
                  </a:lnTo>
                  <a:lnTo>
                    <a:pt x="553670" y="165123"/>
                  </a:lnTo>
                  <a:lnTo>
                    <a:pt x="553798" y="164891"/>
                  </a:lnTo>
                  <a:lnTo>
                    <a:pt x="553879" y="164697"/>
                  </a:lnTo>
                  <a:lnTo>
                    <a:pt x="553972" y="164515"/>
                  </a:lnTo>
                  <a:lnTo>
                    <a:pt x="554053" y="164283"/>
                  </a:lnTo>
                  <a:lnTo>
                    <a:pt x="554134" y="164089"/>
                  </a:lnTo>
                  <a:lnTo>
                    <a:pt x="554262" y="163895"/>
                  </a:lnTo>
                  <a:lnTo>
                    <a:pt x="554343" y="163714"/>
                  </a:lnTo>
                  <a:lnTo>
                    <a:pt x="554436" y="163481"/>
                  </a:lnTo>
                  <a:lnTo>
                    <a:pt x="554517" y="163287"/>
                  </a:lnTo>
                  <a:lnTo>
                    <a:pt x="554598" y="163106"/>
                  </a:lnTo>
                  <a:lnTo>
                    <a:pt x="554726" y="162912"/>
                  </a:lnTo>
                  <a:lnTo>
                    <a:pt x="554807" y="162679"/>
                  </a:lnTo>
                  <a:lnTo>
                    <a:pt x="554888" y="162485"/>
                  </a:lnTo>
                  <a:lnTo>
                    <a:pt x="554981" y="162304"/>
                  </a:lnTo>
                  <a:lnTo>
                    <a:pt x="555062" y="162110"/>
                  </a:lnTo>
                  <a:lnTo>
                    <a:pt x="555190" y="161877"/>
                  </a:lnTo>
                  <a:lnTo>
                    <a:pt x="555271" y="161683"/>
                  </a:lnTo>
                  <a:lnTo>
                    <a:pt x="555352" y="161502"/>
                  </a:lnTo>
                  <a:lnTo>
                    <a:pt x="555445" y="161308"/>
                  </a:lnTo>
                  <a:lnTo>
                    <a:pt x="555526" y="161075"/>
                  </a:lnTo>
                  <a:lnTo>
                    <a:pt x="555654" y="160881"/>
                  </a:lnTo>
                  <a:lnTo>
                    <a:pt x="555735" y="160700"/>
                  </a:lnTo>
                  <a:lnTo>
                    <a:pt x="555816" y="160506"/>
                  </a:lnTo>
                  <a:lnTo>
                    <a:pt x="555898" y="160273"/>
                  </a:lnTo>
                  <a:lnTo>
                    <a:pt x="555991" y="160092"/>
                  </a:lnTo>
                  <a:lnTo>
                    <a:pt x="556118" y="159898"/>
                  </a:lnTo>
                  <a:lnTo>
                    <a:pt x="556199" y="159717"/>
                  </a:lnTo>
                  <a:lnTo>
                    <a:pt x="556281" y="159471"/>
                  </a:lnTo>
                  <a:lnTo>
                    <a:pt x="556362" y="159290"/>
                  </a:lnTo>
                  <a:lnTo>
                    <a:pt x="556455" y="159096"/>
                  </a:lnTo>
                  <a:lnTo>
                    <a:pt x="556571" y="158915"/>
                  </a:lnTo>
                  <a:lnTo>
                    <a:pt x="556663" y="158721"/>
                  </a:lnTo>
                  <a:lnTo>
                    <a:pt x="556745" y="158488"/>
                  </a:lnTo>
                  <a:lnTo>
                    <a:pt x="556826" y="158294"/>
                  </a:lnTo>
                  <a:lnTo>
                    <a:pt x="556907" y="158113"/>
                  </a:lnTo>
                  <a:lnTo>
                    <a:pt x="557035" y="157919"/>
                  </a:lnTo>
                  <a:lnTo>
                    <a:pt x="557127" y="157738"/>
                  </a:lnTo>
                  <a:lnTo>
                    <a:pt x="557209" y="157493"/>
                  </a:lnTo>
                  <a:lnTo>
                    <a:pt x="557290" y="157311"/>
                  </a:lnTo>
                  <a:lnTo>
                    <a:pt x="557371" y="157117"/>
                  </a:lnTo>
                  <a:lnTo>
                    <a:pt x="557499" y="156936"/>
                  </a:lnTo>
                  <a:lnTo>
                    <a:pt x="557580" y="156742"/>
                  </a:lnTo>
                  <a:lnTo>
                    <a:pt x="557673" y="156510"/>
                  </a:lnTo>
                  <a:lnTo>
                    <a:pt x="557754" y="156316"/>
                  </a:lnTo>
                  <a:lnTo>
                    <a:pt x="557835" y="156134"/>
                  </a:lnTo>
                  <a:lnTo>
                    <a:pt x="557963" y="155940"/>
                  </a:lnTo>
                  <a:lnTo>
                    <a:pt x="558044" y="155759"/>
                  </a:lnTo>
                  <a:lnTo>
                    <a:pt x="558137" y="155527"/>
                  </a:lnTo>
                  <a:lnTo>
                    <a:pt x="558218" y="155333"/>
                  </a:lnTo>
                  <a:lnTo>
                    <a:pt x="558299" y="155139"/>
                  </a:lnTo>
                  <a:lnTo>
                    <a:pt x="558427" y="154958"/>
                  </a:lnTo>
                  <a:lnTo>
                    <a:pt x="558508" y="154764"/>
                  </a:lnTo>
                  <a:lnTo>
                    <a:pt x="558589" y="154582"/>
                  </a:lnTo>
                  <a:lnTo>
                    <a:pt x="558682" y="154350"/>
                  </a:lnTo>
                  <a:lnTo>
                    <a:pt x="558763" y="154156"/>
                  </a:lnTo>
                  <a:lnTo>
                    <a:pt x="558891" y="153975"/>
                  </a:lnTo>
                  <a:lnTo>
                    <a:pt x="558972" y="153781"/>
                  </a:lnTo>
                  <a:lnTo>
                    <a:pt x="559053" y="153587"/>
                  </a:lnTo>
                  <a:lnTo>
                    <a:pt x="559146" y="153405"/>
                  </a:lnTo>
                  <a:lnTo>
                    <a:pt x="559227" y="153173"/>
                  </a:lnTo>
                  <a:lnTo>
                    <a:pt x="559355" y="152979"/>
                  </a:lnTo>
                  <a:lnTo>
                    <a:pt x="559436" y="152798"/>
                  </a:lnTo>
                  <a:lnTo>
                    <a:pt x="559517" y="152604"/>
                  </a:lnTo>
                  <a:lnTo>
                    <a:pt x="559598" y="152410"/>
                  </a:lnTo>
                  <a:lnTo>
                    <a:pt x="559691" y="152229"/>
                  </a:lnTo>
                  <a:lnTo>
                    <a:pt x="559819" y="151996"/>
                  </a:lnTo>
                  <a:lnTo>
                    <a:pt x="559900" y="151802"/>
                  </a:lnTo>
                  <a:lnTo>
                    <a:pt x="559981" y="151621"/>
                  </a:lnTo>
                  <a:lnTo>
                    <a:pt x="560062" y="151427"/>
                  </a:lnTo>
                  <a:lnTo>
                    <a:pt x="560155" y="151233"/>
                  </a:lnTo>
                  <a:lnTo>
                    <a:pt x="560271" y="151052"/>
                  </a:lnTo>
                  <a:lnTo>
                    <a:pt x="560364" y="150858"/>
                  </a:lnTo>
                  <a:lnTo>
                    <a:pt x="560445" y="150625"/>
                  </a:lnTo>
                  <a:lnTo>
                    <a:pt x="560526" y="150444"/>
                  </a:lnTo>
                  <a:lnTo>
                    <a:pt x="560607" y="150250"/>
                  </a:lnTo>
                  <a:lnTo>
                    <a:pt x="560735" y="150056"/>
                  </a:lnTo>
                  <a:lnTo>
                    <a:pt x="560828" y="149875"/>
                  </a:lnTo>
                  <a:lnTo>
                    <a:pt x="560909" y="149681"/>
                  </a:lnTo>
                  <a:lnTo>
                    <a:pt x="560990" y="149500"/>
                  </a:lnTo>
                  <a:lnTo>
                    <a:pt x="561071" y="149306"/>
                  </a:lnTo>
                  <a:lnTo>
                    <a:pt x="561199" y="149073"/>
                  </a:lnTo>
                  <a:lnTo>
                    <a:pt x="561280" y="148879"/>
                  </a:lnTo>
                  <a:lnTo>
                    <a:pt x="561373" y="148698"/>
                  </a:lnTo>
                  <a:lnTo>
                    <a:pt x="561454" y="148504"/>
                  </a:lnTo>
                  <a:lnTo>
                    <a:pt x="561535" y="148323"/>
                  </a:lnTo>
                  <a:lnTo>
                    <a:pt x="561663" y="148129"/>
                  </a:lnTo>
                  <a:lnTo>
                    <a:pt x="561744" y="147947"/>
                  </a:lnTo>
                  <a:lnTo>
                    <a:pt x="561837" y="147753"/>
                  </a:lnTo>
                  <a:lnTo>
                    <a:pt x="561918" y="147572"/>
                  </a:lnTo>
                  <a:lnTo>
                    <a:pt x="561999" y="147327"/>
                  </a:lnTo>
                  <a:lnTo>
                    <a:pt x="562127" y="147146"/>
                  </a:lnTo>
                  <a:lnTo>
                    <a:pt x="562208" y="146952"/>
                  </a:lnTo>
                  <a:lnTo>
                    <a:pt x="562289" y="146771"/>
                  </a:lnTo>
                  <a:lnTo>
                    <a:pt x="562382" y="146577"/>
                  </a:lnTo>
                  <a:lnTo>
                    <a:pt x="562463" y="146395"/>
                  </a:lnTo>
                  <a:lnTo>
                    <a:pt x="562591" y="146201"/>
                  </a:lnTo>
                  <a:lnTo>
                    <a:pt x="562672" y="146007"/>
                  </a:lnTo>
                  <a:lnTo>
                    <a:pt x="562753" y="145826"/>
                  </a:lnTo>
                  <a:lnTo>
                    <a:pt x="562846" y="145632"/>
                  </a:lnTo>
                  <a:lnTo>
                    <a:pt x="562927" y="145451"/>
                  </a:lnTo>
                  <a:lnTo>
                    <a:pt x="563055" y="145257"/>
                  </a:lnTo>
                  <a:lnTo>
                    <a:pt x="563519" y="144274"/>
                  </a:lnTo>
                  <a:lnTo>
                    <a:pt x="563600" y="144080"/>
                  </a:lnTo>
                  <a:lnTo>
                    <a:pt x="563681" y="143899"/>
                  </a:lnTo>
                  <a:lnTo>
                    <a:pt x="563763" y="143705"/>
                  </a:lnTo>
                  <a:lnTo>
                    <a:pt x="563855" y="143524"/>
                  </a:lnTo>
                  <a:lnTo>
                    <a:pt x="563971" y="143330"/>
                  </a:lnTo>
                  <a:lnTo>
                    <a:pt x="564064" y="143136"/>
                  </a:lnTo>
                  <a:lnTo>
                    <a:pt x="564145" y="142955"/>
                  </a:lnTo>
                  <a:lnTo>
                    <a:pt x="564227" y="142761"/>
                  </a:lnTo>
                  <a:lnTo>
                    <a:pt x="564308" y="142580"/>
                  </a:lnTo>
                  <a:lnTo>
                    <a:pt x="564435" y="142386"/>
                  </a:lnTo>
                  <a:lnTo>
                    <a:pt x="564528" y="142205"/>
                  </a:lnTo>
                  <a:lnTo>
                    <a:pt x="564609" y="142011"/>
                  </a:lnTo>
                  <a:lnTo>
                    <a:pt x="564691" y="141778"/>
                  </a:lnTo>
                  <a:lnTo>
                    <a:pt x="564772" y="141584"/>
                  </a:lnTo>
                  <a:lnTo>
                    <a:pt x="564899" y="141403"/>
                  </a:lnTo>
                  <a:lnTo>
                    <a:pt x="564981" y="141209"/>
                  </a:lnTo>
                  <a:lnTo>
                    <a:pt x="565073" y="141028"/>
                  </a:lnTo>
                  <a:lnTo>
                    <a:pt x="565155" y="140834"/>
                  </a:lnTo>
                  <a:lnTo>
                    <a:pt x="565236" y="140653"/>
                  </a:lnTo>
                  <a:lnTo>
                    <a:pt x="565363" y="140459"/>
                  </a:lnTo>
                  <a:lnTo>
                    <a:pt x="565445" y="140265"/>
                  </a:lnTo>
                  <a:lnTo>
                    <a:pt x="565537" y="140084"/>
                  </a:lnTo>
                  <a:lnTo>
                    <a:pt x="565619" y="139890"/>
                  </a:lnTo>
                  <a:lnTo>
                    <a:pt x="565700" y="139709"/>
                  </a:lnTo>
                  <a:lnTo>
                    <a:pt x="565827" y="139515"/>
                  </a:lnTo>
                  <a:lnTo>
                    <a:pt x="565909" y="139334"/>
                  </a:lnTo>
                  <a:lnTo>
                    <a:pt x="565990" y="139140"/>
                  </a:lnTo>
                  <a:lnTo>
                    <a:pt x="566083" y="138959"/>
                  </a:lnTo>
                  <a:lnTo>
                    <a:pt x="566164" y="138765"/>
                  </a:lnTo>
                  <a:lnTo>
                    <a:pt x="566291" y="138571"/>
                  </a:lnTo>
                  <a:lnTo>
                    <a:pt x="566373" y="138390"/>
                  </a:lnTo>
                  <a:lnTo>
                    <a:pt x="566454" y="138196"/>
                  </a:lnTo>
                  <a:lnTo>
                    <a:pt x="566547" y="138014"/>
                  </a:lnTo>
                  <a:lnTo>
                    <a:pt x="566628" y="137820"/>
                  </a:lnTo>
                  <a:lnTo>
                    <a:pt x="566755" y="137639"/>
                  </a:lnTo>
                  <a:lnTo>
                    <a:pt x="566837" y="137445"/>
                  </a:lnTo>
                  <a:lnTo>
                    <a:pt x="566918" y="137264"/>
                  </a:lnTo>
                  <a:lnTo>
                    <a:pt x="566999" y="137070"/>
                  </a:lnTo>
                  <a:lnTo>
                    <a:pt x="567092" y="136876"/>
                  </a:lnTo>
                  <a:lnTo>
                    <a:pt x="567219" y="136695"/>
                  </a:lnTo>
                  <a:lnTo>
                    <a:pt x="567301" y="136501"/>
                  </a:lnTo>
                  <a:lnTo>
                    <a:pt x="567382" y="136320"/>
                  </a:lnTo>
                  <a:lnTo>
                    <a:pt x="567463" y="136126"/>
                  </a:lnTo>
                  <a:lnTo>
                    <a:pt x="567556" y="135945"/>
                  </a:lnTo>
                  <a:lnTo>
                    <a:pt x="567672" y="135751"/>
                  </a:lnTo>
                  <a:lnTo>
                    <a:pt x="567765" y="135570"/>
                  </a:lnTo>
                  <a:lnTo>
                    <a:pt x="567846" y="135376"/>
                  </a:lnTo>
                  <a:lnTo>
                    <a:pt x="567927" y="135182"/>
                  </a:lnTo>
                  <a:lnTo>
                    <a:pt x="568008" y="135040"/>
                  </a:lnTo>
                  <a:lnTo>
                    <a:pt x="568136" y="134859"/>
                  </a:lnTo>
                  <a:lnTo>
                    <a:pt x="568229" y="134665"/>
                  </a:lnTo>
                  <a:lnTo>
                    <a:pt x="568310" y="134484"/>
                  </a:lnTo>
                  <a:lnTo>
                    <a:pt x="568391" y="134290"/>
                  </a:lnTo>
                  <a:lnTo>
                    <a:pt x="568472" y="134108"/>
                  </a:lnTo>
                  <a:lnTo>
                    <a:pt x="568600" y="133914"/>
                  </a:lnTo>
                  <a:lnTo>
                    <a:pt x="568681" y="133733"/>
                  </a:lnTo>
                  <a:lnTo>
                    <a:pt x="568774" y="133539"/>
                  </a:lnTo>
                  <a:lnTo>
                    <a:pt x="568855" y="133345"/>
                  </a:lnTo>
                  <a:lnTo>
                    <a:pt x="568936" y="133164"/>
                  </a:lnTo>
                  <a:lnTo>
                    <a:pt x="569064" y="132970"/>
                  </a:lnTo>
                  <a:lnTo>
                    <a:pt x="569145" y="132789"/>
                  </a:lnTo>
                  <a:lnTo>
                    <a:pt x="569238" y="132595"/>
                  </a:lnTo>
                  <a:lnTo>
                    <a:pt x="569319" y="132414"/>
                  </a:lnTo>
                  <a:lnTo>
                    <a:pt x="569400" y="132220"/>
                  </a:lnTo>
                  <a:lnTo>
                    <a:pt x="569528" y="132039"/>
                  </a:lnTo>
                  <a:lnTo>
                    <a:pt x="569609" y="131845"/>
                  </a:lnTo>
                  <a:lnTo>
                    <a:pt x="569690" y="131703"/>
                  </a:lnTo>
                  <a:lnTo>
                    <a:pt x="569783" y="131522"/>
                  </a:lnTo>
                  <a:lnTo>
                    <a:pt x="569864" y="131328"/>
                  </a:lnTo>
                  <a:lnTo>
                    <a:pt x="569992" y="131134"/>
                  </a:lnTo>
                  <a:lnTo>
                    <a:pt x="570073" y="130953"/>
                  </a:lnTo>
                  <a:lnTo>
                    <a:pt x="570154" y="130759"/>
                  </a:lnTo>
                  <a:lnTo>
                    <a:pt x="570247" y="130578"/>
                  </a:lnTo>
                  <a:lnTo>
                    <a:pt x="570328" y="130384"/>
                  </a:lnTo>
                  <a:lnTo>
                    <a:pt x="570456" y="130203"/>
                  </a:lnTo>
                  <a:lnTo>
                    <a:pt x="570537" y="130009"/>
                  </a:lnTo>
                  <a:lnTo>
                    <a:pt x="570618" y="129827"/>
                  </a:lnTo>
                </a:path>
                <a:path w="925195" h="787400">
                  <a:moveTo>
                    <a:pt x="570618" y="129827"/>
                  </a:moveTo>
                  <a:lnTo>
                    <a:pt x="570699" y="129685"/>
                  </a:lnTo>
                  <a:lnTo>
                    <a:pt x="570792" y="129491"/>
                  </a:lnTo>
                  <a:lnTo>
                    <a:pt x="570920" y="129297"/>
                  </a:lnTo>
                  <a:lnTo>
                    <a:pt x="571001" y="129116"/>
                  </a:lnTo>
                  <a:lnTo>
                    <a:pt x="571082" y="128922"/>
                  </a:lnTo>
                  <a:lnTo>
                    <a:pt x="571163" y="128741"/>
                  </a:lnTo>
                  <a:lnTo>
                    <a:pt x="571256" y="128547"/>
                  </a:lnTo>
                  <a:lnTo>
                    <a:pt x="571372" y="128366"/>
                  </a:lnTo>
                  <a:lnTo>
                    <a:pt x="571465" y="128172"/>
                  </a:lnTo>
                  <a:lnTo>
                    <a:pt x="571546" y="128030"/>
                  </a:lnTo>
                  <a:lnTo>
                    <a:pt x="571627" y="127849"/>
                  </a:lnTo>
                  <a:lnTo>
                    <a:pt x="571709" y="127655"/>
                  </a:lnTo>
                  <a:lnTo>
                    <a:pt x="571836" y="127474"/>
                  </a:lnTo>
                  <a:lnTo>
                    <a:pt x="571929" y="127280"/>
                  </a:lnTo>
                  <a:lnTo>
                    <a:pt x="572010" y="127086"/>
                  </a:lnTo>
                  <a:lnTo>
                    <a:pt x="572091" y="126904"/>
                  </a:lnTo>
                  <a:lnTo>
                    <a:pt x="572173" y="126710"/>
                  </a:lnTo>
                  <a:lnTo>
                    <a:pt x="572300" y="126568"/>
                  </a:lnTo>
                  <a:lnTo>
                    <a:pt x="572381" y="126387"/>
                  </a:lnTo>
                  <a:lnTo>
                    <a:pt x="572474" y="126193"/>
                  </a:lnTo>
                  <a:lnTo>
                    <a:pt x="572555" y="126012"/>
                  </a:lnTo>
                  <a:lnTo>
                    <a:pt x="572637" y="125818"/>
                  </a:lnTo>
                  <a:lnTo>
                    <a:pt x="572764" y="125637"/>
                  </a:lnTo>
                  <a:lnTo>
                    <a:pt x="572845" y="125495"/>
                  </a:lnTo>
                  <a:lnTo>
                    <a:pt x="572938" y="125301"/>
                  </a:lnTo>
                  <a:lnTo>
                    <a:pt x="573019" y="125120"/>
                  </a:lnTo>
                  <a:lnTo>
                    <a:pt x="573101" y="124926"/>
                  </a:lnTo>
                  <a:lnTo>
                    <a:pt x="573228" y="124732"/>
                  </a:lnTo>
                  <a:lnTo>
                    <a:pt x="573309" y="124551"/>
                  </a:lnTo>
                  <a:lnTo>
                    <a:pt x="573391" y="124357"/>
                  </a:lnTo>
                  <a:lnTo>
                    <a:pt x="573483" y="124214"/>
                  </a:lnTo>
                  <a:lnTo>
                    <a:pt x="573565" y="124033"/>
                  </a:lnTo>
                  <a:lnTo>
                    <a:pt x="573692" y="123839"/>
                  </a:lnTo>
                  <a:lnTo>
                    <a:pt x="573773" y="123658"/>
                  </a:lnTo>
                  <a:lnTo>
                    <a:pt x="573855" y="123464"/>
                  </a:lnTo>
                  <a:lnTo>
                    <a:pt x="573947" y="123322"/>
                  </a:lnTo>
                  <a:lnTo>
                    <a:pt x="574029" y="123141"/>
                  </a:lnTo>
                  <a:lnTo>
                    <a:pt x="574156" y="122947"/>
                  </a:lnTo>
                  <a:lnTo>
                    <a:pt x="574237" y="122766"/>
                  </a:lnTo>
                  <a:lnTo>
                    <a:pt x="574319" y="122572"/>
                  </a:lnTo>
                  <a:lnTo>
                    <a:pt x="574400" y="122391"/>
                  </a:lnTo>
                  <a:lnTo>
                    <a:pt x="574493" y="122248"/>
                  </a:lnTo>
                  <a:lnTo>
                    <a:pt x="574620" y="122054"/>
                  </a:lnTo>
                  <a:lnTo>
                    <a:pt x="574701" y="121860"/>
                  </a:lnTo>
                  <a:lnTo>
                    <a:pt x="574783" y="121679"/>
                  </a:lnTo>
                  <a:lnTo>
                    <a:pt x="574864" y="121485"/>
                  </a:lnTo>
                  <a:lnTo>
                    <a:pt x="574957" y="121343"/>
                  </a:lnTo>
                  <a:lnTo>
                    <a:pt x="575073" y="121162"/>
                  </a:lnTo>
                  <a:lnTo>
                    <a:pt x="575165" y="120968"/>
                  </a:lnTo>
                  <a:lnTo>
                    <a:pt x="575247" y="120787"/>
                  </a:lnTo>
                  <a:lnTo>
                    <a:pt x="575328" y="120593"/>
                  </a:lnTo>
                  <a:lnTo>
                    <a:pt x="575409" y="120451"/>
                  </a:lnTo>
                  <a:lnTo>
                    <a:pt x="575537" y="120269"/>
                  </a:lnTo>
                  <a:lnTo>
                    <a:pt x="575629" y="120075"/>
                  </a:lnTo>
                  <a:lnTo>
                    <a:pt x="575711" y="119894"/>
                  </a:lnTo>
                  <a:lnTo>
                    <a:pt x="575792" y="119752"/>
                  </a:lnTo>
                  <a:lnTo>
                    <a:pt x="575873" y="119558"/>
                  </a:lnTo>
                  <a:lnTo>
                    <a:pt x="576001" y="119377"/>
                  </a:lnTo>
                  <a:lnTo>
                    <a:pt x="576082" y="119183"/>
                  </a:lnTo>
                  <a:lnTo>
                    <a:pt x="576175" y="119041"/>
                  </a:lnTo>
                  <a:lnTo>
                    <a:pt x="576256" y="118860"/>
                  </a:lnTo>
                  <a:lnTo>
                    <a:pt x="576337" y="118666"/>
                  </a:lnTo>
                  <a:lnTo>
                    <a:pt x="576465" y="118472"/>
                  </a:lnTo>
                  <a:lnTo>
                    <a:pt x="576546" y="118291"/>
                  </a:lnTo>
                  <a:lnTo>
                    <a:pt x="576639" y="118148"/>
                  </a:lnTo>
                  <a:lnTo>
                    <a:pt x="576720" y="117954"/>
                  </a:lnTo>
                  <a:lnTo>
                    <a:pt x="576801" y="117773"/>
                  </a:lnTo>
                  <a:lnTo>
                    <a:pt x="576929" y="117579"/>
                  </a:lnTo>
                  <a:lnTo>
                    <a:pt x="577010" y="117437"/>
                  </a:lnTo>
                  <a:lnTo>
                    <a:pt x="577103" y="117256"/>
                  </a:lnTo>
                  <a:lnTo>
                    <a:pt x="577184" y="117062"/>
                  </a:lnTo>
                  <a:lnTo>
                    <a:pt x="577265" y="116920"/>
                  </a:lnTo>
                  <a:lnTo>
                    <a:pt x="577393" y="116739"/>
                  </a:lnTo>
                  <a:lnTo>
                    <a:pt x="577474" y="116545"/>
                  </a:lnTo>
                  <a:lnTo>
                    <a:pt x="577555" y="116364"/>
                  </a:lnTo>
                  <a:lnTo>
                    <a:pt x="577648" y="116221"/>
                  </a:lnTo>
                  <a:lnTo>
                    <a:pt x="577729" y="116027"/>
                  </a:lnTo>
                  <a:lnTo>
                    <a:pt x="577857" y="115846"/>
                  </a:lnTo>
                  <a:lnTo>
                    <a:pt x="577938" y="115652"/>
                  </a:lnTo>
                  <a:lnTo>
                    <a:pt x="578019" y="115510"/>
                  </a:lnTo>
                  <a:lnTo>
                    <a:pt x="578100" y="115329"/>
                  </a:lnTo>
                  <a:lnTo>
                    <a:pt x="578193" y="115135"/>
                  </a:lnTo>
                  <a:lnTo>
                    <a:pt x="578321" y="114993"/>
                  </a:lnTo>
                  <a:lnTo>
                    <a:pt x="578402" y="114811"/>
                  </a:lnTo>
                  <a:lnTo>
                    <a:pt x="578483" y="114617"/>
                  </a:lnTo>
                  <a:lnTo>
                    <a:pt x="578564" y="114423"/>
                  </a:lnTo>
                  <a:lnTo>
                    <a:pt x="578657" y="114294"/>
                  </a:lnTo>
                  <a:lnTo>
                    <a:pt x="578773" y="114100"/>
                  </a:lnTo>
                  <a:lnTo>
                    <a:pt x="578866" y="113906"/>
                  </a:lnTo>
                  <a:lnTo>
                    <a:pt x="578947" y="113777"/>
                  </a:lnTo>
                  <a:lnTo>
                    <a:pt x="579028" y="113583"/>
                  </a:lnTo>
                  <a:lnTo>
                    <a:pt x="579109" y="113389"/>
                  </a:lnTo>
                  <a:lnTo>
                    <a:pt x="579237" y="113247"/>
                  </a:lnTo>
                  <a:lnTo>
                    <a:pt x="579330" y="113065"/>
                  </a:lnTo>
                  <a:lnTo>
                    <a:pt x="579411" y="112871"/>
                  </a:lnTo>
                  <a:lnTo>
                    <a:pt x="579492" y="112729"/>
                  </a:lnTo>
                  <a:lnTo>
                    <a:pt x="579573" y="112548"/>
                  </a:lnTo>
                  <a:lnTo>
                    <a:pt x="579701" y="112354"/>
                  </a:lnTo>
                  <a:lnTo>
                    <a:pt x="579782" y="112173"/>
                  </a:lnTo>
                  <a:lnTo>
                    <a:pt x="579875" y="112031"/>
                  </a:lnTo>
                  <a:lnTo>
                    <a:pt x="579956" y="111837"/>
                  </a:lnTo>
                  <a:lnTo>
                    <a:pt x="580037" y="111656"/>
                  </a:lnTo>
                  <a:lnTo>
                    <a:pt x="580165" y="111513"/>
                  </a:lnTo>
                  <a:lnTo>
                    <a:pt x="580246" y="111319"/>
                  </a:lnTo>
                  <a:lnTo>
                    <a:pt x="580339" y="111138"/>
                  </a:lnTo>
                  <a:lnTo>
                    <a:pt x="580420" y="110996"/>
                  </a:lnTo>
                  <a:lnTo>
                    <a:pt x="580501" y="110802"/>
                  </a:lnTo>
                  <a:lnTo>
                    <a:pt x="580629" y="110660"/>
                  </a:lnTo>
                  <a:lnTo>
                    <a:pt x="580710" y="110479"/>
                  </a:lnTo>
                  <a:lnTo>
                    <a:pt x="580791" y="110285"/>
                  </a:lnTo>
                  <a:lnTo>
                    <a:pt x="580884" y="110142"/>
                  </a:lnTo>
                  <a:lnTo>
                    <a:pt x="580965" y="109961"/>
                  </a:lnTo>
                  <a:lnTo>
                    <a:pt x="581093" y="109767"/>
                  </a:lnTo>
                  <a:lnTo>
                    <a:pt x="581174" y="109625"/>
                  </a:lnTo>
                  <a:lnTo>
                    <a:pt x="581255" y="109444"/>
                  </a:lnTo>
                  <a:lnTo>
                    <a:pt x="581348" y="109250"/>
                  </a:lnTo>
                  <a:lnTo>
                    <a:pt x="581429" y="109108"/>
                  </a:lnTo>
                  <a:lnTo>
                    <a:pt x="581557" y="108927"/>
                  </a:lnTo>
                  <a:lnTo>
                    <a:pt x="581638" y="108733"/>
                  </a:lnTo>
                  <a:lnTo>
                    <a:pt x="581719" y="108590"/>
                  </a:lnTo>
                  <a:lnTo>
                    <a:pt x="581801" y="108409"/>
                  </a:lnTo>
                  <a:lnTo>
                    <a:pt x="581893" y="108267"/>
                  </a:lnTo>
                  <a:lnTo>
                    <a:pt x="582021" y="108073"/>
                  </a:lnTo>
                  <a:lnTo>
                    <a:pt x="582102" y="107892"/>
                  </a:lnTo>
                  <a:lnTo>
                    <a:pt x="582183" y="107750"/>
                  </a:lnTo>
                  <a:lnTo>
                    <a:pt x="582265" y="107556"/>
                  </a:lnTo>
                  <a:lnTo>
                    <a:pt x="582357" y="107413"/>
                  </a:lnTo>
                  <a:lnTo>
                    <a:pt x="582473" y="107232"/>
                  </a:lnTo>
                  <a:lnTo>
                    <a:pt x="582566" y="107038"/>
                  </a:lnTo>
                  <a:lnTo>
                    <a:pt x="582647" y="106896"/>
                  </a:lnTo>
                  <a:lnTo>
                    <a:pt x="582729" y="106715"/>
                  </a:lnTo>
                  <a:lnTo>
                    <a:pt x="582821" y="106573"/>
                  </a:lnTo>
                  <a:lnTo>
                    <a:pt x="582937" y="106379"/>
                  </a:lnTo>
                  <a:lnTo>
                    <a:pt x="583030" y="106198"/>
                  </a:lnTo>
                  <a:lnTo>
                    <a:pt x="583111" y="106055"/>
                  </a:lnTo>
                  <a:lnTo>
                    <a:pt x="583193" y="105861"/>
                  </a:lnTo>
                  <a:lnTo>
                    <a:pt x="583274" y="105719"/>
                  </a:lnTo>
                  <a:lnTo>
                    <a:pt x="583401" y="105538"/>
                  </a:lnTo>
                  <a:lnTo>
                    <a:pt x="583483" y="105344"/>
                  </a:lnTo>
                  <a:lnTo>
                    <a:pt x="583575" y="105202"/>
                  </a:lnTo>
                  <a:lnTo>
                    <a:pt x="583657" y="105021"/>
                  </a:lnTo>
                  <a:lnTo>
                    <a:pt x="583738" y="104878"/>
                  </a:lnTo>
                  <a:lnTo>
                    <a:pt x="583865" y="104684"/>
                  </a:lnTo>
                  <a:lnTo>
                    <a:pt x="583947" y="104542"/>
                  </a:lnTo>
                  <a:lnTo>
                    <a:pt x="584039" y="104361"/>
                  </a:lnTo>
                  <a:lnTo>
                    <a:pt x="584121" y="104167"/>
                  </a:lnTo>
                  <a:lnTo>
                    <a:pt x="584202" y="104025"/>
                  </a:lnTo>
                  <a:lnTo>
                    <a:pt x="584329" y="103844"/>
                  </a:lnTo>
                  <a:lnTo>
                    <a:pt x="584411" y="103701"/>
                  </a:lnTo>
                  <a:lnTo>
                    <a:pt x="584492" y="103507"/>
                  </a:lnTo>
                  <a:lnTo>
                    <a:pt x="584585" y="103365"/>
                  </a:lnTo>
                  <a:lnTo>
                    <a:pt x="584666" y="103184"/>
                  </a:lnTo>
                  <a:lnTo>
                    <a:pt x="584793" y="103042"/>
                  </a:lnTo>
                  <a:lnTo>
                    <a:pt x="584875" y="102848"/>
                  </a:lnTo>
                  <a:lnTo>
                    <a:pt x="584956" y="102706"/>
                  </a:lnTo>
                  <a:lnTo>
                    <a:pt x="585049" y="102525"/>
                  </a:lnTo>
                  <a:lnTo>
                    <a:pt x="585130" y="102331"/>
                  </a:lnTo>
                  <a:lnTo>
                    <a:pt x="585257" y="102188"/>
                  </a:lnTo>
                  <a:lnTo>
                    <a:pt x="585339" y="102007"/>
                  </a:lnTo>
                  <a:lnTo>
                    <a:pt x="585420" y="101865"/>
                  </a:lnTo>
                  <a:lnTo>
                    <a:pt x="585501" y="101671"/>
                  </a:lnTo>
                  <a:lnTo>
                    <a:pt x="585594" y="101529"/>
                  </a:lnTo>
                  <a:lnTo>
                    <a:pt x="585721" y="101348"/>
                  </a:lnTo>
                  <a:lnTo>
                    <a:pt x="585803" y="101205"/>
                  </a:lnTo>
                  <a:lnTo>
                    <a:pt x="585884" y="101011"/>
                  </a:lnTo>
                  <a:lnTo>
                    <a:pt x="585965" y="100869"/>
                  </a:lnTo>
                  <a:lnTo>
                    <a:pt x="586058" y="100688"/>
                  </a:lnTo>
                  <a:lnTo>
                    <a:pt x="586174" y="100546"/>
                  </a:lnTo>
                  <a:lnTo>
                    <a:pt x="586267" y="100352"/>
                  </a:lnTo>
                  <a:lnTo>
                    <a:pt x="586348" y="100209"/>
                  </a:lnTo>
                  <a:lnTo>
                    <a:pt x="586429" y="100028"/>
                  </a:lnTo>
                  <a:lnTo>
                    <a:pt x="586510" y="99886"/>
                  </a:lnTo>
                  <a:lnTo>
                    <a:pt x="586638" y="99692"/>
                  </a:lnTo>
                  <a:lnTo>
                    <a:pt x="586731" y="99550"/>
                  </a:lnTo>
                  <a:lnTo>
                    <a:pt x="586812" y="99369"/>
                  </a:lnTo>
                  <a:lnTo>
                    <a:pt x="586893" y="99226"/>
                  </a:lnTo>
                  <a:lnTo>
                    <a:pt x="586974" y="99032"/>
                  </a:lnTo>
                  <a:lnTo>
                    <a:pt x="587102" y="98890"/>
                  </a:lnTo>
                  <a:lnTo>
                    <a:pt x="587183" y="98709"/>
                  </a:lnTo>
                  <a:lnTo>
                    <a:pt x="587276" y="98567"/>
                  </a:lnTo>
                  <a:lnTo>
                    <a:pt x="587357" y="98373"/>
                  </a:lnTo>
                  <a:lnTo>
                    <a:pt x="587438" y="98243"/>
                  </a:lnTo>
                  <a:lnTo>
                    <a:pt x="587566" y="98049"/>
                  </a:lnTo>
                  <a:lnTo>
                    <a:pt x="587647" y="97907"/>
                  </a:lnTo>
                  <a:lnTo>
                    <a:pt x="587740" y="97713"/>
                  </a:lnTo>
                  <a:lnTo>
                    <a:pt x="587821" y="97584"/>
                  </a:lnTo>
                  <a:lnTo>
                    <a:pt x="587902" y="97442"/>
                  </a:lnTo>
                  <a:lnTo>
                    <a:pt x="588030" y="97248"/>
                  </a:lnTo>
                  <a:lnTo>
                    <a:pt x="588111" y="97105"/>
                  </a:lnTo>
                  <a:lnTo>
                    <a:pt x="588192" y="96924"/>
                  </a:lnTo>
                  <a:lnTo>
                    <a:pt x="588285" y="96782"/>
                  </a:lnTo>
                  <a:lnTo>
                    <a:pt x="588366" y="96588"/>
                  </a:lnTo>
                  <a:lnTo>
                    <a:pt x="588494" y="96446"/>
                  </a:lnTo>
                  <a:lnTo>
                    <a:pt x="588575" y="96265"/>
                  </a:lnTo>
                  <a:lnTo>
                    <a:pt x="588656" y="96122"/>
                  </a:lnTo>
                  <a:lnTo>
                    <a:pt x="588749" y="95928"/>
                  </a:lnTo>
                  <a:lnTo>
                    <a:pt x="588830" y="95786"/>
                  </a:lnTo>
                  <a:lnTo>
                    <a:pt x="588958" y="95644"/>
                  </a:lnTo>
                  <a:lnTo>
                    <a:pt x="589039" y="95463"/>
                  </a:lnTo>
                </a:path>
                <a:path w="925195" h="787400">
                  <a:moveTo>
                    <a:pt x="589039" y="95463"/>
                  </a:moveTo>
                  <a:lnTo>
                    <a:pt x="589120" y="95320"/>
                  </a:lnTo>
                  <a:lnTo>
                    <a:pt x="589201" y="95126"/>
                  </a:lnTo>
                  <a:lnTo>
                    <a:pt x="589294" y="94984"/>
                  </a:lnTo>
                  <a:lnTo>
                    <a:pt x="589422" y="94803"/>
                  </a:lnTo>
                  <a:lnTo>
                    <a:pt x="589503" y="94661"/>
                  </a:lnTo>
                  <a:lnTo>
                    <a:pt x="589584" y="94519"/>
                  </a:lnTo>
                  <a:lnTo>
                    <a:pt x="589665" y="94325"/>
                  </a:lnTo>
                  <a:lnTo>
                    <a:pt x="589758" y="94195"/>
                  </a:lnTo>
                  <a:lnTo>
                    <a:pt x="589874" y="94001"/>
                  </a:lnTo>
                  <a:lnTo>
                    <a:pt x="589967" y="93859"/>
                  </a:lnTo>
                  <a:lnTo>
                    <a:pt x="590048" y="93717"/>
                  </a:lnTo>
                  <a:lnTo>
                    <a:pt x="590129" y="93536"/>
                  </a:lnTo>
                  <a:lnTo>
                    <a:pt x="590211" y="93393"/>
                  </a:lnTo>
                  <a:lnTo>
                    <a:pt x="590338" y="93199"/>
                  </a:lnTo>
                  <a:lnTo>
                    <a:pt x="590431" y="93057"/>
                  </a:lnTo>
                  <a:lnTo>
                    <a:pt x="590512" y="92915"/>
                  </a:lnTo>
                  <a:lnTo>
                    <a:pt x="590593" y="92734"/>
                  </a:lnTo>
                  <a:lnTo>
                    <a:pt x="590675" y="92591"/>
                  </a:lnTo>
                  <a:lnTo>
                    <a:pt x="590802" y="92397"/>
                  </a:lnTo>
                  <a:lnTo>
                    <a:pt x="590883" y="92255"/>
                  </a:lnTo>
                  <a:lnTo>
                    <a:pt x="590976" y="92113"/>
                  </a:lnTo>
                  <a:lnTo>
                    <a:pt x="591057" y="91932"/>
                  </a:lnTo>
                  <a:lnTo>
                    <a:pt x="591139" y="91790"/>
                  </a:lnTo>
                  <a:lnTo>
                    <a:pt x="591266" y="91647"/>
                  </a:lnTo>
                  <a:lnTo>
                    <a:pt x="591347" y="91453"/>
                  </a:lnTo>
                  <a:lnTo>
                    <a:pt x="591440" y="91324"/>
                  </a:lnTo>
                  <a:lnTo>
                    <a:pt x="591521" y="91130"/>
                  </a:lnTo>
                  <a:lnTo>
                    <a:pt x="591603" y="90988"/>
                  </a:lnTo>
                  <a:lnTo>
                    <a:pt x="591730" y="90845"/>
                  </a:lnTo>
                  <a:lnTo>
                    <a:pt x="591811" y="90664"/>
                  </a:lnTo>
                  <a:lnTo>
                    <a:pt x="591893" y="90522"/>
                  </a:lnTo>
                  <a:lnTo>
                    <a:pt x="591985" y="90380"/>
                  </a:lnTo>
                  <a:lnTo>
                    <a:pt x="592067" y="90186"/>
                  </a:lnTo>
                  <a:lnTo>
                    <a:pt x="592194" y="90044"/>
                  </a:lnTo>
                  <a:lnTo>
                    <a:pt x="592275" y="89901"/>
                  </a:lnTo>
                  <a:lnTo>
                    <a:pt x="592357" y="89720"/>
                  </a:lnTo>
                  <a:lnTo>
                    <a:pt x="592449" y="89578"/>
                  </a:lnTo>
                  <a:lnTo>
                    <a:pt x="592531" y="89436"/>
                  </a:lnTo>
                  <a:lnTo>
                    <a:pt x="592658" y="89242"/>
                  </a:lnTo>
                  <a:lnTo>
                    <a:pt x="592739" y="89112"/>
                  </a:lnTo>
                  <a:lnTo>
                    <a:pt x="592821" y="88970"/>
                  </a:lnTo>
                  <a:lnTo>
                    <a:pt x="592902" y="88776"/>
                  </a:lnTo>
                  <a:lnTo>
                    <a:pt x="592995" y="88634"/>
                  </a:lnTo>
                  <a:lnTo>
                    <a:pt x="593122" y="88492"/>
                  </a:lnTo>
                  <a:lnTo>
                    <a:pt x="593204" y="88310"/>
                  </a:lnTo>
                  <a:lnTo>
                    <a:pt x="593285" y="88168"/>
                  </a:lnTo>
                  <a:lnTo>
                    <a:pt x="593366" y="88026"/>
                  </a:lnTo>
                  <a:lnTo>
                    <a:pt x="593459" y="87832"/>
                  </a:lnTo>
                  <a:lnTo>
                    <a:pt x="593575" y="87690"/>
                  </a:lnTo>
                  <a:lnTo>
                    <a:pt x="593668" y="87547"/>
                  </a:lnTo>
                  <a:lnTo>
                    <a:pt x="593749" y="87405"/>
                  </a:lnTo>
                  <a:lnTo>
                    <a:pt x="593830" y="87224"/>
                  </a:lnTo>
                  <a:lnTo>
                    <a:pt x="593911" y="87082"/>
                  </a:lnTo>
                  <a:lnTo>
                    <a:pt x="594039" y="86939"/>
                  </a:lnTo>
                  <a:lnTo>
                    <a:pt x="594132" y="86758"/>
                  </a:lnTo>
                  <a:lnTo>
                    <a:pt x="594213" y="86616"/>
                  </a:lnTo>
                  <a:lnTo>
                    <a:pt x="594294" y="86474"/>
                  </a:lnTo>
                  <a:lnTo>
                    <a:pt x="594375" y="86280"/>
                  </a:lnTo>
                  <a:lnTo>
                    <a:pt x="594503" y="86138"/>
                  </a:lnTo>
                  <a:lnTo>
                    <a:pt x="594584" y="85995"/>
                  </a:lnTo>
                  <a:lnTo>
                    <a:pt x="594677" y="85853"/>
                  </a:lnTo>
                  <a:lnTo>
                    <a:pt x="594758" y="85672"/>
                  </a:lnTo>
                  <a:lnTo>
                    <a:pt x="594839" y="85530"/>
                  </a:lnTo>
                  <a:lnTo>
                    <a:pt x="594967" y="85387"/>
                  </a:lnTo>
                  <a:lnTo>
                    <a:pt x="595048" y="85245"/>
                  </a:lnTo>
                  <a:lnTo>
                    <a:pt x="595141" y="85064"/>
                  </a:lnTo>
                  <a:lnTo>
                    <a:pt x="595222" y="84922"/>
                  </a:lnTo>
                  <a:lnTo>
                    <a:pt x="595303" y="84780"/>
                  </a:lnTo>
                  <a:lnTo>
                    <a:pt x="595431" y="84637"/>
                  </a:lnTo>
                  <a:lnTo>
                    <a:pt x="595512" y="84443"/>
                  </a:lnTo>
                  <a:lnTo>
                    <a:pt x="595593" y="84301"/>
                  </a:lnTo>
                  <a:lnTo>
                    <a:pt x="595686" y="84159"/>
                  </a:lnTo>
                  <a:lnTo>
                    <a:pt x="595767" y="84016"/>
                  </a:lnTo>
                  <a:lnTo>
                    <a:pt x="595895" y="83835"/>
                  </a:lnTo>
                  <a:lnTo>
                    <a:pt x="595976" y="83693"/>
                  </a:lnTo>
                  <a:lnTo>
                    <a:pt x="596057" y="83551"/>
                  </a:lnTo>
                  <a:lnTo>
                    <a:pt x="596150" y="83409"/>
                  </a:lnTo>
                  <a:lnTo>
                    <a:pt x="596231" y="83228"/>
                  </a:lnTo>
                  <a:lnTo>
                    <a:pt x="596359" y="83085"/>
                  </a:lnTo>
                  <a:lnTo>
                    <a:pt x="596440" y="82943"/>
                  </a:lnTo>
                  <a:lnTo>
                    <a:pt x="596521" y="82801"/>
                  </a:lnTo>
                  <a:lnTo>
                    <a:pt x="596602" y="82607"/>
                  </a:lnTo>
                  <a:lnTo>
                    <a:pt x="596695" y="82464"/>
                  </a:lnTo>
                  <a:lnTo>
                    <a:pt x="596823" y="82322"/>
                  </a:lnTo>
                  <a:lnTo>
                    <a:pt x="596904" y="82193"/>
                  </a:lnTo>
                  <a:lnTo>
                    <a:pt x="596985" y="82051"/>
                  </a:lnTo>
                  <a:lnTo>
                    <a:pt x="597066" y="81857"/>
                  </a:lnTo>
                  <a:lnTo>
                    <a:pt x="597159" y="81714"/>
                  </a:lnTo>
                  <a:lnTo>
                    <a:pt x="597275" y="81572"/>
                  </a:lnTo>
                  <a:lnTo>
                    <a:pt x="597368" y="81430"/>
                  </a:lnTo>
                  <a:lnTo>
                    <a:pt x="597449" y="81287"/>
                  </a:lnTo>
                  <a:lnTo>
                    <a:pt x="597530" y="81106"/>
                  </a:lnTo>
                  <a:lnTo>
                    <a:pt x="597612" y="80964"/>
                  </a:lnTo>
                  <a:lnTo>
                    <a:pt x="597739" y="80822"/>
                  </a:lnTo>
                  <a:lnTo>
                    <a:pt x="597832" y="80680"/>
                  </a:lnTo>
                  <a:lnTo>
                    <a:pt x="597913" y="80537"/>
                  </a:lnTo>
                  <a:lnTo>
                    <a:pt x="597994" y="80356"/>
                  </a:lnTo>
                  <a:lnTo>
                    <a:pt x="598076" y="80214"/>
                  </a:lnTo>
                  <a:lnTo>
                    <a:pt x="598203" y="80072"/>
                  </a:lnTo>
                  <a:lnTo>
                    <a:pt x="598284" y="79929"/>
                  </a:lnTo>
                  <a:lnTo>
                    <a:pt x="598377" y="79787"/>
                  </a:lnTo>
                  <a:lnTo>
                    <a:pt x="598458" y="79645"/>
                  </a:lnTo>
                  <a:lnTo>
                    <a:pt x="598540" y="79451"/>
                  </a:lnTo>
                  <a:lnTo>
                    <a:pt x="598667" y="79322"/>
                  </a:lnTo>
                  <a:lnTo>
                    <a:pt x="598748" y="79179"/>
                  </a:lnTo>
                  <a:lnTo>
                    <a:pt x="598841" y="79037"/>
                  </a:lnTo>
                  <a:lnTo>
                    <a:pt x="598922" y="78895"/>
                  </a:lnTo>
                  <a:lnTo>
                    <a:pt x="599004" y="78752"/>
                  </a:lnTo>
                  <a:lnTo>
                    <a:pt x="599131" y="78558"/>
                  </a:lnTo>
                  <a:lnTo>
                    <a:pt x="599212" y="78416"/>
                  </a:lnTo>
                  <a:lnTo>
                    <a:pt x="599294" y="78274"/>
                  </a:lnTo>
                  <a:lnTo>
                    <a:pt x="599386" y="78145"/>
                  </a:lnTo>
                  <a:lnTo>
                    <a:pt x="599468" y="78002"/>
                  </a:lnTo>
                  <a:lnTo>
                    <a:pt x="599595" y="77860"/>
                  </a:lnTo>
                  <a:lnTo>
                    <a:pt x="599676" y="77718"/>
                  </a:lnTo>
                  <a:lnTo>
                    <a:pt x="599758" y="77524"/>
                  </a:lnTo>
                  <a:lnTo>
                    <a:pt x="599850" y="77382"/>
                  </a:lnTo>
                  <a:lnTo>
                    <a:pt x="599932" y="77239"/>
                  </a:lnTo>
                  <a:lnTo>
                    <a:pt x="600059" y="77097"/>
                  </a:lnTo>
                  <a:lnTo>
                    <a:pt x="600140" y="76968"/>
                  </a:lnTo>
                  <a:lnTo>
                    <a:pt x="600222" y="76825"/>
                  </a:lnTo>
                  <a:lnTo>
                    <a:pt x="600303" y="76683"/>
                  </a:lnTo>
                  <a:lnTo>
                    <a:pt x="600396" y="76541"/>
                  </a:lnTo>
                  <a:lnTo>
                    <a:pt x="600523" y="76347"/>
                  </a:lnTo>
                  <a:lnTo>
                    <a:pt x="600604" y="76205"/>
                  </a:lnTo>
                  <a:lnTo>
                    <a:pt x="600686" y="76062"/>
                  </a:lnTo>
                  <a:lnTo>
                    <a:pt x="600767" y="75920"/>
                  </a:lnTo>
                  <a:lnTo>
                    <a:pt x="600860" y="75791"/>
                  </a:lnTo>
                  <a:lnTo>
                    <a:pt x="600976" y="75648"/>
                  </a:lnTo>
                  <a:lnTo>
                    <a:pt x="601068" y="75506"/>
                  </a:lnTo>
                  <a:lnTo>
                    <a:pt x="601150" y="75364"/>
                  </a:lnTo>
                  <a:lnTo>
                    <a:pt x="601231" y="75222"/>
                  </a:lnTo>
                  <a:lnTo>
                    <a:pt x="601312" y="75079"/>
                  </a:lnTo>
                  <a:lnTo>
                    <a:pt x="601440" y="74937"/>
                  </a:lnTo>
                  <a:lnTo>
                    <a:pt x="601532" y="74756"/>
                  </a:lnTo>
                  <a:lnTo>
                    <a:pt x="601614" y="74614"/>
                  </a:lnTo>
                  <a:lnTo>
                    <a:pt x="601695" y="74471"/>
                  </a:lnTo>
                  <a:lnTo>
                    <a:pt x="601776" y="74329"/>
                  </a:lnTo>
                  <a:lnTo>
                    <a:pt x="601904" y="74187"/>
                  </a:lnTo>
                  <a:lnTo>
                    <a:pt x="601985" y="74045"/>
                  </a:lnTo>
                  <a:lnTo>
                    <a:pt x="602078" y="73902"/>
                  </a:lnTo>
                  <a:lnTo>
                    <a:pt x="602159" y="73760"/>
                  </a:lnTo>
                  <a:lnTo>
                    <a:pt x="602240" y="73618"/>
                  </a:lnTo>
                  <a:lnTo>
                    <a:pt x="602368" y="73476"/>
                  </a:lnTo>
                  <a:lnTo>
                    <a:pt x="602449" y="73333"/>
                  </a:lnTo>
                  <a:lnTo>
                    <a:pt x="602542" y="73191"/>
                  </a:lnTo>
                  <a:lnTo>
                    <a:pt x="602623" y="73049"/>
                  </a:lnTo>
                  <a:lnTo>
                    <a:pt x="602704" y="72919"/>
                  </a:lnTo>
                  <a:lnTo>
                    <a:pt x="602832" y="72777"/>
                  </a:lnTo>
                  <a:lnTo>
                    <a:pt x="602913" y="72635"/>
                  </a:lnTo>
                  <a:lnTo>
                    <a:pt x="602994" y="72441"/>
                  </a:lnTo>
                  <a:lnTo>
                    <a:pt x="603087" y="72299"/>
                  </a:lnTo>
                  <a:lnTo>
                    <a:pt x="603168" y="72156"/>
                  </a:lnTo>
                  <a:lnTo>
                    <a:pt x="603296" y="72014"/>
                  </a:lnTo>
                  <a:lnTo>
                    <a:pt x="603377" y="71885"/>
                  </a:lnTo>
                  <a:lnTo>
                    <a:pt x="603458" y="71742"/>
                  </a:lnTo>
                  <a:lnTo>
                    <a:pt x="603551" y="71600"/>
                  </a:lnTo>
                  <a:lnTo>
                    <a:pt x="603632" y="71458"/>
                  </a:lnTo>
                  <a:lnTo>
                    <a:pt x="603760" y="71316"/>
                  </a:lnTo>
                  <a:lnTo>
                    <a:pt x="603841" y="71173"/>
                  </a:lnTo>
                  <a:lnTo>
                    <a:pt x="603922" y="71031"/>
                  </a:lnTo>
                  <a:lnTo>
                    <a:pt x="604003" y="70889"/>
                  </a:lnTo>
                  <a:lnTo>
                    <a:pt x="604096" y="70747"/>
                  </a:lnTo>
                  <a:lnTo>
                    <a:pt x="604224" y="70604"/>
                  </a:lnTo>
                  <a:lnTo>
                    <a:pt x="604305" y="70462"/>
                  </a:lnTo>
                  <a:lnTo>
                    <a:pt x="604386" y="70320"/>
                  </a:lnTo>
                  <a:lnTo>
                    <a:pt x="604467" y="70177"/>
                  </a:lnTo>
                  <a:lnTo>
                    <a:pt x="604560" y="70048"/>
                  </a:lnTo>
                  <a:lnTo>
                    <a:pt x="604676" y="69906"/>
                  </a:lnTo>
                  <a:lnTo>
                    <a:pt x="604769" y="69764"/>
                  </a:lnTo>
                  <a:lnTo>
                    <a:pt x="604850" y="69621"/>
                  </a:lnTo>
                  <a:lnTo>
                    <a:pt x="604931" y="69479"/>
                  </a:lnTo>
                  <a:lnTo>
                    <a:pt x="605012" y="69337"/>
                  </a:lnTo>
                  <a:lnTo>
                    <a:pt x="605140" y="69195"/>
                  </a:lnTo>
                  <a:lnTo>
                    <a:pt x="605233" y="69052"/>
                  </a:lnTo>
                  <a:lnTo>
                    <a:pt x="605314" y="68910"/>
                  </a:lnTo>
                  <a:lnTo>
                    <a:pt x="605395" y="68768"/>
                  </a:lnTo>
                  <a:lnTo>
                    <a:pt x="605476" y="68625"/>
                  </a:lnTo>
                  <a:lnTo>
                    <a:pt x="605940" y="67966"/>
                  </a:lnTo>
                  <a:lnTo>
                    <a:pt x="606068" y="67836"/>
                  </a:lnTo>
                  <a:lnTo>
                    <a:pt x="606149" y="67694"/>
                  </a:lnTo>
                  <a:lnTo>
                    <a:pt x="606242" y="67552"/>
                  </a:lnTo>
                  <a:lnTo>
                    <a:pt x="606323" y="67410"/>
                  </a:lnTo>
                  <a:lnTo>
                    <a:pt x="606404" y="67267"/>
                  </a:lnTo>
                  <a:lnTo>
                    <a:pt x="606532" y="67125"/>
                  </a:lnTo>
                  <a:lnTo>
                    <a:pt x="606613" y="66983"/>
                  </a:lnTo>
                  <a:lnTo>
                    <a:pt x="606694" y="66841"/>
                  </a:lnTo>
                  <a:lnTo>
                    <a:pt x="606787" y="66698"/>
                  </a:lnTo>
                  <a:lnTo>
                    <a:pt x="606868" y="66556"/>
                  </a:lnTo>
                  <a:lnTo>
                    <a:pt x="606996" y="66414"/>
                  </a:lnTo>
                  <a:lnTo>
                    <a:pt x="607077" y="66272"/>
                  </a:lnTo>
                  <a:lnTo>
                    <a:pt x="607251" y="66039"/>
                  </a:lnTo>
                  <a:lnTo>
                    <a:pt x="607332" y="65896"/>
                  </a:lnTo>
                  <a:lnTo>
                    <a:pt x="607460" y="65754"/>
                  </a:lnTo>
                </a:path>
                <a:path w="925195" h="787400">
                  <a:moveTo>
                    <a:pt x="607460" y="65754"/>
                  </a:moveTo>
                  <a:lnTo>
                    <a:pt x="607541" y="65612"/>
                  </a:lnTo>
                  <a:lnTo>
                    <a:pt x="607622" y="65483"/>
                  </a:lnTo>
                  <a:lnTo>
                    <a:pt x="607704" y="65340"/>
                  </a:lnTo>
                  <a:lnTo>
                    <a:pt x="607796" y="65198"/>
                  </a:lnTo>
                  <a:lnTo>
                    <a:pt x="607924" y="65056"/>
                  </a:lnTo>
                  <a:lnTo>
                    <a:pt x="608005" y="64913"/>
                  </a:lnTo>
                  <a:lnTo>
                    <a:pt x="608168" y="64681"/>
                  </a:lnTo>
                  <a:lnTo>
                    <a:pt x="608260" y="64538"/>
                  </a:lnTo>
                  <a:lnTo>
                    <a:pt x="608376" y="64396"/>
                  </a:lnTo>
                  <a:lnTo>
                    <a:pt x="608469" y="64254"/>
                  </a:lnTo>
                  <a:lnTo>
                    <a:pt x="608550" y="64112"/>
                  </a:lnTo>
                  <a:lnTo>
                    <a:pt x="608632" y="63969"/>
                  </a:lnTo>
                  <a:lnTo>
                    <a:pt x="608713" y="63827"/>
                  </a:lnTo>
                  <a:lnTo>
                    <a:pt x="608840" y="63737"/>
                  </a:lnTo>
                  <a:lnTo>
                    <a:pt x="608933" y="63594"/>
                  </a:lnTo>
                  <a:lnTo>
                    <a:pt x="609014" y="63452"/>
                  </a:lnTo>
                  <a:lnTo>
                    <a:pt x="609096" y="63310"/>
                  </a:lnTo>
                  <a:lnTo>
                    <a:pt x="609177" y="63167"/>
                  </a:lnTo>
                  <a:lnTo>
                    <a:pt x="609304" y="63025"/>
                  </a:lnTo>
                  <a:lnTo>
                    <a:pt x="609386" y="62883"/>
                  </a:lnTo>
                  <a:lnTo>
                    <a:pt x="609560" y="62650"/>
                  </a:lnTo>
                  <a:lnTo>
                    <a:pt x="609641" y="62508"/>
                  </a:lnTo>
                  <a:lnTo>
                    <a:pt x="609768" y="62366"/>
                  </a:lnTo>
                  <a:lnTo>
                    <a:pt x="609850" y="62223"/>
                  </a:lnTo>
                  <a:lnTo>
                    <a:pt x="609942" y="62094"/>
                  </a:lnTo>
                  <a:lnTo>
                    <a:pt x="610024" y="61952"/>
                  </a:lnTo>
                  <a:lnTo>
                    <a:pt x="610232" y="61706"/>
                  </a:lnTo>
                  <a:lnTo>
                    <a:pt x="610314" y="61564"/>
                  </a:lnTo>
                  <a:lnTo>
                    <a:pt x="610395" y="61434"/>
                  </a:lnTo>
                  <a:lnTo>
                    <a:pt x="610488" y="61292"/>
                  </a:lnTo>
                  <a:lnTo>
                    <a:pt x="610696" y="61046"/>
                  </a:lnTo>
                  <a:lnTo>
                    <a:pt x="610778" y="60917"/>
                  </a:lnTo>
                  <a:lnTo>
                    <a:pt x="610859" y="60775"/>
                  </a:lnTo>
                  <a:lnTo>
                    <a:pt x="610952" y="60632"/>
                  </a:lnTo>
                  <a:lnTo>
                    <a:pt x="611160" y="60387"/>
                  </a:lnTo>
                  <a:lnTo>
                    <a:pt x="611242" y="60257"/>
                  </a:lnTo>
                  <a:lnTo>
                    <a:pt x="611323" y="60115"/>
                  </a:lnTo>
                  <a:lnTo>
                    <a:pt x="611404" y="59973"/>
                  </a:lnTo>
                  <a:lnTo>
                    <a:pt x="611624" y="59740"/>
                  </a:lnTo>
                  <a:lnTo>
                    <a:pt x="611706" y="59598"/>
                  </a:lnTo>
                  <a:lnTo>
                    <a:pt x="611787" y="59455"/>
                  </a:lnTo>
                  <a:lnTo>
                    <a:pt x="611868" y="59313"/>
                  </a:lnTo>
                  <a:lnTo>
                    <a:pt x="612077" y="59080"/>
                  </a:lnTo>
                  <a:lnTo>
                    <a:pt x="612170" y="58938"/>
                  </a:lnTo>
                  <a:lnTo>
                    <a:pt x="612251" y="58796"/>
                  </a:lnTo>
                  <a:lnTo>
                    <a:pt x="612413" y="58563"/>
                  </a:lnTo>
                  <a:lnTo>
                    <a:pt x="612541" y="58421"/>
                  </a:lnTo>
                  <a:lnTo>
                    <a:pt x="612634" y="58279"/>
                  </a:lnTo>
                  <a:lnTo>
                    <a:pt x="612796" y="58046"/>
                  </a:lnTo>
                  <a:lnTo>
                    <a:pt x="612877" y="57903"/>
                  </a:lnTo>
                  <a:lnTo>
                    <a:pt x="613005" y="57761"/>
                  </a:lnTo>
                  <a:lnTo>
                    <a:pt x="613179" y="57515"/>
                  </a:lnTo>
                  <a:lnTo>
                    <a:pt x="613260" y="57386"/>
                  </a:lnTo>
                  <a:lnTo>
                    <a:pt x="613341" y="57244"/>
                  </a:lnTo>
                  <a:lnTo>
                    <a:pt x="613469" y="57140"/>
                  </a:lnTo>
                  <a:lnTo>
                    <a:pt x="613550" y="56998"/>
                  </a:lnTo>
                  <a:lnTo>
                    <a:pt x="613643" y="56869"/>
                  </a:lnTo>
                  <a:lnTo>
                    <a:pt x="613805" y="56623"/>
                  </a:lnTo>
                  <a:lnTo>
                    <a:pt x="613933" y="56481"/>
                  </a:lnTo>
                  <a:lnTo>
                    <a:pt x="614014" y="56351"/>
                  </a:lnTo>
                  <a:lnTo>
                    <a:pt x="614188" y="56106"/>
                  </a:lnTo>
                  <a:lnTo>
                    <a:pt x="614269" y="55963"/>
                  </a:lnTo>
                  <a:lnTo>
                    <a:pt x="614397" y="55873"/>
                  </a:lnTo>
                  <a:lnTo>
                    <a:pt x="614478" y="55731"/>
                  </a:lnTo>
                  <a:lnTo>
                    <a:pt x="614559" y="55588"/>
                  </a:lnTo>
                  <a:lnTo>
                    <a:pt x="614733" y="55356"/>
                  </a:lnTo>
                  <a:lnTo>
                    <a:pt x="614861" y="55213"/>
                  </a:lnTo>
                  <a:lnTo>
                    <a:pt x="614942" y="55071"/>
                  </a:lnTo>
                  <a:lnTo>
                    <a:pt x="615104" y="54838"/>
                  </a:lnTo>
                  <a:lnTo>
                    <a:pt x="615197" y="54696"/>
                  </a:lnTo>
                  <a:lnTo>
                    <a:pt x="615325" y="54605"/>
                  </a:lnTo>
                  <a:lnTo>
                    <a:pt x="615406" y="54463"/>
                  </a:lnTo>
                  <a:lnTo>
                    <a:pt x="615487" y="54321"/>
                  </a:lnTo>
                  <a:lnTo>
                    <a:pt x="615661" y="54088"/>
                  </a:lnTo>
                  <a:lnTo>
                    <a:pt x="615777" y="53946"/>
                  </a:lnTo>
                  <a:lnTo>
                    <a:pt x="615951" y="53713"/>
                  </a:lnTo>
                  <a:lnTo>
                    <a:pt x="616032" y="53571"/>
                  </a:lnTo>
                  <a:lnTo>
                    <a:pt x="616241" y="53338"/>
                  </a:lnTo>
                  <a:lnTo>
                    <a:pt x="616415" y="53092"/>
                  </a:lnTo>
                  <a:lnTo>
                    <a:pt x="616496" y="52950"/>
                  </a:lnTo>
                  <a:lnTo>
                    <a:pt x="616705" y="52717"/>
                  </a:lnTo>
                  <a:lnTo>
                    <a:pt x="616786" y="52575"/>
                  </a:lnTo>
                  <a:lnTo>
                    <a:pt x="616960" y="52342"/>
                  </a:lnTo>
                  <a:lnTo>
                    <a:pt x="617169" y="52109"/>
                  </a:lnTo>
                  <a:lnTo>
                    <a:pt x="617250" y="51967"/>
                  </a:lnTo>
                  <a:lnTo>
                    <a:pt x="617424" y="51734"/>
                  </a:lnTo>
                  <a:lnTo>
                    <a:pt x="617633" y="51501"/>
                  </a:lnTo>
                  <a:lnTo>
                    <a:pt x="617714" y="51359"/>
                  </a:lnTo>
                  <a:lnTo>
                    <a:pt x="617888" y="51126"/>
                  </a:lnTo>
                  <a:lnTo>
                    <a:pt x="618097" y="50880"/>
                  </a:lnTo>
                  <a:lnTo>
                    <a:pt x="618178" y="50738"/>
                  </a:lnTo>
                  <a:lnTo>
                    <a:pt x="618352" y="50505"/>
                  </a:lnTo>
                  <a:lnTo>
                    <a:pt x="618561" y="50273"/>
                  </a:lnTo>
                  <a:lnTo>
                    <a:pt x="618724" y="50040"/>
                  </a:lnTo>
                  <a:lnTo>
                    <a:pt x="618805" y="49898"/>
                  </a:lnTo>
                  <a:lnTo>
                    <a:pt x="619025" y="49665"/>
                  </a:lnTo>
                  <a:lnTo>
                    <a:pt x="619188" y="49432"/>
                  </a:lnTo>
                  <a:lnTo>
                    <a:pt x="619362" y="49186"/>
                  </a:lnTo>
                  <a:lnTo>
                    <a:pt x="619570" y="48953"/>
                  </a:lnTo>
                  <a:lnTo>
                    <a:pt x="619652" y="48811"/>
                  </a:lnTo>
                  <a:lnTo>
                    <a:pt x="619814" y="48578"/>
                  </a:lnTo>
                  <a:lnTo>
                    <a:pt x="619942" y="48488"/>
                  </a:lnTo>
                  <a:lnTo>
                    <a:pt x="620034" y="48345"/>
                  </a:lnTo>
                  <a:lnTo>
                    <a:pt x="620197" y="48113"/>
                  </a:lnTo>
                  <a:lnTo>
                    <a:pt x="620406" y="47867"/>
                  </a:lnTo>
                  <a:lnTo>
                    <a:pt x="620580" y="47634"/>
                  </a:lnTo>
                  <a:lnTo>
                    <a:pt x="620742" y="47401"/>
                  </a:lnTo>
                  <a:lnTo>
                    <a:pt x="620870" y="47311"/>
                  </a:lnTo>
                  <a:lnTo>
                    <a:pt x="620951" y="47169"/>
                  </a:lnTo>
                  <a:lnTo>
                    <a:pt x="621125" y="46936"/>
                  </a:lnTo>
                  <a:lnTo>
                    <a:pt x="621334" y="46690"/>
                  </a:lnTo>
                  <a:lnTo>
                    <a:pt x="621496" y="46457"/>
                  </a:lnTo>
                  <a:lnTo>
                    <a:pt x="621670" y="46224"/>
                  </a:lnTo>
                  <a:lnTo>
                    <a:pt x="621798" y="46134"/>
                  </a:lnTo>
                  <a:lnTo>
                    <a:pt x="621879" y="45992"/>
                  </a:lnTo>
                  <a:lnTo>
                    <a:pt x="622053" y="45798"/>
                  </a:lnTo>
                  <a:lnTo>
                    <a:pt x="622134" y="45655"/>
                  </a:lnTo>
                  <a:lnTo>
                    <a:pt x="622262" y="45565"/>
                  </a:lnTo>
                  <a:lnTo>
                    <a:pt x="622343" y="45422"/>
                  </a:lnTo>
                  <a:lnTo>
                    <a:pt x="622505" y="45190"/>
                  </a:lnTo>
                  <a:lnTo>
                    <a:pt x="622726" y="44957"/>
                  </a:lnTo>
                  <a:lnTo>
                    <a:pt x="622888" y="44763"/>
                  </a:lnTo>
                  <a:lnTo>
                    <a:pt x="622969" y="44621"/>
                  </a:lnTo>
                  <a:lnTo>
                    <a:pt x="623178" y="44388"/>
                  </a:lnTo>
                  <a:lnTo>
                    <a:pt x="623352" y="44155"/>
                  </a:lnTo>
                  <a:lnTo>
                    <a:pt x="623514" y="43961"/>
                  </a:lnTo>
                  <a:lnTo>
                    <a:pt x="623642" y="43819"/>
                  </a:lnTo>
                  <a:lnTo>
                    <a:pt x="623816" y="43586"/>
                  </a:lnTo>
                  <a:lnTo>
                    <a:pt x="623978" y="43405"/>
                  </a:lnTo>
                  <a:lnTo>
                    <a:pt x="624106" y="43263"/>
                  </a:lnTo>
                  <a:lnTo>
                    <a:pt x="624280" y="43030"/>
                  </a:lnTo>
                  <a:lnTo>
                    <a:pt x="624442" y="42836"/>
                  </a:lnTo>
                  <a:lnTo>
                    <a:pt x="624570" y="42693"/>
                  </a:lnTo>
                  <a:lnTo>
                    <a:pt x="624744" y="42461"/>
                  </a:lnTo>
                  <a:lnTo>
                    <a:pt x="624906" y="42267"/>
                  </a:lnTo>
                  <a:lnTo>
                    <a:pt x="625034" y="42124"/>
                  </a:lnTo>
                  <a:lnTo>
                    <a:pt x="625196" y="41943"/>
                  </a:lnTo>
                  <a:lnTo>
                    <a:pt x="625289" y="41801"/>
                  </a:lnTo>
                  <a:lnTo>
                    <a:pt x="625498" y="41607"/>
                  </a:lnTo>
                  <a:lnTo>
                    <a:pt x="625579" y="41465"/>
                  </a:lnTo>
                  <a:lnTo>
                    <a:pt x="625753" y="41284"/>
                  </a:lnTo>
                  <a:lnTo>
                    <a:pt x="625834" y="41141"/>
                  </a:lnTo>
                </a:path>
                <a:path w="925195" h="787400">
                  <a:moveTo>
                    <a:pt x="625834" y="41141"/>
                  </a:moveTo>
                  <a:lnTo>
                    <a:pt x="625962" y="41051"/>
                  </a:lnTo>
                  <a:lnTo>
                    <a:pt x="626043" y="40909"/>
                  </a:lnTo>
                  <a:lnTo>
                    <a:pt x="626206" y="40715"/>
                  </a:lnTo>
                  <a:lnTo>
                    <a:pt x="626426" y="40482"/>
                  </a:lnTo>
                  <a:lnTo>
                    <a:pt x="626588" y="40288"/>
                  </a:lnTo>
                  <a:lnTo>
                    <a:pt x="626670" y="40158"/>
                  </a:lnTo>
                  <a:lnTo>
                    <a:pt x="626878" y="39964"/>
                  </a:lnTo>
                  <a:lnTo>
                    <a:pt x="626971" y="39822"/>
                  </a:lnTo>
                  <a:lnTo>
                    <a:pt x="627134" y="39641"/>
                  </a:lnTo>
                  <a:lnTo>
                    <a:pt x="627215" y="39499"/>
                  </a:lnTo>
                  <a:lnTo>
                    <a:pt x="627342" y="39395"/>
                  </a:lnTo>
                  <a:lnTo>
                    <a:pt x="627516" y="39214"/>
                  </a:lnTo>
                  <a:lnTo>
                    <a:pt x="627598" y="39072"/>
                  </a:lnTo>
                  <a:lnTo>
                    <a:pt x="627806" y="38878"/>
                  </a:lnTo>
                  <a:lnTo>
                    <a:pt x="627888" y="38736"/>
                  </a:lnTo>
                  <a:lnTo>
                    <a:pt x="628062" y="38555"/>
                  </a:lnTo>
                  <a:lnTo>
                    <a:pt x="628270" y="38322"/>
                  </a:lnTo>
                  <a:lnTo>
                    <a:pt x="628444" y="38128"/>
                  </a:lnTo>
                  <a:lnTo>
                    <a:pt x="628607" y="37895"/>
                  </a:lnTo>
                  <a:lnTo>
                    <a:pt x="628734" y="37805"/>
                  </a:lnTo>
                  <a:lnTo>
                    <a:pt x="628897" y="37611"/>
                  </a:lnTo>
                  <a:lnTo>
                    <a:pt x="628990" y="37468"/>
                  </a:lnTo>
                  <a:lnTo>
                    <a:pt x="629198" y="37287"/>
                  </a:lnTo>
                  <a:lnTo>
                    <a:pt x="629361" y="37041"/>
                  </a:lnTo>
                  <a:lnTo>
                    <a:pt x="629535" y="36860"/>
                  </a:lnTo>
                  <a:lnTo>
                    <a:pt x="629662" y="36770"/>
                  </a:lnTo>
                  <a:lnTo>
                    <a:pt x="629825" y="36524"/>
                  </a:lnTo>
                  <a:lnTo>
                    <a:pt x="629999" y="36343"/>
                  </a:lnTo>
                  <a:lnTo>
                    <a:pt x="630127" y="36253"/>
                  </a:lnTo>
                  <a:lnTo>
                    <a:pt x="630289" y="36007"/>
                  </a:lnTo>
                  <a:lnTo>
                    <a:pt x="630463" y="35826"/>
                  </a:lnTo>
                  <a:lnTo>
                    <a:pt x="630672" y="35632"/>
                  </a:lnTo>
                  <a:lnTo>
                    <a:pt x="630753" y="35489"/>
                  </a:lnTo>
                  <a:lnTo>
                    <a:pt x="630962" y="35308"/>
                  </a:lnTo>
                  <a:lnTo>
                    <a:pt x="631136" y="35114"/>
                  </a:lnTo>
                  <a:lnTo>
                    <a:pt x="631298" y="34882"/>
                  </a:lnTo>
                  <a:lnTo>
                    <a:pt x="631426" y="34791"/>
                  </a:lnTo>
                  <a:lnTo>
                    <a:pt x="631588" y="34597"/>
                  </a:lnTo>
                  <a:lnTo>
                    <a:pt x="631762" y="34416"/>
                  </a:lnTo>
                  <a:lnTo>
                    <a:pt x="631890" y="34274"/>
                  </a:lnTo>
                  <a:lnTo>
                    <a:pt x="632052" y="34080"/>
                  </a:lnTo>
                  <a:lnTo>
                    <a:pt x="632226" y="33899"/>
                  </a:lnTo>
                  <a:lnTo>
                    <a:pt x="632354" y="33795"/>
                  </a:lnTo>
                  <a:lnTo>
                    <a:pt x="632516" y="33562"/>
                  </a:lnTo>
                  <a:lnTo>
                    <a:pt x="632690" y="33381"/>
                  </a:lnTo>
                  <a:lnTo>
                    <a:pt x="632818" y="33278"/>
                  </a:lnTo>
                  <a:lnTo>
                    <a:pt x="632980" y="33097"/>
                  </a:lnTo>
                  <a:lnTo>
                    <a:pt x="633154" y="32903"/>
                  </a:lnTo>
                  <a:lnTo>
                    <a:pt x="633363" y="32722"/>
                  </a:lnTo>
                  <a:lnTo>
                    <a:pt x="633444" y="32579"/>
                  </a:lnTo>
                  <a:lnTo>
                    <a:pt x="633607" y="32385"/>
                  </a:lnTo>
                  <a:lnTo>
                    <a:pt x="633734" y="32295"/>
                  </a:lnTo>
                  <a:lnTo>
                    <a:pt x="633908" y="32101"/>
                  </a:lnTo>
                  <a:lnTo>
                    <a:pt x="634071" y="31920"/>
                  </a:lnTo>
                  <a:lnTo>
                    <a:pt x="634198" y="31816"/>
                  </a:lnTo>
                  <a:lnTo>
                    <a:pt x="634372" y="31635"/>
                  </a:lnTo>
                  <a:lnTo>
                    <a:pt x="634535" y="31441"/>
                  </a:lnTo>
                  <a:lnTo>
                    <a:pt x="634662" y="31299"/>
                  </a:lnTo>
                  <a:lnTo>
                    <a:pt x="634836" y="31118"/>
                  </a:lnTo>
                  <a:lnTo>
                    <a:pt x="634999" y="30924"/>
                  </a:lnTo>
                  <a:lnTo>
                    <a:pt x="635126" y="30833"/>
                  </a:lnTo>
                  <a:lnTo>
                    <a:pt x="635289" y="30639"/>
                  </a:lnTo>
                  <a:lnTo>
                    <a:pt x="635463" y="30458"/>
                  </a:lnTo>
                  <a:lnTo>
                    <a:pt x="635590" y="30368"/>
                  </a:lnTo>
                  <a:lnTo>
                    <a:pt x="635753" y="30174"/>
                  </a:lnTo>
                  <a:lnTo>
                    <a:pt x="635927" y="29980"/>
                  </a:lnTo>
                  <a:lnTo>
                    <a:pt x="636054" y="29889"/>
                  </a:lnTo>
                  <a:lnTo>
                    <a:pt x="636217" y="29708"/>
                  </a:lnTo>
                  <a:lnTo>
                    <a:pt x="636391" y="29514"/>
                  </a:lnTo>
                  <a:lnTo>
                    <a:pt x="636518" y="29424"/>
                  </a:lnTo>
                  <a:lnTo>
                    <a:pt x="636681" y="29230"/>
                  </a:lnTo>
                  <a:lnTo>
                    <a:pt x="636855" y="29048"/>
                  </a:lnTo>
                  <a:lnTo>
                    <a:pt x="637063" y="28854"/>
                  </a:lnTo>
                  <a:lnTo>
                    <a:pt x="637226" y="28673"/>
                  </a:lnTo>
                  <a:lnTo>
                    <a:pt x="637435" y="28479"/>
                  </a:lnTo>
                  <a:lnTo>
                    <a:pt x="637609" y="28285"/>
                  </a:lnTo>
                  <a:lnTo>
                    <a:pt x="637771" y="28104"/>
                  </a:lnTo>
                  <a:lnTo>
                    <a:pt x="637899" y="28014"/>
                  </a:lnTo>
                  <a:lnTo>
                    <a:pt x="638073" y="27872"/>
                  </a:lnTo>
                  <a:lnTo>
                    <a:pt x="638235" y="27678"/>
                  </a:lnTo>
                  <a:lnTo>
                    <a:pt x="638363" y="27587"/>
                  </a:lnTo>
                  <a:lnTo>
                    <a:pt x="638537" y="27393"/>
                  </a:lnTo>
                  <a:lnTo>
                    <a:pt x="638699" y="27212"/>
                  </a:lnTo>
                  <a:lnTo>
                    <a:pt x="638827" y="27108"/>
                  </a:lnTo>
                  <a:lnTo>
                    <a:pt x="638989" y="26927"/>
                  </a:lnTo>
                  <a:lnTo>
                    <a:pt x="639163" y="26733"/>
                  </a:lnTo>
                  <a:lnTo>
                    <a:pt x="639291" y="26695"/>
                  </a:lnTo>
                  <a:lnTo>
                    <a:pt x="639453" y="26501"/>
                  </a:lnTo>
                  <a:lnTo>
                    <a:pt x="639627" y="26319"/>
                  </a:lnTo>
                  <a:lnTo>
                    <a:pt x="639755" y="26216"/>
                  </a:lnTo>
                  <a:lnTo>
                    <a:pt x="639917" y="26035"/>
                  </a:lnTo>
                  <a:lnTo>
                    <a:pt x="640091" y="25893"/>
                  </a:lnTo>
                  <a:lnTo>
                    <a:pt x="640219" y="25802"/>
                  </a:lnTo>
                  <a:lnTo>
                    <a:pt x="640381" y="25608"/>
                  </a:lnTo>
                  <a:lnTo>
                    <a:pt x="640555" y="25414"/>
                  </a:lnTo>
                  <a:lnTo>
                    <a:pt x="640764" y="25285"/>
                  </a:lnTo>
                  <a:lnTo>
                    <a:pt x="640926" y="25091"/>
                  </a:lnTo>
                  <a:lnTo>
                    <a:pt x="641135" y="24897"/>
                  </a:lnTo>
                  <a:lnTo>
                    <a:pt x="641309" y="24716"/>
                  </a:lnTo>
                  <a:lnTo>
                    <a:pt x="641471" y="24573"/>
                  </a:lnTo>
                  <a:lnTo>
                    <a:pt x="641599" y="24483"/>
                  </a:lnTo>
                  <a:lnTo>
                    <a:pt x="641773" y="24289"/>
                  </a:lnTo>
                  <a:lnTo>
                    <a:pt x="641935" y="24147"/>
                  </a:lnTo>
                  <a:lnTo>
                    <a:pt x="642063" y="24056"/>
                  </a:lnTo>
                  <a:lnTo>
                    <a:pt x="642237" y="23862"/>
                  </a:lnTo>
                  <a:lnTo>
                    <a:pt x="642399" y="23720"/>
                  </a:lnTo>
                  <a:lnTo>
                    <a:pt x="642527" y="23629"/>
                  </a:lnTo>
                  <a:lnTo>
                    <a:pt x="642689" y="23448"/>
                  </a:lnTo>
                  <a:lnTo>
                    <a:pt x="642863" y="23306"/>
                  </a:lnTo>
                  <a:lnTo>
                    <a:pt x="642991" y="23202"/>
                  </a:lnTo>
                  <a:lnTo>
                    <a:pt x="643153" y="23021"/>
                  </a:lnTo>
                  <a:lnTo>
                    <a:pt x="643327" y="22879"/>
                  </a:lnTo>
                  <a:lnTo>
                    <a:pt x="643455" y="22789"/>
                  </a:lnTo>
                  <a:lnTo>
                    <a:pt x="643617" y="22646"/>
                  </a:lnTo>
                  <a:lnTo>
                    <a:pt x="643791" y="22452"/>
                  </a:lnTo>
                  <a:lnTo>
                    <a:pt x="643919" y="22362"/>
                  </a:lnTo>
                  <a:lnTo>
                    <a:pt x="644081" y="22220"/>
                  </a:lnTo>
                  <a:lnTo>
                    <a:pt x="644255" y="22026"/>
                  </a:lnTo>
                </a:path>
                <a:path w="925195" h="787400">
                  <a:moveTo>
                    <a:pt x="644255" y="22026"/>
                  </a:moveTo>
                  <a:lnTo>
                    <a:pt x="644464" y="21896"/>
                  </a:lnTo>
                  <a:lnTo>
                    <a:pt x="644627" y="21754"/>
                  </a:lnTo>
                  <a:lnTo>
                    <a:pt x="644835" y="21560"/>
                  </a:lnTo>
                  <a:lnTo>
                    <a:pt x="645009" y="21418"/>
                  </a:lnTo>
                  <a:lnTo>
                    <a:pt x="645172" y="21237"/>
                  </a:lnTo>
                  <a:lnTo>
                    <a:pt x="645299" y="21185"/>
                  </a:lnTo>
                  <a:lnTo>
                    <a:pt x="645473" y="20991"/>
                  </a:lnTo>
                  <a:lnTo>
                    <a:pt x="645636" y="20849"/>
                  </a:lnTo>
                  <a:lnTo>
                    <a:pt x="645763" y="20758"/>
                  </a:lnTo>
                  <a:lnTo>
                    <a:pt x="645937" y="20616"/>
                  </a:lnTo>
                  <a:lnTo>
                    <a:pt x="646100" y="20435"/>
                  </a:lnTo>
                  <a:lnTo>
                    <a:pt x="646227" y="20383"/>
                  </a:lnTo>
                  <a:lnTo>
                    <a:pt x="646390" y="20189"/>
                  </a:lnTo>
                  <a:lnTo>
                    <a:pt x="646564" y="20060"/>
                  </a:lnTo>
                  <a:lnTo>
                    <a:pt x="646691" y="19956"/>
                  </a:lnTo>
                  <a:lnTo>
                    <a:pt x="646854" y="19814"/>
                  </a:lnTo>
                  <a:lnTo>
                    <a:pt x="647028" y="19672"/>
                  </a:lnTo>
                  <a:lnTo>
                    <a:pt x="647155" y="19581"/>
                  </a:lnTo>
                  <a:lnTo>
                    <a:pt x="647318" y="19439"/>
                  </a:lnTo>
                  <a:lnTo>
                    <a:pt x="647492" y="19297"/>
                  </a:lnTo>
                  <a:lnTo>
                    <a:pt x="647619" y="19206"/>
                  </a:lnTo>
                  <a:lnTo>
                    <a:pt x="647782" y="19064"/>
                  </a:lnTo>
                  <a:lnTo>
                    <a:pt x="647956" y="18921"/>
                  </a:lnTo>
                  <a:lnTo>
                    <a:pt x="648165" y="18740"/>
                  </a:lnTo>
                  <a:lnTo>
                    <a:pt x="648327" y="18598"/>
                  </a:lnTo>
                  <a:lnTo>
                    <a:pt x="648536" y="18456"/>
                  </a:lnTo>
                  <a:lnTo>
                    <a:pt x="648710" y="18314"/>
                  </a:lnTo>
                  <a:lnTo>
                    <a:pt x="648872" y="18171"/>
                  </a:lnTo>
                  <a:lnTo>
                    <a:pt x="649000" y="18081"/>
                  </a:lnTo>
                  <a:lnTo>
                    <a:pt x="649174" y="17938"/>
                  </a:lnTo>
                  <a:lnTo>
                    <a:pt x="649336" y="17796"/>
                  </a:lnTo>
                  <a:lnTo>
                    <a:pt x="649464" y="17706"/>
                  </a:lnTo>
                  <a:lnTo>
                    <a:pt x="649638" y="17563"/>
                  </a:lnTo>
                  <a:lnTo>
                    <a:pt x="649800" y="17421"/>
                  </a:lnTo>
                  <a:lnTo>
                    <a:pt x="649928" y="17318"/>
                  </a:lnTo>
                  <a:lnTo>
                    <a:pt x="650090" y="17188"/>
                  </a:lnTo>
                  <a:lnTo>
                    <a:pt x="650264" y="17046"/>
                  </a:lnTo>
                  <a:lnTo>
                    <a:pt x="650392" y="16994"/>
                  </a:lnTo>
                  <a:lnTo>
                    <a:pt x="650554" y="16852"/>
                  </a:lnTo>
                  <a:lnTo>
                    <a:pt x="650728" y="16710"/>
                  </a:lnTo>
                  <a:lnTo>
                    <a:pt x="650856" y="16619"/>
                  </a:lnTo>
                  <a:lnTo>
                    <a:pt x="651018" y="16477"/>
                  </a:lnTo>
                  <a:lnTo>
                    <a:pt x="651192" y="16335"/>
                  </a:lnTo>
                  <a:lnTo>
                    <a:pt x="651320" y="16283"/>
                  </a:lnTo>
                  <a:lnTo>
                    <a:pt x="651482" y="16154"/>
                  </a:lnTo>
                  <a:lnTo>
                    <a:pt x="651656" y="16011"/>
                  </a:lnTo>
                  <a:lnTo>
                    <a:pt x="651865" y="15869"/>
                  </a:lnTo>
                  <a:lnTo>
                    <a:pt x="652027" y="15727"/>
                  </a:lnTo>
                  <a:lnTo>
                    <a:pt x="652236" y="15585"/>
                  </a:lnTo>
                  <a:lnTo>
                    <a:pt x="652410" y="15442"/>
                  </a:lnTo>
                  <a:lnTo>
                    <a:pt x="652573" y="15300"/>
                  </a:lnTo>
                  <a:lnTo>
                    <a:pt x="652700" y="15248"/>
                  </a:lnTo>
                  <a:lnTo>
                    <a:pt x="652874" y="15106"/>
                  </a:lnTo>
                  <a:lnTo>
                    <a:pt x="653037" y="14977"/>
                  </a:lnTo>
                  <a:lnTo>
                    <a:pt x="653164" y="14873"/>
                  </a:lnTo>
                  <a:lnTo>
                    <a:pt x="653338" y="14783"/>
                  </a:lnTo>
                  <a:lnTo>
                    <a:pt x="653501" y="14640"/>
                  </a:lnTo>
                  <a:lnTo>
                    <a:pt x="653628" y="14550"/>
                  </a:lnTo>
                  <a:lnTo>
                    <a:pt x="653791" y="14408"/>
                  </a:lnTo>
                  <a:lnTo>
                    <a:pt x="653965" y="14317"/>
                  </a:lnTo>
                  <a:lnTo>
                    <a:pt x="654092" y="14214"/>
                  </a:lnTo>
                  <a:lnTo>
                    <a:pt x="654255" y="14071"/>
                  </a:lnTo>
                  <a:lnTo>
                    <a:pt x="654429" y="13981"/>
                  </a:lnTo>
                  <a:lnTo>
                    <a:pt x="654556" y="13890"/>
                  </a:lnTo>
                  <a:lnTo>
                    <a:pt x="654719" y="13800"/>
                  </a:lnTo>
                  <a:lnTo>
                    <a:pt x="654893" y="13657"/>
                  </a:lnTo>
                  <a:lnTo>
                    <a:pt x="655020" y="13554"/>
                  </a:lnTo>
                  <a:lnTo>
                    <a:pt x="655183" y="13463"/>
                  </a:lnTo>
                  <a:lnTo>
                    <a:pt x="655357" y="13321"/>
                  </a:lnTo>
                  <a:lnTo>
                    <a:pt x="655565" y="13179"/>
                  </a:lnTo>
                  <a:lnTo>
                    <a:pt x="655728" y="13088"/>
                  </a:lnTo>
                  <a:lnTo>
                    <a:pt x="655937" y="12946"/>
                  </a:lnTo>
                  <a:lnTo>
                    <a:pt x="656111" y="12804"/>
                  </a:lnTo>
                  <a:lnTo>
                    <a:pt x="656273" y="12713"/>
                  </a:lnTo>
                  <a:lnTo>
                    <a:pt x="656401" y="12623"/>
                  </a:lnTo>
                  <a:lnTo>
                    <a:pt x="656575" y="12519"/>
                  </a:lnTo>
                  <a:lnTo>
                    <a:pt x="656737" y="12377"/>
                  </a:lnTo>
                  <a:lnTo>
                    <a:pt x="656865" y="12338"/>
                  </a:lnTo>
                  <a:lnTo>
                    <a:pt x="657039" y="12196"/>
                  </a:lnTo>
                  <a:lnTo>
                    <a:pt x="657201" y="12105"/>
                  </a:lnTo>
                  <a:lnTo>
                    <a:pt x="657329" y="12002"/>
                  </a:lnTo>
                  <a:lnTo>
                    <a:pt x="657491" y="11911"/>
                  </a:lnTo>
                  <a:lnTo>
                    <a:pt x="657665" y="11769"/>
                  </a:lnTo>
                  <a:lnTo>
                    <a:pt x="657793" y="11717"/>
                  </a:lnTo>
                  <a:lnTo>
                    <a:pt x="657955" y="11575"/>
                  </a:lnTo>
                  <a:lnTo>
                    <a:pt x="658129" y="11485"/>
                  </a:lnTo>
                  <a:lnTo>
                    <a:pt x="658257" y="11446"/>
                  </a:lnTo>
                  <a:lnTo>
                    <a:pt x="658419" y="11304"/>
                  </a:lnTo>
                  <a:lnTo>
                    <a:pt x="658593" y="11200"/>
                  </a:lnTo>
                  <a:lnTo>
                    <a:pt x="658721" y="11110"/>
                  </a:lnTo>
                  <a:lnTo>
                    <a:pt x="658883" y="11019"/>
                  </a:lnTo>
                  <a:lnTo>
                    <a:pt x="659057" y="10877"/>
                  </a:lnTo>
                  <a:lnTo>
                    <a:pt x="659266" y="10786"/>
                  </a:lnTo>
                  <a:lnTo>
                    <a:pt x="659428" y="10644"/>
                  </a:lnTo>
                  <a:lnTo>
                    <a:pt x="659637" y="10540"/>
                  </a:lnTo>
                  <a:lnTo>
                    <a:pt x="659811" y="10450"/>
                  </a:lnTo>
                  <a:lnTo>
                    <a:pt x="659973" y="10308"/>
                  </a:lnTo>
                  <a:lnTo>
                    <a:pt x="660101" y="10269"/>
                  </a:lnTo>
                  <a:lnTo>
                    <a:pt x="660275" y="10165"/>
                  </a:lnTo>
                  <a:lnTo>
                    <a:pt x="660437" y="10023"/>
                  </a:lnTo>
                  <a:lnTo>
                    <a:pt x="660565" y="9984"/>
                  </a:lnTo>
                  <a:lnTo>
                    <a:pt x="660739" y="9881"/>
                  </a:lnTo>
                  <a:lnTo>
                    <a:pt x="660901" y="9751"/>
                  </a:lnTo>
                  <a:lnTo>
                    <a:pt x="661029" y="9700"/>
                  </a:lnTo>
                  <a:lnTo>
                    <a:pt x="661191" y="9609"/>
                  </a:lnTo>
                  <a:lnTo>
                    <a:pt x="661365" y="9506"/>
                  </a:lnTo>
                  <a:lnTo>
                    <a:pt x="661493" y="9467"/>
                  </a:lnTo>
                  <a:lnTo>
                    <a:pt x="661655" y="9325"/>
                  </a:lnTo>
                  <a:lnTo>
                    <a:pt x="661829" y="9234"/>
                  </a:lnTo>
                  <a:lnTo>
                    <a:pt x="661957" y="9182"/>
                  </a:lnTo>
                  <a:lnTo>
                    <a:pt x="662119" y="9092"/>
                  </a:lnTo>
                  <a:lnTo>
                    <a:pt x="662293" y="8950"/>
                  </a:lnTo>
                  <a:lnTo>
                    <a:pt x="662421" y="8898"/>
                  </a:lnTo>
                  <a:lnTo>
                    <a:pt x="662583" y="8807"/>
                  </a:lnTo>
                </a:path>
                <a:path w="925195" h="787400">
                  <a:moveTo>
                    <a:pt x="662665" y="8756"/>
                  </a:moveTo>
                  <a:lnTo>
                    <a:pt x="662873" y="8665"/>
                  </a:lnTo>
                  <a:lnTo>
                    <a:pt x="663047" y="8575"/>
                  </a:lnTo>
                  <a:lnTo>
                    <a:pt x="663210" y="8432"/>
                  </a:lnTo>
                  <a:lnTo>
                    <a:pt x="663337" y="8381"/>
                  </a:lnTo>
                  <a:lnTo>
                    <a:pt x="663511" y="8290"/>
                  </a:lnTo>
                  <a:lnTo>
                    <a:pt x="663674" y="8186"/>
                  </a:lnTo>
                  <a:lnTo>
                    <a:pt x="663801" y="8148"/>
                  </a:lnTo>
                  <a:lnTo>
                    <a:pt x="663975" y="8057"/>
                  </a:lnTo>
                  <a:lnTo>
                    <a:pt x="664138" y="7954"/>
                  </a:lnTo>
                  <a:lnTo>
                    <a:pt x="664265" y="7915"/>
                  </a:lnTo>
                  <a:lnTo>
                    <a:pt x="664439" y="7811"/>
                  </a:lnTo>
                  <a:lnTo>
                    <a:pt x="664602" y="7669"/>
                  </a:lnTo>
                  <a:lnTo>
                    <a:pt x="664729" y="7630"/>
                  </a:lnTo>
                  <a:lnTo>
                    <a:pt x="664892" y="7540"/>
                  </a:lnTo>
                  <a:lnTo>
                    <a:pt x="665066" y="7436"/>
                  </a:lnTo>
                  <a:lnTo>
                    <a:pt x="665193" y="7398"/>
                  </a:lnTo>
                  <a:lnTo>
                    <a:pt x="665356" y="7294"/>
                  </a:lnTo>
                  <a:lnTo>
                    <a:pt x="665530" y="7204"/>
                  </a:lnTo>
                  <a:lnTo>
                    <a:pt x="665657" y="7152"/>
                  </a:lnTo>
                  <a:lnTo>
                    <a:pt x="665820" y="7061"/>
                  </a:lnTo>
                  <a:lnTo>
                    <a:pt x="665994" y="6971"/>
                  </a:lnTo>
                  <a:lnTo>
                    <a:pt x="666121" y="6919"/>
                  </a:lnTo>
                  <a:lnTo>
                    <a:pt x="666284" y="6828"/>
                  </a:lnTo>
                  <a:lnTo>
                    <a:pt x="666458" y="6738"/>
                  </a:lnTo>
                  <a:lnTo>
                    <a:pt x="666667" y="6686"/>
                  </a:lnTo>
                  <a:lnTo>
                    <a:pt x="666829" y="6596"/>
                  </a:lnTo>
                  <a:lnTo>
                    <a:pt x="667038" y="6492"/>
                  </a:lnTo>
                  <a:lnTo>
                    <a:pt x="667212" y="6402"/>
                  </a:lnTo>
                  <a:lnTo>
                    <a:pt x="667374" y="6311"/>
                  </a:lnTo>
                  <a:lnTo>
                    <a:pt x="667502" y="6259"/>
                  </a:lnTo>
                  <a:lnTo>
                    <a:pt x="667676" y="6169"/>
                  </a:lnTo>
                  <a:lnTo>
                    <a:pt x="667838" y="6078"/>
                  </a:lnTo>
                  <a:lnTo>
                    <a:pt x="667966" y="6027"/>
                  </a:lnTo>
                  <a:lnTo>
                    <a:pt x="668140" y="5975"/>
                  </a:lnTo>
                  <a:lnTo>
                    <a:pt x="668302" y="5884"/>
                  </a:lnTo>
                  <a:lnTo>
                    <a:pt x="668430" y="5846"/>
                  </a:lnTo>
                  <a:lnTo>
                    <a:pt x="668592" y="5742"/>
                  </a:lnTo>
                  <a:lnTo>
                    <a:pt x="668766" y="5652"/>
                  </a:lnTo>
                  <a:lnTo>
                    <a:pt x="668894" y="5600"/>
                  </a:lnTo>
                  <a:lnTo>
                    <a:pt x="669056" y="5561"/>
                  </a:lnTo>
                  <a:lnTo>
                    <a:pt x="669230" y="5457"/>
                  </a:lnTo>
                  <a:lnTo>
                    <a:pt x="669358" y="5419"/>
                  </a:lnTo>
                  <a:lnTo>
                    <a:pt x="669520" y="5315"/>
                  </a:lnTo>
                  <a:lnTo>
                    <a:pt x="669694" y="5276"/>
                  </a:lnTo>
                  <a:lnTo>
                    <a:pt x="669822" y="5225"/>
                  </a:lnTo>
                  <a:lnTo>
                    <a:pt x="669984" y="5134"/>
                  </a:lnTo>
                  <a:lnTo>
                    <a:pt x="670158" y="5044"/>
                  </a:lnTo>
                  <a:lnTo>
                    <a:pt x="670367" y="4992"/>
                  </a:lnTo>
                  <a:lnTo>
                    <a:pt x="670530" y="4901"/>
                  </a:lnTo>
                  <a:lnTo>
                    <a:pt x="670738" y="4798"/>
                  </a:lnTo>
                  <a:lnTo>
                    <a:pt x="670912" y="4759"/>
                  </a:lnTo>
                  <a:lnTo>
                    <a:pt x="671075" y="4669"/>
                  </a:lnTo>
                  <a:lnTo>
                    <a:pt x="671202" y="4617"/>
                  </a:lnTo>
                  <a:lnTo>
                    <a:pt x="671376" y="4565"/>
                  </a:lnTo>
                  <a:lnTo>
                    <a:pt x="671539" y="4475"/>
                  </a:lnTo>
                  <a:lnTo>
                    <a:pt x="671666" y="4423"/>
                  </a:lnTo>
                  <a:lnTo>
                    <a:pt x="671840" y="4384"/>
                  </a:lnTo>
                  <a:lnTo>
                    <a:pt x="672003" y="4281"/>
                  </a:lnTo>
                  <a:lnTo>
                    <a:pt x="672130" y="4242"/>
                  </a:lnTo>
                  <a:lnTo>
                    <a:pt x="672293" y="4190"/>
                  </a:lnTo>
                  <a:lnTo>
                    <a:pt x="672467" y="4099"/>
                  </a:lnTo>
                  <a:lnTo>
                    <a:pt x="672594" y="4099"/>
                  </a:lnTo>
                  <a:lnTo>
                    <a:pt x="672757" y="4009"/>
                  </a:lnTo>
                  <a:lnTo>
                    <a:pt x="672931" y="3957"/>
                  </a:lnTo>
                  <a:lnTo>
                    <a:pt x="673058" y="3905"/>
                  </a:lnTo>
                  <a:lnTo>
                    <a:pt x="673221" y="3815"/>
                  </a:lnTo>
                  <a:lnTo>
                    <a:pt x="673395" y="3763"/>
                  </a:lnTo>
                  <a:lnTo>
                    <a:pt x="673522" y="3724"/>
                  </a:lnTo>
                  <a:lnTo>
                    <a:pt x="673685" y="3673"/>
                  </a:lnTo>
                  <a:lnTo>
                    <a:pt x="673859" y="3582"/>
                  </a:lnTo>
                  <a:lnTo>
                    <a:pt x="674068" y="3530"/>
                  </a:lnTo>
                  <a:lnTo>
                    <a:pt x="674230" y="3492"/>
                  </a:lnTo>
                  <a:lnTo>
                    <a:pt x="674439" y="3388"/>
                  </a:lnTo>
                  <a:lnTo>
                    <a:pt x="674613" y="3349"/>
                  </a:lnTo>
                  <a:lnTo>
                    <a:pt x="674775" y="3246"/>
                  </a:lnTo>
                  <a:lnTo>
                    <a:pt x="674903" y="3246"/>
                  </a:lnTo>
                  <a:lnTo>
                    <a:pt x="675077" y="3155"/>
                  </a:lnTo>
                  <a:lnTo>
                    <a:pt x="675239" y="3104"/>
                  </a:lnTo>
                  <a:lnTo>
                    <a:pt x="675367" y="3065"/>
                  </a:lnTo>
                  <a:lnTo>
                    <a:pt x="675541" y="3013"/>
                  </a:lnTo>
                  <a:lnTo>
                    <a:pt x="675703" y="2974"/>
                  </a:lnTo>
                  <a:lnTo>
                    <a:pt x="675831" y="2923"/>
                  </a:lnTo>
                  <a:lnTo>
                    <a:pt x="675993" y="2871"/>
                  </a:lnTo>
                  <a:lnTo>
                    <a:pt x="676167" y="2832"/>
                  </a:lnTo>
                  <a:lnTo>
                    <a:pt x="676295" y="2780"/>
                  </a:lnTo>
                  <a:lnTo>
                    <a:pt x="676457" y="2728"/>
                  </a:lnTo>
                  <a:lnTo>
                    <a:pt x="676631" y="2690"/>
                  </a:lnTo>
                  <a:lnTo>
                    <a:pt x="676759" y="2638"/>
                  </a:lnTo>
                  <a:lnTo>
                    <a:pt x="676921" y="2586"/>
                  </a:lnTo>
                  <a:lnTo>
                    <a:pt x="677095" y="2547"/>
                  </a:lnTo>
                  <a:lnTo>
                    <a:pt x="677223" y="2496"/>
                  </a:lnTo>
                  <a:lnTo>
                    <a:pt x="677385" y="2444"/>
                  </a:lnTo>
                  <a:lnTo>
                    <a:pt x="677559" y="2405"/>
                  </a:lnTo>
                  <a:lnTo>
                    <a:pt x="677768" y="2315"/>
                  </a:lnTo>
                  <a:lnTo>
                    <a:pt x="677930" y="2263"/>
                  </a:lnTo>
                  <a:lnTo>
                    <a:pt x="678139" y="2211"/>
                  </a:lnTo>
                  <a:lnTo>
                    <a:pt x="678313" y="2172"/>
                  </a:lnTo>
                  <a:lnTo>
                    <a:pt x="678476" y="2121"/>
                  </a:lnTo>
                  <a:lnTo>
                    <a:pt x="678603" y="2069"/>
                  </a:lnTo>
                  <a:lnTo>
                    <a:pt x="678777" y="2030"/>
                  </a:lnTo>
                  <a:lnTo>
                    <a:pt x="678940" y="1978"/>
                  </a:lnTo>
                  <a:lnTo>
                    <a:pt x="679067" y="1978"/>
                  </a:lnTo>
                  <a:lnTo>
                    <a:pt x="679241" y="1927"/>
                  </a:lnTo>
                  <a:lnTo>
                    <a:pt x="679404" y="1888"/>
                  </a:lnTo>
                  <a:lnTo>
                    <a:pt x="679531" y="1836"/>
                  </a:lnTo>
                  <a:lnTo>
                    <a:pt x="679694" y="1797"/>
                  </a:lnTo>
                  <a:lnTo>
                    <a:pt x="679868" y="1746"/>
                  </a:lnTo>
                  <a:lnTo>
                    <a:pt x="679995" y="1746"/>
                  </a:lnTo>
                  <a:lnTo>
                    <a:pt x="680158" y="1694"/>
                  </a:lnTo>
                  <a:lnTo>
                    <a:pt x="680332" y="1655"/>
                  </a:lnTo>
                  <a:lnTo>
                    <a:pt x="680459" y="1603"/>
                  </a:lnTo>
                  <a:lnTo>
                    <a:pt x="680622" y="1552"/>
                  </a:lnTo>
                  <a:lnTo>
                    <a:pt x="680796" y="1513"/>
                  </a:lnTo>
                  <a:lnTo>
                    <a:pt x="680923" y="1513"/>
                  </a:lnTo>
                  <a:lnTo>
                    <a:pt x="681086" y="1461"/>
                  </a:lnTo>
                </a:path>
                <a:path w="925195" h="787400">
                  <a:moveTo>
                    <a:pt x="681086" y="1461"/>
                  </a:moveTo>
                  <a:lnTo>
                    <a:pt x="681260" y="1409"/>
                  </a:lnTo>
                  <a:lnTo>
                    <a:pt x="681468" y="1370"/>
                  </a:lnTo>
                  <a:lnTo>
                    <a:pt x="681631" y="1319"/>
                  </a:lnTo>
                  <a:lnTo>
                    <a:pt x="681840" y="1319"/>
                  </a:lnTo>
                  <a:lnTo>
                    <a:pt x="682014" y="1267"/>
                  </a:lnTo>
                  <a:lnTo>
                    <a:pt x="682176" y="1228"/>
                  </a:lnTo>
                  <a:lnTo>
                    <a:pt x="682304" y="1176"/>
                  </a:lnTo>
                  <a:lnTo>
                    <a:pt x="682478" y="1176"/>
                  </a:lnTo>
                  <a:lnTo>
                    <a:pt x="682640" y="1138"/>
                  </a:lnTo>
                  <a:lnTo>
                    <a:pt x="682768" y="1086"/>
                  </a:lnTo>
                  <a:lnTo>
                    <a:pt x="682942" y="1086"/>
                  </a:lnTo>
                  <a:lnTo>
                    <a:pt x="683104" y="1034"/>
                  </a:lnTo>
                  <a:lnTo>
                    <a:pt x="683232" y="1034"/>
                  </a:lnTo>
                  <a:lnTo>
                    <a:pt x="683394" y="995"/>
                  </a:lnTo>
                  <a:lnTo>
                    <a:pt x="683568" y="944"/>
                  </a:lnTo>
                  <a:lnTo>
                    <a:pt x="683696" y="944"/>
                  </a:lnTo>
                  <a:lnTo>
                    <a:pt x="683858" y="892"/>
                  </a:lnTo>
                  <a:lnTo>
                    <a:pt x="684032" y="853"/>
                  </a:lnTo>
                  <a:lnTo>
                    <a:pt x="684160" y="853"/>
                  </a:lnTo>
                  <a:lnTo>
                    <a:pt x="684322" y="801"/>
                  </a:lnTo>
                  <a:lnTo>
                    <a:pt x="684496" y="801"/>
                  </a:lnTo>
                  <a:lnTo>
                    <a:pt x="684624" y="750"/>
                  </a:lnTo>
                  <a:lnTo>
                    <a:pt x="684786" y="750"/>
                  </a:lnTo>
                  <a:lnTo>
                    <a:pt x="684960" y="711"/>
                  </a:lnTo>
                  <a:lnTo>
                    <a:pt x="685169" y="659"/>
                  </a:lnTo>
                  <a:lnTo>
                    <a:pt x="685331" y="659"/>
                  </a:lnTo>
                  <a:lnTo>
                    <a:pt x="685540" y="620"/>
                  </a:lnTo>
                  <a:lnTo>
                    <a:pt x="685714" y="620"/>
                  </a:lnTo>
                  <a:lnTo>
                    <a:pt x="685876" y="569"/>
                  </a:lnTo>
                  <a:lnTo>
                    <a:pt x="686004" y="569"/>
                  </a:lnTo>
                  <a:lnTo>
                    <a:pt x="686178" y="517"/>
                  </a:lnTo>
                  <a:lnTo>
                    <a:pt x="686340" y="517"/>
                  </a:lnTo>
                  <a:lnTo>
                    <a:pt x="686468" y="478"/>
                  </a:lnTo>
                  <a:lnTo>
                    <a:pt x="686642" y="478"/>
                  </a:lnTo>
                  <a:lnTo>
                    <a:pt x="686804" y="426"/>
                  </a:lnTo>
                  <a:lnTo>
                    <a:pt x="686932" y="426"/>
                  </a:lnTo>
                  <a:lnTo>
                    <a:pt x="687094" y="426"/>
                  </a:lnTo>
                  <a:lnTo>
                    <a:pt x="687268" y="375"/>
                  </a:lnTo>
                  <a:lnTo>
                    <a:pt x="687396" y="375"/>
                  </a:lnTo>
                  <a:lnTo>
                    <a:pt x="687558" y="336"/>
                  </a:lnTo>
                  <a:lnTo>
                    <a:pt x="687732" y="336"/>
                  </a:lnTo>
                  <a:lnTo>
                    <a:pt x="687860" y="336"/>
                  </a:lnTo>
                  <a:lnTo>
                    <a:pt x="688022" y="284"/>
                  </a:lnTo>
                  <a:lnTo>
                    <a:pt x="688196" y="284"/>
                  </a:lnTo>
                  <a:lnTo>
                    <a:pt x="688324" y="284"/>
                  </a:lnTo>
                  <a:lnTo>
                    <a:pt x="688486" y="232"/>
                  </a:lnTo>
                  <a:lnTo>
                    <a:pt x="688950" y="232"/>
                  </a:lnTo>
                  <a:lnTo>
                    <a:pt x="689032" y="194"/>
                  </a:lnTo>
                  <a:lnTo>
                    <a:pt x="689496" y="194"/>
                  </a:lnTo>
                  <a:lnTo>
                    <a:pt x="689577" y="142"/>
                  </a:lnTo>
                  <a:lnTo>
                    <a:pt x="690168" y="142"/>
                  </a:lnTo>
                  <a:lnTo>
                    <a:pt x="690250" y="103"/>
                  </a:lnTo>
                  <a:lnTo>
                    <a:pt x="690969" y="103"/>
                  </a:lnTo>
                  <a:lnTo>
                    <a:pt x="691096" y="51"/>
                  </a:lnTo>
                  <a:lnTo>
                    <a:pt x="692106" y="51"/>
                  </a:lnTo>
                  <a:lnTo>
                    <a:pt x="692187" y="0"/>
                  </a:lnTo>
                  <a:lnTo>
                    <a:pt x="695342" y="0"/>
                  </a:lnTo>
                  <a:lnTo>
                    <a:pt x="695423" y="51"/>
                  </a:lnTo>
                  <a:lnTo>
                    <a:pt x="696514" y="51"/>
                  </a:lnTo>
                  <a:lnTo>
                    <a:pt x="696641" y="103"/>
                  </a:lnTo>
                  <a:lnTo>
                    <a:pt x="697360" y="103"/>
                  </a:lnTo>
                  <a:lnTo>
                    <a:pt x="697442" y="142"/>
                  </a:lnTo>
                  <a:lnTo>
                    <a:pt x="698033" y="142"/>
                  </a:lnTo>
                  <a:lnTo>
                    <a:pt x="698114" y="194"/>
                  </a:lnTo>
                  <a:lnTo>
                    <a:pt x="698578" y="194"/>
                  </a:lnTo>
                  <a:lnTo>
                    <a:pt x="698752" y="232"/>
                  </a:lnTo>
                  <a:lnTo>
                    <a:pt x="698961" y="232"/>
                  </a:lnTo>
                  <a:lnTo>
                    <a:pt x="699124" y="284"/>
                  </a:lnTo>
                  <a:lnTo>
                    <a:pt x="699298" y="284"/>
                  </a:lnTo>
                  <a:lnTo>
                    <a:pt x="699425" y="284"/>
                  </a:lnTo>
                </a:path>
                <a:path w="925195" h="787400">
                  <a:moveTo>
                    <a:pt x="699506" y="284"/>
                  </a:moveTo>
                  <a:lnTo>
                    <a:pt x="699669" y="336"/>
                  </a:lnTo>
                  <a:lnTo>
                    <a:pt x="699878" y="336"/>
                  </a:lnTo>
                  <a:lnTo>
                    <a:pt x="700052" y="375"/>
                  </a:lnTo>
                  <a:lnTo>
                    <a:pt x="700214" y="375"/>
                  </a:lnTo>
                  <a:lnTo>
                    <a:pt x="700342" y="375"/>
                  </a:lnTo>
                  <a:lnTo>
                    <a:pt x="700516" y="426"/>
                  </a:lnTo>
                  <a:lnTo>
                    <a:pt x="700678" y="426"/>
                  </a:lnTo>
                  <a:lnTo>
                    <a:pt x="700806" y="426"/>
                  </a:lnTo>
                  <a:lnTo>
                    <a:pt x="700980" y="478"/>
                  </a:lnTo>
                  <a:lnTo>
                    <a:pt x="701142" y="478"/>
                  </a:lnTo>
                  <a:lnTo>
                    <a:pt x="701270" y="517"/>
                  </a:lnTo>
                  <a:lnTo>
                    <a:pt x="701444" y="517"/>
                  </a:lnTo>
                  <a:lnTo>
                    <a:pt x="701606" y="569"/>
                  </a:lnTo>
                  <a:lnTo>
                    <a:pt x="701734" y="569"/>
                  </a:lnTo>
                  <a:lnTo>
                    <a:pt x="701908" y="620"/>
                  </a:lnTo>
                  <a:lnTo>
                    <a:pt x="702070" y="620"/>
                  </a:lnTo>
                  <a:lnTo>
                    <a:pt x="702198" y="659"/>
                  </a:lnTo>
                  <a:lnTo>
                    <a:pt x="702360" y="659"/>
                  </a:lnTo>
                  <a:lnTo>
                    <a:pt x="702534" y="711"/>
                  </a:lnTo>
                  <a:lnTo>
                    <a:pt x="702662" y="711"/>
                  </a:lnTo>
                  <a:lnTo>
                    <a:pt x="702824" y="750"/>
                  </a:lnTo>
                  <a:lnTo>
                    <a:pt x="702998" y="750"/>
                  </a:lnTo>
                  <a:lnTo>
                    <a:pt x="703126" y="801"/>
                  </a:lnTo>
                  <a:lnTo>
                    <a:pt x="703288" y="801"/>
                  </a:lnTo>
                  <a:lnTo>
                    <a:pt x="703462" y="853"/>
                  </a:lnTo>
                  <a:lnTo>
                    <a:pt x="703671" y="892"/>
                  </a:lnTo>
                  <a:lnTo>
                    <a:pt x="703833" y="944"/>
                  </a:lnTo>
                  <a:lnTo>
                    <a:pt x="704042" y="944"/>
                  </a:lnTo>
                  <a:lnTo>
                    <a:pt x="704216" y="995"/>
                  </a:lnTo>
                  <a:lnTo>
                    <a:pt x="704379" y="1034"/>
                  </a:lnTo>
                  <a:lnTo>
                    <a:pt x="704506" y="1034"/>
                  </a:lnTo>
                  <a:lnTo>
                    <a:pt x="704680" y="1086"/>
                  </a:lnTo>
                  <a:lnTo>
                    <a:pt x="704843" y="1138"/>
                  </a:lnTo>
                  <a:lnTo>
                    <a:pt x="704970" y="1138"/>
                  </a:lnTo>
                  <a:lnTo>
                    <a:pt x="705144" y="1176"/>
                  </a:lnTo>
                  <a:lnTo>
                    <a:pt x="705307" y="1228"/>
                  </a:lnTo>
                  <a:lnTo>
                    <a:pt x="705434" y="1228"/>
                  </a:lnTo>
                  <a:lnTo>
                    <a:pt x="705608" y="1267"/>
                  </a:lnTo>
                  <a:lnTo>
                    <a:pt x="705771" y="1319"/>
                  </a:lnTo>
                  <a:lnTo>
                    <a:pt x="705898" y="1319"/>
                  </a:lnTo>
                  <a:lnTo>
                    <a:pt x="706061" y="1370"/>
                  </a:lnTo>
                  <a:lnTo>
                    <a:pt x="706235" y="1409"/>
                  </a:lnTo>
                  <a:lnTo>
                    <a:pt x="706362" y="1409"/>
                  </a:lnTo>
                  <a:lnTo>
                    <a:pt x="706525" y="1461"/>
                  </a:lnTo>
                  <a:lnTo>
                    <a:pt x="706699" y="1513"/>
                  </a:lnTo>
                  <a:lnTo>
                    <a:pt x="706826" y="1552"/>
                  </a:lnTo>
                  <a:lnTo>
                    <a:pt x="706989" y="1603"/>
                  </a:lnTo>
                  <a:lnTo>
                    <a:pt x="707163" y="1655"/>
                  </a:lnTo>
                  <a:lnTo>
                    <a:pt x="707371" y="1694"/>
                  </a:lnTo>
                  <a:lnTo>
                    <a:pt x="707534" y="1694"/>
                  </a:lnTo>
                  <a:lnTo>
                    <a:pt x="707743" y="1746"/>
                  </a:lnTo>
                  <a:lnTo>
                    <a:pt x="707917" y="1797"/>
                  </a:lnTo>
                  <a:lnTo>
                    <a:pt x="708079" y="1836"/>
                  </a:lnTo>
                  <a:lnTo>
                    <a:pt x="708207" y="1888"/>
                  </a:lnTo>
                  <a:lnTo>
                    <a:pt x="708381" y="1927"/>
                  </a:lnTo>
                  <a:lnTo>
                    <a:pt x="708543" y="1978"/>
                  </a:lnTo>
                  <a:lnTo>
                    <a:pt x="708671" y="2030"/>
                  </a:lnTo>
                  <a:lnTo>
                    <a:pt x="708845" y="2069"/>
                  </a:lnTo>
                  <a:lnTo>
                    <a:pt x="709007" y="2121"/>
                  </a:lnTo>
                  <a:lnTo>
                    <a:pt x="709135" y="2121"/>
                  </a:lnTo>
                  <a:lnTo>
                    <a:pt x="709309" y="2172"/>
                  </a:lnTo>
                  <a:lnTo>
                    <a:pt x="709471" y="2263"/>
                  </a:lnTo>
                  <a:lnTo>
                    <a:pt x="709599" y="2263"/>
                  </a:lnTo>
                  <a:lnTo>
                    <a:pt x="709761" y="2315"/>
                  </a:lnTo>
                  <a:lnTo>
                    <a:pt x="709935" y="2353"/>
                  </a:lnTo>
                  <a:lnTo>
                    <a:pt x="710063" y="2405"/>
                  </a:lnTo>
                  <a:lnTo>
                    <a:pt x="710225" y="2444"/>
                  </a:lnTo>
                  <a:lnTo>
                    <a:pt x="710399" y="2496"/>
                  </a:lnTo>
                  <a:lnTo>
                    <a:pt x="710527" y="2547"/>
                  </a:lnTo>
                  <a:lnTo>
                    <a:pt x="710689" y="2586"/>
                  </a:lnTo>
                  <a:lnTo>
                    <a:pt x="710863" y="2638"/>
                  </a:lnTo>
                  <a:lnTo>
                    <a:pt x="711072" y="2690"/>
                  </a:lnTo>
                  <a:lnTo>
                    <a:pt x="711234" y="2780"/>
                  </a:lnTo>
                  <a:lnTo>
                    <a:pt x="711443" y="2832"/>
                  </a:lnTo>
                  <a:lnTo>
                    <a:pt x="711617" y="2871"/>
                  </a:lnTo>
                  <a:lnTo>
                    <a:pt x="711779" y="2974"/>
                  </a:lnTo>
                  <a:lnTo>
                    <a:pt x="711907" y="2974"/>
                  </a:lnTo>
                  <a:lnTo>
                    <a:pt x="712081" y="3013"/>
                  </a:lnTo>
                  <a:lnTo>
                    <a:pt x="712243" y="3104"/>
                  </a:lnTo>
                  <a:lnTo>
                    <a:pt x="712371" y="3104"/>
                  </a:lnTo>
                  <a:lnTo>
                    <a:pt x="712545" y="3207"/>
                  </a:lnTo>
                  <a:lnTo>
                    <a:pt x="712707" y="3246"/>
                  </a:lnTo>
                  <a:lnTo>
                    <a:pt x="712835" y="3298"/>
                  </a:lnTo>
                  <a:lnTo>
                    <a:pt x="713009" y="3349"/>
                  </a:lnTo>
                  <a:lnTo>
                    <a:pt x="713171" y="3440"/>
                  </a:lnTo>
                  <a:lnTo>
                    <a:pt x="713299" y="3440"/>
                  </a:lnTo>
                  <a:lnTo>
                    <a:pt x="713461" y="3530"/>
                  </a:lnTo>
                  <a:lnTo>
                    <a:pt x="713635" y="3582"/>
                  </a:lnTo>
                  <a:lnTo>
                    <a:pt x="713763" y="3621"/>
                  </a:lnTo>
                  <a:lnTo>
                    <a:pt x="713925" y="3673"/>
                  </a:lnTo>
                  <a:lnTo>
                    <a:pt x="714099" y="3763"/>
                  </a:lnTo>
                  <a:lnTo>
                    <a:pt x="714227" y="3763"/>
                  </a:lnTo>
                  <a:lnTo>
                    <a:pt x="714389" y="3867"/>
                  </a:lnTo>
                  <a:lnTo>
                    <a:pt x="714563" y="3905"/>
                  </a:lnTo>
                  <a:lnTo>
                    <a:pt x="714691" y="3957"/>
                  </a:lnTo>
                  <a:lnTo>
                    <a:pt x="714853" y="4009"/>
                  </a:lnTo>
                  <a:lnTo>
                    <a:pt x="715062" y="4099"/>
                  </a:lnTo>
                  <a:lnTo>
                    <a:pt x="715236" y="4138"/>
                  </a:lnTo>
                  <a:lnTo>
                    <a:pt x="715399" y="4242"/>
                  </a:lnTo>
                  <a:lnTo>
                    <a:pt x="715526" y="4281"/>
                  </a:lnTo>
                  <a:lnTo>
                    <a:pt x="715689" y="4332"/>
                  </a:lnTo>
                  <a:lnTo>
                    <a:pt x="715863" y="4423"/>
                  </a:lnTo>
                  <a:lnTo>
                    <a:pt x="715990" y="4475"/>
                  </a:lnTo>
                  <a:lnTo>
                    <a:pt x="716153" y="4526"/>
                  </a:lnTo>
                  <a:lnTo>
                    <a:pt x="716327" y="4617"/>
                  </a:lnTo>
                  <a:lnTo>
                    <a:pt x="716454" y="4669"/>
                  </a:lnTo>
                  <a:lnTo>
                    <a:pt x="716617" y="4707"/>
                  </a:lnTo>
                  <a:lnTo>
                    <a:pt x="716791" y="4798"/>
                  </a:lnTo>
                  <a:lnTo>
                    <a:pt x="716918" y="4850"/>
                  </a:lnTo>
                  <a:lnTo>
                    <a:pt x="717081" y="4901"/>
                  </a:lnTo>
                  <a:lnTo>
                    <a:pt x="717255" y="4992"/>
                  </a:lnTo>
                  <a:lnTo>
                    <a:pt x="717382" y="5044"/>
                  </a:lnTo>
                  <a:lnTo>
                    <a:pt x="717545" y="5134"/>
                  </a:lnTo>
                  <a:lnTo>
                    <a:pt x="717719" y="5186"/>
                  </a:lnTo>
                  <a:lnTo>
                    <a:pt x="717927" y="5276"/>
                  </a:lnTo>
                </a:path>
                <a:path w="925195" h="787400">
                  <a:moveTo>
                    <a:pt x="717927" y="5276"/>
                  </a:moveTo>
                  <a:lnTo>
                    <a:pt x="718090" y="5367"/>
                  </a:lnTo>
                  <a:lnTo>
                    <a:pt x="718299" y="5419"/>
                  </a:lnTo>
                  <a:lnTo>
                    <a:pt x="718473" y="5509"/>
                  </a:lnTo>
                  <a:lnTo>
                    <a:pt x="718635" y="5600"/>
                  </a:lnTo>
                  <a:lnTo>
                    <a:pt x="718763" y="5652"/>
                  </a:lnTo>
                  <a:lnTo>
                    <a:pt x="718937" y="5742"/>
                  </a:lnTo>
                  <a:lnTo>
                    <a:pt x="719099" y="5794"/>
                  </a:lnTo>
                  <a:lnTo>
                    <a:pt x="719227" y="5846"/>
                  </a:lnTo>
                  <a:lnTo>
                    <a:pt x="719389" y="5936"/>
                  </a:lnTo>
                  <a:lnTo>
                    <a:pt x="719563" y="6027"/>
                  </a:lnTo>
                  <a:lnTo>
                    <a:pt x="719691" y="6078"/>
                  </a:lnTo>
                  <a:lnTo>
                    <a:pt x="719853" y="6169"/>
                  </a:lnTo>
                  <a:lnTo>
                    <a:pt x="720027" y="6259"/>
                  </a:lnTo>
                  <a:lnTo>
                    <a:pt x="720155" y="6259"/>
                  </a:lnTo>
                  <a:lnTo>
                    <a:pt x="720317" y="6363"/>
                  </a:lnTo>
                  <a:lnTo>
                    <a:pt x="720491" y="6453"/>
                  </a:lnTo>
                  <a:lnTo>
                    <a:pt x="720619" y="6492"/>
                  </a:lnTo>
                  <a:lnTo>
                    <a:pt x="720781" y="6596"/>
                  </a:lnTo>
                  <a:lnTo>
                    <a:pt x="720955" y="6686"/>
                  </a:lnTo>
                  <a:lnTo>
                    <a:pt x="721083" y="6738"/>
                  </a:lnTo>
                  <a:lnTo>
                    <a:pt x="721245" y="6828"/>
                  </a:lnTo>
                  <a:lnTo>
                    <a:pt x="721419" y="6919"/>
                  </a:lnTo>
                  <a:lnTo>
                    <a:pt x="721628" y="7010"/>
                  </a:lnTo>
                  <a:lnTo>
                    <a:pt x="721790" y="7113"/>
                  </a:lnTo>
                  <a:lnTo>
                    <a:pt x="721999" y="7204"/>
                  </a:lnTo>
                  <a:lnTo>
                    <a:pt x="722173" y="7294"/>
                  </a:lnTo>
                  <a:lnTo>
                    <a:pt x="722335" y="7398"/>
                  </a:lnTo>
                  <a:lnTo>
                    <a:pt x="722463" y="7436"/>
                  </a:lnTo>
                  <a:lnTo>
                    <a:pt x="722637" y="7540"/>
                  </a:lnTo>
                  <a:lnTo>
                    <a:pt x="722799" y="7630"/>
                  </a:lnTo>
                  <a:lnTo>
                    <a:pt x="722927" y="7669"/>
                  </a:lnTo>
                  <a:lnTo>
                    <a:pt x="723089" y="7773"/>
                  </a:lnTo>
                  <a:lnTo>
                    <a:pt x="723263" y="7863"/>
                  </a:lnTo>
                  <a:lnTo>
                    <a:pt x="723391" y="7915"/>
                  </a:lnTo>
                  <a:lnTo>
                    <a:pt x="723553" y="8005"/>
                  </a:lnTo>
                  <a:lnTo>
                    <a:pt x="723727" y="8096"/>
                  </a:lnTo>
                  <a:lnTo>
                    <a:pt x="723855" y="8148"/>
                  </a:lnTo>
                  <a:lnTo>
                    <a:pt x="724017" y="8290"/>
                  </a:lnTo>
                  <a:lnTo>
                    <a:pt x="724191" y="8381"/>
                  </a:lnTo>
                  <a:lnTo>
                    <a:pt x="724319" y="8432"/>
                  </a:lnTo>
                  <a:lnTo>
                    <a:pt x="724481" y="8523"/>
                  </a:lnTo>
                  <a:lnTo>
                    <a:pt x="724655" y="8613"/>
                  </a:lnTo>
                  <a:lnTo>
                    <a:pt x="724783" y="8665"/>
                  </a:lnTo>
                  <a:lnTo>
                    <a:pt x="724945" y="8756"/>
                  </a:lnTo>
                  <a:lnTo>
                    <a:pt x="725119" y="8898"/>
                  </a:lnTo>
                  <a:lnTo>
                    <a:pt x="725328" y="8988"/>
                  </a:lnTo>
                  <a:lnTo>
                    <a:pt x="725491" y="9092"/>
                  </a:lnTo>
                  <a:lnTo>
                    <a:pt x="725699" y="9182"/>
                  </a:lnTo>
                  <a:lnTo>
                    <a:pt x="725873" y="9325"/>
                  </a:lnTo>
                  <a:lnTo>
                    <a:pt x="726036" y="9415"/>
                  </a:lnTo>
                  <a:lnTo>
                    <a:pt x="726163" y="9467"/>
                  </a:lnTo>
                  <a:lnTo>
                    <a:pt x="726337" y="9557"/>
                  </a:lnTo>
                  <a:lnTo>
                    <a:pt x="726500" y="9700"/>
                  </a:lnTo>
                  <a:lnTo>
                    <a:pt x="726627" y="9751"/>
                  </a:lnTo>
                  <a:lnTo>
                    <a:pt x="726790" y="9842"/>
                  </a:lnTo>
                  <a:lnTo>
                    <a:pt x="726964" y="9984"/>
                  </a:lnTo>
                  <a:lnTo>
                    <a:pt x="727091" y="10023"/>
                  </a:lnTo>
                  <a:lnTo>
                    <a:pt x="727254" y="10127"/>
                  </a:lnTo>
                  <a:lnTo>
                    <a:pt x="727428" y="10217"/>
                  </a:lnTo>
                  <a:lnTo>
                    <a:pt x="727555" y="10308"/>
                  </a:lnTo>
                  <a:lnTo>
                    <a:pt x="727718" y="10411"/>
                  </a:lnTo>
                  <a:lnTo>
                    <a:pt x="727892" y="10502"/>
                  </a:lnTo>
                  <a:lnTo>
                    <a:pt x="728019" y="10592"/>
                  </a:lnTo>
                  <a:lnTo>
                    <a:pt x="728182" y="10683"/>
                  </a:lnTo>
                  <a:lnTo>
                    <a:pt x="728356" y="10825"/>
                  </a:lnTo>
                  <a:lnTo>
                    <a:pt x="728483" y="10877"/>
                  </a:lnTo>
                  <a:lnTo>
                    <a:pt x="728646" y="10967"/>
                  </a:lnTo>
                  <a:lnTo>
                    <a:pt x="728820" y="11110"/>
                  </a:lnTo>
                  <a:lnTo>
                    <a:pt x="729029" y="11200"/>
                  </a:lnTo>
                  <a:lnTo>
                    <a:pt x="729191" y="11342"/>
                  </a:lnTo>
                  <a:lnTo>
                    <a:pt x="729400" y="11446"/>
                  </a:lnTo>
                  <a:lnTo>
                    <a:pt x="729574" y="11575"/>
                  </a:lnTo>
                  <a:lnTo>
                    <a:pt x="729736" y="11679"/>
                  </a:lnTo>
                  <a:lnTo>
                    <a:pt x="729864" y="11717"/>
                  </a:lnTo>
                  <a:lnTo>
                    <a:pt x="730038" y="11860"/>
                  </a:lnTo>
                  <a:lnTo>
                    <a:pt x="730200" y="12002"/>
                  </a:lnTo>
                  <a:lnTo>
                    <a:pt x="730328" y="12054"/>
                  </a:lnTo>
                  <a:lnTo>
                    <a:pt x="730490" y="12144"/>
                  </a:lnTo>
                  <a:lnTo>
                    <a:pt x="730664" y="12286"/>
                  </a:lnTo>
                  <a:lnTo>
                    <a:pt x="730792" y="12338"/>
                  </a:lnTo>
                  <a:lnTo>
                    <a:pt x="730954" y="12480"/>
                  </a:lnTo>
                  <a:lnTo>
                    <a:pt x="731128" y="12623"/>
                  </a:lnTo>
                  <a:lnTo>
                    <a:pt x="731256" y="12662"/>
                  </a:lnTo>
                  <a:lnTo>
                    <a:pt x="731418" y="12804"/>
                  </a:lnTo>
                  <a:lnTo>
                    <a:pt x="731592" y="12894"/>
                  </a:lnTo>
                  <a:lnTo>
                    <a:pt x="731720" y="12998"/>
                  </a:lnTo>
                  <a:lnTo>
                    <a:pt x="731882" y="13088"/>
                  </a:lnTo>
                  <a:lnTo>
                    <a:pt x="732056" y="13231"/>
                  </a:lnTo>
                  <a:lnTo>
                    <a:pt x="732184" y="13282"/>
                  </a:lnTo>
                  <a:lnTo>
                    <a:pt x="732346" y="13412"/>
                  </a:lnTo>
                  <a:lnTo>
                    <a:pt x="732520" y="13554"/>
                  </a:lnTo>
                  <a:lnTo>
                    <a:pt x="732729" y="13657"/>
                  </a:lnTo>
                  <a:lnTo>
                    <a:pt x="732891" y="13800"/>
                  </a:lnTo>
                  <a:lnTo>
                    <a:pt x="733100" y="13929"/>
                  </a:lnTo>
                  <a:lnTo>
                    <a:pt x="733274" y="14071"/>
                  </a:lnTo>
                  <a:lnTo>
                    <a:pt x="733437" y="14214"/>
                  </a:lnTo>
                  <a:lnTo>
                    <a:pt x="733564" y="14265"/>
                  </a:lnTo>
                  <a:lnTo>
                    <a:pt x="733738" y="14408"/>
                  </a:lnTo>
                  <a:lnTo>
                    <a:pt x="733901" y="14550"/>
                  </a:lnTo>
                  <a:lnTo>
                    <a:pt x="734028" y="14589"/>
                  </a:lnTo>
                  <a:lnTo>
                    <a:pt x="734191" y="14731"/>
                  </a:lnTo>
                  <a:lnTo>
                    <a:pt x="734365" y="14873"/>
                  </a:lnTo>
                  <a:lnTo>
                    <a:pt x="734492" y="14925"/>
                  </a:lnTo>
                  <a:lnTo>
                    <a:pt x="734655" y="15067"/>
                  </a:lnTo>
                  <a:lnTo>
                    <a:pt x="734829" y="15209"/>
                  </a:lnTo>
                  <a:lnTo>
                    <a:pt x="734956" y="15248"/>
                  </a:lnTo>
                  <a:lnTo>
                    <a:pt x="735119" y="15391"/>
                  </a:lnTo>
                  <a:lnTo>
                    <a:pt x="735293" y="15533"/>
                  </a:lnTo>
                  <a:lnTo>
                    <a:pt x="735420" y="15623"/>
                  </a:lnTo>
                  <a:lnTo>
                    <a:pt x="735583" y="15766"/>
                  </a:lnTo>
                  <a:lnTo>
                    <a:pt x="735757" y="15908"/>
                  </a:lnTo>
                  <a:lnTo>
                    <a:pt x="735884" y="15960"/>
                  </a:lnTo>
                  <a:lnTo>
                    <a:pt x="736047" y="16102"/>
                  </a:lnTo>
                  <a:lnTo>
                    <a:pt x="736221" y="16244"/>
                  </a:lnTo>
                </a:path>
                <a:path w="925195" h="787400">
                  <a:moveTo>
                    <a:pt x="736337" y="16283"/>
                  </a:moveTo>
                  <a:lnTo>
                    <a:pt x="736511" y="16425"/>
                  </a:lnTo>
                  <a:lnTo>
                    <a:pt x="736673" y="16568"/>
                  </a:lnTo>
                  <a:lnTo>
                    <a:pt x="736801" y="16671"/>
                  </a:lnTo>
                  <a:lnTo>
                    <a:pt x="736975" y="16800"/>
                  </a:lnTo>
                  <a:lnTo>
                    <a:pt x="737137" y="16943"/>
                  </a:lnTo>
                  <a:lnTo>
                    <a:pt x="737265" y="17046"/>
                  </a:lnTo>
                  <a:lnTo>
                    <a:pt x="737439" y="17188"/>
                  </a:lnTo>
                  <a:lnTo>
                    <a:pt x="737601" y="17318"/>
                  </a:lnTo>
                  <a:lnTo>
                    <a:pt x="737729" y="17369"/>
                  </a:lnTo>
                  <a:lnTo>
                    <a:pt x="737891" y="17512"/>
                  </a:lnTo>
                  <a:lnTo>
                    <a:pt x="738065" y="17654"/>
                  </a:lnTo>
                  <a:lnTo>
                    <a:pt x="738193" y="17744"/>
                  </a:lnTo>
                  <a:lnTo>
                    <a:pt x="738355" y="17887"/>
                  </a:lnTo>
                  <a:lnTo>
                    <a:pt x="738529" y="18029"/>
                  </a:lnTo>
                  <a:lnTo>
                    <a:pt x="738657" y="18120"/>
                  </a:lnTo>
                  <a:lnTo>
                    <a:pt x="738819" y="18262"/>
                  </a:lnTo>
                  <a:lnTo>
                    <a:pt x="738993" y="18404"/>
                  </a:lnTo>
                  <a:lnTo>
                    <a:pt x="739121" y="18495"/>
                  </a:lnTo>
                  <a:lnTo>
                    <a:pt x="739283" y="18637"/>
                  </a:lnTo>
                  <a:lnTo>
                    <a:pt x="739457" y="18779"/>
                  </a:lnTo>
                  <a:lnTo>
                    <a:pt x="739585" y="18883"/>
                  </a:lnTo>
                  <a:lnTo>
                    <a:pt x="739747" y="19025"/>
                  </a:lnTo>
                  <a:lnTo>
                    <a:pt x="739921" y="19154"/>
                  </a:lnTo>
                  <a:lnTo>
                    <a:pt x="740130" y="19297"/>
                  </a:lnTo>
                  <a:lnTo>
                    <a:pt x="740292" y="19491"/>
                  </a:lnTo>
                  <a:lnTo>
                    <a:pt x="740501" y="19633"/>
                  </a:lnTo>
                  <a:lnTo>
                    <a:pt x="740675" y="19775"/>
                  </a:lnTo>
                  <a:lnTo>
                    <a:pt x="740837" y="19956"/>
                  </a:lnTo>
                  <a:lnTo>
                    <a:pt x="740965" y="20008"/>
                  </a:lnTo>
                  <a:lnTo>
                    <a:pt x="741139" y="20189"/>
                  </a:lnTo>
                  <a:lnTo>
                    <a:pt x="741302" y="20331"/>
                  </a:lnTo>
                  <a:lnTo>
                    <a:pt x="741429" y="20435"/>
                  </a:lnTo>
                  <a:lnTo>
                    <a:pt x="741592" y="20577"/>
                  </a:lnTo>
                  <a:lnTo>
                    <a:pt x="741766" y="20719"/>
                  </a:lnTo>
                  <a:lnTo>
                    <a:pt x="741893" y="20810"/>
                  </a:lnTo>
                  <a:lnTo>
                    <a:pt x="742056" y="20952"/>
                  </a:lnTo>
                  <a:lnTo>
                    <a:pt x="742230" y="21133"/>
                  </a:lnTo>
                  <a:lnTo>
                    <a:pt x="742357" y="21185"/>
                  </a:lnTo>
                  <a:lnTo>
                    <a:pt x="742520" y="21366"/>
                  </a:lnTo>
                  <a:lnTo>
                    <a:pt x="742694" y="21508"/>
                  </a:lnTo>
                  <a:lnTo>
                    <a:pt x="742821" y="21612"/>
                  </a:lnTo>
                  <a:lnTo>
                    <a:pt x="742984" y="21754"/>
                  </a:lnTo>
                  <a:lnTo>
                    <a:pt x="743158" y="21935"/>
                  </a:lnTo>
                  <a:lnTo>
                    <a:pt x="743285" y="22026"/>
                  </a:lnTo>
                  <a:lnTo>
                    <a:pt x="743448" y="22168"/>
                  </a:lnTo>
                  <a:lnTo>
                    <a:pt x="743622" y="22362"/>
                  </a:lnTo>
                  <a:lnTo>
                    <a:pt x="743830" y="22504"/>
                  </a:lnTo>
                  <a:lnTo>
                    <a:pt x="743993" y="22685"/>
                  </a:lnTo>
                  <a:lnTo>
                    <a:pt x="744202" y="22827"/>
                  </a:lnTo>
                  <a:lnTo>
                    <a:pt x="744376" y="23021"/>
                  </a:lnTo>
                  <a:lnTo>
                    <a:pt x="744538" y="23164"/>
                  </a:lnTo>
                  <a:lnTo>
                    <a:pt x="744666" y="23254"/>
                  </a:lnTo>
                  <a:lnTo>
                    <a:pt x="744840" y="23396"/>
                  </a:lnTo>
                  <a:lnTo>
                    <a:pt x="745002" y="23590"/>
                  </a:lnTo>
                  <a:lnTo>
                    <a:pt x="745130" y="23681"/>
                  </a:lnTo>
                  <a:lnTo>
                    <a:pt x="745304" y="23823"/>
                  </a:lnTo>
                  <a:lnTo>
                    <a:pt x="745466" y="24004"/>
                  </a:lnTo>
                  <a:lnTo>
                    <a:pt x="745594" y="24108"/>
                  </a:lnTo>
                  <a:lnTo>
                    <a:pt x="745756" y="24237"/>
                  </a:lnTo>
                  <a:lnTo>
                    <a:pt x="745930" y="24431"/>
                  </a:lnTo>
                  <a:lnTo>
                    <a:pt x="746058" y="24522"/>
                  </a:lnTo>
                  <a:lnTo>
                    <a:pt x="746220" y="24716"/>
                  </a:lnTo>
                  <a:lnTo>
                    <a:pt x="746394" y="24858"/>
                  </a:lnTo>
                  <a:lnTo>
                    <a:pt x="746522" y="24949"/>
                  </a:lnTo>
                  <a:lnTo>
                    <a:pt x="746684" y="25143"/>
                  </a:lnTo>
                  <a:lnTo>
                    <a:pt x="746858" y="25285"/>
                  </a:lnTo>
                  <a:lnTo>
                    <a:pt x="746986" y="25375"/>
                  </a:lnTo>
                  <a:lnTo>
                    <a:pt x="747148" y="25556"/>
                  </a:lnTo>
                  <a:lnTo>
                    <a:pt x="747322" y="25750"/>
                  </a:lnTo>
                  <a:lnTo>
                    <a:pt x="747531" y="25931"/>
                  </a:lnTo>
                  <a:lnTo>
                    <a:pt x="747693" y="26074"/>
                  </a:lnTo>
                  <a:lnTo>
                    <a:pt x="747902" y="26268"/>
                  </a:lnTo>
                  <a:lnTo>
                    <a:pt x="748076" y="26462"/>
                  </a:lnTo>
                  <a:lnTo>
                    <a:pt x="748238" y="26643"/>
                  </a:lnTo>
                  <a:lnTo>
                    <a:pt x="748366" y="26733"/>
                  </a:lnTo>
                  <a:lnTo>
                    <a:pt x="748540" y="26876"/>
                  </a:lnTo>
                  <a:lnTo>
                    <a:pt x="748702" y="27070"/>
                  </a:lnTo>
                  <a:lnTo>
                    <a:pt x="748830" y="27160"/>
                  </a:lnTo>
                  <a:lnTo>
                    <a:pt x="749004" y="27354"/>
                  </a:lnTo>
                  <a:lnTo>
                    <a:pt x="749166" y="27535"/>
                  </a:lnTo>
                  <a:lnTo>
                    <a:pt x="749294" y="27639"/>
                  </a:lnTo>
                  <a:lnTo>
                    <a:pt x="749456" y="27820"/>
                  </a:lnTo>
                  <a:lnTo>
                    <a:pt x="749630" y="27962"/>
                  </a:lnTo>
                  <a:lnTo>
                    <a:pt x="749758" y="28053"/>
                  </a:lnTo>
                  <a:lnTo>
                    <a:pt x="749920" y="28247"/>
                  </a:lnTo>
                  <a:lnTo>
                    <a:pt x="750094" y="28428"/>
                  </a:lnTo>
                  <a:lnTo>
                    <a:pt x="750222" y="28531"/>
                  </a:lnTo>
                  <a:lnTo>
                    <a:pt x="750384" y="28712"/>
                  </a:lnTo>
                  <a:lnTo>
                    <a:pt x="750558" y="28906"/>
                  </a:lnTo>
                  <a:lnTo>
                    <a:pt x="750686" y="28997"/>
                  </a:lnTo>
                  <a:lnTo>
                    <a:pt x="750848" y="29191"/>
                  </a:lnTo>
                  <a:lnTo>
                    <a:pt x="751022" y="29372"/>
                  </a:lnTo>
                  <a:lnTo>
                    <a:pt x="751231" y="29566"/>
                  </a:lnTo>
                  <a:lnTo>
                    <a:pt x="751394" y="29747"/>
                  </a:lnTo>
                  <a:lnTo>
                    <a:pt x="751602" y="29941"/>
                  </a:lnTo>
                  <a:lnTo>
                    <a:pt x="751776" y="30122"/>
                  </a:lnTo>
                  <a:lnTo>
                    <a:pt x="751939" y="30316"/>
                  </a:lnTo>
                  <a:lnTo>
                    <a:pt x="752066" y="30407"/>
                  </a:lnTo>
                  <a:lnTo>
                    <a:pt x="752240" y="30601"/>
                  </a:lnTo>
                  <a:lnTo>
                    <a:pt x="752403" y="30782"/>
                  </a:lnTo>
                  <a:lnTo>
                    <a:pt x="752530" y="30885"/>
                  </a:lnTo>
                  <a:lnTo>
                    <a:pt x="752704" y="31066"/>
                  </a:lnTo>
                  <a:lnTo>
                    <a:pt x="752867" y="31260"/>
                  </a:lnTo>
                  <a:lnTo>
                    <a:pt x="752994" y="31351"/>
                  </a:lnTo>
                  <a:lnTo>
                    <a:pt x="753076" y="31493"/>
                  </a:lnTo>
                  <a:lnTo>
                    <a:pt x="753250" y="31674"/>
                  </a:lnTo>
                  <a:lnTo>
                    <a:pt x="753458" y="31868"/>
                  </a:lnTo>
                  <a:lnTo>
                    <a:pt x="753621" y="32062"/>
                  </a:lnTo>
                  <a:lnTo>
                    <a:pt x="753795" y="32243"/>
                  </a:lnTo>
                  <a:lnTo>
                    <a:pt x="753922" y="32334"/>
                  </a:lnTo>
                  <a:lnTo>
                    <a:pt x="754085" y="32528"/>
                  </a:lnTo>
                  <a:lnTo>
                    <a:pt x="754259" y="32760"/>
                  </a:lnTo>
                  <a:lnTo>
                    <a:pt x="754386" y="32851"/>
                  </a:lnTo>
                  <a:lnTo>
                    <a:pt x="754549" y="33045"/>
                  </a:lnTo>
                  <a:lnTo>
                    <a:pt x="754723" y="33239"/>
                  </a:lnTo>
                </a:path>
                <a:path w="925195" h="787400">
                  <a:moveTo>
                    <a:pt x="754723" y="33239"/>
                  </a:moveTo>
                  <a:lnTo>
                    <a:pt x="754932" y="33420"/>
                  </a:lnTo>
                  <a:lnTo>
                    <a:pt x="755094" y="33653"/>
                  </a:lnTo>
                  <a:lnTo>
                    <a:pt x="755303" y="33847"/>
                  </a:lnTo>
                  <a:lnTo>
                    <a:pt x="755477" y="34028"/>
                  </a:lnTo>
                  <a:lnTo>
                    <a:pt x="755639" y="34222"/>
                  </a:lnTo>
                  <a:lnTo>
                    <a:pt x="755767" y="34364"/>
                  </a:lnTo>
                  <a:lnTo>
                    <a:pt x="755941" y="34545"/>
                  </a:lnTo>
                  <a:lnTo>
                    <a:pt x="756103" y="34739"/>
                  </a:lnTo>
                  <a:lnTo>
                    <a:pt x="756231" y="34830"/>
                  </a:lnTo>
                  <a:lnTo>
                    <a:pt x="756405" y="35076"/>
                  </a:lnTo>
                  <a:lnTo>
                    <a:pt x="756567" y="35257"/>
                  </a:lnTo>
                  <a:lnTo>
                    <a:pt x="756695" y="35347"/>
                  </a:lnTo>
                  <a:lnTo>
                    <a:pt x="756857" y="35541"/>
                  </a:lnTo>
                  <a:lnTo>
                    <a:pt x="756950" y="35683"/>
                  </a:lnTo>
                  <a:lnTo>
                    <a:pt x="757159" y="35865"/>
                  </a:lnTo>
                  <a:lnTo>
                    <a:pt x="757321" y="36059"/>
                  </a:lnTo>
                  <a:lnTo>
                    <a:pt x="757402" y="36201"/>
                  </a:lnTo>
                  <a:lnTo>
                    <a:pt x="757623" y="36382"/>
                  </a:lnTo>
                  <a:lnTo>
                    <a:pt x="757785" y="36576"/>
                  </a:lnTo>
                  <a:lnTo>
                    <a:pt x="757866" y="36718"/>
                  </a:lnTo>
                  <a:lnTo>
                    <a:pt x="758087" y="36899"/>
                  </a:lnTo>
                  <a:lnTo>
                    <a:pt x="758249" y="37145"/>
                  </a:lnTo>
                  <a:lnTo>
                    <a:pt x="758423" y="37326"/>
                  </a:lnTo>
                  <a:lnTo>
                    <a:pt x="758632" y="37520"/>
                  </a:lnTo>
                  <a:lnTo>
                    <a:pt x="758713" y="37662"/>
                  </a:lnTo>
                  <a:lnTo>
                    <a:pt x="758876" y="37843"/>
                  </a:lnTo>
                  <a:lnTo>
                    <a:pt x="759003" y="37947"/>
                  </a:lnTo>
                  <a:lnTo>
                    <a:pt x="759096" y="38076"/>
                  </a:lnTo>
                  <a:lnTo>
                    <a:pt x="759258" y="38270"/>
                  </a:lnTo>
                  <a:lnTo>
                    <a:pt x="759467" y="38503"/>
                  </a:lnTo>
                  <a:lnTo>
                    <a:pt x="759641" y="38697"/>
                  </a:lnTo>
                  <a:lnTo>
                    <a:pt x="759722" y="38839"/>
                  </a:lnTo>
                  <a:lnTo>
                    <a:pt x="759931" y="39020"/>
                  </a:lnTo>
                  <a:lnTo>
                    <a:pt x="760105" y="39253"/>
                  </a:lnTo>
                  <a:lnTo>
                    <a:pt x="760268" y="39447"/>
                  </a:lnTo>
                  <a:lnTo>
                    <a:pt x="760395" y="39589"/>
                  </a:lnTo>
                  <a:lnTo>
                    <a:pt x="760558" y="39770"/>
                  </a:lnTo>
                  <a:lnTo>
                    <a:pt x="760732" y="40016"/>
                  </a:lnTo>
                  <a:lnTo>
                    <a:pt x="760859" y="40107"/>
                  </a:lnTo>
                  <a:lnTo>
                    <a:pt x="761022" y="40340"/>
                  </a:lnTo>
                  <a:lnTo>
                    <a:pt x="761196" y="40534"/>
                  </a:lnTo>
                  <a:lnTo>
                    <a:pt x="761323" y="40676"/>
                  </a:lnTo>
                  <a:lnTo>
                    <a:pt x="761486" y="40857"/>
                  </a:lnTo>
                  <a:lnTo>
                    <a:pt x="761567" y="40999"/>
                  </a:lnTo>
                  <a:lnTo>
                    <a:pt x="761787" y="41193"/>
                  </a:lnTo>
                  <a:lnTo>
                    <a:pt x="761868" y="41335"/>
                  </a:lnTo>
                  <a:lnTo>
                    <a:pt x="762031" y="41517"/>
                  </a:lnTo>
                  <a:lnTo>
                    <a:pt x="762124" y="41659"/>
                  </a:lnTo>
                  <a:lnTo>
                    <a:pt x="762332" y="41853"/>
                  </a:lnTo>
                  <a:lnTo>
                    <a:pt x="762414" y="41995"/>
                  </a:lnTo>
                  <a:lnTo>
                    <a:pt x="762576" y="42228"/>
                  </a:lnTo>
                  <a:lnTo>
                    <a:pt x="762704" y="42318"/>
                  </a:lnTo>
                  <a:lnTo>
                    <a:pt x="762878" y="42551"/>
                  </a:lnTo>
                  <a:lnTo>
                    <a:pt x="763040" y="42745"/>
                  </a:lnTo>
                  <a:lnTo>
                    <a:pt x="763168" y="42887"/>
                  </a:lnTo>
                  <a:lnTo>
                    <a:pt x="763342" y="43120"/>
                  </a:lnTo>
                  <a:lnTo>
                    <a:pt x="763504" y="43301"/>
                  </a:lnTo>
                  <a:lnTo>
                    <a:pt x="763632" y="43444"/>
                  </a:lnTo>
                  <a:lnTo>
                    <a:pt x="763806" y="43689"/>
                  </a:lnTo>
                  <a:lnTo>
                    <a:pt x="763968" y="43870"/>
                  </a:lnTo>
                  <a:lnTo>
                    <a:pt x="764096" y="44013"/>
                  </a:lnTo>
                  <a:lnTo>
                    <a:pt x="764258" y="44246"/>
                  </a:lnTo>
                  <a:lnTo>
                    <a:pt x="764432" y="44440"/>
                  </a:lnTo>
                  <a:lnTo>
                    <a:pt x="764560" y="44582"/>
                  </a:lnTo>
                  <a:lnTo>
                    <a:pt x="764722" y="44815"/>
                  </a:lnTo>
                  <a:lnTo>
                    <a:pt x="764896" y="45047"/>
                  </a:lnTo>
                  <a:lnTo>
                    <a:pt x="765024" y="45138"/>
                  </a:lnTo>
                  <a:lnTo>
                    <a:pt x="765186" y="45384"/>
                  </a:lnTo>
                  <a:lnTo>
                    <a:pt x="765360" y="45616"/>
                  </a:lnTo>
                  <a:lnTo>
                    <a:pt x="765569" y="45849"/>
                  </a:lnTo>
                  <a:lnTo>
                    <a:pt x="765731" y="46082"/>
                  </a:lnTo>
                  <a:lnTo>
                    <a:pt x="765940" y="46315"/>
                  </a:lnTo>
                  <a:lnTo>
                    <a:pt x="766114" y="46561"/>
                  </a:lnTo>
                  <a:lnTo>
                    <a:pt x="766276" y="46793"/>
                  </a:lnTo>
                  <a:lnTo>
                    <a:pt x="766404" y="46884"/>
                  </a:lnTo>
                  <a:lnTo>
                    <a:pt x="766497" y="47026"/>
                  </a:lnTo>
                  <a:lnTo>
                    <a:pt x="766659" y="47207"/>
                  </a:lnTo>
                  <a:lnTo>
                    <a:pt x="766740" y="47350"/>
                  </a:lnTo>
                  <a:lnTo>
                    <a:pt x="766868" y="47453"/>
                  </a:lnTo>
                  <a:lnTo>
                    <a:pt x="766949" y="47595"/>
                  </a:lnTo>
                  <a:lnTo>
                    <a:pt x="767123" y="47828"/>
                  </a:lnTo>
                  <a:lnTo>
                    <a:pt x="767204" y="47970"/>
                  </a:lnTo>
                  <a:lnTo>
                    <a:pt x="767332" y="48061"/>
                  </a:lnTo>
                  <a:lnTo>
                    <a:pt x="767413" y="48203"/>
                  </a:lnTo>
                  <a:lnTo>
                    <a:pt x="767587" y="48436"/>
                  </a:lnTo>
                  <a:lnTo>
                    <a:pt x="767796" y="48669"/>
                  </a:lnTo>
                  <a:lnTo>
                    <a:pt x="767958" y="48902"/>
                  </a:lnTo>
                  <a:lnTo>
                    <a:pt x="768132" y="49147"/>
                  </a:lnTo>
                  <a:lnTo>
                    <a:pt x="768260" y="49238"/>
                  </a:lnTo>
                  <a:lnTo>
                    <a:pt x="768341" y="49380"/>
                  </a:lnTo>
                  <a:lnTo>
                    <a:pt x="768504" y="49613"/>
                  </a:lnTo>
                  <a:lnTo>
                    <a:pt x="768596" y="49755"/>
                  </a:lnTo>
                  <a:lnTo>
                    <a:pt x="768724" y="49846"/>
                  </a:lnTo>
                  <a:lnTo>
                    <a:pt x="768805" y="49988"/>
                  </a:lnTo>
                  <a:lnTo>
                    <a:pt x="768968" y="50221"/>
                  </a:lnTo>
                  <a:lnTo>
                    <a:pt x="769176" y="50467"/>
                  </a:lnTo>
                  <a:lnTo>
                    <a:pt x="769269" y="50609"/>
                  </a:lnTo>
                  <a:lnTo>
                    <a:pt x="769432" y="50842"/>
                  </a:lnTo>
                  <a:lnTo>
                    <a:pt x="769640" y="51074"/>
                  </a:lnTo>
                  <a:lnTo>
                    <a:pt x="769814" y="51307"/>
                  </a:lnTo>
                  <a:lnTo>
                    <a:pt x="769896" y="51450"/>
                  </a:lnTo>
                  <a:lnTo>
                    <a:pt x="770104" y="51682"/>
                  </a:lnTo>
                  <a:lnTo>
                    <a:pt x="770278" y="51915"/>
                  </a:lnTo>
                  <a:lnTo>
                    <a:pt x="770360" y="52057"/>
                  </a:lnTo>
                  <a:lnTo>
                    <a:pt x="770568" y="52303"/>
                  </a:lnTo>
                  <a:lnTo>
                    <a:pt x="770742" y="52536"/>
                  </a:lnTo>
                  <a:lnTo>
                    <a:pt x="770824" y="52678"/>
                  </a:lnTo>
                  <a:lnTo>
                    <a:pt x="771032" y="52911"/>
                  </a:lnTo>
                  <a:lnTo>
                    <a:pt x="771114" y="53053"/>
                  </a:lnTo>
                  <a:lnTo>
                    <a:pt x="771288" y="53286"/>
                  </a:lnTo>
                  <a:lnTo>
                    <a:pt x="771369" y="53428"/>
                  </a:lnTo>
                  <a:lnTo>
                    <a:pt x="771496" y="53519"/>
                  </a:lnTo>
                  <a:lnTo>
                    <a:pt x="771578" y="53661"/>
                  </a:lnTo>
                  <a:lnTo>
                    <a:pt x="771752" y="53894"/>
                  </a:lnTo>
                  <a:lnTo>
                    <a:pt x="771833" y="54036"/>
                  </a:lnTo>
                  <a:lnTo>
                    <a:pt x="771960" y="54127"/>
                  </a:lnTo>
                  <a:lnTo>
                    <a:pt x="772042" y="54269"/>
                  </a:lnTo>
                  <a:lnTo>
                    <a:pt x="772123" y="54411"/>
                  </a:lnTo>
                  <a:lnTo>
                    <a:pt x="772297" y="54644"/>
                  </a:lnTo>
                  <a:lnTo>
                    <a:pt x="772424" y="54786"/>
                  </a:lnTo>
                  <a:lnTo>
                    <a:pt x="772587" y="55032"/>
                  </a:lnTo>
                  <a:lnTo>
                    <a:pt x="772668" y="55174"/>
                  </a:lnTo>
                  <a:lnTo>
                    <a:pt x="772877" y="55407"/>
                  </a:lnTo>
                  <a:lnTo>
                    <a:pt x="772970" y="55550"/>
                  </a:lnTo>
                  <a:lnTo>
                    <a:pt x="773051" y="55692"/>
                  </a:lnTo>
                </a:path>
                <a:path w="925195" h="787400">
                  <a:moveTo>
                    <a:pt x="773132" y="55782"/>
                  </a:moveTo>
                  <a:lnTo>
                    <a:pt x="773225" y="55925"/>
                  </a:lnTo>
                  <a:lnTo>
                    <a:pt x="773341" y="56067"/>
                  </a:lnTo>
                  <a:lnTo>
                    <a:pt x="773515" y="56300"/>
                  </a:lnTo>
                  <a:lnTo>
                    <a:pt x="773596" y="56442"/>
                  </a:lnTo>
                  <a:lnTo>
                    <a:pt x="773805" y="56675"/>
                  </a:lnTo>
                  <a:lnTo>
                    <a:pt x="773898" y="56817"/>
                  </a:lnTo>
                  <a:lnTo>
                    <a:pt x="773979" y="56959"/>
                  </a:lnTo>
                  <a:lnTo>
                    <a:pt x="774141" y="57192"/>
                  </a:lnTo>
                  <a:lnTo>
                    <a:pt x="774269" y="57334"/>
                  </a:lnTo>
                  <a:lnTo>
                    <a:pt x="774350" y="57477"/>
                  </a:lnTo>
                  <a:lnTo>
                    <a:pt x="774524" y="57709"/>
                  </a:lnTo>
                  <a:lnTo>
                    <a:pt x="774605" y="57852"/>
                  </a:lnTo>
                  <a:lnTo>
                    <a:pt x="774733" y="57942"/>
                  </a:lnTo>
                  <a:lnTo>
                    <a:pt x="774814" y="58085"/>
                  </a:lnTo>
                  <a:lnTo>
                    <a:pt x="774907" y="58227"/>
                  </a:lnTo>
                  <a:lnTo>
                    <a:pt x="774988" y="58369"/>
                  </a:lnTo>
                  <a:lnTo>
                    <a:pt x="775197" y="58602"/>
                  </a:lnTo>
                  <a:lnTo>
                    <a:pt x="775278" y="58744"/>
                  </a:lnTo>
                  <a:lnTo>
                    <a:pt x="775359" y="58886"/>
                  </a:lnTo>
                  <a:lnTo>
                    <a:pt x="775452" y="59029"/>
                  </a:lnTo>
                  <a:lnTo>
                    <a:pt x="775661" y="59261"/>
                  </a:lnTo>
                  <a:lnTo>
                    <a:pt x="775742" y="59404"/>
                  </a:lnTo>
                  <a:lnTo>
                    <a:pt x="775823" y="59546"/>
                  </a:lnTo>
                  <a:lnTo>
                    <a:pt x="775997" y="59779"/>
                  </a:lnTo>
                  <a:lnTo>
                    <a:pt x="776125" y="59921"/>
                  </a:lnTo>
                  <a:lnTo>
                    <a:pt x="776206" y="60063"/>
                  </a:lnTo>
                  <a:lnTo>
                    <a:pt x="776287" y="60206"/>
                  </a:lnTo>
                  <a:lnTo>
                    <a:pt x="776461" y="60438"/>
                  </a:lnTo>
                  <a:lnTo>
                    <a:pt x="776577" y="60581"/>
                  </a:lnTo>
                  <a:lnTo>
                    <a:pt x="776670" y="60723"/>
                  </a:lnTo>
                  <a:lnTo>
                    <a:pt x="776751" y="60865"/>
                  </a:lnTo>
                  <a:lnTo>
                    <a:pt x="776914" y="61098"/>
                  </a:lnTo>
                  <a:lnTo>
                    <a:pt x="777041" y="61240"/>
                  </a:lnTo>
                  <a:lnTo>
                    <a:pt x="777134" y="61383"/>
                  </a:lnTo>
                  <a:lnTo>
                    <a:pt x="777215" y="61525"/>
                  </a:lnTo>
                  <a:lnTo>
                    <a:pt x="777378" y="61758"/>
                  </a:lnTo>
                  <a:lnTo>
                    <a:pt x="777505" y="61900"/>
                  </a:lnTo>
                  <a:lnTo>
                    <a:pt x="777598" y="62042"/>
                  </a:lnTo>
                  <a:lnTo>
                    <a:pt x="777679" y="62184"/>
                  </a:lnTo>
                  <a:lnTo>
                    <a:pt x="777760" y="62327"/>
                  </a:lnTo>
                  <a:lnTo>
                    <a:pt x="777969" y="62560"/>
                  </a:lnTo>
                  <a:lnTo>
                    <a:pt x="778050" y="62702"/>
                  </a:lnTo>
                  <a:lnTo>
                    <a:pt x="778143" y="62844"/>
                  </a:lnTo>
                  <a:lnTo>
                    <a:pt x="778224" y="62986"/>
                  </a:lnTo>
                  <a:lnTo>
                    <a:pt x="778306" y="63129"/>
                  </a:lnTo>
                  <a:lnTo>
                    <a:pt x="778433" y="63219"/>
                  </a:lnTo>
                  <a:lnTo>
                    <a:pt x="778515" y="63361"/>
                  </a:lnTo>
                  <a:lnTo>
                    <a:pt x="778607" y="63504"/>
                  </a:lnTo>
                  <a:lnTo>
                    <a:pt x="778689" y="63646"/>
                  </a:lnTo>
                  <a:lnTo>
                    <a:pt x="778770" y="63788"/>
                  </a:lnTo>
                  <a:lnTo>
                    <a:pt x="778897" y="63918"/>
                  </a:lnTo>
                  <a:lnTo>
                    <a:pt x="778979" y="64060"/>
                  </a:lnTo>
                  <a:lnTo>
                    <a:pt x="779060" y="64202"/>
                  </a:lnTo>
                  <a:lnTo>
                    <a:pt x="779234" y="64435"/>
                  </a:lnTo>
                  <a:lnTo>
                    <a:pt x="779361" y="64577"/>
                  </a:lnTo>
                  <a:lnTo>
                    <a:pt x="779443" y="64719"/>
                  </a:lnTo>
                  <a:lnTo>
                    <a:pt x="779524" y="64862"/>
                  </a:lnTo>
                  <a:lnTo>
                    <a:pt x="779617" y="65004"/>
                  </a:lnTo>
                  <a:lnTo>
                    <a:pt x="779698" y="65146"/>
                  </a:lnTo>
                  <a:lnTo>
                    <a:pt x="779825" y="65289"/>
                  </a:lnTo>
                  <a:lnTo>
                    <a:pt x="779907" y="65431"/>
                  </a:lnTo>
                  <a:lnTo>
                    <a:pt x="780069" y="65664"/>
                  </a:lnTo>
                  <a:lnTo>
                    <a:pt x="780162" y="65806"/>
                  </a:lnTo>
                  <a:lnTo>
                    <a:pt x="780278" y="65948"/>
                  </a:lnTo>
                  <a:lnTo>
                    <a:pt x="780371" y="66090"/>
                  </a:lnTo>
                  <a:lnTo>
                    <a:pt x="780452" y="66233"/>
                  </a:lnTo>
                  <a:lnTo>
                    <a:pt x="780533" y="66375"/>
                  </a:lnTo>
                  <a:lnTo>
                    <a:pt x="780614" y="66517"/>
                  </a:lnTo>
                  <a:lnTo>
                    <a:pt x="780742" y="66660"/>
                  </a:lnTo>
                  <a:lnTo>
                    <a:pt x="780835" y="66789"/>
                  </a:lnTo>
                  <a:lnTo>
                    <a:pt x="780916" y="66931"/>
                  </a:lnTo>
                  <a:lnTo>
                    <a:pt x="780997" y="67073"/>
                  </a:lnTo>
                  <a:lnTo>
                    <a:pt x="781206" y="67306"/>
                  </a:lnTo>
                  <a:lnTo>
                    <a:pt x="781299" y="67448"/>
                  </a:lnTo>
                  <a:lnTo>
                    <a:pt x="781380" y="67591"/>
                  </a:lnTo>
                  <a:lnTo>
                    <a:pt x="781461" y="67733"/>
                  </a:lnTo>
                  <a:lnTo>
                    <a:pt x="781542" y="67875"/>
                  </a:lnTo>
                  <a:lnTo>
                    <a:pt x="781670" y="68018"/>
                  </a:lnTo>
                  <a:lnTo>
                    <a:pt x="781751" y="68160"/>
                  </a:lnTo>
                  <a:lnTo>
                    <a:pt x="781844" y="68302"/>
                  </a:lnTo>
                  <a:lnTo>
                    <a:pt x="781925" y="68444"/>
                  </a:lnTo>
                  <a:lnTo>
                    <a:pt x="782006" y="68587"/>
                  </a:lnTo>
                  <a:lnTo>
                    <a:pt x="782134" y="68729"/>
                  </a:lnTo>
                  <a:lnTo>
                    <a:pt x="782215" y="68871"/>
                  </a:lnTo>
                  <a:lnTo>
                    <a:pt x="782308" y="69013"/>
                  </a:lnTo>
                  <a:lnTo>
                    <a:pt x="782389" y="69143"/>
                  </a:lnTo>
                  <a:lnTo>
                    <a:pt x="782470" y="69285"/>
                  </a:lnTo>
                  <a:lnTo>
                    <a:pt x="782598" y="69427"/>
                  </a:lnTo>
                  <a:lnTo>
                    <a:pt x="782679" y="69570"/>
                  </a:lnTo>
                  <a:lnTo>
                    <a:pt x="782760" y="69712"/>
                  </a:lnTo>
                  <a:lnTo>
                    <a:pt x="782853" y="69854"/>
                  </a:lnTo>
                  <a:lnTo>
                    <a:pt x="782934" y="69996"/>
                  </a:lnTo>
                  <a:lnTo>
                    <a:pt x="783062" y="70139"/>
                  </a:lnTo>
                  <a:lnTo>
                    <a:pt x="783143" y="70281"/>
                  </a:lnTo>
                  <a:lnTo>
                    <a:pt x="783224" y="70423"/>
                  </a:lnTo>
                  <a:lnTo>
                    <a:pt x="783317" y="70565"/>
                  </a:lnTo>
                  <a:lnTo>
                    <a:pt x="783398" y="70708"/>
                  </a:lnTo>
                  <a:lnTo>
                    <a:pt x="783526" y="70837"/>
                  </a:lnTo>
                  <a:lnTo>
                    <a:pt x="783607" y="70979"/>
                  </a:lnTo>
                  <a:lnTo>
                    <a:pt x="783688" y="71122"/>
                  </a:lnTo>
                  <a:lnTo>
                    <a:pt x="783769" y="71264"/>
                  </a:lnTo>
                  <a:lnTo>
                    <a:pt x="783862" y="71406"/>
                  </a:lnTo>
                  <a:lnTo>
                    <a:pt x="783978" y="71548"/>
                  </a:lnTo>
                  <a:lnTo>
                    <a:pt x="784071" y="71691"/>
                  </a:lnTo>
                  <a:lnTo>
                    <a:pt x="784152" y="71833"/>
                  </a:lnTo>
                  <a:lnTo>
                    <a:pt x="784233" y="71975"/>
                  </a:lnTo>
                  <a:lnTo>
                    <a:pt x="784315" y="72118"/>
                  </a:lnTo>
                  <a:lnTo>
                    <a:pt x="784442" y="72260"/>
                  </a:lnTo>
                  <a:lnTo>
                    <a:pt x="784535" y="72402"/>
                  </a:lnTo>
                  <a:lnTo>
                    <a:pt x="784616" y="72531"/>
                  </a:lnTo>
                  <a:lnTo>
                    <a:pt x="784697" y="72674"/>
                  </a:lnTo>
                  <a:lnTo>
                    <a:pt x="784779" y="72816"/>
                  </a:lnTo>
                  <a:lnTo>
                    <a:pt x="784906" y="72958"/>
                  </a:lnTo>
                  <a:lnTo>
                    <a:pt x="784999" y="73100"/>
                  </a:lnTo>
                  <a:lnTo>
                    <a:pt x="785080" y="73243"/>
                  </a:lnTo>
                  <a:lnTo>
                    <a:pt x="785161" y="73385"/>
                  </a:lnTo>
                  <a:lnTo>
                    <a:pt x="785243" y="73527"/>
                  </a:lnTo>
                  <a:lnTo>
                    <a:pt x="785370" y="73670"/>
                  </a:lnTo>
                  <a:lnTo>
                    <a:pt x="785451" y="73812"/>
                  </a:lnTo>
                  <a:lnTo>
                    <a:pt x="785544" y="73993"/>
                  </a:lnTo>
                  <a:lnTo>
                    <a:pt x="785625" y="74135"/>
                  </a:lnTo>
                  <a:lnTo>
                    <a:pt x="785707" y="74277"/>
                  </a:lnTo>
                  <a:lnTo>
                    <a:pt x="785834" y="74420"/>
                  </a:lnTo>
                  <a:lnTo>
                    <a:pt x="785915" y="74562"/>
                  </a:lnTo>
                  <a:lnTo>
                    <a:pt x="786008" y="74704"/>
                  </a:lnTo>
                  <a:lnTo>
                    <a:pt x="786089" y="74847"/>
                  </a:lnTo>
                  <a:lnTo>
                    <a:pt x="786171" y="74989"/>
                  </a:lnTo>
                  <a:lnTo>
                    <a:pt x="786298" y="75131"/>
                  </a:lnTo>
                  <a:lnTo>
                    <a:pt x="786379" y="75273"/>
                  </a:lnTo>
                  <a:lnTo>
                    <a:pt x="786461" y="75403"/>
                  </a:lnTo>
                  <a:lnTo>
                    <a:pt x="786553" y="75545"/>
                  </a:lnTo>
                  <a:lnTo>
                    <a:pt x="786635" y="75739"/>
                  </a:lnTo>
                  <a:lnTo>
                    <a:pt x="786762" y="75881"/>
                  </a:lnTo>
                  <a:lnTo>
                    <a:pt x="786843" y="76023"/>
                  </a:lnTo>
                  <a:lnTo>
                    <a:pt x="786925" y="76166"/>
                  </a:lnTo>
                  <a:lnTo>
                    <a:pt x="787017" y="76308"/>
                  </a:lnTo>
                  <a:lnTo>
                    <a:pt x="787099" y="76450"/>
                  </a:lnTo>
                  <a:lnTo>
                    <a:pt x="787226" y="76580"/>
                  </a:lnTo>
                  <a:lnTo>
                    <a:pt x="787307" y="76722"/>
                  </a:lnTo>
                  <a:lnTo>
                    <a:pt x="787389" y="76864"/>
                  </a:lnTo>
                  <a:lnTo>
                    <a:pt x="787470" y="77058"/>
                  </a:lnTo>
                  <a:lnTo>
                    <a:pt x="787563" y="77200"/>
                  </a:lnTo>
                  <a:lnTo>
                    <a:pt x="787679" y="77343"/>
                  </a:lnTo>
                  <a:lnTo>
                    <a:pt x="787771" y="77485"/>
                  </a:lnTo>
                  <a:lnTo>
                    <a:pt x="787853" y="77627"/>
                  </a:lnTo>
                  <a:lnTo>
                    <a:pt x="787934" y="77757"/>
                  </a:lnTo>
                  <a:lnTo>
                    <a:pt x="788015" y="77899"/>
                  </a:lnTo>
                  <a:lnTo>
                    <a:pt x="788143" y="78041"/>
                  </a:lnTo>
                  <a:lnTo>
                    <a:pt x="788235" y="78235"/>
                  </a:lnTo>
                  <a:lnTo>
                    <a:pt x="788317" y="78377"/>
                  </a:lnTo>
                  <a:lnTo>
                    <a:pt x="788398" y="78520"/>
                  </a:lnTo>
                  <a:lnTo>
                    <a:pt x="788479" y="78662"/>
                  </a:lnTo>
                  <a:lnTo>
                    <a:pt x="788607" y="78791"/>
                  </a:lnTo>
                  <a:lnTo>
                    <a:pt x="788699" y="78934"/>
                  </a:lnTo>
                  <a:lnTo>
                    <a:pt x="788781" y="79076"/>
                  </a:lnTo>
                  <a:lnTo>
                    <a:pt x="788862" y="79270"/>
                  </a:lnTo>
                  <a:lnTo>
                    <a:pt x="788943" y="79412"/>
                  </a:lnTo>
                  <a:lnTo>
                    <a:pt x="789071" y="79554"/>
                  </a:lnTo>
                  <a:lnTo>
                    <a:pt x="789152" y="79697"/>
                  </a:lnTo>
                  <a:lnTo>
                    <a:pt x="789245" y="79839"/>
                  </a:lnTo>
                  <a:lnTo>
                    <a:pt x="789326" y="79968"/>
                  </a:lnTo>
                  <a:lnTo>
                    <a:pt x="789407" y="80162"/>
                  </a:lnTo>
                  <a:lnTo>
                    <a:pt x="789535" y="80305"/>
                  </a:lnTo>
                  <a:lnTo>
                    <a:pt x="789616" y="80447"/>
                  </a:lnTo>
                  <a:lnTo>
                    <a:pt x="789709" y="80589"/>
                  </a:lnTo>
                  <a:lnTo>
                    <a:pt x="789790" y="80731"/>
                  </a:lnTo>
                  <a:lnTo>
                    <a:pt x="789871" y="80912"/>
                  </a:lnTo>
                  <a:lnTo>
                    <a:pt x="789999" y="81055"/>
                  </a:lnTo>
                  <a:lnTo>
                    <a:pt x="790080" y="81197"/>
                  </a:lnTo>
                  <a:lnTo>
                    <a:pt x="790161" y="81339"/>
                  </a:lnTo>
                  <a:lnTo>
                    <a:pt x="790254" y="81481"/>
                  </a:lnTo>
                  <a:lnTo>
                    <a:pt x="790335" y="81663"/>
                  </a:lnTo>
                  <a:lnTo>
                    <a:pt x="790463" y="81805"/>
                  </a:lnTo>
                  <a:lnTo>
                    <a:pt x="790544" y="81947"/>
                  </a:lnTo>
                  <a:lnTo>
                    <a:pt x="790625" y="82089"/>
                  </a:lnTo>
                  <a:lnTo>
                    <a:pt x="790718" y="82232"/>
                  </a:lnTo>
                  <a:lnTo>
                    <a:pt x="790799" y="82426"/>
                  </a:lnTo>
                  <a:lnTo>
                    <a:pt x="790927" y="82568"/>
                  </a:lnTo>
                  <a:lnTo>
                    <a:pt x="791008" y="82710"/>
                  </a:lnTo>
                  <a:lnTo>
                    <a:pt x="791089" y="82840"/>
                  </a:lnTo>
                  <a:lnTo>
                    <a:pt x="791170" y="83034"/>
                  </a:lnTo>
                  <a:lnTo>
                    <a:pt x="791263" y="83176"/>
                  </a:lnTo>
                  <a:lnTo>
                    <a:pt x="791379" y="83318"/>
                  </a:lnTo>
                  <a:lnTo>
                    <a:pt x="791472" y="83460"/>
                  </a:lnTo>
                  <a:lnTo>
                    <a:pt x="791553" y="83603"/>
                  </a:lnTo>
                </a:path>
                <a:path w="925195" h="787400">
                  <a:moveTo>
                    <a:pt x="791553" y="83603"/>
                  </a:moveTo>
                  <a:lnTo>
                    <a:pt x="791634" y="83784"/>
                  </a:lnTo>
                  <a:lnTo>
                    <a:pt x="791715" y="83926"/>
                  </a:lnTo>
                  <a:lnTo>
                    <a:pt x="791843" y="84068"/>
                  </a:lnTo>
                  <a:lnTo>
                    <a:pt x="791936" y="84210"/>
                  </a:lnTo>
                  <a:lnTo>
                    <a:pt x="792017" y="84404"/>
                  </a:lnTo>
                  <a:lnTo>
                    <a:pt x="792098" y="84534"/>
                  </a:lnTo>
                  <a:lnTo>
                    <a:pt x="792179" y="84676"/>
                  </a:lnTo>
                  <a:lnTo>
                    <a:pt x="792307" y="84818"/>
                  </a:lnTo>
                  <a:lnTo>
                    <a:pt x="792400" y="85012"/>
                  </a:lnTo>
                  <a:lnTo>
                    <a:pt x="792481" y="85155"/>
                  </a:lnTo>
                  <a:lnTo>
                    <a:pt x="792562" y="85297"/>
                  </a:lnTo>
                  <a:lnTo>
                    <a:pt x="792643" y="85439"/>
                  </a:lnTo>
                  <a:lnTo>
                    <a:pt x="792771" y="85620"/>
                  </a:lnTo>
                  <a:lnTo>
                    <a:pt x="792852" y="85763"/>
                  </a:lnTo>
                  <a:lnTo>
                    <a:pt x="792945" y="85905"/>
                  </a:lnTo>
                  <a:lnTo>
                    <a:pt x="793026" y="86099"/>
                  </a:lnTo>
                  <a:lnTo>
                    <a:pt x="793107" y="86241"/>
                  </a:lnTo>
                  <a:lnTo>
                    <a:pt x="793235" y="86370"/>
                  </a:lnTo>
                  <a:lnTo>
                    <a:pt x="793316" y="86513"/>
                  </a:lnTo>
                  <a:lnTo>
                    <a:pt x="793409" y="86707"/>
                  </a:lnTo>
                  <a:lnTo>
                    <a:pt x="793490" y="86849"/>
                  </a:lnTo>
                  <a:lnTo>
                    <a:pt x="793571" y="86991"/>
                  </a:lnTo>
                  <a:lnTo>
                    <a:pt x="793699" y="87172"/>
                  </a:lnTo>
                  <a:lnTo>
                    <a:pt x="793780" y="87315"/>
                  </a:lnTo>
                  <a:lnTo>
                    <a:pt x="793861" y="87457"/>
                  </a:lnTo>
                  <a:lnTo>
                    <a:pt x="793954" y="87599"/>
                  </a:lnTo>
                  <a:lnTo>
                    <a:pt x="794035" y="87793"/>
                  </a:lnTo>
                  <a:lnTo>
                    <a:pt x="794163" y="87935"/>
                  </a:lnTo>
                  <a:lnTo>
                    <a:pt x="794244" y="88065"/>
                  </a:lnTo>
                  <a:lnTo>
                    <a:pt x="794325" y="88259"/>
                  </a:lnTo>
                  <a:lnTo>
                    <a:pt x="794418" y="88401"/>
                  </a:lnTo>
                  <a:lnTo>
                    <a:pt x="794499" y="88543"/>
                  </a:lnTo>
                  <a:lnTo>
                    <a:pt x="794627" y="88724"/>
                  </a:lnTo>
                  <a:lnTo>
                    <a:pt x="794708" y="88867"/>
                  </a:lnTo>
                  <a:lnTo>
                    <a:pt x="794789" y="89009"/>
                  </a:lnTo>
                  <a:lnTo>
                    <a:pt x="794871" y="89203"/>
                  </a:lnTo>
                  <a:lnTo>
                    <a:pt x="794963" y="89345"/>
                  </a:lnTo>
                  <a:lnTo>
                    <a:pt x="795079" y="89487"/>
                  </a:lnTo>
                  <a:lnTo>
                    <a:pt x="795172" y="89668"/>
                  </a:lnTo>
                  <a:lnTo>
                    <a:pt x="795253" y="89811"/>
                  </a:lnTo>
                  <a:lnTo>
                    <a:pt x="795335" y="89953"/>
                  </a:lnTo>
                  <a:lnTo>
                    <a:pt x="795416" y="90147"/>
                  </a:lnTo>
                  <a:lnTo>
                    <a:pt x="795543" y="90276"/>
                  </a:lnTo>
                  <a:lnTo>
                    <a:pt x="795636" y="90419"/>
                  </a:lnTo>
                  <a:lnTo>
                    <a:pt x="795717" y="90613"/>
                  </a:lnTo>
                  <a:lnTo>
                    <a:pt x="795799" y="90755"/>
                  </a:lnTo>
                  <a:lnTo>
                    <a:pt x="795880" y="90897"/>
                  </a:lnTo>
                  <a:lnTo>
                    <a:pt x="796007" y="91078"/>
                  </a:lnTo>
                  <a:lnTo>
                    <a:pt x="796089" y="91221"/>
                  </a:lnTo>
                  <a:lnTo>
                    <a:pt x="796181" y="91415"/>
                  </a:lnTo>
                  <a:lnTo>
                    <a:pt x="796263" y="91557"/>
                  </a:lnTo>
                  <a:lnTo>
                    <a:pt x="796344" y="91699"/>
                  </a:lnTo>
                  <a:lnTo>
                    <a:pt x="796471" y="91880"/>
                  </a:lnTo>
                  <a:lnTo>
                    <a:pt x="796553" y="92022"/>
                  </a:lnTo>
                  <a:lnTo>
                    <a:pt x="796645" y="92165"/>
                  </a:lnTo>
                  <a:lnTo>
                    <a:pt x="796727" y="92359"/>
                  </a:lnTo>
                  <a:lnTo>
                    <a:pt x="796808" y="92501"/>
                  </a:lnTo>
                  <a:lnTo>
                    <a:pt x="796935" y="92682"/>
                  </a:lnTo>
                  <a:lnTo>
                    <a:pt x="797017" y="92824"/>
                  </a:lnTo>
                  <a:lnTo>
                    <a:pt x="797109" y="92967"/>
                  </a:lnTo>
                  <a:lnTo>
                    <a:pt x="797191" y="93148"/>
                  </a:lnTo>
                  <a:lnTo>
                    <a:pt x="797272" y="93290"/>
                  </a:lnTo>
                  <a:lnTo>
                    <a:pt x="797399" y="93484"/>
                  </a:lnTo>
                  <a:lnTo>
                    <a:pt x="797481" y="93626"/>
                  </a:lnTo>
                  <a:lnTo>
                    <a:pt x="797562" y="93768"/>
                  </a:lnTo>
                  <a:lnTo>
                    <a:pt x="797655" y="93950"/>
                  </a:lnTo>
                  <a:lnTo>
                    <a:pt x="797736" y="94092"/>
                  </a:lnTo>
                  <a:lnTo>
                    <a:pt x="797863" y="94286"/>
                  </a:lnTo>
                  <a:lnTo>
                    <a:pt x="797945" y="94428"/>
                  </a:lnTo>
                  <a:lnTo>
                    <a:pt x="798026" y="94570"/>
                  </a:lnTo>
                  <a:lnTo>
                    <a:pt x="798119" y="94751"/>
                  </a:lnTo>
                  <a:lnTo>
                    <a:pt x="798200" y="94894"/>
                  </a:lnTo>
                  <a:lnTo>
                    <a:pt x="798327" y="95088"/>
                  </a:lnTo>
                  <a:lnTo>
                    <a:pt x="798409" y="95230"/>
                  </a:lnTo>
                  <a:lnTo>
                    <a:pt x="798490" y="95372"/>
                  </a:lnTo>
                  <a:lnTo>
                    <a:pt x="798571" y="95553"/>
                  </a:lnTo>
                  <a:lnTo>
                    <a:pt x="798664" y="95696"/>
                  </a:lnTo>
                  <a:lnTo>
                    <a:pt x="798791" y="95890"/>
                  </a:lnTo>
                  <a:lnTo>
                    <a:pt x="798873" y="96019"/>
                  </a:lnTo>
                  <a:lnTo>
                    <a:pt x="798954" y="96213"/>
                  </a:lnTo>
                  <a:lnTo>
                    <a:pt x="799035" y="96355"/>
                  </a:lnTo>
                  <a:lnTo>
                    <a:pt x="799163" y="96549"/>
                  </a:lnTo>
                  <a:lnTo>
                    <a:pt x="799244" y="96679"/>
                  </a:lnTo>
                  <a:lnTo>
                    <a:pt x="799337" y="96821"/>
                  </a:lnTo>
                  <a:lnTo>
                    <a:pt x="799418" y="97015"/>
                  </a:lnTo>
                  <a:lnTo>
                    <a:pt x="799499" y="97157"/>
                  </a:lnTo>
                  <a:lnTo>
                    <a:pt x="799627" y="97338"/>
                  </a:lnTo>
                  <a:lnTo>
                    <a:pt x="799708" y="97480"/>
                  </a:lnTo>
                  <a:lnTo>
                    <a:pt x="799789" y="97674"/>
                  </a:lnTo>
                  <a:lnTo>
                    <a:pt x="799882" y="97817"/>
                  </a:lnTo>
                  <a:lnTo>
                    <a:pt x="799963" y="97998"/>
                  </a:lnTo>
                  <a:lnTo>
                    <a:pt x="800091" y="98140"/>
                  </a:lnTo>
                  <a:lnTo>
                    <a:pt x="800172" y="98334"/>
                  </a:lnTo>
                  <a:lnTo>
                    <a:pt x="800253" y="98476"/>
                  </a:lnTo>
                  <a:lnTo>
                    <a:pt x="800346" y="98657"/>
                  </a:lnTo>
                  <a:lnTo>
                    <a:pt x="800427" y="98800"/>
                  </a:lnTo>
                  <a:lnTo>
                    <a:pt x="800555" y="98994"/>
                  </a:lnTo>
                  <a:lnTo>
                    <a:pt x="800636" y="99136"/>
                  </a:lnTo>
                  <a:lnTo>
                    <a:pt x="800717" y="99278"/>
                  </a:lnTo>
                  <a:lnTo>
                    <a:pt x="800810" y="99459"/>
                  </a:lnTo>
                  <a:lnTo>
                    <a:pt x="800891" y="99602"/>
                  </a:lnTo>
                  <a:lnTo>
                    <a:pt x="801019" y="99796"/>
                  </a:lnTo>
                  <a:lnTo>
                    <a:pt x="801100" y="99938"/>
                  </a:lnTo>
                  <a:lnTo>
                    <a:pt x="801181" y="100119"/>
                  </a:lnTo>
                  <a:lnTo>
                    <a:pt x="801262" y="100261"/>
                  </a:lnTo>
                  <a:lnTo>
                    <a:pt x="801355" y="100455"/>
                  </a:lnTo>
                  <a:lnTo>
                    <a:pt x="801483" y="100584"/>
                  </a:lnTo>
                  <a:lnTo>
                    <a:pt x="801564" y="100778"/>
                  </a:lnTo>
                  <a:lnTo>
                    <a:pt x="801645" y="100921"/>
                  </a:lnTo>
                  <a:lnTo>
                    <a:pt x="801726" y="101115"/>
                  </a:lnTo>
                  <a:lnTo>
                    <a:pt x="801819" y="101296"/>
                  </a:lnTo>
                  <a:lnTo>
                    <a:pt x="801935" y="101438"/>
                  </a:lnTo>
                  <a:lnTo>
                    <a:pt x="802028" y="101632"/>
                  </a:lnTo>
                  <a:lnTo>
                    <a:pt x="802109" y="101761"/>
                  </a:lnTo>
                  <a:lnTo>
                    <a:pt x="802190" y="101955"/>
                  </a:lnTo>
                  <a:lnTo>
                    <a:pt x="802271" y="102098"/>
                  </a:lnTo>
                  <a:lnTo>
                    <a:pt x="802399" y="102292"/>
                  </a:lnTo>
                  <a:lnTo>
                    <a:pt x="802492" y="102421"/>
                  </a:lnTo>
                  <a:lnTo>
                    <a:pt x="802573" y="102615"/>
                  </a:lnTo>
                  <a:lnTo>
                    <a:pt x="802654" y="102757"/>
                  </a:lnTo>
                  <a:lnTo>
                    <a:pt x="802735" y="102938"/>
                  </a:lnTo>
                  <a:lnTo>
                    <a:pt x="802863" y="103081"/>
                  </a:lnTo>
                  <a:lnTo>
                    <a:pt x="802944" y="103275"/>
                  </a:lnTo>
                  <a:lnTo>
                    <a:pt x="803037" y="103417"/>
                  </a:lnTo>
                  <a:lnTo>
                    <a:pt x="803118" y="103598"/>
                  </a:lnTo>
                  <a:lnTo>
                    <a:pt x="803199" y="103792"/>
                  </a:lnTo>
                  <a:lnTo>
                    <a:pt x="803327" y="103934"/>
                  </a:lnTo>
                  <a:lnTo>
                    <a:pt x="803408" y="104115"/>
                  </a:lnTo>
                  <a:lnTo>
                    <a:pt x="803489" y="104258"/>
                  </a:lnTo>
                  <a:lnTo>
                    <a:pt x="803582" y="104452"/>
                  </a:lnTo>
                  <a:lnTo>
                    <a:pt x="803663" y="104594"/>
                  </a:lnTo>
                  <a:lnTo>
                    <a:pt x="803791" y="104775"/>
                  </a:lnTo>
                  <a:lnTo>
                    <a:pt x="803872" y="104969"/>
                  </a:lnTo>
                  <a:lnTo>
                    <a:pt x="803953" y="105111"/>
                  </a:lnTo>
                  <a:lnTo>
                    <a:pt x="804046" y="105292"/>
                  </a:lnTo>
                  <a:lnTo>
                    <a:pt x="804127" y="105435"/>
                  </a:lnTo>
                  <a:lnTo>
                    <a:pt x="804255" y="105629"/>
                  </a:lnTo>
                  <a:lnTo>
                    <a:pt x="804336" y="105771"/>
                  </a:lnTo>
                  <a:lnTo>
                    <a:pt x="804417" y="105952"/>
                  </a:lnTo>
                  <a:lnTo>
                    <a:pt x="804510" y="106146"/>
                  </a:lnTo>
                  <a:lnTo>
                    <a:pt x="804591" y="106288"/>
                  </a:lnTo>
                  <a:lnTo>
                    <a:pt x="804719" y="106469"/>
                  </a:lnTo>
                  <a:lnTo>
                    <a:pt x="804800" y="106612"/>
                  </a:lnTo>
                  <a:lnTo>
                    <a:pt x="804881" y="106806"/>
                  </a:lnTo>
                  <a:lnTo>
                    <a:pt x="804963" y="106987"/>
                  </a:lnTo>
                  <a:lnTo>
                    <a:pt x="805055" y="107129"/>
                  </a:lnTo>
                  <a:lnTo>
                    <a:pt x="805183" y="107323"/>
                  </a:lnTo>
                  <a:lnTo>
                    <a:pt x="805264" y="107465"/>
                  </a:lnTo>
                  <a:lnTo>
                    <a:pt x="805345" y="107646"/>
                  </a:lnTo>
                  <a:lnTo>
                    <a:pt x="805427" y="107840"/>
                  </a:lnTo>
                  <a:lnTo>
                    <a:pt x="805519" y="107983"/>
                  </a:lnTo>
                  <a:lnTo>
                    <a:pt x="805635" y="108164"/>
                  </a:lnTo>
                  <a:lnTo>
                    <a:pt x="805728" y="108306"/>
                  </a:lnTo>
                  <a:lnTo>
                    <a:pt x="805809" y="108500"/>
                  </a:lnTo>
                  <a:lnTo>
                    <a:pt x="805891" y="108681"/>
                  </a:lnTo>
                  <a:lnTo>
                    <a:pt x="805972" y="108823"/>
                  </a:lnTo>
                  <a:lnTo>
                    <a:pt x="806099" y="109017"/>
                  </a:lnTo>
                  <a:lnTo>
                    <a:pt x="806192" y="109198"/>
                  </a:lnTo>
                  <a:lnTo>
                    <a:pt x="806273" y="109341"/>
                  </a:lnTo>
                  <a:lnTo>
                    <a:pt x="806355" y="109535"/>
                  </a:lnTo>
                  <a:lnTo>
                    <a:pt x="806436" y="109677"/>
                  </a:lnTo>
                  <a:lnTo>
                    <a:pt x="806563" y="109858"/>
                  </a:lnTo>
                  <a:lnTo>
                    <a:pt x="806645" y="110052"/>
                  </a:lnTo>
                  <a:lnTo>
                    <a:pt x="806737" y="110194"/>
                  </a:lnTo>
                  <a:lnTo>
                    <a:pt x="806819" y="110375"/>
                  </a:lnTo>
                  <a:lnTo>
                    <a:pt x="806900" y="110569"/>
                  </a:lnTo>
                  <a:lnTo>
                    <a:pt x="807027" y="110712"/>
                  </a:lnTo>
                  <a:lnTo>
                    <a:pt x="807109" y="110906"/>
                  </a:lnTo>
                  <a:lnTo>
                    <a:pt x="807190" y="111087"/>
                  </a:lnTo>
                  <a:lnTo>
                    <a:pt x="807283" y="111229"/>
                  </a:lnTo>
                  <a:lnTo>
                    <a:pt x="807364" y="111423"/>
                  </a:lnTo>
                  <a:lnTo>
                    <a:pt x="807491" y="111604"/>
                  </a:lnTo>
                  <a:lnTo>
                    <a:pt x="807573" y="111746"/>
                  </a:lnTo>
                  <a:lnTo>
                    <a:pt x="807654" y="111940"/>
                  </a:lnTo>
                  <a:lnTo>
                    <a:pt x="807747" y="112121"/>
                  </a:lnTo>
                  <a:lnTo>
                    <a:pt x="807828" y="112264"/>
                  </a:lnTo>
                  <a:lnTo>
                    <a:pt x="807955" y="112458"/>
                  </a:lnTo>
                  <a:lnTo>
                    <a:pt x="808037" y="112639"/>
                  </a:lnTo>
                  <a:lnTo>
                    <a:pt x="808118" y="112781"/>
                  </a:lnTo>
                  <a:lnTo>
                    <a:pt x="808211" y="112975"/>
                  </a:lnTo>
                  <a:lnTo>
                    <a:pt x="808292" y="113156"/>
                  </a:lnTo>
                  <a:lnTo>
                    <a:pt x="808419" y="113298"/>
                  </a:lnTo>
                  <a:lnTo>
                    <a:pt x="808501" y="113492"/>
                  </a:lnTo>
                  <a:lnTo>
                    <a:pt x="808582" y="113673"/>
                  </a:lnTo>
                  <a:lnTo>
                    <a:pt x="808663" y="113816"/>
                  </a:lnTo>
                  <a:lnTo>
                    <a:pt x="808756" y="114010"/>
                  </a:lnTo>
                  <a:lnTo>
                    <a:pt x="808883" y="114191"/>
                  </a:lnTo>
                  <a:lnTo>
                    <a:pt x="808965" y="114385"/>
                  </a:lnTo>
                  <a:lnTo>
                    <a:pt x="809046" y="114527"/>
                  </a:lnTo>
                  <a:lnTo>
                    <a:pt x="809127" y="114708"/>
                  </a:lnTo>
                  <a:lnTo>
                    <a:pt x="809220" y="114902"/>
                  </a:lnTo>
                  <a:lnTo>
                    <a:pt x="809336" y="115044"/>
                  </a:lnTo>
                  <a:lnTo>
                    <a:pt x="809429" y="115225"/>
                  </a:lnTo>
                  <a:lnTo>
                    <a:pt x="809510" y="115419"/>
                  </a:lnTo>
                  <a:lnTo>
                    <a:pt x="809591" y="115600"/>
                  </a:lnTo>
                  <a:lnTo>
                    <a:pt x="809672" y="115743"/>
                  </a:lnTo>
                  <a:lnTo>
                    <a:pt x="809800" y="115937"/>
                  </a:lnTo>
                  <a:lnTo>
                    <a:pt x="809893" y="116118"/>
                  </a:lnTo>
                  <a:lnTo>
                    <a:pt x="809974" y="116260"/>
                  </a:lnTo>
                </a:path>
                <a:path w="925195" h="787400">
                  <a:moveTo>
                    <a:pt x="809974" y="116260"/>
                  </a:moveTo>
                  <a:lnTo>
                    <a:pt x="810055" y="116454"/>
                  </a:lnTo>
                  <a:lnTo>
                    <a:pt x="810136" y="116648"/>
                  </a:lnTo>
                  <a:lnTo>
                    <a:pt x="810264" y="116829"/>
                  </a:lnTo>
                  <a:lnTo>
                    <a:pt x="810345" y="116971"/>
                  </a:lnTo>
                  <a:lnTo>
                    <a:pt x="810438" y="117165"/>
                  </a:lnTo>
                  <a:lnTo>
                    <a:pt x="810519" y="117346"/>
                  </a:lnTo>
                  <a:lnTo>
                    <a:pt x="810600" y="117540"/>
                  </a:lnTo>
                  <a:lnTo>
                    <a:pt x="810728" y="117683"/>
                  </a:lnTo>
                  <a:lnTo>
                    <a:pt x="810809" y="117864"/>
                  </a:lnTo>
                  <a:lnTo>
                    <a:pt x="810890" y="118058"/>
                  </a:lnTo>
                  <a:lnTo>
                    <a:pt x="810983" y="118239"/>
                  </a:lnTo>
                  <a:lnTo>
                    <a:pt x="811064" y="118381"/>
                  </a:lnTo>
                  <a:lnTo>
                    <a:pt x="811192" y="118575"/>
                  </a:lnTo>
                  <a:lnTo>
                    <a:pt x="811273" y="118756"/>
                  </a:lnTo>
                  <a:lnTo>
                    <a:pt x="811354" y="118950"/>
                  </a:lnTo>
                  <a:lnTo>
                    <a:pt x="811447" y="119093"/>
                  </a:lnTo>
                  <a:lnTo>
                    <a:pt x="811528" y="119274"/>
                  </a:lnTo>
                  <a:lnTo>
                    <a:pt x="811656" y="119468"/>
                  </a:lnTo>
                  <a:lnTo>
                    <a:pt x="811737" y="119649"/>
                  </a:lnTo>
                  <a:lnTo>
                    <a:pt x="811818" y="119791"/>
                  </a:lnTo>
                  <a:lnTo>
                    <a:pt x="811911" y="119985"/>
                  </a:lnTo>
                  <a:lnTo>
                    <a:pt x="811992" y="120166"/>
                  </a:lnTo>
                  <a:lnTo>
                    <a:pt x="812120" y="120360"/>
                  </a:lnTo>
                  <a:lnTo>
                    <a:pt x="812201" y="120554"/>
                  </a:lnTo>
                  <a:lnTo>
                    <a:pt x="812282" y="120683"/>
                  </a:lnTo>
                  <a:lnTo>
                    <a:pt x="812363" y="120877"/>
                  </a:lnTo>
                  <a:lnTo>
                    <a:pt x="812456" y="121071"/>
                  </a:lnTo>
                  <a:lnTo>
                    <a:pt x="812584" y="121252"/>
                  </a:lnTo>
                  <a:lnTo>
                    <a:pt x="812665" y="121446"/>
                  </a:lnTo>
                  <a:lnTo>
                    <a:pt x="812746" y="121589"/>
                  </a:lnTo>
                  <a:lnTo>
                    <a:pt x="812827" y="121770"/>
                  </a:lnTo>
                  <a:lnTo>
                    <a:pt x="812920" y="121964"/>
                  </a:lnTo>
                  <a:lnTo>
                    <a:pt x="813036" y="122145"/>
                  </a:lnTo>
                  <a:lnTo>
                    <a:pt x="813129" y="122339"/>
                  </a:lnTo>
                  <a:lnTo>
                    <a:pt x="813210" y="122481"/>
                  </a:lnTo>
                  <a:lnTo>
                    <a:pt x="813291" y="122662"/>
                  </a:lnTo>
                  <a:lnTo>
                    <a:pt x="813373" y="122856"/>
                  </a:lnTo>
                  <a:lnTo>
                    <a:pt x="813500" y="123037"/>
                  </a:lnTo>
                  <a:lnTo>
                    <a:pt x="813593" y="123231"/>
                  </a:lnTo>
                  <a:lnTo>
                    <a:pt x="813674" y="123374"/>
                  </a:lnTo>
                  <a:lnTo>
                    <a:pt x="813755" y="123555"/>
                  </a:lnTo>
                  <a:lnTo>
                    <a:pt x="813837" y="123749"/>
                  </a:lnTo>
                  <a:lnTo>
                    <a:pt x="813964" y="123943"/>
                  </a:lnTo>
                  <a:lnTo>
                    <a:pt x="814045" y="124124"/>
                  </a:lnTo>
                  <a:lnTo>
                    <a:pt x="814138" y="124318"/>
                  </a:lnTo>
                  <a:lnTo>
                    <a:pt x="814219" y="124460"/>
                  </a:lnTo>
                  <a:lnTo>
                    <a:pt x="814301" y="124641"/>
                  </a:lnTo>
                  <a:lnTo>
                    <a:pt x="814428" y="124835"/>
                  </a:lnTo>
                  <a:lnTo>
                    <a:pt x="814509" y="125016"/>
                  </a:lnTo>
                  <a:lnTo>
                    <a:pt x="814591" y="125210"/>
                  </a:lnTo>
                  <a:lnTo>
                    <a:pt x="814683" y="125391"/>
                  </a:lnTo>
                  <a:lnTo>
                    <a:pt x="814765" y="125533"/>
                  </a:lnTo>
                  <a:lnTo>
                    <a:pt x="814892" y="125727"/>
                  </a:lnTo>
                  <a:lnTo>
                    <a:pt x="814973" y="125909"/>
                  </a:lnTo>
                  <a:lnTo>
                    <a:pt x="815055" y="126103"/>
                  </a:lnTo>
                  <a:lnTo>
                    <a:pt x="815147" y="126297"/>
                  </a:lnTo>
                  <a:lnTo>
                    <a:pt x="815229" y="126478"/>
                  </a:lnTo>
                  <a:lnTo>
                    <a:pt x="815356" y="126672"/>
                  </a:lnTo>
                  <a:lnTo>
                    <a:pt x="815438" y="126814"/>
                  </a:lnTo>
                  <a:lnTo>
                    <a:pt x="815519" y="126995"/>
                  </a:lnTo>
                  <a:lnTo>
                    <a:pt x="815612" y="127189"/>
                  </a:lnTo>
                  <a:lnTo>
                    <a:pt x="815693" y="127370"/>
                  </a:lnTo>
                  <a:lnTo>
                    <a:pt x="815820" y="127564"/>
                  </a:lnTo>
                  <a:lnTo>
                    <a:pt x="815902" y="127745"/>
                  </a:lnTo>
                  <a:lnTo>
                    <a:pt x="815983" y="127939"/>
                  </a:lnTo>
                  <a:lnTo>
                    <a:pt x="816064" y="128133"/>
                  </a:lnTo>
                  <a:lnTo>
                    <a:pt x="816157" y="128262"/>
                  </a:lnTo>
                  <a:lnTo>
                    <a:pt x="816284" y="128456"/>
                  </a:lnTo>
                  <a:lnTo>
                    <a:pt x="816366" y="128650"/>
                  </a:lnTo>
                  <a:lnTo>
                    <a:pt x="816447" y="128832"/>
                  </a:lnTo>
                  <a:lnTo>
                    <a:pt x="816528" y="129026"/>
                  </a:lnTo>
                  <a:lnTo>
                    <a:pt x="816621" y="129207"/>
                  </a:lnTo>
                  <a:lnTo>
                    <a:pt x="816737" y="129401"/>
                  </a:lnTo>
                  <a:lnTo>
                    <a:pt x="816830" y="129582"/>
                  </a:lnTo>
                  <a:lnTo>
                    <a:pt x="816911" y="129776"/>
                  </a:lnTo>
                  <a:lnTo>
                    <a:pt x="816992" y="129918"/>
                  </a:lnTo>
                  <a:lnTo>
                    <a:pt x="817073" y="130099"/>
                  </a:lnTo>
                  <a:lnTo>
                    <a:pt x="817201" y="130293"/>
                  </a:lnTo>
                  <a:lnTo>
                    <a:pt x="817294" y="130474"/>
                  </a:lnTo>
                  <a:lnTo>
                    <a:pt x="817375" y="130668"/>
                  </a:lnTo>
                  <a:lnTo>
                    <a:pt x="817456" y="130862"/>
                  </a:lnTo>
                  <a:lnTo>
                    <a:pt x="817537" y="131043"/>
                  </a:lnTo>
                  <a:lnTo>
                    <a:pt x="817665" y="131237"/>
                  </a:lnTo>
                  <a:lnTo>
                    <a:pt x="817746" y="131418"/>
                  </a:lnTo>
                  <a:lnTo>
                    <a:pt x="817839" y="131612"/>
                  </a:lnTo>
                  <a:lnTo>
                    <a:pt x="817920" y="131793"/>
                  </a:lnTo>
                  <a:lnTo>
                    <a:pt x="818001" y="131936"/>
                  </a:lnTo>
                  <a:lnTo>
                    <a:pt x="818129" y="132130"/>
                  </a:lnTo>
                  <a:lnTo>
                    <a:pt x="818210" y="132311"/>
                  </a:lnTo>
                  <a:lnTo>
                    <a:pt x="818291" y="132505"/>
                  </a:lnTo>
                  <a:lnTo>
                    <a:pt x="818384" y="132699"/>
                  </a:lnTo>
                  <a:lnTo>
                    <a:pt x="818465" y="132880"/>
                  </a:lnTo>
                  <a:lnTo>
                    <a:pt x="818593" y="133074"/>
                  </a:lnTo>
                  <a:lnTo>
                    <a:pt x="818674" y="133255"/>
                  </a:lnTo>
                  <a:lnTo>
                    <a:pt x="818755" y="133449"/>
                  </a:lnTo>
                  <a:lnTo>
                    <a:pt x="818848" y="133630"/>
                  </a:lnTo>
                  <a:lnTo>
                    <a:pt x="818929" y="133824"/>
                  </a:lnTo>
                  <a:lnTo>
                    <a:pt x="819057" y="134005"/>
                  </a:lnTo>
                  <a:lnTo>
                    <a:pt x="819138" y="134199"/>
                  </a:lnTo>
                  <a:lnTo>
                    <a:pt x="819219" y="134393"/>
                  </a:lnTo>
                  <a:lnTo>
                    <a:pt x="819312" y="134574"/>
                  </a:lnTo>
                  <a:lnTo>
                    <a:pt x="819393" y="134768"/>
                  </a:lnTo>
                  <a:lnTo>
                    <a:pt x="819521" y="134949"/>
                  </a:lnTo>
                  <a:lnTo>
                    <a:pt x="819602" y="135091"/>
                  </a:lnTo>
                  <a:lnTo>
                    <a:pt x="819683" y="135285"/>
                  </a:lnTo>
                  <a:lnTo>
                    <a:pt x="819764" y="135467"/>
                  </a:lnTo>
                  <a:lnTo>
                    <a:pt x="819857" y="135661"/>
                  </a:lnTo>
                  <a:lnTo>
                    <a:pt x="819985" y="135842"/>
                  </a:lnTo>
                  <a:lnTo>
                    <a:pt x="820066" y="136036"/>
                  </a:lnTo>
                  <a:lnTo>
                    <a:pt x="820147" y="136217"/>
                  </a:lnTo>
                  <a:lnTo>
                    <a:pt x="820228" y="136411"/>
                  </a:lnTo>
                  <a:lnTo>
                    <a:pt x="820321" y="136605"/>
                  </a:lnTo>
                  <a:lnTo>
                    <a:pt x="820437" y="136786"/>
                  </a:lnTo>
                  <a:lnTo>
                    <a:pt x="820530" y="136980"/>
                  </a:lnTo>
                  <a:lnTo>
                    <a:pt x="820611" y="137161"/>
                  </a:lnTo>
                  <a:lnTo>
                    <a:pt x="820692" y="137355"/>
                  </a:lnTo>
                  <a:lnTo>
                    <a:pt x="820774" y="137536"/>
                  </a:lnTo>
                  <a:lnTo>
                    <a:pt x="820901" y="137730"/>
                  </a:lnTo>
                  <a:lnTo>
                    <a:pt x="820994" y="137911"/>
                  </a:lnTo>
                  <a:lnTo>
                    <a:pt x="821075" y="138105"/>
                  </a:lnTo>
                  <a:lnTo>
                    <a:pt x="821156" y="138299"/>
                  </a:lnTo>
                  <a:lnTo>
                    <a:pt x="821238" y="138480"/>
                  </a:lnTo>
                  <a:lnTo>
                    <a:pt x="821365" y="138674"/>
                  </a:lnTo>
                  <a:lnTo>
                    <a:pt x="821446" y="138855"/>
                  </a:lnTo>
                  <a:lnTo>
                    <a:pt x="821539" y="139049"/>
                  </a:lnTo>
                  <a:lnTo>
                    <a:pt x="821620" y="139230"/>
                  </a:lnTo>
                  <a:lnTo>
                    <a:pt x="821702" y="139424"/>
                  </a:lnTo>
                  <a:lnTo>
                    <a:pt x="821829" y="139618"/>
                  </a:lnTo>
                  <a:lnTo>
                    <a:pt x="821910" y="139799"/>
                  </a:lnTo>
                  <a:lnTo>
                    <a:pt x="821992" y="139993"/>
                  </a:lnTo>
                  <a:lnTo>
                    <a:pt x="822084" y="140174"/>
                  </a:lnTo>
                  <a:lnTo>
                    <a:pt x="822166" y="140368"/>
                  </a:lnTo>
                  <a:lnTo>
                    <a:pt x="822293" y="140549"/>
                  </a:lnTo>
                  <a:lnTo>
                    <a:pt x="822374" y="140743"/>
                  </a:lnTo>
                  <a:lnTo>
                    <a:pt x="822456" y="140925"/>
                  </a:lnTo>
                  <a:lnTo>
                    <a:pt x="822548" y="141119"/>
                  </a:lnTo>
                  <a:lnTo>
                    <a:pt x="822630" y="141313"/>
                  </a:lnTo>
                  <a:lnTo>
                    <a:pt x="822757" y="141494"/>
                  </a:lnTo>
                  <a:lnTo>
                    <a:pt x="822838" y="141688"/>
                  </a:lnTo>
                  <a:lnTo>
                    <a:pt x="822920" y="141920"/>
                  </a:lnTo>
                  <a:lnTo>
                    <a:pt x="823012" y="142101"/>
                  </a:lnTo>
                  <a:lnTo>
                    <a:pt x="823094" y="142295"/>
                  </a:lnTo>
                  <a:lnTo>
                    <a:pt x="823221" y="142489"/>
                  </a:lnTo>
                  <a:lnTo>
                    <a:pt x="823302" y="142671"/>
                  </a:lnTo>
                  <a:lnTo>
                    <a:pt x="823384" y="142865"/>
                  </a:lnTo>
                  <a:lnTo>
                    <a:pt x="823465" y="143046"/>
                  </a:lnTo>
                  <a:lnTo>
                    <a:pt x="823558" y="143240"/>
                  </a:lnTo>
                  <a:lnTo>
                    <a:pt x="823685" y="143421"/>
                  </a:lnTo>
                  <a:lnTo>
                    <a:pt x="823766" y="143615"/>
                  </a:lnTo>
                  <a:lnTo>
                    <a:pt x="823848" y="143796"/>
                  </a:lnTo>
                  <a:lnTo>
                    <a:pt x="823929" y="143990"/>
                  </a:lnTo>
                  <a:lnTo>
                    <a:pt x="824022" y="144184"/>
                  </a:lnTo>
                  <a:lnTo>
                    <a:pt x="824138" y="144365"/>
                  </a:lnTo>
                  <a:lnTo>
                    <a:pt x="824230" y="144559"/>
                  </a:lnTo>
                  <a:lnTo>
                    <a:pt x="824312" y="144740"/>
                  </a:lnTo>
                  <a:lnTo>
                    <a:pt x="824393" y="144934"/>
                  </a:lnTo>
                  <a:lnTo>
                    <a:pt x="824474" y="145115"/>
                  </a:lnTo>
                  <a:lnTo>
                    <a:pt x="824602" y="145361"/>
                  </a:lnTo>
                  <a:lnTo>
                    <a:pt x="824694" y="145542"/>
                  </a:lnTo>
                  <a:lnTo>
                    <a:pt x="824776" y="145736"/>
                  </a:lnTo>
                  <a:lnTo>
                    <a:pt x="824857" y="145917"/>
                  </a:lnTo>
                  <a:lnTo>
                    <a:pt x="824938" y="146111"/>
                  </a:lnTo>
                  <a:lnTo>
                    <a:pt x="825066" y="146292"/>
                  </a:lnTo>
                  <a:lnTo>
                    <a:pt x="825147" y="146486"/>
                  </a:lnTo>
                  <a:lnTo>
                    <a:pt x="825240" y="146667"/>
                  </a:lnTo>
                  <a:lnTo>
                    <a:pt x="825321" y="146861"/>
                  </a:lnTo>
                  <a:lnTo>
                    <a:pt x="825402" y="147055"/>
                  </a:lnTo>
                  <a:lnTo>
                    <a:pt x="825530" y="147236"/>
                  </a:lnTo>
                  <a:lnTo>
                    <a:pt x="825611" y="147469"/>
                  </a:lnTo>
                  <a:lnTo>
                    <a:pt x="825692" y="147663"/>
                  </a:lnTo>
                  <a:lnTo>
                    <a:pt x="825785" y="147844"/>
                  </a:lnTo>
                  <a:lnTo>
                    <a:pt x="825866" y="148038"/>
                  </a:lnTo>
                  <a:lnTo>
                    <a:pt x="825994" y="148232"/>
                  </a:lnTo>
                  <a:lnTo>
                    <a:pt x="826075" y="148413"/>
                  </a:lnTo>
                  <a:lnTo>
                    <a:pt x="826156" y="148607"/>
                  </a:lnTo>
                  <a:lnTo>
                    <a:pt x="826249" y="148788"/>
                  </a:lnTo>
                  <a:lnTo>
                    <a:pt x="826330" y="148982"/>
                  </a:lnTo>
                  <a:lnTo>
                    <a:pt x="826458" y="149215"/>
                  </a:lnTo>
                  <a:lnTo>
                    <a:pt x="826539" y="149396"/>
                  </a:lnTo>
                  <a:lnTo>
                    <a:pt x="826620" y="149590"/>
                  </a:lnTo>
                  <a:lnTo>
                    <a:pt x="826701" y="149784"/>
                  </a:lnTo>
                  <a:lnTo>
                    <a:pt x="826794" y="149965"/>
                  </a:lnTo>
                  <a:lnTo>
                    <a:pt x="826922" y="150159"/>
                  </a:lnTo>
                  <a:lnTo>
                    <a:pt x="827003" y="150340"/>
                  </a:lnTo>
                  <a:lnTo>
                    <a:pt x="827084" y="150534"/>
                  </a:lnTo>
                  <a:lnTo>
                    <a:pt x="827165" y="150767"/>
                  </a:lnTo>
                  <a:lnTo>
                    <a:pt x="827258" y="150961"/>
                  </a:lnTo>
                  <a:lnTo>
                    <a:pt x="827386" y="151142"/>
                  </a:lnTo>
                  <a:lnTo>
                    <a:pt x="827467" y="151336"/>
                  </a:lnTo>
                  <a:lnTo>
                    <a:pt x="827548" y="151517"/>
                  </a:lnTo>
                  <a:lnTo>
                    <a:pt x="827629" y="151711"/>
                  </a:lnTo>
                  <a:lnTo>
                    <a:pt x="827722" y="151892"/>
                  </a:lnTo>
                  <a:lnTo>
                    <a:pt x="827838" y="152138"/>
                  </a:lnTo>
                  <a:lnTo>
                    <a:pt x="827931" y="152319"/>
                  </a:lnTo>
                  <a:lnTo>
                    <a:pt x="828012" y="152513"/>
                  </a:lnTo>
                  <a:lnTo>
                    <a:pt x="828093" y="152694"/>
                  </a:lnTo>
                  <a:lnTo>
                    <a:pt x="828174" y="152888"/>
                  </a:lnTo>
                  <a:lnTo>
                    <a:pt x="828302" y="153069"/>
                  </a:lnTo>
                  <a:lnTo>
                    <a:pt x="828395" y="153263"/>
                  </a:lnTo>
                </a:path>
                <a:path w="925195" h="787400">
                  <a:moveTo>
                    <a:pt x="828395" y="153263"/>
                  </a:moveTo>
                  <a:lnTo>
                    <a:pt x="828476" y="153496"/>
                  </a:lnTo>
                  <a:lnTo>
                    <a:pt x="828557" y="153690"/>
                  </a:lnTo>
                  <a:lnTo>
                    <a:pt x="828638" y="153871"/>
                  </a:lnTo>
                  <a:lnTo>
                    <a:pt x="828766" y="154065"/>
                  </a:lnTo>
                  <a:lnTo>
                    <a:pt x="828847" y="154246"/>
                  </a:lnTo>
                  <a:lnTo>
                    <a:pt x="828940" y="154440"/>
                  </a:lnTo>
                  <a:lnTo>
                    <a:pt x="829021" y="154673"/>
                  </a:lnTo>
                  <a:lnTo>
                    <a:pt x="829102" y="154867"/>
                  </a:lnTo>
                  <a:lnTo>
                    <a:pt x="829230" y="155048"/>
                  </a:lnTo>
                  <a:lnTo>
                    <a:pt x="829311" y="155242"/>
                  </a:lnTo>
                  <a:lnTo>
                    <a:pt x="829404" y="155423"/>
                  </a:lnTo>
                  <a:lnTo>
                    <a:pt x="829485" y="155669"/>
                  </a:lnTo>
                  <a:lnTo>
                    <a:pt x="829566" y="155850"/>
                  </a:lnTo>
                  <a:lnTo>
                    <a:pt x="829694" y="156044"/>
                  </a:lnTo>
                  <a:lnTo>
                    <a:pt x="829775" y="156225"/>
                  </a:lnTo>
                  <a:lnTo>
                    <a:pt x="829856" y="156419"/>
                  </a:lnTo>
                  <a:lnTo>
                    <a:pt x="829949" y="156600"/>
                  </a:lnTo>
                  <a:lnTo>
                    <a:pt x="830030" y="156846"/>
                  </a:lnTo>
                  <a:lnTo>
                    <a:pt x="830158" y="157027"/>
                  </a:lnTo>
                  <a:lnTo>
                    <a:pt x="830239" y="157221"/>
                  </a:lnTo>
                  <a:lnTo>
                    <a:pt x="830320" y="157402"/>
                  </a:lnTo>
                  <a:lnTo>
                    <a:pt x="830402" y="157596"/>
                  </a:lnTo>
                  <a:lnTo>
                    <a:pt x="830494" y="157829"/>
                  </a:lnTo>
                  <a:lnTo>
                    <a:pt x="830622" y="158010"/>
                  </a:lnTo>
                  <a:lnTo>
                    <a:pt x="830703" y="158204"/>
                  </a:lnTo>
                  <a:lnTo>
                    <a:pt x="830784" y="158398"/>
                  </a:lnTo>
                  <a:lnTo>
                    <a:pt x="830866" y="158631"/>
                  </a:lnTo>
                  <a:lnTo>
                    <a:pt x="830958" y="158812"/>
                  </a:lnTo>
                  <a:lnTo>
                    <a:pt x="831086" y="159006"/>
                  </a:lnTo>
                  <a:lnTo>
                    <a:pt x="831167" y="159187"/>
                  </a:lnTo>
                  <a:lnTo>
                    <a:pt x="831248" y="159381"/>
                  </a:lnTo>
                  <a:lnTo>
                    <a:pt x="831330" y="159614"/>
                  </a:lnTo>
                  <a:lnTo>
                    <a:pt x="831422" y="159808"/>
                  </a:lnTo>
                  <a:lnTo>
                    <a:pt x="831538" y="159989"/>
                  </a:lnTo>
                  <a:lnTo>
                    <a:pt x="831631" y="160183"/>
                  </a:lnTo>
                  <a:lnTo>
                    <a:pt x="831712" y="160416"/>
                  </a:lnTo>
                  <a:lnTo>
                    <a:pt x="831794" y="160610"/>
                  </a:lnTo>
                  <a:lnTo>
                    <a:pt x="831875" y="160791"/>
                  </a:lnTo>
                  <a:lnTo>
                    <a:pt x="832002" y="160985"/>
                  </a:lnTo>
                  <a:lnTo>
                    <a:pt x="832095" y="161166"/>
                  </a:lnTo>
                  <a:lnTo>
                    <a:pt x="832176" y="161411"/>
                  </a:lnTo>
                  <a:lnTo>
                    <a:pt x="832258" y="161592"/>
                  </a:lnTo>
                  <a:lnTo>
                    <a:pt x="832339" y="161786"/>
                  </a:lnTo>
                  <a:lnTo>
                    <a:pt x="832466" y="161968"/>
                  </a:lnTo>
                  <a:lnTo>
                    <a:pt x="832548" y="162200"/>
                  </a:lnTo>
                  <a:lnTo>
                    <a:pt x="832640" y="162394"/>
                  </a:lnTo>
                  <a:lnTo>
                    <a:pt x="832722" y="162588"/>
                  </a:lnTo>
                  <a:lnTo>
                    <a:pt x="832803" y="162769"/>
                  </a:lnTo>
                  <a:lnTo>
                    <a:pt x="832930" y="163002"/>
                  </a:lnTo>
                  <a:lnTo>
                    <a:pt x="833012" y="163196"/>
                  </a:lnTo>
                  <a:lnTo>
                    <a:pt x="833104" y="163377"/>
                  </a:lnTo>
                  <a:lnTo>
                    <a:pt x="833186" y="163571"/>
                  </a:lnTo>
                  <a:lnTo>
                    <a:pt x="833267" y="163804"/>
                  </a:lnTo>
                  <a:lnTo>
                    <a:pt x="833394" y="163998"/>
                  </a:lnTo>
                  <a:lnTo>
                    <a:pt x="833476" y="164179"/>
                  </a:lnTo>
                  <a:lnTo>
                    <a:pt x="833557" y="164412"/>
                  </a:lnTo>
                  <a:lnTo>
                    <a:pt x="833650" y="164606"/>
                  </a:lnTo>
                  <a:lnTo>
                    <a:pt x="833731" y="164800"/>
                  </a:lnTo>
                  <a:lnTo>
                    <a:pt x="833858" y="164981"/>
                  </a:lnTo>
                  <a:lnTo>
                    <a:pt x="833940" y="165214"/>
                  </a:lnTo>
                  <a:lnTo>
                    <a:pt x="834021" y="165408"/>
                  </a:lnTo>
                  <a:lnTo>
                    <a:pt x="834102" y="165589"/>
                  </a:lnTo>
                  <a:lnTo>
                    <a:pt x="834195" y="165783"/>
                  </a:lnTo>
                  <a:lnTo>
                    <a:pt x="834322" y="166016"/>
                  </a:lnTo>
                  <a:lnTo>
                    <a:pt x="834404" y="166210"/>
                  </a:lnTo>
                  <a:lnTo>
                    <a:pt x="834485" y="166391"/>
                  </a:lnTo>
                  <a:lnTo>
                    <a:pt x="834566" y="166624"/>
                  </a:lnTo>
                  <a:lnTo>
                    <a:pt x="834659" y="166818"/>
                  </a:lnTo>
                  <a:lnTo>
                    <a:pt x="834786" y="167012"/>
                  </a:lnTo>
                  <a:lnTo>
                    <a:pt x="834868" y="167244"/>
                  </a:lnTo>
                  <a:lnTo>
                    <a:pt x="834949" y="167426"/>
                  </a:lnTo>
                  <a:lnTo>
                    <a:pt x="835030" y="167620"/>
                  </a:lnTo>
                  <a:lnTo>
                    <a:pt x="835123" y="167801"/>
                  </a:lnTo>
                  <a:lnTo>
                    <a:pt x="835239" y="168046"/>
                  </a:lnTo>
                  <a:lnTo>
                    <a:pt x="835332" y="168227"/>
                  </a:lnTo>
                  <a:lnTo>
                    <a:pt x="835413" y="168421"/>
                  </a:lnTo>
                  <a:lnTo>
                    <a:pt x="835494" y="168654"/>
                  </a:lnTo>
                  <a:lnTo>
                    <a:pt x="835575" y="168848"/>
                  </a:lnTo>
                  <a:lnTo>
                    <a:pt x="835703" y="169029"/>
                  </a:lnTo>
                  <a:lnTo>
                    <a:pt x="835796" y="169262"/>
                  </a:lnTo>
                  <a:lnTo>
                    <a:pt x="835877" y="169456"/>
                  </a:lnTo>
                  <a:lnTo>
                    <a:pt x="835958" y="169637"/>
                  </a:lnTo>
                  <a:lnTo>
                    <a:pt x="836039" y="169883"/>
                  </a:lnTo>
                  <a:lnTo>
                    <a:pt x="836167" y="170064"/>
                  </a:lnTo>
                  <a:lnTo>
                    <a:pt x="836248" y="170258"/>
                  </a:lnTo>
                  <a:lnTo>
                    <a:pt x="836341" y="170491"/>
                  </a:lnTo>
                  <a:lnTo>
                    <a:pt x="836422" y="170672"/>
                  </a:lnTo>
                  <a:lnTo>
                    <a:pt x="836503" y="170866"/>
                  </a:lnTo>
                  <a:lnTo>
                    <a:pt x="836631" y="171099"/>
                  </a:lnTo>
                  <a:lnTo>
                    <a:pt x="836712" y="171293"/>
                  </a:lnTo>
                  <a:lnTo>
                    <a:pt x="836805" y="171474"/>
                  </a:lnTo>
                  <a:lnTo>
                    <a:pt x="836886" y="171720"/>
                  </a:lnTo>
                  <a:lnTo>
                    <a:pt x="836967" y="171901"/>
                  </a:lnTo>
                  <a:lnTo>
                    <a:pt x="837095" y="172095"/>
                  </a:lnTo>
                  <a:lnTo>
                    <a:pt x="837176" y="172327"/>
                  </a:lnTo>
                  <a:lnTo>
                    <a:pt x="837257" y="172508"/>
                  </a:lnTo>
                  <a:lnTo>
                    <a:pt x="837350" y="172702"/>
                  </a:lnTo>
                  <a:lnTo>
                    <a:pt x="837431" y="172935"/>
                  </a:lnTo>
                  <a:lnTo>
                    <a:pt x="837559" y="173129"/>
                  </a:lnTo>
                  <a:lnTo>
                    <a:pt x="837640" y="173310"/>
                  </a:lnTo>
                  <a:lnTo>
                    <a:pt x="837721" y="173543"/>
                  </a:lnTo>
                  <a:lnTo>
                    <a:pt x="837802" y="173737"/>
                  </a:lnTo>
                  <a:lnTo>
                    <a:pt x="837895" y="173931"/>
                  </a:lnTo>
                  <a:lnTo>
                    <a:pt x="838023" y="174164"/>
                  </a:lnTo>
                  <a:lnTo>
                    <a:pt x="838104" y="174345"/>
                  </a:lnTo>
                  <a:lnTo>
                    <a:pt x="838185" y="174539"/>
                  </a:lnTo>
                  <a:lnTo>
                    <a:pt x="838266" y="174772"/>
                  </a:lnTo>
                  <a:lnTo>
                    <a:pt x="838359" y="174966"/>
                  </a:lnTo>
                  <a:lnTo>
                    <a:pt x="838487" y="175199"/>
                  </a:lnTo>
                  <a:lnTo>
                    <a:pt x="838568" y="175380"/>
                  </a:lnTo>
                  <a:lnTo>
                    <a:pt x="838649" y="175574"/>
                  </a:lnTo>
                  <a:lnTo>
                    <a:pt x="838730" y="175807"/>
                  </a:lnTo>
                  <a:lnTo>
                    <a:pt x="838823" y="176001"/>
                  </a:lnTo>
                  <a:lnTo>
                    <a:pt x="838939" y="176182"/>
                  </a:lnTo>
                  <a:lnTo>
                    <a:pt x="839032" y="176414"/>
                  </a:lnTo>
                  <a:lnTo>
                    <a:pt x="839113" y="176608"/>
                  </a:lnTo>
                  <a:lnTo>
                    <a:pt x="839194" y="176841"/>
                  </a:lnTo>
                  <a:lnTo>
                    <a:pt x="839276" y="177035"/>
                  </a:lnTo>
                  <a:lnTo>
                    <a:pt x="839403" y="177216"/>
                  </a:lnTo>
                  <a:lnTo>
                    <a:pt x="839496" y="177462"/>
                  </a:lnTo>
                  <a:lnTo>
                    <a:pt x="839577" y="177643"/>
                  </a:lnTo>
                  <a:lnTo>
                    <a:pt x="839658" y="177876"/>
                  </a:lnTo>
                  <a:lnTo>
                    <a:pt x="839740" y="178070"/>
                  </a:lnTo>
                  <a:lnTo>
                    <a:pt x="839867" y="178251"/>
                  </a:lnTo>
                  <a:lnTo>
                    <a:pt x="839948" y="178497"/>
                  </a:lnTo>
                  <a:lnTo>
                    <a:pt x="840041" y="178678"/>
                  </a:lnTo>
                  <a:lnTo>
                    <a:pt x="840122" y="178911"/>
                  </a:lnTo>
                  <a:lnTo>
                    <a:pt x="840204" y="179105"/>
                  </a:lnTo>
                  <a:lnTo>
                    <a:pt x="840331" y="179286"/>
                  </a:lnTo>
                  <a:lnTo>
                    <a:pt x="840412" y="179531"/>
                  </a:lnTo>
                  <a:lnTo>
                    <a:pt x="840505" y="179713"/>
                  </a:lnTo>
                  <a:lnTo>
                    <a:pt x="840586" y="179945"/>
                  </a:lnTo>
                  <a:lnTo>
                    <a:pt x="840668" y="180139"/>
                  </a:lnTo>
                  <a:lnTo>
                    <a:pt x="840795" y="180333"/>
                  </a:lnTo>
                  <a:lnTo>
                    <a:pt x="840876" y="180566"/>
                  </a:lnTo>
                  <a:lnTo>
                    <a:pt x="840958" y="180747"/>
                  </a:lnTo>
                  <a:lnTo>
                    <a:pt x="841050" y="180980"/>
                  </a:lnTo>
                  <a:lnTo>
                    <a:pt x="841132" y="181174"/>
                  </a:lnTo>
                  <a:lnTo>
                    <a:pt x="841259" y="181407"/>
                  </a:lnTo>
                  <a:lnTo>
                    <a:pt x="841340" y="181601"/>
                  </a:lnTo>
                  <a:lnTo>
                    <a:pt x="841422" y="181782"/>
                  </a:lnTo>
                  <a:lnTo>
                    <a:pt x="841503" y="182028"/>
                  </a:lnTo>
                  <a:lnTo>
                    <a:pt x="841596" y="182209"/>
                  </a:lnTo>
                  <a:lnTo>
                    <a:pt x="841723" y="182442"/>
                  </a:lnTo>
                  <a:lnTo>
                    <a:pt x="841804" y="182636"/>
                  </a:lnTo>
                  <a:lnTo>
                    <a:pt x="841886" y="182868"/>
                  </a:lnTo>
                  <a:lnTo>
                    <a:pt x="841967" y="183062"/>
                  </a:lnTo>
                  <a:lnTo>
                    <a:pt x="842060" y="183243"/>
                  </a:lnTo>
                  <a:lnTo>
                    <a:pt x="842187" y="183476"/>
                  </a:lnTo>
                  <a:lnTo>
                    <a:pt x="842268" y="183670"/>
                  </a:lnTo>
                  <a:lnTo>
                    <a:pt x="842350" y="183903"/>
                  </a:lnTo>
                  <a:lnTo>
                    <a:pt x="842431" y="184097"/>
                  </a:lnTo>
                  <a:lnTo>
                    <a:pt x="842524" y="184330"/>
                  </a:lnTo>
                  <a:lnTo>
                    <a:pt x="842640" y="184511"/>
                  </a:lnTo>
                  <a:lnTo>
                    <a:pt x="842732" y="184757"/>
                  </a:lnTo>
                  <a:lnTo>
                    <a:pt x="842814" y="184938"/>
                  </a:lnTo>
                  <a:lnTo>
                    <a:pt x="842895" y="185132"/>
                  </a:lnTo>
                  <a:lnTo>
                    <a:pt x="842976" y="185365"/>
                  </a:lnTo>
                  <a:lnTo>
                    <a:pt x="843104" y="185559"/>
                  </a:lnTo>
                  <a:lnTo>
                    <a:pt x="843196" y="185791"/>
                  </a:lnTo>
                  <a:lnTo>
                    <a:pt x="843278" y="185972"/>
                  </a:lnTo>
                  <a:lnTo>
                    <a:pt x="843359" y="186205"/>
                  </a:lnTo>
                  <a:lnTo>
                    <a:pt x="843440" y="186399"/>
                  </a:lnTo>
                  <a:lnTo>
                    <a:pt x="843568" y="186632"/>
                  </a:lnTo>
                  <a:lnTo>
                    <a:pt x="843649" y="186826"/>
                  </a:lnTo>
                  <a:lnTo>
                    <a:pt x="843742" y="187059"/>
                  </a:lnTo>
                  <a:lnTo>
                    <a:pt x="843823" y="187253"/>
                  </a:lnTo>
                  <a:lnTo>
                    <a:pt x="843904" y="187486"/>
                  </a:lnTo>
                  <a:lnTo>
                    <a:pt x="844032" y="187667"/>
                  </a:lnTo>
                  <a:lnTo>
                    <a:pt x="844113" y="187900"/>
                  </a:lnTo>
                  <a:lnTo>
                    <a:pt x="844206" y="188094"/>
                  </a:lnTo>
                  <a:lnTo>
                    <a:pt x="844287" y="188288"/>
                  </a:lnTo>
                  <a:lnTo>
                    <a:pt x="844368" y="188520"/>
                  </a:lnTo>
                  <a:lnTo>
                    <a:pt x="844496" y="188701"/>
                  </a:lnTo>
                  <a:lnTo>
                    <a:pt x="844577" y="188947"/>
                  </a:lnTo>
                  <a:lnTo>
                    <a:pt x="844658" y="189128"/>
                  </a:lnTo>
                  <a:lnTo>
                    <a:pt x="844751" y="189361"/>
                  </a:lnTo>
                  <a:lnTo>
                    <a:pt x="844832" y="189555"/>
                  </a:lnTo>
                  <a:lnTo>
                    <a:pt x="844960" y="189788"/>
                  </a:lnTo>
                  <a:lnTo>
                    <a:pt x="845041" y="189982"/>
                  </a:lnTo>
                  <a:lnTo>
                    <a:pt x="845122" y="190215"/>
                  </a:lnTo>
                  <a:lnTo>
                    <a:pt x="845203" y="190396"/>
                  </a:lnTo>
                  <a:lnTo>
                    <a:pt x="845296" y="190641"/>
                  </a:lnTo>
                  <a:lnTo>
                    <a:pt x="845424" y="190823"/>
                  </a:lnTo>
                  <a:lnTo>
                    <a:pt x="845505" y="191055"/>
                  </a:lnTo>
                  <a:lnTo>
                    <a:pt x="845586" y="191249"/>
                  </a:lnTo>
                  <a:lnTo>
                    <a:pt x="845667" y="191482"/>
                  </a:lnTo>
                  <a:lnTo>
                    <a:pt x="845760" y="191676"/>
                  </a:lnTo>
                  <a:lnTo>
                    <a:pt x="845876" y="191909"/>
                  </a:lnTo>
                  <a:lnTo>
                    <a:pt x="845969" y="192090"/>
                  </a:lnTo>
                  <a:lnTo>
                    <a:pt x="846050" y="192336"/>
                  </a:lnTo>
                  <a:lnTo>
                    <a:pt x="846131" y="192517"/>
                  </a:lnTo>
                  <a:lnTo>
                    <a:pt x="846224" y="192750"/>
                  </a:lnTo>
                  <a:lnTo>
                    <a:pt x="846340" y="192995"/>
                  </a:lnTo>
                  <a:lnTo>
                    <a:pt x="846433" y="193176"/>
                  </a:lnTo>
                  <a:lnTo>
                    <a:pt x="846514" y="193409"/>
                  </a:lnTo>
                  <a:lnTo>
                    <a:pt x="846595" y="193603"/>
                  </a:lnTo>
                  <a:lnTo>
                    <a:pt x="846676" y="193836"/>
                  </a:lnTo>
                  <a:lnTo>
                    <a:pt x="846804" y="194030"/>
                  </a:lnTo>
                </a:path>
                <a:path w="925195" h="787400">
                  <a:moveTo>
                    <a:pt x="846804" y="194030"/>
                  </a:moveTo>
                  <a:lnTo>
                    <a:pt x="846897" y="194263"/>
                  </a:lnTo>
                  <a:lnTo>
                    <a:pt x="846978" y="194444"/>
                  </a:lnTo>
                  <a:lnTo>
                    <a:pt x="847059" y="194690"/>
                  </a:lnTo>
                  <a:lnTo>
                    <a:pt x="847140" y="194871"/>
                  </a:lnTo>
                  <a:lnTo>
                    <a:pt x="847268" y="195104"/>
                  </a:lnTo>
                  <a:lnTo>
                    <a:pt x="847349" y="195298"/>
                  </a:lnTo>
                  <a:lnTo>
                    <a:pt x="847442" y="195530"/>
                  </a:lnTo>
                  <a:lnTo>
                    <a:pt x="847523" y="195724"/>
                  </a:lnTo>
                  <a:lnTo>
                    <a:pt x="847604" y="195957"/>
                  </a:lnTo>
                  <a:lnTo>
                    <a:pt x="847732" y="196138"/>
                  </a:lnTo>
                  <a:lnTo>
                    <a:pt x="847813" y="196384"/>
                  </a:lnTo>
                  <a:lnTo>
                    <a:pt x="847906" y="196617"/>
                  </a:lnTo>
                  <a:lnTo>
                    <a:pt x="847987" y="196798"/>
                  </a:lnTo>
                  <a:lnTo>
                    <a:pt x="848068" y="197044"/>
                  </a:lnTo>
                  <a:lnTo>
                    <a:pt x="848196" y="197225"/>
                  </a:lnTo>
                  <a:lnTo>
                    <a:pt x="848277" y="197457"/>
                  </a:lnTo>
                  <a:lnTo>
                    <a:pt x="848358" y="197652"/>
                  </a:lnTo>
                  <a:lnTo>
                    <a:pt x="848451" y="197884"/>
                  </a:lnTo>
                  <a:lnTo>
                    <a:pt x="848532" y="198078"/>
                  </a:lnTo>
                  <a:lnTo>
                    <a:pt x="848660" y="198311"/>
                  </a:lnTo>
                  <a:lnTo>
                    <a:pt x="848741" y="198544"/>
                  </a:lnTo>
                  <a:lnTo>
                    <a:pt x="848822" y="198738"/>
                  </a:lnTo>
                  <a:lnTo>
                    <a:pt x="848904" y="198971"/>
                  </a:lnTo>
                  <a:lnTo>
                    <a:pt x="848996" y="199152"/>
                  </a:lnTo>
                  <a:lnTo>
                    <a:pt x="849124" y="199385"/>
                  </a:lnTo>
                  <a:lnTo>
                    <a:pt x="849205" y="199579"/>
                  </a:lnTo>
                  <a:lnTo>
                    <a:pt x="849286" y="199811"/>
                  </a:lnTo>
                  <a:lnTo>
                    <a:pt x="849368" y="200044"/>
                  </a:lnTo>
                  <a:lnTo>
                    <a:pt x="849460" y="200238"/>
                  </a:lnTo>
                  <a:lnTo>
                    <a:pt x="849576" y="200471"/>
                  </a:lnTo>
                  <a:lnTo>
                    <a:pt x="849669" y="200665"/>
                  </a:lnTo>
                  <a:lnTo>
                    <a:pt x="849750" y="200898"/>
                  </a:lnTo>
                  <a:lnTo>
                    <a:pt x="849832" y="201079"/>
                  </a:lnTo>
                  <a:lnTo>
                    <a:pt x="849924" y="201325"/>
                  </a:lnTo>
                  <a:lnTo>
                    <a:pt x="850040" y="201557"/>
                  </a:lnTo>
                  <a:lnTo>
                    <a:pt x="850133" y="201739"/>
                  </a:lnTo>
                  <a:lnTo>
                    <a:pt x="850214" y="201984"/>
                  </a:lnTo>
                  <a:lnTo>
                    <a:pt x="850296" y="202165"/>
                  </a:lnTo>
                  <a:lnTo>
                    <a:pt x="850377" y="202398"/>
                  </a:lnTo>
                  <a:lnTo>
                    <a:pt x="850504" y="202644"/>
                  </a:lnTo>
                  <a:lnTo>
                    <a:pt x="850597" y="202825"/>
                  </a:lnTo>
                  <a:lnTo>
                    <a:pt x="850678" y="203058"/>
                  </a:lnTo>
                  <a:lnTo>
                    <a:pt x="850760" y="203252"/>
                  </a:lnTo>
                  <a:lnTo>
                    <a:pt x="850841" y="203485"/>
                  </a:lnTo>
                  <a:lnTo>
                    <a:pt x="850968" y="203717"/>
                  </a:lnTo>
                  <a:lnTo>
                    <a:pt x="851050" y="203911"/>
                  </a:lnTo>
                  <a:lnTo>
                    <a:pt x="851142" y="204144"/>
                  </a:lnTo>
                  <a:lnTo>
                    <a:pt x="851224" y="204338"/>
                  </a:lnTo>
                  <a:lnTo>
                    <a:pt x="851305" y="204571"/>
                  </a:lnTo>
                  <a:lnTo>
                    <a:pt x="851432" y="204804"/>
                  </a:lnTo>
                  <a:lnTo>
                    <a:pt x="851514" y="204998"/>
                  </a:lnTo>
                  <a:lnTo>
                    <a:pt x="851606" y="205231"/>
                  </a:lnTo>
                  <a:lnTo>
                    <a:pt x="851688" y="205412"/>
                  </a:lnTo>
                  <a:lnTo>
                    <a:pt x="851769" y="205657"/>
                  </a:lnTo>
                  <a:lnTo>
                    <a:pt x="851896" y="205890"/>
                  </a:lnTo>
                  <a:lnTo>
                    <a:pt x="851978" y="206071"/>
                  </a:lnTo>
                  <a:lnTo>
                    <a:pt x="852059" y="206304"/>
                  </a:lnTo>
                  <a:lnTo>
                    <a:pt x="852152" y="206550"/>
                  </a:lnTo>
                  <a:lnTo>
                    <a:pt x="852233" y="206731"/>
                  </a:lnTo>
                  <a:lnTo>
                    <a:pt x="852360" y="206964"/>
                  </a:lnTo>
                  <a:lnTo>
                    <a:pt x="852442" y="207158"/>
                  </a:lnTo>
                  <a:lnTo>
                    <a:pt x="852523" y="207391"/>
                  </a:lnTo>
                  <a:lnTo>
                    <a:pt x="852604" y="207623"/>
                  </a:lnTo>
                  <a:lnTo>
                    <a:pt x="852697" y="207817"/>
                  </a:lnTo>
                  <a:lnTo>
                    <a:pt x="852825" y="208050"/>
                  </a:lnTo>
                  <a:lnTo>
                    <a:pt x="852906" y="208283"/>
                  </a:lnTo>
                  <a:lnTo>
                    <a:pt x="852987" y="208477"/>
                  </a:lnTo>
                  <a:lnTo>
                    <a:pt x="853068" y="208710"/>
                  </a:lnTo>
                  <a:lnTo>
                    <a:pt x="853161" y="208904"/>
                  </a:lnTo>
                  <a:lnTo>
                    <a:pt x="853277" y="209137"/>
                  </a:lnTo>
                  <a:lnTo>
                    <a:pt x="853370" y="209369"/>
                  </a:lnTo>
                  <a:lnTo>
                    <a:pt x="853451" y="209563"/>
                  </a:lnTo>
                  <a:lnTo>
                    <a:pt x="853532" y="209796"/>
                  </a:lnTo>
                  <a:lnTo>
                    <a:pt x="853625" y="210029"/>
                  </a:lnTo>
                  <a:lnTo>
                    <a:pt x="853741" y="210223"/>
                  </a:lnTo>
                  <a:lnTo>
                    <a:pt x="853834" y="210456"/>
                  </a:lnTo>
                  <a:lnTo>
                    <a:pt x="853915" y="210689"/>
                  </a:lnTo>
                  <a:lnTo>
                    <a:pt x="853996" y="210870"/>
                  </a:lnTo>
                  <a:lnTo>
                    <a:pt x="854077" y="211115"/>
                  </a:lnTo>
                  <a:lnTo>
                    <a:pt x="854205" y="211348"/>
                  </a:lnTo>
                  <a:lnTo>
                    <a:pt x="854298" y="211529"/>
                  </a:lnTo>
                  <a:lnTo>
                    <a:pt x="854379" y="211775"/>
                  </a:lnTo>
                  <a:lnTo>
                    <a:pt x="854460" y="212008"/>
                  </a:lnTo>
                  <a:lnTo>
                    <a:pt x="854541" y="212189"/>
                  </a:lnTo>
                  <a:lnTo>
                    <a:pt x="854669" y="212435"/>
                  </a:lnTo>
                  <a:lnTo>
                    <a:pt x="854750" y="212667"/>
                  </a:lnTo>
                  <a:lnTo>
                    <a:pt x="854843" y="212849"/>
                  </a:lnTo>
                  <a:lnTo>
                    <a:pt x="854924" y="213094"/>
                  </a:lnTo>
                  <a:lnTo>
                    <a:pt x="855005" y="213327"/>
                  </a:lnTo>
                  <a:lnTo>
                    <a:pt x="855133" y="213508"/>
                  </a:lnTo>
                  <a:lnTo>
                    <a:pt x="855214" y="213741"/>
                  </a:lnTo>
                  <a:lnTo>
                    <a:pt x="855307" y="213987"/>
                  </a:lnTo>
                  <a:lnTo>
                    <a:pt x="855388" y="214168"/>
                  </a:lnTo>
                  <a:lnTo>
                    <a:pt x="855469" y="214401"/>
                  </a:lnTo>
                  <a:lnTo>
                    <a:pt x="855597" y="214646"/>
                  </a:lnTo>
                  <a:lnTo>
                    <a:pt x="855678" y="214827"/>
                  </a:lnTo>
                  <a:lnTo>
                    <a:pt x="855759" y="215060"/>
                  </a:lnTo>
                  <a:lnTo>
                    <a:pt x="855852" y="215306"/>
                  </a:lnTo>
                  <a:lnTo>
                    <a:pt x="855933" y="215487"/>
                  </a:lnTo>
                  <a:lnTo>
                    <a:pt x="856061" y="215720"/>
                  </a:lnTo>
                  <a:lnTo>
                    <a:pt x="856142" y="215966"/>
                  </a:lnTo>
                  <a:lnTo>
                    <a:pt x="856223" y="216147"/>
                  </a:lnTo>
                  <a:lnTo>
                    <a:pt x="856305" y="216379"/>
                  </a:lnTo>
                  <a:lnTo>
                    <a:pt x="856397" y="216612"/>
                  </a:lnTo>
                  <a:lnTo>
                    <a:pt x="856525" y="216806"/>
                  </a:lnTo>
                  <a:lnTo>
                    <a:pt x="856606" y="217039"/>
                  </a:lnTo>
                  <a:lnTo>
                    <a:pt x="856687" y="217272"/>
                  </a:lnTo>
                  <a:lnTo>
                    <a:pt x="856769" y="217518"/>
                  </a:lnTo>
                  <a:lnTo>
                    <a:pt x="856861" y="217699"/>
                  </a:lnTo>
                  <a:lnTo>
                    <a:pt x="856977" y="217931"/>
                  </a:lnTo>
                  <a:lnTo>
                    <a:pt x="857070" y="218177"/>
                  </a:lnTo>
                  <a:lnTo>
                    <a:pt x="857151" y="218358"/>
                  </a:lnTo>
                  <a:lnTo>
                    <a:pt x="857233" y="218591"/>
                  </a:lnTo>
                  <a:lnTo>
                    <a:pt x="857314" y="218837"/>
                  </a:lnTo>
                  <a:lnTo>
                    <a:pt x="857441" y="219018"/>
                  </a:lnTo>
                  <a:lnTo>
                    <a:pt x="857534" y="219251"/>
                  </a:lnTo>
                  <a:lnTo>
                    <a:pt x="857615" y="219484"/>
                  </a:lnTo>
                  <a:lnTo>
                    <a:pt x="857697" y="219729"/>
                  </a:lnTo>
                  <a:lnTo>
                    <a:pt x="857778" y="219910"/>
                  </a:lnTo>
                  <a:lnTo>
                    <a:pt x="857905" y="220143"/>
                  </a:lnTo>
                  <a:lnTo>
                    <a:pt x="857998" y="220389"/>
                  </a:lnTo>
                  <a:lnTo>
                    <a:pt x="858079" y="220570"/>
                  </a:lnTo>
                  <a:lnTo>
                    <a:pt x="858161" y="220803"/>
                  </a:lnTo>
                  <a:lnTo>
                    <a:pt x="858242" y="221048"/>
                  </a:lnTo>
                  <a:lnTo>
                    <a:pt x="858369" y="221281"/>
                  </a:lnTo>
                  <a:lnTo>
                    <a:pt x="858451" y="221462"/>
                  </a:lnTo>
                  <a:lnTo>
                    <a:pt x="858543" y="221708"/>
                  </a:lnTo>
                  <a:lnTo>
                    <a:pt x="858625" y="221941"/>
                  </a:lnTo>
                  <a:lnTo>
                    <a:pt x="858706" y="222174"/>
                  </a:lnTo>
                  <a:lnTo>
                    <a:pt x="858833" y="222355"/>
                  </a:lnTo>
                  <a:lnTo>
                    <a:pt x="858915" y="222601"/>
                  </a:lnTo>
                  <a:lnTo>
                    <a:pt x="859007" y="222833"/>
                  </a:lnTo>
                  <a:lnTo>
                    <a:pt x="859089" y="223014"/>
                  </a:lnTo>
                  <a:lnTo>
                    <a:pt x="859170" y="223260"/>
                  </a:lnTo>
                  <a:lnTo>
                    <a:pt x="859297" y="223493"/>
                  </a:lnTo>
                  <a:lnTo>
                    <a:pt x="859379" y="223726"/>
                  </a:lnTo>
                  <a:lnTo>
                    <a:pt x="859460" y="223920"/>
                  </a:lnTo>
                  <a:lnTo>
                    <a:pt x="859553" y="224153"/>
                  </a:lnTo>
                  <a:lnTo>
                    <a:pt x="859634" y="224385"/>
                  </a:lnTo>
                  <a:lnTo>
                    <a:pt x="859761" y="224618"/>
                  </a:lnTo>
                  <a:lnTo>
                    <a:pt x="859843" y="224812"/>
                  </a:lnTo>
                  <a:lnTo>
                    <a:pt x="859924" y="225045"/>
                  </a:lnTo>
                  <a:lnTo>
                    <a:pt x="860005" y="225278"/>
                  </a:lnTo>
                  <a:lnTo>
                    <a:pt x="860098" y="225511"/>
                  </a:lnTo>
                  <a:lnTo>
                    <a:pt x="860225" y="225705"/>
                  </a:lnTo>
                  <a:lnTo>
                    <a:pt x="860307" y="225937"/>
                  </a:lnTo>
                  <a:lnTo>
                    <a:pt x="860388" y="226170"/>
                  </a:lnTo>
                  <a:lnTo>
                    <a:pt x="860469" y="226403"/>
                  </a:lnTo>
                  <a:lnTo>
                    <a:pt x="860562" y="226597"/>
                  </a:lnTo>
                  <a:lnTo>
                    <a:pt x="860678" y="226830"/>
                  </a:lnTo>
                  <a:lnTo>
                    <a:pt x="860771" y="227063"/>
                  </a:lnTo>
                  <a:lnTo>
                    <a:pt x="860852" y="227308"/>
                  </a:lnTo>
                  <a:lnTo>
                    <a:pt x="860933" y="227489"/>
                  </a:lnTo>
                  <a:lnTo>
                    <a:pt x="861014" y="227722"/>
                  </a:lnTo>
                  <a:lnTo>
                    <a:pt x="861142" y="227968"/>
                  </a:lnTo>
                  <a:lnTo>
                    <a:pt x="861235" y="228201"/>
                  </a:lnTo>
                  <a:lnTo>
                    <a:pt x="861316" y="228434"/>
                  </a:lnTo>
                  <a:lnTo>
                    <a:pt x="861397" y="228628"/>
                  </a:lnTo>
                  <a:lnTo>
                    <a:pt x="861478" y="228860"/>
                  </a:lnTo>
                  <a:lnTo>
                    <a:pt x="861606" y="229093"/>
                  </a:lnTo>
                  <a:lnTo>
                    <a:pt x="861699" y="229326"/>
                  </a:lnTo>
                  <a:lnTo>
                    <a:pt x="861780" y="229520"/>
                  </a:lnTo>
                  <a:lnTo>
                    <a:pt x="861861" y="229753"/>
                  </a:lnTo>
                  <a:lnTo>
                    <a:pt x="861942" y="229986"/>
                  </a:lnTo>
                  <a:lnTo>
                    <a:pt x="862070" y="230218"/>
                  </a:lnTo>
                  <a:lnTo>
                    <a:pt x="862151" y="230412"/>
                  </a:lnTo>
                  <a:lnTo>
                    <a:pt x="862244" y="230645"/>
                  </a:lnTo>
                  <a:lnTo>
                    <a:pt x="862325" y="230878"/>
                  </a:lnTo>
                  <a:lnTo>
                    <a:pt x="862406" y="231111"/>
                  </a:lnTo>
                  <a:lnTo>
                    <a:pt x="862534" y="231357"/>
                  </a:lnTo>
                  <a:lnTo>
                    <a:pt x="862615" y="231538"/>
                  </a:lnTo>
                  <a:lnTo>
                    <a:pt x="862708" y="231770"/>
                  </a:lnTo>
                  <a:lnTo>
                    <a:pt x="862789" y="232016"/>
                  </a:lnTo>
                  <a:lnTo>
                    <a:pt x="862870" y="232249"/>
                  </a:lnTo>
                  <a:lnTo>
                    <a:pt x="862998" y="232482"/>
                  </a:lnTo>
                  <a:lnTo>
                    <a:pt x="863079" y="232663"/>
                  </a:lnTo>
                  <a:lnTo>
                    <a:pt x="863160" y="232909"/>
                  </a:lnTo>
                  <a:lnTo>
                    <a:pt x="863253" y="233141"/>
                  </a:lnTo>
                  <a:lnTo>
                    <a:pt x="863334" y="233374"/>
                  </a:lnTo>
                  <a:lnTo>
                    <a:pt x="863462" y="233607"/>
                  </a:lnTo>
                  <a:lnTo>
                    <a:pt x="863543" y="233801"/>
                  </a:lnTo>
                  <a:lnTo>
                    <a:pt x="863624" y="234034"/>
                  </a:lnTo>
                  <a:lnTo>
                    <a:pt x="863717" y="234267"/>
                  </a:lnTo>
                  <a:lnTo>
                    <a:pt x="863798" y="234499"/>
                  </a:lnTo>
                  <a:lnTo>
                    <a:pt x="863926" y="234745"/>
                  </a:lnTo>
                  <a:lnTo>
                    <a:pt x="864007" y="234926"/>
                  </a:lnTo>
                  <a:lnTo>
                    <a:pt x="864088" y="235159"/>
                  </a:lnTo>
                  <a:lnTo>
                    <a:pt x="864169" y="235405"/>
                  </a:lnTo>
                  <a:lnTo>
                    <a:pt x="864262" y="235638"/>
                  </a:lnTo>
                  <a:lnTo>
                    <a:pt x="864715" y="236763"/>
                  </a:lnTo>
                  <a:lnTo>
                    <a:pt x="864842" y="236996"/>
                  </a:lnTo>
                  <a:lnTo>
                    <a:pt x="864935" y="237241"/>
                  </a:lnTo>
                  <a:lnTo>
                    <a:pt x="865016" y="237422"/>
                  </a:lnTo>
                  <a:lnTo>
                    <a:pt x="865097" y="237655"/>
                  </a:lnTo>
                  <a:lnTo>
                    <a:pt x="865179" y="237888"/>
                  </a:lnTo>
                </a:path>
                <a:path w="925195" h="787400">
                  <a:moveTo>
                    <a:pt x="865179" y="237888"/>
                  </a:moveTo>
                  <a:lnTo>
                    <a:pt x="865306" y="238134"/>
                  </a:lnTo>
                  <a:lnTo>
                    <a:pt x="865399" y="238367"/>
                  </a:lnTo>
                  <a:lnTo>
                    <a:pt x="865480" y="238548"/>
                  </a:lnTo>
                  <a:lnTo>
                    <a:pt x="865561" y="238793"/>
                  </a:lnTo>
                  <a:lnTo>
                    <a:pt x="865643" y="239026"/>
                  </a:lnTo>
                  <a:lnTo>
                    <a:pt x="865770" y="239259"/>
                  </a:lnTo>
                  <a:lnTo>
                    <a:pt x="865851" y="239492"/>
                  </a:lnTo>
                  <a:lnTo>
                    <a:pt x="865944" y="239725"/>
                  </a:lnTo>
                  <a:lnTo>
                    <a:pt x="866025" y="239919"/>
                  </a:lnTo>
                  <a:lnTo>
                    <a:pt x="866107" y="240151"/>
                  </a:lnTo>
                  <a:lnTo>
                    <a:pt x="866234" y="240384"/>
                  </a:lnTo>
                  <a:lnTo>
                    <a:pt x="866315" y="240630"/>
                  </a:lnTo>
                  <a:lnTo>
                    <a:pt x="866408" y="240863"/>
                  </a:lnTo>
                  <a:lnTo>
                    <a:pt x="866489" y="241096"/>
                  </a:lnTo>
                  <a:lnTo>
                    <a:pt x="866571" y="241328"/>
                  </a:lnTo>
                  <a:lnTo>
                    <a:pt x="866698" y="241522"/>
                  </a:lnTo>
                  <a:lnTo>
                    <a:pt x="866779" y="241755"/>
                  </a:lnTo>
                  <a:lnTo>
                    <a:pt x="866861" y="241988"/>
                  </a:lnTo>
                  <a:lnTo>
                    <a:pt x="866953" y="242221"/>
                  </a:lnTo>
                  <a:lnTo>
                    <a:pt x="867035" y="242454"/>
                  </a:lnTo>
                  <a:lnTo>
                    <a:pt x="867162" y="242699"/>
                  </a:lnTo>
                  <a:lnTo>
                    <a:pt x="867243" y="242880"/>
                  </a:lnTo>
                  <a:lnTo>
                    <a:pt x="867325" y="243113"/>
                  </a:lnTo>
                  <a:lnTo>
                    <a:pt x="867417" y="243359"/>
                  </a:lnTo>
                  <a:lnTo>
                    <a:pt x="867499" y="243592"/>
                  </a:lnTo>
                  <a:lnTo>
                    <a:pt x="867626" y="243825"/>
                  </a:lnTo>
                  <a:lnTo>
                    <a:pt x="867707" y="244057"/>
                  </a:lnTo>
                  <a:lnTo>
                    <a:pt x="867789" y="244290"/>
                  </a:lnTo>
                  <a:lnTo>
                    <a:pt x="867870" y="244484"/>
                  </a:lnTo>
                  <a:lnTo>
                    <a:pt x="867963" y="244717"/>
                  </a:lnTo>
                  <a:lnTo>
                    <a:pt x="868079" y="244950"/>
                  </a:lnTo>
                  <a:lnTo>
                    <a:pt x="868171" y="245196"/>
                  </a:lnTo>
                  <a:lnTo>
                    <a:pt x="868253" y="245428"/>
                  </a:lnTo>
                  <a:lnTo>
                    <a:pt x="868334" y="245661"/>
                  </a:lnTo>
                  <a:lnTo>
                    <a:pt x="868415" y="245894"/>
                  </a:lnTo>
                  <a:lnTo>
                    <a:pt x="868543" y="246127"/>
                  </a:lnTo>
                  <a:lnTo>
                    <a:pt x="868635" y="246321"/>
                  </a:lnTo>
                  <a:lnTo>
                    <a:pt x="868717" y="246554"/>
                  </a:lnTo>
                  <a:lnTo>
                    <a:pt x="868798" y="246786"/>
                  </a:lnTo>
                  <a:lnTo>
                    <a:pt x="868879" y="247019"/>
                  </a:lnTo>
                  <a:lnTo>
                    <a:pt x="869007" y="247265"/>
                  </a:lnTo>
                  <a:lnTo>
                    <a:pt x="869099" y="247498"/>
                  </a:lnTo>
                  <a:lnTo>
                    <a:pt x="869181" y="247731"/>
                  </a:lnTo>
                  <a:lnTo>
                    <a:pt x="869262" y="247963"/>
                  </a:lnTo>
                  <a:lnTo>
                    <a:pt x="869343" y="248157"/>
                  </a:lnTo>
                  <a:lnTo>
                    <a:pt x="869471" y="248390"/>
                  </a:lnTo>
                  <a:lnTo>
                    <a:pt x="869552" y="248623"/>
                  </a:lnTo>
                  <a:lnTo>
                    <a:pt x="869645" y="248856"/>
                  </a:lnTo>
                  <a:lnTo>
                    <a:pt x="869726" y="249102"/>
                  </a:lnTo>
                  <a:lnTo>
                    <a:pt x="869807" y="249334"/>
                  </a:lnTo>
                  <a:lnTo>
                    <a:pt x="869935" y="249567"/>
                  </a:lnTo>
                  <a:lnTo>
                    <a:pt x="870016" y="249800"/>
                  </a:lnTo>
                  <a:lnTo>
                    <a:pt x="870109" y="250033"/>
                  </a:lnTo>
                  <a:lnTo>
                    <a:pt x="870190" y="250227"/>
                  </a:lnTo>
                  <a:lnTo>
                    <a:pt x="870271" y="250460"/>
                  </a:lnTo>
                  <a:lnTo>
                    <a:pt x="870399" y="250692"/>
                  </a:lnTo>
                  <a:lnTo>
                    <a:pt x="870480" y="250938"/>
                  </a:lnTo>
                  <a:lnTo>
                    <a:pt x="870561" y="251171"/>
                  </a:lnTo>
                  <a:lnTo>
                    <a:pt x="870654" y="251404"/>
                  </a:lnTo>
                  <a:lnTo>
                    <a:pt x="870735" y="251637"/>
                  </a:lnTo>
                  <a:lnTo>
                    <a:pt x="870863" y="251869"/>
                  </a:lnTo>
                  <a:lnTo>
                    <a:pt x="870944" y="252115"/>
                  </a:lnTo>
                  <a:lnTo>
                    <a:pt x="871025" y="252296"/>
                  </a:lnTo>
                  <a:lnTo>
                    <a:pt x="871118" y="252529"/>
                  </a:lnTo>
                  <a:lnTo>
                    <a:pt x="871199" y="252775"/>
                  </a:lnTo>
                  <a:lnTo>
                    <a:pt x="871327" y="253008"/>
                  </a:lnTo>
                  <a:lnTo>
                    <a:pt x="871408" y="253240"/>
                  </a:lnTo>
                  <a:lnTo>
                    <a:pt x="871489" y="253473"/>
                  </a:lnTo>
                  <a:lnTo>
                    <a:pt x="871570" y="253706"/>
                  </a:lnTo>
                  <a:lnTo>
                    <a:pt x="871663" y="253939"/>
                  </a:lnTo>
                  <a:lnTo>
                    <a:pt x="871779" y="254184"/>
                  </a:lnTo>
                  <a:lnTo>
                    <a:pt x="871872" y="254417"/>
                  </a:lnTo>
                  <a:lnTo>
                    <a:pt x="871953" y="254650"/>
                  </a:lnTo>
                  <a:lnTo>
                    <a:pt x="872034" y="254844"/>
                  </a:lnTo>
                  <a:lnTo>
                    <a:pt x="872115" y="255077"/>
                  </a:lnTo>
                  <a:lnTo>
                    <a:pt x="872243" y="255310"/>
                  </a:lnTo>
                  <a:lnTo>
                    <a:pt x="872336" y="255543"/>
                  </a:lnTo>
                  <a:lnTo>
                    <a:pt x="872417" y="255775"/>
                  </a:lnTo>
                  <a:lnTo>
                    <a:pt x="872498" y="256021"/>
                  </a:lnTo>
                  <a:lnTo>
                    <a:pt x="872579" y="256254"/>
                  </a:lnTo>
                  <a:lnTo>
                    <a:pt x="872707" y="256487"/>
                  </a:lnTo>
                  <a:lnTo>
                    <a:pt x="872800" y="256719"/>
                  </a:lnTo>
                  <a:lnTo>
                    <a:pt x="872881" y="256952"/>
                  </a:lnTo>
                  <a:lnTo>
                    <a:pt x="872962" y="257198"/>
                  </a:lnTo>
                  <a:lnTo>
                    <a:pt x="873043" y="257431"/>
                  </a:lnTo>
                  <a:lnTo>
                    <a:pt x="873171" y="257664"/>
                  </a:lnTo>
                  <a:lnTo>
                    <a:pt x="873252" y="257896"/>
                  </a:lnTo>
                  <a:lnTo>
                    <a:pt x="873345" y="258090"/>
                  </a:lnTo>
                  <a:lnTo>
                    <a:pt x="873426" y="258323"/>
                  </a:lnTo>
                  <a:lnTo>
                    <a:pt x="873507" y="258556"/>
                  </a:lnTo>
                  <a:lnTo>
                    <a:pt x="873635" y="258789"/>
                  </a:lnTo>
                  <a:lnTo>
                    <a:pt x="873716" y="259035"/>
                  </a:lnTo>
                  <a:lnTo>
                    <a:pt x="873809" y="259267"/>
                  </a:lnTo>
                  <a:lnTo>
                    <a:pt x="873890" y="259500"/>
                  </a:lnTo>
                  <a:lnTo>
                    <a:pt x="873971" y="259733"/>
                  </a:lnTo>
                  <a:lnTo>
                    <a:pt x="874099" y="259966"/>
                  </a:lnTo>
                  <a:lnTo>
                    <a:pt x="874180" y="260212"/>
                  </a:lnTo>
                  <a:lnTo>
                    <a:pt x="874261" y="260444"/>
                  </a:lnTo>
                  <a:lnTo>
                    <a:pt x="874354" y="260677"/>
                  </a:lnTo>
                  <a:lnTo>
                    <a:pt x="874435" y="260910"/>
                  </a:lnTo>
                  <a:lnTo>
                    <a:pt x="874563" y="261143"/>
                  </a:lnTo>
                  <a:lnTo>
                    <a:pt x="874644" y="261376"/>
                  </a:lnTo>
                  <a:lnTo>
                    <a:pt x="874725" y="261621"/>
                  </a:lnTo>
                  <a:lnTo>
                    <a:pt x="874818" y="261854"/>
                  </a:lnTo>
                  <a:lnTo>
                    <a:pt x="874899" y="262035"/>
                  </a:lnTo>
                  <a:lnTo>
                    <a:pt x="875027" y="262281"/>
                  </a:lnTo>
                  <a:lnTo>
                    <a:pt x="875108" y="262514"/>
                  </a:lnTo>
                  <a:lnTo>
                    <a:pt x="875189" y="262747"/>
                  </a:lnTo>
                  <a:lnTo>
                    <a:pt x="875271" y="262979"/>
                  </a:lnTo>
                  <a:lnTo>
                    <a:pt x="875363" y="263212"/>
                  </a:lnTo>
                  <a:lnTo>
                    <a:pt x="875479" y="263458"/>
                  </a:lnTo>
                  <a:lnTo>
                    <a:pt x="875572" y="263691"/>
                  </a:lnTo>
                  <a:lnTo>
                    <a:pt x="875653" y="263924"/>
                  </a:lnTo>
                  <a:lnTo>
                    <a:pt x="875735" y="264156"/>
                  </a:lnTo>
                  <a:lnTo>
                    <a:pt x="875816" y="264389"/>
                  </a:lnTo>
                  <a:lnTo>
                    <a:pt x="875943" y="264635"/>
                  </a:lnTo>
                  <a:lnTo>
                    <a:pt x="876036" y="264868"/>
                  </a:lnTo>
                  <a:lnTo>
                    <a:pt x="876117" y="265100"/>
                  </a:lnTo>
                  <a:lnTo>
                    <a:pt x="876199" y="265333"/>
                  </a:lnTo>
                  <a:lnTo>
                    <a:pt x="876280" y="265566"/>
                  </a:lnTo>
                  <a:lnTo>
                    <a:pt x="876407" y="265812"/>
                  </a:lnTo>
                  <a:lnTo>
                    <a:pt x="876489" y="266045"/>
                  </a:lnTo>
                  <a:lnTo>
                    <a:pt x="876581" y="266277"/>
                  </a:lnTo>
                  <a:lnTo>
                    <a:pt x="876663" y="266510"/>
                  </a:lnTo>
                  <a:lnTo>
                    <a:pt x="876744" y="266743"/>
                  </a:lnTo>
                  <a:lnTo>
                    <a:pt x="876871" y="266989"/>
                  </a:lnTo>
                  <a:lnTo>
                    <a:pt x="876953" y="267222"/>
                  </a:lnTo>
                  <a:lnTo>
                    <a:pt x="877045" y="267454"/>
                  </a:lnTo>
                  <a:lnTo>
                    <a:pt x="877127" y="267687"/>
                  </a:lnTo>
                  <a:lnTo>
                    <a:pt x="877208" y="267920"/>
                  </a:lnTo>
                  <a:lnTo>
                    <a:pt x="877335" y="268166"/>
                  </a:lnTo>
                  <a:lnTo>
                    <a:pt x="877417" y="268399"/>
                  </a:lnTo>
                  <a:lnTo>
                    <a:pt x="877509" y="268631"/>
                  </a:lnTo>
                  <a:lnTo>
                    <a:pt x="877591" y="268864"/>
                  </a:lnTo>
                  <a:lnTo>
                    <a:pt x="877672" y="269058"/>
                  </a:lnTo>
                  <a:lnTo>
                    <a:pt x="877799" y="269291"/>
                  </a:lnTo>
                  <a:lnTo>
                    <a:pt x="877881" y="269524"/>
                  </a:lnTo>
                  <a:lnTo>
                    <a:pt x="877962" y="269757"/>
                  </a:lnTo>
                  <a:lnTo>
                    <a:pt x="878055" y="269989"/>
                  </a:lnTo>
                  <a:lnTo>
                    <a:pt x="878136" y="270235"/>
                  </a:lnTo>
                  <a:lnTo>
                    <a:pt x="878263" y="270468"/>
                  </a:lnTo>
                  <a:lnTo>
                    <a:pt x="878345" y="270701"/>
                  </a:lnTo>
                  <a:lnTo>
                    <a:pt x="878426" y="270934"/>
                  </a:lnTo>
                  <a:lnTo>
                    <a:pt x="878519" y="271166"/>
                  </a:lnTo>
                  <a:lnTo>
                    <a:pt x="878600" y="271412"/>
                  </a:lnTo>
                  <a:lnTo>
                    <a:pt x="878727" y="271645"/>
                  </a:lnTo>
                  <a:lnTo>
                    <a:pt x="878809" y="271878"/>
                  </a:lnTo>
                  <a:lnTo>
                    <a:pt x="878890" y="272111"/>
                  </a:lnTo>
                  <a:lnTo>
                    <a:pt x="878971" y="272343"/>
                  </a:lnTo>
                  <a:lnTo>
                    <a:pt x="879064" y="272589"/>
                  </a:lnTo>
                  <a:lnTo>
                    <a:pt x="879180" y="272822"/>
                  </a:lnTo>
                  <a:lnTo>
                    <a:pt x="879273" y="273055"/>
                  </a:lnTo>
                  <a:lnTo>
                    <a:pt x="879354" y="273287"/>
                  </a:lnTo>
                  <a:lnTo>
                    <a:pt x="879435" y="273520"/>
                  </a:lnTo>
                  <a:lnTo>
                    <a:pt x="879516" y="273766"/>
                  </a:lnTo>
                  <a:lnTo>
                    <a:pt x="879644" y="273999"/>
                  </a:lnTo>
                  <a:lnTo>
                    <a:pt x="879737" y="274232"/>
                  </a:lnTo>
                  <a:lnTo>
                    <a:pt x="879818" y="274464"/>
                  </a:lnTo>
                  <a:lnTo>
                    <a:pt x="879899" y="274697"/>
                  </a:lnTo>
                  <a:lnTo>
                    <a:pt x="879980" y="274943"/>
                  </a:lnTo>
                  <a:lnTo>
                    <a:pt x="880108" y="275176"/>
                  </a:lnTo>
                  <a:lnTo>
                    <a:pt x="880189" y="275409"/>
                  </a:lnTo>
                  <a:lnTo>
                    <a:pt x="880282" y="275641"/>
                  </a:lnTo>
                  <a:lnTo>
                    <a:pt x="880363" y="275874"/>
                  </a:lnTo>
                  <a:lnTo>
                    <a:pt x="880444" y="276120"/>
                  </a:lnTo>
                  <a:lnTo>
                    <a:pt x="880572" y="276353"/>
                  </a:lnTo>
                  <a:lnTo>
                    <a:pt x="880653" y="276586"/>
                  </a:lnTo>
                  <a:lnTo>
                    <a:pt x="880746" y="276870"/>
                  </a:lnTo>
                  <a:lnTo>
                    <a:pt x="880827" y="277103"/>
                  </a:lnTo>
                  <a:lnTo>
                    <a:pt x="880908" y="277336"/>
                  </a:lnTo>
                  <a:lnTo>
                    <a:pt x="881036" y="277569"/>
                  </a:lnTo>
                  <a:lnTo>
                    <a:pt x="881117" y="277814"/>
                  </a:lnTo>
                  <a:lnTo>
                    <a:pt x="881210" y="278047"/>
                  </a:lnTo>
                  <a:lnTo>
                    <a:pt x="881291" y="278280"/>
                  </a:lnTo>
                  <a:lnTo>
                    <a:pt x="881372" y="278513"/>
                  </a:lnTo>
                  <a:lnTo>
                    <a:pt x="881500" y="278745"/>
                  </a:lnTo>
                  <a:lnTo>
                    <a:pt x="881581" y="278991"/>
                  </a:lnTo>
                  <a:lnTo>
                    <a:pt x="881662" y="279224"/>
                  </a:lnTo>
                  <a:lnTo>
                    <a:pt x="881755" y="279457"/>
                  </a:lnTo>
                  <a:lnTo>
                    <a:pt x="881836" y="279690"/>
                  </a:lnTo>
                  <a:lnTo>
                    <a:pt x="881964" y="279922"/>
                  </a:lnTo>
                  <a:lnTo>
                    <a:pt x="882045" y="280168"/>
                  </a:lnTo>
                  <a:lnTo>
                    <a:pt x="882126" y="280401"/>
                  </a:lnTo>
                  <a:lnTo>
                    <a:pt x="882219" y="280634"/>
                  </a:lnTo>
                  <a:lnTo>
                    <a:pt x="882300" y="280867"/>
                  </a:lnTo>
                  <a:lnTo>
                    <a:pt x="882428" y="281099"/>
                  </a:lnTo>
                  <a:lnTo>
                    <a:pt x="882892" y="282276"/>
                  </a:lnTo>
                  <a:lnTo>
                    <a:pt x="882973" y="282522"/>
                  </a:lnTo>
                  <a:lnTo>
                    <a:pt x="883054" y="282755"/>
                  </a:lnTo>
                  <a:lnTo>
                    <a:pt x="883135" y="282988"/>
                  </a:lnTo>
                  <a:lnTo>
                    <a:pt x="883263" y="283221"/>
                  </a:lnTo>
                  <a:lnTo>
                    <a:pt x="883344" y="283453"/>
                  </a:lnTo>
                  <a:lnTo>
                    <a:pt x="883437" y="283699"/>
                  </a:lnTo>
                  <a:lnTo>
                    <a:pt x="883518" y="283932"/>
                  </a:lnTo>
                  <a:lnTo>
                    <a:pt x="883599" y="284165"/>
                  </a:lnTo>
                </a:path>
                <a:path w="925195" h="787400">
                  <a:moveTo>
                    <a:pt x="883599" y="284165"/>
                  </a:moveTo>
                  <a:lnTo>
                    <a:pt x="883727" y="284449"/>
                  </a:lnTo>
                  <a:lnTo>
                    <a:pt x="883808" y="284682"/>
                  </a:lnTo>
                  <a:lnTo>
                    <a:pt x="883889" y="284915"/>
                  </a:lnTo>
                  <a:lnTo>
                    <a:pt x="883982" y="285148"/>
                  </a:lnTo>
                  <a:lnTo>
                    <a:pt x="884063" y="285393"/>
                  </a:lnTo>
                  <a:lnTo>
                    <a:pt x="884191" y="285626"/>
                  </a:lnTo>
                  <a:lnTo>
                    <a:pt x="884272" y="285859"/>
                  </a:lnTo>
                  <a:lnTo>
                    <a:pt x="884353" y="286092"/>
                  </a:lnTo>
                  <a:lnTo>
                    <a:pt x="884446" y="286325"/>
                  </a:lnTo>
                  <a:lnTo>
                    <a:pt x="884527" y="286570"/>
                  </a:lnTo>
                  <a:lnTo>
                    <a:pt x="884655" y="286803"/>
                  </a:lnTo>
                  <a:lnTo>
                    <a:pt x="884736" y="287036"/>
                  </a:lnTo>
                  <a:lnTo>
                    <a:pt x="884817" y="287269"/>
                  </a:lnTo>
                  <a:lnTo>
                    <a:pt x="884910" y="287502"/>
                  </a:lnTo>
                  <a:lnTo>
                    <a:pt x="884991" y="287747"/>
                  </a:lnTo>
                  <a:lnTo>
                    <a:pt x="885119" y="287980"/>
                  </a:lnTo>
                  <a:lnTo>
                    <a:pt x="885200" y="288213"/>
                  </a:lnTo>
                  <a:lnTo>
                    <a:pt x="885281" y="288446"/>
                  </a:lnTo>
                  <a:lnTo>
                    <a:pt x="885363" y="288730"/>
                  </a:lnTo>
                  <a:lnTo>
                    <a:pt x="885455" y="288963"/>
                  </a:lnTo>
                  <a:lnTo>
                    <a:pt x="885583" y="289196"/>
                  </a:lnTo>
                  <a:lnTo>
                    <a:pt x="885664" y="289442"/>
                  </a:lnTo>
                  <a:lnTo>
                    <a:pt x="885745" y="289674"/>
                  </a:lnTo>
                  <a:lnTo>
                    <a:pt x="885827" y="289907"/>
                  </a:lnTo>
                  <a:lnTo>
                    <a:pt x="885919" y="290140"/>
                  </a:lnTo>
                  <a:lnTo>
                    <a:pt x="886035" y="290373"/>
                  </a:lnTo>
                  <a:lnTo>
                    <a:pt x="886128" y="290619"/>
                  </a:lnTo>
                  <a:lnTo>
                    <a:pt x="886209" y="290851"/>
                  </a:lnTo>
                  <a:lnTo>
                    <a:pt x="886291" y="291084"/>
                  </a:lnTo>
                  <a:lnTo>
                    <a:pt x="886372" y="291317"/>
                  </a:lnTo>
                  <a:lnTo>
                    <a:pt x="886499" y="291550"/>
                  </a:lnTo>
                  <a:lnTo>
                    <a:pt x="886592" y="291796"/>
                  </a:lnTo>
                  <a:lnTo>
                    <a:pt x="886673" y="292067"/>
                  </a:lnTo>
                  <a:lnTo>
                    <a:pt x="886755" y="292313"/>
                  </a:lnTo>
                  <a:lnTo>
                    <a:pt x="886836" y="292546"/>
                  </a:lnTo>
                  <a:lnTo>
                    <a:pt x="886963" y="292778"/>
                  </a:lnTo>
                  <a:lnTo>
                    <a:pt x="887045" y="293011"/>
                  </a:lnTo>
                  <a:lnTo>
                    <a:pt x="887137" y="293244"/>
                  </a:lnTo>
                  <a:lnTo>
                    <a:pt x="887219" y="293490"/>
                  </a:lnTo>
                  <a:lnTo>
                    <a:pt x="887300" y="293723"/>
                  </a:lnTo>
                  <a:lnTo>
                    <a:pt x="887427" y="293955"/>
                  </a:lnTo>
                  <a:lnTo>
                    <a:pt x="887509" y="294188"/>
                  </a:lnTo>
                  <a:lnTo>
                    <a:pt x="887590" y="294421"/>
                  </a:lnTo>
                  <a:lnTo>
                    <a:pt x="887683" y="294667"/>
                  </a:lnTo>
                  <a:lnTo>
                    <a:pt x="887764" y="294900"/>
                  </a:lnTo>
                  <a:lnTo>
                    <a:pt x="887891" y="295184"/>
                  </a:lnTo>
                  <a:lnTo>
                    <a:pt x="887973" y="295417"/>
                  </a:lnTo>
                  <a:lnTo>
                    <a:pt x="888054" y="295650"/>
                  </a:lnTo>
                  <a:lnTo>
                    <a:pt x="888147" y="295883"/>
                  </a:lnTo>
                  <a:lnTo>
                    <a:pt x="888228" y="296115"/>
                  </a:lnTo>
                  <a:lnTo>
                    <a:pt x="888355" y="296361"/>
                  </a:lnTo>
                  <a:lnTo>
                    <a:pt x="888437" y="296594"/>
                  </a:lnTo>
                  <a:lnTo>
                    <a:pt x="888518" y="296827"/>
                  </a:lnTo>
                  <a:lnTo>
                    <a:pt x="888611" y="297060"/>
                  </a:lnTo>
                  <a:lnTo>
                    <a:pt x="888692" y="297292"/>
                  </a:lnTo>
                  <a:lnTo>
                    <a:pt x="888819" y="297538"/>
                  </a:lnTo>
                  <a:lnTo>
                    <a:pt x="888901" y="297810"/>
                  </a:lnTo>
                  <a:lnTo>
                    <a:pt x="888982" y="298055"/>
                  </a:lnTo>
                  <a:lnTo>
                    <a:pt x="889063" y="298288"/>
                  </a:lnTo>
                  <a:lnTo>
                    <a:pt x="889156" y="298521"/>
                  </a:lnTo>
                  <a:lnTo>
                    <a:pt x="889283" y="298754"/>
                  </a:lnTo>
                  <a:lnTo>
                    <a:pt x="889365" y="298987"/>
                  </a:lnTo>
                  <a:lnTo>
                    <a:pt x="889446" y="299232"/>
                  </a:lnTo>
                  <a:lnTo>
                    <a:pt x="889527" y="299465"/>
                  </a:lnTo>
                  <a:lnTo>
                    <a:pt x="889620" y="299698"/>
                  </a:lnTo>
                  <a:lnTo>
                    <a:pt x="889736" y="299931"/>
                  </a:lnTo>
                  <a:lnTo>
                    <a:pt x="889829" y="300215"/>
                  </a:lnTo>
                  <a:lnTo>
                    <a:pt x="889910" y="300448"/>
                  </a:lnTo>
                  <a:lnTo>
                    <a:pt x="889991" y="300681"/>
                  </a:lnTo>
                  <a:lnTo>
                    <a:pt x="890072" y="300927"/>
                  </a:lnTo>
                  <a:lnTo>
                    <a:pt x="890200" y="301159"/>
                  </a:lnTo>
                  <a:lnTo>
                    <a:pt x="890293" y="301392"/>
                  </a:lnTo>
                  <a:lnTo>
                    <a:pt x="890374" y="301625"/>
                  </a:lnTo>
                  <a:lnTo>
                    <a:pt x="890455" y="301858"/>
                  </a:lnTo>
                  <a:lnTo>
                    <a:pt x="890536" y="302104"/>
                  </a:lnTo>
                  <a:lnTo>
                    <a:pt x="890664" y="302375"/>
                  </a:lnTo>
                  <a:lnTo>
                    <a:pt x="890745" y="302621"/>
                  </a:lnTo>
                  <a:lnTo>
                    <a:pt x="890838" y="302854"/>
                  </a:lnTo>
                  <a:lnTo>
                    <a:pt x="890919" y="303087"/>
                  </a:lnTo>
                  <a:lnTo>
                    <a:pt x="891000" y="303319"/>
                  </a:lnTo>
                  <a:lnTo>
                    <a:pt x="891128" y="303552"/>
                  </a:lnTo>
                  <a:lnTo>
                    <a:pt x="891209" y="303798"/>
                  </a:lnTo>
                  <a:lnTo>
                    <a:pt x="891290" y="304031"/>
                  </a:lnTo>
                  <a:lnTo>
                    <a:pt x="891383" y="304264"/>
                  </a:lnTo>
                  <a:lnTo>
                    <a:pt x="891464" y="304548"/>
                  </a:lnTo>
                  <a:lnTo>
                    <a:pt x="891592" y="304781"/>
                  </a:lnTo>
                  <a:lnTo>
                    <a:pt x="891673" y="305014"/>
                  </a:lnTo>
                  <a:lnTo>
                    <a:pt x="891754" y="305247"/>
                  </a:lnTo>
                  <a:lnTo>
                    <a:pt x="891847" y="305492"/>
                  </a:lnTo>
                  <a:lnTo>
                    <a:pt x="891928" y="305725"/>
                  </a:lnTo>
                  <a:lnTo>
                    <a:pt x="892056" y="305958"/>
                  </a:lnTo>
                  <a:lnTo>
                    <a:pt x="892137" y="306191"/>
                  </a:lnTo>
                  <a:lnTo>
                    <a:pt x="892218" y="306475"/>
                  </a:lnTo>
                  <a:lnTo>
                    <a:pt x="892311" y="306708"/>
                  </a:lnTo>
                  <a:lnTo>
                    <a:pt x="892392" y="306941"/>
                  </a:lnTo>
                  <a:lnTo>
                    <a:pt x="892520" y="307187"/>
                  </a:lnTo>
                  <a:lnTo>
                    <a:pt x="892601" y="307419"/>
                  </a:lnTo>
                  <a:lnTo>
                    <a:pt x="892682" y="307652"/>
                  </a:lnTo>
                  <a:lnTo>
                    <a:pt x="892764" y="307885"/>
                  </a:lnTo>
                  <a:lnTo>
                    <a:pt x="892856" y="308118"/>
                  </a:lnTo>
                  <a:lnTo>
                    <a:pt x="892984" y="308402"/>
                  </a:lnTo>
                  <a:lnTo>
                    <a:pt x="893065" y="308635"/>
                  </a:lnTo>
                  <a:lnTo>
                    <a:pt x="893146" y="308881"/>
                  </a:lnTo>
                  <a:lnTo>
                    <a:pt x="893228" y="309114"/>
                  </a:lnTo>
                  <a:lnTo>
                    <a:pt x="893320" y="309346"/>
                  </a:lnTo>
                  <a:lnTo>
                    <a:pt x="893436" y="309579"/>
                  </a:lnTo>
                  <a:lnTo>
                    <a:pt x="893529" y="309812"/>
                  </a:lnTo>
                  <a:lnTo>
                    <a:pt x="893610" y="310058"/>
                  </a:lnTo>
                  <a:lnTo>
                    <a:pt x="893692" y="310329"/>
                  </a:lnTo>
                  <a:lnTo>
                    <a:pt x="893773" y="310575"/>
                  </a:lnTo>
                  <a:lnTo>
                    <a:pt x="894237" y="311752"/>
                  </a:lnTo>
                  <a:lnTo>
                    <a:pt x="894364" y="312024"/>
                  </a:lnTo>
                  <a:lnTo>
                    <a:pt x="894446" y="312269"/>
                  </a:lnTo>
                  <a:lnTo>
                    <a:pt x="894538" y="312502"/>
                  </a:lnTo>
                  <a:lnTo>
                    <a:pt x="894620" y="312735"/>
                  </a:lnTo>
                  <a:lnTo>
                    <a:pt x="894701" y="312968"/>
                  </a:lnTo>
                  <a:lnTo>
                    <a:pt x="894828" y="313201"/>
                  </a:lnTo>
                  <a:lnTo>
                    <a:pt x="894910" y="313446"/>
                  </a:lnTo>
                  <a:lnTo>
                    <a:pt x="894991" y="313718"/>
                  </a:lnTo>
                  <a:lnTo>
                    <a:pt x="895084" y="313964"/>
                  </a:lnTo>
                  <a:lnTo>
                    <a:pt x="895165" y="314197"/>
                  </a:lnTo>
                  <a:lnTo>
                    <a:pt x="895292" y="314429"/>
                  </a:lnTo>
                  <a:lnTo>
                    <a:pt x="895374" y="314662"/>
                  </a:lnTo>
                  <a:lnTo>
                    <a:pt x="895455" y="314895"/>
                  </a:lnTo>
                  <a:lnTo>
                    <a:pt x="895548" y="315141"/>
                  </a:lnTo>
                  <a:lnTo>
                    <a:pt x="895629" y="315412"/>
                  </a:lnTo>
                  <a:lnTo>
                    <a:pt x="895756" y="315658"/>
                  </a:lnTo>
                  <a:lnTo>
                    <a:pt x="895838" y="315891"/>
                  </a:lnTo>
                  <a:lnTo>
                    <a:pt x="895919" y="316124"/>
                  </a:lnTo>
                  <a:lnTo>
                    <a:pt x="896012" y="316357"/>
                  </a:lnTo>
                  <a:lnTo>
                    <a:pt x="896093" y="316589"/>
                  </a:lnTo>
                  <a:lnTo>
                    <a:pt x="896220" y="316835"/>
                  </a:lnTo>
                  <a:lnTo>
                    <a:pt x="896302" y="317107"/>
                  </a:lnTo>
                  <a:lnTo>
                    <a:pt x="896383" y="317352"/>
                  </a:lnTo>
                  <a:lnTo>
                    <a:pt x="896464" y="317585"/>
                  </a:lnTo>
                  <a:lnTo>
                    <a:pt x="896557" y="317818"/>
                  </a:lnTo>
                  <a:lnTo>
                    <a:pt x="896684" y="318051"/>
                  </a:lnTo>
                  <a:lnTo>
                    <a:pt x="896766" y="318284"/>
                  </a:lnTo>
                  <a:lnTo>
                    <a:pt x="896847" y="318568"/>
                  </a:lnTo>
                  <a:lnTo>
                    <a:pt x="896928" y="318801"/>
                  </a:lnTo>
                  <a:lnTo>
                    <a:pt x="897021" y="319047"/>
                  </a:lnTo>
                  <a:lnTo>
                    <a:pt x="897137" y="319280"/>
                  </a:lnTo>
                  <a:lnTo>
                    <a:pt x="897230" y="319512"/>
                  </a:lnTo>
                  <a:lnTo>
                    <a:pt x="897311" y="319745"/>
                  </a:lnTo>
                  <a:lnTo>
                    <a:pt x="897392" y="319978"/>
                  </a:lnTo>
                  <a:lnTo>
                    <a:pt x="897473" y="320262"/>
                  </a:lnTo>
                  <a:lnTo>
                    <a:pt x="897601" y="320508"/>
                  </a:lnTo>
                  <a:lnTo>
                    <a:pt x="897694" y="320741"/>
                  </a:lnTo>
                  <a:lnTo>
                    <a:pt x="897775" y="320974"/>
                  </a:lnTo>
                  <a:lnTo>
                    <a:pt x="897856" y="321207"/>
                  </a:lnTo>
                  <a:lnTo>
                    <a:pt x="897937" y="321439"/>
                  </a:lnTo>
                  <a:lnTo>
                    <a:pt x="898065" y="321724"/>
                  </a:lnTo>
                  <a:lnTo>
                    <a:pt x="898146" y="321957"/>
                  </a:lnTo>
                  <a:lnTo>
                    <a:pt x="898239" y="322203"/>
                  </a:lnTo>
                  <a:lnTo>
                    <a:pt x="898320" y="322435"/>
                  </a:lnTo>
                  <a:lnTo>
                    <a:pt x="898401" y="322668"/>
                  </a:lnTo>
                  <a:lnTo>
                    <a:pt x="898529" y="322901"/>
                  </a:lnTo>
                  <a:lnTo>
                    <a:pt x="898610" y="323185"/>
                  </a:lnTo>
                  <a:lnTo>
                    <a:pt x="898691" y="323418"/>
                  </a:lnTo>
                  <a:lnTo>
                    <a:pt x="898784" y="323651"/>
                  </a:lnTo>
                  <a:lnTo>
                    <a:pt x="898865" y="323897"/>
                  </a:lnTo>
                  <a:lnTo>
                    <a:pt x="898993" y="324130"/>
                  </a:lnTo>
                  <a:lnTo>
                    <a:pt x="899074" y="324362"/>
                  </a:lnTo>
                  <a:lnTo>
                    <a:pt x="899155" y="324647"/>
                  </a:lnTo>
                  <a:lnTo>
                    <a:pt x="899248" y="324880"/>
                  </a:lnTo>
                  <a:lnTo>
                    <a:pt x="899329" y="325113"/>
                  </a:lnTo>
                  <a:lnTo>
                    <a:pt x="899457" y="325345"/>
                  </a:lnTo>
                  <a:lnTo>
                    <a:pt x="899538" y="325591"/>
                  </a:lnTo>
                  <a:lnTo>
                    <a:pt x="899619" y="325863"/>
                  </a:lnTo>
                  <a:lnTo>
                    <a:pt x="899712" y="326108"/>
                  </a:lnTo>
                  <a:lnTo>
                    <a:pt x="899793" y="326341"/>
                  </a:lnTo>
                  <a:lnTo>
                    <a:pt x="899921" y="326574"/>
                  </a:lnTo>
                  <a:lnTo>
                    <a:pt x="900002" y="326807"/>
                  </a:lnTo>
                  <a:lnTo>
                    <a:pt x="900083" y="327040"/>
                  </a:lnTo>
                  <a:lnTo>
                    <a:pt x="900164" y="327324"/>
                  </a:lnTo>
                  <a:lnTo>
                    <a:pt x="900257" y="327557"/>
                  </a:lnTo>
                  <a:lnTo>
                    <a:pt x="900385" y="327803"/>
                  </a:lnTo>
                  <a:lnTo>
                    <a:pt x="900466" y="328036"/>
                  </a:lnTo>
                  <a:lnTo>
                    <a:pt x="900547" y="328268"/>
                  </a:lnTo>
                  <a:lnTo>
                    <a:pt x="900628" y="328501"/>
                  </a:lnTo>
                  <a:lnTo>
                    <a:pt x="900721" y="328786"/>
                  </a:lnTo>
                  <a:lnTo>
                    <a:pt x="900837" y="329019"/>
                  </a:lnTo>
                  <a:lnTo>
                    <a:pt x="900930" y="329251"/>
                  </a:lnTo>
                  <a:lnTo>
                    <a:pt x="901011" y="329497"/>
                  </a:lnTo>
                  <a:lnTo>
                    <a:pt x="901092" y="329730"/>
                  </a:lnTo>
                  <a:lnTo>
                    <a:pt x="901174" y="330014"/>
                  </a:lnTo>
                  <a:lnTo>
                    <a:pt x="901301" y="330247"/>
                  </a:lnTo>
                  <a:lnTo>
                    <a:pt x="901394" y="330480"/>
                  </a:lnTo>
                  <a:lnTo>
                    <a:pt x="901475" y="330713"/>
                  </a:lnTo>
                  <a:lnTo>
                    <a:pt x="901556" y="330946"/>
                  </a:lnTo>
                  <a:lnTo>
                    <a:pt x="901638" y="331230"/>
                  </a:lnTo>
                  <a:lnTo>
                    <a:pt x="901765" y="331463"/>
                  </a:lnTo>
                  <a:lnTo>
                    <a:pt x="901846" y="331709"/>
                  </a:lnTo>
                  <a:lnTo>
                    <a:pt x="901939" y="331942"/>
                  </a:lnTo>
                  <a:lnTo>
                    <a:pt x="902020" y="332174"/>
                  </a:lnTo>
                </a:path>
                <a:path w="925195" h="787400">
                  <a:moveTo>
                    <a:pt x="902020" y="332174"/>
                  </a:moveTo>
                  <a:lnTo>
                    <a:pt x="902102" y="332407"/>
                  </a:lnTo>
                  <a:lnTo>
                    <a:pt x="902229" y="332692"/>
                  </a:lnTo>
                  <a:lnTo>
                    <a:pt x="902310" y="332925"/>
                  </a:lnTo>
                  <a:lnTo>
                    <a:pt x="902392" y="333157"/>
                  </a:lnTo>
                  <a:lnTo>
                    <a:pt x="902484" y="333403"/>
                  </a:lnTo>
                  <a:lnTo>
                    <a:pt x="902566" y="333636"/>
                  </a:lnTo>
                  <a:lnTo>
                    <a:pt x="902693" y="333920"/>
                  </a:lnTo>
                  <a:lnTo>
                    <a:pt x="902774" y="334153"/>
                  </a:lnTo>
                  <a:lnTo>
                    <a:pt x="902856" y="334386"/>
                  </a:lnTo>
                  <a:lnTo>
                    <a:pt x="902948" y="334619"/>
                  </a:lnTo>
                  <a:lnTo>
                    <a:pt x="903030" y="334865"/>
                  </a:lnTo>
                  <a:lnTo>
                    <a:pt x="903157" y="335136"/>
                  </a:lnTo>
                  <a:lnTo>
                    <a:pt x="903238" y="335382"/>
                  </a:lnTo>
                  <a:lnTo>
                    <a:pt x="903320" y="335615"/>
                  </a:lnTo>
                  <a:lnTo>
                    <a:pt x="903412" y="335848"/>
                  </a:lnTo>
                  <a:lnTo>
                    <a:pt x="903494" y="336080"/>
                  </a:lnTo>
                  <a:lnTo>
                    <a:pt x="903621" y="336365"/>
                  </a:lnTo>
                  <a:lnTo>
                    <a:pt x="903702" y="336598"/>
                  </a:lnTo>
                  <a:lnTo>
                    <a:pt x="903784" y="336830"/>
                  </a:lnTo>
                  <a:lnTo>
                    <a:pt x="903865" y="337076"/>
                  </a:lnTo>
                  <a:lnTo>
                    <a:pt x="903958" y="337309"/>
                  </a:lnTo>
                  <a:lnTo>
                    <a:pt x="904085" y="337594"/>
                  </a:lnTo>
                  <a:lnTo>
                    <a:pt x="904166" y="337826"/>
                  </a:lnTo>
                  <a:lnTo>
                    <a:pt x="904248" y="338059"/>
                  </a:lnTo>
                  <a:lnTo>
                    <a:pt x="904329" y="338292"/>
                  </a:lnTo>
                  <a:lnTo>
                    <a:pt x="904422" y="338525"/>
                  </a:lnTo>
                  <a:lnTo>
                    <a:pt x="904538" y="338809"/>
                  </a:lnTo>
                  <a:lnTo>
                    <a:pt x="904630" y="339042"/>
                  </a:lnTo>
                  <a:lnTo>
                    <a:pt x="904712" y="339288"/>
                  </a:lnTo>
                  <a:lnTo>
                    <a:pt x="904793" y="339521"/>
                  </a:lnTo>
                  <a:lnTo>
                    <a:pt x="904874" y="339753"/>
                  </a:lnTo>
                  <a:lnTo>
                    <a:pt x="905002" y="340038"/>
                  </a:lnTo>
                  <a:lnTo>
                    <a:pt x="905094" y="340271"/>
                  </a:lnTo>
                  <a:lnTo>
                    <a:pt x="905176" y="340504"/>
                  </a:lnTo>
                  <a:lnTo>
                    <a:pt x="905257" y="340736"/>
                  </a:lnTo>
                  <a:lnTo>
                    <a:pt x="905338" y="340982"/>
                  </a:lnTo>
                  <a:lnTo>
                    <a:pt x="905466" y="341254"/>
                  </a:lnTo>
                  <a:lnTo>
                    <a:pt x="905547" y="341500"/>
                  </a:lnTo>
                  <a:lnTo>
                    <a:pt x="905640" y="341732"/>
                  </a:lnTo>
                  <a:lnTo>
                    <a:pt x="905721" y="341965"/>
                  </a:lnTo>
                  <a:lnTo>
                    <a:pt x="905802" y="342198"/>
                  </a:lnTo>
                  <a:lnTo>
                    <a:pt x="905930" y="342482"/>
                  </a:lnTo>
                  <a:lnTo>
                    <a:pt x="906011" y="342715"/>
                  </a:lnTo>
                  <a:lnTo>
                    <a:pt x="906092" y="342948"/>
                  </a:lnTo>
                  <a:lnTo>
                    <a:pt x="906185" y="343194"/>
                  </a:lnTo>
                  <a:lnTo>
                    <a:pt x="906266" y="343427"/>
                  </a:lnTo>
                  <a:lnTo>
                    <a:pt x="906394" y="343711"/>
                  </a:lnTo>
                  <a:lnTo>
                    <a:pt x="906475" y="343944"/>
                  </a:lnTo>
                  <a:lnTo>
                    <a:pt x="906556" y="344177"/>
                  </a:lnTo>
                  <a:lnTo>
                    <a:pt x="906649" y="344410"/>
                  </a:lnTo>
                  <a:lnTo>
                    <a:pt x="906730" y="344694"/>
                  </a:lnTo>
                  <a:lnTo>
                    <a:pt x="906858" y="344927"/>
                  </a:lnTo>
                  <a:lnTo>
                    <a:pt x="906939" y="345173"/>
                  </a:lnTo>
                  <a:lnTo>
                    <a:pt x="907020" y="345405"/>
                  </a:lnTo>
                  <a:lnTo>
                    <a:pt x="907101" y="345638"/>
                  </a:lnTo>
                  <a:lnTo>
                    <a:pt x="907194" y="345923"/>
                  </a:lnTo>
                  <a:lnTo>
                    <a:pt x="907322" y="346156"/>
                  </a:lnTo>
                  <a:lnTo>
                    <a:pt x="907403" y="346388"/>
                  </a:lnTo>
                  <a:lnTo>
                    <a:pt x="907484" y="346621"/>
                  </a:lnTo>
                  <a:lnTo>
                    <a:pt x="907565" y="346867"/>
                  </a:lnTo>
                  <a:lnTo>
                    <a:pt x="907658" y="347139"/>
                  </a:lnTo>
                  <a:lnTo>
                    <a:pt x="907786" y="347384"/>
                  </a:lnTo>
                  <a:lnTo>
                    <a:pt x="907867" y="347617"/>
                  </a:lnTo>
                  <a:lnTo>
                    <a:pt x="907948" y="347850"/>
                  </a:lnTo>
                  <a:lnTo>
                    <a:pt x="908029" y="348134"/>
                  </a:lnTo>
                  <a:lnTo>
                    <a:pt x="908122" y="348367"/>
                  </a:lnTo>
                  <a:lnTo>
                    <a:pt x="908238" y="348600"/>
                  </a:lnTo>
                  <a:lnTo>
                    <a:pt x="908331" y="348833"/>
                  </a:lnTo>
                  <a:lnTo>
                    <a:pt x="908412" y="349079"/>
                  </a:lnTo>
                  <a:lnTo>
                    <a:pt x="908493" y="349350"/>
                  </a:lnTo>
                  <a:lnTo>
                    <a:pt x="908574" y="349596"/>
                  </a:lnTo>
                  <a:lnTo>
                    <a:pt x="908702" y="349829"/>
                  </a:lnTo>
                  <a:lnTo>
                    <a:pt x="908795" y="350062"/>
                  </a:lnTo>
                  <a:lnTo>
                    <a:pt x="908876" y="350346"/>
                  </a:lnTo>
                  <a:lnTo>
                    <a:pt x="908957" y="350579"/>
                  </a:lnTo>
                  <a:lnTo>
                    <a:pt x="909038" y="350812"/>
                  </a:lnTo>
                  <a:lnTo>
                    <a:pt x="909166" y="351045"/>
                  </a:lnTo>
                  <a:lnTo>
                    <a:pt x="909247" y="351290"/>
                  </a:lnTo>
                  <a:lnTo>
                    <a:pt x="909340" y="351562"/>
                  </a:lnTo>
                  <a:lnTo>
                    <a:pt x="909421" y="351808"/>
                  </a:lnTo>
                  <a:lnTo>
                    <a:pt x="909502" y="352040"/>
                  </a:lnTo>
                  <a:lnTo>
                    <a:pt x="909630" y="352273"/>
                  </a:lnTo>
                  <a:lnTo>
                    <a:pt x="909711" y="352558"/>
                  </a:lnTo>
                  <a:lnTo>
                    <a:pt x="909792" y="352791"/>
                  </a:lnTo>
                  <a:lnTo>
                    <a:pt x="909885" y="353023"/>
                  </a:lnTo>
                  <a:lnTo>
                    <a:pt x="909966" y="353256"/>
                  </a:lnTo>
                  <a:lnTo>
                    <a:pt x="910094" y="353502"/>
                  </a:lnTo>
                  <a:lnTo>
                    <a:pt x="910175" y="353786"/>
                  </a:lnTo>
                  <a:lnTo>
                    <a:pt x="910256" y="354019"/>
                  </a:lnTo>
                  <a:lnTo>
                    <a:pt x="910349" y="354252"/>
                  </a:lnTo>
                  <a:lnTo>
                    <a:pt x="910430" y="354485"/>
                  </a:lnTo>
                  <a:lnTo>
                    <a:pt x="910558" y="354769"/>
                  </a:lnTo>
                  <a:lnTo>
                    <a:pt x="910639" y="355002"/>
                  </a:lnTo>
                  <a:lnTo>
                    <a:pt x="910720" y="355235"/>
                  </a:lnTo>
                  <a:lnTo>
                    <a:pt x="910802" y="355481"/>
                  </a:lnTo>
                  <a:lnTo>
                    <a:pt x="910894" y="355714"/>
                  </a:lnTo>
                  <a:lnTo>
                    <a:pt x="911022" y="355998"/>
                  </a:lnTo>
                  <a:lnTo>
                    <a:pt x="911103" y="356231"/>
                  </a:lnTo>
                  <a:lnTo>
                    <a:pt x="911184" y="356464"/>
                  </a:lnTo>
                  <a:lnTo>
                    <a:pt x="911266" y="356697"/>
                  </a:lnTo>
                  <a:lnTo>
                    <a:pt x="911358" y="356981"/>
                  </a:lnTo>
                  <a:lnTo>
                    <a:pt x="911486" y="357214"/>
                  </a:lnTo>
                  <a:lnTo>
                    <a:pt x="911567" y="357447"/>
                  </a:lnTo>
                  <a:lnTo>
                    <a:pt x="911648" y="357692"/>
                  </a:lnTo>
                  <a:lnTo>
                    <a:pt x="911730" y="357964"/>
                  </a:lnTo>
                  <a:lnTo>
                    <a:pt x="911822" y="358210"/>
                  </a:lnTo>
                  <a:lnTo>
                    <a:pt x="911938" y="358443"/>
                  </a:lnTo>
                  <a:lnTo>
                    <a:pt x="912031" y="358675"/>
                  </a:lnTo>
                  <a:lnTo>
                    <a:pt x="912112" y="358908"/>
                  </a:lnTo>
                  <a:lnTo>
                    <a:pt x="912194" y="359193"/>
                  </a:lnTo>
                  <a:lnTo>
                    <a:pt x="912275" y="359426"/>
                  </a:lnTo>
                  <a:lnTo>
                    <a:pt x="912402" y="359658"/>
                  </a:lnTo>
                  <a:lnTo>
                    <a:pt x="912495" y="359904"/>
                  </a:lnTo>
                  <a:lnTo>
                    <a:pt x="912576" y="360176"/>
                  </a:lnTo>
                  <a:lnTo>
                    <a:pt x="912658" y="360421"/>
                  </a:lnTo>
                  <a:lnTo>
                    <a:pt x="912739" y="360654"/>
                  </a:lnTo>
                  <a:lnTo>
                    <a:pt x="912866" y="360887"/>
                  </a:lnTo>
                  <a:lnTo>
                    <a:pt x="912948" y="361172"/>
                  </a:lnTo>
                  <a:lnTo>
                    <a:pt x="913040" y="361404"/>
                  </a:lnTo>
                  <a:lnTo>
                    <a:pt x="913122" y="361637"/>
                  </a:lnTo>
                  <a:lnTo>
                    <a:pt x="913203" y="361870"/>
                  </a:lnTo>
                  <a:lnTo>
                    <a:pt x="913330" y="362155"/>
                  </a:lnTo>
                  <a:lnTo>
                    <a:pt x="913412" y="362400"/>
                  </a:lnTo>
                  <a:lnTo>
                    <a:pt x="913504" y="362633"/>
                  </a:lnTo>
                  <a:lnTo>
                    <a:pt x="913586" y="362866"/>
                  </a:lnTo>
                  <a:lnTo>
                    <a:pt x="913667" y="363099"/>
                  </a:lnTo>
                  <a:lnTo>
                    <a:pt x="913794" y="363383"/>
                  </a:lnTo>
                  <a:lnTo>
                    <a:pt x="913876" y="363616"/>
                  </a:lnTo>
                  <a:lnTo>
                    <a:pt x="913957" y="363849"/>
                  </a:lnTo>
                  <a:lnTo>
                    <a:pt x="914050" y="364095"/>
                  </a:lnTo>
                  <a:lnTo>
                    <a:pt x="914131" y="364366"/>
                  </a:lnTo>
                  <a:lnTo>
                    <a:pt x="914258" y="364612"/>
                  </a:lnTo>
                  <a:lnTo>
                    <a:pt x="914340" y="364845"/>
                  </a:lnTo>
                  <a:lnTo>
                    <a:pt x="914421" y="365078"/>
                  </a:lnTo>
                  <a:lnTo>
                    <a:pt x="914502" y="365362"/>
                  </a:lnTo>
                  <a:lnTo>
                    <a:pt x="914595" y="365595"/>
                  </a:lnTo>
                  <a:lnTo>
                    <a:pt x="914722" y="365828"/>
                  </a:lnTo>
                  <a:lnTo>
                    <a:pt x="914804" y="366061"/>
                  </a:lnTo>
                  <a:lnTo>
                    <a:pt x="914885" y="366345"/>
                  </a:lnTo>
                  <a:lnTo>
                    <a:pt x="914966" y="366578"/>
                  </a:lnTo>
                  <a:lnTo>
                    <a:pt x="915059" y="366824"/>
                  </a:lnTo>
                  <a:lnTo>
                    <a:pt x="915186" y="367056"/>
                  </a:lnTo>
                  <a:lnTo>
                    <a:pt x="915268" y="367341"/>
                  </a:lnTo>
                  <a:lnTo>
                    <a:pt x="915349" y="367574"/>
                  </a:lnTo>
                  <a:lnTo>
                    <a:pt x="915430" y="367807"/>
                  </a:lnTo>
                  <a:lnTo>
                    <a:pt x="915523" y="368039"/>
                  </a:lnTo>
                  <a:lnTo>
                    <a:pt x="915975" y="369320"/>
                  </a:lnTo>
                  <a:lnTo>
                    <a:pt x="916103" y="369553"/>
                  </a:lnTo>
                  <a:lnTo>
                    <a:pt x="916196" y="369785"/>
                  </a:lnTo>
                  <a:lnTo>
                    <a:pt x="916277" y="370018"/>
                  </a:lnTo>
                  <a:lnTo>
                    <a:pt x="916358" y="370251"/>
                  </a:lnTo>
                  <a:lnTo>
                    <a:pt x="916439" y="370536"/>
                  </a:lnTo>
                  <a:lnTo>
                    <a:pt x="916567" y="370768"/>
                  </a:lnTo>
                  <a:lnTo>
                    <a:pt x="916648" y="371014"/>
                  </a:lnTo>
                  <a:lnTo>
                    <a:pt x="916741" y="371247"/>
                  </a:lnTo>
                  <a:lnTo>
                    <a:pt x="916822" y="371531"/>
                  </a:lnTo>
                  <a:lnTo>
                    <a:pt x="916903" y="371764"/>
                  </a:lnTo>
                  <a:lnTo>
                    <a:pt x="917031" y="371997"/>
                  </a:lnTo>
                  <a:lnTo>
                    <a:pt x="917112" y="372230"/>
                  </a:lnTo>
                  <a:lnTo>
                    <a:pt x="917205" y="372514"/>
                  </a:lnTo>
                  <a:lnTo>
                    <a:pt x="917286" y="372747"/>
                  </a:lnTo>
                  <a:lnTo>
                    <a:pt x="917367" y="372980"/>
                  </a:lnTo>
                  <a:lnTo>
                    <a:pt x="917495" y="373226"/>
                  </a:lnTo>
                  <a:lnTo>
                    <a:pt x="917576" y="373497"/>
                  </a:lnTo>
                  <a:lnTo>
                    <a:pt x="917657" y="373743"/>
                  </a:lnTo>
                  <a:lnTo>
                    <a:pt x="917750" y="373976"/>
                  </a:lnTo>
                  <a:lnTo>
                    <a:pt x="917831" y="374209"/>
                  </a:lnTo>
                  <a:lnTo>
                    <a:pt x="917959" y="374493"/>
                  </a:lnTo>
                  <a:lnTo>
                    <a:pt x="918040" y="374726"/>
                  </a:lnTo>
                  <a:lnTo>
                    <a:pt x="918121" y="374959"/>
                  </a:lnTo>
                  <a:lnTo>
                    <a:pt x="918202" y="375192"/>
                  </a:lnTo>
                  <a:lnTo>
                    <a:pt x="918295" y="375476"/>
                  </a:lnTo>
                  <a:lnTo>
                    <a:pt x="918423" y="375709"/>
                  </a:lnTo>
                  <a:lnTo>
                    <a:pt x="918504" y="375955"/>
                  </a:lnTo>
                  <a:lnTo>
                    <a:pt x="918585" y="376188"/>
                  </a:lnTo>
                  <a:lnTo>
                    <a:pt x="918666" y="376472"/>
                  </a:lnTo>
                  <a:lnTo>
                    <a:pt x="918759" y="376705"/>
                  </a:lnTo>
                  <a:lnTo>
                    <a:pt x="918887" y="376938"/>
                  </a:lnTo>
                  <a:lnTo>
                    <a:pt x="918968" y="377171"/>
                  </a:lnTo>
                  <a:lnTo>
                    <a:pt x="919049" y="377455"/>
                  </a:lnTo>
                  <a:lnTo>
                    <a:pt x="919130" y="377688"/>
                  </a:lnTo>
                  <a:lnTo>
                    <a:pt x="919223" y="377934"/>
                  </a:lnTo>
                  <a:lnTo>
                    <a:pt x="919339" y="378166"/>
                  </a:lnTo>
                  <a:lnTo>
                    <a:pt x="919432" y="378451"/>
                  </a:lnTo>
                  <a:lnTo>
                    <a:pt x="919513" y="378684"/>
                  </a:lnTo>
                  <a:lnTo>
                    <a:pt x="919594" y="378917"/>
                  </a:lnTo>
                  <a:lnTo>
                    <a:pt x="919676" y="379149"/>
                  </a:lnTo>
                  <a:lnTo>
                    <a:pt x="920140" y="380417"/>
                  </a:lnTo>
                  <a:lnTo>
                    <a:pt x="920267" y="380663"/>
                  </a:lnTo>
                  <a:lnTo>
                    <a:pt x="920348" y="380895"/>
                  </a:lnTo>
                  <a:lnTo>
                    <a:pt x="920441" y="381128"/>
                  </a:lnTo>
                </a:path>
                <a:path w="925195" h="787400">
                  <a:moveTo>
                    <a:pt x="920441" y="381128"/>
                  </a:moveTo>
                  <a:lnTo>
                    <a:pt x="920522" y="381413"/>
                  </a:lnTo>
                  <a:lnTo>
                    <a:pt x="920604" y="381646"/>
                  </a:lnTo>
                  <a:lnTo>
                    <a:pt x="920731" y="381878"/>
                  </a:lnTo>
                  <a:lnTo>
                    <a:pt x="920812" y="382111"/>
                  </a:lnTo>
                  <a:lnTo>
                    <a:pt x="920905" y="382396"/>
                  </a:lnTo>
                  <a:lnTo>
                    <a:pt x="920986" y="382629"/>
                  </a:lnTo>
                  <a:lnTo>
                    <a:pt x="921068" y="382874"/>
                  </a:lnTo>
                  <a:lnTo>
                    <a:pt x="921195" y="383107"/>
                  </a:lnTo>
                  <a:lnTo>
                    <a:pt x="921276" y="383392"/>
                  </a:lnTo>
                  <a:lnTo>
                    <a:pt x="921358" y="383624"/>
                  </a:lnTo>
                  <a:lnTo>
                    <a:pt x="921450" y="383857"/>
                  </a:lnTo>
                  <a:lnTo>
                    <a:pt x="921532" y="384090"/>
                  </a:lnTo>
                  <a:lnTo>
                    <a:pt x="921659" y="384375"/>
                  </a:lnTo>
                  <a:lnTo>
                    <a:pt x="921740" y="384607"/>
                  </a:lnTo>
                  <a:lnTo>
                    <a:pt x="921822" y="384840"/>
                  </a:lnTo>
                  <a:lnTo>
                    <a:pt x="921903" y="385086"/>
                  </a:lnTo>
                  <a:lnTo>
                    <a:pt x="921996" y="385370"/>
                  </a:lnTo>
                  <a:lnTo>
                    <a:pt x="922123" y="385603"/>
                  </a:lnTo>
                  <a:lnTo>
                    <a:pt x="922204" y="385836"/>
                  </a:lnTo>
                  <a:lnTo>
                    <a:pt x="922286" y="386069"/>
                  </a:lnTo>
                  <a:lnTo>
                    <a:pt x="922367" y="386353"/>
                  </a:lnTo>
                  <a:lnTo>
                    <a:pt x="922460" y="386586"/>
                  </a:lnTo>
                  <a:lnTo>
                    <a:pt x="922587" y="386819"/>
                  </a:lnTo>
                  <a:lnTo>
                    <a:pt x="922668" y="387065"/>
                  </a:lnTo>
                  <a:lnTo>
                    <a:pt x="922750" y="387336"/>
                  </a:lnTo>
                  <a:lnTo>
                    <a:pt x="922831" y="387582"/>
                  </a:lnTo>
                  <a:lnTo>
                    <a:pt x="922924" y="387815"/>
                  </a:lnTo>
                  <a:lnTo>
                    <a:pt x="923040" y="388048"/>
                  </a:lnTo>
                  <a:lnTo>
                    <a:pt x="923132" y="388332"/>
                  </a:lnTo>
                  <a:lnTo>
                    <a:pt x="923214" y="388565"/>
                  </a:lnTo>
                  <a:lnTo>
                    <a:pt x="923295" y="388798"/>
                  </a:lnTo>
                  <a:lnTo>
                    <a:pt x="923376" y="389031"/>
                  </a:lnTo>
                  <a:lnTo>
                    <a:pt x="923504" y="389315"/>
                  </a:lnTo>
                  <a:lnTo>
                    <a:pt x="923596" y="389548"/>
                  </a:lnTo>
                  <a:lnTo>
                    <a:pt x="923678" y="389794"/>
                  </a:lnTo>
                  <a:lnTo>
                    <a:pt x="923759" y="390027"/>
                  </a:lnTo>
                  <a:lnTo>
                    <a:pt x="923840" y="390311"/>
                  </a:lnTo>
                  <a:lnTo>
                    <a:pt x="923968" y="390544"/>
                  </a:lnTo>
                  <a:lnTo>
                    <a:pt x="924049" y="390777"/>
                  </a:lnTo>
                  <a:lnTo>
                    <a:pt x="924142" y="391010"/>
                  </a:lnTo>
                  <a:lnTo>
                    <a:pt x="924223" y="391294"/>
                  </a:lnTo>
                  <a:lnTo>
                    <a:pt x="924304" y="391527"/>
                  </a:lnTo>
                  <a:lnTo>
                    <a:pt x="924432" y="391760"/>
                  </a:lnTo>
                  <a:lnTo>
                    <a:pt x="924513" y="392005"/>
                  </a:lnTo>
                  <a:lnTo>
                    <a:pt x="924606" y="392290"/>
                  </a:lnTo>
                  <a:lnTo>
                    <a:pt x="924687" y="392523"/>
                  </a:lnTo>
                  <a:lnTo>
                    <a:pt x="924768" y="392756"/>
                  </a:lnTo>
                  <a:lnTo>
                    <a:pt x="924896" y="392988"/>
                  </a:lnTo>
                  <a:lnTo>
                    <a:pt x="924977" y="393273"/>
                  </a:lnTo>
                  <a:lnTo>
                    <a:pt x="925058" y="393454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076018" y="2025760"/>
            <a:ext cx="1861820" cy="792480"/>
            <a:chOff x="3076016" y="2025760"/>
            <a:chExt cx="1861820" cy="792480"/>
          </a:xfrm>
        </p:grpSpPr>
        <p:sp>
          <p:nvSpPr>
            <p:cNvPr id="11" name="object 11"/>
            <p:cNvSpPr/>
            <p:nvPr/>
          </p:nvSpPr>
          <p:spPr>
            <a:xfrm>
              <a:off x="3076842" y="2420120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5">
                  <a:moveTo>
                    <a:pt x="0" y="0"/>
                  </a:moveTo>
                  <a:lnTo>
                    <a:pt x="925058" y="0"/>
                  </a:lnTo>
                </a:path>
              </a:pathLst>
            </a:custGeom>
            <a:ln w="3175">
              <a:solidFill>
                <a:srgbClr val="C0C0C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076842" y="2026665"/>
              <a:ext cx="925194" cy="787400"/>
            </a:xfrm>
            <a:custGeom>
              <a:avLst/>
              <a:gdLst/>
              <a:ahLst/>
              <a:cxnLst/>
              <a:rect l="l" t="t" r="r" b="b"/>
              <a:pathLst>
                <a:path w="925195" h="787400">
                  <a:moveTo>
                    <a:pt x="0" y="393454"/>
                  </a:moveTo>
                  <a:lnTo>
                    <a:pt x="83" y="393273"/>
                  </a:lnTo>
                  <a:lnTo>
                    <a:pt x="168" y="392988"/>
                  </a:lnTo>
                  <a:lnTo>
                    <a:pt x="294" y="392756"/>
                  </a:lnTo>
                  <a:lnTo>
                    <a:pt x="378" y="392523"/>
                  </a:lnTo>
                  <a:lnTo>
                    <a:pt x="462" y="392290"/>
                  </a:lnTo>
                  <a:lnTo>
                    <a:pt x="546" y="392005"/>
                  </a:lnTo>
                  <a:lnTo>
                    <a:pt x="631" y="391760"/>
                  </a:lnTo>
                  <a:lnTo>
                    <a:pt x="756" y="391527"/>
                  </a:lnTo>
                  <a:lnTo>
                    <a:pt x="841" y="391294"/>
                  </a:lnTo>
                  <a:lnTo>
                    <a:pt x="924" y="391010"/>
                  </a:lnTo>
                  <a:lnTo>
                    <a:pt x="1009" y="390777"/>
                  </a:lnTo>
                  <a:lnTo>
                    <a:pt x="1093" y="390544"/>
                  </a:lnTo>
                  <a:lnTo>
                    <a:pt x="1219" y="390311"/>
                  </a:lnTo>
                  <a:lnTo>
                    <a:pt x="1303" y="390027"/>
                  </a:lnTo>
                  <a:lnTo>
                    <a:pt x="1387" y="389794"/>
                  </a:lnTo>
                  <a:lnTo>
                    <a:pt x="1472" y="389548"/>
                  </a:lnTo>
                  <a:lnTo>
                    <a:pt x="1555" y="389315"/>
                  </a:lnTo>
                  <a:lnTo>
                    <a:pt x="1682" y="389031"/>
                  </a:lnTo>
                  <a:lnTo>
                    <a:pt x="1765" y="388798"/>
                  </a:lnTo>
                  <a:lnTo>
                    <a:pt x="1850" y="388565"/>
                  </a:lnTo>
                  <a:lnTo>
                    <a:pt x="1934" y="388332"/>
                  </a:lnTo>
                  <a:lnTo>
                    <a:pt x="2018" y="388048"/>
                  </a:lnTo>
                  <a:lnTo>
                    <a:pt x="2144" y="387815"/>
                  </a:lnTo>
                  <a:lnTo>
                    <a:pt x="2228" y="387582"/>
                  </a:lnTo>
                  <a:lnTo>
                    <a:pt x="2313" y="387336"/>
                  </a:lnTo>
                  <a:lnTo>
                    <a:pt x="2396" y="387065"/>
                  </a:lnTo>
                  <a:lnTo>
                    <a:pt x="2481" y="386819"/>
                  </a:lnTo>
                  <a:lnTo>
                    <a:pt x="2606" y="386586"/>
                  </a:lnTo>
                  <a:lnTo>
                    <a:pt x="2691" y="386353"/>
                  </a:lnTo>
                  <a:lnTo>
                    <a:pt x="2775" y="386069"/>
                  </a:lnTo>
                  <a:lnTo>
                    <a:pt x="2859" y="385836"/>
                  </a:lnTo>
                  <a:lnTo>
                    <a:pt x="2942" y="385603"/>
                  </a:lnTo>
                  <a:lnTo>
                    <a:pt x="3069" y="385370"/>
                  </a:lnTo>
                  <a:lnTo>
                    <a:pt x="3154" y="385086"/>
                  </a:lnTo>
                  <a:lnTo>
                    <a:pt x="3237" y="384840"/>
                  </a:lnTo>
                  <a:lnTo>
                    <a:pt x="3322" y="384607"/>
                  </a:lnTo>
                  <a:lnTo>
                    <a:pt x="3405" y="384375"/>
                  </a:lnTo>
                  <a:lnTo>
                    <a:pt x="3532" y="384090"/>
                  </a:lnTo>
                  <a:lnTo>
                    <a:pt x="3616" y="383857"/>
                  </a:lnTo>
                  <a:lnTo>
                    <a:pt x="3700" y="383624"/>
                  </a:lnTo>
                  <a:lnTo>
                    <a:pt x="3783" y="383392"/>
                  </a:lnTo>
                  <a:lnTo>
                    <a:pt x="3868" y="383107"/>
                  </a:lnTo>
                  <a:lnTo>
                    <a:pt x="3995" y="382874"/>
                  </a:lnTo>
                  <a:lnTo>
                    <a:pt x="4078" y="382629"/>
                  </a:lnTo>
                  <a:lnTo>
                    <a:pt x="4163" y="382396"/>
                  </a:lnTo>
                  <a:lnTo>
                    <a:pt x="4246" y="382111"/>
                  </a:lnTo>
                  <a:lnTo>
                    <a:pt x="4331" y="381878"/>
                  </a:lnTo>
                  <a:lnTo>
                    <a:pt x="4456" y="381646"/>
                  </a:lnTo>
                  <a:lnTo>
                    <a:pt x="4541" y="381413"/>
                  </a:lnTo>
                  <a:lnTo>
                    <a:pt x="4624" y="381128"/>
                  </a:lnTo>
                  <a:lnTo>
                    <a:pt x="4709" y="380895"/>
                  </a:lnTo>
                  <a:lnTo>
                    <a:pt x="4794" y="380663"/>
                  </a:lnTo>
                  <a:lnTo>
                    <a:pt x="4919" y="380417"/>
                  </a:lnTo>
                  <a:lnTo>
                    <a:pt x="5004" y="380145"/>
                  </a:lnTo>
                  <a:lnTo>
                    <a:pt x="5087" y="379900"/>
                  </a:lnTo>
                  <a:lnTo>
                    <a:pt x="5172" y="379667"/>
                  </a:lnTo>
                  <a:lnTo>
                    <a:pt x="5255" y="379434"/>
                  </a:lnTo>
                  <a:lnTo>
                    <a:pt x="5718" y="378166"/>
                  </a:lnTo>
                  <a:lnTo>
                    <a:pt x="5845" y="377934"/>
                  </a:lnTo>
                  <a:lnTo>
                    <a:pt x="5928" y="377688"/>
                  </a:lnTo>
                  <a:lnTo>
                    <a:pt x="6013" y="377455"/>
                  </a:lnTo>
                  <a:lnTo>
                    <a:pt x="6096" y="377171"/>
                  </a:lnTo>
                  <a:lnTo>
                    <a:pt x="6181" y="376938"/>
                  </a:lnTo>
                  <a:lnTo>
                    <a:pt x="6306" y="376705"/>
                  </a:lnTo>
                  <a:lnTo>
                    <a:pt x="6391" y="376472"/>
                  </a:lnTo>
                  <a:lnTo>
                    <a:pt x="6476" y="376188"/>
                  </a:lnTo>
                  <a:lnTo>
                    <a:pt x="6559" y="375955"/>
                  </a:lnTo>
                  <a:lnTo>
                    <a:pt x="6644" y="375709"/>
                  </a:lnTo>
                  <a:lnTo>
                    <a:pt x="6769" y="375476"/>
                  </a:lnTo>
                  <a:lnTo>
                    <a:pt x="6854" y="375192"/>
                  </a:lnTo>
                  <a:lnTo>
                    <a:pt x="6937" y="374959"/>
                  </a:lnTo>
                  <a:lnTo>
                    <a:pt x="7022" y="374726"/>
                  </a:lnTo>
                  <a:lnTo>
                    <a:pt x="7106" y="374493"/>
                  </a:lnTo>
                  <a:lnTo>
                    <a:pt x="7232" y="374209"/>
                  </a:lnTo>
                  <a:lnTo>
                    <a:pt x="7316" y="373976"/>
                  </a:lnTo>
                  <a:lnTo>
                    <a:pt x="7400" y="373743"/>
                  </a:lnTo>
                  <a:lnTo>
                    <a:pt x="7484" y="373497"/>
                  </a:lnTo>
                  <a:lnTo>
                    <a:pt x="7569" y="373226"/>
                  </a:lnTo>
                  <a:lnTo>
                    <a:pt x="7695" y="372980"/>
                  </a:lnTo>
                  <a:lnTo>
                    <a:pt x="7779" y="372747"/>
                  </a:lnTo>
                  <a:lnTo>
                    <a:pt x="7863" y="372514"/>
                  </a:lnTo>
                  <a:lnTo>
                    <a:pt x="7947" y="372230"/>
                  </a:lnTo>
                  <a:lnTo>
                    <a:pt x="8031" y="371997"/>
                  </a:lnTo>
                  <a:lnTo>
                    <a:pt x="8157" y="371764"/>
                  </a:lnTo>
                  <a:lnTo>
                    <a:pt x="8241" y="371531"/>
                  </a:lnTo>
                  <a:lnTo>
                    <a:pt x="8326" y="371247"/>
                  </a:lnTo>
                  <a:lnTo>
                    <a:pt x="8410" y="371014"/>
                  </a:lnTo>
                  <a:lnTo>
                    <a:pt x="8493" y="370768"/>
                  </a:lnTo>
                  <a:lnTo>
                    <a:pt x="8620" y="370536"/>
                  </a:lnTo>
                  <a:lnTo>
                    <a:pt x="8704" y="370251"/>
                  </a:lnTo>
                  <a:lnTo>
                    <a:pt x="8788" y="370018"/>
                  </a:lnTo>
                  <a:lnTo>
                    <a:pt x="8872" y="369785"/>
                  </a:lnTo>
                  <a:lnTo>
                    <a:pt x="8956" y="369553"/>
                  </a:lnTo>
                  <a:lnTo>
                    <a:pt x="9082" y="369320"/>
                  </a:lnTo>
                  <a:lnTo>
                    <a:pt x="9166" y="369035"/>
                  </a:lnTo>
                  <a:lnTo>
                    <a:pt x="9251" y="368790"/>
                  </a:lnTo>
                  <a:lnTo>
                    <a:pt x="9335" y="368557"/>
                  </a:lnTo>
                  <a:lnTo>
                    <a:pt x="9419" y="368324"/>
                  </a:lnTo>
                  <a:lnTo>
                    <a:pt x="9545" y="368039"/>
                  </a:lnTo>
                  <a:lnTo>
                    <a:pt x="9629" y="367807"/>
                  </a:lnTo>
                  <a:lnTo>
                    <a:pt x="9713" y="367574"/>
                  </a:lnTo>
                  <a:lnTo>
                    <a:pt x="9797" y="367341"/>
                  </a:lnTo>
                  <a:lnTo>
                    <a:pt x="9882" y="367056"/>
                  </a:lnTo>
                  <a:lnTo>
                    <a:pt x="10008" y="366824"/>
                  </a:lnTo>
                  <a:lnTo>
                    <a:pt x="10092" y="366578"/>
                  </a:lnTo>
                  <a:lnTo>
                    <a:pt x="10175" y="366345"/>
                  </a:lnTo>
                  <a:lnTo>
                    <a:pt x="10260" y="366061"/>
                  </a:lnTo>
                  <a:lnTo>
                    <a:pt x="10343" y="365828"/>
                  </a:lnTo>
                  <a:lnTo>
                    <a:pt x="10470" y="365595"/>
                  </a:lnTo>
                  <a:lnTo>
                    <a:pt x="10554" y="365362"/>
                  </a:lnTo>
                  <a:lnTo>
                    <a:pt x="10638" y="365078"/>
                  </a:lnTo>
                  <a:lnTo>
                    <a:pt x="10723" y="364845"/>
                  </a:lnTo>
                  <a:lnTo>
                    <a:pt x="10806" y="364612"/>
                  </a:lnTo>
                  <a:lnTo>
                    <a:pt x="10933" y="364366"/>
                  </a:lnTo>
                  <a:lnTo>
                    <a:pt x="11017" y="364095"/>
                  </a:lnTo>
                  <a:lnTo>
                    <a:pt x="11101" y="363849"/>
                  </a:lnTo>
                  <a:lnTo>
                    <a:pt x="11185" y="363616"/>
                  </a:lnTo>
                  <a:lnTo>
                    <a:pt x="11269" y="363383"/>
                  </a:lnTo>
                  <a:lnTo>
                    <a:pt x="11395" y="363099"/>
                  </a:lnTo>
                  <a:lnTo>
                    <a:pt x="11479" y="362866"/>
                  </a:lnTo>
                  <a:lnTo>
                    <a:pt x="11564" y="362633"/>
                  </a:lnTo>
                  <a:lnTo>
                    <a:pt x="11647" y="362400"/>
                  </a:lnTo>
                  <a:lnTo>
                    <a:pt x="11732" y="362155"/>
                  </a:lnTo>
                  <a:lnTo>
                    <a:pt x="11857" y="361870"/>
                  </a:lnTo>
                  <a:lnTo>
                    <a:pt x="11942" y="361637"/>
                  </a:lnTo>
                  <a:lnTo>
                    <a:pt x="12025" y="361404"/>
                  </a:lnTo>
                  <a:lnTo>
                    <a:pt x="12110" y="361172"/>
                  </a:lnTo>
                  <a:lnTo>
                    <a:pt x="12195" y="360887"/>
                  </a:lnTo>
                  <a:lnTo>
                    <a:pt x="12320" y="360654"/>
                  </a:lnTo>
                  <a:lnTo>
                    <a:pt x="12405" y="360421"/>
                  </a:lnTo>
                  <a:lnTo>
                    <a:pt x="12488" y="360176"/>
                  </a:lnTo>
                  <a:lnTo>
                    <a:pt x="12573" y="359904"/>
                  </a:lnTo>
                  <a:lnTo>
                    <a:pt x="12656" y="359658"/>
                  </a:lnTo>
                  <a:lnTo>
                    <a:pt x="12783" y="359426"/>
                  </a:lnTo>
                  <a:lnTo>
                    <a:pt x="12867" y="359193"/>
                  </a:lnTo>
                  <a:lnTo>
                    <a:pt x="12951" y="358908"/>
                  </a:lnTo>
                  <a:lnTo>
                    <a:pt x="13034" y="358675"/>
                  </a:lnTo>
                  <a:lnTo>
                    <a:pt x="13119" y="358443"/>
                  </a:lnTo>
                  <a:lnTo>
                    <a:pt x="13246" y="358210"/>
                  </a:lnTo>
                  <a:lnTo>
                    <a:pt x="13329" y="357964"/>
                  </a:lnTo>
                  <a:lnTo>
                    <a:pt x="13414" y="357692"/>
                  </a:lnTo>
                  <a:lnTo>
                    <a:pt x="13497" y="357447"/>
                  </a:lnTo>
                  <a:lnTo>
                    <a:pt x="13582" y="357214"/>
                  </a:lnTo>
                  <a:lnTo>
                    <a:pt x="13707" y="356981"/>
                  </a:lnTo>
                  <a:lnTo>
                    <a:pt x="13792" y="356697"/>
                  </a:lnTo>
                  <a:lnTo>
                    <a:pt x="13877" y="356464"/>
                  </a:lnTo>
                  <a:lnTo>
                    <a:pt x="13960" y="356231"/>
                  </a:lnTo>
                  <a:lnTo>
                    <a:pt x="14044" y="355998"/>
                  </a:lnTo>
                  <a:lnTo>
                    <a:pt x="14170" y="355714"/>
                  </a:lnTo>
                  <a:lnTo>
                    <a:pt x="14255" y="355481"/>
                  </a:lnTo>
                  <a:lnTo>
                    <a:pt x="14338" y="355235"/>
                  </a:lnTo>
                  <a:lnTo>
                    <a:pt x="14423" y="355002"/>
                  </a:lnTo>
                  <a:lnTo>
                    <a:pt x="14507" y="354769"/>
                  </a:lnTo>
                  <a:lnTo>
                    <a:pt x="14633" y="354485"/>
                  </a:lnTo>
                  <a:lnTo>
                    <a:pt x="14716" y="354252"/>
                  </a:lnTo>
                  <a:lnTo>
                    <a:pt x="14801" y="354019"/>
                  </a:lnTo>
                  <a:lnTo>
                    <a:pt x="14885" y="353786"/>
                  </a:lnTo>
                  <a:lnTo>
                    <a:pt x="14969" y="353502"/>
                  </a:lnTo>
                  <a:lnTo>
                    <a:pt x="15096" y="353256"/>
                  </a:lnTo>
                  <a:lnTo>
                    <a:pt x="15179" y="353023"/>
                  </a:lnTo>
                  <a:lnTo>
                    <a:pt x="15264" y="352791"/>
                  </a:lnTo>
                  <a:lnTo>
                    <a:pt x="15348" y="352558"/>
                  </a:lnTo>
                  <a:lnTo>
                    <a:pt x="15432" y="352273"/>
                  </a:lnTo>
                  <a:lnTo>
                    <a:pt x="15559" y="352040"/>
                  </a:lnTo>
                  <a:lnTo>
                    <a:pt x="15642" y="351808"/>
                  </a:lnTo>
                  <a:lnTo>
                    <a:pt x="15727" y="351562"/>
                  </a:lnTo>
                  <a:lnTo>
                    <a:pt x="15810" y="351290"/>
                  </a:lnTo>
                  <a:lnTo>
                    <a:pt x="15894" y="351045"/>
                  </a:lnTo>
                  <a:lnTo>
                    <a:pt x="16020" y="350812"/>
                  </a:lnTo>
                  <a:lnTo>
                    <a:pt x="16105" y="350579"/>
                  </a:lnTo>
                  <a:lnTo>
                    <a:pt x="16189" y="350346"/>
                  </a:lnTo>
                  <a:lnTo>
                    <a:pt x="16273" y="350062"/>
                  </a:lnTo>
                  <a:lnTo>
                    <a:pt x="16357" y="349829"/>
                  </a:lnTo>
                  <a:lnTo>
                    <a:pt x="16483" y="349596"/>
                  </a:lnTo>
                  <a:lnTo>
                    <a:pt x="16567" y="349350"/>
                  </a:lnTo>
                  <a:lnTo>
                    <a:pt x="16651" y="349079"/>
                  </a:lnTo>
                  <a:lnTo>
                    <a:pt x="16736" y="348833"/>
                  </a:lnTo>
                  <a:lnTo>
                    <a:pt x="16820" y="348600"/>
                  </a:lnTo>
                  <a:lnTo>
                    <a:pt x="16946" y="348367"/>
                  </a:lnTo>
                  <a:lnTo>
                    <a:pt x="17030" y="348134"/>
                  </a:lnTo>
                  <a:lnTo>
                    <a:pt x="17114" y="347850"/>
                  </a:lnTo>
                  <a:lnTo>
                    <a:pt x="17198" y="347617"/>
                  </a:lnTo>
                  <a:lnTo>
                    <a:pt x="17282" y="347384"/>
                  </a:lnTo>
                  <a:lnTo>
                    <a:pt x="17409" y="347139"/>
                  </a:lnTo>
                  <a:lnTo>
                    <a:pt x="17492" y="346867"/>
                  </a:lnTo>
                  <a:lnTo>
                    <a:pt x="17576" y="346621"/>
                  </a:lnTo>
                  <a:lnTo>
                    <a:pt x="17661" y="346388"/>
                  </a:lnTo>
                  <a:lnTo>
                    <a:pt x="17744" y="346156"/>
                  </a:lnTo>
                  <a:lnTo>
                    <a:pt x="17871" y="345923"/>
                  </a:lnTo>
                  <a:lnTo>
                    <a:pt x="17955" y="345638"/>
                  </a:lnTo>
                  <a:lnTo>
                    <a:pt x="18039" y="345405"/>
                  </a:lnTo>
                  <a:lnTo>
                    <a:pt x="18123" y="345173"/>
                  </a:lnTo>
                  <a:lnTo>
                    <a:pt x="18207" y="344927"/>
                  </a:lnTo>
                  <a:lnTo>
                    <a:pt x="18333" y="344694"/>
                  </a:lnTo>
                </a:path>
                <a:path w="925195" h="787400">
                  <a:moveTo>
                    <a:pt x="18333" y="344694"/>
                  </a:moveTo>
                  <a:lnTo>
                    <a:pt x="18418" y="344410"/>
                  </a:lnTo>
                  <a:lnTo>
                    <a:pt x="18502" y="344177"/>
                  </a:lnTo>
                  <a:lnTo>
                    <a:pt x="18585" y="343944"/>
                  </a:lnTo>
                  <a:lnTo>
                    <a:pt x="18670" y="343711"/>
                  </a:lnTo>
                  <a:lnTo>
                    <a:pt x="18796" y="343427"/>
                  </a:lnTo>
                  <a:lnTo>
                    <a:pt x="18880" y="343194"/>
                  </a:lnTo>
                  <a:lnTo>
                    <a:pt x="18964" y="342948"/>
                  </a:lnTo>
                  <a:lnTo>
                    <a:pt x="19048" y="342715"/>
                  </a:lnTo>
                  <a:lnTo>
                    <a:pt x="19133" y="342482"/>
                  </a:lnTo>
                  <a:lnTo>
                    <a:pt x="19258" y="342198"/>
                  </a:lnTo>
                  <a:lnTo>
                    <a:pt x="19343" y="341965"/>
                  </a:lnTo>
                  <a:lnTo>
                    <a:pt x="19426" y="341732"/>
                  </a:lnTo>
                  <a:lnTo>
                    <a:pt x="19511" y="341500"/>
                  </a:lnTo>
                  <a:lnTo>
                    <a:pt x="19595" y="341254"/>
                  </a:lnTo>
                  <a:lnTo>
                    <a:pt x="19721" y="340982"/>
                  </a:lnTo>
                  <a:lnTo>
                    <a:pt x="19805" y="340736"/>
                  </a:lnTo>
                  <a:lnTo>
                    <a:pt x="19889" y="340504"/>
                  </a:lnTo>
                  <a:lnTo>
                    <a:pt x="19974" y="340271"/>
                  </a:lnTo>
                  <a:lnTo>
                    <a:pt x="20057" y="340038"/>
                  </a:lnTo>
                  <a:lnTo>
                    <a:pt x="20184" y="339753"/>
                  </a:lnTo>
                  <a:lnTo>
                    <a:pt x="20268" y="339521"/>
                  </a:lnTo>
                  <a:lnTo>
                    <a:pt x="20352" y="339288"/>
                  </a:lnTo>
                  <a:lnTo>
                    <a:pt x="20435" y="339042"/>
                  </a:lnTo>
                  <a:lnTo>
                    <a:pt x="20520" y="338809"/>
                  </a:lnTo>
                  <a:lnTo>
                    <a:pt x="20646" y="338525"/>
                  </a:lnTo>
                  <a:lnTo>
                    <a:pt x="20730" y="338292"/>
                  </a:lnTo>
                  <a:lnTo>
                    <a:pt x="20815" y="338059"/>
                  </a:lnTo>
                  <a:lnTo>
                    <a:pt x="20898" y="337826"/>
                  </a:lnTo>
                  <a:lnTo>
                    <a:pt x="20983" y="337594"/>
                  </a:lnTo>
                  <a:lnTo>
                    <a:pt x="21108" y="337309"/>
                  </a:lnTo>
                  <a:lnTo>
                    <a:pt x="21193" y="337076"/>
                  </a:lnTo>
                  <a:lnTo>
                    <a:pt x="21277" y="336830"/>
                  </a:lnTo>
                  <a:lnTo>
                    <a:pt x="21361" y="336598"/>
                  </a:lnTo>
                  <a:lnTo>
                    <a:pt x="21445" y="336365"/>
                  </a:lnTo>
                  <a:lnTo>
                    <a:pt x="21571" y="336080"/>
                  </a:lnTo>
                  <a:lnTo>
                    <a:pt x="21656" y="335848"/>
                  </a:lnTo>
                  <a:lnTo>
                    <a:pt x="21739" y="335615"/>
                  </a:lnTo>
                  <a:lnTo>
                    <a:pt x="21824" y="335382"/>
                  </a:lnTo>
                  <a:lnTo>
                    <a:pt x="21907" y="335136"/>
                  </a:lnTo>
                  <a:lnTo>
                    <a:pt x="22034" y="334865"/>
                  </a:lnTo>
                  <a:lnTo>
                    <a:pt x="22117" y="334619"/>
                  </a:lnTo>
                  <a:lnTo>
                    <a:pt x="22202" y="334386"/>
                  </a:lnTo>
                  <a:lnTo>
                    <a:pt x="22286" y="334153"/>
                  </a:lnTo>
                  <a:lnTo>
                    <a:pt x="22370" y="333920"/>
                  </a:lnTo>
                  <a:lnTo>
                    <a:pt x="22497" y="333636"/>
                  </a:lnTo>
                  <a:lnTo>
                    <a:pt x="22580" y="333403"/>
                  </a:lnTo>
                  <a:lnTo>
                    <a:pt x="22665" y="333157"/>
                  </a:lnTo>
                  <a:lnTo>
                    <a:pt x="22748" y="332925"/>
                  </a:lnTo>
                  <a:lnTo>
                    <a:pt x="22833" y="332692"/>
                  </a:lnTo>
                  <a:lnTo>
                    <a:pt x="22960" y="332407"/>
                  </a:lnTo>
                  <a:lnTo>
                    <a:pt x="23043" y="332174"/>
                  </a:lnTo>
                  <a:lnTo>
                    <a:pt x="23127" y="331942"/>
                  </a:lnTo>
                  <a:lnTo>
                    <a:pt x="23211" y="331709"/>
                  </a:lnTo>
                  <a:lnTo>
                    <a:pt x="23295" y="331463"/>
                  </a:lnTo>
                  <a:lnTo>
                    <a:pt x="23421" y="331230"/>
                  </a:lnTo>
                  <a:lnTo>
                    <a:pt x="23506" y="330946"/>
                  </a:lnTo>
                  <a:lnTo>
                    <a:pt x="23589" y="330713"/>
                  </a:lnTo>
                  <a:lnTo>
                    <a:pt x="23674" y="330480"/>
                  </a:lnTo>
                  <a:lnTo>
                    <a:pt x="23758" y="330247"/>
                  </a:lnTo>
                  <a:lnTo>
                    <a:pt x="23884" y="330014"/>
                  </a:lnTo>
                  <a:lnTo>
                    <a:pt x="23968" y="329730"/>
                  </a:lnTo>
                  <a:lnTo>
                    <a:pt x="24052" y="329497"/>
                  </a:lnTo>
                  <a:lnTo>
                    <a:pt x="24137" y="329251"/>
                  </a:lnTo>
                  <a:lnTo>
                    <a:pt x="24220" y="329019"/>
                  </a:lnTo>
                  <a:lnTo>
                    <a:pt x="24347" y="328786"/>
                  </a:lnTo>
                  <a:lnTo>
                    <a:pt x="24430" y="328501"/>
                  </a:lnTo>
                  <a:lnTo>
                    <a:pt x="24515" y="328268"/>
                  </a:lnTo>
                  <a:lnTo>
                    <a:pt x="24599" y="328036"/>
                  </a:lnTo>
                  <a:lnTo>
                    <a:pt x="24683" y="327803"/>
                  </a:lnTo>
                  <a:lnTo>
                    <a:pt x="24809" y="327557"/>
                  </a:lnTo>
                  <a:lnTo>
                    <a:pt x="24893" y="327324"/>
                  </a:lnTo>
                  <a:lnTo>
                    <a:pt x="24977" y="327040"/>
                  </a:lnTo>
                  <a:lnTo>
                    <a:pt x="25061" y="326807"/>
                  </a:lnTo>
                  <a:lnTo>
                    <a:pt x="25145" y="326574"/>
                  </a:lnTo>
                  <a:lnTo>
                    <a:pt x="25271" y="326341"/>
                  </a:lnTo>
                  <a:lnTo>
                    <a:pt x="25356" y="326108"/>
                  </a:lnTo>
                  <a:lnTo>
                    <a:pt x="25440" y="325863"/>
                  </a:lnTo>
                  <a:lnTo>
                    <a:pt x="25524" y="325591"/>
                  </a:lnTo>
                  <a:lnTo>
                    <a:pt x="25608" y="325345"/>
                  </a:lnTo>
                  <a:lnTo>
                    <a:pt x="25734" y="325113"/>
                  </a:lnTo>
                  <a:lnTo>
                    <a:pt x="25819" y="324880"/>
                  </a:lnTo>
                  <a:lnTo>
                    <a:pt x="25902" y="324647"/>
                  </a:lnTo>
                  <a:lnTo>
                    <a:pt x="25986" y="324362"/>
                  </a:lnTo>
                  <a:lnTo>
                    <a:pt x="26071" y="324130"/>
                  </a:lnTo>
                  <a:lnTo>
                    <a:pt x="26197" y="323897"/>
                  </a:lnTo>
                  <a:lnTo>
                    <a:pt x="26281" y="323651"/>
                  </a:lnTo>
                  <a:lnTo>
                    <a:pt x="26365" y="323418"/>
                  </a:lnTo>
                  <a:lnTo>
                    <a:pt x="26449" y="323185"/>
                  </a:lnTo>
                  <a:lnTo>
                    <a:pt x="26533" y="322901"/>
                  </a:lnTo>
                  <a:lnTo>
                    <a:pt x="26659" y="322668"/>
                  </a:lnTo>
                  <a:lnTo>
                    <a:pt x="26743" y="322435"/>
                  </a:lnTo>
                  <a:lnTo>
                    <a:pt x="26827" y="322203"/>
                  </a:lnTo>
                  <a:lnTo>
                    <a:pt x="26912" y="321957"/>
                  </a:lnTo>
                  <a:lnTo>
                    <a:pt x="26996" y="321724"/>
                  </a:lnTo>
                  <a:lnTo>
                    <a:pt x="27122" y="321439"/>
                  </a:lnTo>
                  <a:lnTo>
                    <a:pt x="27206" y="321207"/>
                  </a:lnTo>
                  <a:lnTo>
                    <a:pt x="27290" y="320974"/>
                  </a:lnTo>
                  <a:lnTo>
                    <a:pt x="27374" y="320741"/>
                  </a:lnTo>
                  <a:lnTo>
                    <a:pt x="27458" y="320508"/>
                  </a:lnTo>
                  <a:lnTo>
                    <a:pt x="27584" y="320262"/>
                  </a:lnTo>
                  <a:lnTo>
                    <a:pt x="27668" y="319978"/>
                  </a:lnTo>
                  <a:lnTo>
                    <a:pt x="27753" y="319745"/>
                  </a:lnTo>
                  <a:lnTo>
                    <a:pt x="27836" y="319512"/>
                  </a:lnTo>
                  <a:lnTo>
                    <a:pt x="27921" y="319280"/>
                  </a:lnTo>
                  <a:lnTo>
                    <a:pt x="28047" y="319047"/>
                  </a:lnTo>
                  <a:lnTo>
                    <a:pt x="28131" y="318801"/>
                  </a:lnTo>
                  <a:lnTo>
                    <a:pt x="28215" y="318568"/>
                  </a:lnTo>
                  <a:lnTo>
                    <a:pt x="28299" y="318284"/>
                  </a:lnTo>
                  <a:lnTo>
                    <a:pt x="28384" y="318051"/>
                  </a:lnTo>
                  <a:lnTo>
                    <a:pt x="28509" y="317818"/>
                  </a:lnTo>
                  <a:lnTo>
                    <a:pt x="28594" y="317585"/>
                  </a:lnTo>
                  <a:lnTo>
                    <a:pt x="28678" y="317352"/>
                  </a:lnTo>
                  <a:lnTo>
                    <a:pt x="28762" y="317107"/>
                  </a:lnTo>
                  <a:lnTo>
                    <a:pt x="28845" y="316835"/>
                  </a:lnTo>
                  <a:lnTo>
                    <a:pt x="28972" y="316589"/>
                  </a:lnTo>
                  <a:lnTo>
                    <a:pt x="29056" y="316357"/>
                  </a:lnTo>
                  <a:lnTo>
                    <a:pt x="29140" y="316124"/>
                  </a:lnTo>
                  <a:lnTo>
                    <a:pt x="29225" y="315891"/>
                  </a:lnTo>
                  <a:lnTo>
                    <a:pt x="29308" y="315658"/>
                  </a:lnTo>
                  <a:lnTo>
                    <a:pt x="29435" y="315412"/>
                  </a:lnTo>
                  <a:lnTo>
                    <a:pt x="29518" y="315141"/>
                  </a:lnTo>
                  <a:lnTo>
                    <a:pt x="29603" y="314895"/>
                  </a:lnTo>
                  <a:lnTo>
                    <a:pt x="29686" y="314662"/>
                  </a:lnTo>
                  <a:lnTo>
                    <a:pt x="29771" y="314429"/>
                  </a:lnTo>
                  <a:lnTo>
                    <a:pt x="29898" y="314197"/>
                  </a:lnTo>
                  <a:lnTo>
                    <a:pt x="29981" y="313964"/>
                  </a:lnTo>
                  <a:lnTo>
                    <a:pt x="30066" y="313718"/>
                  </a:lnTo>
                  <a:lnTo>
                    <a:pt x="30149" y="313446"/>
                  </a:lnTo>
                  <a:lnTo>
                    <a:pt x="30234" y="313201"/>
                  </a:lnTo>
                  <a:lnTo>
                    <a:pt x="30360" y="312968"/>
                  </a:lnTo>
                  <a:lnTo>
                    <a:pt x="30444" y="312735"/>
                  </a:lnTo>
                  <a:lnTo>
                    <a:pt x="30527" y="312502"/>
                  </a:lnTo>
                  <a:lnTo>
                    <a:pt x="30612" y="312269"/>
                  </a:lnTo>
                  <a:lnTo>
                    <a:pt x="30696" y="312024"/>
                  </a:lnTo>
                  <a:lnTo>
                    <a:pt x="30822" y="311752"/>
                  </a:lnTo>
                  <a:lnTo>
                    <a:pt x="30907" y="311506"/>
                  </a:lnTo>
                  <a:lnTo>
                    <a:pt x="30990" y="311274"/>
                  </a:lnTo>
                  <a:lnTo>
                    <a:pt x="31075" y="311041"/>
                  </a:lnTo>
                  <a:lnTo>
                    <a:pt x="31158" y="310808"/>
                  </a:lnTo>
                  <a:lnTo>
                    <a:pt x="31285" y="310575"/>
                  </a:lnTo>
                  <a:lnTo>
                    <a:pt x="31368" y="310329"/>
                  </a:lnTo>
                  <a:lnTo>
                    <a:pt x="31453" y="310058"/>
                  </a:lnTo>
                  <a:lnTo>
                    <a:pt x="31538" y="309812"/>
                  </a:lnTo>
                  <a:lnTo>
                    <a:pt x="31621" y="309579"/>
                  </a:lnTo>
                  <a:lnTo>
                    <a:pt x="31748" y="309346"/>
                  </a:lnTo>
                  <a:lnTo>
                    <a:pt x="31831" y="309114"/>
                  </a:lnTo>
                  <a:lnTo>
                    <a:pt x="31916" y="308881"/>
                  </a:lnTo>
                  <a:lnTo>
                    <a:pt x="31999" y="308635"/>
                  </a:lnTo>
                  <a:lnTo>
                    <a:pt x="32084" y="308402"/>
                  </a:lnTo>
                  <a:lnTo>
                    <a:pt x="32209" y="308118"/>
                  </a:lnTo>
                  <a:lnTo>
                    <a:pt x="32294" y="307885"/>
                  </a:lnTo>
                  <a:lnTo>
                    <a:pt x="32378" y="307652"/>
                  </a:lnTo>
                  <a:lnTo>
                    <a:pt x="32462" y="307419"/>
                  </a:lnTo>
                  <a:lnTo>
                    <a:pt x="32546" y="307187"/>
                  </a:lnTo>
                  <a:lnTo>
                    <a:pt x="32672" y="306941"/>
                  </a:lnTo>
                  <a:lnTo>
                    <a:pt x="32757" y="306708"/>
                  </a:lnTo>
                  <a:lnTo>
                    <a:pt x="32840" y="306475"/>
                  </a:lnTo>
                  <a:lnTo>
                    <a:pt x="32925" y="306191"/>
                  </a:lnTo>
                  <a:lnTo>
                    <a:pt x="33009" y="305958"/>
                  </a:lnTo>
                  <a:lnTo>
                    <a:pt x="33135" y="305725"/>
                  </a:lnTo>
                  <a:lnTo>
                    <a:pt x="33220" y="305492"/>
                  </a:lnTo>
                  <a:lnTo>
                    <a:pt x="33303" y="305247"/>
                  </a:lnTo>
                  <a:lnTo>
                    <a:pt x="33387" y="305014"/>
                  </a:lnTo>
                  <a:lnTo>
                    <a:pt x="33471" y="304781"/>
                  </a:lnTo>
                  <a:lnTo>
                    <a:pt x="33598" y="304548"/>
                  </a:lnTo>
                  <a:lnTo>
                    <a:pt x="33681" y="304264"/>
                  </a:lnTo>
                  <a:lnTo>
                    <a:pt x="33766" y="304031"/>
                  </a:lnTo>
                  <a:lnTo>
                    <a:pt x="33850" y="303798"/>
                  </a:lnTo>
                  <a:lnTo>
                    <a:pt x="33934" y="303552"/>
                  </a:lnTo>
                  <a:lnTo>
                    <a:pt x="34060" y="303319"/>
                  </a:lnTo>
                  <a:lnTo>
                    <a:pt x="34144" y="303087"/>
                  </a:lnTo>
                  <a:lnTo>
                    <a:pt x="34228" y="302854"/>
                  </a:lnTo>
                  <a:lnTo>
                    <a:pt x="34312" y="302621"/>
                  </a:lnTo>
                  <a:lnTo>
                    <a:pt x="34397" y="302375"/>
                  </a:lnTo>
                  <a:lnTo>
                    <a:pt x="34522" y="302104"/>
                  </a:lnTo>
                  <a:lnTo>
                    <a:pt x="34607" y="301858"/>
                  </a:lnTo>
                  <a:lnTo>
                    <a:pt x="34691" y="301625"/>
                  </a:lnTo>
                  <a:lnTo>
                    <a:pt x="34775" y="301392"/>
                  </a:lnTo>
                  <a:lnTo>
                    <a:pt x="34859" y="301159"/>
                  </a:lnTo>
                  <a:lnTo>
                    <a:pt x="34985" y="300927"/>
                  </a:lnTo>
                  <a:lnTo>
                    <a:pt x="35069" y="300681"/>
                  </a:lnTo>
                  <a:lnTo>
                    <a:pt x="35153" y="300448"/>
                  </a:lnTo>
                  <a:lnTo>
                    <a:pt x="35237" y="300215"/>
                  </a:lnTo>
                  <a:lnTo>
                    <a:pt x="35322" y="299931"/>
                  </a:lnTo>
                  <a:lnTo>
                    <a:pt x="35448" y="299698"/>
                  </a:lnTo>
                  <a:lnTo>
                    <a:pt x="35532" y="299465"/>
                  </a:lnTo>
                  <a:lnTo>
                    <a:pt x="35616" y="299232"/>
                  </a:lnTo>
                  <a:lnTo>
                    <a:pt x="35700" y="298987"/>
                  </a:lnTo>
                  <a:lnTo>
                    <a:pt x="35785" y="298754"/>
                  </a:lnTo>
                  <a:lnTo>
                    <a:pt x="35910" y="298521"/>
                  </a:lnTo>
                  <a:lnTo>
                    <a:pt x="35994" y="298288"/>
                  </a:lnTo>
                  <a:lnTo>
                    <a:pt x="36079" y="298055"/>
                  </a:lnTo>
                  <a:lnTo>
                    <a:pt x="36163" y="297810"/>
                  </a:lnTo>
                  <a:lnTo>
                    <a:pt x="36246" y="297538"/>
                  </a:lnTo>
                  <a:lnTo>
                    <a:pt x="36373" y="297292"/>
                  </a:lnTo>
                  <a:lnTo>
                    <a:pt x="36457" y="297060"/>
                  </a:lnTo>
                  <a:lnTo>
                    <a:pt x="36541" y="296827"/>
                  </a:lnTo>
                  <a:lnTo>
                    <a:pt x="36626" y="296594"/>
                  </a:lnTo>
                  <a:lnTo>
                    <a:pt x="36709" y="296361"/>
                  </a:lnTo>
                </a:path>
                <a:path w="925195" h="787400">
                  <a:moveTo>
                    <a:pt x="36709" y="296361"/>
                  </a:moveTo>
                  <a:lnTo>
                    <a:pt x="36835" y="296115"/>
                  </a:lnTo>
                  <a:lnTo>
                    <a:pt x="36919" y="295883"/>
                  </a:lnTo>
                  <a:lnTo>
                    <a:pt x="37004" y="295650"/>
                  </a:lnTo>
                  <a:lnTo>
                    <a:pt x="37087" y="295417"/>
                  </a:lnTo>
                  <a:lnTo>
                    <a:pt x="37172" y="295184"/>
                  </a:lnTo>
                  <a:lnTo>
                    <a:pt x="37298" y="294900"/>
                  </a:lnTo>
                  <a:lnTo>
                    <a:pt x="37382" y="294667"/>
                  </a:lnTo>
                  <a:lnTo>
                    <a:pt x="37467" y="294421"/>
                  </a:lnTo>
                  <a:lnTo>
                    <a:pt x="37550" y="294188"/>
                  </a:lnTo>
                  <a:lnTo>
                    <a:pt x="37635" y="293955"/>
                  </a:lnTo>
                  <a:lnTo>
                    <a:pt x="37761" y="293723"/>
                  </a:lnTo>
                  <a:lnTo>
                    <a:pt x="37845" y="293490"/>
                  </a:lnTo>
                  <a:lnTo>
                    <a:pt x="37928" y="293244"/>
                  </a:lnTo>
                  <a:lnTo>
                    <a:pt x="38013" y="293011"/>
                  </a:lnTo>
                  <a:lnTo>
                    <a:pt x="38096" y="292778"/>
                  </a:lnTo>
                  <a:lnTo>
                    <a:pt x="38223" y="292546"/>
                  </a:lnTo>
                  <a:lnTo>
                    <a:pt x="38308" y="292313"/>
                  </a:lnTo>
                  <a:lnTo>
                    <a:pt x="38391" y="292067"/>
                  </a:lnTo>
                  <a:lnTo>
                    <a:pt x="38476" y="291796"/>
                  </a:lnTo>
                  <a:lnTo>
                    <a:pt x="38559" y="291550"/>
                  </a:lnTo>
                  <a:lnTo>
                    <a:pt x="38686" y="291317"/>
                  </a:lnTo>
                  <a:lnTo>
                    <a:pt x="38769" y="291084"/>
                  </a:lnTo>
                  <a:lnTo>
                    <a:pt x="38854" y="290851"/>
                  </a:lnTo>
                  <a:lnTo>
                    <a:pt x="38939" y="290619"/>
                  </a:lnTo>
                  <a:lnTo>
                    <a:pt x="39022" y="290373"/>
                  </a:lnTo>
                  <a:lnTo>
                    <a:pt x="39149" y="290140"/>
                  </a:lnTo>
                  <a:lnTo>
                    <a:pt x="39232" y="289907"/>
                  </a:lnTo>
                  <a:lnTo>
                    <a:pt x="39317" y="289674"/>
                  </a:lnTo>
                  <a:lnTo>
                    <a:pt x="39400" y="289442"/>
                  </a:lnTo>
                  <a:lnTo>
                    <a:pt x="39485" y="289196"/>
                  </a:lnTo>
                  <a:lnTo>
                    <a:pt x="39610" y="288963"/>
                  </a:lnTo>
                  <a:lnTo>
                    <a:pt x="39695" y="288730"/>
                  </a:lnTo>
                  <a:lnTo>
                    <a:pt x="39778" y="288446"/>
                  </a:lnTo>
                  <a:lnTo>
                    <a:pt x="39863" y="288213"/>
                  </a:lnTo>
                  <a:lnTo>
                    <a:pt x="39947" y="287980"/>
                  </a:lnTo>
                  <a:lnTo>
                    <a:pt x="40073" y="287747"/>
                  </a:lnTo>
                  <a:lnTo>
                    <a:pt x="40158" y="287502"/>
                  </a:lnTo>
                  <a:lnTo>
                    <a:pt x="40241" y="287269"/>
                  </a:lnTo>
                  <a:lnTo>
                    <a:pt x="40326" y="287036"/>
                  </a:lnTo>
                  <a:lnTo>
                    <a:pt x="40409" y="286803"/>
                  </a:lnTo>
                  <a:lnTo>
                    <a:pt x="40536" y="286570"/>
                  </a:lnTo>
                  <a:lnTo>
                    <a:pt x="40621" y="286325"/>
                  </a:lnTo>
                  <a:lnTo>
                    <a:pt x="40704" y="286092"/>
                  </a:lnTo>
                  <a:lnTo>
                    <a:pt x="40788" y="285859"/>
                  </a:lnTo>
                  <a:lnTo>
                    <a:pt x="40872" y="285626"/>
                  </a:lnTo>
                  <a:lnTo>
                    <a:pt x="40999" y="285393"/>
                  </a:lnTo>
                  <a:lnTo>
                    <a:pt x="41082" y="285148"/>
                  </a:lnTo>
                  <a:lnTo>
                    <a:pt x="41167" y="284915"/>
                  </a:lnTo>
                  <a:lnTo>
                    <a:pt x="41250" y="284682"/>
                  </a:lnTo>
                  <a:lnTo>
                    <a:pt x="41335" y="284449"/>
                  </a:lnTo>
                  <a:lnTo>
                    <a:pt x="41460" y="284165"/>
                  </a:lnTo>
                  <a:lnTo>
                    <a:pt x="41545" y="283932"/>
                  </a:lnTo>
                  <a:lnTo>
                    <a:pt x="41629" y="283699"/>
                  </a:lnTo>
                  <a:lnTo>
                    <a:pt x="41713" y="283453"/>
                  </a:lnTo>
                  <a:lnTo>
                    <a:pt x="41798" y="283221"/>
                  </a:lnTo>
                  <a:lnTo>
                    <a:pt x="41923" y="282988"/>
                  </a:lnTo>
                  <a:lnTo>
                    <a:pt x="42008" y="282755"/>
                  </a:lnTo>
                  <a:lnTo>
                    <a:pt x="42091" y="282522"/>
                  </a:lnTo>
                  <a:lnTo>
                    <a:pt x="42176" y="282276"/>
                  </a:lnTo>
                  <a:lnTo>
                    <a:pt x="42303" y="282044"/>
                  </a:lnTo>
                  <a:lnTo>
                    <a:pt x="42386" y="281811"/>
                  </a:lnTo>
                  <a:lnTo>
                    <a:pt x="42470" y="281578"/>
                  </a:lnTo>
                  <a:lnTo>
                    <a:pt x="42554" y="281345"/>
                  </a:lnTo>
                  <a:lnTo>
                    <a:pt x="42638" y="281099"/>
                  </a:lnTo>
                  <a:lnTo>
                    <a:pt x="42764" y="280867"/>
                  </a:lnTo>
                  <a:lnTo>
                    <a:pt x="42849" y="280634"/>
                  </a:lnTo>
                  <a:lnTo>
                    <a:pt x="42932" y="280401"/>
                  </a:lnTo>
                  <a:lnTo>
                    <a:pt x="43017" y="280168"/>
                  </a:lnTo>
                  <a:lnTo>
                    <a:pt x="43101" y="279922"/>
                  </a:lnTo>
                  <a:lnTo>
                    <a:pt x="43227" y="279690"/>
                  </a:lnTo>
                  <a:lnTo>
                    <a:pt x="43311" y="279457"/>
                  </a:lnTo>
                  <a:lnTo>
                    <a:pt x="43395" y="279224"/>
                  </a:lnTo>
                  <a:lnTo>
                    <a:pt x="43480" y="278991"/>
                  </a:lnTo>
                  <a:lnTo>
                    <a:pt x="43564" y="278745"/>
                  </a:lnTo>
                  <a:lnTo>
                    <a:pt x="43690" y="278513"/>
                  </a:lnTo>
                  <a:lnTo>
                    <a:pt x="43773" y="278280"/>
                  </a:lnTo>
                  <a:lnTo>
                    <a:pt x="43858" y="278047"/>
                  </a:lnTo>
                  <a:lnTo>
                    <a:pt x="43942" y="277814"/>
                  </a:lnTo>
                  <a:lnTo>
                    <a:pt x="44026" y="277569"/>
                  </a:lnTo>
                  <a:lnTo>
                    <a:pt x="44152" y="277336"/>
                  </a:lnTo>
                  <a:lnTo>
                    <a:pt x="44236" y="277103"/>
                  </a:lnTo>
                  <a:lnTo>
                    <a:pt x="44320" y="276870"/>
                  </a:lnTo>
                  <a:lnTo>
                    <a:pt x="44405" y="276586"/>
                  </a:lnTo>
                  <a:lnTo>
                    <a:pt x="44488" y="276353"/>
                  </a:lnTo>
                  <a:lnTo>
                    <a:pt x="44615" y="276120"/>
                  </a:lnTo>
                  <a:lnTo>
                    <a:pt x="44699" y="275874"/>
                  </a:lnTo>
                  <a:lnTo>
                    <a:pt x="44783" y="275641"/>
                  </a:lnTo>
                  <a:lnTo>
                    <a:pt x="44867" y="275409"/>
                  </a:lnTo>
                  <a:lnTo>
                    <a:pt x="44951" y="275176"/>
                  </a:lnTo>
                  <a:lnTo>
                    <a:pt x="45077" y="274943"/>
                  </a:lnTo>
                  <a:lnTo>
                    <a:pt x="45162" y="274697"/>
                  </a:lnTo>
                  <a:lnTo>
                    <a:pt x="45246" y="274464"/>
                  </a:lnTo>
                  <a:lnTo>
                    <a:pt x="45329" y="274232"/>
                  </a:lnTo>
                  <a:lnTo>
                    <a:pt x="45414" y="273999"/>
                  </a:lnTo>
                  <a:lnTo>
                    <a:pt x="45540" y="273766"/>
                  </a:lnTo>
                  <a:lnTo>
                    <a:pt x="45624" y="273520"/>
                  </a:lnTo>
                  <a:lnTo>
                    <a:pt x="45708" y="273287"/>
                  </a:lnTo>
                  <a:lnTo>
                    <a:pt x="45792" y="273055"/>
                  </a:lnTo>
                  <a:lnTo>
                    <a:pt x="45877" y="272822"/>
                  </a:lnTo>
                  <a:lnTo>
                    <a:pt x="46002" y="272589"/>
                  </a:lnTo>
                  <a:lnTo>
                    <a:pt x="46087" y="272343"/>
                  </a:lnTo>
                  <a:lnTo>
                    <a:pt x="46170" y="272111"/>
                  </a:lnTo>
                  <a:lnTo>
                    <a:pt x="46255" y="271878"/>
                  </a:lnTo>
                  <a:lnTo>
                    <a:pt x="46338" y="271645"/>
                  </a:lnTo>
                  <a:lnTo>
                    <a:pt x="46465" y="271412"/>
                  </a:lnTo>
                  <a:lnTo>
                    <a:pt x="46549" y="271166"/>
                  </a:lnTo>
                  <a:lnTo>
                    <a:pt x="46633" y="270934"/>
                  </a:lnTo>
                  <a:lnTo>
                    <a:pt x="46718" y="270701"/>
                  </a:lnTo>
                  <a:lnTo>
                    <a:pt x="46801" y="270468"/>
                  </a:lnTo>
                  <a:lnTo>
                    <a:pt x="46928" y="270235"/>
                  </a:lnTo>
                  <a:lnTo>
                    <a:pt x="47011" y="269989"/>
                  </a:lnTo>
                  <a:lnTo>
                    <a:pt x="47096" y="269757"/>
                  </a:lnTo>
                  <a:lnTo>
                    <a:pt x="47179" y="269524"/>
                  </a:lnTo>
                  <a:lnTo>
                    <a:pt x="47264" y="269291"/>
                  </a:lnTo>
                  <a:lnTo>
                    <a:pt x="47390" y="269058"/>
                  </a:lnTo>
                  <a:lnTo>
                    <a:pt x="47474" y="268864"/>
                  </a:lnTo>
                  <a:lnTo>
                    <a:pt x="47559" y="268631"/>
                  </a:lnTo>
                  <a:lnTo>
                    <a:pt x="47642" y="268399"/>
                  </a:lnTo>
                  <a:lnTo>
                    <a:pt x="47727" y="268166"/>
                  </a:lnTo>
                  <a:lnTo>
                    <a:pt x="47852" y="267920"/>
                  </a:lnTo>
                  <a:lnTo>
                    <a:pt x="47937" y="267687"/>
                  </a:lnTo>
                  <a:lnTo>
                    <a:pt x="48021" y="267454"/>
                  </a:lnTo>
                  <a:lnTo>
                    <a:pt x="48105" y="267222"/>
                  </a:lnTo>
                  <a:lnTo>
                    <a:pt x="48188" y="266989"/>
                  </a:lnTo>
                  <a:lnTo>
                    <a:pt x="48315" y="266743"/>
                  </a:lnTo>
                  <a:lnTo>
                    <a:pt x="48400" y="266510"/>
                  </a:lnTo>
                  <a:lnTo>
                    <a:pt x="48483" y="266277"/>
                  </a:lnTo>
                  <a:lnTo>
                    <a:pt x="48568" y="266045"/>
                  </a:lnTo>
                  <a:lnTo>
                    <a:pt x="48651" y="265812"/>
                  </a:lnTo>
                  <a:lnTo>
                    <a:pt x="48778" y="265566"/>
                  </a:lnTo>
                  <a:lnTo>
                    <a:pt x="48861" y="265333"/>
                  </a:lnTo>
                  <a:lnTo>
                    <a:pt x="48946" y="265100"/>
                  </a:lnTo>
                  <a:lnTo>
                    <a:pt x="49029" y="264868"/>
                  </a:lnTo>
                  <a:lnTo>
                    <a:pt x="49114" y="264635"/>
                  </a:lnTo>
                  <a:lnTo>
                    <a:pt x="49241" y="264389"/>
                  </a:lnTo>
                  <a:lnTo>
                    <a:pt x="49324" y="264156"/>
                  </a:lnTo>
                  <a:lnTo>
                    <a:pt x="49409" y="263924"/>
                  </a:lnTo>
                  <a:lnTo>
                    <a:pt x="49492" y="263691"/>
                  </a:lnTo>
                  <a:lnTo>
                    <a:pt x="49577" y="263458"/>
                  </a:lnTo>
                  <a:lnTo>
                    <a:pt x="49703" y="263212"/>
                  </a:lnTo>
                  <a:lnTo>
                    <a:pt x="49787" y="262979"/>
                  </a:lnTo>
                  <a:lnTo>
                    <a:pt x="49870" y="262747"/>
                  </a:lnTo>
                  <a:lnTo>
                    <a:pt x="49955" y="262514"/>
                  </a:lnTo>
                  <a:lnTo>
                    <a:pt x="50039" y="262281"/>
                  </a:lnTo>
                  <a:lnTo>
                    <a:pt x="50165" y="262035"/>
                  </a:lnTo>
                  <a:lnTo>
                    <a:pt x="50250" y="261854"/>
                  </a:lnTo>
                  <a:lnTo>
                    <a:pt x="50333" y="261621"/>
                  </a:lnTo>
                  <a:lnTo>
                    <a:pt x="50418" y="261376"/>
                  </a:lnTo>
                  <a:lnTo>
                    <a:pt x="50502" y="261143"/>
                  </a:lnTo>
                  <a:lnTo>
                    <a:pt x="50628" y="260910"/>
                  </a:lnTo>
                  <a:lnTo>
                    <a:pt x="50711" y="260677"/>
                  </a:lnTo>
                  <a:lnTo>
                    <a:pt x="50796" y="260444"/>
                  </a:lnTo>
                  <a:lnTo>
                    <a:pt x="50880" y="260212"/>
                  </a:lnTo>
                  <a:lnTo>
                    <a:pt x="50964" y="259966"/>
                  </a:lnTo>
                  <a:lnTo>
                    <a:pt x="51091" y="259733"/>
                  </a:lnTo>
                  <a:lnTo>
                    <a:pt x="51174" y="259500"/>
                  </a:lnTo>
                  <a:lnTo>
                    <a:pt x="51259" y="259267"/>
                  </a:lnTo>
                  <a:lnTo>
                    <a:pt x="51343" y="259035"/>
                  </a:lnTo>
                  <a:lnTo>
                    <a:pt x="51427" y="258789"/>
                  </a:lnTo>
                  <a:lnTo>
                    <a:pt x="51552" y="258556"/>
                  </a:lnTo>
                  <a:lnTo>
                    <a:pt x="51637" y="258323"/>
                  </a:lnTo>
                  <a:lnTo>
                    <a:pt x="51721" y="258090"/>
                  </a:lnTo>
                  <a:lnTo>
                    <a:pt x="51805" y="257896"/>
                  </a:lnTo>
                  <a:lnTo>
                    <a:pt x="51889" y="257664"/>
                  </a:lnTo>
                  <a:lnTo>
                    <a:pt x="52015" y="257431"/>
                  </a:lnTo>
                  <a:lnTo>
                    <a:pt x="52100" y="257198"/>
                  </a:lnTo>
                  <a:lnTo>
                    <a:pt x="52184" y="256952"/>
                  </a:lnTo>
                  <a:lnTo>
                    <a:pt x="52268" y="256719"/>
                  </a:lnTo>
                  <a:lnTo>
                    <a:pt x="52352" y="256487"/>
                  </a:lnTo>
                  <a:lnTo>
                    <a:pt x="52478" y="256254"/>
                  </a:lnTo>
                  <a:lnTo>
                    <a:pt x="52562" y="256021"/>
                  </a:lnTo>
                  <a:lnTo>
                    <a:pt x="52646" y="255775"/>
                  </a:lnTo>
                  <a:lnTo>
                    <a:pt x="52730" y="255543"/>
                  </a:lnTo>
                  <a:lnTo>
                    <a:pt x="52815" y="255310"/>
                  </a:lnTo>
                  <a:lnTo>
                    <a:pt x="52941" y="255077"/>
                  </a:lnTo>
                  <a:lnTo>
                    <a:pt x="53025" y="254844"/>
                  </a:lnTo>
                  <a:lnTo>
                    <a:pt x="53109" y="254650"/>
                  </a:lnTo>
                  <a:lnTo>
                    <a:pt x="53193" y="254417"/>
                  </a:lnTo>
                  <a:lnTo>
                    <a:pt x="53277" y="254184"/>
                  </a:lnTo>
                  <a:lnTo>
                    <a:pt x="53403" y="253939"/>
                  </a:lnTo>
                  <a:lnTo>
                    <a:pt x="53487" y="253706"/>
                  </a:lnTo>
                  <a:lnTo>
                    <a:pt x="53571" y="253473"/>
                  </a:lnTo>
                  <a:lnTo>
                    <a:pt x="53656" y="253240"/>
                  </a:lnTo>
                  <a:lnTo>
                    <a:pt x="53739" y="253008"/>
                  </a:lnTo>
                  <a:lnTo>
                    <a:pt x="53866" y="252775"/>
                  </a:lnTo>
                  <a:lnTo>
                    <a:pt x="53950" y="252529"/>
                  </a:lnTo>
                  <a:lnTo>
                    <a:pt x="54034" y="252296"/>
                  </a:lnTo>
                  <a:lnTo>
                    <a:pt x="54118" y="252115"/>
                  </a:lnTo>
                  <a:lnTo>
                    <a:pt x="54202" y="251869"/>
                  </a:lnTo>
                  <a:lnTo>
                    <a:pt x="54328" y="251637"/>
                  </a:lnTo>
                  <a:lnTo>
                    <a:pt x="54412" y="251404"/>
                  </a:lnTo>
                  <a:lnTo>
                    <a:pt x="54497" y="251171"/>
                  </a:lnTo>
                  <a:lnTo>
                    <a:pt x="54580" y="250938"/>
                  </a:lnTo>
                  <a:lnTo>
                    <a:pt x="54665" y="250692"/>
                  </a:lnTo>
                  <a:lnTo>
                    <a:pt x="54791" y="250460"/>
                  </a:lnTo>
                  <a:lnTo>
                    <a:pt x="54875" y="250227"/>
                  </a:lnTo>
                  <a:lnTo>
                    <a:pt x="54959" y="250033"/>
                  </a:lnTo>
                  <a:lnTo>
                    <a:pt x="55043" y="249800"/>
                  </a:lnTo>
                  <a:lnTo>
                    <a:pt x="55128" y="249567"/>
                  </a:lnTo>
                </a:path>
                <a:path w="925195" h="787400">
                  <a:moveTo>
                    <a:pt x="55128" y="249567"/>
                  </a:moveTo>
                  <a:lnTo>
                    <a:pt x="55253" y="249334"/>
                  </a:lnTo>
                  <a:lnTo>
                    <a:pt x="55338" y="249102"/>
                  </a:lnTo>
                  <a:lnTo>
                    <a:pt x="55421" y="248856"/>
                  </a:lnTo>
                  <a:lnTo>
                    <a:pt x="55506" y="248623"/>
                  </a:lnTo>
                  <a:lnTo>
                    <a:pt x="55589" y="248390"/>
                  </a:lnTo>
                  <a:lnTo>
                    <a:pt x="55716" y="248157"/>
                  </a:lnTo>
                  <a:lnTo>
                    <a:pt x="55800" y="247963"/>
                  </a:lnTo>
                  <a:lnTo>
                    <a:pt x="55884" y="247731"/>
                  </a:lnTo>
                  <a:lnTo>
                    <a:pt x="55969" y="247498"/>
                  </a:lnTo>
                  <a:lnTo>
                    <a:pt x="56052" y="247265"/>
                  </a:lnTo>
                  <a:lnTo>
                    <a:pt x="56179" y="247019"/>
                  </a:lnTo>
                  <a:lnTo>
                    <a:pt x="56262" y="246786"/>
                  </a:lnTo>
                  <a:lnTo>
                    <a:pt x="56347" y="246554"/>
                  </a:lnTo>
                  <a:lnTo>
                    <a:pt x="56430" y="246321"/>
                  </a:lnTo>
                  <a:lnTo>
                    <a:pt x="56515" y="246127"/>
                  </a:lnTo>
                  <a:lnTo>
                    <a:pt x="56641" y="245894"/>
                  </a:lnTo>
                  <a:lnTo>
                    <a:pt x="56725" y="245661"/>
                  </a:lnTo>
                  <a:lnTo>
                    <a:pt x="56810" y="245428"/>
                  </a:lnTo>
                  <a:lnTo>
                    <a:pt x="56893" y="245196"/>
                  </a:lnTo>
                  <a:lnTo>
                    <a:pt x="56978" y="244950"/>
                  </a:lnTo>
                  <a:lnTo>
                    <a:pt x="57103" y="244717"/>
                  </a:lnTo>
                  <a:lnTo>
                    <a:pt x="57188" y="244484"/>
                  </a:lnTo>
                  <a:lnTo>
                    <a:pt x="57271" y="244290"/>
                  </a:lnTo>
                  <a:lnTo>
                    <a:pt x="57356" y="244057"/>
                  </a:lnTo>
                  <a:lnTo>
                    <a:pt x="57440" y="243825"/>
                  </a:lnTo>
                  <a:lnTo>
                    <a:pt x="57566" y="243592"/>
                  </a:lnTo>
                  <a:lnTo>
                    <a:pt x="57651" y="243359"/>
                  </a:lnTo>
                  <a:lnTo>
                    <a:pt x="57734" y="243113"/>
                  </a:lnTo>
                  <a:lnTo>
                    <a:pt x="57819" y="242880"/>
                  </a:lnTo>
                  <a:lnTo>
                    <a:pt x="57902" y="242699"/>
                  </a:lnTo>
                  <a:lnTo>
                    <a:pt x="58029" y="242454"/>
                  </a:lnTo>
                  <a:lnTo>
                    <a:pt x="58112" y="242221"/>
                  </a:lnTo>
                  <a:lnTo>
                    <a:pt x="58197" y="241988"/>
                  </a:lnTo>
                  <a:lnTo>
                    <a:pt x="58281" y="241755"/>
                  </a:lnTo>
                  <a:lnTo>
                    <a:pt x="58365" y="241522"/>
                  </a:lnTo>
                  <a:lnTo>
                    <a:pt x="58492" y="241328"/>
                  </a:lnTo>
                  <a:lnTo>
                    <a:pt x="58575" y="241096"/>
                  </a:lnTo>
                  <a:lnTo>
                    <a:pt x="58660" y="240863"/>
                  </a:lnTo>
                  <a:lnTo>
                    <a:pt x="58743" y="240630"/>
                  </a:lnTo>
                  <a:lnTo>
                    <a:pt x="58828" y="240384"/>
                  </a:lnTo>
                  <a:lnTo>
                    <a:pt x="58953" y="240151"/>
                  </a:lnTo>
                  <a:lnTo>
                    <a:pt x="59038" y="239919"/>
                  </a:lnTo>
                  <a:lnTo>
                    <a:pt x="59122" y="239725"/>
                  </a:lnTo>
                  <a:lnTo>
                    <a:pt x="59206" y="239492"/>
                  </a:lnTo>
                  <a:lnTo>
                    <a:pt x="59290" y="239259"/>
                  </a:lnTo>
                  <a:lnTo>
                    <a:pt x="59416" y="239026"/>
                  </a:lnTo>
                  <a:lnTo>
                    <a:pt x="59501" y="238793"/>
                  </a:lnTo>
                  <a:lnTo>
                    <a:pt x="59584" y="238548"/>
                  </a:lnTo>
                  <a:lnTo>
                    <a:pt x="59669" y="238367"/>
                  </a:lnTo>
                  <a:lnTo>
                    <a:pt x="59753" y="238134"/>
                  </a:lnTo>
                  <a:lnTo>
                    <a:pt x="59879" y="237888"/>
                  </a:lnTo>
                  <a:lnTo>
                    <a:pt x="59963" y="237655"/>
                  </a:lnTo>
                  <a:lnTo>
                    <a:pt x="60047" y="237422"/>
                  </a:lnTo>
                  <a:lnTo>
                    <a:pt x="60131" y="237241"/>
                  </a:lnTo>
                  <a:lnTo>
                    <a:pt x="60215" y="236996"/>
                  </a:lnTo>
                  <a:lnTo>
                    <a:pt x="60342" y="236763"/>
                  </a:lnTo>
                  <a:lnTo>
                    <a:pt x="60425" y="236530"/>
                  </a:lnTo>
                  <a:lnTo>
                    <a:pt x="60510" y="236297"/>
                  </a:lnTo>
                  <a:lnTo>
                    <a:pt x="60594" y="236064"/>
                  </a:lnTo>
                  <a:lnTo>
                    <a:pt x="60678" y="235870"/>
                  </a:lnTo>
                  <a:lnTo>
                    <a:pt x="60804" y="235638"/>
                  </a:lnTo>
                  <a:lnTo>
                    <a:pt x="60888" y="235405"/>
                  </a:lnTo>
                  <a:lnTo>
                    <a:pt x="60972" y="235159"/>
                  </a:lnTo>
                  <a:lnTo>
                    <a:pt x="61056" y="234926"/>
                  </a:lnTo>
                  <a:lnTo>
                    <a:pt x="61140" y="234745"/>
                  </a:lnTo>
                  <a:lnTo>
                    <a:pt x="61266" y="234499"/>
                  </a:lnTo>
                  <a:lnTo>
                    <a:pt x="61351" y="234267"/>
                  </a:lnTo>
                  <a:lnTo>
                    <a:pt x="61435" y="234034"/>
                  </a:lnTo>
                  <a:lnTo>
                    <a:pt x="61519" y="233801"/>
                  </a:lnTo>
                  <a:lnTo>
                    <a:pt x="61603" y="233607"/>
                  </a:lnTo>
                  <a:lnTo>
                    <a:pt x="61729" y="233374"/>
                  </a:lnTo>
                  <a:lnTo>
                    <a:pt x="61813" y="233141"/>
                  </a:lnTo>
                  <a:lnTo>
                    <a:pt x="61897" y="232909"/>
                  </a:lnTo>
                  <a:lnTo>
                    <a:pt x="61981" y="232663"/>
                  </a:lnTo>
                  <a:lnTo>
                    <a:pt x="62066" y="232482"/>
                  </a:lnTo>
                  <a:lnTo>
                    <a:pt x="62192" y="232249"/>
                  </a:lnTo>
                  <a:lnTo>
                    <a:pt x="62276" y="232016"/>
                  </a:lnTo>
                  <a:lnTo>
                    <a:pt x="62360" y="231770"/>
                  </a:lnTo>
                  <a:lnTo>
                    <a:pt x="62444" y="231538"/>
                  </a:lnTo>
                  <a:lnTo>
                    <a:pt x="62528" y="231357"/>
                  </a:lnTo>
                  <a:lnTo>
                    <a:pt x="62654" y="231111"/>
                  </a:lnTo>
                  <a:lnTo>
                    <a:pt x="62738" y="230878"/>
                  </a:lnTo>
                  <a:lnTo>
                    <a:pt x="62822" y="230645"/>
                  </a:lnTo>
                  <a:lnTo>
                    <a:pt x="62907" y="230412"/>
                  </a:lnTo>
                  <a:lnTo>
                    <a:pt x="62990" y="230218"/>
                  </a:lnTo>
                  <a:lnTo>
                    <a:pt x="63117" y="229986"/>
                  </a:lnTo>
                  <a:lnTo>
                    <a:pt x="63201" y="229753"/>
                  </a:lnTo>
                  <a:lnTo>
                    <a:pt x="63285" y="229520"/>
                  </a:lnTo>
                  <a:lnTo>
                    <a:pt x="63369" y="229326"/>
                  </a:lnTo>
                  <a:lnTo>
                    <a:pt x="63453" y="229093"/>
                  </a:lnTo>
                  <a:lnTo>
                    <a:pt x="63579" y="228860"/>
                  </a:lnTo>
                  <a:lnTo>
                    <a:pt x="63663" y="228628"/>
                  </a:lnTo>
                  <a:lnTo>
                    <a:pt x="63748" y="228434"/>
                  </a:lnTo>
                  <a:lnTo>
                    <a:pt x="63831" y="228201"/>
                  </a:lnTo>
                  <a:lnTo>
                    <a:pt x="63916" y="227968"/>
                  </a:lnTo>
                  <a:lnTo>
                    <a:pt x="64042" y="227722"/>
                  </a:lnTo>
                  <a:lnTo>
                    <a:pt x="64126" y="227489"/>
                  </a:lnTo>
                  <a:lnTo>
                    <a:pt x="64210" y="227308"/>
                  </a:lnTo>
                  <a:lnTo>
                    <a:pt x="64294" y="227063"/>
                  </a:lnTo>
                  <a:lnTo>
                    <a:pt x="64379" y="226830"/>
                  </a:lnTo>
                  <a:lnTo>
                    <a:pt x="64504" y="226597"/>
                  </a:lnTo>
                  <a:lnTo>
                    <a:pt x="64589" y="226403"/>
                  </a:lnTo>
                  <a:lnTo>
                    <a:pt x="64672" y="226170"/>
                  </a:lnTo>
                  <a:lnTo>
                    <a:pt x="64757" y="225937"/>
                  </a:lnTo>
                  <a:lnTo>
                    <a:pt x="64840" y="225705"/>
                  </a:lnTo>
                  <a:lnTo>
                    <a:pt x="64967" y="225511"/>
                  </a:lnTo>
                  <a:lnTo>
                    <a:pt x="65051" y="225278"/>
                  </a:lnTo>
                  <a:lnTo>
                    <a:pt x="65135" y="225045"/>
                  </a:lnTo>
                  <a:lnTo>
                    <a:pt x="65220" y="224812"/>
                  </a:lnTo>
                  <a:lnTo>
                    <a:pt x="65303" y="224618"/>
                  </a:lnTo>
                  <a:lnTo>
                    <a:pt x="65430" y="224385"/>
                  </a:lnTo>
                  <a:lnTo>
                    <a:pt x="65513" y="224153"/>
                  </a:lnTo>
                  <a:lnTo>
                    <a:pt x="65598" y="223920"/>
                  </a:lnTo>
                  <a:lnTo>
                    <a:pt x="65681" y="223726"/>
                  </a:lnTo>
                  <a:lnTo>
                    <a:pt x="65766" y="223493"/>
                  </a:lnTo>
                  <a:lnTo>
                    <a:pt x="65892" y="223260"/>
                  </a:lnTo>
                  <a:lnTo>
                    <a:pt x="65976" y="223014"/>
                  </a:lnTo>
                  <a:lnTo>
                    <a:pt x="66061" y="222833"/>
                  </a:lnTo>
                  <a:lnTo>
                    <a:pt x="66144" y="222601"/>
                  </a:lnTo>
                  <a:lnTo>
                    <a:pt x="66229" y="222355"/>
                  </a:lnTo>
                  <a:lnTo>
                    <a:pt x="66354" y="222174"/>
                  </a:lnTo>
                  <a:lnTo>
                    <a:pt x="66439" y="221941"/>
                  </a:lnTo>
                  <a:lnTo>
                    <a:pt x="66522" y="221708"/>
                  </a:lnTo>
                  <a:lnTo>
                    <a:pt x="66607" y="221462"/>
                  </a:lnTo>
                  <a:lnTo>
                    <a:pt x="66691" y="221281"/>
                  </a:lnTo>
                  <a:lnTo>
                    <a:pt x="66817" y="221048"/>
                  </a:lnTo>
                  <a:lnTo>
                    <a:pt x="66902" y="220803"/>
                  </a:lnTo>
                  <a:lnTo>
                    <a:pt x="66985" y="220570"/>
                  </a:lnTo>
                  <a:lnTo>
                    <a:pt x="67070" y="220389"/>
                  </a:lnTo>
                  <a:lnTo>
                    <a:pt x="67153" y="220143"/>
                  </a:lnTo>
                  <a:lnTo>
                    <a:pt x="67280" y="219910"/>
                  </a:lnTo>
                  <a:lnTo>
                    <a:pt x="67363" y="219729"/>
                  </a:lnTo>
                  <a:lnTo>
                    <a:pt x="67448" y="219484"/>
                  </a:lnTo>
                  <a:lnTo>
                    <a:pt x="67532" y="219251"/>
                  </a:lnTo>
                  <a:lnTo>
                    <a:pt x="67616" y="219018"/>
                  </a:lnTo>
                  <a:lnTo>
                    <a:pt x="67743" y="218837"/>
                  </a:lnTo>
                  <a:lnTo>
                    <a:pt x="67826" y="218591"/>
                  </a:lnTo>
                  <a:lnTo>
                    <a:pt x="67911" y="218358"/>
                  </a:lnTo>
                  <a:lnTo>
                    <a:pt x="67994" y="218177"/>
                  </a:lnTo>
                  <a:lnTo>
                    <a:pt x="68079" y="217931"/>
                  </a:lnTo>
                  <a:lnTo>
                    <a:pt x="68204" y="217699"/>
                  </a:lnTo>
                  <a:lnTo>
                    <a:pt x="68289" y="217518"/>
                  </a:lnTo>
                  <a:lnTo>
                    <a:pt x="68373" y="217272"/>
                  </a:lnTo>
                  <a:lnTo>
                    <a:pt x="68457" y="217039"/>
                  </a:lnTo>
                  <a:lnTo>
                    <a:pt x="68541" y="216806"/>
                  </a:lnTo>
                  <a:lnTo>
                    <a:pt x="68667" y="216612"/>
                  </a:lnTo>
                  <a:lnTo>
                    <a:pt x="68752" y="216379"/>
                  </a:lnTo>
                  <a:lnTo>
                    <a:pt x="68835" y="216147"/>
                  </a:lnTo>
                  <a:lnTo>
                    <a:pt x="68920" y="215966"/>
                  </a:lnTo>
                  <a:lnTo>
                    <a:pt x="69004" y="215720"/>
                  </a:lnTo>
                  <a:lnTo>
                    <a:pt x="69130" y="215487"/>
                  </a:lnTo>
                  <a:lnTo>
                    <a:pt x="69214" y="215306"/>
                  </a:lnTo>
                  <a:lnTo>
                    <a:pt x="69298" y="215060"/>
                  </a:lnTo>
                  <a:lnTo>
                    <a:pt x="69382" y="214827"/>
                  </a:lnTo>
                  <a:lnTo>
                    <a:pt x="69466" y="214646"/>
                  </a:lnTo>
                  <a:lnTo>
                    <a:pt x="69593" y="214401"/>
                  </a:lnTo>
                  <a:lnTo>
                    <a:pt x="69676" y="214168"/>
                  </a:lnTo>
                  <a:lnTo>
                    <a:pt x="69761" y="213987"/>
                  </a:lnTo>
                  <a:lnTo>
                    <a:pt x="69845" y="213741"/>
                  </a:lnTo>
                  <a:lnTo>
                    <a:pt x="69929" y="213508"/>
                  </a:lnTo>
                  <a:lnTo>
                    <a:pt x="70055" y="213327"/>
                  </a:lnTo>
                  <a:lnTo>
                    <a:pt x="70139" y="213094"/>
                  </a:lnTo>
                  <a:lnTo>
                    <a:pt x="70223" y="212849"/>
                  </a:lnTo>
                  <a:lnTo>
                    <a:pt x="70307" y="212667"/>
                  </a:lnTo>
                  <a:lnTo>
                    <a:pt x="70391" y="212435"/>
                  </a:lnTo>
                  <a:lnTo>
                    <a:pt x="70517" y="212189"/>
                  </a:lnTo>
                  <a:lnTo>
                    <a:pt x="70602" y="212008"/>
                  </a:lnTo>
                  <a:lnTo>
                    <a:pt x="70686" y="211775"/>
                  </a:lnTo>
                  <a:lnTo>
                    <a:pt x="70770" y="211529"/>
                  </a:lnTo>
                  <a:lnTo>
                    <a:pt x="70854" y="211348"/>
                  </a:lnTo>
                  <a:lnTo>
                    <a:pt x="70980" y="211115"/>
                  </a:lnTo>
                  <a:lnTo>
                    <a:pt x="71064" y="210870"/>
                  </a:lnTo>
                  <a:lnTo>
                    <a:pt x="71148" y="210689"/>
                  </a:lnTo>
                  <a:lnTo>
                    <a:pt x="71232" y="210456"/>
                  </a:lnTo>
                  <a:lnTo>
                    <a:pt x="71317" y="210223"/>
                  </a:lnTo>
                  <a:lnTo>
                    <a:pt x="71443" y="210029"/>
                  </a:lnTo>
                  <a:lnTo>
                    <a:pt x="71527" y="209796"/>
                  </a:lnTo>
                  <a:lnTo>
                    <a:pt x="71611" y="209563"/>
                  </a:lnTo>
                  <a:lnTo>
                    <a:pt x="71695" y="209369"/>
                  </a:lnTo>
                  <a:lnTo>
                    <a:pt x="71780" y="209137"/>
                  </a:lnTo>
                  <a:lnTo>
                    <a:pt x="71905" y="208904"/>
                  </a:lnTo>
                  <a:lnTo>
                    <a:pt x="71989" y="208710"/>
                  </a:lnTo>
                  <a:lnTo>
                    <a:pt x="72073" y="208477"/>
                  </a:lnTo>
                  <a:lnTo>
                    <a:pt x="72158" y="208283"/>
                  </a:lnTo>
                  <a:lnTo>
                    <a:pt x="72241" y="208050"/>
                  </a:lnTo>
                  <a:lnTo>
                    <a:pt x="72368" y="207817"/>
                  </a:lnTo>
                  <a:lnTo>
                    <a:pt x="72452" y="207623"/>
                  </a:lnTo>
                  <a:lnTo>
                    <a:pt x="72536" y="207391"/>
                  </a:lnTo>
                  <a:lnTo>
                    <a:pt x="72621" y="207158"/>
                  </a:lnTo>
                  <a:lnTo>
                    <a:pt x="72704" y="206964"/>
                  </a:lnTo>
                  <a:lnTo>
                    <a:pt x="72830" y="206731"/>
                  </a:lnTo>
                  <a:lnTo>
                    <a:pt x="72914" y="206550"/>
                  </a:lnTo>
                  <a:lnTo>
                    <a:pt x="72999" y="206304"/>
                  </a:lnTo>
                  <a:lnTo>
                    <a:pt x="73082" y="206071"/>
                  </a:lnTo>
                  <a:lnTo>
                    <a:pt x="73167" y="205890"/>
                  </a:lnTo>
                  <a:lnTo>
                    <a:pt x="73293" y="205657"/>
                  </a:lnTo>
                  <a:lnTo>
                    <a:pt x="73377" y="205412"/>
                  </a:lnTo>
                  <a:lnTo>
                    <a:pt x="73462" y="205231"/>
                  </a:lnTo>
                  <a:lnTo>
                    <a:pt x="73545" y="204998"/>
                  </a:lnTo>
                </a:path>
                <a:path w="925195" h="787400">
                  <a:moveTo>
                    <a:pt x="73545" y="204998"/>
                  </a:moveTo>
                  <a:lnTo>
                    <a:pt x="73630" y="204804"/>
                  </a:lnTo>
                  <a:lnTo>
                    <a:pt x="73755" y="204571"/>
                  </a:lnTo>
                  <a:lnTo>
                    <a:pt x="73840" y="204338"/>
                  </a:lnTo>
                  <a:lnTo>
                    <a:pt x="73923" y="204144"/>
                  </a:lnTo>
                  <a:lnTo>
                    <a:pt x="74008" y="203911"/>
                  </a:lnTo>
                  <a:lnTo>
                    <a:pt x="74089" y="203717"/>
                  </a:lnTo>
                  <a:lnTo>
                    <a:pt x="74217" y="203485"/>
                  </a:lnTo>
                  <a:lnTo>
                    <a:pt x="74298" y="203252"/>
                  </a:lnTo>
                  <a:lnTo>
                    <a:pt x="74391" y="203058"/>
                  </a:lnTo>
                  <a:lnTo>
                    <a:pt x="74472" y="202825"/>
                  </a:lnTo>
                  <a:lnTo>
                    <a:pt x="74553" y="202644"/>
                  </a:lnTo>
                  <a:lnTo>
                    <a:pt x="74681" y="202398"/>
                  </a:lnTo>
                  <a:lnTo>
                    <a:pt x="74762" y="202165"/>
                  </a:lnTo>
                  <a:lnTo>
                    <a:pt x="74843" y="201984"/>
                  </a:lnTo>
                  <a:lnTo>
                    <a:pt x="74936" y="201739"/>
                  </a:lnTo>
                  <a:lnTo>
                    <a:pt x="75017" y="201557"/>
                  </a:lnTo>
                  <a:lnTo>
                    <a:pt x="75145" y="201325"/>
                  </a:lnTo>
                  <a:lnTo>
                    <a:pt x="75226" y="201079"/>
                  </a:lnTo>
                  <a:lnTo>
                    <a:pt x="75307" y="200898"/>
                  </a:lnTo>
                  <a:lnTo>
                    <a:pt x="75400" y="200665"/>
                  </a:lnTo>
                  <a:lnTo>
                    <a:pt x="75481" y="200471"/>
                  </a:lnTo>
                  <a:lnTo>
                    <a:pt x="75609" y="200238"/>
                  </a:lnTo>
                  <a:lnTo>
                    <a:pt x="75690" y="200044"/>
                  </a:lnTo>
                  <a:lnTo>
                    <a:pt x="75771" y="199811"/>
                  </a:lnTo>
                  <a:lnTo>
                    <a:pt x="75852" y="199579"/>
                  </a:lnTo>
                  <a:lnTo>
                    <a:pt x="75945" y="199385"/>
                  </a:lnTo>
                  <a:lnTo>
                    <a:pt x="76073" y="199152"/>
                  </a:lnTo>
                  <a:lnTo>
                    <a:pt x="76154" y="198971"/>
                  </a:lnTo>
                  <a:lnTo>
                    <a:pt x="76235" y="198738"/>
                  </a:lnTo>
                  <a:lnTo>
                    <a:pt x="76316" y="198544"/>
                  </a:lnTo>
                  <a:lnTo>
                    <a:pt x="76409" y="198311"/>
                  </a:lnTo>
                  <a:lnTo>
                    <a:pt x="76525" y="198078"/>
                  </a:lnTo>
                  <a:lnTo>
                    <a:pt x="76618" y="197884"/>
                  </a:lnTo>
                  <a:lnTo>
                    <a:pt x="76699" y="197652"/>
                  </a:lnTo>
                  <a:lnTo>
                    <a:pt x="76780" y="197457"/>
                  </a:lnTo>
                  <a:lnTo>
                    <a:pt x="76862" y="197225"/>
                  </a:lnTo>
                  <a:lnTo>
                    <a:pt x="76989" y="197044"/>
                  </a:lnTo>
                  <a:lnTo>
                    <a:pt x="77082" y="196798"/>
                  </a:lnTo>
                  <a:lnTo>
                    <a:pt x="77163" y="196617"/>
                  </a:lnTo>
                  <a:lnTo>
                    <a:pt x="77244" y="196384"/>
                  </a:lnTo>
                  <a:lnTo>
                    <a:pt x="77326" y="196138"/>
                  </a:lnTo>
                  <a:lnTo>
                    <a:pt x="77453" y="195957"/>
                  </a:lnTo>
                  <a:lnTo>
                    <a:pt x="77534" y="195724"/>
                  </a:lnTo>
                  <a:lnTo>
                    <a:pt x="77627" y="195530"/>
                  </a:lnTo>
                  <a:lnTo>
                    <a:pt x="77708" y="195298"/>
                  </a:lnTo>
                  <a:lnTo>
                    <a:pt x="77790" y="195104"/>
                  </a:lnTo>
                  <a:lnTo>
                    <a:pt x="77917" y="194871"/>
                  </a:lnTo>
                  <a:lnTo>
                    <a:pt x="77998" y="194690"/>
                  </a:lnTo>
                  <a:lnTo>
                    <a:pt x="78091" y="194444"/>
                  </a:lnTo>
                  <a:lnTo>
                    <a:pt x="78172" y="194263"/>
                  </a:lnTo>
                  <a:lnTo>
                    <a:pt x="78254" y="194030"/>
                  </a:lnTo>
                  <a:lnTo>
                    <a:pt x="78381" y="193836"/>
                  </a:lnTo>
                  <a:lnTo>
                    <a:pt x="78462" y="193603"/>
                  </a:lnTo>
                  <a:lnTo>
                    <a:pt x="78544" y="193409"/>
                  </a:lnTo>
                  <a:lnTo>
                    <a:pt x="78636" y="193176"/>
                  </a:lnTo>
                  <a:lnTo>
                    <a:pt x="78718" y="192995"/>
                  </a:lnTo>
                  <a:lnTo>
                    <a:pt x="78845" y="192750"/>
                  </a:lnTo>
                  <a:lnTo>
                    <a:pt x="78926" y="192517"/>
                  </a:lnTo>
                  <a:lnTo>
                    <a:pt x="79008" y="192336"/>
                  </a:lnTo>
                  <a:lnTo>
                    <a:pt x="79100" y="192090"/>
                  </a:lnTo>
                  <a:lnTo>
                    <a:pt x="79182" y="191909"/>
                  </a:lnTo>
                  <a:lnTo>
                    <a:pt x="79309" y="191676"/>
                  </a:lnTo>
                  <a:lnTo>
                    <a:pt x="79390" y="191482"/>
                  </a:lnTo>
                  <a:lnTo>
                    <a:pt x="79472" y="191249"/>
                  </a:lnTo>
                  <a:lnTo>
                    <a:pt x="79553" y="191055"/>
                  </a:lnTo>
                  <a:lnTo>
                    <a:pt x="79646" y="190823"/>
                  </a:lnTo>
                  <a:lnTo>
                    <a:pt x="79773" y="190641"/>
                  </a:lnTo>
                  <a:lnTo>
                    <a:pt x="79854" y="190396"/>
                  </a:lnTo>
                  <a:lnTo>
                    <a:pt x="79936" y="190215"/>
                  </a:lnTo>
                  <a:lnTo>
                    <a:pt x="80017" y="189982"/>
                  </a:lnTo>
                  <a:lnTo>
                    <a:pt x="80110" y="189788"/>
                  </a:lnTo>
                  <a:lnTo>
                    <a:pt x="80226" y="189555"/>
                  </a:lnTo>
                  <a:lnTo>
                    <a:pt x="80318" y="189361"/>
                  </a:lnTo>
                  <a:lnTo>
                    <a:pt x="80400" y="189128"/>
                  </a:lnTo>
                  <a:lnTo>
                    <a:pt x="80481" y="188947"/>
                  </a:lnTo>
                  <a:lnTo>
                    <a:pt x="80562" y="188701"/>
                  </a:lnTo>
                  <a:lnTo>
                    <a:pt x="80690" y="188520"/>
                  </a:lnTo>
                  <a:lnTo>
                    <a:pt x="80782" y="188288"/>
                  </a:lnTo>
                  <a:lnTo>
                    <a:pt x="80864" y="188094"/>
                  </a:lnTo>
                  <a:lnTo>
                    <a:pt x="80945" y="187900"/>
                  </a:lnTo>
                  <a:lnTo>
                    <a:pt x="81026" y="187667"/>
                  </a:lnTo>
                  <a:lnTo>
                    <a:pt x="81154" y="187486"/>
                  </a:lnTo>
                  <a:lnTo>
                    <a:pt x="81235" y="187253"/>
                  </a:lnTo>
                  <a:lnTo>
                    <a:pt x="81328" y="187059"/>
                  </a:lnTo>
                  <a:lnTo>
                    <a:pt x="81409" y="186826"/>
                  </a:lnTo>
                  <a:lnTo>
                    <a:pt x="81490" y="186632"/>
                  </a:lnTo>
                  <a:lnTo>
                    <a:pt x="81618" y="186399"/>
                  </a:lnTo>
                  <a:lnTo>
                    <a:pt x="81699" y="186205"/>
                  </a:lnTo>
                  <a:lnTo>
                    <a:pt x="81792" y="185972"/>
                  </a:lnTo>
                  <a:lnTo>
                    <a:pt x="81873" y="185791"/>
                  </a:lnTo>
                  <a:lnTo>
                    <a:pt x="81954" y="185559"/>
                  </a:lnTo>
                  <a:lnTo>
                    <a:pt x="82082" y="185365"/>
                  </a:lnTo>
                  <a:lnTo>
                    <a:pt x="82163" y="185132"/>
                  </a:lnTo>
                  <a:lnTo>
                    <a:pt x="82244" y="184938"/>
                  </a:lnTo>
                  <a:lnTo>
                    <a:pt x="82337" y="184757"/>
                  </a:lnTo>
                  <a:lnTo>
                    <a:pt x="82418" y="184511"/>
                  </a:lnTo>
                  <a:lnTo>
                    <a:pt x="82546" y="184330"/>
                  </a:lnTo>
                  <a:lnTo>
                    <a:pt x="82627" y="184097"/>
                  </a:lnTo>
                  <a:lnTo>
                    <a:pt x="82708" y="183903"/>
                  </a:lnTo>
                  <a:lnTo>
                    <a:pt x="82801" y="183670"/>
                  </a:lnTo>
                  <a:lnTo>
                    <a:pt x="82882" y="183476"/>
                  </a:lnTo>
                  <a:lnTo>
                    <a:pt x="83010" y="183243"/>
                  </a:lnTo>
                  <a:lnTo>
                    <a:pt x="83091" y="183062"/>
                  </a:lnTo>
                  <a:lnTo>
                    <a:pt x="83172" y="182868"/>
                  </a:lnTo>
                  <a:lnTo>
                    <a:pt x="83253" y="182636"/>
                  </a:lnTo>
                  <a:lnTo>
                    <a:pt x="83346" y="182442"/>
                  </a:lnTo>
                  <a:lnTo>
                    <a:pt x="83474" y="182209"/>
                  </a:lnTo>
                  <a:lnTo>
                    <a:pt x="83555" y="182028"/>
                  </a:lnTo>
                  <a:lnTo>
                    <a:pt x="83636" y="181782"/>
                  </a:lnTo>
                  <a:lnTo>
                    <a:pt x="83717" y="181601"/>
                  </a:lnTo>
                  <a:lnTo>
                    <a:pt x="83810" y="181407"/>
                  </a:lnTo>
                  <a:lnTo>
                    <a:pt x="83926" y="181174"/>
                  </a:lnTo>
                  <a:lnTo>
                    <a:pt x="84019" y="180980"/>
                  </a:lnTo>
                  <a:lnTo>
                    <a:pt x="84100" y="180747"/>
                  </a:lnTo>
                  <a:lnTo>
                    <a:pt x="84181" y="180566"/>
                  </a:lnTo>
                  <a:lnTo>
                    <a:pt x="84262" y="180333"/>
                  </a:lnTo>
                  <a:lnTo>
                    <a:pt x="84390" y="180139"/>
                  </a:lnTo>
                  <a:lnTo>
                    <a:pt x="84483" y="179945"/>
                  </a:lnTo>
                  <a:lnTo>
                    <a:pt x="84564" y="179713"/>
                  </a:lnTo>
                  <a:lnTo>
                    <a:pt x="84645" y="179531"/>
                  </a:lnTo>
                  <a:lnTo>
                    <a:pt x="84726" y="179286"/>
                  </a:lnTo>
                  <a:lnTo>
                    <a:pt x="84854" y="179105"/>
                  </a:lnTo>
                  <a:lnTo>
                    <a:pt x="84935" y="178911"/>
                  </a:lnTo>
                  <a:lnTo>
                    <a:pt x="85028" y="178678"/>
                  </a:lnTo>
                  <a:lnTo>
                    <a:pt x="85109" y="178497"/>
                  </a:lnTo>
                  <a:lnTo>
                    <a:pt x="85190" y="178251"/>
                  </a:lnTo>
                  <a:lnTo>
                    <a:pt x="85318" y="178070"/>
                  </a:lnTo>
                  <a:lnTo>
                    <a:pt x="85399" y="177876"/>
                  </a:lnTo>
                  <a:lnTo>
                    <a:pt x="85492" y="177643"/>
                  </a:lnTo>
                  <a:lnTo>
                    <a:pt x="85573" y="177462"/>
                  </a:lnTo>
                  <a:lnTo>
                    <a:pt x="85654" y="177216"/>
                  </a:lnTo>
                  <a:lnTo>
                    <a:pt x="85782" y="177035"/>
                  </a:lnTo>
                  <a:lnTo>
                    <a:pt x="85863" y="176841"/>
                  </a:lnTo>
                  <a:lnTo>
                    <a:pt x="85944" y="176608"/>
                  </a:lnTo>
                  <a:lnTo>
                    <a:pt x="86037" y="176414"/>
                  </a:lnTo>
                  <a:lnTo>
                    <a:pt x="86118" y="176182"/>
                  </a:lnTo>
                  <a:lnTo>
                    <a:pt x="86246" y="176001"/>
                  </a:lnTo>
                  <a:lnTo>
                    <a:pt x="86327" y="175807"/>
                  </a:lnTo>
                  <a:lnTo>
                    <a:pt x="86408" y="175574"/>
                  </a:lnTo>
                  <a:lnTo>
                    <a:pt x="86501" y="175380"/>
                  </a:lnTo>
                  <a:lnTo>
                    <a:pt x="86582" y="175199"/>
                  </a:lnTo>
                  <a:lnTo>
                    <a:pt x="86710" y="174966"/>
                  </a:lnTo>
                  <a:lnTo>
                    <a:pt x="86791" y="174772"/>
                  </a:lnTo>
                  <a:lnTo>
                    <a:pt x="86872" y="174539"/>
                  </a:lnTo>
                  <a:lnTo>
                    <a:pt x="86954" y="174345"/>
                  </a:lnTo>
                  <a:lnTo>
                    <a:pt x="87046" y="174164"/>
                  </a:lnTo>
                  <a:lnTo>
                    <a:pt x="87174" y="173931"/>
                  </a:lnTo>
                  <a:lnTo>
                    <a:pt x="87255" y="173737"/>
                  </a:lnTo>
                  <a:lnTo>
                    <a:pt x="87336" y="173543"/>
                  </a:lnTo>
                  <a:lnTo>
                    <a:pt x="87418" y="173310"/>
                  </a:lnTo>
                  <a:lnTo>
                    <a:pt x="87510" y="173129"/>
                  </a:lnTo>
                  <a:lnTo>
                    <a:pt x="87626" y="172935"/>
                  </a:lnTo>
                  <a:lnTo>
                    <a:pt x="87719" y="172702"/>
                  </a:lnTo>
                  <a:lnTo>
                    <a:pt x="87800" y="172508"/>
                  </a:lnTo>
                  <a:lnTo>
                    <a:pt x="87882" y="172327"/>
                  </a:lnTo>
                  <a:lnTo>
                    <a:pt x="87963" y="172095"/>
                  </a:lnTo>
                  <a:lnTo>
                    <a:pt x="88090" y="171901"/>
                  </a:lnTo>
                  <a:lnTo>
                    <a:pt x="88183" y="171720"/>
                  </a:lnTo>
                  <a:lnTo>
                    <a:pt x="88264" y="171474"/>
                  </a:lnTo>
                  <a:lnTo>
                    <a:pt x="88346" y="171293"/>
                  </a:lnTo>
                  <a:lnTo>
                    <a:pt x="88427" y="171099"/>
                  </a:lnTo>
                  <a:lnTo>
                    <a:pt x="88554" y="170866"/>
                  </a:lnTo>
                  <a:lnTo>
                    <a:pt x="88636" y="170672"/>
                  </a:lnTo>
                  <a:lnTo>
                    <a:pt x="88728" y="170491"/>
                  </a:lnTo>
                  <a:lnTo>
                    <a:pt x="88810" y="170258"/>
                  </a:lnTo>
                  <a:lnTo>
                    <a:pt x="88891" y="170064"/>
                  </a:lnTo>
                  <a:lnTo>
                    <a:pt x="89018" y="169883"/>
                  </a:lnTo>
                  <a:lnTo>
                    <a:pt x="89100" y="169637"/>
                  </a:lnTo>
                  <a:lnTo>
                    <a:pt x="89192" y="169456"/>
                  </a:lnTo>
                  <a:lnTo>
                    <a:pt x="89274" y="169262"/>
                  </a:lnTo>
                  <a:lnTo>
                    <a:pt x="89355" y="169029"/>
                  </a:lnTo>
                  <a:lnTo>
                    <a:pt x="89482" y="168848"/>
                  </a:lnTo>
                  <a:lnTo>
                    <a:pt x="89564" y="168654"/>
                  </a:lnTo>
                  <a:lnTo>
                    <a:pt x="89645" y="168421"/>
                  </a:lnTo>
                  <a:lnTo>
                    <a:pt x="89738" y="168227"/>
                  </a:lnTo>
                  <a:lnTo>
                    <a:pt x="89819" y="168046"/>
                  </a:lnTo>
                  <a:lnTo>
                    <a:pt x="89946" y="167801"/>
                  </a:lnTo>
                  <a:lnTo>
                    <a:pt x="90028" y="167620"/>
                  </a:lnTo>
                  <a:lnTo>
                    <a:pt x="90109" y="167426"/>
                  </a:lnTo>
                  <a:lnTo>
                    <a:pt x="90202" y="167244"/>
                  </a:lnTo>
                  <a:lnTo>
                    <a:pt x="90283" y="167012"/>
                  </a:lnTo>
                  <a:lnTo>
                    <a:pt x="90410" y="166818"/>
                  </a:lnTo>
                  <a:lnTo>
                    <a:pt x="90492" y="166624"/>
                  </a:lnTo>
                  <a:lnTo>
                    <a:pt x="90573" y="166391"/>
                  </a:lnTo>
                  <a:lnTo>
                    <a:pt x="90654" y="166210"/>
                  </a:lnTo>
                  <a:lnTo>
                    <a:pt x="90747" y="166016"/>
                  </a:lnTo>
                  <a:lnTo>
                    <a:pt x="90874" y="165783"/>
                  </a:lnTo>
                  <a:lnTo>
                    <a:pt x="90956" y="165589"/>
                  </a:lnTo>
                  <a:lnTo>
                    <a:pt x="91037" y="165408"/>
                  </a:lnTo>
                  <a:lnTo>
                    <a:pt x="91118" y="165214"/>
                  </a:lnTo>
                  <a:lnTo>
                    <a:pt x="91211" y="164981"/>
                  </a:lnTo>
                  <a:lnTo>
                    <a:pt x="91327" y="164800"/>
                  </a:lnTo>
                  <a:lnTo>
                    <a:pt x="91420" y="164606"/>
                  </a:lnTo>
                  <a:lnTo>
                    <a:pt x="91501" y="164412"/>
                  </a:lnTo>
                  <a:lnTo>
                    <a:pt x="91582" y="164179"/>
                  </a:lnTo>
                  <a:lnTo>
                    <a:pt x="91663" y="163998"/>
                  </a:lnTo>
                  <a:lnTo>
                    <a:pt x="91791" y="163804"/>
                  </a:lnTo>
                  <a:lnTo>
                    <a:pt x="91884" y="163571"/>
                  </a:lnTo>
                  <a:lnTo>
                    <a:pt x="91965" y="163377"/>
                  </a:lnTo>
                </a:path>
                <a:path w="925195" h="787400">
                  <a:moveTo>
                    <a:pt x="91965" y="163377"/>
                  </a:moveTo>
                  <a:lnTo>
                    <a:pt x="92046" y="163196"/>
                  </a:lnTo>
                  <a:lnTo>
                    <a:pt x="92127" y="163002"/>
                  </a:lnTo>
                  <a:lnTo>
                    <a:pt x="92255" y="162769"/>
                  </a:lnTo>
                  <a:lnTo>
                    <a:pt x="92336" y="162588"/>
                  </a:lnTo>
                  <a:lnTo>
                    <a:pt x="92429" y="162394"/>
                  </a:lnTo>
                  <a:lnTo>
                    <a:pt x="92510" y="162200"/>
                  </a:lnTo>
                  <a:lnTo>
                    <a:pt x="92591" y="161968"/>
                  </a:lnTo>
                  <a:lnTo>
                    <a:pt x="92719" y="161786"/>
                  </a:lnTo>
                  <a:lnTo>
                    <a:pt x="92800" y="161592"/>
                  </a:lnTo>
                  <a:lnTo>
                    <a:pt x="92893" y="161411"/>
                  </a:lnTo>
                  <a:lnTo>
                    <a:pt x="92974" y="161166"/>
                  </a:lnTo>
                  <a:lnTo>
                    <a:pt x="93055" y="160985"/>
                  </a:lnTo>
                  <a:lnTo>
                    <a:pt x="93183" y="160791"/>
                  </a:lnTo>
                  <a:lnTo>
                    <a:pt x="93264" y="160610"/>
                  </a:lnTo>
                  <a:lnTo>
                    <a:pt x="93345" y="160416"/>
                  </a:lnTo>
                  <a:lnTo>
                    <a:pt x="93438" y="160183"/>
                  </a:lnTo>
                  <a:lnTo>
                    <a:pt x="93519" y="159989"/>
                  </a:lnTo>
                  <a:lnTo>
                    <a:pt x="93647" y="159808"/>
                  </a:lnTo>
                  <a:lnTo>
                    <a:pt x="93728" y="159614"/>
                  </a:lnTo>
                  <a:lnTo>
                    <a:pt x="93809" y="159381"/>
                  </a:lnTo>
                  <a:lnTo>
                    <a:pt x="93902" y="159187"/>
                  </a:lnTo>
                  <a:lnTo>
                    <a:pt x="93983" y="159006"/>
                  </a:lnTo>
                  <a:lnTo>
                    <a:pt x="94111" y="158812"/>
                  </a:lnTo>
                  <a:lnTo>
                    <a:pt x="94192" y="158631"/>
                  </a:lnTo>
                  <a:lnTo>
                    <a:pt x="94273" y="158398"/>
                  </a:lnTo>
                  <a:lnTo>
                    <a:pt x="94354" y="158204"/>
                  </a:lnTo>
                  <a:lnTo>
                    <a:pt x="94447" y="158010"/>
                  </a:lnTo>
                  <a:lnTo>
                    <a:pt x="94575" y="157829"/>
                  </a:lnTo>
                  <a:lnTo>
                    <a:pt x="94656" y="157596"/>
                  </a:lnTo>
                  <a:lnTo>
                    <a:pt x="94737" y="157402"/>
                  </a:lnTo>
                  <a:lnTo>
                    <a:pt x="94818" y="157221"/>
                  </a:lnTo>
                  <a:lnTo>
                    <a:pt x="94911" y="157027"/>
                  </a:lnTo>
                  <a:lnTo>
                    <a:pt x="95027" y="156846"/>
                  </a:lnTo>
                  <a:lnTo>
                    <a:pt x="95120" y="156600"/>
                  </a:lnTo>
                  <a:lnTo>
                    <a:pt x="95201" y="156419"/>
                  </a:lnTo>
                  <a:lnTo>
                    <a:pt x="95282" y="156225"/>
                  </a:lnTo>
                  <a:lnTo>
                    <a:pt x="95364" y="156044"/>
                  </a:lnTo>
                  <a:lnTo>
                    <a:pt x="95491" y="155850"/>
                  </a:lnTo>
                  <a:lnTo>
                    <a:pt x="95584" y="155669"/>
                  </a:lnTo>
                  <a:lnTo>
                    <a:pt x="95665" y="155423"/>
                  </a:lnTo>
                  <a:lnTo>
                    <a:pt x="95746" y="155242"/>
                  </a:lnTo>
                  <a:lnTo>
                    <a:pt x="95828" y="155048"/>
                  </a:lnTo>
                  <a:lnTo>
                    <a:pt x="95955" y="154867"/>
                  </a:lnTo>
                  <a:lnTo>
                    <a:pt x="96036" y="154673"/>
                  </a:lnTo>
                  <a:lnTo>
                    <a:pt x="96129" y="154440"/>
                  </a:lnTo>
                  <a:lnTo>
                    <a:pt x="96210" y="154246"/>
                  </a:lnTo>
                  <a:lnTo>
                    <a:pt x="96292" y="154065"/>
                  </a:lnTo>
                  <a:lnTo>
                    <a:pt x="96419" y="153871"/>
                  </a:lnTo>
                  <a:lnTo>
                    <a:pt x="96500" y="153690"/>
                  </a:lnTo>
                  <a:lnTo>
                    <a:pt x="96593" y="153496"/>
                  </a:lnTo>
                  <a:lnTo>
                    <a:pt x="96674" y="153263"/>
                  </a:lnTo>
                  <a:lnTo>
                    <a:pt x="96756" y="153069"/>
                  </a:lnTo>
                  <a:lnTo>
                    <a:pt x="96883" y="152888"/>
                  </a:lnTo>
                  <a:lnTo>
                    <a:pt x="96964" y="152694"/>
                  </a:lnTo>
                  <a:lnTo>
                    <a:pt x="97046" y="152513"/>
                  </a:lnTo>
                  <a:lnTo>
                    <a:pt x="97138" y="152319"/>
                  </a:lnTo>
                  <a:lnTo>
                    <a:pt x="97220" y="152138"/>
                  </a:lnTo>
                  <a:lnTo>
                    <a:pt x="97347" y="151892"/>
                  </a:lnTo>
                  <a:lnTo>
                    <a:pt x="97428" y="151711"/>
                  </a:lnTo>
                  <a:lnTo>
                    <a:pt x="97510" y="151517"/>
                  </a:lnTo>
                  <a:lnTo>
                    <a:pt x="97602" y="151336"/>
                  </a:lnTo>
                  <a:lnTo>
                    <a:pt x="97684" y="151142"/>
                  </a:lnTo>
                  <a:lnTo>
                    <a:pt x="97811" y="150961"/>
                  </a:lnTo>
                  <a:lnTo>
                    <a:pt x="97892" y="150767"/>
                  </a:lnTo>
                  <a:lnTo>
                    <a:pt x="97974" y="150534"/>
                  </a:lnTo>
                  <a:lnTo>
                    <a:pt x="98055" y="150340"/>
                  </a:lnTo>
                  <a:lnTo>
                    <a:pt x="98148" y="150159"/>
                  </a:lnTo>
                  <a:lnTo>
                    <a:pt x="98275" y="149965"/>
                  </a:lnTo>
                  <a:lnTo>
                    <a:pt x="98356" y="149784"/>
                  </a:lnTo>
                  <a:lnTo>
                    <a:pt x="98438" y="149590"/>
                  </a:lnTo>
                  <a:lnTo>
                    <a:pt x="98519" y="149396"/>
                  </a:lnTo>
                  <a:lnTo>
                    <a:pt x="98612" y="149215"/>
                  </a:lnTo>
                  <a:lnTo>
                    <a:pt x="98728" y="148982"/>
                  </a:lnTo>
                  <a:lnTo>
                    <a:pt x="98820" y="148788"/>
                  </a:lnTo>
                  <a:lnTo>
                    <a:pt x="98902" y="148607"/>
                  </a:lnTo>
                  <a:lnTo>
                    <a:pt x="98983" y="148413"/>
                  </a:lnTo>
                  <a:lnTo>
                    <a:pt x="99064" y="148232"/>
                  </a:lnTo>
                  <a:lnTo>
                    <a:pt x="99528" y="147236"/>
                  </a:lnTo>
                  <a:lnTo>
                    <a:pt x="99656" y="147055"/>
                  </a:lnTo>
                  <a:lnTo>
                    <a:pt x="99737" y="146861"/>
                  </a:lnTo>
                  <a:lnTo>
                    <a:pt x="99830" y="146667"/>
                  </a:lnTo>
                  <a:lnTo>
                    <a:pt x="99911" y="146486"/>
                  </a:lnTo>
                  <a:lnTo>
                    <a:pt x="99992" y="146292"/>
                  </a:lnTo>
                  <a:lnTo>
                    <a:pt x="100120" y="146111"/>
                  </a:lnTo>
                  <a:lnTo>
                    <a:pt x="100201" y="145917"/>
                  </a:lnTo>
                  <a:lnTo>
                    <a:pt x="100294" y="145736"/>
                  </a:lnTo>
                  <a:lnTo>
                    <a:pt x="100375" y="145542"/>
                  </a:lnTo>
                  <a:lnTo>
                    <a:pt x="100456" y="145361"/>
                  </a:lnTo>
                  <a:lnTo>
                    <a:pt x="100584" y="145115"/>
                  </a:lnTo>
                  <a:lnTo>
                    <a:pt x="100665" y="144934"/>
                  </a:lnTo>
                  <a:lnTo>
                    <a:pt x="100746" y="144740"/>
                  </a:lnTo>
                  <a:lnTo>
                    <a:pt x="100839" y="144559"/>
                  </a:lnTo>
                  <a:lnTo>
                    <a:pt x="100920" y="144365"/>
                  </a:lnTo>
                  <a:lnTo>
                    <a:pt x="101048" y="144184"/>
                  </a:lnTo>
                  <a:lnTo>
                    <a:pt x="101129" y="143990"/>
                  </a:lnTo>
                  <a:lnTo>
                    <a:pt x="101210" y="143796"/>
                  </a:lnTo>
                  <a:lnTo>
                    <a:pt x="101303" y="143615"/>
                  </a:lnTo>
                  <a:lnTo>
                    <a:pt x="101384" y="143421"/>
                  </a:lnTo>
                  <a:lnTo>
                    <a:pt x="101512" y="143240"/>
                  </a:lnTo>
                  <a:lnTo>
                    <a:pt x="101593" y="143046"/>
                  </a:lnTo>
                  <a:lnTo>
                    <a:pt x="101674" y="142865"/>
                  </a:lnTo>
                  <a:lnTo>
                    <a:pt x="101755" y="142671"/>
                  </a:lnTo>
                  <a:lnTo>
                    <a:pt x="101848" y="142489"/>
                  </a:lnTo>
                  <a:lnTo>
                    <a:pt x="101976" y="142295"/>
                  </a:lnTo>
                  <a:lnTo>
                    <a:pt x="102057" y="142101"/>
                  </a:lnTo>
                  <a:lnTo>
                    <a:pt x="102138" y="141920"/>
                  </a:lnTo>
                  <a:lnTo>
                    <a:pt x="102219" y="141688"/>
                  </a:lnTo>
                  <a:lnTo>
                    <a:pt x="102312" y="141494"/>
                  </a:lnTo>
                  <a:lnTo>
                    <a:pt x="102428" y="141313"/>
                  </a:lnTo>
                  <a:lnTo>
                    <a:pt x="102521" y="141119"/>
                  </a:lnTo>
                  <a:lnTo>
                    <a:pt x="102602" y="140925"/>
                  </a:lnTo>
                  <a:lnTo>
                    <a:pt x="102683" y="140743"/>
                  </a:lnTo>
                  <a:lnTo>
                    <a:pt x="102764" y="140549"/>
                  </a:lnTo>
                  <a:lnTo>
                    <a:pt x="102892" y="140368"/>
                  </a:lnTo>
                  <a:lnTo>
                    <a:pt x="102985" y="140174"/>
                  </a:lnTo>
                  <a:lnTo>
                    <a:pt x="103066" y="139993"/>
                  </a:lnTo>
                  <a:lnTo>
                    <a:pt x="103147" y="139799"/>
                  </a:lnTo>
                  <a:lnTo>
                    <a:pt x="103228" y="139618"/>
                  </a:lnTo>
                  <a:lnTo>
                    <a:pt x="103356" y="139424"/>
                  </a:lnTo>
                  <a:lnTo>
                    <a:pt x="103437" y="139230"/>
                  </a:lnTo>
                  <a:lnTo>
                    <a:pt x="103530" y="139049"/>
                  </a:lnTo>
                  <a:lnTo>
                    <a:pt x="103611" y="138855"/>
                  </a:lnTo>
                  <a:lnTo>
                    <a:pt x="103692" y="138674"/>
                  </a:lnTo>
                  <a:lnTo>
                    <a:pt x="103820" y="138480"/>
                  </a:lnTo>
                  <a:lnTo>
                    <a:pt x="103901" y="138299"/>
                  </a:lnTo>
                  <a:lnTo>
                    <a:pt x="103994" y="138105"/>
                  </a:lnTo>
                  <a:lnTo>
                    <a:pt x="104075" y="137911"/>
                  </a:lnTo>
                  <a:lnTo>
                    <a:pt x="104156" y="137730"/>
                  </a:lnTo>
                  <a:lnTo>
                    <a:pt x="104284" y="137536"/>
                  </a:lnTo>
                  <a:lnTo>
                    <a:pt x="104365" y="137355"/>
                  </a:lnTo>
                  <a:lnTo>
                    <a:pt x="104446" y="137161"/>
                  </a:lnTo>
                  <a:lnTo>
                    <a:pt x="104539" y="136980"/>
                  </a:lnTo>
                  <a:lnTo>
                    <a:pt x="104620" y="136786"/>
                  </a:lnTo>
                  <a:lnTo>
                    <a:pt x="104748" y="136605"/>
                  </a:lnTo>
                  <a:lnTo>
                    <a:pt x="104829" y="136411"/>
                  </a:lnTo>
                  <a:lnTo>
                    <a:pt x="104910" y="136217"/>
                  </a:lnTo>
                  <a:lnTo>
                    <a:pt x="105003" y="136036"/>
                  </a:lnTo>
                  <a:lnTo>
                    <a:pt x="105084" y="135842"/>
                  </a:lnTo>
                  <a:lnTo>
                    <a:pt x="105212" y="135661"/>
                  </a:lnTo>
                  <a:lnTo>
                    <a:pt x="105293" y="135467"/>
                  </a:lnTo>
                  <a:lnTo>
                    <a:pt x="105374" y="135285"/>
                  </a:lnTo>
                  <a:lnTo>
                    <a:pt x="105456" y="135091"/>
                  </a:lnTo>
                  <a:lnTo>
                    <a:pt x="105548" y="134949"/>
                  </a:lnTo>
                  <a:lnTo>
                    <a:pt x="105676" y="134768"/>
                  </a:lnTo>
                  <a:lnTo>
                    <a:pt x="105757" y="134574"/>
                  </a:lnTo>
                  <a:lnTo>
                    <a:pt x="105838" y="134393"/>
                  </a:lnTo>
                  <a:lnTo>
                    <a:pt x="105920" y="134199"/>
                  </a:lnTo>
                  <a:lnTo>
                    <a:pt x="106012" y="134005"/>
                  </a:lnTo>
                  <a:lnTo>
                    <a:pt x="106128" y="133824"/>
                  </a:lnTo>
                  <a:lnTo>
                    <a:pt x="106221" y="133630"/>
                  </a:lnTo>
                  <a:lnTo>
                    <a:pt x="106302" y="133449"/>
                  </a:lnTo>
                  <a:lnTo>
                    <a:pt x="106384" y="133255"/>
                  </a:lnTo>
                  <a:lnTo>
                    <a:pt x="106465" y="133074"/>
                  </a:lnTo>
                  <a:lnTo>
                    <a:pt x="106592" y="132880"/>
                  </a:lnTo>
                  <a:lnTo>
                    <a:pt x="106685" y="132699"/>
                  </a:lnTo>
                  <a:lnTo>
                    <a:pt x="106766" y="132505"/>
                  </a:lnTo>
                  <a:lnTo>
                    <a:pt x="106848" y="132311"/>
                  </a:lnTo>
                  <a:lnTo>
                    <a:pt x="106929" y="132130"/>
                  </a:lnTo>
                  <a:lnTo>
                    <a:pt x="107056" y="131936"/>
                  </a:lnTo>
                  <a:lnTo>
                    <a:pt x="107138" y="131793"/>
                  </a:lnTo>
                  <a:lnTo>
                    <a:pt x="107230" y="131612"/>
                  </a:lnTo>
                  <a:lnTo>
                    <a:pt x="107312" y="131418"/>
                  </a:lnTo>
                  <a:lnTo>
                    <a:pt x="107393" y="131237"/>
                  </a:lnTo>
                  <a:lnTo>
                    <a:pt x="107520" y="131043"/>
                  </a:lnTo>
                  <a:lnTo>
                    <a:pt x="107602" y="130862"/>
                  </a:lnTo>
                  <a:lnTo>
                    <a:pt x="107694" y="130668"/>
                  </a:lnTo>
                  <a:lnTo>
                    <a:pt x="107776" y="130474"/>
                  </a:lnTo>
                  <a:lnTo>
                    <a:pt x="107857" y="130293"/>
                  </a:lnTo>
                  <a:lnTo>
                    <a:pt x="107984" y="130099"/>
                  </a:lnTo>
                  <a:lnTo>
                    <a:pt x="108066" y="129918"/>
                  </a:lnTo>
                  <a:lnTo>
                    <a:pt x="108147" y="129776"/>
                  </a:lnTo>
                  <a:lnTo>
                    <a:pt x="108240" y="129582"/>
                  </a:lnTo>
                  <a:lnTo>
                    <a:pt x="108321" y="129401"/>
                  </a:lnTo>
                  <a:lnTo>
                    <a:pt x="108448" y="129207"/>
                  </a:lnTo>
                  <a:lnTo>
                    <a:pt x="108530" y="129026"/>
                  </a:lnTo>
                  <a:lnTo>
                    <a:pt x="108611" y="128832"/>
                  </a:lnTo>
                  <a:lnTo>
                    <a:pt x="108704" y="128650"/>
                  </a:lnTo>
                  <a:lnTo>
                    <a:pt x="108785" y="128456"/>
                  </a:lnTo>
                  <a:lnTo>
                    <a:pt x="108912" y="128262"/>
                  </a:lnTo>
                  <a:lnTo>
                    <a:pt x="108994" y="128133"/>
                  </a:lnTo>
                  <a:lnTo>
                    <a:pt x="109075" y="127939"/>
                  </a:lnTo>
                  <a:lnTo>
                    <a:pt x="109156" y="127745"/>
                  </a:lnTo>
                  <a:lnTo>
                    <a:pt x="109249" y="127564"/>
                  </a:lnTo>
                  <a:lnTo>
                    <a:pt x="109376" y="127370"/>
                  </a:lnTo>
                  <a:lnTo>
                    <a:pt x="109458" y="127189"/>
                  </a:lnTo>
                  <a:lnTo>
                    <a:pt x="109539" y="126995"/>
                  </a:lnTo>
                  <a:lnTo>
                    <a:pt x="109620" y="126814"/>
                  </a:lnTo>
                  <a:lnTo>
                    <a:pt x="109713" y="126672"/>
                  </a:lnTo>
                  <a:lnTo>
                    <a:pt x="109829" y="126478"/>
                  </a:lnTo>
                  <a:lnTo>
                    <a:pt x="109922" y="126297"/>
                  </a:lnTo>
                  <a:lnTo>
                    <a:pt x="110003" y="126103"/>
                  </a:lnTo>
                  <a:lnTo>
                    <a:pt x="110084" y="125909"/>
                  </a:lnTo>
                  <a:lnTo>
                    <a:pt x="110165" y="125727"/>
                  </a:lnTo>
                  <a:lnTo>
                    <a:pt x="110293" y="125533"/>
                  </a:lnTo>
                  <a:lnTo>
                    <a:pt x="110386" y="125391"/>
                  </a:lnTo>
                </a:path>
                <a:path w="925195" h="787400">
                  <a:moveTo>
                    <a:pt x="110386" y="125391"/>
                  </a:moveTo>
                  <a:lnTo>
                    <a:pt x="110467" y="125210"/>
                  </a:lnTo>
                  <a:lnTo>
                    <a:pt x="110548" y="125016"/>
                  </a:lnTo>
                  <a:lnTo>
                    <a:pt x="110629" y="124835"/>
                  </a:lnTo>
                  <a:lnTo>
                    <a:pt x="110757" y="124641"/>
                  </a:lnTo>
                  <a:lnTo>
                    <a:pt x="110838" y="124460"/>
                  </a:lnTo>
                  <a:lnTo>
                    <a:pt x="110931" y="124318"/>
                  </a:lnTo>
                  <a:lnTo>
                    <a:pt x="111012" y="124124"/>
                  </a:lnTo>
                  <a:lnTo>
                    <a:pt x="111093" y="123943"/>
                  </a:lnTo>
                  <a:lnTo>
                    <a:pt x="111221" y="123749"/>
                  </a:lnTo>
                  <a:lnTo>
                    <a:pt x="111302" y="123555"/>
                  </a:lnTo>
                  <a:lnTo>
                    <a:pt x="111395" y="123374"/>
                  </a:lnTo>
                  <a:lnTo>
                    <a:pt x="111476" y="123231"/>
                  </a:lnTo>
                  <a:lnTo>
                    <a:pt x="111557" y="123037"/>
                  </a:lnTo>
                  <a:lnTo>
                    <a:pt x="111685" y="122856"/>
                  </a:lnTo>
                  <a:lnTo>
                    <a:pt x="111766" y="122662"/>
                  </a:lnTo>
                  <a:lnTo>
                    <a:pt x="111847" y="122481"/>
                  </a:lnTo>
                  <a:lnTo>
                    <a:pt x="111940" y="122339"/>
                  </a:lnTo>
                  <a:lnTo>
                    <a:pt x="112021" y="122145"/>
                  </a:lnTo>
                  <a:lnTo>
                    <a:pt x="112149" y="121964"/>
                  </a:lnTo>
                  <a:lnTo>
                    <a:pt x="112230" y="121770"/>
                  </a:lnTo>
                  <a:lnTo>
                    <a:pt x="112311" y="121589"/>
                  </a:lnTo>
                  <a:lnTo>
                    <a:pt x="112404" y="121446"/>
                  </a:lnTo>
                  <a:lnTo>
                    <a:pt x="112485" y="121252"/>
                  </a:lnTo>
                  <a:lnTo>
                    <a:pt x="112613" y="121071"/>
                  </a:lnTo>
                  <a:lnTo>
                    <a:pt x="112694" y="120877"/>
                  </a:lnTo>
                  <a:lnTo>
                    <a:pt x="112775" y="120683"/>
                  </a:lnTo>
                  <a:lnTo>
                    <a:pt x="112857" y="120554"/>
                  </a:lnTo>
                  <a:lnTo>
                    <a:pt x="112949" y="120360"/>
                  </a:lnTo>
                  <a:lnTo>
                    <a:pt x="113077" y="120166"/>
                  </a:lnTo>
                  <a:lnTo>
                    <a:pt x="113158" y="119985"/>
                  </a:lnTo>
                  <a:lnTo>
                    <a:pt x="113239" y="119791"/>
                  </a:lnTo>
                  <a:lnTo>
                    <a:pt x="113321" y="119649"/>
                  </a:lnTo>
                  <a:lnTo>
                    <a:pt x="113413" y="119468"/>
                  </a:lnTo>
                  <a:lnTo>
                    <a:pt x="113529" y="119274"/>
                  </a:lnTo>
                  <a:lnTo>
                    <a:pt x="113622" y="119093"/>
                  </a:lnTo>
                  <a:lnTo>
                    <a:pt x="113703" y="118950"/>
                  </a:lnTo>
                  <a:lnTo>
                    <a:pt x="113785" y="118756"/>
                  </a:lnTo>
                  <a:lnTo>
                    <a:pt x="113866" y="118575"/>
                  </a:lnTo>
                  <a:lnTo>
                    <a:pt x="113993" y="118381"/>
                  </a:lnTo>
                  <a:lnTo>
                    <a:pt x="114086" y="118239"/>
                  </a:lnTo>
                  <a:lnTo>
                    <a:pt x="114167" y="118058"/>
                  </a:lnTo>
                  <a:lnTo>
                    <a:pt x="114249" y="117864"/>
                  </a:lnTo>
                  <a:lnTo>
                    <a:pt x="114330" y="117683"/>
                  </a:lnTo>
                  <a:lnTo>
                    <a:pt x="114457" y="117540"/>
                  </a:lnTo>
                  <a:lnTo>
                    <a:pt x="114539" y="117346"/>
                  </a:lnTo>
                  <a:lnTo>
                    <a:pt x="114631" y="117165"/>
                  </a:lnTo>
                  <a:lnTo>
                    <a:pt x="114713" y="116971"/>
                  </a:lnTo>
                  <a:lnTo>
                    <a:pt x="114794" y="116829"/>
                  </a:lnTo>
                  <a:lnTo>
                    <a:pt x="114921" y="116648"/>
                  </a:lnTo>
                  <a:lnTo>
                    <a:pt x="115003" y="116454"/>
                  </a:lnTo>
                  <a:lnTo>
                    <a:pt x="115095" y="116260"/>
                  </a:lnTo>
                  <a:lnTo>
                    <a:pt x="115177" y="116118"/>
                  </a:lnTo>
                  <a:lnTo>
                    <a:pt x="115258" y="115937"/>
                  </a:lnTo>
                  <a:lnTo>
                    <a:pt x="115385" y="115743"/>
                  </a:lnTo>
                  <a:lnTo>
                    <a:pt x="115467" y="115600"/>
                  </a:lnTo>
                  <a:lnTo>
                    <a:pt x="115548" y="115419"/>
                  </a:lnTo>
                  <a:lnTo>
                    <a:pt x="115641" y="115225"/>
                  </a:lnTo>
                  <a:lnTo>
                    <a:pt x="115722" y="115044"/>
                  </a:lnTo>
                  <a:lnTo>
                    <a:pt x="115849" y="114902"/>
                  </a:lnTo>
                  <a:lnTo>
                    <a:pt x="115931" y="114708"/>
                  </a:lnTo>
                  <a:lnTo>
                    <a:pt x="116012" y="114527"/>
                  </a:lnTo>
                  <a:lnTo>
                    <a:pt x="116105" y="114385"/>
                  </a:lnTo>
                  <a:lnTo>
                    <a:pt x="116186" y="114191"/>
                  </a:lnTo>
                  <a:lnTo>
                    <a:pt x="116313" y="114010"/>
                  </a:lnTo>
                  <a:lnTo>
                    <a:pt x="116395" y="113816"/>
                  </a:lnTo>
                  <a:lnTo>
                    <a:pt x="116476" y="113673"/>
                  </a:lnTo>
                  <a:lnTo>
                    <a:pt x="116557" y="113492"/>
                  </a:lnTo>
                  <a:lnTo>
                    <a:pt x="116650" y="113298"/>
                  </a:lnTo>
                  <a:lnTo>
                    <a:pt x="116777" y="113156"/>
                  </a:lnTo>
                  <a:lnTo>
                    <a:pt x="116859" y="112975"/>
                  </a:lnTo>
                  <a:lnTo>
                    <a:pt x="116940" y="112781"/>
                  </a:lnTo>
                  <a:lnTo>
                    <a:pt x="117021" y="112639"/>
                  </a:lnTo>
                  <a:lnTo>
                    <a:pt x="117114" y="112458"/>
                  </a:lnTo>
                  <a:lnTo>
                    <a:pt x="117230" y="112264"/>
                  </a:lnTo>
                  <a:lnTo>
                    <a:pt x="117323" y="112121"/>
                  </a:lnTo>
                  <a:lnTo>
                    <a:pt x="117404" y="111940"/>
                  </a:lnTo>
                  <a:lnTo>
                    <a:pt x="117485" y="111746"/>
                  </a:lnTo>
                  <a:lnTo>
                    <a:pt x="117566" y="111604"/>
                  </a:lnTo>
                  <a:lnTo>
                    <a:pt x="117694" y="111423"/>
                  </a:lnTo>
                  <a:lnTo>
                    <a:pt x="117787" y="111229"/>
                  </a:lnTo>
                  <a:lnTo>
                    <a:pt x="117868" y="111087"/>
                  </a:lnTo>
                  <a:lnTo>
                    <a:pt x="117949" y="110906"/>
                  </a:lnTo>
                  <a:lnTo>
                    <a:pt x="118030" y="110712"/>
                  </a:lnTo>
                  <a:lnTo>
                    <a:pt x="118158" y="110569"/>
                  </a:lnTo>
                  <a:lnTo>
                    <a:pt x="118239" y="110375"/>
                  </a:lnTo>
                  <a:lnTo>
                    <a:pt x="118332" y="110194"/>
                  </a:lnTo>
                  <a:lnTo>
                    <a:pt x="118413" y="110052"/>
                  </a:lnTo>
                  <a:lnTo>
                    <a:pt x="118494" y="109858"/>
                  </a:lnTo>
                  <a:lnTo>
                    <a:pt x="118622" y="109677"/>
                  </a:lnTo>
                  <a:lnTo>
                    <a:pt x="118703" y="109535"/>
                  </a:lnTo>
                  <a:lnTo>
                    <a:pt x="118796" y="109341"/>
                  </a:lnTo>
                  <a:lnTo>
                    <a:pt x="118877" y="109198"/>
                  </a:lnTo>
                  <a:lnTo>
                    <a:pt x="118958" y="109017"/>
                  </a:lnTo>
                  <a:lnTo>
                    <a:pt x="119086" y="108823"/>
                  </a:lnTo>
                  <a:lnTo>
                    <a:pt x="119167" y="108681"/>
                  </a:lnTo>
                  <a:lnTo>
                    <a:pt x="119248" y="108500"/>
                  </a:lnTo>
                  <a:lnTo>
                    <a:pt x="119341" y="108306"/>
                  </a:lnTo>
                  <a:lnTo>
                    <a:pt x="119422" y="108164"/>
                  </a:lnTo>
                  <a:lnTo>
                    <a:pt x="119550" y="107983"/>
                  </a:lnTo>
                  <a:lnTo>
                    <a:pt x="119631" y="107840"/>
                  </a:lnTo>
                  <a:lnTo>
                    <a:pt x="119712" y="107646"/>
                  </a:lnTo>
                  <a:lnTo>
                    <a:pt x="119805" y="107465"/>
                  </a:lnTo>
                  <a:lnTo>
                    <a:pt x="119886" y="107323"/>
                  </a:lnTo>
                  <a:lnTo>
                    <a:pt x="120014" y="107129"/>
                  </a:lnTo>
                  <a:lnTo>
                    <a:pt x="120095" y="106987"/>
                  </a:lnTo>
                  <a:lnTo>
                    <a:pt x="120176" y="106806"/>
                  </a:lnTo>
                  <a:lnTo>
                    <a:pt x="120257" y="106612"/>
                  </a:lnTo>
                  <a:lnTo>
                    <a:pt x="120350" y="106469"/>
                  </a:lnTo>
                  <a:lnTo>
                    <a:pt x="120478" y="106288"/>
                  </a:lnTo>
                  <a:lnTo>
                    <a:pt x="120559" y="106146"/>
                  </a:lnTo>
                  <a:lnTo>
                    <a:pt x="120640" y="105952"/>
                  </a:lnTo>
                  <a:lnTo>
                    <a:pt x="120721" y="105771"/>
                  </a:lnTo>
                  <a:lnTo>
                    <a:pt x="120814" y="105629"/>
                  </a:lnTo>
                  <a:lnTo>
                    <a:pt x="120930" y="105435"/>
                  </a:lnTo>
                  <a:lnTo>
                    <a:pt x="121023" y="105292"/>
                  </a:lnTo>
                  <a:lnTo>
                    <a:pt x="121104" y="105111"/>
                  </a:lnTo>
                  <a:lnTo>
                    <a:pt x="121185" y="104969"/>
                  </a:lnTo>
                  <a:lnTo>
                    <a:pt x="121267" y="104775"/>
                  </a:lnTo>
                  <a:lnTo>
                    <a:pt x="121394" y="104594"/>
                  </a:lnTo>
                  <a:lnTo>
                    <a:pt x="121487" y="104452"/>
                  </a:lnTo>
                  <a:lnTo>
                    <a:pt x="121568" y="104258"/>
                  </a:lnTo>
                  <a:lnTo>
                    <a:pt x="121649" y="104115"/>
                  </a:lnTo>
                  <a:lnTo>
                    <a:pt x="121731" y="103934"/>
                  </a:lnTo>
                  <a:lnTo>
                    <a:pt x="121858" y="103792"/>
                  </a:lnTo>
                  <a:lnTo>
                    <a:pt x="121939" y="103598"/>
                  </a:lnTo>
                  <a:lnTo>
                    <a:pt x="122032" y="103417"/>
                  </a:lnTo>
                  <a:lnTo>
                    <a:pt x="122113" y="103275"/>
                  </a:lnTo>
                  <a:lnTo>
                    <a:pt x="122195" y="103081"/>
                  </a:lnTo>
                  <a:lnTo>
                    <a:pt x="122322" y="102938"/>
                  </a:lnTo>
                  <a:lnTo>
                    <a:pt x="122403" y="102757"/>
                  </a:lnTo>
                  <a:lnTo>
                    <a:pt x="122496" y="102615"/>
                  </a:lnTo>
                  <a:lnTo>
                    <a:pt x="122577" y="102421"/>
                  </a:lnTo>
                  <a:lnTo>
                    <a:pt x="122659" y="102292"/>
                  </a:lnTo>
                  <a:lnTo>
                    <a:pt x="122786" y="102098"/>
                  </a:lnTo>
                  <a:lnTo>
                    <a:pt x="122867" y="101955"/>
                  </a:lnTo>
                  <a:lnTo>
                    <a:pt x="122949" y="101761"/>
                  </a:lnTo>
                  <a:lnTo>
                    <a:pt x="123041" y="101632"/>
                  </a:lnTo>
                  <a:lnTo>
                    <a:pt x="123123" y="101438"/>
                  </a:lnTo>
                  <a:lnTo>
                    <a:pt x="123250" y="101296"/>
                  </a:lnTo>
                  <a:lnTo>
                    <a:pt x="123331" y="101115"/>
                  </a:lnTo>
                  <a:lnTo>
                    <a:pt x="123413" y="100921"/>
                  </a:lnTo>
                  <a:lnTo>
                    <a:pt x="123505" y="100778"/>
                  </a:lnTo>
                  <a:lnTo>
                    <a:pt x="123587" y="100584"/>
                  </a:lnTo>
                  <a:lnTo>
                    <a:pt x="123714" y="100455"/>
                  </a:lnTo>
                  <a:lnTo>
                    <a:pt x="123795" y="100261"/>
                  </a:lnTo>
                  <a:lnTo>
                    <a:pt x="123877" y="100119"/>
                  </a:lnTo>
                  <a:lnTo>
                    <a:pt x="123958" y="99938"/>
                  </a:lnTo>
                  <a:lnTo>
                    <a:pt x="124051" y="99796"/>
                  </a:lnTo>
                  <a:lnTo>
                    <a:pt x="124178" y="99602"/>
                  </a:lnTo>
                  <a:lnTo>
                    <a:pt x="124259" y="99459"/>
                  </a:lnTo>
                  <a:lnTo>
                    <a:pt x="124341" y="99278"/>
                  </a:lnTo>
                  <a:lnTo>
                    <a:pt x="124422" y="99136"/>
                  </a:lnTo>
                  <a:lnTo>
                    <a:pt x="124515" y="98994"/>
                  </a:lnTo>
                  <a:lnTo>
                    <a:pt x="124631" y="98800"/>
                  </a:lnTo>
                  <a:lnTo>
                    <a:pt x="124723" y="98657"/>
                  </a:lnTo>
                  <a:lnTo>
                    <a:pt x="124805" y="98476"/>
                  </a:lnTo>
                  <a:lnTo>
                    <a:pt x="124886" y="98334"/>
                  </a:lnTo>
                  <a:lnTo>
                    <a:pt x="124967" y="98140"/>
                  </a:lnTo>
                  <a:lnTo>
                    <a:pt x="125095" y="97998"/>
                  </a:lnTo>
                  <a:lnTo>
                    <a:pt x="125187" y="97817"/>
                  </a:lnTo>
                  <a:lnTo>
                    <a:pt x="125269" y="97674"/>
                  </a:lnTo>
                  <a:lnTo>
                    <a:pt x="125350" y="97480"/>
                  </a:lnTo>
                  <a:lnTo>
                    <a:pt x="125431" y="97338"/>
                  </a:lnTo>
                  <a:lnTo>
                    <a:pt x="125559" y="97157"/>
                  </a:lnTo>
                  <a:lnTo>
                    <a:pt x="125640" y="97015"/>
                  </a:lnTo>
                  <a:lnTo>
                    <a:pt x="125733" y="96821"/>
                  </a:lnTo>
                  <a:lnTo>
                    <a:pt x="125814" y="96679"/>
                  </a:lnTo>
                  <a:lnTo>
                    <a:pt x="125895" y="96549"/>
                  </a:lnTo>
                  <a:lnTo>
                    <a:pt x="126023" y="96355"/>
                  </a:lnTo>
                  <a:lnTo>
                    <a:pt x="126104" y="96213"/>
                  </a:lnTo>
                  <a:lnTo>
                    <a:pt x="126197" y="96019"/>
                  </a:lnTo>
                  <a:lnTo>
                    <a:pt x="126278" y="95890"/>
                  </a:lnTo>
                  <a:lnTo>
                    <a:pt x="126405" y="95696"/>
                  </a:lnTo>
                  <a:lnTo>
                    <a:pt x="126487" y="95553"/>
                  </a:lnTo>
                  <a:lnTo>
                    <a:pt x="126568" y="95372"/>
                  </a:lnTo>
                  <a:lnTo>
                    <a:pt x="126649" y="95230"/>
                  </a:lnTo>
                  <a:lnTo>
                    <a:pt x="126742" y="95088"/>
                  </a:lnTo>
                  <a:lnTo>
                    <a:pt x="126869" y="94894"/>
                  </a:lnTo>
                  <a:lnTo>
                    <a:pt x="126951" y="94751"/>
                  </a:lnTo>
                  <a:lnTo>
                    <a:pt x="127032" y="94570"/>
                  </a:lnTo>
                  <a:lnTo>
                    <a:pt x="127113" y="94428"/>
                  </a:lnTo>
                  <a:lnTo>
                    <a:pt x="127206" y="94286"/>
                  </a:lnTo>
                  <a:lnTo>
                    <a:pt x="127322" y="94092"/>
                  </a:lnTo>
                  <a:lnTo>
                    <a:pt x="127415" y="93950"/>
                  </a:lnTo>
                  <a:lnTo>
                    <a:pt x="127496" y="93768"/>
                  </a:lnTo>
                  <a:lnTo>
                    <a:pt x="127577" y="93626"/>
                  </a:lnTo>
                  <a:lnTo>
                    <a:pt x="127658" y="93484"/>
                  </a:lnTo>
                  <a:lnTo>
                    <a:pt x="127786" y="93290"/>
                  </a:lnTo>
                  <a:lnTo>
                    <a:pt x="127879" y="93148"/>
                  </a:lnTo>
                  <a:lnTo>
                    <a:pt x="127960" y="92967"/>
                  </a:lnTo>
                  <a:lnTo>
                    <a:pt x="128041" y="92824"/>
                  </a:lnTo>
                  <a:lnTo>
                    <a:pt x="128122" y="92682"/>
                  </a:lnTo>
                  <a:lnTo>
                    <a:pt x="128250" y="92501"/>
                  </a:lnTo>
                  <a:lnTo>
                    <a:pt x="128331" y="92359"/>
                  </a:lnTo>
                  <a:lnTo>
                    <a:pt x="128424" y="92165"/>
                  </a:lnTo>
                  <a:lnTo>
                    <a:pt x="128505" y="92022"/>
                  </a:lnTo>
                  <a:lnTo>
                    <a:pt x="128586" y="91880"/>
                  </a:lnTo>
                  <a:lnTo>
                    <a:pt x="128714" y="91699"/>
                  </a:lnTo>
                  <a:lnTo>
                    <a:pt x="128795" y="91557"/>
                  </a:lnTo>
                </a:path>
                <a:path w="925195" h="787400">
                  <a:moveTo>
                    <a:pt x="128795" y="91557"/>
                  </a:moveTo>
                  <a:lnTo>
                    <a:pt x="128888" y="91415"/>
                  </a:lnTo>
                  <a:lnTo>
                    <a:pt x="128969" y="91221"/>
                  </a:lnTo>
                  <a:lnTo>
                    <a:pt x="129050" y="91078"/>
                  </a:lnTo>
                  <a:lnTo>
                    <a:pt x="129178" y="90897"/>
                  </a:lnTo>
                  <a:lnTo>
                    <a:pt x="129259" y="90755"/>
                  </a:lnTo>
                  <a:lnTo>
                    <a:pt x="129340" y="90613"/>
                  </a:lnTo>
                  <a:lnTo>
                    <a:pt x="129433" y="90419"/>
                  </a:lnTo>
                  <a:lnTo>
                    <a:pt x="129514" y="90276"/>
                  </a:lnTo>
                  <a:lnTo>
                    <a:pt x="129642" y="90147"/>
                  </a:lnTo>
                  <a:lnTo>
                    <a:pt x="129723" y="89953"/>
                  </a:lnTo>
                  <a:lnTo>
                    <a:pt x="129804" y="89811"/>
                  </a:lnTo>
                  <a:lnTo>
                    <a:pt x="129897" y="89668"/>
                  </a:lnTo>
                  <a:lnTo>
                    <a:pt x="129978" y="89487"/>
                  </a:lnTo>
                  <a:lnTo>
                    <a:pt x="130106" y="89345"/>
                  </a:lnTo>
                  <a:lnTo>
                    <a:pt x="130187" y="89203"/>
                  </a:lnTo>
                  <a:lnTo>
                    <a:pt x="130268" y="89009"/>
                  </a:lnTo>
                  <a:lnTo>
                    <a:pt x="130349" y="88867"/>
                  </a:lnTo>
                  <a:lnTo>
                    <a:pt x="130442" y="88724"/>
                  </a:lnTo>
                  <a:lnTo>
                    <a:pt x="130570" y="88543"/>
                  </a:lnTo>
                  <a:lnTo>
                    <a:pt x="130651" y="88401"/>
                  </a:lnTo>
                  <a:lnTo>
                    <a:pt x="130732" y="88259"/>
                  </a:lnTo>
                  <a:lnTo>
                    <a:pt x="130813" y="88065"/>
                  </a:lnTo>
                  <a:lnTo>
                    <a:pt x="130906" y="87935"/>
                  </a:lnTo>
                  <a:lnTo>
                    <a:pt x="131022" y="87793"/>
                  </a:lnTo>
                  <a:lnTo>
                    <a:pt x="131115" y="87599"/>
                  </a:lnTo>
                  <a:lnTo>
                    <a:pt x="131196" y="87457"/>
                  </a:lnTo>
                  <a:lnTo>
                    <a:pt x="131277" y="87315"/>
                  </a:lnTo>
                  <a:lnTo>
                    <a:pt x="131359" y="87172"/>
                  </a:lnTo>
                  <a:lnTo>
                    <a:pt x="131486" y="86991"/>
                  </a:lnTo>
                  <a:lnTo>
                    <a:pt x="131579" y="86849"/>
                  </a:lnTo>
                  <a:lnTo>
                    <a:pt x="131660" y="86707"/>
                  </a:lnTo>
                  <a:lnTo>
                    <a:pt x="131741" y="86513"/>
                  </a:lnTo>
                  <a:lnTo>
                    <a:pt x="131823" y="86370"/>
                  </a:lnTo>
                  <a:lnTo>
                    <a:pt x="131950" y="86241"/>
                  </a:lnTo>
                  <a:lnTo>
                    <a:pt x="132031" y="86099"/>
                  </a:lnTo>
                  <a:lnTo>
                    <a:pt x="132124" y="85905"/>
                  </a:lnTo>
                  <a:lnTo>
                    <a:pt x="132205" y="85763"/>
                  </a:lnTo>
                  <a:lnTo>
                    <a:pt x="132287" y="85620"/>
                  </a:lnTo>
                  <a:lnTo>
                    <a:pt x="132414" y="85439"/>
                  </a:lnTo>
                  <a:lnTo>
                    <a:pt x="132495" y="85297"/>
                  </a:lnTo>
                  <a:lnTo>
                    <a:pt x="132588" y="85155"/>
                  </a:lnTo>
                  <a:lnTo>
                    <a:pt x="132669" y="85012"/>
                  </a:lnTo>
                  <a:lnTo>
                    <a:pt x="132751" y="84818"/>
                  </a:lnTo>
                  <a:lnTo>
                    <a:pt x="132878" y="84676"/>
                  </a:lnTo>
                  <a:lnTo>
                    <a:pt x="132959" y="84534"/>
                  </a:lnTo>
                  <a:lnTo>
                    <a:pt x="133041" y="84404"/>
                  </a:lnTo>
                  <a:lnTo>
                    <a:pt x="133133" y="84210"/>
                  </a:lnTo>
                  <a:lnTo>
                    <a:pt x="133215" y="84068"/>
                  </a:lnTo>
                  <a:lnTo>
                    <a:pt x="133342" y="83926"/>
                  </a:lnTo>
                  <a:lnTo>
                    <a:pt x="133423" y="83784"/>
                  </a:lnTo>
                  <a:lnTo>
                    <a:pt x="133505" y="83603"/>
                  </a:lnTo>
                  <a:lnTo>
                    <a:pt x="133597" y="83460"/>
                  </a:lnTo>
                  <a:lnTo>
                    <a:pt x="133679" y="83318"/>
                  </a:lnTo>
                  <a:lnTo>
                    <a:pt x="133806" y="83176"/>
                  </a:lnTo>
                  <a:lnTo>
                    <a:pt x="133887" y="83034"/>
                  </a:lnTo>
                  <a:lnTo>
                    <a:pt x="133969" y="82840"/>
                  </a:lnTo>
                  <a:lnTo>
                    <a:pt x="134050" y="82710"/>
                  </a:lnTo>
                  <a:lnTo>
                    <a:pt x="134143" y="82568"/>
                  </a:lnTo>
                  <a:lnTo>
                    <a:pt x="134270" y="82426"/>
                  </a:lnTo>
                  <a:lnTo>
                    <a:pt x="134351" y="82232"/>
                  </a:lnTo>
                  <a:lnTo>
                    <a:pt x="134433" y="82089"/>
                  </a:lnTo>
                  <a:lnTo>
                    <a:pt x="134514" y="81947"/>
                  </a:lnTo>
                  <a:lnTo>
                    <a:pt x="134607" y="81805"/>
                  </a:lnTo>
                  <a:lnTo>
                    <a:pt x="134723" y="81663"/>
                  </a:lnTo>
                  <a:lnTo>
                    <a:pt x="134815" y="81481"/>
                  </a:lnTo>
                  <a:lnTo>
                    <a:pt x="134897" y="81339"/>
                  </a:lnTo>
                  <a:lnTo>
                    <a:pt x="134978" y="81197"/>
                  </a:lnTo>
                  <a:lnTo>
                    <a:pt x="135059" y="81055"/>
                  </a:lnTo>
                  <a:lnTo>
                    <a:pt x="135187" y="80912"/>
                  </a:lnTo>
                  <a:lnTo>
                    <a:pt x="135279" y="80731"/>
                  </a:lnTo>
                  <a:lnTo>
                    <a:pt x="135361" y="80589"/>
                  </a:lnTo>
                  <a:lnTo>
                    <a:pt x="135442" y="80447"/>
                  </a:lnTo>
                  <a:lnTo>
                    <a:pt x="135523" y="80305"/>
                  </a:lnTo>
                  <a:lnTo>
                    <a:pt x="135651" y="80162"/>
                  </a:lnTo>
                  <a:lnTo>
                    <a:pt x="135732" y="79968"/>
                  </a:lnTo>
                  <a:lnTo>
                    <a:pt x="135825" y="79839"/>
                  </a:lnTo>
                  <a:lnTo>
                    <a:pt x="135906" y="79697"/>
                  </a:lnTo>
                  <a:lnTo>
                    <a:pt x="135987" y="79554"/>
                  </a:lnTo>
                  <a:lnTo>
                    <a:pt x="136115" y="79412"/>
                  </a:lnTo>
                  <a:lnTo>
                    <a:pt x="136196" y="79270"/>
                  </a:lnTo>
                  <a:lnTo>
                    <a:pt x="136289" y="79076"/>
                  </a:lnTo>
                  <a:lnTo>
                    <a:pt x="136370" y="78934"/>
                  </a:lnTo>
                  <a:lnTo>
                    <a:pt x="136451" y="78791"/>
                  </a:lnTo>
                  <a:lnTo>
                    <a:pt x="136579" y="78662"/>
                  </a:lnTo>
                  <a:lnTo>
                    <a:pt x="136660" y="78520"/>
                  </a:lnTo>
                  <a:lnTo>
                    <a:pt x="136741" y="78377"/>
                  </a:lnTo>
                  <a:lnTo>
                    <a:pt x="136834" y="78235"/>
                  </a:lnTo>
                  <a:lnTo>
                    <a:pt x="136915" y="78041"/>
                  </a:lnTo>
                  <a:lnTo>
                    <a:pt x="137043" y="77899"/>
                  </a:lnTo>
                  <a:lnTo>
                    <a:pt x="137124" y="77757"/>
                  </a:lnTo>
                  <a:lnTo>
                    <a:pt x="137205" y="77627"/>
                  </a:lnTo>
                  <a:lnTo>
                    <a:pt x="137298" y="77485"/>
                  </a:lnTo>
                  <a:lnTo>
                    <a:pt x="137379" y="77343"/>
                  </a:lnTo>
                  <a:lnTo>
                    <a:pt x="137507" y="77200"/>
                  </a:lnTo>
                  <a:lnTo>
                    <a:pt x="137588" y="77058"/>
                  </a:lnTo>
                  <a:lnTo>
                    <a:pt x="137669" y="76864"/>
                  </a:lnTo>
                  <a:lnTo>
                    <a:pt x="137750" y="76722"/>
                  </a:lnTo>
                  <a:lnTo>
                    <a:pt x="137843" y="76580"/>
                  </a:lnTo>
                  <a:lnTo>
                    <a:pt x="137971" y="76450"/>
                  </a:lnTo>
                  <a:lnTo>
                    <a:pt x="138052" y="76308"/>
                  </a:lnTo>
                  <a:lnTo>
                    <a:pt x="138133" y="76166"/>
                  </a:lnTo>
                  <a:lnTo>
                    <a:pt x="138214" y="76023"/>
                  </a:lnTo>
                  <a:lnTo>
                    <a:pt x="138307" y="75881"/>
                  </a:lnTo>
                  <a:lnTo>
                    <a:pt x="138423" y="75739"/>
                  </a:lnTo>
                  <a:lnTo>
                    <a:pt x="138516" y="75545"/>
                  </a:lnTo>
                  <a:lnTo>
                    <a:pt x="138597" y="75403"/>
                  </a:lnTo>
                  <a:lnTo>
                    <a:pt x="138678" y="75273"/>
                  </a:lnTo>
                  <a:lnTo>
                    <a:pt x="138759" y="75131"/>
                  </a:lnTo>
                  <a:lnTo>
                    <a:pt x="138887" y="74989"/>
                  </a:lnTo>
                  <a:lnTo>
                    <a:pt x="138980" y="74847"/>
                  </a:lnTo>
                  <a:lnTo>
                    <a:pt x="139061" y="74704"/>
                  </a:lnTo>
                  <a:lnTo>
                    <a:pt x="139142" y="74562"/>
                  </a:lnTo>
                  <a:lnTo>
                    <a:pt x="139223" y="74420"/>
                  </a:lnTo>
                  <a:lnTo>
                    <a:pt x="139351" y="74277"/>
                  </a:lnTo>
                  <a:lnTo>
                    <a:pt x="139432" y="74135"/>
                  </a:lnTo>
                  <a:lnTo>
                    <a:pt x="139525" y="73993"/>
                  </a:lnTo>
                  <a:lnTo>
                    <a:pt x="139606" y="73812"/>
                  </a:lnTo>
                  <a:lnTo>
                    <a:pt x="139687" y="73670"/>
                  </a:lnTo>
                  <a:lnTo>
                    <a:pt x="139815" y="73527"/>
                  </a:lnTo>
                  <a:lnTo>
                    <a:pt x="139896" y="73385"/>
                  </a:lnTo>
                  <a:lnTo>
                    <a:pt x="139989" y="73243"/>
                  </a:lnTo>
                  <a:lnTo>
                    <a:pt x="140070" y="73100"/>
                  </a:lnTo>
                  <a:lnTo>
                    <a:pt x="140151" y="72958"/>
                  </a:lnTo>
                  <a:lnTo>
                    <a:pt x="140279" y="72816"/>
                  </a:lnTo>
                  <a:lnTo>
                    <a:pt x="140360" y="72674"/>
                  </a:lnTo>
                  <a:lnTo>
                    <a:pt x="140441" y="72531"/>
                  </a:lnTo>
                  <a:lnTo>
                    <a:pt x="140534" y="72402"/>
                  </a:lnTo>
                  <a:lnTo>
                    <a:pt x="140615" y="72260"/>
                  </a:lnTo>
                  <a:lnTo>
                    <a:pt x="140743" y="72118"/>
                  </a:lnTo>
                  <a:lnTo>
                    <a:pt x="140824" y="71975"/>
                  </a:lnTo>
                  <a:lnTo>
                    <a:pt x="140905" y="71833"/>
                  </a:lnTo>
                  <a:lnTo>
                    <a:pt x="140998" y="71691"/>
                  </a:lnTo>
                  <a:lnTo>
                    <a:pt x="141079" y="71548"/>
                  </a:lnTo>
                  <a:lnTo>
                    <a:pt x="141207" y="71406"/>
                  </a:lnTo>
                  <a:lnTo>
                    <a:pt x="141288" y="71264"/>
                  </a:lnTo>
                  <a:lnTo>
                    <a:pt x="141369" y="71122"/>
                  </a:lnTo>
                  <a:lnTo>
                    <a:pt x="141451" y="70979"/>
                  </a:lnTo>
                  <a:lnTo>
                    <a:pt x="141543" y="70837"/>
                  </a:lnTo>
                  <a:lnTo>
                    <a:pt x="141671" y="70708"/>
                  </a:lnTo>
                  <a:lnTo>
                    <a:pt x="141752" y="70565"/>
                  </a:lnTo>
                  <a:lnTo>
                    <a:pt x="141833" y="70423"/>
                  </a:lnTo>
                  <a:lnTo>
                    <a:pt x="141915" y="70281"/>
                  </a:lnTo>
                  <a:lnTo>
                    <a:pt x="142007" y="70139"/>
                  </a:lnTo>
                  <a:lnTo>
                    <a:pt x="142123" y="69996"/>
                  </a:lnTo>
                  <a:lnTo>
                    <a:pt x="142216" y="69854"/>
                  </a:lnTo>
                  <a:lnTo>
                    <a:pt x="142297" y="69712"/>
                  </a:lnTo>
                  <a:lnTo>
                    <a:pt x="142379" y="69570"/>
                  </a:lnTo>
                  <a:lnTo>
                    <a:pt x="142460" y="69427"/>
                  </a:lnTo>
                  <a:lnTo>
                    <a:pt x="142587" y="69285"/>
                  </a:lnTo>
                  <a:lnTo>
                    <a:pt x="142680" y="69143"/>
                  </a:lnTo>
                  <a:lnTo>
                    <a:pt x="142761" y="69013"/>
                  </a:lnTo>
                  <a:lnTo>
                    <a:pt x="142843" y="68871"/>
                  </a:lnTo>
                  <a:lnTo>
                    <a:pt x="142924" y="68729"/>
                  </a:lnTo>
                  <a:lnTo>
                    <a:pt x="143051" y="68587"/>
                  </a:lnTo>
                  <a:lnTo>
                    <a:pt x="143133" y="68444"/>
                  </a:lnTo>
                  <a:lnTo>
                    <a:pt x="143225" y="68302"/>
                  </a:lnTo>
                  <a:lnTo>
                    <a:pt x="143307" y="68160"/>
                  </a:lnTo>
                  <a:lnTo>
                    <a:pt x="143388" y="68018"/>
                  </a:lnTo>
                  <a:lnTo>
                    <a:pt x="143515" y="67875"/>
                  </a:lnTo>
                  <a:lnTo>
                    <a:pt x="143597" y="67733"/>
                  </a:lnTo>
                  <a:lnTo>
                    <a:pt x="143689" y="67591"/>
                  </a:lnTo>
                  <a:lnTo>
                    <a:pt x="143771" y="67448"/>
                  </a:lnTo>
                  <a:lnTo>
                    <a:pt x="143852" y="67306"/>
                  </a:lnTo>
                  <a:lnTo>
                    <a:pt x="143979" y="67177"/>
                  </a:lnTo>
                  <a:lnTo>
                    <a:pt x="144153" y="66931"/>
                  </a:lnTo>
                  <a:lnTo>
                    <a:pt x="144235" y="66789"/>
                  </a:lnTo>
                  <a:lnTo>
                    <a:pt x="144316" y="66660"/>
                  </a:lnTo>
                  <a:lnTo>
                    <a:pt x="144443" y="66517"/>
                  </a:lnTo>
                  <a:lnTo>
                    <a:pt x="144525" y="66375"/>
                  </a:lnTo>
                  <a:lnTo>
                    <a:pt x="144606" y="66233"/>
                  </a:lnTo>
                  <a:lnTo>
                    <a:pt x="144699" y="66090"/>
                  </a:lnTo>
                  <a:lnTo>
                    <a:pt x="144780" y="65948"/>
                  </a:lnTo>
                  <a:lnTo>
                    <a:pt x="144907" y="65806"/>
                  </a:lnTo>
                  <a:lnTo>
                    <a:pt x="144989" y="65664"/>
                  </a:lnTo>
                  <a:lnTo>
                    <a:pt x="145070" y="65521"/>
                  </a:lnTo>
                  <a:lnTo>
                    <a:pt x="145244" y="65289"/>
                  </a:lnTo>
                  <a:lnTo>
                    <a:pt x="145371" y="65146"/>
                  </a:lnTo>
                  <a:lnTo>
                    <a:pt x="145453" y="65004"/>
                  </a:lnTo>
                  <a:lnTo>
                    <a:pt x="145534" y="64862"/>
                  </a:lnTo>
                  <a:lnTo>
                    <a:pt x="145615" y="64719"/>
                  </a:lnTo>
                  <a:lnTo>
                    <a:pt x="145708" y="64577"/>
                  </a:lnTo>
                  <a:lnTo>
                    <a:pt x="145824" y="64435"/>
                  </a:lnTo>
                  <a:lnTo>
                    <a:pt x="145917" y="64306"/>
                  </a:lnTo>
                  <a:lnTo>
                    <a:pt x="146079" y="64060"/>
                  </a:lnTo>
                  <a:lnTo>
                    <a:pt x="146160" y="63918"/>
                  </a:lnTo>
                  <a:lnTo>
                    <a:pt x="146288" y="63788"/>
                  </a:lnTo>
                  <a:lnTo>
                    <a:pt x="146381" y="63646"/>
                  </a:lnTo>
                  <a:lnTo>
                    <a:pt x="146462" y="63504"/>
                  </a:lnTo>
                  <a:lnTo>
                    <a:pt x="146543" y="63361"/>
                  </a:lnTo>
                  <a:lnTo>
                    <a:pt x="146624" y="63219"/>
                  </a:lnTo>
                  <a:lnTo>
                    <a:pt x="146752" y="63129"/>
                  </a:lnTo>
                  <a:lnTo>
                    <a:pt x="146833" y="62986"/>
                  </a:lnTo>
                  <a:lnTo>
                    <a:pt x="146926" y="62844"/>
                  </a:lnTo>
                  <a:lnTo>
                    <a:pt x="147007" y="62702"/>
                  </a:lnTo>
                  <a:lnTo>
                    <a:pt x="147088" y="62560"/>
                  </a:lnTo>
                  <a:lnTo>
                    <a:pt x="147216" y="62417"/>
                  </a:lnTo>
                </a:path>
                <a:path w="925195" h="787400">
                  <a:moveTo>
                    <a:pt x="147216" y="62417"/>
                  </a:moveTo>
                  <a:lnTo>
                    <a:pt x="147390" y="62184"/>
                  </a:lnTo>
                  <a:lnTo>
                    <a:pt x="147471" y="62042"/>
                  </a:lnTo>
                  <a:lnTo>
                    <a:pt x="147552" y="61900"/>
                  </a:lnTo>
                  <a:lnTo>
                    <a:pt x="147680" y="61758"/>
                  </a:lnTo>
                  <a:lnTo>
                    <a:pt x="147761" y="61615"/>
                  </a:lnTo>
                  <a:lnTo>
                    <a:pt x="147935" y="61383"/>
                  </a:lnTo>
                  <a:lnTo>
                    <a:pt x="148016" y="61240"/>
                  </a:lnTo>
                  <a:lnTo>
                    <a:pt x="148144" y="61098"/>
                  </a:lnTo>
                  <a:lnTo>
                    <a:pt x="148225" y="60956"/>
                  </a:lnTo>
                  <a:lnTo>
                    <a:pt x="148399" y="60723"/>
                  </a:lnTo>
                  <a:lnTo>
                    <a:pt x="148480" y="60581"/>
                  </a:lnTo>
                  <a:lnTo>
                    <a:pt x="148608" y="60438"/>
                  </a:lnTo>
                  <a:lnTo>
                    <a:pt x="148689" y="60296"/>
                  </a:lnTo>
                  <a:lnTo>
                    <a:pt x="148863" y="60063"/>
                  </a:lnTo>
                  <a:lnTo>
                    <a:pt x="148944" y="59921"/>
                  </a:lnTo>
                  <a:lnTo>
                    <a:pt x="149072" y="59779"/>
                  </a:lnTo>
                  <a:lnTo>
                    <a:pt x="149153" y="59637"/>
                  </a:lnTo>
                  <a:lnTo>
                    <a:pt x="149316" y="59404"/>
                  </a:lnTo>
                  <a:lnTo>
                    <a:pt x="149408" y="59261"/>
                  </a:lnTo>
                  <a:lnTo>
                    <a:pt x="149524" y="59119"/>
                  </a:lnTo>
                  <a:lnTo>
                    <a:pt x="149698" y="58886"/>
                  </a:lnTo>
                  <a:lnTo>
                    <a:pt x="149780" y="58744"/>
                  </a:lnTo>
                  <a:lnTo>
                    <a:pt x="149872" y="58602"/>
                  </a:lnTo>
                  <a:lnTo>
                    <a:pt x="149988" y="58460"/>
                  </a:lnTo>
                  <a:lnTo>
                    <a:pt x="150162" y="58227"/>
                  </a:lnTo>
                  <a:lnTo>
                    <a:pt x="150244" y="58085"/>
                  </a:lnTo>
                  <a:lnTo>
                    <a:pt x="150325" y="57942"/>
                  </a:lnTo>
                  <a:lnTo>
                    <a:pt x="150452" y="57852"/>
                  </a:lnTo>
                  <a:lnTo>
                    <a:pt x="150534" y="57709"/>
                  </a:lnTo>
                  <a:lnTo>
                    <a:pt x="150626" y="57567"/>
                  </a:lnTo>
                  <a:lnTo>
                    <a:pt x="150789" y="57334"/>
                  </a:lnTo>
                  <a:lnTo>
                    <a:pt x="150916" y="57192"/>
                  </a:lnTo>
                  <a:lnTo>
                    <a:pt x="150998" y="57050"/>
                  </a:lnTo>
                  <a:lnTo>
                    <a:pt x="151172" y="56817"/>
                  </a:lnTo>
                  <a:lnTo>
                    <a:pt x="151253" y="56675"/>
                  </a:lnTo>
                  <a:lnTo>
                    <a:pt x="151380" y="56532"/>
                  </a:lnTo>
                  <a:lnTo>
                    <a:pt x="151543" y="56300"/>
                  </a:lnTo>
                  <a:lnTo>
                    <a:pt x="151636" y="56157"/>
                  </a:lnTo>
                  <a:lnTo>
                    <a:pt x="151844" y="55925"/>
                  </a:lnTo>
                  <a:lnTo>
                    <a:pt x="151926" y="55782"/>
                  </a:lnTo>
                  <a:lnTo>
                    <a:pt x="152100" y="55550"/>
                  </a:lnTo>
                  <a:lnTo>
                    <a:pt x="152181" y="55407"/>
                  </a:lnTo>
                  <a:lnTo>
                    <a:pt x="152308" y="55265"/>
                  </a:lnTo>
                  <a:lnTo>
                    <a:pt x="152471" y="55032"/>
                  </a:lnTo>
                  <a:lnTo>
                    <a:pt x="152552" y="54890"/>
                  </a:lnTo>
                  <a:lnTo>
                    <a:pt x="152772" y="54644"/>
                  </a:lnTo>
                  <a:lnTo>
                    <a:pt x="152854" y="54515"/>
                  </a:lnTo>
                  <a:lnTo>
                    <a:pt x="153016" y="54269"/>
                  </a:lnTo>
                  <a:lnTo>
                    <a:pt x="153109" y="54127"/>
                  </a:lnTo>
                  <a:lnTo>
                    <a:pt x="153318" y="53894"/>
                  </a:lnTo>
                  <a:lnTo>
                    <a:pt x="153399" y="53752"/>
                  </a:lnTo>
                  <a:lnTo>
                    <a:pt x="153561" y="53519"/>
                  </a:lnTo>
                  <a:lnTo>
                    <a:pt x="153689" y="53428"/>
                  </a:lnTo>
                  <a:lnTo>
                    <a:pt x="153782" y="53286"/>
                  </a:lnTo>
                  <a:lnTo>
                    <a:pt x="153863" y="53144"/>
                  </a:lnTo>
                  <a:lnTo>
                    <a:pt x="154025" y="52911"/>
                  </a:lnTo>
                  <a:lnTo>
                    <a:pt x="154153" y="52769"/>
                  </a:lnTo>
                  <a:lnTo>
                    <a:pt x="154327" y="52536"/>
                  </a:lnTo>
                  <a:lnTo>
                    <a:pt x="154408" y="52394"/>
                  </a:lnTo>
                  <a:lnTo>
                    <a:pt x="154617" y="52161"/>
                  </a:lnTo>
                  <a:lnTo>
                    <a:pt x="154791" y="51915"/>
                  </a:lnTo>
                  <a:lnTo>
                    <a:pt x="154872" y="51773"/>
                  </a:lnTo>
                  <a:lnTo>
                    <a:pt x="155081" y="51540"/>
                  </a:lnTo>
                  <a:lnTo>
                    <a:pt x="155243" y="51307"/>
                  </a:lnTo>
                  <a:lnTo>
                    <a:pt x="155336" y="51165"/>
                  </a:lnTo>
                  <a:lnTo>
                    <a:pt x="155545" y="50932"/>
                  </a:lnTo>
                  <a:lnTo>
                    <a:pt x="155707" y="50699"/>
                  </a:lnTo>
                  <a:lnTo>
                    <a:pt x="155881" y="50467"/>
                  </a:lnTo>
                  <a:lnTo>
                    <a:pt x="156009" y="50324"/>
                  </a:lnTo>
                  <a:lnTo>
                    <a:pt x="156171" y="50079"/>
                  </a:lnTo>
                  <a:lnTo>
                    <a:pt x="156345" y="49846"/>
                  </a:lnTo>
                  <a:lnTo>
                    <a:pt x="156473" y="49755"/>
                  </a:lnTo>
                  <a:lnTo>
                    <a:pt x="156554" y="49613"/>
                  </a:lnTo>
                  <a:lnTo>
                    <a:pt x="156635" y="49471"/>
                  </a:lnTo>
                  <a:lnTo>
                    <a:pt x="156809" y="49238"/>
                  </a:lnTo>
                  <a:lnTo>
                    <a:pt x="157018" y="49005"/>
                  </a:lnTo>
                  <a:lnTo>
                    <a:pt x="157180" y="48772"/>
                  </a:lnTo>
                  <a:lnTo>
                    <a:pt x="157389" y="48527"/>
                  </a:lnTo>
                  <a:lnTo>
                    <a:pt x="157563" y="48294"/>
                  </a:lnTo>
                  <a:lnTo>
                    <a:pt x="157726" y="48061"/>
                  </a:lnTo>
                  <a:lnTo>
                    <a:pt x="157853" y="47970"/>
                  </a:lnTo>
                  <a:lnTo>
                    <a:pt x="157934" y="47828"/>
                  </a:lnTo>
                  <a:lnTo>
                    <a:pt x="158027" y="47686"/>
                  </a:lnTo>
                  <a:lnTo>
                    <a:pt x="158190" y="47453"/>
                  </a:lnTo>
                  <a:lnTo>
                    <a:pt x="158317" y="47350"/>
                  </a:lnTo>
                  <a:lnTo>
                    <a:pt x="158398" y="47207"/>
                  </a:lnTo>
                  <a:lnTo>
                    <a:pt x="158572" y="47026"/>
                  </a:lnTo>
                  <a:lnTo>
                    <a:pt x="158654" y="46884"/>
                  </a:lnTo>
                  <a:lnTo>
                    <a:pt x="158781" y="46793"/>
                  </a:lnTo>
                  <a:lnTo>
                    <a:pt x="158862" y="46651"/>
                  </a:lnTo>
                  <a:lnTo>
                    <a:pt x="159036" y="46418"/>
                  </a:lnTo>
                  <a:lnTo>
                    <a:pt x="159245" y="46173"/>
                  </a:lnTo>
                  <a:lnTo>
                    <a:pt x="159408" y="45940"/>
                  </a:lnTo>
                  <a:lnTo>
                    <a:pt x="159582" y="45707"/>
                  </a:lnTo>
                  <a:lnTo>
                    <a:pt x="159709" y="45616"/>
                  </a:lnTo>
                  <a:lnTo>
                    <a:pt x="159790" y="45474"/>
                  </a:lnTo>
                  <a:lnTo>
                    <a:pt x="159953" y="45241"/>
                  </a:lnTo>
                  <a:lnTo>
                    <a:pt x="160173" y="45047"/>
                  </a:lnTo>
                  <a:lnTo>
                    <a:pt x="160254" y="44905"/>
                  </a:lnTo>
                  <a:lnTo>
                    <a:pt x="160417" y="44672"/>
                  </a:lnTo>
                  <a:lnTo>
                    <a:pt x="160626" y="44440"/>
                  </a:lnTo>
                  <a:lnTo>
                    <a:pt x="160800" y="44246"/>
                  </a:lnTo>
                  <a:lnTo>
                    <a:pt x="160881" y="44103"/>
                  </a:lnTo>
                  <a:lnTo>
                    <a:pt x="161090" y="43870"/>
                  </a:lnTo>
                  <a:lnTo>
                    <a:pt x="161264" y="43689"/>
                  </a:lnTo>
                  <a:lnTo>
                    <a:pt x="161345" y="43547"/>
                  </a:lnTo>
                  <a:lnTo>
                    <a:pt x="161554" y="43301"/>
                  </a:lnTo>
                  <a:lnTo>
                    <a:pt x="161728" y="43120"/>
                  </a:lnTo>
                  <a:lnTo>
                    <a:pt x="161809" y="42978"/>
                  </a:lnTo>
                  <a:lnTo>
                    <a:pt x="162018" y="42745"/>
                  </a:lnTo>
                  <a:lnTo>
                    <a:pt x="162192" y="42551"/>
                  </a:lnTo>
                  <a:lnTo>
                    <a:pt x="162273" y="42409"/>
                  </a:lnTo>
                  <a:lnTo>
                    <a:pt x="162482" y="42228"/>
                  </a:lnTo>
                  <a:lnTo>
                    <a:pt x="162563" y="42086"/>
                  </a:lnTo>
                  <a:lnTo>
                    <a:pt x="162737" y="41853"/>
                  </a:lnTo>
                  <a:lnTo>
                    <a:pt x="162946" y="41659"/>
                  </a:lnTo>
                  <a:lnTo>
                    <a:pt x="163027" y="41517"/>
                  </a:lnTo>
                  <a:lnTo>
                    <a:pt x="163201" y="41335"/>
                  </a:lnTo>
                  <a:lnTo>
                    <a:pt x="163282" y="41193"/>
                  </a:lnTo>
                  <a:lnTo>
                    <a:pt x="163410" y="41090"/>
                  </a:lnTo>
                  <a:lnTo>
                    <a:pt x="163572" y="40857"/>
                  </a:lnTo>
                  <a:lnTo>
                    <a:pt x="163746" y="40676"/>
                  </a:lnTo>
                  <a:lnTo>
                    <a:pt x="163874" y="40534"/>
                  </a:lnTo>
                  <a:lnTo>
                    <a:pt x="164036" y="40340"/>
                  </a:lnTo>
                  <a:lnTo>
                    <a:pt x="164117" y="40197"/>
                  </a:lnTo>
                  <a:lnTo>
                    <a:pt x="164326" y="40016"/>
                  </a:lnTo>
                  <a:lnTo>
                    <a:pt x="164419" y="39874"/>
                  </a:lnTo>
                  <a:lnTo>
                    <a:pt x="164581" y="39680"/>
                  </a:lnTo>
                  <a:lnTo>
                    <a:pt x="164790" y="39447"/>
                  </a:lnTo>
                  <a:lnTo>
                    <a:pt x="164964" y="39253"/>
                  </a:lnTo>
                  <a:lnTo>
                    <a:pt x="165045" y="39124"/>
                  </a:lnTo>
                  <a:lnTo>
                    <a:pt x="165254" y="38930"/>
                  </a:lnTo>
                  <a:lnTo>
                    <a:pt x="165428" y="38697"/>
                  </a:lnTo>
                  <a:lnTo>
                    <a:pt x="165590" y="38503"/>
                  </a:lnTo>
                </a:path>
                <a:path w="925195" h="787400">
                  <a:moveTo>
                    <a:pt x="165590" y="38503"/>
                  </a:moveTo>
                  <a:lnTo>
                    <a:pt x="165718" y="38361"/>
                  </a:lnTo>
                  <a:lnTo>
                    <a:pt x="165892" y="38180"/>
                  </a:lnTo>
                  <a:lnTo>
                    <a:pt x="166054" y="37947"/>
                  </a:lnTo>
                  <a:lnTo>
                    <a:pt x="166182" y="37843"/>
                  </a:lnTo>
                  <a:lnTo>
                    <a:pt x="166344" y="37662"/>
                  </a:lnTo>
                  <a:lnTo>
                    <a:pt x="166437" y="37520"/>
                  </a:lnTo>
                  <a:lnTo>
                    <a:pt x="166646" y="37326"/>
                  </a:lnTo>
                  <a:lnTo>
                    <a:pt x="166808" y="37145"/>
                  </a:lnTo>
                  <a:lnTo>
                    <a:pt x="166901" y="37003"/>
                  </a:lnTo>
                  <a:lnTo>
                    <a:pt x="167110" y="36809"/>
                  </a:lnTo>
                  <a:lnTo>
                    <a:pt x="167272" y="36576"/>
                  </a:lnTo>
                  <a:lnTo>
                    <a:pt x="167446" y="36382"/>
                  </a:lnTo>
                  <a:lnTo>
                    <a:pt x="167574" y="36291"/>
                  </a:lnTo>
                  <a:lnTo>
                    <a:pt x="167736" y="36059"/>
                  </a:lnTo>
                  <a:lnTo>
                    <a:pt x="167910" y="35865"/>
                  </a:lnTo>
                  <a:lnTo>
                    <a:pt x="168038" y="35774"/>
                  </a:lnTo>
                  <a:lnTo>
                    <a:pt x="168200" y="35541"/>
                  </a:lnTo>
                  <a:lnTo>
                    <a:pt x="168363" y="35347"/>
                  </a:lnTo>
                  <a:lnTo>
                    <a:pt x="168490" y="35257"/>
                  </a:lnTo>
                  <a:lnTo>
                    <a:pt x="168664" y="35076"/>
                  </a:lnTo>
                  <a:lnTo>
                    <a:pt x="168746" y="34933"/>
                  </a:lnTo>
                  <a:lnTo>
                    <a:pt x="168954" y="34739"/>
                  </a:lnTo>
                  <a:lnTo>
                    <a:pt x="169128" y="34545"/>
                  </a:lnTo>
                  <a:lnTo>
                    <a:pt x="169291" y="34364"/>
                  </a:lnTo>
                  <a:lnTo>
                    <a:pt x="169418" y="34222"/>
                  </a:lnTo>
                  <a:lnTo>
                    <a:pt x="169592" y="34028"/>
                  </a:lnTo>
                  <a:lnTo>
                    <a:pt x="169755" y="33847"/>
                  </a:lnTo>
                  <a:lnTo>
                    <a:pt x="169882" y="33756"/>
                  </a:lnTo>
                  <a:lnTo>
                    <a:pt x="170045" y="33511"/>
                  </a:lnTo>
                  <a:lnTo>
                    <a:pt x="170219" y="33330"/>
                  </a:lnTo>
                  <a:lnTo>
                    <a:pt x="170346" y="33239"/>
                  </a:lnTo>
                  <a:lnTo>
                    <a:pt x="170509" y="33045"/>
                  </a:lnTo>
                  <a:lnTo>
                    <a:pt x="170683" y="32851"/>
                  </a:lnTo>
                  <a:lnTo>
                    <a:pt x="170810" y="32760"/>
                  </a:lnTo>
                  <a:lnTo>
                    <a:pt x="170892" y="32618"/>
                  </a:lnTo>
                  <a:lnTo>
                    <a:pt x="171054" y="32437"/>
                  </a:lnTo>
                  <a:lnTo>
                    <a:pt x="171274" y="32243"/>
                  </a:lnTo>
                  <a:lnTo>
                    <a:pt x="171437" y="32062"/>
                  </a:lnTo>
                  <a:lnTo>
                    <a:pt x="171611" y="31868"/>
                  </a:lnTo>
                  <a:lnTo>
                    <a:pt x="171820" y="31674"/>
                  </a:lnTo>
                  <a:lnTo>
                    <a:pt x="171982" y="31493"/>
                  </a:lnTo>
                  <a:lnTo>
                    <a:pt x="172063" y="31351"/>
                  </a:lnTo>
                  <a:lnTo>
                    <a:pt x="172191" y="31260"/>
                  </a:lnTo>
                  <a:lnTo>
                    <a:pt x="172365" y="31066"/>
                  </a:lnTo>
                  <a:lnTo>
                    <a:pt x="172527" y="30885"/>
                  </a:lnTo>
                  <a:lnTo>
                    <a:pt x="172655" y="30782"/>
                  </a:lnTo>
                  <a:lnTo>
                    <a:pt x="172829" y="30601"/>
                  </a:lnTo>
                  <a:lnTo>
                    <a:pt x="172991" y="30407"/>
                  </a:lnTo>
                  <a:lnTo>
                    <a:pt x="173119" y="30316"/>
                  </a:lnTo>
                  <a:lnTo>
                    <a:pt x="173293" y="30122"/>
                  </a:lnTo>
                  <a:lnTo>
                    <a:pt x="173455" y="29941"/>
                  </a:lnTo>
                  <a:lnTo>
                    <a:pt x="173583" y="29850"/>
                  </a:lnTo>
                  <a:lnTo>
                    <a:pt x="173757" y="29656"/>
                  </a:lnTo>
                  <a:lnTo>
                    <a:pt x="173919" y="29462"/>
                  </a:lnTo>
                  <a:lnTo>
                    <a:pt x="174047" y="29372"/>
                  </a:lnTo>
                  <a:lnTo>
                    <a:pt x="174209" y="29191"/>
                  </a:lnTo>
                  <a:lnTo>
                    <a:pt x="174383" y="28997"/>
                  </a:lnTo>
                  <a:lnTo>
                    <a:pt x="174511" y="28906"/>
                  </a:lnTo>
                  <a:lnTo>
                    <a:pt x="174673" y="28712"/>
                  </a:lnTo>
                  <a:lnTo>
                    <a:pt x="174847" y="28531"/>
                  </a:lnTo>
                  <a:lnTo>
                    <a:pt x="174975" y="28428"/>
                  </a:lnTo>
                  <a:lnTo>
                    <a:pt x="175137" y="28247"/>
                  </a:lnTo>
                  <a:lnTo>
                    <a:pt x="175311" y="28053"/>
                  </a:lnTo>
                  <a:lnTo>
                    <a:pt x="175520" y="27910"/>
                  </a:lnTo>
                  <a:lnTo>
                    <a:pt x="175682" y="27729"/>
                  </a:lnTo>
                  <a:lnTo>
                    <a:pt x="175891" y="27535"/>
                  </a:lnTo>
                  <a:lnTo>
                    <a:pt x="176065" y="27354"/>
                  </a:lnTo>
                  <a:lnTo>
                    <a:pt x="176228" y="27160"/>
                  </a:lnTo>
                  <a:lnTo>
                    <a:pt x="176355" y="27070"/>
                  </a:lnTo>
                  <a:lnTo>
                    <a:pt x="176529" y="26876"/>
                  </a:lnTo>
                  <a:lnTo>
                    <a:pt x="176692" y="26733"/>
                  </a:lnTo>
                  <a:lnTo>
                    <a:pt x="176819" y="26643"/>
                  </a:lnTo>
                  <a:lnTo>
                    <a:pt x="176993" y="26462"/>
                  </a:lnTo>
                  <a:lnTo>
                    <a:pt x="177156" y="26268"/>
                  </a:lnTo>
                  <a:lnTo>
                    <a:pt x="177283" y="26177"/>
                  </a:lnTo>
                  <a:lnTo>
                    <a:pt x="177446" y="25983"/>
                  </a:lnTo>
                  <a:lnTo>
                    <a:pt x="177620" y="25841"/>
                  </a:lnTo>
                  <a:lnTo>
                    <a:pt x="177747" y="25750"/>
                  </a:lnTo>
                  <a:lnTo>
                    <a:pt x="177910" y="25556"/>
                  </a:lnTo>
                  <a:lnTo>
                    <a:pt x="178084" y="25375"/>
                  </a:lnTo>
                  <a:lnTo>
                    <a:pt x="178211" y="25285"/>
                  </a:lnTo>
                  <a:lnTo>
                    <a:pt x="178374" y="25143"/>
                  </a:lnTo>
                  <a:lnTo>
                    <a:pt x="178548" y="24949"/>
                  </a:lnTo>
                  <a:lnTo>
                    <a:pt x="178675" y="24858"/>
                  </a:lnTo>
                  <a:lnTo>
                    <a:pt x="178838" y="24716"/>
                  </a:lnTo>
                  <a:lnTo>
                    <a:pt x="179012" y="24522"/>
                  </a:lnTo>
                  <a:lnTo>
                    <a:pt x="179220" y="24341"/>
                  </a:lnTo>
                  <a:lnTo>
                    <a:pt x="179383" y="24198"/>
                  </a:lnTo>
                  <a:lnTo>
                    <a:pt x="179592" y="24004"/>
                  </a:lnTo>
                  <a:lnTo>
                    <a:pt x="179766" y="23823"/>
                  </a:lnTo>
                  <a:lnTo>
                    <a:pt x="179928" y="23681"/>
                  </a:lnTo>
                  <a:lnTo>
                    <a:pt x="180056" y="23590"/>
                  </a:lnTo>
                  <a:lnTo>
                    <a:pt x="180230" y="23396"/>
                  </a:lnTo>
                  <a:lnTo>
                    <a:pt x="180392" y="23254"/>
                  </a:lnTo>
                  <a:lnTo>
                    <a:pt x="180520" y="23164"/>
                  </a:lnTo>
                  <a:lnTo>
                    <a:pt x="180694" y="23021"/>
                  </a:lnTo>
                  <a:lnTo>
                    <a:pt x="180856" y="22827"/>
                  </a:lnTo>
                  <a:lnTo>
                    <a:pt x="180984" y="22737"/>
                  </a:lnTo>
                  <a:lnTo>
                    <a:pt x="181146" y="22595"/>
                  </a:lnTo>
                  <a:lnTo>
                    <a:pt x="181320" y="22414"/>
                  </a:lnTo>
                  <a:lnTo>
                    <a:pt x="181448" y="22362"/>
                  </a:lnTo>
                  <a:lnTo>
                    <a:pt x="181610" y="22168"/>
                  </a:lnTo>
                  <a:lnTo>
                    <a:pt x="181784" y="22026"/>
                  </a:lnTo>
                  <a:lnTo>
                    <a:pt x="181912" y="21935"/>
                  </a:lnTo>
                  <a:lnTo>
                    <a:pt x="182074" y="21754"/>
                  </a:lnTo>
                  <a:lnTo>
                    <a:pt x="182248" y="21612"/>
                  </a:lnTo>
                  <a:lnTo>
                    <a:pt x="182376" y="21508"/>
                  </a:lnTo>
                  <a:lnTo>
                    <a:pt x="182538" y="21366"/>
                  </a:lnTo>
                  <a:lnTo>
                    <a:pt x="182712" y="21185"/>
                  </a:lnTo>
                  <a:lnTo>
                    <a:pt x="182921" y="21043"/>
                  </a:lnTo>
                  <a:lnTo>
                    <a:pt x="183083" y="20900"/>
                  </a:lnTo>
                  <a:lnTo>
                    <a:pt x="183292" y="20719"/>
                  </a:lnTo>
                  <a:lnTo>
                    <a:pt x="183466" y="20577"/>
                  </a:lnTo>
                  <a:lnTo>
                    <a:pt x="183628" y="20435"/>
                  </a:lnTo>
                  <a:lnTo>
                    <a:pt x="183756" y="20331"/>
                  </a:lnTo>
                  <a:lnTo>
                    <a:pt x="183930" y="20189"/>
                  </a:lnTo>
                </a:path>
                <a:path w="925195" h="787400">
                  <a:moveTo>
                    <a:pt x="184011" y="20098"/>
                  </a:moveTo>
                  <a:lnTo>
                    <a:pt x="184220" y="19956"/>
                  </a:lnTo>
                  <a:lnTo>
                    <a:pt x="184394" y="19775"/>
                  </a:lnTo>
                  <a:lnTo>
                    <a:pt x="184556" y="19633"/>
                  </a:lnTo>
                  <a:lnTo>
                    <a:pt x="184684" y="19542"/>
                  </a:lnTo>
                  <a:lnTo>
                    <a:pt x="184846" y="19400"/>
                  </a:lnTo>
                  <a:lnTo>
                    <a:pt x="185020" y="19258"/>
                  </a:lnTo>
                  <a:lnTo>
                    <a:pt x="185148" y="19154"/>
                  </a:lnTo>
                  <a:lnTo>
                    <a:pt x="185310" y="19025"/>
                  </a:lnTo>
                  <a:lnTo>
                    <a:pt x="185485" y="18883"/>
                  </a:lnTo>
                  <a:lnTo>
                    <a:pt x="185612" y="18779"/>
                  </a:lnTo>
                  <a:lnTo>
                    <a:pt x="185775" y="18637"/>
                  </a:lnTo>
                  <a:lnTo>
                    <a:pt x="185949" y="18495"/>
                  </a:lnTo>
                  <a:lnTo>
                    <a:pt x="186076" y="18404"/>
                  </a:lnTo>
                  <a:lnTo>
                    <a:pt x="186239" y="18262"/>
                  </a:lnTo>
                  <a:lnTo>
                    <a:pt x="186413" y="18120"/>
                  </a:lnTo>
                  <a:lnTo>
                    <a:pt x="186621" y="17977"/>
                  </a:lnTo>
                  <a:lnTo>
                    <a:pt x="186784" y="17848"/>
                  </a:lnTo>
                  <a:lnTo>
                    <a:pt x="186993" y="17654"/>
                  </a:lnTo>
                  <a:lnTo>
                    <a:pt x="187167" y="17512"/>
                  </a:lnTo>
                  <a:lnTo>
                    <a:pt x="187329" y="17369"/>
                  </a:lnTo>
                  <a:lnTo>
                    <a:pt x="187457" y="17318"/>
                  </a:lnTo>
                  <a:lnTo>
                    <a:pt x="187631" y="17188"/>
                  </a:lnTo>
                  <a:lnTo>
                    <a:pt x="187793" y="17046"/>
                  </a:lnTo>
                  <a:lnTo>
                    <a:pt x="187921" y="16943"/>
                  </a:lnTo>
                  <a:lnTo>
                    <a:pt x="188095" y="16800"/>
                  </a:lnTo>
                  <a:lnTo>
                    <a:pt x="188257" y="16671"/>
                  </a:lnTo>
                  <a:lnTo>
                    <a:pt x="188385" y="16568"/>
                  </a:lnTo>
                  <a:lnTo>
                    <a:pt x="188547" y="16425"/>
                  </a:lnTo>
                  <a:lnTo>
                    <a:pt x="188721" y="16283"/>
                  </a:lnTo>
                  <a:lnTo>
                    <a:pt x="188849" y="16244"/>
                  </a:lnTo>
                  <a:lnTo>
                    <a:pt x="189011" y="16102"/>
                  </a:lnTo>
                  <a:lnTo>
                    <a:pt x="189185" y="15960"/>
                  </a:lnTo>
                  <a:lnTo>
                    <a:pt x="189313" y="15908"/>
                  </a:lnTo>
                  <a:lnTo>
                    <a:pt x="189475" y="15766"/>
                  </a:lnTo>
                  <a:lnTo>
                    <a:pt x="189649" y="15623"/>
                  </a:lnTo>
                  <a:lnTo>
                    <a:pt x="189777" y="15533"/>
                  </a:lnTo>
                  <a:lnTo>
                    <a:pt x="189939" y="15391"/>
                  </a:lnTo>
                  <a:lnTo>
                    <a:pt x="190113" y="15248"/>
                  </a:lnTo>
                  <a:lnTo>
                    <a:pt x="190322" y="15106"/>
                  </a:lnTo>
                  <a:lnTo>
                    <a:pt x="190484" y="15015"/>
                  </a:lnTo>
                  <a:lnTo>
                    <a:pt x="190693" y="14873"/>
                  </a:lnTo>
                  <a:lnTo>
                    <a:pt x="190867" y="14731"/>
                  </a:lnTo>
                  <a:lnTo>
                    <a:pt x="191029" y="14589"/>
                  </a:lnTo>
                  <a:lnTo>
                    <a:pt x="191157" y="14550"/>
                  </a:lnTo>
                  <a:lnTo>
                    <a:pt x="191331" y="14408"/>
                  </a:lnTo>
                  <a:lnTo>
                    <a:pt x="191493" y="14265"/>
                  </a:lnTo>
                  <a:lnTo>
                    <a:pt x="191621" y="14214"/>
                  </a:lnTo>
                  <a:lnTo>
                    <a:pt x="191795" y="14071"/>
                  </a:lnTo>
                  <a:lnTo>
                    <a:pt x="191957" y="13929"/>
                  </a:lnTo>
                  <a:lnTo>
                    <a:pt x="192085" y="13890"/>
                  </a:lnTo>
                  <a:lnTo>
                    <a:pt x="192247" y="13748"/>
                  </a:lnTo>
                  <a:lnTo>
                    <a:pt x="192421" y="13606"/>
                  </a:lnTo>
                  <a:lnTo>
                    <a:pt x="192549" y="13554"/>
                  </a:lnTo>
                  <a:lnTo>
                    <a:pt x="192711" y="13412"/>
                  </a:lnTo>
                  <a:lnTo>
                    <a:pt x="192885" y="13282"/>
                  </a:lnTo>
                  <a:lnTo>
                    <a:pt x="193013" y="13231"/>
                  </a:lnTo>
                  <a:lnTo>
                    <a:pt x="193175" y="13088"/>
                  </a:lnTo>
                  <a:lnTo>
                    <a:pt x="193349" y="12998"/>
                  </a:lnTo>
                  <a:lnTo>
                    <a:pt x="193477" y="12894"/>
                  </a:lnTo>
                  <a:lnTo>
                    <a:pt x="193639" y="12804"/>
                  </a:lnTo>
                  <a:lnTo>
                    <a:pt x="193813" y="12662"/>
                  </a:lnTo>
                  <a:lnTo>
                    <a:pt x="194022" y="12519"/>
                  </a:lnTo>
                  <a:lnTo>
                    <a:pt x="194185" y="12429"/>
                  </a:lnTo>
                  <a:lnTo>
                    <a:pt x="194393" y="12286"/>
                  </a:lnTo>
                  <a:lnTo>
                    <a:pt x="194567" y="12144"/>
                  </a:lnTo>
                  <a:lnTo>
                    <a:pt x="194730" y="12054"/>
                  </a:lnTo>
                  <a:lnTo>
                    <a:pt x="194857" y="12002"/>
                  </a:lnTo>
                  <a:lnTo>
                    <a:pt x="195031" y="11860"/>
                  </a:lnTo>
                  <a:lnTo>
                    <a:pt x="195194" y="11717"/>
                  </a:lnTo>
                  <a:lnTo>
                    <a:pt x="195321" y="11679"/>
                  </a:lnTo>
                  <a:lnTo>
                    <a:pt x="195495" y="11575"/>
                  </a:lnTo>
                  <a:lnTo>
                    <a:pt x="195658" y="11446"/>
                  </a:lnTo>
                  <a:lnTo>
                    <a:pt x="195785" y="11394"/>
                  </a:lnTo>
                  <a:lnTo>
                    <a:pt x="195948" y="11252"/>
                  </a:lnTo>
                  <a:lnTo>
                    <a:pt x="196122" y="11161"/>
                  </a:lnTo>
                  <a:lnTo>
                    <a:pt x="196249" y="11110"/>
                  </a:lnTo>
                  <a:lnTo>
                    <a:pt x="196412" y="10967"/>
                  </a:lnTo>
                  <a:lnTo>
                    <a:pt x="196586" y="10877"/>
                  </a:lnTo>
                  <a:lnTo>
                    <a:pt x="196713" y="10825"/>
                  </a:lnTo>
                  <a:lnTo>
                    <a:pt x="196876" y="10683"/>
                  </a:lnTo>
                  <a:lnTo>
                    <a:pt x="197050" y="10592"/>
                  </a:lnTo>
                  <a:lnTo>
                    <a:pt x="197177" y="10502"/>
                  </a:lnTo>
                  <a:lnTo>
                    <a:pt x="197340" y="10411"/>
                  </a:lnTo>
                  <a:lnTo>
                    <a:pt x="197514" y="10308"/>
                  </a:lnTo>
                  <a:lnTo>
                    <a:pt x="197723" y="10165"/>
                  </a:lnTo>
                  <a:lnTo>
                    <a:pt x="197885" y="10075"/>
                  </a:lnTo>
                  <a:lnTo>
                    <a:pt x="198094" y="9984"/>
                  </a:lnTo>
                  <a:lnTo>
                    <a:pt x="198268" y="9842"/>
                  </a:lnTo>
                  <a:lnTo>
                    <a:pt x="198430" y="9751"/>
                  </a:lnTo>
                  <a:lnTo>
                    <a:pt x="198558" y="9700"/>
                  </a:lnTo>
                  <a:lnTo>
                    <a:pt x="198732" y="9557"/>
                  </a:lnTo>
                  <a:lnTo>
                    <a:pt x="198894" y="9467"/>
                  </a:lnTo>
                  <a:lnTo>
                    <a:pt x="199022" y="9415"/>
                  </a:lnTo>
                  <a:lnTo>
                    <a:pt x="199196" y="9325"/>
                  </a:lnTo>
                  <a:lnTo>
                    <a:pt x="199358" y="9182"/>
                  </a:lnTo>
                  <a:lnTo>
                    <a:pt x="199486" y="9131"/>
                  </a:lnTo>
                  <a:lnTo>
                    <a:pt x="199648" y="9040"/>
                  </a:lnTo>
                  <a:lnTo>
                    <a:pt x="199822" y="8950"/>
                  </a:lnTo>
                  <a:lnTo>
                    <a:pt x="199950" y="8898"/>
                  </a:lnTo>
                  <a:lnTo>
                    <a:pt x="200112" y="8756"/>
                  </a:lnTo>
                  <a:lnTo>
                    <a:pt x="200286" y="8665"/>
                  </a:lnTo>
                  <a:lnTo>
                    <a:pt x="200414" y="8613"/>
                  </a:lnTo>
                  <a:lnTo>
                    <a:pt x="200576" y="8523"/>
                  </a:lnTo>
                  <a:lnTo>
                    <a:pt x="200750" y="8432"/>
                  </a:lnTo>
                  <a:lnTo>
                    <a:pt x="200878" y="8381"/>
                  </a:lnTo>
                  <a:lnTo>
                    <a:pt x="201040" y="8290"/>
                  </a:lnTo>
                  <a:lnTo>
                    <a:pt x="201214" y="8148"/>
                  </a:lnTo>
                  <a:lnTo>
                    <a:pt x="201423" y="8057"/>
                  </a:lnTo>
                  <a:lnTo>
                    <a:pt x="201585" y="7954"/>
                  </a:lnTo>
                  <a:lnTo>
                    <a:pt x="201794" y="7863"/>
                  </a:lnTo>
                  <a:lnTo>
                    <a:pt x="201968" y="7773"/>
                  </a:lnTo>
                  <a:lnTo>
                    <a:pt x="202131" y="7669"/>
                  </a:lnTo>
                  <a:lnTo>
                    <a:pt x="202258" y="7630"/>
                  </a:lnTo>
                  <a:lnTo>
                    <a:pt x="202432" y="7540"/>
                  </a:lnTo>
                </a:path>
                <a:path w="925195" h="787400">
                  <a:moveTo>
                    <a:pt x="202432" y="7540"/>
                  </a:moveTo>
                  <a:lnTo>
                    <a:pt x="202595" y="7436"/>
                  </a:lnTo>
                  <a:lnTo>
                    <a:pt x="202722" y="7398"/>
                  </a:lnTo>
                  <a:lnTo>
                    <a:pt x="202896" y="7294"/>
                  </a:lnTo>
                  <a:lnTo>
                    <a:pt x="203059" y="7204"/>
                  </a:lnTo>
                  <a:lnTo>
                    <a:pt x="203186" y="7152"/>
                  </a:lnTo>
                  <a:lnTo>
                    <a:pt x="203349" y="7061"/>
                  </a:lnTo>
                  <a:lnTo>
                    <a:pt x="203523" y="6971"/>
                  </a:lnTo>
                  <a:lnTo>
                    <a:pt x="203650" y="6919"/>
                  </a:lnTo>
                  <a:lnTo>
                    <a:pt x="203813" y="6828"/>
                  </a:lnTo>
                  <a:lnTo>
                    <a:pt x="203987" y="6738"/>
                  </a:lnTo>
                  <a:lnTo>
                    <a:pt x="204114" y="6686"/>
                  </a:lnTo>
                  <a:lnTo>
                    <a:pt x="204277" y="6596"/>
                  </a:lnTo>
                  <a:lnTo>
                    <a:pt x="204451" y="6492"/>
                  </a:lnTo>
                  <a:lnTo>
                    <a:pt x="204578" y="6453"/>
                  </a:lnTo>
                  <a:lnTo>
                    <a:pt x="204741" y="6363"/>
                  </a:lnTo>
                  <a:lnTo>
                    <a:pt x="204915" y="6259"/>
                  </a:lnTo>
                  <a:lnTo>
                    <a:pt x="205123" y="6221"/>
                  </a:lnTo>
                  <a:lnTo>
                    <a:pt x="205286" y="6117"/>
                  </a:lnTo>
                  <a:lnTo>
                    <a:pt x="205495" y="6027"/>
                  </a:lnTo>
                  <a:lnTo>
                    <a:pt x="205669" y="5936"/>
                  </a:lnTo>
                  <a:lnTo>
                    <a:pt x="205831" y="5846"/>
                  </a:lnTo>
                  <a:lnTo>
                    <a:pt x="205959" y="5794"/>
                  </a:lnTo>
                  <a:lnTo>
                    <a:pt x="206133" y="5742"/>
                  </a:lnTo>
                  <a:lnTo>
                    <a:pt x="206295" y="5652"/>
                  </a:lnTo>
                  <a:lnTo>
                    <a:pt x="206423" y="5600"/>
                  </a:lnTo>
                  <a:lnTo>
                    <a:pt x="206597" y="5509"/>
                  </a:lnTo>
                  <a:lnTo>
                    <a:pt x="206759" y="5419"/>
                  </a:lnTo>
                  <a:lnTo>
                    <a:pt x="206887" y="5419"/>
                  </a:lnTo>
                  <a:lnTo>
                    <a:pt x="207049" y="5315"/>
                  </a:lnTo>
                  <a:lnTo>
                    <a:pt x="207223" y="5225"/>
                  </a:lnTo>
                  <a:lnTo>
                    <a:pt x="207351" y="5186"/>
                  </a:lnTo>
                  <a:lnTo>
                    <a:pt x="207513" y="5134"/>
                  </a:lnTo>
                  <a:lnTo>
                    <a:pt x="207687" y="5044"/>
                  </a:lnTo>
                  <a:lnTo>
                    <a:pt x="207815" y="4992"/>
                  </a:lnTo>
                  <a:lnTo>
                    <a:pt x="207977" y="4901"/>
                  </a:lnTo>
                  <a:lnTo>
                    <a:pt x="208151" y="4850"/>
                  </a:lnTo>
                  <a:lnTo>
                    <a:pt x="208279" y="4798"/>
                  </a:lnTo>
                  <a:lnTo>
                    <a:pt x="208441" y="4707"/>
                  </a:lnTo>
                  <a:lnTo>
                    <a:pt x="208615" y="4669"/>
                  </a:lnTo>
                  <a:lnTo>
                    <a:pt x="208824" y="4565"/>
                  </a:lnTo>
                  <a:lnTo>
                    <a:pt x="208986" y="4475"/>
                  </a:lnTo>
                  <a:lnTo>
                    <a:pt x="209195" y="4423"/>
                  </a:lnTo>
                  <a:lnTo>
                    <a:pt x="209369" y="4332"/>
                  </a:lnTo>
                  <a:lnTo>
                    <a:pt x="209531" y="4281"/>
                  </a:lnTo>
                  <a:lnTo>
                    <a:pt x="209659" y="4242"/>
                  </a:lnTo>
                  <a:lnTo>
                    <a:pt x="209833" y="4138"/>
                  </a:lnTo>
                  <a:lnTo>
                    <a:pt x="209995" y="4099"/>
                  </a:lnTo>
                  <a:lnTo>
                    <a:pt x="210123" y="4048"/>
                  </a:lnTo>
                  <a:lnTo>
                    <a:pt x="210297" y="4009"/>
                  </a:lnTo>
                  <a:lnTo>
                    <a:pt x="210506" y="3905"/>
                  </a:lnTo>
                  <a:lnTo>
                    <a:pt x="210668" y="3867"/>
                  </a:lnTo>
                  <a:lnTo>
                    <a:pt x="210842" y="3763"/>
                  </a:lnTo>
                  <a:lnTo>
                    <a:pt x="210970" y="3763"/>
                  </a:lnTo>
                  <a:lnTo>
                    <a:pt x="211132" y="3673"/>
                  </a:lnTo>
                  <a:lnTo>
                    <a:pt x="211306" y="3621"/>
                  </a:lnTo>
                  <a:lnTo>
                    <a:pt x="211515" y="3530"/>
                  </a:lnTo>
                  <a:lnTo>
                    <a:pt x="211677" y="3492"/>
                  </a:lnTo>
                  <a:lnTo>
                    <a:pt x="211886" y="3440"/>
                  </a:lnTo>
                  <a:lnTo>
                    <a:pt x="212060" y="3349"/>
                  </a:lnTo>
                  <a:lnTo>
                    <a:pt x="212223" y="3298"/>
                  </a:lnTo>
                  <a:lnTo>
                    <a:pt x="212350" y="3246"/>
                  </a:lnTo>
                  <a:lnTo>
                    <a:pt x="212524" y="3207"/>
                  </a:lnTo>
                  <a:lnTo>
                    <a:pt x="212687" y="3104"/>
                  </a:lnTo>
                  <a:lnTo>
                    <a:pt x="212814" y="3104"/>
                  </a:lnTo>
                  <a:lnTo>
                    <a:pt x="212988" y="3013"/>
                  </a:lnTo>
                  <a:lnTo>
                    <a:pt x="213151" y="2974"/>
                  </a:lnTo>
                  <a:lnTo>
                    <a:pt x="213278" y="2974"/>
                  </a:lnTo>
                  <a:lnTo>
                    <a:pt x="213441" y="2871"/>
                  </a:lnTo>
                  <a:lnTo>
                    <a:pt x="213615" y="2832"/>
                  </a:lnTo>
                  <a:lnTo>
                    <a:pt x="213742" y="2780"/>
                  </a:lnTo>
                  <a:lnTo>
                    <a:pt x="213905" y="2728"/>
                  </a:lnTo>
                  <a:lnTo>
                    <a:pt x="214079" y="2690"/>
                  </a:lnTo>
                  <a:lnTo>
                    <a:pt x="214206" y="2638"/>
                  </a:lnTo>
                  <a:lnTo>
                    <a:pt x="214369" y="2586"/>
                  </a:lnTo>
                  <a:lnTo>
                    <a:pt x="214543" y="2547"/>
                  </a:lnTo>
                  <a:lnTo>
                    <a:pt x="214670" y="2496"/>
                  </a:lnTo>
                  <a:lnTo>
                    <a:pt x="214833" y="2444"/>
                  </a:lnTo>
                  <a:lnTo>
                    <a:pt x="215007" y="2405"/>
                  </a:lnTo>
                  <a:lnTo>
                    <a:pt x="215215" y="2353"/>
                  </a:lnTo>
                  <a:lnTo>
                    <a:pt x="215378" y="2315"/>
                  </a:lnTo>
                  <a:lnTo>
                    <a:pt x="215587" y="2263"/>
                  </a:lnTo>
                  <a:lnTo>
                    <a:pt x="215761" y="2172"/>
                  </a:lnTo>
                  <a:lnTo>
                    <a:pt x="215923" y="2121"/>
                  </a:lnTo>
                  <a:lnTo>
                    <a:pt x="216051" y="2121"/>
                  </a:lnTo>
                  <a:lnTo>
                    <a:pt x="216225" y="2069"/>
                  </a:lnTo>
                  <a:lnTo>
                    <a:pt x="216387" y="2030"/>
                  </a:lnTo>
                  <a:lnTo>
                    <a:pt x="216515" y="1978"/>
                  </a:lnTo>
                  <a:lnTo>
                    <a:pt x="216689" y="1927"/>
                  </a:lnTo>
                  <a:lnTo>
                    <a:pt x="216851" y="1888"/>
                  </a:lnTo>
                  <a:lnTo>
                    <a:pt x="216979" y="1836"/>
                  </a:lnTo>
                  <a:lnTo>
                    <a:pt x="217141" y="1797"/>
                  </a:lnTo>
                  <a:lnTo>
                    <a:pt x="217315" y="1746"/>
                  </a:lnTo>
                  <a:lnTo>
                    <a:pt x="217443" y="1746"/>
                  </a:lnTo>
                  <a:lnTo>
                    <a:pt x="217605" y="1694"/>
                  </a:lnTo>
                  <a:lnTo>
                    <a:pt x="217779" y="1655"/>
                  </a:lnTo>
                  <a:lnTo>
                    <a:pt x="217907" y="1655"/>
                  </a:lnTo>
                  <a:lnTo>
                    <a:pt x="218069" y="1603"/>
                  </a:lnTo>
                  <a:lnTo>
                    <a:pt x="218243" y="1552"/>
                  </a:lnTo>
                  <a:lnTo>
                    <a:pt x="218371" y="1513"/>
                  </a:lnTo>
                  <a:lnTo>
                    <a:pt x="218533" y="1461"/>
                  </a:lnTo>
                  <a:lnTo>
                    <a:pt x="218707" y="1409"/>
                  </a:lnTo>
                  <a:lnTo>
                    <a:pt x="218916" y="1409"/>
                  </a:lnTo>
                  <a:lnTo>
                    <a:pt x="219078" y="1370"/>
                  </a:lnTo>
                  <a:lnTo>
                    <a:pt x="219287" y="1319"/>
                  </a:lnTo>
                  <a:lnTo>
                    <a:pt x="219461" y="1267"/>
                  </a:lnTo>
                  <a:lnTo>
                    <a:pt x="219623" y="1228"/>
                  </a:lnTo>
                  <a:lnTo>
                    <a:pt x="219751" y="1228"/>
                  </a:lnTo>
                  <a:lnTo>
                    <a:pt x="219925" y="1176"/>
                  </a:lnTo>
                  <a:lnTo>
                    <a:pt x="220087" y="1138"/>
                  </a:lnTo>
                  <a:lnTo>
                    <a:pt x="220215" y="1138"/>
                  </a:lnTo>
                  <a:lnTo>
                    <a:pt x="220389" y="1086"/>
                  </a:lnTo>
                  <a:lnTo>
                    <a:pt x="220551" y="1034"/>
                  </a:lnTo>
                  <a:lnTo>
                    <a:pt x="220679" y="1034"/>
                  </a:lnTo>
                  <a:lnTo>
                    <a:pt x="220841" y="995"/>
                  </a:lnTo>
                </a:path>
                <a:path w="925195" h="787400">
                  <a:moveTo>
                    <a:pt x="220841" y="995"/>
                  </a:moveTo>
                  <a:lnTo>
                    <a:pt x="221015" y="944"/>
                  </a:lnTo>
                  <a:lnTo>
                    <a:pt x="221143" y="944"/>
                  </a:lnTo>
                  <a:lnTo>
                    <a:pt x="221305" y="892"/>
                  </a:lnTo>
                  <a:lnTo>
                    <a:pt x="221479" y="853"/>
                  </a:lnTo>
                  <a:lnTo>
                    <a:pt x="221607" y="853"/>
                  </a:lnTo>
                  <a:lnTo>
                    <a:pt x="221769" y="801"/>
                  </a:lnTo>
                  <a:lnTo>
                    <a:pt x="221943" y="801"/>
                  </a:lnTo>
                  <a:lnTo>
                    <a:pt x="222071" y="750"/>
                  </a:lnTo>
                  <a:lnTo>
                    <a:pt x="222233" y="750"/>
                  </a:lnTo>
                  <a:lnTo>
                    <a:pt x="222408" y="711"/>
                  </a:lnTo>
                  <a:lnTo>
                    <a:pt x="222535" y="711"/>
                  </a:lnTo>
                  <a:lnTo>
                    <a:pt x="222698" y="659"/>
                  </a:lnTo>
                  <a:lnTo>
                    <a:pt x="222860" y="659"/>
                  </a:lnTo>
                  <a:lnTo>
                    <a:pt x="222988" y="620"/>
                  </a:lnTo>
                  <a:lnTo>
                    <a:pt x="223162" y="620"/>
                  </a:lnTo>
                  <a:lnTo>
                    <a:pt x="223324" y="569"/>
                  </a:lnTo>
                  <a:lnTo>
                    <a:pt x="223452" y="569"/>
                  </a:lnTo>
                  <a:lnTo>
                    <a:pt x="223626" y="517"/>
                  </a:lnTo>
                  <a:lnTo>
                    <a:pt x="223788" y="517"/>
                  </a:lnTo>
                  <a:lnTo>
                    <a:pt x="223916" y="478"/>
                  </a:lnTo>
                  <a:lnTo>
                    <a:pt x="224090" y="478"/>
                  </a:lnTo>
                  <a:lnTo>
                    <a:pt x="224252" y="426"/>
                  </a:lnTo>
                  <a:lnTo>
                    <a:pt x="224380" y="426"/>
                  </a:lnTo>
                  <a:lnTo>
                    <a:pt x="224542" y="426"/>
                  </a:lnTo>
                  <a:lnTo>
                    <a:pt x="224716" y="375"/>
                  </a:lnTo>
                  <a:lnTo>
                    <a:pt x="224844" y="375"/>
                  </a:lnTo>
                  <a:lnTo>
                    <a:pt x="225006" y="375"/>
                  </a:lnTo>
                  <a:lnTo>
                    <a:pt x="225180" y="336"/>
                  </a:lnTo>
                  <a:lnTo>
                    <a:pt x="225308" y="336"/>
                  </a:lnTo>
                  <a:lnTo>
                    <a:pt x="225470" y="284"/>
                  </a:lnTo>
                  <a:lnTo>
                    <a:pt x="225934" y="284"/>
                  </a:lnTo>
                  <a:lnTo>
                    <a:pt x="226108" y="232"/>
                  </a:lnTo>
                  <a:lnTo>
                    <a:pt x="226317" y="232"/>
                  </a:lnTo>
                  <a:lnTo>
                    <a:pt x="226479" y="194"/>
                  </a:lnTo>
                  <a:lnTo>
                    <a:pt x="226943" y="194"/>
                  </a:lnTo>
                  <a:lnTo>
                    <a:pt x="227024" y="142"/>
                  </a:lnTo>
                  <a:lnTo>
                    <a:pt x="227616" y="142"/>
                  </a:lnTo>
                  <a:lnTo>
                    <a:pt x="227697" y="103"/>
                  </a:lnTo>
                  <a:lnTo>
                    <a:pt x="228416" y="103"/>
                  </a:lnTo>
                  <a:lnTo>
                    <a:pt x="228544" y="51"/>
                  </a:lnTo>
                  <a:lnTo>
                    <a:pt x="229634" y="51"/>
                  </a:lnTo>
                  <a:lnTo>
                    <a:pt x="229716" y="0"/>
                  </a:lnTo>
                  <a:lnTo>
                    <a:pt x="232871" y="0"/>
                  </a:lnTo>
                  <a:lnTo>
                    <a:pt x="232952" y="51"/>
                  </a:lnTo>
                  <a:lnTo>
                    <a:pt x="233961" y="51"/>
                  </a:lnTo>
                  <a:lnTo>
                    <a:pt x="234089" y="103"/>
                  </a:lnTo>
                  <a:lnTo>
                    <a:pt x="234808" y="103"/>
                  </a:lnTo>
                  <a:lnTo>
                    <a:pt x="234889" y="142"/>
                  </a:lnTo>
                  <a:lnTo>
                    <a:pt x="235481" y="142"/>
                  </a:lnTo>
                  <a:lnTo>
                    <a:pt x="235562" y="194"/>
                  </a:lnTo>
                  <a:lnTo>
                    <a:pt x="236026" y="194"/>
                  </a:lnTo>
                  <a:lnTo>
                    <a:pt x="236107" y="232"/>
                  </a:lnTo>
                  <a:lnTo>
                    <a:pt x="236571" y="232"/>
                  </a:lnTo>
                  <a:lnTo>
                    <a:pt x="236745" y="284"/>
                  </a:lnTo>
                  <a:lnTo>
                    <a:pt x="236873" y="284"/>
                  </a:lnTo>
                  <a:lnTo>
                    <a:pt x="237035" y="284"/>
                  </a:lnTo>
                  <a:lnTo>
                    <a:pt x="237209" y="336"/>
                  </a:lnTo>
                  <a:lnTo>
                    <a:pt x="237418" y="336"/>
                  </a:lnTo>
                  <a:lnTo>
                    <a:pt x="237580" y="375"/>
                  </a:lnTo>
                  <a:lnTo>
                    <a:pt x="237789" y="375"/>
                  </a:lnTo>
                  <a:lnTo>
                    <a:pt x="237963" y="426"/>
                  </a:lnTo>
                  <a:lnTo>
                    <a:pt x="238126" y="426"/>
                  </a:lnTo>
                  <a:lnTo>
                    <a:pt x="238253" y="426"/>
                  </a:lnTo>
                  <a:lnTo>
                    <a:pt x="238427" y="478"/>
                  </a:lnTo>
                  <a:lnTo>
                    <a:pt x="238590" y="478"/>
                  </a:lnTo>
                  <a:lnTo>
                    <a:pt x="238717" y="517"/>
                  </a:lnTo>
                  <a:lnTo>
                    <a:pt x="238891" y="517"/>
                  </a:lnTo>
                  <a:lnTo>
                    <a:pt x="239054" y="569"/>
                  </a:lnTo>
                  <a:lnTo>
                    <a:pt x="239181" y="569"/>
                  </a:lnTo>
                </a:path>
                <a:path w="925195" h="787400">
                  <a:moveTo>
                    <a:pt x="239262" y="569"/>
                  </a:moveTo>
                  <a:lnTo>
                    <a:pt x="239436" y="620"/>
                  </a:lnTo>
                  <a:lnTo>
                    <a:pt x="239645" y="620"/>
                  </a:lnTo>
                  <a:lnTo>
                    <a:pt x="239808" y="659"/>
                  </a:lnTo>
                  <a:lnTo>
                    <a:pt x="239982" y="711"/>
                  </a:lnTo>
                  <a:lnTo>
                    <a:pt x="240109" y="711"/>
                  </a:lnTo>
                  <a:lnTo>
                    <a:pt x="240272" y="750"/>
                  </a:lnTo>
                  <a:lnTo>
                    <a:pt x="240446" y="750"/>
                  </a:lnTo>
                  <a:lnTo>
                    <a:pt x="240573" y="801"/>
                  </a:lnTo>
                  <a:lnTo>
                    <a:pt x="240736" y="801"/>
                  </a:lnTo>
                  <a:lnTo>
                    <a:pt x="240910" y="853"/>
                  </a:lnTo>
                  <a:lnTo>
                    <a:pt x="241118" y="892"/>
                  </a:lnTo>
                  <a:lnTo>
                    <a:pt x="241281" y="892"/>
                  </a:lnTo>
                  <a:lnTo>
                    <a:pt x="241490" y="944"/>
                  </a:lnTo>
                  <a:lnTo>
                    <a:pt x="241664" y="995"/>
                  </a:lnTo>
                  <a:lnTo>
                    <a:pt x="241826" y="1034"/>
                  </a:lnTo>
                  <a:lnTo>
                    <a:pt x="241954" y="1034"/>
                  </a:lnTo>
                  <a:lnTo>
                    <a:pt x="242128" y="1086"/>
                  </a:lnTo>
                  <a:lnTo>
                    <a:pt x="242290" y="1086"/>
                  </a:lnTo>
                  <a:lnTo>
                    <a:pt x="242418" y="1138"/>
                  </a:lnTo>
                  <a:lnTo>
                    <a:pt x="242592" y="1176"/>
                  </a:lnTo>
                  <a:lnTo>
                    <a:pt x="242754" y="1176"/>
                  </a:lnTo>
                  <a:lnTo>
                    <a:pt x="242882" y="1228"/>
                  </a:lnTo>
                  <a:lnTo>
                    <a:pt x="243044" y="1267"/>
                  </a:lnTo>
                  <a:lnTo>
                    <a:pt x="243218" y="1319"/>
                  </a:lnTo>
                  <a:lnTo>
                    <a:pt x="243346" y="1319"/>
                  </a:lnTo>
                  <a:lnTo>
                    <a:pt x="243508" y="1370"/>
                  </a:lnTo>
                  <a:lnTo>
                    <a:pt x="243682" y="1409"/>
                  </a:lnTo>
                  <a:lnTo>
                    <a:pt x="243810" y="1409"/>
                  </a:lnTo>
                  <a:lnTo>
                    <a:pt x="243972" y="1461"/>
                  </a:lnTo>
                  <a:lnTo>
                    <a:pt x="244146" y="1513"/>
                  </a:lnTo>
                  <a:lnTo>
                    <a:pt x="244274" y="1513"/>
                  </a:lnTo>
                  <a:lnTo>
                    <a:pt x="244436" y="1552"/>
                  </a:lnTo>
                  <a:lnTo>
                    <a:pt x="244610" y="1603"/>
                  </a:lnTo>
                  <a:lnTo>
                    <a:pt x="244819" y="1655"/>
                  </a:lnTo>
                  <a:lnTo>
                    <a:pt x="244981" y="1694"/>
                  </a:lnTo>
                  <a:lnTo>
                    <a:pt x="245190" y="1746"/>
                  </a:lnTo>
                  <a:lnTo>
                    <a:pt x="245364" y="1797"/>
                  </a:lnTo>
                  <a:lnTo>
                    <a:pt x="245526" y="1836"/>
                  </a:lnTo>
                  <a:lnTo>
                    <a:pt x="245654" y="1888"/>
                  </a:lnTo>
                  <a:lnTo>
                    <a:pt x="245828" y="1927"/>
                  </a:lnTo>
                  <a:lnTo>
                    <a:pt x="245990" y="1978"/>
                  </a:lnTo>
                  <a:lnTo>
                    <a:pt x="246118" y="1978"/>
                  </a:lnTo>
                  <a:lnTo>
                    <a:pt x="246292" y="2030"/>
                  </a:lnTo>
                  <a:lnTo>
                    <a:pt x="246454" y="2069"/>
                  </a:lnTo>
                  <a:lnTo>
                    <a:pt x="246582" y="2121"/>
                  </a:lnTo>
                  <a:lnTo>
                    <a:pt x="246744" y="2172"/>
                  </a:lnTo>
                  <a:lnTo>
                    <a:pt x="246918" y="2211"/>
                  </a:lnTo>
                  <a:lnTo>
                    <a:pt x="247046" y="2263"/>
                  </a:lnTo>
                  <a:lnTo>
                    <a:pt x="247208" y="2315"/>
                  </a:lnTo>
                  <a:lnTo>
                    <a:pt x="247382" y="2353"/>
                  </a:lnTo>
                  <a:lnTo>
                    <a:pt x="247510" y="2405"/>
                  </a:lnTo>
                  <a:lnTo>
                    <a:pt x="247672" y="2444"/>
                  </a:lnTo>
                  <a:lnTo>
                    <a:pt x="247846" y="2496"/>
                  </a:lnTo>
                  <a:lnTo>
                    <a:pt x="247974" y="2547"/>
                  </a:lnTo>
                  <a:lnTo>
                    <a:pt x="248136" y="2586"/>
                  </a:lnTo>
                  <a:lnTo>
                    <a:pt x="248310" y="2638"/>
                  </a:lnTo>
                  <a:lnTo>
                    <a:pt x="248519" y="2690"/>
                  </a:lnTo>
                  <a:lnTo>
                    <a:pt x="248682" y="2728"/>
                  </a:lnTo>
                  <a:lnTo>
                    <a:pt x="248890" y="2832"/>
                  </a:lnTo>
                  <a:lnTo>
                    <a:pt x="249064" y="2871"/>
                  </a:lnTo>
                  <a:lnTo>
                    <a:pt x="249227" y="2923"/>
                  </a:lnTo>
                  <a:lnTo>
                    <a:pt x="249354" y="2974"/>
                  </a:lnTo>
                  <a:lnTo>
                    <a:pt x="249528" y="3013"/>
                  </a:lnTo>
                  <a:lnTo>
                    <a:pt x="249691" y="3065"/>
                  </a:lnTo>
                  <a:lnTo>
                    <a:pt x="249818" y="3104"/>
                  </a:lnTo>
                  <a:lnTo>
                    <a:pt x="249992" y="3155"/>
                  </a:lnTo>
                  <a:lnTo>
                    <a:pt x="250155" y="3246"/>
                  </a:lnTo>
                  <a:lnTo>
                    <a:pt x="250282" y="3246"/>
                  </a:lnTo>
                  <a:lnTo>
                    <a:pt x="250445" y="3349"/>
                  </a:lnTo>
                  <a:lnTo>
                    <a:pt x="250619" y="3388"/>
                  </a:lnTo>
                  <a:lnTo>
                    <a:pt x="250746" y="3440"/>
                  </a:lnTo>
                  <a:lnTo>
                    <a:pt x="250909" y="3492"/>
                  </a:lnTo>
                  <a:lnTo>
                    <a:pt x="251083" y="3582"/>
                  </a:lnTo>
                  <a:lnTo>
                    <a:pt x="251210" y="3582"/>
                  </a:lnTo>
                  <a:lnTo>
                    <a:pt x="251373" y="3673"/>
                  </a:lnTo>
                  <a:lnTo>
                    <a:pt x="251547" y="3724"/>
                  </a:lnTo>
                  <a:lnTo>
                    <a:pt x="251674" y="3763"/>
                  </a:lnTo>
                  <a:lnTo>
                    <a:pt x="251837" y="3815"/>
                  </a:lnTo>
                  <a:lnTo>
                    <a:pt x="252011" y="3905"/>
                  </a:lnTo>
                  <a:lnTo>
                    <a:pt x="252220" y="3957"/>
                  </a:lnTo>
                  <a:lnTo>
                    <a:pt x="252382" y="4048"/>
                  </a:lnTo>
                  <a:lnTo>
                    <a:pt x="252591" y="4099"/>
                  </a:lnTo>
                  <a:lnTo>
                    <a:pt x="252765" y="4190"/>
                  </a:lnTo>
                  <a:lnTo>
                    <a:pt x="252927" y="4242"/>
                  </a:lnTo>
                  <a:lnTo>
                    <a:pt x="253055" y="4281"/>
                  </a:lnTo>
                  <a:lnTo>
                    <a:pt x="253229" y="4384"/>
                  </a:lnTo>
                  <a:lnTo>
                    <a:pt x="253391" y="4423"/>
                  </a:lnTo>
                  <a:lnTo>
                    <a:pt x="253519" y="4475"/>
                  </a:lnTo>
                  <a:lnTo>
                    <a:pt x="253693" y="4565"/>
                  </a:lnTo>
                  <a:lnTo>
                    <a:pt x="253855" y="4617"/>
                  </a:lnTo>
                  <a:lnTo>
                    <a:pt x="253983" y="4669"/>
                  </a:lnTo>
                  <a:lnTo>
                    <a:pt x="254145" y="4759"/>
                  </a:lnTo>
                  <a:lnTo>
                    <a:pt x="254319" y="4798"/>
                  </a:lnTo>
                  <a:lnTo>
                    <a:pt x="254447" y="4850"/>
                  </a:lnTo>
                  <a:lnTo>
                    <a:pt x="254609" y="4940"/>
                  </a:lnTo>
                  <a:lnTo>
                    <a:pt x="254783" y="4992"/>
                  </a:lnTo>
                  <a:lnTo>
                    <a:pt x="254911" y="5044"/>
                  </a:lnTo>
                  <a:lnTo>
                    <a:pt x="255073" y="5134"/>
                  </a:lnTo>
                  <a:lnTo>
                    <a:pt x="255247" y="5225"/>
                  </a:lnTo>
                  <a:lnTo>
                    <a:pt x="255375" y="5276"/>
                  </a:lnTo>
                  <a:lnTo>
                    <a:pt x="255537" y="5315"/>
                  </a:lnTo>
                  <a:lnTo>
                    <a:pt x="255711" y="5419"/>
                  </a:lnTo>
                  <a:lnTo>
                    <a:pt x="255920" y="5509"/>
                  </a:lnTo>
                  <a:lnTo>
                    <a:pt x="256082" y="5561"/>
                  </a:lnTo>
                  <a:lnTo>
                    <a:pt x="256291" y="5652"/>
                  </a:lnTo>
                  <a:lnTo>
                    <a:pt x="256465" y="5742"/>
                  </a:lnTo>
                  <a:lnTo>
                    <a:pt x="256628" y="5846"/>
                  </a:lnTo>
                  <a:lnTo>
                    <a:pt x="256755" y="5884"/>
                  </a:lnTo>
                  <a:lnTo>
                    <a:pt x="256929" y="5975"/>
                  </a:lnTo>
                  <a:lnTo>
                    <a:pt x="257092" y="6027"/>
                  </a:lnTo>
                  <a:lnTo>
                    <a:pt x="257219" y="6078"/>
                  </a:lnTo>
                  <a:lnTo>
                    <a:pt x="257393" y="6169"/>
                  </a:lnTo>
                  <a:lnTo>
                    <a:pt x="257556" y="6259"/>
                  </a:lnTo>
                  <a:lnTo>
                    <a:pt x="257683" y="6311"/>
                  </a:lnTo>
                </a:path>
                <a:path w="925195" h="787400">
                  <a:moveTo>
                    <a:pt x="257683" y="6311"/>
                  </a:moveTo>
                  <a:lnTo>
                    <a:pt x="257846" y="6402"/>
                  </a:lnTo>
                  <a:lnTo>
                    <a:pt x="258020" y="6492"/>
                  </a:lnTo>
                  <a:lnTo>
                    <a:pt x="258147" y="6544"/>
                  </a:lnTo>
                  <a:lnTo>
                    <a:pt x="258310" y="6634"/>
                  </a:lnTo>
                  <a:lnTo>
                    <a:pt x="258484" y="6738"/>
                  </a:lnTo>
                  <a:lnTo>
                    <a:pt x="258611" y="6738"/>
                  </a:lnTo>
                  <a:lnTo>
                    <a:pt x="258774" y="6828"/>
                  </a:lnTo>
                  <a:lnTo>
                    <a:pt x="258948" y="6919"/>
                  </a:lnTo>
                  <a:lnTo>
                    <a:pt x="259075" y="6971"/>
                  </a:lnTo>
                  <a:lnTo>
                    <a:pt x="259238" y="7061"/>
                  </a:lnTo>
                  <a:lnTo>
                    <a:pt x="259412" y="7152"/>
                  </a:lnTo>
                  <a:lnTo>
                    <a:pt x="259621" y="7255"/>
                  </a:lnTo>
                  <a:lnTo>
                    <a:pt x="259783" y="7346"/>
                  </a:lnTo>
                  <a:lnTo>
                    <a:pt x="259992" y="7436"/>
                  </a:lnTo>
                  <a:lnTo>
                    <a:pt x="260166" y="7540"/>
                  </a:lnTo>
                  <a:lnTo>
                    <a:pt x="260328" y="7630"/>
                  </a:lnTo>
                  <a:lnTo>
                    <a:pt x="260456" y="7669"/>
                  </a:lnTo>
                  <a:lnTo>
                    <a:pt x="260630" y="7811"/>
                  </a:lnTo>
                  <a:lnTo>
                    <a:pt x="260792" y="7915"/>
                  </a:lnTo>
                  <a:lnTo>
                    <a:pt x="260920" y="7954"/>
                  </a:lnTo>
                  <a:lnTo>
                    <a:pt x="261094" y="8057"/>
                  </a:lnTo>
                  <a:lnTo>
                    <a:pt x="261256" y="8148"/>
                  </a:lnTo>
                  <a:lnTo>
                    <a:pt x="261384" y="8186"/>
                  </a:lnTo>
                  <a:lnTo>
                    <a:pt x="261546" y="8290"/>
                  </a:lnTo>
                  <a:lnTo>
                    <a:pt x="261720" y="8381"/>
                  </a:lnTo>
                  <a:lnTo>
                    <a:pt x="261848" y="8432"/>
                  </a:lnTo>
                  <a:lnTo>
                    <a:pt x="262010" y="8575"/>
                  </a:lnTo>
                  <a:lnTo>
                    <a:pt x="262184" y="8665"/>
                  </a:lnTo>
                  <a:lnTo>
                    <a:pt x="262312" y="8717"/>
                  </a:lnTo>
                  <a:lnTo>
                    <a:pt x="262474" y="8807"/>
                  </a:lnTo>
                  <a:lnTo>
                    <a:pt x="262648" y="8898"/>
                  </a:lnTo>
                  <a:lnTo>
                    <a:pt x="262776" y="8950"/>
                  </a:lnTo>
                  <a:lnTo>
                    <a:pt x="262938" y="9092"/>
                  </a:lnTo>
                  <a:lnTo>
                    <a:pt x="263112" y="9182"/>
                  </a:lnTo>
                  <a:lnTo>
                    <a:pt x="263321" y="9273"/>
                  </a:lnTo>
                  <a:lnTo>
                    <a:pt x="263483" y="9363"/>
                  </a:lnTo>
                  <a:lnTo>
                    <a:pt x="263692" y="9506"/>
                  </a:lnTo>
                  <a:lnTo>
                    <a:pt x="263866" y="9609"/>
                  </a:lnTo>
                  <a:lnTo>
                    <a:pt x="264029" y="9700"/>
                  </a:lnTo>
                  <a:lnTo>
                    <a:pt x="264156" y="9751"/>
                  </a:lnTo>
                  <a:lnTo>
                    <a:pt x="264330" y="9881"/>
                  </a:lnTo>
                  <a:lnTo>
                    <a:pt x="264493" y="9984"/>
                  </a:lnTo>
                  <a:lnTo>
                    <a:pt x="264620" y="10023"/>
                  </a:lnTo>
                  <a:lnTo>
                    <a:pt x="264794" y="10165"/>
                  </a:lnTo>
                  <a:lnTo>
                    <a:pt x="264957" y="10269"/>
                  </a:lnTo>
                  <a:lnTo>
                    <a:pt x="265084" y="10308"/>
                  </a:lnTo>
                  <a:lnTo>
                    <a:pt x="265247" y="10450"/>
                  </a:lnTo>
                  <a:lnTo>
                    <a:pt x="265421" y="10540"/>
                  </a:lnTo>
                  <a:lnTo>
                    <a:pt x="265548" y="10592"/>
                  </a:lnTo>
                  <a:lnTo>
                    <a:pt x="265711" y="10734"/>
                  </a:lnTo>
                  <a:lnTo>
                    <a:pt x="265885" y="10825"/>
                  </a:lnTo>
                  <a:lnTo>
                    <a:pt x="266012" y="10877"/>
                  </a:lnTo>
                  <a:lnTo>
                    <a:pt x="266175" y="11019"/>
                  </a:lnTo>
                  <a:lnTo>
                    <a:pt x="266349" y="11110"/>
                  </a:lnTo>
                  <a:lnTo>
                    <a:pt x="266476" y="11200"/>
                  </a:lnTo>
                  <a:lnTo>
                    <a:pt x="266639" y="11304"/>
                  </a:lnTo>
                  <a:lnTo>
                    <a:pt x="266813" y="11446"/>
                  </a:lnTo>
                  <a:lnTo>
                    <a:pt x="267021" y="11536"/>
                  </a:lnTo>
                  <a:lnTo>
                    <a:pt x="267184" y="11679"/>
                  </a:lnTo>
                  <a:lnTo>
                    <a:pt x="267393" y="11769"/>
                  </a:lnTo>
                  <a:lnTo>
                    <a:pt x="267567" y="11911"/>
                  </a:lnTo>
                  <a:lnTo>
                    <a:pt x="267729" y="12002"/>
                  </a:lnTo>
                  <a:lnTo>
                    <a:pt x="267857" y="12105"/>
                  </a:lnTo>
                  <a:lnTo>
                    <a:pt x="268031" y="12196"/>
                  </a:lnTo>
                  <a:lnTo>
                    <a:pt x="268193" y="12338"/>
                  </a:lnTo>
                  <a:lnTo>
                    <a:pt x="268321" y="12377"/>
                  </a:lnTo>
                  <a:lnTo>
                    <a:pt x="268495" y="12519"/>
                  </a:lnTo>
                  <a:lnTo>
                    <a:pt x="268657" y="12623"/>
                  </a:lnTo>
                  <a:lnTo>
                    <a:pt x="268785" y="12713"/>
                  </a:lnTo>
                  <a:lnTo>
                    <a:pt x="268947" y="12804"/>
                  </a:lnTo>
                  <a:lnTo>
                    <a:pt x="269121" y="12946"/>
                  </a:lnTo>
                  <a:lnTo>
                    <a:pt x="269249" y="12998"/>
                  </a:lnTo>
                  <a:lnTo>
                    <a:pt x="269411" y="13140"/>
                  </a:lnTo>
                  <a:lnTo>
                    <a:pt x="269585" y="13282"/>
                  </a:lnTo>
                  <a:lnTo>
                    <a:pt x="269713" y="13321"/>
                  </a:lnTo>
                  <a:lnTo>
                    <a:pt x="269875" y="13463"/>
                  </a:lnTo>
                  <a:lnTo>
                    <a:pt x="270049" y="13554"/>
                  </a:lnTo>
                  <a:lnTo>
                    <a:pt x="270177" y="13657"/>
                  </a:lnTo>
                  <a:lnTo>
                    <a:pt x="270339" y="13800"/>
                  </a:lnTo>
                  <a:lnTo>
                    <a:pt x="270513" y="13890"/>
                  </a:lnTo>
                  <a:lnTo>
                    <a:pt x="270722" y="14033"/>
                  </a:lnTo>
                  <a:lnTo>
                    <a:pt x="270884" y="14175"/>
                  </a:lnTo>
                  <a:lnTo>
                    <a:pt x="271093" y="14317"/>
                  </a:lnTo>
                  <a:lnTo>
                    <a:pt x="271267" y="14408"/>
                  </a:lnTo>
                  <a:lnTo>
                    <a:pt x="271429" y="14550"/>
                  </a:lnTo>
                  <a:lnTo>
                    <a:pt x="271557" y="14640"/>
                  </a:lnTo>
                  <a:lnTo>
                    <a:pt x="271731" y="14783"/>
                  </a:lnTo>
                  <a:lnTo>
                    <a:pt x="271893" y="14873"/>
                  </a:lnTo>
                  <a:lnTo>
                    <a:pt x="272021" y="14977"/>
                  </a:lnTo>
                  <a:lnTo>
                    <a:pt x="272195" y="15106"/>
                  </a:lnTo>
                  <a:lnTo>
                    <a:pt x="272357" y="15248"/>
                  </a:lnTo>
                  <a:lnTo>
                    <a:pt x="272485" y="15300"/>
                  </a:lnTo>
                  <a:lnTo>
                    <a:pt x="272647" y="15442"/>
                  </a:lnTo>
                  <a:lnTo>
                    <a:pt x="272821" y="15585"/>
                  </a:lnTo>
                  <a:lnTo>
                    <a:pt x="272949" y="15623"/>
                  </a:lnTo>
                  <a:lnTo>
                    <a:pt x="273111" y="15766"/>
                  </a:lnTo>
                  <a:lnTo>
                    <a:pt x="273285" y="15908"/>
                  </a:lnTo>
                  <a:lnTo>
                    <a:pt x="273413" y="16011"/>
                  </a:lnTo>
                  <a:lnTo>
                    <a:pt x="273575" y="16154"/>
                  </a:lnTo>
                  <a:lnTo>
                    <a:pt x="273749" y="16283"/>
                  </a:lnTo>
                  <a:lnTo>
                    <a:pt x="273877" y="16335"/>
                  </a:lnTo>
                  <a:lnTo>
                    <a:pt x="274039" y="16477"/>
                  </a:lnTo>
                  <a:lnTo>
                    <a:pt x="274213" y="16619"/>
                  </a:lnTo>
                  <a:lnTo>
                    <a:pt x="274422" y="16762"/>
                  </a:lnTo>
                  <a:lnTo>
                    <a:pt x="274585" y="16904"/>
                  </a:lnTo>
                  <a:lnTo>
                    <a:pt x="274793" y="17046"/>
                  </a:lnTo>
                  <a:lnTo>
                    <a:pt x="274967" y="17188"/>
                  </a:lnTo>
                  <a:lnTo>
                    <a:pt x="275130" y="17318"/>
                  </a:lnTo>
                  <a:lnTo>
                    <a:pt x="275257" y="17421"/>
                  </a:lnTo>
                  <a:lnTo>
                    <a:pt x="275431" y="17563"/>
                  </a:lnTo>
                  <a:lnTo>
                    <a:pt x="275594" y="17706"/>
                  </a:lnTo>
                  <a:lnTo>
                    <a:pt x="275721" y="17796"/>
                  </a:lnTo>
                  <a:lnTo>
                    <a:pt x="275895" y="17938"/>
                  </a:lnTo>
                  <a:lnTo>
                    <a:pt x="276058" y="18081"/>
                  </a:lnTo>
                </a:path>
                <a:path w="925195" h="787400">
                  <a:moveTo>
                    <a:pt x="276058" y="18081"/>
                  </a:moveTo>
                  <a:lnTo>
                    <a:pt x="276185" y="18171"/>
                  </a:lnTo>
                  <a:lnTo>
                    <a:pt x="276348" y="18314"/>
                  </a:lnTo>
                  <a:lnTo>
                    <a:pt x="276522" y="18456"/>
                  </a:lnTo>
                  <a:lnTo>
                    <a:pt x="276649" y="18546"/>
                  </a:lnTo>
                  <a:lnTo>
                    <a:pt x="276812" y="18689"/>
                  </a:lnTo>
                  <a:lnTo>
                    <a:pt x="276986" y="18831"/>
                  </a:lnTo>
                  <a:lnTo>
                    <a:pt x="277113" y="18921"/>
                  </a:lnTo>
                  <a:lnTo>
                    <a:pt x="277276" y="19064"/>
                  </a:lnTo>
                  <a:lnTo>
                    <a:pt x="277450" y="19206"/>
                  </a:lnTo>
                  <a:lnTo>
                    <a:pt x="277577" y="19297"/>
                  </a:lnTo>
                  <a:lnTo>
                    <a:pt x="277740" y="19439"/>
                  </a:lnTo>
                  <a:lnTo>
                    <a:pt x="277914" y="19581"/>
                  </a:lnTo>
                  <a:lnTo>
                    <a:pt x="278123" y="19723"/>
                  </a:lnTo>
                  <a:lnTo>
                    <a:pt x="278285" y="19917"/>
                  </a:lnTo>
                  <a:lnTo>
                    <a:pt x="278494" y="20060"/>
                  </a:lnTo>
                  <a:lnTo>
                    <a:pt x="278668" y="20189"/>
                  </a:lnTo>
                  <a:lnTo>
                    <a:pt x="278830" y="20383"/>
                  </a:lnTo>
                  <a:lnTo>
                    <a:pt x="278958" y="20435"/>
                  </a:lnTo>
                  <a:lnTo>
                    <a:pt x="279132" y="20616"/>
                  </a:lnTo>
                  <a:lnTo>
                    <a:pt x="279294" y="20758"/>
                  </a:lnTo>
                  <a:lnTo>
                    <a:pt x="279422" y="20849"/>
                  </a:lnTo>
                  <a:lnTo>
                    <a:pt x="279596" y="20991"/>
                  </a:lnTo>
                  <a:lnTo>
                    <a:pt x="279758" y="21185"/>
                  </a:lnTo>
                  <a:lnTo>
                    <a:pt x="279886" y="21237"/>
                  </a:lnTo>
                  <a:lnTo>
                    <a:pt x="280048" y="21418"/>
                  </a:lnTo>
                  <a:lnTo>
                    <a:pt x="280222" y="21560"/>
                  </a:lnTo>
                  <a:lnTo>
                    <a:pt x="280350" y="21650"/>
                  </a:lnTo>
                  <a:lnTo>
                    <a:pt x="280512" y="21793"/>
                  </a:lnTo>
                  <a:lnTo>
                    <a:pt x="280686" y="21987"/>
                  </a:lnTo>
                  <a:lnTo>
                    <a:pt x="280814" y="22026"/>
                  </a:lnTo>
                  <a:lnTo>
                    <a:pt x="280976" y="22220"/>
                  </a:lnTo>
                  <a:lnTo>
                    <a:pt x="281150" y="22362"/>
                  </a:lnTo>
                  <a:lnTo>
                    <a:pt x="281278" y="22452"/>
                  </a:lnTo>
                  <a:lnTo>
                    <a:pt x="281440" y="22646"/>
                  </a:lnTo>
                  <a:lnTo>
                    <a:pt x="281614" y="22789"/>
                  </a:lnTo>
                  <a:lnTo>
                    <a:pt x="281823" y="22970"/>
                  </a:lnTo>
                  <a:lnTo>
                    <a:pt x="281985" y="23112"/>
                  </a:lnTo>
                  <a:lnTo>
                    <a:pt x="282194" y="23306"/>
                  </a:lnTo>
                  <a:lnTo>
                    <a:pt x="282368" y="23448"/>
                  </a:lnTo>
                  <a:lnTo>
                    <a:pt x="282531" y="23629"/>
                  </a:lnTo>
                  <a:lnTo>
                    <a:pt x="282658" y="23720"/>
                  </a:lnTo>
                  <a:lnTo>
                    <a:pt x="282832" y="23862"/>
                  </a:lnTo>
                  <a:lnTo>
                    <a:pt x="282995" y="24056"/>
                  </a:lnTo>
                  <a:lnTo>
                    <a:pt x="283122" y="24147"/>
                  </a:lnTo>
                  <a:lnTo>
                    <a:pt x="283296" y="24289"/>
                  </a:lnTo>
                  <a:lnTo>
                    <a:pt x="283459" y="24483"/>
                  </a:lnTo>
                  <a:lnTo>
                    <a:pt x="283586" y="24573"/>
                  </a:lnTo>
                  <a:lnTo>
                    <a:pt x="283749" y="24716"/>
                  </a:lnTo>
                  <a:lnTo>
                    <a:pt x="283923" y="24897"/>
                  </a:lnTo>
                  <a:lnTo>
                    <a:pt x="284050" y="25000"/>
                  </a:lnTo>
                  <a:lnTo>
                    <a:pt x="284213" y="25181"/>
                  </a:lnTo>
                  <a:lnTo>
                    <a:pt x="284387" y="25324"/>
                  </a:lnTo>
                  <a:lnTo>
                    <a:pt x="284514" y="25414"/>
                  </a:lnTo>
                  <a:lnTo>
                    <a:pt x="284677" y="25608"/>
                  </a:lnTo>
                  <a:lnTo>
                    <a:pt x="284851" y="25802"/>
                  </a:lnTo>
                  <a:lnTo>
                    <a:pt x="284978" y="25893"/>
                  </a:lnTo>
                  <a:lnTo>
                    <a:pt x="285141" y="26035"/>
                  </a:lnTo>
                  <a:lnTo>
                    <a:pt x="285315" y="26216"/>
                  </a:lnTo>
                  <a:lnTo>
                    <a:pt x="285523" y="26410"/>
                  </a:lnTo>
                  <a:lnTo>
                    <a:pt x="285686" y="26591"/>
                  </a:lnTo>
                  <a:lnTo>
                    <a:pt x="285895" y="26733"/>
                  </a:lnTo>
                  <a:lnTo>
                    <a:pt x="286069" y="26927"/>
                  </a:lnTo>
                  <a:lnTo>
                    <a:pt x="286231" y="27108"/>
                  </a:lnTo>
                  <a:lnTo>
                    <a:pt x="286359" y="27212"/>
                  </a:lnTo>
                  <a:lnTo>
                    <a:pt x="286533" y="27393"/>
                  </a:lnTo>
                  <a:lnTo>
                    <a:pt x="286695" y="27587"/>
                  </a:lnTo>
                  <a:lnTo>
                    <a:pt x="286823" y="27678"/>
                  </a:lnTo>
                  <a:lnTo>
                    <a:pt x="286997" y="27872"/>
                  </a:lnTo>
                  <a:lnTo>
                    <a:pt x="287159" y="28014"/>
                  </a:lnTo>
                  <a:lnTo>
                    <a:pt x="287287" y="28104"/>
                  </a:lnTo>
                  <a:lnTo>
                    <a:pt x="287449" y="28285"/>
                  </a:lnTo>
                  <a:lnTo>
                    <a:pt x="287623" y="28479"/>
                  </a:lnTo>
                  <a:lnTo>
                    <a:pt x="287751" y="28570"/>
                  </a:lnTo>
                  <a:lnTo>
                    <a:pt x="287913" y="28764"/>
                  </a:lnTo>
                  <a:lnTo>
                    <a:pt x="288087" y="28945"/>
                  </a:lnTo>
                  <a:lnTo>
                    <a:pt x="288215" y="29048"/>
                  </a:lnTo>
                  <a:lnTo>
                    <a:pt x="288377" y="29230"/>
                  </a:lnTo>
                  <a:lnTo>
                    <a:pt x="288551" y="29424"/>
                  </a:lnTo>
                  <a:lnTo>
                    <a:pt x="288679" y="29514"/>
                  </a:lnTo>
                  <a:lnTo>
                    <a:pt x="288841" y="29708"/>
                  </a:lnTo>
                  <a:lnTo>
                    <a:pt x="289015" y="29889"/>
                  </a:lnTo>
                  <a:lnTo>
                    <a:pt x="289224" y="30083"/>
                  </a:lnTo>
                  <a:lnTo>
                    <a:pt x="289386" y="30264"/>
                  </a:lnTo>
                  <a:lnTo>
                    <a:pt x="289595" y="30458"/>
                  </a:lnTo>
                  <a:lnTo>
                    <a:pt x="289769" y="30639"/>
                  </a:lnTo>
                  <a:lnTo>
                    <a:pt x="289931" y="30833"/>
                  </a:lnTo>
                  <a:lnTo>
                    <a:pt x="290059" y="30924"/>
                  </a:lnTo>
                  <a:lnTo>
                    <a:pt x="290233" y="31118"/>
                  </a:lnTo>
                  <a:lnTo>
                    <a:pt x="290395" y="31299"/>
                  </a:lnTo>
                  <a:lnTo>
                    <a:pt x="290523" y="31441"/>
                  </a:lnTo>
                  <a:lnTo>
                    <a:pt x="290697" y="31635"/>
                  </a:lnTo>
                  <a:lnTo>
                    <a:pt x="290859" y="31816"/>
                  </a:lnTo>
                  <a:lnTo>
                    <a:pt x="290987" y="31920"/>
                  </a:lnTo>
                  <a:lnTo>
                    <a:pt x="291149" y="32101"/>
                  </a:lnTo>
                  <a:lnTo>
                    <a:pt x="291323" y="32295"/>
                  </a:lnTo>
                  <a:lnTo>
                    <a:pt x="291451" y="32385"/>
                  </a:lnTo>
                  <a:lnTo>
                    <a:pt x="291613" y="32579"/>
                  </a:lnTo>
                  <a:lnTo>
                    <a:pt x="291706" y="32722"/>
                  </a:lnTo>
                  <a:lnTo>
                    <a:pt x="291915" y="32903"/>
                  </a:lnTo>
                  <a:lnTo>
                    <a:pt x="292077" y="33097"/>
                  </a:lnTo>
                  <a:lnTo>
                    <a:pt x="292251" y="33278"/>
                  </a:lnTo>
                  <a:lnTo>
                    <a:pt x="292379" y="33381"/>
                  </a:lnTo>
                  <a:lnTo>
                    <a:pt x="292541" y="33562"/>
                  </a:lnTo>
                  <a:lnTo>
                    <a:pt x="292623" y="33705"/>
                  </a:lnTo>
                  <a:lnTo>
                    <a:pt x="292831" y="33899"/>
                  </a:lnTo>
                  <a:lnTo>
                    <a:pt x="293005" y="34080"/>
                  </a:lnTo>
                  <a:lnTo>
                    <a:pt x="293168" y="34274"/>
                  </a:lnTo>
                  <a:lnTo>
                    <a:pt x="293295" y="34416"/>
                  </a:lnTo>
                  <a:lnTo>
                    <a:pt x="293469" y="34597"/>
                  </a:lnTo>
                  <a:lnTo>
                    <a:pt x="293632" y="34791"/>
                  </a:lnTo>
                  <a:lnTo>
                    <a:pt x="293759" y="34882"/>
                  </a:lnTo>
                  <a:lnTo>
                    <a:pt x="293841" y="35024"/>
                  </a:lnTo>
                  <a:lnTo>
                    <a:pt x="294015" y="35205"/>
                  </a:lnTo>
                  <a:lnTo>
                    <a:pt x="294223" y="35399"/>
                  </a:lnTo>
                  <a:lnTo>
                    <a:pt x="294397" y="35632"/>
                  </a:lnTo>
                </a:path>
                <a:path w="925195" h="787400">
                  <a:moveTo>
                    <a:pt x="294479" y="35722"/>
                  </a:moveTo>
                  <a:lnTo>
                    <a:pt x="294606" y="35826"/>
                  </a:lnTo>
                  <a:lnTo>
                    <a:pt x="294769" y="36007"/>
                  </a:lnTo>
                  <a:lnTo>
                    <a:pt x="294850" y="36149"/>
                  </a:lnTo>
                  <a:lnTo>
                    <a:pt x="295070" y="36343"/>
                  </a:lnTo>
                  <a:lnTo>
                    <a:pt x="295233" y="36524"/>
                  </a:lnTo>
                  <a:lnTo>
                    <a:pt x="295314" y="36666"/>
                  </a:lnTo>
                  <a:lnTo>
                    <a:pt x="295523" y="36860"/>
                  </a:lnTo>
                  <a:lnTo>
                    <a:pt x="295697" y="37041"/>
                  </a:lnTo>
                  <a:lnTo>
                    <a:pt x="295778" y="37184"/>
                  </a:lnTo>
                  <a:lnTo>
                    <a:pt x="295987" y="37378"/>
                  </a:lnTo>
                  <a:lnTo>
                    <a:pt x="296161" y="37611"/>
                  </a:lnTo>
                  <a:lnTo>
                    <a:pt x="296323" y="37805"/>
                  </a:lnTo>
                  <a:lnTo>
                    <a:pt x="296451" y="37895"/>
                  </a:lnTo>
                  <a:lnTo>
                    <a:pt x="296532" y="38037"/>
                  </a:lnTo>
                  <a:lnTo>
                    <a:pt x="296706" y="38218"/>
                  </a:lnTo>
                  <a:lnTo>
                    <a:pt x="296915" y="38464"/>
                  </a:lnTo>
                  <a:lnTo>
                    <a:pt x="297089" y="38645"/>
                  </a:lnTo>
                  <a:lnTo>
                    <a:pt x="297251" y="38878"/>
                  </a:lnTo>
                  <a:lnTo>
                    <a:pt x="297379" y="38982"/>
                  </a:lnTo>
                  <a:lnTo>
                    <a:pt x="297541" y="39214"/>
                  </a:lnTo>
                  <a:lnTo>
                    <a:pt x="297715" y="39395"/>
                  </a:lnTo>
                  <a:lnTo>
                    <a:pt x="297843" y="39499"/>
                  </a:lnTo>
                  <a:lnTo>
                    <a:pt x="297924" y="39641"/>
                  </a:lnTo>
                  <a:lnTo>
                    <a:pt x="298098" y="39822"/>
                  </a:lnTo>
                  <a:lnTo>
                    <a:pt x="298179" y="39964"/>
                  </a:lnTo>
                  <a:lnTo>
                    <a:pt x="298307" y="40055"/>
                  </a:lnTo>
                  <a:lnTo>
                    <a:pt x="298469" y="40288"/>
                  </a:lnTo>
                  <a:lnTo>
                    <a:pt x="298643" y="40482"/>
                  </a:lnTo>
                  <a:lnTo>
                    <a:pt x="298771" y="40624"/>
                  </a:lnTo>
                  <a:lnTo>
                    <a:pt x="298933" y="40818"/>
                  </a:lnTo>
                  <a:lnTo>
                    <a:pt x="299107" y="41051"/>
                  </a:lnTo>
                  <a:lnTo>
                    <a:pt x="299316" y="41284"/>
                  </a:lnTo>
                  <a:lnTo>
                    <a:pt x="299478" y="41465"/>
                  </a:lnTo>
                  <a:lnTo>
                    <a:pt x="299560" y="41607"/>
                  </a:lnTo>
                  <a:lnTo>
                    <a:pt x="299687" y="41711"/>
                  </a:lnTo>
                  <a:lnTo>
                    <a:pt x="299861" y="41943"/>
                  </a:lnTo>
                  <a:lnTo>
                    <a:pt x="300024" y="42124"/>
                  </a:lnTo>
                  <a:lnTo>
                    <a:pt x="300151" y="42267"/>
                  </a:lnTo>
                  <a:lnTo>
                    <a:pt x="300325" y="42461"/>
                  </a:lnTo>
                  <a:lnTo>
                    <a:pt x="300406" y="42603"/>
                  </a:lnTo>
                  <a:lnTo>
                    <a:pt x="300615" y="42836"/>
                  </a:lnTo>
                  <a:lnTo>
                    <a:pt x="300789" y="43030"/>
                  </a:lnTo>
                  <a:lnTo>
                    <a:pt x="300870" y="43159"/>
                  </a:lnTo>
                  <a:lnTo>
                    <a:pt x="301079" y="43405"/>
                  </a:lnTo>
                  <a:lnTo>
                    <a:pt x="301242" y="43586"/>
                  </a:lnTo>
                  <a:lnTo>
                    <a:pt x="301334" y="43728"/>
                  </a:lnTo>
                  <a:lnTo>
                    <a:pt x="301543" y="43961"/>
                  </a:lnTo>
                  <a:lnTo>
                    <a:pt x="301706" y="44155"/>
                  </a:lnTo>
                  <a:lnTo>
                    <a:pt x="301798" y="44297"/>
                  </a:lnTo>
                  <a:lnTo>
                    <a:pt x="302007" y="44530"/>
                  </a:lnTo>
                  <a:lnTo>
                    <a:pt x="302170" y="44763"/>
                  </a:lnTo>
                  <a:lnTo>
                    <a:pt x="302344" y="44957"/>
                  </a:lnTo>
                  <a:lnTo>
                    <a:pt x="302471" y="45099"/>
                  </a:lnTo>
                  <a:lnTo>
                    <a:pt x="302634" y="45332"/>
                  </a:lnTo>
                  <a:lnTo>
                    <a:pt x="302808" y="45565"/>
                  </a:lnTo>
                  <a:lnTo>
                    <a:pt x="303016" y="45798"/>
                  </a:lnTo>
                  <a:lnTo>
                    <a:pt x="303179" y="45992"/>
                  </a:lnTo>
                  <a:lnTo>
                    <a:pt x="303260" y="46134"/>
                  </a:lnTo>
                  <a:lnTo>
                    <a:pt x="303388" y="46224"/>
                  </a:lnTo>
                  <a:lnTo>
                    <a:pt x="303480" y="46367"/>
                  </a:lnTo>
                  <a:lnTo>
                    <a:pt x="303643" y="46599"/>
                  </a:lnTo>
                  <a:lnTo>
                    <a:pt x="303852" y="46832"/>
                  </a:lnTo>
                  <a:lnTo>
                    <a:pt x="304026" y="47078"/>
                  </a:lnTo>
                  <a:lnTo>
                    <a:pt x="304188" y="47311"/>
                  </a:lnTo>
                  <a:lnTo>
                    <a:pt x="304316" y="47401"/>
                  </a:lnTo>
                  <a:lnTo>
                    <a:pt x="304397" y="47544"/>
                  </a:lnTo>
                  <a:lnTo>
                    <a:pt x="304571" y="47776"/>
                  </a:lnTo>
                  <a:lnTo>
                    <a:pt x="304780" y="48009"/>
                  </a:lnTo>
                  <a:lnTo>
                    <a:pt x="304942" y="48255"/>
                  </a:lnTo>
                  <a:lnTo>
                    <a:pt x="305116" y="48488"/>
                  </a:lnTo>
                  <a:lnTo>
                    <a:pt x="305244" y="48578"/>
                  </a:lnTo>
                  <a:lnTo>
                    <a:pt x="305325" y="48721"/>
                  </a:lnTo>
                  <a:lnTo>
                    <a:pt x="305499" y="48953"/>
                  </a:lnTo>
                  <a:lnTo>
                    <a:pt x="305580" y="49096"/>
                  </a:lnTo>
                  <a:lnTo>
                    <a:pt x="305708" y="49186"/>
                  </a:lnTo>
                  <a:lnTo>
                    <a:pt x="305789" y="49328"/>
                  </a:lnTo>
                  <a:lnTo>
                    <a:pt x="305951" y="49561"/>
                  </a:lnTo>
                  <a:lnTo>
                    <a:pt x="306172" y="49807"/>
                  </a:lnTo>
                  <a:lnTo>
                    <a:pt x="306334" y="50040"/>
                  </a:lnTo>
                  <a:lnTo>
                    <a:pt x="306415" y="50182"/>
                  </a:lnTo>
                  <a:lnTo>
                    <a:pt x="306624" y="50415"/>
                  </a:lnTo>
                  <a:lnTo>
                    <a:pt x="306798" y="50648"/>
                  </a:lnTo>
                  <a:lnTo>
                    <a:pt x="306960" y="50880"/>
                  </a:lnTo>
                  <a:lnTo>
                    <a:pt x="307088" y="51023"/>
                  </a:lnTo>
                  <a:lnTo>
                    <a:pt x="307262" y="51256"/>
                  </a:lnTo>
                  <a:lnTo>
                    <a:pt x="307424" y="51501"/>
                  </a:lnTo>
                  <a:lnTo>
                    <a:pt x="307552" y="51644"/>
                  </a:lnTo>
                  <a:lnTo>
                    <a:pt x="307726" y="51876"/>
                  </a:lnTo>
                  <a:lnTo>
                    <a:pt x="307888" y="52109"/>
                  </a:lnTo>
                  <a:lnTo>
                    <a:pt x="308016" y="52251"/>
                  </a:lnTo>
                  <a:lnTo>
                    <a:pt x="308190" y="52484"/>
                  </a:lnTo>
                  <a:lnTo>
                    <a:pt x="308352" y="52717"/>
                  </a:lnTo>
                  <a:lnTo>
                    <a:pt x="308480" y="52859"/>
                  </a:lnTo>
                  <a:lnTo>
                    <a:pt x="308642" y="53092"/>
                  </a:lnTo>
                  <a:lnTo>
                    <a:pt x="308735" y="53234"/>
                  </a:lnTo>
                  <a:lnTo>
                    <a:pt x="308944" y="53480"/>
                  </a:lnTo>
                  <a:lnTo>
                    <a:pt x="309106" y="53713"/>
                  </a:lnTo>
                  <a:lnTo>
                    <a:pt x="309199" y="53855"/>
                  </a:lnTo>
                  <a:lnTo>
                    <a:pt x="309408" y="54088"/>
                  </a:lnTo>
                  <a:lnTo>
                    <a:pt x="309489" y="54230"/>
                  </a:lnTo>
                  <a:lnTo>
                    <a:pt x="309652" y="54463"/>
                  </a:lnTo>
                  <a:lnTo>
                    <a:pt x="309744" y="54605"/>
                  </a:lnTo>
                  <a:lnTo>
                    <a:pt x="309872" y="54696"/>
                  </a:lnTo>
                  <a:lnTo>
                    <a:pt x="309953" y="54838"/>
                  </a:lnTo>
                  <a:lnTo>
                    <a:pt x="310034" y="54980"/>
                  </a:lnTo>
                  <a:lnTo>
                    <a:pt x="310208" y="55213"/>
                  </a:lnTo>
                  <a:lnTo>
                    <a:pt x="310324" y="55356"/>
                  </a:lnTo>
                  <a:lnTo>
                    <a:pt x="310417" y="55498"/>
                  </a:lnTo>
                  <a:lnTo>
                    <a:pt x="310580" y="55731"/>
                  </a:lnTo>
                  <a:lnTo>
                    <a:pt x="310661" y="55873"/>
                  </a:lnTo>
                  <a:lnTo>
                    <a:pt x="310788" y="55963"/>
                  </a:lnTo>
                  <a:lnTo>
                    <a:pt x="310881" y="56106"/>
                  </a:lnTo>
                  <a:lnTo>
                    <a:pt x="310962" y="56248"/>
                  </a:lnTo>
                  <a:lnTo>
                    <a:pt x="311125" y="56481"/>
                  </a:lnTo>
                  <a:lnTo>
                    <a:pt x="311252" y="56623"/>
                  </a:lnTo>
                  <a:lnTo>
                    <a:pt x="311334" y="56765"/>
                  </a:lnTo>
                  <a:lnTo>
                    <a:pt x="311508" y="56998"/>
                  </a:lnTo>
                  <a:lnTo>
                    <a:pt x="311589" y="57140"/>
                  </a:lnTo>
                  <a:lnTo>
                    <a:pt x="311716" y="57244"/>
                  </a:lnTo>
                  <a:lnTo>
                    <a:pt x="311798" y="57386"/>
                  </a:lnTo>
                  <a:lnTo>
                    <a:pt x="311890" y="57515"/>
                  </a:lnTo>
                  <a:lnTo>
                    <a:pt x="311972" y="57658"/>
                  </a:lnTo>
                  <a:lnTo>
                    <a:pt x="312180" y="57903"/>
                  </a:lnTo>
                  <a:lnTo>
                    <a:pt x="312262" y="58046"/>
                  </a:lnTo>
                  <a:lnTo>
                    <a:pt x="312343" y="58175"/>
                  </a:lnTo>
                  <a:lnTo>
                    <a:pt x="312517" y="58421"/>
                  </a:lnTo>
                  <a:lnTo>
                    <a:pt x="312644" y="58563"/>
                  </a:lnTo>
                  <a:lnTo>
                    <a:pt x="312726" y="58692"/>
                  </a:lnTo>
                  <a:lnTo>
                    <a:pt x="312900" y="58938"/>
                  </a:lnTo>
                </a:path>
                <a:path w="925195" h="787400">
                  <a:moveTo>
                    <a:pt x="312900" y="58938"/>
                  </a:moveTo>
                  <a:lnTo>
                    <a:pt x="312981" y="59080"/>
                  </a:lnTo>
                  <a:lnTo>
                    <a:pt x="313108" y="59223"/>
                  </a:lnTo>
                  <a:lnTo>
                    <a:pt x="313271" y="59455"/>
                  </a:lnTo>
                  <a:lnTo>
                    <a:pt x="313352" y="59598"/>
                  </a:lnTo>
                  <a:lnTo>
                    <a:pt x="313445" y="59740"/>
                  </a:lnTo>
                  <a:lnTo>
                    <a:pt x="313572" y="59869"/>
                  </a:lnTo>
                  <a:lnTo>
                    <a:pt x="313735" y="60115"/>
                  </a:lnTo>
                  <a:lnTo>
                    <a:pt x="313816" y="60257"/>
                  </a:lnTo>
                  <a:lnTo>
                    <a:pt x="313909" y="60387"/>
                  </a:lnTo>
                  <a:lnTo>
                    <a:pt x="314025" y="60529"/>
                  </a:lnTo>
                  <a:lnTo>
                    <a:pt x="314199" y="60775"/>
                  </a:lnTo>
                  <a:lnTo>
                    <a:pt x="314280" y="60917"/>
                  </a:lnTo>
                  <a:lnTo>
                    <a:pt x="314361" y="61046"/>
                  </a:lnTo>
                  <a:lnTo>
                    <a:pt x="314489" y="61189"/>
                  </a:lnTo>
                  <a:lnTo>
                    <a:pt x="314663" y="61434"/>
                  </a:lnTo>
                  <a:lnTo>
                    <a:pt x="314744" y="61564"/>
                  </a:lnTo>
                  <a:lnTo>
                    <a:pt x="314825" y="61706"/>
                  </a:lnTo>
                  <a:lnTo>
                    <a:pt x="314953" y="61848"/>
                  </a:lnTo>
                  <a:lnTo>
                    <a:pt x="315127" y="62094"/>
                  </a:lnTo>
                  <a:lnTo>
                    <a:pt x="315208" y="62223"/>
                  </a:lnTo>
                  <a:lnTo>
                    <a:pt x="315289" y="62366"/>
                  </a:lnTo>
                  <a:lnTo>
                    <a:pt x="315417" y="62508"/>
                  </a:lnTo>
                  <a:lnTo>
                    <a:pt x="315498" y="62650"/>
                  </a:lnTo>
                  <a:lnTo>
                    <a:pt x="315591" y="62792"/>
                  </a:lnTo>
                  <a:lnTo>
                    <a:pt x="315753" y="63025"/>
                  </a:lnTo>
                  <a:lnTo>
                    <a:pt x="315881" y="63167"/>
                  </a:lnTo>
                  <a:lnTo>
                    <a:pt x="315962" y="63310"/>
                  </a:lnTo>
                  <a:lnTo>
                    <a:pt x="316043" y="63452"/>
                  </a:lnTo>
                  <a:lnTo>
                    <a:pt x="316136" y="63594"/>
                  </a:lnTo>
                  <a:lnTo>
                    <a:pt x="316217" y="63737"/>
                  </a:lnTo>
                  <a:lnTo>
                    <a:pt x="316345" y="63827"/>
                  </a:lnTo>
                  <a:lnTo>
                    <a:pt x="316426" y="63969"/>
                  </a:lnTo>
                  <a:lnTo>
                    <a:pt x="316507" y="64112"/>
                  </a:lnTo>
                  <a:lnTo>
                    <a:pt x="316600" y="64254"/>
                  </a:lnTo>
                  <a:lnTo>
                    <a:pt x="316681" y="64396"/>
                  </a:lnTo>
                  <a:lnTo>
                    <a:pt x="316809" y="64538"/>
                  </a:lnTo>
                  <a:lnTo>
                    <a:pt x="316890" y="64681"/>
                  </a:lnTo>
                  <a:lnTo>
                    <a:pt x="316971" y="64823"/>
                  </a:lnTo>
                  <a:lnTo>
                    <a:pt x="317145" y="65056"/>
                  </a:lnTo>
                  <a:lnTo>
                    <a:pt x="317273" y="65198"/>
                  </a:lnTo>
                  <a:lnTo>
                    <a:pt x="317354" y="65340"/>
                  </a:lnTo>
                  <a:lnTo>
                    <a:pt x="317435" y="65483"/>
                  </a:lnTo>
                  <a:lnTo>
                    <a:pt x="317516" y="65612"/>
                  </a:lnTo>
                  <a:lnTo>
                    <a:pt x="317609" y="65754"/>
                  </a:lnTo>
                  <a:lnTo>
                    <a:pt x="317725" y="65896"/>
                  </a:lnTo>
                  <a:lnTo>
                    <a:pt x="317818" y="66039"/>
                  </a:lnTo>
                  <a:lnTo>
                    <a:pt x="317899" y="66181"/>
                  </a:lnTo>
                  <a:lnTo>
                    <a:pt x="318062" y="66414"/>
                  </a:lnTo>
                  <a:lnTo>
                    <a:pt x="318189" y="66556"/>
                  </a:lnTo>
                  <a:lnTo>
                    <a:pt x="318282" y="66698"/>
                  </a:lnTo>
                  <a:lnTo>
                    <a:pt x="318363" y="66841"/>
                  </a:lnTo>
                  <a:lnTo>
                    <a:pt x="318444" y="66983"/>
                  </a:lnTo>
                  <a:lnTo>
                    <a:pt x="318526" y="67125"/>
                  </a:lnTo>
                  <a:lnTo>
                    <a:pt x="318653" y="67267"/>
                  </a:lnTo>
                  <a:lnTo>
                    <a:pt x="318734" y="67410"/>
                  </a:lnTo>
                  <a:lnTo>
                    <a:pt x="318827" y="67552"/>
                  </a:lnTo>
                  <a:lnTo>
                    <a:pt x="318908" y="67694"/>
                  </a:lnTo>
                  <a:lnTo>
                    <a:pt x="318990" y="67836"/>
                  </a:lnTo>
                  <a:lnTo>
                    <a:pt x="319117" y="67966"/>
                  </a:lnTo>
                  <a:lnTo>
                    <a:pt x="319198" y="68108"/>
                  </a:lnTo>
                  <a:lnTo>
                    <a:pt x="319291" y="68250"/>
                  </a:lnTo>
                  <a:lnTo>
                    <a:pt x="319372" y="68393"/>
                  </a:lnTo>
                  <a:lnTo>
                    <a:pt x="319581" y="68625"/>
                  </a:lnTo>
                  <a:lnTo>
                    <a:pt x="319662" y="68768"/>
                  </a:lnTo>
                  <a:lnTo>
                    <a:pt x="319744" y="68910"/>
                  </a:lnTo>
                  <a:lnTo>
                    <a:pt x="319836" y="69052"/>
                  </a:lnTo>
                  <a:lnTo>
                    <a:pt x="319918" y="69195"/>
                  </a:lnTo>
                  <a:lnTo>
                    <a:pt x="320045" y="69337"/>
                  </a:lnTo>
                  <a:lnTo>
                    <a:pt x="320126" y="69479"/>
                  </a:lnTo>
                  <a:lnTo>
                    <a:pt x="320208" y="69621"/>
                  </a:lnTo>
                  <a:lnTo>
                    <a:pt x="320300" y="69764"/>
                  </a:lnTo>
                  <a:lnTo>
                    <a:pt x="320382" y="69906"/>
                  </a:lnTo>
                  <a:lnTo>
                    <a:pt x="320509" y="70048"/>
                  </a:lnTo>
                  <a:lnTo>
                    <a:pt x="320590" y="70177"/>
                  </a:lnTo>
                  <a:lnTo>
                    <a:pt x="320672" y="70320"/>
                  </a:lnTo>
                  <a:lnTo>
                    <a:pt x="320753" y="70462"/>
                  </a:lnTo>
                  <a:lnTo>
                    <a:pt x="320846" y="70604"/>
                  </a:lnTo>
                  <a:lnTo>
                    <a:pt x="320973" y="70747"/>
                  </a:lnTo>
                  <a:lnTo>
                    <a:pt x="321054" y="70889"/>
                  </a:lnTo>
                  <a:lnTo>
                    <a:pt x="321136" y="71031"/>
                  </a:lnTo>
                  <a:lnTo>
                    <a:pt x="321217" y="71173"/>
                  </a:lnTo>
                  <a:lnTo>
                    <a:pt x="321310" y="71316"/>
                  </a:lnTo>
                  <a:lnTo>
                    <a:pt x="321426" y="71458"/>
                  </a:lnTo>
                  <a:lnTo>
                    <a:pt x="321518" y="71600"/>
                  </a:lnTo>
                  <a:lnTo>
                    <a:pt x="321600" y="71742"/>
                  </a:lnTo>
                  <a:lnTo>
                    <a:pt x="321681" y="71885"/>
                  </a:lnTo>
                  <a:lnTo>
                    <a:pt x="321762" y="72014"/>
                  </a:lnTo>
                  <a:lnTo>
                    <a:pt x="321890" y="72156"/>
                  </a:lnTo>
                  <a:lnTo>
                    <a:pt x="321982" y="72299"/>
                  </a:lnTo>
                  <a:lnTo>
                    <a:pt x="322064" y="72441"/>
                  </a:lnTo>
                  <a:lnTo>
                    <a:pt x="322145" y="72635"/>
                  </a:lnTo>
                  <a:lnTo>
                    <a:pt x="322226" y="72777"/>
                  </a:lnTo>
                  <a:lnTo>
                    <a:pt x="322354" y="72919"/>
                  </a:lnTo>
                  <a:lnTo>
                    <a:pt x="322435" y="73049"/>
                  </a:lnTo>
                  <a:lnTo>
                    <a:pt x="322528" y="73191"/>
                  </a:lnTo>
                  <a:lnTo>
                    <a:pt x="322609" y="73333"/>
                  </a:lnTo>
                  <a:lnTo>
                    <a:pt x="322690" y="73476"/>
                  </a:lnTo>
                  <a:lnTo>
                    <a:pt x="322818" y="73618"/>
                  </a:lnTo>
                  <a:lnTo>
                    <a:pt x="322899" y="73760"/>
                  </a:lnTo>
                  <a:lnTo>
                    <a:pt x="322992" y="73902"/>
                  </a:lnTo>
                  <a:lnTo>
                    <a:pt x="323073" y="74045"/>
                  </a:lnTo>
                  <a:lnTo>
                    <a:pt x="323154" y="74187"/>
                  </a:lnTo>
                  <a:lnTo>
                    <a:pt x="323282" y="74329"/>
                  </a:lnTo>
                  <a:lnTo>
                    <a:pt x="323363" y="74471"/>
                  </a:lnTo>
                  <a:lnTo>
                    <a:pt x="323444" y="74614"/>
                  </a:lnTo>
                  <a:lnTo>
                    <a:pt x="323537" y="74756"/>
                  </a:lnTo>
                  <a:lnTo>
                    <a:pt x="323618" y="74937"/>
                  </a:lnTo>
                  <a:lnTo>
                    <a:pt x="323746" y="75079"/>
                  </a:lnTo>
                  <a:lnTo>
                    <a:pt x="323827" y="75222"/>
                  </a:lnTo>
                  <a:lnTo>
                    <a:pt x="323908" y="75364"/>
                  </a:lnTo>
                  <a:lnTo>
                    <a:pt x="324001" y="75506"/>
                  </a:lnTo>
                  <a:lnTo>
                    <a:pt x="324082" y="75648"/>
                  </a:lnTo>
                  <a:lnTo>
                    <a:pt x="324210" y="75791"/>
                  </a:lnTo>
                  <a:lnTo>
                    <a:pt x="324291" y="75920"/>
                  </a:lnTo>
                  <a:lnTo>
                    <a:pt x="324372" y="76062"/>
                  </a:lnTo>
                  <a:lnTo>
                    <a:pt x="324453" y="76205"/>
                  </a:lnTo>
                  <a:lnTo>
                    <a:pt x="324546" y="76347"/>
                  </a:lnTo>
                  <a:lnTo>
                    <a:pt x="324674" y="76541"/>
                  </a:lnTo>
                  <a:lnTo>
                    <a:pt x="324755" y="76683"/>
                  </a:lnTo>
                  <a:lnTo>
                    <a:pt x="324836" y="76825"/>
                  </a:lnTo>
                  <a:lnTo>
                    <a:pt x="324917" y="76968"/>
                  </a:lnTo>
                  <a:lnTo>
                    <a:pt x="325010" y="77097"/>
                  </a:lnTo>
                  <a:lnTo>
                    <a:pt x="325126" y="77239"/>
                  </a:lnTo>
                  <a:lnTo>
                    <a:pt x="325219" y="77382"/>
                  </a:lnTo>
                  <a:lnTo>
                    <a:pt x="325300" y="77524"/>
                  </a:lnTo>
                  <a:lnTo>
                    <a:pt x="325381" y="77718"/>
                  </a:lnTo>
                  <a:lnTo>
                    <a:pt x="325462" y="77860"/>
                  </a:lnTo>
                  <a:lnTo>
                    <a:pt x="325926" y="78558"/>
                  </a:lnTo>
                  <a:lnTo>
                    <a:pt x="326054" y="78752"/>
                  </a:lnTo>
                  <a:lnTo>
                    <a:pt x="326135" y="78895"/>
                  </a:lnTo>
                  <a:lnTo>
                    <a:pt x="326228" y="79037"/>
                  </a:lnTo>
                  <a:lnTo>
                    <a:pt x="326309" y="79179"/>
                  </a:lnTo>
                  <a:lnTo>
                    <a:pt x="326390" y="79322"/>
                  </a:lnTo>
                  <a:lnTo>
                    <a:pt x="326518" y="79451"/>
                  </a:lnTo>
                  <a:lnTo>
                    <a:pt x="326599" y="79645"/>
                  </a:lnTo>
                  <a:lnTo>
                    <a:pt x="326692" y="79787"/>
                  </a:lnTo>
                  <a:lnTo>
                    <a:pt x="326773" y="79929"/>
                  </a:lnTo>
                  <a:lnTo>
                    <a:pt x="326854" y="80072"/>
                  </a:lnTo>
                  <a:lnTo>
                    <a:pt x="326982" y="80214"/>
                  </a:lnTo>
                  <a:lnTo>
                    <a:pt x="327063" y="80356"/>
                  </a:lnTo>
                  <a:lnTo>
                    <a:pt x="327144" y="80537"/>
                  </a:lnTo>
                  <a:lnTo>
                    <a:pt x="327237" y="80680"/>
                  </a:lnTo>
                  <a:lnTo>
                    <a:pt x="327318" y="80822"/>
                  </a:lnTo>
                  <a:lnTo>
                    <a:pt x="327446" y="80964"/>
                  </a:lnTo>
                  <a:lnTo>
                    <a:pt x="327527" y="81106"/>
                  </a:lnTo>
                  <a:lnTo>
                    <a:pt x="327608" y="81287"/>
                  </a:lnTo>
                  <a:lnTo>
                    <a:pt x="327701" y="81430"/>
                  </a:lnTo>
                  <a:lnTo>
                    <a:pt x="327782" y="81572"/>
                  </a:lnTo>
                  <a:lnTo>
                    <a:pt x="327910" y="81714"/>
                  </a:lnTo>
                  <a:lnTo>
                    <a:pt x="327991" y="81857"/>
                  </a:lnTo>
                  <a:lnTo>
                    <a:pt x="328072" y="82051"/>
                  </a:lnTo>
                  <a:lnTo>
                    <a:pt x="328154" y="82193"/>
                  </a:lnTo>
                  <a:lnTo>
                    <a:pt x="328246" y="82322"/>
                  </a:lnTo>
                  <a:lnTo>
                    <a:pt x="328374" y="82464"/>
                  </a:lnTo>
                  <a:lnTo>
                    <a:pt x="328455" y="82607"/>
                  </a:lnTo>
                  <a:lnTo>
                    <a:pt x="328536" y="82801"/>
                  </a:lnTo>
                  <a:lnTo>
                    <a:pt x="328618" y="82943"/>
                  </a:lnTo>
                  <a:lnTo>
                    <a:pt x="328710" y="83085"/>
                  </a:lnTo>
                  <a:lnTo>
                    <a:pt x="328826" y="83228"/>
                  </a:lnTo>
                  <a:lnTo>
                    <a:pt x="328919" y="83409"/>
                  </a:lnTo>
                  <a:lnTo>
                    <a:pt x="329000" y="83551"/>
                  </a:lnTo>
                  <a:lnTo>
                    <a:pt x="329082" y="83693"/>
                  </a:lnTo>
                  <a:lnTo>
                    <a:pt x="329163" y="83835"/>
                  </a:lnTo>
                  <a:lnTo>
                    <a:pt x="329290" y="84016"/>
                  </a:lnTo>
                  <a:lnTo>
                    <a:pt x="329383" y="84159"/>
                  </a:lnTo>
                  <a:lnTo>
                    <a:pt x="329464" y="84301"/>
                  </a:lnTo>
                  <a:lnTo>
                    <a:pt x="329546" y="84443"/>
                  </a:lnTo>
                  <a:lnTo>
                    <a:pt x="329627" y="84637"/>
                  </a:lnTo>
                  <a:lnTo>
                    <a:pt x="329754" y="84780"/>
                  </a:lnTo>
                  <a:lnTo>
                    <a:pt x="329836" y="84922"/>
                  </a:lnTo>
                  <a:lnTo>
                    <a:pt x="329928" y="85064"/>
                  </a:lnTo>
                  <a:lnTo>
                    <a:pt x="330010" y="85245"/>
                  </a:lnTo>
                  <a:lnTo>
                    <a:pt x="330091" y="85387"/>
                  </a:lnTo>
                  <a:lnTo>
                    <a:pt x="330218" y="85530"/>
                  </a:lnTo>
                  <a:lnTo>
                    <a:pt x="330300" y="85672"/>
                  </a:lnTo>
                  <a:lnTo>
                    <a:pt x="330392" y="85853"/>
                  </a:lnTo>
                  <a:lnTo>
                    <a:pt x="330474" y="85995"/>
                  </a:lnTo>
                  <a:lnTo>
                    <a:pt x="330555" y="86138"/>
                  </a:lnTo>
                  <a:lnTo>
                    <a:pt x="330682" y="86280"/>
                  </a:lnTo>
                  <a:lnTo>
                    <a:pt x="330764" y="86474"/>
                  </a:lnTo>
                  <a:lnTo>
                    <a:pt x="330845" y="86616"/>
                  </a:lnTo>
                  <a:lnTo>
                    <a:pt x="330938" y="86758"/>
                  </a:lnTo>
                  <a:lnTo>
                    <a:pt x="331019" y="86939"/>
                  </a:lnTo>
                  <a:lnTo>
                    <a:pt x="331146" y="87082"/>
                  </a:lnTo>
                  <a:lnTo>
                    <a:pt x="331228" y="87224"/>
                  </a:lnTo>
                  <a:lnTo>
                    <a:pt x="331309" y="87405"/>
                  </a:lnTo>
                </a:path>
                <a:path w="925195" h="787400">
                  <a:moveTo>
                    <a:pt x="331309" y="87405"/>
                  </a:moveTo>
                  <a:lnTo>
                    <a:pt x="331402" y="87547"/>
                  </a:lnTo>
                  <a:lnTo>
                    <a:pt x="331483" y="87690"/>
                  </a:lnTo>
                  <a:lnTo>
                    <a:pt x="331610" y="87832"/>
                  </a:lnTo>
                  <a:lnTo>
                    <a:pt x="331692" y="88026"/>
                  </a:lnTo>
                  <a:lnTo>
                    <a:pt x="331773" y="88168"/>
                  </a:lnTo>
                  <a:lnTo>
                    <a:pt x="331854" y="88310"/>
                  </a:lnTo>
                  <a:lnTo>
                    <a:pt x="331947" y="88492"/>
                  </a:lnTo>
                  <a:lnTo>
                    <a:pt x="332074" y="88634"/>
                  </a:lnTo>
                  <a:lnTo>
                    <a:pt x="332156" y="88776"/>
                  </a:lnTo>
                  <a:lnTo>
                    <a:pt x="332237" y="88970"/>
                  </a:lnTo>
                  <a:lnTo>
                    <a:pt x="332318" y="89112"/>
                  </a:lnTo>
                  <a:lnTo>
                    <a:pt x="332411" y="89242"/>
                  </a:lnTo>
                  <a:lnTo>
                    <a:pt x="332527" y="89436"/>
                  </a:lnTo>
                  <a:lnTo>
                    <a:pt x="332620" y="89578"/>
                  </a:lnTo>
                  <a:lnTo>
                    <a:pt x="332701" y="89720"/>
                  </a:lnTo>
                  <a:lnTo>
                    <a:pt x="332782" y="89901"/>
                  </a:lnTo>
                  <a:lnTo>
                    <a:pt x="332863" y="90044"/>
                  </a:lnTo>
                  <a:lnTo>
                    <a:pt x="332991" y="90186"/>
                  </a:lnTo>
                  <a:lnTo>
                    <a:pt x="333084" y="90380"/>
                  </a:lnTo>
                  <a:lnTo>
                    <a:pt x="333165" y="90522"/>
                  </a:lnTo>
                  <a:lnTo>
                    <a:pt x="333246" y="90664"/>
                  </a:lnTo>
                  <a:lnTo>
                    <a:pt x="333327" y="90845"/>
                  </a:lnTo>
                  <a:lnTo>
                    <a:pt x="333455" y="90988"/>
                  </a:lnTo>
                  <a:lnTo>
                    <a:pt x="333536" y="91130"/>
                  </a:lnTo>
                  <a:lnTo>
                    <a:pt x="333629" y="91324"/>
                  </a:lnTo>
                  <a:lnTo>
                    <a:pt x="333710" y="91453"/>
                  </a:lnTo>
                  <a:lnTo>
                    <a:pt x="333791" y="91647"/>
                  </a:lnTo>
                  <a:lnTo>
                    <a:pt x="333919" y="91790"/>
                  </a:lnTo>
                  <a:lnTo>
                    <a:pt x="334000" y="91932"/>
                  </a:lnTo>
                  <a:lnTo>
                    <a:pt x="334093" y="92113"/>
                  </a:lnTo>
                  <a:lnTo>
                    <a:pt x="334174" y="92255"/>
                  </a:lnTo>
                  <a:lnTo>
                    <a:pt x="334255" y="92397"/>
                  </a:lnTo>
                  <a:lnTo>
                    <a:pt x="334383" y="92591"/>
                  </a:lnTo>
                  <a:lnTo>
                    <a:pt x="334464" y="92734"/>
                  </a:lnTo>
                  <a:lnTo>
                    <a:pt x="334545" y="92915"/>
                  </a:lnTo>
                  <a:lnTo>
                    <a:pt x="334638" y="93057"/>
                  </a:lnTo>
                  <a:lnTo>
                    <a:pt x="334719" y="93199"/>
                  </a:lnTo>
                  <a:lnTo>
                    <a:pt x="334847" y="93393"/>
                  </a:lnTo>
                  <a:lnTo>
                    <a:pt x="334928" y="93536"/>
                  </a:lnTo>
                  <a:lnTo>
                    <a:pt x="335009" y="93717"/>
                  </a:lnTo>
                  <a:lnTo>
                    <a:pt x="335102" y="93859"/>
                  </a:lnTo>
                  <a:lnTo>
                    <a:pt x="335183" y="94001"/>
                  </a:lnTo>
                  <a:lnTo>
                    <a:pt x="335311" y="94195"/>
                  </a:lnTo>
                  <a:lnTo>
                    <a:pt x="335392" y="94325"/>
                  </a:lnTo>
                  <a:lnTo>
                    <a:pt x="335473" y="94519"/>
                  </a:lnTo>
                  <a:lnTo>
                    <a:pt x="335555" y="94661"/>
                  </a:lnTo>
                  <a:lnTo>
                    <a:pt x="335647" y="94803"/>
                  </a:lnTo>
                  <a:lnTo>
                    <a:pt x="335775" y="94984"/>
                  </a:lnTo>
                  <a:lnTo>
                    <a:pt x="335856" y="95126"/>
                  </a:lnTo>
                  <a:lnTo>
                    <a:pt x="335937" y="95320"/>
                  </a:lnTo>
                  <a:lnTo>
                    <a:pt x="336019" y="95463"/>
                  </a:lnTo>
                  <a:lnTo>
                    <a:pt x="336111" y="95644"/>
                  </a:lnTo>
                  <a:lnTo>
                    <a:pt x="336239" y="95786"/>
                  </a:lnTo>
                  <a:lnTo>
                    <a:pt x="336320" y="95928"/>
                  </a:lnTo>
                  <a:lnTo>
                    <a:pt x="336401" y="96122"/>
                  </a:lnTo>
                  <a:lnTo>
                    <a:pt x="336483" y="96265"/>
                  </a:lnTo>
                  <a:lnTo>
                    <a:pt x="336564" y="96446"/>
                  </a:lnTo>
                  <a:lnTo>
                    <a:pt x="336691" y="96588"/>
                  </a:lnTo>
                  <a:lnTo>
                    <a:pt x="336784" y="96782"/>
                  </a:lnTo>
                  <a:lnTo>
                    <a:pt x="336865" y="96924"/>
                  </a:lnTo>
                  <a:lnTo>
                    <a:pt x="336947" y="97105"/>
                  </a:lnTo>
                  <a:lnTo>
                    <a:pt x="337028" y="97248"/>
                  </a:lnTo>
                  <a:lnTo>
                    <a:pt x="337155" y="97442"/>
                  </a:lnTo>
                  <a:lnTo>
                    <a:pt x="337237" y="97584"/>
                  </a:lnTo>
                  <a:lnTo>
                    <a:pt x="337329" y="97713"/>
                  </a:lnTo>
                  <a:lnTo>
                    <a:pt x="337411" y="97907"/>
                  </a:lnTo>
                  <a:lnTo>
                    <a:pt x="337492" y="98049"/>
                  </a:lnTo>
                  <a:lnTo>
                    <a:pt x="337619" y="98243"/>
                  </a:lnTo>
                  <a:lnTo>
                    <a:pt x="337701" y="98373"/>
                  </a:lnTo>
                  <a:lnTo>
                    <a:pt x="337793" y="98567"/>
                  </a:lnTo>
                  <a:lnTo>
                    <a:pt x="337875" y="98709"/>
                  </a:lnTo>
                  <a:lnTo>
                    <a:pt x="337956" y="98890"/>
                  </a:lnTo>
                  <a:lnTo>
                    <a:pt x="338083" y="99032"/>
                  </a:lnTo>
                  <a:lnTo>
                    <a:pt x="338165" y="99226"/>
                  </a:lnTo>
                  <a:lnTo>
                    <a:pt x="338246" y="99369"/>
                  </a:lnTo>
                  <a:lnTo>
                    <a:pt x="338339" y="99550"/>
                  </a:lnTo>
                  <a:lnTo>
                    <a:pt x="338420" y="99692"/>
                  </a:lnTo>
                  <a:lnTo>
                    <a:pt x="338547" y="99886"/>
                  </a:lnTo>
                  <a:lnTo>
                    <a:pt x="338629" y="100028"/>
                  </a:lnTo>
                  <a:lnTo>
                    <a:pt x="338710" y="100209"/>
                  </a:lnTo>
                  <a:lnTo>
                    <a:pt x="338803" y="100352"/>
                  </a:lnTo>
                  <a:lnTo>
                    <a:pt x="338884" y="100546"/>
                  </a:lnTo>
                  <a:lnTo>
                    <a:pt x="339011" y="100688"/>
                  </a:lnTo>
                  <a:lnTo>
                    <a:pt x="339093" y="100869"/>
                  </a:lnTo>
                  <a:lnTo>
                    <a:pt x="339174" y="101011"/>
                  </a:lnTo>
                  <a:lnTo>
                    <a:pt x="339255" y="101205"/>
                  </a:lnTo>
                  <a:lnTo>
                    <a:pt x="339348" y="101348"/>
                  </a:lnTo>
                  <a:lnTo>
                    <a:pt x="339475" y="101529"/>
                  </a:lnTo>
                  <a:lnTo>
                    <a:pt x="339557" y="101671"/>
                  </a:lnTo>
                  <a:lnTo>
                    <a:pt x="339638" y="101865"/>
                  </a:lnTo>
                  <a:lnTo>
                    <a:pt x="339719" y="102007"/>
                  </a:lnTo>
                  <a:lnTo>
                    <a:pt x="339812" y="102188"/>
                  </a:lnTo>
                  <a:lnTo>
                    <a:pt x="339939" y="102331"/>
                  </a:lnTo>
                  <a:lnTo>
                    <a:pt x="340021" y="102525"/>
                  </a:lnTo>
                  <a:lnTo>
                    <a:pt x="340102" y="102706"/>
                  </a:lnTo>
                  <a:lnTo>
                    <a:pt x="340183" y="102848"/>
                  </a:lnTo>
                  <a:lnTo>
                    <a:pt x="340264" y="103042"/>
                  </a:lnTo>
                  <a:lnTo>
                    <a:pt x="340392" y="103184"/>
                  </a:lnTo>
                  <a:lnTo>
                    <a:pt x="340485" y="103365"/>
                  </a:lnTo>
                  <a:lnTo>
                    <a:pt x="340566" y="103507"/>
                  </a:lnTo>
                  <a:lnTo>
                    <a:pt x="340647" y="103701"/>
                  </a:lnTo>
                  <a:lnTo>
                    <a:pt x="340728" y="103844"/>
                  </a:lnTo>
                  <a:lnTo>
                    <a:pt x="340856" y="104025"/>
                  </a:lnTo>
                  <a:lnTo>
                    <a:pt x="340937" y="104167"/>
                  </a:lnTo>
                  <a:lnTo>
                    <a:pt x="341030" y="104361"/>
                  </a:lnTo>
                  <a:lnTo>
                    <a:pt x="341111" y="104542"/>
                  </a:lnTo>
                  <a:lnTo>
                    <a:pt x="341192" y="104684"/>
                  </a:lnTo>
                  <a:lnTo>
                    <a:pt x="341320" y="104878"/>
                  </a:lnTo>
                  <a:lnTo>
                    <a:pt x="341401" y="105021"/>
                  </a:lnTo>
                  <a:lnTo>
                    <a:pt x="341494" y="105202"/>
                  </a:lnTo>
                  <a:lnTo>
                    <a:pt x="341575" y="105344"/>
                  </a:lnTo>
                  <a:lnTo>
                    <a:pt x="341656" y="105538"/>
                  </a:lnTo>
                  <a:lnTo>
                    <a:pt x="341784" y="105719"/>
                  </a:lnTo>
                  <a:lnTo>
                    <a:pt x="341865" y="105861"/>
                  </a:lnTo>
                  <a:lnTo>
                    <a:pt x="341958" y="106055"/>
                  </a:lnTo>
                  <a:lnTo>
                    <a:pt x="342039" y="106198"/>
                  </a:lnTo>
                  <a:lnTo>
                    <a:pt x="342120" y="106379"/>
                  </a:lnTo>
                  <a:lnTo>
                    <a:pt x="342248" y="106573"/>
                  </a:lnTo>
                  <a:lnTo>
                    <a:pt x="342329" y="106715"/>
                  </a:lnTo>
                  <a:lnTo>
                    <a:pt x="342410" y="106896"/>
                  </a:lnTo>
                  <a:lnTo>
                    <a:pt x="342503" y="107038"/>
                  </a:lnTo>
                  <a:lnTo>
                    <a:pt x="342584" y="107232"/>
                  </a:lnTo>
                  <a:lnTo>
                    <a:pt x="342712" y="107413"/>
                  </a:lnTo>
                  <a:lnTo>
                    <a:pt x="342793" y="107556"/>
                  </a:lnTo>
                  <a:lnTo>
                    <a:pt x="342874" y="107750"/>
                  </a:lnTo>
                  <a:lnTo>
                    <a:pt x="342955" y="107892"/>
                  </a:lnTo>
                  <a:lnTo>
                    <a:pt x="343048" y="108073"/>
                  </a:lnTo>
                  <a:lnTo>
                    <a:pt x="343176" y="108267"/>
                  </a:lnTo>
                  <a:lnTo>
                    <a:pt x="343257" y="108409"/>
                  </a:lnTo>
                  <a:lnTo>
                    <a:pt x="343338" y="108590"/>
                  </a:lnTo>
                  <a:lnTo>
                    <a:pt x="343419" y="108733"/>
                  </a:lnTo>
                  <a:lnTo>
                    <a:pt x="343512" y="108927"/>
                  </a:lnTo>
                  <a:lnTo>
                    <a:pt x="343640" y="109108"/>
                  </a:lnTo>
                  <a:lnTo>
                    <a:pt x="343721" y="109250"/>
                  </a:lnTo>
                  <a:lnTo>
                    <a:pt x="343802" y="109444"/>
                  </a:lnTo>
                  <a:lnTo>
                    <a:pt x="343883" y="109625"/>
                  </a:lnTo>
                  <a:lnTo>
                    <a:pt x="343965" y="109767"/>
                  </a:lnTo>
                  <a:lnTo>
                    <a:pt x="344092" y="109961"/>
                  </a:lnTo>
                  <a:lnTo>
                    <a:pt x="344185" y="110142"/>
                  </a:lnTo>
                  <a:lnTo>
                    <a:pt x="344266" y="110285"/>
                  </a:lnTo>
                  <a:lnTo>
                    <a:pt x="344347" y="110479"/>
                  </a:lnTo>
                  <a:lnTo>
                    <a:pt x="344429" y="110660"/>
                  </a:lnTo>
                  <a:lnTo>
                    <a:pt x="344556" y="110802"/>
                  </a:lnTo>
                  <a:lnTo>
                    <a:pt x="344637" y="110996"/>
                  </a:lnTo>
                  <a:lnTo>
                    <a:pt x="344730" y="111138"/>
                  </a:lnTo>
                  <a:lnTo>
                    <a:pt x="344811" y="111319"/>
                  </a:lnTo>
                  <a:lnTo>
                    <a:pt x="344893" y="111513"/>
                  </a:lnTo>
                  <a:lnTo>
                    <a:pt x="345020" y="111656"/>
                  </a:lnTo>
                  <a:lnTo>
                    <a:pt x="345101" y="111837"/>
                  </a:lnTo>
                  <a:lnTo>
                    <a:pt x="345194" y="112031"/>
                  </a:lnTo>
                  <a:lnTo>
                    <a:pt x="345275" y="112173"/>
                  </a:lnTo>
                  <a:lnTo>
                    <a:pt x="345357" y="112354"/>
                  </a:lnTo>
                  <a:lnTo>
                    <a:pt x="345484" y="112548"/>
                  </a:lnTo>
                  <a:lnTo>
                    <a:pt x="345565" y="112729"/>
                  </a:lnTo>
                  <a:lnTo>
                    <a:pt x="345658" y="112871"/>
                  </a:lnTo>
                  <a:lnTo>
                    <a:pt x="345739" y="113065"/>
                  </a:lnTo>
                  <a:lnTo>
                    <a:pt x="345821" y="113247"/>
                  </a:lnTo>
                  <a:lnTo>
                    <a:pt x="345948" y="113389"/>
                  </a:lnTo>
                  <a:lnTo>
                    <a:pt x="346029" y="113583"/>
                  </a:lnTo>
                  <a:lnTo>
                    <a:pt x="346111" y="113777"/>
                  </a:lnTo>
                  <a:lnTo>
                    <a:pt x="346203" y="113906"/>
                  </a:lnTo>
                  <a:lnTo>
                    <a:pt x="346285" y="114100"/>
                  </a:lnTo>
                  <a:lnTo>
                    <a:pt x="346412" y="114294"/>
                  </a:lnTo>
                  <a:lnTo>
                    <a:pt x="346493" y="114423"/>
                  </a:lnTo>
                  <a:lnTo>
                    <a:pt x="346575" y="114617"/>
                  </a:lnTo>
                  <a:lnTo>
                    <a:pt x="346656" y="114811"/>
                  </a:lnTo>
                  <a:lnTo>
                    <a:pt x="346749" y="114993"/>
                  </a:lnTo>
                  <a:lnTo>
                    <a:pt x="346876" y="115135"/>
                  </a:lnTo>
                  <a:lnTo>
                    <a:pt x="346957" y="115329"/>
                  </a:lnTo>
                  <a:lnTo>
                    <a:pt x="347039" y="115510"/>
                  </a:lnTo>
                  <a:lnTo>
                    <a:pt x="347120" y="115652"/>
                  </a:lnTo>
                  <a:lnTo>
                    <a:pt x="347213" y="115846"/>
                  </a:lnTo>
                  <a:lnTo>
                    <a:pt x="347329" y="116027"/>
                  </a:lnTo>
                  <a:lnTo>
                    <a:pt x="347421" y="116221"/>
                  </a:lnTo>
                  <a:lnTo>
                    <a:pt x="347503" y="116364"/>
                  </a:lnTo>
                  <a:lnTo>
                    <a:pt x="347584" y="116545"/>
                  </a:lnTo>
                  <a:lnTo>
                    <a:pt x="347677" y="116739"/>
                  </a:lnTo>
                  <a:lnTo>
                    <a:pt x="347793" y="116920"/>
                  </a:lnTo>
                  <a:lnTo>
                    <a:pt x="347885" y="117062"/>
                  </a:lnTo>
                  <a:lnTo>
                    <a:pt x="347967" y="117256"/>
                  </a:lnTo>
                  <a:lnTo>
                    <a:pt x="348048" y="117437"/>
                  </a:lnTo>
                  <a:lnTo>
                    <a:pt x="348129" y="117579"/>
                  </a:lnTo>
                  <a:lnTo>
                    <a:pt x="348257" y="117773"/>
                  </a:lnTo>
                  <a:lnTo>
                    <a:pt x="348338" y="117954"/>
                  </a:lnTo>
                  <a:lnTo>
                    <a:pt x="348431" y="118148"/>
                  </a:lnTo>
                  <a:lnTo>
                    <a:pt x="348512" y="118291"/>
                  </a:lnTo>
                  <a:lnTo>
                    <a:pt x="348593" y="118472"/>
                  </a:lnTo>
                  <a:lnTo>
                    <a:pt x="348721" y="118666"/>
                  </a:lnTo>
                  <a:lnTo>
                    <a:pt x="348802" y="118860"/>
                  </a:lnTo>
                  <a:lnTo>
                    <a:pt x="348895" y="119041"/>
                  </a:lnTo>
                  <a:lnTo>
                    <a:pt x="348976" y="119183"/>
                  </a:lnTo>
                  <a:lnTo>
                    <a:pt x="349057" y="119377"/>
                  </a:lnTo>
                  <a:lnTo>
                    <a:pt x="349185" y="119558"/>
                  </a:lnTo>
                  <a:lnTo>
                    <a:pt x="349266" y="119752"/>
                  </a:lnTo>
                  <a:lnTo>
                    <a:pt x="349359" y="119894"/>
                  </a:lnTo>
                  <a:lnTo>
                    <a:pt x="349440" y="120075"/>
                  </a:lnTo>
                  <a:lnTo>
                    <a:pt x="349521" y="120269"/>
                  </a:lnTo>
                  <a:lnTo>
                    <a:pt x="349649" y="120451"/>
                  </a:lnTo>
                  <a:lnTo>
                    <a:pt x="349730" y="120593"/>
                  </a:lnTo>
                </a:path>
                <a:path w="925195" h="787400">
                  <a:moveTo>
                    <a:pt x="349730" y="120593"/>
                  </a:moveTo>
                  <a:lnTo>
                    <a:pt x="349811" y="120787"/>
                  </a:lnTo>
                  <a:lnTo>
                    <a:pt x="349904" y="120968"/>
                  </a:lnTo>
                  <a:lnTo>
                    <a:pt x="349985" y="121162"/>
                  </a:lnTo>
                  <a:lnTo>
                    <a:pt x="350113" y="121343"/>
                  </a:lnTo>
                  <a:lnTo>
                    <a:pt x="350194" y="121485"/>
                  </a:lnTo>
                  <a:lnTo>
                    <a:pt x="350275" y="121679"/>
                  </a:lnTo>
                  <a:lnTo>
                    <a:pt x="350356" y="121860"/>
                  </a:lnTo>
                  <a:lnTo>
                    <a:pt x="350449" y="122054"/>
                  </a:lnTo>
                  <a:lnTo>
                    <a:pt x="350577" y="122248"/>
                  </a:lnTo>
                  <a:lnTo>
                    <a:pt x="350658" y="122391"/>
                  </a:lnTo>
                  <a:lnTo>
                    <a:pt x="350739" y="122572"/>
                  </a:lnTo>
                  <a:lnTo>
                    <a:pt x="350820" y="122766"/>
                  </a:lnTo>
                  <a:lnTo>
                    <a:pt x="350913" y="122947"/>
                  </a:lnTo>
                  <a:lnTo>
                    <a:pt x="351029" y="123141"/>
                  </a:lnTo>
                  <a:lnTo>
                    <a:pt x="351122" y="123322"/>
                  </a:lnTo>
                  <a:lnTo>
                    <a:pt x="351203" y="123464"/>
                  </a:lnTo>
                  <a:lnTo>
                    <a:pt x="351284" y="123658"/>
                  </a:lnTo>
                  <a:lnTo>
                    <a:pt x="351377" y="123839"/>
                  </a:lnTo>
                  <a:lnTo>
                    <a:pt x="351493" y="124033"/>
                  </a:lnTo>
                  <a:lnTo>
                    <a:pt x="351586" y="124214"/>
                  </a:lnTo>
                  <a:lnTo>
                    <a:pt x="351667" y="124357"/>
                  </a:lnTo>
                  <a:lnTo>
                    <a:pt x="351748" y="124551"/>
                  </a:lnTo>
                  <a:lnTo>
                    <a:pt x="351829" y="124732"/>
                  </a:lnTo>
                  <a:lnTo>
                    <a:pt x="351957" y="124926"/>
                  </a:lnTo>
                  <a:lnTo>
                    <a:pt x="352038" y="125120"/>
                  </a:lnTo>
                  <a:lnTo>
                    <a:pt x="352131" y="125301"/>
                  </a:lnTo>
                  <a:lnTo>
                    <a:pt x="352212" y="125495"/>
                  </a:lnTo>
                  <a:lnTo>
                    <a:pt x="352293" y="125637"/>
                  </a:lnTo>
                  <a:lnTo>
                    <a:pt x="352421" y="125818"/>
                  </a:lnTo>
                  <a:lnTo>
                    <a:pt x="352502" y="126012"/>
                  </a:lnTo>
                  <a:lnTo>
                    <a:pt x="352595" y="126193"/>
                  </a:lnTo>
                  <a:lnTo>
                    <a:pt x="352676" y="126387"/>
                  </a:lnTo>
                  <a:lnTo>
                    <a:pt x="352757" y="126568"/>
                  </a:lnTo>
                  <a:lnTo>
                    <a:pt x="352885" y="126710"/>
                  </a:lnTo>
                  <a:lnTo>
                    <a:pt x="352966" y="126904"/>
                  </a:lnTo>
                  <a:lnTo>
                    <a:pt x="353047" y="127086"/>
                  </a:lnTo>
                  <a:lnTo>
                    <a:pt x="353140" y="127280"/>
                  </a:lnTo>
                  <a:lnTo>
                    <a:pt x="353221" y="127474"/>
                  </a:lnTo>
                  <a:lnTo>
                    <a:pt x="353349" y="127655"/>
                  </a:lnTo>
                  <a:lnTo>
                    <a:pt x="353430" y="127849"/>
                  </a:lnTo>
                  <a:lnTo>
                    <a:pt x="353511" y="128030"/>
                  </a:lnTo>
                  <a:lnTo>
                    <a:pt x="353604" y="128172"/>
                  </a:lnTo>
                  <a:lnTo>
                    <a:pt x="353685" y="128366"/>
                  </a:lnTo>
                  <a:lnTo>
                    <a:pt x="353813" y="128547"/>
                  </a:lnTo>
                  <a:lnTo>
                    <a:pt x="353894" y="128741"/>
                  </a:lnTo>
                  <a:lnTo>
                    <a:pt x="353975" y="128922"/>
                  </a:lnTo>
                  <a:lnTo>
                    <a:pt x="354057" y="129116"/>
                  </a:lnTo>
                  <a:lnTo>
                    <a:pt x="354149" y="129297"/>
                  </a:lnTo>
                  <a:lnTo>
                    <a:pt x="354277" y="129491"/>
                  </a:lnTo>
                  <a:lnTo>
                    <a:pt x="354358" y="129685"/>
                  </a:lnTo>
                  <a:lnTo>
                    <a:pt x="354439" y="129827"/>
                  </a:lnTo>
                  <a:lnTo>
                    <a:pt x="354521" y="130009"/>
                  </a:lnTo>
                  <a:lnTo>
                    <a:pt x="354613" y="130203"/>
                  </a:lnTo>
                  <a:lnTo>
                    <a:pt x="354729" y="130384"/>
                  </a:lnTo>
                  <a:lnTo>
                    <a:pt x="354822" y="130578"/>
                  </a:lnTo>
                  <a:lnTo>
                    <a:pt x="354903" y="130759"/>
                  </a:lnTo>
                  <a:lnTo>
                    <a:pt x="354985" y="130953"/>
                  </a:lnTo>
                  <a:lnTo>
                    <a:pt x="355077" y="131134"/>
                  </a:lnTo>
                  <a:lnTo>
                    <a:pt x="355193" y="131328"/>
                  </a:lnTo>
                  <a:lnTo>
                    <a:pt x="355286" y="131522"/>
                  </a:lnTo>
                  <a:lnTo>
                    <a:pt x="355367" y="131703"/>
                  </a:lnTo>
                  <a:lnTo>
                    <a:pt x="355449" y="131845"/>
                  </a:lnTo>
                  <a:lnTo>
                    <a:pt x="355530" y="132039"/>
                  </a:lnTo>
                  <a:lnTo>
                    <a:pt x="355657" y="132220"/>
                  </a:lnTo>
                  <a:lnTo>
                    <a:pt x="355739" y="132414"/>
                  </a:lnTo>
                  <a:lnTo>
                    <a:pt x="355831" y="132595"/>
                  </a:lnTo>
                  <a:lnTo>
                    <a:pt x="355913" y="132789"/>
                  </a:lnTo>
                  <a:lnTo>
                    <a:pt x="355994" y="132970"/>
                  </a:lnTo>
                  <a:lnTo>
                    <a:pt x="356121" y="133164"/>
                  </a:lnTo>
                  <a:lnTo>
                    <a:pt x="356203" y="133345"/>
                  </a:lnTo>
                  <a:lnTo>
                    <a:pt x="356295" y="133539"/>
                  </a:lnTo>
                  <a:lnTo>
                    <a:pt x="356377" y="133733"/>
                  </a:lnTo>
                  <a:lnTo>
                    <a:pt x="356458" y="133914"/>
                  </a:lnTo>
                  <a:lnTo>
                    <a:pt x="356585" y="134108"/>
                  </a:lnTo>
                  <a:lnTo>
                    <a:pt x="356667" y="134290"/>
                  </a:lnTo>
                  <a:lnTo>
                    <a:pt x="356748" y="134484"/>
                  </a:lnTo>
                  <a:lnTo>
                    <a:pt x="356841" y="134665"/>
                  </a:lnTo>
                  <a:lnTo>
                    <a:pt x="356922" y="134859"/>
                  </a:lnTo>
                  <a:lnTo>
                    <a:pt x="357049" y="135040"/>
                  </a:lnTo>
                  <a:lnTo>
                    <a:pt x="357131" y="135182"/>
                  </a:lnTo>
                  <a:lnTo>
                    <a:pt x="357212" y="135376"/>
                  </a:lnTo>
                  <a:lnTo>
                    <a:pt x="357305" y="135570"/>
                  </a:lnTo>
                  <a:lnTo>
                    <a:pt x="357386" y="135751"/>
                  </a:lnTo>
                  <a:lnTo>
                    <a:pt x="357513" y="135945"/>
                  </a:lnTo>
                  <a:lnTo>
                    <a:pt x="357595" y="136126"/>
                  </a:lnTo>
                  <a:lnTo>
                    <a:pt x="357676" y="136320"/>
                  </a:lnTo>
                  <a:lnTo>
                    <a:pt x="357757" y="136501"/>
                  </a:lnTo>
                  <a:lnTo>
                    <a:pt x="357850" y="136695"/>
                  </a:lnTo>
                  <a:lnTo>
                    <a:pt x="357977" y="136876"/>
                  </a:lnTo>
                  <a:lnTo>
                    <a:pt x="358059" y="137070"/>
                  </a:lnTo>
                  <a:lnTo>
                    <a:pt x="358140" y="137264"/>
                  </a:lnTo>
                  <a:lnTo>
                    <a:pt x="358221" y="137445"/>
                  </a:lnTo>
                  <a:lnTo>
                    <a:pt x="358314" y="137639"/>
                  </a:lnTo>
                  <a:lnTo>
                    <a:pt x="358430" y="137820"/>
                  </a:lnTo>
                  <a:lnTo>
                    <a:pt x="358523" y="138014"/>
                  </a:lnTo>
                  <a:lnTo>
                    <a:pt x="358604" y="138196"/>
                  </a:lnTo>
                  <a:lnTo>
                    <a:pt x="358685" y="138390"/>
                  </a:lnTo>
                  <a:lnTo>
                    <a:pt x="358766" y="138571"/>
                  </a:lnTo>
                  <a:lnTo>
                    <a:pt x="358894" y="138765"/>
                  </a:lnTo>
                  <a:lnTo>
                    <a:pt x="358987" y="138959"/>
                  </a:lnTo>
                  <a:lnTo>
                    <a:pt x="359068" y="139140"/>
                  </a:lnTo>
                  <a:lnTo>
                    <a:pt x="359149" y="139334"/>
                  </a:lnTo>
                  <a:lnTo>
                    <a:pt x="359230" y="139515"/>
                  </a:lnTo>
                  <a:lnTo>
                    <a:pt x="359358" y="139709"/>
                  </a:lnTo>
                  <a:lnTo>
                    <a:pt x="359439" y="139890"/>
                  </a:lnTo>
                  <a:lnTo>
                    <a:pt x="359532" y="140084"/>
                  </a:lnTo>
                  <a:lnTo>
                    <a:pt x="359613" y="140265"/>
                  </a:lnTo>
                  <a:lnTo>
                    <a:pt x="359694" y="140459"/>
                  </a:lnTo>
                  <a:lnTo>
                    <a:pt x="359822" y="140653"/>
                  </a:lnTo>
                  <a:lnTo>
                    <a:pt x="359903" y="140834"/>
                  </a:lnTo>
                  <a:lnTo>
                    <a:pt x="359996" y="141028"/>
                  </a:lnTo>
                  <a:lnTo>
                    <a:pt x="360077" y="141209"/>
                  </a:lnTo>
                  <a:lnTo>
                    <a:pt x="360158" y="141403"/>
                  </a:lnTo>
                  <a:lnTo>
                    <a:pt x="360286" y="141584"/>
                  </a:lnTo>
                  <a:lnTo>
                    <a:pt x="360367" y="141778"/>
                  </a:lnTo>
                  <a:lnTo>
                    <a:pt x="360448" y="142011"/>
                  </a:lnTo>
                  <a:lnTo>
                    <a:pt x="360541" y="142205"/>
                  </a:lnTo>
                  <a:lnTo>
                    <a:pt x="360622" y="142386"/>
                  </a:lnTo>
                  <a:lnTo>
                    <a:pt x="360750" y="142580"/>
                  </a:lnTo>
                  <a:lnTo>
                    <a:pt x="360831" y="142761"/>
                  </a:lnTo>
                  <a:lnTo>
                    <a:pt x="360912" y="142955"/>
                  </a:lnTo>
                  <a:lnTo>
                    <a:pt x="361005" y="143136"/>
                  </a:lnTo>
                  <a:lnTo>
                    <a:pt x="361086" y="143330"/>
                  </a:lnTo>
                  <a:lnTo>
                    <a:pt x="361214" y="143524"/>
                  </a:lnTo>
                  <a:lnTo>
                    <a:pt x="361295" y="143705"/>
                  </a:lnTo>
                  <a:lnTo>
                    <a:pt x="361376" y="143899"/>
                  </a:lnTo>
                  <a:lnTo>
                    <a:pt x="361457" y="144080"/>
                  </a:lnTo>
                  <a:lnTo>
                    <a:pt x="361550" y="144274"/>
                  </a:lnTo>
                  <a:lnTo>
                    <a:pt x="361678" y="144455"/>
                  </a:lnTo>
                  <a:lnTo>
                    <a:pt x="361759" y="144649"/>
                  </a:lnTo>
                  <a:lnTo>
                    <a:pt x="361840" y="144830"/>
                  </a:lnTo>
                  <a:lnTo>
                    <a:pt x="361921" y="145024"/>
                  </a:lnTo>
                  <a:lnTo>
                    <a:pt x="362014" y="145257"/>
                  </a:lnTo>
                  <a:lnTo>
                    <a:pt x="362130" y="145451"/>
                  </a:lnTo>
                  <a:lnTo>
                    <a:pt x="362223" y="145632"/>
                  </a:lnTo>
                  <a:lnTo>
                    <a:pt x="362304" y="145826"/>
                  </a:lnTo>
                  <a:lnTo>
                    <a:pt x="362385" y="146007"/>
                  </a:lnTo>
                  <a:lnTo>
                    <a:pt x="362467" y="146201"/>
                  </a:lnTo>
                  <a:lnTo>
                    <a:pt x="362594" y="146395"/>
                  </a:lnTo>
                  <a:lnTo>
                    <a:pt x="362687" y="146577"/>
                  </a:lnTo>
                  <a:lnTo>
                    <a:pt x="362768" y="146771"/>
                  </a:lnTo>
                  <a:lnTo>
                    <a:pt x="362849" y="146952"/>
                  </a:lnTo>
                  <a:lnTo>
                    <a:pt x="362931" y="147146"/>
                  </a:lnTo>
                  <a:lnTo>
                    <a:pt x="363058" y="147327"/>
                  </a:lnTo>
                  <a:lnTo>
                    <a:pt x="363139" y="147572"/>
                  </a:lnTo>
                  <a:lnTo>
                    <a:pt x="363232" y="147753"/>
                  </a:lnTo>
                  <a:lnTo>
                    <a:pt x="363313" y="147947"/>
                  </a:lnTo>
                  <a:lnTo>
                    <a:pt x="363395" y="148129"/>
                  </a:lnTo>
                  <a:lnTo>
                    <a:pt x="363522" y="148323"/>
                  </a:lnTo>
                  <a:lnTo>
                    <a:pt x="363603" y="148504"/>
                  </a:lnTo>
                  <a:lnTo>
                    <a:pt x="363696" y="148698"/>
                  </a:lnTo>
                  <a:lnTo>
                    <a:pt x="363777" y="148879"/>
                  </a:lnTo>
                  <a:lnTo>
                    <a:pt x="363859" y="149073"/>
                  </a:lnTo>
                  <a:lnTo>
                    <a:pt x="363986" y="149306"/>
                  </a:lnTo>
                  <a:lnTo>
                    <a:pt x="364067" y="149500"/>
                  </a:lnTo>
                  <a:lnTo>
                    <a:pt x="364149" y="149681"/>
                  </a:lnTo>
                  <a:lnTo>
                    <a:pt x="364241" y="149875"/>
                  </a:lnTo>
                  <a:lnTo>
                    <a:pt x="364323" y="150056"/>
                  </a:lnTo>
                  <a:lnTo>
                    <a:pt x="364450" y="150250"/>
                  </a:lnTo>
                  <a:lnTo>
                    <a:pt x="364531" y="150444"/>
                  </a:lnTo>
                  <a:lnTo>
                    <a:pt x="364613" y="150625"/>
                  </a:lnTo>
                  <a:lnTo>
                    <a:pt x="364705" y="150858"/>
                  </a:lnTo>
                  <a:lnTo>
                    <a:pt x="364787" y="151052"/>
                  </a:lnTo>
                  <a:lnTo>
                    <a:pt x="364914" y="151233"/>
                  </a:lnTo>
                  <a:lnTo>
                    <a:pt x="364995" y="151427"/>
                  </a:lnTo>
                  <a:lnTo>
                    <a:pt x="365077" y="151621"/>
                  </a:lnTo>
                  <a:lnTo>
                    <a:pt x="365158" y="151802"/>
                  </a:lnTo>
                  <a:lnTo>
                    <a:pt x="365251" y="151996"/>
                  </a:lnTo>
                  <a:lnTo>
                    <a:pt x="365378" y="152229"/>
                  </a:lnTo>
                  <a:lnTo>
                    <a:pt x="365459" y="152410"/>
                  </a:lnTo>
                  <a:lnTo>
                    <a:pt x="365541" y="152604"/>
                  </a:lnTo>
                  <a:lnTo>
                    <a:pt x="365622" y="152798"/>
                  </a:lnTo>
                  <a:lnTo>
                    <a:pt x="365715" y="152979"/>
                  </a:lnTo>
                  <a:lnTo>
                    <a:pt x="365831" y="153173"/>
                  </a:lnTo>
                  <a:lnTo>
                    <a:pt x="365923" y="153405"/>
                  </a:lnTo>
                  <a:lnTo>
                    <a:pt x="366005" y="153587"/>
                  </a:lnTo>
                  <a:lnTo>
                    <a:pt x="366086" y="153781"/>
                  </a:lnTo>
                  <a:lnTo>
                    <a:pt x="366167" y="153975"/>
                  </a:lnTo>
                  <a:lnTo>
                    <a:pt x="366295" y="154156"/>
                  </a:lnTo>
                  <a:lnTo>
                    <a:pt x="366387" y="154350"/>
                  </a:lnTo>
                  <a:lnTo>
                    <a:pt x="366469" y="154582"/>
                  </a:lnTo>
                  <a:lnTo>
                    <a:pt x="366550" y="154764"/>
                  </a:lnTo>
                  <a:lnTo>
                    <a:pt x="366631" y="154958"/>
                  </a:lnTo>
                  <a:lnTo>
                    <a:pt x="366759" y="155139"/>
                  </a:lnTo>
                  <a:lnTo>
                    <a:pt x="366851" y="155333"/>
                  </a:lnTo>
                  <a:lnTo>
                    <a:pt x="366933" y="155527"/>
                  </a:lnTo>
                  <a:lnTo>
                    <a:pt x="367014" y="155759"/>
                  </a:lnTo>
                  <a:lnTo>
                    <a:pt x="367095" y="155940"/>
                  </a:lnTo>
                  <a:lnTo>
                    <a:pt x="367223" y="156134"/>
                  </a:lnTo>
                  <a:lnTo>
                    <a:pt x="367304" y="156316"/>
                  </a:lnTo>
                  <a:lnTo>
                    <a:pt x="367397" y="156510"/>
                  </a:lnTo>
                  <a:lnTo>
                    <a:pt x="367478" y="156742"/>
                  </a:lnTo>
                  <a:lnTo>
                    <a:pt x="367559" y="156936"/>
                  </a:lnTo>
                  <a:lnTo>
                    <a:pt x="367687" y="157117"/>
                  </a:lnTo>
                  <a:lnTo>
                    <a:pt x="367768" y="157311"/>
                  </a:lnTo>
                  <a:lnTo>
                    <a:pt x="367849" y="157493"/>
                  </a:lnTo>
                  <a:lnTo>
                    <a:pt x="367942" y="157738"/>
                  </a:lnTo>
                  <a:lnTo>
                    <a:pt x="368023" y="157919"/>
                  </a:lnTo>
                  <a:lnTo>
                    <a:pt x="368151" y="158113"/>
                  </a:lnTo>
                </a:path>
                <a:path w="925195" h="787400">
                  <a:moveTo>
                    <a:pt x="368151" y="158113"/>
                  </a:moveTo>
                  <a:lnTo>
                    <a:pt x="368232" y="158294"/>
                  </a:lnTo>
                  <a:lnTo>
                    <a:pt x="368313" y="158488"/>
                  </a:lnTo>
                  <a:lnTo>
                    <a:pt x="368406" y="158721"/>
                  </a:lnTo>
                  <a:lnTo>
                    <a:pt x="368487" y="158915"/>
                  </a:lnTo>
                  <a:lnTo>
                    <a:pt x="368615" y="159096"/>
                  </a:lnTo>
                  <a:lnTo>
                    <a:pt x="368696" y="159290"/>
                  </a:lnTo>
                  <a:lnTo>
                    <a:pt x="368777" y="159471"/>
                  </a:lnTo>
                  <a:lnTo>
                    <a:pt x="368858" y="159717"/>
                  </a:lnTo>
                  <a:lnTo>
                    <a:pt x="368951" y="159898"/>
                  </a:lnTo>
                  <a:lnTo>
                    <a:pt x="369079" y="160092"/>
                  </a:lnTo>
                  <a:lnTo>
                    <a:pt x="369160" y="160273"/>
                  </a:lnTo>
                  <a:lnTo>
                    <a:pt x="369241" y="160506"/>
                  </a:lnTo>
                  <a:lnTo>
                    <a:pt x="369322" y="160700"/>
                  </a:lnTo>
                  <a:lnTo>
                    <a:pt x="369415" y="160881"/>
                  </a:lnTo>
                  <a:lnTo>
                    <a:pt x="369531" y="161075"/>
                  </a:lnTo>
                  <a:lnTo>
                    <a:pt x="369624" y="161308"/>
                  </a:lnTo>
                  <a:lnTo>
                    <a:pt x="369705" y="161502"/>
                  </a:lnTo>
                  <a:lnTo>
                    <a:pt x="369786" y="161683"/>
                  </a:lnTo>
                  <a:lnTo>
                    <a:pt x="369867" y="161877"/>
                  </a:lnTo>
                  <a:lnTo>
                    <a:pt x="370331" y="162912"/>
                  </a:lnTo>
                  <a:lnTo>
                    <a:pt x="370459" y="163106"/>
                  </a:lnTo>
                  <a:lnTo>
                    <a:pt x="370552" y="163287"/>
                  </a:lnTo>
                  <a:lnTo>
                    <a:pt x="370633" y="163481"/>
                  </a:lnTo>
                  <a:lnTo>
                    <a:pt x="370714" y="163714"/>
                  </a:lnTo>
                  <a:lnTo>
                    <a:pt x="370796" y="163895"/>
                  </a:lnTo>
                  <a:lnTo>
                    <a:pt x="370923" y="164089"/>
                  </a:lnTo>
                  <a:lnTo>
                    <a:pt x="371004" y="164283"/>
                  </a:lnTo>
                  <a:lnTo>
                    <a:pt x="371097" y="164515"/>
                  </a:lnTo>
                  <a:lnTo>
                    <a:pt x="371178" y="164697"/>
                  </a:lnTo>
                  <a:lnTo>
                    <a:pt x="371260" y="164891"/>
                  </a:lnTo>
                  <a:lnTo>
                    <a:pt x="371387" y="165123"/>
                  </a:lnTo>
                  <a:lnTo>
                    <a:pt x="371468" y="165317"/>
                  </a:lnTo>
                  <a:lnTo>
                    <a:pt x="371550" y="165498"/>
                  </a:lnTo>
                  <a:lnTo>
                    <a:pt x="371642" y="165692"/>
                  </a:lnTo>
                  <a:lnTo>
                    <a:pt x="371724" y="165925"/>
                  </a:lnTo>
                  <a:lnTo>
                    <a:pt x="371851" y="166106"/>
                  </a:lnTo>
                  <a:lnTo>
                    <a:pt x="371932" y="166300"/>
                  </a:lnTo>
                  <a:lnTo>
                    <a:pt x="372014" y="166533"/>
                  </a:lnTo>
                  <a:lnTo>
                    <a:pt x="372106" y="166727"/>
                  </a:lnTo>
                  <a:lnTo>
                    <a:pt x="372188" y="166908"/>
                  </a:lnTo>
                  <a:lnTo>
                    <a:pt x="372315" y="167102"/>
                  </a:lnTo>
                  <a:lnTo>
                    <a:pt x="372396" y="167335"/>
                  </a:lnTo>
                  <a:lnTo>
                    <a:pt x="372478" y="167529"/>
                  </a:lnTo>
                  <a:lnTo>
                    <a:pt x="372570" y="167710"/>
                  </a:lnTo>
                  <a:lnTo>
                    <a:pt x="372652" y="167943"/>
                  </a:lnTo>
                  <a:lnTo>
                    <a:pt x="372779" y="168137"/>
                  </a:lnTo>
                  <a:lnTo>
                    <a:pt x="372860" y="168331"/>
                  </a:lnTo>
                  <a:lnTo>
                    <a:pt x="372942" y="168564"/>
                  </a:lnTo>
                  <a:lnTo>
                    <a:pt x="373023" y="168745"/>
                  </a:lnTo>
                  <a:lnTo>
                    <a:pt x="373116" y="168939"/>
                  </a:lnTo>
                  <a:lnTo>
                    <a:pt x="373232" y="169120"/>
                  </a:lnTo>
                  <a:lnTo>
                    <a:pt x="373324" y="169366"/>
                  </a:lnTo>
                  <a:lnTo>
                    <a:pt x="373406" y="169547"/>
                  </a:lnTo>
                  <a:lnTo>
                    <a:pt x="373487" y="169741"/>
                  </a:lnTo>
                  <a:lnTo>
                    <a:pt x="373568" y="169973"/>
                  </a:lnTo>
                  <a:lnTo>
                    <a:pt x="373696" y="170155"/>
                  </a:lnTo>
                  <a:lnTo>
                    <a:pt x="373788" y="170349"/>
                  </a:lnTo>
                  <a:lnTo>
                    <a:pt x="373870" y="170581"/>
                  </a:lnTo>
                  <a:lnTo>
                    <a:pt x="373951" y="170775"/>
                  </a:lnTo>
                  <a:lnTo>
                    <a:pt x="374032" y="170956"/>
                  </a:lnTo>
                  <a:lnTo>
                    <a:pt x="374160" y="171202"/>
                  </a:lnTo>
                  <a:lnTo>
                    <a:pt x="374252" y="171383"/>
                  </a:lnTo>
                  <a:lnTo>
                    <a:pt x="374334" y="171577"/>
                  </a:lnTo>
                  <a:lnTo>
                    <a:pt x="374415" y="171810"/>
                  </a:lnTo>
                  <a:lnTo>
                    <a:pt x="374496" y="171991"/>
                  </a:lnTo>
                  <a:lnTo>
                    <a:pt x="374624" y="172185"/>
                  </a:lnTo>
                  <a:lnTo>
                    <a:pt x="374705" y="172418"/>
                  </a:lnTo>
                  <a:lnTo>
                    <a:pt x="374798" y="172612"/>
                  </a:lnTo>
                  <a:lnTo>
                    <a:pt x="374879" y="172793"/>
                  </a:lnTo>
                  <a:lnTo>
                    <a:pt x="374960" y="173026"/>
                  </a:lnTo>
                  <a:lnTo>
                    <a:pt x="375088" y="173220"/>
                  </a:lnTo>
                  <a:lnTo>
                    <a:pt x="375169" y="173414"/>
                  </a:lnTo>
                  <a:lnTo>
                    <a:pt x="375250" y="173647"/>
                  </a:lnTo>
                  <a:lnTo>
                    <a:pt x="375343" y="173828"/>
                  </a:lnTo>
                  <a:lnTo>
                    <a:pt x="375424" y="174073"/>
                  </a:lnTo>
                  <a:lnTo>
                    <a:pt x="375552" y="174255"/>
                  </a:lnTo>
                  <a:lnTo>
                    <a:pt x="375633" y="174449"/>
                  </a:lnTo>
                  <a:lnTo>
                    <a:pt x="375714" y="174681"/>
                  </a:lnTo>
                  <a:lnTo>
                    <a:pt x="375807" y="174862"/>
                  </a:lnTo>
                  <a:lnTo>
                    <a:pt x="375888" y="175056"/>
                  </a:lnTo>
                  <a:lnTo>
                    <a:pt x="376016" y="175289"/>
                  </a:lnTo>
                  <a:lnTo>
                    <a:pt x="376097" y="175483"/>
                  </a:lnTo>
                  <a:lnTo>
                    <a:pt x="376178" y="175716"/>
                  </a:lnTo>
                  <a:lnTo>
                    <a:pt x="376271" y="175897"/>
                  </a:lnTo>
                  <a:lnTo>
                    <a:pt x="376352" y="176091"/>
                  </a:lnTo>
                  <a:lnTo>
                    <a:pt x="376480" y="176324"/>
                  </a:lnTo>
                  <a:lnTo>
                    <a:pt x="376561" y="176518"/>
                  </a:lnTo>
                  <a:lnTo>
                    <a:pt x="376642" y="176699"/>
                  </a:lnTo>
                  <a:lnTo>
                    <a:pt x="376723" y="176945"/>
                  </a:lnTo>
                  <a:lnTo>
                    <a:pt x="376816" y="177126"/>
                  </a:lnTo>
                  <a:lnTo>
                    <a:pt x="376932" y="177359"/>
                  </a:lnTo>
                  <a:lnTo>
                    <a:pt x="377025" y="177553"/>
                  </a:lnTo>
                  <a:lnTo>
                    <a:pt x="377106" y="177734"/>
                  </a:lnTo>
                  <a:lnTo>
                    <a:pt x="377187" y="177979"/>
                  </a:lnTo>
                  <a:lnTo>
                    <a:pt x="377268" y="178160"/>
                  </a:lnTo>
                  <a:lnTo>
                    <a:pt x="377396" y="178393"/>
                  </a:lnTo>
                  <a:lnTo>
                    <a:pt x="377489" y="178587"/>
                  </a:lnTo>
                  <a:lnTo>
                    <a:pt x="377570" y="178768"/>
                  </a:lnTo>
                  <a:lnTo>
                    <a:pt x="377651" y="179014"/>
                  </a:lnTo>
                  <a:lnTo>
                    <a:pt x="377732" y="179195"/>
                  </a:lnTo>
                  <a:lnTo>
                    <a:pt x="377860" y="179428"/>
                  </a:lnTo>
                  <a:lnTo>
                    <a:pt x="377941" y="179622"/>
                  </a:lnTo>
                  <a:lnTo>
                    <a:pt x="378034" y="179816"/>
                  </a:lnTo>
                  <a:lnTo>
                    <a:pt x="378115" y="180049"/>
                  </a:lnTo>
                  <a:lnTo>
                    <a:pt x="378196" y="180230"/>
                  </a:lnTo>
                  <a:lnTo>
                    <a:pt x="378324" y="180463"/>
                  </a:lnTo>
                  <a:lnTo>
                    <a:pt x="378405" y="180657"/>
                  </a:lnTo>
                  <a:lnTo>
                    <a:pt x="378498" y="180851"/>
                  </a:lnTo>
                  <a:lnTo>
                    <a:pt x="378579" y="181084"/>
                  </a:lnTo>
                  <a:lnTo>
                    <a:pt x="378707" y="181265"/>
                  </a:lnTo>
                  <a:lnTo>
                    <a:pt x="378788" y="181510"/>
                  </a:lnTo>
                  <a:lnTo>
                    <a:pt x="378869" y="181691"/>
                  </a:lnTo>
                  <a:lnTo>
                    <a:pt x="378950" y="181924"/>
                  </a:lnTo>
                  <a:lnTo>
                    <a:pt x="379043" y="182118"/>
                  </a:lnTo>
                  <a:lnTo>
                    <a:pt x="379171" y="182299"/>
                  </a:lnTo>
                  <a:lnTo>
                    <a:pt x="379252" y="182545"/>
                  </a:lnTo>
                  <a:lnTo>
                    <a:pt x="379333" y="182726"/>
                  </a:lnTo>
                  <a:lnTo>
                    <a:pt x="379414" y="182959"/>
                  </a:lnTo>
                  <a:lnTo>
                    <a:pt x="379507" y="183153"/>
                  </a:lnTo>
                  <a:lnTo>
                    <a:pt x="379623" y="183386"/>
                  </a:lnTo>
                  <a:lnTo>
                    <a:pt x="379716" y="183580"/>
                  </a:lnTo>
                  <a:lnTo>
                    <a:pt x="379797" y="183812"/>
                  </a:lnTo>
                  <a:lnTo>
                    <a:pt x="379878" y="183994"/>
                  </a:lnTo>
                  <a:lnTo>
                    <a:pt x="379971" y="184188"/>
                  </a:lnTo>
                  <a:lnTo>
                    <a:pt x="380087" y="184420"/>
                  </a:lnTo>
                  <a:lnTo>
                    <a:pt x="380180" y="184614"/>
                  </a:lnTo>
                  <a:lnTo>
                    <a:pt x="380261" y="184847"/>
                  </a:lnTo>
                  <a:lnTo>
                    <a:pt x="380342" y="185028"/>
                  </a:lnTo>
                  <a:lnTo>
                    <a:pt x="380424" y="185274"/>
                  </a:lnTo>
                  <a:lnTo>
                    <a:pt x="380551" y="185455"/>
                  </a:lnTo>
                  <a:lnTo>
                    <a:pt x="380632" y="185688"/>
                  </a:lnTo>
                  <a:lnTo>
                    <a:pt x="380725" y="185882"/>
                  </a:lnTo>
                  <a:lnTo>
                    <a:pt x="380806" y="186115"/>
                  </a:lnTo>
                  <a:lnTo>
                    <a:pt x="380888" y="186309"/>
                  </a:lnTo>
                  <a:lnTo>
                    <a:pt x="381015" y="186490"/>
                  </a:lnTo>
                  <a:lnTo>
                    <a:pt x="381096" y="186723"/>
                  </a:lnTo>
                  <a:lnTo>
                    <a:pt x="381189" y="186917"/>
                  </a:lnTo>
                  <a:lnTo>
                    <a:pt x="381270" y="187149"/>
                  </a:lnTo>
                  <a:lnTo>
                    <a:pt x="381352" y="187343"/>
                  </a:lnTo>
                  <a:lnTo>
                    <a:pt x="381479" y="187576"/>
                  </a:lnTo>
                  <a:lnTo>
                    <a:pt x="381560" y="187770"/>
                  </a:lnTo>
                  <a:lnTo>
                    <a:pt x="381642" y="188003"/>
                  </a:lnTo>
                  <a:lnTo>
                    <a:pt x="381734" y="188184"/>
                  </a:lnTo>
                  <a:lnTo>
                    <a:pt x="381816" y="188430"/>
                  </a:lnTo>
                  <a:lnTo>
                    <a:pt x="381943" y="188611"/>
                  </a:lnTo>
                  <a:lnTo>
                    <a:pt x="382024" y="188844"/>
                  </a:lnTo>
                  <a:lnTo>
                    <a:pt x="382106" y="189038"/>
                  </a:lnTo>
                  <a:lnTo>
                    <a:pt x="382198" y="189270"/>
                  </a:lnTo>
                  <a:lnTo>
                    <a:pt x="382280" y="189465"/>
                  </a:lnTo>
                  <a:lnTo>
                    <a:pt x="382407" y="189697"/>
                  </a:lnTo>
                  <a:lnTo>
                    <a:pt x="382488" y="189878"/>
                  </a:lnTo>
                  <a:lnTo>
                    <a:pt x="382570" y="190124"/>
                  </a:lnTo>
                  <a:lnTo>
                    <a:pt x="382651" y="190305"/>
                  </a:lnTo>
                  <a:lnTo>
                    <a:pt x="382744" y="190538"/>
                  </a:lnTo>
                  <a:lnTo>
                    <a:pt x="382871" y="190732"/>
                  </a:lnTo>
                  <a:lnTo>
                    <a:pt x="382952" y="190965"/>
                  </a:lnTo>
                  <a:lnTo>
                    <a:pt x="383034" y="191159"/>
                  </a:lnTo>
                  <a:lnTo>
                    <a:pt x="383115" y="191392"/>
                  </a:lnTo>
                  <a:lnTo>
                    <a:pt x="383208" y="191573"/>
                  </a:lnTo>
                  <a:lnTo>
                    <a:pt x="383324" y="191818"/>
                  </a:lnTo>
                  <a:lnTo>
                    <a:pt x="383416" y="191999"/>
                  </a:lnTo>
                  <a:lnTo>
                    <a:pt x="383498" y="192232"/>
                  </a:lnTo>
                  <a:lnTo>
                    <a:pt x="383579" y="192426"/>
                  </a:lnTo>
                  <a:lnTo>
                    <a:pt x="383660" y="192659"/>
                  </a:lnTo>
                  <a:lnTo>
                    <a:pt x="383788" y="192853"/>
                  </a:lnTo>
                  <a:lnTo>
                    <a:pt x="383880" y="193086"/>
                  </a:lnTo>
                  <a:lnTo>
                    <a:pt x="383962" y="193267"/>
                  </a:lnTo>
                  <a:lnTo>
                    <a:pt x="384043" y="193513"/>
                  </a:lnTo>
                  <a:lnTo>
                    <a:pt x="384124" y="193694"/>
                  </a:lnTo>
                  <a:lnTo>
                    <a:pt x="384252" y="193927"/>
                  </a:lnTo>
                  <a:lnTo>
                    <a:pt x="384333" y="194121"/>
                  </a:lnTo>
                  <a:lnTo>
                    <a:pt x="384426" y="194353"/>
                  </a:lnTo>
                  <a:lnTo>
                    <a:pt x="384507" y="194547"/>
                  </a:lnTo>
                  <a:lnTo>
                    <a:pt x="384588" y="194780"/>
                  </a:lnTo>
                  <a:lnTo>
                    <a:pt x="384716" y="195013"/>
                  </a:lnTo>
                  <a:lnTo>
                    <a:pt x="384797" y="195207"/>
                  </a:lnTo>
                  <a:lnTo>
                    <a:pt x="384890" y="195440"/>
                  </a:lnTo>
                  <a:lnTo>
                    <a:pt x="384971" y="195621"/>
                  </a:lnTo>
                  <a:lnTo>
                    <a:pt x="385052" y="195867"/>
                  </a:lnTo>
                  <a:lnTo>
                    <a:pt x="385180" y="196048"/>
                  </a:lnTo>
                  <a:lnTo>
                    <a:pt x="385261" y="196281"/>
                  </a:lnTo>
                  <a:lnTo>
                    <a:pt x="385342" y="196475"/>
                  </a:lnTo>
                  <a:lnTo>
                    <a:pt x="385435" y="196707"/>
                  </a:lnTo>
                  <a:lnTo>
                    <a:pt x="385516" y="196901"/>
                  </a:lnTo>
                  <a:lnTo>
                    <a:pt x="385644" y="197134"/>
                  </a:lnTo>
                  <a:lnTo>
                    <a:pt x="385725" y="197367"/>
                  </a:lnTo>
                  <a:lnTo>
                    <a:pt x="385806" y="197561"/>
                  </a:lnTo>
                  <a:lnTo>
                    <a:pt x="385899" y="197794"/>
                  </a:lnTo>
                  <a:lnTo>
                    <a:pt x="385980" y="197975"/>
                  </a:lnTo>
                  <a:lnTo>
                    <a:pt x="386108" y="198208"/>
                  </a:lnTo>
                  <a:lnTo>
                    <a:pt x="386189" y="198402"/>
                  </a:lnTo>
                  <a:lnTo>
                    <a:pt x="386270" y="198634"/>
                  </a:lnTo>
                  <a:lnTo>
                    <a:pt x="386351" y="198828"/>
                  </a:lnTo>
                  <a:lnTo>
                    <a:pt x="386444" y="199061"/>
                  </a:lnTo>
                  <a:lnTo>
                    <a:pt x="386572" y="199294"/>
                  </a:lnTo>
                </a:path>
                <a:path w="925195" h="787400">
                  <a:moveTo>
                    <a:pt x="386572" y="199294"/>
                  </a:moveTo>
                  <a:lnTo>
                    <a:pt x="386653" y="199488"/>
                  </a:lnTo>
                  <a:lnTo>
                    <a:pt x="386734" y="199721"/>
                  </a:lnTo>
                  <a:lnTo>
                    <a:pt x="386815" y="199915"/>
                  </a:lnTo>
                  <a:lnTo>
                    <a:pt x="386908" y="200148"/>
                  </a:lnTo>
                  <a:lnTo>
                    <a:pt x="387024" y="200329"/>
                  </a:lnTo>
                  <a:lnTo>
                    <a:pt x="387117" y="200562"/>
                  </a:lnTo>
                  <a:lnTo>
                    <a:pt x="387198" y="200807"/>
                  </a:lnTo>
                  <a:lnTo>
                    <a:pt x="387279" y="200988"/>
                  </a:lnTo>
                  <a:lnTo>
                    <a:pt x="387360" y="201221"/>
                  </a:lnTo>
                  <a:lnTo>
                    <a:pt x="387488" y="201415"/>
                  </a:lnTo>
                  <a:lnTo>
                    <a:pt x="387581" y="201648"/>
                  </a:lnTo>
                  <a:lnTo>
                    <a:pt x="387662" y="201881"/>
                  </a:lnTo>
                  <a:lnTo>
                    <a:pt x="387743" y="202075"/>
                  </a:lnTo>
                  <a:lnTo>
                    <a:pt x="387824" y="202308"/>
                  </a:lnTo>
                  <a:lnTo>
                    <a:pt x="387952" y="202502"/>
                  </a:lnTo>
                  <a:lnTo>
                    <a:pt x="388033" y="202734"/>
                  </a:lnTo>
                  <a:lnTo>
                    <a:pt x="388126" y="202915"/>
                  </a:lnTo>
                  <a:lnTo>
                    <a:pt x="388207" y="203161"/>
                  </a:lnTo>
                  <a:lnTo>
                    <a:pt x="388288" y="203394"/>
                  </a:lnTo>
                  <a:lnTo>
                    <a:pt x="388416" y="203575"/>
                  </a:lnTo>
                  <a:lnTo>
                    <a:pt x="388497" y="203821"/>
                  </a:lnTo>
                  <a:lnTo>
                    <a:pt x="388590" y="204002"/>
                  </a:lnTo>
                  <a:lnTo>
                    <a:pt x="388671" y="204235"/>
                  </a:lnTo>
                  <a:lnTo>
                    <a:pt x="388752" y="204480"/>
                  </a:lnTo>
                  <a:lnTo>
                    <a:pt x="388880" y="204662"/>
                  </a:lnTo>
                  <a:lnTo>
                    <a:pt x="388961" y="204894"/>
                  </a:lnTo>
                  <a:lnTo>
                    <a:pt x="389042" y="205127"/>
                  </a:lnTo>
                  <a:lnTo>
                    <a:pt x="389135" y="205321"/>
                  </a:lnTo>
                  <a:lnTo>
                    <a:pt x="389216" y="205554"/>
                  </a:lnTo>
                  <a:lnTo>
                    <a:pt x="389344" y="205748"/>
                  </a:lnTo>
                  <a:lnTo>
                    <a:pt x="389425" y="205981"/>
                  </a:lnTo>
                  <a:lnTo>
                    <a:pt x="389506" y="206214"/>
                  </a:lnTo>
                  <a:lnTo>
                    <a:pt x="389599" y="206408"/>
                  </a:lnTo>
                  <a:lnTo>
                    <a:pt x="389680" y="206640"/>
                  </a:lnTo>
                  <a:lnTo>
                    <a:pt x="389808" y="206821"/>
                  </a:lnTo>
                  <a:lnTo>
                    <a:pt x="389889" y="207067"/>
                  </a:lnTo>
                  <a:lnTo>
                    <a:pt x="389970" y="207300"/>
                  </a:lnTo>
                  <a:lnTo>
                    <a:pt x="390052" y="207481"/>
                  </a:lnTo>
                  <a:lnTo>
                    <a:pt x="390144" y="207727"/>
                  </a:lnTo>
                  <a:lnTo>
                    <a:pt x="390272" y="207960"/>
                  </a:lnTo>
                  <a:lnTo>
                    <a:pt x="390353" y="208141"/>
                  </a:lnTo>
                  <a:lnTo>
                    <a:pt x="390434" y="208386"/>
                  </a:lnTo>
                  <a:lnTo>
                    <a:pt x="390516" y="208619"/>
                  </a:lnTo>
                  <a:lnTo>
                    <a:pt x="390608" y="208800"/>
                  </a:lnTo>
                  <a:lnTo>
                    <a:pt x="390724" y="209046"/>
                  </a:lnTo>
                  <a:lnTo>
                    <a:pt x="390817" y="209227"/>
                  </a:lnTo>
                  <a:lnTo>
                    <a:pt x="390898" y="209460"/>
                  </a:lnTo>
                  <a:lnTo>
                    <a:pt x="390980" y="209693"/>
                  </a:lnTo>
                  <a:lnTo>
                    <a:pt x="391061" y="209887"/>
                  </a:lnTo>
                  <a:lnTo>
                    <a:pt x="391188" y="210120"/>
                  </a:lnTo>
                  <a:lnTo>
                    <a:pt x="391281" y="210352"/>
                  </a:lnTo>
                  <a:lnTo>
                    <a:pt x="391362" y="210546"/>
                  </a:lnTo>
                  <a:lnTo>
                    <a:pt x="391444" y="210779"/>
                  </a:lnTo>
                  <a:lnTo>
                    <a:pt x="391525" y="211012"/>
                  </a:lnTo>
                  <a:lnTo>
                    <a:pt x="391652" y="211206"/>
                  </a:lnTo>
                  <a:lnTo>
                    <a:pt x="391734" y="211439"/>
                  </a:lnTo>
                  <a:lnTo>
                    <a:pt x="391826" y="211672"/>
                  </a:lnTo>
                  <a:lnTo>
                    <a:pt x="391908" y="211866"/>
                  </a:lnTo>
                  <a:lnTo>
                    <a:pt x="391989" y="212098"/>
                  </a:lnTo>
                  <a:lnTo>
                    <a:pt x="392116" y="212331"/>
                  </a:lnTo>
                  <a:lnTo>
                    <a:pt x="392198" y="212525"/>
                  </a:lnTo>
                  <a:lnTo>
                    <a:pt x="392290" y="212758"/>
                  </a:lnTo>
                  <a:lnTo>
                    <a:pt x="392372" y="212991"/>
                  </a:lnTo>
                  <a:lnTo>
                    <a:pt x="392453" y="213185"/>
                  </a:lnTo>
                  <a:lnTo>
                    <a:pt x="392580" y="213418"/>
                  </a:lnTo>
                  <a:lnTo>
                    <a:pt x="392662" y="213650"/>
                  </a:lnTo>
                  <a:lnTo>
                    <a:pt x="392743" y="213844"/>
                  </a:lnTo>
                  <a:lnTo>
                    <a:pt x="392836" y="214077"/>
                  </a:lnTo>
                  <a:lnTo>
                    <a:pt x="392917" y="214310"/>
                  </a:lnTo>
                  <a:lnTo>
                    <a:pt x="393044" y="214504"/>
                  </a:lnTo>
                  <a:lnTo>
                    <a:pt x="393126" y="214737"/>
                  </a:lnTo>
                  <a:lnTo>
                    <a:pt x="393207" y="214970"/>
                  </a:lnTo>
                  <a:lnTo>
                    <a:pt x="393300" y="215164"/>
                  </a:lnTo>
                  <a:lnTo>
                    <a:pt x="393381" y="215396"/>
                  </a:lnTo>
                  <a:lnTo>
                    <a:pt x="393508" y="215629"/>
                  </a:lnTo>
                  <a:lnTo>
                    <a:pt x="393590" y="215823"/>
                  </a:lnTo>
                  <a:lnTo>
                    <a:pt x="393671" y="216056"/>
                  </a:lnTo>
                  <a:lnTo>
                    <a:pt x="393752" y="216289"/>
                  </a:lnTo>
                  <a:lnTo>
                    <a:pt x="393845" y="216483"/>
                  </a:lnTo>
                  <a:lnTo>
                    <a:pt x="393972" y="216716"/>
                  </a:lnTo>
                  <a:lnTo>
                    <a:pt x="394054" y="216949"/>
                  </a:lnTo>
                  <a:lnTo>
                    <a:pt x="394135" y="217181"/>
                  </a:lnTo>
                  <a:lnTo>
                    <a:pt x="394216" y="217375"/>
                  </a:lnTo>
                  <a:lnTo>
                    <a:pt x="394309" y="217608"/>
                  </a:lnTo>
                  <a:lnTo>
                    <a:pt x="394425" y="217841"/>
                  </a:lnTo>
                  <a:lnTo>
                    <a:pt x="394518" y="218035"/>
                  </a:lnTo>
                  <a:lnTo>
                    <a:pt x="394599" y="218268"/>
                  </a:lnTo>
                  <a:lnTo>
                    <a:pt x="394680" y="218501"/>
                  </a:lnTo>
                  <a:lnTo>
                    <a:pt x="394761" y="218695"/>
                  </a:lnTo>
                  <a:lnTo>
                    <a:pt x="394889" y="218927"/>
                  </a:lnTo>
                  <a:lnTo>
                    <a:pt x="394982" y="219160"/>
                  </a:lnTo>
                  <a:lnTo>
                    <a:pt x="395063" y="219393"/>
                  </a:lnTo>
                  <a:lnTo>
                    <a:pt x="395144" y="219587"/>
                  </a:lnTo>
                  <a:lnTo>
                    <a:pt x="395225" y="219820"/>
                  </a:lnTo>
                  <a:lnTo>
                    <a:pt x="395353" y="220053"/>
                  </a:lnTo>
                  <a:lnTo>
                    <a:pt x="395446" y="220247"/>
                  </a:lnTo>
                  <a:lnTo>
                    <a:pt x="395527" y="220479"/>
                  </a:lnTo>
                  <a:lnTo>
                    <a:pt x="395608" y="220712"/>
                  </a:lnTo>
                  <a:lnTo>
                    <a:pt x="395689" y="220945"/>
                  </a:lnTo>
                  <a:lnTo>
                    <a:pt x="395817" y="221139"/>
                  </a:lnTo>
                  <a:lnTo>
                    <a:pt x="395898" y="221372"/>
                  </a:lnTo>
                  <a:lnTo>
                    <a:pt x="395991" y="221605"/>
                  </a:lnTo>
                  <a:lnTo>
                    <a:pt x="396072" y="221799"/>
                  </a:lnTo>
                  <a:lnTo>
                    <a:pt x="396153" y="222031"/>
                  </a:lnTo>
                  <a:lnTo>
                    <a:pt x="396281" y="222264"/>
                  </a:lnTo>
                  <a:lnTo>
                    <a:pt x="396362" y="222497"/>
                  </a:lnTo>
                  <a:lnTo>
                    <a:pt x="396443" y="222691"/>
                  </a:lnTo>
                  <a:lnTo>
                    <a:pt x="396536" y="222924"/>
                  </a:lnTo>
                  <a:lnTo>
                    <a:pt x="396617" y="223157"/>
                  </a:lnTo>
                  <a:lnTo>
                    <a:pt x="396745" y="223402"/>
                  </a:lnTo>
                  <a:lnTo>
                    <a:pt x="396826" y="223583"/>
                  </a:lnTo>
                  <a:lnTo>
                    <a:pt x="396907" y="223816"/>
                  </a:lnTo>
                  <a:lnTo>
                    <a:pt x="397000" y="224049"/>
                  </a:lnTo>
                  <a:lnTo>
                    <a:pt x="397081" y="224295"/>
                  </a:lnTo>
                  <a:lnTo>
                    <a:pt x="397209" y="224476"/>
                  </a:lnTo>
                  <a:lnTo>
                    <a:pt x="397290" y="224709"/>
                  </a:lnTo>
                  <a:lnTo>
                    <a:pt x="397371" y="224954"/>
                  </a:lnTo>
                  <a:lnTo>
                    <a:pt x="397452" y="225187"/>
                  </a:lnTo>
                  <a:lnTo>
                    <a:pt x="397545" y="225368"/>
                  </a:lnTo>
                  <a:lnTo>
                    <a:pt x="397673" y="225614"/>
                  </a:lnTo>
                  <a:lnTo>
                    <a:pt x="397754" y="225847"/>
                  </a:lnTo>
                  <a:lnTo>
                    <a:pt x="397835" y="226080"/>
                  </a:lnTo>
                  <a:lnTo>
                    <a:pt x="397916" y="226274"/>
                  </a:lnTo>
                  <a:lnTo>
                    <a:pt x="398009" y="226506"/>
                  </a:lnTo>
                  <a:lnTo>
                    <a:pt x="398125" y="226739"/>
                  </a:lnTo>
                  <a:lnTo>
                    <a:pt x="398218" y="226972"/>
                  </a:lnTo>
                  <a:lnTo>
                    <a:pt x="398299" y="227166"/>
                  </a:lnTo>
                  <a:lnTo>
                    <a:pt x="398380" y="227399"/>
                  </a:lnTo>
                  <a:lnTo>
                    <a:pt x="398462" y="227632"/>
                  </a:lnTo>
                  <a:lnTo>
                    <a:pt x="398589" y="227865"/>
                  </a:lnTo>
                  <a:lnTo>
                    <a:pt x="398682" y="228059"/>
                  </a:lnTo>
                  <a:lnTo>
                    <a:pt x="398763" y="228291"/>
                  </a:lnTo>
                  <a:lnTo>
                    <a:pt x="398844" y="228524"/>
                  </a:lnTo>
                  <a:lnTo>
                    <a:pt x="398926" y="228757"/>
                  </a:lnTo>
                  <a:lnTo>
                    <a:pt x="399053" y="228951"/>
                  </a:lnTo>
                  <a:lnTo>
                    <a:pt x="399146" y="229184"/>
                  </a:lnTo>
                  <a:lnTo>
                    <a:pt x="399227" y="229417"/>
                  </a:lnTo>
                  <a:lnTo>
                    <a:pt x="399308" y="229662"/>
                  </a:lnTo>
                  <a:lnTo>
                    <a:pt x="399390" y="229895"/>
                  </a:lnTo>
                  <a:lnTo>
                    <a:pt x="399517" y="230076"/>
                  </a:lnTo>
                  <a:lnTo>
                    <a:pt x="399598" y="230322"/>
                  </a:lnTo>
                  <a:lnTo>
                    <a:pt x="399691" y="230555"/>
                  </a:lnTo>
                  <a:lnTo>
                    <a:pt x="399772" y="230788"/>
                  </a:lnTo>
                  <a:lnTo>
                    <a:pt x="399854" y="230969"/>
                  </a:lnTo>
                  <a:lnTo>
                    <a:pt x="399981" y="231214"/>
                  </a:lnTo>
                  <a:lnTo>
                    <a:pt x="400062" y="231447"/>
                  </a:lnTo>
                  <a:lnTo>
                    <a:pt x="400144" y="231680"/>
                  </a:lnTo>
                  <a:lnTo>
                    <a:pt x="400236" y="231913"/>
                  </a:lnTo>
                  <a:lnTo>
                    <a:pt x="400318" y="232107"/>
                  </a:lnTo>
                  <a:lnTo>
                    <a:pt x="400445" y="232340"/>
                  </a:lnTo>
                  <a:lnTo>
                    <a:pt x="400526" y="232572"/>
                  </a:lnTo>
                  <a:lnTo>
                    <a:pt x="400608" y="232805"/>
                  </a:lnTo>
                  <a:lnTo>
                    <a:pt x="400700" y="233051"/>
                  </a:lnTo>
                  <a:lnTo>
                    <a:pt x="400782" y="233232"/>
                  </a:lnTo>
                  <a:lnTo>
                    <a:pt x="400909" y="233465"/>
                  </a:lnTo>
                  <a:lnTo>
                    <a:pt x="400990" y="233711"/>
                  </a:lnTo>
                  <a:lnTo>
                    <a:pt x="401072" y="233943"/>
                  </a:lnTo>
                  <a:lnTo>
                    <a:pt x="401164" y="234176"/>
                  </a:lnTo>
                  <a:lnTo>
                    <a:pt x="401246" y="234370"/>
                  </a:lnTo>
                  <a:lnTo>
                    <a:pt x="401373" y="234603"/>
                  </a:lnTo>
                  <a:lnTo>
                    <a:pt x="401454" y="234836"/>
                  </a:lnTo>
                  <a:lnTo>
                    <a:pt x="401536" y="235069"/>
                  </a:lnTo>
                  <a:lnTo>
                    <a:pt x="401617" y="235301"/>
                  </a:lnTo>
                  <a:lnTo>
                    <a:pt x="401710" y="235495"/>
                  </a:lnTo>
                  <a:lnTo>
                    <a:pt x="401826" y="235728"/>
                  </a:lnTo>
                  <a:lnTo>
                    <a:pt x="401918" y="235961"/>
                  </a:lnTo>
                  <a:lnTo>
                    <a:pt x="402000" y="236194"/>
                  </a:lnTo>
                  <a:lnTo>
                    <a:pt x="402081" y="236440"/>
                  </a:lnTo>
                  <a:lnTo>
                    <a:pt x="402162" y="236621"/>
                  </a:lnTo>
                  <a:lnTo>
                    <a:pt x="402290" y="236853"/>
                  </a:lnTo>
                  <a:lnTo>
                    <a:pt x="402382" y="237099"/>
                  </a:lnTo>
                  <a:lnTo>
                    <a:pt x="402464" y="237332"/>
                  </a:lnTo>
                  <a:lnTo>
                    <a:pt x="402545" y="237565"/>
                  </a:lnTo>
                  <a:lnTo>
                    <a:pt x="402626" y="237798"/>
                  </a:lnTo>
                  <a:lnTo>
                    <a:pt x="402754" y="237992"/>
                  </a:lnTo>
                  <a:lnTo>
                    <a:pt x="402835" y="238224"/>
                  </a:lnTo>
                  <a:lnTo>
                    <a:pt x="402928" y="238457"/>
                  </a:lnTo>
                  <a:lnTo>
                    <a:pt x="403009" y="238690"/>
                  </a:lnTo>
                  <a:lnTo>
                    <a:pt x="403090" y="238936"/>
                  </a:lnTo>
                  <a:lnTo>
                    <a:pt x="403218" y="239169"/>
                  </a:lnTo>
                  <a:lnTo>
                    <a:pt x="403299" y="239350"/>
                  </a:lnTo>
                  <a:lnTo>
                    <a:pt x="403392" y="239582"/>
                  </a:lnTo>
                  <a:lnTo>
                    <a:pt x="403473" y="239828"/>
                  </a:lnTo>
                  <a:lnTo>
                    <a:pt x="403554" y="240061"/>
                  </a:lnTo>
                  <a:lnTo>
                    <a:pt x="403682" y="240294"/>
                  </a:lnTo>
                  <a:lnTo>
                    <a:pt x="403763" y="240527"/>
                  </a:lnTo>
                  <a:lnTo>
                    <a:pt x="403844" y="240721"/>
                  </a:lnTo>
                  <a:lnTo>
                    <a:pt x="403937" y="240953"/>
                  </a:lnTo>
                  <a:lnTo>
                    <a:pt x="404018" y="241186"/>
                  </a:lnTo>
                  <a:lnTo>
                    <a:pt x="404146" y="241419"/>
                  </a:lnTo>
                  <a:lnTo>
                    <a:pt x="404227" y="241665"/>
                  </a:lnTo>
                  <a:lnTo>
                    <a:pt x="404308" y="241898"/>
                  </a:lnTo>
                  <a:lnTo>
                    <a:pt x="404401" y="242079"/>
                  </a:lnTo>
                  <a:lnTo>
                    <a:pt x="404482" y="242324"/>
                  </a:lnTo>
                  <a:lnTo>
                    <a:pt x="404610" y="242557"/>
                  </a:lnTo>
                  <a:lnTo>
                    <a:pt x="404691" y="242790"/>
                  </a:lnTo>
                  <a:lnTo>
                    <a:pt x="404772" y="243023"/>
                  </a:lnTo>
                  <a:lnTo>
                    <a:pt x="404865" y="243256"/>
                  </a:lnTo>
                  <a:lnTo>
                    <a:pt x="404946" y="243501"/>
                  </a:lnTo>
                </a:path>
                <a:path w="925195" h="787400">
                  <a:moveTo>
                    <a:pt x="404946" y="243501"/>
                  </a:moveTo>
                  <a:lnTo>
                    <a:pt x="405074" y="243682"/>
                  </a:lnTo>
                  <a:lnTo>
                    <a:pt x="405155" y="243915"/>
                  </a:lnTo>
                  <a:lnTo>
                    <a:pt x="405236" y="244148"/>
                  </a:lnTo>
                  <a:lnTo>
                    <a:pt x="405317" y="244394"/>
                  </a:lnTo>
                  <a:lnTo>
                    <a:pt x="405410" y="244627"/>
                  </a:lnTo>
                  <a:lnTo>
                    <a:pt x="405526" y="244859"/>
                  </a:lnTo>
                  <a:lnTo>
                    <a:pt x="405619" y="245092"/>
                  </a:lnTo>
                  <a:lnTo>
                    <a:pt x="405700" y="245286"/>
                  </a:lnTo>
                  <a:lnTo>
                    <a:pt x="405781" y="245519"/>
                  </a:lnTo>
                  <a:lnTo>
                    <a:pt x="405862" y="245752"/>
                  </a:lnTo>
                  <a:lnTo>
                    <a:pt x="405990" y="245985"/>
                  </a:lnTo>
                  <a:lnTo>
                    <a:pt x="406083" y="246230"/>
                  </a:lnTo>
                  <a:lnTo>
                    <a:pt x="406164" y="246463"/>
                  </a:lnTo>
                  <a:lnTo>
                    <a:pt x="406245" y="246696"/>
                  </a:lnTo>
                  <a:lnTo>
                    <a:pt x="406326" y="246929"/>
                  </a:lnTo>
                  <a:lnTo>
                    <a:pt x="406454" y="247123"/>
                  </a:lnTo>
                  <a:lnTo>
                    <a:pt x="406535" y="247356"/>
                  </a:lnTo>
                  <a:lnTo>
                    <a:pt x="406628" y="247588"/>
                  </a:lnTo>
                  <a:lnTo>
                    <a:pt x="406709" y="247821"/>
                  </a:lnTo>
                  <a:lnTo>
                    <a:pt x="406790" y="248067"/>
                  </a:lnTo>
                  <a:lnTo>
                    <a:pt x="406918" y="248300"/>
                  </a:lnTo>
                  <a:lnTo>
                    <a:pt x="406999" y="248532"/>
                  </a:lnTo>
                  <a:lnTo>
                    <a:pt x="407092" y="248765"/>
                  </a:lnTo>
                  <a:lnTo>
                    <a:pt x="407173" y="248998"/>
                  </a:lnTo>
                  <a:lnTo>
                    <a:pt x="407254" y="249192"/>
                  </a:lnTo>
                  <a:lnTo>
                    <a:pt x="407382" y="249425"/>
                  </a:lnTo>
                  <a:lnTo>
                    <a:pt x="407463" y="249658"/>
                  </a:lnTo>
                  <a:lnTo>
                    <a:pt x="407544" y="249903"/>
                  </a:lnTo>
                  <a:lnTo>
                    <a:pt x="407637" y="250136"/>
                  </a:lnTo>
                  <a:lnTo>
                    <a:pt x="407719" y="250369"/>
                  </a:lnTo>
                  <a:lnTo>
                    <a:pt x="407846" y="250602"/>
                  </a:lnTo>
                  <a:lnTo>
                    <a:pt x="407927" y="250835"/>
                  </a:lnTo>
                  <a:lnTo>
                    <a:pt x="408009" y="251067"/>
                  </a:lnTo>
                  <a:lnTo>
                    <a:pt x="408101" y="251261"/>
                  </a:lnTo>
                  <a:lnTo>
                    <a:pt x="408183" y="251494"/>
                  </a:lnTo>
                  <a:lnTo>
                    <a:pt x="408310" y="251727"/>
                  </a:lnTo>
                  <a:lnTo>
                    <a:pt x="408391" y="251973"/>
                  </a:lnTo>
                  <a:lnTo>
                    <a:pt x="408473" y="252206"/>
                  </a:lnTo>
                  <a:lnTo>
                    <a:pt x="408554" y="252438"/>
                  </a:lnTo>
                  <a:lnTo>
                    <a:pt x="408647" y="252671"/>
                  </a:lnTo>
                  <a:lnTo>
                    <a:pt x="408774" y="252904"/>
                  </a:lnTo>
                  <a:lnTo>
                    <a:pt x="408855" y="253150"/>
                  </a:lnTo>
                  <a:lnTo>
                    <a:pt x="408937" y="253383"/>
                  </a:lnTo>
                  <a:lnTo>
                    <a:pt x="409018" y="253564"/>
                  </a:lnTo>
                  <a:lnTo>
                    <a:pt x="409111" y="253809"/>
                  </a:lnTo>
                  <a:lnTo>
                    <a:pt x="409227" y="254042"/>
                  </a:lnTo>
                  <a:lnTo>
                    <a:pt x="409319" y="254275"/>
                  </a:lnTo>
                  <a:lnTo>
                    <a:pt x="409401" y="254508"/>
                  </a:lnTo>
                  <a:lnTo>
                    <a:pt x="409482" y="254741"/>
                  </a:lnTo>
                  <a:lnTo>
                    <a:pt x="409563" y="254986"/>
                  </a:lnTo>
                  <a:lnTo>
                    <a:pt x="409691" y="255219"/>
                  </a:lnTo>
                  <a:lnTo>
                    <a:pt x="409783" y="255452"/>
                  </a:lnTo>
                  <a:lnTo>
                    <a:pt x="409865" y="255685"/>
                  </a:lnTo>
                  <a:lnTo>
                    <a:pt x="409946" y="255918"/>
                  </a:lnTo>
                  <a:lnTo>
                    <a:pt x="410027" y="256163"/>
                  </a:lnTo>
                  <a:lnTo>
                    <a:pt x="410155" y="256344"/>
                  </a:lnTo>
                  <a:lnTo>
                    <a:pt x="410236" y="256577"/>
                  </a:lnTo>
                  <a:lnTo>
                    <a:pt x="410329" y="256810"/>
                  </a:lnTo>
                  <a:lnTo>
                    <a:pt x="410410" y="257056"/>
                  </a:lnTo>
                  <a:lnTo>
                    <a:pt x="410491" y="257289"/>
                  </a:lnTo>
                  <a:lnTo>
                    <a:pt x="410619" y="257521"/>
                  </a:lnTo>
                  <a:lnTo>
                    <a:pt x="410700" y="257754"/>
                  </a:lnTo>
                  <a:lnTo>
                    <a:pt x="410793" y="257987"/>
                  </a:lnTo>
                  <a:lnTo>
                    <a:pt x="410874" y="258233"/>
                  </a:lnTo>
                  <a:lnTo>
                    <a:pt x="410955" y="258466"/>
                  </a:lnTo>
                  <a:lnTo>
                    <a:pt x="411083" y="258698"/>
                  </a:lnTo>
                  <a:lnTo>
                    <a:pt x="411164" y="258931"/>
                  </a:lnTo>
                  <a:lnTo>
                    <a:pt x="411245" y="259164"/>
                  </a:lnTo>
                  <a:lnTo>
                    <a:pt x="411338" y="259410"/>
                  </a:lnTo>
                  <a:lnTo>
                    <a:pt x="411419" y="259642"/>
                  </a:lnTo>
                  <a:lnTo>
                    <a:pt x="411547" y="259824"/>
                  </a:lnTo>
                  <a:lnTo>
                    <a:pt x="411628" y="260069"/>
                  </a:lnTo>
                  <a:lnTo>
                    <a:pt x="411709" y="260302"/>
                  </a:lnTo>
                  <a:lnTo>
                    <a:pt x="411802" y="260535"/>
                  </a:lnTo>
                  <a:lnTo>
                    <a:pt x="411883" y="260768"/>
                  </a:lnTo>
                  <a:lnTo>
                    <a:pt x="412011" y="261001"/>
                  </a:lnTo>
                  <a:lnTo>
                    <a:pt x="412092" y="261246"/>
                  </a:lnTo>
                  <a:lnTo>
                    <a:pt x="412173" y="261479"/>
                  </a:lnTo>
                  <a:lnTo>
                    <a:pt x="412254" y="261712"/>
                  </a:lnTo>
                  <a:lnTo>
                    <a:pt x="412347" y="261945"/>
                  </a:lnTo>
                  <a:lnTo>
                    <a:pt x="412475" y="262177"/>
                  </a:lnTo>
                  <a:lnTo>
                    <a:pt x="412556" y="262423"/>
                  </a:lnTo>
                  <a:lnTo>
                    <a:pt x="412637" y="262656"/>
                  </a:lnTo>
                  <a:lnTo>
                    <a:pt x="412718" y="262889"/>
                  </a:lnTo>
                  <a:lnTo>
                    <a:pt x="412811" y="263122"/>
                  </a:lnTo>
                  <a:lnTo>
                    <a:pt x="412927" y="263354"/>
                  </a:lnTo>
                  <a:lnTo>
                    <a:pt x="413020" y="263600"/>
                  </a:lnTo>
                  <a:lnTo>
                    <a:pt x="413101" y="263833"/>
                  </a:lnTo>
                  <a:lnTo>
                    <a:pt x="413182" y="264066"/>
                  </a:lnTo>
                  <a:lnTo>
                    <a:pt x="413263" y="264299"/>
                  </a:lnTo>
                  <a:lnTo>
                    <a:pt x="413391" y="264531"/>
                  </a:lnTo>
                  <a:lnTo>
                    <a:pt x="413484" y="264725"/>
                  </a:lnTo>
                  <a:lnTo>
                    <a:pt x="413565" y="264958"/>
                  </a:lnTo>
                  <a:lnTo>
                    <a:pt x="413646" y="265191"/>
                  </a:lnTo>
                  <a:lnTo>
                    <a:pt x="413727" y="265424"/>
                  </a:lnTo>
                  <a:lnTo>
                    <a:pt x="413855" y="265670"/>
                  </a:lnTo>
                  <a:lnTo>
                    <a:pt x="413936" y="265902"/>
                  </a:lnTo>
                  <a:lnTo>
                    <a:pt x="414029" y="266135"/>
                  </a:lnTo>
                  <a:lnTo>
                    <a:pt x="414110" y="266368"/>
                  </a:lnTo>
                  <a:lnTo>
                    <a:pt x="414191" y="266601"/>
                  </a:lnTo>
                  <a:lnTo>
                    <a:pt x="414319" y="266847"/>
                  </a:lnTo>
                  <a:lnTo>
                    <a:pt x="414400" y="267079"/>
                  </a:lnTo>
                  <a:lnTo>
                    <a:pt x="414493" y="267312"/>
                  </a:lnTo>
                  <a:lnTo>
                    <a:pt x="414574" y="267545"/>
                  </a:lnTo>
                  <a:lnTo>
                    <a:pt x="414655" y="267778"/>
                  </a:lnTo>
                  <a:lnTo>
                    <a:pt x="414783" y="268023"/>
                  </a:lnTo>
                  <a:lnTo>
                    <a:pt x="414864" y="268256"/>
                  </a:lnTo>
                  <a:lnTo>
                    <a:pt x="414945" y="268489"/>
                  </a:lnTo>
                  <a:lnTo>
                    <a:pt x="415038" y="268722"/>
                  </a:lnTo>
                  <a:lnTo>
                    <a:pt x="415119" y="268955"/>
                  </a:lnTo>
                  <a:lnTo>
                    <a:pt x="415247" y="269200"/>
                  </a:lnTo>
                  <a:lnTo>
                    <a:pt x="415328" y="269433"/>
                  </a:lnTo>
                  <a:lnTo>
                    <a:pt x="415409" y="269666"/>
                  </a:lnTo>
                  <a:lnTo>
                    <a:pt x="415502" y="269899"/>
                  </a:lnTo>
                  <a:lnTo>
                    <a:pt x="415583" y="270132"/>
                  </a:lnTo>
                  <a:lnTo>
                    <a:pt x="415711" y="270377"/>
                  </a:lnTo>
                  <a:lnTo>
                    <a:pt x="415792" y="270610"/>
                  </a:lnTo>
                  <a:lnTo>
                    <a:pt x="415873" y="270843"/>
                  </a:lnTo>
                  <a:lnTo>
                    <a:pt x="415955" y="271076"/>
                  </a:lnTo>
                  <a:lnTo>
                    <a:pt x="416047" y="271309"/>
                  </a:lnTo>
                  <a:lnTo>
                    <a:pt x="416175" y="271554"/>
                  </a:lnTo>
                  <a:lnTo>
                    <a:pt x="416256" y="271787"/>
                  </a:lnTo>
                  <a:lnTo>
                    <a:pt x="416337" y="272020"/>
                  </a:lnTo>
                  <a:lnTo>
                    <a:pt x="416419" y="272253"/>
                  </a:lnTo>
                  <a:lnTo>
                    <a:pt x="416511" y="272486"/>
                  </a:lnTo>
                  <a:lnTo>
                    <a:pt x="416627" y="272731"/>
                  </a:lnTo>
                  <a:lnTo>
                    <a:pt x="416720" y="272964"/>
                  </a:lnTo>
                  <a:lnTo>
                    <a:pt x="416801" y="273197"/>
                  </a:lnTo>
                  <a:lnTo>
                    <a:pt x="416883" y="273430"/>
                  </a:lnTo>
                  <a:lnTo>
                    <a:pt x="416964" y="273663"/>
                  </a:lnTo>
                  <a:lnTo>
                    <a:pt x="417091" y="273908"/>
                  </a:lnTo>
                  <a:lnTo>
                    <a:pt x="417184" y="274141"/>
                  </a:lnTo>
                  <a:lnTo>
                    <a:pt x="417265" y="274374"/>
                  </a:lnTo>
                  <a:lnTo>
                    <a:pt x="417347" y="274607"/>
                  </a:lnTo>
                  <a:lnTo>
                    <a:pt x="417428" y="274840"/>
                  </a:lnTo>
                  <a:lnTo>
                    <a:pt x="417555" y="275085"/>
                  </a:lnTo>
                  <a:lnTo>
                    <a:pt x="417637" y="275318"/>
                  </a:lnTo>
                  <a:lnTo>
                    <a:pt x="417729" y="275551"/>
                  </a:lnTo>
                  <a:lnTo>
                    <a:pt x="417811" y="275784"/>
                  </a:lnTo>
                  <a:lnTo>
                    <a:pt x="417892" y="276016"/>
                  </a:lnTo>
                  <a:lnTo>
                    <a:pt x="418019" y="276262"/>
                  </a:lnTo>
                  <a:lnTo>
                    <a:pt x="418101" y="276495"/>
                  </a:lnTo>
                  <a:lnTo>
                    <a:pt x="418193" y="276728"/>
                  </a:lnTo>
                  <a:lnTo>
                    <a:pt x="418275" y="276961"/>
                  </a:lnTo>
                  <a:lnTo>
                    <a:pt x="418356" y="277193"/>
                  </a:lnTo>
                  <a:lnTo>
                    <a:pt x="418483" y="277439"/>
                  </a:lnTo>
                  <a:lnTo>
                    <a:pt x="418565" y="277672"/>
                  </a:lnTo>
                  <a:lnTo>
                    <a:pt x="418646" y="277905"/>
                  </a:lnTo>
                  <a:lnTo>
                    <a:pt x="418739" y="278138"/>
                  </a:lnTo>
                  <a:lnTo>
                    <a:pt x="418820" y="278370"/>
                  </a:lnTo>
                  <a:lnTo>
                    <a:pt x="418947" y="278603"/>
                  </a:lnTo>
                  <a:lnTo>
                    <a:pt x="419029" y="278849"/>
                  </a:lnTo>
                  <a:lnTo>
                    <a:pt x="419110" y="279082"/>
                  </a:lnTo>
                  <a:lnTo>
                    <a:pt x="419203" y="279315"/>
                  </a:lnTo>
                  <a:lnTo>
                    <a:pt x="419284" y="279547"/>
                  </a:lnTo>
                  <a:lnTo>
                    <a:pt x="419411" y="279780"/>
                  </a:lnTo>
                  <a:lnTo>
                    <a:pt x="419493" y="280026"/>
                  </a:lnTo>
                  <a:lnTo>
                    <a:pt x="419574" y="280259"/>
                  </a:lnTo>
                  <a:lnTo>
                    <a:pt x="419655" y="280492"/>
                  </a:lnTo>
                  <a:lnTo>
                    <a:pt x="419748" y="280724"/>
                  </a:lnTo>
                  <a:lnTo>
                    <a:pt x="419875" y="280957"/>
                  </a:lnTo>
                  <a:lnTo>
                    <a:pt x="419957" y="281203"/>
                  </a:lnTo>
                  <a:lnTo>
                    <a:pt x="420038" y="281474"/>
                  </a:lnTo>
                  <a:lnTo>
                    <a:pt x="420119" y="281720"/>
                  </a:lnTo>
                  <a:lnTo>
                    <a:pt x="420212" y="281953"/>
                  </a:lnTo>
                  <a:lnTo>
                    <a:pt x="420339" y="282186"/>
                  </a:lnTo>
                  <a:lnTo>
                    <a:pt x="420421" y="282419"/>
                  </a:lnTo>
                  <a:lnTo>
                    <a:pt x="420502" y="282651"/>
                  </a:lnTo>
                  <a:lnTo>
                    <a:pt x="420583" y="282897"/>
                  </a:lnTo>
                  <a:lnTo>
                    <a:pt x="420664" y="283130"/>
                  </a:lnTo>
                  <a:lnTo>
                    <a:pt x="420792" y="283363"/>
                  </a:lnTo>
                  <a:lnTo>
                    <a:pt x="420885" y="283596"/>
                  </a:lnTo>
                  <a:lnTo>
                    <a:pt x="420966" y="283828"/>
                  </a:lnTo>
                  <a:lnTo>
                    <a:pt x="421047" y="284074"/>
                  </a:lnTo>
                  <a:lnTo>
                    <a:pt x="421128" y="284307"/>
                  </a:lnTo>
                  <a:lnTo>
                    <a:pt x="421256" y="284540"/>
                  </a:lnTo>
                  <a:lnTo>
                    <a:pt x="421337" y="284773"/>
                  </a:lnTo>
                  <a:lnTo>
                    <a:pt x="421430" y="285005"/>
                  </a:lnTo>
                  <a:lnTo>
                    <a:pt x="421511" y="285251"/>
                  </a:lnTo>
                  <a:lnTo>
                    <a:pt x="421592" y="285484"/>
                  </a:lnTo>
                  <a:lnTo>
                    <a:pt x="421720" y="285717"/>
                  </a:lnTo>
                  <a:lnTo>
                    <a:pt x="421801" y="285950"/>
                  </a:lnTo>
                  <a:lnTo>
                    <a:pt x="421894" y="286182"/>
                  </a:lnTo>
                  <a:lnTo>
                    <a:pt x="421975" y="286428"/>
                  </a:lnTo>
                  <a:lnTo>
                    <a:pt x="422056" y="286700"/>
                  </a:lnTo>
                  <a:lnTo>
                    <a:pt x="422184" y="286945"/>
                  </a:lnTo>
                  <a:lnTo>
                    <a:pt x="422265" y="287178"/>
                  </a:lnTo>
                  <a:lnTo>
                    <a:pt x="422346" y="287411"/>
                  </a:lnTo>
                  <a:lnTo>
                    <a:pt x="422439" y="287644"/>
                  </a:lnTo>
                  <a:lnTo>
                    <a:pt x="422520" y="287877"/>
                  </a:lnTo>
                  <a:lnTo>
                    <a:pt x="422648" y="288122"/>
                  </a:lnTo>
                  <a:lnTo>
                    <a:pt x="422729" y="288355"/>
                  </a:lnTo>
                  <a:lnTo>
                    <a:pt x="422810" y="288588"/>
                  </a:lnTo>
                  <a:lnTo>
                    <a:pt x="422903" y="288821"/>
                  </a:lnTo>
                  <a:lnTo>
                    <a:pt x="422984" y="289054"/>
                  </a:lnTo>
                  <a:lnTo>
                    <a:pt x="423112" y="289299"/>
                  </a:lnTo>
                  <a:lnTo>
                    <a:pt x="423193" y="289532"/>
                  </a:lnTo>
                  <a:lnTo>
                    <a:pt x="423274" y="289765"/>
                  </a:lnTo>
                  <a:lnTo>
                    <a:pt x="423355" y="289998"/>
                  </a:lnTo>
                </a:path>
                <a:path w="925195" h="787400">
                  <a:moveTo>
                    <a:pt x="423355" y="289998"/>
                  </a:moveTo>
                  <a:lnTo>
                    <a:pt x="423448" y="290231"/>
                  </a:lnTo>
                  <a:lnTo>
                    <a:pt x="423576" y="290515"/>
                  </a:lnTo>
                  <a:lnTo>
                    <a:pt x="423657" y="290748"/>
                  </a:lnTo>
                  <a:lnTo>
                    <a:pt x="423738" y="290994"/>
                  </a:lnTo>
                  <a:lnTo>
                    <a:pt x="423819" y="291226"/>
                  </a:lnTo>
                  <a:lnTo>
                    <a:pt x="423912" y="291459"/>
                  </a:lnTo>
                  <a:lnTo>
                    <a:pt x="424040" y="291692"/>
                  </a:lnTo>
                  <a:lnTo>
                    <a:pt x="424121" y="291925"/>
                  </a:lnTo>
                  <a:lnTo>
                    <a:pt x="424202" y="292171"/>
                  </a:lnTo>
                  <a:lnTo>
                    <a:pt x="424283" y="292403"/>
                  </a:lnTo>
                  <a:lnTo>
                    <a:pt x="424365" y="292636"/>
                  </a:lnTo>
                  <a:lnTo>
                    <a:pt x="424492" y="292869"/>
                  </a:lnTo>
                  <a:lnTo>
                    <a:pt x="424585" y="293102"/>
                  </a:lnTo>
                  <a:lnTo>
                    <a:pt x="424666" y="293348"/>
                  </a:lnTo>
                  <a:lnTo>
                    <a:pt x="424747" y="293619"/>
                  </a:lnTo>
                  <a:lnTo>
                    <a:pt x="424829" y="293865"/>
                  </a:lnTo>
                  <a:lnTo>
                    <a:pt x="424956" y="294098"/>
                  </a:lnTo>
                  <a:lnTo>
                    <a:pt x="425037" y="294331"/>
                  </a:lnTo>
                  <a:lnTo>
                    <a:pt x="425130" y="294563"/>
                  </a:lnTo>
                  <a:lnTo>
                    <a:pt x="425211" y="294796"/>
                  </a:lnTo>
                  <a:lnTo>
                    <a:pt x="425293" y="295042"/>
                  </a:lnTo>
                  <a:lnTo>
                    <a:pt x="425420" y="295275"/>
                  </a:lnTo>
                  <a:lnTo>
                    <a:pt x="425501" y="295507"/>
                  </a:lnTo>
                  <a:lnTo>
                    <a:pt x="425594" y="295740"/>
                  </a:lnTo>
                  <a:lnTo>
                    <a:pt x="425675" y="295973"/>
                  </a:lnTo>
                  <a:lnTo>
                    <a:pt x="425757" y="296219"/>
                  </a:lnTo>
                  <a:lnTo>
                    <a:pt x="425884" y="296490"/>
                  </a:lnTo>
                  <a:lnTo>
                    <a:pt x="425965" y="296736"/>
                  </a:lnTo>
                  <a:lnTo>
                    <a:pt x="426058" y="296969"/>
                  </a:lnTo>
                  <a:lnTo>
                    <a:pt x="426139" y="297202"/>
                  </a:lnTo>
                  <a:lnTo>
                    <a:pt x="426221" y="297435"/>
                  </a:lnTo>
                  <a:lnTo>
                    <a:pt x="426348" y="297667"/>
                  </a:lnTo>
                  <a:lnTo>
                    <a:pt x="426429" y="297913"/>
                  </a:lnTo>
                  <a:lnTo>
                    <a:pt x="426511" y="298146"/>
                  </a:lnTo>
                  <a:lnTo>
                    <a:pt x="426603" y="298379"/>
                  </a:lnTo>
                  <a:lnTo>
                    <a:pt x="426685" y="298612"/>
                  </a:lnTo>
                  <a:lnTo>
                    <a:pt x="426812" y="298896"/>
                  </a:lnTo>
                  <a:lnTo>
                    <a:pt x="426893" y="299129"/>
                  </a:lnTo>
                  <a:lnTo>
                    <a:pt x="426975" y="299362"/>
                  </a:lnTo>
                  <a:lnTo>
                    <a:pt x="427056" y="299607"/>
                  </a:lnTo>
                  <a:lnTo>
                    <a:pt x="427149" y="299840"/>
                  </a:lnTo>
                  <a:lnTo>
                    <a:pt x="427276" y="300073"/>
                  </a:lnTo>
                  <a:lnTo>
                    <a:pt x="427357" y="300306"/>
                  </a:lnTo>
                  <a:lnTo>
                    <a:pt x="427439" y="300539"/>
                  </a:lnTo>
                  <a:lnTo>
                    <a:pt x="427520" y="300784"/>
                  </a:lnTo>
                  <a:lnTo>
                    <a:pt x="427613" y="301017"/>
                  </a:lnTo>
                  <a:lnTo>
                    <a:pt x="427729" y="301302"/>
                  </a:lnTo>
                  <a:lnTo>
                    <a:pt x="427821" y="301535"/>
                  </a:lnTo>
                  <a:lnTo>
                    <a:pt x="427903" y="301767"/>
                  </a:lnTo>
                  <a:lnTo>
                    <a:pt x="427984" y="302000"/>
                  </a:lnTo>
                  <a:lnTo>
                    <a:pt x="428065" y="302233"/>
                  </a:lnTo>
                  <a:lnTo>
                    <a:pt x="428193" y="302479"/>
                  </a:lnTo>
                  <a:lnTo>
                    <a:pt x="428285" y="302712"/>
                  </a:lnTo>
                  <a:lnTo>
                    <a:pt x="428367" y="302944"/>
                  </a:lnTo>
                  <a:lnTo>
                    <a:pt x="428448" y="303177"/>
                  </a:lnTo>
                  <a:lnTo>
                    <a:pt x="428529" y="303462"/>
                  </a:lnTo>
                  <a:lnTo>
                    <a:pt x="428657" y="303694"/>
                  </a:lnTo>
                  <a:lnTo>
                    <a:pt x="428738" y="303927"/>
                  </a:lnTo>
                  <a:lnTo>
                    <a:pt x="428831" y="304173"/>
                  </a:lnTo>
                  <a:lnTo>
                    <a:pt x="428912" y="304406"/>
                  </a:lnTo>
                  <a:lnTo>
                    <a:pt x="428993" y="304639"/>
                  </a:lnTo>
                  <a:lnTo>
                    <a:pt x="429121" y="304871"/>
                  </a:lnTo>
                  <a:lnTo>
                    <a:pt x="429202" y="305104"/>
                  </a:lnTo>
                  <a:lnTo>
                    <a:pt x="429295" y="305350"/>
                  </a:lnTo>
                  <a:lnTo>
                    <a:pt x="429376" y="305622"/>
                  </a:lnTo>
                  <a:lnTo>
                    <a:pt x="429457" y="305867"/>
                  </a:lnTo>
                  <a:lnTo>
                    <a:pt x="429585" y="306100"/>
                  </a:lnTo>
                  <a:lnTo>
                    <a:pt x="429666" y="306333"/>
                  </a:lnTo>
                  <a:lnTo>
                    <a:pt x="429759" y="306566"/>
                  </a:lnTo>
                  <a:lnTo>
                    <a:pt x="429840" y="306799"/>
                  </a:lnTo>
                  <a:lnTo>
                    <a:pt x="429921" y="307044"/>
                  </a:lnTo>
                  <a:lnTo>
                    <a:pt x="430049" y="307277"/>
                  </a:lnTo>
                  <a:lnTo>
                    <a:pt x="430130" y="307562"/>
                  </a:lnTo>
                  <a:lnTo>
                    <a:pt x="430211" y="307794"/>
                  </a:lnTo>
                  <a:lnTo>
                    <a:pt x="430304" y="308027"/>
                  </a:lnTo>
                  <a:lnTo>
                    <a:pt x="430385" y="308260"/>
                  </a:lnTo>
                  <a:lnTo>
                    <a:pt x="430513" y="308493"/>
                  </a:lnTo>
                  <a:lnTo>
                    <a:pt x="430594" y="308739"/>
                  </a:lnTo>
                  <a:lnTo>
                    <a:pt x="430675" y="308971"/>
                  </a:lnTo>
                  <a:lnTo>
                    <a:pt x="430756" y="309204"/>
                  </a:lnTo>
                  <a:lnTo>
                    <a:pt x="430849" y="309489"/>
                  </a:lnTo>
                  <a:lnTo>
                    <a:pt x="430977" y="309722"/>
                  </a:lnTo>
                  <a:lnTo>
                    <a:pt x="431058" y="309954"/>
                  </a:lnTo>
                  <a:lnTo>
                    <a:pt x="431139" y="310187"/>
                  </a:lnTo>
                  <a:lnTo>
                    <a:pt x="431220" y="310433"/>
                  </a:lnTo>
                  <a:lnTo>
                    <a:pt x="431313" y="310666"/>
                  </a:lnTo>
                  <a:lnTo>
                    <a:pt x="431429" y="310899"/>
                  </a:lnTo>
                  <a:lnTo>
                    <a:pt x="431522" y="311183"/>
                  </a:lnTo>
                  <a:lnTo>
                    <a:pt x="431603" y="311416"/>
                  </a:lnTo>
                  <a:lnTo>
                    <a:pt x="431684" y="311649"/>
                  </a:lnTo>
                  <a:lnTo>
                    <a:pt x="431777" y="311894"/>
                  </a:lnTo>
                  <a:lnTo>
                    <a:pt x="431893" y="312127"/>
                  </a:lnTo>
                  <a:lnTo>
                    <a:pt x="431986" y="312360"/>
                  </a:lnTo>
                  <a:lnTo>
                    <a:pt x="432067" y="312593"/>
                  </a:lnTo>
                  <a:lnTo>
                    <a:pt x="432148" y="312877"/>
                  </a:lnTo>
                  <a:lnTo>
                    <a:pt x="432229" y="313110"/>
                  </a:lnTo>
                  <a:lnTo>
                    <a:pt x="432357" y="313343"/>
                  </a:lnTo>
                  <a:lnTo>
                    <a:pt x="432438" y="313589"/>
                  </a:lnTo>
                  <a:lnTo>
                    <a:pt x="432531" y="313822"/>
                  </a:lnTo>
                  <a:lnTo>
                    <a:pt x="432612" y="314054"/>
                  </a:lnTo>
                  <a:lnTo>
                    <a:pt x="432693" y="314287"/>
                  </a:lnTo>
                  <a:lnTo>
                    <a:pt x="432821" y="314572"/>
                  </a:lnTo>
                  <a:lnTo>
                    <a:pt x="432902" y="314804"/>
                  </a:lnTo>
                  <a:lnTo>
                    <a:pt x="432995" y="315037"/>
                  </a:lnTo>
                  <a:lnTo>
                    <a:pt x="433076" y="315283"/>
                  </a:lnTo>
                  <a:lnTo>
                    <a:pt x="433157" y="315516"/>
                  </a:lnTo>
                  <a:lnTo>
                    <a:pt x="433285" y="315749"/>
                  </a:lnTo>
                  <a:lnTo>
                    <a:pt x="433366" y="315981"/>
                  </a:lnTo>
                  <a:lnTo>
                    <a:pt x="433447" y="316266"/>
                  </a:lnTo>
                  <a:lnTo>
                    <a:pt x="433540" y="316499"/>
                  </a:lnTo>
                  <a:lnTo>
                    <a:pt x="433621" y="316732"/>
                  </a:lnTo>
                  <a:lnTo>
                    <a:pt x="433749" y="316977"/>
                  </a:lnTo>
                  <a:lnTo>
                    <a:pt x="433830" y="317210"/>
                  </a:lnTo>
                  <a:lnTo>
                    <a:pt x="433911" y="317443"/>
                  </a:lnTo>
                  <a:lnTo>
                    <a:pt x="434004" y="317676"/>
                  </a:lnTo>
                  <a:lnTo>
                    <a:pt x="434085" y="317960"/>
                  </a:lnTo>
                  <a:lnTo>
                    <a:pt x="434213" y="318193"/>
                  </a:lnTo>
                  <a:lnTo>
                    <a:pt x="434294" y="318426"/>
                  </a:lnTo>
                  <a:lnTo>
                    <a:pt x="434375" y="318672"/>
                  </a:lnTo>
                  <a:lnTo>
                    <a:pt x="434457" y="318904"/>
                  </a:lnTo>
                  <a:lnTo>
                    <a:pt x="434549" y="319137"/>
                  </a:lnTo>
                  <a:lnTo>
                    <a:pt x="434677" y="319422"/>
                  </a:lnTo>
                  <a:lnTo>
                    <a:pt x="434758" y="319655"/>
                  </a:lnTo>
                  <a:lnTo>
                    <a:pt x="434839" y="319887"/>
                  </a:lnTo>
                  <a:lnTo>
                    <a:pt x="434921" y="320120"/>
                  </a:lnTo>
                  <a:lnTo>
                    <a:pt x="435013" y="320366"/>
                  </a:lnTo>
                  <a:lnTo>
                    <a:pt x="435129" y="320599"/>
                  </a:lnTo>
                  <a:lnTo>
                    <a:pt x="435222" y="320883"/>
                  </a:lnTo>
                  <a:lnTo>
                    <a:pt x="435303" y="321116"/>
                  </a:lnTo>
                  <a:lnTo>
                    <a:pt x="435385" y="321349"/>
                  </a:lnTo>
                  <a:lnTo>
                    <a:pt x="435477" y="321582"/>
                  </a:lnTo>
                  <a:lnTo>
                    <a:pt x="435593" y="321815"/>
                  </a:lnTo>
                  <a:lnTo>
                    <a:pt x="435686" y="322060"/>
                  </a:lnTo>
                  <a:lnTo>
                    <a:pt x="435767" y="322332"/>
                  </a:lnTo>
                  <a:lnTo>
                    <a:pt x="435849" y="322578"/>
                  </a:lnTo>
                  <a:lnTo>
                    <a:pt x="435930" y="322810"/>
                  </a:lnTo>
                  <a:lnTo>
                    <a:pt x="436057" y="323043"/>
                  </a:lnTo>
                  <a:lnTo>
                    <a:pt x="436139" y="323276"/>
                  </a:lnTo>
                  <a:lnTo>
                    <a:pt x="436231" y="323509"/>
                  </a:lnTo>
                  <a:lnTo>
                    <a:pt x="436313" y="323793"/>
                  </a:lnTo>
                  <a:lnTo>
                    <a:pt x="436394" y="324026"/>
                  </a:lnTo>
                  <a:lnTo>
                    <a:pt x="436521" y="324272"/>
                  </a:lnTo>
                  <a:lnTo>
                    <a:pt x="436603" y="324505"/>
                  </a:lnTo>
                  <a:lnTo>
                    <a:pt x="436695" y="324738"/>
                  </a:lnTo>
                  <a:lnTo>
                    <a:pt x="436777" y="324970"/>
                  </a:lnTo>
                  <a:lnTo>
                    <a:pt x="436858" y="325255"/>
                  </a:lnTo>
                  <a:lnTo>
                    <a:pt x="436985" y="325488"/>
                  </a:lnTo>
                  <a:lnTo>
                    <a:pt x="437067" y="325720"/>
                  </a:lnTo>
                  <a:lnTo>
                    <a:pt x="437148" y="325966"/>
                  </a:lnTo>
                  <a:lnTo>
                    <a:pt x="437241" y="326199"/>
                  </a:lnTo>
                  <a:lnTo>
                    <a:pt x="437322" y="326432"/>
                  </a:lnTo>
                  <a:lnTo>
                    <a:pt x="437449" y="326716"/>
                  </a:lnTo>
                  <a:lnTo>
                    <a:pt x="437531" y="326949"/>
                  </a:lnTo>
                  <a:lnTo>
                    <a:pt x="437612" y="327182"/>
                  </a:lnTo>
                  <a:lnTo>
                    <a:pt x="437705" y="327415"/>
                  </a:lnTo>
                  <a:lnTo>
                    <a:pt x="437786" y="327661"/>
                  </a:lnTo>
                  <a:lnTo>
                    <a:pt x="437913" y="327945"/>
                  </a:lnTo>
                  <a:lnTo>
                    <a:pt x="437995" y="328178"/>
                  </a:lnTo>
                  <a:lnTo>
                    <a:pt x="438076" y="328411"/>
                  </a:lnTo>
                  <a:lnTo>
                    <a:pt x="438157" y="328643"/>
                  </a:lnTo>
                  <a:lnTo>
                    <a:pt x="438250" y="328876"/>
                  </a:lnTo>
                  <a:lnTo>
                    <a:pt x="438377" y="329122"/>
                  </a:lnTo>
                  <a:lnTo>
                    <a:pt x="438459" y="329394"/>
                  </a:lnTo>
                  <a:lnTo>
                    <a:pt x="438540" y="329639"/>
                  </a:lnTo>
                  <a:lnTo>
                    <a:pt x="438621" y="329872"/>
                  </a:lnTo>
                  <a:lnTo>
                    <a:pt x="438714" y="330105"/>
                  </a:lnTo>
                  <a:lnTo>
                    <a:pt x="438830" y="330338"/>
                  </a:lnTo>
                  <a:lnTo>
                    <a:pt x="438923" y="330622"/>
                  </a:lnTo>
                  <a:lnTo>
                    <a:pt x="439004" y="330855"/>
                  </a:lnTo>
                  <a:lnTo>
                    <a:pt x="439085" y="331088"/>
                  </a:lnTo>
                  <a:lnTo>
                    <a:pt x="439166" y="331334"/>
                  </a:lnTo>
                  <a:lnTo>
                    <a:pt x="439294" y="331566"/>
                  </a:lnTo>
                  <a:lnTo>
                    <a:pt x="439387" y="331799"/>
                  </a:lnTo>
                  <a:lnTo>
                    <a:pt x="439468" y="332084"/>
                  </a:lnTo>
                  <a:lnTo>
                    <a:pt x="439549" y="332317"/>
                  </a:lnTo>
                  <a:lnTo>
                    <a:pt x="439630" y="332549"/>
                  </a:lnTo>
                  <a:lnTo>
                    <a:pt x="439758" y="332782"/>
                  </a:lnTo>
                  <a:lnTo>
                    <a:pt x="439839" y="333028"/>
                  </a:lnTo>
                  <a:lnTo>
                    <a:pt x="439932" y="333300"/>
                  </a:lnTo>
                  <a:lnTo>
                    <a:pt x="440013" y="333545"/>
                  </a:lnTo>
                  <a:lnTo>
                    <a:pt x="440094" y="333778"/>
                  </a:lnTo>
                  <a:lnTo>
                    <a:pt x="440222" y="334011"/>
                  </a:lnTo>
                  <a:lnTo>
                    <a:pt x="440303" y="334244"/>
                  </a:lnTo>
                  <a:lnTo>
                    <a:pt x="440396" y="334528"/>
                  </a:lnTo>
                  <a:lnTo>
                    <a:pt x="440477" y="334761"/>
                  </a:lnTo>
                  <a:lnTo>
                    <a:pt x="440558" y="334994"/>
                  </a:lnTo>
                  <a:lnTo>
                    <a:pt x="440686" y="335240"/>
                  </a:lnTo>
                  <a:lnTo>
                    <a:pt x="440767" y="335472"/>
                  </a:lnTo>
                  <a:lnTo>
                    <a:pt x="440848" y="335757"/>
                  </a:lnTo>
                  <a:lnTo>
                    <a:pt x="440941" y="335990"/>
                  </a:lnTo>
                  <a:lnTo>
                    <a:pt x="441022" y="336223"/>
                  </a:lnTo>
                  <a:lnTo>
                    <a:pt x="441150" y="336455"/>
                  </a:lnTo>
                  <a:lnTo>
                    <a:pt x="441231" y="336688"/>
                  </a:lnTo>
                  <a:lnTo>
                    <a:pt x="441312" y="336973"/>
                  </a:lnTo>
                  <a:lnTo>
                    <a:pt x="441405" y="337206"/>
                  </a:lnTo>
                  <a:lnTo>
                    <a:pt x="441486" y="337451"/>
                  </a:lnTo>
                  <a:lnTo>
                    <a:pt x="441614" y="337684"/>
                  </a:lnTo>
                  <a:lnTo>
                    <a:pt x="441695" y="337917"/>
                  </a:lnTo>
                  <a:lnTo>
                    <a:pt x="441776" y="338201"/>
                  </a:lnTo>
                </a:path>
                <a:path w="925195" h="787400">
                  <a:moveTo>
                    <a:pt x="441776" y="338201"/>
                  </a:moveTo>
                  <a:lnTo>
                    <a:pt x="441857" y="338434"/>
                  </a:lnTo>
                  <a:lnTo>
                    <a:pt x="441950" y="338667"/>
                  </a:lnTo>
                  <a:lnTo>
                    <a:pt x="442078" y="338900"/>
                  </a:lnTo>
                  <a:lnTo>
                    <a:pt x="442159" y="339146"/>
                  </a:lnTo>
                  <a:lnTo>
                    <a:pt x="442240" y="339430"/>
                  </a:lnTo>
                  <a:lnTo>
                    <a:pt x="442321" y="339663"/>
                  </a:lnTo>
                  <a:lnTo>
                    <a:pt x="442414" y="339896"/>
                  </a:lnTo>
                  <a:lnTo>
                    <a:pt x="442530" y="340129"/>
                  </a:lnTo>
                  <a:lnTo>
                    <a:pt x="442623" y="340361"/>
                  </a:lnTo>
                  <a:lnTo>
                    <a:pt x="442704" y="340646"/>
                  </a:lnTo>
                  <a:lnTo>
                    <a:pt x="442785" y="340879"/>
                  </a:lnTo>
                  <a:lnTo>
                    <a:pt x="442867" y="341124"/>
                  </a:lnTo>
                  <a:lnTo>
                    <a:pt x="442994" y="341357"/>
                  </a:lnTo>
                  <a:lnTo>
                    <a:pt x="443087" y="341590"/>
                  </a:lnTo>
                  <a:lnTo>
                    <a:pt x="443168" y="341875"/>
                  </a:lnTo>
                  <a:lnTo>
                    <a:pt x="443249" y="342107"/>
                  </a:lnTo>
                  <a:lnTo>
                    <a:pt x="443331" y="342340"/>
                  </a:lnTo>
                  <a:lnTo>
                    <a:pt x="443458" y="342573"/>
                  </a:lnTo>
                  <a:lnTo>
                    <a:pt x="443539" y="342819"/>
                  </a:lnTo>
                  <a:lnTo>
                    <a:pt x="443632" y="343090"/>
                  </a:lnTo>
                  <a:lnTo>
                    <a:pt x="443713" y="343336"/>
                  </a:lnTo>
                  <a:lnTo>
                    <a:pt x="443795" y="343569"/>
                  </a:lnTo>
                  <a:lnTo>
                    <a:pt x="443922" y="343802"/>
                  </a:lnTo>
                  <a:lnTo>
                    <a:pt x="444003" y="344086"/>
                  </a:lnTo>
                  <a:lnTo>
                    <a:pt x="444096" y="344319"/>
                  </a:lnTo>
                  <a:lnTo>
                    <a:pt x="444177" y="344552"/>
                  </a:lnTo>
                  <a:lnTo>
                    <a:pt x="444259" y="344785"/>
                  </a:lnTo>
                  <a:lnTo>
                    <a:pt x="444386" y="345030"/>
                  </a:lnTo>
                  <a:lnTo>
                    <a:pt x="444467" y="345302"/>
                  </a:lnTo>
                  <a:lnTo>
                    <a:pt x="444549" y="345548"/>
                  </a:lnTo>
                  <a:lnTo>
                    <a:pt x="444641" y="345781"/>
                  </a:lnTo>
                  <a:lnTo>
                    <a:pt x="444723" y="346013"/>
                  </a:lnTo>
                  <a:lnTo>
                    <a:pt x="444850" y="346246"/>
                  </a:lnTo>
                  <a:lnTo>
                    <a:pt x="444932" y="346531"/>
                  </a:lnTo>
                  <a:lnTo>
                    <a:pt x="445013" y="346764"/>
                  </a:lnTo>
                  <a:lnTo>
                    <a:pt x="445106" y="346996"/>
                  </a:lnTo>
                  <a:lnTo>
                    <a:pt x="445187" y="347242"/>
                  </a:lnTo>
                  <a:lnTo>
                    <a:pt x="445314" y="347514"/>
                  </a:lnTo>
                  <a:lnTo>
                    <a:pt x="445396" y="347759"/>
                  </a:lnTo>
                  <a:lnTo>
                    <a:pt x="445477" y="347992"/>
                  </a:lnTo>
                  <a:lnTo>
                    <a:pt x="445558" y="348225"/>
                  </a:lnTo>
                  <a:lnTo>
                    <a:pt x="445651" y="348458"/>
                  </a:lnTo>
                  <a:lnTo>
                    <a:pt x="445778" y="348742"/>
                  </a:lnTo>
                  <a:lnTo>
                    <a:pt x="445860" y="348975"/>
                  </a:lnTo>
                  <a:lnTo>
                    <a:pt x="445941" y="349221"/>
                  </a:lnTo>
                  <a:lnTo>
                    <a:pt x="446022" y="349454"/>
                  </a:lnTo>
                  <a:lnTo>
                    <a:pt x="446115" y="349687"/>
                  </a:lnTo>
                  <a:lnTo>
                    <a:pt x="446231" y="349971"/>
                  </a:lnTo>
                  <a:lnTo>
                    <a:pt x="446324" y="350204"/>
                  </a:lnTo>
                  <a:lnTo>
                    <a:pt x="446405" y="350437"/>
                  </a:lnTo>
                  <a:lnTo>
                    <a:pt x="446486" y="350669"/>
                  </a:lnTo>
                  <a:lnTo>
                    <a:pt x="446567" y="350954"/>
                  </a:lnTo>
                  <a:lnTo>
                    <a:pt x="447031" y="352183"/>
                  </a:lnTo>
                  <a:lnTo>
                    <a:pt x="447159" y="352416"/>
                  </a:lnTo>
                  <a:lnTo>
                    <a:pt x="447240" y="352648"/>
                  </a:lnTo>
                  <a:lnTo>
                    <a:pt x="447333" y="352881"/>
                  </a:lnTo>
                  <a:lnTo>
                    <a:pt x="447414" y="353166"/>
                  </a:lnTo>
                  <a:lnTo>
                    <a:pt x="447495" y="353398"/>
                  </a:lnTo>
                  <a:lnTo>
                    <a:pt x="447623" y="353644"/>
                  </a:lnTo>
                  <a:lnTo>
                    <a:pt x="447704" y="353877"/>
                  </a:lnTo>
                  <a:lnTo>
                    <a:pt x="447797" y="354162"/>
                  </a:lnTo>
                  <a:lnTo>
                    <a:pt x="447878" y="354394"/>
                  </a:lnTo>
                  <a:lnTo>
                    <a:pt x="447959" y="354627"/>
                  </a:lnTo>
                  <a:lnTo>
                    <a:pt x="448087" y="354860"/>
                  </a:lnTo>
                  <a:lnTo>
                    <a:pt x="448168" y="355093"/>
                  </a:lnTo>
                  <a:lnTo>
                    <a:pt x="448249" y="355377"/>
                  </a:lnTo>
                  <a:lnTo>
                    <a:pt x="448342" y="355610"/>
                  </a:lnTo>
                  <a:lnTo>
                    <a:pt x="448423" y="355856"/>
                  </a:lnTo>
                  <a:lnTo>
                    <a:pt x="448551" y="356089"/>
                  </a:lnTo>
                  <a:lnTo>
                    <a:pt x="448632" y="356373"/>
                  </a:lnTo>
                  <a:lnTo>
                    <a:pt x="448713" y="356606"/>
                  </a:lnTo>
                  <a:lnTo>
                    <a:pt x="448806" y="356839"/>
                  </a:lnTo>
                  <a:lnTo>
                    <a:pt x="448887" y="357072"/>
                  </a:lnTo>
                  <a:lnTo>
                    <a:pt x="449015" y="357304"/>
                  </a:lnTo>
                  <a:lnTo>
                    <a:pt x="449479" y="358585"/>
                  </a:lnTo>
                  <a:lnTo>
                    <a:pt x="449560" y="358818"/>
                  </a:lnTo>
                  <a:lnTo>
                    <a:pt x="449641" y="359050"/>
                  </a:lnTo>
                  <a:lnTo>
                    <a:pt x="449722" y="359283"/>
                  </a:lnTo>
                  <a:lnTo>
                    <a:pt x="449815" y="359568"/>
                  </a:lnTo>
                  <a:lnTo>
                    <a:pt x="449931" y="359801"/>
                  </a:lnTo>
                  <a:lnTo>
                    <a:pt x="450024" y="360046"/>
                  </a:lnTo>
                  <a:lnTo>
                    <a:pt x="450105" y="360279"/>
                  </a:lnTo>
                  <a:lnTo>
                    <a:pt x="450186" y="360564"/>
                  </a:lnTo>
                  <a:lnTo>
                    <a:pt x="450268" y="360797"/>
                  </a:lnTo>
                  <a:lnTo>
                    <a:pt x="450395" y="361029"/>
                  </a:lnTo>
                  <a:lnTo>
                    <a:pt x="450488" y="361262"/>
                  </a:lnTo>
                  <a:lnTo>
                    <a:pt x="450569" y="361495"/>
                  </a:lnTo>
                  <a:lnTo>
                    <a:pt x="450650" y="361779"/>
                  </a:lnTo>
                  <a:lnTo>
                    <a:pt x="450732" y="362012"/>
                  </a:lnTo>
                  <a:lnTo>
                    <a:pt x="450859" y="362258"/>
                  </a:lnTo>
                  <a:lnTo>
                    <a:pt x="450952" y="362491"/>
                  </a:lnTo>
                  <a:lnTo>
                    <a:pt x="451033" y="362775"/>
                  </a:lnTo>
                  <a:lnTo>
                    <a:pt x="451114" y="363008"/>
                  </a:lnTo>
                  <a:lnTo>
                    <a:pt x="451196" y="363241"/>
                  </a:lnTo>
                  <a:lnTo>
                    <a:pt x="451323" y="363474"/>
                  </a:lnTo>
                  <a:lnTo>
                    <a:pt x="451404" y="363758"/>
                  </a:lnTo>
                  <a:lnTo>
                    <a:pt x="451497" y="363991"/>
                  </a:lnTo>
                  <a:lnTo>
                    <a:pt x="451578" y="364224"/>
                  </a:lnTo>
                  <a:lnTo>
                    <a:pt x="451660" y="364470"/>
                  </a:lnTo>
                  <a:lnTo>
                    <a:pt x="451787" y="364741"/>
                  </a:lnTo>
                  <a:lnTo>
                    <a:pt x="451868" y="364987"/>
                  </a:lnTo>
                  <a:lnTo>
                    <a:pt x="451950" y="365220"/>
                  </a:lnTo>
                  <a:lnTo>
                    <a:pt x="452042" y="365453"/>
                  </a:lnTo>
                  <a:lnTo>
                    <a:pt x="452124" y="365685"/>
                  </a:lnTo>
                  <a:lnTo>
                    <a:pt x="452251" y="365970"/>
                  </a:lnTo>
                  <a:lnTo>
                    <a:pt x="452332" y="366203"/>
                  </a:lnTo>
                  <a:lnTo>
                    <a:pt x="452414" y="366449"/>
                  </a:lnTo>
                  <a:lnTo>
                    <a:pt x="452506" y="366681"/>
                  </a:lnTo>
                  <a:lnTo>
                    <a:pt x="452588" y="366966"/>
                  </a:lnTo>
                  <a:lnTo>
                    <a:pt x="452715" y="367199"/>
                  </a:lnTo>
                  <a:lnTo>
                    <a:pt x="452796" y="367431"/>
                  </a:lnTo>
                  <a:lnTo>
                    <a:pt x="452878" y="367664"/>
                  </a:lnTo>
                  <a:lnTo>
                    <a:pt x="452959" y="367949"/>
                  </a:lnTo>
                  <a:lnTo>
                    <a:pt x="453052" y="368182"/>
                  </a:lnTo>
                  <a:lnTo>
                    <a:pt x="453179" y="368414"/>
                  </a:lnTo>
                  <a:lnTo>
                    <a:pt x="453260" y="368660"/>
                  </a:lnTo>
                  <a:lnTo>
                    <a:pt x="453342" y="368932"/>
                  </a:lnTo>
                  <a:lnTo>
                    <a:pt x="453423" y="369178"/>
                  </a:lnTo>
                  <a:lnTo>
                    <a:pt x="453516" y="369410"/>
                  </a:lnTo>
                  <a:lnTo>
                    <a:pt x="453632" y="369643"/>
                  </a:lnTo>
                  <a:lnTo>
                    <a:pt x="453724" y="369928"/>
                  </a:lnTo>
                  <a:lnTo>
                    <a:pt x="453806" y="370160"/>
                  </a:lnTo>
                  <a:lnTo>
                    <a:pt x="453887" y="370393"/>
                  </a:lnTo>
                  <a:lnTo>
                    <a:pt x="453968" y="370626"/>
                  </a:lnTo>
                  <a:lnTo>
                    <a:pt x="454096" y="370911"/>
                  </a:lnTo>
                  <a:lnTo>
                    <a:pt x="454188" y="371143"/>
                  </a:lnTo>
                  <a:lnTo>
                    <a:pt x="454270" y="371389"/>
                  </a:lnTo>
                  <a:lnTo>
                    <a:pt x="454351" y="371622"/>
                  </a:lnTo>
                  <a:lnTo>
                    <a:pt x="454432" y="371907"/>
                  </a:lnTo>
                  <a:lnTo>
                    <a:pt x="454560" y="372139"/>
                  </a:lnTo>
                  <a:lnTo>
                    <a:pt x="454652" y="372372"/>
                  </a:lnTo>
                  <a:lnTo>
                    <a:pt x="454734" y="372605"/>
                  </a:lnTo>
                  <a:lnTo>
                    <a:pt x="454815" y="372889"/>
                  </a:lnTo>
                  <a:lnTo>
                    <a:pt x="454896" y="373122"/>
                  </a:lnTo>
                  <a:lnTo>
                    <a:pt x="455024" y="373355"/>
                  </a:lnTo>
                  <a:lnTo>
                    <a:pt x="455105" y="373601"/>
                  </a:lnTo>
                  <a:lnTo>
                    <a:pt x="455198" y="373885"/>
                  </a:lnTo>
                  <a:lnTo>
                    <a:pt x="455279" y="374118"/>
                  </a:lnTo>
                  <a:lnTo>
                    <a:pt x="455360" y="374351"/>
                  </a:lnTo>
                  <a:lnTo>
                    <a:pt x="455488" y="374584"/>
                  </a:lnTo>
                  <a:lnTo>
                    <a:pt x="455569" y="374868"/>
                  </a:lnTo>
                  <a:lnTo>
                    <a:pt x="455650" y="375101"/>
                  </a:lnTo>
                  <a:lnTo>
                    <a:pt x="455743" y="375334"/>
                  </a:lnTo>
                  <a:lnTo>
                    <a:pt x="455824" y="375580"/>
                  </a:lnTo>
                  <a:lnTo>
                    <a:pt x="455952" y="375851"/>
                  </a:lnTo>
                  <a:lnTo>
                    <a:pt x="456033" y="376097"/>
                  </a:lnTo>
                  <a:lnTo>
                    <a:pt x="456114" y="376330"/>
                  </a:lnTo>
                  <a:lnTo>
                    <a:pt x="456207" y="376563"/>
                  </a:lnTo>
                  <a:lnTo>
                    <a:pt x="456288" y="376847"/>
                  </a:lnTo>
                  <a:lnTo>
                    <a:pt x="456416" y="377080"/>
                  </a:lnTo>
                  <a:lnTo>
                    <a:pt x="456497" y="377313"/>
                  </a:lnTo>
                  <a:lnTo>
                    <a:pt x="456578" y="377546"/>
                  </a:lnTo>
                  <a:lnTo>
                    <a:pt x="456671" y="377830"/>
                  </a:lnTo>
                  <a:lnTo>
                    <a:pt x="456752" y="378063"/>
                  </a:lnTo>
                  <a:lnTo>
                    <a:pt x="456880" y="378309"/>
                  </a:lnTo>
                  <a:lnTo>
                    <a:pt x="456961" y="378541"/>
                  </a:lnTo>
                  <a:lnTo>
                    <a:pt x="457042" y="378826"/>
                  </a:lnTo>
                  <a:lnTo>
                    <a:pt x="457123" y="379059"/>
                  </a:lnTo>
                  <a:lnTo>
                    <a:pt x="457216" y="379292"/>
                  </a:lnTo>
                  <a:lnTo>
                    <a:pt x="457332" y="379524"/>
                  </a:lnTo>
                  <a:lnTo>
                    <a:pt x="457425" y="379809"/>
                  </a:lnTo>
                  <a:lnTo>
                    <a:pt x="457506" y="380042"/>
                  </a:lnTo>
                  <a:lnTo>
                    <a:pt x="457587" y="380275"/>
                  </a:lnTo>
                  <a:lnTo>
                    <a:pt x="457668" y="380520"/>
                  </a:lnTo>
                  <a:lnTo>
                    <a:pt x="457796" y="380805"/>
                  </a:lnTo>
                  <a:lnTo>
                    <a:pt x="457889" y="381038"/>
                  </a:lnTo>
                  <a:lnTo>
                    <a:pt x="457970" y="381270"/>
                  </a:lnTo>
                  <a:lnTo>
                    <a:pt x="458051" y="381503"/>
                  </a:lnTo>
                  <a:lnTo>
                    <a:pt x="458132" y="381788"/>
                  </a:lnTo>
                  <a:lnTo>
                    <a:pt x="458260" y="382021"/>
                  </a:lnTo>
                  <a:lnTo>
                    <a:pt x="458341" y="382253"/>
                  </a:lnTo>
                  <a:lnTo>
                    <a:pt x="458434" y="382499"/>
                  </a:lnTo>
                  <a:lnTo>
                    <a:pt x="458515" y="382771"/>
                  </a:lnTo>
                  <a:lnTo>
                    <a:pt x="458596" y="383017"/>
                  </a:lnTo>
                  <a:lnTo>
                    <a:pt x="458724" y="383249"/>
                  </a:lnTo>
                  <a:lnTo>
                    <a:pt x="458805" y="383482"/>
                  </a:lnTo>
                  <a:lnTo>
                    <a:pt x="458898" y="383767"/>
                  </a:lnTo>
                  <a:lnTo>
                    <a:pt x="458979" y="383999"/>
                  </a:lnTo>
                  <a:lnTo>
                    <a:pt x="459060" y="384232"/>
                  </a:lnTo>
                  <a:lnTo>
                    <a:pt x="459188" y="384465"/>
                  </a:lnTo>
                  <a:lnTo>
                    <a:pt x="459269" y="384750"/>
                  </a:lnTo>
                  <a:lnTo>
                    <a:pt x="459350" y="384982"/>
                  </a:lnTo>
                  <a:lnTo>
                    <a:pt x="459443" y="385228"/>
                  </a:lnTo>
                  <a:lnTo>
                    <a:pt x="459524" y="385461"/>
                  </a:lnTo>
                  <a:lnTo>
                    <a:pt x="459652" y="385746"/>
                  </a:lnTo>
                  <a:lnTo>
                    <a:pt x="459733" y="385978"/>
                  </a:lnTo>
                  <a:lnTo>
                    <a:pt x="459814" y="386211"/>
                  </a:lnTo>
                  <a:lnTo>
                    <a:pt x="459907" y="386444"/>
                  </a:lnTo>
                  <a:lnTo>
                    <a:pt x="459988" y="386728"/>
                  </a:lnTo>
                  <a:lnTo>
                    <a:pt x="460116" y="386961"/>
                  </a:lnTo>
                  <a:lnTo>
                    <a:pt x="460197" y="387194"/>
                  </a:lnTo>
                </a:path>
                <a:path w="925195" h="787400">
                  <a:moveTo>
                    <a:pt x="460197" y="387194"/>
                  </a:moveTo>
                  <a:lnTo>
                    <a:pt x="460278" y="387440"/>
                  </a:lnTo>
                  <a:lnTo>
                    <a:pt x="460371" y="387711"/>
                  </a:lnTo>
                  <a:lnTo>
                    <a:pt x="460452" y="387957"/>
                  </a:lnTo>
                  <a:lnTo>
                    <a:pt x="460580" y="388190"/>
                  </a:lnTo>
                  <a:lnTo>
                    <a:pt x="460661" y="388423"/>
                  </a:lnTo>
                  <a:lnTo>
                    <a:pt x="460742" y="388707"/>
                  </a:lnTo>
                  <a:lnTo>
                    <a:pt x="460824" y="388940"/>
                  </a:lnTo>
                  <a:lnTo>
                    <a:pt x="460916" y="389173"/>
                  </a:lnTo>
                  <a:lnTo>
                    <a:pt x="461032" y="389419"/>
                  </a:lnTo>
                  <a:lnTo>
                    <a:pt x="461125" y="389690"/>
                  </a:lnTo>
                  <a:lnTo>
                    <a:pt x="461206" y="389936"/>
                  </a:lnTo>
                  <a:lnTo>
                    <a:pt x="461288" y="390169"/>
                  </a:lnTo>
                  <a:lnTo>
                    <a:pt x="461369" y="390402"/>
                  </a:lnTo>
                  <a:lnTo>
                    <a:pt x="461496" y="390686"/>
                  </a:lnTo>
                  <a:lnTo>
                    <a:pt x="461589" y="390919"/>
                  </a:lnTo>
                  <a:lnTo>
                    <a:pt x="461670" y="391152"/>
                  </a:lnTo>
                  <a:lnTo>
                    <a:pt x="461752" y="391385"/>
                  </a:lnTo>
                  <a:lnTo>
                    <a:pt x="461833" y="391669"/>
                  </a:lnTo>
                  <a:lnTo>
                    <a:pt x="461960" y="391902"/>
                  </a:lnTo>
                  <a:lnTo>
                    <a:pt x="462042" y="392148"/>
                  </a:lnTo>
                  <a:lnTo>
                    <a:pt x="462134" y="392381"/>
                  </a:lnTo>
                  <a:lnTo>
                    <a:pt x="462216" y="392665"/>
                  </a:lnTo>
                  <a:lnTo>
                    <a:pt x="462297" y="392898"/>
                  </a:lnTo>
                  <a:lnTo>
                    <a:pt x="462424" y="393131"/>
                  </a:lnTo>
                  <a:lnTo>
                    <a:pt x="462506" y="393363"/>
                  </a:lnTo>
                  <a:lnTo>
                    <a:pt x="462552" y="393596"/>
                  </a:lnTo>
                  <a:lnTo>
                    <a:pt x="462633" y="393842"/>
                  </a:lnTo>
                  <a:lnTo>
                    <a:pt x="462761" y="394075"/>
                  </a:lnTo>
                  <a:lnTo>
                    <a:pt x="462842" y="394308"/>
                  </a:lnTo>
                  <a:lnTo>
                    <a:pt x="462935" y="394592"/>
                  </a:lnTo>
                  <a:lnTo>
                    <a:pt x="463016" y="394825"/>
                  </a:lnTo>
                  <a:lnTo>
                    <a:pt x="463097" y="395058"/>
                  </a:lnTo>
                  <a:lnTo>
                    <a:pt x="463225" y="395291"/>
                  </a:lnTo>
                  <a:lnTo>
                    <a:pt x="463306" y="395575"/>
                  </a:lnTo>
                  <a:lnTo>
                    <a:pt x="463387" y="395808"/>
                  </a:lnTo>
                  <a:lnTo>
                    <a:pt x="463480" y="396054"/>
                  </a:lnTo>
                  <a:lnTo>
                    <a:pt x="463561" y="396286"/>
                  </a:lnTo>
                  <a:lnTo>
                    <a:pt x="463689" y="396571"/>
                  </a:lnTo>
                  <a:lnTo>
                    <a:pt x="463770" y="396804"/>
                  </a:lnTo>
                  <a:lnTo>
                    <a:pt x="463851" y="397037"/>
                  </a:lnTo>
                  <a:lnTo>
                    <a:pt x="463944" y="397269"/>
                  </a:lnTo>
                  <a:lnTo>
                    <a:pt x="464025" y="397554"/>
                  </a:lnTo>
                  <a:lnTo>
                    <a:pt x="464153" y="397787"/>
                  </a:lnTo>
                  <a:lnTo>
                    <a:pt x="464234" y="398033"/>
                  </a:lnTo>
                  <a:lnTo>
                    <a:pt x="464315" y="398265"/>
                  </a:lnTo>
                  <a:lnTo>
                    <a:pt x="464396" y="398550"/>
                  </a:lnTo>
                  <a:lnTo>
                    <a:pt x="464489" y="398783"/>
                  </a:lnTo>
                  <a:lnTo>
                    <a:pt x="464617" y="399015"/>
                  </a:lnTo>
                  <a:lnTo>
                    <a:pt x="464698" y="399248"/>
                  </a:lnTo>
                  <a:lnTo>
                    <a:pt x="464779" y="399533"/>
                  </a:lnTo>
                  <a:lnTo>
                    <a:pt x="464860" y="399766"/>
                  </a:lnTo>
                  <a:lnTo>
                    <a:pt x="464953" y="399998"/>
                  </a:lnTo>
                  <a:lnTo>
                    <a:pt x="465069" y="400244"/>
                  </a:lnTo>
                  <a:lnTo>
                    <a:pt x="465162" y="400516"/>
                  </a:lnTo>
                  <a:lnTo>
                    <a:pt x="465243" y="400762"/>
                  </a:lnTo>
                  <a:lnTo>
                    <a:pt x="465324" y="400994"/>
                  </a:lnTo>
                  <a:lnTo>
                    <a:pt x="465406" y="401227"/>
                  </a:lnTo>
                  <a:lnTo>
                    <a:pt x="465533" y="401512"/>
                  </a:lnTo>
                  <a:lnTo>
                    <a:pt x="465626" y="401744"/>
                  </a:lnTo>
                  <a:lnTo>
                    <a:pt x="465707" y="401977"/>
                  </a:lnTo>
                  <a:lnTo>
                    <a:pt x="465788" y="402210"/>
                  </a:lnTo>
                  <a:lnTo>
                    <a:pt x="465870" y="402495"/>
                  </a:lnTo>
                  <a:lnTo>
                    <a:pt x="465997" y="402727"/>
                  </a:lnTo>
                  <a:lnTo>
                    <a:pt x="466090" y="402973"/>
                  </a:lnTo>
                  <a:lnTo>
                    <a:pt x="466171" y="403206"/>
                  </a:lnTo>
                  <a:lnTo>
                    <a:pt x="466252" y="403491"/>
                  </a:lnTo>
                  <a:lnTo>
                    <a:pt x="466334" y="403723"/>
                  </a:lnTo>
                  <a:lnTo>
                    <a:pt x="466461" y="403956"/>
                  </a:lnTo>
                  <a:lnTo>
                    <a:pt x="466542" y="404189"/>
                  </a:lnTo>
                  <a:lnTo>
                    <a:pt x="466635" y="404473"/>
                  </a:lnTo>
                  <a:lnTo>
                    <a:pt x="466716" y="404706"/>
                  </a:lnTo>
                  <a:lnTo>
                    <a:pt x="466798" y="404939"/>
                  </a:lnTo>
                  <a:lnTo>
                    <a:pt x="466925" y="405185"/>
                  </a:lnTo>
                  <a:lnTo>
                    <a:pt x="467006" y="405469"/>
                  </a:lnTo>
                  <a:lnTo>
                    <a:pt x="467088" y="405702"/>
                  </a:lnTo>
                  <a:lnTo>
                    <a:pt x="467180" y="405935"/>
                  </a:lnTo>
                  <a:lnTo>
                    <a:pt x="467262" y="406168"/>
                  </a:lnTo>
                  <a:lnTo>
                    <a:pt x="467389" y="406452"/>
                  </a:lnTo>
                  <a:lnTo>
                    <a:pt x="467470" y="406685"/>
                  </a:lnTo>
                  <a:lnTo>
                    <a:pt x="467552" y="406918"/>
                  </a:lnTo>
                  <a:lnTo>
                    <a:pt x="467644" y="407164"/>
                  </a:lnTo>
                  <a:lnTo>
                    <a:pt x="467726" y="407435"/>
                  </a:lnTo>
                  <a:lnTo>
                    <a:pt x="467853" y="407681"/>
                  </a:lnTo>
                  <a:lnTo>
                    <a:pt x="467934" y="407914"/>
                  </a:lnTo>
                  <a:lnTo>
                    <a:pt x="468016" y="408147"/>
                  </a:lnTo>
                  <a:lnTo>
                    <a:pt x="468108" y="408431"/>
                  </a:lnTo>
                  <a:lnTo>
                    <a:pt x="468190" y="408664"/>
                  </a:lnTo>
                  <a:lnTo>
                    <a:pt x="468317" y="408897"/>
                  </a:lnTo>
                  <a:lnTo>
                    <a:pt x="468398" y="409130"/>
                  </a:lnTo>
                  <a:lnTo>
                    <a:pt x="468480" y="409414"/>
                  </a:lnTo>
                  <a:lnTo>
                    <a:pt x="468561" y="409647"/>
                  </a:lnTo>
                  <a:lnTo>
                    <a:pt x="468654" y="409893"/>
                  </a:lnTo>
                  <a:lnTo>
                    <a:pt x="468770" y="410125"/>
                  </a:lnTo>
                  <a:lnTo>
                    <a:pt x="468862" y="410410"/>
                  </a:lnTo>
                  <a:lnTo>
                    <a:pt x="468944" y="410643"/>
                  </a:lnTo>
                  <a:lnTo>
                    <a:pt x="469025" y="410876"/>
                  </a:lnTo>
                  <a:lnTo>
                    <a:pt x="469106" y="411108"/>
                  </a:lnTo>
                  <a:lnTo>
                    <a:pt x="469570" y="412389"/>
                  </a:lnTo>
                  <a:lnTo>
                    <a:pt x="469698" y="412622"/>
                  </a:lnTo>
                  <a:lnTo>
                    <a:pt x="469779" y="412854"/>
                  </a:lnTo>
                  <a:lnTo>
                    <a:pt x="469872" y="413087"/>
                  </a:lnTo>
                  <a:lnTo>
                    <a:pt x="469953" y="413372"/>
                  </a:lnTo>
                  <a:lnTo>
                    <a:pt x="470034" y="413605"/>
                  </a:lnTo>
                  <a:lnTo>
                    <a:pt x="470162" y="413837"/>
                  </a:lnTo>
                  <a:lnTo>
                    <a:pt x="470243" y="414083"/>
                  </a:lnTo>
                  <a:lnTo>
                    <a:pt x="470336" y="414355"/>
                  </a:lnTo>
                  <a:lnTo>
                    <a:pt x="470417" y="414601"/>
                  </a:lnTo>
                  <a:lnTo>
                    <a:pt x="470498" y="414833"/>
                  </a:lnTo>
                  <a:lnTo>
                    <a:pt x="470626" y="415066"/>
                  </a:lnTo>
                  <a:lnTo>
                    <a:pt x="470707" y="415351"/>
                  </a:lnTo>
                  <a:lnTo>
                    <a:pt x="470788" y="415583"/>
                  </a:lnTo>
                  <a:lnTo>
                    <a:pt x="470881" y="415816"/>
                  </a:lnTo>
                  <a:lnTo>
                    <a:pt x="470962" y="416049"/>
                  </a:lnTo>
                  <a:lnTo>
                    <a:pt x="471090" y="416334"/>
                  </a:lnTo>
                  <a:lnTo>
                    <a:pt x="471171" y="416566"/>
                  </a:lnTo>
                  <a:lnTo>
                    <a:pt x="471252" y="416812"/>
                  </a:lnTo>
                  <a:lnTo>
                    <a:pt x="471345" y="417045"/>
                  </a:lnTo>
                  <a:lnTo>
                    <a:pt x="471426" y="417330"/>
                  </a:lnTo>
                  <a:lnTo>
                    <a:pt x="471554" y="417562"/>
                  </a:lnTo>
                  <a:lnTo>
                    <a:pt x="471635" y="417795"/>
                  </a:lnTo>
                  <a:lnTo>
                    <a:pt x="471716" y="418028"/>
                  </a:lnTo>
                  <a:lnTo>
                    <a:pt x="471809" y="418312"/>
                  </a:lnTo>
                  <a:lnTo>
                    <a:pt x="471890" y="418545"/>
                  </a:lnTo>
                  <a:lnTo>
                    <a:pt x="472018" y="418778"/>
                  </a:lnTo>
                  <a:lnTo>
                    <a:pt x="472099" y="419024"/>
                  </a:lnTo>
                  <a:lnTo>
                    <a:pt x="472180" y="419295"/>
                  </a:lnTo>
                  <a:lnTo>
                    <a:pt x="472261" y="419541"/>
                  </a:lnTo>
                  <a:lnTo>
                    <a:pt x="472354" y="419774"/>
                  </a:lnTo>
                  <a:lnTo>
                    <a:pt x="472470" y="420007"/>
                  </a:lnTo>
                  <a:lnTo>
                    <a:pt x="472563" y="420291"/>
                  </a:lnTo>
                  <a:lnTo>
                    <a:pt x="472644" y="420524"/>
                  </a:lnTo>
                  <a:lnTo>
                    <a:pt x="472725" y="420757"/>
                  </a:lnTo>
                  <a:lnTo>
                    <a:pt x="472806" y="421003"/>
                  </a:lnTo>
                  <a:lnTo>
                    <a:pt x="472934" y="421274"/>
                  </a:lnTo>
                  <a:lnTo>
                    <a:pt x="473027" y="421520"/>
                  </a:lnTo>
                  <a:lnTo>
                    <a:pt x="473108" y="421753"/>
                  </a:lnTo>
                  <a:lnTo>
                    <a:pt x="473189" y="421986"/>
                  </a:lnTo>
                  <a:lnTo>
                    <a:pt x="473270" y="422218"/>
                  </a:lnTo>
                  <a:lnTo>
                    <a:pt x="473398" y="422503"/>
                  </a:lnTo>
                  <a:lnTo>
                    <a:pt x="473479" y="422736"/>
                  </a:lnTo>
                  <a:lnTo>
                    <a:pt x="473572" y="422969"/>
                  </a:lnTo>
                  <a:lnTo>
                    <a:pt x="473653" y="423214"/>
                  </a:lnTo>
                  <a:lnTo>
                    <a:pt x="473734" y="423486"/>
                  </a:lnTo>
                  <a:lnTo>
                    <a:pt x="473862" y="423732"/>
                  </a:lnTo>
                  <a:lnTo>
                    <a:pt x="473943" y="423964"/>
                  </a:lnTo>
                  <a:lnTo>
                    <a:pt x="474036" y="424197"/>
                  </a:lnTo>
                  <a:lnTo>
                    <a:pt x="474117" y="424482"/>
                  </a:lnTo>
                  <a:lnTo>
                    <a:pt x="474198" y="424715"/>
                  </a:lnTo>
                  <a:lnTo>
                    <a:pt x="474326" y="424947"/>
                  </a:lnTo>
                  <a:lnTo>
                    <a:pt x="474407" y="425180"/>
                  </a:lnTo>
                  <a:lnTo>
                    <a:pt x="474488" y="425465"/>
                  </a:lnTo>
                  <a:lnTo>
                    <a:pt x="474581" y="425698"/>
                  </a:lnTo>
                  <a:lnTo>
                    <a:pt x="474662" y="425943"/>
                  </a:lnTo>
                  <a:lnTo>
                    <a:pt x="474790" y="426176"/>
                  </a:lnTo>
                  <a:lnTo>
                    <a:pt x="474871" y="426409"/>
                  </a:lnTo>
                  <a:lnTo>
                    <a:pt x="474952" y="426693"/>
                  </a:lnTo>
                  <a:lnTo>
                    <a:pt x="475045" y="426926"/>
                  </a:lnTo>
                  <a:lnTo>
                    <a:pt x="475126" y="427159"/>
                  </a:lnTo>
                  <a:lnTo>
                    <a:pt x="475254" y="427392"/>
                  </a:lnTo>
                  <a:lnTo>
                    <a:pt x="475335" y="427676"/>
                  </a:lnTo>
                  <a:lnTo>
                    <a:pt x="475416" y="427909"/>
                  </a:lnTo>
                  <a:lnTo>
                    <a:pt x="475498" y="428155"/>
                  </a:lnTo>
                  <a:lnTo>
                    <a:pt x="475590" y="428388"/>
                  </a:lnTo>
                  <a:lnTo>
                    <a:pt x="476054" y="429655"/>
                  </a:lnTo>
                  <a:lnTo>
                    <a:pt x="476170" y="429888"/>
                  </a:lnTo>
                  <a:lnTo>
                    <a:pt x="476263" y="430134"/>
                  </a:lnTo>
                  <a:lnTo>
                    <a:pt x="476344" y="430367"/>
                  </a:lnTo>
                  <a:lnTo>
                    <a:pt x="476426" y="430599"/>
                  </a:lnTo>
                  <a:lnTo>
                    <a:pt x="476507" y="430884"/>
                  </a:lnTo>
                  <a:lnTo>
                    <a:pt x="476634" y="431117"/>
                  </a:lnTo>
                  <a:lnTo>
                    <a:pt x="476727" y="431350"/>
                  </a:lnTo>
                  <a:lnTo>
                    <a:pt x="476808" y="431582"/>
                  </a:lnTo>
                  <a:lnTo>
                    <a:pt x="476890" y="431867"/>
                  </a:lnTo>
                  <a:lnTo>
                    <a:pt x="476971" y="432100"/>
                  </a:lnTo>
                  <a:lnTo>
                    <a:pt x="477098" y="432345"/>
                  </a:lnTo>
                  <a:lnTo>
                    <a:pt x="477180" y="432578"/>
                  </a:lnTo>
                  <a:lnTo>
                    <a:pt x="477272" y="432811"/>
                  </a:lnTo>
                  <a:lnTo>
                    <a:pt x="477354" y="433096"/>
                  </a:lnTo>
                  <a:lnTo>
                    <a:pt x="477435" y="433328"/>
                  </a:lnTo>
                  <a:lnTo>
                    <a:pt x="477562" y="433561"/>
                  </a:lnTo>
                  <a:lnTo>
                    <a:pt x="477644" y="433794"/>
                  </a:lnTo>
                  <a:lnTo>
                    <a:pt x="477736" y="434079"/>
                  </a:lnTo>
                  <a:lnTo>
                    <a:pt x="477818" y="434311"/>
                  </a:lnTo>
                  <a:lnTo>
                    <a:pt x="477899" y="434557"/>
                  </a:lnTo>
                  <a:lnTo>
                    <a:pt x="478026" y="434790"/>
                  </a:lnTo>
                  <a:lnTo>
                    <a:pt x="478108" y="435074"/>
                  </a:lnTo>
                  <a:lnTo>
                    <a:pt x="478189" y="435307"/>
                  </a:lnTo>
                  <a:lnTo>
                    <a:pt x="478282" y="435540"/>
                  </a:lnTo>
                  <a:lnTo>
                    <a:pt x="478363" y="435773"/>
                  </a:lnTo>
                  <a:lnTo>
                    <a:pt x="478490" y="436006"/>
                  </a:lnTo>
                  <a:lnTo>
                    <a:pt x="478572" y="436290"/>
                  </a:lnTo>
                </a:path>
                <a:path w="925195" h="787400">
                  <a:moveTo>
                    <a:pt x="478572" y="436290"/>
                  </a:moveTo>
                  <a:lnTo>
                    <a:pt x="478653" y="436523"/>
                  </a:lnTo>
                  <a:lnTo>
                    <a:pt x="478746" y="436769"/>
                  </a:lnTo>
                  <a:lnTo>
                    <a:pt x="478827" y="437002"/>
                  </a:lnTo>
                  <a:lnTo>
                    <a:pt x="478954" y="437286"/>
                  </a:lnTo>
                  <a:lnTo>
                    <a:pt x="479036" y="437519"/>
                  </a:lnTo>
                  <a:lnTo>
                    <a:pt x="479117" y="437752"/>
                  </a:lnTo>
                  <a:lnTo>
                    <a:pt x="479198" y="437985"/>
                  </a:lnTo>
                  <a:lnTo>
                    <a:pt x="479291" y="438230"/>
                  </a:lnTo>
                  <a:lnTo>
                    <a:pt x="479418" y="438502"/>
                  </a:lnTo>
                  <a:lnTo>
                    <a:pt x="479500" y="438748"/>
                  </a:lnTo>
                  <a:lnTo>
                    <a:pt x="479581" y="438980"/>
                  </a:lnTo>
                  <a:lnTo>
                    <a:pt x="479662" y="439213"/>
                  </a:lnTo>
                  <a:lnTo>
                    <a:pt x="479755" y="439446"/>
                  </a:lnTo>
                  <a:lnTo>
                    <a:pt x="480207" y="440714"/>
                  </a:lnTo>
                  <a:lnTo>
                    <a:pt x="480335" y="440959"/>
                  </a:lnTo>
                  <a:lnTo>
                    <a:pt x="480428" y="441192"/>
                  </a:lnTo>
                  <a:lnTo>
                    <a:pt x="480509" y="441425"/>
                  </a:lnTo>
                  <a:lnTo>
                    <a:pt x="480590" y="441658"/>
                  </a:lnTo>
                  <a:lnTo>
                    <a:pt x="480671" y="441942"/>
                  </a:lnTo>
                  <a:lnTo>
                    <a:pt x="480799" y="442175"/>
                  </a:lnTo>
                  <a:lnTo>
                    <a:pt x="480880" y="442408"/>
                  </a:lnTo>
                  <a:lnTo>
                    <a:pt x="480973" y="442654"/>
                  </a:lnTo>
                  <a:lnTo>
                    <a:pt x="481054" y="442886"/>
                  </a:lnTo>
                  <a:lnTo>
                    <a:pt x="481135" y="443171"/>
                  </a:lnTo>
                  <a:lnTo>
                    <a:pt x="481263" y="443404"/>
                  </a:lnTo>
                  <a:lnTo>
                    <a:pt x="481344" y="443637"/>
                  </a:lnTo>
                  <a:lnTo>
                    <a:pt x="481437" y="443869"/>
                  </a:lnTo>
                  <a:lnTo>
                    <a:pt x="481518" y="444154"/>
                  </a:lnTo>
                  <a:lnTo>
                    <a:pt x="481599" y="444387"/>
                  </a:lnTo>
                  <a:lnTo>
                    <a:pt x="481727" y="444620"/>
                  </a:lnTo>
                  <a:lnTo>
                    <a:pt x="481808" y="444865"/>
                  </a:lnTo>
                  <a:lnTo>
                    <a:pt x="481889" y="445098"/>
                  </a:lnTo>
                  <a:lnTo>
                    <a:pt x="481982" y="445383"/>
                  </a:lnTo>
                  <a:lnTo>
                    <a:pt x="482063" y="445615"/>
                  </a:lnTo>
                  <a:lnTo>
                    <a:pt x="482191" y="445848"/>
                  </a:lnTo>
                  <a:lnTo>
                    <a:pt x="482272" y="446081"/>
                  </a:lnTo>
                  <a:lnTo>
                    <a:pt x="482353" y="446314"/>
                  </a:lnTo>
                  <a:lnTo>
                    <a:pt x="482446" y="446598"/>
                  </a:lnTo>
                  <a:lnTo>
                    <a:pt x="482527" y="446844"/>
                  </a:lnTo>
                  <a:lnTo>
                    <a:pt x="482655" y="447077"/>
                  </a:lnTo>
                  <a:lnTo>
                    <a:pt x="482736" y="447310"/>
                  </a:lnTo>
                  <a:lnTo>
                    <a:pt x="482817" y="447543"/>
                  </a:lnTo>
                  <a:lnTo>
                    <a:pt x="482899" y="447827"/>
                  </a:lnTo>
                  <a:lnTo>
                    <a:pt x="482991" y="448060"/>
                  </a:lnTo>
                  <a:lnTo>
                    <a:pt x="483119" y="448293"/>
                  </a:lnTo>
                  <a:lnTo>
                    <a:pt x="483200" y="448538"/>
                  </a:lnTo>
                  <a:lnTo>
                    <a:pt x="483281" y="448771"/>
                  </a:lnTo>
                  <a:lnTo>
                    <a:pt x="483363" y="449056"/>
                  </a:lnTo>
                  <a:lnTo>
                    <a:pt x="483455" y="449289"/>
                  </a:lnTo>
                  <a:lnTo>
                    <a:pt x="483571" y="449521"/>
                  </a:lnTo>
                  <a:lnTo>
                    <a:pt x="483664" y="449754"/>
                  </a:lnTo>
                  <a:lnTo>
                    <a:pt x="483745" y="449987"/>
                  </a:lnTo>
                  <a:lnTo>
                    <a:pt x="483827" y="450272"/>
                  </a:lnTo>
                  <a:lnTo>
                    <a:pt x="483908" y="450504"/>
                  </a:lnTo>
                  <a:lnTo>
                    <a:pt x="484035" y="450750"/>
                  </a:lnTo>
                  <a:lnTo>
                    <a:pt x="484128" y="450983"/>
                  </a:lnTo>
                  <a:lnTo>
                    <a:pt x="484209" y="451216"/>
                  </a:lnTo>
                  <a:lnTo>
                    <a:pt x="484291" y="451500"/>
                  </a:lnTo>
                  <a:lnTo>
                    <a:pt x="484372" y="451733"/>
                  </a:lnTo>
                  <a:lnTo>
                    <a:pt x="484499" y="451966"/>
                  </a:lnTo>
                  <a:lnTo>
                    <a:pt x="484581" y="452199"/>
                  </a:lnTo>
                  <a:lnTo>
                    <a:pt x="484673" y="452444"/>
                  </a:lnTo>
                  <a:lnTo>
                    <a:pt x="484755" y="452716"/>
                  </a:lnTo>
                  <a:lnTo>
                    <a:pt x="484836" y="452962"/>
                  </a:lnTo>
                  <a:lnTo>
                    <a:pt x="484963" y="453195"/>
                  </a:lnTo>
                  <a:lnTo>
                    <a:pt x="485045" y="453427"/>
                  </a:lnTo>
                  <a:lnTo>
                    <a:pt x="485137" y="453660"/>
                  </a:lnTo>
                  <a:lnTo>
                    <a:pt x="485219" y="453945"/>
                  </a:lnTo>
                  <a:lnTo>
                    <a:pt x="485300" y="454177"/>
                  </a:lnTo>
                  <a:lnTo>
                    <a:pt x="485427" y="454410"/>
                  </a:lnTo>
                  <a:lnTo>
                    <a:pt x="485509" y="454656"/>
                  </a:lnTo>
                  <a:lnTo>
                    <a:pt x="485590" y="454889"/>
                  </a:lnTo>
                  <a:lnTo>
                    <a:pt x="485683" y="455173"/>
                  </a:lnTo>
                  <a:lnTo>
                    <a:pt x="485764" y="455406"/>
                  </a:lnTo>
                  <a:lnTo>
                    <a:pt x="485891" y="455639"/>
                  </a:lnTo>
                  <a:lnTo>
                    <a:pt x="485973" y="455872"/>
                  </a:lnTo>
                  <a:lnTo>
                    <a:pt x="486054" y="456105"/>
                  </a:lnTo>
                  <a:lnTo>
                    <a:pt x="486147" y="456350"/>
                  </a:lnTo>
                  <a:lnTo>
                    <a:pt x="486228" y="456622"/>
                  </a:lnTo>
                  <a:lnTo>
                    <a:pt x="486355" y="456868"/>
                  </a:lnTo>
                  <a:lnTo>
                    <a:pt x="486437" y="457100"/>
                  </a:lnTo>
                  <a:lnTo>
                    <a:pt x="486518" y="457333"/>
                  </a:lnTo>
                  <a:lnTo>
                    <a:pt x="486599" y="457566"/>
                  </a:lnTo>
                  <a:lnTo>
                    <a:pt x="486692" y="457851"/>
                  </a:lnTo>
                  <a:lnTo>
                    <a:pt x="486819" y="458083"/>
                  </a:lnTo>
                  <a:lnTo>
                    <a:pt x="486901" y="458329"/>
                  </a:lnTo>
                  <a:lnTo>
                    <a:pt x="486982" y="458562"/>
                  </a:lnTo>
                  <a:lnTo>
                    <a:pt x="487063" y="458795"/>
                  </a:lnTo>
                  <a:lnTo>
                    <a:pt x="487156" y="459028"/>
                  </a:lnTo>
                  <a:lnTo>
                    <a:pt x="487272" y="459312"/>
                  </a:lnTo>
                  <a:lnTo>
                    <a:pt x="487365" y="459545"/>
                  </a:lnTo>
                  <a:lnTo>
                    <a:pt x="487446" y="459778"/>
                  </a:lnTo>
                  <a:lnTo>
                    <a:pt x="487527" y="460023"/>
                  </a:lnTo>
                  <a:lnTo>
                    <a:pt x="487608" y="460256"/>
                  </a:lnTo>
                  <a:lnTo>
                    <a:pt x="487736" y="460541"/>
                  </a:lnTo>
                  <a:lnTo>
                    <a:pt x="487829" y="460774"/>
                  </a:lnTo>
                  <a:lnTo>
                    <a:pt x="487910" y="461006"/>
                  </a:lnTo>
                  <a:lnTo>
                    <a:pt x="487991" y="461239"/>
                  </a:lnTo>
                  <a:lnTo>
                    <a:pt x="488072" y="461472"/>
                  </a:lnTo>
                  <a:lnTo>
                    <a:pt x="488200" y="461718"/>
                  </a:lnTo>
                  <a:lnTo>
                    <a:pt x="488281" y="461989"/>
                  </a:lnTo>
                  <a:lnTo>
                    <a:pt x="488374" y="462235"/>
                  </a:lnTo>
                  <a:lnTo>
                    <a:pt x="488455" y="462468"/>
                  </a:lnTo>
                  <a:lnTo>
                    <a:pt x="488536" y="462701"/>
                  </a:lnTo>
                  <a:lnTo>
                    <a:pt x="488664" y="462934"/>
                  </a:lnTo>
                  <a:lnTo>
                    <a:pt x="488745" y="463166"/>
                  </a:lnTo>
                  <a:lnTo>
                    <a:pt x="488838" y="463451"/>
                  </a:lnTo>
                  <a:lnTo>
                    <a:pt x="488919" y="463684"/>
                  </a:lnTo>
                  <a:lnTo>
                    <a:pt x="489000" y="463929"/>
                  </a:lnTo>
                  <a:lnTo>
                    <a:pt x="489128" y="464162"/>
                  </a:lnTo>
                  <a:lnTo>
                    <a:pt x="489209" y="464395"/>
                  </a:lnTo>
                  <a:lnTo>
                    <a:pt x="489290" y="464628"/>
                  </a:lnTo>
                  <a:lnTo>
                    <a:pt x="489383" y="464912"/>
                  </a:lnTo>
                  <a:lnTo>
                    <a:pt x="489464" y="465145"/>
                  </a:lnTo>
                  <a:lnTo>
                    <a:pt x="489592" y="465378"/>
                  </a:lnTo>
                  <a:lnTo>
                    <a:pt x="489673" y="465624"/>
                  </a:lnTo>
                  <a:lnTo>
                    <a:pt x="489754" y="465857"/>
                  </a:lnTo>
                  <a:lnTo>
                    <a:pt x="489847" y="466089"/>
                  </a:lnTo>
                  <a:lnTo>
                    <a:pt x="489928" y="466374"/>
                  </a:lnTo>
                  <a:lnTo>
                    <a:pt x="490056" y="466607"/>
                  </a:lnTo>
                  <a:lnTo>
                    <a:pt x="490137" y="466840"/>
                  </a:lnTo>
                  <a:lnTo>
                    <a:pt x="490218" y="467072"/>
                  </a:lnTo>
                  <a:lnTo>
                    <a:pt x="490299" y="467318"/>
                  </a:lnTo>
                  <a:lnTo>
                    <a:pt x="490392" y="467551"/>
                  </a:lnTo>
                  <a:lnTo>
                    <a:pt x="490520" y="467835"/>
                  </a:lnTo>
                  <a:lnTo>
                    <a:pt x="490601" y="468068"/>
                  </a:lnTo>
                  <a:lnTo>
                    <a:pt x="490682" y="468301"/>
                  </a:lnTo>
                  <a:lnTo>
                    <a:pt x="490763" y="468534"/>
                  </a:lnTo>
                  <a:lnTo>
                    <a:pt x="490856" y="468767"/>
                  </a:lnTo>
                  <a:lnTo>
                    <a:pt x="490984" y="469012"/>
                  </a:lnTo>
                  <a:lnTo>
                    <a:pt x="491065" y="469284"/>
                  </a:lnTo>
                  <a:lnTo>
                    <a:pt x="491146" y="469530"/>
                  </a:lnTo>
                  <a:lnTo>
                    <a:pt x="491227" y="469763"/>
                  </a:lnTo>
                  <a:lnTo>
                    <a:pt x="491309" y="469995"/>
                  </a:lnTo>
                  <a:lnTo>
                    <a:pt x="491436" y="470228"/>
                  </a:lnTo>
                  <a:lnTo>
                    <a:pt x="491529" y="470461"/>
                  </a:lnTo>
                  <a:lnTo>
                    <a:pt x="491610" y="470707"/>
                  </a:lnTo>
                  <a:lnTo>
                    <a:pt x="491691" y="470978"/>
                  </a:lnTo>
                  <a:lnTo>
                    <a:pt x="491773" y="471224"/>
                  </a:lnTo>
                  <a:lnTo>
                    <a:pt x="491900" y="471457"/>
                  </a:lnTo>
                  <a:lnTo>
                    <a:pt x="491981" y="471690"/>
                  </a:lnTo>
                  <a:lnTo>
                    <a:pt x="492074" y="471922"/>
                  </a:lnTo>
                  <a:lnTo>
                    <a:pt x="492155" y="472155"/>
                  </a:lnTo>
                  <a:lnTo>
                    <a:pt x="492237" y="472401"/>
                  </a:lnTo>
                  <a:lnTo>
                    <a:pt x="492364" y="472686"/>
                  </a:lnTo>
                  <a:lnTo>
                    <a:pt x="492445" y="472918"/>
                  </a:lnTo>
                  <a:lnTo>
                    <a:pt x="492538" y="473151"/>
                  </a:lnTo>
                  <a:lnTo>
                    <a:pt x="492619" y="473384"/>
                  </a:lnTo>
                  <a:lnTo>
                    <a:pt x="492701" y="473617"/>
                  </a:lnTo>
                  <a:lnTo>
                    <a:pt x="492828" y="473850"/>
                  </a:lnTo>
                  <a:lnTo>
                    <a:pt x="492909" y="474095"/>
                  </a:lnTo>
                  <a:lnTo>
                    <a:pt x="493002" y="474380"/>
                  </a:lnTo>
                  <a:lnTo>
                    <a:pt x="493083" y="474613"/>
                  </a:lnTo>
                  <a:lnTo>
                    <a:pt x="493165" y="474845"/>
                  </a:lnTo>
                  <a:lnTo>
                    <a:pt x="493292" y="475078"/>
                  </a:lnTo>
                  <a:lnTo>
                    <a:pt x="493373" y="475311"/>
                  </a:lnTo>
                  <a:lnTo>
                    <a:pt x="493455" y="475557"/>
                  </a:lnTo>
                  <a:lnTo>
                    <a:pt x="493547" y="475790"/>
                  </a:lnTo>
                  <a:lnTo>
                    <a:pt x="493629" y="476074"/>
                  </a:lnTo>
                  <a:lnTo>
                    <a:pt x="493756" y="476307"/>
                  </a:lnTo>
                  <a:lnTo>
                    <a:pt x="493837" y="476540"/>
                  </a:lnTo>
                  <a:lnTo>
                    <a:pt x="493919" y="476773"/>
                  </a:lnTo>
                  <a:lnTo>
                    <a:pt x="494000" y="477005"/>
                  </a:lnTo>
                  <a:lnTo>
                    <a:pt x="494093" y="477251"/>
                  </a:lnTo>
                  <a:lnTo>
                    <a:pt x="494220" y="477484"/>
                  </a:lnTo>
                  <a:lnTo>
                    <a:pt x="494301" y="477768"/>
                  </a:lnTo>
                  <a:lnTo>
                    <a:pt x="494383" y="478001"/>
                  </a:lnTo>
                  <a:lnTo>
                    <a:pt x="494464" y="478234"/>
                  </a:lnTo>
                  <a:lnTo>
                    <a:pt x="494557" y="478467"/>
                  </a:lnTo>
                  <a:lnTo>
                    <a:pt x="494673" y="478700"/>
                  </a:lnTo>
                  <a:lnTo>
                    <a:pt x="494765" y="478945"/>
                  </a:lnTo>
                  <a:lnTo>
                    <a:pt x="494847" y="479178"/>
                  </a:lnTo>
                  <a:lnTo>
                    <a:pt x="494928" y="479411"/>
                  </a:lnTo>
                  <a:lnTo>
                    <a:pt x="495009" y="479696"/>
                  </a:lnTo>
                  <a:lnTo>
                    <a:pt x="495137" y="479928"/>
                  </a:lnTo>
                  <a:lnTo>
                    <a:pt x="495229" y="480161"/>
                  </a:lnTo>
                  <a:lnTo>
                    <a:pt x="495311" y="480394"/>
                  </a:lnTo>
                  <a:lnTo>
                    <a:pt x="495392" y="480640"/>
                  </a:lnTo>
                  <a:lnTo>
                    <a:pt x="495473" y="480873"/>
                  </a:lnTo>
                  <a:lnTo>
                    <a:pt x="495601" y="481105"/>
                  </a:lnTo>
                  <a:lnTo>
                    <a:pt x="495682" y="481338"/>
                  </a:lnTo>
                  <a:lnTo>
                    <a:pt x="495775" y="481623"/>
                  </a:lnTo>
                  <a:lnTo>
                    <a:pt x="495856" y="481855"/>
                  </a:lnTo>
                  <a:lnTo>
                    <a:pt x="495937" y="482088"/>
                  </a:lnTo>
                  <a:lnTo>
                    <a:pt x="496065" y="482334"/>
                  </a:lnTo>
                  <a:lnTo>
                    <a:pt x="496146" y="482567"/>
                  </a:lnTo>
                  <a:lnTo>
                    <a:pt x="496239" y="482800"/>
                  </a:lnTo>
                  <a:lnTo>
                    <a:pt x="496320" y="483032"/>
                  </a:lnTo>
                  <a:lnTo>
                    <a:pt x="496401" y="483265"/>
                  </a:lnTo>
                  <a:lnTo>
                    <a:pt x="496529" y="483511"/>
                  </a:lnTo>
                  <a:lnTo>
                    <a:pt x="496610" y="483783"/>
                  </a:lnTo>
                  <a:lnTo>
                    <a:pt x="496703" y="484028"/>
                  </a:lnTo>
                  <a:lnTo>
                    <a:pt x="496784" y="484261"/>
                  </a:lnTo>
                  <a:lnTo>
                    <a:pt x="496865" y="484494"/>
                  </a:lnTo>
                  <a:lnTo>
                    <a:pt x="496993" y="484727"/>
                  </a:lnTo>
                </a:path>
                <a:path w="925195" h="787400">
                  <a:moveTo>
                    <a:pt x="496993" y="484727"/>
                  </a:moveTo>
                  <a:lnTo>
                    <a:pt x="497074" y="484960"/>
                  </a:lnTo>
                  <a:lnTo>
                    <a:pt x="497155" y="485205"/>
                  </a:lnTo>
                  <a:lnTo>
                    <a:pt x="497248" y="485438"/>
                  </a:lnTo>
                  <a:lnTo>
                    <a:pt x="497329" y="485671"/>
                  </a:lnTo>
                  <a:lnTo>
                    <a:pt x="497457" y="485955"/>
                  </a:lnTo>
                  <a:lnTo>
                    <a:pt x="497538" y="486188"/>
                  </a:lnTo>
                  <a:lnTo>
                    <a:pt x="497619" y="486421"/>
                  </a:lnTo>
                  <a:lnTo>
                    <a:pt x="497700" y="486654"/>
                  </a:lnTo>
                  <a:lnTo>
                    <a:pt x="497793" y="486900"/>
                  </a:lnTo>
                  <a:lnTo>
                    <a:pt x="497921" y="487132"/>
                  </a:lnTo>
                  <a:lnTo>
                    <a:pt x="498002" y="487365"/>
                  </a:lnTo>
                  <a:lnTo>
                    <a:pt x="498083" y="487598"/>
                  </a:lnTo>
                  <a:lnTo>
                    <a:pt x="498164" y="487831"/>
                  </a:lnTo>
                  <a:lnTo>
                    <a:pt x="498257" y="488077"/>
                  </a:lnTo>
                  <a:lnTo>
                    <a:pt x="498373" y="488348"/>
                  </a:lnTo>
                  <a:lnTo>
                    <a:pt x="498466" y="488594"/>
                  </a:lnTo>
                  <a:lnTo>
                    <a:pt x="498547" y="488827"/>
                  </a:lnTo>
                  <a:lnTo>
                    <a:pt x="498628" y="489060"/>
                  </a:lnTo>
                  <a:lnTo>
                    <a:pt x="498721" y="489292"/>
                  </a:lnTo>
                  <a:lnTo>
                    <a:pt x="498837" y="489525"/>
                  </a:lnTo>
                  <a:lnTo>
                    <a:pt x="498930" y="489771"/>
                  </a:lnTo>
                  <a:lnTo>
                    <a:pt x="499011" y="490004"/>
                  </a:lnTo>
                  <a:lnTo>
                    <a:pt x="499092" y="490236"/>
                  </a:lnTo>
                  <a:lnTo>
                    <a:pt x="499173" y="490469"/>
                  </a:lnTo>
                  <a:lnTo>
                    <a:pt x="499301" y="490754"/>
                  </a:lnTo>
                  <a:lnTo>
                    <a:pt x="499382" y="490987"/>
                  </a:lnTo>
                  <a:lnTo>
                    <a:pt x="499475" y="491219"/>
                  </a:lnTo>
                  <a:lnTo>
                    <a:pt x="499556" y="491465"/>
                  </a:lnTo>
                  <a:lnTo>
                    <a:pt x="499637" y="491698"/>
                  </a:lnTo>
                  <a:lnTo>
                    <a:pt x="499765" y="491931"/>
                  </a:lnTo>
                  <a:lnTo>
                    <a:pt x="499846" y="492164"/>
                  </a:lnTo>
                  <a:lnTo>
                    <a:pt x="499939" y="492396"/>
                  </a:lnTo>
                  <a:lnTo>
                    <a:pt x="500020" y="492642"/>
                  </a:lnTo>
                  <a:lnTo>
                    <a:pt x="500101" y="492875"/>
                  </a:lnTo>
                  <a:lnTo>
                    <a:pt x="500229" y="493108"/>
                  </a:lnTo>
                  <a:lnTo>
                    <a:pt x="500310" y="493341"/>
                  </a:lnTo>
                  <a:lnTo>
                    <a:pt x="500391" y="493625"/>
                  </a:lnTo>
                  <a:lnTo>
                    <a:pt x="500484" y="493858"/>
                  </a:lnTo>
                  <a:lnTo>
                    <a:pt x="500565" y="494091"/>
                  </a:lnTo>
                  <a:lnTo>
                    <a:pt x="500693" y="494336"/>
                  </a:lnTo>
                  <a:lnTo>
                    <a:pt x="500774" y="494569"/>
                  </a:lnTo>
                  <a:lnTo>
                    <a:pt x="500855" y="494802"/>
                  </a:lnTo>
                  <a:lnTo>
                    <a:pt x="500948" y="495035"/>
                  </a:lnTo>
                  <a:lnTo>
                    <a:pt x="501029" y="495268"/>
                  </a:lnTo>
                  <a:lnTo>
                    <a:pt x="501157" y="495513"/>
                  </a:lnTo>
                  <a:lnTo>
                    <a:pt x="501238" y="495746"/>
                  </a:lnTo>
                  <a:lnTo>
                    <a:pt x="501319" y="495979"/>
                  </a:lnTo>
                  <a:lnTo>
                    <a:pt x="501401" y="496212"/>
                  </a:lnTo>
                  <a:lnTo>
                    <a:pt x="501493" y="496445"/>
                  </a:lnTo>
                  <a:lnTo>
                    <a:pt x="501621" y="496729"/>
                  </a:lnTo>
                  <a:lnTo>
                    <a:pt x="501702" y="496962"/>
                  </a:lnTo>
                  <a:lnTo>
                    <a:pt x="501783" y="497208"/>
                  </a:lnTo>
                  <a:lnTo>
                    <a:pt x="501865" y="497441"/>
                  </a:lnTo>
                  <a:lnTo>
                    <a:pt x="501957" y="497673"/>
                  </a:lnTo>
                  <a:lnTo>
                    <a:pt x="502073" y="497906"/>
                  </a:lnTo>
                  <a:lnTo>
                    <a:pt x="502166" y="498139"/>
                  </a:lnTo>
                  <a:lnTo>
                    <a:pt x="502247" y="498385"/>
                  </a:lnTo>
                  <a:lnTo>
                    <a:pt x="502329" y="498617"/>
                  </a:lnTo>
                  <a:lnTo>
                    <a:pt x="502421" y="498850"/>
                  </a:lnTo>
                  <a:lnTo>
                    <a:pt x="502537" y="499083"/>
                  </a:lnTo>
                  <a:lnTo>
                    <a:pt x="502630" y="499316"/>
                  </a:lnTo>
                  <a:lnTo>
                    <a:pt x="502711" y="499562"/>
                  </a:lnTo>
                  <a:lnTo>
                    <a:pt x="502793" y="499794"/>
                  </a:lnTo>
                  <a:lnTo>
                    <a:pt x="502874" y="500027"/>
                  </a:lnTo>
                  <a:lnTo>
                    <a:pt x="503001" y="500260"/>
                  </a:lnTo>
                  <a:lnTo>
                    <a:pt x="503083" y="500545"/>
                  </a:lnTo>
                  <a:lnTo>
                    <a:pt x="503175" y="500777"/>
                  </a:lnTo>
                  <a:lnTo>
                    <a:pt x="503257" y="501010"/>
                  </a:lnTo>
                  <a:lnTo>
                    <a:pt x="503338" y="501256"/>
                  </a:lnTo>
                  <a:lnTo>
                    <a:pt x="503465" y="501489"/>
                  </a:lnTo>
                  <a:lnTo>
                    <a:pt x="503547" y="501722"/>
                  </a:lnTo>
                  <a:lnTo>
                    <a:pt x="503639" y="501954"/>
                  </a:lnTo>
                  <a:lnTo>
                    <a:pt x="503721" y="502187"/>
                  </a:lnTo>
                  <a:lnTo>
                    <a:pt x="503802" y="502433"/>
                  </a:lnTo>
                  <a:lnTo>
                    <a:pt x="503929" y="502666"/>
                  </a:lnTo>
                  <a:lnTo>
                    <a:pt x="504011" y="502899"/>
                  </a:lnTo>
                  <a:lnTo>
                    <a:pt x="504092" y="503131"/>
                  </a:lnTo>
                  <a:lnTo>
                    <a:pt x="504185" y="503364"/>
                  </a:lnTo>
                  <a:lnTo>
                    <a:pt x="504266" y="503610"/>
                  </a:lnTo>
                  <a:lnTo>
                    <a:pt x="504393" y="503843"/>
                  </a:lnTo>
                  <a:lnTo>
                    <a:pt x="504475" y="504075"/>
                  </a:lnTo>
                  <a:lnTo>
                    <a:pt x="504556" y="504308"/>
                  </a:lnTo>
                  <a:lnTo>
                    <a:pt x="504649" y="504541"/>
                  </a:lnTo>
                  <a:lnTo>
                    <a:pt x="504730" y="504787"/>
                  </a:lnTo>
                  <a:lnTo>
                    <a:pt x="504857" y="505020"/>
                  </a:lnTo>
                  <a:lnTo>
                    <a:pt x="504939" y="505252"/>
                  </a:lnTo>
                  <a:lnTo>
                    <a:pt x="505020" y="505485"/>
                  </a:lnTo>
                  <a:lnTo>
                    <a:pt x="505101" y="505770"/>
                  </a:lnTo>
                  <a:lnTo>
                    <a:pt x="505194" y="506003"/>
                  </a:lnTo>
                  <a:lnTo>
                    <a:pt x="505321" y="506235"/>
                  </a:lnTo>
                  <a:lnTo>
                    <a:pt x="505403" y="506481"/>
                  </a:lnTo>
                  <a:lnTo>
                    <a:pt x="505484" y="506714"/>
                  </a:lnTo>
                  <a:lnTo>
                    <a:pt x="505565" y="506947"/>
                  </a:lnTo>
                  <a:lnTo>
                    <a:pt x="505658" y="507180"/>
                  </a:lnTo>
                  <a:lnTo>
                    <a:pt x="505774" y="507412"/>
                  </a:lnTo>
                  <a:lnTo>
                    <a:pt x="505867" y="507658"/>
                  </a:lnTo>
                  <a:lnTo>
                    <a:pt x="505948" y="507891"/>
                  </a:lnTo>
                  <a:lnTo>
                    <a:pt x="506029" y="508124"/>
                  </a:lnTo>
                  <a:lnTo>
                    <a:pt x="506110" y="508357"/>
                  </a:lnTo>
                  <a:lnTo>
                    <a:pt x="506238" y="508589"/>
                  </a:lnTo>
                  <a:lnTo>
                    <a:pt x="506331" y="508835"/>
                  </a:lnTo>
                  <a:lnTo>
                    <a:pt x="506412" y="509068"/>
                  </a:lnTo>
                  <a:lnTo>
                    <a:pt x="506493" y="509301"/>
                  </a:lnTo>
                  <a:lnTo>
                    <a:pt x="506574" y="509533"/>
                  </a:lnTo>
                  <a:lnTo>
                    <a:pt x="506702" y="509766"/>
                  </a:lnTo>
                  <a:lnTo>
                    <a:pt x="506783" y="510012"/>
                  </a:lnTo>
                  <a:lnTo>
                    <a:pt x="506876" y="510245"/>
                  </a:lnTo>
                  <a:lnTo>
                    <a:pt x="506957" y="510478"/>
                  </a:lnTo>
                  <a:lnTo>
                    <a:pt x="507038" y="510710"/>
                  </a:lnTo>
                  <a:lnTo>
                    <a:pt x="507166" y="510943"/>
                  </a:lnTo>
                  <a:lnTo>
                    <a:pt x="507247" y="511176"/>
                  </a:lnTo>
                  <a:lnTo>
                    <a:pt x="507340" y="511422"/>
                  </a:lnTo>
                  <a:lnTo>
                    <a:pt x="507421" y="511655"/>
                  </a:lnTo>
                  <a:lnTo>
                    <a:pt x="507502" y="511887"/>
                  </a:lnTo>
                  <a:lnTo>
                    <a:pt x="507630" y="512120"/>
                  </a:lnTo>
                  <a:lnTo>
                    <a:pt x="507711" y="512353"/>
                  </a:lnTo>
                  <a:lnTo>
                    <a:pt x="507792" y="512599"/>
                  </a:lnTo>
                  <a:lnTo>
                    <a:pt x="507885" y="512832"/>
                  </a:lnTo>
                  <a:lnTo>
                    <a:pt x="507966" y="513064"/>
                  </a:lnTo>
                  <a:lnTo>
                    <a:pt x="508094" y="513297"/>
                  </a:lnTo>
                  <a:lnTo>
                    <a:pt x="508175" y="513530"/>
                  </a:lnTo>
                  <a:lnTo>
                    <a:pt x="508256" y="513776"/>
                  </a:lnTo>
                  <a:lnTo>
                    <a:pt x="508349" y="514009"/>
                  </a:lnTo>
                  <a:lnTo>
                    <a:pt x="508430" y="514241"/>
                  </a:lnTo>
                  <a:lnTo>
                    <a:pt x="508558" y="514474"/>
                  </a:lnTo>
                  <a:lnTo>
                    <a:pt x="508639" y="514707"/>
                  </a:lnTo>
                  <a:lnTo>
                    <a:pt x="508720" y="514953"/>
                  </a:lnTo>
                  <a:lnTo>
                    <a:pt x="508801" y="515185"/>
                  </a:lnTo>
                  <a:lnTo>
                    <a:pt x="508894" y="515418"/>
                  </a:lnTo>
                  <a:lnTo>
                    <a:pt x="509022" y="515651"/>
                  </a:lnTo>
                  <a:lnTo>
                    <a:pt x="509103" y="515884"/>
                  </a:lnTo>
                  <a:lnTo>
                    <a:pt x="509184" y="516130"/>
                  </a:lnTo>
                  <a:lnTo>
                    <a:pt x="509265" y="516362"/>
                  </a:lnTo>
                  <a:lnTo>
                    <a:pt x="509358" y="516595"/>
                  </a:lnTo>
                  <a:lnTo>
                    <a:pt x="509474" y="516828"/>
                  </a:lnTo>
                  <a:lnTo>
                    <a:pt x="509567" y="517061"/>
                  </a:lnTo>
                  <a:lnTo>
                    <a:pt x="509648" y="517307"/>
                  </a:lnTo>
                  <a:lnTo>
                    <a:pt x="509729" y="517539"/>
                  </a:lnTo>
                  <a:lnTo>
                    <a:pt x="509811" y="517772"/>
                  </a:lnTo>
                  <a:lnTo>
                    <a:pt x="509938" y="518005"/>
                  </a:lnTo>
                  <a:lnTo>
                    <a:pt x="510031" y="518238"/>
                  </a:lnTo>
                  <a:lnTo>
                    <a:pt x="510112" y="518484"/>
                  </a:lnTo>
                  <a:lnTo>
                    <a:pt x="510193" y="518716"/>
                  </a:lnTo>
                  <a:lnTo>
                    <a:pt x="510275" y="518949"/>
                  </a:lnTo>
                  <a:lnTo>
                    <a:pt x="510402" y="519182"/>
                  </a:lnTo>
                  <a:lnTo>
                    <a:pt x="510483" y="519415"/>
                  </a:lnTo>
                  <a:lnTo>
                    <a:pt x="510576" y="519661"/>
                  </a:lnTo>
                  <a:lnTo>
                    <a:pt x="510657" y="519893"/>
                  </a:lnTo>
                  <a:lnTo>
                    <a:pt x="510739" y="520126"/>
                  </a:lnTo>
                  <a:lnTo>
                    <a:pt x="510866" y="520359"/>
                  </a:lnTo>
                  <a:lnTo>
                    <a:pt x="510947" y="520592"/>
                  </a:lnTo>
                  <a:lnTo>
                    <a:pt x="511040" y="520837"/>
                  </a:lnTo>
                  <a:lnTo>
                    <a:pt x="511121" y="521070"/>
                  </a:lnTo>
                  <a:lnTo>
                    <a:pt x="511203" y="521303"/>
                  </a:lnTo>
                  <a:lnTo>
                    <a:pt x="511330" y="521536"/>
                  </a:lnTo>
                  <a:lnTo>
                    <a:pt x="511411" y="521769"/>
                  </a:lnTo>
                  <a:lnTo>
                    <a:pt x="511493" y="522014"/>
                  </a:lnTo>
                  <a:lnTo>
                    <a:pt x="511585" y="522247"/>
                  </a:lnTo>
                  <a:lnTo>
                    <a:pt x="511667" y="522428"/>
                  </a:lnTo>
                  <a:lnTo>
                    <a:pt x="511794" y="522661"/>
                  </a:lnTo>
                  <a:lnTo>
                    <a:pt x="511875" y="522907"/>
                  </a:lnTo>
                  <a:lnTo>
                    <a:pt x="511957" y="523140"/>
                  </a:lnTo>
                  <a:lnTo>
                    <a:pt x="512049" y="523372"/>
                  </a:lnTo>
                  <a:lnTo>
                    <a:pt x="512131" y="523605"/>
                  </a:lnTo>
                  <a:lnTo>
                    <a:pt x="512258" y="523838"/>
                  </a:lnTo>
                  <a:lnTo>
                    <a:pt x="512339" y="524084"/>
                  </a:lnTo>
                  <a:lnTo>
                    <a:pt x="512421" y="524317"/>
                  </a:lnTo>
                  <a:lnTo>
                    <a:pt x="512502" y="524549"/>
                  </a:lnTo>
                  <a:lnTo>
                    <a:pt x="512595" y="524782"/>
                  </a:lnTo>
                  <a:lnTo>
                    <a:pt x="512722" y="525015"/>
                  </a:lnTo>
                  <a:lnTo>
                    <a:pt x="512803" y="525261"/>
                  </a:lnTo>
                  <a:lnTo>
                    <a:pt x="512885" y="525494"/>
                  </a:lnTo>
                  <a:lnTo>
                    <a:pt x="512966" y="525726"/>
                  </a:lnTo>
                  <a:lnTo>
                    <a:pt x="513059" y="525959"/>
                  </a:lnTo>
                  <a:lnTo>
                    <a:pt x="513175" y="526192"/>
                  </a:lnTo>
                  <a:lnTo>
                    <a:pt x="513267" y="526438"/>
                  </a:lnTo>
                  <a:lnTo>
                    <a:pt x="513349" y="526671"/>
                  </a:lnTo>
                  <a:lnTo>
                    <a:pt x="513430" y="526903"/>
                  </a:lnTo>
                  <a:lnTo>
                    <a:pt x="513511" y="527136"/>
                  </a:lnTo>
                  <a:lnTo>
                    <a:pt x="513639" y="527330"/>
                  </a:lnTo>
                  <a:lnTo>
                    <a:pt x="513731" y="527563"/>
                  </a:lnTo>
                  <a:lnTo>
                    <a:pt x="513813" y="527796"/>
                  </a:lnTo>
                  <a:lnTo>
                    <a:pt x="513894" y="528029"/>
                  </a:lnTo>
                  <a:lnTo>
                    <a:pt x="513975" y="528274"/>
                  </a:lnTo>
                  <a:lnTo>
                    <a:pt x="514103" y="528507"/>
                  </a:lnTo>
                  <a:lnTo>
                    <a:pt x="514184" y="528740"/>
                  </a:lnTo>
                  <a:lnTo>
                    <a:pt x="514277" y="528973"/>
                  </a:lnTo>
                  <a:lnTo>
                    <a:pt x="514358" y="529206"/>
                  </a:lnTo>
                  <a:lnTo>
                    <a:pt x="514439" y="529451"/>
                  </a:lnTo>
                  <a:lnTo>
                    <a:pt x="514567" y="529684"/>
                  </a:lnTo>
                  <a:lnTo>
                    <a:pt x="514648" y="529917"/>
                  </a:lnTo>
                  <a:lnTo>
                    <a:pt x="514741" y="530150"/>
                  </a:lnTo>
                  <a:lnTo>
                    <a:pt x="514822" y="530383"/>
                  </a:lnTo>
                  <a:lnTo>
                    <a:pt x="514903" y="530628"/>
                  </a:lnTo>
                  <a:lnTo>
                    <a:pt x="515031" y="530809"/>
                  </a:lnTo>
                  <a:lnTo>
                    <a:pt x="515112" y="531042"/>
                  </a:lnTo>
                  <a:lnTo>
                    <a:pt x="515193" y="531275"/>
                  </a:lnTo>
                  <a:lnTo>
                    <a:pt x="515286" y="531521"/>
                  </a:lnTo>
                  <a:lnTo>
                    <a:pt x="515367" y="531753"/>
                  </a:lnTo>
                </a:path>
                <a:path w="925195" h="787400">
                  <a:moveTo>
                    <a:pt x="515367" y="531753"/>
                  </a:moveTo>
                  <a:lnTo>
                    <a:pt x="515495" y="531986"/>
                  </a:lnTo>
                  <a:lnTo>
                    <a:pt x="515576" y="532219"/>
                  </a:lnTo>
                  <a:lnTo>
                    <a:pt x="515657" y="532452"/>
                  </a:lnTo>
                  <a:lnTo>
                    <a:pt x="515750" y="532698"/>
                  </a:lnTo>
                  <a:lnTo>
                    <a:pt x="515831" y="532930"/>
                  </a:lnTo>
                  <a:lnTo>
                    <a:pt x="515959" y="533163"/>
                  </a:lnTo>
                  <a:lnTo>
                    <a:pt x="516040" y="533396"/>
                  </a:lnTo>
                  <a:lnTo>
                    <a:pt x="516121" y="533590"/>
                  </a:lnTo>
                  <a:lnTo>
                    <a:pt x="516202" y="533823"/>
                  </a:lnTo>
                  <a:lnTo>
                    <a:pt x="516295" y="534056"/>
                  </a:lnTo>
                  <a:lnTo>
                    <a:pt x="516423" y="534288"/>
                  </a:lnTo>
                  <a:lnTo>
                    <a:pt x="516504" y="534534"/>
                  </a:lnTo>
                  <a:lnTo>
                    <a:pt x="516585" y="534767"/>
                  </a:lnTo>
                  <a:lnTo>
                    <a:pt x="516666" y="535000"/>
                  </a:lnTo>
                  <a:lnTo>
                    <a:pt x="516759" y="535233"/>
                  </a:lnTo>
                  <a:lnTo>
                    <a:pt x="516875" y="535465"/>
                  </a:lnTo>
                  <a:lnTo>
                    <a:pt x="516968" y="535711"/>
                  </a:lnTo>
                  <a:lnTo>
                    <a:pt x="517049" y="535892"/>
                  </a:lnTo>
                  <a:lnTo>
                    <a:pt x="517130" y="536125"/>
                  </a:lnTo>
                  <a:lnTo>
                    <a:pt x="517211" y="536371"/>
                  </a:lnTo>
                  <a:lnTo>
                    <a:pt x="517339" y="536604"/>
                  </a:lnTo>
                  <a:lnTo>
                    <a:pt x="517432" y="536836"/>
                  </a:lnTo>
                  <a:lnTo>
                    <a:pt x="517513" y="537069"/>
                  </a:lnTo>
                  <a:lnTo>
                    <a:pt x="517594" y="537302"/>
                  </a:lnTo>
                  <a:lnTo>
                    <a:pt x="517675" y="537548"/>
                  </a:lnTo>
                  <a:lnTo>
                    <a:pt x="517803" y="537781"/>
                  </a:lnTo>
                  <a:lnTo>
                    <a:pt x="517884" y="537962"/>
                  </a:lnTo>
                  <a:lnTo>
                    <a:pt x="517977" y="538194"/>
                  </a:lnTo>
                  <a:lnTo>
                    <a:pt x="518058" y="538440"/>
                  </a:lnTo>
                  <a:lnTo>
                    <a:pt x="518139" y="538673"/>
                  </a:lnTo>
                  <a:lnTo>
                    <a:pt x="518267" y="538906"/>
                  </a:lnTo>
                  <a:lnTo>
                    <a:pt x="518348" y="539139"/>
                  </a:lnTo>
                  <a:lnTo>
                    <a:pt x="518441" y="539371"/>
                  </a:lnTo>
                  <a:lnTo>
                    <a:pt x="518522" y="539617"/>
                  </a:lnTo>
                  <a:lnTo>
                    <a:pt x="518603" y="539850"/>
                  </a:lnTo>
                  <a:lnTo>
                    <a:pt x="518731" y="540031"/>
                  </a:lnTo>
                  <a:lnTo>
                    <a:pt x="518812" y="540277"/>
                  </a:lnTo>
                  <a:lnTo>
                    <a:pt x="518894" y="540510"/>
                  </a:lnTo>
                  <a:lnTo>
                    <a:pt x="518986" y="540742"/>
                  </a:lnTo>
                  <a:lnTo>
                    <a:pt x="519068" y="540975"/>
                  </a:lnTo>
                  <a:lnTo>
                    <a:pt x="519195" y="541208"/>
                  </a:lnTo>
                  <a:lnTo>
                    <a:pt x="519276" y="541454"/>
                  </a:lnTo>
                  <a:lnTo>
                    <a:pt x="519358" y="541687"/>
                  </a:lnTo>
                  <a:lnTo>
                    <a:pt x="519450" y="541868"/>
                  </a:lnTo>
                  <a:lnTo>
                    <a:pt x="519532" y="542113"/>
                  </a:lnTo>
                  <a:lnTo>
                    <a:pt x="519659" y="542346"/>
                  </a:lnTo>
                  <a:lnTo>
                    <a:pt x="520123" y="543471"/>
                  </a:lnTo>
                  <a:lnTo>
                    <a:pt x="520204" y="543704"/>
                  </a:lnTo>
                  <a:lnTo>
                    <a:pt x="520286" y="543937"/>
                  </a:lnTo>
                  <a:lnTo>
                    <a:pt x="520367" y="544183"/>
                  </a:lnTo>
                  <a:lnTo>
                    <a:pt x="520460" y="544416"/>
                  </a:lnTo>
                  <a:lnTo>
                    <a:pt x="520576" y="544648"/>
                  </a:lnTo>
                  <a:lnTo>
                    <a:pt x="520668" y="544881"/>
                  </a:lnTo>
                  <a:lnTo>
                    <a:pt x="520750" y="545075"/>
                  </a:lnTo>
                  <a:lnTo>
                    <a:pt x="520831" y="545308"/>
                  </a:lnTo>
                  <a:lnTo>
                    <a:pt x="520912" y="545541"/>
                  </a:lnTo>
                  <a:lnTo>
                    <a:pt x="521040" y="545774"/>
                  </a:lnTo>
                  <a:lnTo>
                    <a:pt x="521132" y="546019"/>
                  </a:lnTo>
                  <a:lnTo>
                    <a:pt x="521214" y="546252"/>
                  </a:lnTo>
                  <a:lnTo>
                    <a:pt x="521295" y="546433"/>
                  </a:lnTo>
                  <a:lnTo>
                    <a:pt x="521376" y="546679"/>
                  </a:lnTo>
                  <a:lnTo>
                    <a:pt x="521504" y="546912"/>
                  </a:lnTo>
                  <a:lnTo>
                    <a:pt x="521596" y="547145"/>
                  </a:lnTo>
                  <a:lnTo>
                    <a:pt x="521678" y="547377"/>
                  </a:lnTo>
                  <a:lnTo>
                    <a:pt x="521759" y="547610"/>
                  </a:lnTo>
                  <a:lnTo>
                    <a:pt x="521840" y="547804"/>
                  </a:lnTo>
                  <a:lnTo>
                    <a:pt x="521968" y="548037"/>
                  </a:lnTo>
                  <a:lnTo>
                    <a:pt x="522049" y="548270"/>
                  </a:lnTo>
                  <a:lnTo>
                    <a:pt x="522142" y="548503"/>
                  </a:lnTo>
                  <a:lnTo>
                    <a:pt x="522223" y="548748"/>
                  </a:lnTo>
                  <a:lnTo>
                    <a:pt x="522304" y="548981"/>
                  </a:lnTo>
                  <a:lnTo>
                    <a:pt x="522432" y="549162"/>
                  </a:lnTo>
                  <a:lnTo>
                    <a:pt x="522513" y="549408"/>
                  </a:lnTo>
                  <a:lnTo>
                    <a:pt x="522594" y="549641"/>
                  </a:lnTo>
                  <a:lnTo>
                    <a:pt x="522687" y="549874"/>
                  </a:lnTo>
                  <a:lnTo>
                    <a:pt x="522768" y="550106"/>
                  </a:lnTo>
                  <a:lnTo>
                    <a:pt x="522896" y="550339"/>
                  </a:lnTo>
                  <a:lnTo>
                    <a:pt x="522977" y="550533"/>
                  </a:lnTo>
                  <a:lnTo>
                    <a:pt x="523058" y="550766"/>
                  </a:lnTo>
                  <a:lnTo>
                    <a:pt x="523151" y="550999"/>
                  </a:lnTo>
                  <a:lnTo>
                    <a:pt x="523232" y="551244"/>
                  </a:lnTo>
                  <a:lnTo>
                    <a:pt x="523360" y="551477"/>
                  </a:lnTo>
                  <a:lnTo>
                    <a:pt x="523441" y="551658"/>
                  </a:lnTo>
                  <a:lnTo>
                    <a:pt x="523522" y="551904"/>
                  </a:lnTo>
                  <a:lnTo>
                    <a:pt x="523603" y="552137"/>
                  </a:lnTo>
                  <a:lnTo>
                    <a:pt x="523696" y="552370"/>
                  </a:lnTo>
                  <a:lnTo>
                    <a:pt x="523824" y="552603"/>
                  </a:lnTo>
                  <a:lnTo>
                    <a:pt x="523905" y="552797"/>
                  </a:lnTo>
                  <a:lnTo>
                    <a:pt x="523986" y="553029"/>
                  </a:lnTo>
                  <a:lnTo>
                    <a:pt x="524067" y="553262"/>
                  </a:lnTo>
                  <a:lnTo>
                    <a:pt x="524160" y="553495"/>
                  </a:lnTo>
                  <a:lnTo>
                    <a:pt x="524276" y="553728"/>
                  </a:lnTo>
                  <a:lnTo>
                    <a:pt x="524369" y="553922"/>
                  </a:lnTo>
                  <a:lnTo>
                    <a:pt x="524450" y="554155"/>
                  </a:lnTo>
                  <a:lnTo>
                    <a:pt x="524531" y="554387"/>
                  </a:lnTo>
                  <a:lnTo>
                    <a:pt x="524612" y="554633"/>
                  </a:lnTo>
                  <a:lnTo>
                    <a:pt x="524740" y="554866"/>
                  </a:lnTo>
                  <a:lnTo>
                    <a:pt x="524833" y="555047"/>
                  </a:lnTo>
                  <a:lnTo>
                    <a:pt x="524914" y="555293"/>
                  </a:lnTo>
                  <a:lnTo>
                    <a:pt x="524995" y="555526"/>
                  </a:lnTo>
                  <a:lnTo>
                    <a:pt x="525076" y="555758"/>
                  </a:lnTo>
                  <a:lnTo>
                    <a:pt x="525540" y="556884"/>
                  </a:lnTo>
                  <a:lnTo>
                    <a:pt x="525668" y="557078"/>
                  </a:lnTo>
                  <a:lnTo>
                    <a:pt x="525749" y="557310"/>
                  </a:lnTo>
                  <a:lnTo>
                    <a:pt x="525842" y="557543"/>
                  </a:lnTo>
                  <a:lnTo>
                    <a:pt x="525923" y="557776"/>
                  </a:lnTo>
                  <a:lnTo>
                    <a:pt x="526004" y="558022"/>
                  </a:lnTo>
                  <a:lnTo>
                    <a:pt x="526132" y="558203"/>
                  </a:lnTo>
                  <a:lnTo>
                    <a:pt x="526213" y="558436"/>
                  </a:lnTo>
                  <a:lnTo>
                    <a:pt x="526294" y="558681"/>
                  </a:lnTo>
                  <a:lnTo>
                    <a:pt x="526387" y="558914"/>
                  </a:lnTo>
                  <a:lnTo>
                    <a:pt x="526468" y="559095"/>
                  </a:lnTo>
                  <a:lnTo>
                    <a:pt x="526596" y="559341"/>
                  </a:lnTo>
                  <a:lnTo>
                    <a:pt x="526677" y="559574"/>
                  </a:lnTo>
                  <a:lnTo>
                    <a:pt x="526758" y="559807"/>
                  </a:lnTo>
                  <a:lnTo>
                    <a:pt x="526851" y="559988"/>
                  </a:lnTo>
                  <a:lnTo>
                    <a:pt x="526932" y="560233"/>
                  </a:lnTo>
                  <a:lnTo>
                    <a:pt x="527060" y="560466"/>
                  </a:lnTo>
                  <a:lnTo>
                    <a:pt x="527141" y="560699"/>
                  </a:lnTo>
                  <a:lnTo>
                    <a:pt x="527222" y="560893"/>
                  </a:lnTo>
                  <a:lnTo>
                    <a:pt x="527315" y="561126"/>
                  </a:lnTo>
                  <a:lnTo>
                    <a:pt x="527396" y="561359"/>
                  </a:lnTo>
                  <a:lnTo>
                    <a:pt x="527524" y="561591"/>
                  </a:lnTo>
                  <a:lnTo>
                    <a:pt x="527605" y="561785"/>
                  </a:lnTo>
                  <a:lnTo>
                    <a:pt x="527686" y="562018"/>
                  </a:lnTo>
                  <a:lnTo>
                    <a:pt x="527768" y="562251"/>
                  </a:lnTo>
                  <a:lnTo>
                    <a:pt x="527860" y="562484"/>
                  </a:lnTo>
                  <a:lnTo>
                    <a:pt x="527976" y="562678"/>
                  </a:lnTo>
                  <a:lnTo>
                    <a:pt x="528069" y="562911"/>
                  </a:lnTo>
                  <a:lnTo>
                    <a:pt x="528150" y="563143"/>
                  </a:lnTo>
                  <a:lnTo>
                    <a:pt x="528232" y="563389"/>
                  </a:lnTo>
                  <a:lnTo>
                    <a:pt x="528313" y="563570"/>
                  </a:lnTo>
                  <a:lnTo>
                    <a:pt x="528440" y="563803"/>
                  </a:lnTo>
                  <a:lnTo>
                    <a:pt x="528533" y="564036"/>
                  </a:lnTo>
                  <a:lnTo>
                    <a:pt x="528614" y="564282"/>
                  </a:lnTo>
                  <a:lnTo>
                    <a:pt x="528696" y="564463"/>
                  </a:lnTo>
                  <a:lnTo>
                    <a:pt x="528777" y="564695"/>
                  </a:lnTo>
                  <a:lnTo>
                    <a:pt x="528904" y="564941"/>
                  </a:lnTo>
                  <a:lnTo>
                    <a:pt x="528986" y="565174"/>
                  </a:lnTo>
                  <a:lnTo>
                    <a:pt x="529078" y="565355"/>
                  </a:lnTo>
                  <a:lnTo>
                    <a:pt x="529160" y="565601"/>
                  </a:lnTo>
                  <a:lnTo>
                    <a:pt x="529241" y="565834"/>
                  </a:lnTo>
                  <a:lnTo>
                    <a:pt x="529368" y="566015"/>
                  </a:lnTo>
                  <a:lnTo>
                    <a:pt x="529450" y="566260"/>
                  </a:lnTo>
                  <a:lnTo>
                    <a:pt x="529542" y="566493"/>
                  </a:lnTo>
                  <a:lnTo>
                    <a:pt x="529624" y="566726"/>
                  </a:lnTo>
                  <a:lnTo>
                    <a:pt x="529705" y="566907"/>
                  </a:lnTo>
                  <a:lnTo>
                    <a:pt x="529832" y="567153"/>
                  </a:lnTo>
                  <a:lnTo>
                    <a:pt x="529914" y="567386"/>
                  </a:lnTo>
                  <a:lnTo>
                    <a:pt x="529995" y="567567"/>
                  </a:lnTo>
                  <a:lnTo>
                    <a:pt x="530088" y="567812"/>
                  </a:lnTo>
                  <a:lnTo>
                    <a:pt x="530169" y="568045"/>
                  </a:lnTo>
                  <a:lnTo>
                    <a:pt x="530296" y="568278"/>
                  </a:lnTo>
                  <a:lnTo>
                    <a:pt x="530378" y="568472"/>
                  </a:lnTo>
                  <a:lnTo>
                    <a:pt x="530459" y="568705"/>
                  </a:lnTo>
                  <a:lnTo>
                    <a:pt x="530552" y="568938"/>
                  </a:lnTo>
                  <a:lnTo>
                    <a:pt x="530633" y="569132"/>
                  </a:lnTo>
                  <a:lnTo>
                    <a:pt x="530760" y="569365"/>
                  </a:lnTo>
                  <a:lnTo>
                    <a:pt x="530842" y="569597"/>
                  </a:lnTo>
                  <a:lnTo>
                    <a:pt x="530923" y="569778"/>
                  </a:lnTo>
                  <a:lnTo>
                    <a:pt x="531004" y="570024"/>
                  </a:lnTo>
                  <a:lnTo>
                    <a:pt x="531097" y="570257"/>
                  </a:lnTo>
                  <a:lnTo>
                    <a:pt x="531224" y="570490"/>
                  </a:lnTo>
                  <a:lnTo>
                    <a:pt x="531306" y="570684"/>
                  </a:lnTo>
                  <a:lnTo>
                    <a:pt x="531387" y="570917"/>
                  </a:lnTo>
                  <a:lnTo>
                    <a:pt x="531468" y="571149"/>
                  </a:lnTo>
                  <a:lnTo>
                    <a:pt x="531561" y="571343"/>
                  </a:lnTo>
                  <a:lnTo>
                    <a:pt x="531677" y="571576"/>
                  </a:lnTo>
                  <a:lnTo>
                    <a:pt x="531770" y="571809"/>
                  </a:lnTo>
                  <a:lnTo>
                    <a:pt x="531851" y="572003"/>
                  </a:lnTo>
                  <a:lnTo>
                    <a:pt x="531932" y="572236"/>
                  </a:lnTo>
                  <a:lnTo>
                    <a:pt x="532013" y="572469"/>
                  </a:lnTo>
                  <a:lnTo>
                    <a:pt x="532141" y="572650"/>
                  </a:lnTo>
                  <a:lnTo>
                    <a:pt x="532234" y="572895"/>
                  </a:lnTo>
                  <a:lnTo>
                    <a:pt x="532315" y="573128"/>
                  </a:lnTo>
                  <a:lnTo>
                    <a:pt x="532396" y="573309"/>
                  </a:lnTo>
                  <a:lnTo>
                    <a:pt x="532477" y="573555"/>
                  </a:lnTo>
                  <a:lnTo>
                    <a:pt x="532605" y="573788"/>
                  </a:lnTo>
                  <a:lnTo>
                    <a:pt x="532686" y="573969"/>
                  </a:lnTo>
                  <a:lnTo>
                    <a:pt x="532779" y="574215"/>
                  </a:lnTo>
                  <a:lnTo>
                    <a:pt x="532860" y="574447"/>
                  </a:lnTo>
                  <a:lnTo>
                    <a:pt x="532941" y="574629"/>
                  </a:lnTo>
                  <a:lnTo>
                    <a:pt x="533069" y="574874"/>
                  </a:lnTo>
                  <a:lnTo>
                    <a:pt x="533150" y="575107"/>
                  </a:lnTo>
                  <a:lnTo>
                    <a:pt x="533243" y="575288"/>
                  </a:lnTo>
                  <a:lnTo>
                    <a:pt x="533324" y="575521"/>
                  </a:lnTo>
                  <a:lnTo>
                    <a:pt x="533405" y="575767"/>
                  </a:lnTo>
                  <a:lnTo>
                    <a:pt x="533533" y="575948"/>
                  </a:lnTo>
                  <a:lnTo>
                    <a:pt x="533614" y="576181"/>
                  </a:lnTo>
                  <a:lnTo>
                    <a:pt x="533695" y="576426"/>
                  </a:lnTo>
                  <a:lnTo>
                    <a:pt x="533788" y="576607"/>
                  </a:lnTo>
                </a:path>
                <a:path w="925195" h="787400">
                  <a:moveTo>
                    <a:pt x="533788" y="576607"/>
                  </a:moveTo>
                  <a:lnTo>
                    <a:pt x="533869" y="576840"/>
                  </a:lnTo>
                  <a:lnTo>
                    <a:pt x="533997" y="577086"/>
                  </a:lnTo>
                  <a:lnTo>
                    <a:pt x="534078" y="577267"/>
                  </a:lnTo>
                  <a:lnTo>
                    <a:pt x="534159" y="577500"/>
                  </a:lnTo>
                  <a:lnTo>
                    <a:pt x="534252" y="577746"/>
                  </a:lnTo>
                  <a:lnTo>
                    <a:pt x="534333" y="577927"/>
                  </a:lnTo>
                  <a:lnTo>
                    <a:pt x="534461" y="578159"/>
                  </a:lnTo>
                  <a:lnTo>
                    <a:pt x="534542" y="578353"/>
                  </a:lnTo>
                  <a:lnTo>
                    <a:pt x="534623" y="578586"/>
                  </a:lnTo>
                  <a:lnTo>
                    <a:pt x="534704" y="578819"/>
                  </a:lnTo>
                  <a:lnTo>
                    <a:pt x="534797" y="579013"/>
                  </a:lnTo>
                  <a:lnTo>
                    <a:pt x="534925" y="579246"/>
                  </a:lnTo>
                  <a:lnTo>
                    <a:pt x="535006" y="579479"/>
                  </a:lnTo>
                  <a:lnTo>
                    <a:pt x="535087" y="579673"/>
                  </a:lnTo>
                  <a:lnTo>
                    <a:pt x="535168" y="579905"/>
                  </a:lnTo>
                  <a:lnTo>
                    <a:pt x="535261" y="580138"/>
                  </a:lnTo>
                  <a:lnTo>
                    <a:pt x="535377" y="580332"/>
                  </a:lnTo>
                  <a:lnTo>
                    <a:pt x="535470" y="580565"/>
                  </a:lnTo>
                  <a:lnTo>
                    <a:pt x="535551" y="580746"/>
                  </a:lnTo>
                  <a:lnTo>
                    <a:pt x="535632" y="580992"/>
                  </a:lnTo>
                  <a:lnTo>
                    <a:pt x="535714" y="581225"/>
                  </a:lnTo>
                  <a:lnTo>
                    <a:pt x="535841" y="581406"/>
                  </a:lnTo>
                  <a:lnTo>
                    <a:pt x="535934" y="581652"/>
                  </a:lnTo>
                  <a:lnTo>
                    <a:pt x="536015" y="581833"/>
                  </a:lnTo>
                  <a:lnTo>
                    <a:pt x="536096" y="582065"/>
                  </a:lnTo>
                  <a:lnTo>
                    <a:pt x="536178" y="582311"/>
                  </a:lnTo>
                  <a:lnTo>
                    <a:pt x="536305" y="582492"/>
                  </a:lnTo>
                  <a:lnTo>
                    <a:pt x="536386" y="582725"/>
                  </a:lnTo>
                  <a:lnTo>
                    <a:pt x="536479" y="582958"/>
                  </a:lnTo>
                  <a:lnTo>
                    <a:pt x="536560" y="583152"/>
                  </a:lnTo>
                  <a:lnTo>
                    <a:pt x="536642" y="583385"/>
                  </a:lnTo>
                  <a:lnTo>
                    <a:pt x="536769" y="583579"/>
                  </a:lnTo>
                  <a:lnTo>
                    <a:pt x="536850" y="583811"/>
                  </a:lnTo>
                  <a:lnTo>
                    <a:pt x="536943" y="584044"/>
                  </a:lnTo>
                  <a:lnTo>
                    <a:pt x="537024" y="584238"/>
                  </a:lnTo>
                  <a:lnTo>
                    <a:pt x="537106" y="584471"/>
                  </a:lnTo>
                  <a:lnTo>
                    <a:pt x="537233" y="584665"/>
                  </a:lnTo>
                  <a:lnTo>
                    <a:pt x="537314" y="584898"/>
                  </a:lnTo>
                  <a:lnTo>
                    <a:pt x="537396" y="585079"/>
                  </a:lnTo>
                  <a:lnTo>
                    <a:pt x="537488" y="585312"/>
                  </a:lnTo>
                  <a:lnTo>
                    <a:pt x="537570" y="585557"/>
                  </a:lnTo>
                  <a:lnTo>
                    <a:pt x="537697" y="585739"/>
                  </a:lnTo>
                  <a:lnTo>
                    <a:pt x="537778" y="585971"/>
                  </a:lnTo>
                  <a:lnTo>
                    <a:pt x="537860" y="586165"/>
                  </a:lnTo>
                  <a:lnTo>
                    <a:pt x="537952" y="586398"/>
                  </a:lnTo>
                  <a:lnTo>
                    <a:pt x="538034" y="586631"/>
                  </a:lnTo>
                  <a:lnTo>
                    <a:pt x="538161" y="586825"/>
                  </a:lnTo>
                  <a:lnTo>
                    <a:pt x="538242" y="587058"/>
                  </a:lnTo>
                  <a:lnTo>
                    <a:pt x="538324" y="587252"/>
                  </a:lnTo>
                  <a:lnTo>
                    <a:pt x="538405" y="587485"/>
                  </a:lnTo>
                  <a:lnTo>
                    <a:pt x="538498" y="587666"/>
                  </a:lnTo>
                  <a:lnTo>
                    <a:pt x="538625" y="587911"/>
                  </a:lnTo>
                  <a:lnTo>
                    <a:pt x="538706" y="588144"/>
                  </a:lnTo>
                  <a:lnTo>
                    <a:pt x="538788" y="588325"/>
                  </a:lnTo>
                  <a:lnTo>
                    <a:pt x="538869" y="588571"/>
                  </a:lnTo>
                  <a:lnTo>
                    <a:pt x="538962" y="588752"/>
                  </a:lnTo>
                  <a:lnTo>
                    <a:pt x="539078" y="588985"/>
                  </a:lnTo>
                  <a:lnTo>
                    <a:pt x="539170" y="589179"/>
                  </a:lnTo>
                  <a:lnTo>
                    <a:pt x="539252" y="589412"/>
                  </a:lnTo>
                  <a:lnTo>
                    <a:pt x="539333" y="589606"/>
                  </a:lnTo>
                  <a:lnTo>
                    <a:pt x="539414" y="589838"/>
                  </a:lnTo>
                  <a:lnTo>
                    <a:pt x="539542" y="590071"/>
                  </a:lnTo>
                  <a:lnTo>
                    <a:pt x="539634" y="590265"/>
                  </a:lnTo>
                  <a:lnTo>
                    <a:pt x="539716" y="590498"/>
                  </a:lnTo>
                  <a:lnTo>
                    <a:pt x="539797" y="590679"/>
                  </a:lnTo>
                  <a:lnTo>
                    <a:pt x="539878" y="590925"/>
                  </a:lnTo>
                  <a:lnTo>
                    <a:pt x="540006" y="591106"/>
                  </a:lnTo>
                  <a:lnTo>
                    <a:pt x="540087" y="591339"/>
                  </a:lnTo>
                  <a:lnTo>
                    <a:pt x="540180" y="591533"/>
                  </a:lnTo>
                  <a:lnTo>
                    <a:pt x="540261" y="591766"/>
                  </a:lnTo>
                  <a:lnTo>
                    <a:pt x="540342" y="591960"/>
                  </a:lnTo>
                  <a:lnTo>
                    <a:pt x="540470" y="592192"/>
                  </a:lnTo>
                  <a:lnTo>
                    <a:pt x="540551" y="592425"/>
                  </a:lnTo>
                  <a:lnTo>
                    <a:pt x="540644" y="592619"/>
                  </a:lnTo>
                  <a:lnTo>
                    <a:pt x="540725" y="592852"/>
                  </a:lnTo>
                  <a:lnTo>
                    <a:pt x="540806" y="593033"/>
                  </a:lnTo>
                  <a:lnTo>
                    <a:pt x="540934" y="593279"/>
                  </a:lnTo>
                  <a:lnTo>
                    <a:pt x="541015" y="593460"/>
                  </a:lnTo>
                  <a:lnTo>
                    <a:pt x="541096" y="593693"/>
                  </a:lnTo>
                  <a:lnTo>
                    <a:pt x="541189" y="593887"/>
                  </a:lnTo>
                  <a:lnTo>
                    <a:pt x="541270" y="594120"/>
                  </a:lnTo>
                  <a:lnTo>
                    <a:pt x="541398" y="594314"/>
                  </a:lnTo>
                  <a:lnTo>
                    <a:pt x="541479" y="594546"/>
                  </a:lnTo>
                  <a:lnTo>
                    <a:pt x="541560" y="594727"/>
                  </a:lnTo>
                  <a:lnTo>
                    <a:pt x="541653" y="594973"/>
                  </a:lnTo>
                  <a:lnTo>
                    <a:pt x="541734" y="595154"/>
                  </a:lnTo>
                  <a:lnTo>
                    <a:pt x="541862" y="595387"/>
                  </a:lnTo>
                  <a:lnTo>
                    <a:pt x="541943" y="595581"/>
                  </a:lnTo>
                  <a:lnTo>
                    <a:pt x="542024" y="595814"/>
                  </a:lnTo>
                  <a:lnTo>
                    <a:pt x="542105" y="596008"/>
                  </a:lnTo>
                  <a:lnTo>
                    <a:pt x="542198" y="596241"/>
                  </a:lnTo>
                  <a:lnTo>
                    <a:pt x="542326" y="596422"/>
                  </a:lnTo>
                  <a:lnTo>
                    <a:pt x="542407" y="596667"/>
                  </a:lnTo>
                  <a:lnTo>
                    <a:pt x="542488" y="596849"/>
                  </a:lnTo>
                  <a:lnTo>
                    <a:pt x="542569" y="597081"/>
                  </a:lnTo>
                  <a:lnTo>
                    <a:pt x="542662" y="597275"/>
                  </a:lnTo>
                  <a:lnTo>
                    <a:pt x="542778" y="597508"/>
                  </a:lnTo>
                  <a:lnTo>
                    <a:pt x="542871" y="597702"/>
                  </a:lnTo>
                  <a:lnTo>
                    <a:pt x="542952" y="597935"/>
                  </a:lnTo>
                  <a:lnTo>
                    <a:pt x="543033" y="598116"/>
                  </a:lnTo>
                  <a:lnTo>
                    <a:pt x="543114" y="598362"/>
                  </a:lnTo>
                  <a:lnTo>
                    <a:pt x="543242" y="598543"/>
                  </a:lnTo>
                  <a:lnTo>
                    <a:pt x="543335" y="598776"/>
                  </a:lnTo>
                  <a:lnTo>
                    <a:pt x="543416" y="598970"/>
                  </a:lnTo>
                  <a:lnTo>
                    <a:pt x="543497" y="599202"/>
                  </a:lnTo>
                  <a:lnTo>
                    <a:pt x="543578" y="599396"/>
                  </a:lnTo>
                  <a:lnTo>
                    <a:pt x="543706" y="599629"/>
                  </a:lnTo>
                  <a:lnTo>
                    <a:pt x="543787" y="599810"/>
                  </a:lnTo>
                  <a:lnTo>
                    <a:pt x="543880" y="600056"/>
                  </a:lnTo>
                  <a:lnTo>
                    <a:pt x="543961" y="600237"/>
                  </a:lnTo>
                  <a:lnTo>
                    <a:pt x="544042" y="600470"/>
                  </a:lnTo>
                  <a:lnTo>
                    <a:pt x="544170" y="600664"/>
                  </a:lnTo>
                  <a:lnTo>
                    <a:pt x="544251" y="600845"/>
                  </a:lnTo>
                  <a:lnTo>
                    <a:pt x="544344" y="601091"/>
                  </a:lnTo>
                  <a:lnTo>
                    <a:pt x="544425" y="601272"/>
                  </a:lnTo>
                  <a:lnTo>
                    <a:pt x="544506" y="601505"/>
                  </a:lnTo>
                  <a:lnTo>
                    <a:pt x="544634" y="601699"/>
                  </a:lnTo>
                  <a:lnTo>
                    <a:pt x="544715" y="601931"/>
                  </a:lnTo>
                  <a:lnTo>
                    <a:pt x="544796" y="602125"/>
                  </a:lnTo>
                  <a:lnTo>
                    <a:pt x="544889" y="602358"/>
                  </a:lnTo>
                  <a:lnTo>
                    <a:pt x="544970" y="602539"/>
                  </a:lnTo>
                  <a:lnTo>
                    <a:pt x="545098" y="602785"/>
                  </a:lnTo>
                  <a:lnTo>
                    <a:pt x="545179" y="602966"/>
                  </a:lnTo>
                  <a:lnTo>
                    <a:pt x="545260" y="603160"/>
                  </a:lnTo>
                  <a:lnTo>
                    <a:pt x="545353" y="603393"/>
                  </a:lnTo>
                  <a:lnTo>
                    <a:pt x="545434" y="603587"/>
                  </a:lnTo>
                  <a:lnTo>
                    <a:pt x="545562" y="603820"/>
                  </a:lnTo>
                  <a:lnTo>
                    <a:pt x="545643" y="604001"/>
                  </a:lnTo>
                  <a:lnTo>
                    <a:pt x="545724" y="604234"/>
                  </a:lnTo>
                  <a:lnTo>
                    <a:pt x="545806" y="604428"/>
                  </a:lnTo>
                  <a:lnTo>
                    <a:pt x="545898" y="604660"/>
                  </a:lnTo>
                  <a:lnTo>
                    <a:pt x="546026" y="604854"/>
                  </a:lnTo>
                  <a:lnTo>
                    <a:pt x="546107" y="605036"/>
                  </a:lnTo>
                  <a:lnTo>
                    <a:pt x="546188" y="605281"/>
                  </a:lnTo>
                  <a:lnTo>
                    <a:pt x="546270" y="605462"/>
                  </a:lnTo>
                  <a:lnTo>
                    <a:pt x="546362" y="605695"/>
                  </a:lnTo>
                  <a:lnTo>
                    <a:pt x="546490" y="605889"/>
                  </a:lnTo>
                  <a:lnTo>
                    <a:pt x="546571" y="606122"/>
                  </a:lnTo>
                  <a:lnTo>
                    <a:pt x="546652" y="606316"/>
                  </a:lnTo>
                  <a:lnTo>
                    <a:pt x="546734" y="606497"/>
                  </a:lnTo>
                  <a:lnTo>
                    <a:pt x="546861" y="606730"/>
                  </a:lnTo>
                  <a:lnTo>
                    <a:pt x="546942" y="606924"/>
                  </a:lnTo>
                  <a:lnTo>
                    <a:pt x="547035" y="607157"/>
                  </a:lnTo>
                  <a:lnTo>
                    <a:pt x="547116" y="607351"/>
                  </a:lnTo>
                  <a:lnTo>
                    <a:pt x="547198" y="607532"/>
                  </a:lnTo>
                  <a:lnTo>
                    <a:pt x="547325" y="607765"/>
                  </a:lnTo>
                  <a:lnTo>
                    <a:pt x="547406" y="607959"/>
                  </a:lnTo>
                  <a:lnTo>
                    <a:pt x="547488" y="608191"/>
                  </a:lnTo>
                  <a:lnTo>
                    <a:pt x="547580" y="608385"/>
                  </a:lnTo>
                  <a:lnTo>
                    <a:pt x="547662" y="608566"/>
                  </a:lnTo>
                  <a:lnTo>
                    <a:pt x="547789" y="608799"/>
                  </a:lnTo>
                  <a:lnTo>
                    <a:pt x="547870" y="608993"/>
                  </a:lnTo>
                  <a:lnTo>
                    <a:pt x="547952" y="609226"/>
                  </a:lnTo>
                  <a:lnTo>
                    <a:pt x="548044" y="609420"/>
                  </a:lnTo>
                  <a:lnTo>
                    <a:pt x="548126" y="609601"/>
                  </a:lnTo>
                  <a:lnTo>
                    <a:pt x="548253" y="609847"/>
                  </a:lnTo>
                  <a:lnTo>
                    <a:pt x="548334" y="610028"/>
                  </a:lnTo>
                  <a:lnTo>
                    <a:pt x="548416" y="610261"/>
                  </a:lnTo>
                  <a:lnTo>
                    <a:pt x="548497" y="610455"/>
                  </a:lnTo>
                  <a:lnTo>
                    <a:pt x="548590" y="610636"/>
                  </a:lnTo>
                  <a:lnTo>
                    <a:pt x="548717" y="610882"/>
                  </a:lnTo>
                  <a:lnTo>
                    <a:pt x="548798" y="611063"/>
                  </a:lnTo>
                  <a:lnTo>
                    <a:pt x="548880" y="611257"/>
                  </a:lnTo>
                  <a:lnTo>
                    <a:pt x="548961" y="611489"/>
                  </a:lnTo>
                  <a:lnTo>
                    <a:pt x="549054" y="611670"/>
                  </a:lnTo>
                  <a:lnTo>
                    <a:pt x="549170" y="611916"/>
                  </a:lnTo>
                  <a:lnTo>
                    <a:pt x="549262" y="612097"/>
                  </a:lnTo>
                  <a:lnTo>
                    <a:pt x="549344" y="612291"/>
                  </a:lnTo>
                  <a:lnTo>
                    <a:pt x="549425" y="612524"/>
                  </a:lnTo>
                  <a:lnTo>
                    <a:pt x="549506" y="612718"/>
                  </a:lnTo>
                  <a:lnTo>
                    <a:pt x="549634" y="612899"/>
                  </a:lnTo>
                  <a:lnTo>
                    <a:pt x="549726" y="613132"/>
                  </a:lnTo>
                  <a:lnTo>
                    <a:pt x="549808" y="613326"/>
                  </a:lnTo>
                  <a:lnTo>
                    <a:pt x="549889" y="613559"/>
                  </a:lnTo>
                  <a:lnTo>
                    <a:pt x="549970" y="613753"/>
                  </a:lnTo>
                  <a:lnTo>
                    <a:pt x="550098" y="613934"/>
                  </a:lnTo>
                  <a:lnTo>
                    <a:pt x="550179" y="614167"/>
                  </a:lnTo>
                  <a:lnTo>
                    <a:pt x="550272" y="614361"/>
                  </a:lnTo>
                  <a:lnTo>
                    <a:pt x="550353" y="614542"/>
                  </a:lnTo>
                  <a:lnTo>
                    <a:pt x="550434" y="614788"/>
                  </a:lnTo>
                  <a:lnTo>
                    <a:pt x="550562" y="614969"/>
                  </a:lnTo>
                  <a:lnTo>
                    <a:pt x="550643" y="615163"/>
                  </a:lnTo>
                  <a:lnTo>
                    <a:pt x="550736" y="615395"/>
                  </a:lnTo>
                  <a:lnTo>
                    <a:pt x="550817" y="615589"/>
                  </a:lnTo>
                  <a:lnTo>
                    <a:pt x="550898" y="615770"/>
                  </a:lnTo>
                  <a:lnTo>
                    <a:pt x="551026" y="616003"/>
                  </a:lnTo>
                  <a:lnTo>
                    <a:pt x="551107" y="616197"/>
                  </a:lnTo>
                  <a:lnTo>
                    <a:pt x="551188" y="616378"/>
                  </a:lnTo>
                  <a:lnTo>
                    <a:pt x="551281" y="616624"/>
                  </a:lnTo>
                  <a:lnTo>
                    <a:pt x="551362" y="616805"/>
                  </a:lnTo>
                  <a:lnTo>
                    <a:pt x="551490" y="616999"/>
                  </a:lnTo>
                  <a:lnTo>
                    <a:pt x="551571" y="617232"/>
                  </a:lnTo>
                  <a:lnTo>
                    <a:pt x="551652" y="617413"/>
                  </a:lnTo>
                  <a:lnTo>
                    <a:pt x="551745" y="617607"/>
                  </a:lnTo>
                  <a:lnTo>
                    <a:pt x="551826" y="617840"/>
                  </a:lnTo>
                  <a:lnTo>
                    <a:pt x="551954" y="618034"/>
                  </a:lnTo>
                  <a:lnTo>
                    <a:pt x="552035" y="618215"/>
                  </a:lnTo>
                  <a:lnTo>
                    <a:pt x="552116" y="618409"/>
                  </a:lnTo>
                  <a:lnTo>
                    <a:pt x="552209" y="618642"/>
                  </a:lnTo>
                </a:path>
                <a:path w="925195" h="787400">
                  <a:moveTo>
                    <a:pt x="552209" y="618642"/>
                  </a:moveTo>
                  <a:lnTo>
                    <a:pt x="552290" y="618836"/>
                  </a:lnTo>
                  <a:lnTo>
                    <a:pt x="552418" y="619017"/>
                  </a:lnTo>
                  <a:lnTo>
                    <a:pt x="552499" y="619250"/>
                  </a:lnTo>
                  <a:lnTo>
                    <a:pt x="552580" y="619444"/>
                  </a:lnTo>
                  <a:lnTo>
                    <a:pt x="552661" y="619638"/>
                  </a:lnTo>
                  <a:lnTo>
                    <a:pt x="552754" y="619870"/>
                  </a:lnTo>
                  <a:lnTo>
                    <a:pt x="552870" y="620052"/>
                  </a:lnTo>
                  <a:lnTo>
                    <a:pt x="552963" y="620246"/>
                  </a:lnTo>
                  <a:lnTo>
                    <a:pt x="553044" y="620427"/>
                  </a:lnTo>
                  <a:lnTo>
                    <a:pt x="553125" y="620672"/>
                  </a:lnTo>
                  <a:lnTo>
                    <a:pt x="553206" y="620853"/>
                  </a:lnTo>
                  <a:lnTo>
                    <a:pt x="553334" y="621047"/>
                  </a:lnTo>
                  <a:lnTo>
                    <a:pt x="553427" y="621280"/>
                  </a:lnTo>
                  <a:lnTo>
                    <a:pt x="553508" y="621461"/>
                  </a:lnTo>
                  <a:lnTo>
                    <a:pt x="553589" y="621655"/>
                  </a:lnTo>
                  <a:lnTo>
                    <a:pt x="553670" y="621849"/>
                  </a:lnTo>
                  <a:lnTo>
                    <a:pt x="553798" y="622082"/>
                  </a:lnTo>
                  <a:lnTo>
                    <a:pt x="553879" y="622263"/>
                  </a:lnTo>
                  <a:lnTo>
                    <a:pt x="553972" y="622457"/>
                  </a:lnTo>
                  <a:lnTo>
                    <a:pt x="554053" y="622690"/>
                  </a:lnTo>
                  <a:lnTo>
                    <a:pt x="554134" y="622884"/>
                  </a:lnTo>
                  <a:lnTo>
                    <a:pt x="554262" y="623065"/>
                  </a:lnTo>
                  <a:lnTo>
                    <a:pt x="554343" y="623259"/>
                  </a:lnTo>
                  <a:lnTo>
                    <a:pt x="554436" y="623492"/>
                  </a:lnTo>
                  <a:lnTo>
                    <a:pt x="554517" y="623686"/>
                  </a:lnTo>
                  <a:lnTo>
                    <a:pt x="554598" y="623867"/>
                  </a:lnTo>
                  <a:lnTo>
                    <a:pt x="554726" y="624061"/>
                  </a:lnTo>
                  <a:lnTo>
                    <a:pt x="554807" y="624294"/>
                  </a:lnTo>
                  <a:lnTo>
                    <a:pt x="554888" y="624475"/>
                  </a:lnTo>
                  <a:lnTo>
                    <a:pt x="554981" y="624669"/>
                  </a:lnTo>
                  <a:lnTo>
                    <a:pt x="555062" y="624863"/>
                  </a:lnTo>
                  <a:lnTo>
                    <a:pt x="555190" y="625096"/>
                  </a:lnTo>
                  <a:lnTo>
                    <a:pt x="555271" y="625277"/>
                  </a:lnTo>
                  <a:lnTo>
                    <a:pt x="555352" y="625471"/>
                  </a:lnTo>
                  <a:lnTo>
                    <a:pt x="555445" y="625652"/>
                  </a:lnTo>
                  <a:lnTo>
                    <a:pt x="555526" y="625898"/>
                  </a:lnTo>
                  <a:lnTo>
                    <a:pt x="555654" y="626079"/>
                  </a:lnTo>
                  <a:lnTo>
                    <a:pt x="555735" y="626273"/>
                  </a:lnTo>
                  <a:lnTo>
                    <a:pt x="555816" y="626454"/>
                  </a:lnTo>
                  <a:lnTo>
                    <a:pt x="555898" y="626686"/>
                  </a:lnTo>
                  <a:lnTo>
                    <a:pt x="555991" y="626880"/>
                  </a:lnTo>
                  <a:lnTo>
                    <a:pt x="556118" y="627074"/>
                  </a:lnTo>
                  <a:lnTo>
                    <a:pt x="556199" y="627256"/>
                  </a:lnTo>
                  <a:lnTo>
                    <a:pt x="556281" y="627488"/>
                  </a:lnTo>
                  <a:lnTo>
                    <a:pt x="556362" y="627682"/>
                  </a:lnTo>
                  <a:lnTo>
                    <a:pt x="556455" y="627863"/>
                  </a:lnTo>
                  <a:lnTo>
                    <a:pt x="556571" y="628057"/>
                  </a:lnTo>
                  <a:lnTo>
                    <a:pt x="556663" y="628251"/>
                  </a:lnTo>
                  <a:lnTo>
                    <a:pt x="556745" y="628484"/>
                  </a:lnTo>
                  <a:lnTo>
                    <a:pt x="556826" y="628665"/>
                  </a:lnTo>
                  <a:lnTo>
                    <a:pt x="556907" y="628859"/>
                  </a:lnTo>
                  <a:lnTo>
                    <a:pt x="557035" y="629040"/>
                  </a:lnTo>
                  <a:lnTo>
                    <a:pt x="557127" y="629234"/>
                  </a:lnTo>
                  <a:lnTo>
                    <a:pt x="557209" y="629467"/>
                  </a:lnTo>
                  <a:lnTo>
                    <a:pt x="557290" y="629661"/>
                  </a:lnTo>
                  <a:lnTo>
                    <a:pt x="557371" y="629842"/>
                  </a:lnTo>
                  <a:lnTo>
                    <a:pt x="557499" y="630036"/>
                  </a:lnTo>
                  <a:lnTo>
                    <a:pt x="557580" y="630217"/>
                  </a:lnTo>
                  <a:lnTo>
                    <a:pt x="557673" y="630463"/>
                  </a:lnTo>
                  <a:lnTo>
                    <a:pt x="557754" y="630644"/>
                  </a:lnTo>
                  <a:lnTo>
                    <a:pt x="557835" y="630838"/>
                  </a:lnTo>
                  <a:lnTo>
                    <a:pt x="557963" y="631019"/>
                  </a:lnTo>
                  <a:lnTo>
                    <a:pt x="558044" y="631213"/>
                  </a:lnTo>
                  <a:lnTo>
                    <a:pt x="558137" y="631446"/>
                  </a:lnTo>
                  <a:lnTo>
                    <a:pt x="558218" y="631640"/>
                  </a:lnTo>
                  <a:lnTo>
                    <a:pt x="558299" y="631821"/>
                  </a:lnTo>
                  <a:lnTo>
                    <a:pt x="558427" y="632015"/>
                  </a:lnTo>
                  <a:lnTo>
                    <a:pt x="558508" y="632196"/>
                  </a:lnTo>
                  <a:lnTo>
                    <a:pt x="558589" y="632390"/>
                  </a:lnTo>
                  <a:lnTo>
                    <a:pt x="558682" y="632623"/>
                  </a:lnTo>
                  <a:lnTo>
                    <a:pt x="558763" y="632817"/>
                  </a:lnTo>
                  <a:lnTo>
                    <a:pt x="558891" y="632998"/>
                  </a:lnTo>
                  <a:lnTo>
                    <a:pt x="558972" y="633192"/>
                  </a:lnTo>
                  <a:lnTo>
                    <a:pt x="559053" y="633373"/>
                  </a:lnTo>
                  <a:lnTo>
                    <a:pt x="559146" y="633567"/>
                  </a:lnTo>
                  <a:lnTo>
                    <a:pt x="559227" y="633800"/>
                  </a:lnTo>
                  <a:lnTo>
                    <a:pt x="559355" y="633994"/>
                  </a:lnTo>
                  <a:lnTo>
                    <a:pt x="559436" y="634175"/>
                  </a:lnTo>
                  <a:lnTo>
                    <a:pt x="559517" y="634369"/>
                  </a:lnTo>
                  <a:lnTo>
                    <a:pt x="559598" y="634550"/>
                  </a:lnTo>
                  <a:lnTo>
                    <a:pt x="559691" y="634744"/>
                  </a:lnTo>
                  <a:lnTo>
                    <a:pt x="559819" y="634977"/>
                  </a:lnTo>
                  <a:lnTo>
                    <a:pt x="559900" y="635171"/>
                  </a:lnTo>
                  <a:lnTo>
                    <a:pt x="559981" y="635352"/>
                  </a:lnTo>
                  <a:lnTo>
                    <a:pt x="560062" y="635546"/>
                  </a:lnTo>
                  <a:lnTo>
                    <a:pt x="560155" y="635727"/>
                  </a:lnTo>
                  <a:lnTo>
                    <a:pt x="560271" y="635921"/>
                  </a:lnTo>
                  <a:lnTo>
                    <a:pt x="560364" y="636102"/>
                  </a:lnTo>
                  <a:lnTo>
                    <a:pt x="560445" y="636348"/>
                  </a:lnTo>
                  <a:lnTo>
                    <a:pt x="560526" y="636529"/>
                  </a:lnTo>
                  <a:lnTo>
                    <a:pt x="560607" y="636723"/>
                  </a:lnTo>
                  <a:lnTo>
                    <a:pt x="560735" y="636904"/>
                  </a:lnTo>
                  <a:lnTo>
                    <a:pt x="560828" y="637098"/>
                  </a:lnTo>
                  <a:lnTo>
                    <a:pt x="560909" y="637279"/>
                  </a:lnTo>
                  <a:lnTo>
                    <a:pt x="560990" y="637473"/>
                  </a:lnTo>
                  <a:lnTo>
                    <a:pt x="561071" y="637654"/>
                  </a:lnTo>
                  <a:lnTo>
                    <a:pt x="561199" y="637900"/>
                  </a:lnTo>
                  <a:lnTo>
                    <a:pt x="561280" y="638081"/>
                  </a:lnTo>
                  <a:lnTo>
                    <a:pt x="561373" y="638275"/>
                  </a:lnTo>
                  <a:lnTo>
                    <a:pt x="561454" y="638456"/>
                  </a:lnTo>
                  <a:lnTo>
                    <a:pt x="561535" y="638650"/>
                  </a:lnTo>
                  <a:lnTo>
                    <a:pt x="561663" y="638831"/>
                  </a:lnTo>
                  <a:lnTo>
                    <a:pt x="561744" y="639025"/>
                  </a:lnTo>
                  <a:lnTo>
                    <a:pt x="561837" y="639219"/>
                  </a:lnTo>
                  <a:lnTo>
                    <a:pt x="561918" y="639400"/>
                  </a:lnTo>
                  <a:lnTo>
                    <a:pt x="561999" y="639633"/>
                  </a:lnTo>
                  <a:lnTo>
                    <a:pt x="562127" y="639827"/>
                  </a:lnTo>
                  <a:lnTo>
                    <a:pt x="562208" y="640008"/>
                  </a:lnTo>
                  <a:lnTo>
                    <a:pt x="562289" y="640202"/>
                  </a:lnTo>
                  <a:lnTo>
                    <a:pt x="562382" y="640383"/>
                  </a:lnTo>
                  <a:lnTo>
                    <a:pt x="562463" y="640577"/>
                  </a:lnTo>
                  <a:lnTo>
                    <a:pt x="562591" y="640771"/>
                  </a:lnTo>
                  <a:lnTo>
                    <a:pt x="562672" y="640952"/>
                  </a:lnTo>
                  <a:lnTo>
                    <a:pt x="562753" y="641146"/>
                  </a:lnTo>
                  <a:lnTo>
                    <a:pt x="562846" y="641327"/>
                  </a:lnTo>
                  <a:lnTo>
                    <a:pt x="562927" y="641521"/>
                  </a:lnTo>
                  <a:lnTo>
                    <a:pt x="563055" y="641702"/>
                  </a:lnTo>
                  <a:lnTo>
                    <a:pt x="563136" y="641948"/>
                  </a:lnTo>
                  <a:lnTo>
                    <a:pt x="563217" y="642129"/>
                  </a:lnTo>
                  <a:lnTo>
                    <a:pt x="563299" y="642323"/>
                  </a:lnTo>
                  <a:lnTo>
                    <a:pt x="563391" y="642504"/>
                  </a:lnTo>
                  <a:lnTo>
                    <a:pt x="563519" y="642698"/>
                  </a:lnTo>
                  <a:lnTo>
                    <a:pt x="563600" y="642879"/>
                  </a:lnTo>
                  <a:lnTo>
                    <a:pt x="563681" y="643073"/>
                  </a:lnTo>
                  <a:lnTo>
                    <a:pt x="563763" y="643254"/>
                  </a:lnTo>
                  <a:lnTo>
                    <a:pt x="563855" y="643448"/>
                  </a:lnTo>
                  <a:lnTo>
                    <a:pt x="563971" y="643642"/>
                  </a:lnTo>
                  <a:lnTo>
                    <a:pt x="564064" y="643824"/>
                  </a:lnTo>
                  <a:lnTo>
                    <a:pt x="564145" y="644018"/>
                  </a:lnTo>
                  <a:lnTo>
                    <a:pt x="564227" y="644199"/>
                  </a:lnTo>
                  <a:lnTo>
                    <a:pt x="564308" y="644393"/>
                  </a:lnTo>
                  <a:lnTo>
                    <a:pt x="564435" y="644574"/>
                  </a:lnTo>
                  <a:lnTo>
                    <a:pt x="564528" y="644768"/>
                  </a:lnTo>
                  <a:lnTo>
                    <a:pt x="564609" y="644962"/>
                  </a:lnTo>
                  <a:lnTo>
                    <a:pt x="564691" y="645195"/>
                  </a:lnTo>
                  <a:lnTo>
                    <a:pt x="564772" y="645376"/>
                  </a:lnTo>
                  <a:lnTo>
                    <a:pt x="564899" y="645570"/>
                  </a:lnTo>
                  <a:lnTo>
                    <a:pt x="564981" y="645751"/>
                  </a:lnTo>
                  <a:lnTo>
                    <a:pt x="565073" y="645945"/>
                  </a:lnTo>
                  <a:lnTo>
                    <a:pt x="565155" y="646126"/>
                  </a:lnTo>
                  <a:lnTo>
                    <a:pt x="565236" y="646320"/>
                  </a:lnTo>
                  <a:lnTo>
                    <a:pt x="565363" y="646514"/>
                  </a:lnTo>
                  <a:lnTo>
                    <a:pt x="565445" y="646695"/>
                  </a:lnTo>
                  <a:lnTo>
                    <a:pt x="565537" y="646889"/>
                  </a:lnTo>
                  <a:lnTo>
                    <a:pt x="565619" y="647070"/>
                  </a:lnTo>
                  <a:lnTo>
                    <a:pt x="565700" y="647264"/>
                  </a:lnTo>
                  <a:lnTo>
                    <a:pt x="565827" y="647445"/>
                  </a:lnTo>
                  <a:lnTo>
                    <a:pt x="565909" y="647639"/>
                  </a:lnTo>
                  <a:lnTo>
                    <a:pt x="565990" y="647833"/>
                  </a:lnTo>
                  <a:lnTo>
                    <a:pt x="566083" y="648014"/>
                  </a:lnTo>
                  <a:lnTo>
                    <a:pt x="566164" y="648208"/>
                  </a:lnTo>
                  <a:lnTo>
                    <a:pt x="566291" y="648389"/>
                  </a:lnTo>
                  <a:lnTo>
                    <a:pt x="566373" y="648583"/>
                  </a:lnTo>
                  <a:lnTo>
                    <a:pt x="566454" y="648764"/>
                  </a:lnTo>
                  <a:lnTo>
                    <a:pt x="566547" y="648958"/>
                  </a:lnTo>
                  <a:lnTo>
                    <a:pt x="566628" y="649139"/>
                  </a:lnTo>
                  <a:lnTo>
                    <a:pt x="566755" y="649333"/>
                  </a:lnTo>
                  <a:lnTo>
                    <a:pt x="566837" y="649527"/>
                  </a:lnTo>
                  <a:lnTo>
                    <a:pt x="566918" y="649708"/>
                  </a:lnTo>
                  <a:lnTo>
                    <a:pt x="566999" y="649902"/>
                  </a:lnTo>
                  <a:lnTo>
                    <a:pt x="567092" y="650083"/>
                  </a:lnTo>
                  <a:lnTo>
                    <a:pt x="567219" y="650277"/>
                  </a:lnTo>
                  <a:lnTo>
                    <a:pt x="567301" y="650459"/>
                  </a:lnTo>
                  <a:lnTo>
                    <a:pt x="567382" y="650653"/>
                  </a:lnTo>
                  <a:lnTo>
                    <a:pt x="567463" y="650834"/>
                  </a:lnTo>
                  <a:lnTo>
                    <a:pt x="567556" y="651028"/>
                  </a:lnTo>
                  <a:lnTo>
                    <a:pt x="567672" y="651222"/>
                  </a:lnTo>
                  <a:lnTo>
                    <a:pt x="567765" y="651403"/>
                  </a:lnTo>
                  <a:lnTo>
                    <a:pt x="567846" y="651597"/>
                  </a:lnTo>
                  <a:lnTo>
                    <a:pt x="567927" y="651778"/>
                  </a:lnTo>
                  <a:lnTo>
                    <a:pt x="568008" y="651920"/>
                  </a:lnTo>
                  <a:lnTo>
                    <a:pt x="568136" y="652114"/>
                  </a:lnTo>
                  <a:lnTo>
                    <a:pt x="568229" y="652295"/>
                  </a:lnTo>
                  <a:lnTo>
                    <a:pt x="568310" y="652489"/>
                  </a:lnTo>
                  <a:lnTo>
                    <a:pt x="568391" y="652670"/>
                  </a:lnTo>
                  <a:lnTo>
                    <a:pt x="568472" y="652864"/>
                  </a:lnTo>
                  <a:lnTo>
                    <a:pt x="568600" y="653045"/>
                  </a:lnTo>
                  <a:lnTo>
                    <a:pt x="568681" y="653239"/>
                  </a:lnTo>
                  <a:lnTo>
                    <a:pt x="568774" y="653433"/>
                  </a:lnTo>
                  <a:lnTo>
                    <a:pt x="568855" y="653614"/>
                  </a:lnTo>
                  <a:lnTo>
                    <a:pt x="568936" y="653808"/>
                  </a:lnTo>
                  <a:lnTo>
                    <a:pt x="569064" y="653989"/>
                  </a:lnTo>
                  <a:lnTo>
                    <a:pt x="569145" y="654183"/>
                  </a:lnTo>
                  <a:lnTo>
                    <a:pt x="569238" y="654364"/>
                  </a:lnTo>
                  <a:lnTo>
                    <a:pt x="569319" y="654558"/>
                  </a:lnTo>
                  <a:lnTo>
                    <a:pt x="569400" y="654740"/>
                  </a:lnTo>
                  <a:lnTo>
                    <a:pt x="569528" y="654934"/>
                  </a:lnTo>
                  <a:lnTo>
                    <a:pt x="569609" y="655128"/>
                  </a:lnTo>
                  <a:lnTo>
                    <a:pt x="569690" y="655270"/>
                  </a:lnTo>
                  <a:lnTo>
                    <a:pt x="569783" y="655451"/>
                  </a:lnTo>
                  <a:lnTo>
                    <a:pt x="569864" y="655645"/>
                  </a:lnTo>
                  <a:lnTo>
                    <a:pt x="569992" y="655826"/>
                  </a:lnTo>
                  <a:lnTo>
                    <a:pt x="570073" y="656020"/>
                  </a:lnTo>
                  <a:lnTo>
                    <a:pt x="570154" y="656201"/>
                  </a:lnTo>
                  <a:lnTo>
                    <a:pt x="570247" y="656395"/>
                  </a:lnTo>
                  <a:lnTo>
                    <a:pt x="570328" y="656576"/>
                  </a:lnTo>
                  <a:lnTo>
                    <a:pt x="570456" y="656770"/>
                  </a:lnTo>
                  <a:lnTo>
                    <a:pt x="570537" y="656964"/>
                  </a:lnTo>
                  <a:lnTo>
                    <a:pt x="570618" y="657145"/>
                  </a:lnTo>
                </a:path>
                <a:path w="925195" h="787400">
                  <a:moveTo>
                    <a:pt x="570618" y="657145"/>
                  </a:moveTo>
                  <a:lnTo>
                    <a:pt x="570699" y="657287"/>
                  </a:lnTo>
                  <a:lnTo>
                    <a:pt x="570792" y="657481"/>
                  </a:lnTo>
                  <a:lnTo>
                    <a:pt x="570920" y="657663"/>
                  </a:lnTo>
                  <a:lnTo>
                    <a:pt x="571001" y="657857"/>
                  </a:lnTo>
                  <a:lnTo>
                    <a:pt x="571082" y="658038"/>
                  </a:lnTo>
                  <a:lnTo>
                    <a:pt x="571163" y="658232"/>
                  </a:lnTo>
                  <a:lnTo>
                    <a:pt x="571256" y="658413"/>
                  </a:lnTo>
                  <a:lnTo>
                    <a:pt x="571372" y="658607"/>
                  </a:lnTo>
                  <a:lnTo>
                    <a:pt x="571465" y="658788"/>
                  </a:lnTo>
                  <a:lnTo>
                    <a:pt x="571546" y="658930"/>
                  </a:lnTo>
                  <a:lnTo>
                    <a:pt x="571627" y="659124"/>
                  </a:lnTo>
                  <a:lnTo>
                    <a:pt x="571709" y="659318"/>
                  </a:lnTo>
                  <a:lnTo>
                    <a:pt x="571836" y="659499"/>
                  </a:lnTo>
                  <a:lnTo>
                    <a:pt x="571929" y="659693"/>
                  </a:lnTo>
                  <a:lnTo>
                    <a:pt x="572010" y="659874"/>
                  </a:lnTo>
                  <a:lnTo>
                    <a:pt x="572091" y="660068"/>
                  </a:lnTo>
                  <a:lnTo>
                    <a:pt x="572173" y="660249"/>
                  </a:lnTo>
                  <a:lnTo>
                    <a:pt x="572300" y="660392"/>
                  </a:lnTo>
                  <a:lnTo>
                    <a:pt x="572381" y="660586"/>
                  </a:lnTo>
                  <a:lnTo>
                    <a:pt x="572474" y="660767"/>
                  </a:lnTo>
                  <a:lnTo>
                    <a:pt x="572555" y="660961"/>
                  </a:lnTo>
                  <a:lnTo>
                    <a:pt x="572637" y="661142"/>
                  </a:lnTo>
                  <a:lnTo>
                    <a:pt x="572764" y="661336"/>
                  </a:lnTo>
                  <a:lnTo>
                    <a:pt x="572845" y="661478"/>
                  </a:lnTo>
                  <a:lnTo>
                    <a:pt x="572938" y="661659"/>
                  </a:lnTo>
                  <a:lnTo>
                    <a:pt x="573019" y="661853"/>
                  </a:lnTo>
                  <a:lnTo>
                    <a:pt x="573101" y="662047"/>
                  </a:lnTo>
                  <a:lnTo>
                    <a:pt x="573228" y="662228"/>
                  </a:lnTo>
                  <a:lnTo>
                    <a:pt x="573309" y="662422"/>
                  </a:lnTo>
                  <a:lnTo>
                    <a:pt x="573391" y="662603"/>
                  </a:lnTo>
                  <a:lnTo>
                    <a:pt x="573483" y="662745"/>
                  </a:lnTo>
                  <a:lnTo>
                    <a:pt x="573565" y="662939"/>
                  </a:lnTo>
                  <a:lnTo>
                    <a:pt x="573692" y="663121"/>
                  </a:lnTo>
                  <a:lnTo>
                    <a:pt x="573773" y="663315"/>
                  </a:lnTo>
                  <a:lnTo>
                    <a:pt x="573855" y="663496"/>
                  </a:lnTo>
                  <a:lnTo>
                    <a:pt x="573947" y="663638"/>
                  </a:lnTo>
                  <a:lnTo>
                    <a:pt x="574029" y="663832"/>
                  </a:lnTo>
                  <a:lnTo>
                    <a:pt x="574156" y="664013"/>
                  </a:lnTo>
                  <a:lnTo>
                    <a:pt x="574237" y="664207"/>
                  </a:lnTo>
                  <a:lnTo>
                    <a:pt x="574319" y="664401"/>
                  </a:lnTo>
                  <a:lnTo>
                    <a:pt x="574400" y="664582"/>
                  </a:lnTo>
                  <a:lnTo>
                    <a:pt x="574493" y="664724"/>
                  </a:lnTo>
                  <a:lnTo>
                    <a:pt x="574620" y="664918"/>
                  </a:lnTo>
                  <a:lnTo>
                    <a:pt x="574701" y="665099"/>
                  </a:lnTo>
                  <a:lnTo>
                    <a:pt x="574783" y="665293"/>
                  </a:lnTo>
                  <a:lnTo>
                    <a:pt x="574864" y="665474"/>
                  </a:lnTo>
                  <a:lnTo>
                    <a:pt x="574957" y="665617"/>
                  </a:lnTo>
                  <a:lnTo>
                    <a:pt x="575073" y="665811"/>
                  </a:lnTo>
                  <a:lnTo>
                    <a:pt x="575165" y="665992"/>
                  </a:lnTo>
                  <a:lnTo>
                    <a:pt x="575247" y="666186"/>
                  </a:lnTo>
                  <a:lnTo>
                    <a:pt x="575328" y="666367"/>
                  </a:lnTo>
                  <a:lnTo>
                    <a:pt x="575409" y="666509"/>
                  </a:lnTo>
                  <a:lnTo>
                    <a:pt x="575537" y="666703"/>
                  </a:lnTo>
                  <a:lnTo>
                    <a:pt x="575629" y="666884"/>
                  </a:lnTo>
                  <a:lnTo>
                    <a:pt x="575711" y="667078"/>
                  </a:lnTo>
                  <a:lnTo>
                    <a:pt x="575792" y="667221"/>
                  </a:lnTo>
                  <a:lnTo>
                    <a:pt x="575873" y="667402"/>
                  </a:lnTo>
                  <a:lnTo>
                    <a:pt x="576001" y="667596"/>
                  </a:lnTo>
                  <a:lnTo>
                    <a:pt x="576082" y="667790"/>
                  </a:lnTo>
                  <a:lnTo>
                    <a:pt x="576175" y="667932"/>
                  </a:lnTo>
                  <a:lnTo>
                    <a:pt x="576256" y="668113"/>
                  </a:lnTo>
                  <a:lnTo>
                    <a:pt x="576337" y="668307"/>
                  </a:lnTo>
                  <a:lnTo>
                    <a:pt x="576465" y="668488"/>
                  </a:lnTo>
                  <a:lnTo>
                    <a:pt x="576546" y="668682"/>
                  </a:lnTo>
                  <a:lnTo>
                    <a:pt x="576639" y="668824"/>
                  </a:lnTo>
                  <a:lnTo>
                    <a:pt x="576720" y="669005"/>
                  </a:lnTo>
                  <a:lnTo>
                    <a:pt x="576801" y="669199"/>
                  </a:lnTo>
                  <a:lnTo>
                    <a:pt x="576929" y="669380"/>
                  </a:lnTo>
                  <a:lnTo>
                    <a:pt x="577010" y="669523"/>
                  </a:lnTo>
                  <a:lnTo>
                    <a:pt x="577103" y="669717"/>
                  </a:lnTo>
                  <a:lnTo>
                    <a:pt x="577184" y="669898"/>
                  </a:lnTo>
                  <a:lnTo>
                    <a:pt x="577265" y="670040"/>
                  </a:lnTo>
                  <a:lnTo>
                    <a:pt x="577393" y="670234"/>
                  </a:lnTo>
                  <a:lnTo>
                    <a:pt x="577474" y="670415"/>
                  </a:lnTo>
                  <a:lnTo>
                    <a:pt x="577555" y="670609"/>
                  </a:lnTo>
                  <a:lnTo>
                    <a:pt x="577648" y="670751"/>
                  </a:lnTo>
                  <a:lnTo>
                    <a:pt x="577729" y="670932"/>
                  </a:lnTo>
                  <a:lnTo>
                    <a:pt x="577857" y="671126"/>
                  </a:lnTo>
                  <a:lnTo>
                    <a:pt x="577938" y="671320"/>
                  </a:lnTo>
                  <a:lnTo>
                    <a:pt x="578019" y="671450"/>
                  </a:lnTo>
                  <a:lnTo>
                    <a:pt x="578100" y="671644"/>
                  </a:lnTo>
                  <a:lnTo>
                    <a:pt x="578193" y="671838"/>
                  </a:lnTo>
                  <a:lnTo>
                    <a:pt x="578321" y="671967"/>
                  </a:lnTo>
                  <a:lnTo>
                    <a:pt x="578402" y="672161"/>
                  </a:lnTo>
                  <a:lnTo>
                    <a:pt x="578483" y="672355"/>
                  </a:lnTo>
                  <a:lnTo>
                    <a:pt x="578564" y="672536"/>
                  </a:lnTo>
                  <a:lnTo>
                    <a:pt x="578657" y="672679"/>
                  </a:lnTo>
                  <a:lnTo>
                    <a:pt x="578773" y="672873"/>
                  </a:lnTo>
                  <a:lnTo>
                    <a:pt x="578866" y="673054"/>
                  </a:lnTo>
                  <a:lnTo>
                    <a:pt x="578947" y="673196"/>
                  </a:lnTo>
                  <a:lnTo>
                    <a:pt x="579028" y="673390"/>
                  </a:lnTo>
                  <a:lnTo>
                    <a:pt x="579109" y="673571"/>
                  </a:lnTo>
                  <a:lnTo>
                    <a:pt x="579237" y="673713"/>
                  </a:lnTo>
                  <a:lnTo>
                    <a:pt x="579330" y="673907"/>
                  </a:lnTo>
                  <a:lnTo>
                    <a:pt x="579411" y="674088"/>
                  </a:lnTo>
                  <a:lnTo>
                    <a:pt x="579492" y="674231"/>
                  </a:lnTo>
                  <a:lnTo>
                    <a:pt x="579573" y="674425"/>
                  </a:lnTo>
                  <a:lnTo>
                    <a:pt x="579701" y="674606"/>
                  </a:lnTo>
                  <a:lnTo>
                    <a:pt x="579782" y="674800"/>
                  </a:lnTo>
                  <a:lnTo>
                    <a:pt x="579875" y="674942"/>
                  </a:lnTo>
                  <a:lnTo>
                    <a:pt x="579956" y="675123"/>
                  </a:lnTo>
                  <a:lnTo>
                    <a:pt x="580037" y="675317"/>
                  </a:lnTo>
                  <a:lnTo>
                    <a:pt x="580165" y="675459"/>
                  </a:lnTo>
                  <a:lnTo>
                    <a:pt x="580246" y="675640"/>
                  </a:lnTo>
                  <a:lnTo>
                    <a:pt x="580339" y="675834"/>
                  </a:lnTo>
                  <a:lnTo>
                    <a:pt x="580420" y="675977"/>
                  </a:lnTo>
                  <a:lnTo>
                    <a:pt x="580501" y="676158"/>
                  </a:lnTo>
                  <a:lnTo>
                    <a:pt x="580629" y="676300"/>
                  </a:lnTo>
                  <a:lnTo>
                    <a:pt x="580710" y="676494"/>
                  </a:lnTo>
                  <a:lnTo>
                    <a:pt x="580791" y="676675"/>
                  </a:lnTo>
                  <a:lnTo>
                    <a:pt x="580884" y="676817"/>
                  </a:lnTo>
                  <a:lnTo>
                    <a:pt x="580965" y="677011"/>
                  </a:lnTo>
                  <a:lnTo>
                    <a:pt x="581093" y="677192"/>
                  </a:lnTo>
                  <a:lnTo>
                    <a:pt x="581174" y="677335"/>
                  </a:lnTo>
                  <a:lnTo>
                    <a:pt x="581255" y="677529"/>
                  </a:lnTo>
                  <a:lnTo>
                    <a:pt x="581348" y="677710"/>
                  </a:lnTo>
                  <a:lnTo>
                    <a:pt x="581429" y="677852"/>
                  </a:lnTo>
                  <a:lnTo>
                    <a:pt x="581557" y="678046"/>
                  </a:lnTo>
                  <a:lnTo>
                    <a:pt x="581638" y="678240"/>
                  </a:lnTo>
                  <a:lnTo>
                    <a:pt x="581719" y="678369"/>
                  </a:lnTo>
                  <a:lnTo>
                    <a:pt x="581801" y="678563"/>
                  </a:lnTo>
                  <a:lnTo>
                    <a:pt x="581893" y="678706"/>
                  </a:lnTo>
                  <a:lnTo>
                    <a:pt x="582021" y="678887"/>
                  </a:lnTo>
                  <a:lnTo>
                    <a:pt x="582102" y="679081"/>
                  </a:lnTo>
                  <a:lnTo>
                    <a:pt x="582183" y="679223"/>
                  </a:lnTo>
                  <a:lnTo>
                    <a:pt x="582265" y="679417"/>
                  </a:lnTo>
                  <a:lnTo>
                    <a:pt x="582357" y="679546"/>
                  </a:lnTo>
                  <a:lnTo>
                    <a:pt x="582473" y="679740"/>
                  </a:lnTo>
                  <a:lnTo>
                    <a:pt x="582566" y="679934"/>
                  </a:lnTo>
                  <a:lnTo>
                    <a:pt x="582647" y="680064"/>
                  </a:lnTo>
                  <a:lnTo>
                    <a:pt x="582729" y="680258"/>
                  </a:lnTo>
                  <a:lnTo>
                    <a:pt x="582821" y="680400"/>
                  </a:lnTo>
                  <a:lnTo>
                    <a:pt x="582937" y="680581"/>
                  </a:lnTo>
                  <a:lnTo>
                    <a:pt x="583030" y="680775"/>
                  </a:lnTo>
                  <a:lnTo>
                    <a:pt x="583111" y="680917"/>
                  </a:lnTo>
                  <a:lnTo>
                    <a:pt x="583193" y="681111"/>
                  </a:lnTo>
                  <a:lnTo>
                    <a:pt x="583274" y="681241"/>
                  </a:lnTo>
                  <a:lnTo>
                    <a:pt x="583401" y="681435"/>
                  </a:lnTo>
                  <a:lnTo>
                    <a:pt x="583483" y="681629"/>
                  </a:lnTo>
                  <a:lnTo>
                    <a:pt x="583575" y="681758"/>
                  </a:lnTo>
                  <a:lnTo>
                    <a:pt x="583657" y="681952"/>
                  </a:lnTo>
                  <a:lnTo>
                    <a:pt x="583738" y="682094"/>
                  </a:lnTo>
                  <a:lnTo>
                    <a:pt x="583865" y="682288"/>
                  </a:lnTo>
                  <a:lnTo>
                    <a:pt x="583947" y="682418"/>
                  </a:lnTo>
                  <a:lnTo>
                    <a:pt x="584039" y="682612"/>
                  </a:lnTo>
                  <a:lnTo>
                    <a:pt x="584121" y="682806"/>
                  </a:lnTo>
                  <a:lnTo>
                    <a:pt x="584202" y="682935"/>
                  </a:lnTo>
                  <a:lnTo>
                    <a:pt x="584329" y="683129"/>
                  </a:lnTo>
                  <a:lnTo>
                    <a:pt x="584411" y="683271"/>
                  </a:lnTo>
                  <a:lnTo>
                    <a:pt x="584492" y="683452"/>
                  </a:lnTo>
                  <a:lnTo>
                    <a:pt x="584585" y="683595"/>
                  </a:lnTo>
                  <a:lnTo>
                    <a:pt x="584666" y="683789"/>
                  </a:lnTo>
                  <a:lnTo>
                    <a:pt x="584793" y="683931"/>
                  </a:lnTo>
                  <a:lnTo>
                    <a:pt x="584875" y="684112"/>
                  </a:lnTo>
                  <a:lnTo>
                    <a:pt x="584956" y="684254"/>
                  </a:lnTo>
                  <a:lnTo>
                    <a:pt x="585049" y="684448"/>
                  </a:lnTo>
                  <a:lnTo>
                    <a:pt x="585130" y="684629"/>
                  </a:lnTo>
                  <a:lnTo>
                    <a:pt x="585257" y="684771"/>
                  </a:lnTo>
                  <a:lnTo>
                    <a:pt x="585339" y="684965"/>
                  </a:lnTo>
                  <a:lnTo>
                    <a:pt x="585420" y="685108"/>
                  </a:lnTo>
                  <a:lnTo>
                    <a:pt x="585501" y="685289"/>
                  </a:lnTo>
                  <a:lnTo>
                    <a:pt x="585594" y="685431"/>
                  </a:lnTo>
                  <a:lnTo>
                    <a:pt x="585721" y="685625"/>
                  </a:lnTo>
                  <a:lnTo>
                    <a:pt x="585803" y="685767"/>
                  </a:lnTo>
                  <a:lnTo>
                    <a:pt x="585884" y="685948"/>
                  </a:lnTo>
                  <a:lnTo>
                    <a:pt x="585965" y="686091"/>
                  </a:lnTo>
                  <a:lnTo>
                    <a:pt x="586058" y="686285"/>
                  </a:lnTo>
                  <a:lnTo>
                    <a:pt x="586174" y="686427"/>
                  </a:lnTo>
                  <a:lnTo>
                    <a:pt x="586267" y="686608"/>
                  </a:lnTo>
                  <a:lnTo>
                    <a:pt x="586348" y="686750"/>
                  </a:lnTo>
                  <a:lnTo>
                    <a:pt x="586429" y="686944"/>
                  </a:lnTo>
                  <a:lnTo>
                    <a:pt x="586510" y="687087"/>
                  </a:lnTo>
                  <a:lnTo>
                    <a:pt x="586638" y="687268"/>
                  </a:lnTo>
                  <a:lnTo>
                    <a:pt x="586731" y="687410"/>
                  </a:lnTo>
                  <a:lnTo>
                    <a:pt x="586812" y="687604"/>
                  </a:lnTo>
                  <a:lnTo>
                    <a:pt x="586893" y="687746"/>
                  </a:lnTo>
                  <a:lnTo>
                    <a:pt x="586974" y="687927"/>
                  </a:lnTo>
                  <a:lnTo>
                    <a:pt x="587102" y="688070"/>
                  </a:lnTo>
                  <a:lnTo>
                    <a:pt x="587183" y="688264"/>
                  </a:lnTo>
                  <a:lnTo>
                    <a:pt x="587276" y="688401"/>
                  </a:lnTo>
                  <a:lnTo>
                    <a:pt x="587357" y="688589"/>
                  </a:lnTo>
                  <a:lnTo>
                    <a:pt x="587438" y="688730"/>
                  </a:lnTo>
                  <a:lnTo>
                    <a:pt x="587566" y="688919"/>
                  </a:lnTo>
                  <a:lnTo>
                    <a:pt x="587647" y="689060"/>
                  </a:lnTo>
                  <a:lnTo>
                    <a:pt x="587740" y="689248"/>
                  </a:lnTo>
                  <a:lnTo>
                    <a:pt x="587821" y="689390"/>
                  </a:lnTo>
                  <a:lnTo>
                    <a:pt x="587902" y="689531"/>
                  </a:lnTo>
                  <a:lnTo>
                    <a:pt x="588030" y="689719"/>
                  </a:lnTo>
                  <a:lnTo>
                    <a:pt x="588111" y="689860"/>
                  </a:lnTo>
                  <a:lnTo>
                    <a:pt x="588192" y="690048"/>
                  </a:lnTo>
                  <a:lnTo>
                    <a:pt x="588285" y="690189"/>
                  </a:lnTo>
                  <a:lnTo>
                    <a:pt x="588366" y="690378"/>
                  </a:lnTo>
                  <a:lnTo>
                    <a:pt x="588494" y="690519"/>
                  </a:lnTo>
                  <a:lnTo>
                    <a:pt x="588575" y="690708"/>
                  </a:lnTo>
                  <a:lnTo>
                    <a:pt x="588656" y="690849"/>
                  </a:lnTo>
                  <a:lnTo>
                    <a:pt x="588749" y="691037"/>
                  </a:lnTo>
                  <a:lnTo>
                    <a:pt x="588830" y="691178"/>
                  </a:lnTo>
                  <a:lnTo>
                    <a:pt x="588958" y="691320"/>
                  </a:lnTo>
                  <a:lnTo>
                    <a:pt x="589039" y="691507"/>
                  </a:lnTo>
                </a:path>
                <a:path w="925195" h="787400">
                  <a:moveTo>
                    <a:pt x="589039" y="691507"/>
                  </a:moveTo>
                  <a:lnTo>
                    <a:pt x="589120" y="691648"/>
                  </a:lnTo>
                  <a:lnTo>
                    <a:pt x="589201" y="691837"/>
                  </a:lnTo>
                  <a:lnTo>
                    <a:pt x="589294" y="691978"/>
                  </a:lnTo>
                  <a:lnTo>
                    <a:pt x="589422" y="692167"/>
                  </a:lnTo>
                  <a:lnTo>
                    <a:pt x="589503" y="692308"/>
                  </a:lnTo>
                  <a:lnTo>
                    <a:pt x="589584" y="692449"/>
                  </a:lnTo>
                  <a:lnTo>
                    <a:pt x="589665" y="692638"/>
                  </a:lnTo>
                  <a:lnTo>
                    <a:pt x="589758" y="692779"/>
                  </a:lnTo>
                  <a:lnTo>
                    <a:pt x="589874" y="692966"/>
                  </a:lnTo>
                  <a:lnTo>
                    <a:pt x="589967" y="693109"/>
                  </a:lnTo>
                  <a:lnTo>
                    <a:pt x="590048" y="693249"/>
                  </a:lnTo>
                  <a:lnTo>
                    <a:pt x="590129" y="693437"/>
                  </a:lnTo>
                  <a:lnTo>
                    <a:pt x="590211" y="693579"/>
                  </a:lnTo>
                  <a:lnTo>
                    <a:pt x="590338" y="693767"/>
                  </a:lnTo>
                  <a:lnTo>
                    <a:pt x="590431" y="693908"/>
                  </a:lnTo>
                  <a:lnTo>
                    <a:pt x="590512" y="694049"/>
                  </a:lnTo>
                  <a:lnTo>
                    <a:pt x="590593" y="694238"/>
                  </a:lnTo>
                  <a:lnTo>
                    <a:pt x="590675" y="694379"/>
                  </a:lnTo>
                  <a:lnTo>
                    <a:pt x="590802" y="694567"/>
                  </a:lnTo>
                  <a:lnTo>
                    <a:pt x="590883" y="694708"/>
                  </a:lnTo>
                  <a:lnTo>
                    <a:pt x="590976" y="694849"/>
                  </a:lnTo>
                  <a:lnTo>
                    <a:pt x="591057" y="695038"/>
                  </a:lnTo>
                  <a:lnTo>
                    <a:pt x="591139" y="695179"/>
                  </a:lnTo>
                  <a:lnTo>
                    <a:pt x="591266" y="695320"/>
                  </a:lnTo>
                  <a:lnTo>
                    <a:pt x="591347" y="695509"/>
                  </a:lnTo>
                  <a:lnTo>
                    <a:pt x="591440" y="695650"/>
                  </a:lnTo>
                  <a:lnTo>
                    <a:pt x="591521" y="695838"/>
                  </a:lnTo>
                  <a:lnTo>
                    <a:pt x="591603" y="695980"/>
                  </a:lnTo>
                  <a:lnTo>
                    <a:pt x="591730" y="696121"/>
                  </a:lnTo>
                  <a:lnTo>
                    <a:pt x="591811" y="696308"/>
                  </a:lnTo>
                  <a:lnTo>
                    <a:pt x="591893" y="696451"/>
                  </a:lnTo>
                  <a:lnTo>
                    <a:pt x="591985" y="696592"/>
                  </a:lnTo>
                  <a:lnTo>
                    <a:pt x="592067" y="696779"/>
                  </a:lnTo>
                  <a:lnTo>
                    <a:pt x="592194" y="696920"/>
                  </a:lnTo>
                  <a:lnTo>
                    <a:pt x="592275" y="697062"/>
                  </a:lnTo>
                  <a:lnTo>
                    <a:pt x="592357" y="697250"/>
                  </a:lnTo>
                  <a:lnTo>
                    <a:pt x="592449" y="697391"/>
                  </a:lnTo>
                  <a:lnTo>
                    <a:pt x="592531" y="697533"/>
                  </a:lnTo>
                  <a:lnTo>
                    <a:pt x="592658" y="697721"/>
                  </a:lnTo>
                  <a:lnTo>
                    <a:pt x="592739" y="697862"/>
                  </a:lnTo>
                  <a:lnTo>
                    <a:pt x="592821" y="698004"/>
                  </a:lnTo>
                  <a:lnTo>
                    <a:pt x="592902" y="698191"/>
                  </a:lnTo>
                  <a:lnTo>
                    <a:pt x="592995" y="698332"/>
                  </a:lnTo>
                  <a:lnTo>
                    <a:pt x="593122" y="698473"/>
                  </a:lnTo>
                  <a:lnTo>
                    <a:pt x="593204" y="698662"/>
                  </a:lnTo>
                  <a:lnTo>
                    <a:pt x="593285" y="698803"/>
                  </a:lnTo>
                  <a:lnTo>
                    <a:pt x="593366" y="698944"/>
                  </a:lnTo>
                  <a:lnTo>
                    <a:pt x="593459" y="699133"/>
                  </a:lnTo>
                  <a:lnTo>
                    <a:pt x="593575" y="699274"/>
                  </a:lnTo>
                  <a:lnTo>
                    <a:pt x="593668" y="699415"/>
                  </a:lnTo>
                  <a:lnTo>
                    <a:pt x="593749" y="699557"/>
                  </a:lnTo>
                  <a:lnTo>
                    <a:pt x="593830" y="699745"/>
                  </a:lnTo>
                  <a:lnTo>
                    <a:pt x="593911" y="699886"/>
                  </a:lnTo>
                  <a:lnTo>
                    <a:pt x="594039" y="700027"/>
                  </a:lnTo>
                  <a:lnTo>
                    <a:pt x="594132" y="700216"/>
                  </a:lnTo>
                  <a:lnTo>
                    <a:pt x="594213" y="700357"/>
                  </a:lnTo>
                  <a:lnTo>
                    <a:pt x="594294" y="700497"/>
                  </a:lnTo>
                  <a:lnTo>
                    <a:pt x="594375" y="700686"/>
                  </a:lnTo>
                  <a:lnTo>
                    <a:pt x="594503" y="700827"/>
                  </a:lnTo>
                  <a:lnTo>
                    <a:pt x="594584" y="700968"/>
                  </a:lnTo>
                  <a:lnTo>
                    <a:pt x="594677" y="701109"/>
                  </a:lnTo>
                  <a:lnTo>
                    <a:pt x="594758" y="701298"/>
                  </a:lnTo>
                  <a:lnTo>
                    <a:pt x="594839" y="701439"/>
                  </a:lnTo>
                  <a:lnTo>
                    <a:pt x="594967" y="701580"/>
                  </a:lnTo>
                  <a:lnTo>
                    <a:pt x="595048" y="701722"/>
                  </a:lnTo>
                  <a:lnTo>
                    <a:pt x="595141" y="701910"/>
                  </a:lnTo>
                  <a:lnTo>
                    <a:pt x="595222" y="702051"/>
                  </a:lnTo>
                  <a:lnTo>
                    <a:pt x="595303" y="702193"/>
                  </a:lnTo>
                  <a:lnTo>
                    <a:pt x="595431" y="702334"/>
                  </a:lnTo>
                  <a:lnTo>
                    <a:pt x="595512" y="702522"/>
                  </a:lnTo>
                  <a:lnTo>
                    <a:pt x="595593" y="702663"/>
                  </a:lnTo>
                  <a:lnTo>
                    <a:pt x="595686" y="702805"/>
                  </a:lnTo>
                  <a:lnTo>
                    <a:pt x="595767" y="702946"/>
                  </a:lnTo>
                  <a:lnTo>
                    <a:pt x="595895" y="703133"/>
                  </a:lnTo>
                  <a:lnTo>
                    <a:pt x="595976" y="703276"/>
                  </a:lnTo>
                  <a:lnTo>
                    <a:pt x="596057" y="703417"/>
                  </a:lnTo>
                  <a:lnTo>
                    <a:pt x="596150" y="703558"/>
                  </a:lnTo>
                  <a:lnTo>
                    <a:pt x="596231" y="703745"/>
                  </a:lnTo>
                  <a:lnTo>
                    <a:pt x="596359" y="703887"/>
                  </a:lnTo>
                  <a:lnTo>
                    <a:pt x="596440" y="704028"/>
                  </a:lnTo>
                  <a:lnTo>
                    <a:pt x="596521" y="704169"/>
                  </a:lnTo>
                  <a:lnTo>
                    <a:pt x="596602" y="704358"/>
                  </a:lnTo>
                  <a:lnTo>
                    <a:pt x="596695" y="704499"/>
                  </a:lnTo>
                  <a:lnTo>
                    <a:pt x="596823" y="704640"/>
                  </a:lnTo>
                  <a:lnTo>
                    <a:pt x="596904" y="704781"/>
                  </a:lnTo>
                  <a:lnTo>
                    <a:pt x="596985" y="704922"/>
                  </a:lnTo>
                  <a:lnTo>
                    <a:pt x="597066" y="705111"/>
                  </a:lnTo>
                  <a:lnTo>
                    <a:pt x="597159" y="705252"/>
                  </a:lnTo>
                  <a:lnTo>
                    <a:pt x="597275" y="705393"/>
                  </a:lnTo>
                  <a:lnTo>
                    <a:pt x="597368" y="705534"/>
                  </a:lnTo>
                  <a:lnTo>
                    <a:pt x="597449" y="705676"/>
                  </a:lnTo>
                  <a:lnTo>
                    <a:pt x="597530" y="705864"/>
                  </a:lnTo>
                  <a:lnTo>
                    <a:pt x="597612" y="706005"/>
                  </a:lnTo>
                  <a:lnTo>
                    <a:pt x="597739" y="706147"/>
                  </a:lnTo>
                  <a:lnTo>
                    <a:pt x="597832" y="706288"/>
                  </a:lnTo>
                  <a:lnTo>
                    <a:pt x="597913" y="706429"/>
                  </a:lnTo>
                  <a:lnTo>
                    <a:pt x="597994" y="706616"/>
                  </a:lnTo>
                  <a:lnTo>
                    <a:pt x="598076" y="706759"/>
                  </a:lnTo>
                  <a:lnTo>
                    <a:pt x="598203" y="706900"/>
                  </a:lnTo>
                  <a:lnTo>
                    <a:pt x="598284" y="707041"/>
                  </a:lnTo>
                  <a:lnTo>
                    <a:pt x="598377" y="707182"/>
                  </a:lnTo>
                  <a:lnTo>
                    <a:pt x="598458" y="707323"/>
                  </a:lnTo>
                  <a:lnTo>
                    <a:pt x="598540" y="707511"/>
                  </a:lnTo>
                  <a:lnTo>
                    <a:pt x="598667" y="707652"/>
                  </a:lnTo>
                  <a:lnTo>
                    <a:pt x="598748" y="707793"/>
                  </a:lnTo>
                  <a:lnTo>
                    <a:pt x="598841" y="707936"/>
                  </a:lnTo>
                  <a:lnTo>
                    <a:pt x="598922" y="708077"/>
                  </a:lnTo>
                  <a:lnTo>
                    <a:pt x="599004" y="708218"/>
                  </a:lnTo>
                  <a:lnTo>
                    <a:pt x="599131" y="708405"/>
                  </a:lnTo>
                  <a:lnTo>
                    <a:pt x="599212" y="708547"/>
                  </a:lnTo>
                  <a:lnTo>
                    <a:pt x="599294" y="708688"/>
                  </a:lnTo>
                  <a:lnTo>
                    <a:pt x="599386" y="708829"/>
                  </a:lnTo>
                  <a:lnTo>
                    <a:pt x="599468" y="708970"/>
                  </a:lnTo>
                  <a:lnTo>
                    <a:pt x="599595" y="709111"/>
                  </a:lnTo>
                  <a:lnTo>
                    <a:pt x="599676" y="709254"/>
                  </a:lnTo>
                  <a:lnTo>
                    <a:pt x="599758" y="709441"/>
                  </a:lnTo>
                  <a:lnTo>
                    <a:pt x="599850" y="709582"/>
                  </a:lnTo>
                  <a:lnTo>
                    <a:pt x="599932" y="709723"/>
                  </a:lnTo>
                  <a:lnTo>
                    <a:pt x="600059" y="709865"/>
                  </a:lnTo>
                  <a:lnTo>
                    <a:pt x="600140" y="710006"/>
                  </a:lnTo>
                  <a:lnTo>
                    <a:pt x="600222" y="710147"/>
                  </a:lnTo>
                  <a:lnTo>
                    <a:pt x="600303" y="710288"/>
                  </a:lnTo>
                  <a:lnTo>
                    <a:pt x="600396" y="710429"/>
                  </a:lnTo>
                  <a:lnTo>
                    <a:pt x="600523" y="710618"/>
                  </a:lnTo>
                  <a:lnTo>
                    <a:pt x="600604" y="710759"/>
                  </a:lnTo>
                  <a:lnTo>
                    <a:pt x="600686" y="710900"/>
                  </a:lnTo>
                  <a:lnTo>
                    <a:pt x="600767" y="711041"/>
                  </a:lnTo>
                  <a:lnTo>
                    <a:pt x="600860" y="711183"/>
                  </a:lnTo>
                  <a:lnTo>
                    <a:pt x="600976" y="711324"/>
                  </a:lnTo>
                  <a:lnTo>
                    <a:pt x="601068" y="711465"/>
                  </a:lnTo>
                  <a:lnTo>
                    <a:pt x="601150" y="711606"/>
                  </a:lnTo>
                  <a:lnTo>
                    <a:pt x="601231" y="711747"/>
                  </a:lnTo>
                  <a:lnTo>
                    <a:pt x="601312" y="711889"/>
                  </a:lnTo>
                  <a:lnTo>
                    <a:pt x="601440" y="712030"/>
                  </a:lnTo>
                  <a:lnTo>
                    <a:pt x="601532" y="712218"/>
                  </a:lnTo>
                  <a:lnTo>
                    <a:pt x="601614" y="712360"/>
                  </a:lnTo>
                  <a:lnTo>
                    <a:pt x="601695" y="712501"/>
                  </a:lnTo>
                  <a:lnTo>
                    <a:pt x="601776" y="712642"/>
                  </a:lnTo>
                  <a:lnTo>
                    <a:pt x="601904" y="712783"/>
                  </a:lnTo>
                  <a:lnTo>
                    <a:pt x="601985" y="712924"/>
                  </a:lnTo>
                  <a:lnTo>
                    <a:pt x="602078" y="713065"/>
                  </a:lnTo>
                  <a:lnTo>
                    <a:pt x="602159" y="713207"/>
                  </a:lnTo>
                  <a:lnTo>
                    <a:pt x="602240" y="713348"/>
                  </a:lnTo>
                  <a:lnTo>
                    <a:pt x="602368" y="713489"/>
                  </a:lnTo>
                  <a:lnTo>
                    <a:pt x="602449" y="713630"/>
                  </a:lnTo>
                  <a:lnTo>
                    <a:pt x="602542" y="713771"/>
                  </a:lnTo>
                  <a:lnTo>
                    <a:pt x="602623" y="713912"/>
                  </a:lnTo>
                  <a:lnTo>
                    <a:pt x="602704" y="714055"/>
                  </a:lnTo>
                  <a:lnTo>
                    <a:pt x="602832" y="714196"/>
                  </a:lnTo>
                  <a:lnTo>
                    <a:pt x="602913" y="714336"/>
                  </a:lnTo>
                  <a:lnTo>
                    <a:pt x="602994" y="714525"/>
                  </a:lnTo>
                  <a:lnTo>
                    <a:pt x="603087" y="714666"/>
                  </a:lnTo>
                  <a:lnTo>
                    <a:pt x="603168" y="714807"/>
                  </a:lnTo>
                  <a:lnTo>
                    <a:pt x="603296" y="714948"/>
                  </a:lnTo>
                  <a:lnTo>
                    <a:pt x="603377" y="715089"/>
                  </a:lnTo>
                  <a:lnTo>
                    <a:pt x="603458" y="715230"/>
                  </a:lnTo>
                  <a:lnTo>
                    <a:pt x="603551" y="715372"/>
                  </a:lnTo>
                  <a:lnTo>
                    <a:pt x="603632" y="715513"/>
                  </a:lnTo>
                  <a:lnTo>
                    <a:pt x="603760" y="715654"/>
                  </a:lnTo>
                  <a:lnTo>
                    <a:pt x="603841" y="715795"/>
                  </a:lnTo>
                  <a:lnTo>
                    <a:pt x="603922" y="715936"/>
                  </a:lnTo>
                  <a:lnTo>
                    <a:pt x="604003" y="716079"/>
                  </a:lnTo>
                  <a:lnTo>
                    <a:pt x="604096" y="716220"/>
                  </a:lnTo>
                  <a:lnTo>
                    <a:pt x="604224" y="716361"/>
                  </a:lnTo>
                  <a:lnTo>
                    <a:pt x="604305" y="716502"/>
                  </a:lnTo>
                  <a:lnTo>
                    <a:pt x="604386" y="716643"/>
                  </a:lnTo>
                  <a:lnTo>
                    <a:pt x="604467" y="716784"/>
                  </a:lnTo>
                  <a:lnTo>
                    <a:pt x="604560" y="716926"/>
                  </a:lnTo>
                  <a:lnTo>
                    <a:pt x="604676" y="717067"/>
                  </a:lnTo>
                  <a:lnTo>
                    <a:pt x="604769" y="717208"/>
                  </a:lnTo>
                  <a:lnTo>
                    <a:pt x="604850" y="717349"/>
                  </a:lnTo>
                  <a:lnTo>
                    <a:pt x="604931" y="717490"/>
                  </a:lnTo>
                  <a:lnTo>
                    <a:pt x="605012" y="717632"/>
                  </a:lnTo>
                  <a:lnTo>
                    <a:pt x="605140" y="717773"/>
                  </a:lnTo>
                  <a:lnTo>
                    <a:pt x="605233" y="717914"/>
                  </a:lnTo>
                  <a:lnTo>
                    <a:pt x="605314" y="718055"/>
                  </a:lnTo>
                  <a:lnTo>
                    <a:pt x="605395" y="718196"/>
                  </a:lnTo>
                  <a:lnTo>
                    <a:pt x="605476" y="718337"/>
                  </a:lnTo>
                  <a:lnTo>
                    <a:pt x="605940" y="718996"/>
                  </a:lnTo>
                  <a:lnTo>
                    <a:pt x="606068" y="719137"/>
                  </a:lnTo>
                  <a:lnTo>
                    <a:pt x="606149" y="719278"/>
                  </a:lnTo>
                  <a:lnTo>
                    <a:pt x="606242" y="719421"/>
                  </a:lnTo>
                  <a:lnTo>
                    <a:pt x="606323" y="719562"/>
                  </a:lnTo>
                  <a:lnTo>
                    <a:pt x="606404" y="719703"/>
                  </a:lnTo>
                  <a:lnTo>
                    <a:pt x="606532" y="719844"/>
                  </a:lnTo>
                  <a:lnTo>
                    <a:pt x="606613" y="719985"/>
                  </a:lnTo>
                  <a:lnTo>
                    <a:pt x="606694" y="720126"/>
                  </a:lnTo>
                  <a:lnTo>
                    <a:pt x="606787" y="720268"/>
                  </a:lnTo>
                  <a:lnTo>
                    <a:pt x="606868" y="720409"/>
                  </a:lnTo>
                  <a:lnTo>
                    <a:pt x="606996" y="720550"/>
                  </a:lnTo>
                  <a:lnTo>
                    <a:pt x="607077" y="720691"/>
                  </a:lnTo>
                  <a:lnTo>
                    <a:pt x="607251" y="720926"/>
                  </a:lnTo>
                  <a:lnTo>
                    <a:pt x="607332" y="721067"/>
                  </a:lnTo>
                  <a:lnTo>
                    <a:pt x="607460" y="721208"/>
                  </a:lnTo>
                </a:path>
                <a:path w="925195" h="787400">
                  <a:moveTo>
                    <a:pt x="607460" y="721208"/>
                  </a:moveTo>
                  <a:lnTo>
                    <a:pt x="607541" y="721350"/>
                  </a:lnTo>
                  <a:lnTo>
                    <a:pt x="607622" y="721491"/>
                  </a:lnTo>
                  <a:lnTo>
                    <a:pt x="607704" y="721632"/>
                  </a:lnTo>
                  <a:lnTo>
                    <a:pt x="607796" y="721773"/>
                  </a:lnTo>
                  <a:lnTo>
                    <a:pt x="607924" y="721914"/>
                  </a:lnTo>
                  <a:lnTo>
                    <a:pt x="608005" y="722057"/>
                  </a:lnTo>
                  <a:lnTo>
                    <a:pt x="608168" y="722292"/>
                  </a:lnTo>
                  <a:lnTo>
                    <a:pt x="608260" y="722433"/>
                  </a:lnTo>
                  <a:lnTo>
                    <a:pt x="608376" y="722574"/>
                  </a:lnTo>
                  <a:lnTo>
                    <a:pt x="608469" y="722715"/>
                  </a:lnTo>
                  <a:lnTo>
                    <a:pt x="608550" y="722856"/>
                  </a:lnTo>
                  <a:lnTo>
                    <a:pt x="608632" y="722997"/>
                  </a:lnTo>
                  <a:lnTo>
                    <a:pt x="608713" y="723139"/>
                  </a:lnTo>
                  <a:lnTo>
                    <a:pt x="608840" y="723232"/>
                  </a:lnTo>
                  <a:lnTo>
                    <a:pt x="608933" y="723375"/>
                  </a:lnTo>
                  <a:lnTo>
                    <a:pt x="609014" y="723516"/>
                  </a:lnTo>
                  <a:lnTo>
                    <a:pt x="609096" y="723656"/>
                  </a:lnTo>
                  <a:lnTo>
                    <a:pt x="609177" y="723797"/>
                  </a:lnTo>
                  <a:lnTo>
                    <a:pt x="609304" y="723938"/>
                  </a:lnTo>
                  <a:lnTo>
                    <a:pt x="609386" y="724079"/>
                  </a:lnTo>
                  <a:lnTo>
                    <a:pt x="609560" y="724315"/>
                  </a:lnTo>
                  <a:lnTo>
                    <a:pt x="609641" y="724457"/>
                  </a:lnTo>
                  <a:lnTo>
                    <a:pt x="609768" y="724598"/>
                  </a:lnTo>
                  <a:lnTo>
                    <a:pt x="609850" y="724739"/>
                  </a:lnTo>
                  <a:lnTo>
                    <a:pt x="609942" y="724880"/>
                  </a:lnTo>
                  <a:lnTo>
                    <a:pt x="610024" y="725021"/>
                  </a:lnTo>
                  <a:lnTo>
                    <a:pt x="610232" y="725256"/>
                  </a:lnTo>
                  <a:lnTo>
                    <a:pt x="610314" y="725397"/>
                  </a:lnTo>
                  <a:lnTo>
                    <a:pt x="610395" y="725540"/>
                  </a:lnTo>
                  <a:lnTo>
                    <a:pt x="610488" y="725681"/>
                  </a:lnTo>
                  <a:lnTo>
                    <a:pt x="610696" y="725916"/>
                  </a:lnTo>
                  <a:lnTo>
                    <a:pt x="610778" y="726057"/>
                  </a:lnTo>
                  <a:lnTo>
                    <a:pt x="610859" y="726198"/>
                  </a:lnTo>
                  <a:lnTo>
                    <a:pt x="610952" y="726339"/>
                  </a:lnTo>
                  <a:lnTo>
                    <a:pt x="611160" y="726574"/>
                  </a:lnTo>
                  <a:lnTo>
                    <a:pt x="611242" y="726717"/>
                  </a:lnTo>
                  <a:lnTo>
                    <a:pt x="611323" y="726858"/>
                  </a:lnTo>
                  <a:lnTo>
                    <a:pt x="611404" y="726999"/>
                  </a:lnTo>
                  <a:lnTo>
                    <a:pt x="611624" y="727234"/>
                  </a:lnTo>
                  <a:lnTo>
                    <a:pt x="611706" y="727375"/>
                  </a:lnTo>
                  <a:lnTo>
                    <a:pt x="611787" y="727516"/>
                  </a:lnTo>
                  <a:lnTo>
                    <a:pt x="611868" y="727657"/>
                  </a:lnTo>
                  <a:lnTo>
                    <a:pt x="612077" y="727892"/>
                  </a:lnTo>
                  <a:lnTo>
                    <a:pt x="612170" y="728035"/>
                  </a:lnTo>
                  <a:lnTo>
                    <a:pt x="612251" y="728176"/>
                  </a:lnTo>
                  <a:lnTo>
                    <a:pt x="612413" y="728411"/>
                  </a:lnTo>
                  <a:lnTo>
                    <a:pt x="612541" y="728552"/>
                  </a:lnTo>
                  <a:lnTo>
                    <a:pt x="612634" y="728693"/>
                  </a:lnTo>
                  <a:lnTo>
                    <a:pt x="612796" y="728928"/>
                  </a:lnTo>
                  <a:lnTo>
                    <a:pt x="612877" y="729069"/>
                  </a:lnTo>
                  <a:lnTo>
                    <a:pt x="613005" y="729210"/>
                  </a:lnTo>
                  <a:lnTo>
                    <a:pt x="613179" y="729446"/>
                  </a:lnTo>
                  <a:lnTo>
                    <a:pt x="613260" y="729588"/>
                  </a:lnTo>
                  <a:lnTo>
                    <a:pt x="613341" y="729729"/>
                  </a:lnTo>
                  <a:lnTo>
                    <a:pt x="613469" y="729822"/>
                  </a:lnTo>
                  <a:lnTo>
                    <a:pt x="613550" y="729964"/>
                  </a:lnTo>
                  <a:lnTo>
                    <a:pt x="613643" y="730105"/>
                  </a:lnTo>
                  <a:lnTo>
                    <a:pt x="613805" y="730341"/>
                  </a:lnTo>
                  <a:lnTo>
                    <a:pt x="613933" y="730482"/>
                  </a:lnTo>
                  <a:lnTo>
                    <a:pt x="614014" y="730623"/>
                  </a:lnTo>
                  <a:lnTo>
                    <a:pt x="614188" y="730858"/>
                  </a:lnTo>
                  <a:lnTo>
                    <a:pt x="614269" y="730999"/>
                  </a:lnTo>
                  <a:lnTo>
                    <a:pt x="614397" y="731093"/>
                  </a:lnTo>
                  <a:lnTo>
                    <a:pt x="614478" y="731234"/>
                  </a:lnTo>
                  <a:lnTo>
                    <a:pt x="614559" y="731375"/>
                  </a:lnTo>
                  <a:lnTo>
                    <a:pt x="614733" y="731611"/>
                  </a:lnTo>
                  <a:lnTo>
                    <a:pt x="614861" y="731753"/>
                  </a:lnTo>
                  <a:lnTo>
                    <a:pt x="614942" y="731894"/>
                  </a:lnTo>
                  <a:lnTo>
                    <a:pt x="615104" y="732129"/>
                  </a:lnTo>
                  <a:lnTo>
                    <a:pt x="615197" y="732270"/>
                  </a:lnTo>
                  <a:lnTo>
                    <a:pt x="615325" y="732365"/>
                  </a:lnTo>
                  <a:lnTo>
                    <a:pt x="615406" y="732506"/>
                  </a:lnTo>
                  <a:lnTo>
                    <a:pt x="615487" y="732647"/>
                  </a:lnTo>
                  <a:lnTo>
                    <a:pt x="615661" y="732882"/>
                  </a:lnTo>
                  <a:lnTo>
                    <a:pt x="615777" y="733023"/>
                  </a:lnTo>
                  <a:lnTo>
                    <a:pt x="615951" y="733258"/>
                  </a:lnTo>
                  <a:lnTo>
                    <a:pt x="616032" y="733399"/>
                  </a:lnTo>
                  <a:lnTo>
                    <a:pt x="616241" y="733635"/>
                  </a:lnTo>
                  <a:lnTo>
                    <a:pt x="616415" y="733870"/>
                  </a:lnTo>
                  <a:lnTo>
                    <a:pt x="616496" y="734011"/>
                  </a:lnTo>
                  <a:lnTo>
                    <a:pt x="616705" y="734247"/>
                  </a:lnTo>
                  <a:lnTo>
                    <a:pt x="616786" y="734389"/>
                  </a:lnTo>
                  <a:lnTo>
                    <a:pt x="616960" y="734624"/>
                  </a:lnTo>
                  <a:lnTo>
                    <a:pt x="617169" y="734860"/>
                  </a:lnTo>
                  <a:lnTo>
                    <a:pt x="617250" y="735001"/>
                  </a:lnTo>
                  <a:lnTo>
                    <a:pt x="617424" y="735236"/>
                  </a:lnTo>
                  <a:lnTo>
                    <a:pt x="617633" y="735471"/>
                  </a:lnTo>
                  <a:lnTo>
                    <a:pt x="617714" y="735612"/>
                  </a:lnTo>
                  <a:lnTo>
                    <a:pt x="617888" y="735848"/>
                  </a:lnTo>
                  <a:lnTo>
                    <a:pt x="618097" y="736083"/>
                  </a:lnTo>
                  <a:lnTo>
                    <a:pt x="618178" y="736224"/>
                  </a:lnTo>
                  <a:lnTo>
                    <a:pt x="618352" y="736460"/>
                  </a:lnTo>
                  <a:lnTo>
                    <a:pt x="618561" y="736695"/>
                  </a:lnTo>
                  <a:lnTo>
                    <a:pt x="618724" y="736930"/>
                  </a:lnTo>
                  <a:lnTo>
                    <a:pt x="618805" y="737071"/>
                  </a:lnTo>
                  <a:lnTo>
                    <a:pt x="619025" y="737307"/>
                  </a:lnTo>
                  <a:lnTo>
                    <a:pt x="619188" y="737542"/>
                  </a:lnTo>
                  <a:lnTo>
                    <a:pt x="619362" y="737777"/>
                  </a:lnTo>
                  <a:lnTo>
                    <a:pt x="619570" y="738013"/>
                  </a:lnTo>
                  <a:lnTo>
                    <a:pt x="619652" y="738154"/>
                  </a:lnTo>
                  <a:lnTo>
                    <a:pt x="619814" y="738389"/>
                  </a:lnTo>
                  <a:lnTo>
                    <a:pt x="619942" y="738484"/>
                  </a:lnTo>
                  <a:lnTo>
                    <a:pt x="620034" y="738625"/>
                  </a:lnTo>
                  <a:lnTo>
                    <a:pt x="620197" y="738860"/>
                  </a:lnTo>
                  <a:lnTo>
                    <a:pt x="620406" y="739095"/>
                  </a:lnTo>
                  <a:lnTo>
                    <a:pt x="620580" y="739331"/>
                  </a:lnTo>
                  <a:lnTo>
                    <a:pt x="620742" y="739566"/>
                  </a:lnTo>
                  <a:lnTo>
                    <a:pt x="620870" y="739661"/>
                  </a:lnTo>
                  <a:lnTo>
                    <a:pt x="620951" y="739802"/>
                  </a:lnTo>
                  <a:lnTo>
                    <a:pt x="621125" y="740037"/>
                  </a:lnTo>
                  <a:lnTo>
                    <a:pt x="621334" y="740272"/>
                  </a:lnTo>
                  <a:lnTo>
                    <a:pt x="621496" y="740508"/>
                  </a:lnTo>
                  <a:lnTo>
                    <a:pt x="621670" y="740743"/>
                  </a:lnTo>
                  <a:lnTo>
                    <a:pt x="621798" y="740838"/>
                  </a:lnTo>
                  <a:lnTo>
                    <a:pt x="621879" y="740979"/>
                  </a:lnTo>
                  <a:lnTo>
                    <a:pt x="622053" y="741166"/>
                  </a:lnTo>
                  <a:lnTo>
                    <a:pt x="622134" y="741307"/>
                  </a:lnTo>
                  <a:lnTo>
                    <a:pt x="622262" y="741401"/>
                  </a:lnTo>
                  <a:lnTo>
                    <a:pt x="622343" y="741542"/>
                  </a:lnTo>
                  <a:lnTo>
                    <a:pt x="622505" y="741778"/>
                  </a:lnTo>
                  <a:lnTo>
                    <a:pt x="622726" y="742013"/>
                  </a:lnTo>
                  <a:lnTo>
                    <a:pt x="622888" y="742202"/>
                  </a:lnTo>
                  <a:lnTo>
                    <a:pt x="622969" y="742343"/>
                  </a:lnTo>
                  <a:lnTo>
                    <a:pt x="623178" y="742578"/>
                  </a:lnTo>
                  <a:lnTo>
                    <a:pt x="623352" y="742814"/>
                  </a:lnTo>
                  <a:lnTo>
                    <a:pt x="623514" y="743003"/>
                  </a:lnTo>
                  <a:lnTo>
                    <a:pt x="623642" y="743144"/>
                  </a:lnTo>
                  <a:lnTo>
                    <a:pt x="623816" y="743379"/>
                  </a:lnTo>
                  <a:lnTo>
                    <a:pt x="623978" y="743567"/>
                  </a:lnTo>
                  <a:lnTo>
                    <a:pt x="624106" y="743709"/>
                  </a:lnTo>
                  <a:lnTo>
                    <a:pt x="624280" y="743944"/>
                  </a:lnTo>
                  <a:lnTo>
                    <a:pt x="624442" y="744132"/>
                  </a:lnTo>
                  <a:lnTo>
                    <a:pt x="624570" y="744273"/>
                  </a:lnTo>
                  <a:lnTo>
                    <a:pt x="624744" y="744508"/>
                  </a:lnTo>
                  <a:lnTo>
                    <a:pt x="624906" y="744697"/>
                  </a:lnTo>
                  <a:lnTo>
                    <a:pt x="625034" y="744838"/>
                  </a:lnTo>
                  <a:lnTo>
                    <a:pt x="625196" y="745027"/>
                  </a:lnTo>
                  <a:lnTo>
                    <a:pt x="625289" y="745168"/>
                  </a:lnTo>
                  <a:lnTo>
                    <a:pt x="625498" y="745355"/>
                  </a:lnTo>
                  <a:lnTo>
                    <a:pt x="625579" y="745496"/>
                  </a:lnTo>
                  <a:lnTo>
                    <a:pt x="625753" y="745685"/>
                  </a:lnTo>
                  <a:lnTo>
                    <a:pt x="625834" y="745826"/>
                  </a:lnTo>
                </a:path>
                <a:path w="925195" h="787400">
                  <a:moveTo>
                    <a:pt x="625834" y="745826"/>
                  </a:moveTo>
                  <a:lnTo>
                    <a:pt x="625962" y="745920"/>
                  </a:lnTo>
                  <a:lnTo>
                    <a:pt x="626043" y="746061"/>
                  </a:lnTo>
                  <a:lnTo>
                    <a:pt x="626206" y="746250"/>
                  </a:lnTo>
                  <a:lnTo>
                    <a:pt x="626426" y="746486"/>
                  </a:lnTo>
                  <a:lnTo>
                    <a:pt x="626588" y="746673"/>
                  </a:lnTo>
                  <a:lnTo>
                    <a:pt x="626670" y="746815"/>
                  </a:lnTo>
                  <a:lnTo>
                    <a:pt x="626878" y="747003"/>
                  </a:lnTo>
                  <a:lnTo>
                    <a:pt x="626971" y="747144"/>
                  </a:lnTo>
                  <a:lnTo>
                    <a:pt x="627134" y="747333"/>
                  </a:lnTo>
                  <a:lnTo>
                    <a:pt x="627215" y="747474"/>
                  </a:lnTo>
                  <a:lnTo>
                    <a:pt x="627342" y="747568"/>
                  </a:lnTo>
                  <a:lnTo>
                    <a:pt x="627516" y="747756"/>
                  </a:lnTo>
                  <a:lnTo>
                    <a:pt x="627598" y="747898"/>
                  </a:lnTo>
                  <a:lnTo>
                    <a:pt x="627806" y="748086"/>
                  </a:lnTo>
                  <a:lnTo>
                    <a:pt x="627888" y="748227"/>
                  </a:lnTo>
                  <a:lnTo>
                    <a:pt x="628062" y="748415"/>
                  </a:lnTo>
                  <a:lnTo>
                    <a:pt x="628270" y="748651"/>
                  </a:lnTo>
                  <a:lnTo>
                    <a:pt x="628444" y="748838"/>
                  </a:lnTo>
                  <a:lnTo>
                    <a:pt x="628607" y="749074"/>
                  </a:lnTo>
                  <a:lnTo>
                    <a:pt x="628734" y="749168"/>
                  </a:lnTo>
                  <a:lnTo>
                    <a:pt x="628897" y="749357"/>
                  </a:lnTo>
                  <a:lnTo>
                    <a:pt x="628990" y="749498"/>
                  </a:lnTo>
                  <a:lnTo>
                    <a:pt x="629198" y="749687"/>
                  </a:lnTo>
                  <a:lnTo>
                    <a:pt x="629361" y="749921"/>
                  </a:lnTo>
                  <a:lnTo>
                    <a:pt x="629535" y="750110"/>
                  </a:lnTo>
                  <a:lnTo>
                    <a:pt x="629662" y="750204"/>
                  </a:lnTo>
                  <a:lnTo>
                    <a:pt x="629825" y="750439"/>
                  </a:lnTo>
                  <a:lnTo>
                    <a:pt x="629999" y="750627"/>
                  </a:lnTo>
                  <a:lnTo>
                    <a:pt x="630127" y="750721"/>
                  </a:lnTo>
                  <a:lnTo>
                    <a:pt x="630289" y="750957"/>
                  </a:lnTo>
                  <a:lnTo>
                    <a:pt x="630463" y="751146"/>
                  </a:lnTo>
                  <a:lnTo>
                    <a:pt x="630672" y="751333"/>
                  </a:lnTo>
                  <a:lnTo>
                    <a:pt x="630753" y="751474"/>
                  </a:lnTo>
                  <a:lnTo>
                    <a:pt x="630962" y="751663"/>
                  </a:lnTo>
                  <a:lnTo>
                    <a:pt x="631136" y="751852"/>
                  </a:lnTo>
                  <a:lnTo>
                    <a:pt x="631298" y="752087"/>
                  </a:lnTo>
                  <a:lnTo>
                    <a:pt x="631426" y="752180"/>
                  </a:lnTo>
                  <a:lnTo>
                    <a:pt x="631588" y="752369"/>
                  </a:lnTo>
                  <a:lnTo>
                    <a:pt x="631762" y="752558"/>
                  </a:lnTo>
                  <a:lnTo>
                    <a:pt x="631890" y="752699"/>
                  </a:lnTo>
                  <a:lnTo>
                    <a:pt x="632052" y="752887"/>
                  </a:lnTo>
                  <a:lnTo>
                    <a:pt x="632226" y="753075"/>
                  </a:lnTo>
                  <a:lnTo>
                    <a:pt x="632354" y="753170"/>
                  </a:lnTo>
                  <a:lnTo>
                    <a:pt x="632516" y="753405"/>
                  </a:lnTo>
                  <a:lnTo>
                    <a:pt x="632690" y="753593"/>
                  </a:lnTo>
                  <a:lnTo>
                    <a:pt x="632818" y="753687"/>
                  </a:lnTo>
                  <a:lnTo>
                    <a:pt x="632980" y="753876"/>
                  </a:lnTo>
                  <a:lnTo>
                    <a:pt x="633154" y="754063"/>
                  </a:lnTo>
                  <a:lnTo>
                    <a:pt x="633363" y="754252"/>
                  </a:lnTo>
                  <a:lnTo>
                    <a:pt x="633444" y="754393"/>
                  </a:lnTo>
                  <a:lnTo>
                    <a:pt x="633607" y="754581"/>
                  </a:lnTo>
                  <a:lnTo>
                    <a:pt x="633734" y="754675"/>
                  </a:lnTo>
                  <a:lnTo>
                    <a:pt x="633908" y="754864"/>
                  </a:lnTo>
                  <a:lnTo>
                    <a:pt x="634071" y="755052"/>
                  </a:lnTo>
                  <a:lnTo>
                    <a:pt x="634198" y="755146"/>
                  </a:lnTo>
                  <a:lnTo>
                    <a:pt x="634372" y="755335"/>
                  </a:lnTo>
                  <a:lnTo>
                    <a:pt x="634535" y="755522"/>
                  </a:lnTo>
                  <a:lnTo>
                    <a:pt x="634662" y="755663"/>
                  </a:lnTo>
                  <a:lnTo>
                    <a:pt x="634836" y="755852"/>
                  </a:lnTo>
                  <a:lnTo>
                    <a:pt x="634999" y="756041"/>
                  </a:lnTo>
                  <a:lnTo>
                    <a:pt x="635126" y="756134"/>
                  </a:lnTo>
                  <a:lnTo>
                    <a:pt x="635289" y="756323"/>
                  </a:lnTo>
                  <a:lnTo>
                    <a:pt x="635463" y="756512"/>
                  </a:lnTo>
                  <a:lnTo>
                    <a:pt x="635590" y="756605"/>
                  </a:lnTo>
                  <a:lnTo>
                    <a:pt x="635753" y="756794"/>
                  </a:lnTo>
                  <a:lnTo>
                    <a:pt x="635927" y="756981"/>
                  </a:lnTo>
                  <a:lnTo>
                    <a:pt x="636054" y="757076"/>
                  </a:lnTo>
                  <a:lnTo>
                    <a:pt x="636217" y="757265"/>
                  </a:lnTo>
                  <a:lnTo>
                    <a:pt x="636391" y="757452"/>
                  </a:lnTo>
                  <a:lnTo>
                    <a:pt x="636518" y="757547"/>
                  </a:lnTo>
                  <a:lnTo>
                    <a:pt x="636681" y="757735"/>
                  </a:lnTo>
                  <a:lnTo>
                    <a:pt x="636855" y="757923"/>
                  </a:lnTo>
                  <a:lnTo>
                    <a:pt x="637063" y="758112"/>
                  </a:lnTo>
                  <a:lnTo>
                    <a:pt x="637226" y="758301"/>
                  </a:lnTo>
                  <a:lnTo>
                    <a:pt x="637435" y="758488"/>
                  </a:lnTo>
                  <a:lnTo>
                    <a:pt x="637609" y="758677"/>
                  </a:lnTo>
                  <a:lnTo>
                    <a:pt x="637771" y="758864"/>
                  </a:lnTo>
                  <a:lnTo>
                    <a:pt x="637899" y="758959"/>
                  </a:lnTo>
                  <a:lnTo>
                    <a:pt x="638073" y="759100"/>
                  </a:lnTo>
                  <a:lnTo>
                    <a:pt x="638235" y="759289"/>
                  </a:lnTo>
                  <a:lnTo>
                    <a:pt x="638363" y="759383"/>
                  </a:lnTo>
                  <a:lnTo>
                    <a:pt x="638537" y="759571"/>
                  </a:lnTo>
                  <a:lnTo>
                    <a:pt x="638699" y="759759"/>
                  </a:lnTo>
                  <a:lnTo>
                    <a:pt x="638827" y="759853"/>
                  </a:lnTo>
                  <a:lnTo>
                    <a:pt x="638989" y="760041"/>
                  </a:lnTo>
                  <a:lnTo>
                    <a:pt x="639163" y="760230"/>
                  </a:lnTo>
                  <a:lnTo>
                    <a:pt x="639291" y="760277"/>
                  </a:lnTo>
                  <a:lnTo>
                    <a:pt x="639453" y="760466"/>
                  </a:lnTo>
                  <a:lnTo>
                    <a:pt x="639627" y="760653"/>
                  </a:lnTo>
                  <a:lnTo>
                    <a:pt x="639755" y="760748"/>
                  </a:lnTo>
                  <a:lnTo>
                    <a:pt x="639917" y="760936"/>
                  </a:lnTo>
                  <a:lnTo>
                    <a:pt x="640091" y="761077"/>
                  </a:lnTo>
                  <a:lnTo>
                    <a:pt x="640219" y="761172"/>
                  </a:lnTo>
                  <a:lnTo>
                    <a:pt x="640381" y="761359"/>
                  </a:lnTo>
                  <a:lnTo>
                    <a:pt x="640555" y="761548"/>
                  </a:lnTo>
                  <a:lnTo>
                    <a:pt x="640764" y="761689"/>
                  </a:lnTo>
                  <a:lnTo>
                    <a:pt x="640926" y="761877"/>
                  </a:lnTo>
                  <a:lnTo>
                    <a:pt x="641135" y="762066"/>
                  </a:lnTo>
                  <a:lnTo>
                    <a:pt x="641309" y="762254"/>
                  </a:lnTo>
                  <a:lnTo>
                    <a:pt x="641471" y="762395"/>
                  </a:lnTo>
                  <a:lnTo>
                    <a:pt x="641599" y="762490"/>
                  </a:lnTo>
                  <a:lnTo>
                    <a:pt x="641773" y="762677"/>
                  </a:lnTo>
                  <a:lnTo>
                    <a:pt x="641935" y="762818"/>
                  </a:lnTo>
                  <a:lnTo>
                    <a:pt x="642063" y="762913"/>
                  </a:lnTo>
                  <a:lnTo>
                    <a:pt x="642237" y="763102"/>
                  </a:lnTo>
                  <a:lnTo>
                    <a:pt x="642399" y="763243"/>
                  </a:lnTo>
                  <a:lnTo>
                    <a:pt x="642527" y="763337"/>
                  </a:lnTo>
                  <a:lnTo>
                    <a:pt x="642689" y="763524"/>
                  </a:lnTo>
                  <a:lnTo>
                    <a:pt x="642863" y="763665"/>
                  </a:lnTo>
                  <a:lnTo>
                    <a:pt x="642991" y="763760"/>
                  </a:lnTo>
                  <a:lnTo>
                    <a:pt x="643153" y="763949"/>
                  </a:lnTo>
                  <a:lnTo>
                    <a:pt x="643327" y="764090"/>
                  </a:lnTo>
                  <a:lnTo>
                    <a:pt x="643455" y="764184"/>
                  </a:lnTo>
                  <a:lnTo>
                    <a:pt x="643617" y="764325"/>
                  </a:lnTo>
                  <a:lnTo>
                    <a:pt x="643791" y="764513"/>
                  </a:lnTo>
                  <a:lnTo>
                    <a:pt x="643919" y="764607"/>
                  </a:lnTo>
                  <a:lnTo>
                    <a:pt x="644081" y="764748"/>
                  </a:lnTo>
                  <a:lnTo>
                    <a:pt x="644255" y="764937"/>
                  </a:lnTo>
                </a:path>
                <a:path w="925195" h="787400">
                  <a:moveTo>
                    <a:pt x="644255" y="764937"/>
                  </a:moveTo>
                  <a:lnTo>
                    <a:pt x="644464" y="765078"/>
                  </a:lnTo>
                  <a:lnTo>
                    <a:pt x="644627" y="765219"/>
                  </a:lnTo>
                  <a:lnTo>
                    <a:pt x="644835" y="765408"/>
                  </a:lnTo>
                  <a:lnTo>
                    <a:pt x="645009" y="765549"/>
                  </a:lnTo>
                  <a:lnTo>
                    <a:pt x="645172" y="765737"/>
                  </a:lnTo>
                  <a:lnTo>
                    <a:pt x="645299" y="765784"/>
                  </a:lnTo>
                  <a:lnTo>
                    <a:pt x="645473" y="765973"/>
                  </a:lnTo>
                  <a:lnTo>
                    <a:pt x="645636" y="766114"/>
                  </a:lnTo>
                  <a:lnTo>
                    <a:pt x="645763" y="766208"/>
                  </a:lnTo>
                  <a:lnTo>
                    <a:pt x="645937" y="766349"/>
                  </a:lnTo>
                  <a:lnTo>
                    <a:pt x="646100" y="766537"/>
                  </a:lnTo>
                  <a:lnTo>
                    <a:pt x="646227" y="766585"/>
                  </a:lnTo>
                  <a:lnTo>
                    <a:pt x="646390" y="766772"/>
                  </a:lnTo>
                  <a:lnTo>
                    <a:pt x="646564" y="766914"/>
                  </a:lnTo>
                  <a:lnTo>
                    <a:pt x="646691" y="767007"/>
                  </a:lnTo>
                  <a:lnTo>
                    <a:pt x="646854" y="767148"/>
                  </a:lnTo>
                  <a:lnTo>
                    <a:pt x="647028" y="767291"/>
                  </a:lnTo>
                  <a:lnTo>
                    <a:pt x="647155" y="767384"/>
                  </a:lnTo>
                  <a:lnTo>
                    <a:pt x="647318" y="767526"/>
                  </a:lnTo>
                  <a:lnTo>
                    <a:pt x="647492" y="767667"/>
                  </a:lnTo>
                  <a:lnTo>
                    <a:pt x="647619" y="767762"/>
                  </a:lnTo>
                  <a:lnTo>
                    <a:pt x="647782" y="767902"/>
                  </a:lnTo>
                  <a:lnTo>
                    <a:pt x="647956" y="768043"/>
                  </a:lnTo>
                  <a:lnTo>
                    <a:pt x="648165" y="768232"/>
                  </a:lnTo>
                  <a:lnTo>
                    <a:pt x="648327" y="768373"/>
                  </a:lnTo>
                  <a:lnTo>
                    <a:pt x="648536" y="768514"/>
                  </a:lnTo>
                  <a:lnTo>
                    <a:pt x="648710" y="768655"/>
                  </a:lnTo>
                  <a:lnTo>
                    <a:pt x="648872" y="768796"/>
                  </a:lnTo>
                  <a:lnTo>
                    <a:pt x="649000" y="768891"/>
                  </a:lnTo>
                  <a:lnTo>
                    <a:pt x="649174" y="769032"/>
                  </a:lnTo>
                  <a:lnTo>
                    <a:pt x="649336" y="769173"/>
                  </a:lnTo>
                  <a:lnTo>
                    <a:pt x="649464" y="769267"/>
                  </a:lnTo>
                  <a:lnTo>
                    <a:pt x="649638" y="769408"/>
                  </a:lnTo>
                  <a:lnTo>
                    <a:pt x="649800" y="769550"/>
                  </a:lnTo>
                  <a:lnTo>
                    <a:pt x="649928" y="769643"/>
                  </a:lnTo>
                  <a:lnTo>
                    <a:pt x="650090" y="769786"/>
                  </a:lnTo>
                  <a:lnTo>
                    <a:pt x="650264" y="769927"/>
                  </a:lnTo>
                  <a:lnTo>
                    <a:pt x="650392" y="769973"/>
                  </a:lnTo>
                  <a:lnTo>
                    <a:pt x="650554" y="770114"/>
                  </a:lnTo>
                  <a:lnTo>
                    <a:pt x="650728" y="770255"/>
                  </a:lnTo>
                  <a:lnTo>
                    <a:pt x="650856" y="770350"/>
                  </a:lnTo>
                  <a:lnTo>
                    <a:pt x="651018" y="770491"/>
                  </a:lnTo>
                  <a:lnTo>
                    <a:pt x="651192" y="770633"/>
                  </a:lnTo>
                  <a:lnTo>
                    <a:pt x="651320" y="770679"/>
                  </a:lnTo>
                  <a:lnTo>
                    <a:pt x="651482" y="770820"/>
                  </a:lnTo>
                  <a:lnTo>
                    <a:pt x="651656" y="770961"/>
                  </a:lnTo>
                  <a:lnTo>
                    <a:pt x="651865" y="771104"/>
                  </a:lnTo>
                  <a:lnTo>
                    <a:pt x="652027" y="771245"/>
                  </a:lnTo>
                  <a:lnTo>
                    <a:pt x="652236" y="771386"/>
                  </a:lnTo>
                  <a:lnTo>
                    <a:pt x="652410" y="771527"/>
                  </a:lnTo>
                  <a:lnTo>
                    <a:pt x="652573" y="771667"/>
                  </a:lnTo>
                  <a:lnTo>
                    <a:pt x="652700" y="771715"/>
                  </a:lnTo>
                  <a:lnTo>
                    <a:pt x="652874" y="771856"/>
                  </a:lnTo>
                  <a:lnTo>
                    <a:pt x="653037" y="771997"/>
                  </a:lnTo>
                  <a:lnTo>
                    <a:pt x="653164" y="772092"/>
                  </a:lnTo>
                  <a:lnTo>
                    <a:pt x="653338" y="772186"/>
                  </a:lnTo>
                  <a:lnTo>
                    <a:pt x="653501" y="772327"/>
                  </a:lnTo>
                  <a:lnTo>
                    <a:pt x="653628" y="772422"/>
                  </a:lnTo>
                  <a:lnTo>
                    <a:pt x="653791" y="772562"/>
                  </a:lnTo>
                  <a:lnTo>
                    <a:pt x="653965" y="772657"/>
                  </a:lnTo>
                  <a:lnTo>
                    <a:pt x="654092" y="772750"/>
                  </a:lnTo>
                  <a:lnTo>
                    <a:pt x="654255" y="772891"/>
                  </a:lnTo>
                  <a:lnTo>
                    <a:pt x="654429" y="772985"/>
                  </a:lnTo>
                  <a:lnTo>
                    <a:pt x="654556" y="773080"/>
                  </a:lnTo>
                  <a:lnTo>
                    <a:pt x="654719" y="773174"/>
                  </a:lnTo>
                  <a:lnTo>
                    <a:pt x="654893" y="773315"/>
                  </a:lnTo>
                  <a:lnTo>
                    <a:pt x="655020" y="773410"/>
                  </a:lnTo>
                  <a:lnTo>
                    <a:pt x="655183" y="773504"/>
                  </a:lnTo>
                  <a:lnTo>
                    <a:pt x="655357" y="773645"/>
                  </a:lnTo>
                  <a:lnTo>
                    <a:pt x="655565" y="773786"/>
                  </a:lnTo>
                  <a:lnTo>
                    <a:pt x="655728" y="773880"/>
                  </a:lnTo>
                  <a:lnTo>
                    <a:pt x="655937" y="774021"/>
                  </a:lnTo>
                  <a:lnTo>
                    <a:pt x="656111" y="774162"/>
                  </a:lnTo>
                  <a:lnTo>
                    <a:pt x="656273" y="774257"/>
                  </a:lnTo>
                  <a:lnTo>
                    <a:pt x="656401" y="774351"/>
                  </a:lnTo>
                  <a:lnTo>
                    <a:pt x="656575" y="774444"/>
                  </a:lnTo>
                  <a:lnTo>
                    <a:pt x="656737" y="774587"/>
                  </a:lnTo>
                  <a:lnTo>
                    <a:pt x="656865" y="774633"/>
                  </a:lnTo>
                  <a:lnTo>
                    <a:pt x="657039" y="774774"/>
                  </a:lnTo>
                  <a:lnTo>
                    <a:pt x="657201" y="774869"/>
                  </a:lnTo>
                  <a:lnTo>
                    <a:pt x="657329" y="774963"/>
                  </a:lnTo>
                  <a:lnTo>
                    <a:pt x="657491" y="775057"/>
                  </a:lnTo>
                  <a:lnTo>
                    <a:pt x="657665" y="775198"/>
                  </a:lnTo>
                  <a:lnTo>
                    <a:pt x="657793" y="775245"/>
                  </a:lnTo>
                  <a:lnTo>
                    <a:pt x="657955" y="775386"/>
                  </a:lnTo>
                  <a:lnTo>
                    <a:pt x="658129" y="775480"/>
                  </a:lnTo>
                  <a:lnTo>
                    <a:pt x="658257" y="775528"/>
                  </a:lnTo>
                  <a:lnTo>
                    <a:pt x="658419" y="775669"/>
                  </a:lnTo>
                  <a:lnTo>
                    <a:pt x="658593" y="775762"/>
                  </a:lnTo>
                  <a:lnTo>
                    <a:pt x="658721" y="775857"/>
                  </a:lnTo>
                  <a:lnTo>
                    <a:pt x="658883" y="775951"/>
                  </a:lnTo>
                  <a:lnTo>
                    <a:pt x="659057" y="776092"/>
                  </a:lnTo>
                  <a:lnTo>
                    <a:pt x="659266" y="776186"/>
                  </a:lnTo>
                  <a:lnTo>
                    <a:pt x="659428" y="776327"/>
                  </a:lnTo>
                  <a:lnTo>
                    <a:pt x="659637" y="776422"/>
                  </a:lnTo>
                  <a:lnTo>
                    <a:pt x="659811" y="776516"/>
                  </a:lnTo>
                  <a:lnTo>
                    <a:pt x="659973" y="776657"/>
                  </a:lnTo>
                  <a:lnTo>
                    <a:pt x="660101" y="776704"/>
                  </a:lnTo>
                  <a:lnTo>
                    <a:pt x="660275" y="776798"/>
                  </a:lnTo>
                  <a:lnTo>
                    <a:pt x="660437" y="776939"/>
                  </a:lnTo>
                  <a:lnTo>
                    <a:pt x="660565" y="776987"/>
                  </a:lnTo>
                  <a:lnTo>
                    <a:pt x="660739" y="777082"/>
                  </a:lnTo>
                  <a:lnTo>
                    <a:pt x="660901" y="777222"/>
                  </a:lnTo>
                  <a:lnTo>
                    <a:pt x="661029" y="777269"/>
                  </a:lnTo>
                  <a:lnTo>
                    <a:pt x="661191" y="777363"/>
                  </a:lnTo>
                  <a:lnTo>
                    <a:pt x="661365" y="777458"/>
                  </a:lnTo>
                  <a:lnTo>
                    <a:pt x="661493" y="777504"/>
                  </a:lnTo>
                  <a:lnTo>
                    <a:pt x="661655" y="777645"/>
                  </a:lnTo>
                  <a:lnTo>
                    <a:pt x="661829" y="777740"/>
                  </a:lnTo>
                  <a:lnTo>
                    <a:pt x="661957" y="777786"/>
                  </a:lnTo>
                  <a:lnTo>
                    <a:pt x="662119" y="777881"/>
                  </a:lnTo>
                  <a:lnTo>
                    <a:pt x="662293" y="778022"/>
                  </a:lnTo>
                  <a:lnTo>
                    <a:pt x="662421" y="778070"/>
                  </a:lnTo>
                  <a:lnTo>
                    <a:pt x="662583" y="778164"/>
                  </a:lnTo>
                </a:path>
                <a:path w="925195" h="787400">
                  <a:moveTo>
                    <a:pt x="662665" y="778211"/>
                  </a:moveTo>
                  <a:lnTo>
                    <a:pt x="662873" y="778305"/>
                  </a:lnTo>
                  <a:lnTo>
                    <a:pt x="663047" y="778399"/>
                  </a:lnTo>
                  <a:lnTo>
                    <a:pt x="663210" y="778540"/>
                  </a:lnTo>
                  <a:lnTo>
                    <a:pt x="663337" y="778587"/>
                  </a:lnTo>
                  <a:lnTo>
                    <a:pt x="663511" y="778681"/>
                  </a:lnTo>
                  <a:lnTo>
                    <a:pt x="663674" y="778776"/>
                  </a:lnTo>
                  <a:lnTo>
                    <a:pt x="663801" y="778822"/>
                  </a:lnTo>
                  <a:lnTo>
                    <a:pt x="663975" y="778917"/>
                  </a:lnTo>
                  <a:lnTo>
                    <a:pt x="664138" y="779011"/>
                  </a:lnTo>
                  <a:lnTo>
                    <a:pt x="664265" y="779058"/>
                  </a:lnTo>
                  <a:lnTo>
                    <a:pt x="664439" y="779152"/>
                  </a:lnTo>
                  <a:lnTo>
                    <a:pt x="664602" y="779293"/>
                  </a:lnTo>
                  <a:lnTo>
                    <a:pt x="664729" y="779340"/>
                  </a:lnTo>
                  <a:lnTo>
                    <a:pt x="664892" y="779434"/>
                  </a:lnTo>
                  <a:lnTo>
                    <a:pt x="665066" y="779529"/>
                  </a:lnTo>
                  <a:lnTo>
                    <a:pt x="665193" y="779575"/>
                  </a:lnTo>
                  <a:lnTo>
                    <a:pt x="665356" y="779670"/>
                  </a:lnTo>
                  <a:lnTo>
                    <a:pt x="665530" y="779764"/>
                  </a:lnTo>
                  <a:lnTo>
                    <a:pt x="665657" y="779811"/>
                  </a:lnTo>
                  <a:lnTo>
                    <a:pt x="665820" y="779905"/>
                  </a:lnTo>
                  <a:lnTo>
                    <a:pt x="665994" y="779999"/>
                  </a:lnTo>
                  <a:lnTo>
                    <a:pt x="666121" y="780046"/>
                  </a:lnTo>
                  <a:lnTo>
                    <a:pt x="666284" y="780140"/>
                  </a:lnTo>
                  <a:lnTo>
                    <a:pt x="666458" y="780235"/>
                  </a:lnTo>
                  <a:lnTo>
                    <a:pt x="666667" y="780281"/>
                  </a:lnTo>
                  <a:lnTo>
                    <a:pt x="666829" y="780376"/>
                  </a:lnTo>
                  <a:lnTo>
                    <a:pt x="667038" y="780470"/>
                  </a:lnTo>
                  <a:lnTo>
                    <a:pt x="667212" y="780565"/>
                  </a:lnTo>
                  <a:lnTo>
                    <a:pt x="667374" y="780658"/>
                  </a:lnTo>
                  <a:lnTo>
                    <a:pt x="667502" y="780706"/>
                  </a:lnTo>
                  <a:lnTo>
                    <a:pt x="667676" y="780800"/>
                  </a:lnTo>
                  <a:lnTo>
                    <a:pt x="667838" y="780893"/>
                  </a:lnTo>
                  <a:lnTo>
                    <a:pt x="667966" y="780941"/>
                  </a:lnTo>
                  <a:lnTo>
                    <a:pt x="668140" y="780987"/>
                  </a:lnTo>
                  <a:lnTo>
                    <a:pt x="668302" y="781082"/>
                  </a:lnTo>
                  <a:lnTo>
                    <a:pt x="668430" y="781128"/>
                  </a:lnTo>
                  <a:lnTo>
                    <a:pt x="668592" y="781223"/>
                  </a:lnTo>
                  <a:lnTo>
                    <a:pt x="668766" y="781317"/>
                  </a:lnTo>
                  <a:lnTo>
                    <a:pt x="668894" y="781364"/>
                  </a:lnTo>
                  <a:lnTo>
                    <a:pt x="669056" y="781412"/>
                  </a:lnTo>
                  <a:lnTo>
                    <a:pt x="669230" y="781505"/>
                  </a:lnTo>
                  <a:lnTo>
                    <a:pt x="669358" y="781553"/>
                  </a:lnTo>
                  <a:lnTo>
                    <a:pt x="669520" y="781647"/>
                  </a:lnTo>
                  <a:lnTo>
                    <a:pt x="669694" y="781694"/>
                  </a:lnTo>
                  <a:lnTo>
                    <a:pt x="669822" y="781740"/>
                  </a:lnTo>
                  <a:lnTo>
                    <a:pt x="669984" y="781835"/>
                  </a:lnTo>
                  <a:lnTo>
                    <a:pt x="670158" y="781929"/>
                  </a:lnTo>
                  <a:lnTo>
                    <a:pt x="670367" y="781976"/>
                  </a:lnTo>
                  <a:lnTo>
                    <a:pt x="670530" y="782070"/>
                  </a:lnTo>
                  <a:lnTo>
                    <a:pt x="670738" y="782164"/>
                  </a:lnTo>
                  <a:lnTo>
                    <a:pt x="670912" y="782211"/>
                  </a:lnTo>
                  <a:lnTo>
                    <a:pt x="671075" y="782305"/>
                  </a:lnTo>
                  <a:lnTo>
                    <a:pt x="671202" y="782353"/>
                  </a:lnTo>
                  <a:lnTo>
                    <a:pt x="671376" y="782400"/>
                  </a:lnTo>
                  <a:lnTo>
                    <a:pt x="671539" y="782494"/>
                  </a:lnTo>
                  <a:lnTo>
                    <a:pt x="671666" y="782541"/>
                  </a:lnTo>
                  <a:lnTo>
                    <a:pt x="671840" y="782589"/>
                  </a:lnTo>
                  <a:lnTo>
                    <a:pt x="672003" y="782682"/>
                  </a:lnTo>
                  <a:lnTo>
                    <a:pt x="672130" y="782730"/>
                  </a:lnTo>
                  <a:lnTo>
                    <a:pt x="672293" y="782776"/>
                  </a:lnTo>
                  <a:lnTo>
                    <a:pt x="672467" y="782871"/>
                  </a:lnTo>
                  <a:lnTo>
                    <a:pt x="672594" y="782871"/>
                  </a:lnTo>
                  <a:lnTo>
                    <a:pt x="672757" y="782965"/>
                  </a:lnTo>
                  <a:lnTo>
                    <a:pt x="672931" y="783012"/>
                  </a:lnTo>
                  <a:lnTo>
                    <a:pt x="673058" y="783058"/>
                  </a:lnTo>
                  <a:lnTo>
                    <a:pt x="673221" y="783153"/>
                  </a:lnTo>
                  <a:lnTo>
                    <a:pt x="673395" y="783200"/>
                  </a:lnTo>
                  <a:lnTo>
                    <a:pt x="673522" y="783247"/>
                  </a:lnTo>
                  <a:lnTo>
                    <a:pt x="673685" y="783294"/>
                  </a:lnTo>
                  <a:lnTo>
                    <a:pt x="673859" y="783388"/>
                  </a:lnTo>
                  <a:lnTo>
                    <a:pt x="674068" y="783436"/>
                  </a:lnTo>
                  <a:lnTo>
                    <a:pt x="674230" y="783482"/>
                  </a:lnTo>
                  <a:lnTo>
                    <a:pt x="674439" y="783577"/>
                  </a:lnTo>
                  <a:lnTo>
                    <a:pt x="674613" y="783623"/>
                  </a:lnTo>
                  <a:lnTo>
                    <a:pt x="674775" y="783718"/>
                  </a:lnTo>
                  <a:lnTo>
                    <a:pt x="674903" y="783718"/>
                  </a:lnTo>
                  <a:lnTo>
                    <a:pt x="675077" y="783812"/>
                  </a:lnTo>
                  <a:lnTo>
                    <a:pt x="675239" y="783859"/>
                  </a:lnTo>
                  <a:lnTo>
                    <a:pt x="675367" y="783907"/>
                  </a:lnTo>
                  <a:lnTo>
                    <a:pt x="675541" y="783953"/>
                  </a:lnTo>
                  <a:lnTo>
                    <a:pt x="675703" y="784000"/>
                  </a:lnTo>
                  <a:lnTo>
                    <a:pt x="675831" y="784048"/>
                  </a:lnTo>
                  <a:lnTo>
                    <a:pt x="675993" y="784094"/>
                  </a:lnTo>
                  <a:lnTo>
                    <a:pt x="676167" y="784141"/>
                  </a:lnTo>
                  <a:lnTo>
                    <a:pt x="676295" y="784189"/>
                  </a:lnTo>
                  <a:lnTo>
                    <a:pt x="676457" y="784235"/>
                  </a:lnTo>
                  <a:lnTo>
                    <a:pt x="676631" y="784283"/>
                  </a:lnTo>
                  <a:lnTo>
                    <a:pt x="676759" y="784330"/>
                  </a:lnTo>
                  <a:lnTo>
                    <a:pt x="676921" y="784376"/>
                  </a:lnTo>
                  <a:lnTo>
                    <a:pt x="677095" y="784424"/>
                  </a:lnTo>
                  <a:lnTo>
                    <a:pt x="677223" y="784470"/>
                  </a:lnTo>
                  <a:lnTo>
                    <a:pt x="677385" y="784518"/>
                  </a:lnTo>
                  <a:lnTo>
                    <a:pt x="677559" y="784565"/>
                  </a:lnTo>
                  <a:lnTo>
                    <a:pt x="677768" y="784659"/>
                  </a:lnTo>
                  <a:lnTo>
                    <a:pt x="677930" y="784706"/>
                  </a:lnTo>
                  <a:lnTo>
                    <a:pt x="678139" y="784754"/>
                  </a:lnTo>
                  <a:lnTo>
                    <a:pt x="678313" y="784800"/>
                  </a:lnTo>
                  <a:lnTo>
                    <a:pt x="678476" y="784847"/>
                  </a:lnTo>
                  <a:lnTo>
                    <a:pt x="678603" y="784895"/>
                  </a:lnTo>
                  <a:lnTo>
                    <a:pt x="678777" y="784941"/>
                  </a:lnTo>
                  <a:lnTo>
                    <a:pt x="678940" y="784989"/>
                  </a:lnTo>
                  <a:lnTo>
                    <a:pt x="679067" y="784989"/>
                  </a:lnTo>
                  <a:lnTo>
                    <a:pt x="679241" y="785036"/>
                  </a:lnTo>
                  <a:lnTo>
                    <a:pt x="679404" y="785082"/>
                  </a:lnTo>
                  <a:lnTo>
                    <a:pt x="679531" y="785130"/>
                  </a:lnTo>
                  <a:lnTo>
                    <a:pt x="679694" y="785177"/>
                  </a:lnTo>
                  <a:lnTo>
                    <a:pt x="679868" y="785225"/>
                  </a:lnTo>
                  <a:lnTo>
                    <a:pt x="679995" y="785225"/>
                  </a:lnTo>
                  <a:lnTo>
                    <a:pt x="680158" y="785271"/>
                  </a:lnTo>
                  <a:lnTo>
                    <a:pt x="680332" y="785318"/>
                  </a:lnTo>
                  <a:lnTo>
                    <a:pt x="680459" y="785366"/>
                  </a:lnTo>
                  <a:lnTo>
                    <a:pt x="680622" y="785412"/>
                  </a:lnTo>
                  <a:lnTo>
                    <a:pt x="680796" y="785460"/>
                  </a:lnTo>
                  <a:lnTo>
                    <a:pt x="680923" y="785460"/>
                  </a:lnTo>
                  <a:lnTo>
                    <a:pt x="681086" y="785506"/>
                  </a:lnTo>
                </a:path>
                <a:path w="925195" h="787400">
                  <a:moveTo>
                    <a:pt x="681086" y="785506"/>
                  </a:moveTo>
                  <a:lnTo>
                    <a:pt x="681260" y="785553"/>
                  </a:lnTo>
                  <a:lnTo>
                    <a:pt x="681468" y="785601"/>
                  </a:lnTo>
                  <a:lnTo>
                    <a:pt x="681631" y="785647"/>
                  </a:lnTo>
                  <a:lnTo>
                    <a:pt x="681840" y="785647"/>
                  </a:lnTo>
                  <a:lnTo>
                    <a:pt x="682014" y="785694"/>
                  </a:lnTo>
                  <a:lnTo>
                    <a:pt x="682176" y="785742"/>
                  </a:lnTo>
                  <a:lnTo>
                    <a:pt x="682304" y="785788"/>
                  </a:lnTo>
                  <a:lnTo>
                    <a:pt x="682478" y="785788"/>
                  </a:lnTo>
                  <a:lnTo>
                    <a:pt x="682640" y="785836"/>
                  </a:lnTo>
                  <a:lnTo>
                    <a:pt x="682768" y="785883"/>
                  </a:lnTo>
                  <a:lnTo>
                    <a:pt x="682942" y="785883"/>
                  </a:lnTo>
                  <a:lnTo>
                    <a:pt x="683104" y="785929"/>
                  </a:lnTo>
                  <a:lnTo>
                    <a:pt x="683232" y="785929"/>
                  </a:lnTo>
                  <a:lnTo>
                    <a:pt x="683394" y="785977"/>
                  </a:lnTo>
                  <a:lnTo>
                    <a:pt x="683568" y="786024"/>
                  </a:lnTo>
                  <a:lnTo>
                    <a:pt x="683696" y="786024"/>
                  </a:lnTo>
                  <a:lnTo>
                    <a:pt x="683858" y="786072"/>
                  </a:lnTo>
                  <a:lnTo>
                    <a:pt x="684032" y="786118"/>
                  </a:lnTo>
                  <a:lnTo>
                    <a:pt x="684160" y="786118"/>
                  </a:lnTo>
                  <a:lnTo>
                    <a:pt x="684322" y="786165"/>
                  </a:lnTo>
                  <a:lnTo>
                    <a:pt x="684496" y="786165"/>
                  </a:lnTo>
                  <a:lnTo>
                    <a:pt x="684624" y="786213"/>
                  </a:lnTo>
                  <a:lnTo>
                    <a:pt x="684786" y="786213"/>
                  </a:lnTo>
                  <a:lnTo>
                    <a:pt x="684960" y="786259"/>
                  </a:lnTo>
                  <a:lnTo>
                    <a:pt x="685169" y="786307"/>
                  </a:lnTo>
                  <a:lnTo>
                    <a:pt x="685331" y="786307"/>
                  </a:lnTo>
                  <a:lnTo>
                    <a:pt x="685540" y="786354"/>
                  </a:lnTo>
                  <a:lnTo>
                    <a:pt x="685714" y="786354"/>
                  </a:lnTo>
                  <a:lnTo>
                    <a:pt x="685876" y="786400"/>
                  </a:lnTo>
                  <a:lnTo>
                    <a:pt x="686004" y="786400"/>
                  </a:lnTo>
                  <a:lnTo>
                    <a:pt x="686178" y="786448"/>
                  </a:lnTo>
                  <a:lnTo>
                    <a:pt x="686340" y="786448"/>
                  </a:lnTo>
                  <a:lnTo>
                    <a:pt x="686468" y="786495"/>
                  </a:lnTo>
                  <a:lnTo>
                    <a:pt x="686642" y="786495"/>
                  </a:lnTo>
                  <a:lnTo>
                    <a:pt x="686804" y="786542"/>
                  </a:lnTo>
                  <a:lnTo>
                    <a:pt x="686932" y="786542"/>
                  </a:lnTo>
                  <a:lnTo>
                    <a:pt x="687094" y="786542"/>
                  </a:lnTo>
                  <a:lnTo>
                    <a:pt x="687268" y="786589"/>
                  </a:lnTo>
                  <a:lnTo>
                    <a:pt x="687396" y="786589"/>
                  </a:lnTo>
                  <a:lnTo>
                    <a:pt x="687558" y="786636"/>
                  </a:lnTo>
                  <a:lnTo>
                    <a:pt x="687732" y="786636"/>
                  </a:lnTo>
                  <a:lnTo>
                    <a:pt x="687860" y="786636"/>
                  </a:lnTo>
                  <a:lnTo>
                    <a:pt x="688022" y="786683"/>
                  </a:lnTo>
                  <a:lnTo>
                    <a:pt x="688196" y="786683"/>
                  </a:lnTo>
                  <a:lnTo>
                    <a:pt x="688324" y="786683"/>
                  </a:lnTo>
                  <a:lnTo>
                    <a:pt x="688486" y="786730"/>
                  </a:lnTo>
                  <a:lnTo>
                    <a:pt x="688950" y="786730"/>
                  </a:lnTo>
                  <a:lnTo>
                    <a:pt x="689032" y="786778"/>
                  </a:lnTo>
                  <a:lnTo>
                    <a:pt x="689496" y="786778"/>
                  </a:lnTo>
                  <a:lnTo>
                    <a:pt x="689577" y="786824"/>
                  </a:lnTo>
                  <a:lnTo>
                    <a:pt x="690168" y="786824"/>
                  </a:lnTo>
                  <a:lnTo>
                    <a:pt x="690250" y="786871"/>
                  </a:lnTo>
                  <a:lnTo>
                    <a:pt x="690969" y="786871"/>
                  </a:lnTo>
                  <a:lnTo>
                    <a:pt x="691096" y="786919"/>
                  </a:lnTo>
                  <a:lnTo>
                    <a:pt x="692106" y="786919"/>
                  </a:lnTo>
                  <a:lnTo>
                    <a:pt x="692187" y="786965"/>
                  </a:lnTo>
                  <a:lnTo>
                    <a:pt x="695342" y="786965"/>
                  </a:lnTo>
                  <a:lnTo>
                    <a:pt x="695423" y="786919"/>
                  </a:lnTo>
                  <a:lnTo>
                    <a:pt x="696514" y="786919"/>
                  </a:lnTo>
                  <a:lnTo>
                    <a:pt x="696641" y="786871"/>
                  </a:lnTo>
                  <a:lnTo>
                    <a:pt x="697360" y="786871"/>
                  </a:lnTo>
                  <a:lnTo>
                    <a:pt x="697442" y="786824"/>
                  </a:lnTo>
                  <a:lnTo>
                    <a:pt x="698033" y="786824"/>
                  </a:lnTo>
                  <a:lnTo>
                    <a:pt x="698114" y="786778"/>
                  </a:lnTo>
                  <a:lnTo>
                    <a:pt x="698578" y="786778"/>
                  </a:lnTo>
                  <a:lnTo>
                    <a:pt x="698752" y="786730"/>
                  </a:lnTo>
                  <a:lnTo>
                    <a:pt x="698961" y="786730"/>
                  </a:lnTo>
                  <a:lnTo>
                    <a:pt x="699124" y="786683"/>
                  </a:lnTo>
                  <a:lnTo>
                    <a:pt x="699298" y="786683"/>
                  </a:lnTo>
                  <a:lnTo>
                    <a:pt x="699425" y="786683"/>
                  </a:lnTo>
                </a:path>
                <a:path w="925195" h="787400">
                  <a:moveTo>
                    <a:pt x="699506" y="786683"/>
                  </a:moveTo>
                  <a:lnTo>
                    <a:pt x="699669" y="786636"/>
                  </a:lnTo>
                  <a:lnTo>
                    <a:pt x="699878" y="786636"/>
                  </a:lnTo>
                  <a:lnTo>
                    <a:pt x="700052" y="786589"/>
                  </a:lnTo>
                  <a:lnTo>
                    <a:pt x="700214" y="786589"/>
                  </a:lnTo>
                  <a:lnTo>
                    <a:pt x="700342" y="786589"/>
                  </a:lnTo>
                  <a:lnTo>
                    <a:pt x="700516" y="786542"/>
                  </a:lnTo>
                  <a:lnTo>
                    <a:pt x="700678" y="786542"/>
                  </a:lnTo>
                  <a:lnTo>
                    <a:pt x="700806" y="786542"/>
                  </a:lnTo>
                  <a:lnTo>
                    <a:pt x="700980" y="786495"/>
                  </a:lnTo>
                  <a:lnTo>
                    <a:pt x="701142" y="786495"/>
                  </a:lnTo>
                  <a:lnTo>
                    <a:pt x="701270" y="786448"/>
                  </a:lnTo>
                  <a:lnTo>
                    <a:pt x="701444" y="786448"/>
                  </a:lnTo>
                  <a:lnTo>
                    <a:pt x="701606" y="786400"/>
                  </a:lnTo>
                  <a:lnTo>
                    <a:pt x="701734" y="786400"/>
                  </a:lnTo>
                  <a:lnTo>
                    <a:pt x="701908" y="786354"/>
                  </a:lnTo>
                  <a:lnTo>
                    <a:pt x="702070" y="786354"/>
                  </a:lnTo>
                  <a:lnTo>
                    <a:pt x="702198" y="786307"/>
                  </a:lnTo>
                  <a:lnTo>
                    <a:pt x="702360" y="786307"/>
                  </a:lnTo>
                  <a:lnTo>
                    <a:pt x="702534" y="786259"/>
                  </a:lnTo>
                  <a:lnTo>
                    <a:pt x="702662" y="786259"/>
                  </a:lnTo>
                  <a:lnTo>
                    <a:pt x="702824" y="786213"/>
                  </a:lnTo>
                  <a:lnTo>
                    <a:pt x="702998" y="786213"/>
                  </a:lnTo>
                  <a:lnTo>
                    <a:pt x="703126" y="786165"/>
                  </a:lnTo>
                  <a:lnTo>
                    <a:pt x="703288" y="786165"/>
                  </a:lnTo>
                  <a:lnTo>
                    <a:pt x="703462" y="786118"/>
                  </a:lnTo>
                  <a:lnTo>
                    <a:pt x="703671" y="786072"/>
                  </a:lnTo>
                  <a:lnTo>
                    <a:pt x="703833" y="786024"/>
                  </a:lnTo>
                  <a:lnTo>
                    <a:pt x="704042" y="786024"/>
                  </a:lnTo>
                  <a:lnTo>
                    <a:pt x="704216" y="785977"/>
                  </a:lnTo>
                  <a:lnTo>
                    <a:pt x="704379" y="785929"/>
                  </a:lnTo>
                  <a:lnTo>
                    <a:pt x="704506" y="785929"/>
                  </a:lnTo>
                  <a:lnTo>
                    <a:pt x="704680" y="785883"/>
                  </a:lnTo>
                  <a:lnTo>
                    <a:pt x="704843" y="785836"/>
                  </a:lnTo>
                  <a:lnTo>
                    <a:pt x="704970" y="785836"/>
                  </a:lnTo>
                  <a:lnTo>
                    <a:pt x="705144" y="785788"/>
                  </a:lnTo>
                  <a:lnTo>
                    <a:pt x="705307" y="785742"/>
                  </a:lnTo>
                  <a:lnTo>
                    <a:pt x="705434" y="785742"/>
                  </a:lnTo>
                  <a:lnTo>
                    <a:pt x="705608" y="785694"/>
                  </a:lnTo>
                  <a:lnTo>
                    <a:pt x="705771" y="785647"/>
                  </a:lnTo>
                  <a:lnTo>
                    <a:pt x="705898" y="785647"/>
                  </a:lnTo>
                  <a:lnTo>
                    <a:pt x="706061" y="785601"/>
                  </a:lnTo>
                  <a:lnTo>
                    <a:pt x="706235" y="785553"/>
                  </a:lnTo>
                  <a:lnTo>
                    <a:pt x="706362" y="785553"/>
                  </a:lnTo>
                  <a:lnTo>
                    <a:pt x="706525" y="785506"/>
                  </a:lnTo>
                  <a:lnTo>
                    <a:pt x="706699" y="785460"/>
                  </a:lnTo>
                  <a:lnTo>
                    <a:pt x="706826" y="785412"/>
                  </a:lnTo>
                  <a:lnTo>
                    <a:pt x="706989" y="785366"/>
                  </a:lnTo>
                  <a:lnTo>
                    <a:pt x="707163" y="785318"/>
                  </a:lnTo>
                  <a:lnTo>
                    <a:pt x="707371" y="785271"/>
                  </a:lnTo>
                  <a:lnTo>
                    <a:pt x="707534" y="785271"/>
                  </a:lnTo>
                  <a:lnTo>
                    <a:pt x="707743" y="785225"/>
                  </a:lnTo>
                  <a:lnTo>
                    <a:pt x="707917" y="785177"/>
                  </a:lnTo>
                  <a:lnTo>
                    <a:pt x="708079" y="785130"/>
                  </a:lnTo>
                  <a:lnTo>
                    <a:pt x="708207" y="785082"/>
                  </a:lnTo>
                  <a:lnTo>
                    <a:pt x="708381" y="785036"/>
                  </a:lnTo>
                  <a:lnTo>
                    <a:pt x="708543" y="784989"/>
                  </a:lnTo>
                  <a:lnTo>
                    <a:pt x="708671" y="784941"/>
                  </a:lnTo>
                  <a:lnTo>
                    <a:pt x="708845" y="784895"/>
                  </a:lnTo>
                  <a:lnTo>
                    <a:pt x="709007" y="784847"/>
                  </a:lnTo>
                  <a:lnTo>
                    <a:pt x="709135" y="784847"/>
                  </a:lnTo>
                  <a:lnTo>
                    <a:pt x="709309" y="784800"/>
                  </a:lnTo>
                  <a:lnTo>
                    <a:pt x="709471" y="784706"/>
                  </a:lnTo>
                  <a:lnTo>
                    <a:pt x="709599" y="784706"/>
                  </a:lnTo>
                  <a:lnTo>
                    <a:pt x="709761" y="784659"/>
                  </a:lnTo>
                  <a:lnTo>
                    <a:pt x="709935" y="784611"/>
                  </a:lnTo>
                  <a:lnTo>
                    <a:pt x="710063" y="784565"/>
                  </a:lnTo>
                  <a:lnTo>
                    <a:pt x="710225" y="784518"/>
                  </a:lnTo>
                  <a:lnTo>
                    <a:pt x="710399" y="784470"/>
                  </a:lnTo>
                  <a:lnTo>
                    <a:pt x="710527" y="784424"/>
                  </a:lnTo>
                  <a:lnTo>
                    <a:pt x="710689" y="784376"/>
                  </a:lnTo>
                  <a:lnTo>
                    <a:pt x="710863" y="784330"/>
                  </a:lnTo>
                  <a:lnTo>
                    <a:pt x="711072" y="784283"/>
                  </a:lnTo>
                  <a:lnTo>
                    <a:pt x="711234" y="784189"/>
                  </a:lnTo>
                  <a:lnTo>
                    <a:pt x="711443" y="784141"/>
                  </a:lnTo>
                  <a:lnTo>
                    <a:pt x="711617" y="784094"/>
                  </a:lnTo>
                  <a:lnTo>
                    <a:pt x="711779" y="784000"/>
                  </a:lnTo>
                  <a:lnTo>
                    <a:pt x="711907" y="784000"/>
                  </a:lnTo>
                  <a:lnTo>
                    <a:pt x="712081" y="783953"/>
                  </a:lnTo>
                  <a:lnTo>
                    <a:pt x="712243" y="783859"/>
                  </a:lnTo>
                  <a:lnTo>
                    <a:pt x="712371" y="783859"/>
                  </a:lnTo>
                  <a:lnTo>
                    <a:pt x="712545" y="783764"/>
                  </a:lnTo>
                  <a:lnTo>
                    <a:pt x="712707" y="783718"/>
                  </a:lnTo>
                  <a:lnTo>
                    <a:pt x="712835" y="783671"/>
                  </a:lnTo>
                  <a:lnTo>
                    <a:pt x="713009" y="783623"/>
                  </a:lnTo>
                  <a:lnTo>
                    <a:pt x="713171" y="783529"/>
                  </a:lnTo>
                  <a:lnTo>
                    <a:pt x="713299" y="783529"/>
                  </a:lnTo>
                  <a:lnTo>
                    <a:pt x="713461" y="783436"/>
                  </a:lnTo>
                  <a:lnTo>
                    <a:pt x="713635" y="783388"/>
                  </a:lnTo>
                  <a:lnTo>
                    <a:pt x="713763" y="783341"/>
                  </a:lnTo>
                  <a:lnTo>
                    <a:pt x="713925" y="783294"/>
                  </a:lnTo>
                  <a:lnTo>
                    <a:pt x="714099" y="783200"/>
                  </a:lnTo>
                  <a:lnTo>
                    <a:pt x="714227" y="783200"/>
                  </a:lnTo>
                  <a:lnTo>
                    <a:pt x="714389" y="783106"/>
                  </a:lnTo>
                  <a:lnTo>
                    <a:pt x="714563" y="783058"/>
                  </a:lnTo>
                  <a:lnTo>
                    <a:pt x="714691" y="783012"/>
                  </a:lnTo>
                  <a:lnTo>
                    <a:pt x="714853" y="782965"/>
                  </a:lnTo>
                  <a:lnTo>
                    <a:pt x="715062" y="782871"/>
                  </a:lnTo>
                  <a:lnTo>
                    <a:pt x="715236" y="782824"/>
                  </a:lnTo>
                  <a:lnTo>
                    <a:pt x="715399" y="782730"/>
                  </a:lnTo>
                  <a:lnTo>
                    <a:pt x="715526" y="782682"/>
                  </a:lnTo>
                  <a:lnTo>
                    <a:pt x="715689" y="782635"/>
                  </a:lnTo>
                  <a:lnTo>
                    <a:pt x="715863" y="782541"/>
                  </a:lnTo>
                  <a:lnTo>
                    <a:pt x="715990" y="782494"/>
                  </a:lnTo>
                  <a:lnTo>
                    <a:pt x="716153" y="782446"/>
                  </a:lnTo>
                  <a:lnTo>
                    <a:pt x="716327" y="782353"/>
                  </a:lnTo>
                  <a:lnTo>
                    <a:pt x="716454" y="782305"/>
                  </a:lnTo>
                  <a:lnTo>
                    <a:pt x="716617" y="782259"/>
                  </a:lnTo>
                  <a:lnTo>
                    <a:pt x="716791" y="782164"/>
                  </a:lnTo>
                  <a:lnTo>
                    <a:pt x="716918" y="782118"/>
                  </a:lnTo>
                  <a:lnTo>
                    <a:pt x="717081" y="782070"/>
                  </a:lnTo>
                  <a:lnTo>
                    <a:pt x="717255" y="781976"/>
                  </a:lnTo>
                  <a:lnTo>
                    <a:pt x="717382" y="781929"/>
                  </a:lnTo>
                  <a:lnTo>
                    <a:pt x="717545" y="781835"/>
                  </a:lnTo>
                  <a:lnTo>
                    <a:pt x="717719" y="781788"/>
                  </a:lnTo>
                  <a:lnTo>
                    <a:pt x="717927" y="781694"/>
                  </a:lnTo>
                </a:path>
                <a:path w="925195" h="787400">
                  <a:moveTo>
                    <a:pt x="717927" y="781694"/>
                  </a:moveTo>
                  <a:lnTo>
                    <a:pt x="718090" y="781599"/>
                  </a:lnTo>
                  <a:lnTo>
                    <a:pt x="718299" y="781553"/>
                  </a:lnTo>
                  <a:lnTo>
                    <a:pt x="718473" y="781458"/>
                  </a:lnTo>
                  <a:lnTo>
                    <a:pt x="718635" y="781364"/>
                  </a:lnTo>
                  <a:lnTo>
                    <a:pt x="718763" y="781317"/>
                  </a:lnTo>
                  <a:lnTo>
                    <a:pt x="718937" y="781223"/>
                  </a:lnTo>
                  <a:lnTo>
                    <a:pt x="719099" y="781176"/>
                  </a:lnTo>
                  <a:lnTo>
                    <a:pt x="719227" y="781128"/>
                  </a:lnTo>
                  <a:lnTo>
                    <a:pt x="719389" y="781035"/>
                  </a:lnTo>
                  <a:lnTo>
                    <a:pt x="719563" y="780941"/>
                  </a:lnTo>
                  <a:lnTo>
                    <a:pt x="719691" y="780893"/>
                  </a:lnTo>
                  <a:lnTo>
                    <a:pt x="719853" y="780800"/>
                  </a:lnTo>
                  <a:lnTo>
                    <a:pt x="720027" y="780706"/>
                  </a:lnTo>
                  <a:lnTo>
                    <a:pt x="720155" y="780706"/>
                  </a:lnTo>
                  <a:lnTo>
                    <a:pt x="720317" y="780611"/>
                  </a:lnTo>
                  <a:lnTo>
                    <a:pt x="720491" y="780517"/>
                  </a:lnTo>
                  <a:lnTo>
                    <a:pt x="720619" y="780470"/>
                  </a:lnTo>
                  <a:lnTo>
                    <a:pt x="720781" y="780376"/>
                  </a:lnTo>
                  <a:lnTo>
                    <a:pt x="720955" y="780281"/>
                  </a:lnTo>
                  <a:lnTo>
                    <a:pt x="721083" y="780235"/>
                  </a:lnTo>
                  <a:lnTo>
                    <a:pt x="721245" y="780140"/>
                  </a:lnTo>
                  <a:lnTo>
                    <a:pt x="721419" y="780046"/>
                  </a:lnTo>
                  <a:lnTo>
                    <a:pt x="721628" y="779953"/>
                  </a:lnTo>
                  <a:lnTo>
                    <a:pt x="721790" y="779858"/>
                  </a:lnTo>
                  <a:lnTo>
                    <a:pt x="721999" y="779764"/>
                  </a:lnTo>
                  <a:lnTo>
                    <a:pt x="722173" y="779670"/>
                  </a:lnTo>
                  <a:lnTo>
                    <a:pt x="722335" y="779575"/>
                  </a:lnTo>
                  <a:lnTo>
                    <a:pt x="722463" y="779529"/>
                  </a:lnTo>
                  <a:lnTo>
                    <a:pt x="722637" y="779434"/>
                  </a:lnTo>
                  <a:lnTo>
                    <a:pt x="722799" y="779340"/>
                  </a:lnTo>
                  <a:lnTo>
                    <a:pt x="722927" y="779293"/>
                  </a:lnTo>
                  <a:lnTo>
                    <a:pt x="723089" y="779199"/>
                  </a:lnTo>
                  <a:lnTo>
                    <a:pt x="723263" y="779104"/>
                  </a:lnTo>
                  <a:lnTo>
                    <a:pt x="723391" y="779058"/>
                  </a:lnTo>
                  <a:lnTo>
                    <a:pt x="723553" y="778963"/>
                  </a:lnTo>
                  <a:lnTo>
                    <a:pt x="723727" y="778869"/>
                  </a:lnTo>
                  <a:lnTo>
                    <a:pt x="723855" y="778822"/>
                  </a:lnTo>
                  <a:lnTo>
                    <a:pt x="724017" y="778681"/>
                  </a:lnTo>
                  <a:lnTo>
                    <a:pt x="724191" y="778587"/>
                  </a:lnTo>
                  <a:lnTo>
                    <a:pt x="724319" y="778540"/>
                  </a:lnTo>
                  <a:lnTo>
                    <a:pt x="724481" y="778446"/>
                  </a:lnTo>
                  <a:lnTo>
                    <a:pt x="724655" y="778352"/>
                  </a:lnTo>
                  <a:lnTo>
                    <a:pt x="724783" y="778305"/>
                  </a:lnTo>
                  <a:lnTo>
                    <a:pt x="724945" y="778211"/>
                  </a:lnTo>
                  <a:lnTo>
                    <a:pt x="725119" y="778070"/>
                  </a:lnTo>
                  <a:lnTo>
                    <a:pt x="725328" y="777975"/>
                  </a:lnTo>
                  <a:lnTo>
                    <a:pt x="725491" y="777881"/>
                  </a:lnTo>
                  <a:lnTo>
                    <a:pt x="725699" y="777786"/>
                  </a:lnTo>
                  <a:lnTo>
                    <a:pt x="725873" y="777645"/>
                  </a:lnTo>
                  <a:lnTo>
                    <a:pt x="726036" y="777551"/>
                  </a:lnTo>
                  <a:lnTo>
                    <a:pt x="726163" y="777504"/>
                  </a:lnTo>
                  <a:lnTo>
                    <a:pt x="726337" y="777410"/>
                  </a:lnTo>
                  <a:lnTo>
                    <a:pt x="726500" y="777269"/>
                  </a:lnTo>
                  <a:lnTo>
                    <a:pt x="726627" y="777222"/>
                  </a:lnTo>
                  <a:lnTo>
                    <a:pt x="726790" y="777128"/>
                  </a:lnTo>
                  <a:lnTo>
                    <a:pt x="726964" y="776987"/>
                  </a:lnTo>
                  <a:lnTo>
                    <a:pt x="727091" y="776939"/>
                  </a:lnTo>
                  <a:lnTo>
                    <a:pt x="727254" y="776846"/>
                  </a:lnTo>
                  <a:lnTo>
                    <a:pt x="727428" y="776752"/>
                  </a:lnTo>
                  <a:lnTo>
                    <a:pt x="727555" y="776657"/>
                  </a:lnTo>
                  <a:lnTo>
                    <a:pt x="727718" y="776563"/>
                  </a:lnTo>
                  <a:lnTo>
                    <a:pt x="727892" y="776468"/>
                  </a:lnTo>
                  <a:lnTo>
                    <a:pt x="728019" y="776375"/>
                  </a:lnTo>
                  <a:lnTo>
                    <a:pt x="728182" y="776281"/>
                  </a:lnTo>
                  <a:lnTo>
                    <a:pt x="728356" y="776140"/>
                  </a:lnTo>
                  <a:lnTo>
                    <a:pt x="728483" y="776092"/>
                  </a:lnTo>
                  <a:lnTo>
                    <a:pt x="728646" y="775998"/>
                  </a:lnTo>
                  <a:lnTo>
                    <a:pt x="728820" y="775857"/>
                  </a:lnTo>
                  <a:lnTo>
                    <a:pt x="729029" y="775762"/>
                  </a:lnTo>
                  <a:lnTo>
                    <a:pt x="729191" y="775621"/>
                  </a:lnTo>
                  <a:lnTo>
                    <a:pt x="729400" y="775528"/>
                  </a:lnTo>
                  <a:lnTo>
                    <a:pt x="729574" y="775386"/>
                  </a:lnTo>
                  <a:lnTo>
                    <a:pt x="729736" y="775293"/>
                  </a:lnTo>
                  <a:lnTo>
                    <a:pt x="729864" y="775245"/>
                  </a:lnTo>
                  <a:lnTo>
                    <a:pt x="730038" y="775104"/>
                  </a:lnTo>
                  <a:lnTo>
                    <a:pt x="730200" y="774963"/>
                  </a:lnTo>
                  <a:lnTo>
                    <a:pt x="730328" y="774915"/>
                  </a:lnTo>
                  <a:lnTo>
                    <a:pt x="730490" y="774822"/>
                  </a:lnTo>
                  <a:lnTo>
                    <a:pt x="730664" y="774680"/>
                  </a:lnTo>
                  <a:lnTo>
                    <a:pt x="730792" y="774633"/>
                  </a:lnTo>
                  <a:lnTo>
                    <a:pt x="730954" y="774492"/>
                  </a:lnTo>
                  <a:lnTo>
                    <a:pt x="731128" y="774351"/>
                  </a:lnTo>
                  <a:lnTo>
                    <a:pt x="731256" y="774303"/>
                  </a:lnTo>
                  <a:lnTo>
                    <a:pt x="731418" y="774162"/>
                  </a:lnTo>
                  <a:lnTo>
                    <a:pt x="731592" y="774068"/>
                  </a:lnTo>
                  <a:lnTo>
                    <a:pt x="731720" y="773975"/>
                  </a:lnTo>
                  <a:lnTo>
                    <a:pt x="731882" y="773880"/>
                  </a:lnTo>
                  <a:lnTo>
                    <a:pt x="732056" y="773739"/>
                  </a:lnTo>
                  <a:lnTo>
                    <a:pt x="732184" y="773692"/>
                  </a:lnTo>
                  <a:lnTo>
                    <a:pt x="732346" y="773551"/>
                  </a:lnTo>
                  <a:lnTo>
                    <a:pt x="732520" y="773410"/>
                  </a:lnTo>
                  <a:lnTo>
                    <a:pt x="732729" y="773315"/>
                  </a:lnTo>
                  <a:lnTo>
                    <a:pt x="732891" y="773174"/>
                  </a:lnTo>
                  <a:lnTo>
                    <a:pt x="733100" y="773033"/>
                  </a:lnTo>
                  <a:lnTo>
                    <a:pt x="733274" y="772891"/>
                  </a:lnTo>
                  <a:lnTo>
                    <a:pt x="733437" y="772750"/>
                  </a:lnTo>
                  <a:lnTo>
                    <a:pt x="733564" y="772703"/>
                  </a:lnTo>
                  <a:lnTo>
                    <a:pt x="733738" y="772562"/>
                  </a:lnTo>
                  <a:lnTo>
                    <a:pt x="733901" y="772422"/>
                  </a:lnTo>
                  <a:lnTo>
                    <a:pt x="734028" y="772374"/>
                  </a:lnTo>
                  <a:lnTo>
                    <a:pt x="734191" y="772233"/>
                  </a:lnTo>
                  <a:lnTo>
                    <a:pt x="734365" y="772092"/>
                  </a:lnTo>
                  <a:lnTo>
                    <a:pt x="734492" y="772044"/>
                  </a:lnTo>
                  <a:lnTo>
                    <a:pt x="734655" y="771903"/>
                  </a:lnTo>
                  <a:lnTo>
                    <a:pt x="734829" y="771762"/>
                  </a:lnTo>
                  <a:lnTo>
                    <a:pt x="734956" y="771715"/>
                  </a:lnTo>
                  <a:lnTo>
                    <a:pt x="735119" y="771573"/>
                  </a:lnTo>
                  <a:lnTo>
                    <a:pt x="735293" y="771432"/>
                  </a:lnTo>
                  <a:lnTo>
                    <a:pt x="735420" y="771339"/>
                  </a:lnTo>
                  <a:lnTo>
                    <a:pt x="735583" y="771197"/>
                  </a:lnTo>
                  <a:lnTo>
                    <a:pt x="735757" y="771056"/>
                  </a:lnTo>
                  <a:lnTo>
                    <a:pt x="735884" y="771009"/>
                  </a:lnTo>
                  <a:lnTo>
                    <a:pt x="736047" y="770868"/>
                  </a:lnTo>
                  <a:lnTo>
                    <a:pt x="736221" y="770726"/>
                  </a:lnTo>
                </a:path>
                <a:path w="925195" h="787400">
                  <a:moveTo>
                    <a:pt x="736337" y="770679"/>
                  </a:moveTo>
                  <a:lnTo>
                    <a:pt x="736511" y="770538"/>
                  </a:lnTo>
                  <a:lnTo>
                    <a:pt x="736673" y="770397"/>
                  </a:lnTo>
                  <a:lnTo>
                    <a:pt x="736801" y="770303"/>
                  </a:lnTo>
                  <a:lnTo>
                    <a:pt x="736975" y="770162"/>
                  </a:lnTo>
                  <a:lnTo>
                    <a:pt x="737137" y="770020"/>
                  </a:lnTo>
                  <a:lnTo>
                    <a:pt x="737265" y="769927"/>
                  </a:lnTo>
                  <a:lnTo>
                    <a:pt x="737439" y="769786"/>
                  </a:lnTo>
                  <a:lnTo>
                    <a:pt x="737601" y="769643"/>
                  </a:lnTo>
                  <a:lnTo>
                    <a:pt x="737729" y="769597"/>
                  </a:lnTo>
                  <a:lnTo>
                    <a:pt x="737891" y="769456"/>
                  </a:lnTo>
                  <a:lnTo>
                    <a:pt x="738065" y="769315"/>
                  </a:lnTo>
                  <a:lnTo>
                    <a:pt x="738193" y="769220"/>
                  </a:lnTo>
                  <a:lnTo>
                    <a:pt x="738355" y="769079"/>
                  </a:lnTo>
                  <a:lnTo>
                    <a:pt x="738529" y="768937"/>
                  </a:lnTo>
                  <a:lnTo>
                    <a:pt x="738657" y="768844"/>
                  </a:lnTo>
                  <a:lnTo>
                    <a:pt x="738819" y="768702"/>
                  </a:lnTo>
                  <a:lnTo>
                    <a:pt x="738993" y="768561"/>
                  </a:lnTo>
                  <a:lnTo>
                    <a:pt x="739121" y="768468"/>
                  </a:lnTo>
                  <a:lnTo>
                    <a:pt x="739283" y="768325"/>
                  </a:lnTo>
                  <a:lnTo>
                    <a:pt x="739457" y="768184"/>
                  </a:lnTo>
                  <a:lnTo>
                    <a:pt x="739585" y="768090"/>
                  </a:lnTo>
                  <a:lnTo>
                    <a:pt x="739747" y="767949"/>
                  </a:lnTo>
                  <a:lnTo>
                    <a:pt x="739921" y="767808"/>
                  </a:lnTo>
                  <a:lnTo>
                    <a:pt x="740130" y="767667"/>
                  </a:lnTo>
                  <a:lnTo>
                    <a:pt x="740292" y="767478"/>
                  </a:lnTo>
                  <a:lnTo>
                    <a:pt x="740501" y="767337"/>
                  </a:lnTo>
                  <a:lnTo>
                    <a:pt x="740675" y="767196"/>
                  </a:lnTo>
                  <a:lnTo>
                    <a:pt x="740837" y="767007"/>
                  </a:lnTo>
                  <a:lnTo>
                    <a:pt x="740965" y="766961"/>
                  </a:lnTo>
                  <a:lnTo>
                    <a:pt x="741139" y="766772"/>
                  </a:lnTo>
                  <a:lnTo>
                    <a:pt x="741302" y="766631"/>
                  </a:lnTo>
                  <a:lnTo>
                    <a:pt x="741429" y="766537"/>
                  </a:lnTo>
                  <a:lnTo>
                    <a:pt x="741592" y="766396"/>
                  </a:lnTo>
                  <a:lnTo>
                    <a:pt x="741766" y="766255"/>
                  </a:lnTo>
                  <a:lnTo>
                    <a:pt x="741893" y="766160"/>
                  </a:lnTo>
                  <a:lnTo>
                    <a:pt x="742056" y="766019"/>
                  </a:lnTo>
                  <a:lnTo>
                    <a:pt x="742230" y="765831"/>
                  </a:lnTo>
                  <a:lnTo>
                    <a:pt x="742357" y="765784"/>
                  </a:lnTo>
                  <a:lnTo>
                    <a:pt x="742520" y="765595"/>
                  </a:lnTo>
                  <a:lnTo>
                    <a:pt x="742694" y="765454"/>
                  </a:lnTo>
                  <a:lnTo>
                    <a:pt x="742821" y="765361"/>
                  </a:lnTo>
                  <a:lnTo>
                    <a:pt x="742984" y="765219"/>
                  </a:lnTo>
                  <a:lnTo>
                    <a:pt x="743158" y="765031"/>
                  </a:lnTo>
                  <a:lnTo>
                    <a:pt x="743285" y="764937"/>
                  </a:lnTo>
                  <a:lnTo>
                    <a:pt x="743448" y="764796"/>
                  </a:lnTo>
                  <a:lnTo>
                    <a:pt x="743622" y="764607"/>
                  </a:lnTo>
                  <a:lnTo>
                    <a:pt x="743830" y="764466"/>
                  </a:lnTo>
                  <a:lnTo>
                    <a:pt x="743993" y="764277"/>
                  </a:lnTo>
                  <a:lnTo>
                    <a:pt x="744202" y="764136"/>
                  </a:lnTo>
                  <a:lnTo>
                    <a:pt x="744376" y="763949"/>
                  </a:lnTo>
                  <a:lnTo>
                    <a:pt x="744538" y="763808"/>
                  </a:lnTo>
                  <a:lnTo>
                    <a:pt x="744666" y="763713"/>
                  </a:lnTo>
                  <a:lnTo>
                    <a:pt x="744840" y="763572"/>
                  </a:lnTo>
                  <a:lnTo>
                    <a:pt x="745002" y="763383"/>
                  </a:lnTo>
                  <a:lnTo>
                    <a:pt x="745130" y="763289"/>
                  </a:lnTo>
                  <a:lnTo>
                    <a:pt x="745304" y="763148"/>
                  </a:lnTo>
                  <a:lnTo>
                    <a:pt x="745466" y="762959"/>
                  </a:lnTo>
                  <a:lnTo>
                    <a:pt x="745594" y="762866"/>
                  </a:lnTo>
                  <a:lnTo>
                    <a:pt x="745756" y="762724"/>
                  </a:lnTo>
                  <a:lnTo>
                    <a:pt x="745930" y="762536"/>
                  </a:lnTo>
                  <a:lnTo>
                    <a:pt x="746058" y="762442"/>
                  </a:lnTo>
                  <a:lnTo>
                    <a:pt x="746220" y="762254"/>
                  </a:lnTo>
                  <a:lnTo>
                    <a:pt x="746394" y="762112"/>
                  </a:lnTo>
                  <a:lnTo>
                    <a:pt x="746522" y="762019"/>
                  </a:lnTo>
                  <a:lnTo>
                    <a:pt x="746684" y="761830"/>
                  </a:lnTo>
                  <a:lnTo>
                    <a:pt x="746858" y="761689"/>
                  </a:lnTo>
                  <a:lnTo>
                    <a:pt x="746986" y="761595"/>
                  </a:lnTo>
                  <a:lnTo>
                    <a:pt x="747438" y="761124"/>
                  </a:lnTo>
                  <a:lnTo>
                    <a:pt x="747612" y="760983"/>
                  </a:lnTo>
                  <a:lnTo>
                    <a:pt x="747774" y="760794"/>
                  </a:lnTo>
                  <a:lnTo>
                    <a:pt x="747902" y="760701"/>
                  </a:lnTo>
                  <a:lnTo>
                    <a:pt x="748076" y="760512"/>
                  </a:lnTo>
                  <a:lnTo>
                    <a:pt x="748238" y="760323"/>
                  </a:lnTo>
                  <a:lnTo>
                    <a:pt x="748366" y="760230"/>
                  </a:lnTo>
                  <a:lnTo>
                    <a:pt x="748540" y="760088"/>
                  </a:lnTo>
                  <a:lnTo>
                    <a:pt x="748702" y="759900"/>
                  </a:lnTo>
                  <a:lnTo>
                    <a:pt x="748830" y="759806"/>
                  </a:lnTo>
                  <a:lnTo>
                    <a:pt x="749004" y="759618"/>
                  </a:lnTo>
                  <a:lnTo>
                    <a:pt x="749166" y="759430"/>
                  </a:lnTo>
                  <a:lnTo>
                    <a:pt x="749294" y="759335"/>
                  </a:lnTo>
                  <a:lnTo>
                    <a:pt x="749456" y="759148"/>
                  </a:lnTo>
                  <a:lnTo>
                    <a:pt x="749630" y="759005"/>
                  </a:lnTo>
                  <a:lnTo>
                    <a:pt x="749758" y="758912"/>
                  </a:lnTo>
                  <a:lnTo>
                    <a:pt x="749920" y="758723"/>
                  </a:lnTo>
                  <a:lnTo>
                    <a:pt x="750094" y="758535"/>
                  </a:lnTo>
                  <a:lnTo>
                    <a:pt x="750222" y="758442"/>
                  </a:lnTo>
                  <a:lnTo>
                    <a:pt x="750384" y="758253"/>
                  </a:lnTo>
                  <a:lnTo>
                    <a:pt x="750558" y="758065"/>
                  </a:lnTo>
                  <a:lnTo>
                    <a:pt x="750686" y="757971"/>
                  </a:lnTo>
                  <a:lnTo>
                    <a:pt x="750848" y="757782"/>
                  </a:lnTo>
                  <a:lnTo>
                    <a:pt x="751022" y="757594"/>
                  </a:lnTo>
                  <a:lnTo>
                    <a:pt x="751231" y="757406"/>
                  </a:lnTo>
                  <a:lnTo>
                    <a:pt x="751394" y="757217"/>
                  </a:lnTo>
                  <a:lnTo>
                    <a:pt x="751602" y="757029"/>
                  </a:lnTo>
                  <a:lnTo>
                    <a:pt x="751776" y="756840"/>
                  </a:lnTo>
                  <a:lnTo>
                    <a:pt x="751939" y="756653"/>
                  </a:lnTo>
                  <a:lnTo>
                    <a:pt x="752066" y="756558"/>
                  </a:lnTo>
                  <a:lnTo>
                    <a:pt x="752240" y="756370"/>
                  </a:lnTo>
                  <a:lnTo>
                    <a:pt x="752403" y="756182"/>
                  </a:lnTo>
                  <a:lnTo>
                    <a:pt x="752530" y="756088"/>
                  </a:lnTo>
                  <a:lnTo>
                    <a:pt x="752704" y="755899"/>
                  </a:lnTo>
                  <a:lnTo>
                    <a:pt x="752867" y="755711"/>
                  </a:lnTo>
                  <a:lnTo>
                    <a:pt x="752994" y="755617"/>
                  </a:lnTo>
                  <a:lnTo>
                    <a:pt x="753076" y="755476"/>
                  </a:lnTo>
                  <a:lnTo>
                    <a:pt x="753250" y="755287"/>
                  </a:lnTo>
                  <a:lnTo>
                    <a:pt x="753458" y="755099"/>
                  </a:lnTo>
                  <a:lnTo>
                    <a:pt x="753621" y="754911"/>
                  </a:lnTo>
                  <a:lnTo>
                    <a:pt x="753795" y="754723"/>
                  </a:lnTo>
                  <a:lnTo>
                    <a:pt x="753922" y="754629"/>
                  </a:lnTo>
                  <a:lnTo>
                    <a:pt x="754085" y="754440"/>
                  </a:lnTo>
                  <a:lnTo>
                    <a:pt x="754259" y="754204"/>
                  </a:lnTo>
                  <a:lnTo>
                    <a:pt x="754386" y="754110"/>
                  </a:lnTo>
                  <a:lnTo>
                    <a:pt x="754549" y="753923"/>
                  </a:lnTo>
                  <a:lnTo>
                    <a:pt x="754723" y="753734"/>
                  </a:lnTo>
                </a:path>
                <a:path w="925195" h="787400">
                  <a:moveTo>
                    <a:pt x="754723" y="753734"/>
                  </a:moveTo>
                  <a:lnTo>
                    <a:pt x="754932" y="753546"/>
                  </a:lnTo>
                  <a:lnTo>
                    <a:pt x="755094" y="753311"/>
                  </a:lnTo>
                  <a:lnTo>
                    <a:pt x="755303" y="753122"/>
                  </a:lnTo>
                  <a:lnTo>
                    <a:pt x="755477" y="752934"/>
                  </a:lnTo>
                  <a:lnTo>
                    <a:pt x="755639" y="752746"/>
                  </a:lnTo>
                  <a:lnTo>
                    <a:pt x="755767" y="752605"/>
                  </a:lnTo>
                  <a:lnTo>
                    <a:pt x="755941" y="752416"/>
                  </a:lnTo>
                  <a:lnTo>
                    <a:pt x="756103" y="752228"/>
                  </a:lnTo>
                  <a:lnTo>
                    <a:pt x="756231" y="752134"/>
                  </a:lnTo>
                  <a:lnTo>
                    <a:pt x="756405" y="751898"/>
                  </a:lnTo>
                  <a:lnTo>
                    <a:pt x="756567" y="751710"/>
                  </a:lnTo>
                  <a:lnTo>
                    <a:pt x="756695" y="751616"/>
                  </a:lnTo>
                  <a:lnTo>
                    <a:pt x="756857" y="751428"/>
                  </a:lnTo>
                  <a:lnTo>
                    <a:pt x="756950" y="751287"/>
                  </a:lnTo>
                  <a:lnTo>
                    <a:pt x="757159" y="751098"/>
                  </a:lnTo>
                  <a:lnTo>
                    <a:pt x="757321" y="750910"/>
                  </a:lnTo>
                  <a:lnTo>
                    <a:pt x="757402" y="750769"/>
                  </a:lnTo>
                  <a:lnTo>
                    <a:pt x="757623" y="750580"/>
                  </a:lnTo>
                  <a:lnTo>
                    <a:pt x="757785" y="750392"/>
                  </a:lnTo>
                  <a:lnTo>
                    <a:pt x="757866" y="750251"/>
                  </a:lnTo>
                  <a:lnTo>
                    <a:pt x="758087" y="750063"/>
                  </a:lnTo>
                  <a:lnTo>
                    <a:pt x="758249" y="749828"/>
                  </a:lnTo>
                  <a:lnTo>
                    <a:pt x="758423" y="749639"/>
                  </a:lnTo>
                  <a:lnTo>
                    <a:pt x="758632" y="749451"/>
                  </a:lnTo>
                  <a:lnTo>
                    <a:pt x="758713" y="749309"/>
                  </a:lnTo>
                  <a:lnTo>
                    <a:pt x="758876" y="749122"/>
                  </a:lnTo>
                  <a:lnTo>
                    <a:pt x="759003" y="749027"/>
                  </a:lnTo>
                  <a:lnTo>
                    <a:pt x="759096" y="748886"/>
                  </a:lnTo>
                  <a:lnTo>
                    <a:pt x="759258" y="748697"/>
                  </a:lnTo>
                  <a:lnTo>
                    <a:pt x="759467" y="748462"/>
                  </a:lnTo>
                  <a:lnTo>
                    <a:pt x="759641" y="748274"/>
                  </a:lnTo>
                  <a:lnTo>
                    <a:pt x="759722" y="748133"/>
                  </a:lnTo>
                  <a:lnTo>
                    <a:pt x="759931" y="747945"/>
                  </a:lnTo>
                  <a:lnTo>
                    <a:pt x="760105" y="747709"/>
                  </a:lnTo>
                  <a:lnTo>
                    <a:pt x="760268" y="747520"/>
                  </a:lnTo>
                  <a:lnTo>
                    <a:pt x="760395" y="747379"/>
                  </a:lnTo>
                  <a:lnTo>
                    <a:pt x="760558" y="747192"/>
                  </a:lnTo>
                  <a:lnTo>
                    <a:pt x="760732" y="746956"/>
                  </a:lnTo>
                  <a:lnTo>
                    <a:pt x="760859" y="746862"/>
                  </a:lnTo>
                  <a:lnTo>
                    <a:pt x="761022" y="746627"/>
                  </a:lnTo>
                  <a:lnTo>
                    <a:pt x="761196" y="746438"/>
                  </a:lnTo>
                  <a:lnTo>
                    <a:pt x="761323" y="746297"/>
                  </a:lnTo>
                  <a:lnTo>
                    <a:pt x="761486" y="746109"/>
                  </a:lnTo>
                  <a:lnTo>
                    <a:pt x="761567" y="745967"/>
                  </a:lnTo>
                  <a:lnTo>
                    <a:pt x="761787" y="745779"/>
                  </a:lnTo>
                  <a:lnTo>
                    <a:pt x="761868" y="745639"/>
                  </a:lnTo>
                  <a:lnTo>
                    <a:pt x="762031" y="745450"/>
                  </a:lnTo>
                  <a:lnTo>
                    <a:pt x="762124" y="745309"/>
                  </a:lnTo>
                  <a:lnTo>
                    <a:pt x="762332" y="745120"/>
                  </a:lnTo>
                  <a:lnTo>
                    <a:pt x="762414" y="744979"/>
                  </a:lnTo>
                  <a:lnTo>
                    <a:pt x="762576" y="744744"/>
                  </a:lnTo>
                  <a:lnTo>
                    <a:pt x="762704" y="744649"/>
                  </a:lnTo>
                  <a:lnTo>
                    <a:pt x="762878" y="744414"/>
                  </a:lnTo>
                  <a:lnTo>
                    <a:pt x="763040" y="744226"/>
                  </a:lnTo>
                  <a:lnTo>
                    <a:pt x="763168" y="744085"/>
                  </a:lnTo>
                  <a:lnTo>
                    <a:pt x="763342" y="743850"/>
                  </a:lnTo>
                  <a:lnTo>
                    <a:pt x="763504" y="743661"/>
                  </a:lnTo>
                  <a:lnTo>
                    <a:pt x="763632" y="743520"/>
                  </a:lnTo>
                  <a:lnTo>
                    <a:pt x="763806" y="743285"/>
                  </a:lnTo>
                  <a:lnTo>
                    <a:pt x="763968" y="743096"/>
                  </a:lnTo>
                  <a:lnTo>
                    <a:pt x="764096" y="742955"/>
                  </a:lnTo>
                  <a:lnTo>
                    <a:pt x="764258" y="742719"/>
                  </a:lnTo>
                  <a:lnTo>
                    <a:pt x="764432" y="742532"/>
                  </a:lnTo>
                  <a:lnTo>
                    <a:pt x="764560" y="742391"/>
                  </a:lnTo>
                  <a:lnTo>
                    <a:pt x="764722" y="742155"/>
                  </a:lnTo>
                  <a:lnTo>
                    <a:pt x="764896" y="741920"/>
                  </a:lnTo>
                  <a:lnTo>
                    <a:pt x="765024" y="741826"/>
                  </a:lnTo>
                  <a:lnTo>
                    <a:pt x="765186" y="741590"/>
                  </a:lnTo>
                  <a:lnTo>
                    <a:pt x="765360" y="741355"/>
                  </a:lnTo>
                  <a:lnTo>
                    <a:pt x="765569" y="741119"/>
                  </a:lnTo>
                  <a:lnTo>
                    <a:pt x="765731" y="740884"/>
                  </a:lnTo>
                  <a:lnTo>
                    <a:pt x="765940" y="740649"/>
                  </a:lnTo>
                  <a:lnTo>
                    <a:pt x="766114" y="740413"/>
                  </a:lnTo>
                  <a:lnTo>
                    <a:pt x="766276" y="740178"/>
                  </a:lnTo>
                  <a:lnTo>
                    <a:pt x="766404" y="740084"/>
                  </a:lnTo>
                  <a:lnTo>
                    <a:pt x="766497" y="739943"/>
                  </a:lnTo>
                  <a:lnTo>
                    <a:pt x="766659" y="739754"/>
                  </a:lnTo>
                  <a:lnTo>
                    <a:pt x="766740" y="739613"/>
                  </a:lnTo>
                  <a:lnTo>
                    <a:pt x="766868" y="739520"/>
                  </a:lnTo>
                  <a:lnTo>
                    <a:pt x="766949" y="739377"/>
                  </a:lnTo>
                  <a:lnTo>
                    <a:pt x="767123" y="739142"/>
                  </a:lnTo>
                  <a:lnTo>
                    <a:pt x="767204" y="739001"/>
                  </a:lnTo>
                  <a:lnTo>
                    <a:pt x="767332" y="738907"/>
                  </a:lnTo>
                  <a:lnTo>
                    <a:pt x="767413" y="738766"/>
                  </a:lnTo>
                  <a:lnTo>
                    <a:pt x="767587" y="738530"/>
                  </a:lnTo>
                  <a:lnTo>
                    <a:pt x="767796" y="738295"/>
                  </a:lnTo>
                  <a:lnTo>
                    <a:pt x="767958" y="738059"/>
                  </a:lnTo>
                  <a:lnTo>
                    <a:pt x="768132" y="737824"/>
                  </a:lnTo>
                  <a:lnTo>
                    <a:pt x="768260" y="737731"/>
                  </a:lnTo>
                  <a:lnTo>
                    <a:pt x="768341" y="737589"/>
                  </a:lnTo>
                  <a:lnTo>
                    <a:pt x="768504" y="737353"/>
                  </a:lnTo>
                  <a:lnTo>
                    <a:pt x="768596" y="737212"/>
                  </a:lnTo>
                  <a:lnTo>
                    <a:pt x="768724" y="737118"/>
                  </a:lnTo>
                  <a:lnTo>
                    <a:pt x="768805" y="736977"/>
                  </a:lnTo>
                  <a:lnTo>
                    <a:pt x="768968" y="736741"/>
                  </a:lnTo>
                  <a:lnTo>
                    <a:pt x="769176" y="736506"/>
                  </a:lnTo>
                  <a:lnTo>
                    <a:pt x="769269" y="736365"/>
                  </a:lnTo>
                  <a:lnTo>
                    <a:pt x="769432" y="736130"/>
                  </a:lnTo>
                  <a:lnTo>
                    <a:pt x="769640" y="735894"/>
                  </a:lnTo>
                  <a:lnTo>
                    <a:pt x="769814" y="735659"/>
                  </a:lnTo>
                  <a:lnTo>
                    <a:pt x="769896" y="735518"/>
                  </a:lnTo>
                  <a:lnTo>
                    <a:pt x="770104" y="735283"/>
                  </a:lnTo>
                  <a:lnTo>
                    <a:pt x="770278" y="735047"/>
                  </a:lnTo>
                  <a:lnTo>
                    <a:pt x="770360" y="734906"/>
                  </a:lnTo>
                  <a:lnTo>
                    <a:pt x="770568" y="734671"/>
                  </a:lnTo>
                  <a:lnTo>
                    <a:pt x="770742" y="734435"/>
                  </a:lnTo>
                  <a:lnTo>
                    <a:pt x="770824" y="734294"/>
                  </a:lnTo>
                  <a:lnTo>
                    <a:pt x="771032" y="734059"/>
                  </a:lnTo>
                  <a:lnTo>
                    <a:pt x="771114" y="733918"/>
                  </a:lnTo>
                  <a:lnTo>
                    <a:pt x="771288" y="733683"/>
                  </a:lnTo>
                  <a:lnTo>
                    <a:pt x="771369" y="733542"/>
                  </a:lnTo>
                  <a:lnTo>
                    <a:pt x="771496" y="733447"/>
                  </a:lnTo>
                  <a:lnTo>
                    <a:pt x="771578" y="733306"/>
                  </a:lnTo>
                  <a:lnTo>
                    <a:pt x="771752" y="733071"/>
                  </a:lnTo>
                  <a:lnTo>
                    <a:pt x="771833" y="732929"/>
                  </a:lnTo>
                  <a:lnTo>
                    <a:pt x="771960" y="732835"/>
                  </a:lnTo>
                  <a:lnTo>
                    <a:pt x="772042" y="732693"/>
                  </a:lnTo>
                  <a:lnTo>
                    <a:pt x="772123" y="732552"/>
                  </a:lnTo>
                  <a:lnTo>
                    <a:pt x="772297" y="732317"/>
                  </a:lnTo>
                  <a:lnTo>
                    <a:pt x="772424" y="732176"/>
                  </a:lnTo>
                  <a:lnTo>
                    <a:pt x="772587" y="731940"/>
                  </a:lnTo>
                  <a:lnTo>
                    <a:pt x="772668" y="731800"/>
                  </a:lnTo>
                  <a:lnTo>
                    <a:pt x="772877" y="731564"/>
                  </a:lnTo>
                  <a:lnTo>
                    <a:pt x="772970" y="731423"/>
                  </a:lnTo>
                  <a:lnTo>
                    <a:pt x="773051" y="731282"/>
                  </a:lnTo>
                </a:path>
                <a:path w="925195" h="787400">
                  <a:moveTo>
                    <a:pt x="773132" y="731188"/>
                  </a:moveTo>
                  <a:lnTo>
                    <a:pt x="773225" y="731047"/>
                  </a:lnTo>
                  <a:lnTo>
                    <a:pt x="773341" y="730906"/>
                  </a:lnTo>
                  <a:lnTo>
                    <a:pt x="773515" y="730670"/>
                  </a:lnTo>
                  <a:lnTo>
                    <a:pt x="773596" y="730528"/>
                  </a:lnTo>
                  <a:lnTo>
                    <a:pt x="773805" y="730293"/>
                  </a:lnTo>
                  <a:lnTo>
                    <a:pt x="773898" y="730152"/>
                  </a:lnTo>
                  <a:lnTo>
                    <a:pt x="773979" y="730011"/>
                  </a:lnTo>
                  <a:lnTo>
                    <a:pt x="774141" y="729775"/>
                  </a:lnTo>
                  <a:lnTo>
                    <a:pt x="774269" y="729634"/>
                  </a:lnTo>
                  <a:lnTo>
                    <a:pt x="774350" y="729493"/>
                  </a:lnTo>
                  <a:lnTo>
                    <a:pt x="774524" y="729258"/>
                  </a:lnTo>
                  <a:lnTo>
                    <a:pt x="774605" y="729117"/>
                  </a:lnTo>
                  <a:lnTo>
                    <a:pt x="774733" y="729023"/>
                  </a:lnTo>
                  <a:lnTo>
                    <a:pt x="774814" y="728882"/>
                  </a:lnTo>
                  <a:lnTo>
                    <a:pt x="774907" y="728739"/>
                  </a:lnTo>
                  <a:lnTo>
                    <a:pt x="774988" y="728598"/>
                  </a:lnTo>
                  <a:lnTo>
                    <a:pt x="775197" y="728363"/>
                  </a:lnTo>
                  <a:lnTo>
                    <a:pt x="775278" y="728222"/>
                  </a:lnTo>
                  <a:lnTo>
                    <a:pt x="775359" y="728081"/>
                  </a:lnTo>
                  <a:lnTo>
                    <a:pt x="775452" y="727940"/>
                  </a:lnTo>
                  <a:lnTo>
                    <a:pt x="775661" y="727705"/>
                  </a:lnTo>
                  <a:lnTo>
                    <a:pt x="775742" y="727564"/>
                  </a:lnTo>
                  <a:lnTo>
                    <a:pt x="775823" y="727421"/>
                  </a:lnTo>
                  <a:lnTo>
                    <a:pt x="775997" y="727186"/>
                  </a:lnTo>
                  <a:lnTo>
                    <a:pt x="776125" y="727045"/>
                  </a:lnTo>
                  <a:lnTo>
                    <a:pt x="776206" y="726904"/>
                  </a:lnTo>
                  <a:lnTo>
                    <a:pt x="776287" y="726763"/>
                  </a:lnTo>
                  <a:lnTo>
                    <a:pt x="776461" y="726528"/>
                  </a:lnTo>
                  <a:lnTo>
                    <a:pt x="776577" y="726387"/>
                  </a:lnTo>
                  <a:lnTo>
                    <a:pt x="776670" y="726246"/>
                  </a:lnTo>
                  <a:lnTo>
                    <a:pt x="776751" y="726104"/>
                  </a:lnTo>
                  <a:lnTo>
                    <a:pt x="776914" y="725868"/>
                  </a:lnTo>
                  <a:lnTo>
                    <a:pt x="777041" y="725727"/>
                  </a:lnTo>
                  <a:lnTo>
                    <a:pt x="777134" y="725586"/>
                  </a:lnTo>
                  <a:lnTo>
                    <a:pt x="777215" y="725445"/>
                  </a:lnTo>
                  <a:lnTo>
                    <a:pt x="777378" y="725210"/>
                  </a:lnTo>
                  <a:lnTo>
                    <a:pt x="777505" y="725069"/>
                  </a:lnTo>
                  <a:lnTo>
                    <a:pt x="777598" y="724928"/>
                  </a:lnTo>
                  <a:lnTo>
                    <a:pt x="777679" y="724786"/>
                  </a:lnTo>
                  <a:lnTo>
                    <a:pt x="777760" y="724645"/>
                  </a:lnTo>
                  <a:lnTo>
                    <a:pt x="777969" y="724409"/>
                  </a:lnTo>
                  <a:lnTo>
                    <a:pt x="778050" y="724268"/>
                  </a:lnTo>
                  <a:lnTo>
                    <a:pt x="778143" y="724127"/>
                  </a:lnTo>
                  <a:lnTo>
                    <a:pt x="778224" y="723986"/>
                  </a:lnTo>
                  <a:lnTo>
                    <a:pt x="778306" y="723845"/>
                  </a:lnTo>
                  <a:lnTo>
                    <a:pt x="778433" y="723751"/>
                  </a:lnTo>
                  <a:lnTo>
                    <a:pt x="778515" y="723610"/>
                  </a:lnTo>
                  <a:lnTo>
                    <a:pt x="778607" y="723468"/>
                  </a:lnTo>
                  <a:lnTo>
                    <a:pt x="778689" y="723327"/>
                  </a:lnTo>
                  <a:lnTo>
                    <a:pt x="778770" y="723186"/>
                  </a:lnTo>
                  <a:lnTo>
                    <a:pt x="778897" y="723045"/>
                  </a:lnTo>
                  <a:lnTo>
                    <a:pt x="778979" y="722904"/>
                  </a:lnTo>
                  <a:lnTo>
                    <a:pt x="779060" y="722761"/>
                  </a:lnTo>
                  <a:lnTo>
                    <a:pt x="779234" y="722526"/>
                  </a:lnTo>
                  <a:lnTo>
                    <a:pt x="779361" y="722385"/>
                  </a:lnTo>
                  <a:lnTo>
                    <a:pt x="779443" y="722244"/>
                  </a:lnTo>
                  <a:lnTo>
                    <a:pt x="779524" y="722103"/>
                  </a:lnTo>
                  <a:lnTo>
                    <a:pt x="779617" y="721962"/>
                  </a:lnTo>
                  <a:lnTo>
                    <a:pt x="779698" y="721821"/>
                  </a:lnTo>
                  <a:lnTo>
                    <a:pt x="779825" y="721679"/>
                  </a:lnTo>
                  <a:lnTo>
                    <a:pt x="779907" y="721538"/>
                  </a:lnTo>
                  <a:lnTo>
                    <a:pt x="780069" y="721303"/>
                  </a:lnTo>
                  <a:lnTo>
                    <a:pt x="780162" y="721162"/>
                  </a:lnTo>
                  <a:lnTo>
                    <a:pt x="780278" y="721021"/>
                  </a:lnTo>
                  <a:lnTo>
                    <a:pt x="780371" y="720880"/>
                  </a:lnTo>
                  <a:lnTo>
                    <a:pt x="780452" y="720739"/>
                  </a:lnTo>
                  <a:lnTo>
                    <a:pt x="780533" y="720596"/>
                  </a:lnTo>
                  <a:lnTo>
                    <a:pt x="780614" y="720455"/>
                  </a:lnTo>
                  <a:lnTo>
                    <a:pt x="780742" y="720314"/>
                  </a:lnTo>
                  <a:lnTo>
                    <a:pt x="780835" y="720173"/>
                  </a:lnTo>
                  <a:lnTo>
                    <a:pt x="780916" y="720032"/>
                  </a:lnTo>
                  <a:lnTo>
                    <a:pt x="780997" y="719890"/>
                  </a:lnTo>
                  <a:lnTo>
                    <a:pt x="781206" y="719655"/>
                  </a:lnTo>
                  <a:lnTo>
                    <a:pt x="781299" y="719514"/>
                  </a:lnTo>
                  <a:lnTo>
                    <a:pt x="781380" y="719373"/>
                  </a:lnTo>
                  <a:lnTo>
                    <a:pt x="781461" y="719232"/>
                  </a:lnTo>
                  <a:lnTo>
                    <a:pt x="781542" y="719091"/>
                  </a:lnTo>
                  <a:lnTo>
                    <a:pt x="781670" y="718950"/>
                  </a:lnTo>
                  <a:lnTo>
                    <a:pt x="781751" y="718808"/>
                  </a:lnTo>
                  <a:lnTo>
                    <a:pt x="781844" y="718667"/>
                  </a:lnTo>
                  <a:lnTo>
                    <a:pt x="781925" y="718526"/>
                  </a:lnTo>
                  <a:lnTo>
                    <a:pt x="782006" y="718385"/>
                  </a:lnTo>
                  <a:lnTo>
                    <a:pt x="782134" y="718244"/>
                  </a:lnTo>
                  <a:lnTo>
                    <a:pt x="782215" y="718101"/>
                  </a:lnTo>
                  <a:lnTo>
                    <a:pt x="782308" y="717961"/>
                  </a:lnTo>
                  <a:lnTo>
                    <a:pt x="782389" y="717820"/>
                  </a:lnTo>
                  <a:lnTo>
                    <a:pt x="782470" y="717679"/>
                  </a:lnTo>
                  <a:lnTo>
                    <a:pt x="782598" y="717538"/>
                  </a:lnTo>
                  <a:lnTo>
                    <a:pt x="782679" y="717397"/>
                  </a:lnTo>
                  <a:lnTo>
                    <a:pt x="782760" y="717254"/>
                  </a:lnTo>
                  <a:lnTo>
                    <a:pt x="782853" y="717113"/>
                  </a:lnTo>
                  <a:lnTo>
                    <a:pt x="782934" y="716972"/>
                  </a:lnTo>
                  <a:lnTo>
                    <a:pt x="783062" y="716831"/>
                  </a:lnTo>
                  <a:lnTo>
                    <a:pt x="783143" y="716690"/>
                  </a:lnTo>
                  <a:lnTo>
                    <a:pt x="783224" y="716549"/>
                  </a:lnTo>
                  <a:lnTo>
                    <a:pt x="783317" y="716407"/>
                  </a:lnTo>
                  <a:lnTo>
                    <a:pt x="783398" y="716266"/>
                  </a:lnTo>
                  <a:lnTo>
                    <a:pt x="783526" y="716125"/>
                  </a:lnTo>
                  <a:lnTo>
                    <a:pt x="783607" y="715984"/>
                  </a:lnTo>
                  <a:lnTo>
                    <a:pt x="783688" y="715843"/>
                  </a:lnTo>
                  <a:lnTo>
                    <a:pt x="783769" y="715701"/>
                  </a:lnTo>
                  <a:lnTo>
                    <a:pt x="783862" y="715560"/>
                  </a:lnTo>
                  <a:lnTo>
                    <a:pt x="784315" y="714854"/>
                  </a:lnTo>
                  <a:lnTo>
                    <a:pt x="784442" y="714713"/>
                  </a:lnTo>
                  <a:lnTo>
                    <a:pt x="784535" y="714572"/>
                  </a:lnTo>
                  <a:lnTo>
                    <a:pt x="784616" y="714431"/>
                  </a:lnTo>
                  <a:lnTo>
                    <a:pt x="784697" y="714290"/>
                  </a:lnTo>
                  <a:lnTo>
                    <a:pt x="784779" y="714148"/>
                  </a:lnTo>
                  <a:lnTo>
                    <a:pt x="784906" y="714007"/>
                  </a:lnTo>
                  <a:lnTo>
                    <a:pt x="784999" y="713866"/>
                  </a:lnTo>
                  <a:lnTo>
                    <a:pt x="785080" y="713725"/>
                  </a:lnTo>
                  <a:lnTo>
                    <a:pt x="785161" y="713584"/>
                  </a:lnTo>
                  <a:lnTo>
                    <a:pt x="785243" y="713443"/>
                  </a:lnTo>
                  <a:lnTo>
                    <a:pt x="785370" y="713301"/>
                  </a:lnTo>
                  <a:lnTo>
                    <a:pt x="785451" y="713160"/>
                  </a:lnTo>
                  <a:lnTo>
                    <a:pt x="785544" y="712972"/>
                  </a:lnTo>
                  <a:lnTo>
                    <a:pt x="785625" y="712830"/>
                  </a:lnTo>
                  <a:lnTo>
                    <a:pt x="785707" y="712689"/>
                  </a:lnTo>
                  <a:lnTo>
                    <a:pt x="785834" y="712548"/>
                  </a:lnTo>
                  <a:lnTo>
                    <a:pt x="785915" y="712407"/>
                  </a:lnTo>
                  <a:lnTo>
                    <a:pt x="786008" y="712266"/>
                  </a:lnTo>
                  <a:lnTo>
                    <a:pt x="786089" y="712125"/>
                  </a:lnTo>
                  <a:lnTo>
                    <a:pt x="786171" y="711983"/>
                  </a:lnTo>
                  <a:lnTo>
                    <a:pt x="786298" y="711842"/>
                  </a:lnTo>
                  <a:lnTo>
                    <a:pt x="786379" y="711701"/>
                  </a:lnTo>
                  <a:lnTo>
                    <a:pt x="786461" y="711560"/>
                  </a:lnTo>
                  <a:lnTo>
                    <a:pt x="786553" y="711419"/>
                  </a:lnTo>
                  <a:lnTo>
                    <a:pt x="786635" y="711230"/>
                  </a:lnTo>
                  <a:lnTo>
                    <a:pt x="786762" y="711089"/>
                  </a:lnTo>
                  <a:lnTo>
                    <a:pt x="786843" y="710948"/>
                  </a:lnTo>
                  <a:lnTo>
                    <a:pt x="786925" y="710807"/>
                  </a:lnTo>
                  <a:lnTo>
                    <a:pt x="787017" y="710665"/>
                  </a:lnTo>
                  <a:lnTo>
                    <a:pt x="787099" y="710524"/>
                  </a:lnTo>
                  <a:lnTo>
                    <a:pt x="787226" y="710383"/>
                  </a:lnTo>
                  <a:lnTo>
                    <a:pt x="787307" y="710242"/>
                  </a:lnTo>
                  <a:lnTo>
                    <a:pt x="787389" y="710101"/>
                  </a:lnTo>
                  <a:lnTo>
                    <a:pt x="787470" y="709912"/>
                  </a:lnTo>
                  <a:lnTo>
                    <a:pt x="787563" y="709771"/>
                  </a:lnTo>
                  <a:lnTo>
                    <a:pt x="787679" y="709630"/>
                  </a:lnTo>
                  <a:lnTo>
                    <a:pt x="787771" y="709488"/>
                  </a:lnTo>
                  <a:lnTo>
                    <a:pt x="787853" y="709347"/>
                  </a:lnTo>
                  <a:lnTo>
                    <a:pt x="787934" y="709206"/>
                  </a:lnTo>
                  <a:lnTo>
                    <a:pt x="788015" y="709065"/>
                  </a:lnTo>
                  <a:lnTo>
                    <a:pt x="788143" y="708924"/>
                  </a:lnTo>
                  <a:lnTo>
                    <a:pt x="788235" y="708735"/>
                  </a:lnTo>
                  <a:lnTo>
                    <a:pt x="788317" y="708594"/>
                  </a:lnTo>
                  <a:lnTo>
                    <a:pt x="788398" y="708453"/>
                  </a:lnTo>
                  <a:lnTo>
                    <a:pt x="788479" y="708312"/>
                  </a:lnTo>
                  <a:lnTo>
                    <a:pt x="788607" y="708171"/>
                  </a:lnTo>
                  <a:lnTo>
                    <a:pt x="788699" y="708029"/>
                  </a:lnTo>
                  <a:lnTo>
                    <a:pt x="788781" y="707888"/>
                  </a:lnTo>
                  <a:lnTo>
                    <a:pt x="788862" y="707700"/>
                  </a:lnTo>
                  <a:lnTo>
                    <a:pt x="788943" y="707558"/>
                  </a:lnTo>
                  <a:lnTo>
                    <a:pt x="789071" y="707417"/>
                  </a:lnTo>
                  <a:lnTo>
                    <a:pt x="789152" y="707276"/>
                  </a:lnTo>
                  <a:lnTo>
                    <a:pt x="789245" y="707135"/>
                  </a:lnTo>
                  <a:lnTo>
                    <a:pt x="789326" y="706994"/>
                  </a:lnTo>
                  <a:lnTo>
                    <a:pt x="789407" y="706805"/>
                  </a:lnTo>
                  <a:lnTo>
                    <a:pt x="789535" y="706664"/>
                  </a:lnTo>
                  <a:lnTo>
                    <a:pt x="789616" y="706523"/>
                  </a:lnTo>
                  <a:lnTo>
                    <a:pt x="789709" y="706382"/>
                  </a:lnTo>
                  <a:lnTo>
                    <a:pt x="789790" y="706240"/>
                  </a:lnTo>
                  <a:lnTo>
                    <a:pt x="789871" y="706052"/>
                  </a:lnTo>
                  <a:lnTo>
                    <a:pt x="789999" y="705912"/>
                  </a:lnTo>
                  <a:lnTo>
                    <a:pt x="790080" y="705769"/>
                  </a:lnTo>
                  <a:lnTo>
                    <a:pt x="790161" y="705628"/>
                  </a:lnTo>
                  <a:lnTo>
                    <a:pt x="790254" y="705487"/>
                  </a:lnTo>
                  <a:lnTo>
                    <a:pt x="790335" y="705300"/>
                  </a:lnTo>
                  <a:lnTo>
                    <a:pt x="790463" y="705157"/>
                  </a:lnTo>
                  <a:lnTo>
                    <a:pt x="790544" y="705017"/>
                  </a:lnTo>
                  <a:lnTo>
                    <a:pt x="790625" y="704876"/>
                  </a:lnTo>
                  <a:lnTo>
                    <a:pt x="790718" y="704735"/>
                  </a:lnTo>
                  <a:lnTo>
                    <a:pt x="790799" y="704546"/>
                  </a:lnTo>
                  <a:lnTo>
                    <a:pt x="790927" y="704405"/>
                  </a:lnTo>
                  <a:lnTo>
                    <a:pt x="791008" y="704264"/>
                  </a:lnTo>
                  <a:lnTo>
                    <a:pt x="791089" y="704123"/>
                  </a:lnTo>
                  <a:lnTo>
                    <a:pt x="791170" y="703934"/>
                  </a:lnTo>
                  <a:lnTo>
                    <a:pt x="791263" y="703793"/>
                  </a:lnTo>
                  <a:lnTo>
                    <a:pt x="791379" y="703652"/>
                  </a:lnTo>
                  <a:lnTo>
                    <a:pt x="791472" y="703511"/>
                  </a:lnTo>
                  <a:lnTo>
                    <a:pt x="791553" y="703369"/>
                  </a:lnTo>
                </a:path>
                <a:path w="925195" h="787400">
                  <a:moveTo>
                    <a:pt x="791553" y="703369"/>
                  </a:moveTo>
                  <a:lnTo>
                    <a:pt x="791634" y="703181"/>
                  </a:lnTo>
                  <a:lnTo>
                    <a:pt x="791715" y="703040"/>
                  </a:lnTo>
                  <a:lnTo>
                    <a:pt x="791843" y="702898"/>
                  </a:lnTo>
                  <a:lnTo>
                    <a:pt x="791936" y="702757"/>
                  </a:lnTo>
                  <a:lnTo>
                    <a:pt x="792017" y="702569"/>
                  </a:lnTo>
                  <a:lnTo>
                    <a:pt x="792098" y="702428"/>
                  </a:lnTo>
                  <a:lnTo>
                    <a:pt x="792179" y="702286"/>
                  </a:lnTo>
                  <a:lnTo>
                    <a:pt x="792307" y="702145"/>
                  </a:lnTo>
                  <a:lnTo>
                    <a:pt x="792400" y="701958"/>
                  </a:lnTo>
                  <a:lnTo>
                    <a:pt x="792481" y="701815"/>
                  </a:lnTo>
                  <a:lnTo>
                    <a:pt x="792562" y="701674"/>
                  </a:lnTo>
                  <a:lnTo>
                    <a:pt x="792643" y="701533"/>
                  </a:lnTo>
                  <a:lnTo>
                    <a:pt x="792771" y="701345"/>
                  </a:lnTo>
                  <a:lnTo>
                    <a:pt x="792852" y="701204"/>
                  </a:lnTo>
                  <a:lnTo>
                    <a:pt x="792945" y="701063"/>
                  </a:lnTo>
                  <a:lnTo>
                    <a:pt x="793026" y="700875"/>
                  </a:lnTo>
                  <a:lnTo>
                    <a:pt x="793107" y="700733"/>
                  </a:lnTo>
                  <a:lnTo>
                    <a:pt x="793235" y="700592"/>
                  </a:lnTo>
                  <a:lnTo>
                    <a:pt x="793316" y="700451"/>
                  </a:lnTo>
                  <a:lnTo>
                    <a:pt x="793409" y="700262"/>
                  </a:lnTo>
                  <a:lnTo>
                    <a:pt x="793490" y="700121"/>
                  </a:lnTo>
                  <a:lnTo>
                    <a:pt x="793571" y="699980"/>
                  </a:lnTo>
                  <a:lnTo>
                    <a:pt x="793699" y="699791"/>
                  </a:lnTo>
                  <a:lnTo>
                    <a:pt x="793780" y="699650"/>
                  </a:lnTo>
                  <a:lnTo>
                    <a:pt x="793861" y="699509"/>
                  </a:lnTo>
                  <a:lnTo>
                    <a:pt x="793954" y="699368"/>
                  </a:lnTo>
                  <a:lnTo>
                    <a:pt x="794035" y="699180"/>
                  </a:lnTo>
                  <a:lnTo>
                    <a:pt x="794163" y="699039"/>
                  </a:lnTo>
                  <a:lnTo>
                    <a:pt x="794244" y="698898"/>
                  </a:lnTo>
                  <a:lnTo>
                    <a:pt x="794325" y="698709"/>
                  </a:lnTo>
                  <a:lnTo>
                    <a:pt x="794418" y="698568"/>
                  </a:lnTo>
                  <a:lnTo>
                    <a:pt x="794499" y="698427"/>
                  </a:lnTo>
                  <a:lnTo>
                    <a:pt x="794627" y="698238"/>
                  </a:lnTo>
                  <a:lnTo>
                    <a:pt x="794708" y="698097"/>
                  </a:lnTo>
                  <a:lnTo>
                    <a:pt x="794789" y="697956"/>
                  </a:lnTo>
                  <a:lnTo>
                    <a:pt x="794871" y="697768"/>
                  </a:lnTo>
                  <a:lnTo>
                    <a:pt x="794963" y="697626"/>
                  </a:lnTo>
                  <a:lnTo>
                    <a:pt x="795079" y="697485"/>
                  </a:lnTo>
                  <a:lnTo>
                    <a:pt x="795172" y="697298"/>
                  </a:lnTo>
                  <a:lnTo>
                    <a:pt x="795253" y="697155"/>
                  </a:lnTo>
                  <a:lnTo>
                    <a:pt x="795335" y="697014"/>
                  </a:lnTo>
                  <a:lnTo>
                    <a:pt x="795416" y="696827"/>
                  </a:lnTo>
                  <a:lnTo>
                    <a:pt x="795543" y="696686"/>
                  </a:lnTo>
                  <a:lnTo>
                    <a:pt x="795636" y="696544"/>
                  </a:lnTo>
                  <a:lnTo>
                    <a:pt x="795717" y="696356"/>
                  </a:lnTo>
                  <a:lnTo>
                    <a:pt x="795799" y="696215"/>
                  </a:lnTo>
                  <a:lnTo>
                    <a:pt x="795880" y="696073"/>
                  </a:lnTo>
                  <a:lnTo>
                    <a:pt x="796007" y="695885"/>
                  </a:lnTo>
                  <a:lnTo>
                    <a:pt x="796089" y="695744"/>
                  </a:lnTo>
                  <a:lnTo>
                    <a:pt x="796181" y="695556"/>
                  </a:lnTo>
                  <a:lnTo>
                    <a:pt x="796263" y="695415"/>
                  </a:lnTo>
                  <a:lnTo>
                    <a:pt x="796344" y="695274"/>
                  </a:lnTo>
                  <a:lnTo>
                    <a:pt x="796471" y="695085"/>
                  </a:lnTo>
                  <a:lnTo>
                    <a:pt x="796553" y="694944"/>
                  </a:lnTo>
                  <a:lnTo>
                    <a:pt x="796645" y="694803"/>
                  </a:lnTo>
                  <a:lnTo>
                    <a:pt x="796727" y="694614"/>
                  </a:lnTo>
                  <a:lnTo>
                    <a:pt x="796808" y="694473"/>
                  </a:lnTo>
                  <a:lnTo>
                    <a:pt x="796935" y="694284"/>
                  </a:lnTo>
                  <a:lnTo>
                    <a:pt x="797017" y="694143"/>
                  </a:lnTo>
                  <a:lnTo>
                    <a:pt x="797109" y="694002"/>
                  </a:lnTo>
                  <a:lnTo>
                    <a:pt x="797191" y="693815"/>
                  </a:lnTo>
                  <a:lnTo>
                    <a:pt x="797272" y="693672"/>
                  </a:lnTo>
                  <a:lnTo>
                    <a:pt x="797399" y="693485"/>
                  </a:lnTo>
                  <a:lnTo>
                    <a:pt x="797481" y="693344"/>
                  </a:lnTo>
                  <a:lnTo>
                    <a:pt x="797562" y="693202"/>
                  </a:lnTo>
                  <a:lnTo>
                    <a:pt x="797655" y="693014"/>
                  </a:lnTo>
                  <a:lnTo>
                    <a:pt x="797736" y="692873"/>
                  </a:lnTo>
                  <a:lnTo>
                    <a:pt x="797863" y="692684"/>
                  </a:lnTo>
                  <a:lnTo>
                    <a:pt x="797945" y="692543"/>
                  </a:lnTo>
                  <a:lnTo>
                    <a:pt x="798026" y="692402"/>
                  </a:lnTo>
                  <a:lnTo>
                    <a:pt x="798119" y="692213"/>
                  </a:lnTo>
                  <a:lnTo>
                    <a:pt x="798200" y="692073"/>
                  </a:lnTo>
                  <a:lnTo>
                    <a:pt x="798327" y="691884"/>
                  </a:lnTo>
                  <a:lnTo>
                    <a:pt x="798409" y="691743"/>
                  </a:lnTo>
                  <a:lnTo>
                    <a:pt x="798490" y="691602"/>
                  </a:lnTo>
                  <a:lnTo>
                    <a:pt x="798571" y="691413"/>
                  </a:lnTo>
                  <a:lnTo>
                    <a:pt x="798664" y="691272"/>
                  </a:lnTo>
                  <a:lnTo>
                    <a:pt x="798791" y="691084"/>
                  </a:lnTo>
                  <a:lnTo>
                    <a:pt x="798873" y="690943"/>
                  </a:lnTo>
                  <a:lnTo>
                    <a:pt x="798954" y="690755"/>
                  </a:lnTo>
                  <a:lnTo>
                    <a:pt x="799035" y="690614"/>
                  </a:lnTo>
                  <a:lnTo>
                    <a:pt x="799163" y="690425"/>
                  </a:lnTo>
                  <a:lnTo>
                    <a:pt x="799244" y="690284"/>
                  </a:lnTo>
                  <a:lnTo>
                    <a:pt x="799337" y="690143"/>
                  </a:lnTo>
                  <a:lnTo>
                    <a:pt x="799418" y="689954"/>
                  </a:lnTo>
                  <a:lnTo>
                    <a:pt x="799499" y="689813"/>
                  </a:lnTo>
                  <a:lnTo>
                    <a:pt x="799627" y="689624"/>
                  </a:lnTo>
                  <a:lnTo>
                    <a:pt x="799708" y="689483"/>
                  </a:lnTo>
                  <a:lnTo>
                    <a:pt x="799789" y="689296"/>
                  </a:lnTo>
                  <a:lnTo>
                    <a:pt x="799882" y="689155"/>
                  </a:lnTo>
                  <a:lnTo>
                    <a:pt x="799963" y="688966"/>
                  </a:lnTo>
                  <a:lnTo>
                    <a:pt x="800091" y="688825"/>
                  </a:lnTo>
                  <a:lnTo>
                    <a:pt x="800172" y="688636"/>
                  </a:lnTo>
                  <a:lnTo>
                    <a:pt x="800253" y="688495"/>
                  </a:lnTo>
                  <a:lnTo>
                    <a:pt x="800346" y="688306"/>
                  </a:lnTo>
                  <a:lnTo>
                    <a:pt x="800427" y="688160"/>
                  </a:lnTo>
                  <a:lnTo>
                    <a:pt x="800555" y="687979"/>
                  </a:lnTo>
                  <a:lnTo>
                    <a:pt x="800636" y="687837"/>
                  </a:lnTo>
                  <a:lnTo>
                    <a:pt x="800717" y="687694"/>
                  </a:lnTo>
                  <a:lnTo>
                    <a:pt x="800810" y="687500"/>
                  </a:lnTo>
                  <a:lnTo>
                    <a:pt x="800891" y="687371"/>
                  </a:lnTo>
                  <a:lnTo>
                    <a:pt x="801019" y="687177"/>
                  </a:lnTo>
                  <a:lnTo>
                    <a:pt x="801100" y="687035"/>
                  </a:lnTo>
                  <a:lnTo>
                    <a:pt x="801181" y="686854"/>
                  </a:lnTo>
                  <a:lnTo>
                    <a:pt x="801262" y="686712"/>
                  </a:lnTo>
                  <a:lnTo>
                    <a:pt x="801355" y="686518"/>
                  </a:lnTo>
                  <a:lnTo>
                    <a:pt x="801483" y="686375"/>
                  </a:lnTo>
                  <a:lnTo>
                    <a:pt x="801564" y="686194"/>
                  </a:lnTo>
                  <a:lnTo>
                    <a:pt x="801645" y="686052"/>
                  </a:lnTo>
                  <a:lnTo>
                    <a:pt x="801726" y="685858"/>
                  </a:lnTo>
                  <a:lnTo>
                    <a:pt x="801819" y="685677"/>
                  </a:lnTo>
                  <a:lnTo>
                    <a:pt x="801935" y="685535"/>
                  </a:lnTo>
                  <a:lnTo>
                    <a:pt x="802028" y="685341"/>
                  </a:lnTo>
                  <a:lnTo>
                    <a:pt x="802109" y="685198"/>
                  </a:lnTo>
                  <a:lnTo>
                    <a:pt x="802190" y="685017"/>
                  </a:lnTo>
                  <a:lnTo>
                    <a:pt x="802271" y="684875"/>
                  </a:lnTo>
                  <a:lnTo>
                    <a:pt x="802399" y="684681"/>
                  </a:lnTo>
                  <a:lnTo>
                    <a:pt x="802492" y="684539"/>
                  </a:lnTo>
                  <a:lnTo>
                    <a:pt x="802573" y="684358"/>
                  </a:lnTo>
                  <a:lnTo>
                    <a:pt x="802654" y="684215"/>
                  </a:lnTo>
                  <a:lnTo>
                    <a:pt x="802735" y="684021"/>
                  </a:lnTo>
                  <a:lnTo>
                    <a:pt x="802863" y="683879"/>
                  </a:lnTo>
                  <a:lnTo>
                    <a:pt x="802944" y="683698"/>
                  </a:lnTo>
                  <a:lnTo>
                    <a:pt x="803037" y="683556"/>
                  </a:lnTo>
                  <a:lnTo>
                    <a:pt x="803118" y="683362"/>
                  </a:lnTo>
                  <a:lnTo>
                    <a:pt x="803199" y="683181"/>
                  </a:lnTo>
                  <a:lnTo>
                    <a:pt x="803327" y="683038"/>
                  </a:lnTo>
                  <a:lnTo>
                    <a:pt x="803408" y="682844"/>
                  </a:lnTo>
                  <a:lnTo>
                    <a:pt x="803489" y="682702"/>
                  </a:lnTo>
                  <a:lnTo>
                    <a:pt x="803582" y="682521"/>
                  </a:lnTo>
                  <a:lnTo>
                    <a:pt x="803663" y="682379"/>
                  </a:lnTo>
                  <a:lnTo>
                    <a:pt x="803791" y="682185"/>
                  </a:lnTo>
                  <a:lnTo>
                    <a:pt x="803872" y="682004"/>
                  </a:lnTo>
                  <a:lnTo>
                    <a:pt x="803953" y="681861"/>
                  </a:lnTo>
                  <a:lnTo>
                    <a:pt x="804046" y="681667"/>
                  </a:lnTo>
                  <a:lnTo>
                    <a:pt x="804127" y="681525"/>
                  </a:lnTo>
                  <a:lnTo>
                    <a:pt x="804255" y="681344"/>
                  </a:lnTo>
                  <a:lnTo>
                    <a:pt x="804336" y="681202"/>
                  </a:lnTo>
                  <a:lnTo>
                    <a:pt x="804417" y="681008"/>
                  </a:lnTo>
                  <a:lnTo>
                    <a:pt x="804510" y="680827"/>
                  </a:lnTo>
                  <a:lnTo>
                    <a:pt x="804591" y="680684"/>
                  </a:lnTo>
                  <a:lnTo>
                    <a:pt x="804719" y="680490"/>
                  </a:lnTo>
                  <a:lnTo>
                    <a:pt x="804800" y="680348"/>
                  </a:lnTo>
                  <a:lnTo>
                    <a:pt x="804881" y="680167"/>
                  </a:lnTo>
                  <a:lnTo>
                    <a:pt x="804963" y="679973"/>
                  </a:lnTo>
                  <a:lnTo>
                    <a:pt x="805055" y="679831"/>
                  </a:lnTo>
                  <a:lnTo>
                    <a:pt x="805183" y="679650"/>
                  </a:lnTo>
                  <a:lnTo>
                    <a:pt x="805264" y="679507"/>
                  </a:lnTo>
                  <a:lnTo>
                    <a:pt x="805345" y="679313"/>
                  </a:lnTo>
                  <a:lnTo>
                    <a:pt x="805427" y="679132"/>
                  </a:lnTo>
                  <a:lnTo>
                    <a:pt x="805519" y="678990"/>
                  </a:lnTo>
                  <a:lnTo>
                    <a:pt x="805635" y="678796"/>
                  </a:lnTo>
                  <a:lnTo>
                    <a:pt x="805728" y="678654"/>
                  </a:lnTo>
                  <a:lnTo>
                    <a:pt x="805809" y="678473"/>
                  </a:lnTo>
                  <a:lnTo>
                    <a:pt x="805891" y="678279"/>
                  </a:lnTo>
                  <a:lnTo>
                    <a:pt x="805972" y="678137"/>
                  </a:lnTo>
                  <a:lnTo>
                    <a:pt x="806099" y="677955"/>
                  </a:lnTo>
                  <a:lnTo>
                    <a:pt x="806192" y="677761"/>
                  </a:lnTo>
                  <a:lnTo>
                    <a:pt x="806273" y="677619"/>
                  </a:lnTo>
                  <a:lnTo>
                    <a:pt x="806355" y="677438"/>
                  </a:lnTo>
                  <a:lnTo>
                    <a:pt x="806436" y="677296"/>
                  </a:lnTo>
                  <a:lnTo>
                    <a:pt x="806563" y="677102"/>
                  </a:lnTo>
                  <a:lnTo>
                    <a:pt x="806645" y="676921"/>
                  </a:lnTo>
                  <a:lnTo>
                    <a:pt x="806737" y="676778"/>
                  </a:lnTo>
                  <a:lnTo>
                    <a:pt x="806819" y="676584"/>
                  </a:lnTo>
                  <a:lnTo>
                    <a:pt x="806900" y="676403"/>
                  </a:lnTo>
                  <a:lnTo>
                    <a:pt x="807027" y="676261"/>
                  </a:lnTo>
                  <a:lnTo>
                    <a:pt x="807109" y="676067"/>
                  </a:lnTo>
                  <a:lnTo>
                    <a:pt x="807190" y="675886"/>
                  </a:lnTo>
                  <a:lnTo>
                    <a:pt x="807283" y="675744"/>
                  </a:lnTo>
                  <a:lnTo>
                    <a:pt x="807364" y="675550"/>
                  </a:lnTo>
                  <a:lnTo>
                    <a:pt x="807491" y="675369"/>
                  </a:lnTo>
                  <a:lnTo>
                    <a:pt x="807573" y="675226"/>
                  </a:lnTo>
                  <a:lnTo>
                    <a:pt x="807654" y="675032"/>
                  </a:lnTo>
                  <a:lnTo>
                    <a:pt x="807747" y="674838"/>
                  </a:lnTo>
                  <a:lnTo>
                    <a:pt x="807828" y="674709"/>
                  </a:lnTo>
                  <a:lnTo>
                    <a:pt x="807955" y="674515"/>
                  </a:lnTo>
                  <a:lnTo>
                    <a:pt x="808037" y="674321"/>
                  </a:lnTo>
                  <a:lnTo>
                    <a:pt x="808118" y="674192"/>
                  </a:lnTo>
                  <a:lnTo>
                    <a:pt x="808211" y="673998"/>
                  </a:lnTo>
                  <a:lnTo>
                    <a:pt x="808292" y="673804"/>
                  </a:lnTo>
                  <a:lnTo>
                    <a:pt x="808419" y="673674"/>
                  </a:lnTo>
                  <a:lnTo>
                    <a:pt x="808501" y="673480"/>
                  </a:lnTo>
                  <a:lnTo>
                    <a:pt x="808582" y="673286"/>
                  </a:lnTo>
                  <a:lnTo>
                    <a:pt x="808663" y="673144"/>
                  </a:lnTo>
                  <a:lnTo>
                    <a:pt x="808756" y="672963"/>
                  </a:lnTo>
                  <a:lnTo>
                    <a:pt x="808883" y="672769"/>
                  </a:lnTo>
                  <a:lnTo>
                    <a:pt x="808965" y="672588"/>
                  </a:lnTo>
                  <a:lnTo>
                    <a:pt x="809046" y="672446"/>
                  </a:lnTo>
                  <a:lnTo>
                    <a:pt x="809127" y="672252"/>
                  </a:lnTo>
                  <a:lnTo>
                    <a:pt x="809220" y="672071"/>
                  </a:lnTo>
                  <a:lnTo>
                    <a:pt x="809336" y="671928"/>
                  </a:lnTo>
                  <a:lnTo>
                    <a:pt x="809429" y="671734"/>
                  </a:lnTo>
                  <a:lnTo>
                    <a:pt x="809510" y="671553"/>
                  </a:lnTo>
                  <a:lnTo>
                    <a:pt x="809591" y="671359"/>
                  </a:lnTo>
                  <a:lnTo>
                    <a:pt x="809672" y="671217"/>
                  </a:lnTo>
                  <a:lnTo>
                    <a:pt x="809800" y="671036"/>
                  </a:lnTo>
                  <a:lnTo>
                    <a:pt x="809893" y="670842"/>
                  </a:lnTo>
                  <a:lnTo>
                    <a:pt x="809974" y="670700"/>
                  </a:lnTo>
                </a:path>
                <a:path w="925195" h="787400">
                  <a:moveTo>
                    <a:pt x="809974" y="670700"/>
                  </a:moveTo>
                  <a:lnTo>
                    <a:pt x="810055" y="670519"/>
                  </a:lnTo>
                  <a:lnTo>
                    <a:pt x="810136" y="670325"/>
                  </a:lnTo>
                  <a:lnTo>
                    <a:pt x="810264" y="670144"/>
                  </a:lnTo>
                  <a:lnTo>
                    <a:pt x="810345" y="670001"/>
                  </a:lnTo>
                  <a:lnTo>
                    <a:pt x="810438" y="669807"/>
                  </a:lnTo>
                  <a:lnTo>
                    <a:pt x="810519" y="669626"/>
                  </a:lnTo>
                  <a:lnTo>
                    <a:pt x="810600" y="669432"/>
                  </a:lnTo>
                  <a:lnTo>
                    <a:pt x="810728" y="669290"/>
                  </a:lnTo>
                  <a:lnTo>
                    <a:pt x="811192" y="668397"/>
                  </a:lnTo>
                  <a:lnTo>
                    <a:pt x="811273" y="668203"/>
                  </a:lnTo>
                  <a:lnTo>
                    <a:pt x="811354" y="668022"/>
                  </a:lnTo>
                  <a:lnTo>
                    <a:pt x="811447" y="667880"/>
                  </a:lnTo>
                  <a:lnTo>
                    <a:pt x="811528" y="667686"/>
                  </a:lnTo>
                  <a:lnTo>
                    <a:pt x="811656" y="667505"/>
                  </a:lnTo>
                  <a:lnTo>
                    <a:pt x="811737" y="667311"/>
                  </a:lnTo>
                  <a:lnTo>
                    <a:pt x="811818" y="667169"/>
                  </a:lnTo>
                  <a:lnTo>
                    <a:pt x="811911" y="666988"/>
                  </a:lnTo>
                  <a:lnTo>
                    <a:pt x="811992" y="666794"/>
                  </a:lnTo>
                  <a:lnTo>
                    <a:pt x="812120" y="666613"/>
                  </a:lnTo>
                  <a:lnTo>
                    <a:pt x="812201" y="666419"/>
                  </a:lnTo>
                  <a:lnTo>
                    <a:pt x="812282" y="666276"/>
                  </a:lnTo>
                  <a:lnTo>
                    <a:pt x="812363" y="666095"/>
                  </a:lnTo>
                  <a:lnTo>
                    <a:pt x="812456" y="665901"/>
                  </a:lnTo>
                  <a:lnTo>
                    <a:pt x="812584" y="665707"/>
                  </a:lnTo>
                  <a:lnTo>
                    <a:pt x="812665" y="665526"/>
                  </a:lnTo>
                  <a:lnTo>
                    <a:pt x="812746" y="665384"/>
                  </a:lnTo>
                  <a:lnTo>
                    <a:pt x="812827" y="665190"/>
                  </a:lnTo>
                  <a:lnTo>
                    <a:pt x="812920" y="665009"/>
                  </a:lnTo>
                  <a:lnTo>
                    <a:pt x="813036" y="664815"/>
                  </a:lnTo>
                  <a:lnTo>
                    <a:pt x="813129" y="664634"/>
                  </a:lnTo>
                  <a:lnTo>
                    <a:pt x="813210" y="664492"/>
                  </a:lnTo>
                  <a:lnTo>
                    <a:pt x="813291" y="664298"/>
                  </a:lnTo>
                  <a:lnTo>
                    <a:pt x="813373" y="664116"/>
                  </a:lnTo>
                  <a:lnTo>
                    <a:pt x="813500" y="663922"/>
                  </a:lnTo>
                  <a:lnTo>
                    <a:pt x="813593" y="663741"/>
                  </a:lnTo>
                  <a:lnTo>
                    <a:pt x="813674" y="663599"/>
                  </a:lnTo>
                  <a:lnTo>
                    <a:pt x="813755" y="663405"/>
                  </a:lnTo>
                  <a:lnTo>
                    <a:pt x="813837" y="663224"/>
                  </a:lnTo>
                  <a:lnTo>
                    <a:pt x="813964" y="663030"/>
                  </a:lnTo>
                  <a:lnTo>
                    <a:pt x="814045" y="662836"/>
                  </a:lnTo>
                  <a:lnTo>
                    <a:pt x="814138" y="662655"/>
                  </a:lnTo>
                  <a:lnTo>
                    <a:pt x="814219" y="662513"/>
                  </a:lnTo>
                  <a:lnTo>
                    <a:pt x="814301" y="662319"/>
                  </a:lnTo>
                  <a:lnTo>
                    <a:pt x="814428" y="662138"/>
                  </a:lnTo>
                  <a:lnTo>
                    <a:pt x="814892" y="661245"/>
                  </a:lnTo>
                  <a:lnTo>
                    <a:pt x="814973" y="661051"/>
                  </a:lnTo>
                  <a:lnTo>
                    <a:pt x="815055" y="660870"/>
                  </a:lnTo>
                  <a:lnTo>
                    <a:pt x="815147" y="660676"/>
                  </a:lnTo>
                  <a:lnTo>
                    <a:pt x="815229" y="660482"/>
                  </a:lnTo>
                  <a:lnTo>
                    <a:pt x="815356" y="660301"/>
                  </a:lnTo>
                  <a:lnTo>
                    <a:pt x="815438" y="660159"/>
                  </a:lnTo>
                  <a:lnTo>
                    <a:pt x="815519" y="659965"/>
                  </a:lnTo>
                  <a:lnTo>
                    <a:pt x="815612" y="659784"/>
                  </a:lnTo>
                  <a:lnTo>
                    <a:pt x="815693" y="659590"/>
                  </a:lnTo>
                  <a:lnTo>
                    <a:pt x="815820" y="659409"/>
                  </a:lnTo>
                  <a:lnTo>
                    <a:pt x="815902" y="659215"/>
                  </a:lnTo>
                  <a:lnTo>
                    <a:pt x="815983" y="659034"/>
                  </a:lnTo>
                  <a:lnTo>
                    <a:pt x="816064" y="658840"/>
                  </a:lnTo>
                  <a:lnTo>
                    <a:pt x="816157" y="658697"/>
                  </a:lnTo>
                  <a:lnTo>
                    <a:pt x="816284" y="658516"/>
                  </a:lnTo>
                  <a:lnTo>
                    <a:pt x="816366" y="658322"/>
                  </a:lnTo>
                  <a:lnTo>
                    <a:pt x="816447" y="658141"/>
                  </a:lnTo>
                  <a:lnTo>
                    <a:pt x="816528" y="657947"/>
                  </a:lnTo>
                  <a:lnTo>
                    <a:pt x="816621" y="657753"/>
                  </a:lnTo>
                  <a:lnTo>
                    <a:pt x="816737" y="657572"/>
                  </a:lnTo>
                  <a:lnTo>
                    <a:pt x="816830" y="657378"/>
                  </a:lnTo>
                  <a:lnTo>
                    <a:pt x="816911" y="657197"/>
                  </a:lnTo>
                  <a:lnTo>
                    <a:pt x="816992" y="657055"/>
                  </a:lnTo>
                  <a:lnTo>
                    <a:pt x="817073" y="656861"/>
                  </a:lnTo>
                  <a:lnTo>
                    <a:pt x="817201" y="656680"/>
                  </a:lnTo>
                  <a:lnTo>
                    <a:pt x="817294" y="656486"/>
                  </a:lnTo>
                  <a:lnTo>
                    <a:pt x="817375" y="656305"/>
                  </a:lnTo>
                  <a:lnTo>
                    <a:pt x="817456" y="656111"/>
                  </a:lnTo>
                  <a:lnTo>
                    <a:pt x="817537" y="655917"/>
                  </a:lnTo>
                  <a:lnTo>
                    <a:pt x="817665" y="655735"/>
                  </a:lnTo>
                  <a:lnTo>
                    <a:pt x="817746" y="655541"/>
                  </a:lnTo>
                  <a:lnTo>
                    <a:pt x="817839" y="655360"/>
                  </a:lnTo>
                  <a:lnTo>
                    <a:pt x="817920" y="655166"/>
                  </a:lnTo>
                  <a:lnTo>
                    <a:pt x="818001" y="655024"/>
                  </a:lnTo>
                  <a:lnTo>
                    <a:pt x="818129" y="654843"/>
                  </a:lnTo>
                  <a:lnTo>
                    <a:pt x="818210" y="654649"/>
                  </a:lnTo>
                  <a:lnTo>
                    <a:pt x="818291" y="654468"/>
                  </a:lnTo>
                  <a:lnTo>
                    <a:pt x="818384" y="654274"/>
                  </a:lnTo>
                  <a:lnTo>
                    <a:pt x="818465" y="654093"/>
                  </a:lnTo>
                  <a:lnTo>
                    <a:pt x="818593" y="653899"/>
                  </a:lnTo>
                  <a:lnTo>
                    <a:pt x="818674" y="653705"/>
                  </a:lnTo>
                  <a:lnTo>
                    <a:pt x="818755" y="653524"/>
                  </a:lnTo>
                  <a:lnTo>
                    <a:pt x="818848" y="653330"/>
                  </a:lnTo>
                  <a:lnTo>
                    <a:pt x="818929" y="653149"/>
                  </a:lnTo>
                  <a:lnTo>
                    <a:pt x="819057" y="652955"/>
                  </a:lnTo>
                  <a:lnTo>
                    <a:pt x="819138" y="652774"/>
                  </a:lnTo>
                  <a:lnTo>
                    <a:pt x="819219" y="652580"/>
                  </a:lnTo>
                  <a:lnTo>
                    <a:pt x="819312" y="652399"/>
                  </a:lnTo>
                  <a:lnTo>
                    <a:pt x="819393" y="652205"/>
                  </a:lnTo>
                  <a:lnTo>
                    <a:pt x="819521" y="652011"/>
                  </a:lnTo>
                  <a:lnTo>
                    <a:pt x="819602" y="651868"/>
                  </a:lnTo>
                  <a:lnTo>
                    <a:pt x="819683" y="651687"/>
                  </a:lnTo>
                  <a:lnTo>
                    <a:pt x="819764" y="651493"/>
                  </a:lnTo>
                  <a:lnTo>
                    <a:pt x="819857" y="651312"/>
                  </a:lnTo>
                  <a:lnTo>
                    <a:pt x="819985" y="651118"/>
                  </a:lnTo>
                  <a:lnTo>
                    <a:pt x="820066" y="650937"/>
                  </a:lnTo>
                  <a:lnTo>
                    <a:pt x="820147" y="650743"/>
                  </a:lnTo>
                  <a:lnTo>
                    <a:pt x="820228" y="650562"/>
                  </a:lnTo>
                  <a:lnTo>
                    <a:pt x="820321" y="650368"/>
                  </a:lnTo>
                  <a:lnTo>
                    <a:pt x="820437" y="650174"/>
                  </a:lnTo>
                  <a:lnTo>
                    <a:pt x="820530" y="649993"/>
                  </a:lnTo>
                  <a:lnTo>
                    <a:pt x="820611" y="649799"/>
                  </a:lnTo>
                  <a:lnTo>
                    <a:pt x="820692" y="649618"/>
                  </a:lnTo>
                  <a:lnTo>
                    <a:pt x="820774" y="649424"/>
                  </a:lnTo>
                  <a:lnTo>
                    <a:pt x="820901" y="649243"/>
                  </a:lnTo>
                  <a:lnTo>
                    <a:pt x="820994" y="649049"/>
                  </a:lnTo>
                  <a:lnTo>
                    <a:pt x="821075" y="648868"/>
                  </a:lnTo>
                  <a:lnTo>
                    <a:pt x="821156" y="648674"/>
                  </a:lnTo>
                  <a:lnTo>
                    <a:pt x="821238" y="648480"/>
                  </a:lnTo>
                  <a:lnTo>
                    <a:pt x="821365" y="648299"/>
                  </a:lnTo>
                  <a:lnTo>
                    <a:pt x="821446" y="648105"/>
                  </a:lnTo>
                  <a:lnTo>
                    <a:pt x="821539" y="647924"/>
                  </a:lnTo>
                  <a:lnTo>
                    <a:pt x="821620" y="647730"/>
                  </a:lnTo>
                  <a:lnTo>
                    <a:pt x="821702" y="647548"/>
                  </a:lnTo>
                  <a:lnTo>
                    <a:pt x="821829" y="647354"/>
                  </a:lnTo>
                  <a:lnTo>
                    <a:pt x="821910" y="647173"/>
                  </a:lnTo>
                  <a:lnTo>
                    <a:pt x="821992" y="646979"/>
                  </a:lnTo>
                  <a:lnTo>
                    <a:pt x="822084" y="646785"/>
                  </a:lnTo>
                  <a:lnTo>
                    <a:pt x="822166" y="646604"/>
                  </a:lnTo>
                  <a:lnTo>
                    <a:pt x="822293" y="646410"/>
                  </a:lnTo>
                  <a:lnTo>
                    <a:pt x="822374" y="646229"/>
                  </a:lnTo>
                  <a:lnTo>
                    <a:pt x="822456" y="646035"/>
                  </a:lnTo>
                  <a:lnTo>
                    <a:pt x="822548" y="645854"/>
                  </a:lnTo>
                  <a:lnTo>
                    <a:pt x="822630" y="645660"/>
                  </a:lnTo>
                  <a:lnTo>
                    <a:pt x="822757" y="645479"/>
                  </a:lnTo>
                  <a:lnTo>
                    <a:pt x="822838" y="645285"/>
                  </a:lnTo>
                  <a:lnTo>
                    <a:pt x="822920" y="645052"/>
                  </a:lnTo>
                  <a:lnTo>
                    <a:pt x="823012" y="644858"/>
                  </a:lnTo>
                  <a:lnTo>
                    <a:pt x="823094" y="644677"/>
                  </a:lnTo>
                  <a:lnTo>
                    <a:pt x="823221" y="644483"/>
                  </a:lnTo>
                  <a:lnTo>
                    <a:pt x="823302" y="644302"/>
                  </a:lnTo>
                  <a:lnTo>
                    <a:pt x="823384" y="644108"/>
                  </a:lnTo>
                  <a:lnTo>
                    <a:pt x="823465" y="643914"/>
                  </a:lnTo>
                  <a:lnTo>
                    <a:pt x="823558" y="643733"/>
                  </a:lnTo>
                  <a:lnTo>
                    <a:pt x="823685" y="643539"/>
                  </a:lnTo>
                  <a:lnTo>
                    <a:pt x="823766" y="643358"/>
                  </a:lnTo>
                  <a:lnTo>
                    <a:pt x="823848" y="643164"/>
                  </a:lnTo>
                  <a:lnTo>
                    <a:pt x="823929" y="642983"/>
                  </a:lnTo>
                  <a:lnTo>
                    <a:pt x="824022" y="642789"/>
                  </a:lnTo>
                  <a:lnTo>
                    <a:pt x="824138" y="642608"/>
                  </a:lnTo>
                  <a:lnTo>
                    <a:pt x="824230" y="642414"/>
                  </a:lnTo>
                  <a:lnTo>
                    <a:pt x="824312" y="642220"/>
                  </a:lnTo>
                  <a:lnTo>
                    <a:pt x="824393" y="642039"/>
                  </a:lnTo>
                  <a:lnTo>
                    <a:pt x="824474" y="641845"/>
                  </a:lnTo>
                  <a:lnTo>
                    <a:pt x="824602" y="641612"/>
                  </a:lnTo>
                  <a:lnTo>
                    <a:pt x="824694" y="641431"/>
                  </a:lnTo>
                  <a:lnTo>
                    <a:pt x="824776" y="641237"/>
                  </a:lnTo>
                  <a:lnTo>
                    <a:pt x="824857" y="641043"/>
                  </a:lnTo>
                  <a:lnTo>
                    <a:pt x="824938" y="640862"/>
                  </a:lnTo>
                  <a:lnTo>
                    <a:pt x="825066" y="640668"/>
                  </a:lnTo>
                  <a:lnTo>
                    <a:pt x="825147" y="640487"/>
                  </a:lnTo>
                  <a:lnTo>
                    <a:pt x="825240" y="640293"/>
                  </a:lnTo>
                  <a:lnTo>
                    <a:pt x="825321" y="640112"/>
                  </a:lnTo>
                  <a:lnTo>
                    <a:pt x="825402" y="639918"/>
                  </a:lnTo>
                  <a:lnTo>
                    <a:pt x="825530" y="639737"/>
                  </a:lnTo>
                  <a:lnTo>
                    <a:pt x="825611" y="639491"/>
                  </a:lnTo>
                  <a:lnTo>
                    <a:pt x="825692" y="639310"/>
                  </a:lnTo>
                  <a:lnTo>
                    <a:pt x="825785" y="639116"/>
                  </a:lnTo>
                  <a:lnTo>
                    <a:pt x="825866" y="638935"/>
                  </a:lnTo>
                  <a:lnTo>
                    <a:pt x="825994" y="638741"/>
                  </a:lnTo>
                  <a:lnTo>
                    <a:pt x="826075" y="638560"/>
                  </a:lnTo>
                  <a:lnTo>
                    <a:pt x="826156" y="638366"/>
                  </a:lnTo>
                  <a:lnTo>
                    <a:pt x="826249" y="638172"/>
                  </a:lnTo>
                  <a:lnTo>
                    <a:pt x="826330" y="637990"/>
                  </a:lnTo>
                  <a:lnTo>
                    <a:pt x="826458" y="637758"/>
                  </a:lnTo>
                  <a:lnTo>
                    <a:pt x="826539" y="637564"/>
                  </a:lnTo>
                  <a:lnTo>
                    <a:pt x="826620" y="637383"/>
                  </a:lnTo>
                  <a:lnTo>
                    <a:pt x="826701" y="637189"/>
                  </a:lnTo>
                  <a:lnTo>
                    <a:pt x="826794" y="636995"/>
                  </a:lnTo>
                  <a:lnTo>
                    <a:pt x="826922" y="636814"/>
                  </a:lnTo>
                  <a:lnTo>
                    <a:pt x="827003" y="636620"/>
                  </a:lnTo>
                  <a:lnTo>
                    <a:pt x="827084" y="636438"/>
                  </a:lnTo>
                  <a:lnTo>
                    <a:pt x="827165" y="636206"/>
                  </a:lnTo>
                  <a:lnTo>
                    <a:pt x="827258" y="636012"/>
                  </a:lnTo>
                  <a:lnTo>
                    <a:pt x="827386" y="635818"/>
                  </a:lnTo>
                  <a:lnTo>
                    <a:pt x="827467" y="635637"/>
                  </a:lnTo>
                  <a:lnTo>
                    <a:pt x="827548" y="635443"/>
                  </a:lnTo>
                  <a:lnTo>
                    <a:pt x="827629" y="635261"/>
                  </a:lnTo>
                  <a:lnTo>
                    <a:pt x="827722" y="635067"/>
                  </a:lnTo>
                  <a:lnTo>
                    <a:pt x="827838" y="634835"/>
                  </a:lnTo>
                  <a:lnTo>
                    <a:pt x="827931" y="634641"/>
                  </a:lnTo>
                  <a:lnTo>
                    <a:pt x="828012" y="634460"/>
                  </a:lnTo>
                  <a:lnTo>
                    <a:pt x="828093" y="634266"/>
                  </a:lnTo>
                  <a:lnTo>
                    <a:pt x="828174" y="634085"/>
                  </a:lnTo>
                  <a:lnTo>
                    <a:pt x="828302" y="633891"/>
                  </a:lnTo>
                  <a:lnTo>
                    <a:pt x="828395" y="633709"/>
                  </a:lnTo>
                </a:path>
                <a:path w="925195" h="787400">
                  <a:moveTo>
                    <a:pt x="828395" y="633709"/>
                  </a:moveTo>
                  <a:lnTo>
                    <a:pt x="828476" y="633477"/>
                  </a:lnTo>
                  <a:lnTo>
                    <a:pt x="828557" y="633283"/>
                  </a:lnTo>
                  <a:lnTo>
                    <a:pt x="828638" y="633089"/>
                  </a:lnTo>
                  <a:lnTo>
                    <a:pt x="828766" y="632908"/>
                  </a:lnTo>
                  <a:lnTo>
                    <a:pt x="828847" y="632714"/>
                  </a:lnTo>
                  <a:lnTo>
                    <a:pt x="828940" y="632532"/>
                  </a:lnTo>
                  <a:lnTo>
                    <a:pt x="829021" y="632300"/>
                  </a:lnTo>
                  <a:lnTo>
                    <a:pt x="829102" y="632106"/>
                  </a:lnTo>
                  <a:lnTo>
                    <a:pt x="829230" y="631912"/>
                  </a:lnTo>
                  <a:lnTo>
                    <a:pt x="829311" y="631731"/>
                  </a:lnTo>
                  <a:lnTo>
                    <a:pt x="829404" y="631537"/>
                  </a:lnTo>
                  <a:lnTo>
                    <a:pt x="829485" y="631304"/>
                  </a:lnTo>
                  <a:lnTo>
                    <a:pt x="829566" y="631123"/>
                  </a:lnTo>
                  <a:lnTo>
                    <a:pt x="829694" y="630929"/>
                  </a:lnTo>
                  <a:lnTo>
                    <a:pt x="829775" y="630735"/>
                  </a:lnTo>
                  <a:lnTo>
                    <a:pt x="829856" y="630554"/>
                  </a:lnTo>
                  <a:lnTo>
                    <a:pt x="829949" y="630360"/>
                  </a:lnTo>
                  <a:lnTo>
                    <a:pt x="830030" y="630127"/>
                  </a:lnTo>
                  <a:lnTo>
                    <a:pt x="830158" y="629946"/>
                  </a:lnTo>
                  <a:lnTo>
                    <a:pt x="830239" y="629752"/>
                  </a:lnTo>
                  <a:lnTo>
                    <a:pt x="830320" y="629558"/>
                  </a:lnTo>
                  <a:lnTo>
                    <a:pt x="830402" y="629377"/>
                  </a:lnTo>
                  <a:lnTo>
                    <a:pt x="830494" y="629144"/>
                  </a:lnTo>
                  <a:lnTo>
                    <a:pt x="830622" y="628950"/>
                  </a:lnTo>
                  <a:lnTo>
                    <a:pt x="830703" y="628769"/>
                  </a:lnTo>
                  <a:lnTo>
                    <a:pt x="830784" y="628575"/>
                  </a:lnTo>
                  <a:lnTo>
                    <a:pt x="830866" y="628342"/>
                  </a:lnTo>
                  <a:lnTo>
                    <a:pt x="830958" y="628148"/>
                  </a:lnTo>
                  <a:lnTo>
                    <a:pt x="831086" y="627967"/>
                  </a:lnTo>
                  <a:lnTo>
                    <a:pt x="831167" y="627773"/>
                  </a:lnTo>
                  <a:lnTo>
                    <a:pt x="831248" y="627592"/>
                  </a:lnTo>
                  <a:lnTo>
                    <a:pt x="831330" y="627346"/>
                  </a:lnTo>
                  <a:lnTo>
                    <a:pt x="831422" y="627165"/>
                  </a:lnTo>
                  <a:lnTo>
                    <a:pt x="831538" y="626971"/>
                  </a:lnTo>
                  <a:lnTo>
                    <a:pt x="831631" y="626790"/>
                  </a:lnTo>
                  <a:lnTo>
                    <a:pt x="831712" y="626557"/>
                  </a:lnTo>
                  <a:lnTo>
                    <a:pt x="831794" y="626363"/>
                  </a:lnTo>
                  <a:lnTo>
                    <a:pt x="831875" y="626169"/>
                  </a:lnTo>
                  <a:lnTo>
                    <a:pt x="832002" y="625988"/>
                  </a:lnTo>
                  <a:lnTo>
                    <a:pt x="832095" y="625794"/>
                  </a:lnTo>
                  <a:lnTo>
                    <a:pt x="832176" y="625561"/>
                  </a:lnTo>
                  <a:lnTo>
                    <a:pt x="832258" y="625380"/>
                  </a:lnTo>
                  <a:lnTo>
                    <a:pt x="832339" y="625186"/>
                  </a:lnTo>
                  <a:lnTo>
                    <a:pt x="832466" y="624992"/>
                  </a:lnTo>
                  <a:lnTo>
                    <a:pt x="832548" y="624759"/>
                  </a:lnTo>
                  <a:lnTo>
                    <a:pt x="832640" y="624578"/>
                  </a:lnTo>
                  <a:lnTo>
                    <a:pt x="832722" y="624384"/>
                  </a:lnTo>
                  <a:lnTo>
                    <a:pt x="832803" y="624203"/>
                  </a:lnTo>
                  <a:lnTo>
                    <a:pt x="832930" y="623957"/>
                  </a:lnTo>
                  <a:lnTo>
                    <a:pt x="833012" y="623776"/>
                  </a:lnTo>
                  <a:lnTo>
                    <a:pt x="833104" y="623582"/>
                  </a:lnTo>
                  <a:lnTo>
                    <a:pt x="833186" y="623401"/>
                  </a:lnTo>
                  <a:lnTo>
                    <a:pt x="833267" y="623156"/>
                  </a:lnTo>
                  <a:lnTo>
                    <a:pt x="833394" y="622975"/>
                  </a:lnTo>
                  <a:lnTo>
                    <a:pt x="833476" y="622781"/>
                  </a:lnTo>
                  <a:lnTo>
                    <a:pt x="833557" y="622548"/>
                  </a:lnTo>
                  <a:lnTo>
                    <a:pt x="833650" y="622367"/>
                  </a:lnTo>
                  <a:lnTo>
                    <a:pt x="833731" y="622173"/>
                  </a:lnTo>
                  <a:lnTo>
                    <a:pt x="833858" y="621992"/>
                  </a:lnTo>
                  <a:lnTo>
                    <a:pt x="833940" y="621746"/>
                  </a:lnTo>
                  <a:lnTo>
                    <a:pt x="834021" y="621565"/>
                  </a:lnTo>
                  <a:lnTo>
                    <a:pt x="834102" y="621371"/>
                  </a:lnTo>
                  <a:lnTo>
                    <a:pt x="834195" y="621190"/>
                  </a:lnTo>
                  <a:lnTo>
                    <a:pt x="834322" y="620944"/>
                  </a:lnTo>
                  <a:lnTo>
                    <a:pt x="834404" y="620763"/>
                  </a:lnTo>
                  <a:lnTo>
                    <a:pt x="834485" y="620569"/>
                  </a:lnTo>
                  <a:lnTo>
                    <a:pt x="834566" y="620336"/>
                  </a:lnTo>
                  <a:lnTo>
                    <a:pt x="834659" y="620155"/>
                  </a:lnTo>
                  <a:lnTo>
                    <a:pt x="834786" y="619961"/>
                  </a:lnTo>
                  <a:lnTo>
                    <a:pt x="834868" y="619728"/>
                  </a:lnTo>
                  <a:lnTo>
                    <a:pt x="834949" y="619534"/>
                  </a:lnTo>
                  <a:lnTo>
                    <a:pt x="835030" y="619353"/>
                  </a:lnTo>
                  <a:lnTo>
                    <a:pt x="835123" y="619159"/>
                  </a:lnTo>
                  <a:lnTo>
                    <a:pt x="835239" y="618926"/>
                  </a:lnTo>
                  <a:lnTo>
                    <a:pt x="835332" y="618732"/>
                  </a:lnTo>
                  <a:lnTo>
                    <a:pt x="835413" y="618551"/>
                  </a:lnTo>
                  <a:lnTo>
                    <a:pt x="835494" y="618318"/>
                  </a:lnTo>
                  <a:lnTo>
                    <a:pt x="835575" y="618124"/>
                  </a:lnTo>
                  <a:lnTo>
                    <a:pt x="835703" y="617943"/>
                  </a:lnTo>
                  <a:lnTo>
                    <a:pt x="835796" y="617698"/>
                  </a:lnTo>
                  <a:lnTo>
                    <a:pt x="835877" y="617517"/>
                  </a:lnTo>
                  <a:lnTo>
                    <a:pt x="835958" y="617323"/>
                  </a:lnTo>
                  <a:lnTo>
                    <a:pt x="836039" y="617090"/>
                  </a:lnTo>
                  <a:lnTo>
                    <a:pt x="836167" y="616896"/>
                  </a:lnTo>
                  <a:lnTo>
                    <a:pt x="836248" y="616715"/>
                  </a:lnTo>
                  <a:lnTo>
                    <a:pt x="836341" y="616482"/>
                  </a:lnTo>
                  <a:lnTo>
                    <a:pt x="836422" y="616288"/>
                  </a:lnTo>
                  <a:lnTo>
                    <a:pt x="836503" y="616107"/>
                  </a:lnTo>
                  <a:lnTo>
                    <a:pt x="836631" y="615861"/>
                  </a:lnTo>
                  <a:lnTo>
                    <a:pt x="836712" y="615680"/>
                  </a:lnTo>
                  <a:lnTo>
                    <a:pt x="836805" y="615486"/>
                  </a:lnTo>
                  <a:lnTo>
                    <a:pt x="836886" y="615253"/>
                  </a:lnTo>
                  <a:lnTo>
                    <a:pt x="836967" y="615072"/>
                  </a:lnTo>
                  <a:lnTo>
                    <a:pt x="837095" y="614878"/>
                  </a:lnTo>
                  <a:lnTo>
                    <a:pt x="837176" y="614645"/>
                  </a:lnTo>
                  <a:lnTo>
                    <a:pt x="837257" y="614451"/>
                  </a:lnTo>
                  <a:lnTo>
                    <a:pt x="837350" y="614270"/>
                  </a:lnTo>
                  <a:lnTo>
                    <a:pt x="837431" y="614024"/>
                  </a:lnTo>
                  <a:lnTo>
                    <a:pt x="837559" y="613843"/>
                  </a:lnTo>
                  <a:lnTo>
                    <a:pt x="837640" y="613649"/>
                  </a:lnTo>
                  <a:lnTo>
                    <a:pt x="837721" y="613417"/>
                  </a:lnTo>
                  <a:lnTo>
                    <a:pt x="837802" y="613235"/>
                  </a:lnTo>
                  <a:lnTo>
                    <a:pt x="837895" y="613041"/>
                  </a:lnTo>
                  <a:lnTo>
                    <a:pt x="838023" y="612809"/>
                  </a:lnTo>
                  <a:lnTo>
                    <a:pt x="838104" y="612615"/>
                  </a:lnTo>
                  <a:lnTo>
                    <a:pt x="838185" y="612434"/>
                  </a:lnTo>
                  <a:lnTo>
                    <a:pt x="838266" y="612201"/>
                  </a:lnTo>
                  <a:lnTo>
                    <a:pt x="838359" y="612007"/>
                  </a:lnTo>
                  <a:lnTo>
                    <a:pt x="838487" y="611774"/>
                  </a:lnTo>
                  <a:lnTo>
                    <a:pt x="838568" y="611580"/>
                  </a:lnTo>
                  <a:lnTo>
                    <a:pt x="838649" y="611399"/>
                  </a:lnTo>
                  <a:lnTo>
                    <a:pt x="838730" y="611153"/>
                  </a:lnTo>
                  <a:lnTo>
                    <a:pt x="838823" y="610972"/>
                  </a:lnTo>
                  <a:lnTo>
                    <a:pt x="838939" y="610778"/>
                  </a:lnTo>
                  <a:lnTo>
                    <a:pt x="839032" y="610545"/>
                  </a:lnTo>
                  <a:lnTo>
                    <a:pt x="839113" y="610364"/>
                  </a:lnTo>
                  <a:lnTo>
                    <a:pt x="839194" y="610118"/>
                  </a:lnTo>
                  <a:lnTo>
                    <a:pt x="839276" y="609937"/>
                  </a:lnTo>
                  <a:lnTo>
                    <a:pt x="839403" y="609743"/>
                  </a:lnTo>
                  <a:lnTo>
                    <a:pt x="839496" y="609511"/>
                  </a:lnTo>
                  <a:lnTo>
                    <a:pt x="839577" y="609330"/>
                  </a:lnTo>
                  <a:lnTo>
                    <a:pt x="839658" y="609084"/>
                  </a:lnTo>
                  <a:lnTo>
                    <a:pt x="839740" y="608903"/>
                  </a:lnTo>
                  <a:lnTo>
                    <a:pt x="839867" y="608709"/>
                  </a:lnTo>
                  <a:lnTo>
                    <a:pt x="839948" y="608476"/>
                  </a:lnTo>
                  <a:lnTo>
                    <a:pt x="840041" y="608282"/>
                  </a:lnTo>
                  <a:lnTo>
                    <a:pt x="840122" y="608049"/>
                  </a:lnTo>
                  <a:lnTo>
                    <a:pt x="840204" y="607868"/>
                  </a:lnTo>
                  <a:lnTo>
                    <a:pt x="840331" y="607674"/>
                  </a:lnTo>
                  <a:lnTo>
                    <a:pt x="840412" y="607441"/>
                  </a:lnTo>
                  <a:lnTo>
                    <a:pt x="840505" y="607247"/>
                  </a:lnTo>
                  <a:lnTo>
                    <a:pt x="840586" y="607014"/>
                  </a:lnTo>
                  <a:lnTo>
                    <a:pt x="840668" y="606833"/>
                  </a:lnTo>
                  <a:lnTo>
                    <a:pt x="840795" y="606639"/>
                  </a:lnTo>
                  <a:lnTo>
                    <a:pt x="840876" y="606407"/>
                  </a:lnTo>
                  <a:lnTo>
                    <a:pt x="840958" y="606212"/>
                  </a:lnTo>
                  <a:lnTo>
                    <a:pt x="841050" y="605980"/>
                  </a:lnTo>
                  <a:lnTo>
                    <a:pt x="841132" y="605799"/>
                  </a:lnTo>
                  <a:lnTo>
                    <a:pt x="841259" y="605553"/>
                  </a:lnTo>
                  <a:lnTo>
                    <a:pt x="841340" y="605372"/>
                  </a:lnTo>
                  <a:lnTo>
                    <a:pt x="841422" y="605178"/>
                  </a:lnTo>
                  <a:lnTo>
                    <a:pt x="841503" y="604945"/>
                  </a:lnTo>
                  <a:lnTo>
                    <a:pt x="841596" y="604764"/>
                  </a:lnTo>
                  <a:lnTo>
                    <a:pt x="841723" y="604518"/>
                  </a:lnTo>
                  <a:lnTo>
                    <a:pt x="841804" y="604337"/>
                  </a:lnTo>
                  <a:lnTo>
                    <a:pt x="841886" y="604104"/>
                  </a:lnTo>
                  <a:lnTo>
                    <a:pt x="841967" y="603910"/>
                  </a:lnTo>
                  <a:lnTo>
                    <a:pt x="842060" y="603716"/>
                  </a:lnTo>
                  <a:lnTo>
                    <a:pt x="842187" y="603483"/>
                  </a:lnTo>
                  <a:lnTo>
                    <a:pt x="842268" y="603302"/>
                  </a:lnTo>
                  <a:lnTo>
                    <a:pt x="842350" y="603057"/>
                  </a:lnTo>
                  <a:lnTo>
                    <a:pt x="842431" y="602876"/>
                  </a:lnTo>
                  <a:lnTo>
                    <a:pt x="842524" y="602643"/>
                  </a:lnTo>
                  <a:lnTo>
                    <a:pt x="842640" y="602449"/>
                  </a:lnTo>
                  <a:lnTo>
                    <a:pt x="842732" y="602216"/>
                  </a:lnTo>
                  <a:lnTo>
                    <a:pt x="842814" y="602022"/>
                  </a:lnTo>
                  <a:lnTo>
                    <a:pt x="842895" y="601841"/>
                  </a:lnTo>
                  <a:lnTo>
                    <a:pt x="842976" y="601608"/>
                  </a:lnTo>
                  <a:lnTo>
                    <a:pt x="843104" y="601414"/>
                  </a:lnTo>
                  <a:lnTo>
                    <a:pt x="843196" y="601181"/>
                  </a:lnTo>
                  <a:lnTo>
                    <a:pt x="843278" y="600987"/>
                  </a:lnTo>
                  <a:lnTo>
                    <a:pt x="843359" y="600754"/>
                  </a:lnTo>
                  <a:lnTo>
                    <a:pt x="843440" y="600573"/>
                  </a:lnTo>
                  <a:lnTo>
                    <a:pt x="843568" y="600328"/>
                  </a:lnTo>
                  <a:lnTo>
                    <a:pt x="843649" y="600147"/>
                  </a:lnTo>
                  <a:lnTo>
                    <a:pt x="843742" y="599914"/>
                  </a:lnTo>
                  <a:lnTo>
                    <a:pt x="843823" y="599720"/>
                  </a:lnTo>
                  <a:lnTo>
                    <a:pt x="843904" y="599487"/>
                  </a:lnTo>
                  <a:lnTo>
                    <a:pt x="844032" y="599293"/>
                  </a:lnTo>
                  <a:lnTo>
                    <a:pt x="844113" y="599060"/>
                  </a:lnTo>
                  <a:lnTo>
                    <a:pt x="844206" y="598879"/>
                  </a:lnTo>
                  <a:lnTo>
                    <a:pt x="844287" y="598685"/>
                  </a:lnTo>
                  <a:lnTo>
                    <a:pt x="844368" y="598452"/>
                  </a:lnTo>
                  <a:lnTo>
                    <a:pt x="844496" y="598258"/>
                  </a:lnTo>
                  <a:lnTo>
                    <a:pt x="844577" y="598025"/>
                  </a:lnTo>
                  <a:lnTo>
                    <a:pt x="844658" y="597844"/>
                  </a:lnTo>
                  <a:lnTo>
                    <a:pt x="844751" y="597599"/>
                  </a:lnTo>
                  <a:lnTo>
                    <a:pt x="844832" y="597418"/>
                  </a:lnTo>
                  <a:lnTo>
                    <a:pt x="844960" y="597185"/>
                  </a:lnTo>
                  <a:lnTo>
                    <a:pt x="845041" y="596991"/>
                  </a:lnTo>
                  <a:lnTo>
                    <a:pt x="845122" y="596758"/>
                  </a:lnTo>
                  <a:lnTo>
                    <a:pt x="845203" y="596564"/>
                  </a:lnTo>
                  <a:lnTo>
                    <a:pt x="845296" y="596331"/>
                  </a:lnTo>
                  <a:lnTo>
                    <a:pt x="845424" y="596150"/>
                  </a:lnTo>
                  <a:lnTo>
                    <a:pt x="845505" y="595904"/>
                  </a:lnTo>
                  <a:lnTo>
                    <a:pt x="845586" y="595723"/>
                  </a:lnTo>
                  <a:lnTo>
                    <a:pt x="845667" y="595491"/>
                  </a:lnTo>
                  <a:lnTo>
                    <a:pt x="845760" y="595296"/>
                  </a:lnTo>
                  <a:lnTo>
                    <a:pt x="845876" y="595064"/>
                  </a:lnTo>
                  <a:lnTo>
                    <a:pt x="845969" y="594870"/>
                  </a:lnTo>
                  <a:lnTo>
                    <a:pt x="846050" y="594637"/>
                  </a:lnTo>
                  <a:lnTo>
                    <a:pt x="846131" y="594443"/>
                  </a:lnTo>
                  <a:lnTo>
                    <a:pt x="846224" y="594210"/>
                  </a:lnTo>
                  <a:lnTo>
                    <a:pt x="846340" y="593977"/>
                  </a:lnTo>
                  <a:lnTo>
                    <a:pt x="846433" y="593796"/>
                  </a:lnTo>
                  <a:lnTo>
                    <a:pt x="846514" y="593550"/>
                  </a:lnTo>
                  <a:lnTo>
                    <a:pt x="846595" y="593369"/>
                  </a:lnTo>
                  <a:lnTo>
                    <a:pt x="846676" y="593137"/>
                  </a:lnTo>
                  <a:lnTo>
                    <a:pt x="846804" y="592943"/>
                  </a:lnTo>
                </a:path>
                <a:path w="925195" h="787400">
                  <a:moveTo>
                    <a:pt x="846804" y="592943"/>
                  </a:moveTo>
                  <a:lnTo>
                    <a:pt x="846897" y="592710"/>
                  </a:lnTo>
                  <a:lnTo>
                    <a:pt x="846978" y="592516"/>
                  </a:lnTo>
                  <a:lnTo>
                    <a:pt x="847059" y="592283"/>
                  </a:lnTo>
                  <a:lnTo>
                    <a:pt x="847140" y="592102"/>
                  </a:lnTo>
                  <a:lnTo>
                    <a:pt x="847268" y="591856"/>
                  </a:lnTo>
                  <a:lnTo>
                    <a:pt x="847349" y="591675"/>
                  </a:lnTo>
                  <a:lnTo>
                    <a:pt x="847442" y="591442"/>
                  </a:lnTo>
                  <a:lnTo>
                    <a:pt x="847523" y="591248"/>
                  </a:lnTo>
                  <a:lnTo>
                    <a:pt x="847604" y="591015"/>
                  </a:lnTo>
                  <a:lnTo>
                    <a:pt x="847732" y="590821"/>
                  </a:lnTo>
                  <a:lnTo>
                    <a:pt x="847813" y="590589"/>
                  </a:lnTo>
                  <a:lnTo>
                    <a:pt x="847906" y="590356"/>
                  </a:lnTo>
                  <a:lnTo>
                    <a:pt x="847987" y="590162"/>
                  </a:lnTo>
                  <a:lnTo>
                    <a:pt x="848068" y="589929"/>
                  </a:lnTo>
                  <a:lnTo>
                    <a:pt x="848196" y="589748"/>
                  </a:lnTo>
                  <a:lnTo>
                    <a:pt x="848277" y="589502"/>
                  </a:lnTo>
                  <a:lnTo>
                    <a:pt x="848358" y="589321"/>
                  </a:lnTo>
                  <a:lnTo>
                    <a:pt x="848451" y="589088"/>
                  </a:lnTo>
                  <a:lnTo>
                    <a:pt x="848532" y="588894"/>
                  </a:lnTo>
                  <a:lnTo>
                    <a:pt x="848660" y="588662"/>
                  </a:lnTo>
                  <a:lnTo>
                    <a:pt x="848741" y="588429"/>
                  </a:lnTo>
                  <a:lnTo>
                    <a:pt x="848822" y="588235"/>
                  </a:lnTo>
                  <a:lnTo>
                    <a:pt x="848904" y="588002"/>
                  </a:lnTo>
                  <a:lnTo>
                    <a:pt x="848996" y="587808"/>
                  </a:lnTo>
                  <a:lnTo>
                    <a:pt x="849124" y="587575"/>
                  </a:lnTo>
                  <a:lnTo>
                    <a:pt x="849205" y="587394"/>
                  </a:lnTo>
                  <a:lnTo>
                    <a:pt x="849286" y="587148"/>
                  </a:lnTo>
                  <a:lnTo>
                    <a:pt x="849368" y="586915"/>
                  </a:lnTo>
                  <a:lnTo>
                    <a:pt x="849460" y="586734"/>
                  </a:lnTo>
                  <a:lnTo>
                    <a:pt x="849576" y="586489"/>
                  </a:lnTo>
                  <a:lnTo>
                    <a:pt x="849669" y="586308"/>
                  </a:lnTo>
                  <a:lnTo>
                    <a:pt x="849750" y="586075"/>
                  </a:lnTo>
                  <a:lnTo>
                    <a:pt x="849832" y="585881"/>
                  </a:lnTo>
                  <a:lnTo>
                    <a:pt x="849924" y="585648"/>
                  </a:lnTo>
                  <a:lnTo>
                    <a:pt x="850040" y="585415"/>
                  </a:lnTo>
                  <a:lnTo>
                    <a:pt x="850133" y="585221"/>
                  </a:lnTo>
                  <a:lnTo>
                    <a:pt x="850214" y="584988"/>
                  </a:lnTo>
                  <a:lnTo>
                    <a:pt x="850296" y="584794"/>
                  </a:lnTo>
                  <a:lnTo>
                    <a:pt x="850377" y="584562"/>
                  </a:lnTo>
                  <a:lnTo>
                    <a:pt x="850504" y="584329"/>
                  </a:lnTo>
                  <a:lnTo>
                    <a:pt x="850597" y="584135"/>
                  </a:lnTo>
                  <a:lnTo>
                    <a:pt x="850678" y="583902"/>
                  </a:lnTo>
                  <a:lnTo>
                    <a:pt x="850760" y="583721"/>
                  </a:lnTo>
                  <a:lnTo>
                    <a:pt x="850841" y="583488"/>
                  </a:lnTo>
                  <a:lnTo>
                    <a:pt x="850968" y="583242"/>
                  </a:lnTo>
                  <a:lnTo>
                    <a:pt x="851050" y="583061"/>
                  </a:lnTo>
                  <a:lnTo>
                    <a:pt x="851142" y="582828"/>
                  </a:lnTo>
                  <a:lnTo>
                    <a:pt x="851224" y="582634"/>
                  </a:lnTo>
                  <a:lnTo>
                    <a:pt x="851305" y="582402"/>
                  </a:lnTo>
                  <a:lnTo>
                    <a:pt x="851432" y="582169"/>
                  </a:lnTo>
                  <a:lnTo>
                    <a:pt x="851514" y="581975"/>
                  </a:lnTo>
                  <a:lnTo>
                    <a:pt x="851606" y="581742"/>
                  </a:lnTo>
                  <a:lnTo>
                    <a:pt x="851688" y="581548"/>
                  </a:lnTo>
                  <a:lnTo>
                    <a:pt x="851769" y="581315"/>
                  </a:lnTo>
                  <a:lnTo>
                    <a:pt x="851896" y="581082"/>
                  </a:lnTo>
                  <a:lnTo>
                    <a:pt x="851978" y="580888"/>
                  </a:lnTo>
                  <a:lnTo>
                    <a:pt x="852059" y="580656"/>
                  </a:lnTo>
                  <a:lnTo>
                    <a:pt x="852152" y="580423"/>
                  </a:lnTo>
                  <a:lnTo>
                    <a:pt x="852233" y="580229"/>
                  </a:lnTo>
                  <a:lnTo>
                    <a:pt x="852360" y="579996"/>
                  </a:lnTo>
                  <a:lnTo>
                    <a:pt x="852442" y="579815"/>
                  </a:lnTo>
                  <a:lnTo>
                    <a:pt x="852523" y="579569"/>
                  </a:lnTo>
                  <a:lnTo>
                    <a:pt x="852604" y="579336"/>
                  </a:lnTo>
                  <a:lnTo>
                    <a:pt x="852697" y="579155"/>
                  </a:lnTo>
                  <a:lnTo>
                    <a:pt x="852825" y="578923"/>
                  </a:lnTo>
                  <a:lnTo>
                    <a:pt x="852906" y="578677"/>
                  </a:lnTo>
                  <a:lnTo>
                    <a:pt x="852987" y="578496"/>
                  </a:lnTo>
                  <a:lnTo>
                    <a:pt x="853068" y="578263"/>
                  </a:lnTo>
                  <a:lnTo>
                    <a:pt x="853161" y="578069"/>
                  </a:lnTo>
                  <a:lnTo>
                    <a:pt x="853277" y="577836"/>
                  </a:lnTo>
                  <a:lnTo>
                    <a:pt x="853370" y="577603"/>
                  </a:lnTo>
                  <a:lnTo>
                    <a:pt x="853451" y="577409"/>
                  </a:lnTo>
                  <a:lnTo>
                    <a:pt x="853532" y="577176"/>
                  </a:lnTo>
                  <a:lnTo>
                    <a:pt x="853625" y="576944"/>
                  </a:lnTo>
                  <a:lnTo>
                    <a:pt x="853741" y="576750"/>
                  </a:lnTo>
                  <a:lnTo>
                    <a:pt x="853834" y="576517"/>
                  </a:lnTo>
                  <a:lnTo>
                    <a:pt x="853915" y="576284"/>
                  </a:lnTo>
                  <a:lnTo>
                    <a:pt x="853996" y="576090"/>
                  </a:lnTo>
                  <a:lnTo>
                    <a:pt x="854077" y="575857"/>
                  </a:lnTo>
                  <a:lnTo>
                    <a:pt x="854205" y="575624"/>
                  </a:lnTo>
                  <a:lnTo>
                    <a:pt x="854298" y="575430"/>
                  </a:lnTo>
                  <a:lnTo>
                    <a:pt x="854379" y="575198"/>
                  </a:lnTo>
                  <a:lnTo>
                    <a:pt x="854460" y="574965"/>
                  </a:lnTo>
                  <a:lnTo>
                    <a:pt x="854541" y="574771"/>
                  </a:lnTo>
                  <a:lnTo>
                    <a:pt x="854669" y="574538"/>
                  </a:lnTo>
                  <a:lnTo>
                    <a:pt x="854750" y="574305"/>
                  </a:lnTo>
                  <a:lnTo>
                    <a:pt x="854843" y="574111"/>
                  </a:lnTo>
                  <a:lnTo>
                    <a:pt x="854924" y="573878"/>
                  </a:lnTo>
                  <a:lnTo>
                    <a:pt x="855005" y="573646"/>
                  </a:lnTo>
                  <a:lnTo>
                    <a:pt x="855133" y="573452"/>
                  </a:lnTo>
                  <a:lnTo>
                    <a:pt x="855214" y="573219"/>
                  </a:lnTo>
                  <a:lnTo>
                    <a:pt x="855307" y="572986"/>
                  </a:lnTo>
                  <a:lnTo>
                    <a:pt x="855388" y="572792"/>
                  </a:lnTo>
                  <a:lnTo>
                    <a:pt x="855469" y="572559"/>
                  </a:lnTo>
                  <a:lnTo>
                    <a:pt x="855597" y="572326"/>
                  </a:lnTo>
                  <a:lnTo>
                    <a:pt x="855678" y="572132"/>
                  </a:lnTo>
                  <a:lnTo>
                    <a:pt x="855759" y="571900"/>
                  </a:lnTo>
                  <a:lnTo>
                    <a:pt x="855852" y="571667"/>
                  </a:lnTo>
                  <a:lnTo>
                    <a:pt x="855933" y="571473"/>
                  </a:lnTo>
                  <a:lnTo>
                    <a:pt x="856061" y="571240"/>
                  </a:lnTo>
                  <a:lnTo>
                    <a:pt x="856142" y="571007"/>
                  </a:lnTo>
                  <a:lnTo>
                    <a:pt x="856223" y="570826"/>
                  </a:lnTo>
                  <a:lnTo>
                    <a:pt x="856305" y="570580"/>
                  </a:lnTo>
                  <a:lnTo>
                    <a:pt x="856397" y="570347"/>
                  </a:lnTo>
                  <a:lnTo>
                    <a:pt x="856525" y="570166"/>
                  </a:lnTo>
                  <a:lnTo>
                    <a:pt x="856606" y="569921"/>
                  </a:lnTo>
                  <a:lnTo>
                    <a:pt x="856687" y="569688"/>
                  </a:lnTo>
                  <a:lnTo>
                    <a:pt x="856769" y="569455"/>
                  </a:lnTo>
                  <a:lnTo>
                    <a:pt x="856861" y="569261"/>
                  </a:lnTo>
                  <a:lnTo>
                    <a:pt x="856977" y="569028"/>
                  </a:lnTo>
                  <a:lnTo>
                    <a:pt x="857070" y="568795"/>
                  </a:lnTo>
                  <a:lnTo>
                    <a:pt x="857151" y="568601"/>
                  </a:lnTo>
                  <a:lnTo>
                    <a:pt x="857233" y="568369"/>
                  </a:lnTo>
                  <a:lnTo>
                    <a:pt x="857314" y="568136"/>
                  </a:lnTo>
                  <a:lnTo>
                    <a:pt x="857441" y="567955"/>
                  </a:lnTo>
                  <a:lnTo>
                    <a:pt x="857534" y="567709"/>
                  </a:lnTo>
                  <a:lnTo>
                    <a:pt x="857615" y="567476"/>
                  </a:lnTo>
                  <a:lnTo>
                    <a:pt x="857697" y="567243"/>
                  </a:lnTo>
                  <a:lnTo>
                    <a:pt x="857778" y="567049"/>
                  </a:lnTo>
                  <a:lnTo>
                    <a:pt x="857905" y="566817"/>
                  </a:lnTo>
                  <a:lnTo>
                    <a:pt x="857998" y="566584"/>
                  </a:lnTo>
                  <a:lnTo>
                    <a:pt x="858079" y="566390"/>
                  </a:lnTo>
                  <a:lnTo>
                    <a:pt x="858161" y="566157"/>
                  </a:lnTo>
                  <a:lnTo>
                    <a:pt x="858242" y="565924"/>
                  </a:lnTo>
                  <a:lnTo>
                    <a:pt x="858369" y="565691"/>
                  </a:lnTo>
                  <a:lnTo>
                    <a:pt x="858451" y="565497"/>
                  </a:lnTo>
                  <a:lnTo>
                    <a:pt x="858543" y="565265"/>
                  </a:lnTo>
                  <a:lnTo>
                    <a:pt x="858625" y="565032"/>
                  </a:lnTo>
                  <a:lnTo>
                    <a:pt x="858706" y="564799"/>
                  </a:lnTo>
                  <a:lnTo>
                    <a:pt x="858833" y="564605"/>
                  </a:lnTo>
                  <a:lnTo>
                    <a:pt x="858915" y="564372"/>
                  </a:lnTo>
                  <a:lnTo>
                    <a:pt x="859007" y="564139"/>
                  </a:lnTo>
                  <a:lnTo>
                    <a:pt x="859089" y="563945"/>
                  </a:lnTo>
                  <a:lnTo>
                    <a:pt x="859170" y="563713"/>
                  </a:lnTo>
                  <a:lnTo>
                    <a:pt x="859297" y="563480"/>
                  </a:lnTo>
                  <a:lnTo>
                    <a:pt x="859379" y="563247"/>
                  </a:lnTo>
                  <a:lnTo>
                    <a:pt x="859460" y="563053"/>
                  </a:lnTo>
                  <a:lnTo>
                    <a:pt x="859553" y="562820"/>
                  </a:lnTo>
                  <a:lnTo>
                    <a:pt x="859634" y="562587"/>
                  </a:lnTo>
                  <a:lnTo>
                    <a:pt x="859761" y="562342"/>
                  </a:lnTo>
                  <a:lnTo>
                    <a:pt x="859843" y="562160"/>
                  </a:lnTo>
                  <a:lnTo>
                    <a:pt x="859924" y="561928"/>
                  </a:lnTo>
                  <a:lnTo>
                    <a:pt x="860005" y="561695"/>
                  </a:lnTo>
                  <a:lnTo>
                    <a:pt x="860098" y="561449"/>
                  </a:lnTo>
                  <a:lnTo>
                    <a:pt x="860225" y="561268"/>
                  </a:lnTo>
                  <a:lnTo>
                    <a:pt x="860307" y="561035"/>
                  </a:lnTo>
                  <a:lnTo>
                    <a:pt x="860388" y="560790"/>
                  </a:lnTo>
                  <a:lnTo>
                    <a:pt x="860469" y="560557"/>
                  </a:lnTo>
                  <a:lnTo>
                    <a:pt x="860562" y="560376"/>
                  </a:lnTo>
                  <a:lnTo>
                    <a:pt x="860678" y="560130"/>
                  </a:lnTo>
                  <a:lnTo>
                    <a:pt x="860771" y="559897"/>
                  </a:lnTo>
                  <a:lnTo>
                    <a:pt x="860852" y="559664"/>
                  </a:lnTo>
                  <a:lnTo>
                    <a:pt x="860933" y="559470"/>
                  </a:lnTo>
                  <a:lnTo>
                    <a:pt x="861014" y="559237"/>
                  </a:lnTo>
                  <a:lnTo>
                    <a:pt x="861142" y="559005"/>
                  </a:lnTo>
                  <a:lnTo>
                    <a:pt x="861235" y="558772"/>
                  </a:lnTo>
                  <a:lnTo>
                    <a:pt x="861316" y="558539"/>
                  </a:lnTo>
                  <a:lnTo>
                    <a:pt x="861397" y="558345"/>
                  </a:lnTo>
                  <a:lnTo>
                    <a:pt x="861478" y="558112"/>
                  </a:lnTo>
                  <a:lnTo>
                    <a:pt x="861606" y="557879"/>
                  </a:lnTo>
                  <a:lnTo>
                    <a:pt x="861699" y="557647"/>
                  </a:lnTo>
                  <a:lnTo>
                    <a:pt x="861780" y="557453"/>
                  </a:lnTo>
                  <a:lnTo>
                    <a:pt x="861861" y="557220"/>
                  </a:lnTo>
                  <a:lnTo>
                    <a:pt x="861942" y="556987"/>
                  </a:lnTo>
                  <a:lnTo>
                    <a:pt x="862070" y="556741"/>
                  </a:lnTo>
                  <a:lnTo>
                    <a:pt x="862151" y="556560"/>
                  </a:lnTo>
                  <a:lnTo>
                    <a:pt x="862244" y="556327"/>
                  </a:lnTo>
                  <a:lnTo>
                    <a:pt x="862325" y="556082"/>
                  </a:lnTo>
                  <a:lnTo>
                    <a:pt x="862406" y="555849"/>
                  </a:lnTo>
                  <a:lnTo>
                    <a:pt x="862870" y="554724"/>
                  </a:lnTo>
                  <a:lnTo>
                    <a:pt x="862998" y="554491"/>
                  </a:lnTo>
                  <a:lnTo>
                    <a:pt x="863079" y="554297"/>
                  </a:lnTo>
                  <a:lnTo>
                    <a:pt x="863160" y="554064"/>
                  </a:lnTo>
                  <a:lnTo>
                    <a:pt x="863253" y="553831"/>
                  </a:lnTo>
                  <a:lnTo>
                    <a:pt x="863334" y="553598"/>
                  </a:lnTo>
                  <a:lnTo>
                    <a:pt x="863462" y="553353"/>
                  </a:lnTo>
                  <a:lnTo>
                    <a:pt x="863543" y="553172"/>
                  </a:lnTo>
                  <a:lnTo>
                    <a:pt x="863624" y="552939"/>
                  </a:lnTo>
                  <a:lnTo>
                    <a:pt x="863717" y="552693"/>
                  </a:lnTo>
                  <a:lnTo>
                    <a:pt x="863798" y="552460"/>
                  </a:lnTo>
                  <a:lnTo>
                    <a:pt x="863926" y="552227"/>
                  </a:lnTo>
                  <a:lnTo>
                    <a:pt x="864007" y="552033"/>
                  </a:lnTo>
                  <a:lnTo>
                    <a:pt x="864088" y="551801"/>
                  </a:lnTo>
                  <a:lnTo>
                    <a:pt x="864169" y="551568"/>
                  </a:lnTo>
                  <a:lnTo>
                    <a:pt x="864262" y="551335"/>
                  </a:lnTo>
                  <a:lnTo>
                    <a:pt x="864378" y="551102"/>
                  </a:lnTo>
                  <a:lnTo>
                    <a:pt x="864471" y="550908"/>
                  </a:lnTo>
                  <a:lnTo>
                    <a:pt x="864552" y="550675"/>
                  </a:lnTo>
                  <a:lnTo>
                    <a:pt x="864633" y="550443"/>
                  </a:lnTo>
                  <a:lnTo>
                    <a:pt x="864715" y="550210"/>
                  </a:lnTo>
                  <a:lnTo>
                    <a:pt x="864842" y="549964"/>
                  </a:lnTo>
                  <a:lnTo>
                    <a:pt x="864935" y="549731"/>
                  </a:lnTo>
                  <a:lnTo>
                    <a:pt x="865016" y="549550"/>
                  </a:lnTo>
                  <a:lnTo>
                    <a:pt x="865097" y="549304"/>
                  </a:lnTo>
                  <a:lnTo>
                    <a:pt x="865179" y="549072"/>
                  </a:lnTo>
                </a:path>
                <a:path w="925195" h="787400">
                  <a:moveTo>
                    <a:pt x="865179" y="549072"/>
                  </a:moveTo>
                  <a:lnTo>
                    <a:pt x="865306" y="548839"/>
                  </a:lnTo>
                  <a:lnTo>
                    <a:pt x="865399" y="548606"/>
                  </a:lnTo>
                  <a:lnTo>
                    <a:pt x="865480" y="548412"/>
                  </a:lnTo>
                  <a:lnTo>
                    <a:pt x="865561" y="548179"/>
                  </a:lnTo>
                  <a:lnTo>
                    <a:pt x="865643" y="547946"/>
                  </a:lnTo>
                  <a:lnTo>
                    <a:pt x="865770" y="547714"/>
                  </a:lnTo>
                  <a:lnTo>
                    <a:pt x="865851" y="547468"/>
                  </a:lnTo>
                  <a:lnTo>
                    <a:pt x="865944" y="547235"/>
                  </a:lnTo>
                  <a:lnTo>
                    <a:pt x="866025" y="547054"/>
                  </a:lnTo>
                  <a:lnTo>
                    <a:pt x="866107" y="546808"/>
                  </a:lnTo>
                  <a:lnTo>
                    <a:pt x="866234" y="546575"/>
                  </a:lnTo>
                  <a:lnTo>
                    <a:pt x="866315" y="546343"/>
                  </a:lnTo>
                  <a:lnTo>
                    <a:pt x="866408" y="546110"/>
                  </a:lnTo>
                  <a:lnTo>
                    <a:pt x="866489" y="545877"/>
                  </a:lnTo>
                  <a:lnTo>
                    <a:pt x="866571" y="545631"/>
                  </a:lnTo>
                  <a:lnTo>
                    <a:pt x="866698" y="545450"/>
                  </a:lnTo>
                  <a:lnTo>
                    <a:pt x="866779" y="545217"/>
                  </a:lnTo>
                  <a:lnTo>
                    <a:pt x="866861" y="544985"/>
                  </a:lnTo>
                  <a:lnTo>
                    <a:pt x="866953" y="544739"/>
                  </a:lnTo>
                  <a:lnTo>
                    <a:pt x="867035" y="544506"/>
                  </a:lnTo>
                  <a:lnTo>
                    <a:pt x="867162" y="544273"/>
                  </a:lnTo>
                  <a:lnTo>
                    <a:pt x="867243" y="544079"/>
                  </a:lnTo>
                  <a:lnTo>
                    <a:pt x="867325" y="543846"/>
                  </a:lnTo>
                  <a:lnTo>
                    <a:pt x="867417" y="543614"/>
                  </a:lnTo>
                  <a:lnTo>
                    <a:pt x="867499" y="543381"/>
                  </a:lnTo>
                  <a:lnTo>
                    <a:pt x="867626" y="543148"/>
                  </a:lnTo>
                  <a:lnTo>
                    <a:pt x="867707" y="542902"/>
                  </a:lnTo>
                  <a:lnTo>
                    <a:pt x="867789" y="542669"/>
                  </a:lnTo>
                  <a:lnTo>
                    <a:pt x="867870" y="542488"/>
                  </a:lnTo>
                  <a:lnTo>
                    <a:pt x="867963" y="542243"/>
                  </a:lnTo>
                  <a:lnTo>
                    <a:pt x="868415" y="541066"/>
                  </a:lnTo>
                  <a:lnTo>
                    <a:pt x="868543" y="540833"/>
                  </a:lnTo>
                  <a:lnTo>
                    <a:pt x="868635" y="540652"/>
                  </a:lnTo>
                  <a:lnTo>
                    <a:pt x="868717" y="540419"/>
                  </a:lnTo>
                  <a:lnTo>
                    <a:pt x="868798" y="540173"/>
                  </a:lnTo>
                  <a:lnTo>
                    <a:pt x="868879" y="539940"/>
                  </a:lnTo>
                  <a:lnTo>
                    <a:pt x="869007" y="539708"/>
                  </a:lnTo>
                  <a:lnTo>
                    <a:pt x="869099" y="539475"/>
                  </a:lnTo>
                  <a:lnTo>
                    <a:pt x="869181" y="539242"/>
                  </a:lnTo>
                  <a:lnTo>
                    <a:pt x="869262" y="538996"/>
                  </a:lnTo>
                  <a:lnTo>
                    <a:pt x="869343" y="538815"/>
                  </a:lnTo>
                  <a:lnTo>
                    <a:pt x="869471" y="538582"/>
                  </a:lnTo>
                  <a:lnTo>
                    <a:pt x="869552" y="538337"/>
                  </a:lnTo>
                  <a:lnTo>
                    <a:pt x="869645" y="538104"/>
                  </a:lnTo>
                  <a:lnTo>
                    <a:pt x="869726" y="537871"/>
                  </a:lnTo>
                  <a:lnTo>
                    <a:pt x="869807" y="537638"/>
                  </a:lnTo>
                  <a:lnTo>
                    <a:pt x="869935" y="537405"/>
                  </a:lnTo>
                  <a:lnTo>
                    <a:pt x="870016" y="537160"/>
                  </a:lnTo>
                  <a:lnTo>
                    <a:pt x="870109" y="536927"/>
                  </a:lnTo>
                  <a:lnTo>
                    <a:pt x="870190" y="536746"/>
                  </a:lnTo>
                  <a:lnTo>
                    <a:pt x="870271" y="536500"/>
                  </a:lnTo>
                  <a:lnTo>
                    <a:pt x="870399" y="536267"/>
                  </a:lnTo>
                  <a:lnTo>
                    <a:pt x="870480" y="536035"/>
                  </a:lnTo>
                  <a:lnTo>
                    <a:pt x="870561" y="535802"/>
                  </a:lnTo>
                  <a:lnTo>
                    <a:pt x="870654" y="535569"/>
                  </a:lnTo>
                  <a:lnTo>
                    <a:pt x="870735" y="535323"/>
                  </a:lnTo>
                  <a:lnTo>
                    <a:pt x="870863" y="535090"/>
                  </a:lnTo>
                  <a:lnTo>
                    <a:pt x="870944" y="534858"/>
                  </a:lnTo>
                  <a:lnTo>
                    <a:pt x="871025" y="534676"/>
                  </a:lnTo>
                  <a:lnTo>
                    <a:pt x="871118" y="534431"/>
                  </a:lnTo>
                  <a:lnTo>
                    <a:pt x="871199" y="534198"/>
                  </a:lnTo>
                  <a:lnTo>
                    <a:pt x="871327" y="533965"/>
                  </a:lnTo>
                  <a:lnTo>
                    <a:pt x="871408" y="533732"/>
                  </a:lnTo>
                  <a:lnTo>
                    <a:pt x="871489" y="533500"/>
                  </a:lnTo>
                  <a:lnTo>
                    <a:pt x="871570" y="533254"/>
                  </a:lnTo>
                  <a:lnTo>
                    <a:pt x="871663" y="533021"/>
                  </a:lnTo>
                  <a:lnTo>
                    <a:pt x="871779" y="532788"/>
                  </a:lnTo>
                  <a:lnTo>
                    <a:pt x="871872" y="532555"/>
                  </a:lnTo>
                  <a:lnTo>
                    <a:pt x="871953" y="532323"/>
                  </a:lnTo>
                  <a:lnTo>
                    <a:pt x="872034" y="532129"/>
                  </a:lnTo>
                  <a:lnTo>
                    <a:pt x="872115" y="531896"/>
                  </a:lnTo>
                  <a:lnTo>
                    <a:pt x="872243" y="531663"/>
                  </a:lnTo>
                  <a:lnTo>
                    <a:pt x="872336" y="531417"/>
                  </a:lnTo>
                  <a:lnTo>
                    <a:pt x="872417" y="531184"/>
                  </a:lnTo>
                  <a:lnTo>
                    <a:pt x="872498" y="530952"/>
                  </a:lnTo>
                  <a:lnTo>
                    <a:pt x="872579" y="530719"/>
                  </a:lnTo>
                  <a:lnTo>
                    <a:pt x="872707" y="530486"/>
                  </a:lnTo>
                  <a:lnTo>
                    <a:pt x="872800" y="530240"/>
                  </a:lnTo>
                  <a:lnTo>
                    <a:pt x="872881" y="530007"/>
                  </a:lnTo>
                  <a:lnTo>
                    <a:pt x="872962" y="529775"/>
                  </a:lnTo>
                  <a:lnTo>
                    <a:pt x="873043" y="529542"/>
                  </a:lnTo>
                  <a:lnTo>
                    <a:pt x="873171" y="529309"/>
                  </a:lnTo>
                  <a:lnTo>
                    <a:pt x="873252" y="529063"/>
                  </a:lnTo>
                  <a:lnTo>
                    <a:pt x="873345" y="528882"/>
                  </a:lnTo>
                  <a:lnTo>
                    <a:pt x="873426" y="528649"/>
                  </a:lnTo>
                  <a:lnTo>
                    <a:pt x="873507" y="528404"/>
                  </a:lnTo>
                  <a:lnTo>
                    <a:pt x="873635" y="528171"/>
                  </a:lnTo>
                  <a:lnTo>
                    <a:pt x="873716" y="527938"/>
                  </a:lnTo>
                  <a:lnTo>
                    <a:pt x="873809" y="527705"/>
                  </a:lnTo>
                  <a:lnTo>
                    <a:pt x="873890" y="527472"/>
                  </a:lnTo>
                  <a:lnTo>
                    <a:pt x="873971" y="527240"/>
                  </a:lnTo>
                  <a:lnTo>
                    <a:pt x="874099" y="526994"/>
                  </a:lnTo>
                  <a:lnTo>
                    <a:pt x="874180" y="526761"/>
                  </a:lnTo>
                  <a:lnTo>
                    <a:pt x="874261" y="526528"/>
                  </a:lnTo>
                  <a:lnTo>
                    <a:pt x="874354" y="526295"/>
                  </a:lnTo>
                  <a:lnTo>
                    <a:pt x="874435" y="526063"/>
                  </a:lnTo>
                  <a:lnTo>
                    <a:pt x="874563" y="525817"/>
                  </a:lnTo>
                  <a:lnTo>
                    <a:pt x="874644" y="525584"/>
                  </a:lnTo>
                  <a:lnTo>
                    <a:pt x="874725" y="525351"/>
                  </a:lnTo>
                  <a:lnTo>
                    <a:pt x="874818" y="525119"/>
                  </a:lnTo>
                  <a:lnTo>
                    <a:pt x="874899" y="524925"/>
                  </a:lnTo>
                  <a:lnTo>
                    <a:pt x="875027" y="524692"/>
                  </a:lnTo>
                  <a:lnTo>
                    <a:pt x="875108" y="524459"/>
                  </a:lnTo>
                  <a:lnTo>
                    <a:pt x="875189" y="524226"/>
                  </a:lnTo>
                  <a:lnTo>
                    <a:pt x="875271" y="523980"/>
                  </a:lnTo>
                  <a:lnTo>
                    <a:pt x="875363" y="523748"/>
                  </a:lnTo>
                  <a:lnTo>
                    <a:pt x="875479" y="523515"/>
                  </a:lnTo>
                  <a:lnTo>
                    <a:pt x="875572" y="523282"/>
                  </a:lnTo>
                  <a:lnTo>
                    <a:pt x="875653" y="523049"/>
                  </a:lnTo>
                  <a:lnTo>
                    <a:pt x="875735" y="522803"/>
                  </a:lnTo>
                  <a:lnTo>
                    <a:pt x="875816" y="522571"/>
                  </a:lnTo>
                  <a:lnTo>
                    <a:pt x="875943" y="522338"/>
                  </a:lnTo>
                  <a:lnTo>
                    <a:pt x="876036" y="522105"/>
                  </a:lnTo>
                  <a:lnTo>
                    <a:pt x="876117" y="521872"/>
                  </a:lnTo>
                  <a:lnTo>
                    <a:pt x="876199" y="521626"/>
                  </a:lnTo>
                  <a:lnTo>
                    <a:pt x="876280" y="521394"/>
                  </a:lnTo>
                  <a:lnTo>
                    <a:pt x="876407" y="521161"/>
                  </a:lnTo>
                  <a:lnTo>
                    <a:pt x="876489" y="520928"/>
                  </a:lnTo>
                  <a:lnTo>
                    <a:pt x="876581" y="520695"/>
                  </a:lnTo>
                  <a:lnTo>
                    <a:pt x="876663" y="520449"/>
                  </a:lnTo>
                  <a:lnTo>
                    <a:pt x="876744" y="520217"/>
                  </a:lnTo>
                  <a:lnTo>
                    <a:pt x="876871" y="519984"/>
                  </a:lnTo>
                  <a:lnTo>
                    <a:pt x="876953" y="519751"/>
                  </a:lnTo>
                  <a:lnTo>
                    <a:pt x="877045" y="519518"/>
                  </a:lnTo>
                  <a:lnTo>
                    <a:pt x="877127" y="519273"/>
                  </a:lnTo>
                  <a:lnTo>
                    <a:pt x="877208" y="519040"/>
                  </a:lnTo>
                  <a:lnTo>
                    <a:pt x="877335" y="518807"/>
                  </a:lnTo>
                  <a:lnTo>
                    <a:pt x="877417" y="518574"/>
                  </a:lnTo>
                  <a:lnTo>
                    <a:pt x="877509" y="518341"/>
                  </a:lnTo>
                  <a:lnTo>
                    <a:pt x="877591" y="518096"/>
                  </a:lnTo>
                  <a:lnTo>
                    <a:pt x="877672" y="517914"/>
                  </a:lnTo>
                  <a:lnTo>
                    <a:pt x="877799" y="517682"/>
                  </a:lnTo>
                  <a:lnTo>
                    <a:pt x="877881" y="517449"/>
                  </a:lnTo>
                  <a:lnTo>
                    <a:pt x="877962" y="517203"/>
                  </a:lnTo>
                  <a:lnTo>
                    <a:pt x="878055" y="516970"/>
                  </a:lnTo>
                  <a:lnTo>
                    <a:pt x="878136" y="516738"/>
                  </a:lnTo>
                  <a:lnTo>
                    <a:pt x="878263" y="516505"/>
                  </a:lnTo>
                  <a:lnTo>
                    <a:pt x="878345" y="516272"/>
                  </a:lnTo>
                  <a:lnTo>
                    <a:pt x="878426" y="516026"/>
                  </a:lnTo>
                  <a:lnTo>
                    <a:pt x="878519" y="515793"/>
                  </a:lnTo>
                  <a:lnTo>
                    <a:pt x="878600" y="515561"/>
                  </a:lnTo>
                  <a:lnTo>
                    <a:pt x="878727" y="515328"/>
                  </a:lnTo>
                  <a:lnTo>
                    <a:pt x="878809" y="515095"/>
                  </a:lnTo>
                  <a:lnTo>
                    <a:pt x="878890" y="514849"/>
                  </a:lnTo>
                  <a:lnTo>
                    <a:pt x="878971" y="514616"/>
                  </a:lnTo>
                  <a:lnTo>
                    <a:pt x="879064" y="514384"/>
                  </a:lnTo>
                  <a:lnTo>
                    <a:pt x="879180" y="514151"/>
                  </a:lnTo>
                  <a:lnTo>
                    <a:pt x="879273" y="513918"/>
                  </a:lnTo>
                  <a:lnTo>
                    <a:pt x="879354" y="513672"/>
                  </a:lnTo>
                  <a:lnTo>
                    <a:pt x="879435" y="513439"/>
                  </a:lnTo>
                  <a:lnTo>
                    <a:pt x="879516" y="513207"/>
                  </a:lnTo>
                  <a:lnTo>
                    <a:pt x="879644" y="512974"/>
                  </a:lnTo>
                  <a:lnTo>
                    <a:pt x="879737" y="512741"/>
                  </a:lnTo>
                  <a:lnTo>
                    <a:pt x="879818" y="512495"/>
                  </a:lnTo>
                  <a:lnTo>
                    <a:pt x="879899" y="512262"/>
                  </a:lnTo>
                  <a:lnTo>
                    <a:pt x="879980" y="512030"/>
                  </a:lnTo>
                  <a:lnTo>
                    <a:pt x="880108" y="511797"/>
                  </a:lnTo>
                  <a:lnTo>
                    <a:pt x="880189" y="511564"/>
                  </a:lnTo>
                  <a:lnTo>
                    <a:pt x="880282" y="511318"/>
                  </a:lnTo>
                  <a:lnTo>
                    <a:pt x="880363" y="511086"/>
                  </a:lnTo>
                  <a:lnTo>
                    <a:pt x="880444" y="510853"/>
                  </a:lnTo>
                  <a:lnTo>
                    <a:pt x="880572" y="510620"/>
                  </a:lnTo>
                  <a:lnTo>
                    <a:pt x="880653" y="510387"/>
                  </a:lnTo>
                  <a:lnTo>
                    <a:pt x="880746" y="510103"/>
                  </a:lnTo>
                  <a:lnTo>
                    <a:pt x="880827" y="509870"/>
                  </a:lnTo>
                  <a:lnTo>
                    <a:pt x="880908" y="509624"/>
                  </a:lnTo>
                  <a:lnTo>
                    <a:pt x="881036" y="509391"/>
                  </a:lnTo>
                  <a:lnTo>
                    <a:pt x="881117" y="509158"/>
                  </a:lnTo>
                  <a:lnTo>
                    <a:pt x="881210" y="508926"/>
                  </a:lnTo>
                  <a:lnTo>
                    <a:pt x="881291" y="508693"/>
                  </a:lnTo>
                  <a:lnTo>
                    <a:pt x="881372" y="508447"/>
                  </a:lnTo>
                  <a:lnTo>
                    <a:pt x="881500" y="508214"/>
                  </a:lnTo>
                  <a:lnTo>
                    <a:pt x="881581" y="507981"/>
                  </a:lnTo>
                  <a:lnTo>
                    <a:pt x="881662" y="507749"/>
                  </a:lnTo>
                  <a:lnTo>
                    <a:pt x="881755" y="507516"/>
                  </a:lnTo>
                  <a:lnTo>
                    <a:pt x="881836" y="507270"/>
                  </a:lnTo>
                  <a:lnTo>
                    <a:pt x="881964" y="507037"/>
                  </a:lnTo>
                  <a:lnTo>
                    <a:pt x="882045" y="506804"/>
                  </a:lnTo>
                  <a:lnTo>
                    <a:pt x="882126" y="506572"/>
                  </a:lnTo>
                  <a:lnTo>
                    <a:pt x="882219" y="506339"/>
                  </a:lnTo>
                  <a:lnTo>
                    <a:pt x="882300" y="506093"/>
                  </a:lnTo>
                  <a:lnTo>
                    <a:pt x="882428" y="505860"/>
                  </a:lnTo>
                  <a:lnTo>
                    <a:pt x="882509" y="505628"/>
                  </a:lnTo>
                  <a:lnTo>
                    <a:pt x="882590" y="505395"/>
                  </a:lnTo>
                  <a:lnTo>
                    <a:pt x="882671" y="505162"/>
                  </a:lnTo>
                  <a:lnTo>
                    <a:pt x="882764" y="504916"/>
                  </a:lnTo>
                  <a:lnTo>
                    <a:pt x="882892" y="504683"/>
                  </a:lnTo>
                  <a:lnTo>
                    <a:pt x="882973" y="504451"/>
                  </a:lnTo>
                  <a:lnTo>
                    <a:pt x="883054" y="504218"/>
                  </a:lnTo>
                  <a:lnTo>
                    <a:pt x="883135" y="503985"/>
                  </a:lnTo>
                  <a:lnTo>
                    <a:pt x="883263" y="503739"/>
                  </a:lnTo>
                  <a:lnTo>
                    <a:pt x="883344" y="503506"/>
                  </a:lnTo>
                  <a:lnTo>
                    <a:pt x="883437" y="503274"/>
                  </a:lnTo>
                  <a:lnTo>
                    <a:pt x="883518" y="503041"/>
                  </a:lnTo>
                  <a:lnTo>
                    <a:pt x="883599" y="502808"/>
                  </a:lnTo>
                </a:path>
                <a:path w="925195" h="787400">
                  <a:moveTo>
                    <a:pt x="883599" y="502808"/>
                  </a:moveTo>
                  <a:lnTo>
                    <a:pt x="883727" y="502523"/>
                  </a:lnTo>
                  <a:lnTo>
                    <a:pt x="883808" y="502291"/>
                  </a:lnTo>
                  <a:lnTo>
                    <a:pt x="883889" y="502045"/>
                  </a:lnTo>
                  <a:lnTo>
                    <a:pt x="883982" y="501812"/>
                  </a:lnTo>
                  <a:lnTo>
                    <a:pt x="884063" y="501579"/>
                  </a:lnTo>
                  <a:lnTo>
                    <a:pt x="884191" y="501346"/>
                  </a:lnTo>
                  <a:lnTo>
                    <a:pt x="884272" y="501114"/>
                  </a:lnTo>
                  <a:lnTo>
                    <a:pt x="884353" y="500868"/>
                  </a:lnTo>
                  <a:lnTo>
                    <a:pt x="884446" y="500635"/>
                  </a:lnTo>
                  <a:lnTo>
                    <a:pt x="884527" y="500402"/>
                  </a:lnTo>
                  <a:lnTo>
                    <a:pt x="884655" y="500170"/>
                  </a:lnTo>
                  <a:lnTo>
                    <a:pt x="884736" y="499937"/>
                  </a:lnTo>
                  <a:lnTo>
                    <a:pt x="884817" y="499691"/>
                  </a:lnTo>
                  <a:lnTo>
                    <a:pt x="884910" y="499458"/>
                  </a:lnTo>
                  <a:lnTo>
                    <a:pt x="884991" y="499225"/>
                  </a:lnTo>
                  <a:lnTo>
                    <a:pt x="885119" y="498993"/>
                  </a:lnTo>
                  <a:lnTo>
                    <a:pt x="885200" y="498760"/>
                  </a:lnTo>
                  <a:lnTo>
                    <a:pt x="885281" y="498527"/>
                  </a:lnTo>
                  <a:lnTo>
                    <a:pt x="885363" y="498242"/>
                  </a:lnTo>
                  <a:lnTo>
                    <a:pt x="885455" y="497997"/>
                  </a:lnTo>
                  <a:lnTo>
                    <a:pt x="885583" y="497764"/>
                  </a:lnTo>
                  <a:lnTo>
                    <a:pt x="885664" y="497531"/>
                  </a:lnTo>
                  <a:lnTo>
                    <a:pt x="885745" y="497298"/>
                  </a:lnTo>
                  <a:lnTo>
                    <a:pt x="885827" y="497065"/>
                  </a:lnTo>
                  <a:lnTo>
                    <a:pt x="885919" y="496820"/>
                  </a:lnTo>
                  <a:lnTo>
                    <a:pt x="886035" y="496587"/>
                  </a:lnTo>
                  <a:lnTo>
                    <a:pt x="886128" y="496354"/>
                  </a:lnTo>
                  <a:lnTo>
                    <a:pt x="886209" y="496121"/>
                  </a:lnTo>
                  <a:lnTo>
                    <a:pt x="886291" y="495888"/>
                  </a:lnTo>
                  <a:lnTo>
                    <a:pt x="886372" y="495656"/>
                  </a:lnTo>
                  <a:lnTo>
                    <a:pt x="886499" y="495410"/>
                  </a:lnTo>
                  <a:lnTo>
                    <a:pt x="886592" y="495177"/>
                  </a:lnTo>
                  <a:lnTo>
                    <a:pt x="886673" y="494893"/>
                  </a:lnTo>
                  <a:lnTo>
                    <a:pt x="886755" y="494660"/>
                  </a:lnTo>
                  <a:lnTo>
                    <a:pt x="886836" y="494427"/>
                  </a:lnTo>
                  <a:lnTo>
                    <a:pt x="886963" y="494194"/>
                  </a:lnTo>
                  <a:lnTo>
                    <a:pt x="887045" y="493948"/>
                  </a:lnTo>
                  <a:lnTo>
                    <a:pt x="887137" y="493716"/>
                  </a:lnTo>
                  <a:lnTo>
                    <a:pt x="887219" y="493483"/>
                  </a:lnTo>
                  <a:lnTo>
                    <a:pt x="887300" y="493250"/>
                  </a:lnTo>
                  <a:lnTo>
                    <a:pt x="887427" y="493017"/>
                  </a:lnTo>
                  <a:lnTo>
                    <a:pt x="887509" y="492784"/>
                  </a:lnTo>
                  <a:lnTo>
                    <a:pt x="887590" y="492539"/>
                  </a:lnTo>
                  <a:lnTo>
                    <a:pt x="887683" y="492306"/>
                  </a:lnTo>
                  <a:lnTo>
                    <a:pt x="887764" y="492073"/>
                  </a:lnTo>
                  <a:lnTo>
                    <a:pt x="887891" y="491789"/>
                  </a:lnTo>
                  <a:lnTo>
                    <a:pt x="887973" y="491556"/>
                  </a:lnTo>
                  <a:lnTo>
                    <a:pt x="888054" y="491323"/>
                  </a:lnTo>
                  <a:lnTo>
                    <a:pt x="888147" y="491077"/>
                  </a:lnTo>
                  <a:lnTo>
                    <a:pt x="888228" y="490844"/>
                  </a:lnTo>
                  <a:lnTo>
                    <a:pt x="888355" y="490612"/>
                  </a:lnTo>
                  <a:lnTo>
                    <a:pt x="888437" y="490379"/>
                  </a:lnTo>
                  <a:lnTo>
                    <a:pt x="888518" y="490146"/>
                  </a:lnTo>
                  <a:lnTo>
                    <a:pt x="888611" y="489913"/>
                  </a:lnTo>
                  <a:lnTo>
                    <a:pt x="888692" y="489667"/>
                  </a:lnTo>
                  <a:lnTo>
                    <a:pt x="888819" y="489435"/>
                  </a:lnTo>
                  <a:lnTo>
                    <a:pt x="888901" y="489150"/>
                  </a:lnTo>
                  <a:lnTo>
                    <a:pt x="888982" y="488917"/>
                  </a:lnTo>
                  <a:lnTo>
                    <a:pt x="889063" y="488684"/>
                  </a:lnTo>
                  <a:lnTo>
                    <a:pt x="889156" y="488452"/>
                  </a:lnTo>
                  <a:lnTo>
                    <a:pt x="889283" y="488206"/>
                  </a:lnTo>
                  <a:lnTo>
                    <a:pt x="889365" y="487973"/>
                  </a:lnTo>
                  <a:lnTo>
                    <a:pt x="889446" y="487740"/>
                  </a:lnTo>
                  <a:lnTo>
                    <a:pt x="889527" y="487507"/>
                  </a:lnTo>
                  <a:lnTo>
                    <a:pt x="889620" y="487275"/>
                  </a:lnTo>
                  <a:lnTo>
                    <a:pt x="889736" y="487042"/>
                  </a:lnTo>
                  <a:lnTo>
                    <a:pt x="889829" y="486757"/>
                  </a:lnTo>
                  <a:lnTo>
                    <a:pt x="889910" y="486512"/>
                  </a:lnTo>
                  <a:lnTo>
                    <a:pt x="889991" y="486279"/>
                  </a:lnTo>
                  <a:lnTo>
                    <a:pt x="890072" y="486046"/>
                  </a:lnTo>
                  <a:lnTo>
                    <a:pt x="890200" y="485813"/>
                  </a:lnTo>
                  <a:lnTo>
                    <a:pt x="890293" y="485580"/>
                  </a:lnTo>
                  <a:lnTo>
                    <a:pt x="890374" y="485335"/>
                  </a:lnTo>
                  <a:lnTo>
                    <a:pt x="890455" y="485102"/>
                  </a:lnTo>
                  <a:lnTo>
                    <a:pt x="890536" y="484869"/>
                  </a:lnTo>
                  <a:lnTo>
                    <a:pt x="890664" y="484584"/>
                  </a:lnTo>
                  <a:lnTo>
                    <a:pt x="890745" y="484352"/>
                  </a:lnTo>
                  <a:lnTo>
                    <a:pt x="890838" y="484119"/>
                  </a:lnTo>
                  <a:lnTo>
                    <a:pt x="890919" y="483886"/>
                  </a:lnTo>
                  <a:lnTo>
                    <a:pt x="891000" y="483640"/>
                  </a:lnTo>
                  <a:lnTo>
                    <a:pt x="891128" y="483408"/>
                  </a:lnTo>
                  <a:lnTo>
                    <a:pt x="891209" y="483175"/>
                  </a:lnTo>
                  <a:lnTo>
                    <a:pt x="891290" y="482942"/>
                  </a:lnTo>
                  <a:lnTo>
                    <a:pt x="891383" y="482709"/>
                  </a:lnTo>
                  <a:lnTo>
                    <a:pt x="891464" y="482425"/>
                  </a:lnTo>
                  <a:lnTo>
                    <a:pt x="891592" y="482192"/>
                  </a:lnTo>
                  <a:lnTo>
                    <a:pt x="891673" y="481946"/>
                  </a:lnTo>
                  <a:lnTo>
                    <a:pt x="891754" y="481713"/>
                  </a:lnTo>
                  <a:lnTo>
                    <a:pt x="891847" y="481480"/>
                  </a:lnTo>
                  <a:lnTo>
                    <a:pt x="891928" y="481248"/>
                  </a:lnTo>
                  <a:lnTo>
                    <a:pt x="892056" y="481015"/>
                  </a:lnTo>
                  <a:lnTo>
                    <a:pt x="892137" y="480769"/>
                  </a:lnTo>
                  <a:lnTo>
                    <a:pt x="892218" y="480497"/>
                  </a:lnTo>
                  <a:lnTo>
                    <a:pt x="892311" y="480252"/>
                  </a:lnTo>
                  <a:lnTo>
                    <a:pt x="892392" y="480019"/>
                  </a:lnTo>
                  <a:lnTo>
                    <a:pt x="892520" y="479786"/>
                  </a:lnTo>
                  <a:lnTo>
                    <a:pt x="892601" y="479553"/>
                  </a:lnTo>
                  <a:lnTo>
                    <a:pt x="892682" y="479320"/>
                  </a:lnTo>
                  <a:lnTo>
                    <a:pt x="892764" y="479075"/>
                  </a:lnTo>
                  <a:lnTo>
                    <a:pt x="892856" y="478842"/>
                  </a:lnTo>
                  <a:lnTo>
                    <a:pt x="892984" y="478557"/>
                  </a:lnTo>
                  <a:lnTo>
                    <a:pt x="893065" y="478325"/>
                  </a:lnTo>
                  <a:lnTo>
                    <a:pt x="893146" y="478092"/>
                  </a:lnTo>
                  <a:lnTo>
                    <a:pt x="893228" y="477859"/>
                  </a:lnTo>
                  <a:lnTo>
                    <a:pt x="893320" y="477626"/>
                  </a:lnTo>
                  <a:lnTo>
                    <a:pt x="893436" y="477380"/>
                  </a:lnTo>
                  <a:lnTo>
                    <a:pt x="893529" y="477148"/>
                  </a:lnTo>
                  <a:lnTo>
                    <a:pt x="893610" y="476915"/>
                  </a:lnTo>
                  <a:lnTo>
                    <a:pt x="893692" y="476630"/>
                  </a:lnTo>
                  <a:lnTo>
                    <a:pt x="893773" y="476397"/>
                  </a:lnTo>
                  <a:lnTo>
                    <a:pt x="893900" y="476165"/>
                  </a:lnTo>
                  <a:lnTo>
                    <a:pt x="893993" y="475932"/>
                  </a:lnTo>
                  <a:lnTo>
                    <a:pt x="894074" y="475686"/>
                  </a:lnTo>
                  <a:lnTo>
                    <a:pt x="894156" y="475453"/>
                  </a:lnTo>
                  <a:lnTo>
                    <a:pt x="894237" y="475221"/>
                  </a:lnTo>
                  <a:lnTo>
                    <a:pt x="894364" y="474936"/>
                  </a:lnTo>
                  <a:lnTo>
                    <a:pt x="894446" y="474703"/>
                  </a:lnTo>
                  <a:lnTo>
                    <a:pt x="894538" y="474470"/>
                  </a:lnTo>
                  <a:lnTo>
                    <a:pt x="894620" y="474238"/>
                  </a:lnTo>
                  <a:lnTo>
                    <a:pt x="894701" y="473992"/>
                  </a:lnTo>
                  <a:lnTo>
                    <a:pt x="894828" y="473759"/>
                  </a:lnTo>
                  <a:lnTo>
                    <a:pt x="894910" y="473526"/>
                  </a:lnTo>
                  <a:lnTo>
                    <a:pt x="894991" y="473242"/>
                  </a:lnTo>
                  <a:lnTo>
                    <a:pt x="895084" y="473009"/>
                  </a:lnTo>
                  <a:lnTo>
                    <a:pt x="895165" y="472776"/>
                  </a:lnTo>
                  <a:lnTo>
                    <a:pt x="895292" y="472543"/>
                  </a:lnTo>
                  <a:lnTo>
                    <a:pt x="895374" y="472298"/>
                  </a:lnTo>
                  <a:lnTo>
                    <a:pt x="895455" y="472065"/>
                  </a:lnTo>
                  <a:lnTo>
                    <a:pt x="895548" y="471832"/>
                  </a:lnTo>
                  <a:lnTo>
                    <a:pt x="895629" y="471547"/>
                  </a:lnTo>
                  <a:lnTo>
                    <a:pt x="895756" y="471315"/>
                  </a:lnTo>
                  <a:lnTo>
                    <a:pt x="895838" y="471082"/>
                  </a:lnTo>
                  <a:lnTo>
                    <a:pt x="895919" y="470849"/>
                  </a:lnTo>
                  <a:lnTo>
                    <a:pt x="896012" y="470603"/>
                  </a:lnTo>
                  <a:lnTo>
                    <a:pt x="896093" y="470370"/>
                  </a:lnTo>
                  <a:lnTo>
                    <a:pt x="896220" y="470138"/>
                  </a:lnTo>
                  <a:lnTo>
                    <a:pt x="896302" y="469853"/>
                  </a:lnTo>
                  <a:lnTo>
                    <a:pt x="896383" y="469620"/>
                  </a:lnTo>
                  <a:lnTo>
                    <a:pt x="896464" y="469387"/>
                  </a:lnTo>
                  <a:lnTo>
                    <a:pt x="896557" y="469155"/>
                  </a:lnTo>
                  <a:lnTo>
                    <a:pt x="896684" y="468909"/>
                  </a:lnTo>
                  <a:lnTo>
                    <a:pt x="896766" y="468676"/>
                  </a:lnTo>
                  <a:lnTo>
                    <a:pt x="896847" y="468392"/>
                  </a:lnTo>
                  <a:lnTo>
                    <a:pt x="896928" y="468159"/>
                  </a:lnTo>
                  <a:lnTo>
                    <a:pt x="897021" y="467926"/>
                  </a:lnTo>
                  <a:lnTo>
                    <a:pt x="897137" y="467693"/>
                  </a:lnTo>
                  <a:lnTo>
                    <a:pt x="897230" y="467460"/>
                  </a:lnTo>
                  <a:lnTo>
                    <a:pt x="897311" y="467215"/>
                  </a:lnTo>
                  <a:lnTo>
                    <a:pt x="897392" y="466982"/>
                  </a:lnTo>
                  <a:lnTo>
                    <a:pt x="897473" y="466697"/>
                  </a:lnTo>
                  <a:lnTo>
                    <a:pt x="897937" y="465520"/>
                  </a:lnTo>
                  <a:lnTo>
                    <a:pt x="898065" y="465236"/>
                  </a:lnTo>
                  <a:lnTo>
                    <a:pt x="898146" y="465003"/>
                  </a:lnTo>
                  <a:lnTo>
                    <a:pt x="898239" y="464770"/>
                  </a:lnTo>
                  <a:lnTo>
                    <a:pt x="898320" y="464537"/>
                  </a:lnTo>
                  <a:lnTo>
                    <a:pt x="898401" y="464305"/>
                  </a:lnTo>
                  <a:lnTo>
                    <a:pt x="898529" y="464072"/>
                  </a:lnTo>
                  <a:lnTo>
                    <a:pt x="898610" y="463787"/>
                  </a:lnTo>
                  <a:lnTo>
                    <a:pt x="898691" y="463541"/>
                  </a:lnTo>
                  <a:lnTo>
                    <a:pt x="898784" y="463309"/>
                  </a:lnTo>
                  <a:lnTo>
                    <a:pt x="898865" y="463076"/>
                  </a:lnTo>
                  <a:lnTo>
                    <a:pt x="898993" y="462843"/>
                  </a:lnTo>
                  <a:lnTo>
                    <a:pt x="899074" y="462610"/>
                  </a:lnTo>
                  <a:lnTo>
                    <a:pt x="899155" y="462326"/>
                  </a:lnTo>
                  <a:lnTo>
                    <a:pt x="899248" y="462093"/>
                  </a:lnTo>
                  <a:lnTo>
                    <a:pt x="899329" y="461847"/>
                  </a:lnTo>
                  <a:lnTo>
                    <a:pt x="899457" y="461614"/>
                  </a:lnTo>
                  <a:lnTo>
                    <a:pt x="899538" y="461382"/>
                  </a:lnTo>
                  <a:lnTo>
                    <a:pt x="899619" y="461097"/>
                  </a:lnTo>
                  <a:lnTo>
                    <a:pt x="899712" y="460864"/>
                  </a:lnTo>
                  <a:lnTo>
                    <a:pt x="899793" y="460631"/>
                  </a:lnTo>
                  <a:lnTo>
                    <a:pt x="899921" y="460399"/>
                  </a:lnTo>
                  <a:lnTo>
                    <a:pt x="900002" y="460153"/>
                  </a:lnTo>
                  <a:lnTo>
                    <a:pt x="900083" y="459920"/>
                  </a:lnTo>
                  <a:lnTo>
                    <a:pt x="900164" y="459635"/>
                  </a:lnTo>
                  <a:lnTo>
                    <a:pt x="900257" y="459403"/>
                  </a:lnTo>
                  <a:lnTo>
                    <a:pt x="900385" y="459170"/>
                  </a:lnTo>
                  <a:lnTo>
                    <a:pt x="900466" y="458937"/>
                  </a:lnTo>
                  <a:lnTo>
                    <a:pt x="900547" y="458704"/>
                  </a:lnTo>
                  <a:lnTo>
                    <a:pt x="900628" y="458459"/>
                  </a:lnTo>
                  <a:lnTo>
                    <a:pt x="900721" y="458187"/>
                  </a:lnTo>
                  <a:lnTo>
                    <a:pt x="900837" y="457941"/>
                  </a:lnTo>
                  <a:lnTo>
                    <a:pt x="900930" y="457708"/>
                  </a:lnTo>
                  <a:lnTo>
                    <a:pt x="901011" y="457476"/>
                  </a:lnTo>
                  <a:lnTo>
                    <a:pt x="901092" y="457243"/>
                  </a:lnTo>
                  <a:lnTo>
                    <a:pt x="901174" y="456958"/>
                  </a:lnTo>
                  <a:lnTo>
                    <a:pt x="901301" y="456725"/>
                  </a:lnTo>
                  <a:lnTo>
                    <a:pt x="901394" y="456493"/>
                  </a:lnTo>
                  <a:lnTo>
                    <a:pt x="901475" y="456247"/>
                  </a:lnTo>
                  <a:lnTo>
                    <a:pt x="901556" y="456014"/>
                  </a:lnTo>
                  <a:lnTo>
                    <a:pt x="901638" y="455730"/>
                  </a:lnTo>
                  <a:lnTo>
                    <a:pt x="901765" y="455497"/>
                  </a:lnTo>
                  <a:lnTo>
                    <a:pt x="901846" y="455264"/>
                  </a:lnTo>
                  <a:lnTo>
                    <a:pt x="901939" y="455031"/>
                  </a:lnTo>
                  <a:lnTo>
                    <a:pt x="902020" y="454798"/>
                  </a:lnTo>
                </a:path>
                <a:path w="925195" h="787400">
                  <a:moveTo>
                    <a:pt x="902020" y="454798"/>
                  </a:moveTo>
                  <a:lnTo>
                    <a:pt x="902102" y="454553"/>
                  </a:lnTo>
                  <a:lnTo>
                    <a:pt x="902229" y="454281"/>
                  </a:lnTo>
                  <a:lnTo>
                    <a:pt x="902310" y="454035"/>
                  </a:lnTo>
                  <a:lnTo>
                    <a:pt x="902392" y="453802"/>
                  </a:lnTo>
                  <a:lnTo>
                    <a:pt x="902484" y="453570"/>
                  </a:lnTo>
                  <a:lnTo>
                    <a:pt x="902566" y="453337"/>
                  </a:lnTo>
                  <a:lnTo>
                    <a:pt x="902693" y="453052"/>
                  </a:lnTo>
                  <a:lnTo>
                    <a:pt x="902774" y="452819"/>
                  </a:lnTo>
                  <a:lnTo>
                    <a:pt x="902856" y="452587"/>
                  </a:lnTo>
                  <a:lnTo>
                    <a:pt x="902948" y="452341"/>
                  </a:lnTo>
                  <a:lnTo>
                    <a:pt x="903030" y="452108"/>
                  </a:lnTo>
                  <a:lnTo>
                    <a:pt x="903157" y="451824"/>
                  </a:lnTo>
                  <a:lnTo>
                    <a:pt x="903238" y="451591"/>
                  </a:lnTo>
                  <a:lnTo>
                    <a:pt x="903320" y="451358"/>
                  </a:lnTo>
                  <a:lnTo>
                    <a:pt x="903412" y="451125"/>
                  </a:lnTo>
                  <a:lnTo>
                    <a:pt x="903494" y="450879"/>
                  </a:lnTo>
                  <a:lnTo>
                    <a:pt x="903621" y="450608"/>
                  </a:lnTo>
                  <a:lnTo>
                    <a:pt x="903702" y="450362"/>
                  </a:lnTo>
                  <a:lnTo>
                    <a:pt x="903784" y="450129"/>
                  </a:lnTo>
                  <a:lnTo>
                    <a:pt x="903865" y="449896"/>
                  </a:lnTo>
                  <a:lnTo>
                    <a:pt x="903958" y="449664"/>
                  </a:lnTo>
                  <a:lnTo>
                    <a:pt x="904085" y="449379"/>
                  </a:lnTo>
                  <a:lnTo>
                    <a:pt x="904166" y="449146"/>
                  </a:lnTo>
                  <a:lnTo>
                    <a:pt x="904248" y="448913"/>
                  </a:lnTo>
                  <a:lnTo>
                    <a:pt x="904329" y="448668"/>
                  </a:lnTo>
                  <a:lnTo>
                    <a:pt x="904422" y="448435"/>
                  </a:lnTo>
                  <a:lnTo>
                    <a:pt x="904538" y="448150"/>
                  </a:lnTo>
                  <a:lnTo>
                    <a:pt x="904630" y="447918"/>
                  </a:lnTo>
                  <a:lnTo>
                    <a:pt x="904712" y="447685"/>
                  </a:lnTo>
                  <a:lnTo>
                    <a:pt x="904793" y="447452"/>
                  </a:lnTo>
                  <a:lnTo>
                    <a:pt x="904874" y="447219"/>
                  </a:lnTo>
                  <a:lnTo>
                    <a:pt x="905002" y="446935"/>
                  </a:lnTo>
                  <a:lnTo>
                    <a:pt x="905094" y="446702"/>
                  </a:lnTo>
                  <a:lnTo>
                    <a:pt x="905176" y="446456"/>
                  </a:lnTo>
                  <a:lnTo>
                    <a:pt x="905257" y="446223"/>
                  </a:lnTo>
                  <a:lnTo>
                    <a:pt x="905338" y="445990"/>
                  </a:lnTo>
                  <a:lnTo>
                    <a:pt x="905466" y="445706"/>
                  </a:lnTo>
                  <a:lnTo>
                    <a:pt x="905547" y="445473"/>
                  </a:lnTo>
                  <a:lnTo>
                    <a:pt x="905640" y="445240"/>
                  </a:lnTo>
                  <a:lnTo>
                    <a:pt x="905721" y="445008"/>
                  </a:lnTo>
                  <a:lnTo>
                    <a:pt x="905802" y="444762"/>
                  </a:lnTo>
                  <a:lnTo>
                    <a:pt x="905930" y="444490"/>
                  </a:lnTo>
                  <a:lnTo>
                    <a:pt x="906011" y="444244"/>
                  </a:lnTo>
                  <a:lnTo>
                    <a:pt x="906092" y="444012"/>
                  </a:lnTo>
                  <a:lnTo>
                    <a:pt x="906185" y="443779"/>
                  </a:lnTo>
                  <a:lnTo>
                    <a:pt x="906266" y="443546"/>
                  </a:lnTo>
                  <a:lnTo>
                    <a:pt x="906394" y="443261"/>
                  </a:lnTo>
                  <a:lnTo>
                    <a:pt x="906475" y="443029"/>
                  </a:lnTo>
                  <a:lnTo>
                    <a:pt x="906556" y="442796"/>
                  </a:lnTo>
                  <a:lnTo>
                    <a:pt x="906649" y="442550"/>
                  </a:lnTo>
                  <a:lnTo>
                    <a:pt x="906730" y="442266"/>
                  </a:lnTo>
                  <a:lnTo>
                    <a:pt x="906858" y="442033"/>
                  </a:lnTo>
                  <a:lnTo>
                    <a:pt x="906939" y="441800"/>
                  </a:lnTo>
                  <a:lnTo>
                    <a:pt x="907020" y="441567"/>
                  </a:lnTo>
                  <a:lnTo>
                    <a:pt x="907101" y="441334"/>
                  </a:lnTo>
                  <a:lnTo>
                    <a:pt x="907194" y="441050"/>
                  </a:lnTo>
                  <a:lnTo>
                    <a:pt x="907322" y="440817"/>
                  </a:lnTo>
                  <a:lnTo>
                    <a:pt x="907403" y="440571"/>
                  </a:lnTo>
                  <a:lnTo>
                    <a:pt x="907484" y="440338"/>
                  </a:lnTo>
                  <a:lnTo>
                    <a:pt x="907565" y="440106"/>
                  </a:lnTo>
                  <a:lnTo>
                    <a:pt x="907658" y="439821"/>
                  </a:lnTo>
                  <a:lnTo>
                    <a:pt x="907786" y="439588"/>
                  </a:lnTo>
                  <a:lnTo>
                    <a:pt x="907867" y="439356"/>
                  </a:lnTo>
                  <a:lnTo>
                    <a:pt x="907948" y="439123"/>
                  </a:lnTo>
                  <a:lnTo>
                    <a:pt x="908029" y="438838"/>
                  </a:lnTo>
                  <a:lnTo>
                    <a:pt x="908122" y="438605"/>
                  </a:lnTo>
                  <a:lnTo>
                    <a:pt x="908238" y="438360"/>
                  </a:lnTo>
                  <a:lnTo>
                    <a:pt x="908331" y="438127"/>
                  </a:lnTo>
                  <a:lnTo>
                    <a:pt x="908412" y="437894"/>
                  </a:lnTo>
                  <a:lnTo>
                    <a:pt x="908493" y="437609"/>
                  </a:lnTo>
                  <a:lnTo>
                    <a:pt x="908574" y="437377"/>
                  </a:lnTo>
                  <a:lnTo>
                    <a:pt x="908702" y="437144"/>
                  </a:lnTo>
                  <a:lnTo>
                    <a:pt x="908795" y="436911"/>
                  </a:lnTo>
                  <a:lnTo>
                    <a:pt x="908876" y="436627"/>
                  </a:lnTo>
                  <a:lnTo>
                    <a:pt x="908957" y="436394"/>
                  </a:lnTo>
                  <a:lnTo>
                    <a:pt x="909038" y="436148"/>
                  </a:lnTo>
                  <a:lnTo>
                    <a:pt x="909166" y="435915"/>
                  </a:lnTo>
                  <a:lnTo>
                    <a:pt x="909247" y="435682"/>
                  </a:lnTo>
                  <a:lnTo>
                    <a:pt x="909340" y="435398"/>
                  </a:lnTo>
                  <a:lnTo>
                    <a:pt x="909421" y="435165"/>
                  </a:lnTo>
                  <a:lnTo>
                    <a:pt x="909502" y="434932"/>
                  </a:lnTo>
                  <a:lnTo>
                    <a:pt x="909630" y="434699"/>
                  </a:lnTo>
                  <a:lnTo>
                    <a:pt x="909711" y="434415"/>
                  </a:lnTo>
                  <a:lnTo>
                    <a:pt x="909792" y="434182"/>
                  </a:lnTo>
                  <a:lnTo>
                    <a:pt x="909885" y="433936"/>
                  </a:lnTo>
                  <a:lnTo>
                    <a:pt x="909966" y="433704"/>
                  </a:lnTo>
                  <a:lnTo>
                    <a:pt x="910094" y="433471"/>
                  </a:lnTo>
                  <a:lnTo>
                    <a:pt x="910175" y="433186"/>
                  </a:lnTo>
                  <a:lnTo>
                    <a:pt x="910256" y="432953"/>
                  </a:lnTo>
                  <a:lnTo>
                    <a:pt x="910349" y="432721"/>
                  </a:lnTo>
                  <a:lnTo>
                    <a:pt x="910430" y="432488"/>
                  </a:lnTo>
                  <a:lnTo>
                    <a:pt x="910558" y="432203"/>
                  </a:lnTo>
                  <a:lnTo>
                    <a:pt x="910639" y="431957"/>
                  </a:lnTo>
                  <a:lnTo>
                    <a:pt x="910720" y="431725"/>
                  </a:lnTo>
                  <a:lnTo>
                    <a:pt x="910802" y="431492"/>
                  </a:lnTo>
                  <a:lnTo>
                    <a:pt x="910894" y="431259"/>
                  </a:lnTo>
                  <a:lnTo>
                    <a:pt x="911022" y="430975"/>
                  </a:lnTo>
                  <a:lnTo>
                    <a:pt x="911103" y="430742"/>
                  </a:lnTo>
                  <a:lnTo>
                    <a:pt x="911184" y="430509"/>
                  </a:lnTo>
                  <a:lnTo>
                    <a:pt x="911266" y="430263"/>
                  </a:lnTo>
                  <a:lnTo>
                    <a:pt x="911358" y="429992"/>
                  </a:lnTo>
                  <a:lnTo>
                    <a:pt x="911486" y="429746"/>
                  </a:lnTo>
                  <a:lnTo>
                    <a:pt x="911567" y="429513"/>
                  </a:lnTo>
                  <a:lnTo>
                    <a:pt x="911648" y="429280"/>
                  </a:lnTo>
                  <a:lnTo>
                    <a:pt x="911730" y="428996"/>
                  </a:lnTo>
                  <a:lnTo>
                    <a:pt x="911822" y="428763"/>
                  </a:lnTo>
                  <a:lnTo>
                    <a:pt x="911938" y="428530"/>
                  </a:lnTo>
                  <a:lnTo>
                    <a:pt x="912031" y="428297"/>
                  </a:lnTo>
                  <a:lnTo>
                    <a:pt x="912112" y="428052"/>
                  </a:lnTo>
                  <a:lnTo>
                    <a:pt x="912194" y="427780"/>
                  </a:lnTo>
                  <a:lnTo>
                    <a:pt x="912275" y="427534"/>
                  </a:lnTo>
                  <a:lnTo>
                    <a:pt x="912402" y="427301"/>
                  </a:lnTo>
                  <a:lnTo>
                    <a:pt x="912495" y="427069"/>
                  </a:lnTo>
                  <a:lnTo>
                    <a:pt x="912576" y="426784"/>
                  </a:lnTo>
                  <a:lnTo>
                    <a:pt x="912658" y="426551"/>
                  </a:lnTo>
                  <a:lnTo>
                    <a:pt x="912739" y="426318"/>
                  </a:lnTo>
                  <a:lnTo>
                    <a:pt x="912866" y="426086"/>
                  </a:lnTo>
                  <a:lnTo>
                    <a:pt x="912948" y="425801"/>
                  </a:lnTo>
                  <a:lnTo>
                    <a:pt x="913040" y="425568"/>
                  </a:lnTo>
                  <a:lnTo>
                    <a:pt x="913122" y="425323"/>
                  </a:lnTo>
                  <a:lnTo>
                    <a:pt x="913203" y="425090"/>
                  </a:lnTo>
                  <a:lnTo>
                    <a:pt x="913330" y="424805"/>
                  </a:lnTo>
                  <a:lnTo>
                    <a:pt x="913412" y="424572"/>
                  </a:lnTo>
                  <a:lnTo>
                    <a:pt x="913504" y="424340"/>
                  </a:lnTo>
                  <a:lnTo>
                    <a:pt x="913586" y="424107"/>
                  </a:lnTo>
                  <a:lnTo>
                    <a:pt x="913667" y="423874"/>
                  </a:lnTo>
                  <a:lnTo>
                    <a:pt x="913794" y="423589"/>
                  </a:lnTo>
                  <a:lnTo>
                    <a:pt x="913876" y="423344"/>
                  </a:lnTo>
                  <a:lnTo>
                    <a:pt x="913957" y="423111"/>
                  </a:lnTo>
                  <a:lnTo>
                    <a:pt x="914050" y="422878"/>
                  </a:lnTo>
                  <a:lnTo>
                    <a:pt x="914131" y="422594"/>
                  </a:lnTo>
                  <a:lnTo>
                    <a:pt x="914258" y="422361"/>
                  </a:lnTo>
                  <a:lnTo>
                    <a:pt x="914340" y="422128"/>
                  </a:lnTo>
                  <a:lnTo>
                    <a:pt x="914421" y="421895"/>
                  </a:lnTo>
                  <a:lnTo>
                    <a:pt x="914502" y="421611"/>
                  </a:lnTo>
                  <a:lnTo>
                    <a:pt x="914595" y="421378"/>
                  </a:lnTo>
                  <a:lnTo>
                    <a:pt x="914722" y="421132"/>
                  </a:lnTo>
                  <a:lnTo>
                    <a:pt x="914804" y="420899"/>
                  </a:lnTo>
                  <a:lnTo>
                    <a:pt x="914885" y="420615"/>
                  </a:lnTo>
                  <a:lnTo>
                    <a:pt x="914966" y="420382"/>
                  </a:lnTo>
                  <a:lnTo>
                    <a:pt x="915059" y="420149"/>
                  </a:lnTo>
                  <a:lnTo>
                    <a:pt x="915186" y="419916"/>
                  </a:lnTo>
                  <a:lnTo>
                    <a:pt x="915268" y="419632"/>
                  </a:lnTo>
                  <a:lnTo>
                    <a:pt x="915349" y="419399"/>
                  </a:lnTo>
                  <a:lnTo>
                    <a:pt x="915430" y="419166"/>
                  </a:lnTo>
                  <a:lnTo>
                    <a:pt x="915523" y="418920"/>
                  </a:lnTo>
                  <a:lnTo>
                    <a:pt x="915639" y="418649"/>
                  </a:lnTo>
                  <a:lnTo>
                    <a:pt x="915732" y="418403"/>
                  </a:lnTo>
                  <a:lnTo>
                    <a:pt x="915813" y="418170"/>
                  </a:lnTo>
                  <a:lnTo>
                    <a:pt x="915894" y="417937"/>
                  </a:lnTo>
                  <a:lnTo>
                    <a:pt x="915975" y="417653"/>
                  </a:lnTo>
                  <a:lnTo>
                    <a:pt x="916103" y="417420"/>
                  </a:lnTo>
                  <a:lnTo>
                    <a:pt x="916196" y="417187"/>
                  </a:lnTo>
                  <a:lnTo>
                    <a:pt x="916277" y="416954"/>
                  </a:lnTo>
                  <a:lnTo>
                    <a:pt x="916358" y="416709"/>
                  </a:lnTo>
                  <a:lnTo>
                    <a:pt x="916439" y="416424"/>
                  </a:lnTo>
                  <a:lnTo>
                    <a:pt x="916567" y="416191"/>
                  </a:lnTo>
                  <a:lnTo>
                    <a:pt x="916648" y="415959"/>
                  </a:lnTo>
                  <a:lnTo>
                    <a:pt x="916741" y="415726"/>
                  </a:lnTo>
                  <a:lnTo>
                    <a:pt x="916822" y="415441"/>
                  </a:lnTo>
                  <a:lnTo>
                    <a:pt x="916903" y="415208"/>
                  </a:lnTo>
                  <a:lnTo>
                    <a:pt x="917031" y="414976"/>
                  </a:lnTo>
                  <a:lnTo>
                    <a:pt x="917112" y="414730"/>
                  </a:lnTo>
                  <a:lnTo>
                    <a:pt x="917205" y="414458"/>
                  </a:lnTo>
                  <a:lnTo>
                    <a:pt x="917286" y="414212"/>
                  </a:lnTo>
                  <a:lnTo>
                    <a:pt x="917367" y="413980"/>
                  </a:lnTo>
                  <a:lnTo>
                    <a:pt x="917495" y="413747"/>
                  </a:lnTo>
                  <a:lnTo>
                    <a:pt x="917576" y="413462"/>
                  </a:lnTo>
                  <a:lnTo>
                    <a:pt x="917657" y="413230"/>
                  </a:lnTo>
                  <a:lnTo>
                    <a:pt x="917750" y="412997"/>
                  </a:lnTo>
                  <a:lnTo>
                    <a:pt x="917831" y="412764"/>
                  </a:lnTo>
                  <a:lnTo>
                    <a:pt x="917959" y="412479"/>
                  </a:lnTo>
                  <a:lnTo>
                    <a:pt x="918040" y="412247"/>
                  </a:lnTo>
                  <a:lnTo>
                    <a:pt x="918121" y="412001"/>
                  </a:lnTo>
                  <a:lnTo>
                    <a:pt x="918202" y="411768"/>
                  </a:lnTo>
                  <a:lnTo>
                    <a:pt x="918295" y="411483"/>
                  </a:lnTo>
                  <a:lnTo>
                    <a:pt x="918423" y="411251"/>
                  </a:lnTo>
                  <a:lnTo>
                    <a:pt x="918504" y="411018"/>
                  </a:lnTo>
                  <a:lnTo>
                    <a:pt x="918585" y="410785"/>
                  </a:lnTo>
                  <a:lnTo>
                    <a:pt x="918666" y="410501"/>
                  </a:lnTo>
                  <a:lnTo>
                    <a:pt x="918759" y="410268"/>
                  </a:lnTo>
                  <a:lnTo>
                    <a:pt x="918887" y="410035"/>
                  </a:lnTo>
                  <a:lnTo>
                    <a:pt x="918968" y="409789"/>
                  </a:lnTo>
                  <a:lnTo>
                    <a:pt x="919049" y="409518"/>
                  </a:lnTo>
                  <a:lnTo>
                    <a:pt x="919130" y="409272"/>
                  </a:lnTo>
                  <a:lnTo>
                    <a:pt x="919223" y="409039"/>
                  </a:lnTo>
                  <a:lnTo>
                    <a:pt x="919339" y="408806"/>
                  </a:lnTo>
                  <a:lnTo>
                    <a:pt x="919432" y="408522"/>
                  </a:lnTo>
                  <a:lnTo>
                    <a:pt x="919513" y="408289"/>
                  </a:lnTo>
                  <a:lnTo>
                    <a:pt x="919594" y="408056"/>
                  </a:lnTo>
                  <a:lnTo>
                    <a:pt x="919676" y="407810"/>
                  </a:lnTo>
                  <a:lnTo>
                    <a:pt x="920140" y="406543"/>
                  </a:lnTo>
                  <a:lnTo>
                    <a:pt x="920267" y="406310"/>
                  </a:lnTo>
                  <a:lnTo>
                    <a:pt x="920348" y="406077"/>
                  </a:lnTo>
                  <a:lnTo>
                    <a:pt x="920441" y="405844"/>
                  </a:lnTo>
                </a:path>
                <a:path w="925195" h="787400">
                  <a:moveTo>
                    <a:pt x="920441" y="405844"/>
                  </a:moveTo>
                  <a:lnTo>
                    <a:pt x="920522" y="405560"/>
                  </a:lnTo>
                  <a:lnTo>
                    <a:pt x="920604" y="405327"/>
                  </a:lnTo>
                  <a:lnTo>
                    <a:pt x="920731" y="405081"/>
                  </a:lnTo>
                  <a:lnTo>
                    <a:pt x="920812" y="404849"/>
                  </a:lnTo>
                  <a:lnTo>
                    <a:pt x="920905" y="404564"/>
                  </a:lnTo>
                  <a:lnTo>
                    <a:pt x="920986" y="404331"/>
                  </a:lnTo>
                  <a:lnTo>
                    <a:pt x="921068" y="404098"/>
                  </a:lnTo>
                  <a:lnTo>
                    <a:pt x="921195" y="403866"/>
                  </a:lnTo>
                  <a:lnTo>
                    <a:pt x="921276" y="403581"/>
                  </a:lnTo>
                  <a:lnTo>
                    <a:pt x="921358" y="403348"/>
                  </a:lnTo>
                  <a:lnTo>
                    <a:pt x="921450" y="403115"/>
                  </a:lnTo>
                  <a:lnTo>
                    <a:pt x="921532" y="402870"/>
                  </a:lnTo>
                  <a:lnTo>
                    <a:pt x="921659" y="402598"/>
                  </a:lnTo>
                  <a:lnTo>
                    <a:pt x="921740" y="402352"/>
                  </a:lnTo>
                  <a:lnTo>
                    <a:pt x="921822" y="402120"/>
                  </a:lnTo>
                  <a:lnTo>
                    <a:pt x="921903" y="401887"/>
                  </a:lnTo>
                  <a:lnTo>
                    <a:pt x="921996" y="401602"/>
                  </a:lnTo>
                  <a:lnTo>
                    <a:pt x="922123" y="401369"/>
                  </a:lnTo>
                  <a:lnTo>
                    <a:pt x="922204" y="401137"/>
                  </a:lnTo>
                  <a:lnTo>
                    <a:pt x="922286" y="400904"/>
                  </a:lnTo>
                  <a:lnTo>
                    <a:pt x="922367" y="400619"/>
                  </a:lnTo>
                  <a:lnTo>
                    <a:pt x="922460" y="400373"/>
                  </a:lnTo>
                  <a:lnTo>
                    <a:pt x="922587" y="400141"/>
                  </a:lnTo>
                  <a:lnTo>
                    <a:pt x="922668" y="399908"/>
                  </a:lnTo>
                  <a:lnTo>
                    <a:pt x="922750" y="399623"/>
                  </a:lnTo>
                  <a:lnTo>
                    <a:pt x="922831" y="399391"/>
                  </a:lnTo>
                  <a:lnTo>
                    <a:pt x="922924" y="399158"/>
                  </a:lnTo>
                  <a:lnTo>
                    <a:pt x="923040" y="398925"/>
                  </a:lnTo>
                  <a:lnTo>
                    <a:pt x="923132" y="398640"/>
                  </a:lnTo>
                  <a:lnTo>
                    <a:pt x="923214" y="398408"/>
                  </a:lnTo>
                  <a:lnTo>
                    <a:pt x="923295" y="398162"/>
                  </a:lnTo>
                  <a:lnTo>
                    <a:pt x="923376" y="397929"/>
                  </a:lnTo>
                  <a:lnTo>
                    <a:pt x="923504" y="397644"/>
                  </a:lnTo>
                  <a:lnTo>
                    <a:pt x="923596" y="397412"/>
                  </a:lnTo>
                  <a:lnTo>
                    <a:pt x="923678" y="397179"/>
                  </a:lnTo>
                  <a:lnTo>
                    <a:pt x="923759" y="396946"/>
                  </a:lnTo>
                  <a:lnTo>
                    <a:pt x="923840" y="396662"/>
                  </a:lnTo>
                  <a:lnTo>
                    <a:pt x="923968" y="396429"/>
                  </a:lnTo>
                  <a:lnTo>
                    <a:pt x="924049" y="396196"/>
                  </a:lnTo>
                  <a:lnTo>
                    <a:pt x="924142" y="395950"/>
                  </a:lnTo>
                  <a:lnTo>
                    <a:pt x="924223" y="395679"/>
                  </a:lnTo>
                  <a:lnTo>
                    <a:pt x="924304" y="395433"/>
                  </a:lnTo>
                  <a:lnTo>
                    <a:pt x="924432" y="395200"/>
                  </a:lnTo>
                  <a:lnTo>
                    <a:pt x="924513" y="394967"/>
                  </a:lnTo>
                  <a:lnTo>
                    <a:pt x="924606" y="394683"/>
                  </a:lnTo>
                  <a:lnTo>
                    <a:pt x="924687" y="394450"/>
                  </a:lnTo>
                  <a:lnTo>
                    <a:pt x="924768" y="394217"/>
                  </a:lnTo>
                  <a:lnTo>
                    <a:pt x="924896" y="393984"/>
                  </a:lnTo>
                  <a:lnTo>
                    <a:pt x="924977" y="393700"/>
                  </a:lnTo>
                  <a:lnTo>
                    <a:pt x="925058" y="393454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011816" y="2423295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5">
                  <a:moveTo>
                    <a:pt x="0" y="0"/>
                  </a:moveTo>
                  <a:lnTo>
                    <a:pt x="925058" y="0"/>
                  </a:lnTo>
                </a:path>
              </a:pathLst>
            </a:custGeom>
            <a:ln w="3175">
              <a:solidFill>
                <a:srgbClr val="C0C0C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011816" y="2029840"/>
              <a:ext cx="925194" cy="787400"/>
            </a:xfrm>
            <a:custGeom>
              <a:avLst/>
              <a:gdLst/>
              <a:ahLst/>
              <a:cxnLst/>
              <a:rect l="l" t="t" r="r" b="b"/>
              <a:pathLst>
                <a:path w="925195" h="787400">
                  <a:moveTo>
                    <a:pt x="0" y="393454"/>
                  </a:moveTo>
                  <a:lnTo>
                    <a:pt x="83" y="393273"/>
                  </a:lnTo>
                  <a:lnTo>
                    <a:pt x="168" y="392988"/>
                  </a:lnTo>
                  <a:lnTo>
                    <a:pt x="294" y="392756"/>
                  </a:lnTo>
                  <a:lnTo>
                    <a:pt x="378" y="392523"/>
                  </a:lnTo>
                  <a:lnTo>
                    <a:pt x="462" y="392290"/>
                  </a:lnTo>
                  <a:lnTo>
                    <a:pt x="546" y="392005"/>
                  </a:lnTo>
                  <a:lnTo>
                    <a:pt x="631" y="391760"/>
                  </a:lnTo>
                  <a:lnTo>
                    <a:pt x="756" y="391527"/>
                  </a:lnTo>
                  <a:lnTo>
                    <a:pt x="841" y="391294"/>
                  </a:lnTo>
                  <a:lnTo>
                    <a:pt x="924" y="391010"/>
                  </a:lnTo>
                  <a:lnTo>
                    <a:pt x="1009" y="390777"/>
                  </a:lnTo>
                  <a:lnTo>
                    <a:pt x="1093" y="390544"/>
                  </a:lnTo>
                  <a:lnTo>
                    <a:pt x="1219" y="390311"/>
                  </a:lnTo>
                  <a:lnTo>
                    <a:pt x="1303" y="390027"/>
                  </a:lnTo>
                  <a:lnTo>
                    <a:pt x="1387" y="389794"/>
                  </a:lnTo>
                  <a:lnTo>
                    <a:pt x="1472" y="389548"/>
                  </a:lnTo>
                  <a:lnTo>
                    <a:pt x="1555" y="389315"/>
                  </a:lnTo>
                  <a:lnTo>
                    <a:pt x="1682" y="389031"/>
                  </a:lnTo>
                  <a:lnTo>
                    <a:pt x="1765" y="388798"/>
                  </a:lnTo>
                  <a:lnTo>
                    <a:pt x="1850" y="388565"/>
                  </a:lnTo>
                  <a:lnTo>
                    <a:pt x="1934" y="388332"/>
                  </a:lnTo>
                  <a:lnTo>
                    <a:pt x="2018" y="388048"/>
                  </a:lnTo>
                  <a:lnTo>
                    <a:pt x="2144" y="387815"/>
                  </a:lnTo>
                  <a:lnTo>
                    <a:pt x="2228" y="387582"/>
                  </a:lnTo>
                  <a:lnTo>
                    <a:pt x="2313" y="387336"/>
                  </a:lnTo>
                  <a:lnTo>
                    <a:pt x="2396" y="387065"/>
                  </a:lnTo>
                  <a:lnTo>
                    <a:pt x="2481" y="386819"/>
                  </a:lnTo>
                  <a:lnTo>
                    <a:pt x="2606" y="386586"/>
                  </a:lnTo>
                  <a:lnTo>
                    <a:pt x="2691" y="386353"/>
                  </a:lnTo>
                  <a:lnTo>
                    <a:pt x="2775" y="386069"/>
                  </a:lnTo>
                  <a:lnTo>
                    <a:pt x="2859" y="385836"/>
                  </a:lnTo>
                  <a:lnTo>
                    <a:pt x="2942" y="385603"/>
                  </a:lnTo>
                  <a:lnTo>
                    <a:pt x="3069" y="385370"/>
                  </a:lnTo>
                  <a:lnTo>
                    <a:pt x="3154" y="385086"/>
                  </a:lnTo>
                  <a:lnTo>
                    <a:pt x="3237" y="384840"/>
                  </a:lnTo>
                  <a:lnTo>
                    <a:pt x="3322" y="384607"/>
                  </a:lnTo>
                  <a:lnTo>
                    <a:pt x="3405" y="384375"/>
                  </a:lnTo>
                  <a:lnTo>
                    <a:pt x="3532" y="384090"/>
                  </a:lnTo>
                  <a:lnTo>
                    <a:pt x="3616" y="383857"/>
                  </a:lnTo>
                  <a:lnTo>
                    <a:pt x="3700" y="383624"/>
                  </a:lnTo>
                  <a:lnTo>
                    <a:pt x="3783" y="383392"/>
                  </a:lnTo>
                  <a:lnTo>
                    <a:pt x="3868" y="383107"/>
                  </a:lnTo>
                  <a:lnTo>
                    <a:pt x="3995" y="382874"/>
                  </a:lnTo>
                  <a:lnTo>
                    <a:pt x="4078" y="382629"/>
                  </a:lnTo>
                  <a:lnTo>
                    <a:pt x="4163" y="382396"/>
                  </a:lnTo>
                  <a:lnTo>
                    <a:pt x="4246" y="382111"/>
                  </a:lnTo>
                  <a:lnTo>
                    <a:pt x="4331" y="381878"/>
                  </a:lnTo>
                  <a:lnTo>
                    <a:pt x="4456" y="381646"/>
                  </a:lnTo>
                  <a:lnTo>
                    <a:pt x="4541" y="381413"/>
                  </a:lnTo>
                  <a:lnTo>
                    <a:pt x="4624" y="381128"/>
                  </a:lnTo>
                  <a:lnTo>
                    <a:pt x="4709" y="380895"/>
                  </a:lnTo>
                  <a:lnTo>
                    <a:pt x="4794" y="380663"/>
                  </a:lnTo>
                  <a:lnTo>
                    <a:pt x="4919" y="380417"/>
                  </a:lnTo>
                  <a:lnTo>
                    <a:pt x="5004" y="380145"/>
                  </a:lnTo>
                  <a:lnTo>
                    <a:pt x="5087" y="379900"/>
                  </a:lnTo>
                  <a:lnTo>
                    <a:pt x="5172" y="379667"/>
                  </a:lnTo>
                  <a:lnTo>
                    <a:pt x="5255" y="379434"/>
                  </a:lnTo>
                  <a:lnTo>
                    <a:pt x="5718" y="378166"/>
                  </a:lnTo>
                  <a:lnTo>
                    <a:pt x="5845" y="377934"/>
                  </a:lnTo>
                  <a:lnTo>
                    <a:pt x="5928" y="377688"/>
                  </a:lnTo>
                  <a:lnTo>
                    <a:pt x="6013" y="377455"/>
                  </a:lnTo>
                  <a:lnTo>
                    <a:pt x="6096" y="377171"/>
                  </a:lnTo>
                  <a:lnTo>
                    <a:pt x="6181" y="376938"/>
                  </a:lnTo>
                  <a:lnTo>
                    <a:pt x="6306" y="376705"/>
                  </a:lnTo>
                  <a:lnTo>
                    <a:pt x="6391" y="376472"/>
                  </a:lnTo>
                  <a:lnTo>
                    <a:pt x="6476" y="376188"/>
                  </a:lnTo>
                  <a:lnTo>
                    <a:pt x="6559" y="375955"/>
                  </a:lnTo>
                  <a:lnTo>
                    <a:pt x="6644" y="375709"/>
                  </a:lnTo>
                  <a:lnTo>
                    <a:pt x="6769" y="375476"/>
                  </a:lnTo>
                  <a:lnTo>
                    <a:pt x="6854" y="375192"/>
                  </a:lnTo>
                  <a:lnTo>
                    <a:pt x="6937" y="374959"/>
                  </a:lnTo>
                  <a:lnTo>
                    <a:pt x="7022" y="374726"/>
                  </a:lnTo>
                  <a:lnTo>
                    <a:pt x="7106" y="374493"/>
                  </a:lnTo>
                  <a:lnTo>
                    <a:pt x="7232" y="374209"/>
                  </a:lnTo>
                  <a:lnTo>
                    <a:pt x="7316" y="373976"/>
                  </a:lnTo>
                  <a:lnTo>
                    <a:pt x="7400" y="373743"/>
                  </a:lnTo>
                  <a:lnTo>
                    <a:pt x="7484" y="373497"/>
                  </a:lnTo>
                  <a:lnTo>
                    <a:pt x="7569" y="373226"/>
                  </a:lnTo>
                  <a:lnTo>
                    <a:pt x="7695" y="372980"/>
                  </a:lnTo>
                  <a:lnTo>
                    <a:pt x="7779" y="372747"/>
                  </a:lnTo>
                  <a:lnTo>
                    <a:pt x="7863" y="372514"/>
                  </a:lnTo>
                  <a:lnTo>
                    <a:pt x="7947" y="372230"/>
                  </a:lnTo>
                  <a:lnTo>
                    <a:pt x="8031" y="371997"/>
                  </a:lnTo>
                  <a:lnTo>
                    <a:pt x="8157" y="371764"/>
                  </a:lnTo>
                  <a:lnTo>
                    <a:pt x="8241" y="371531"/>
                  </a:lnTo>
                  <a:lnTo>
                    <a:pt x="8326" y="371247"/>
                  </a:lnTo>
                  <a:lnTo>
                    <a:pt x="8410" y="371014"/>
                  </a:lnTo>
                  <a:lnTo>
                    <a:pt x="8493" y="370768"/>
                  </a:lnTo>
                  <a:lnTo>
                    <a:pt x="8620" y="370536"/>
                  </a:lnTo>
                  <a:lnTo>
                    <a:pt x="8704" y="370251"/>
                  </a:lnTo>
                  <a:lnTo>
                    <a:pt x="8788" y="370018"/>
                  </a:lnTo>
                  <a:lnTo>
                    <a:pt x="8872" y="369785"/>
                  </a:lnTo>
                  <a:lnTo>
                    <a:pt x="8956" y="369553"/>
                  </a:lnTo>
                  <a:lnTo>
                    <a:pt x="9082" y="369320"/>
                  </a:lnTo>
                  <a:lnTo>
                    <a:pt x="9166" y="369035"/>
                  </a:lnTo>
                  <a:lnTo>
                    <a:pt x="9251" y="368790"/>
                  </a:lnTo>
                  <a:lnTo>
                    <a:pt x="9335" y="368557"/>
                  </a:lnTo>
                  <a:lnTo>
                    <a:pt x="9419" y="368324"/>
                  </a:lnTo>
                  <a:lnTo>
                    <a:pt x="9545" y="368039"/>
                  </a:lnTo>
                  <a:lnTo>
                    <a:pt x="9629" y="367807"/>
                  </a:lnTo>
                  <a:lnTo>
                    <a:pt x="9713" y="367574"/>
                  </a:lnTo>
                  <a:lnTo>
                    <a:pt x="9797" y="367341"/>
                  </a:lnTo>
                  <a:lnTo>
                    <a:pt x="9882" y="367056"/>
                  </a:lnTo>
                  <a:lnTo>
                    <a:pt x="10008" y="366824"/>
                  </a:lnTo>
                  <a:lnTo>
                    <a:pt x="10092" y="366578"/>
                  </a:lnTo>
                  <a:lnTo>
                    <a:pt x="10175" y="366345"/>
                  </a:lnTo>
                  <a:lnTo>
                    <a:pt x="10260" y="366061"/>
                  </a:lnTo>
                  <a:lnTo>
                    <a:pt x="10343" y="365828"/>
                  </a:lnTo>
                  <a:lnTo>
                    <a:pt x="10470" y="365595"/>
                  </a:lnTo>
                  <a:lnTo>
                    <a:pt x="10554" y="365362"/>
                  </a:lnTo>
                  <a:lnTo>
                    <a:pt x="10638" y="365078"/>
                  </a:lnTo>
                  <a:lnTo>
                    <a:pt x="10723" y="364845"/>
                  </a:lnTo>
                  <a:lnTo>
                    <a:pt x="10806" y="364612"/>
                  </a:lnTo>
                  <a:lnTo>
                    <a:pt x="10933" y="364366"/>
                  </a:lnTo>
                  <a:lnTo>
                    <a:pt x="11017" y="364095"/>
                  </a:lnTo>
                  <a:lnTo>
                    <a:pt x="11101" y="363849"/>
                  </a:lnTo>
                  <a:lnTo>
                    <a:pt x="11185" y="363616"/>
                  </a:lnTo>
                  <a:lnTo>
                    <a:pt x="11269" y="363383"/>
                  </a:lnTo>
                  <a:lnTo>
                    <a:pt x="11395" y="363099"/>
                  </a:lnTo>
                  <a:lnTo>
                    <a:pt x="11479" y="362866"/>
                  </a:lnTo>
                  <a:lnTo>
                    <a:pt x="11564" y="362633"/>
                  </a:lnTo>
                  <a:lnTo>
                    <a:pt x="11647" y="362400"/>
                  </a:lnTo>
                  <a:lnTo>
                    <a:pt x="11732" y="362155"/>
                  </a:lnTo>
                  <a:lnTo>
                    <a:pt x="11857" y="361870"/>
                  </a:lnTo>
                  <a:lnTo>
                    <a:pt x="11942" y="361637"/>
                  </a:lnTo>
                  <a:lnTo>
                    <a:pt x="12025" y="361404"/>
                  </a:lnTo>
                  <a:lnTo>
                    <a:pt x="12110" y="361172"/>
                  </a:lnTo>
                  <a:lnTo>
                    <a:pt x="12195" y="360887"/>
                  </a:lnTo>
                  <a:lnTo>
                    <a:pt x="12320" y="360654"/>
                  </a:lnTo>
                  <a:lnTo>
                    <a:pt x="12405" y="360421"/>
                  </a:lnTo>
                  <a:lnTo>
                    <a:pt x="12488" y="360176"/>
                  </a:lnTo>
                  <a:lnTo>
                    <a:pt x="12573" y="359904"/>
                  </a:lnTo>
                  <a:lnTo>
                    <a:pt x="12656" y="359658"/>
                  </a:lnTo>
                  <a:lnTo>
                    <a:pt x="12783" y="359426"/>
                  </a:lnTo>
                  <a:lnTo>
                    <a:pt x="12867" y="359193"/>
                  </a:lnTo>
                  <a:lnTo>
                    <a:pt x="12951" y="358908"/>
                  </a:lnTo>
                  <a:lnTo>
                    <a:pt x="13034" y="358675"/>
                  </a:lnTo>
                  <a:lnTo>
                    <a:pt x="13119" y="358443"/>
                  </a:lnTo>
                  <a:lnTo>
                    <a:pt x="13246" y="358210"/>
                  </a:lnTo>
                  <a:lnTo>
                    <a:pt x="13329" y="357964"/>
                  </a:lnTo>
                  <a:lnTo>
                    <a:pt x="13414" y="357692"/>
                  </a:lnTo>
                  <a:lnTo>
                    <a:pt x="13497" y="357447"/>
                  </a:lnTo>
                  <a:lnTo>
                    <a:pt x="13582" y="357214"/>
                  </a:lnTo>
                  <a:lnTo>
                    <a:pt x="13707" y="356981"/>
                  </a:lnTo>
                  <a:lnTo>
                    <a:pt x="13792" y="356697"/>
                  </a:lnTo>
                  <a:lnTo>
                    <a:pt x="13877" y="356464"/>
                  </a:lnTo>
                  <a:lnTo>
                    <a:pt x="13960" y="356231"/>
                  </a:lnTo>
                  <a:lnTo>
                    <a:pt x="14044" y="355998"/>
                  </a:lnTo>
                  <a:lnTo>
                    <a:pt x="14170" y="355714"/>
                  </a:lnTo>
                  <a:lnTo>
                    <a:pt x="14255" y="355481"/>
                  </a:lnTo>
                  <a:lnTo>
                    <a:pt x="14338" y="355235"/>
                  </a:lnTo>
                  <a:lnTo>
                    <a:pt x="14423" y="355002"/>
                  </a:lnTo>
                  <a:lnTo>
                    <a:pt x="14507" y="354769"/>
                  </a:lnTo>
                  <a:lnTo>
                    <a:pt x="14633" y="354485"/>
                  </a:lnTo>
                  <a:lnTo>
                    <a:pt x="14716" y="354252"/>
                  </a:lnTo>
                  <a:lnTo>
                    <a:pt x="14801" y="354019"/>
                  </a:lnTo>
                  <a:lnTo>
                    <a:pt x="14885" y="353786"/>
                  </a:lnTo>
                  <a:lnTo>
                    <a:pt x="14969" y="353502"/>
                  </a:lnTo>
                  <a:lnTo>
                    <a:pt x="15096" y="353256"/>
                  </a:lnTo>
                  <a:lnTo>
                    <a:pt x="15179" y="353023"/>
                  </a:lnTo>
                  <a:lnTo>
                    <a:pt x="15264" y="352791"/>
                  </a:lnTo>
                  <a:lnTo>
                    <a:pt x="15348" y="352558"/>
                  </a:lnTo>
                  <a:lnTo>
                    <a:pt x="15432" y="352273"/>
                  </a:lnTo>
                  <a:lnTo>
                    <a:pt x="15559" y="352040"/>
                  </a:lnTo>
                  <a:lnTo>
                    <a:pt x="15642" y="351808"/>
                  </a:lnTo>
                  <a:lnTo>
                    <a:pt x="15727" y="351562"/>
                  </a:lnTo>
                  <a:lnTo>
                    <a:pt x="15810" y="351290"/>
                  </a:lnTo>
                  <a:lnTo>
                    <a:pt x="15894" y="351045"/>
                  </a:lnTo>
                  <a:lnTo>
                    <a:pt x="16020" y="350812"/>
                  </a:lnTo>
                  <a:lnTo>
                    <a:pt x="16105" y="350579"/>
                  </a:lnTo>
                  <a:lnTo>
                    <a:pt x="16189" y="350346"/>
                  </a:lnTo>
                  <a:lnTo>
                    <a:pt x="16273" y="350062"/>
                  </a:lnTo>
                  <a:lnTo>
                    <a:pt x="16357" y="349829"/>
                  </a:lnTo>
                  <a:lnTo>
                    <a:pt x="16483" y="349596"/>
                  </a:lnTo>
                  <a:lnTo>
                    <a:pt x="16567" y="349350"/>
                  </a:lnTo>
                  <a:lnTo>
                    <a:pt x="16651" y="349079"/>
                  </a:lnTo>
                  <a:lnTo>
                    <a:pt x="16736" y="348833"/>
                  </a:lnTo>
                  <a:lnTo>
                    <a:pt x="16820" y="348600"/>
                  </a:lnTo>
                  <a:lnTo>
                    <a:pt x="16946" y="348367"/>
                  </a:lnTo>
                  <a:lnTo>
                    <a:pt x="17030" y="348134"/>
                  </a:lnTo>
                  <a:lnTo>
                    <a:pt x="17114" y="347850"/>
                  </a:lnTo>
                  <a:lnTo>
                    <a:pt x="17198" y="347617"/>
                  </a:lnTo>
                  <a:lnTo>
                    <a:pt x="17282" y="347384"/>
                  </a:lnTo>
                  <a:lnTo>
                    <a:pt x="17409" y="347139"/>
                  </a:lnTo>
                  <a:lnTo>
                    <a:pt x="17492" y="346867"/>
                  </a:lnTo>
                  <a:lnTo>
                    <a:pt x="17576" y="346621"/>
                  </a:lnTo>
                  <a:lnTo>
                    <a:pt x="17661" y="346388"/>
                  </a:lnTo>
                  <a:lnTo>
                    <a:pt x="17744" y="346156"/>
                  </a:lnTo>
                  <a:lnTo>
                    <a:pt x="17871" y="345923"/>
                  </a:lnTo>
                  <a:lnTo>
                    <a:pt x="17955" y="345638"/>
                  </a:lnTo>
                  <a:lnTo>
                    <a:pt x="18039" y="345405"/>
                  </a:lnTo>
                  <a:lnTo>
                    <a:pt x="18123" y="345173"/>
                  </a:lnTo>
                  <a:lnTo>
                    <a:pt x="18207" y="344927"/>
                  </a:lnTo>
                  <a:lnTo>
                    <a:pt x="18333" y="344694"/>
                  </a:lnTo>
                </a:path>
                <a:path w="925195" h="787400">
                  <a:moveTo>
                    <a:pt x="18333" y="344694"/>
                  </a:moveTo>
                  <a:lnTo>
                    <a:pt x="18418" y="344410"/>
                  </a:lnTo>
                  <a:lnTo>
                    <a:pt x="18502" y="344177"/>
                  </a:lnTo>
                  <a:lnTo>
                    <a:pt x="18585" y="343944"/>
                  </a:lnTo>
                  <a:lnTo>
                    <a:pt x="18670" y="343711"/>
                  </a:lnTo>
                  <a:lnTo>
                    <a:pt x="18796" y="343427"/>
                  </a:lnTo>
                  <a:lnTo>
                    <a:pt x="18880" y="343194"/>
                  </a:lnTo>
                  <a:lnTo>
                    <a:pt x="18964" y="342948"/>
                  </a:lnTo>
                  <a:lnTo>
                    <a:pt x="19048" y="342715"/>
                  </a:lnTo>
                  <a:lnTo>
                    <a:pt x="19133" y="342482"/>
                  </a:lnTo>
                  <a:lnTo>
                    <a:pt x="19258" y="342198"/>
                  </a:lnTo>
                  <a:lnTo>
                    <a:pt x="19343" y="341965"/>
                  </a:lnTo>
                  <a:lnTo>
                    <a:pt x="19426" y="341732"/>
                  </a:lnTo>
                  <a:lnTo>
                    <a:pt x="19511" y="341500"/>
                  </a:lnTo>
                  <a:lnTo>
                    <a:pt x="19595" y="341254"/>
                  </a:lnTo>
                  <a:lnTo>
                    <a:pt x="19721" y="340982"/>
                  </a:lnTo>
                  <a:lnTo>
                    <a:pt x="19805" y="340736"/>
                  </a:lnTo>
                  <a:lnTo>
                    <a:pt x="19889" y="340504"/>
                  </a:lnTo>
                  <a:lnTo>
                    <a:pt x="19974" y="340271"/>
                  </a:lnTo>
                  <a:lnTo>
                    <a:pt x="20057" y="340038"/>
                  </a:lnTo>
                  <a:lnTo>
                    <a:pt x="20184" y="339753"/>
                  </a:lnTo>
                  <a:lnTo>
                    <a:pt x="20268" y="339521"/>
                  </a:lnTo>
                  <a:lnTo>
                    <a:pt x="20352" y="339288"/>
                  </a:lnTo>
                  <a:lnTo>
                    <a:pt x="20435" y="339042"/>
                  </a:lnTo>
                  <a:lnTo>
                    <a:pt x="20520" y="338809"/>
                  </a:lnTo>
                  <a:lnTo>
                    <a:pt x="20646" y="338525"/>
                  </a:lnTo>
                  <a:lnTo>
                    <a:pt x="20730" y="338292"/>
                  </a:lnTo>
                  <a:lnTo>
                    <a:pt x="20815" y="338059"/>
                  </a:lnTo>
                  <a:lnTo>
                    <a:pt x="20898" y="337826"/>
                  </a:lnTo>
                  <a:lnTo>
                    <a:pt x="20983" y="337594"/>
                  </a:lnTo>
                  <a:lnTo>
                    <a:pt x="21108" y="337309"/>
                  </a:lnTo>
                  <a:lnTo>
                    <a:pt x="21193" y="337076"/>
                  </a:lnTo>
                  <a:lnTo>
                    <a:pt x="21277" y="336830"/>
                  </a:lnTo>
                  <a:lnTo>
                    <a:pt x="21361" y="336598"/>
                  </a:lnTo>
                  <a:lnTo>
                    <a:pt x="21445" y="336365"/>
                  </a:lnTo>
                  <a:lnTo>
                    <a:pt x="21571" y="336080"/>
                  </a:lnTo>
                  <a:lnTo>
                    <a:pt x="21656" y="335848"/>
                  </a:lnTo>
                  <a:lnTo>
                    <a:pt x="21739" y="335615"/>
                  </a:lnTo>
                  <a:lnTo>
                    <a:pt x="21824" y="335382"/>
                  </a:lnTo>
                  <a:lnTo>
                    <a:pt x="21907" y="335136"/>
                  </a:lnTo>
                  <a:lnTo>
                    <a:pt x="22034" y="334865"/>
                  </a:lnTo>
                  <a:lnTo>
                    <a:pt x="22117" y="334619"/>
                  </a:lnTo>
                  <a:lnTo>
                    <a:pt x="22202" y="334386"/>
                  </a:lnTo>
                  <a:lnTo>
                    <a:pt x="22286" y="334153"/>
                  </a:lnTo>
                  <a:lnTo>
                    <a:pt x="22370" y="333920"/>
                  </a:lnTo>
                  <a:lnTo>
                    <a:pt x="22497" y="333636"/>
                  </a:lnTo>
                  <a:lnTo>
                    <a:pt x="22580" y="333403"/>
                  </a:lnTo>
                  <a:lnTo>
                    <a:pt x="22665" y="333157"/>
                  </a:lnTo>
                  <a:lnTo>
                    <a:pt x="22748" y="332925"/>
                  </a:lnTo>
                  <a:lnTo>
                    <a:pt x="22833" y="332692"/>
                  </a:lnTo>
                  <a:lnTo>
                    <a:pt x="22960" y="332407"/>
                  </a:lnTo>
                  <a:lnTo>
                    <a:pt x="23043" y="332174"/>
                  </a:lnTo>
                  <a:lnTo>
                    <a:pt x="23127" y="331942"/>
                  </a:lnTo>
                  <a:lnTo>
                    <a:pt x="23211" y="331709"/>
                  </a:lnTo>
                  <a:lnTo>
                    <a:pt x="23295" y="331463"/>
                  </a:lnTo>
                  <a:lnTo>
                    <a:pt x="23421" y="331230"/>
                  </a:lnTo>
                  <a:lnTo>
                    <a:pt x="23506" y="330946"/>
                  </a:lnTo>
                  <a:lnTo>
                    <a:pt x="23589" y="330713"/>
                  </a:lnTo>
                  <a:lnTo>
                    <a:pt x="23674" y="330480"/>
                  </a:lnTo>
                  <a:lnTo>
                    <a:pt x="23758" y="330247"/>
                  </a:lnTo>
                  <a:lnTo>
                    <a:pt x="23884" y="330014"/>
                  </a:lnTo>
                  <a:lnTo>
                    <a:pt x="23968" y="329730"/>
                  </a:lnTo>
                  <a:lnTo>
                    <a:pt x="24052" y="329497"/>
                  </a:lnTo>
                  <a:lnTo>
                    <a:pt x="24137" y="329251"/>
                  </a:lnTo>
                  <a:lnTo>
                    <a:pt x="24220" y="329019"/>
                  </a:lnTo>
                  <a:lnTo>
                    <a:pt x="24347" y="328786"/>
                  </a:lnTo>
                  <a:lnTo>
                    <a:pt x="24430" y="328501"/>
                  </a:lnTo>
                  <a:lnTo>
                    <a:pt x="24515" y="328268"/>
                  </a:lnTo>
                  <a:lnTo>
                    <a:pt x="24599" y="328036"/>
                  </a:lnTo>
                  <a:lnTo>
                    <a:pt x="24683" y="327803"/>
                  </a:lnTo>
                  <a:lnTo>
                    <a:pt x="24809" y="327557"/>
                  </a:lnTo>
                  <a:lnTo>
                    <a:pt x="24893" y="327324"/>
                  </a:lnTo>
                  <a:lnTo>
                    <a:pt x="24977" y="327040"/>
                  </a:lnTo>
                  <a:lnTo>
                    <a:pt x="25061" y="326807"/>
                  </a:lnTo>
                  <a:lnTo>
                    <a:pt x="25145" y="326574"/>
                  </a:lnTo>
                  <a:lnTo>
                    <a:pt x="25271" y="326341"/>
                  </a:lnTo>
                  <a:lnTo>
                    <a:pt x="25356" y="326108"/>
                  </a:lnTo>
                  <a:lnTo>
                    <a:pt x="25440" y="325863"/>
                  </a:lnTo>
                  <a:lnTo>
                    <a:pt x="25524" y="325591"/>
                  </a:lnTo>
                  <a:lnTo>
                    <a:pt x="25608" y="325345"/>
                  </a:lnTo>
                  <a:lnTo>
                    <a:pt x="25734" y="325113"/>
                  </a:lnTo>
                  <a:lnTo>
                    <a:pt x="25819" y="324880"/>
                  </a:lnTo>
                  <a:lnTo>
                    <a:pt x="25902" y="324647"/>
                  </a:lnTo>
                  <a:lnTo>
                    <a:pt x="25986" y="324362"/>
                  </a:lnTo>
                  <a:lnTo>
                    <a:pt x="26071" y="324130"/>
                  </a:lnTo>
                  <a:lnTo>
                    <a:pt x="26197" y="323897"/>
                  </a:lnTo>
                  <a:lnTo>
                    <a:pt x="26281" y="323651"/>
                  </a:lnTo>
                  <a:lnTo>
                    <a:pt x="26365" y="323418"/>
                  </a:lnTo>
                  <a:lnTo>
                    <a:pt x="26449" y="323185"/>
                  </a:lnTo>
                  <a:lnTo>
                    <a:pt x="26533" y="322901"/>
                  </a:lnTo>
                  <a:lnTo>
                    <a:pt x="26659" y="322668"/>
                  </a:lnTo>
                  <a:lnTo>
                    <a:pt x="26743" y="322435"/>
                  </a:lnTo>
                  <a:lnTo>
                    <a:pt x="26827" y="322203"/>
                  </a:lnTo>
                  <a:lnTo>
                    <a:pt x="26912" y="321957"/>
                  </a:lnTo>
                  <a:lnTo>
                    <a:pt x="26996" y="321724"/>
                  </a:lnTo>
                  <a:lnTo>
                    <a:pt x="27122" y="321439"/>
                  </a:lnTo>
                  <a:lnTo>
                    <a:pt x="27206" y="321207"/>
                  </a:lnTo>
                  <a:lnTo>
                    <a:pt x="27290" y="320974"/>
                  </a:lnTo>
                  <a:lnTo>
                    <a:pt x="27374" y="320741"/>
                  </a:lnTo>
                  <a:lnTo>
                    <a:pt x="27458" y="320508"/>
                  </a:lnTo>
                  <a:lnTo>
                    <a:pt x="27584" y="320262"/>
                  </a:lnTo>
                  <a:lnTo>
                    <a:pt x="27668" y="319978"/>
                  </a:lnTo>
                  <a:lnTo>
                    <a:pt x="27753" y="319745"/>
                  </a:lnTo>
                  <a:lnTo>
                    <a:pt x="27836" y="319512"/>
                  </a:lnTo>
                  <a:lnTo>
                    <a:pt x="27921" y="319280"/>
                  </a:lnTo>
                  <a:lnTo>
                    <a:pt x="28047" y="319047"/>
                  </a:lnTo>
                  <a:lnTo>
                    <a:pt x="28131" y="318801"/>
                  </a:lnTo>
                  <a:lnTo>
                    <a:pt x="28215" y="318568"/>
                  </a:lnTo>
                  <a:lnTo>
                    <a:pt x="28299" y="318284"/>
                  </a:lnTo>
                  <a:lnTo>
                    <a:pt x="28384" y="318051"/>
                  </a:lnTo>
                  <a:lnTo>
                    <a:pt x="28509" y="317818"/>
                  </a:lnTo>
                  <a:lnTo>
                    <a:pt x="28594" y="317585"/>
                  </a:lnTo>
                  <a:lnTo>
                    <a:pt x="28678" y="317352"/>
                  </a:lnTo>
                  <a:lnTo>
                    <a:pt x="28762" y="317107"/>
                  </a:lnTo>
                  <a:lnTo>
                    <a:pt x="28845" y="316835"/>
                  </a:lnTo>
                  <a:lnTo>
                    <a:pt x="28972" y="316589"/>
                  </a:lnTo>
                  <a:lnTo>
                    <a:pt x="29056" y="316357"/>
                  </a:lnTo>
                  <a:lnTo>
                    <a:pt x="29140" y="316124"/>
                  </a:lnTo>
                  <a:lnTo>
                    <a:pt x="29225" y="315891"/>
                  </a:lnTo>
                  <a:lnTo>
                    <a:pt x="29308" y="315658"/>
                  </a:lnTo>
                  <a:lnTo>
                    <a:pt x="29435" y="315412"/>
                  </a:lnTo>
                  <a:lnTo>
                    <a:pt x="29518" y="315141"/>
                  </a:lnTo>
                  <a:lnTo>
                    <a:pt x="29603" y="314895"/>
                  </a:lnTo>
                  <a:lnTo>
                    <a:pt x="29686" y="314662"/>
                  </a:lnTo>
                  <a:lnTo>
                    <a:pt x="29771" y="314429"/>
                  </a:lnTo>
                  <a:lnTo>
                    <a:pt x="29898" y="314197"/>
                  </a:lnTo>
                  <a:lnTo>
                    <a:pt x="29981" y="313964"/>
                  </a:lnTo>
                  <a:lnTo>
                    <a:pt x="30066" y="313718"/>
                  </a:lnTo>
                  <a:lnTo>
                    <a:pt x="30149" y="313446"/>
                  </a:lnTo>
                  <a:lnTo>
                    <a:pt x="30234" y="313201"/>
                  </a:lnTo>
                  <a:lnTo>
                    <a:pt x="30360" y="312968"/>
                  </a:lnTo>
                  <a:lnTo>
                    <a:pt x="30444" y="312735"/>
                  </a:lnTo>
                  <a:lnTo>
                    <a:pt x="30527" y="312502"/>
                  </a:lnTo>
                  <a:lnTo>
                    <a:pt x="30612" y="312269"/>
                  </a:lnTo>
                  <a:lnTo>
                    <a:pt x="30696" y="312024"/>
                  </a:lnTo>
                  <a:lnTo>
                    <a:pt x="30822" y="311752"/>
                  </a:lnTo>
                  <a:lnTo>
                    <a:pt x="30907" y="311506"/>
                  </a:lnTo>
                  <a:lnTo>
                    <a:pt x="30990" y="311274"/>
                  </a:lnTo>
                  <a:lnTo>
                    <a:pt x="31075" y="311041"/>
                  </a:lnTo>
                  <a:lnTo>
                    <a:pt x="31158" y="310808"/>
                  </a:lnTo>
                  <a:lnTo>
                    <a:pt x="31285" y="310575"/>
                  </a:lnTo>
                  <a:lnTo>
                    <a:pt x="31368" y="310329"/>
                  </a:lnTo>
                  <a:lnTo>
                    <a:pt x="31453" y="310058"/>
                  </a:lnTo>
                  <a:lnTo>
                    <a:pt x="31538" y="309812"/>
                  </a:lnTo>
                  <a:lnTo>
                    <a:pt x="31621" y="309579"/>
                  </a:lnTo>
                  <a:lnTo>
                    <a:pt x="31748" y="309346"/>
                  </a:lnTo>
                  <a:lnTo>
                    <a:pt x="31831" y="309114"/>
                  </a:lnTo>
                  <a:lnTo>
                    <a:pt x="31916" y="308881"/>
                  </a:lnTo>
                  <a:lnTo>
                    <a:pt x="31999" y="308635"/>
                  </a:lnTo>
                  <a:lnTo>
                    <a:pt x="32084" y="308402"/>
                  </a:lnTo>
                  <a:lnTo>
                    <a:pt x="32209" y="308118"/>
                  </a:lnTo>
                  <a:lnTo>
                    <a:pt x="32294" y="307885"/>
                  </a:lnTo>
                  <a:lnTo>
                    <a:pt x="32378" y="307652"/>
                  </a:lnTo>
                  <a:lnTo>
                    <a:pt x="32462" y="307419"/>
                  </a:lnTo>
                  <a:lnTo>
                    <a:pt x="32546" y="307187"/>
                  </a:lnTo>
                  <a:lnTo>
                    <a:pt x="32672" y="306941"/>
                  </a:lnTo>
                  <a:lnTo>
                    <a:pt x="32757" y="306708"/>
                  </a:lnTo>
                  <a:lnTo>
                    <a:pt x="32840" y="306475"/>
                  </a:lnTo>
                  <a:lnTo>
                    <a:pt x="32925" y="306191"/>
                  </a:lnTo>
                  <a:lnTo>
                    <a:pt x="33009" y="305958"/>
                  </a:lnTo>
                  <a:lnTo>
                    <a:pt x="33135" y="305725"/>
                  </a:lnTo>
                  <a:lnTo>
                    <a:pt x="33220" y="305492"/>
                  </a:lnTo>
                  <a:lnTo>
                    <a:pt x="33303" y="305247"/>
                  </a:lnTo>
                  <a:lnTo>
                    <a:pt x="33387" y="305014"/>
                  </a:lnTo>
                  <a:lnTo>
                    <a:pt x="33471" y="304781"/>
                  </a:lnTo>
                  <a:lnTo>
                    <a:pt x="33598" y="304548"/>
                  </a:lnTo>
                  <a:lnTo>
                    <a:pt x="33681" y="304264"/>
                  </a:lnTo>
                  <a:lnTo>
                    <a:pt x="33766" y="304031"/>
                  </a:lnTo>
                  <a:lnTo>
                    <a:pt x="33850" y="303798"/>
                  </a:lnTo>
                  <a:lnTo>
                    <a:pt x="33934" y="303552"/>
                  </a:lnTo>
                  <a:lnTo>
                    <a:pt x="34060" y="303319"/>
                  </a:lnTo>
                  <a:lnTo>
                    <a:pt x="34144" y="303087"/>
                  </a:lnTo>
                  <a:lnTo>
                    <a:pt x="34228" y="302854"/>
                  </a:lnTo>
                  <a:lnTo>
                    <a:pt x="34312" y="302621"/>
                  </a:lnTo>
                  <a:lnTo>
                    <a:pt x="34397" y="302375"/>
                  </a:lnTo>
                  <a:lnTo>
                    <a:pt x="34522" y="302104"/>
                  </a:lnTo>
                  <a:lnTo>
                    <a:pt x="34607" y="301858"/>
                  </a:lnTo>
                  <a:lnTo>
                    <a:pt x="34691" y="301625"/>
                  </a:lnTo>
                  <a:lnTo>
                    <a:pt x="34775" y="301392"/>
                  </a:lnTo>
                  <a:lnTo>
                    <a:pt x="34859" y="301159"/>
                  </a:lnTo>
                  <a:lnTo>
                    <a:pt x="34985" y="300927"/>
                  </a:lnTo>
                  <a:lnTo>
                    <a:pt x="35069" y="300681"/>
                  </a:lnTo>
                  <a:lnTo>
                    <a:pt x="35153" y="300448"/>
                  </a:lnTo>
                  <a:lnTo>
                    <a:pt x="35237" y="300215"/>
                  </a:lnTo>
                  <a:lnTo>
                    <a:pt x="35322" y="299931"/>
                  </a:lnTo>
                  <a:lnTo>
                    <a:pt x="35448" y="299698"/>
                  </a:lnTo>
                  <a:lnTo>
                    <a:pt x="35532" y="299465"/>
                  </a:lnTo>
                  <a:lnTo>
                    <a:pt x="35616" y="299232"/>
                  </a:lnTo>
                  <a:lnTo>
                    <a:pt x="35700" y="298987"/>
                  </a:lnTo>
                  <a:lnTo>
                    <a:pt x="35785" y="298754"/>
                  </a:lnTo>
                  <a:lnTo>
                    <a:pt x="35910" y="298521"/>
                  </a:lnTo>
                  <a:lnTo>
                    <a:pt x="35994" y="298288"/>
                  </a:lnTo>
                  <a:lnTo>
                    <a:pt x="36079" y="298055"/>
                  </a:lnTo>
                  <a:lnTo>
                    <a:pt x="36163" y="297810"/>
                  </a:lnTo>
                  <a:lnTo>
                    <a:pt x="36246" y="297538"/>
                  </a:lnTo>
                  <a:lnTo>
                    <a:pt x="36373" y="297292"/>
                  </a:lnTo>
                  <a:lnTo>
                    <a:pt x="36457" y="297060"/>
                  </a:lnTo>
                  <a:lnTo>
                    <a:pt x="36541" y="296827"/>
                  </a:lnTo>
                  <a:lnTo>
                    <a:pt x="36626" y="296594"/>
                  </a:lnTo>
                  <a:lnTo>
                    <a:pt x="36709" y="296361"/>
                  </a:lnTo>
                </a:path>
                <a:path w="925195" h="787400">
                  <a:moveTo>
                    <a:pt x="36709" y="296361"/>
                  </a:moveTo>
                  <a:lnTo>
                    <a:pt x="36835" y="296115"/>
                  </a:lnTo>
                  <a:lnTo>
                    <a:pt x="36919" y="295883"/>
                  </a:lnTo>
                  <a:lnTo>
                    <a:pt x="37004" y="295650"/>
                  </a:lnTo>
                  <a:lnTo>
                    <a:pt x="37087" y="295417"/>
                  </a:lnTo>
                  <a:lnTo>
                    <a:pt x="37172" y="295184"/>
                  </a:lnTo>
                  <a:lnTo>
                    <a:pt x="37298" y="294900"/>
                  </a:lnTo>
                  <a:lnTo>
                    <a:pt x="37382" y="294667"/>
                  </a:lnTo>
                  <a:lnTo>
                    <a:pt x="37467" y="294421"/>
                  </a:lnTo>
                  <a:lnTo>
                    <a:pt x="37550" y="294188"/>
                  </a:lnTo>
                  <a:lnTo>
                    <a:pt x="37635" y="293955"/>
                  </a:lnTo>
                  <a:lnTo>
                    <a:pt x="37761" y="293723"/>
                  </a:lnTo>
                  <a:lnTo>
                    <a:pt x="37845" y="293490"/>
                  </a:lnTo>
                  <a:lnTo>
                    <a:pt x="37928" y="293244"/>
                  </a:lnTo>
                  <a:lnTo>
                    <a:pt x="38013" y="293011"/>
                  </a:lnTo>
                  <a:lnTo>
                    <a:pt x="38096" y="292778"/>
                  </a:lnTo>
                  <a:lnTo>
                    <a:pt x="38223" y="292546"/>
                  </a:lnTo>
                  <a:lnTo>
                    <a:pt x="38308" y="292313"/>
                  </a:lnTo>
                  <a:lnTo>
                    <a:pt x="38391" y="292067"/>
                  </a:lnTo>
                  <a:lnTo>
                    <a:pt x="38476" y="291796"/>
                  </a:lnTo>
                  <a:lnTo>
                    <a:pt x="38559" y="291550"/>
                  </a:lnTo>
                  <a:lnTo>
                    <a:pt x="38686" y="291317"/>
                  </a:lnTo>
                  <a:lnTo>
                    <a:pt x="38769" y="291084"/>
                  </a:lnTo>
                  <a:lnTo>
                    <a:pt x="38854" y="290851"/>
                  </a:lnTo>
                  <a:lnTo>
                    <a:pt x="38939" y="290619"/>
                  </a:lnTo>
                  <a:lnTo>
                    <a:pt x="39022" y="290373"/>
                  </a:lnTo>
                  <a:lnTo>
                    <a:pt x="39149" y="290140"/>
                  </a:lnTo>
                  <a:lnTo>
                    <a:pt x="39232" y="289907"/>
                  </a:lnTo>
                  <a:lnTo>
                    <a:pt x="39317" y="289674"/>
                  </a:lnTo>
                  <a:lnTo>
                    <a:pt x="39400" y="289442"/>
                  </a:lnTo>
                  <a:lnTo>
                    <a:pt x="39485" y="289196"/>
                  </a:lnTo>
                  <a:lnTo>
                    <a:pt x="39610" y="288963"/>
                  </a:lnTo>
                  <a:lnTo>
                    <a:pt x="39695" y="288730"/>
                  </a:lnTo>
                  <a:lnTo>
                    <a:pt x="39778" y="288446"/>
                  </a:lnTo>
                  <a:lnTo>
                    <a:pt x="39863" y="288213"/>
                  </a:lnTo>
                  <a:lnTo>
                    <a:pt x="39947" y="287980"/>
                  </a:lnTo>
                  <a:lnTo>
                    <a:pt x="40073" y="287747"/>
                  </a:lnTo>
                  <a:lnTo>
                    <a:pt x="40158" y="287502"/>
                  </a:lnTo>
                  <a:lnTo>
                    <a:pt x="40241" y="287269"/>
                  </a:lnTo>
                  <a:lnTo>
                    <a:pt x="40326" y="287036"/>
                  </a:lnTo>
                  <a:lnTo>
                    <a:pt x="40409" y="286803"/>
                  </a:lnTo>
                  <a:lnTo>
                    <a:pt x="40536" y="286570"/>
                  </a:lnTo>
                  <a:lnTo>
                    <a:pt x="40621" y="286325"/>
                  </a:lnTo>
                  <a:lnTo>
                    <a:pt x="40704" y="286092"/>
                  </a:lnTo>
                  <a:lnTo>
                    <a:pt x="40788" y="285859"/>
                  </a:lnTo>
                  <a:lnTo>
                    <a:pt x="40872" y="285626"/>
                  </a:lnTo>
                  <a:lnTo>
                    <a:pt x="40999" y="285393"/>
                  </a:lnTo>
                  <a:lnTo>
                    <a:pt x="41082" y="285148"/>
                  </a:lnTo>
                  <a:lnTo>
                    <a:pt x="41167" y="284915"/>
                  </a:lnTo>
                  <a:lnTo>
                    <a:pt x="41250" y="284682"/>
                  </a:lnTo>
                  <a:lnTo>
                    <a:pt x="41335" y="284449"/>
                  </a:lnTo>
                  <a:lnTo>
                    <a:pt x="41460" y="284165"/>
                  </a:lnTo>
                  <a:lnTo>
                    <a:pt x="41545" y="283932"/>
                  </a:lnTo>
                  <a:lnTo>
                    <a:pt x="41629" y="283699"/>
                  </a:lnTo>
                  <a:lnTo>
                    <a:pt x="41713" y="283453"/>
                  </a:lnTo>
                  <a:lnTo>
                    <a:pt x="41798" y="283221"/>
                  </a:lnTo>
                  <a:lnTo>
                    <a:pt x="41923" y="282988"/>
                  </a:lnTo>
                  <a:lnTo>
                    <a:pt x="42008" y="282755"/>
                  </a:lnTo>
                  <a:lnTo>
                    <a:pt x="42091" y="282522"/>
                  </a:lnTo>
                  <a:lnTo>
                    <a:pt x="42176" y="282276"/>
                  </a:lnTo>
                  <a:lnTo>
                    <a:pt x="42303" y="282044"/>
                  </a:lnTo>
                  <a:lnTo>
                    <a:pt x="42386" y="281811"/>
                  </a:lnTo>
                  <a:lnTo>
                    <a:pt x="42470" y="281578"/>
                  </a:lnTo>
                  <a:lnTo>
                    <a:pt x="42554" y="281345"/>
                  </a:lnTo>
                  <a:lnTo>
                    <a:pt x="42638" y="281099"/>
                  </a:lnTo>
                  <a:lnTo>
                    <a:pt x="42764" y="280867"/>
                  </a:lnTo>
                  <a:lnTo>
                    <a:pt x="42849" y="280634"/>
                  </a:lnTo>
                  <a:lnTo>
                    <a:pt x="42932" y="280401"/>
                  </a:lnTo>
                  <a:lnTo>
                    <a:pt x="43017" y="280168"/>
                  </a:lnTo>
                  <a:lnTo>
                    <a:pt x="43101" y="279922"/>
                  </a:lnTo>
                  <a:lnTo>
                    <a:pt x="43227" y="279690"/>
                  </a:lnTo>
                  <a:lnTo>
                    <a:pt x="43311" y="279457"/>
                  </a:lnTo>
                  <a:lnTo>
                    <a:pt x="43395" y="279224"/>
                  </a:lnTo>
                  <a:lnTo>
                    <a:pt x="43480" y="278991"/>
                  </a:lnTo>
                  <a:lnTo>
                    <a:pt x="43564" y="278745"/>
                  </a:lnTo>
                  <a:lnTo>
                    <a:pt x="43690" y="278513"/>
                  </a:lnTo>
                  <a:lnTo>
                    <a:pt x="43773" y="278280"/>
                  </a:lnTo>
                  <a:lnTo>
                    <a:pt x="43858" y="278047"/>
                  </a:lnTo>
                  <a:lnTo>
                    <a:pt x="43942" y="277814"/>
                  </a:lnTo>
                  <a:lnTo>
                    <a:pt x="44026" y="277569"/>
                  </a:lnTo>
                  <a:lnTo>
                    <a:pt x="44152" y="277336"/>
                  </a:lnTo>
                  <a:lnTo>
                    <a:pt x="44236" y="277103"/>
                  </a:lnTo>
                  <a:lnTo>
                    <a:pt x="44320" y="276870"/>
                  </a:lnTo>
                  <a:lnTo>
                    <a:pt x="44405" y="276586"/>
                  </a:lnTo>
                  <a:lnTo>
                    <a:pt x="44488" y="276353"/>
                  </a:lnTo>
                  <a:lnTo>
                    <a:pt x="44615" y="276120"/>
                  </a:lnTo>
                  <a:lnTo>
                    <a:pt x="44699" y="275874"/>
                  </a:lnTo>
                  <a:lnTo>
                    <a:pt x="44783" y="275641"/>
                  </a:lnTo>
                  <a:lnTo>
                    <a:pt x="44867" y="275409"/>
                  </a:lnTo>
                  <a:lnTo>
                    <a:pt x="44951" y="275176"/>
                  </a:lnTo>
                  <a:lnTo>
                    <a:pt x="45077" y="274943"/>
                  </a:lnTo>
                  <a:lnTo>
                    <a:pt x="45162" y="274697"/>
                  </a:lnTo>
                  <a:lnTo>
                    <a:pt x="45246" y="274464"/>
                  </a:lnTo>
                  <a:lnTo>
                    <a:pt x="45329" y="274232"/>
                  </a:lnTo>
                  <a:lnTo>
                    <a:pt x="45414" y="273999"/>
                  </a:lnTo>
                  <a:lnTo>
                    <a:pt x="45540" y="273766"/>
                  </a:lnTo>
                  <a:lnTo>
                    <a:pt x="45624" y="273520"/>
                  </a:lnTo>
                  <a:lnTo>
                    <a:pt x="45708" y="273287"/>
                  </a:lnTo>
                  <a:lnTo>
                    <a:pt x="45792" y="273055"/>
                  </a:lnTo>
                  <a:lnTo>
                    <a:pt x="45877" y="272822"/>
                  </a:lnTo>
                  <a:lnTo>
                    <a:pt x="46002" y="272589"/>
                  </a:lnTo>
                  <a:lnTo>
                    <a:pt x="46087" y="272343"/>
                  </a:lnTo>
                  <a:lnTo>
                    <a:pt x="46170" y="272111"/>
                  </a:lnTo>
                  <a:lnTo>
                    <a:pt x="46255" y="271878"/>
                  </a:lnTo>
                  <a:lnTo>
                    <a:pt x="46338" y="271645"/>
                  </a:lnTo>
                  <a:lnTo>
                    <a:pt x="46465" y="271412"/>
                  </a:lnTo>
                  <a:lnTo>
                    <a:pt x="46549" y="271166"/>
                  </a:lnTo>
                  <a:lnTo>
                    <a:pt x="46633" y="270934"/>
                  </a:lnTo>
                  <a:lnTo>
                    <a:pt x="46718" y="270701"/>
                  </a:lnTo>
                  <a:lnTo>
                    <a:pt x="46801" y="270468"/>
                  </a:lnTo>
                  <a:lnTo>
                    <a:pt x="46928" y="270235"/>
                  </a:lnTo>
                  <a:lnTo>
                    <a:pt x="47011" y="269989"/>
                  </a:lnTo>
                  <a:lnTo>
                    <a:pt x="47096" y="269757"/>
                  </a:lnTo>
                  <a:lnTo>
                    <a:pt x="47179" y="269524"/>
                  </a:lnTo>
                  <a:lnTo>
                    <a:pt x="47264" y="269291"/>
                  </a:lnTo>
                  <a:lnTo>
                    <a:pt x="47390" y="269058"/>
                  </a:lnTo>
                  <a:lnTo>
                    <a:pt x="47474" y="268864"/>
                  </a:lnTo>
                  <a:lnTo>
                    <a:pt x="47559" y="268631"/>
                  </a:lnTo>
                  <a:lnTo>
                    <a:pt x="47642" y="268399"/>
                  </a:lnTo>
                  <a:lnTo>
                    <a:pt x="47727" y="268166"/>
                  </a:lnTo>
                  <a:lnTo>
                    <a:pt x="47852" y="267920"/>
                  </a:lnTo>
                  <a:lnTo>
                    <a:pt x="47937" y="267687"/>
                  </a:lnTo>
                  <a:lnTo>
                    <a:pt x="48021" y="267454"/>
                  </a:lnTo>
                  <a:lnTo>
                    <a:pt x="48105" y="267222"/>
                  </a:lnTo>
                  <a:lnTo>
                    <a:pt x="48188" y="266989"/>
                  </a:lnTo>
                  <a:lnTo>
                    <a:pt x="48315" y="266743"/>
                  </a:lnTo>
                  <a:lnTo>
                    <a:pt x="48400" y="266510"/>
                  </a:lnTo>
                  <a:lnTo>
                    <a:pt x="48483" y="266277"/>
                  </a:lnTo>
                  <a:lnTo>
                    <a:pt x="48568" y="266045"/>
                  </a:lnTo>
                  <a:lnTo>
                    <a:pt x="48651" y="265812"/>
                  </a:lnTo>
                  <a:lnTo>
                    <a:pt x="48778" y="265566"/>
                  </a:lnTo>
                  <a:lnTo>
                    <a:pt x="48861" y="265333"/>
                  </a:lnTo>
                  <a:lnTo>
                    <a:pt x="48946" y="265100"/>
                  </a:lnTo>
                  <a:lnTo>
                    <a:pt x="49029" y="264868"/>
                  </a:lnTo>
                  <a:lnTo>
                    <a:pt x="49114" y="264635"/>
                  </a:lnTo>
                  <a:lnTo>
                    <a:pt x="49241" y="264389"/>
                  </a:lnTo>
                  <a:lnTo>
                    <a:pt x="49324" y="264156"/>
                  </a:lnTo>
                  <a:lnTo>
                    <a:pt x="49409" y="263924"/>
                  </a:lnTo>
                  <a:lnTo>
                    <a:pt x="49492" y="263691"/>
                  </a:lnTo>
                  <a:lnTo>
                    <a:pt x="49577" y="263458"/>
                  </a:lnTo>
                  <a:lnTo>
                    <a:pt x="49703" y="263212"/>
                  </a:lnTo>
                  <a:lnTo>
                    <a:pt x="49787" y="262979"/>
                  </a:lnTo>
                  <a:lnTo>
                    <a:pt x="49870" y="262747"/>
                  </a:lnTo>
                  <a:lnTo>
                    <a:pt x="49955" y="262514"/>
                  </a:lnTo>
                  <a:lnTo>
                    <a:pt x="50039" y="262281"/>
                  </a:lnTo>
                  <a:lnTo>
                    <a:pt x="50165" y="262035"/>
                  </a:lnTo>
                  <a:lnTo>
                    <a:pt x="50250" y="261854"/>
                  </a:lnTo>
                  <a:lnTo>
                    <a:pt x="50333" y="261621"/>
                  </a:lnTo>
                  <a:lnTo>
                    <a:pt x="50418" y="261376"/>
                  </a:lnTo>
                  <a:lnTo>
                    <a:pt x="50502" y="261143"/>
                  </a:lnTo>
                  <a:lnTo>
                    <a:pt x="50628" y="260910"/>
                  </a:lnTo>
                  <a:lnTo>
                    <a:pt x="50711" y="260677"/>
                  </a:lnTo>
                  <a:lnTo>
                    <a:pt x="50796" y="260444"/>
                  </a:lnTo>
                  <a:lnTo>
                    <a:pt x="50880" y="260212"/>
                  </a:lnTo>
                  <a:lnTo>
                    <a:pt x="50964" y="259966"/>
                  </a:lnTo>
                  <a:lnTo>
                    <a:pt x="51091" y="259733"/>
                  </a:lnTo>
                  <a:lnTo>
                    <a:pt x="51174" y="259500"/>
                  </a:lnTo>
                  <a:lnTo>
                    <a:pt x="51259" y="259267"/>
                  </a:lnTo>
                  <a:lnTo>
                    <a:pt x="51343" y="259035"/>
                  </a:lnTo>
                  <a:lnTo>
                    <a:pt x="51427" y="258789"/>
                  </a:lnTo>
                  <a:lnTo>
                    <a:pt x="51552" y="258556"/>
                  </a:lnTo>
                  <a:lnTo>
                    <a:pt x="51637" y="258323"/>
                  </a:lnTo>
                  <a:lnTo>
                    <a:pt x="51721" y="258090"/>
                  </a:lnTo>
                  <a:lnTo>
                    <a:pt x="51805" y="257896"/>
                  </a:lnTo>
                  <a:lnTo>
                    <a:pt x="51889" y="257664"/>
                  </a:lnTo>
                  <a:lnTo>
                    <a:pt x="52015" y="257431"/>
                  </a:lnTo>
                  <a:lnTo>
                    <a:pt x="52100" y="257198"/>
                  </a:lnTo>
                  <a:lnTo>
                    <a:pt x="52184" y="256952"/>
                  </a:lnTo>
                  <a:lnTo>
                    <a:pt x="52268" y="256719"/>
                  </a:lnTo>
                  <a:lnTo>
                    <a:pt x="52352" y="256487"/>
                  </a:lnTo>
                  <a:lnTo>
                    <a:pt x="52478" y="256254"/>
                  </a:lnTo>
                  <a:lnTo>
                    <a:pt x="52562" y="256021"/>
                  </a:lnTo>
                  <a:lnTo>
                    <a:pt x="52646" y="255775"/>
                  </a:lnTo>
                  <a:lnTo>
                    <a:pt x="52730" y="255543"/>
                  </a:lnTo>
                  <a:lnTo>
                    <a:pt x="52815" y="255310"/>
                  </a:lnTo>
                  <a:lnTo>
                    <a:pt x="52941" y="255077"/>
                  </a:lnTo>
                  <a:lnTo>
                    <a:pt x="53025" y="254844"/>
                  </a:lnTo>
                  <a:lnTo>
                    <a:pt x="53109" y="254650"/>
                  </a:lnTo>
                  <a:lnTo>
                    <a:pt x="53193" y="254417"/>
                  </a:lnTo>
                  <a:lnTo>
                    <a:pt x="53277" y="254184"/>
                  </a:lnTo>
                  <a:lnTo>
                    <a:pt x="53403" y="253939"/>
                  </a:lnTo>
                  <a:lnTo>
                    <a:pt x="53487" y="253706"/>
                  </a:lnTo>
                  <a:lnTo>
                    <a:pt x="53571" y="253473"/>
                  </a:lnTo>
                  <a:lnTo>
                    <a:pt x="53656" y="253240"/>
                  </a:lnTo>
                  <a:lnTo>
                    <a:pt x="53739" y="253008"/>
                  </a:lnTo>
                  <a:lnTo>
                    <a:pt x="53866" y="252775"/>
                  </a:lnTo>
                  <a:lnTo>
                    <a:pt x="53950" y="252529"/>
                  </a:lnTo>
                  <a:lnTo>
                    <a:pt x="54034" y="252296"/>
                  </a:lnTo>
                  <a:lnTo>
                    <a:pt x="54118" y="252115"/>
                  </a:lnTo>
                  <a:lnTo>
                    <a:pt x="54202" y="251869"/>
                  </a:lnTo>
                  <a:lnTo>
                    <a:pt x="54328" y="251637"/>
                  </a:lnTo>
                  <a:lnTo>
                    <a:pt x="54412" y="251404"/>
                  </a:lnTo>
                  <a:lnTo>
                    <a:pt x="54497" y="251171"/>
                  </a:lnTo>
                  <a:lnTo>
                    <a:pt x="54580" y="250938"/>
                  </a:lnTo>
                  <a:lnTo>
                    <a:pt x="54665" y="250692"/>
                  </a:lnTo>
                  <a:lnTo>
                    <a:pt x="54791" y="250460"/>
                  </a:lnTo>
                  <a:lnTo>
                    <a:pt x="54875" y="250227"/>
                  </a:lnTo>
                  <a:lnTo>
                    <a:pt x="54959" y="250033"/>
                  </a:lnTo>
                  <a:lnTo>
                    <a:pt x="55043" y="249800"/>
                  </a:lnTo>
                  <a:lnTo>
                    <a:pt x="55128" y="249567"/>
                  </a:lnTo>
                </a:path>
                <a:path w="925195" h="787400">
                  <a:moveTo>
                    <a:pt x="55128" y="249567"/>
                  </a:moveTo>
                  <a:lnTo>
                    <a:pt x="55253" y="249334"/>
                  </a:lnTo>
                  <a:lnTo>
                    <a:pt x="55338" y="249102"/>
                  </a:lnTo>
                  <a:lnTo>
                    <a:pt x="55421" y="248856"/>
                  </a:lnTo>
                  <a:lnTo>
                    <a:pt x="55506" y="248623"/>
                  </a:lnTo>
                  <a:lnTo>
                    <a:pt x="55589" y="248390"/>
                  </a:lnTo>
                  <a:lnTo>
                    <a:pt x="55716" y="248157"/>
                  </a:lnTo>
                  <a:lnTo>
                    <a:pt x="55800" y="247963"/>
                  </a:lnTo>
                  <a:lnTo>
                    <a:pt x="55884" y="247731"/>
                  </a:lnTo>
                  <a:lnTo>
                    <a:pt x="55969" y="247498"/>
                  </a:lnTo>
                  <a:lnTo>
                    <a:pt x="56052" y="247265"/>
                  </a:lnTo>
                  <a:lnTo>
                    <a:pt x="56179" y="247019"/>
                  </a:lnTo>
                  <a:lnTo>
                    <a:pt x="56262" y="246786"/>
                  </a:lnTo>
                  <a:lnTo>
                    <a:pt x="56347" y="246554"/>
                  </a:lnTo>
                  <a:lnTo>
                    <a:pt x="56430" y="246321"/>
                  </a:lnTo>
                  <a:lnTo>
                    <a:pt x="56515" y="246127"/>
                  </a:lnTo>
                  <a:lnTo>
                    <a:pt x="56641" y="245894"/>
                  </a:lnTo>
                  <a:lnTo>
                    <a:pt x="56725" y="245661"/>
                  </a:lnTo>
                  <a:lnTo>
                    <a:pt x="56810" y="245428"/>
                  </a:lnTo>
                  <a:lnTo>
                    <a:pt x="56893" y="245196"/>
                  </a:lnTo>
                  <a:lnTo>
                    <a:pt x="56978" y="244950"/>
                  </a:lnTo>
                  <a:lnTo>
                    <a:pt x="57103" y="244717"/>
                  </a:lnTo>
                  <a:lnTo>
                    <a:pt x="57188" y="244484"/>
                  </a:lnTo>
                  <a:lnTo>
                    <a:pt x="57271" y="244290"/>
                  </a:lnTo>
                  <a:lnTo>
                    <a:pt x="57356" y="244057"/>
                  </a:lnTo>
                  <a:lnTo>
                    <a:pt x="57440" y="243825"/>
                  </a:lnTo>
                  <a:lnTo>
                    <a:pt x="57566" y="243592"/>
                  </a:lnTo>
                  <a:lnTo>
                    <a:pt x="57651" y="243359"/>
                  </a:lnTo>
                  <a:lnTo>
                    <a:pt x="57734" y="243113"/>
                  </a:lnTo>
                  <a:lnTo>
                    <a:pt x="57819" y="242880"/>
                  </a:lnTo>
                  <a:lnTo>
                    <a:pt x="57902" y="242699"/>
                  </a:lnTo>
                  <a:lnTo>
                    <a:pt x="58029" y="242454"/>
                  </a:lnTo>
                  <a:lnTo>
                    <a:pt x="58112" y="242221"/>
                  </a:lnTo>
                  <a:lnTo>
                    <a:pt x="58197" y="241988"/>
                  </a:lnTo>
                  <a:lnTo>
                    <a:pt x="58281" y="241755"/>
                  </a:lnTo>
                  <a:lnTo>
                    <a:pt x="58365" y="241522"/>
                  </a:lnTo>
                  <a:lnTo>
                    <a:pt x="58492" y="241328"/>
                  </a:lnTo>
                  <a:lnTo>
                    <a:pt x="58575" y="241096"/>
                  </a:lnTo>
                  <a:lnTo>
                    <a:pt x="58660" y="240863"/>
                  </a:lnTo>
                  <a:lnTo>
                    <a:pt x="58743" y="240630"/>
                  </a:lnTo>
                  <a:lnTo>
                    <a:pt x="58828" y="240384"/>
                  </a:lnTo>
                  <a:lnTo>
                    <a:pt x="58953" y="240151"/>
                  </a:lnTo>
                  <a:lnTo>
                    <a:pt x="59038" y="239919"/>
                  </a:lnTo>
                  <a:lnTo>
                    <a:pt x="59122" y="239725"/>
                  </a:lnTo>
                  <a:lnTo>
                    <a:pt x="59206" y="239492"/>
                  </a:lnTo>
                  <a:lnTo>
                    <a:pt x="59290" y="239259"/>
                  </a:lnTo>
                  <a:lnTo>
                    <a:pt x="59416" y="239026"/>
                  </a:lnTo>
                  <a:lnTo>
                    <a:pt x="59501" y="238793"/>
                  </a:lnTo>
                  <a:lnTo>
                    <a:pt x="59584" y="238548"/>
                  </a:lnTo>
                  <a:lnTo>
                    <a:pt x="59669" y="238367"/>
                  </a:lnTo>
                  <a:lnTo>
                    <a:pt x="59753" y="238134"/>
                  </a:lnTo>
                  <a:lnTo>
                    <a:pt x="59879" y="237888"/>
                  </a:lnTo>
                  <a:lnTo>
                    <a:pt x="59963" y="237655"/>
                  </a:lnTo>
                  <a:lnTo>
                    <a:pt x="60047" y="237422"/>
                  </a:lnTo>
                  <a:lnTo>
                    <a:pt x="60131" y="237241"/>
                  </a:lnTo>
                  <a:lnTo>
                    <a:pt x="60215" y="236996"/>
                  </a:lnTo>
                  <a:lnTo>
                    <a:pt x="60342" y="236763"/>
                  </a:lnTo>
                  <a:lnTo>
                    <a:pt x="60425" y="236530"/>
                  </a:lnTo>
                  <a:lnTo>
                    <a:pt x="60510" y="236297"/>
                  </a:lnTo>
                  <a:lnTo>
                    <a:pt x="60594" y="236064"/>
                  </a:lnTo>
                  <a:lnTo>
                    <a:pt x="60678" y="235870"/>
                  </a:lnTo>
                  <a:lnTo>
                    <a:pt x="60804" y="235638"/>
                  </a:lnTo>
                  <a:lnTo>
                    <a:pt x="60888" y="235405"/>
                  </a:lnTo>
                  <a:lnTo>
                    <a:pt x="60972" y="235159"/>
                  </a:lnTo>
                  <a:lnTo>
                    <a:pt x="61056" y="234926"/>
                  </a:lnTo>
                  <a:lnTo>
                    <a:pt x="61140" y="234745"/>
                  </a:lnTo>
                  <a:lnTo>
                    <a:pt x="61266" y="234499"/>
                  </a:lnTo>
                  <a:lnTo>
                    <a:pt x="61351" y="234267"/>
                  </a:lnTo>
                  <a:lnTo>
                    <a:pt x="61435" y="234034"/>
                  </a:lnTo>
                  <a:lnTo>
                    <a:pt x="61519" y="233801"/>
                  </a:lnTo>
                  <a:lnTo>
                    <a:pt x="61603" y="233607"/>
                  </a:lnTo>
                  <a:lnTo>
                    <a:pt x="61729" y="233374"/>
                  </a:lnTo>
                  <a:lnTo>
                    <a:pt x="61813" y="233141"/>
                  </a:lnTo>
                  <a:lnTo>
                    <a:pt x="61897" y="232909"/>
                  </a:lnTo>
                  <a:lnTo>
                    <a:pt x="61981" y="232663"/>
                  </a:lnTo>
                  <a:lnTo>
                    <a:pt x="62066" y="232482"/>
                  </a:lnTo>
                  <a:lnTo>
                    <a:pt x="62192" y="232249"/>
                  </a:lnTo>
                  <a:lnTo>
                    <a:pt x="62276" y="232016"/>
                  </a:lnTo>
                  <a:lnTo>
                    <a:pt x="62360" y="231770"/>
                  </a:lnTo>
                  <a:lnTo>
                    <a:pt x="62444" y="231538"/>
                  </a:lnTo>
                  <a:lnTo>
                    <a:pt x="62528" y="231357"/>
                  </a:lnTo>
                  <a:lnTo>
                    <a:pt x="62654" y="231111"/>
                  </a:lnTo>
                  <a:lnTo>
                    <a:pt x="62738" y="230878"/>
                  </a:lnTo>
                  <a:lnTo>
                    <a:pt x="62822" y="230645"/>
                  </a:lnTo>
                  <a:lnTo>
                    <a:pt x="62907" y="230412"/>
                  </a:lnTo>
                  <a:lnTo>
                    <a:pt x="62990" y="230218"/>
                  </a:lnTo>
                  <a:lnTo>
                    <a:pt x="63117" y="229986"/>
                  </a:lnTo>
                  <a:lnTo>
                    <a:pt x="63201" y="229753"/>
                  </a:lnTo>
                  <a:lnTo>
                    <a:pt x="63285" y="229520"/>
                  </a:lnTo>
                  <a:lnTo>
                    <a:pt x="63369" y="229326"/>
                  </a:lnTo>
                  <a:lnTo>
                    <a:pt x="63453" y="229093"/>
                  </a:lnTo>
                  <a:lnTo>
                    <a:pt x="63579" y="228860"/>
                  </a:lnTo>
                  <a:lnTo>
                    <a:pt x="63663" y="228628"/>
                  </a:lnTo>
                  <a:lnTo>
                    <a:pt x="63748" y="228434"/>
                  </a:lnTo>
                  <a:lnTo>
                    <a:pt x="63831" y="228201"/>
                  </a:lnTo>
                  <a:lnTo>
                    <a:pt x="63916" y="227968"/>
                  </a:lnTo>
                  <a:lnTo>
                    <a:pt x="64042" y="227722"/>
                  </a:lnTo>
                  <a:lnTo>
                    <a:pt x="64126" y="227489"/>
                  </a:lnTo>
                  <a:lnTo>
                    <a:pt x="64210" y="227308"/>
                  </a:lnTo>
                  <a:lnTo>
                    <a:pt x="64294" y="227063"/>
                  </a:lnTo>
                  <a:lnTo>
                    <a:pt x="64379" y="226830"/>
                  </a:lnTo>
                  <a:lnTo>
                    <a:pt x="64504" y="226597"/>
                  </a:lnTo>
                  <a:lnTo>
                    <a:pt x="64589" y="226403"/>
                  </a:lnTo>
                  <a:lnTo>
                    <a:pt x="64672" y="226170"/>
                  </a:lnTo>
                  <a:lnTo>
                    <a:pt x="64757" y="225937"/>
                  </a:lnTo>
                  <a:lnTo>
                    <a:pt x="64840" y="225705"/>
                  </a:lnTo>
                  <a:lnTo>
                    <a:pt x="64967" y="225511"/>
                  </a:lnTo>
                  <a:lnTo>
                    <a:pt x="65051" y="225278"/>
                  </a:lnTo>
                  <a:lnTo>
                    <a:pt x="65135" y="225045"/>
                  </a:lnTo>
                  <a:lnTo>
                    <a:pt x="65220" y="224812"/>
                  </a:lnTo>
                  <a:lnTo>
                    <a:pt x="65303" y="224618"/>
                  </a:lnTo>
                  <a:lnTo>
                    <a:pt x="65430" y="224385"/>
                  </a:lnTo>
                  <a:lnTo>
                    <a:pt x="65513" y="224153"/>
                  </a:lnTo>
                  <a:lnTo>
                    <a:pt x="65598" y="223920"/>
                  </a:lnTo>
                  <a:lnTo>
                    <a:pt x="65681" y="223726"/>
                  </a:lnTo>
                  <a:lnTo>
                    <a:pt x="65766" y="223493"/>
                  </a:lnTo>
                  <a:lnTo>
                    <a:pt x="65892" y="223260"/>
                  </a:lnTo>
                  <a:lnTo>
                    <a:pt x="65976" y="223014"/>
                  </a:lnTo>
                  <a:lnTo>
                    <a:pt x="66061" y="222833"/>
                  </a:lnTo>
                  <a:lnTo>
                    <a:pt x="66144" y="222601"/>
                  </a:lnTo>
                  <a:lnTo>
                    <a:pt x="66229" y="222355"/>
                  </a:lnTo>
                  <a:lnTo>
                    <a:pt x="66354" y="222174"/>
                  </a:lnTo>
                  <a:lnTo>
                    <a:pt x="66439" y="221941"/>
                  </a:lnTo>
                  <a:lnTo>
                    <a:pt x="66522" y="221708"/>
                  </a:lnTo>
                  <a:lnTo>
                    <a:pt x="66607" y="221462"/>
                  </a:lnTo>
                  <a:lnTo>
                    <a:pt x="66691" y="221281"/>
                  </a:lnTo>
                  <a:lnTo>
                    <a:pt x="66817" y="221048"/>
                  </a:lnTo>
                  <a:lnTo>
                    <a:pt x="66902" y="220803"/>
                  </a:lnTo>
                  <a:lnTo>
                    <a:pt x="66985" y="220570"/>
                  </a:lnTo>
                  <a:lnTo>
                    <a:pt x="67070" y="220389"/>
                  </a:lnTo>
                  <a:lnTo>
                    <a:pt x="67153" y="220143"/>
                  </a:lnTo>
                  <a:lnTo>
                    <a:pt x="67280" y="219910"/>
                  </a:lnTo>
                  <a:lnTo>
                    <a:pt x="67363" y="219729"/>
                  </a:lnTo>
                  <a:lnTo>
                    <a:pt x="67448" y="219484"/>
                  </a:lnTo>
                  <a:lnTo>
                    <a:pt x="67532" y="219251"/>
                  </a:lnTo>
                  <a:lnTo>
                    <a:pt x="67616" y="219018"/>
                  </a:lnTo>
                  <a:lnTo>
                    <a:pt x="67743" y="218837"/>
                  </a:lnTo>
                  <a:lnTo>
                    <a:pt x="67826" y="218591"/>
                  </a:lnTo>
                  <a:lnTo>
                    <a:pt x="67911" y="218358"/>
                  </a:lnTo>
                  <a:lnTo>
                    <a:pt x="67994" y="218177"/>
                  </a:lnTo>
                  <a:lnTo>
                    <a:pt x="68079" y="217931"/>
                  </a:lnTo>
                  <a:lnTo>
                    <a:pt x="68204" y="217699"/>
                  </a:lnTo>
                  <a:lnTo>
                    <a:pt x="68289" y="217518"/>
                  </a:lnTo>
                  <a:lnTo>
                    <a:pt x="68373" y="217272"/>
                  </a:lnTo>
                  <a:lnTo>
                    <a:pt x="68457" y="217039"/>
                  </a:lnTo>
                  <a:lnTo>
                    <a:pt x="68541" y="216806"/>
                  </a:lnTo>
                  <a:lnTo>
                    <a:pt x="68667" y="216612"/>
                  </a:lnTo>
                  <a:lnTo>
                    <a:pt x="68752" y="216379"/>
                  </a:lnTo>
                  <a:lnTo>
                    <a:pt x="68835" y="216147"/>
                  </a:lnTo>
                  <a:lnTo>
                    <a:pt x="68920" y="215966"/>
                  </a:lnTo>
                  <a:lnTo>
                    <a:pt x="69004" y="215720"/>
                  </a:lnTo>
                  <a:lnTo>
                    <a:pt x="69130" y="215487"/>
                  </a:lnTo>
                  <a:lnTo>
                    <a:pt x="69214" y="215306"/>
                  </a:lnTo>
                  <a:lnTo>
                    <a:pt x="69298" y="215060"/>
                  </a:lnTo>
                  <a:lnTo>
                    <a:pt x="69382" y="214827"/>
                  </a:lnTo>
                  <a:lnTo>
                    <a:pt x="69466" y="214646"/>
                  </a:lnTo>
                  <a:lnTo>
                    <a:pt x="69593" y="214401"/>
                  </a:lnTo>
                  <a:lnTo>
                    <a:pt x="69676" y="214168"/>
                  </a:lnTo>
                  <a:lnTo>
                    <a:pt x="69761" y="213987"/>
                  </a:lnTo>
                  <a:lnTo>
                    <a:pt x="69845" y="213741"/>
                  </a:lnTo>
                  <a:lnTo>
                    <a:pt x="69929" y="213508"/>
                  </a:lnTo>
                  <a:lnTo>
                    <a:pt x="70055" y="213327"/>
                  </a:lnTo>
                  <a:lnTo>
                    <a:pt x="70139" y="213094"/>
                  </a:lnTo>
                  <a:lnTo>
                    <a:pt x="70223" y="212849"/>
                  </a:lnTo>
                  <a:lnTo>
                    <a:pt x="70307" y="212667"/>
                  </a:lnTo>
                  <a:lnTo>
                    <a:pt x="70391" y="212435"/>
                  </a:lnTo>
                  <a:lnTo>
                    <a:pt x="70517" y="212189"/>
                  </a:lnTo>
                  <a:lnTo>
                    <a:pt x="70602" y="212008"/>
                  </a:lnTo>
                  <a:lnTo>
                    <a:pt x="70686" y="211775"/>
                  </a:lnTo>
                  <a:lnTo>
                    <a:pt x="70770" y="211529"/>
                  </a:lnTo>
                  <a:lnTo>
                    <a:pt x="70854" y="211348"/>
                  </a:lnTo>
                  <a:lnTo>
                    <a:pt x="70980" y="211115"/>
                  </a:lnTo>
                  <a:lnTo>
                    <a:pt x="71064" y="210870"/>
                  </a:lnTo>
                  <a:lnTo>
                    <a:pt x="71148" y="210689"/>
                  </a:lnTo>
                  <a:lnTo>
                    <a:pt x="71232" y="210456"/>
                  </a:lnTo>
                  <a:lnTo>
                    <a:pt x="71317" y="210223"/>
                  </a:lnTo>
                  <a:lnTo>
                    <a:pt x="71443" y="210029"/>
                  </a:lnTo>
                  <a:lnTo>
                    <a:pt x="71527" y="209796"/>
                  </a:lnTo>
                  <a:lnTo>
                    <a:pt x="71611" y="209563"/>
                  </a:lnTo>
                  <a:lnTo>
                    <a:pt x="71695" y="209369"/>
                  </a:lnTo>
                  <a:lnTo>
                    <a:pt x="71780" y="209137"/>
                  </a:lnTo>
                  <a:lnTo>
                    <a:pt x="71905" y="208904"/>
                  </a:lnTo>
                  <a:lnTo>
                    <a:pt x="71989" y="208710"/>
                  </a:lnTo>
                  <a:lnTo>
                    <a:pt x="72073" y="208477"/>
                  </a:lnTo>
                  <a:lnTo>
                    <a:pt x="72158" y="208283"/>
                  </a:lnTo>
                  <a:lnTo>
                    <a:pt x="72241" y="208050"/>
                  </a:lnTo>
                  <a:lnTo>
                    <a:pt x="72368" y="207817"/>
                  </a:lnTo>
                  <a:lnTo>
                    <a:pt x="72452" y="207623"/>
                  </a:lnTo>
                  <a:lnTo>
                    <a:pt x="72536" y="207391"/>
                  </a:lnTo>
                  <a:lnTo>
                    <a:pt x="72621" y="207158"/>
                  </a:lnTo>
                  <a:lnTo>
                    <a:pt x="72704" y="206964"/>
                  </a:lnTo>
                  <a:lnTo>
                    <a:pt x="72830" y="206731"/>
                  </a:lnTo>
                  <a:lnTo>
                    <a:pt x="72914" y="206550"/>
                  </a:lnTo>
                  <a:lnTo>
                    <a:pt x="72999" y="206304"/>
                  </a:lnTo>
                  <a:lnTo>
                    <a:pt x="73082" y="206071"/>
                  </a:lnTo>
                  <a:lnTo>
                    <a:pt x="73167" y="205890"/>
                  </a:lnTo>
                  <a:lnTo>
                    <a:pt x="73293" y="205657"/>
                  </a:lnTo>
                  <a:lnTo>
                    <a:pt x="73377" y="205412"/>
                  </a:lnTo>
                  <a:lnTo>
                    <a:pt x="73462" y="205231"/>
                  </a:lnTo>
                  <a:lnTo>
                    <a:pt x="73545" y="204998"/>
                  </a:lnTo>
                </a:path>
                <a:path w="925195" h="787400">
                  <a:moveTo>
                    <a:pt x="73545" y="204998"/>
                  </a:moveTo>
                  <a:lnTo>
                    <a:pt x="73630" y="204804"/>
                  </a:lnTo>
                  <a:lnTo>
                    <a:pt x="73755" y="204571"/>
                  </a:lnTo>
                  <a:lnTo>
                    <a:pt x="73840" y="204338"/>
                  </a:lnTo>
                  <a:lnTo>
                    <a:pt x="73923" y="204144"/>
                  </a:lnTo>
                  <a:lnTo>
                    <a:pt x="74008" y="203911"/>
                  </a:lnTo>
                  <a:lnTo>
                    <a:pt x="74089" y="203717"/>
                  </a:lnTo>
                  <a:lnTo>
                    <a:pt x="74217" y="203485"/>
                  </a:lnTo>
                  <a:lnTo>
                    <a:pt x="74298" y="203252"/>
                  </a:lnTo>
                  <a:lnTo>
                    <a:pt x="74391" y="203058"/>
                  </a:lnTo>
                  <a:lnTo>
                    <a:pt x="74472" y="202825"/>
                  </a:lnTo>
                  <a:lnTo>
                    <a:pt x="74553" y="202644"/>
                  </a:lnTo>
                  <a:lnTo>
                    <a:pt x="74681" y="202398"/>
                  </a:lnTo>
                  <a:lnTo>
                    <a:pt x="74762" y="202165"/>
                  </a:lnTo>
                  <a:lnTo>
                    <a:pt x="74843" y="201984"/>
                  </a:lnTo>
                  <a:lnTo>
                    <a:pt x="74936" y="201739"/>
                  </a:lnTo>
                  <a:lnTo>
                    <a:pt x="75017" y="201557"/>
                  </a:lnTo>
                  <a:lnTo>
                    <a:pt x="75145" y="201325"/>
                  </a:lnTo>
                  <a:lnTo>
                    <a:pt x="75226" y="201079"/>
                  </a:lnTo>
                  <a:lnTo>
                    <a:pt x="75307" y="200898"/>
                  </a:lnTo>
                  <a:lnTo>
                    <a:pt x="75400" y="200665"/>
                  </a:lnTo>
                  <a:lnTo>
                    <a:pt x="75481" y="200471"/>
                  </a:lnTo>
                  <a:lnTo>
                    <a:pt x="75609" y="200238"/>
                  </a:lnTo>
                  <a:lnTo>
                    <a:pt x="75690" y="200044"/>
                  </a:lnTo>
                  <a:lnTo>
                    <a:pt x="75771" y="199811"/>
                  </a:lnTo>
                  <a:lnTo>
                    <a:pt x="75852" y="199579"/>
                  </a:lnTo>
                  <a:lnTo>
                    <a:pt x="75945" y="199385"/>
                  </a:lnTo>
                  <a:lnTo>
                    <a:pt x="76073" y="199152"/>
                  </a:lnTo>
                  <a:lnTo>
                    <a:pt x="76154" y="198971"/>
                  </a:lnTo>
                  <a:lnTo>
                    <a:pt x="76235" y="198738"/>
                  </a:lnTo>
                  <a:lnTo>
                    <a:pt x="76316" y="198544"/>
                  </a:lnTo>
                  <a:lnTo>
                    <a:pt x="76409" y="198311"/>
                  </a:lnTo>
                  <a:lnTo>
                    <a:pt x="76525" y="198078"/>
                  </a:lnTo>
                  <a:lnTo>
                    <a:pt x="76618" y="197884"/>
                  </a:lnTo>
                  <a:lnTo>
                    <a:pt x="76699" y="197652"/>
                  </a:lnTo>
                  <a:lnTo>
                    <a:pt x="76780" y="197457"/>
                  </a:lnTo>
                  <a:lnTo>
                    <a:pt x="76862" y="197225"/>
                  </a:lnTo>
                  <a:lnTo>
                    <a:pt x="76989" y="197044"/>
                  </a:lnTo>
                  <a:lnTo>
                    <a:pt x="77082" y="196798"/>
                  </a:lnTo>
                  <a:lnTo>
                    <a:pt x="77163" y="196617"/>
                  </a:lnTo>
                  <a:lnTo>
                    <a:pt x="77244" y="196384"/>
                  </a:lnTo>
                  <a:lnTo>
                    <a:pt x="77326" y="196138"/>
                  </a:lnTo>
                  <a:lnTo>
                    <a:pt x="77453" y="195957"/>
                  </a:lnTo>
                  <a:lnTo>
                    <a:pt x="77534" y="195724"/>
                  </a:lnTo>
                  <a:lnTo>
                    <a:pt x="77627" y="195530"/>
                  </a:lnTo>
                  <a:lnTo>
                    <a:pt x="77708" y="195298"/>
                  </a:lnTo>
                  <a:lnTo>
                    <a:pt x="77790" y="195104"/>
                  </a:lnTo>
                  <a:lnTo>
                    <a:pt x="77917" y="194871"/>
                  </a:lnTo>
                  <a:lnTo>
                    <a:pt x="77998" y="194690"/>
                  </a:lnTo>
                  <a:lnTo>
                    <a:pt x="78091" y="194444"/>
                  </a:lnTo>
                  <a:lnTo>
                    <a:pt x="78172" y="194263"/>
                  </a:lnTo>
                  <a:lnTo>
                    <a:pt x="78254" y="194030"/>
                  </a:lnTo>
                  <a:lnTo>
                    <a:pt x="78381" y="193836"/>
                  </a:lnTo>
                  <a:lnTo>
                    <a:pt x="78462" y="193603"/>
                  </a:lnTo>
                  <a:lnTo>
                    <a:pt x="78544" y="193409"/>
                  </a:lnTo>
                  <a:lnTo>
                    <a:pt x="78636" y="193176"/>
                  </a:lnTo>
                  <a:lnTo>
                    <a:pt x="78718" y="192995"/>
                  </a:lnTo>
                  <a:lnTo>
                    <a:pt x="78845" y="192750"/>
                  </a:lnTo>
                  <a:lnTo>
                    <a:pt x="78926" y="192517"/>
                  </a:lnTo>
                  <a:lnTo>
                    <a:pt x="79008" y="192336"/>
                  </a:lnTo>
                  <a:lnTo>
                    <a:pt x="79100" y="192090"/>
                  </a:lnTo>
                  <a:lnTo>
                    <a:pt x="79182" y="191909"/>
                  </a:lnTo>
                  <a:lnTo>
                    <a:pt x="79309" y="191676"/>
                  </a:lnTo>
                  <a:lnTo>
                    <a:pt x="79390" y="191482"/>
                  </a:lnTo>
                  <a:lnTo>
                    <a:pt x="79472" y="191249"/>
                  </a:lnTo>
                  <a:lnTo>
                    <a:pt x="79553" y="191055"/>
                  </a:lnTo>
                  <a:lnTo>
                    <a:pt x="79646" y="190823"/>
                  </a:lnTo>
                  <a:lnTo>
                    <a:pt x="79773" y="190641"/>
                  </a:lnTo>
                  <a:lnTo>
                    <a:pt x="79854" y="190396"/>
                  </a:lnTo>
                  <a:lnTo>
                    <a:pt x="79936" y="190215"/>
                  </a:lnTo>
                  <a:lnTo>
                    <a:pt x="80017" y="189982"/>
                  </a:lnTo>
                  <a:lnTo>
                    <a:pt x="80110" y="189788"/>
                  </a:lnTo>
                  <a:lnTo>
                    <a:pt x="80226" y="189555"/>
                  </a:lnTo>
                  <a:lnTo>
                    <a:pt x="80318" y="189361"/>
                  </a:lnTo>
                  <a:lnTo>
                    <a:pt x="80400" y="189128"/>
                  </a:lnTo>
                  <a:lnTo>
                    <a:pt x="80481" y="188947"/>
                  </a:lnTo>
                  <a:lnTo>
                    <a:pt x="80562" y="188701"/>
                  </a:lnTo>
                  <a:lnTo>
                    <a:pt x="80690" y="188520"/>
                  </a:lnTo>
                  <a:lnTo>
                    <a:pt x="80782" y="188288"/>
                  </a:lnTo>
                  <a:lnTo>
                    <a:pt x="80864" y="188094"/>
                  </a:lnTo>
                  <a:lnTo>
                    <a:pt x="80945" y="187900"/>
                  </a:lnTo>
                  <a:lnTo>
                    <a:pt x="81026" y="187667"/>
                  </a:lnTo>
                  <a:lnTo>
                    <a:pt x="81154" y="187486"/>
                  </a:lnTo>
                  <a:lnTo>
                    <a:pt x="81235" y="187253"/>
                  </a:lnTo>
                  <a:lnTo>
                    <a:pt x="81328" y="187059"/>
                  </a:lnTo>
                  <a:lnTo>
                    <a:pt x="81409" y="186826"/>
                  </a:lnTo>
                  <a:lnTo>
                    <a:pt x="81490" y="186632"/>
                  </a:lnTo>
                  <a:lnTo>
                    <a:pt x="81618" y="186399"/>
                  </a:lnTo>
                  <a:lnTo>
                    <a:pt x="81699" y="186205"/>
                  </a:lnTo>
                  <a:lnTo>
                    <a:pt x="81792" y="185972"/>
                  </a:lnTo>
                  <a:lnTo>
                    <a:pt x="81873" y="185791"/>
                  </a:lnTo>
                  <a:lnTo>
                    <a:pt x="81954" y="185559"/>
                  </a:lnTo>
                  <a:lnTo>
                    <a:pt x="82082" y="185365"/>
                  </a:lnTo>
                  <a:lnTo>
                    <a:pt x="82163" y="185132"/>
                  </a:lnTo>
                  <a:lnTo>
                    <a:pt x="82244" y="184938"/>
                  </a:lnTo>
                  <a:lnTo>
                    <a:pt x="82337" y="184757"/>
                  </a:lnTo>
                  <a:lnTo>
                    <a:pt x="82418" y="184511"/>
                  </a:lnTo>
                  <a:lnTo>
                    <a:pt x="82546" y="184330"/>
                  </a:lnTo>
                  <a:lnTo>
                    <a:pt x="82627" y="184097"/>
                  </a:lnTo>
                  <a:lnTo>
                    <a:pt x="82708" y="183903"/>
                  </a:lnTo>
                  <a:lnTo>
                    <a:pt x="82801" y="183670"/>
                  </a:lnTo>
                  <a:lnTo>
                    <a:pt x="82882" y="183476"/>
                  </a:lnTo>
                  <a:lnTo>
                    <a:pt x="83010" y="183243"/>
                  </a:lnTo>
                  <a:lnTo>
                    <a:pt x="83091" y="183062"/>
                  </a:lnTo>
                  <a:lnTo>
                    <a:pt x="83172" y="182868"/>
                  </a:lnTo>
                  <a:lnTo>
                    <a:pt x="83253" y="182636"/>
                  </a:lnTo>
                  <a:lnTo>
                    <a:pt x="83346" y="182442"/>
                  </a:lnTo>
                  <a:lnTo>
                    <a:pt x="83474" y="182209"/>
                  </a:lnTo>
                  <a:lnTo>
                    <a:pt x="83555" y="182028"/>
                  </a:lnTo>
                  <a:lnTo>
                    <a:pt x="83636" y="181782"/>
                  </a:lnTo>
                  <a:lnTo>
                    <a:pt x="83717" y="181601"/>
                  </a:lnTo>
                  <a:lnTo>
                    <a:pt x="83810" y="181407"/>
                  </a:lnTo>
                  <a:lnTo>
                    <a:pt x="83926" y="181174"/>
                  </a:lnTo>
                  <a:lnTo>
                    <a:pt x="84019" y="180980"/>
                  </a:lnTo>
                  <a:lnTo>
                    <a:pt x="84100" y="180747"/>
                  </a:lnTo>
                  <a:lnTo>
                    <a:pt x="84181" y="180566"/>
                  </a:lnTo>
                  <a:lnTo>
                    <a:pt x="84262" y="180333"/>
                  </a:lnTo>
                  <a:lnTo>
                    <a:pt x="84390" y="180139"/>
                  </a:lnTo>
                  <a:lnTo>
                    <a:pt x="84483" y="179945"/>
                  </a:lnTo>
                  <a:lnTo>
                    <a:pt x="84564" y="179713"/>
                  </a:lnTo>
                  <a:lnTo>
                    <a:pt x="84645" y="179531"/>
                  </a:lnTo>
                  <a:lnTo>
                    <a:pt x="84726" y="179286"/>
                  </a:lnTo>
                  <a:lnTo>
                    <a:pt x="84854" y="179105"/>
                  </a:lnTo>
                  <a:lnTo>
                    <a:pt x="84935" y="178911"/>
                  </a:lnTo>
                  <a:lnTo>
                    <a:pt x="85028" y="178678"/>
                  </a:lnTo>
                  <a:lnTo>
                    <a:pt x="85109" y="178497"/>
                  </a:lnTo>
                  <a:lnTo>
                    <a:pt x="85190" y="178251"/>
                  </a:lnTo>
                  <a:lnTo>
                    <a:pt x="85318" y="178070"/>
                  </a:lnTo>
                  <a:lnTo>
                    <a:pt x="85399" y="177876"/>
                  </a:lnTo>
                  <a:lnTo>
                    <a:pt x="85492" y="177643"/>
                  </a:lnTo>
                  <a:lnTo>
                    <a:pt x="85573" y="177462"/>
                  </a:lnTo>
                  <a:lnTo>
                    <a:pt x="85654" y="177216"/>
                  </a:lnTo>
                  <a:lnTo>
                    <a:pt x="85782" y="177035"/>
                  </a:lnTo>
                  <a:lnTo>
                    <a:pt x="85863" y="176841"/>
                  </a:lnTo>
                  <a:lnTo>
                    <a:pt x="85944" y="176608"/>
                  </a:lnTo>
                  <a:lnTo>
                    <a:pt x="86037" y="176414"/>
                  </a:lnTo>
                  <a:lnTo>
                    <a:pt x="86118" y="176182"/>
                  </a:lnTo>
                  <a:lnTo>
                    <a:pt x="86246" y="176001"/>
                  </a:lnTo>
                  <a:lnTo>
                    <a:pt x="86327" y="175807"/>
                  </a:lnTo>
                  <a:lnTo>
                    <a:pt x="86408" y="175574"/>
                  </a:lnTo>
                  <a:lnTo>
                    <a:pt x="86501" y="175380"/>
                  </a:lnTo>
                  <a:lnTo>
                    <a:pt x="86582" y="175199"/>
                  </a:lnTo>
                  <a:lnTo>
                    <a:pt x="86710" y="174966"/>
                  </a:lnTo>
                  <a:lnTo>
                    <a:pt x="86791" y="174772"/>
                  </a:lnTo>
                  <a:lnTo>
                    <a:pt x="86872" y="174539"/>
                  </a:lnTo>
                  <a:lnTo>
                    <a:pt x="86954" y="174345"/>
                  </a:lnTo>
                  <a:lnTo>
                    <a:pt x="87046" y="174164"/>
                  </a:lnTo>
                  <a:lnTo>
                    <a:pt x="87174" y="173931"/>
                  </a:lnTo>
                  <a:lnTo>
                    <a:pt x="87255" y="173737"/>
                  </a:lnTo>
                  <a:lnTo>
                    <a:pt x="87336" y="173543"/>
                  </a:lnTo>
                  <a:lnTo>
                    <a:pt x="87418" y="173310"/>
                  </a:lnTo>
                  <a:lnTo>
                    <a:pt x="87510" y="173129"/>
                  </a:lnTo>
                  <a:lnTo>
                    <a:pt x="87626" y="172935"/>
                  </a:lnTo>
                  <a:lnTo>
                    <a:pt x="87719" y="172702"/>
                  </a:lnTo>
                  <a:lnTo>
                    <a:pt x="87800" y="172508"/>
                  </a:lnTo>
                  <a:lnTo>
                    <a:pt x="87882" y="172327"/>
                  </a:lnTo>
                  <a:lnTo>
                    <a:pt x="87963" y="172095"/>
                  </a:lnTo>
                  <a:lnTo>
                    <a:pt x="88090" y="171901"/>
                  </a:lnTo>
                  <a:lnTo>
                    <a:pt x="88183" y="171720"/>
                  </a:lnTo>
                  <a:lnTo>
                    <a:pt x="88264" y="171474"/>
                  </a:lnTo>
                  <a:lnTo>
                    <a:pt x="88346" y="171293"/>
                  </a:lnTo>
                  <a:lnTo>
                    <a:pt x="88427" y="171099"/>
                  </a:lnTo>
                  <a:lnTo>
                    <a:pt x="88554" y="170866"/>
                  </a:lnTo>
                  <a:lnTo>
                    <a:pt x="88636" y="170672"/>
                  </a:lnTo>
                  <a:lnTo>
                    <a:pt x="88728" y="170491"/>
                  </a:lnTo>
                  <a:lnTo>
                    <a:pt x="88810" y="170258"/>
                  </a:lnTo>
                  <a:lnTo>
                    <a:pt x="88891" y="170064"/>
                  </a:lnTo>
                  <a:lnTo>
                    <a:pt x="89018" y="169883"/>
                  </a:lnTo>
                  <a:lnTo>
                    <a:pt x="89100" y="169637"/>
                  </a:lnTo>
                  <a:lnTo>
                    <a:pt x="89192" y="169456"/>
                  </a:lnTo>
                  <a:lnTo>
                    <a:pt x="89274" y="169262"/>
                  </a:lnTo>
                  <a:lnTo>
                    <a:pt x="89355" y="169029"/>
                  </a:lnTo>
                  <a:lnTo>
                    <a:pt x="89482" y="168848"/>
                  </a:lnTo>
                  <a:lnTo>
                    <a:pt x="89564" y="168654"/>
                  </a:lnTo>
                  <a:lnTo>
                    <a:pt x="89645" y="168421"/>
                  </a:lnTo>
                  <a:lnTo>
                    <a:pt x="89738" y="168227"/>
                  </a:lnTo>
                  <a:lnTo>
                    <a:pt x="89819" y="168046"/>
                  </a:lnTo>
                  <a:lnTo>
                    <a:pt x="89946" y="167801"/>
                  </a:lnTo>
                  <a:lnTo>
                    <a:pt x="90028" y="167620"/>
                  </a:lnTo>
                  <a:lnTo>
                    <a:pt x="90109" y="167426"/>
                  </a:lnTo>
                  <a:lnTo>
                    <a:pt x="90202" y="167244"/>
                  </a:lnTo>
                  <a:lnTo>
                    <a:pt x="90283" y="167012"/>
                  </a:lnTo>
                  <a:lnTo>
                    <a:pt x="90410" y="166818"/>
                  </a:lnTo>
                  <a:lnTo>
                    <a:pt x="90492" y="166624"/>
                  </a:lnTo>
                  <a:lnTo>
                    <a:pt x="90573" y="166391"/>
                  </a:lnTo>
                  <a:lnTo>
                    <a:pt x="90654" y="166210"/>
                  </a:lnTo>
                  <a:lnTo>
                    <a:pt x="90747" y="166016"/>
                  </a:lnTo>
                  <a:lnTo>
                    <a:pt x="90874" y="165783"/>
                  </a:lnTo>
                  <a:lnTo>
                    <a:pt x="90956" y="165589"/>
                  </a:lnTo>
                  <a:lnTo>
                    <a:pt x="91037" y="165408"/>
                  </a:lnTo>
                  <a:lnTo>
                    <a:pt x="91118" y="165214"/>
                  </a:lnTo>
                  <a:lnTo>
                    <a:pt x="91211" y="164981"/>
                  </a:lnTo>
                  <a:lnTo>
                    <a:pt x="91327" y="164800"/>
                  </a:lnTo>
                  <a:lnTo>
                    <a:pt x="91420" y="164606"/>
                  </a:lnTo>
                  <a:lnTo>
                    <a:pt x="91501" y="164412"/>
                  </a:lnTo>
                  <a:lnTo>
                    <a:pt x="91582" y="164179"/>
                  </a:lnTo>
                  <a:lnTo>
                    <a:pt x="91663" y="163998"/>
                  </a:lnTo>
                  <a:lnTo>
                    <a:pt x="91791" y="163804"/>
                  </a:lnTo>
                  <a:lnTo>
                    <a:pt x="91884" y="163571"/>
                  </a:lnTo>
                  <a:lnTo>
                    <a:pt x="91965" y="163377"/>
                  </a:lnTo>
                </a:path>
                <a:path w="925195" h="787400">
                  <a:moveTo>
                    <a:pt x="91965" y="163377"/>
                  </a:moveTo>
                  <a:lnTo>
                    <a:pt x="92046" y="163196"/>
                  </a:lnTo>
                  <a:lnTo>
                    <a:pt x="92127" y="163002"/>
                  </a:lnTo>
                  <a:lnTo>
                    <a:pt x="92255" y="162769"/>
                  </a:lnTo>
                  <a:lnTo>
                    <a:pt x="92336" y="162588"/>
                  </a:lnTo>
                  <a:lnTo>
                    <a:pt x="92429" y="162394"/>
                  </a:lnTo>
                  <a:lnTo>
                    <a:pt x="92510" y="162200"/>
                  </a:lnTo>
                  <a:lnTo>
                    <a:pt x="92591" y="161968"/>
                  </a:lnTo>
                  <a:lnTo>
                    <a:pt x="92719" y="161786"/>
                  </a:lnTo>
                  <a:lnTo>
                    <a:pt x="92800" y="161592"/>
                  </a:lnTo>
                  <a:lnTo>
                    <a:pt x="92893" y="161411"/>
                  </a:lnTo>
                  <a:lnTo>
                    <a:pt x="92974" y="161166"/>
                  </a:lnTo>
                  <a:lnTo>
                    <a:pt x="93055" y="160985"/>
                  </a:lnTo>
                  <a:lnTo>
                    <a:pt x="93183" y="160791"/>
                  </a:lnTo>
                  <a:lnTo>
                    <a:pt x="93264" y="160610"/>
                  </a:lnTo>
                  <a:lnTo>
                    <a:pt x="93345" y="160416"/>
                  </a:lnTo>
                  <a:lnTo>
                    <a:pt x="93438" y="160183"/>
                  </a:lnTo>
                  <a:lnTo>
                    <a:pt x="93519" y="159989"/>
                  </a:lnTo>
                  <a:lnTo>
                    <a:pt x="93647" y="159808"/>
                  </a:lnTo>
                  <a:lnTo>
                    <a:pt x="93728" y="159614"/>
                  </a:lnTo>
                  <a:lnTo>
                    <a:pt x="93809" y="159381"/>
                  </a:lnTo>
                  <a:lnTo>
                    <a:pt x="93902" y="159187"/>
                  </a:lnTo>
                  <a:lnTo>
                    <a:pt x="93983" y="159006"/>
                  </a:lnTo>
                  <a:lnTo>
                    <a:pt x="94111" y="158812"/>
                  </a:lnTo>
                  <a:lnTo>
                    <a:pt x="94192" y="158631"/>
                  </a:lnTo>
                  <a:lnTo>
                    <a:pt x="94273" y="158398"/>
                  </a:lnTo>
                  <a:lnTo>
                    <a:pt x="94354" y="158204"/>
                  </a:lnTo>
                  <a:lnTo>
                    <a:pt x="94447" y="158010"/>
                  </a:lnTo>
                  <a:lnTo>
                    <a:pt x="94575" y="157829"/>
                  </a:lnTo>
                  <a:lnTo>
                    <a:pt x="94656" y="157596"/>
                  </a:lnTo>
                  <a:lnTo>
                    <a:pt x="94737" y="157402"/>
                  </a:lnTo>
                  <a:lnTo>
                    <a:pt x="94818" y="157221"/>
                  </a:lnTo>
                  <a:lnTo>
                    <a:pt x="94911" y="157027"/>
                  </a:lnTo>
                  <a:lnTo>
                    <a:pt x="95027" y="156846"/>
                  </a:lnTo>
                  <a:lnTo>
                    <a:pt x="95120" y="156600"/>
                  </a:lnTo>
                  <a:lnTo>
                    <a:pt x="95201" y="156419"/>
                  </a:lnTo>
                  <a:lnTo>
                    <a:pt x="95282" y="156225"/>
                  </a:lnTo>
                  <a:lnTo>
                    <a:pt x="95364" y="156044"/>
                  </a:lnTo>
                  <a:lnTo>
                    <a:pt x="95491" y="155850"/>
                  </a:lnTo>
                  <a:lnTo>
                    <a:pt x="95584" y="155669"/>
                  </a:lnTo>
                  <a:lnTo>
                    <a:pt x="95665" y="155423"/>
                  </a:lnTo>
                  <a:lnTo>
                    <a:pt x="95746" y="155242"/>
                  </a:lnTo>
                  <a:lnTo>
                    <a:pt x="95828" y="155048"/>
                  </a:lnTo>
                  <a:lnTo>
                    <a:pt x="95955" y="154867"/>
                  </a:lnTo>
                  <a:lnTo>
                    <a:pt x="96036" y="154673"/>
                  </a:lnTo>
                  <a:lnTo>
                    <a:pt x="96129" y="154440"/>
                  </a:lnTo>
                  <a:lnTo>
                    <a:pt x="96210" y="154246"/>
                  </a:lnTo>
                  <a:lnTo>
                    <a:pt x="96292" y="154065"/>
                  </a:lnTo>
                  <a:lnTo>
                    <a:pt x="96419" y="153871"/>
                  </a:lnTo>
                  <a:lnTo>
                    <a:pt x="96500" y="153690"/>
                  </a:lnTo>
                  <a:lnTo>
                    <a:pt x="96593" y="153496"/>
                  </a:lnTo>
                  <a:lnTo>
                    <a:pt x="96674" y="153263"/>
                  </a:lnTo>
                  <a:lnTo>
                    <a:pt x="96756" y="153069"/>
                  </a:lnTo>
                  <a:lnTo>
                    <a:pt x="96883" y="152888"/>
                  </a:lnTo>
                  <a:lnTo>
                    <a:pt x="96964" y="152694"/>
                  </a:lnTo>
                  <a:lnTo>
                    <a:pt x="97046" y="152513"/>
                  </a:lnTo>
                  <a:lnTo>
                    <a:pt x="97138" y="152319"/>
                  </a:lnTo>
                  <a:lnTo>
                    <a:pt x="97220" y="152138"/>
                  </a:lnTo>
                  <a:lnTo>
                    <a:pt x="97347" y="151892"/>
                  </a:lnTo>
                  <a:lnTo>
                    <a:pt x="97428" y="151711"/>
                  </a:lnTo>
                  <a:lnTo>
                    <a:pt x="97510" y="151517"/>
                  </a:lnTo>
                  <a:lnTo>
                    <a:pt x="97602" y="151336"/>
                  </a:lnTo>
                  <a:lnTo>
                    <a:pt x="97684" y="151142"/>
                  </a:lnTo>
                  <a:lnTo>
                    <a:pt x="97811" y="150961"/>
                  </a:lnTo>
                  <a:lnTo>
                    <a:pt x="97892" y="150767"/>
                  </a:lnTo>
                  <a:lnTo>
                    <a:pt x="97974" y="150534"/>
                  </a:lnTo>
                  <a:lnTo>
                    <a:pt x="98055" y="150340"/>
                  </a:lnTo>
                  <a:lnTo>
                    <a:pt x="98148" y="150159"/>
                  </a:lnTo>
                  <a:lnTo>
                    <a:pt x="98275" y="149965"/>
                  </a:lnTo>
                  <a:lnTo>
                    <a:pt x="98356" y="149784"/>
                  </a:lnTo>
                  <a:lnTo>
                    <a:pt x="98438" y="149590"/>
                  </a:lnTo>
                  <a:lnTo>
                    <a:pt x="98519" y="149396"/>
                  </a:lnTo>
                  <a:lnTo>
                    <a:pt x="98612" y="149215"/>
                  </a:lnTo>
                  <a:lnTo>
                    <a:pt x="98728" y="148982"/>
                  </a:lnTo>
                  <a:lnTo>
                    <a:pt x="98820" y="148788"/>
                  </a:lnTo>
                  <a:lnTo>
                    <a:pt x="98902" y="148607"/>
                  </a:lnTo>
                  <a:lnTo>
                    <a:pt x="98983" y="148413"/>
                  </a:lnTo>
                  <a:lnTo>
                    <a:pt x="99064" y="148232"/>
                  </a:lnTo>
                  <a:lnTo>
                    <a:pt x="99528" y="147236"/>
                  </a:lnTo>
                  <a:lnTo>
                    <a:pt x="99656" y="147055"/>
                  </a:lnTo>
                  <a:lnTo>
                    <a:pt x="99737" y="146861"/>
                  </a:lnTo>
                  <a:lnTo>
                    <a:pt x="99830" y="146667"/>
                  </a:lnTo>
                  <a:lnTo>
                    <a:pt x="99911" y="146486"/>
                  </a:lnTo>
                  <a:lnTo>
                    <a:pt x="99992" y="146292"/>
                  </a:lnTo>
                  <a:lnTo>
                    <a:pt x="100120" y="146111"/>
                  </a:lnTo>
                  <a:lnTo>
                    <a:pt x="100201" y="145917"/>
                  </a:lnTo>
                  <a:lnTo>
                    <a:pt x="100294" y="145736"/>
                  </a:lnTo>
                  <a:lnTo>
                    <a:pt x="100375" y="145542"/>
                  </a:lnTo>
                  <a:lnTo>
                    <a:pt x="100456" y="145361"/>
                  </a:lnTo>
                  <a:lnTo>
                    <a:pt x="100584" y="145115"/>
                  </a:lnTo>
                  <a:lnTo>
                    <a:pt x="100665" y="144934"/>
                  </a:lnTo>
                  <a:lnTo>
                    <a:pt x="100746" y="144740"/>
                  </a:lnTo>
                  <a:lnTo>
                    <a:pt x="100839" y="144559"/>
                  </a:lnTo>
                  <a:lnTo>
                    <a:pt x="100920" y="144365"/>
                  </a:lnTo>
                  <a:lnTo>
                    <a:pt x="101048" y="144184"/>
                  </a:lnTo>
                  <a:lnTo>
                    <a:pt x="101129" y="143990"/>
                  </a:lnTo>
                  <a:lnTo>
                    <a:pt x="101210" y="143796"/>
                  </a:lnTo>
                  <a:lnTo>
                    <a:pt x="101303" y="143615"/>
                  </a:lnTo>
                  <a:lnTo>
                    <a:pt x="101384" y="143421"/>
                  </a:lnTo>
                  <a:lnTo>
                    <a:pt x="101512" y="143240"/>
                  </a:lnTo>
                  <a:lnTo>
                    <a:pt x="101593" y="143046"/>
                  </a:lnTo>
                  <a:lnTo>
                    <a:pt x="101674" y="142865"/>
                  </a:lnTo>
                  <a:lnTo>
                    <a:pt x="101755" y="142671"/>
                  </a:lnTo>
                  <a:lnTo>
                    <a:pt x="101848" y="142489"/>
                  </a:lnTo>
                  <a:lnTo>
                    <a:pt x="101976" y="142295"/>
                  </a:lnTo>
                  <a:lnTo>
                    <a:pt x="102057" y="142101"/>
                  </a:lnTo>
                  <a:lnTo>
                    <a:pt x="102138" y="141920"/>
                  </a:lnTo>
                  <a:lnTo>
                    <a:pt x="102219" y="141688"/>
                  </a:lnTo>
                  <a:lnTo>
                    <a:pt x="102312" y="141494"/>
                  </a:lnTo>
                  <a:lnTo>
                    <a:pt x="102428" y="141313"/>
                  </a:lnTo>
                  <a:lnTo>
                    <a:pt x="102521" y="141119"/>
                  </a:lnTo>
                  <a:lnTo>
                    <a:pt x="102602" y="140925"/>
                  </a:lnTo>
                  <a:lnTo>
                    <a:pt x="102683" y="140743"/>
                  </a:lnTo>
                  <a:lnTo>
                    <a:pt x="102764" y="140549"/>
                  </a:lnTo>
                  <a:lnTo>
                    <a:pt x="102892" y="140368"/>
                  </a:lnTo>
                  <a:lnTo>
                    <a:pt x="102985" y="140174"/>
                  </a:lnTo>
                  <a:lnTo>
                    <a:pt x="103066" y="139993"/>
                  </a:lnTo>
                  <a:lnTo>
                    <a:pt x="103147" y="139799"/>
                  </a:lnTo>
                  <a:lnTo>
                    <a:pt x="103228" y="139618"/>
                  </a:lnTo>
                  <a:lnTo>
                    <a:pt x="103356" y="139424"/>
                  </a:lnTo>
                  <a:lnTo>
                    <a:pt x="103437" y="139230"/>
                  </a:lnTo>
                  <a:lnTo>
                    <a:pt x="103530" y="139049"/>
                  </a:lnTo>
                  <a:lnTo>
                    <a:pt x="103611" y="138855"/>
                  </a:lnTo>
                  <a:lnTo>
                    <a:pt x="103692" y="138674"/>
                  </a:lnTo>
                  <a:lnTo>
                    <a:pt x="103820" y="138480"/>
                  </a:lnTo>
                  <a:lnTo>
                    <a:pt x="103901" y="138299"/>
                  </a:lnTo>
                  <a:lnTo>
                    <a:pt x="103994" y="138105"/>
                  </a:lnTo>
                  <a:lnTo>
                    <a:pt x="104075" y="137911"/>
                  </a:lnTo>
                  <a:lnTo>
                    <a:pt x="104156" y="137730"/>
                  </a:lnTo>
                  <a:lnTo>
                    <a:pt x="104284" y="137536"/>
                  </a:lnTo>
                  <a:lnTo>
                    <a:pt x="104365" y="137355"/>
                  </a:lnTo>
                  <a:lnTo>
                    <a:pt x="104446" y="137161"/>
                  </a:lnTo>
                  <a:lnTo>
                    <a:pt x="104539" y="136980"/>
                  </a:lnTo>
                  <a:lnTo>
                    <a:pt x="104620" y="136786"/>
                  </a:lnTo>
                  <a:lnTo>
                    <a:pt x="104748" y="136605"/>
                  </a:lnTo>
                  <a:lnTo>
                    <a:pt x="104829" y="136411"/>
                  </a:lnTo>
                  <a:lnTo>
                    <a:pt x="104910" y="136217"/>
                  </a:lnTo>
                  <a:lnTo>
                    <a:pt x="105003" y="136036"/>
                  </a:lnTo>
                  <a:lnTo>
                    <a:pt x="105084" y="135842"/>
                  </a:lnTo>
                  <a:lnTo>
                    <a:pt x="105212" y="135661"/>
                  </a:lnTo>
                  <a:lnTo>
                    <a:pt x="105293" y="135467"/>
                  </a:lnTo>
                  <a:lnTo>
                    <a:pt x="105374" y="135285"/>
                  </a:lnTo>
                  <a:lnTo>
                    <a:pt x="105456" y="135091"/>
                  </a:lnTo>
                  <a:lnTo>
                    <a:pt x="105548" y="134949"/>
                  </a:lnTo>
                  <a:lnTo>
                    <a:pt x="105676" y="134768"/>
                  </a:lnTo>
                  <a:lnTo>
                    <a:pt x="105757" y="134574"/>
                  </a:lnTo>
                  <a:lnTo>
                    <a:pt x="105838" y="134393"/>
                  </a:lnTo>
                  <a:lnTo>
                    <a:pt x="105920" y="134199"/>
                  </a:lnTo>
                  <a:lnTo>
                    <a:pt x="106012" y="134005"/>
                  </a:lnTo>
                  <a:lnTo>
                    <a:pt x="106128" y="133824"/>
                  </a:lnTo>
                  <a:lnTo>
                    <a:pt x="106221" y="133630"/>
                  </a:lnTo>
                  <a:lnTo>
                    <a:pt x="106302" y="133449"/>
                  </a:lnTo>
                  <a:lnTo>
                    <a:pt x="106384" y="133255"/>
                  </a:lnTo>
                  <a:lnTo>
                    <a:pt x="106465" y="133074"/>
                  </a:lnTo>
                  <a:lnTo>
                    <a:pt x="106592" y="132880"/>
                  </a:lnTo>
                  <a:lnTo>
                    <a:pt x="106685" y="132699"/>
                  </a:lnTo>
                  <a:lnTo>
                    <a:pt x="106766" y="132505"/>
                  </a:lnTo>
                  <a:lnTo>
                    <a:pt x="106848" y="132311"/>
                  </a:lnTo>
                  <a:lnTo>
                    <a:pt x="106929" y="132130"/>
                  </a:lnTo>
                  <a:lnTo>
                    <a:pt x="107056" y="131936"/>
                  </a:lnTo>
                  <a:lnTo>
                    <a:pt x="107138" y="131793"/>
                  </a:lnTo>
                  <a:lnTo>
                    <a:pt x="107230" y="131612"/>
                  </a:lnTo>
                  <a:lnTo>
                    <a:pt x="107312" y="131418"/>
                  </a:lnTo>
                  <a:lnTo>
                    <a:pt x="107393" y="131237"/>
                  </a:lnTo>
                  <a:lnTo>
                    <a:pt x="107520" y="131043"/>
                  </a:lnTo>
                  <a:lnTo>
                    <a:pt x="107602" y="130862"/>
                  </a:lnTo>
                  <a:lnTo>
                    <a:pt x="107694" y="130668"/>
                  </a:lnTo>
                  <a:lnTo>
                    <a:pt x="107776" y="130474"/>
                  </a:lnTo>
                  <a:lnTo>
                    <a:pt x="107857" y="130293"/>
                  </a:lnTo>
                  <a:lnTo>
                    <a:pt x="107984" y="130099"/>
                  </a:lnTo>
                  <a:lnTo>
                    <a:pt x="108066" y="129918"/>
                  </a:lnTo>
                  <a:lnTo>
                    <a:pt x="108147" y="129776"/>
                  </a:lnTo>
                  <a:lnTo>
                    <a:pt x="108240" y="129582"/>
                  </a:lnTo>
                  <a:lnTo>
                    <a:pt x="108321" y="129401"/>
                  </a:lnTo>
                  <a:lnTo>
                    <a:pt x="108448" y="129207"/>
                  </a:lnTo>
                  <a:lnTo>
                    <a:pt x="108530" y="129026"/>
                  </a:lnTo>
                  <a:lnTo>
                    <a:pt x="108611" y="128832"/>
                  </a:lnTo>
                  <a:lnTo>
                    <a:pt x="108704" y="128650"/>
                  </a:lnTo>
                  <a:lnTo>
                    <a:pt x="108785" y="128456"/>
                  </a:lnTo>
                  <a:lnTo>
                    <a:pt x="108912" y="128262"/>
                  </a:lnTo>
                  <a:lnTo>
                    <a:pt x="108994" y="128133"/>
                  </a:lnTo>
                  <a:lnTo>
                    <a:pt x="109075" y="127939"/>
                  </a:lnTo>
                  <a:lnTo>
                    <a:pt x="109156" y="127745"/>
                  </a:lnTo>
                  <a:lnTo>
                    <a:pt x="109249" y="127564"/>
                  </a:lnTo>
                  <a:lnTo>
                    <a:pt x="109376" y="127370"/>
                  </a:lnTo>
                  <a:lnTo>
                    <a:pt x="109458" y="127189"/>
                  </a:lnTo>
                  <a:lnTo>
                    <a:pt x="109539" y="126995"/>
                  </a:lnTo>
                  <a:lnTo>
                    <a:pt x="109620" y="126814"/>
                  </a:lnTo>
                  <a:lnTo>
                    <a:pt x="109713" y="126672"/>
                  </a:lnTo>
                  <a:lnTo>
                    <a:pt x="109829" y="126478"/>
                  </a:lnTo>
                  <a:lnTo>
                    <a:pt x="109922" y="126297"/>
                  </a:lnTo>
                  <a:lnTo>
                    <a:pt x="110003" y="126103"/>
                  </a:lnTo>
                  <a:lnTo>
                    <a:pt x="110084" y="125909"/>
                  </a:lnTo>
                  <a:lnTo>
                    <a:pt x="110165" y="125727"/>
                  </a:lnTo>
                  <a:lnTo>
                    <a:pt x="110293" y="125533"/>
                  </a:lnTo>
                  <a:lnTo>
                    <a:pt x="110386" y="125391"/>
                  </a:lnTo>
                </a:path>
                <a:path w="925195" h="787400">
                  <a:moveTo>
                    <a:pt x="110386" y="125391"/>
                  </a:moveTo>
                  <a:lnTo>
                    <a:pt x="110467" y="125210"/>
                  </a:lnTo>
                  <a:lnTo>
                    <a:pt x="110548" y="125016"/>
                  </a:lnTo>
                  <a:lnTo>
                    <a:pt x="110629" y="124835"/>
                  </a:lnTo>
                  <a:lnTo>
                    <a:pt x="110757" y="124641"/>
                  </a:lnTo>
                  <a:lnTo>
                    <a:pt x="110838" y="124460"/>
                  </a:lnTo>
                  <a:lnTo>
                    <a:pt x="110931" y="124318"/>
                  </a:lnTo>
                  <a:lnTo>
                    <a:pt x="111012" y="124124"/>
                  </a:lnTo>
                  <a:lnTo>
                    <a:pt x="111093" y="123943"/>
                  </a:lnTo>
                  <a:lnTo>
                    <a:pt x="111221" y="123749"/>
                  </a:lnTo>
                  <a:lnTo>
                    <a:pt x="111302" y="123555"/>
                  </a:lnTo>
                  <a:lnTo>
                    <a:pt x="111395" y="123374"/>
                  </a:lnTo>
                  <a:lnTo>
                    <a:pt x="111476" y="123231"/>
                  </a:lnTo>
                  <a:lnTo>
                    <a:pt x="111557" y="123037"/>
                  </a:lnTo>
                  <a:lnTo>
                    <a:pt x="111685" y="122856"/>
                  </a:lnTo>
                  <a:lnTo>
                    <a:pt x="111766" y="122662"/>
                  </a:lnTo>
                  <a:lnTo>
                    <a:pt x="111847" y="122481"/>
                  </a:lnTo>
                  <a:lnTo>
                    <a:pt x="111940" y="122339"/>
                  </a:lnTo>
                  <a:lnTo>
                    <a:pt x="112021" y="122145"/>
                  </a:lnTo>
                  <a:lnTo>
                    <a:pt x="112149" y="121964"/>
                  </a:lnTo>
                  <a:lnTo>
                    <a:pt x="112230" y="121770"/>
                  </a:lnTo>
                  <a:lnTo>
                    <a:pt x="112311" y="121589"/>
                  </a:lnTo>
                  <a:lnTo>
                    <a:pt x="112404" y="121446"/>
                  </a:lnTo>
                  <a:lnTo>
                    <a:pt x="112485" y="121252"/>
                  </a:lnTo>
                  <a:lnTo>
                    <a:pt x="112613" y="121071"/>
                  </a:lnTo>
                  <a:lnTo>
                    <a:pt x="112694" y="120877"/>
                  </a:lnTo>
                  <a:lnTo>
                    <a:pt x="112775" y="120683"/>
                  </a:lnTo>
                  <a:lnTo>
                    <a:pt x="112857" y="120554"/>
                  </a:lnTo>
                  <a:lnTo>
                    <a:pt x="112949" y="120360"/>
                  </a:lnTo>
                  <a:lnTo>
                    <a:pt x="113077" y="120166"/>
                  </a:lnTo>
                  <a:lnTo>
                    <a:pt x="113158" y="119985"/>
                  </a:lnTo>
                  <a:lnTo>
                    <a:pt x="113239" y="119791"/>
                  </a:lnTo>
                  <a:lnTo>
                    <a:pt x="113321" y="119649"/>
                  </a:lnTo>
                  <a:lnTo>
                    <a:pt x="113413" y="119468"/>
                  </a:lnTo>
                  <a:lnTo>
                    <a:pt x="113529" y="119274"/>
                  </a:lnTo>
                  <a:lnTo>
                    <a:pt x="113622" y="119093"/>
                  </a:lnTo>
                  <a:lnTo>
                    <a:pt x="113703" y="118950"/>
                  </a:lnTo>
                  <a:lnTo>
                    <a:pt x="113785" y="118756"/>
                  </a:lnTo>
                  <a:lnTo>
                    <a:pt x="113866" y="118575"/>
                  </a:lnTo>
                  <a:lnTo>
                    <a:pt x="113993" y="118381"/>
                  </a:lnTo>
                  <a:lnTo>
                    <a:pt x="114086" y="118239"/>
                  </a:lnTo>
                  <a:lnTo>
                    <a:pt x="114167" y="118058"/>
                  </a:lnTo>
                  <a:lnTo>
                    <a:pt x="114249" y="117864"/>
                  </a:lnTo>
                  <a:lnTo>
                    <a:pt x="114330" y="117683"/>
                  </a:lnTo>
                  <a:lnTo>
                    <a:pt x="114457" y="117540"/>
                  </a:lnTo>
                  <a:lnTo>
                    <a:pt x="114539" y="117346"/>
                  </a:lnTo>
                  <a:lnTo>
                    <a:pt x="114631" y="117165"/>
                  </a:lnTo>
                  <a:lnTo>
                    <a:pt x="114713" y="116971"/>
                  </a:lnTo>
                  <a:lnTo>
                    <a:pt x="114794" y="116829"/>
                  </a:lnTo>
                  <a:lnTo>
                    <a:pt x="114921" y="116648"/>
                  </a:lnTo>
                  <a:lnTo>
                    <a:pt x="115003" y="116454"/>
                  </a:lnTo>
                  <a:lnTo>
                    <a:pt x="115095" y="116260"/>
                  </a:lnTo>
                  <a:lnTo>
                    <a:pt x="115177" y="116118"/>
                  </a:lnTo>
                  <a:lnTo>
                    <a:pt x="115258" y="115937"/>
                  </a:lnTo>
                  <a:lnTo>
                    <a:pt x="115385" y="115743"/>
                  </a:lnTo>
                  <a:lnTo>
                    <a:pt x="115467" y="115600"/>
                  </a:lnTo>
                  <a:lnTo>
                    <a:pt x="115548" y="115419"/>
                  </a:lnTo>
                  <a:lnTo>
                    <a:pt x="115641" y="115225"/>
                  </a:lnTo>
                  <a:lnTo>
                    <a:pt x="115722" y="115044"/>
                  </a:lnTo>
                  <a:lnTo>
                    <a:pt x="115849" y="114902"/>
                  </a:lnTo>
                  <a:lnTo>
                    <a:pt x="115931" y="114708"/>
                  </a:lnTo>
                  <a:lnTo>
                    <a:pt x="116012" y="114527"/>
                  </a:lnTo>
                  <a:lnTo>
                    <a:pt x="116105" y="114385"/>
                  </a:lnTo>
                  <a:lnTo>
                    <a:pt x="116186" y="114191"/>
                  </a:lnTo>
                  <a:lnTo>
                    <a:pt x="116313" y="114010"/>
                  </a:lnTo>
                  <a:lnTo>
                    <a:pt x="116395" y="113816"/>
                  </a:lnTo>
                  <a:lnTo>
                    <a:pt x="116476" y="113673"/>
                  </a:lnTo>
                  <a:lnTo>
                    <a:pt x="116557" y="113492"/>
                  </a:lnTo>
                  <a:lnTo>
                    <a:pt x="116650" y="113298"/>
                  </a:lnTo>
                  <a:lnTo>
                    <a:pt x="116777" y="113156"/>
                  </a:lnTo>
                  <a:lnTo>
                    <a:pt x="116859" y="112975"/>
                  </a:lnTo>
                  <a:lnTo>
                    <a:pt x="116940" y="112781"/>
                  </a:lnTo>
                  <a:lnTo>
                    <a:pt x="117021" y="112639"/>
                  </a:lnTo>
                  <a:lnTo>
                    <a:pt x="117114" y="112458"/>
                  </a:lnTo>
                  <a:lnTo>
                    <a:pt x="117230" y="112264"/>
                  </a:lnTo>
                  <a:lnTo>
                    <a:pt x="117323" y="112121"/>
                  </a:lnTo>
                  <a:lnTo>
                    <a:pt x="117404" y="111940"/>
                  </a:lnTo>
                  <a:lnTo>
                    <a:pt x="117485" y="111746"/>
                  </a:lnTo>
                  <a:lnTo>
                    <a:pt x="117566" y="111604"/>
                  </a:lnTo>
                  <a:lnTo>
                    <a:pt x="117694" y="111423"/>
                  </a:lnTo>
                  <a:lnTo>
                    <a:pt x="117787" y="111229"/>
                  </a:lnTo>
                  <a:lnTo>
                    <a:pt x="117868" y="111087"/>
                  </a:lnTo>
                  <a:lnTo>
                    <a:pt x="117949" y="110906"/>
                  </a:lnTo>
                  <a:lnTo>
                    <a:pt x="118030" y="110712"/>
                  </a:lnTo>
                  <a:lnTo>
                    <a:pt x="118158" y="110569"/>
                  </a:lnTo>
                  <a:lnTo>
                    <a:pt x="118239" y="110375"/>
                  </a:lnTo>
                  <a:lnTo>
                    <a:pt x="118332" y="110194"/>
                  </a:lnTo>
                  <a:lnTo>
                    <a:pt x="118413" y="110052"/>
                  </a:lnTo>
                  <a:lnTo>
                    <a:pt x="118494" y="109858"/>
                  </a:lnTo>
                  <a:lnTo>
                    <a:pt x="118622" y="109677"/>
                  </a:lnTo>
                  <a:lnTo>
                    <a:pt x="118703" y="109535"/>
                  </a:lnTo>
                  <a:lnTo>
                    <a:pt x="118796" y="109341"/>
                  </a:lnTo>
                  <a:lnTo>
                    <a:pt x="118877" y="109198"/>
                  </a:lnTo>
                  <a:lnTo>
                    <a:pt x="118958" y="109017"/>
                  </a:lnTo>
                  <a:lnTo>
                    <a:pt x="119086" y="108823"/>
                  </a:lnTo>
                  <a:lnTo>
                    <a:pt x="119167" y="108681"/>
                  </a:lnTo>
                  <a:lnTo>
                    <a:pt x="119248" y="108500"/>
                  </a:lnTo>
                  <a:lnTo>
                    <a:pt x="119341" y="108306"/>
                  </a:lnTo>
                  <a:lnTo>
                    <a:pt x="119422" y="108164"/>
                  </a:lnTo>
                  <a:lnTo>
                    <a:pt x="119550" y="107983"/>
                  </a:lnTo>
                  <a:lnTo>
                    <a:pt x="119631" y="107840"/>
                  </a:lnTo>
                  <a:lnTo>
                    <a:pt x="119712" y="107646"/>
                  </a:lnTo>
                  <a:lnTo>
                    <a:pt x="119805" y="107465"/>
                  </a:lnTo>
                  <a:lnTo>
                    <a:pt x="119886" y="107323"/>
                  </a:lnTo>
                  <a:lnTo>
                    <a:pt x="120014" y="107129"/>
                  </a:lnTo>
                  <a:lnTo>
                    <a:pt x="120095" y="106987"/>
                  </a:lnTo>
                  <a:lnTo>
                    <a:pt x="120176" y="106806"/>
                  </a:lnTo>
                  <a:lnTo>
                    <a:pt x="120257" y="106612"/>
                  </a:lnTo>
                  <a:lnTo>
                    <a:pt x="120350" y="106469"/>
                  </a:lnTo>
                  <a:lnTo>
                    <a:pt x="120478" y="106288"/>
                  </a:lnTo>
                  <a:lnTo>
                    <a:pt x="120559" y="106146"/>
                  </a:lnTo>
                  <a:lnTo>
                    <a:pt x="120640" y="105952"/>
                  </a:lnTo>
                  <a:lnTo>
                    <a:pt x="120721" y="105771"/>
                  </a:lnTo>
                  <a:lnTo>
                    <a:pt x="120814" y="105629"/>
                  </a:lnTo>
                  <a:lnTo>
                    <a:pt x="120930" y="105435"/>
                  </a:lnTo>
                  <a:lnTo>
                    <a:pt x="121023" y="105292"/>
                  </a:lnTo>
                  <a:lnTo>
                    <a:pt x="121104" y="105111"/>
                  </a:lnTo>
                  <a:lnTo>
                    <a:pt x="121185" y="104969"/>
                  </a:lnTo>
                  <a:lnTo>
                    <a:pt x="121267" y="104775"/>
                  </a:lnTo>
                  <a:lnTo>
                    <a:pt x="121394" y="104594"/>
                  </a:lnTo>
                  <a:lnTo>
                    <a:pt x="121487" y="104452"/>
                  </a:lnTo>
                  <a:lnTo>
                    <a:pt x="121568" y="104258"/>
                  </a:lnTo>
                  <a:lnTo>
                    <a:pt x="121649" y="104115"/>
                  </a:lnTo>
                  <a:lnTo>
                    <a:pt x="121731" y="103934"/>
                  </a:lnTo>
                  <a:lnTo>
                    <a:pt x="121858" y="103792"/>
                  </a:lnTo>
                  <a:lnTo>
                    <a:pt x="121939" y="103598"/>
                  </a:lnTo>
                  <a:lnTo>
                    <a:pt x="122032" y="103417"/>
                  </a:lnTo>
                  <a:lnTo>
                    <a:pt x="122113" y="103275"/>
                  </a:lnTo>
                  <a:lnTo>
                    <a:pt x="122195" y="103081"/>
                  </a:lnTo>
                  <a:lnTo>
                    <a:pt x="122322" y="102938"/>
                  </a:lnTo>
                  <a:lnTo>
                    <a:pt x="122403" y="102757"/>
                  </a:lnTo>
                  <a:lnTo>
                    <a:pt x="122496" y="102615"/>
                  </a:lnTo>
                  <a:lnTo>
                    <a:pt x="122577" y="102421"/>
                  </a:lnTo>
                  <a:lnTo>
                    <a:pt x="122659" y="102292"/>
                  </a:lnTo>
                  <a:lnTo>
                    <a:pt x="122786" y="102098"/>
                  </a:lnTo>
                  <a:lnTo>
                    <a:pt x="122867" y="101955"/>
                  </a:lnTo>
                  <a:lnTo>
                    <a:pt x="122949" y="101761"/>
                  </a:lnTo>
                  <a:lnTo>
                    <a:pt x="123041" y="101632"/>
                  </a:lnTo>
                  <a:lnTo>
                    <a:pt x="123123" y="101438"/>
                  </a:lnTo>
                  <a:lnTo>
                    <a:pt x="123250" y="101296"/>
                  </a:lnTo>
                  <a:lnTo>
                    <a:pt x="123331" y="101115"/>
                  </a:lnTo>
                  <a:lnTo>
                    <a:pt x="123413" y="100921"/>
                  </a:lnTo>
                  <a:lnTo>
                    <a:pt x="123505" y="100778"/>
                  </a:lnTo>
                  <a:lnTo>
                    <a:pt x="123587" y="100584"/>
                  </a:lnTo>
                  <a:lnTo>
                    <a:pt x="123714" y="100455"/>
                  </a:lnTo>
                  <a:lnTo>
                    <a:pt x="123795" y="100261"/>
                  </a:lnTo>
                  <a:lnTo>
                    <a:pt x="123877" y="100119"/>
                  </a:lnTo>
                  <a:lnTo>
                    <a:pt x="123958" y="99938"/>
                  </a:lnTo>
                  <a:lnTo>
                    <a:pt x="124051" y="99796"/>
                  </a:lnTo>
                  <a:lnTo>
                    <a:pt x="124178" y="99602"/>
                  </a:lnTo>
                  <a:lnTo>
                    <a:pt x="124259" y="99459"/>
                  </a:lnTo>
                  <a:lnTo>
                    <a:pt x="124341" y="99278"/>
                  </a:lnTo>
                  <a:lnTo>
                    <a:pt x="124422" y="99136"/>
                  </a:lnTo>
                  <a:lnTo>
                    <a:pt x="124515" y="98994"/>
                  </a:lnTo>
                  <a:lnTo>
                    <a:pt x="124631" y="98800"/>
                  </a:lnTo>
                  <a:lnTo>
                    <a:pt x="124723" y="98657"/>
                  </a:lnTo>
                  <a:lnTo>
                    <a:pt x="124805" y="98476"/>
                  </a:lnTo>
                  <a:lnTo>
                    <a:pt x="124886" y="98334"/>
                  </a:lnTo>
                  <a:lnTo>
                    <a:pt x="124967" y="98140"/>
                  </a:lnTo>
                  <a:lnTo>
                    <a:pt x="125095" y="97998"/>
                  </a:lnTo>
                  <a:lnTo>
                    <a:pt x="125187" y="97817"/>
                  </a:lnTo>
                  <a:lnTo>
                    <a:pt x="125269" y="97674"/>
                  </a:lnTo>
                  <a:lnTo>
                    <a:pt x="125350" y="97480"/>
                  </a:lnTo>
                  <a:lnTo>
                    <a:pt x="125431" y="97338"/>
                  </a:lnTo>
                  <a:lnTo>
                    <a:pt x="125559" y="97157"/>
                  </a:lnTo>
                  <a:lnTo>
                    <a:pt x="125640" y="97015"/>
                  </a:lnTo>
                  <a:lnTo>
                    <a:pt x="125733" y="96821"/>
                  </a:lnTo>
                  <a:lnTo>
                    <a:pt x="125814" y="96679"/>
                  </a:lnTo>
                  <a:lnTo>
                    <a:pt x="125895" y="96549"/>
                  </a:lnTo>
                  <a:lnTo>
                    <a:pt x="126023" y="96355"/>
                  </a:lnTo>
                  <a:lnTo>
                    <a:pt x="126104" y="96213"/>
                  </a:lnTo>
                  <a:lnTo>
                    <a:pt x="126197" y="96019"/>
                  </a:lnTo>
                  <a:lnTo>
                    <a:pt x="126278" y="95890"/>
                  </a:lnTo>
                  <a:lnTo>
                    <a:pt x="126405" y="95696"/>
                  </a:lnTo>
                  <a:lnTo>
                    <a:pt x="126487" y="95553"/>
                  </a:lnTo>
                  <a:lnTo>
                    <a:pt x="126568" y="95372"/>
                  </a:lnTo>
                  <a:lnTo>
                    <a:pt x="126649" y="95230"/>
                  </a:lnTo>
                  <a:lnTo>
                    <a:pt x="126742" y="95088"/>
                  </a:lnTo>
                  <a:lnTo>
                    <a:pt x="126869" y="94894"/>
                  </a:lnTo>
                  <a:lnTo>
                    <a:pt x="126951" y="94751"/>
                  </a:lnTo>
                  <a:lnTo>
                    <a:pt x="127032" y="94570"/>
                  </a:lnTo>
                  <a:lnTo>
                    <a:pt x="127113" y="94428"/>
                  </a:lnTo>
                  <a:lnTo>
                    <a:pt x="127206" y="94286"/>
                  </a:lnTo>
                  <a:lnTo>
                    <a:pt x="127322" y="94092"/>
                  </a:lnTo>
                  <a:lnTo>
                    <a:pt x="127415" y="93950"/>
                  </a:lnTo>
                  <a:lnTo>
                    <a:pt x="127496" y="93768"/>
                  </a:lnTo>
                  <a:lnTo>
                    <a:pt x="127577" y="93626"/>
                  </a:lnTo>
                  <a:lnTo>
                    <a:pt x="127658" y="93484"/>
                  </a:lnTo>
                  <a:lnTo>
                    <a:pt x="127786" y="93290"/>
                  </a:lnTo>
                  <a:lnTo>
                    <a:pt x="127879" y="93148"/>
                  </a:lnTo>
                  <a:lnTo>
                    <a:pt x="127960" y="92967"/>
                  </a:lnTo>
                  <a:lnTo>
                    <a:pt x="128041" y="92824"/>
                  </a:lnTo>
                  <a:lnTo>
                    <a:pt x="128122" y="92682"/>
                  </a:lnTo>
                  <a:lnTo>
                    <a:pt x="128250" y="92501"/>
                  </a:lnTo>
                  <a:lnTo>
                    <a:pt x="128331" y="92359"/>
                  </a:lnTo>
                  <a:lnTo>
                    <a:pt x="128424" y="92165"/>
                  </a:lnTo>
                  <a:lnTo>
                    <a:pt x="128505" y="92022"/>
                  </a:lnTo>
                  <a:lnTo>
                    <a:pt x="128586" y="91880"/>
                  </a:lnTo>
                  <a:lnTo>
                    <a:pt x="128714" y="91699"/>
                  </a:lnTo>
                  <a:lnTo>
                    <a:pt x="128795" y="91557"/>
                  </a:lnTo>
                </a:path>
                <a:path w="925195" h="787400">
                  <a:moveTo>
                    <a:pt x="128795" y="91557"/>
                  </a:moveTo>
                  <a:lnTo>
                    <a:pt x="128888" y="91415"/>
                  </a:lnTo>
                  <a:lnTo>
                    <a:pt x="128969" y="91221"/>
                  </a:lnTo>
                  <a:lnTo>
                    <a:pt x="129050" y="91078"/>
                  </a:lnTo>
                  <a:lnTo>
                    <a:pt x="129178" y="90897"/>
                  </a:lnTo>
                  <a:lnTo>
                    <a:pt x="129259" y="90755"/>
                  </a:lnTo>
                  <a:lnTo>
                    <a:pt x="129340" y="90613"/>
                  </a:lnTo>
                  <a:lnTo>
                    <a:pt x="129433" y="90419"/>
                  </a:lnTo>
                  <a:lnTo>
                    <a:pt x="129514" y="90276"/>
                  </a:lnTo>
                  <a:lnTo>
                    <a:pt x="129642" y="90147"/>
                  </a:lnTo>
                  <a:lnTo>
                    <a:pt x="129723" y="89953"/>
                  </a:lnTo>
                  <a:lnTo>
                    <a:pt x="129804" y="89811"/>
                  </a:lnTo>
                  <a:lnTo>
                    <a:pt x="129897" y="89668"/>
                  </a:lnTo>
                  <a:lnTo>
                    <a:pt x="129978" y="89487"/>
                  </a:lnTo>
                  <a:lnTo>
                    <a:pt x="130106" y="89345"/>
                  </a:lnTo>
                  <a:lnTo>
                    <a:pt x="130187" y="89203"/>
                  </a:lnTo>
                  <a:lnTo>
                    <a:pt x="130268" y="89009"/>
                  </a:lnTo>
                  <a:lnTo>
                    <a:pt x="130349" y="88867"/>
                  </a:lnTo>
                  <a:lnTo>
                    <a:pt x="130442" y="88724"/>
                  </a:lnTo>
                  <a:lnTo>
                    <a:pt x="130570" y="88543"/>
                  </a:lnTo>
                  <a:lnTo>
                    <a:pt x="130651" y="88401"/>
                  </a:lnTo>
                  <a:lnTo>
                    <a:pt x="130732" y="88259"/>
                  </a:lnTo>
                  <a:lnTo>
                    <a:pt x="130813" y="88065"/>
                  </a:lnTo>
                  <a:lnTo>
                    <a:pt x="130906" y="87935"/>
                  </a:lnTo>
                  <a:lnTo>
                    <a:pt x="131022" y="87793"/>
                  </a:lnTo>
                  <a:lnTo>
                    <a:pt x="131115" y="87599"/>
                  </a:lnTo>
                  <a:lnTo>
                    <a:pt x="131196" y="87457"/>
                  </a:lnTo>
                  <a:lnTo>
                    <a:pt x="131277" y="87315"/>
                  </a:lnTo>
                  <a:lnTo>
                    <a:pt x="131359" y="87172"/>
                  </a:lnTo>
                  <a:lnTo>
                    <a:pt x="131486" y="86991"/>
                  </a:lnTo>
                  <a:lnTo>
                    <a:pt x="131579" y="86849"/>
                  </a:lnTo>
                  <a:lnTo>
                    <a:pt x="131660" y="86707"/>
                  </a:lnTo>
                  <a:lnTo>
                    <a:pt x="131741" y="86513"/>
                  </a:lnTo>
                  <a:lnTo>
                    <a:pt x="131823" y="86370"/>
                  </a:lnTo>
                  <a:lnTo>
                    <a:pt x="131950" y="86241"/>
                  </a:lnTo>
                  <a:lnTo>
                    <a:pt x="132031" y="86099"/>
                  </a:lnTo>
                  <a:lnTo>
                    <a:pt x="132124" y="85905"/>
                  </a:lnTo>
                  <a:lnTo>
                    <a:pt x="132205" y="85763"/>
                  </a:lnTo>
                  <a:lnTo>
                    <a:pt x="132287" y="85620"/>
                  </a:lnTo>
                  <a:lnTo>
                    <a:pt x="132414" y="85439"/>
                  </a:lnTo>
                  <a:lnTo>
                    <a:pt x="132495" y="85297"/>
                  </a:lnTo>
                  <a:lnTo>
                    <a:pt x="132588" y="85155"/>
                  </a:lnTo>
                  <a:lnTo>
                    <a:pt x="132669" y="85012"/>
                  </a:lnTo>
                  <a:lnTo>
                    <a:pt x="132751" y="84818"/>
                  </a:lnTo>
                  <a:lnTo>
                    <a:pt x="132878" y="84676"/>
                  </a:lnTo>
                  <a:lnTo>
                    <a:pt x="132959" y="84534"/>
                  </a:lnTo>
                  <a:lnTo>
                    <a:pt x="133041" y="84404"/>
                  </a:lnTo>
                  <a:lnTo>
                    <a:pt x="133133" y="84210"/>
                  </a:lnTo>
                  <a:lnTo>
                    <a:pt x="133215" y="84068"/>
                  </a:lnTo>
                  <a:lnTo>
                    <a:pt x="133342" y="83926"/>
                  </a:lnTo>
                  <a:lnTo>
                    <a:pt x="133423" y="83784"/>
                  </a:lnTo>
                  <a:lnTo>
                    <a:pt x="133505" y="83603"/>
                  </a:lnTo>
                  <a:lnTo>
                    <a:pt x="133597" y="83460"/>
                  </a:lnTo>
                  <a:lnTo>
                    <a:pt x="133679" y="83318"/>
                  </a:lnTo>
                  <a:lnTo>
                    <a:pt x="133806" y="83176"/>
                  </a:lnTo>
                  <a:lnTo>
                    <a:pt x="133887" y="83034"/>
                  </a:lnTo>
                  <a:lnTo>
                    <a:pt x="133969" y="82840"/>
                  </a:lnTo>
                  <a:lnTo>
                    <a:pt x="134050" y="82710"/>
                  </a:lnTo>
                  <a:lnTo>
                    <a:pt x="134143" y="82568"/>
                  </a:lnTo>
                  <a:lnTo>
                    <a:pt x="134270" y="82426"/>
                  </a:lnTo>
                  <a:lnTo>
                    <a:pt x="134351" y="82232"/>
                  </a:lnTo>
                  <a:lnTo>
                    <a:pt x="134433" y="82089"/>
                  </a:lnTo>
                  <a:lnTo>
                    <a:pt x="134514" y="81947"/>
                  </a:lnTo>
                  <a:lnTo>
                    <a:pt x="134607" y="81805"/>
                  </a:lnTo>
                  <a:lnTo>
                    <a:pt x="134723" y="81663"/>
                  </a:lnTo>
                  <a:lnTo>
                    <a:pt x="134815" y="81481"/>
                  </a:lnTo>
                  <a:lnTo>
                    <a:pt x="134897" y="81339"/>
                  </a:lnTo>
                  <a:lnTo>
                    <a:pt x="134978" y="81197"/>
                  </a:lnTo>
                  <a:lnTo>
                    <a:pt x="135059" y="81055"/>
                  </a:lnTo>
                  <a:lnTo>
                    <a:pt x="135187" y="80912"/>
                  </a:lnTo>
                  <a:lnTo>
                    <a:pt x="135279" y="80731"/>
                  </a:lnTo>
                  <a:lnTo>
                    <a:pt x="135361" y="80589"/>
                  </a:lnTo>
                  <a:lnTo>
                    <a:pt x="135442" y="80447"/>
                  </a:lnTo>
                  <a:lnTo>
                    <a:pt x="135523" y="80305"/>
                  </a:lnTo>
                  <a:lnTo>
                    <a:pt x="135651" y="80162"/>
                  </a:lnTo>
                  <a:lnTo>
                    <a:pt x="135732" y="79968"/>
                  </a:lnTo>
                  <a:lnTo>
                    <a:pt x="135825" y="79839"/>
                  </a:lnTo>
                  <a:lnTo>
                    <a:pt x="135906" y="79697"/>
                  </a:lnTo>
                  <a:lnTo>
                    <a:pt x="135987" y="79554"/>
                  </a:lnTo>
                  <a:lnTo>
                    <a:pt x="136115" y="79412"/>
                  </a:lnTo>
                  <a:lnTo>
                    <a:pt x="136196" y="79270"/>
                  </a:lnTo>
                  <a:lnTo>
                    <a:pt x="136289" y="79076"/>
                  </a:lnTo>
                  <a:lnTo>
                    <a:pt x="136370" y="78934"/>
                  </a:lnTo>
                  <a:lnTo>
                    <a:pt x="136451" y="78791"/>
                  </a:lnTo>
                  <a:lnTo>
                    <a:pt x="136579" y="78662"/>
                  </a:lnTo>
                  <a:lnTo>
                    <a:pt x="136660" y="78520"/>
                  </a:lnTo>
                  <a:lnTo>
                    <a:pt x="136741" y="78377"/>
                  </a:lnTo>
                  <a:lnTo>
                    <a:pt x="136834" y="78235"/>
                  </a:lnTo>
                  <a:lnTo>
                    <a:pt x="136915" y="78041"/>
                  </a:lnTo>
                  <a:lnTo>
                    <a:pt x="137043" y="77899"/>
                  </a:lnTo>
                  <a:lnTo>
                    <a:pt x="137124" y="77757"/>
                  </a:lnTo>
                  <a:lnTo>
                    <a:pt x="137205" y="77627"/>
                  </a:lnTo>
                  <a:lnTo>
                    <a:pt x="137298" y="77485"/>
                  </a:lnTo>
                  <a:lnTo>
                    <a:pt x="137379" y="77343"/>
                  </a:lnTo>
                  <a:lnTo>
                    <a:pt x="137507" y="77200"/>
                  </a:lnTo>
                  <a:lnTo>
                    <a:pt x="137588" y="77058"/>
                  </a:lnTo>
                  <a:lnTo>
                    <a:pt x="137669" y="76864"/>
                  </a:lnTo>
                  <a:lnTo>
                    <a:pt x="137750" y="76722"/>
                  </a:lnTo>
                  <a:lnTo>
                    <a:pt x="137843" y="76580"/>
                  </a:lnTo>
                  <a:lnTo>
                    <a:pt x="137971" y="76450"/>
                  </a:lnTo>
                  <a:lnTo>
                    <a:pt x="138052" y="76308"/>
                  </a:lnTo>
                  <a:lnTo>
                    <a:pt x="138133" y="76166"/>
                  </a:lnTo>
                  <a:lnTo>
                    <a:pt x="138214" y="76023"/>
                  </a:lnTo>
                  <a:lnTo>
                    <a:pt x="138307" y="75881"/>
                  </a:lnTo>
                  <a:lnTo>
                    <a:pt x="138423" y="75739"/>
                  </a:lnTo>
                  <a:lnTo>
                    <a:pt x="138516" y="75545"/>
                  </a:lnTo>
                  <a:lnTo>
                    <a:pt x="138597" y="75403"/>
                  </a:lnTo>
                  <a:lnTo>
                    <a:pt x="138678" y="75273"/>
                  </a:lnTo>
                  <a:lnTo>
                    <a:pt x="138759" y="75131"/>
                  </a:lnTo>
                  <a:lnTo>
                    <a:pt x="138887" y="74989"/>
                  </a:lnTo>
                  <a:lnTo>
                    <a:pt x="138980" y="74847"/>
                  </a:lnTo>
                  <a:lnTo>
                    <a:pt x="139061" y="74704"/>
                  </a:lnTo>
                  <a:lnTo>
                    <a:pt x="139142" y="74562"/>
                  </a:lnTo>
                  <a:lnTo>
                    <a:pt x="139223" y="74420"/>
                  </a:lnTo>
                  <a:lnTo>
                    <a:pt x="139351" y="74277"/>
                  </a:lnTo>
                  <a:lnTo>
                    <a:pt x="139432" y="74135"/>
                  </a:lnTo>
                  <a:lnTo>
                    <a:pt x="139525" y="73993"/>
                  </a:lnTo>
                  <a:lnTo>
                    <a:pt x="139606" y="73812"/>
                  </a:lnTo>
                  <a:lnTo>
                    <a:pt x="139687" y="73670"/>
                  </a:lnTo>
                  <a:lnTo>
                    <a:pt x="139815" y="73527"/>
                  </a:lnTo>
                  <a:lnTo>
                    <a:pt x="139896" y="73385"/>
                  </a:lnTo>
                  <a:lnTo>
                    <a:pt x="139989" y="73243"/>
                  </a:lnTo>
                  <a:lnTo>
                    <a:pt x="140070" y="73100"/>
                  </a:lnTo>
                  <a:lnTo>
                    <a:pt x="140151" y="72958"/>
                  </a:lnTo>
                  <a:lnTo>
                    <a:pt x="140279" y="72816"/>
                  </a:lnTo>
                  <a:lnTo>
                    <a:pt x="140360" y="72674"/>
                  </a:lnTo>
                  <a:lnTo>
                    <a:pt x="140441" y="72531"/>
                  </a:lnTo>
                  <a:lnTo>
                    <a:pt x="140534" y="72402"/>
                  </a:lnTo>
                  <a:lnTo>
                    <a:pt x="140615" y="72260"/>
                  </a:lnTo>
                  <a:lnTo>
                    <a:pt x="140743" y="72118"/>
                  </a:lnTo>
                  <a:lnTo>
                    <a:pt x="140824" y="71975"/>
                  </a:lnTo>
                  <a:lnTo>
                    <a:pt x="140905" y="71833"/>
                  </a:lnTo>
                  <a:lnTo>
                    <a:pt x="140998" y="71691"/>
                  </a:lnTo>
                  <a:lnTo>
                    <a:pt x="141079" y="71548"/>
                  </a:lnTo>
                  <a:lnTo>
                    <a:pt x="141207" y="71406"/>
                  </a:lnTo>
                  <a:lnTo>
                    <a:pt x="141288" y="71264"/>
                  </a:lnTo>
                  <a:lnTo>
                    <a:pt x="141369" y="71122"/>
                  </a:lnTo>
                  <a:lnTo>
                    <a:pt x="141451" y="70979"/>
                  </a:lnTo>
                  <a:lnTo>
                    <a:pt x="141543" y="70837"/>
                  </a:lnTo>
                  <a:lnTo>
                    <a:pt x="141671" y="70708"/>
                  </a:lnTo>
                  <a:lnTo>
                    <a:pt x="141752" y="70565"/>
                  </a:lnTo>
                  <a:lnTo>
                    <a:pt x="141833" y="70423"/>
                  </a:lnTo>
                  <a:lnTo>
                    <a:pt x="141915" y="70281"/>
                  </a:lnTo>
                  <a:lnTo>
                    <a:pt x="142007" y="70139"/>
                  </a:lnTo>
                  <a:lnTo>
                    <a:pt x="142123" y="69996"/>
                  </a:lnTo>
                  <a:lnTo>
                    <a:pt x="142216" y="69854"/>
                  </a:lnTo>
                  <a:lnTo>
                    <a:pt x="142297" y="69712"/>
                  </a:lnTo>
                  <a:lnTo>
                    <a:pt x="142379" y="69570"/>
                  </a:lnTo>
                  <a:lnTo>
                    <a:pt x="142460" y="69427"/>
                  </a:lnTo>
                  <a:lnTo>
                    <a:pt x="142587" y="69285"/>
                  </a:lnTo>
                  <a:lnTo>
                    <a:pt x="142680" y="69143"/>
                  </a:lnTo>
                  <a:lnTo>
                    <a:pt x="142761" y="69013"/>
                  </a:lnTo>
                  <a:lnTo>
                    <a:pt x="142843" y="68871"/>
                  </a:lnTo>
                  <a:lnTo>
                    <a:pt x="142924" y="68729"/>
                  </a:lnTo>
                  <a:lnTo>
                    <a:pt x="143051" y="68587"/>
                  </a:lnTo>
                  <a:lnTo>
                    <a:pt x="143133" y="68444"/>
                  </a:lnTo>
                  <a:lnTo>
                    <a:pt x="143225" y="68302"/>
                  </a:lnTo>
                  <a:lnTo>
                    <a:pt x="143307" y="68160"/>
                  </a:lnTo>
                  <a:lnTo>
                    <a:pt x="143388" y="68018"/>
                  </a:lnTo>
                  <a:lnTo>
                    <a:pt x="143515" y="67875"/>
                  </a:lnTo>
                  <a:lnTo>
                    <a:pt x="143597" y="67733"/>
                  </a:lnTo>
                  <a:lnTo>
                    <a:pt x="143689" y="67591"/>
                  </a:lnTo>
                  <a:lnTo>
                    <a:pt x="143771" y="67448"/>
                  </a:lnTo>
                  <a:lnTo>
                    <a:pt x="143852" y="67306"/>
                  </a:lnTo>
                  <a:lnTo>
                    <a:pt x="143979" y="67177"/>
                  </a:lnTo>
                  <a:lnTo>
                    <a:pt x="144153" y="66931"/>
                  </a:lnTo>
                  <a:lnTo>
                    <a:pt x="144235" y="66789"/>
                  </a:lnTo>
                  <a:lnTo>
                    <a:pt x="144316" y="66660"/>
                  </a:lnTo>
                  <a:lnTo>
                    <a:pt x="144443" y="66517"/>
                  </a:lnTo>
                  <a:lnTo>
                    <a:pt x="144525" y="66375"/>
                  </a:lnTo>
                  <a:lnTo>
                    <a:pt x="144606" y="66233"/>
                  </a:lnTo>
                  <a:lnTo>
                    <a:pt x="144699" y="66090"/>
                  </a:lnTo>
                  <a:lnTo>
                    <a:pt x="144780" y="65948"/>
                  </a:lnTo>
                  <a:lnTo>
                    <a:pt x="144907" y="65806"/>
                  </a:lnTo>
                  <a:lnTo>
                    <a:pt x="144989" y="65664"/>
                  </a:lnTo>
                  <a:lnTo>
                    <a:pt x="145070" y="65521"/>
                  </a:lnTo>
                  <a:lnTo>
                    <a:pt x="145244" y="65289"/>
                  </a:lnTo>
                  <a:lnTo>
                    <a:pt x="145371" y="65146"/>
                  </a:lnTo>
                  <a:lnTo>
                    <a:pt x="145453" y="65004"/>
                  </a:lnTo>
                  <a:lnTo>
                    <a:pt x="145534" y="64862"/>
                  </a:lnTo>
                  <a:lnTo>
                    <a:pt x="145615" y="64719"/>
                  </a:lnTo>
                  <a:lnTo>
                    <a:pt x="145708" y="64577"/>
                  </a:lnTo>
                  <a:lnTo>
                    <a:pt x="145824" y="64435"/>
                  </a:lnTo>
                  <a:lnTo>
                    <a:pt x="145917" y="64306"/>
                  </a:lnTo>
                  <a:lnTo>
                    <a:pt x="146079" y="64060"/>
                  </a:lnTo>
                  <a:lnTo>
                    <a:pt x="146160" y="63918"/>
                  </a:lnTo>
                  <a:lnTo>
                    <a:pt x="146288" y="63788"/>
                  </a:lnTo>
                  <a:lnTo>
                    <a:pt x="146381" y="63646"/>
                  </a:lnTo>
                  <a:lnTo>
                    <a:pt x="146462" y="63504"/>
                  </a:lnTo>
                  <a:lnTo>
                    <a:pt x="146543" y="63361"/>
                  </a:lnTo>
                  <a:lnTo>
                    <a:pt x="146624" y="63219"/>
                  </a:lnTo>
                  <a:lnTo>
                    <a:pt x="146752" y="63129"/>
                  </a:lnTo>
                  <a:lnTo>
                    <a:pt x="146833" y="62986"/>
                  </a:lnTo>
                  <a:lnTo>
                    <a:pt x="146926" y="62844"/>
                  </a:lnTo>
                  <a:lnTo>
                    <a:pt x="147007" y="62702"/>
                  </a:lnTo>
                  <a:lnTo>
                    <a:pt x="147088" y="62560"/>
                  </a:lnTo>
                  <a:lnTo>
                    <a:pt x="147216" y="62417"/>
                  </a:lnTo>
                </a:path>
                <a:path w="925195" h="787400">
                  <a:moveTo>
                    <a:pt x="147216" y="62417"/>
                  </a:moveTo>
                  <a:lnTo>
                    <a:pt x="147390" y="62184"/>
                  </a:lnTo>
                  <a:lnTo>
                    <a:pt x="147471" y="62042"/>
                  </a:lnTo>
                  <a:lnTo>
                    <a:pt x="147552" y="61900"/>
                  </a:lnTo>
                  <a:lnTo>
                    <a:pt x="147680" y="61758"/>
                  </a:lnTo>
                  <a:lnTo>
                    <a:pt x="147761" y="61615"/>
                  </a:lnTo>
                  <a:lnTo>
                    <a:pt x="147935" y="61383"/>
                  </a:lnTo>
                  <a:lnTo>
                    <a:pt x="148016" y="61240"/>
                  </a:lnTo>
                  <a:lnTo>
                    <a:pt x="148144" y="61098"/>
                  </a:lnTo>
                  <a:lnTo>
                    <a:pt x="148225" y="60956"/>
                  </a:lnTo>
                  <a:lnTo>
                    <a:pt x="148399" y="60723"/>
                  </a:lnTo>
                  <a:lnTo>
                    <a:pt x="148480" y="60581"/>
                  </a:lnTo>
                  <a:lnTo>
                    <a:pt x="148608" y="60438"/>
                  </a:lnTo>
                  <a:lnTo>
                    <a:pt x="148689" y="60296"/>
                  </a:lnTo>
                  <a:lnTo>
                    <a:pt x="148863" y="60063"/>
                  </a:lnTo>
                  <a:lnTo>
                    <a:pt x="148944" y="59921"/>
                  </a:lnTo>
                  <a:lnTo>
                    <a:pt x="149072" y="59779"/>
                  </a:lnTo>
                  <a:lnTo>
                    <a:pt x="149153" y="59637"/>
                  </a:lnTo>
                  <a:lnTo>
                    <a:pt x="149316" y="59404"/>
                  </a:lnTo>
                  <a:lnTo>
                    <a:pt x="149408" y="59261"/>
                  </a:lnTo>
                  <a:lnTo>
                    <a:pt x="149524" y="59119"/>
                  </a:lnTo>
                  <a:lnTo>
                    <a:pt x="149698" y="58886"/>
                  </a:lnTo>
                  <a:lnTo>
                    <a:pt x="149780" y="58744"/>
                  </a:lnTo>
                  <a:lnTo>
                    <a:pt x="149872" y="58602"/>
                  </a:lnTo>
                  <a:lnTo>
                    <a:pt x="149988" y="58460"/>
                  </a:lnTo>
                  <a:lnTo>
                    <a:pt x="150162" y="58227"/>
                  </a:lnTo>
                  <a:lnTo>
                    <a:pt x="150244" y="58085"/>
                  </a:lnTo>
                  <a:lnTo>
                    <a:pt x="150325" y="57942"/>
                  </a:lnTo>
                  <a:lnTo>
                    <a:pt x="150452" y="57852"/>
                  </a:lnTo>
                  <a:lnTo>
                    <a:pt x="150534" y="57709"/>
                  </a:lnTo>
                  <a:lnTo>
                    <a:pt x="150626" y="57567"/>
                  </a:lnTo>
                  <a:lnTo>
                    <a:pt x="150789" y="57334"/>
                  </a:lnTo>
                  <a:lnTo>
                    <a:pt x="150916" y="57192"/>
                  </a:lnTo>
                  <a:lnTo>
                    <a:pt x="150998" y="57050"/>
                  </a:lnTo>
                  <a:lnTo>
                    <a:pt x="151172" y="56817"/>
                  </a:lnTo>
                  <a:lnTo>
                    <a:pt x="151253" y="56675"/>
                  </a:lnTo>
                  <a:lnTo>
                    <a:pt x="151380" y="56532"/>
                  </a:lnTo>
                  <a:lnTo>
                    <a:pt x="151543" y="56300"/>
                  </a:lnTo>
                  <a:lnTo>
                    <a:pt x="151636" y="56157"/>
                  </a:lnTo>
                  <a:lnTo>
                    <a:pt x="151844" y="55925"/>
                  </a:lnTo>
                  <a:lnTo>
                    <a:pt x="151926" y="55782"/>
                  </a:lnTo>
                  <a:lnTo>
                    <a:pt x="152100" y="55550"/>
                  </a:lnTo>
                  <a:lnTo>
                    <a:pt x="152181" y="55407"/>
                  </a:lnTo>
                  <a:lnTo>
                    <a:pt x="152308" y="55265"/>
                  </a:lnTo>
                  <a:lnTo>
                    <a:pt x="152471" y="55032"/>
                  </a:lnTo>
                  <a:lnTo>
                    <a:pt x="152552" y="54890"/>
                  </a:lnTo>
                  <a:lnTo>
                    <a:pt x="152772" y="54644"/>
                  </a:lnTo>
                  <a:lnTo>
                    <a:pt x="152854" y="54515"/>
                  </a:lnTo>
                  <a:lnTo>
                    <a:pt x="153016" y="54269"/>
                  </a:lnTo>
                  <a:lnTo>
                    <a:pt x="153109" y="54127"/>
                  </a:lnTo>
                  <a:lnTo>
                    <a:pt x="153318" y="53894"/>
                  </a:lnTo>
                  <a:lnTo>
                    <a:pt x="153399" y="53752"/>
                  </a:lnTo>
                  <a:lnTo>
                    <a:pt x="153561" y="53519"/>
                  </a:lnTo>
                  <a:lnTo>
                    <a:pt x="153689" y="53428"/>
                  </a:lnTo>
                  <a:lnTo>
                    <a:pt x="153782" y="53286"/>
                  </a:lnTo>
                  <a:lnTo>
                    <a:pt x="153863" y="53144"/>
                  </a:lnTo>
                  <a:lnTo>
                    <a:pt x="154025" y="52911"/>
                  </a:lnTo>
                  <a:lnTo>
                    <a:pt x="154153" y="52769"/>
                  </a:lnTo>
                  <a:lnTo>
                    <a:pt x="154327" y="52536"/>
                  </a:lnTo>
                  <a:lnTo>
                    <a:pt x="154408" y="52394"/>
                  </a:lnTo>
                  <a:lnTo>
                    <a:pt x="154617" y="52161"/>
                  </a:lnTo>
                  <a:lnTo>
                    <a:pt x="154791" y="51915"/>
                  </a:lnTo>
                  <a:lnTo>
                    <a:pt x="154872" y="51773"/>
                  </a:lnTo>
                  <a:lnTo>
                    <a:pt x="155081" y="51540"/>
                  </a:lnTo>
                  <a:lnTo>
                    <a:pt x="155243" y="51307"/>
                  </a:lnTo>
                  <a:lnTo>
                    <a:pt x="155336" y="51165"/>
                  </a:lnTo>
                  <a:lnTo>
                    <a:pt x="155545" y="50932"/>
                  </a:lnTo>
                  <a:lnTo>
                    <a:pt x="155707" y="50699"/>
                  </a:lnTo>
                  <a:lnTo>
                    <a:pt x="155881" y="50467"/>
                  </a:lnTo>
                  <a:lnTo>
                    <a:pt x="156009" y="50324"/>
                  </a:lnTo>
                  <a:lnTo>
                    <a:pt x="156171" y="50079"/>
                  </a:lnTo>
                  <a:lnTo>
                    <a:pt x="156345" y="49846"/>
                  </a:lnTo>
                  <a:lnTo>
                    <a:pt x="156473" y="49755"/>
                  </a:lnTo>
                  <a:lnTo>
                    <a:pt x="156554" y="49613"/>
                  </a:lnTo>
                  <a:lnTo>
                    <a:pt x="156635" y="49471"/>
                  </a:lnTo>
                  <a:lnTo>
                    <a:pt x="156809" y="49238"/>
                  </a:lnTo>
                  <a:lnTo>
                    <a:pt x="157018" y="49005"/>
                  </a:lnTo>
                  <a:lnTo>
                    <a:pt x="157180" y="48772"/>
                  </a:lnTo>
                  <a:lnTo>
                    <a:pt x="157389" y="48527"/>
                  </a:lnTo>
                  <a:lnTo>
                    <a:pt x="157563" y="48294"/>
                  </a:lnTo>
                  <a:lnTo>
                    <a:pt x="157726" y="48061"/>
                  </a:lnTo>
                  <a:lnTo>
                    <a:pt x="157853" y="47970"/>
                  </a:lnTo>
                  <a:lnTo>
                    <a:pt x="157934" y="47828"/>
                  </a:lnTo>
                  <a:lnTo>
                    <a:pt x="158027" y="47686"/>
                  </a:lnTo>
                  <a:lnTo>
                    <a:pt x="158190" y="47453"/>
                  </a:lnTo>
                  <a:lnTo>
                    <a:pt x="158317" y="47350"/>
                  </a:lnTo>
                  <a:lnTo>
                    <a:pt x="158398" y="47207"/>
                  </a:lnTo>
                  <a:lnTo>
                    <a:pt x="158572" y="47026"/>
                  </a:lnTo>
                  <a:lnTo>
                    <a:pt x="158654" y="46884"/>
                  </a:lnTo>
                  <a:lnTo>
                    <a:pt x="158781" y="46793"/>
                  </a:lnTo>
                  <a:lnTo>
                    <a:pt x="158862" y="46651"/>
                  </a:lnTo>
                  <a:lnTo>
                    <a:pt x="159036" y="46418"/>
                  </a:lnTo>
                  <a:lnTo>
                    <a:pt x="159245" y="46173"/>
                  </a:lnTo>
                  <a:lnTo>
                    <a:pt x="159408" y="45940"/>
                  </a:lnTo>
                  <a:lnTo>
                    <a:pt x="159582" y="45707"/>
                  </a:lnTo>
                  <a:lnTo>
                    <a:pt x="159709" y="45616"/>
                  </a:lnTo>
                  <a:lnTo>
                    <a:pt x="159790" y="45474"/>
                  </a:lnTo>
                  <a:lnTo>
                    <a:pt x="159953" y="45241"/>
                  </a:lnTo>
                  <a:lnTo>
                    <a:pt x="160173" y="45047"/>
                  </a:lnTo>
                  <a:lnTo>
                    <a:pt x="160254" y="44905"/>
                  </a:lnTo>
                  <a:lnTo>
                    <a:pt x="160417" y="44672"/>
                  </a:lnTo>
                  <a:lnTo>
                    <a:pt x="160626" y="44440"/>
                  </a:lnTo>
                  <a:lnTo>
                    <a:pt x="160800" y="44246"/>
                  </a:lnTo>
                  <a:lnTo>
                    <a:pt x="160881" y="44103"/>
                  </a:lnTo>
                  <a:lnTo>
                    <a:pt x="161090" y="43870"/>
                  </a:lnTo>
                  <a:lnTo>
                    <a:pt x="161264" y="43689"/>
                  </a:lnTo>
                  <a:lnTo>
                    <a:pt x="161345" y="43547"/>
                  </a:lnTo>
                  <a:lnTo>
                    <a:pt x="161554" y="43301"/>
                  </a:lnTo>
                  <a:lnTo>
                    <a:pt x="161728" y="43120"/>
                  </a:lnTo>
                  <a:lnTo>
                    <a:pt x="161809" y="42978"/>
                  </a:lnTo>
                  <a:lnTo>
                    <a:pt x="162018" y="42745"/>
                  </a:lnTo>
                  <a:lnTo>
                    <a:pt x="162192" y="42551"/>
                  </a:lnTo>
                  <a:lnTo>
                    <a:pt x="162273" y="42409"/>
                  </a:lnTo>
                  <a:lnTo>
                    <a:pt x="162482" y="42228"/>
                  </a:lnTo>
                  <a:lnTo>
                    <a:pt x="162563" y="42086"/>
                  </a:lnTo>
                  <a:lnTo>
                    <a:pt x="162737" y="41853"/>
                  </a:lnTo>
                  <a:lnTo>
                    <a:pt x="162946" y="41659"/>
                  </a:lnTo>
                  <a:lnTo>
                    <a:pt x="163027" y="41517"/>
                  </a:lnTo>
                  <a:lnTo>
                    <a:pt x="163201" y="41335"/>
                  </a:lnTo>
                  <a:lnTo>
                    <a:pt x="163282" y="41193"/>
                  </a:lnTo>
                  <a:lnTo>
                    <a:pt x="163410" y="41090"/>
                  </a:lnTo>
                  <a:lnTo>
                    <a:pt x="163572" y="40857"/>
                  </a:lnTo>
                  <a:lnTo>
                    <a:pt x="163746" y="40676"/>
                  </a:lnTo>
                  <a:lnTo>
                    <a:pt x="163874" y="40534"/>
                  </a:lnTo>
                  <a:lnTo>
                    <a:pt x="164036" y="40340"/>
                  </a:lnTo>
                  <a:lnTo>
                    <a:pt x="164117" y="40197"/>
                  </a:lnTo>
                  <a:lnTo>
                    <a:pt x="164326" y="40016"/>
                  </a:lnTo>
                  <a:lnTo>
                    <a:pt x="164419" y="39874"/>
                  </a:lnTo>
                  <a:lnTo>
                    <a:pt x="164581" y="39680"/>
                  </a:lnTo>
                  <a:lnTo>
                    <a:pt x="164790" y="39447"/>
                  </a:lnTo>
                  <a:lnTo>
                    <a:pt x="164964" y="39253"/>
                  </a:lnTo>
                  <a:lnTo>
                    <a:pt x="165045" y="39124"/>
                  </a:lnTo>
                  <a:lnTo>
                    <a:pt x="165254" y="38930"/>
                  </a:lnTo>
                  <a:lnTo>
                    <a:pt x="165428" y="38697"/>
                  </a:lnTo>
                  <a:lnTo>
                    <a:pt x="165590" y="38503"/>
                  </a:lnTo>
                </a:path>
                <a:path w="925195" h="787400">
                  <a:moveTo>
                    <a:pt x="165590" y="38503"/>
                  </a:moveTo>
                  <a:lnTo>
                    <a:pt x="165718" y="38361"/>
                  </a:lnTo>
                  <a:lnTo>
                    <a:pt x="165892" y="38180"/>
                  </a:lnTo>
                  <a:lnTo>
                    <a:pt x="166054" y="37947"/>
                  </a:lnTo>
                  <a:lnTo>
                    <a:pt x="166182" y="37843"/>
                  </a:lnTo>
                  <a:lnTo>
                    <a:pt x="166344" y="37662"/>
                  </a:lnTo>
                  <a:lnTo>
                    <a:pt x="166437" y="37520"/>
                  </a:lnTo>
                  <a:lnTo>
                    <a:pt x="166646" y="37326"/>
                  </a:lnTo>
                  <a:lnTo>
                    <a:pt x="166808" y="37145"/>
                  </a:lnTo>
                  <a:lnTo>
                    <a:pt x="166901" y="37003"/>
                  </a:lnTo>
                  <a:lnTo>
                    <a:pt x="167110" y="36809"/>
                  </a:lnTo>
                  <a:lnTo>
                    <a:pt x="167272" y="36576"/>
                  </a:lnTo>
                  <a:lnTo>
                    <a:pt x="167446" y="36382"/>
                  </a:lnTo>
                  <a:lnTo>
                    <a:pt x="167574" y="36291"/>
                  </a:lnTo>
                  <a:lnTo>
                    <a:pt x="167736" y="36059"/>
                  </a:lnTo>
                  <a:lnTo>
                    <a:pt x="167910" y="35865"/>
                  </a:lnTo>
                  <a:lnTo>
                    <a:pt x="168038" y="35774"/>
                  </a:lnTo>
                  <a:lnTo>
                    <a:pt x="168200" y="35541"/>
                  </a:lnTo>
                  <a:lnTo>
                    <a:pt x="168363" y="35347"/>
                  </a:lnTo>
                  <a:lnTo>
                    <a:pt x="168490" y="35257"/>
                  </a:lnTo>
                  <a:lnTo>
                    <a:pt x="168664" y="35076"/>
                  </a:lnTo>
                  <a:lnTo>
                    <a:pt x="168746" y="34933"/>
                  </a:lnTo>
                  <a:lnTo>
                    <a:pt x="168954" y="34739"/>
                  </a:lnTo>
                  <a:lnTo>
                    <a:pt x="169128" y="34545"/>
                  </a:lnTo>
                  <a:lnTo>
                    <a:pt x="169291" y="34364"/>
                  </a:lnTo>
                  <a:lnTo>
                    <a:pt x="169418" y="34222"/>
                  </a:lnTo>
                  <a:lnTo>
                    <a:pt x="169592" y="34028"/>
                  </a:lnTo>
                  <a:lnTo>
                    <a:pt x="169755" y="33847"/>
                  </a:lnTo>
                  <a:lnTo>
                    <a:pt x="169882" y="33756"/>
                  </a:lnTo>
                  <a:lnTo>
                    <a:pt x="170045" y="33511"/>
                  </a:lnTo>
                  <a:lnTo>
                    <a:pt x="170219" y="33330"/>
                  </a:lnTo>
                  <a:lnTo>
                    <a:pt x="170346" y="33239"/>
                  </a:lnTo>
                  <a:lnTo>
                    <a:pt x="170509" y="33045"/>
                  </a:lnTo>
                  <a:lnTo>
                    <a:pt x="170683" y="32851"/>
                  </a:lnTo>
                  <a:lnTo>
                    <a:pt x="170810" y="32760"/>
                  </a:lnTo>
                  <a:lnTo>
                    <a:pt x="170892" y="32618"/>
                  </a:lnTo>
                  <a:lnTo>
                    <a:pt x="171054" y="32437"/>
                  </a:lnTo>
                  <a:lnTo>
                    <a:pt x="171274" y="32243"/>
                  </a:lnTo>
                  <a:lnTo>
                    <a:pt x="171437" y="32062"/>
                  </a:lnTo>
                  <a:lnTo>
                    <a:pt x="171611" y="31868"/>
                  </a:lnTo>
                  <a:lnTo>
                    <a:pt x="171820" y="31674"/>
                  </a:lnTo>
                  <a:lnTo>
                    <a:pt x="171982" y="31493"/>
                  </a:lnTo>
                  <a:lnTo>
                    <a:pt x="172063" y="31351"/>
                  </a:lnTo>
                  <a:lnTo>
                    <a:pt x="172191" y="31260"/>
                  </a:lnTo>
                  <a:lnTo>
                    <a:pt x="172365" y="31066"/>
                  </a:lnTo>
                  <a:lnTo>
                    <a:pt x="172527" y="30885"/>
                  </a:lnTo>
                  <a:lnTo>
                    <a:pt x="172655" y="30782"/>
                  </a:lnTo>
                  <a:lnTo>
                    <a:pt x="172829" y="30601"/>
                  </a:lnTo>
                  <a:lnTo>
                    <a:pt x="172991" y="30407"/>
                  </a:lnTo>
                  <a:lnTo>
                    <a:pt x="173119" y="30316"/>
                  </a:lnTo>
                  <a:lnTo>
                    <a:pt x="173293" y="30122"/>
                  </a:lnTo>
                  <a:lnTo>
                    <a:pt x="173455" y="29941"/>
                  </a:lnTo>
                  <a:lnTo>
                    <a:pt x="173583" y="29850"/>
                  </a:lnTo>
                  <a:lnTo>
                    <a:pt x="173757" y="29656"/>
                  </a:lnTo>
                  <a:lnTo>
                    <a:pt x="173919" y="29462"/>
                  </a:lnTo>
                  <a:lnTo>
                    <a:pt x="174047" y="29372"/>
                  </a:lnTo>
                  <a:lnTo>
                    <a:pt x="174209" y="29191"/>
                  </a:lnTo>
                  <a:lnTo>
                    <a:pt x="174383" y="28997"/>
                  </a:lnTo>
                  <a:lnTo>
                    <a:pt x="174511" y="28906"/>
                  </a:lnTo>
                  <a:lnTo>
                    <a:pt x="174673" y="28712"/>
                  </a:lnTo>
                  <a:lnTo>
                    <a:pt x="174847" y="28531"/>
                  </a:lnTo>
                  <a:lnTo>
                    <a:pt x="174975" y="28428"/>
                  </a:lnTo>
                  <a:lnTo>
                    <a:pt x="175137" y="28247"/>
                  </a:lnTo>
                  <a:lnTo>
                    <a:pt x="175311" y="28053"/>
                  </a:lnTo>
                  <a:lnTo>
                    <a:pt x="175520" y="27910"/>
                  </a:lnTo>
                  <a:lnTo>
                    <a:pt x="175682" y="27729"/>
                  </a:lnTo>
                  <a:lnTo>
                    <a:pt x="175891" y="27535"/>
                  </a:lnTo>
                  <a:lnTo>
                    <a:pt x="176065" y="27354"/>
                  </a:lnTo>
                  <a:lnTo>
                    <a:pt x="176228" y="27160"/>
                  </a:lnTo>
                  <a:lnTo>
                    <a:pt x="176355" y="27070"/>
                  </a:lnTo>
                  <a:lnTo>
                    <a:pt x="176529" y="26876"/>
                  </a:lnTo>
                  <a:lnTo>
                    <a:pt x="176692" y="26733"/>
                  </a:lnTo>
                  <a:lnTo>
                    <a:pt x="176819" y="26643"/>
                  </a:lnTo>
                  <a:lnTo>
                    <a:pt x="176993" y="26462"/>
                  </a:lnTo>
                  <a:lnTo>
                    <a:pt x="177156" y="26268"/>
                  </a:lnTo>
                  <a:lnTo>
                    <a:pt x="177283" y="26177"/>
                  </a:lnTo>
                  <a:lnTo>
                    <a:pt x="177446" y="25983"/>
                  </a:lnTo>
                  <a:lnTo>
                    <a:pt x="177620" y="25841"/>
                  </a:lnTo>
                  <a:lnTo>
                    <a:pt x="177747" y="25750"/>
                  </a:lnTo>
                  <a:lnTo>
                    <a:pt x="177910" y="25556"/>
                  </a:lnTo>
                  <a:lnTo>
                    <a:pt x="178084" y="25375"/>
                  </a:lnTo>
                  <a:lnTo>
                    <a:pt x="178211" y="25285"/>
                  </a:lnTo>
                  <a:lnTo>
                    <a:pt x="178374" y="25143"/>
                  </a:lnTo>
                  <a:lnTo>
                    <a:pt x="178548" y="24949"/>
                  </a:lnTo>
                  <a:lnTo>
                    <a:pt x="178675" y="24858"/>
                  </a:lnTo>
                  <a:lnTo>
                    <a:pt x="178838" y="24716"/>
                  </a:lnTo>
                  <a:lnTo>
                    <a:pt x="179012" y="24522"/>
                  </a:lnTo>
                  <a:lnTo>
                    <a:pt x="179220" y="24341"/>
                  </a:lnTo>
                  <a:lnTo>
                    <a:pt x="179383" y="24198"/>
                  </a:lnTo>
                  <a:lnTo>
                    <a:pt x="179592" y="24004"/>
                  </a:lnTo>
                  <a:lnTo>
                    <a:pt x="179766" y="23823"/>
                  </a:lnTo>
                  <a:lnTo>
                    <a:pt x="179928" y="23681"/>
                  </a:lnTo>
                  <a:lnTo>
                    <a:pt x="180056" y="23590"/>
                  </a:lnTo>
                  <a:lnTo>
                    <a:pt x="180230" y="23396"/>
                  </a:lnTo>
                  <a:lnTo>
                    <a:pt x="180392" y="23254"/>
                  </a:lnTo>
                  <a:lnTo>
                    <a:pt x="180520" y="23164"/>
                  </a:lnTo>
                  <a:lnTo>
                    <a:pt x="180694" y="23021"/>
                  </a:lnTo>
                  <a:lnTo>
                    <a:pt x="180856" y="22827"/>
                  </a:lnTo>
                  <a:lnTo>
                    <a:pt x="180984" y="22737"/>
                  </a:lnTo>
                  <a:lnTo>
                    <a:pt x="181146" y="22595"/>
                  </a:lnTo>
                  <a:lnTo>
                    <a:pt x="181320" y="22414"/>
                  </a:lnTo>
                  <a:lnTo>
                    <a:pt x="181448" y="22362"/>
                  </a:lnTo>
                  <a:lnTo>
                    <a:pt x="181610" y="22168"/>
                  </a:lnTo>
                  <a:lnTo>
                    <a:pt x="181784" y="22026"/>
                  </a:lnTo>
                  <a:lnTo>
                    <a:pt x="181912" y="21935"/>
                  </a:lnTo>
                  <a:lnTo>
                    <a:pt x="182074" y="21754"/>
                  </a:lnTo>
                  <a:lnTo>
                    <a:pt x="182248" y="21612"/>
                  </a:lnTo>
                  <a:lnTo>
                    <a:pt x="182376" y="21508"/>
                  </a:lnTo>
                  <a:lnTo>
                    <a:pt x="182538" y="21366"/>
                  </a:lnTo>
                  <a:lnTo>
                    <a:pt x="182712" y="21185"/>
                  </a:lnTo>
                  <a:lnTo>
                    <a:pt x="182921" y="21043"/>
                  </a:lnTo>
                  <a:lnTo>
                    <a:pt x="183083" y="20900"/>
                  </a:lnTo>
                  <a:lnTo>
                    <a:pt x="183292" y="20719"/>
                  </a:lnTo>
                  <a:lnTo>
                    <a:pt x="183466" y="20577"/>
                  </a:lnTo>
                  <a:lnTo>
                    <a:pt x="183628" y="20435"/>
                  </a:lnTo>
                  <a:lnTo>
                    <a:pt x="183756" y="20331"/>
                  </a:lnTo>
                  <a:lnTo>
                    <a:pt x="183930" y="20189"/>
                  </a:lnTo>
                </a:path>
                <a:path w="925195" h="787400">
                  <a:moveTo>
                    <a:pt x="184011" y="20098"/>
                  </a:moveTo>
                  <a:lnTo>
                    <a:pt x="184220" y="19956"/>
                  </a:lnTo>
                  <a:lnTo>
                    <a:pt x="184394" y="19775"/>
                  </a:lnTo>
                  <a:lnTo>
                    <a:pt x="184556" y="19633"/>
                  </a:lnTo>
                  <a:lnTo>
                    <a:pt x="184684" y="19542"/>
                  </a:lnTo>
                  <a:lnTo>
                    <a:pt x="184846" y="19400"/>
                  </a:lnTo>
                  <a:lnTo>
                    <a:pt x="185020" y="19258"/>
                  </a:lnTo>
                  <a:lnTo>
                    <a:pt x="185148" y="19154"/>
                  </a:lnTo>
                  <a:lnTo>
                    <a:pt x="185310" y="19025"/>
                  </a:lnTo>
                  <a:lnTo>
                    <a:pt x="185485" y="18883"/>
                  </a:lnTo>
                  <a:lnTo>
                    <a:pt x="185612" y="18779"/>
                  </a:lnTo>
                  <a:lnTo>
                    <a:pt x="185775" y="18637"/>
                  </a:lnTo>
                  <a:lnTo>
                    <a:pt x="185949" y="18495"/>
                  </a:lnTo>
                  <a:lnTo>
                    <a:pt x="186076" y="18404"/>
                  </a:lnTo>
                  <a:lnTo>
                    <a:pt x="186239" y="18262"/>
                  </a:lnTo>
                  <a:lnTo>
                    <a:pt x="186413" y="18120"/>
                  </a:lnTo>
                  <a:lnTo>
                    <a:pt x="186621" y="17977"/>
                  </a:lnTo>
                  <a:lnTo>
                    <a:pt x="186784" y="17848"/>
                  </a:lnTo>
                  <a:lnTo>
                    <a:pt x="186993" y="17654"/>
                  </a:lnTo>
                  <a:lnTo>
                    <a:pt x="187167" y="17512"/>
                  </a:lnTo>
                  <a:lnTo>
                    <a:pt x="187329" y="17369"/>
                  </a:lnTo>
                  <a:lnTo>
                    <a:pt x="187457" y="17318"/>
                  </a:lnTo>
                  <a:lnTo>
                    <a:pt x="187631" y="17188"/>
                  </a:lnTo>
                  <a:lnTo>
                    <a:pt x="187793" y="17046"/>
                  </a:lnTo>
                  <a:lnTo>
                    <a:pt x="187921" y="16943"/>
                  </a:lnTo>
                  <a:lnTo>
                    <a:pt x="188095" y="16800"/>
                  </a:lnTo>
                  <a:lnTo>
                    <a:pt x="188257" y="16671"/>
                  </a:lnTo>
                  <a:lnTo>
                    <a:pt x="188385" y="16568"/>
                  </a:lnTo>
                  <a:lnTo>
                    <a:pt x="188547" y="16425"/>
                  </a:lnTo>
                  <a:lnTo>
                    <a:pt x="188721" y="16283"/>
                  </a:lnTo>
                  <a:lnTo>
                    <a:pt x="188849" y="16244"/>
                  </a:lnTo>
                  <a:lnTo>
                    <a:pt x="189011" y="16102"/>
                  </a:lnTo>
                  <a:lnTo>
                    <a:pt x="189185" y="15960"/>
                  </a:lnTo>
                  <a:lnTo>
                    <a:pt x="189313" y="15908"/>
                  </a:lnTo>
                  <a:lnTo>
                    <a:pt x="189475" y="15766"/>
                  </a:lnTo>
                  <a:lnTo>
                    <a:pt x="189649" y="15623"/>
                  </a:lnTo>
                  <a:lnTo>
                    <a:pt x="189777" y="15533"/>
                  </a:lnTo>
                  <a:lnTo>
                    <a:pt x="189939" y="15391"/>
                  </a:lnTo>
                  <a:lnTo>
                    <a:pt x="190113" y="15248"/>
                  </a:lnTo>
                  <a:lnTo>
                    <a:pt x="190322" y="15106"/>
                  </a:lnTo>
                  <a:lnTo>
                    <a:pt x="190484" y="15015"/>
                  </a:lnTo>
                  <a:lnTo>
                    <a:pt x="190693" y="14873"/>
                  </a:lnTo>
                  <a:lnTo>
                    <a:pt x="190867" y="14731"/>
                  </a:lnTo>
                  <a:lnTo>
                    <a:pt x="191029" y="14589"/>
                  </a:lnTo>
                  <a:lnTo>
                    <a:pt x="191157" y="14550"/>
                  </a:lnTo>
                  <a:lnTo>
                    <a:pt x="191331" y="14408"/>
                  </a:lnTo>
                  <a:lnTo>
                    <a:pt x="191493" y="14265"/>
                  </a:lnTo>
                  <a:lnTo>
                    <a:pt x="191621" y="14214"/>
                  </a:lnTo>
                  <a:lnTo>
                    <a:pt x="191795" y="14071"/>
                  </a:lnTo>
                  <a:lnTo>
                    <a:pt x="191957" y="13929"/>
                  </a:lnTo>
                  <a:lnTo>
                    <a:pt x="192085" y="13890"/>
                  </a:lnTo>
                  <a:lnTo>
                    <a:pt x="192247" y="13748"/>
                  </a:lnTo>
                  <a:lnTo>
                    <a:pt x="192421" y="13606"/>
                  </a:lnTo>
                  <a:lnTo>
                    <a:pt x="192549" y="13554"/>
                  </a:lnTo>
                  <a:lnTo>
                    <a:pt x="192711" y="13412"/>
                  </a:lnTo>
                  <a:lnTo>
                    <a:pt x="192885" y="13282"/>
                  </a:lnTo>
                  <a:lnTo>
                    <a:pt x="193013" y="13231"/>
                  </a:lnTo>
                  <a:lnTo>
                    <a:pt x="193175" y="13088"/>
                  </a:lnTo>
                  <a:lnTo>
                    <a:pt x="193349" y="12998"/>
                  </a:lnTo>
                  <a:lnTo>
                    <a:pt x="193477" y="12894"/>
                  </a:lnTo>
                  <a:lnTo>
                    <a:pt x="193639" y="12804"/>
                  </a:lnTo>
                  <a:lnTo>
                    <a:pt x="193813" y="12662"/>
                  </a:lnTo>
                  <a:lnTo>
                    <a:pt x="194022" y="12519"/>
                  </a:lnTo>
                  <a:lnTo>
                    <a:pt x="194185" y="12429"/>
                  </a:lnTo>
                  <a:lnTo>
                    <a:pt x="194393" y="12286"/>
                  </a:lnTo>
                  <a:lnTo>
                    <a:pt x="194567" y="12144"/>
                  </a:lnTo>
                  <a:lnTo>
                    <a:pt x="194730" y="12054"/>
                  </a:lnTo>
                  <a:lnTo>
                    <a:pt x="194857" y="12002"/>
                  </a:lnTo>
                  <a:lnTo>
                    <a:pt x="195031" y="11860"/>
                  </a:lnTo>
                  <a:lnTo>
                    <a:pt x="195194" y="11717"/>
                  </a:lnTo>
                  <a:lnTo>
                    <a:pt x="195321" y="11679"/>
                  </a:lnTo>
                  <a:lnTo>
                    <a:pt x="195495" y="11575"/>
                  </a:lnTo>
                  <a:lnTo>
                    <a:pt x="195658" y="11446"/>
                  </a:lnTo>
                  <a:lnTo>
                    <a:pt x="195785" y="11394"/>
                  </a:lnTo>
                  <a:lnTo>
                    <a:pt x="195948" y="11252"/>
                  </a:lnTo>
                  <a:lnTo>
                    <a:pt x="196122" y="11161"/>
                  </a:lnTo>
                  <a:lnTo>
                    <a:pt x="196249" y="11110"/>
                  </a:lnTo>
                  <a:lnTo>
                    <a:pt x="196412" y="10967"/>
                  </a:lnTo>
                  <a:lnTo>
                    <a:pt x="196586" y="10877"/>
                  </a:lnTo>
                  <a:lnTo>
                    <a:pt x="196713" y="10825"/>
                  </a:lnTo>
                  <a:lnTo>
                    <a:pt x="196876" y="10683"/>
                  </a:lnTo>
                  <a:lnTo>
                    <a:pt x="197050" y="10592"/>
                  </a:lnTo>
                  <a:lnTo>
                    <a:pt x="197177" y="10502"/>
                  </a:lnTo>
                  <a:lnTo>
                    <a:pt x="197340" y="10411"/>
                  </a:lnTo>
                  <a:lnTo>
                    <a:pt x="197514" y="10308"/>
                  </a:lnTo>
                  <a:lnTo>
                    <a:pt x="197723" y="10165"/>
                  </a:lnTo>
                  <a:lnTo>
                    <a:pt x="197885" y="10075"/>
                  </a:lnTo>
                  <a:lnTo>
                    <a:pt x="198094" y="9984"/>
                  </a:lnTo>
                  <a:lnTo>
                    <a:pt x="198268" y="9842"/>
                  </a:lnTo>
                  <a:lnTo>
                    <a:pt x="198430" y="9751"/>
                  </a:lnTo>
                  <a:lnTo>
                    <a:pt x="198558" y="9700"/>
                  </a:lnTo>
                  <a:lnTo>
                    <a:pt x="198732" y="9557"/>
                  </a:lnTo>
                  <a:lnTo>
                    <a:pt x="198894" y="9467"/>
                  </a:lnTo>
                  <a:lnTo>
                    <a:pt x="199022" y="9415"/>
                  </a:lnTo>
                  <a:lnTo>
                    <a:pt x="199196" y="9325"/>
                  </a:lnTo>
                  <a:lnTo>
                    <a:pt x="199358" y="9182"/>
                  </a:lnTo>
                  <a:lnTo>
                    <a:pt x="199486" y="9131"/>
                  </a:lnTo>
                  <a:lnTo>
                    <a:pt x="199648" y="9040"/>
                  </a:lnTo>
                  <a:lnTo>
                    <a:pt x="199822" y="8950"/>
                  </a:lnTo>
                  <a:lnTo>
                    <a:pt x="199950" y="8898"/>
                  </a:lnTo>
                  <a:lnTo>
                    <a:pt x="200112" y="8756"/>
                  </a:lnTo>
                  <a:lnTo>
                    <a:pt x="200286" y="8665"/>
                  </a:lnTo>
                  <a:lnTo>
                    <a:pt x="200414" y="8613"/>
                  </a:lnTo>
                  <a:lnTo>
                    <a:pt x="200576" y="8523"/>
                  </a:lnTo>
                  <a:lnTo>
                    <a:pt x="200750" y="8432"/>
                  </a:lnTo>
                  <a:lnTo>
                    <a:pt x="200878" y="8381"/>
                  </a:lnTo>
                  <a:lnTo>
                    <a:pt x="201040" y="8290"/>
                  </a:lnTo>
                  <a:lnTo>
                    <a:pt x="201214" y="8148"/>
                  </a:lnTo>
                  <a:lnTo>
                    <a:pt x="201423" y="8057"/>
                  </a:lnTo>
                  <a:lnTo>
                    <a:pt x="201585" y="7954"/>
                  </a:lnTo>
                  <a:lnTo>
                    <a:pt x="201794" y="7863"/>
                  </a:lnTo>
                  <a:lnTo>
                    <a:pt x="201968" y="7773"/>
                  </a:lnTo>
                  <a:lnTo>
                    <a:pt x="202131" y="7669"/>
                  </a:lnTo>
                  <a:lnTo>
                    <a:pt x="202258" y="7630"/>
                  </a:lnTo>
                  <a:lnTo>
                    <a:pt x="202432" y="7540"/>
                  </a:lnTo>
                </a:path>
                <a:path w="925195" h="787400">
                  <a:moveTo>
                    <a:pt x="202432" y="7540"/>
                  </a:moveTo>
                  <a:lnTo>
                    <a:pt x="202595" y="7436"/>
                  </a:lnTo>
                  <a:lnTo>
                    <a:pt x="202722" y="7398"/>
                  </a:lnTo>
                  <a:lnTo>
                    <a:pt x="202896" y="7294"/>
                  </a:lnTo>
                  <a:lnTo>
                    <a:pt x="203059" y="7204"/>
                  </a:lnTo>
                  <a:lnTo>
                    <a:pt x="203186" y="7152"/>
                  </a:lnTo>
                  <a:lnTo>
                    <a:pt x="203349" y="7061"/>
                  </a:lnTo>
                  <a:lnTo>
                    <a:pt x="203523" y="6971"/>
                  </a:lnTo>
                  <a:lnTo>
                    <a:pt x="203650" y="6919"/>
                  </a:lnTo>
                  <a:lnTo>
                    <a:pt x="203813" y="6828"/>
                  </a:lnTo>
                  <a:lnTo>
                    <a:pt x="203987" y="6738"/>
                  </a:lnTo>
                  <a:lnTo>
                    <a:pt x="204114" y="6686"/>
                  </a:lnTo>
                  <a:lnTo>
                    <a:pt x="204277" y="6596"/>
                  </a:lnTo>
                  <a:lnTo>
                    <a:pt x="204451" y="6492"/>
                  </a:lnTo>
                  <a:lnTo>
                    <a:pt x="204578" y="6453"/>
                  </a:lnTo>
                  <a:lnTo>
                    <a:pt x="204741" y="6363"/>
                  </a:lnTo>
                  <a:lnTo>
                    <a:pt x="204915" y="6259"/>
                  </a:lnTo>
                  <a:lnTo>
                    <a:pt x="205123" y="6221"/>
                  </a:lnTo>
                  <a:lnTo>
                    <a:pt x="205286" y="6117"/>
                  </a:lnTo>
                  <a:lnTo>
                    <a:pt x="205495" y="6027"/>
                  </a:lnTo>
                  <a:lnTo>
                    <a:pt x="205669" y="5936"/>
                  </a:lnTo>
                  <a:lnTo>
                    <a:pt x="205831" y="5846"/>
                  </a:lnTo>
                  <a:lnTo>
                    <a:pt x="205959" y="5794"/>
                  </a:lnTo>
                  <a:lnTo>
                    <a:pt x="206133" y="5742"/>
                  </a:lnTo>
                  <a:lnTo>
                    <a:pt x="206295" y="5652"/>
                  </a:lnTo>
                  <a:lnTo>
                    <a:pt x="206423" y="5600"/>
                  </a:lnTo>
                  <a:lnTo>
                    <a:pt x="206597" y="5509"/>
                  </a:lnTo>
                  <a:lnTo>
                    <a:pt x="206759" y="5419"/>
                  </a:lnTo>
                  <a:lnTo>
                    <a:pt x="206887" y="5419"/>
                  </a:lnTo>
                  <a:lnTo>
                    <a:pt x="207049" y="5315"/>
                  </a:lnTo>
                  <a:lnTo>
                    <a:pt x="207223" y="5225"/>
                  </a:lnTo>
                  <a:lnTo>
                    <a:pt x="207351" y="5186"/>
                  </a:lnTo>
                  <a:lnTo>
                    <a:pt x="207513" y="5134"/>
                  </a:lnTo>
                  <a:lnTo>
                    <a:pt x="207687" y="5044"/>
                  </a:lnTo>
                  <a:lnTo>
                    <a:pt x="207815" y="4992"/>
                  </a:lnTo>
                  <a:lnTo>
                    <a:pt x="207977" y="4901"/>
                  </a:lnTo>
                  <a:lnTo>
                    <a:pt x="208151" y="4850"/>
                  </a:lnTo>
                  <a:lnTo>
                    <a:pt x="208279" y="4798"/>
                  </a:lnTo>
                  <a:lnTo>
                    <a:pt x="208441" y="4707"/>
                  </a:lnTo>
                  <a:lnTo>
                    <a:pt x="208615" y="4669"/>
                  </a:lnTo>
                  <a:lnTo>
                    <a:pt x="208824" y="4565"/>
                  </a:lnTo>
                  <a:lnTo>
                    <a:pt x="208986" y="4475"/>
                  </a:lnTo>
                  <a:lnTo>
                    <a:pt x="209195" y="4423"/>
                  </a:lnTo>
                  <a:lnTo>
                    <a:pt x="209369" y="4332"/>
                  </a:lnTo>
                  <a:lnTo>
                    <a:pt x="209531" y="4281"/>
                  </a:lnTo>
                  <a:lnTo>
                    <a:pt x="209659" y="4242"/>
                  </a:lnTo>
                  <a:lnTo>
                    <a:pt x="209833" y="4138"/>
                  </a:lnTo>
                  <a:lnTo>
                    <a:pt x="209995" y="4099"/>
                  </a:lnTo>
                  <a:lnTo>
                    <a:pt x="210123" y="4048"/>
                  </a:lnTo>
                  <a:lnTo>
                    <a:pt x="210297" y="4009"/>
                  </a:lnTo>
                  <a:lnTo>
                    <a:pt x="210506" y="3905"/>
                  </a:lnTo>
                  <a:lnTo>
                    <a:pt x="210668" y="3867"/>
                  </a:lnTo>
                  <a:lnTo>
                    <a:pt x="210842" y="3763"/>
                  </a:lnTo>
                  <a:lnTo>
                    <a:pt x="210970" y="3763"/>
                  </a:lnTo>
                  <a:lnTo>
                    <a:pt x="211132" y="3673"/>
                  </a:lnTo>
                  <a:lnTo>
                    <a:pt x="211306" y="3621"/>
                  </a:lnTo>
                  <a:lnTo>
                    <a:pt x="211515" y="3530"/>
                  </a:lnTo>
                  <a:lnTo>
                    <a:pt x="211677" y="3492"/>
                  </a:lnTo>
                  <a:lnTo>
                    <a:pt x="211886" y="3440"/>
                  </a:lnTo>
                  <a:lnTo>
                    <a:pt x="212060" y="3349"/>
                  </a:lnTo>
                  <a:lnTo>
                    <a:pt x="212223" y="3298"/>
                  </a:lnTo>
                  <a:lnTo>
                    <a:pt x="212350" y="3246"/>
                  </a:lnTo>
                  <a:lnTo>
                    <a:pt x="212524" y="3207"/>
                  </a:lnTo>
                  <a:lnTo>
                    <a:pt x="212687" y="3104"/>
                  </a:lnTo>
                  <a:lnTo>
                    <a:pt x="212814" y="3104"/>
                  </a:lnTo>
                  <a:lnTo>
                    <a:pt x="212988" y="3013"/>
                  </a:lnTo>
                  <a:lnTo>
                    <a:pt x="213151" y="2974"/>
                  </a:lnTo>
                  <a:lnTo>
                    <a:pt x="213278" y="2974"/>
                  </a:lnTo>
                  <a:lnTo>
                    <a:pt x="213441" y="2871"/>
                  </a:lnTo>
                  <a:lnTo>
                    <a:pt x="213615" y="2832"/>
                  </a:lnTo>
                  <a:lnTo>
                    <a:pt x="213742" y="2780"/>
                  </a:lnTo>
                  <a:lnTo>
                    <a:pt x="213905" y="2728"/>
                  </a:lnTo>
                  <a:lnTo>
                    <a:pt x="214079" y="2690"/>
                  </a:lnTo>
                  <a:lnTo>
                    <a:pt x="214206" y="2638"/>
                  </a:lnTo>
                  <a:lnTo>
                    <a:pt x="214369" y="2586"/>
                  </a:lnTo>
                  <a:lnTo>
                    <a:pt x="214543" y="2547"/>
                  </a:lnTo>
                  <a:lnTo>
                    <a:pt x="214670" y="2496"/>
                  </a:lnTo>
                  <a:lnTo>
                    <a:pt x="214833" y="2444"/>
                  </a:lnTo>
                  <a:lnTo>
                    <a:pt x="215007" y="2405"/>
                  </a:lnTo>
                  <a:lnTo>
                    <a:pt x="215215" y="2353"/>
                  </a:lnTo>
                  <a:lnTo>
                    <a:pt x="215378" y="2315"/>
                  </a:lnTo>
                  <a:lnTo>
                    <a:pt x="215587" y="2263"/>
                  </a:lnTo>
                  <a:lnTo>
                    <a:pt x="215761" y="2172"/>
                  </a:lnTo>
                  <a:lnTo>
                    <a:pt x="215923" y="2121"/>
                  </a:lnTo>
                  <a:lnTo>
                    <a:pt x="216051" y="2121"/>
                  </a:lnTo>
                  <a:lnTo>
                    <a:pt x="216225" y="2069"/>
                  </a:lnTo>
                  <a:lnTo>
                    <a:pt x="216387" y="2030"/>
                  </a:lnTo>
                  <a:lnTo>
                    <a:pt x="216515" y="1978"/>
                  </a:lnTo>
                  <a:lnTo>
                    <a:pt x="216689" y="1927"/>
                  </a:lnTo>
                  <a:lnTo>
                    <a:pt x="216851" y="1888"/>
                  </a:lnTo>
                  <a:lnTo>
                    <a:pt x="216979" y="1836"/>
                  </a:lnTo>
                  <a:lnTo>
                    <a:pt x="217141" y="1797"/>
                  </a:lnTo>
                  <a:lnTo>
                    <a:pt x="217315" y="1746"/>
                  </a:lnTo>
                  <a:lnTo>
                    <a:pt x="217443" y="1746"/>
                  </a:lnTo>
                  <a:lnTo>
                    <a:pt x="217605" y="1694"/>
                  </a:lnTo>
                  <a:lnTo>
                    <a:pt x="217779" y="1655"/>
                  </a:lnTo>
                  <a:lnTo>
                    <a:pt x="217907" y="1655"/>
                  </a:lnTo>
                  <a:lnTo>
                    <a:pt x="218069" y="1603"/>
                  </a:lnTo>
                  <a:lnTo>
                    <a:pt x="218243" y="1552"/>
                  </a:lnTo>
                  <a:lnTo>
                    <a:pt x="218371" y="1513"/>
                  </a:lnTo>
                  <a:lnTo>
                    <a:pt x="218533" y="1461"/>
                  </a:lnTo>
                  <a:lnTo>
                    <a:pt x="218707" y="1409"/>
                  </a:lnTo>
                  <a:lnTo>
                    <a:pt x="218916" y="1409"/>
                  </a:lnTo>
                  <a:lnTo>
                    <a:pt x="219078" y="1370"/>
                  </a:lnTo>
                  <a:lnTo>
                    <a:pt x="219287" y="1319"/>
                  </a:lnTo>
                  <a:lnTo>
                    <a:pt x="219461" y="1267"/>
                  </a:lnTo>
                  <a:lnTo>
                    <a:pt x="219623" y="1228"/>
                  </a:lnTo>
                  <a:lnTo>
                    <a:pt x="219751" y="1228"/>
                  </a:lnTo>
                  <a:lnTo>
                    <a:pt x="219925" y="1176"/>
                  </a:lnTo>
                  <a:lnTo>
                    <a:pt x="220087" y="1138"/>
                  </a:lnTo>
                  <a:lnTo>
                    <a:pt x="220215" y="1138"/>
                  </a:lnTo>
                  <a:lnTo>
                    <a:pt x="220389" y="1086"/>
                  </a:lnTo>
                  <a:lnTo>
                    <a:pt x="220551" y="1034"/>
                  </a:lnTo>
                  <a:lnTo>
                    <a:pt x="220679" y="1034"/>
                  </a:lnTo>
                  <a:lnTo>
                    <a:pt x="220841" y="995"/>
                  </a:lnTo>
                </a:path>
                <a:path w="925195" h="787400">
                  <a:moveTo>
                    <a:pt x="220841" y="995"/>
                  </a:moveTo>
                  <a:lnTo>
                    <a:pt x="221015" y="944"/>
                  </a:lnTo>
                  <a:lnTo>
                    <a:pt x="221143" y="944"/>
                  </a:lnTo>
                  <a:lnTo>
                    <a:pt x="221305" y="892"/>
                  </a:lnTo>
                  <a:lnTo>
                    <a:pt x="221479" y="853"/>
                  </a:lnTo>
                  <a:lnTo>
                    <a:pt x="221607" y="853"/>
                  </a:lnTo>
                  <a:lnTo>
                    <a:pt x="221769" y="801"/>
                  </a:lnTo>
                  <a:lnTo>
                    <a:pt x="221943" y="801"/>
                  </a:lnTo>
                  <a:lnTo>
                    <a:pt x="222071" y="750"/>
                  </a:lnTo>
                  <a:lnTo>
                    <a:pt x="222233" y="750"/>
                  </a:lnTo>
                  <a:lnTo>
                    <a:pt x="222408" y="711"/>
                  </a:lnTo>
                  <a:lnTo>
                    <a:pt x="222535" y="711"/>
                  </a:lnTo>
                  <a:lnTo>
                    <a:pt x="222698" y="659"/>
                  </a:lnTo>
                  <a:lnTo>
                    <a:pt x="222860" y="659"/>
                  </a:lnTo>
                  <a:lnTo>
                    <a:pt x="222988" y="620"/>
                  </a:lnTo>
                  <a:lnTo>
                    <a:pt x="223162" y="620"/>
                  </a:lnTo>
                  <a:lnTo>
                    <a:pt x="223324" y="569"/>
                  </a:lnTo>
                  <a:lnTo>
                    <a:pt x="223452" y="569"/>
                  </a:lnTo>
                  <a:lnTo>
                    <a:pt x="223626" y="517"/>
                  </a:lnTo>
                  <a:lnTo>
                    <a:pt x="223788" y="517"/>
                  </a:lnTo>
                  <a:lnTo>
                    <a:pt x="223916" y="478"/>
                  </a:lnTo>
                  <a:lnTo>
                    <a:pt x="224090" y="478"/>
                  </a:lnTo>
                  <a:lnTo>
                    <a:pt x="224252" y="426"/>
                  </a:lnTo>
                  <a:lnTo>
                    <a:pt x="224380" y="426"/>
                  </a:lnTo>
                  <a:lnTo>
                    <a:pt x="224542" y="426"/>
                  </a:lnTo>
                  <a:lnTo>
                    <a:pt x="224716" y="375"/>
                  </a:lnTo>
                  <a:lnTo>
                    <a:pt x="224844" y="375"/>
                  </a:lnTo>
                  <a:lnTo>
                    <a:pt x="225006" y="375"/>
                  </a:lnTo>
                  <a:lnTo>
                    <a:pt x="225180" y="336"/>
                  </a:lnTo>
                  <a:lnTo>
                    <a:pt x="225308" y="336"/>
                  </a:lnTo>
                  <a:lnTo>
                    <a:pt x="225470" y="284"/>
                  </a:lnTo>
                  <a:lnTo>
                    <a:pt x="225934" y="284"/>
                  </a:lnTo>
                  <a:lnTo>
                    <a:pt x="226108" y="232"/>
                  </a:lnTo>
                  <a:lnTo>
                    <a:pt x="226317" y="232"/>
                  </a:lnTo>
                  <a:lnTo>
                    <a:pt x="226479" y="194"/>
                  </a:lnTo>
                  <a:lnTo>
                    <a:pt x="226943" y="194"/>
                  </a:lnTo>
                  <a:lnTo>
                    <a:pt x="227024" y="142"/>
                  </a:lnTo>
                  <a:lnTo>
                    <a:pt x="227616" y="142"/>
                  </a:lnTo>
                  <a:lnTo>
                    <a:pt x="227697" y="103"/>
                  </a:lnTo>
                  <a:lnTo>
                    <a:pt x="228416" y="103"/>
                  </a:lnTo>
                  <a:lnTo>
                    <a:pt x="228544" y="51"/>
                  </a:lnTo>
                  <a:lnTo>
                    <a:pt x="229634" y="51"/>
                  </a:lnTo>
                  <a:lnTo>
                    <a:pt x="229716" y="0"/>
                  </a:lnTo>
                  <a:lnTo>
                    <a:pt x="232871" y="0"/>
                  </a:lnTo>
                  <a:lnTo>
                    <a:pt x="232952" y="51"/>
                  </a:lnTo>
                  <a:lnTo>
                    <a:pt x="233961" y="51"/>
                  </a:lnTo>
                  <a:lnTo>
                    <a:pt x="234089" y="103"/>
                  </a:lnTo>
                  <a:lnTo>
                    <a:pt x="234808" y="103"/>
                  </a:lnTo>
                  <a:lnTo>
                    <a:pt x="234889" y="142"/>
                  </a:lnTo>
                  <a:lnTo>
                    <a:pt x="235481" y="142"/>
                  </a:lnTo>
                  <a:lnTo>
                    <a:pt x="235562" y="194"/>
                  </a:lnTo>
                  <a:lnTo>
                    <a:pt x="236026" y="194"/>
                  </a:lnTo>
                  <a:lnTo>
                    <a:pt x="236107" y="232"/>
                  </a:lnTo>
                  <a:lnTo>
                    <a:pt x="236571" y="232"/>
                  </a:lnTo>
                  <a:lnTo>
                    <a:pt x="236745" y="284"/>
                  </a:lnTo>
                  <a:lnTo>
                    <a:pt x="236873" y="284"/>
                  </a:lnTo>
                  <a:lnTo>
                    <a:pt x="237035" y="284"/>
                  </a:lnTo>
                  <a:lnTo>
                    <a:pt x="237209" y="336"/>
                  </a:lnTo>
                  <a:lnTo>
                    <a:pt x="237418" y="336"/>
                  </a:lnTo>
                  <a:lnTo>
                    <a:pt x="237580" y="375"/>
                  </a:lnTo>
                  <a:lnTo>
                    <a:pt x="237789" y="375"/>
                  </a:lnTo>
                  <a:lnTo>
                    <a:pt x="237963" y="426"/>
                  </a:lnTo>
                  <a:lnTo>
                    <a:pt x="238126" y="426"/>
                  </a:lnTo>
                  <a:lnTo>
                    <a:pt x="238253" y="426"/>
                  </a:lnTo>
                  <a:lnTo>
                    <a:pt x="238427" y="478"/>
                  </a:lnTo>
                  <a:lnTo>
                    <a:pt x="238590" y="478"/>
                  </a:lnTo>
                  <a:lnTo>
                    <a:pt x="238717" y="517"/>
                  </a:lnTo>
                  <a:lnTo>
                    <a:pt x="238891" y="517"/>
                  </a:lnTo>
                  <a:lnTo>
                    <a:pt x="239054" y="569"/>
                  </a:lnTo>
                  <a:lnTo>
                    <a:pt x="239181" y="569"/>
                  </a:lnTo>
                </a:path>
                <a:path w="925195" h="787400">
                  <a:moveTo>
                    <a:pt x="239262" y="569"/>
                  </a:moveTo>
                  <a:lnTo>
                    <a:pt x="239436" y="620"/>
                  </a:lnTo>
                  <a:lnTo>
                    <a:pt x="239645" y="620"/>
                  </a:lnTo>
                  <a:lnTo>
                    <a:pt x="239808" y="659"/>
                  </a:lnTo>
                  <a:lnTo>
                    <a:pt x="239982" y="711"/>
                  </a:lnTo>
                  <a:lnTo>
                    <a:pt x="240109" y="711"/>
                  </a:lnTo>
                  <a:lnTo>
                    <a:pt x="240272" y="750"/>
                  </a:lnTo>
                  <a:lnTo>
                    <a:pt x="240446" y="750"/>
                  </a:lnTo>
                  <a:lnTo>
                    <a:pt x="240573" y="801"/>
                  </a:lnTo>
                  <a:lnTo>
                    <a:pt x="240736" y="801"/>
                  </a:lnTo>
                  <a:lnTo>
                    <a:pt x="240910" y="853"/>
                  </a:lnTo>
                  <a:lnTo>
                    <a:pt x="241118" y="892"/>
                  </a:lnTo>
                  <a:lnTo>
                    <a:pt x="241281" y="892"/>
                  </a:lnTo>
                  <a:lnTo>
                    <a:pt x="241490" y="944"/>
                  </a:lnTo>
                  <a:lnTo>
                    <a:pt x="241664" y="995"/>
                  </a:lnTo>
                  <a:lnTo>
                    <a:pt x="241826" y="1034"/>
                  </a:lnTo>
                  <a:lnTo>
                    <a:pt x="241954" y="1034"/>
                  </a:lnTo>
                  <a:lnTo>
                    <a:pt x="242128" y="1086"/>
                  </a:lnTo>
                  <a:lnTo>
                    <a:pt x="242290" y="1086"/>
                  </a:lnTo>
                  <a:lnTo>
                    <a:pt x="242418" y="1138"/>
                  </a:lnTo>
                  <a:lnTo>
                    <a:pt x="242592" y="1176"/>
                  </a:lnTo>
                  <a:lnTo>
                    <a:pt x="242754" y="1176"/>
                  </a:lnTo>
                  <a:lnTo>
                    <a:pt x="242882" y="1228"/>
                  </a:lnTo>
                  <a:lnTo>
                    <a:pt x="243044" y="1267"/>
                  </a:lnTo>
                  <a:lnTo>
                    <a:pt x="243218" y="1319"/>
                  </a:lnTo>
                  <a:lnTo>
                    <a:pt x="243346" y="1319"/>
                  </a:lnTo>
                  <a:lnTo>
                    <a:pt x="243508" y="1370"/>
                  </a:lnTo>
                  <a:lnTo>
                    <a:pt x="243682" y="1409"/>
                  </a:lnTo>
                  <a:lnTo>
                    <a:pt x="243810" y="1409"/>
                  </a:lnTo>
                  <a:lnTo>
                    <a:pt x="243972" y="1461"/>
                  </a:lnTo>
                  <a:lnTo>
                    <a:pt x="244146" y="1513"/>
                  </a:lnTo>
                  <a:lnTo>
                    <a:pt x="244274" y="1513"/>
                  </a:lnTo>
                  <a:lnTo>
                    <a:pt x="244436" y="1552"/>
                  </a:lnTo>
                  <a:lnTo>
                    <a:pt x="244610" y="1603"/>
                  </a:lnTo>
                  <a:lnTo>
                    <a:pt x="244819" y="1655"/>
                  </a:lnTo>
                  <a:lnTo>
                    <a:pt x="244981" y="1694"/>
                  </a:lnTo>
                  <a:lnTo>
                    <a:pt x="245190" y="1746"/>
                  </a:lnTo>
                  <a:lnTo>
                    <a:pt x="245364" y="1797"/>
                  </a:lnTo>
                  <a:lnTo>
                    <a:pt x="245526" y="1836"/>
                  </a:lnTo>
                  <a:lnTo>
                    <a:pt x="245654" y="1888"/>
                  </a:lnTo>
                  <a:lnTo>
                    <a:pt x="245828" y="1927"/>
                  </a:lnTo>
                  <a:lnTo>
                    <a:pt x="245990" y="1978"/>
                  </a:lnTo>
                  <a:lnTo>
                    <a:pt x="246118" y="1978"/>
                  </a:lnTo>
                  <a:lnTo>
                    <a:pt x="246292" y="2030"/>
                  </a:lnTo>
                  <a:lnTo>
                    <a:pt x="246454" y="2069"/>
                  </a:lnTo>
                  <a:lnTo>
                    <a:pt x="246582" y="2121"/>
                  </a:lnTo>
                  <a:lnTo>
                    <a:pt x="246744" y="2172"/>
                  </a:lnTo>
                  <a:lnTo>
                    <a:pt x="246918" y="2211"/>
                  </a:lnTo>
                  <a:lnTo>
                    <a:pt x="247046" y="2263"/>
                  </a:lnTo>
                  <a:lnTo>
                    <a:pt x="247208" y="2315"/>
                  </a:lnTo>
                  <a:lnTo>
                    <a:pt x="247382" y="2353"/>
                  </a:lnTo>
                  <a:lnTo>
                    <a:pt x="247510" y="2405"/>
                  </a:lnTo>
                  <a:lnTo>
                    <a:pt x="247672" y="2444"/>
                  </a:lnTo>
                  <a:lnTo>
                    <a:pt x="247846" y="2496"/>
                  </a:lnTo>
                  <a:lnTo>
                    <a:pt x="247974" y="2547"/>
                  </a:lnTo>
                  <a:lnTo>
                    <a:pt x="248136" y="2586"/>
                  </a:lnTo>
                  <a:lnTo>
                    <a:pt x="248310" y="2638"/>
                  </a:lnTo>
                  <a:lnTo>
                    <a:pt x="248519" y="2690"/>
                  </a:lnTo>
                  <a:lnTo>
                    <a:pt x="248682" y="2728"/>
                  </a:lnTo>
                  <a:lnTo>
                    <a:pt x="248890" y="2832"/>
                  </a:lnTo>
                  <a:lnTo>
                    <a:pt x="249064" y="2871"/>
                  </a:lnTo>
                  <a:lnTo>
                    <a:pt x="249227" y="2923"/>
                  </a:lnTo>
                  <a:lnTo>
                    <a:pt x="249354" y="2974"/>
                  </a:lnTo>
                  <a:lnTo>
                    <a:pt x="249528" y="3013"/>
                  </a:lnTo>
                  <a:lnTo>
                    <a:pt x="249691" y="3065"/>
                  </a:lnTo>
                  <a:lnTo>
                    <a:pt x="249818" y="3104"/>
                  </a:lnTo>
                  <a:lnTo>
                    <a:pt x="249992" y="3155"/>
                  </a:lnTo>
                  <a:lnTo>
                    <a:pt x="250155" y="3246"/>
                  </a:lnTo>
                  <a:lnTo>
                    <a:pt x="250282" y="3246"/>
                  </a:lnTo>
                  <a:lnTo>
                    <a:pt x="250445" y="3349"/>
                  </a:lnTo>
                  <a:lnTo>
                    <a:pt x="250619" y="3388"/>
                  </a:lnTo>
                  <a:lnTo>
                    <a:pt x="250746" y="3440"/>
                  </a:lnTo>
                  <a:lnTo>
                    <a:pt x="250909" y="3492"/>
                  </a:lnTo>
                  <a:lnTo>
                    <a:pt x="251083" y="3582"/>
                  </a:lnTo>
                  <a:lnTo>
                    <a:pt x="251210" y="3582"/>
                  </a:lnTo>
                  <a:lnTo>
                    <a:pt x="251373" y="3673"/>
                  </a:lnTo>
                  <a:lnTo>
                    <a:pt x="251547" y="3724"/>
                  </a:lnTo>
                  <a:lnTo>
                    <a:pt x="251674" y="3763"/>
                  </a:lnTo>
                  <a:lnTo>
                    <a:pt x="251837" y="3815"/>
                  </a:lnTo>
                  <a:lnTo>
                    <a:pt x="252011" y="3905"/>
                  </a:lnTo>
                  <a:lnTo>
                    <a:pt x="252220" y="3957"/>
                  </a:lnTo>
                  <a:lnTo>
                    <a:pt x="252382" y="4048"/>
                  </a:lnTo>
                  <a:lnTo>
                    <a:pt x="252591" y="4099"/>
                  </a:lnTo>
                  <a:lnTo>
                    <a:pt x="252765" y="4190"/>
                  </a:lnTo>
                  <a:lnTo>
                    <a:pt x="252927" y="4242"/>
                  </a:lnTo>
                  <a:lnTo>
                    <a:pt x="253055" y="4281"/>
                  </a:lnTo>
                  <a:lnTo>
                    <a:pt x="253229" y="4384"/>
                  </a:lnTo>
                  <a:lnTo>
                    <a:pt x="253391" y="4423"/>
                  </a:lnTo>
                  <a:lnTo>
                    <a:pt x="253519" y="4475"/>
                  </a:lnTo>
                  <a:lnTo>
                    <a:pt x="253693" y="4565"/>
                  </a:lnTo>
                  <a:lnTo>
                    <a:pt x="253855" y="4617"/>
                  </a:lnTo>
                  <a:lnTo>
                    <a:pt x="253983" y="4669"/>
                  </a:lnTo>
                  <a:lnTo>
                    <a:pt x="254145" y="4759"/>
                  </a:lnTo>
                  <a:lnTo>
                    <a:pt x="254319" y="4798"/>
                  </a:lnTo>
                  <a:lnTo>
                    <a:pt x="254447" y="4850"/>
                  </a:lnTo>
                  <a:lnTo>
                    <a:pt x="254609" y="4940"/>
                  </a:lnTo>
                  <a:lnTo>
                    <a:pt x="254783" y="4992"/>
                  </a:lnTo>
                  <a:lnTo>
                    <a:pt x="254911" y="5044"/>
                  </a:lnTo>
                  <a:lnTo>
                    <a:pt x="255073" y="5134"/>
                  </a:lnTo>
                  <a:lnTo>
                    <a:pt x="255247" y="5225"/>
                  </a:lnTo>
                  <a:lnTo>
                    <a:pt x="255375" y="5276"/>
                  </a:lnTo>
                  <a:lnTo>
                    <a:pt x="255537" y="5315"/>
                  </a:lnTo>
                  <a:lnTo>
                    <a:pt x="255711" y="5419"/>
                  </a:lnTo>
                  <a:lnTo>
                    <a:pt x="255920" y="5509"/>
                  </a:lnTo>
                  <a:lnTo>
                    <a:pt x="256082" y="5561"/>
                  </a:lnTo>
                  <a:lnTo>
                    <a:pt x="256291" y="5652"/>
                  </a:lnTo>
                  <a:lnTo>
                    <a:pt x="256465" y="5742"/>
                  </a:lnTo>
                  <a:lnTo>
                    <a:pt x="256628" y="5846"/>
                  </a:lnTo>
                  <a:lnTo>
                    <a:pt x="256755" y="5884"/>
                  </a:lnTo>
                  <a:lnTo>
                    <a:pt x="256929" y="5975"/>
                  </a:lnTo>
                  <a:lnTo>
                    <a:pt x="257092" y="6027"/>
                  </a:lnTo>
                  <a:lnTo>
                    <a:pt x="257219" y="6078"/>
                  </a:lnTo>
                  <a:lnTo>
                    <a:pt x="257393" y="6169"/>
                  </a:lnTo>
                  <a:lnTo>
                    <a:pt x="257556" y="6259"/>
                  </a:lnTo>
                  <a:lnTo>
                    <a:pt x="257683" y="6311"/>
                  </a:lnTo>
                </a:path>
                <a:path w="925195" h="787400">
                  <a:moveTo>
                    <a:pt x="257683" y="6311"/>
                  </a:moveTo>
                  <a:lnTo>
                    <a:pt x="257846" y="6402"/>
                  </a:lnTo>
                  <a:lnTo>
                    <a:pt x="258020" y="6492"/>
                  </a:lnTo>
                  <a:lnTo>
                    <a:pt x="258147" y="6544"/>
                  </a:lnTo>
                  <a:lnTo>
                    <a:pt x="258310" y="6634"/>
                  </a:lnTo>
                  <a:lnTo>
                    <a:pt x="258484" y="6738"/>
                  </a:lnTo>
                  <a:lnTo>
                    <a:pt x="258611" y="6738"/>
                  </a:lnTo>
                  <a:lnTo>
                    <a:pt x="258774" y="6828"/>
                  </a:lnTo>
                  <a:lnTo>
                    <a:pt x="258948" y="6919"/>
                  </a:lnTo>
                  <a:lnTo>
                    <a:pt x="259075" y="6971"/>
                  </a:lnTo>
                  <a:lnTo>
                    <a:pt x="259238" y="7061"/>
                  </a:lnTo>
                  <a:lnTo>
                    <a:pt x="259412" y="7152"/>
                  </a:lnTo>
                  <a:lnTo>
                    <a:pt x="259621" y="7255"/>
                  </a:lnTo>
                  <a:lnTo>
                    <a:pt x="259783" y="7346"/>
                  </a:lnTo>
                  <a:lnTo>
                    <a:pt x="259992" y="7436"/>
                  </a:lnTo>
                  <a:lnTo>
                    <a:pt x="260166" y="7540"/>
                  </a:lnTo>
                  <a:lnTo>
                    <a:pt x="260328" y="7630"/>
                  </a:lnTo>
                  <a:lnTo>
                    <a:pt x="260456" y="7669"/>
                  </a:lnTo>
                  <a:lnTo>
                    <a:pt x="260630" y="7811"/>
                  </a:lnTo>
                  <a:lnTo>
                    <a:pt x="260792" y="7915"/>
                  </a:lnTo>
                  <a:lnTo>
                    <a:pt x="260920" y="7954"/>
                  </a:lnTo>
                  <a:lnTo>
                    <a:pt x="261094" y="8057"/>
                  </a:lnTo>
                  <a:lnTo>
                    <a:pt x="261256" y="8148"/>
                  </a:lnTo>
                  <a:lnTo>
                    <a:pt x="261384" y="8186"/>
                  </a:lnTo>
                  <a:lnTo>
                    <a:pt x="261546" y="8290"/>
                  </a:lnTo>
                  <a:lnTo>
                    <a:pt x="261720" y="8381"/>
                  </a:lnTo>
                  <a:lnTo>
                    <a:pt x="261848" y="8432"/>
                  </a:lnTo>
                  <a:lnTo>
                    <a:pt x="262010" y="8575"/>
                  </a:lnTo>
                  <a:lnTo>
                    <a:pt x="262184" y="8665"/>
                  </a:lnTo>
                  <a:lnTo>
                    <a:pt x="262312" y="8717"/>
                  </a:lnTo>
                  <a:lnTo>
                    <a:pt x="262474" y="8807"/>
                  </a:lnTo>
                  <a:lnTo>
                    <a:pt x="262648" y="8898"/>
                  </a:lnTo>
                  <a:lnTo>
                    <a:pt x="262776" y="8950"/>
                  </a:lnTo>
                  <a:lnTo>
                    <a:pt x="262938" y="9092"/>
                  </a:lnTo>
                  <a:lnTo>
                    <a:pt x="263112" y="9182"/>
                  </a:lnTo>
                  <a:lnTo>
                    <a:pt x="263321" y="9273"/>
                  </a:lnTo>
                  <a:lnTo>
                    <a:pt x="263483" y="9363"/>
                  </a:lnTo>
                  <a:lnTo>
                    <a:pt x="263692" y="9506"/>
                  </a:lnTo>
                  <a:lnTo>
                    <a:pt x="263866" y="9609"/>
                  </a:lnTo>
                  <a:lnTo>
                    <a:pt x="264029" y="9700"/>
                  </a:lnTo>
                  <a:lnTo>
                    <a:pt x="264156" y="9751"/>
                  </a:lnTo>
                  <a:lnTo>
                    <a:pt x="264330" y="9881"/>
                  </a:lnTo>
                  <a:lnTo>
                    <a:pt x="264493" y="9984"/>
                  </a:lnTo>
                  <a:lnTo>
                    <a:pt x="264620" y="10023"/>
                  </a:lnTo>
                  <a:lnTo>
                    <a:pt x="264794" y="10165"/>
                  </a:lnTo>
                  <a:lnTo>
                    <a:pt x="264957" y="10269"/>
                  </a:lnTo>
                  <a:lnTo>
                    <a:pt x="265084" y="10308"/>
                  </a:lnTo>
                  <a:lnTo>
                    <a:pt x="265247" y="10450"/>
                  </a:lnTo>
                  <a:lnTo>
                    <a:pt x="265421" y="10540"/>
                  </a:lnTo>
                  <a:lnTo>
                    <a:pt x="265548" y="10592"/>
                  </a:lnTo>
                  <a:lnTo>
                    <a:pt x="265711" y="10734"/>
                  </a:lnTo>
                  <a:lnTo>
                    <a:pt x="265885" y="10825"/>
                  </a:lnTo>
                  <a:lnTo>
                    <a:pt x="266012" y="10877"/>
                  </a:lnTo>
                  <a:lnTo>
                    <a:pt x="266175" y="11019"/>
                  </a:lnTo>
                  <a:lnTo>
                    <a:pt x="266349" y="11110"/>
                  </a:lnTo>
                  <a:lnTo>
                    <a:pt x="266476" y="11200"/>
                  </a:lnTo>
                  <a:lnTo>
                    <a:pt x="266639" y="11304"/>
                  </a:lnTo>
                  <a:lnTo>
                    <a:pt x="266813" y="11446"/>
                  </a:lnTo>
                  <a:lnTo>
                    <a:pt x="267021" y="11536"/>
                  </a:lnTo>
                  <a:lnTo>
                    <a:pt x="267184" y="11679"/>
                  </a:lnTo>
                  <a:lnTo>
                    <a:pt x="267393" y="11769"/>
                  </a:lnTo>
                  <a:lnTo>
                    <a:pt x="267567" y="11911"/>
                  </a:lnTo>
                  <a:lnTo>
                    <a:pt x="267729" y="12002"/>
                  </a:lnTo>
                  <a:lnTo>
                    <a:pt x="267857" y="12105"/>
                  </a:lnTo>
                  <a:lnTo>
                    <a:pt x="268031" y="12196"/>
                  </a:lnTo>
                  <a:lnTo>
                    <a:pt x="268193" y="12338"/>
                  </a:lnTo>
                  <a:lnTo>
                    <a:pt x="268321" y="12377"/>
                  </a:lnTo>
                  <a:lnTo>
                    <a:pt x="268495" y="12519"/>
                  </a:lnTo>
                  <a:lnTo>
                    <a:pt x="268657" y="12623"/>
                  </a:lnTo>
                  <a:lnTo>
                    <a:pt x="268785" y="12713"/>
                  </a:lnTo>
                  <a:lnTo>
                    <a:pt x="268947" y="12804"/>
                  </a:lnTo>
                  <a:lnTo>
                    <a:pt x="269121" y="12946"/>
                  </a:lnTo>
                  <a:lnTo>
                    <a:pt x="269249" y="12998"/>
                  </a:lnTo>
                  <a:lnTo>
                    <a:pt x="269411" y="13140"/>
                  </a:lnTo>
                  <a:lnTo>
                    <a:pt x="269585" y="13282"/>
                  </a:lnTo>
                  <a:lnTo>
                    <a:pt x="269713" y="13321"/>
                  </a:lnTo>
                  <a:lnTo>
                    <a:pt x="269875" y="13463"/>
                  </a:lnTo>
                  <a:lnTo>
                    <a:pt x="270049" y="13554"/>
                  </a:lnTo>
                  <a:lnTo>
                    <a:pt x="270177" y="13657"/>
                  </a:lnTo>
                  <a:lnTo>
                    <a:pt x="270339" y="13800"/>
                  </a:lnTo>
                  <a:lnTo>
                    <a:pt x="270513" y="13890"/>
                  </a:lnTo>
                  <a:lnTo>
                    <a:pt x="270722" y="14033"/>
                  </a:lnTo>
                  <a:lnTo>
                    <a:pt x="270884" y="14175"/>
                  </a:lnTo>
                  <a:lnTo>
                    <a:pt x="271093" y="14317"/>
                  </a:lnTo>
                  <a:lnTo>
                    <a:pt x="271267" y="14408"/>
                  </a:lnTo>
                  <a:lnTo>
                    <a:pt x="271429" y="14550"/>
                  </a:lnTo>
                  <a:lnTo>
                    <a:pt x="271557" y="14640"/>
                  </a:lnTo>
                  <a:lnTo>
                    <a:pt x="271731" y="14783"/>
                  </a:lnTo>
                  <a:lnTo>
                    <a:pt x="271893" y="14873"/>
                  </a:lnTo>
                  <a:lnTo>
                    <a:pt x="272021" y="14977"/>
                  </a:lnTo>
                  <a:lnTo>
                    <a:pt x="272195" y="15106"/>
                  </a:lnTo>
                  <a:lnTo>
                    <a:pt x="272357" y="15248"/>
                  </a:lnTo>
                  <a:lnTo>
                    <a:pt x="272485" y="15300"/>
                  </a:lnTo>
                  <a:lnTo>
                    <a:pt x="272647" y="15442"/>
                  </a:lnTo>
                  <a:lnTo>
                    <a:pt x="272821" y="15585"/>
                  </a:lnTo>
                  <a:lnTo>
                    <a:pt x="272949" y="15623"/>
                  </a:lnTo>
                  <a:lnTo>
                    <a:pt x="273111" y="15766"/>
                  </a:lnTo>
                  <a:lnTo>
                    <a:pt x="273285" y="15908"/>
                  </a:lnTo>
                  <a:lnTo>
                    <a:pt x="273413" y="16011"/>
                  </a:lnTo>
                  <a:lnTo>
                    <a:pt x="273575" y="16154"/>
                  </a:lnTo>
                  <a:lnTo>
                    <a:pt x="273749" y="16283"/>
                  </a:lnTo>
                  <a:lnTo>
                    <a:pt x="273877" y="16335"/>
                  </a:lnTo>
                  <a:lnTo>
                    <a:pt x="274039" y="16477"/>
                  </a:lnTo>
                  <a:lnTo>
                    <a:pt x="274213" y="16619"/>
                  </a:lnTo>
                  <a:lnTo>
                    <a:pt x="274422" y="16762"/>
                  </a:lnTo>
                  <a:lnTo>
                    <a:pt x="274585" y="16904"/>
                  </a:lnTo>
                  <a:lnTo>
                    <a:pt x="274793" y="17046"/>
                  </a:lnTo>
                  <a:lnTo>
                    <a:pt x="274967" y="17188"/>
                  </a:lnTo>
                  <a:lnTo>
                    <a:pt x="275130" y="17318"/>
                  </a:lnTo>
                  <a:lnTo>
                    <a:pt x="275257" y="17421"/>
                  </a:lnTo>
                  <a:lnTo>
                    <a:pt x="275431" y="17563"/>
                  </a:lnTo>
                  <a:lnTo>
                    <a:pt x="275594" y="17706"/>
                  </a:lnTo>
                  <a:lnTo>
                    <a:pt x="275721" y="17796"/>
                  </a:lnTo>
                  <a:lnTo>
                    <a:pt x="275895" y="17938"/>
                  </a:lnTo>
                  <a:lnTo>
                    <a:pt x="276058" y="18081"/>
                  </a:lnTo>
                </a:path>
                <a:path w="925195" h="787400">
                  <a:moveTo>
                    <a:pt x="276058" y="18081"/>
                  </a:moveTo>
                  <a:lnTo>
                    <a:pt x="276185" y="18171"/>
                  </a:lnTo>
                  <a:lnTo>
                    <a:pt x="276348" y="18314"/>
                  </a:lnTo>
                  <a:lnTo>
                    <a:pt x="276522" y="18456"/>
                  </a:lnTo>
                  <a:lnTo>
                    <a:pt x="276649" y="18546"/>
                  </a:lnTo>
                  <a:lnTo>
                    <a:pt x="276812" y="18689"/>
                  </a:lnTo>
                  <a:lnTo>
                    <a:pt x="276986" y="18831"/>
                  </a:lnTo>
                  <a:lnTo>
                    <a:pt x="277113" y="18921"/>
                  </a:lnTo>
                  <a:lnTo>
                    <a:pt x="277276" y="19064"/>
                  </a:lnTo>
                  <a:lnTo>
                    <a:pt x="277450" y="19206"/>
                  </a:lnTo>
                  <a:lnTo>
                    <a:pt x="277577" y="19297"/>
                  </a:lnTo>
                  <a:lnTo>
                    <a:pt x="277740" y="19439"/>
                  </a:lnTo>
                  <a:lnTo>
                    <a:pt x="277914" y="19581"/>
                  </a:lnTo>
                  <a:lnTo>
                    <a:pt x="278123" y="19723"/>
                  </a:lnTo>
                  <a:lnTo>
                    <a:pt x="278285" y="19917"/>
                  </a:lnTo>
                  <a:lnTo>
                    <a:pt x="278494" y="20060"/>
                  </a:lnTo>
                  <a:lnTo>
                    <a:pt x="278668" y="20189"/>
                  </a:lnTo>
                  <a:lnTo>
                    <a:pt x="278830" y="20383"/>
                  </a:lnTo>
                  <a:lnTo>
                    <a:pt x="278958" y="20435"/>
                  </a:lnTo>
                  <a:lnTo>
                    <a:pt x="279132" y="20616"/>
                  </a:lnTo>
                  <a:lnTo>
                    <a:pt x="279294" y="20758"/>
                  </a:lnTo>
                  <a:lnTo>
                    <a:pt x="279422" y="20849"/>
                  </a:lnTo>
                  <a:lnTo>
                    <a:pt x="279596" y="20991"/>
                  </a:lnTo>
                  <a:lnTo>
                    <a:pt x="279758" y="21185"/>
                  </a:lnTo>
                  <a:lnTo>
                    <a:pt x="279886" y="21237"/>
                  </a:lnTo>
                  <a:lnTo>
                    <a:pt x="280048" y="21418"/>
                  </a:lnTo>
                  <a:lnTo>
                    <a:pt x="280222" y="21560"/>
                  </a:lnTo>
                  <a:lnTo>
                    <a:pt x="280350" y="21650"/>
                  </a:lnTo>
                  <a:lnTo>
                    <a:pt x="280512" y="21793"/>
                  </a:lnTo>
                  <a:lnTo>
                    <a:pt x="280686" y="21987"/>
                  </a:lnTo>
                  <a:lnTo>
                    <a:pt x="280814" y="22026"/>
                  </a:lnTo>
                  <a:lnTo>
                    <a:pt x="280976" y="22220"/>
                  </a:lnTo>
                  <a:lnTo>
                    <a:pt x="281150" y="22362"/>
                  </a:lnTo>
                  <a:lnTo>
                    <a:pt x="281278" y="22452"/>
                  </a:lnTo>
                  <a:lnTo>
                    <a:pt x="281440" y="22646"/>
                  </a:lnTo>
                  <a:lnTo>
                    <a:pt x="281614" y="22789"/>
                  </a:lnTo>
                  <a:lnTo>
                    <a:pt x="281823" y="22970"/>
                  </a:lnTo>
                  <a:lnTo>
                    <a:pt x="281985" y="23112"/>
                  </a:lnTo>
                  <a:lnTo>
                    <a:pt x="282194" y="23306"/>
                  </a:lnTo>
                  <a:lnTo>
                    <a:pt x="282368" y="23448"/>
                  </a:lnTo>
                  <a:lnTo>
                    <a:pt x="282531" y="23629"/>
                  </a:lnTo>
                  <a:lnTo>
                    <a:pt x="282658" y="23720"/>
                  </a:lnTo>
                  <a:lnTo>
                    <a:pt x="282832" y="23862"/>
                  </a:lnTo>
                  <a:lnTo>
                    <a:pt x="282995" y="24056"/>
                  </a:lnTo>
                  <a:lnTo>
                    <a:pt x="283122" y="24147"/>
                  </a:lnTo>
                  <a:lnTo>
                    <a:pt x="283296" y="24289"/>
                  </a:lnTo>
                  <a:lnTo>
                    <a:pt x="283459" y="24483"/>
                  </a:lnTo>
                  <a:lnTo>
                    <a:pt x="283586" y="24573"/>
                  </a:lnTo>
                  <a:lnTo>
                    <a:pt x="283749" y="24716"/>
                  </a:lnTo>
                  <a:lnTo>
                    <a:pt x="283923" y="24897"/>
                  </a:lnTo>
                  <a:lnTo>
                    <a:pt x="284050" y="25000"/>
                  </a:lnTo>
                  <a:lnTo>
                    <a:pt x="284213" y="25181"/>
                  </a:lnTo>
                  <a:lnTo>
                    <a:pt x="284387" y="25324"/>
                  </a:lnTo>
                  <a:lnTo>
                    <a:pt x="284514" y="25414"/>
                  </a:lnTo>
                  <a:lnTo>
                    <a:pt x="284677" y="25608"/>
                  </a:lnTo>
                  <a:lnTo>
                    <a:pt x="284851" y="25802"/>
                  </a:lnTo>
                  <a:lnTo>
                    <a:pt x="284978" y="25893"/>
                  </a:lnTo>
                  <a:lnTo>
                    <a:pt x="285141" y="26035"/>
                  </a:lnTo>
                  <a:lnTo>
                    <a:pt x="285315" y="26216"/>
                  </a:lnTo>
                  <a:lnTo>
                    <a:pt x="285523" y="26410"/>
                  </a:lnTo>
                  <a:lnTo>
                    <a:pt x="285686" y="26591"/>
                  </a:lnTo>
                  <a:lnTo>
                    <a:pt x="285895" y="26733"/>
                  </a:lnTo>
                  <a:lnTo>
                    <a:pt x="286069" y="26927"/>
                  </a:lnTo>
                  <a:lnTo>
                    <a:pt x="286231" y="27108"/>
                  </a:lnTo>
                  <a:lnTo>
                    <a:pt x="286359" y="27212"/>
                  </a:lnTo>
                  <a:lnTo>
                    <a:pt x="286533" y="27393"/>
                  </a:lnTo>
                  <a:lnTo>
                    <a:pt x="286695" y="27587"/>
                  </a:lnTo>
                  <a:lnTo>
                    <a:pt x="286823" y="27678"/>
                  </a:lnTo>
                  <a:lnTo>
                    <a:pt x="286997" y="27872"/>
                  </a:lnTo>
                  <a:lnTo>
                    <a:pt x="287159" y="28014"/>
                  </a:lnTo>
                  <a:lnTo>
                    <a:pt x="287287" y="28104"/>
                  </a:lnTo>
                  <a:lnTo>
                    <a:pt x="287449" y="28285"/>
                  </a:lnTo>
                  <a:lnTo>
                    <a:pt x="287623" y="28479"/>
                  </a:lnTo>
                  <a:lnTo>
                    <a:pt x="287751" y="28570"/>
                  </a:lnTo>
                  <a:lnTo>
                    <a:pt x="287913" y="28764"/>
                  </a:lnTo>
                  <a:lnTo>
                    <a:pt x="288087" y="28945"/>
                  </a:lnTo>
                  <a:lnTo>
                    <a:pt x="288215" y="29048"/>
                  </a:lnTo>
                  <a:lnTo>
                    <a:pt x="288377" y="29230"/>
                  </a:lnTo>
                  <a:lnTo>
                    <a:pt x="288551" y="29424"/>
                  </a:lnTo>
                  <a:lnTo>
                    <a:pt x="288679" y="29514"/>
                  </a:lnTo>
                  <a:lnTo>
                    <a:pt x="288841" y="29708"/>
                  </a:lnTo>
                  <a:lnTo>
                    <a:pt x="289015" y="29889"/>
                  </a:lnTo>
                  <a:lnTo>
                    <a:pt x="289224" y="30083"/>
                  </a:lnTo>
                  <a:lnTo>
                    <a:pt x="289386" y="30264"/>
                  </a:lnTo>
                  <a:lnTo>
                    <a:pt x="289595" y="30458"/>
                  </a:lnTo>
                  <a:lnTo>
                    <a:pt x="289769" y="30639"/>
                  </a:lnTo>
                  <a:lnTo>
                    <a:pt x="289931" y="30833"/>
                  </a:lnTo>
                  <a:lnTo>
                    <a:pt x="290059" y="30924"/>
                  </a:lnTo>
                  <a:lnTo>
                    <a:pt x="290233" y="31118"/>
                  </a:lnTo>
                  <a:lnTo>
                    <a:pt x="290395" y="31299"/>
                  </a:lnTo>
                  <a:lnTo>
                    <a:pt x="290523" y="31441"/>
                  </a:lnTo>
                  <a:lnTo>
                    <a:pt x="290697" y="31635"/>
                  </a:lnTo>
                  <a:lnTo>
                    <a:pt x="290859" y="31816"/>
                  </a:lnTo>
                  <a:lnTo>
                    <a:pt x="290987" y="31920"/>
                  </a:lnTo>
                  <a:lnTo>
                    <a:pt x="291149" y="32101"/>
                  </a:lnTo>
                  <a:lnTo>
                    <a:pt x="291323" y="32295"/>
                  </a:lnTo>
                  <a:lnTo>
                    <a:pt x="291451" y="32385"/>
                  </a:lnTo>
                  <a:lnTo>
                    <a:pt x="291613" y="32579"/>
                  </a:lnTo>
                  <a:lnTo>
                    <a:pt x="291706" y="32722"/>
                  </a:lnTo>
                  <a:lnTo>
                    <a:pt x="291915" y="32903"/>
                  </a:lnTo>
                  <a:lnTo>
                    <a:pt x="292077" y="33097"/>
                  </a:lnTo>
                  <a:lnTo>
                    <a:pt x="292251" y="33278"/>
                  </a:lnTo>
                  <a:lnTo>
                    <a:pt x="292379" y="33381"/>
                  </a:lnTo>
                  <a:lnTo>
                    <a:pt x="292541" y="33562"/>
                  </a:lnTo>
                  <a:lnTo>
                    <a:pt x="292623" y="33705"/>
                  </a:lnTo>
                  <a:lnTo>
                    <a:pt x="292831" y="33899"/>
                  </a:lnTo>
                  <a:lnTo>
                    <a:pt x="293005" y="34080"/>
                  </a:lnTo>
                  <a:lnTo>
                    <a:pt x="293168" y="34274"/>
                  </a:lnTo>
                  <a:lnTo>
                    <a:pt x="293295" y="34416"/>
                  </a:lnTo>
                  <a:lnTo>
                    <a:pt x="293469" y="34597"/>
                  </a:lnTo>
                  <a:lnTo>
                    <a:pt x="293632" y="34791"/>
                  </a:lnTo>
                  <a:lnTo>
                    <a:pt x="293759" y="34882"/>
                  </a:lnTo>
                  <a:lnTo>
                    <a:pt x="293841" y="35024"/>
                  </a:lnTo>
                  <a:lnTo>
                    <a:pt x="294015" y="35205"/>
                  </a:lnTo>
                  <a:lnTo>
                    <a:pt x="294223" y="35399"/>
                  </a:lnTo>
                  <a:lnTo>
                    <a:pt x="294397" y="35632"/>
                  </a:lnTo>
                </a:path>
                <a:path w="925195" h="787400">
                  <a:moveTo>
                    <a:pt x="294479" y="35722"/>
                  </a:moveTo>
                  <a:lnTo>
                    <a:pt x="294606" y="35826"/>
                  </a:lnTo>
                  <a:lnTo>
                    <a:pt x="294769" y="36007"/>
                  </a:lnTo>
                  <a:lnTo>
                    <a:pt x="294850" y="36149"/>
                  </a:lnTo>
                  <a:lnTo>
                    <a:pt x="295070" y="36343"/>
                  </a:lnTo>
                  <a:lnTo>
                    <a:pt x="295233" y="36524"/>
                  </a:lnTo>
                  <a:lnTo>
                    <a:pt x="295314" y="36666"/>
                  </a:lnTo>
                  <a:lnTo>
                    <a:pt x="295523" y="36860"/>
                  </a:lnTo>
                  <a:lnTo>
                    <a:pt x="295697" y="37041"/>
                  </a:lnTo>
                  <a:lnTo>
                    <a:pt x="295778" y="37184"/>
                  </a:lnTo>
                  <a:lnTo>
                    <a:pt x="295987" y="37378"/>
                  </a:lnTo>
                  <a:lnTo>
                    <a:pt x="296161" y="37611"/>
                  </a:lnTo>
                  <a:lnTo>
                    <a:pt x="296323" y="37805"/>
                  </a:lnTo>
                  <a:lnTo>
                    <a:pt x="296451" y="37895"/>
                  </a:lnTo>
                  <a:lnTo>
                    <a:pt x="296532" y="38037"/>
                  </a:lnTo>
                  <a:lnTo>
                    <a:pt x="296706" y="38218"/>
                  </a:lnTo>
                  <a:lnTo>
                    <a:pt x="296915" y="38464"/>
                  </a:lnTo>
                  <a:lnTo>
                    <a:pt x="297089" y="38645"/>
                  </a:lnTo>
                  <a:lnTo>
                    <a:pt x="297251" y="38878"/>
                  </a:lnTo>
                  <a:lnTo>
                    <a:pt x="297379" y="38982"/>
                  </a:lnTo>
                  <a:lnTo>
                    <a:pt x="297541" y="39214"/>
                  </a:lnTo>
                  <a:lnTo>
                    <a:pt x="297715" y="39395"/>
                  </a:lnTo>
                  <a:lnTo>
                    <a:pt x="297843" y="39499"/>
                  </a:lnTo>
                  <a:lnTo>
                    <a:pt x="297924" y="39641"/>
                  </a:lnTo>
                  <a:lnTo>
                    <a:pt x="298098" y="39822"/>
                  </a:lnTo>
                  <a:lnTo>
                    <a:pt x="298179" y="39964"/>
                  </a:lnTo>
                  <a:lnTo>
                    <a:pt x="298307" y="40055"/>
                  </a:lnTo>
                  <a:lnTo>
                    <a:pt x="298469" y="40288"/>
                  </a:lnTo>
                  <a:lnTo>
                    <a:pt x="298643" y="40482"/>
                  </a:lnTo>
                  <a:lnTo>
                    <a:pt x="298771" y="40624"/>
                  </a:lnTo>
                  <a:lnTo>
                    <a:pt x="298933" y="40818"/>
                  </a:lnTo>
                  <a:lnTo>
                    <a:pt x="299107" y="41051"/>
                  </a:lnTo>
                  <a:lnTo>
                    <a:pt x="299316" y="41284"/>
                  </a:lnTo>
                  <a:lnTo>
                    <a:pt x="299478" y="41465"/>
                  </a:lnTo>
                  <a:lnTo>
                    <a:pt x="299560" y="41607"/>
                  </a:lnTo>
                  <a:lnTo>
                    <a:pt x="299687" y="41711"/>
                  </a:lnTo>
                  <a:lnTo>
                    <a:pt x="299861" y="41943"/>
                  </a:lnTo>
                  <a:lnTo>
                    <a:pt x="300024" y="42124"/>
                  </a:lnTo>
                  <a:lnTo>
                    <a:pt x="300151" y="42267"/>
                  </a:lnTo>
                  <a:lnTo>
                    <a:pt x="300325" y="42461"/>
                  </a:lnTo>
                  <a:lnTo>
                    <a:pt x="300406" y="42603"/>
                  </a:lnTo>
                  <a:lnTo>
                    <a:pt x="300615" y="42836"/>
                  </a:lnTo>
                  <a:lnTo>
                    <a:pt x="300789" y="43030"/>
                  </a:lnTo>
                  <a:lnTo>
                    <a:pt x="300870" y="43159"/>
                  </a:lnTo>
                  <a:lnTo>
                    <a:pt x="301079" y="43405"/>
                  </a:lnTo>
                  <a:lnTo>
                    <a:pt x="301242" y="43586"/>
                  </a:lnTo>
                  <a:lnTo>
                    <a:pt x="301334" y="43728"/>
                  </a:lnTo>
                  <a:lnTo>
                    <a:pt x="301543" y="43961"/>
                  </a:lnTo>
                  <a:lnTo>
                    <a:pt x="301706" y="44155"/>
                  </a:lnTo>
                  <a:lnTo>
                    <a:pt x="301798" y="44297"/>
                  </a:lnTo>
                  <a:lnTo>
                    <a:pt x="302007" y="44530"/>
                  </a:lnTo>
                  <a:lnTo>
                    <a:pt x="302170" y="44763"/>
                  </a:lnTo>
                  <a:lnTo>
                    <a:pt x="302344" y="44957"/>
                  </a:lnTo>
                  <a:lnTo>
                    <a:pt x="302471" y="45099"/>
                  </a:lnTo>
                  <a:lnTo>
                    <a:pt x="302634" y="45332"/>
                  </a:lnTo>
                  <a:lnTo>
                    <a:pt x="302808" y="45565"/>
                  </a:lnTo>
                  <a:lnTo>
                    <a:pt x="303016" y="45798"/>
                  </a:lnTo>
                  <a:lnTo>
                    <a:pt x="303179" y="45992"/>
                  </a:lnTo>
                  <a:lnTo>
                    <a:pt x="303260" y="46134"/>
                  </a:lnTo>
                  <a:lnTo>
                    <a:pt x="303388" y="46224"/>
                  </a:lnTo>
                  <a:lnTo>
                    <a:pt x="303480" y="46367"/>
                  </a:lnTo>
                  <a:lnTo>
                    <a:pt x="303643" y="46599"/>
                  </a:lnTo>
                  <a:lnTo>
                    <a:pt x="303852" y="46832"/>
                  </a:lnTo>
                  <a:lnTo>
                    <a:pt x="304026" y="47078"/>
                  </a:lnTo>
                  <a:lnTo>
                    <a:pt x="304188" y="47311"/>
                  </a:lnTo>
                  <a:lnTo>
                    <a:pt x="304316" y="47401"/>
                  </a:lnTo>
                  <a:lnTo>
                    <a:pt x="304397" y="47544"/>
                  </a:lnTo>
                  <a:lnTo>
                    <a:pt x="304571" y="47776"/>
                  </a:lnTo>
                  <a:lnTo>
                    <a:pt x="304780" y="48009"/>
                  </a:lnTo>
                  <a:lnTo>
                    <a:pt x="304942" y="48255"/>
                  </a:lnTo>
                  <a:lnTo>
                    <a:pt x="305116" y="48488"/>
                  </a:lnTo>
                  <a:lnTo>
                    <a:pt x="305244" y="48578"/>
                  </a:lnTo>
                  <a:lnTo>
                    <a:pt x="305325" y="48721"/>
                  </a:lnTo>
                  <a:lnTo>
                    <a:pt x="305499" y="48953"/>
                  </a:lnTo>
                  <a:lnTo>
                    <a:pt x="305580" y="49096"/>
                  </a:lnTo>
                  <a:lnTo>
                    <a:pt x="305708" y="49186"/>
                  </a:lnTo>
                  <a:lnTo>
                    <a:pt x="305789" y="49328"/>
                  </a:lnTo>
                  <a:lnTo>
                    <a:pt x="305951" y="49561"/>
                  </a:lnTo>
                  <a:lnTo>
                    <a:pt x="306172" y="49807"/>
                  </a:lnTo>
                  <a:lnTo>
                    <a:pt x="306334" y="50040"/>
                  </a:lnTo>
                  <a:lnTo>
                    <a:pt x="306415" y="50182"/>
                  </a:lnTo>
                  <a:lnTo>
                    <a:pt x="306624" y="50415"/>
                  </a:lnTo>
                  <a:lnTo>
                    <a:pt x="306798" y="50648"/>
                  </a:lnTo>
                  <a:lnTo>
                    <a:pt x="306960" y="50880"/>
                  </a:lnTo>
                  <a:lnTo>
                    <a:pt x="307088" y="51023"/>
                  </a:lnTo>
                  <a:lnTo>
                    <a:pt x="307262" y="51256"/>
                  </a:lnTo>
                  <a:lnTo>
                    <a:pt x="307424" y="51501"/>
                  </a:lnTo>
                  <a:lnTo>
                    <a:pt x="307552" y="51644"/>
                  </a:lnTo>
                  <a:lnTo>
                    <a:pt x="307726" y="51876"/>
                  </a:lnTo>
                  <a:lnTo>
                    <a:pt x="307888" y="52109"/>
                  </a:lnTo>
                  <a:lnTo>
                    <a:pt x="308016" y="52251"/>
                  </a:lnTo>
                  <a:lnTo>
                    <a:pt x="308190" y="52484"/>
                  </a:lnTo>
                  <a:lnTo>
                    <a:pt x="308352" y="52717"/>
                  </a:lnTo>
                  <a:lnTo>
                    <a:pt x="308480" y="52859"/>
                  </a:lnTo>
                  <a:lnTo>
                    <a:pt x="308642" y="53092"/>
                  </a:lnTo>
                  <a:lnTo>
                    <a:pt x="308735" y="53234"/>
                  </a:lnTo>
                  <a:lnTo>
                    <a:pt x="308944" y="53480"/>
                  </a:lnTo>
                  <a:lnTo>
                    <a:pt x="309106" y="53713"/>
                  </a:lnTo>
                  <a:lnTo>
                    <a:pt x="309199" y="53855"/>
                  </a:lnTo>
                  <a:lnTo>
                    <a:pt x="309408" y="54088"/>
                  </a:lnTo>
                  <a:lnTo>
                    <a:pt x="309489" y="54230"/>
                  </a:lnTo>
                  <a:lnTo>
                    <a:pt x="309652" y="54463"/>
                  </a:lnTo>
                  <a:lnTo>
                    <a:pt x="309744" y="54605"/>
                  </a:lnTo>
                  <a:lnTo>
                    <a:pt x="309872" y="54696"/>
                  </a:lnTo>
                  <a:lnTo>
                    <a:pt x="309953" y="54838"/>
                  </a:lnTo>
                  <a:lnTo>
                    <a:pt x="310034" y="54980"/>
                  </a:lnTo>
                  <a:lnTo>
                    <a:pt x="310208" y="55213"/>
                  </a:lnTo>
                  <a:lnTo>
                    <a:pt x="310324" y="55356"/>
                  </a:lnTo>
                  <a:lnTo>
                    <a:pt x="310417" y="55498"/>
                  </a:lnTo>
                  <a:lnTo>
                    <a:pt x="310580" y="55731"/>
                  </a:lnTo>
                  <a:lnTo>
                    <a:pt x="310661" y="55873"/>
                  </a:lnTo>
                  <a:lnTo>
                    <a:pt x="310788" y="55963"/>
                  </a:lnTo>
                  <a:lnTo>
                    <a:pt x="310881" y="56106"/>
                  </a:lnTo>
                  <a:lnTo>
                    <a:pt x="310962" y="56248"/>
                  </a:lnTo>
                  <a:lnTo>
                    <a:pt x="311125" y="56481"/>
                  </a:lnTo>
                  <a:lnTo>
                    <a:pt x="311252" y="56623"/>
                  </a:lnTo>
                  <a:lnTo>
                    <a:pt x="311334" y="56765"/>
                  </a:lnTo>
                  <a:lnTo>
                    <a:pt x="311508" y="56998"/>
                  </a:lnTo>
                  <a:lnTo>
                    <a:pt x="311589" y="57140"/>
                  </a:lnTo>
                  <a:lnTo>
                    <a:pt x="311716" y="57244"/>
                  </a:lnTo>
                  <a:lnTo>
                    <a:pt x="311798" y="57386"/>
                  </a:lnTo>
                  <a:lnTo>
                    <a:pt x="311890" y="57515"/>
                  </a:lnTo>
                  <a:lnTo>
                    <a:pt x="311972" y="57658"/>
                  </a:lnTo>
                  <a:lnTo>
                    <a:pt x="312180" y="57903"/>
                  </a:lnTo>
                  <a:lnTo>
                    <a:pt x="312262" y="58046"/>
                  </a:lnTo>
                  <a:lnTo>
                    <a:pt x="312343" y="58175"/>
                  </a:lnTo>
                  <a:lnTo>
                    <a:pt x="312517" y="58421"/>
                  </a:lnTo>
                  <a:lnTo>
                    <a:pt x="312644" y="58563"/>
                  </a:lnTo>
                  <a:lnTo>
                    <a:pt x="312726" y="58692"/>
                  </a:lnTo>
                  <a:lnTo>
                    <a:pt x="312900" y="58938"/>
                  </a:lnTo>
                </a:path>
                <a:path w="925195" h="787400">
                  <a:moveTo>
                    <a:pt x="312900" y="58938"/>
                  </a:moveTo>
                  <a:lnTo>
                    <a:pt x="312981" y="59080"/>
                  </a:lnTo>
                  <a:lnTo>
                    <a:pt x="313108" y="59223"/>
                  </a:lnTo>
                  <a:lnTo>
                    <a:pt x="313271" y="59455"/>
                  </a:lnTo>
                  <a:lnTo>
                    <a:pt x="313352" y="59598"/>
                  </a:lnTo>
                  <a:lnTo>
                    <a:pt x="313445" y="59740"/>
                  </a:lnTo>
                  <a:lnTo>
                    <a:pt x="313572" y="59869"/>
                  </a:lnTo>
                  <a:lnTo>
                    <a:pt x="313735" y="60115"/>
                  </a:lnTo>
                  <a:lnTo>
                    <a:pt x="313816" y="60257"/>
                  </a:lnTo>
                  <a:lnTo>
                    <a:pt x="313909" y="60387"/>
                  </a:lnTo>
                  <a:lnTo>
                    <a:pt x="314025" y="60529"/>
                  </a:lnTo>
                  <a:lnTo>
                    <a:pt x="314199" y="60775"/>
                  </a:lnTo>
                  <a:lnTo>
                    <a:pt x="314280" y="60917"/>
                  </a:lnTo>
                  <a:lnTo>
                    <a:pt x="314361" y="61046"/>
                  </a:lnTo>
                  <a:lnTo>
                    <a:pt x="314489" y="61189"/>
                  </a:lnTo>
                  <a:lnTo>
                    <a:pt x="314663" y="61434"/>
                  </a:lnTo>
                  <a:lnTo>
                    <a:pt x="314744" y="61564"/>
                  </a:lnTo>
                  <a:lnTo>
                    <a:pt x="314825" y="61706"/>
                  </a:lnTo>
                  <a:lnTo>
                    <a:pt x="314953" y="61848"/>
                  </a:lnTo>
                  <a:lnTo>
                    <a:pt x="315127" y="62094"/>
                  </a:lnTo>
                  <a:lnTo>
                    <a:pt x="315208" y="62223"/>
                  </a:lnTo>
                  <a:lnTo>
                    <a:pt x="315289" y="62366"/>
                  </a:lnTo>
                  <a:lnTo>
                    <a:pt x="315417" y="62508"/>
                  </a:lnTo>
                  <a:lnTo>
                    <a:pt x="315498" y="62650"/>
                  </a:lnTo>
                  <a:lnTo>
                    <a:pt x="315591" y="62792"/>
                  </a:lnTo>
                  <a:lnTo>
                    <a:pt x="315753" y="63025"/>
                  </a:lnTo>
                  <a:lnTo>
                    <a:pt x="315881" y="63167"/>
                  </a:lnTo>
                  <a:lnTo>
                    <a:pt x="315962" y="63310"/>
                  </a:lnTo>
                  <a:lnTo>
                    <a:pt x="316043" y="63452"/>
                  </a:lnTo>
                  <a:lnTo>
                    <a:pt x="316136" y="63594"/>
                  </a:lnTo>
                  <a:lnTo>
                    <a:pt x="316217" y="63737"/>
                  </a:lnTo>
                  <a:lnTo>
                    <a:pt x="316345" y="63827"/>
                  </a:lnTo>
                  <a:lnTo>
                    <a:pt x="316426" y="63969"/>
                  </a:lnTo>
                  <a:lnTo>
                    <a:pt x="316507" y="64112"/>
                  </a:lnTo>
                  <a:lnTo>
                    <a:pt x="316600" y="64254"/>
                  </a:lnTo>
                  <a:lnTo>
                    <a:pt x="316681" y="64396"/>
                  </a:lnTo>
                  <a:lnTo>
                    <a:pt x="316809" y="64538"/>
                  </a:lnTo>
                  <a:lnTo>
                    <a:pt x="316890" y="64681"/>
                  </a:lnTo>
                  <a:lnTo>
                    <a:pt x="316971" y="64823"/>
                  </a:lnTo>
                  <a:lnTo>
                    <a:pt x="317145" y="65056"/>
                  </a:lnTo>
                  <a:lnTo>
                    <a:pt x="317273" y="65198"/>
                  </a:lnTo>
                  <a:lnTo>
                    <a:pt x="317354" y="65340"/>
                  </a:lnTo>
                  <a:lnTo>
                    <a:pt x="317435" y="65483"/>
                  </a:lnTo>
                  <a:lnTo>
                    <a:pt x="317516" y="65612"/>
                  </a:lnTo>
                  <a:lnTo>
                    <a:pt x="317609" y="65754"/>
                  </a:lnTo>
                  <a:lnTo>
                    <a:pt x="317725" y="65896"/>
                  </a:lnTo>
                  <a:lnTo>
                    <a:pt x="317818" y="66039"/>
                  </a:lnTo>
                  <a:lnTo>
                    <a:pt x="317899" y="66181"/>
                  </a:lnTo>
                  <a:lnTo>
                    <a:pt x="318062" y="66414"/>
                  </a:lnTo>
                  <a:lnTo>
                    <a:pt x="318189" y="66556"/>
                  </a:lnTo>
                  <a:lnTo>
                    <a:pt x="318282" y="66698"/>
                  </a:lnTo>
                  <a:lnTo>
                    <a:pt x="318363" y="66841"/>
                  </a:lnTo>
                  <a:lnTo>
                    <a:pt x="318444" y="66983"/>
                  </a:lnTo>
                  <a:lnTo>
                    <a:pt x="318526" y="67125"/>
                  </a:lnTo>
                  <a:lnTo>
                    <a:pt x="318653" y="67267"/>
                  </a:lnTo>
                  <a:lnTo>
                    <a:pt x="318734" y="67410"/>
                  </a:lnTo>
                  <a:lnTo>
                    <a:pt x="318827" y="67552"/>
                  </a:lnTo>
                  <a:lnTo>
                    <a:pt x="318908" y="67694"/>
                  </a:lnTo>
                  <a:lnTo>
                    <a:pt x="318990" y="67836"/>
                  </a:lnTo>
                  <a:lnTo>
                    <a:pt x="319117" y="67966"/>
                  </a:lnTo>
                  <a:lnTo>
                    <a:pt x="319198" y="68108"/>
                  </a:lnTo>
                  <a:lnTo>
                    <a:pt x="319291" y="68250"/>
                  </a:lnTo>
                  <a:lnTo>
                    <a:pt x="319372" y="68393"/>
                  </a:lnTo>
                  <a:lnTo>
                    <a:pt x="319581" y="68625"/>
                  </a:lnTo>
                  <a:lnTo>
                    <a:pt x="319662" y="68768"/>
                  </a:lnTo>
                  <a:lnTo>
                    <a:pt x="319744" y="68910"/>
                  </a:lnTo>
                  <a:lnTo>
                    <a:pt x="319836" y="69052"/>
                  </a:lnTo>
                  <a:lnTo>
                    <a:pt x="319918" y="69195"/>
                  </a:lnTo>
                  <a:lnTo>
                    <a:pt x="320045" y="69337"/>
                  </a:lnTo>
                  <a:lnTo>
                    <a:pt x="320126" y="69479"/>
                  </a:lnTo>
                  <a:lnTo>
                    <a:pt x="320208" y="69621"/>
                  </a:lnTo>
                  <a:lnTo>
                    <a:pt x="320300" y="69764"/>
                  </a:lnTo>
                  <a:lnTo>
                    <a:pt x="320382" y="69906"/>
                  </a:lnTo>
                  <a:lnTo>
                    <a:pt x="320509" y="70048"/>
                  </a:lnTo>
                  <a:lnTo>
                    <a:pt x="320590" y="70177"/>
                  </a:lnTo>
                  <a:lnTo>
                    <a:pt x="320672" y="70320"/>
                  </a:lnTo>
                  <a:lnTo>
                    <a:pt x="320753" y="70462"/>
                  </a:lnTo>
                  <a:lnTo>
                    <a:pt x="320846" y="70604"/>
                  </a:lnTo>
                  <a:lnTo>
                    <a:pt x="320973" y="70747"/>
                  </a:lnTo>
                  <a:lnTo>
                    <a:pt x="321054" y="70889"/>
                  </a:lnTo>
                  <a:lnTo>
                    <a:pt x="321136" y="71031"/>
                  </a:lnTo>
                  <a:lnTo>
                    <a:pt x="321217" y="71173"/>
                  </a:lnTo>
                  <a:lnTo>
                    <a:pt x="321310" y="71316"/>
                  </a:lnTo>
                  <a:lnTo>
                    <a:pt x="321426" y="71458"/>
                  </a:lnTo>
                  <a:lnTo>
                    <a:pt x="321518" y="71600"/>
                  </a:lnTo>
                  <a:lnTo>
                    <a:pt x="321600" y="71742"/>
                  </a:lnTo>
                  <a:lnTo>
                    <a:pt x="321681" y="71885"/>
                  </a:lnTo>
                  <a:lnTo>
                    <a:pt x="321762" y="72014"/>
                  </a:lnTo>
                  <a:lnTo>
                    <a:pt x="321890" y="72156"/>
                  </a:lnTo>
                  <a:lnTo>
                    <a:pt x="321982" y="72299"/>
                  </a:lnTo>
                  <a:lnTo>
                    <a:pt x="322064" y="72441"/>
                  </a:lnTo>
                  <a:lnTo>
                    <a:pt x="322145" y="72635"/>
                  </a:lnTo>
                  <a:lnTo>
                    <a:pt x="322226" y="72777"/>
                  </a:lnTo>
                  <a:lnTo>
                    <a:pt x="322354" y="72919"/>
                  </a:lnTo>
                  <a:lnTo>
                    <a:pt x="322435" y="73049"/>
                  </a:lnTo>
                  <a:lnTo>
                    <a:pt x="322528" y="73191"/>
                  </a:lnTo>
                  <a:lnTo>
                    <a:pt x="322609" y="73333"/>
                  </a:lnTo>
                  <a:lnTo>
                    <a:pt x="322690" y="73476"/>
                  </a:lnTo>
                  <a:lnTo>
                    <a:pt x="322818" y="73618"/>
                  </a:lnTo>
                  <a:lnTo>
                    <a:pt x="322899" y="73760"/>
                  </a:lnTo>
                  <a:lnTo>
                    <a:pt x="322992" y="73902"/>
                  </a:lnTo>
                  <a:lnTo>
                    <a:pt x="323073" y="74045"/>
                  </a:lnTo>
                  <a:lnTo>
                    <a:pt x="323154" y="74187"/>
                  </a:lnTo>
                  <a:lnTo>
                    <a:pt x="323282" y="74329"/>
                  </a:lnTo>
                  <a:lnTo>
                    <a:pt x="323363" y="74471"/>
                  </a:lnTo>
                  <a:lnTo>
                    <a:pt x="323444" y="74614"/>
                  </a:lnTo>
                  <a:lnTo>
                    <a:pt x="323537" y="74756"/>
                  </a:lnTo>
                  <a:lnTo>
                    <a:pt x="323618" y="74937"/>
                  </a:lnTo>
                  <a:lnTo>
                    <a:pt x="323746" y="75079"/>
                  </a:lnTo>
                  <a:lnTo>
                    <a:pt x="323827" y="75222"/>
                  </a:lnTo>
                  <a:lnTo>
                    <a:pt x="323908" y="75364"/>
                  </a:lnTo>
                  <a:lnTo>
                    <a:pt x="324001" y="75506"/>
                  </a:lnTo>
                  <a:lnTo>
                    <a:pt x="324082" y="75648"/>
                  </a:lnTo>
                  <a:lnTo>
                    <a:pt x="324210" y="75791"/>
                  </a:lnTo>
                  <a:lnTo>
                    <a:pt x="324291" y="75920"/>
                  </a:lnTo>
                  <a:lnTo>
                    <a:pt x="324372" y="76062"/>
                  </a:lnTo>
                  <a:lnTo>
                    <a:pt x="324453" y="76205"/>
                  </a:lnTo>
                  <a:lnTo>
                    <a:pt x="324546" y="76347"/>
                  </a:lnTo>
                  <a:lnTo>
                    <a:pt x="324674" y="76541"/>
                  </a:lnTo>
                  <a:lnTo>
                    <a:pt x="324755" y="76683"/>
                  </a:lnTo>
                  <a:lnTo>
                    <a:pt x="324836" y="76825"/>
                  </a:lnTo>
                  <a:lnTo>
                    <a:pt x="324917" y="76968"/>
                  </a:lnTo>
                  <a:lnTo>
                    <a:pt x="325010" y="77097"/>
                  </a:lnTo>
                  <a:lnTo>
                    <a:pt x="325126" y="77239"/>
                  </a:lnTo>
                  <a:lnTo>
                    <a:pt x="325219" y="77382"/>
                  </a:lnTo>
                  <a:lnTo>
                    <a:pt x="325300" y="77524"/>
                  </a:lnTo>
                  <a:lnTo>
                    <a:pt x="325381" y="77718"/>
                  </a:lnTo>
                  <a:lnTo>
                    <a:pt x="325462" y="77860"/>
                  </a:lnTo>
                  <a:lnTo>
                    <a:pt x="325926" y="78558"/>
                  </a:lnTo>
                  <a:lnTo>
                    <a:pt x="326054" y="78752"/>
                  </a:lnTo>
                  <a:lnTo>
                    <a:pt x="326135" y="78895"/>
                  </a:lnTo>
                  <a:lnTo>
                    <a:pt x="326228" y="79037"/>
                  </a:lnTo>
                  <a:lnTo>
                    <a:pt x="326309" y="79179"/>
                  </a:lnTo>
                  <a:lnTo>
                    <a:pt x="326390" y="79322"/>
                  </a:lnTo>
                  <a:lnTo>
                    <a:pt x="326518" y="79451"/>
                  </a:lnTo>
                  <a:lnTo>
                    <a:pt x="326599" y="79645"/>
                  </a:lnTo>
                  <a:lnTo>
                    <a:pt x="326692" y="79787"/>
                  </a:lnTo>
                  <a:lnTo>
                    <a:pt x="326773" y="79929"/>
                  </a:lnTo>
                  <a:lnTo>
                    <a:pt x="326854" y="80072"/>
                  </a:lnTo>
                  <a:lnTo>
                    <a:pt x="326982" y="80214"/>
                  </a:lnTo>
                  <a:lnTo>
                    <a:pt x="327063" y="80356"/>
                  </a:lnTo>
                  <a:lnTo>
                    <a:pt x="327144" y="80537"/>
                  </a:lnTo>
                  <a:lnTo>
                    <a:pt x="327237" y="80680"/>
                  </a:lnTo>
                  <a:lnTo>
                    <a:pt x="327318" y="80822"/>
                  </a:lnTo>
                  <a:lnTo>
                    <a:pt x="327446" y="80964"/>
                  </a:lnTo>
                  <a:lnTo>
                    <a:pt x="327527" y="81106"/>
                  </a:lnTo>
                  <a:lnTo>
                    <a:pt x="327608" y="81287"/>
                  </a:lnTo>
                  <a:lnTo>
                    <a:pt x="327701" y="81430"/>
                  </a:lnTo>
                  <a:lnTo>
                    <a:pt x="327782" y="81572"/>
                  </a:lnTo>
                  <a:lnTo>
                    <a:pt x="327910" y="81714"/>
                  </a:lnTo>
                  <a:lnTo>
                    <a:pt x="327991" y="81857"/>
                  </a:lnTo>
                  <a:lnTo>
                    <a:pt x="328072" y="82051"/>
                  </a:lnTo>
                  <a:lnTo>
                    <a:pt x="328154" y="82193"/>
                  </a:lnTo>
                  <a:lnTo>
                    <a:pt x="328246" y="82322"/>
                  </a:lnTo>
                  <a:lnTo>
                    <a:pt x="328374" y="82464"/>
                  </a:lnTo>
                  <a:lnTo>
                    <a:pt x="328455" y="82607"/>
                  </a:lnTo>
                  <a:lnTo>
                    <a:pt x="328536" y="82801"/>
                  </a:lnTo>
                  <a:lnTo>
                    <a:pt x="328618" y="82943"/>
                  </a:lnTo>
                  <a:lnTo>
                    <a:pt x="328710" y="83085"/>
                  </a:lnTo>
                  <a:lnTo>
                    <a:pt x="328826" y="83228"/>
                  </a:lnTo>
                  <a:lnTo>
                    <a:pt x="328919" y="83409"/>
                  </a:lnTo>
                  <a:lnTo>
                    <a:pt x="329000" y="83551"/>
                  </a:lnTo>
                  <a:lnTo>
                    <a:pt x="329082" y="83693"/>
                  </a:lnTo>
                  <a:lnTo>
                    <a:pt x="329163" y="83835"/>
                  </a:lnTo>
                  <a:lnTo>
                    <a:pt x="329290" y="84016"/>
                  </a:lnTo>
                  <a:lnTo>
                    <a:pt x="329383" y="84159"/>
                  </a:lnTo>
                  <a:lnTo>
                    <a:pt x="329464" y="84301"/>
                  </a:lnTo>
                  <a:lnTo>
                    <a:pt x="329546" y="84443"/>
                  </a:lnTo>
                  <a:lnTo>
                    <a:pt x="329627" y="84637"/>
                  </a:lnTo>
                  <a:lnTo>
                    <a:pt x="329754" y="84780"/>
                  </a:lnTo>
                  <a:lnTo>
                    <a:pt x="329836" y="84922"/>
                  </a:lnTo>
                  <a:lnTo>
                    <a:pt x="329928" y="85064"/>
                  </a:lnTo>
                  <a:lnTo>
                    <a:pt x="330010" y="85245"/>
                  </a:lnTo>
                  <a:lnTo>
                    <a:pt x="330091" y="85387"/>
                  </a:lnTo>
                  <a:lnTo>
                    <a:pt x="330218" y="85530"/>
                  </a:lnTo>
                  <a:lnTo>
                    <a:pt x="330300" y="85672"/>
                  </a:lnTo>
                  <a:lnTo>
                    <a:pt x="330392" y="85853"/>
                  </a:lnTo>
                  <a:lnTo>
                    <a:pt x="330474" y="85995"/>
                  </a:lnTo>
                  <a:lnTo>
                    <a:pt x="330555" y="86138"/>
                  </a:lnTo>
                  <a:lnTo>
                    <a:pt x="330682" y="86280"/>
                  </a:lnTo>
                  <a:lnTo>
                    <a:pt x="330764" y="86474"/>
                  </a:lnTo>
                  <a:lnTo>
                    <a:pt x="330845" y="86616"/>
                  </a:lnTo>
                  <a:lnTo>
                    <a:pt x="330938" y="86758"/>
                  </a:lnTo>
                  <a:lnTo>
                    <a:pt x="331019" y="86939"/>
                  </a:lnTo>
                  <a:lnTo>
                    <a:pt x="331146" y="87082"/>
                  </a:lnTo>
                  <a:lnTo>
                    <a:pt x="331228" y="87224"/>
                  </a:lnTo>
                  <a:lnTo>
                    <a:pt x="331309" y="87405"/>
                  </a:lnTo>
                </a:path>
                <a:path w="925195" h="787400">
                  <a:moveTo>
                    <a:pt x="331309" y="87405"/>
                  </a:moveTo>
                  <a:lnTo>
                    <a:pt x="331402" y="87547"/>
                  </a:lnTo>
                  <a:lnTo>
                    <a:pt x="331483" y="87690"/>
                  </a:lnTo>
                  <a:lnTo>
                    <a:pt x="331610" y="87832"/>
                  </a:lnTo>
                  <a:lnTo>
                    <a:pt x="331692" y="88026"/>
                  </a:lnTo>
                  <a:lnTo>
                    <a:pt x="331773" y="88168"/>
                  </a:lnTo>
                  <a:lnTo>
                    <a:pt x="331854" y="88310"/>
                  </a:lnTo>
                  <a:lnTo>
                    <a:pt x="331947" y="88492"/>
                  </a:lnTo>
                  <a:lnTo>
                    <a:pt x="332074" y="88634"/>
                  </a:lnTo>
                  <a:lnTo>
                    <a:pt x="332156" y="88776"/>
                  </a:lnTo>
                  <a:lnTo>
                    <a:pt x="332237" y="88970"/>
                  </a:lnTo>
                  <a:lnTo>
                    <a:pt x="332318" y="89112"/>
                  </a:lnTo>
                  <a:lnTo>
                    <a:pt x="332411" y="89242"/>
                  </a:lnTo>
                  <a:lnTo>
                    <a:pt x="332527" y="89436"/>
                  </a:lnTo>
                  <a:lnTo>
                    <a:pt x="332620" y="89578"/>
                  </a:lnTo>
                  <a:lnTo>
                    <a:pt x="332701" y="89720"/>
                  </a:lnTo>
                  <a:lnTo>
                    <a:pt x="332782" y="89901"/>
                  </a:lnTo>
                  <a:lnTo>
                    <a:pt x="332863" y="90044"/>
                  </a:lnTo>
                  <a:lnTo>
                    <a:pt x="332991" y="90186"/>
                  </a:lnTo>
                  <a:lnTo>
                    <a:pt x="333084" y="90380"/>
                  </a:lnTo>
                  <a:lnTo>
                    <a:pt x="333165" y="90522"/>
                  </a:lnTo>
                  <a:lnTo>
                    <a:pt x="333246" y="90664"/>
                  </a:lnTo>
                  <a:lnTo>
                    <a:pt x="333327" y="90845"/>
                  </a:lnTo>
                  <a:lnTo>
                    <a:pt x="333455" y="90988"/>
                  </a:lnTo>
                  <a:lnTo>
                    <a:pt x="333536" y="91130"/>
                  </a:lnTo>
                  <a:lnTo>
                    <a:pt x="333629" y="91324"/>
                  </a:lnTo>
                  <a:lnTo>
                    <a:pt x="333710" y="91453"/>
                  </a:lnTo>
                  <a:lnTo>
                    <a:pt x="333791" y="91647"/>
                  </a:lnTo>
                  <a:lnTo>
                    <a:pt x="333919" y="91790"/>
                  </a:lnTo>
                  <a:lnTo>
                    <a:pt x="334000" y="91932"/>
                  </a:lnTo>
                  <a:lnTo>
                    <a:pt x="334093" y="92113"/>
                  </a:lnTo>
                  <a:lnTo>
                    <a:pt x="334174" y="92255"/>
                  </a:lnTo>
                  <a:lnTo>
                    <a:pt x="334255" y="92397"/>
                  </a:lnTo>
                  <a:lnTo>
                    <a:pt x="334383" y="92591"/>
                  </a:lnTo>
                  <a:lnTo>
                    <a:pt x="334464" y="92734"/>
                  </a:lnTo>
                  <a:lnTo>
                    <a:pt x="334545" y="92915"/>
                  </a:lnTo>
                  <a:lnTo>
                    <a:pt x="334638" y="93057"/>
                  </a:lnTo>
                  <a:lnTo>
                    <a:pt x="334719" y="93199"/>
                  </a:lnTo>
                  <a:lnTo>
                    <a:pt x="334847" y="93393"/>
                  </a:lnTo>
                  <a:lnTo>
                    <a:pt x="334928" y="93536"/>
                  </a:lnTo>
                  <a:lnTo>
                    <a:pt x="335009" y="93717"/>
                  </a:lnTo>
                  <a:lnTo>
                    <a:pt x="335102" y="93859"/>
                  </a:lnTo>
                  <a:lnTo>
                    <a:pt x="335183" y="94001"/>
                  </a:lnTo>
                  <a:lnTo>
                    <a:pt x="335311" y="94195"/>
                  </a:lnTo>
                  <a:lnTo>
                    <a:pt x="335392" y="94325"/>
                  </a:lnTo>
                  <a:lnTo>
                    <a:pt x="335473" y="94519"/>
                  </a:lnTo>
                  <a:lnTo>
                    <a:pt x="335555" y="94661"/>
                  </a:lnTo>
                  <a:lnTo>
                    <a:pt x="335647" y="94803"/>
                  </a:lnTo>
                  <a:lnTo>
                    <a:pt x="335775" y="94984"/>
                  </a:lnTo>
                  <a:lnTo>
                    <a:pt x="335856" y="95126"/>
                  </a:lnTo>
                  <a:lnTo>
                    <a:pt x="335937" y="95320"/>
                  </a:lnTo>
                  <a:lnTo>
                    <a:pt x="336019" y="95463"/>
                  </a:lnTo>
                  <a:lnTo>
                    <a:pt x="336111" y="95644"/>
                  </a:lnTo>
                  <a:lnTo>
                    <a:pt x="336239" y="95786"/>
                  </a:lnTo>
                  <a:lnTo>
                    <a:pt x="336320" y="95928"/>
                  </a:lnTo>
                  <a:lnTo>
                    <a:pt x="336401" y="96122"/>
                  </a:lnTo>
                  <a:lnTo>
                    <a:pt x="336483" y="96265"/>
                  </a:lnTo>
                  <a:lnTo>
                    <a:pt x="336564" y="96446"/>
                  </a:lnTo>
                  <a:lnTo>
                    <a:pt x="336691" y="96588"/>
                  </a:lnTo>
                  <a:lnTo>
                    <a:pt x="336784" y="96782"/>
                  </a:lnTo>
                  <a:lnTo>
                    <a:pt x="336865" y="96924"/>
                  </a:lnTo>
                  <a:lnTo>
                    <a:pt x="336947" y="97105"/>
                  </a:lnTo>
                  <a:lnTo>
                    <a:pt x="337028" y="97248"/>
                  </a:lnTo>
                  <a:lnTo>
                    <a:pt x="337155" y="97442"/>
                  </a:lnTo>
                  <a:lnTo>
                    <a:pt x="337237" y="97584"/>
                  </a:lnTo>
                  <a:lnTo>
                    <a:pt x="337329" y="97713"/>
                  </a:lnTo>
                  <a:lnTo>
                    <a:pt x="337411" y="97907"/>
                  </a:lnTo>
                  <a:lnTo>
                    <a:pt x="337492" y="98049"/>
                  </a:lnTo>
                  <a:lnTo>
                    <a:pt x="337619" y="98243"/>
                  </a:lnTo>
                  <a:lnTo>
                    <a:pt x="337701" y="98373"/>
                  </a:lnTo>
                  <a:lnTo>
                    <a:pt x="337793" y="98567"/>
                  </a:lnTo>
                  <a:lnTo>
                    <a:pt x="337875" y="98709"/>
                  </a:lnTo>
                  <a:lnTo>
                    <a:pt x="337956" y="98890"/>
                  </a:lnTo>
                  <a:lnTo>
                    <a:pt x="338083" y="99032"/>
                  </a:lnTo>
                  <a:lnTo>
                    <a:pt x="338165" y="99226"/>
                  </a:lnTo>
                  <a:lnTo>
                    <a:pt x="338246" y="99369"/>
                  </a:lnTo>
                  <a:lnTo>
                    <a:pt x="338339" y="99550"/>
                  </a:lnTo>
                  <a:lnTo>
                    <a:pt x="338420" y="99692"/>
                  </a:lnTo>
                  <a:lnTo>
                    <a:pt x="338547" y="99886"/>
                  </a:lnTo>
                  <a:lnTo>
                    <a:pt x="338629" y="100028"/>
                  </a:lnTo>
                  <a:lnTo>
                    <a:pt x="338710" y="100209"/>
                  </a:lnTo>
                  <a:lnTo>
                    <a:pt x="338803" y="100352"/>
                  </a:lnTo>
                  <a:lnTo>
                    <a:pt x="338884" y="100546"/>
                  </a:lnTo>
                  <a:lnTo>
                    <a:pt x="339011" y="100688"/>
                  </a:lnTo>
                  <a:lnTo>
                    <a:pt x="339093" y="100869"/>
                  </a:lnTo>
                  <a:lnTo>
                    <a:pt x="339174" y="101011"/>
                  </a:lnTo>
                  <a:lnTo>
                    <a:pt x="339255" y="101205"/>
                  </a:lnTo>
                  <a:lnTo>
                    <a:pt x="339348" y="101348"/>
                  </a:lnTo>
                  <a:lnTo>
                    <a:pt x="339475" y="101529"/>
                  </a:lnTo>
                  <a:lnTo>
                    <a:pt x="339557" y="101671"/>
                  </a:lnTo>
                  <a:lnTo>
                    <a:pt x="339638" y="101865"/>
                  </a:lnTo>
                  <a:lnTo>
                    <a:pt x="339719" y="102007"/>
                  </a:lnTo>
                  <a:lnTo>
                    <a:pt x="339812" y="102188"/>
                  </a:lnTo>
                  <a:lnTo>
                    <a:pt x="339939" y="102331"/>
                  </a:lnTo>
                  <a:lnTo>
                    <a:pt x="340021" y="102525"/>
                  </a:lnTo>
                  <a:lnTo>
                    <a:pt x="340102" y="102706"/>
                  </a:lnTo>
                  <a:lnTo>
                    <a:pt x="340183" y="102848"/>
                  </a:lnTo>
                  <a:lnTo>
                    <a:pt x="340264" y="103042"/>
                  </a:lnTo>
                  <a:lnTo>
                    <a:pt x="340392" y="103184"/>
                  </a:lnTo>
                  <a:lnTo>
                    <a:pt x="340485" y="103365"/>
                  </a:lnTo>
                  <a:lnTo>
                    <a:pt x="340566" y="103507"/>
                  </a:lnTo>
                  <a:lnTo>
                    <a:pt x="340647" y="103701"/>
                  </a:lnTo>
                  <a:lnTo>
                    <a:pt x="340728" y="103844"/>
                  </a:lnTo>
                  <a:lnTo>
                    <a:pt x="340856" y="104025"/>
                  </a:lnTo>
                  <a:lnTo>
                    <a:pt x="340937" y="104167"/>
                  </a:lnTo>
                  <a:lnTo>
                    <a:pt x="341030" y="104361"/>
                  </a:lnTo>
                  <a:lnTo>
                    <a:pt x="341111" y="104542"/>
                  </a:lnTo>
                  <a:lnTo>
                    <a:pt x="341192" y="104684"/>
                  </a:lnTo>
                  <a:lnTo>
                    <a:pt x="341320" y="104878"/>
                  </a:lnTo>
                  <a:lnTo>
                    <a:pt x="341401" y="105021"/>
                  </a:lnTo>
                  <a:lnTo>
                    <a:pt x="341494" y="105202"/>
                  </a:lnTo>
                  <a:lnTo>
                    <a:pt x="341575" y="105344"/>
                  </a:lnTo>
                  <a:lnTo>
                    <a:pt x="341656" y="105538"/>
                  </a:lnTo>
                  <a:lnTo>
                    <a:pt x="341784" y="105719"/>
                  </a:lnTo>
                  <a:lnTo>
                    <a:pt x="341865" y="105861"/>
                  </a:lnTo>
                  <a:lnTo>
                    <a:pt x="341958" y="106055"/>
                  </a:lnTo>
                  <a:lnTo>
                    <a:pt x="342039" y="106198"/>
                  </a:lnTo>
                  <a:lnTo>
                    <a:pt x="342120" y="106379"/>
                  </a:lnTo>
                  <a:lnTo>
                    <a:pt x="342248" y="106573"/>
                  </a:lnTo>
                  <a:lnTo>
                    <a:pt x="342329" y="106715"/>
                  </a:lnTo>
                  <a:lnTo>
                    <a:pt x="342410" y="106896"/>
                  </a:lnTo>
                  <a:lnTo>
                    <a:pt x="342503" y="107038"/>
                  </a:lnTo>
                  <a:lnTo>
                    <a:pt x="342584" y="107232"/>
                  </a:lnTo>
                  <a:lnTo>
                    <a:pt x="342712" y="107413"/>
                  </a:lnTo>
                  <a:lnTo>
                    <a:pt x="342793" y="107556"/>
                  </a:lnTo>
                  <a:lnTo>
                    <a:pt x="342874" y="107750"/>
                  </a:lnTo>
                  <a:lnTo>
                    <a:pt x="342955" y="107892"/>
                  </a:lnTo>
                  <a:lnTo>
                    <a:pt x="343048" y="108073"/>
                  </a:lnTo>
                  <a:lnTo>
                    <a:pt x="343176" y="108267"/>
                  </a:lnTo>
                  <a:lnTo>
                    <a:pt x="343257" y="108409"/>
                  </a:lnTo>
                  <a:lnTo>
                    <a:pt x="343338" y="108590"/>
                  </a:lnTo>
                  <a:lnTo>
                    <a:pt x="343419" y="108733"/>
                  </a:lnTo>
                  <a:lnTo>
                    <a:pt x="343512" y="108927"/>
                  </a:lnTo>
                  <a:lnTo>
                    <a:pt x="343640" y="109108"/>
                  </a:lnTo>
                  <a:lnTo>
                    <a:pt x="343721" y="109250"/>
                  </a:lnTo>
                  <a:lnTo>
                    <a:pt x="343802" y="109444"/>
                  </a:lnTo>
                  <a:lnTo>
                    <a:pt x="343883" y="109625"/>
                  </a:lnTo>
                  <a:lnTo>
                    <a:pt x="343965" y="109767"/>
                  </a:lnTo>
                  <a:lnTo>
                    <a:pt x="344092" y="109961"/>
                  </a:lnTo>
                  <a:lnTo>
                    <a:pt x="344185" y="110142"/>
                  </a:lnTo>
                  <a:lnTo>
                    <a:pt x="344266" y="110285"/>
                  </a:lnTo>
                  <a:lnTo>
                    <a:pt x="344347" y="110479"/>
                  </a:lnTo>
                  <a:lnTo>
                    <a:pt x="344429" y="110660"/>
                  </a:lnTo>
                  <a:lnTo>
                    <a:pt x="344556" y="110802"/>
                  </a:lnTo>
                  <a:lnTo>
                    <a:pt x="344637" y="110996"/>
                  </a:lnTo>
                  <a:lnTo>
                    <a:pt x="344730" y="111138"/>
                  </a:lnTo>
                  <a:lnTo>
                    <a:pt x="344811" y="111319"/>
                  </a:lnTo>
                  <a:lnTo>
                    <a:pt x="344893" y="111513"/>
                  </a:lnTo>
                  <a:lnTo>
                    <a:pt x="345020" y="111656"/>
                  </a:lnTo>
                  <a:lnTo>
                    <a:pt x="345101" y="111837"/>
                  </a:lnTo>
                  <a:lnTo>
                    <a:pt x="345194" y="112031"/>
                  </a:lnTo>
                  <a:lnTo>
                    <a:pt x="345275" y="112173"/>
                  </a:lnTo>
                  <a:lnTo>
                    <a:pt x="345357" y="112354"/>
                  </a:lnTo>
                  <a:lnTo>
                    <a:pt x="345484" y="112548"/>
                  </a:lnTo>
                  <a:lnTo>
                    <a:pt x="345565" y="112729"/>
                  </a:lnTo>
                  <a:lnTo>
                    <a:pt x="345658" y="112871"/>
                  </a:lnTo>
                  <a:lnTo>
                    <a:pt x="345739" y="113065"/>
                  </a:lnTo>
                  <a:lnTo>
                    <a:pt x="345821" y="113247"/>
                  </a:lnTo>
                  <a:lnTo>
                    <a:pt x="345948" y="113389"/>
                  </a:lnTo>
                  <a:lnTo>
                    <a:pt x="346029" y="113583"/>
                  </a:lnTo>
                  <a:lnTo>
                    <a:pt x="346111" y="113777"/>
                  </a:lnTo>
                  <a:lnTo>
                    <a:pt x="346203" y="113906"/>
                  </a:lnTo>
                  <a:lnTo>
                    <a:pt x="346285" y="114100"/>
                  </a:lnTo>
                  <a:lnTo>
                    <a:pt x="346412" y="114294"/>
                  </a:lnTo>
                  <a:lnTo>
                    <a:pt x="346493" y="114423"/>
                  </a:lnTo>
                  <a:lnTo>
                    <a:pt x="346575" y="114617"/>
                  </a:lnTo>
                  <a:lnTo>
                    <a:pt x="346656" y="114811"/>
                  </a:lnTo>
                  <a:lnTo>
                    <a:pt x="346749" y="114993"/>
                  </a:lnTo>
                  <a:lnTo>
                    <a:pt x="346876" y="115135"/>
                  </a:lnTo>
                  <a:lnTo>
                    <a:pt x="346957" y="115329"/>
                  </a:lnTo>
                  <a:lnTo>
                    <a:pt x="347039" y="115510"/>
                  </a:lnTo>
                  <a:lnTo>
                    <a:pt x="347120" y="115652"/>
                  </a:lnTo>
                  <a:lnTo>
                    <a:pt x="347213" y="115846"/>
                  </a:lnTo>
                  <a:lnTo>
                    <a:pt x="347329" y="116027"/>
                  </a:lnTo>
                  <a:lnTo>
                    <a:pt x="347421" y="116221"/>
                  </a:lnTo>
                  <a:lnTo>
                    <a:pt x="347503" y="116364"/>
                  </a:lnTo>
                  <a:lnTo>
                    <a:pt x="347584" y="116545"/>
                  </a:lnTo>
                  <a:lnTo>
                    <a:pt x="347677" y="116739"/>
                  </a:lnTo>
                  <a:lnTo>
                    <a:pt x="347793" y="116920"/>
                  </a:lnTo>
                  <a:lnTo>
                    <a:pt x="347885" y="117062"/>
                  </a:lnTo>
                  <a:lnTo>
                    <a:pt x="347967" y="117256"/>
                  </a:lnTo>
                  <a:lnTo>
                    <a:pt x="348048" y="117437"/>
                  </a:lnTo>
                  <a:lnTo>
                    <a:pt x="348129" y="117579"/>
                  </a:lnTo>
                  <a:lnTo>
                    <a:pt x="348257" y="117773"/>
                  </a:lnTo>
                  <a:lnTo>
                    <a:pt x="348338" y="117954"/>
                  </a:lnTo>
                  <a:lnTo>
                    <a:pt x="348431" y="118148"/>
                  </a:lnTo>
                  <a:lnTo>
                    <a:pt x="348512" y="118291"/>
                  </a:lnTo>
                  <a:lnTo>
                    <a:pt x="348593" y="118472"/>
                  </a:lnTo>
                  <a:lnTo>
                    <a:pt x="348721" y="118666"/>
                  </a:lnTo>
                  <a:lnTo>
                    <a:pt x="348802" y="118860"/>
                  </a:lnTo>
                  <a:lnTo>
                    <a:pt x="348895" y="119041"/>
                  </a:lnTo>
                  <a:lnTo>
                    <a:pt x="348976" y="119183"/>
                  </a:lnTo>
                  <a:lnTo>
                    <a:pt x="349057" y="119377"/>
                  </a:lnTo>
                  <a:lnTo>
                    <a:pt x="349185" y="119558"/>
                  </a:lnTo>
                  <a:lnTo>
                    <a:pt x="349266" y="119752"/>
                  </a:lnTo>
                  <a:lnTo>
                    <a:pt x="349359" y="119894"/>
                  </a:lnTo>
                  <a:lnTo>
                    <a:pt x="349440" y="120075"/>
                  </a:lnTo>
                  <a:lnTo>
                    <a:pt x="349521" y="120269"/>
                  </a:lnTo>
                  <a:lnTo>
                    <a:pt x="349649" y="120451"/>
                  </a:lnTo>
                  <a:lnTo>
                    <a:pt x="349730" y="120593"/>
                  </a:lnTo>
                </a:path>
                <a:path w="925195" h="787400">
                  <a:moveTo>
                    <a:pt x="349730" y="120593"/>
                  </a:moveTo>
                  <a:lnTo>
                    <a:pt x="349811" y="120787"/>
                  </a:lnTo>
                  <a:lnTo>
                    <a:pt x="349904" y="120968"/>
                  </a:lnTo>
                  <a:lnTo>
                    <a:pt x="349985" y="121162"/>
                  </a:lnTo>
                  <a:lnTo>
                    <a:pt x="350113" y="121343"/>
                  </a:lnTo>
                  <a:lnTo>
                    <a:pt x="350194" y="121485"/>
                  </a:lnTo>
                  <a:lnTo>
                    <a:pt x="350275" y="121679"/>
                  </a:lnTo>
                  <a:lnTo>
                    <a:pt x="350356" y="121860"/>
                  </a:lnTo>
                  <a:lnTo>
                    <a:pt x="350449" y="122054"/>
                  </a:lnTo>
                  <a:lnTo>
                    <a:pt x="350577" y="122248"/>
                  </a:lnTo>
                  <a:lnTo>
                    <a:pt x="350658" y="122391"/>
                  </a:lnTo>
                  <a:lnTo>
                    <a:pt x="350739" y="122572"/>
                  </a:lnTo>
                  <a:lnTo>
                    <a:pt x="350820" y="122766"/>
                  </a:lnTo>
                  <a:lnTo>
                    <a:pt x="350913" y="122947"/>
                  </a:lnTo>
                  <a:lnTo>
                    <a:pt x="351029" y="123141"/>
                  </a:lnTo>
                  <a:lnTo>
                    <a:pt x="351122" y="123322"/>
                  </a:lnTo>
                  <a:lnTo>
                    <a:pt x="351203" y="123464"/>
                  </a:lnTo>
                  <a:lnTo>
                    <a:pt x="351284" y="123658"/>
                  </a:lnTo>
                  <a:lnTo>
                    <a:pt x="351377" y="123839"/>
                  </a:lnTo>
                  <a:lnTo>
                    <a:pt x="351493" y="124033"/>
                  </a:lnTo>
                  <a:lnTo>
                    <a:pt x="351586" y="124214"/>
                  </a:lnTo>
                  <a:lnTo>
                    <a:pt x="351667" y="124357"/>
                  </a:lnTo>
                  <a:lnTo>
                    <a:pt x="351748" y="124551"/>
                  </a:lnTo>
                  <a:lnTo>
                    <a:pt x="351829" y="124732"/>
                  </a:lnTo>
                  <a:lnTo>
                    <a:pt x="351957" y="124926"/>
                  </a:lnTo>
                  <a:lnTo>
                    <a:pt x="352038" y="125120"/>
                  </a:lnTo>
                  <a:lnTo>
                    <a:pt x="352131" y="125301"/>
                  </a:lnTo>
                  <a:lnTo>
                    <a:pt x="352212" y="125495"/>
                  </a:lnTo>
                  <a:lnTo>
                    <a:pt x="352293" y="125637"/>
                  </a:lnTo>
                  <a:lnTo>
                    <a:pt x="352421" y="125818"/>
                  </a:lnTo>
                  <a:lnTo>
                    <a:pt x="352502" y="126012"/>
                  </a:lnTo>
                  <a:lnTo>
                    <a:pt x="352595" y="126193"/>
                  </a:lnTo>
                  <a:lnTo>
                    <a:pt x="352676" y="126387"/>
                  </a:lnTo>
                  <a:lnTo>
                    <a:pt x="352757" y="126568"/>
                  </a:lnTo>
                  <a:lnTo>
                    <a:pt x="352885" y="126710"/>
                  </a:lnTo>
                  <a:lnTo>
                    <a:pt x="352966" y="126904"/>
                  </a:lnTo>
                  <a:lnTo>
                    <a:pt x="353047" y="127086"/>
                  </a:lnTo>
                  <a:lnTo>
                    <a:pt x="353140" y="127280"/>
                  </a:lnTo>
                  <a:lnTo>
                    <a:pt x="353221" y="127474"/>
                  </a:lnTo>
                  <a:lnTo>
                    <a:pt x="353349" y="127655"/>
                  </a:lnTo>
                  <a:lnTo>
                    <a:pt x="353430" y="127849"/>
                  </a:lnTo>
                  <a:lnTo>
                    <a:pt x="353511" y="128030"/>
                  </a:lnTo>
                  <a:lnTo>
                    <a:pt x="353604" y="128172"/>
                  </a:lnTo>
                  <a:lnTo>
                    <a:pt x="353685" y="128366"/>
                  </a:lnTo>
                  <a:lnTo>
                    <a:pt x="353813" y="128547"/>
                  </a:lnTo>
                  <a:lnTo>
                    <a:pt x="353894" y="128741"/>
                  </a:lnTo>
                  <a:lnTo>
                    <a:pt x="353975" y="128922"/>
                  </a:lnTo>
                  <a:lnTo>
                    <a:pt x="354057" y="129116"/>
                  </a:lnTo>
                  <a:lnTo>
                    <a:pt x="354149" y="129297"/>
                  </a:lnTo>
                  <a:lnTo>
                    <a:pt x="354277" y="129491"/>
                  </a:lnTo>
                  <a:lnTo>
                    <a:pt x="354358" y="129685"/>
                  </a:lnTo>
                  <a:lnTo>
                    <a:pt x="354439" y="129827"/>
                  </a:lnTo>
                  <a:lnTo>
                    <a:pt x="354521" y="130009"/>
                  </a:lnTo>
                  <a:lnTo>
                    <a:pt x="354613" y="130203"/>
                  </a:lnTo>
                  <a:lnTo>
                    <a:pt x="354729" y="130384"/>
                  </a:lnTo>
                  <a:lnTo>
                    <a:pt x="354822" y="130578"/>
                  </a:lnTo>
                  <a:lnTo>
                    <a:pt x="354903" y="130759"/>
                  </a:lnTo>
                  <a:lnTo>
                    <a:pt x="354985" y="130953"/>
                  </a:lnTo>
                  <a:lnTo>
                    <a:pt x="355077" y="131134"/>
                  </a:lnTo>
                  <a:lnTo>
                    <a:pt x="355193" y="131328"/>
                  </a:lnTo>
                  <a:lnTo>
                    <a:pt x="355286" y="131522"/>
                  </a:lnTo>
                  <a:lnTo>
                    <a:pt x="355367" y="131703"/>
                  </a:lnTo>
                  <a:lnTo>
                    <a:pt x="355449" y="131845"/>
                  </a:lnTo>
                  <a:lnTo>
                    <a:pt x="355530" y="132039"/>
                  </a:lnTo>
                  <a:lnTo>
                    <a:pt x="355657" y="132220"/>
                  </a:lnTo>
                  <a:lnTo>
                    <a:pt x="355739" y="132414"/>
                  </a:lnTo>
                  <a:lnTo>
                    <a:pt x="355831" y="132595"/>
                  </a:lnTo>
                  <a:lnTo>
                    <a:pt x="355913" y="132789"/>
                  </a:lnTo>
                  <a:lnTo>
                    <a:pt x="355994" y="132970"/>
                  </a:lnTo>
                  <a:lnTo>
                    <a:pt x="356121" y="133164"/>
                  </a:lnTo>
                  <a:lnTo>
                    <a:pt x="356203" y="133345"/>
                  </a:lnTo>
                  <a:lnTo>
                    <a:pt x="356295" y="133539"/>
                  </a:lnTo>
                  <a:lnTo>
                    <a:pt x="356377" y="133733"/>
                  </a:lnTo>
                  <a:lnTo>
                    <a:pt x="356458" y="133914"/>
                  </a:lnTo>
                  <a:lnTo>
                    <a:pt x="356585" y="134108"/>
                  </a:lnTo>
                  <a:lnTo>
                    <a:pt x="356667" y="134290"/>
                  </a:lnTo>
                  <a:lnTo>
                    <a:pt x="356748" y="134484"/>
                  </a:lnTo>
                  <a:lnTo>
                    <a:pt x="356841" y="134665"/>
                  </a:lnTo>
                  <a:lnTo>
                    <a:pt x="356922" y="134859"/>
                  </a:lnTo>
                  <a:lnTo>
                    <a:pt x="357049" y="135040"/>
                  </a:lnTo>
                  <a:lnTo>
                    <a:pt x="357131" y="135182"/>
                  </a:lnTo>
                  <a:lnTo>
                    <a:pt x="357212" y="135376"/>
                  </a:lnTo>
                  <a:lnTo>
                    <a:pt x="357305" y="135570"/>
                  </a:lnTo>
                  <a:lnTo>
                    <a:pt x="357386" y="135751"/>
                  </a:lnTo>
                  <a:lnTo>
                    <a:pt x="357513" y="135945"/>
                  </a:lnTo>
                  <a:lnTo>
                    <a:pt x="357595" y="136126"/>
                  </a:lnTo>
                  <a:lnTo>
                    <a:pt x="357676" y="136320"/>
                  </a:lnTo>
                  <a:lnTo>
                    <a:pt x="357757" y="136501"/>
                  </a:lnTo>
                  <a:lnTo>
                    <a:pt x="357850" y="136695"/>
                  </a:lnTo>
                  <a:lnTo>
                    <a:pt x="357977" y="136876"/>
                  </a:lnTo>
                  <a:lnTo>
                    <a:pt x="358059" y="137070"/>
                  </a:lnTo>
                  <a:lnTo>
                    <a:pt x="358140" y="137264"/>
                  </a:lnTo>
                  <a:lnTo>
                    <a:pt x="358221" y="137445"/>
                  </a:lnTo>
                  <a:lnTo>
                    <a:pt x="358314" y="137639"/>
                  </a:lnTo>
                  <a:lnTo>
                    <a:pt x="358430" y="137820"/>
                  </a:lnTo>
                  <a:lnTo>
                    <a:pt x="358523" y="138014"/>
                  </a:lnTo>
                  <a:lnTo>
                    <a:pt x="358604" y="138196"/>
                  </a:lnTo>
                  <a:lnTo>
                    <a:pt x="358685" y="138390"/>
                  </a:lnTo>
                  <a:lnTo>
                    <a:pt x="358766" y="138571"/>
                  </a:lnTo>
                  <a:lnTo>
                    <a:pt x="358894" y="138765"/>
                  </a:lnTo>
                  <a:lnTo>
                    <a:pt x="358987" y="138959"/>
                  </a:lnTo>
                  <a:lnTo>
                    <a:pt x="359068" y="139140"/>
                  </a:lnTo>
                  <a:lnTo>
                    <a:pt x="359149" y="139334"/>
                  </a:lnTo>
                  <a:lnTo>
                    <a:pt x="359230" y="139515"/>
                  </a:lnTo>
                  <a:lnTo>
                    <a:pt x="359358" y="139709"/>
                  </a:lnTo>
                  <a:lnTo>
                    <a:pt x="359439" y="139890"/>
                  </a:lnTo>
                  <a:lnTo>
                    <a:pt x="359532" y="140084"/>
                  </a:lnTo>
                  <a:lnTo>
                    <a:pt x="359613" y="140265"/>
                  </a:lnTo>
                  <a:lnTo>
                    <a:pt x="359694" y="140459"/>
                  </a:lnTo>
                  <a:lnTo>
                    <a:pt x="359822" y="140653"/>
                  </a:lnTo>
                  <a:lnTo>
                    <a:pt x="359903" y="140834"/>
                  </a:lnTo>
                  <a:lnTo>
                    <a:pt x="359996" y="141028"/>
                  </a:lnTo>
                  <a:lnTo>
                    <a:pt x="360077" y="141209"/>
                  </a:lnTo>
                  <a:lnTo>
                    <a:pt x="360158" y="141403"/>
                  </a:lnTo>
                  <a:lnTo>
                    <a:pt x="360286" y="141584"/>
                  </a:lnTo>
                  <a:lnTo>
                    <a:pt x="360367" y="141778"/>
                  </a:lnTo>
                  <a:lnTo>
                    <a:pt x="360448" y="142011"/>
                  </a:lnTo>
                  <a:lnTo>
                    <a:pt x="360541" y="142205"/>
                  </a:lnTo>
                  <a:lnTo>
                    <a:pt x="360622" y="142386"/>
                  </a:lnTo>
                  <a:lnTo>
                    <a:pt x="360750" y="142580"/>
                  </a:lnTo>
                  <a:lnTo>
                    <a:pt x="360831" y="142761"/>
                  </a:lnTo>
                  <a:lnTo>
                    <a:pt x="360912" y="142955"/>
                  </a:lnTo>
                  <a:lnTo>
                    <a:pt x="361005" y="143136"/>
                  </a:lnTo>
                  <a:lnTo>
                    <a:pt x="361086" y="143330"/>
                  </a:lnTo>
                  <a:lnTo>
                    <a:pt x="361214" y="143524"/>
                  </a:lnTo>
                  <a:lnTo>
                    <a:pt x="361295" y="143705"/>
                  </a:lnTo>
                  <a:lnTo>
                    <a:pt x="361376" y="143899"/>
                  </a:lnTo>
                  <a:lnTo>
                    <a:pt x="361457" y="144080"/>
                  </a:lnTo>
                  <a:lnTo>
                    <a:pt x="361550" y="144274"/>
                  </a:lnTo>
                  <a:lnTo>
                    <a:pt x="361678" y="144455"/>
                  </a:lnTo>
                  <a:lnTo>
                    <a:pt x="361759" y="144649"/>
                  </a:lnTo>
                  <a:lnTo>
                    <a:pt x="361840" y="144830"/>
                  </a:lnTo>
                  <a:lnTo>
                    <a:pt x="361921" y="145024"/>
                  </a:lnTo>
                  <a:lnTo>
                    <a:pt x="362014" y="145257"/>
                  </a:lnTo>
                  <a:lnTo>
                    <a:pt x="362130" y="145451"/>
                  </a:lnTo>
                  <a:lnTo>
                    <a:pt x="362223" y="145632"/>
                  </a:lnTo>
                  <a:lnTo>
                    <a:pt x="362304" y="145826"/>
                  </a:lnTo>
                  <a:lnTo>
                    <a:pt x="362385" y="146007"/>
                  </a:lnTo>
                  <a:lnTo>
                    <a:pt x="362467" y="146201"/>
                  </a:lnTo>
                  <a:lnTo>
                    <a:pt x="362594" y="146395"/>
                  </a:lnTo>
                  <a:lnTo>
                    <a:pt x="362687" y="146577"/>
                  </a:lnTo>
                  <a:lnTo>
                    <a:pt x="362768" y="146771"/>
                  </a:lnTo>
                  <a:lnTo>
                    <a:pt x="362849" y="146952"/>
                  </a:lnTo>
                  <a:lnTo>
                    <a:pt x="362931" y="147146"/>
                  </a:lnTo>
                  <a:lnTo>
                    <a:pt x="363058" y="147327"/>
                  </a:lnTo>
                  <a:lnTo>
                    <a:pt x="363139" y="147572"/>
                  </a:lnTo>
                  <a:lnTo>
                    <a:pt x="363232" y="147753"/>
                  </a:lnTo>
                  <a:lnTo>
                    <a:pt x="363313" y="147947"/>
                  </a:lnTo>
                  <a:lnTo>
                    <a:pt x="363395" y="148129"/>
                  </a:lnTo>
                  <a:lnTo>
                    <a:pt x="363522" y="148323"/>
                  </a:lnTo>
                  <a:lnTo>
                    <a:pt x="363603" y="148504"/>
                  </a:lnTo>
                  <a:lnTo>
                    <a:pt x="363696" y="148698"/>
                  </a:lnTo>
                  <a:lnTo>
                    <a:pt x="363777" y="148879"/>
                  </a:lnTo>
                  <a:lnTo>
                    <a:pt x="363859" y="149073"/>
                  </a:lnTo>
                  <a:lnTo>
                    <a:pt x="363986" y="149306"/>
                  </a:lnTo>
                  <a:lnTo>
                    <a:pt x="364067" y="149500"/>
                  </a:lnTo>
                  <a:lnTo>
                    <a:pt x="364149" y="149681"/>
                  </a:lnTo>
                  <a:lnTo>
                    <a:pt x="364241" y="149875"/>
                  </a:lnTo>
                  <a:lnTo>
                    <a:pt x="364323" y="150056"/>
                  </a:lnTo>
                  <a:lnTo>
                    <a:pt x="364450" y="150250"/>
                  </a:lnTo>
                  <a:lnTo>
                    <a:pt x="364531" y="150444"/>
                  </a:lnTo>
                  <a:lnTo>
                    <a:pt x="364613" y="150625"/>
                  </a:lnTo>
                  <a:lnTo>
                    <a:pt x="364705" y="150858"/>
                  </a:lnTo>
                  <a:lnTo>
                    <a:pt x="364787" y="151052"/>
                  </a:lnTo>
                  <a:lnTo>
                    <a:pt x="364914" y="151233"/>
                  </a:lnTo>
                  <a:lnTo>
                    <a:pt x="364995" y="151427"/>
                  </a:lnTo>
                  <a:lnTo>
                    <a:pt x="365077" y="151621"/>
                  </a:lnTo>
                  <a:lnTo>
                    <a:pt x="365158" y="151802"/>
                  </a:lnTo>
                  <a:lnTo>
                    <a:pt x="365251" y="151996"/>
                  </a:lnTo>
                  <a:lnTo>
                    <a:pt x="365378" y="152229"/>
                  </a:lnTo>
                  <a:lnTo>
                    <a:pt x="365459" y="152410"/>
                  </a:lnTo>
                  <a:lnTo>
                    <a:pt x="365541" y="152604"/>
                  </a:lnTo>
                  <a:lnTo>
                    <a:pt x="365622" y="152798"/>
                  </a:lnTo>
                  <a:lnTo>
                    <a:pt x="365715" y="152979"/>
                  </a:lnTo>
                  <a:lnTo>
                    <a:pt x="365831" y="153173"/>
                  </a:lnTo>
                  <a:lnTo>
                    <a:pt x="365923" y="153405"/>
                  </a:lnTo>
                  <a:lnTo>
                    <a:pt x="366005" y="153587"/>
                  </a:lnTo>
                  <a:lnTo>
                    <a:pt x="366086" y="153781"/>
                  </a:lnTo>
                  <a:lnTo>
                    <a:pt x="366167" y="153975"/>
                  </a:lnTo>
                  <a:lnTo>
                    <a:pt x="366295" y="154156"/>
                  </a:lnTo>
                  <a:lnTo>
                    <a:pt x="366387" y="154350"/>
                  </a:lnTo>
                  <a:lnTo>
                    <a:pt x="366469" y="154582"/>
                  </a:lnTo>
                  <a:lnTo>
                    <a:pt x="366550" y="154764"/>
                  </a:lnTo>
                  <a:lnTo>
                    <a:pt x="366631" y="154958"/>
                  </a:lnTo>
                  <a:lnTo>
                    <a:pt x="366759" y="155139"/>
                  </a:lnTo>
                  <a:lnTo>
                    <a:pt x="366851" y="155333"/>
                  </a:lnTo>
                  <a:lnTo>
                    <a:pt x="366933" y="155527"/>
                  </a:lnTo>
                  <a:lnTo>
                    <a:pt x="367014" y="155759"/>
                  </a:lnTo>
                  <a:lnTo>
                    <a:pt x="367095" y="155940"/>
                  </a:lnTo>
                  <a:lnTo>
                    <a:pt x="367223" y="156134"/>
                  </a:lnTo>
                  <a:lnTo>
                    <a:pt x="367304" y="156316"/>
                  </a:lnTo>
                  <a:lnTo>
                    <a:pt x="367397" y="156510"/>
                  </a:lnTo>
                  <a:lnTo>
                    <a:pt x="367478" y="156742"/>
                  </a:lnTo>
                  <a:lnTo>
                    <a:pt x="367559" y="156936"/>
                  </a:lnTo>
                  <a:lnTo>
                    <a:pt x="367687" y="157117"/>
                  </a:lnTo>
                  <a:lnTo>
                    <a:pt x="367768" y="157311"/>
                  </a:lnTo>
                  <a:lnTo>
                    <a:pt x="367849" y="157493"/>
                  </a:lnTo>
                  <a:lnTo>
                    <a:pt x="367942" y="157738"/>
                  </a:lnTo>
                  <a:lnTo>
                    <a:pt x="368023" y="157919"/>
                  </a:lnTo>
                  <a:lnTo>
                    <a:pt x="368151" y="158113"/>
                  </a:lnTo>
                </a:path>
                <a:path w="925195" h="787400">
                  <a:moveTo>
                    <a:pt x="368151" y="158113"/>
                  </a:moveTo>
                  <a:lnTo>
                    <a:pt x="368232" y="158294"/>
                  </a:lnTo>
                  <a:lnTo>
                    <a:pt x="368313" y="158488"/>
                  </a:lnTo>
                  <a:lnTo>
                    <a:pt x="368406" y="158721"/>
                  </a:lnTo>
                  <a:lnTo>
                    <a:pt x="368487" y="158915"/>
                  </a:lnTo>
                  <a:lnTo>
                    <a:pt x="368615" y="159096"/>
                  </a:lnTo>
                  <a:lnTo>
                    <a:pt x="368696" y="159290"/>
                  </a:lnTo>
                  <a:lnTo>
                    <a:pt x="368777" y="159471"/>
                  </a:lnTo>
                  <a:lnTo>
                    <a:pt x="368858" y="159717"/>
                  </a:lnTo>
                  <a:lnTo>
                    <a:pt x="368951" y="159898"/>
                  </a:lnTo>
                  <a:lnTo>
                    <a:pt x="369079" y="160092"/>
                  </a:lnTo>
                  <a:lnTo>
                    <a:pt x="369160" y="160273"/>
                  </a:lnTo>
                  <a:lnTo>
                    <a:pt x="369241" y="160506"/>
                  </a:lnTo>
                  <a:lnTo>
                    <a:pt x="369322" y="160700"/>
                  </a:lnTo>
                  <a:lnTo>
                    <a:pt x="369415" y="160881"/>
                  </a:lnTo>
                  <a:lnTo>
                    <a:pt x="369531" y="161075"/>
                  </a:lnTo>
                  <a:lnTo>
                    <a:pt x="369624" y="161308"/>
                  </a:lnTo>
                  <a:lnTo>
                    <a:pt x="369705" y="161502"/>
                  </a:lnTo>
                  <a:lnTo>
                    <a:pt x="369786" y="161683"/>
                  </a:lnTo>
                  <a:lnTo>
                    <a:pt x="369867" y="161877"/>
                  </a:lnTo>
                  <a:lnTo>
                    <a:pt x="370331" y="162912"/>
                  </a:lnTo>
                  <a:lnTo>
                    <a:pt x="370459" y="163106"/>
                  </a:lnTo>
                  <a:lnTo>
                    <a:pt x="370552" y="163287"/>
                  </a:lnTo>
                  <a:lnTo>
                    <a:pt x="370633" y="163481"/>
                  </a:lnTo>
                  <a:lnTo>
                    <a:pt x="370714" y="163714"/>
                  </a:lnTo>
                  <a:lnTo>
                    <a:pt x="370796" y="163895"/>
                  </a:lnTo>
                  <a:lnTo>
                    <a:pt x="370923" y="164089"/>
                  </a:lnTo>
                  <a:lnTo>
                    <a:pt x="371004" y="164283"/>
                  </a:lnTo>
                  <a:lnTo>
                    <a:pt x="371097" y="164515"/>
                  </a:lnTo>
                  <a:lnTo>
                    <a:pt x="371178" y="164697"/>
                  </a:lnTo>
                  <a:lnTo>
                    <a:pt x="371260" y="164891"/>
                  </a:lnTo>
                  <a:lnTo>
                    <a:pt x="371387" y="165123"/>
                  </a:lnTo>
                  <a:lnTo>
                    <a:pt x="371468" y="165317"/>
                  </a:lnTo>
                  <a:lnTo>
                    <a:pt x="371550" y="165498"/>
                  </a:lnTo>
                  <a:lnTo>
                    <a:pt x="371642" y="165692"/>
                  </a:lnTo>
                  <a:lnTo>
                    <a:pt x="371724" y="165925"/>
                  </a:lnTo>
                  <a:lnTo>
                    <a:pt x="371851" y="166106"/>
                  </a:lnTo>
                  <a:lnTo>
                    <a:pt x="371932" y="166300"/>
                  </a:lnTo>
                  <a:lnTo>
                    <a:pt x="372014" y="166533"/>
                  </a:lnTo>
                  <a:lnTo>
                    <a:pt x="372106" y="166727"/>
                  </a:lnTo>
                  <a:lnTo>
                    <a:pt x="372188" y="166908"/>
                  </a:lnTo>
                  <a:lnTo>
                    <a:pt x="372315" y="167102"/>
                  </a:lnTo>
                  <a:lnTo>
                    <a:pt x="372396" y="167335"/>
                  </a:lnTo>
                  <a:lnTo>
                    <a:pt x="372478" y="167529"/>
                  </a:lnTo>
                  <a:lnTo>
                    <a:pt x="372570" y="167710"/>
                  </a:lnTo>
                  <a:lnTo>
                    <a:pt x="372652" y="167943"/>
                  </a:lnTo>
                  <a:lnTo>
                    <a:pt x="372779" y="168137"/>
                  </a:lnTo>
                  <a:lnTo>
                    <a:pt x="372860" y="168331"/>
                  </a:lnTo>
                  <a:lnTo>
                    <a:pt x="372942" y="168564"/>
                  </a:lnTo>
                  <a:lnTo>
                    <a:pt x="373023" y="168745"/>
                  </a:lnTo>
                  <a:lnTo>
                    <a:pt x="373116" y="168939"/>
                  </a:lnTo>
                  <a:lnTo>
                    <a:pt x="373232" y="169120"/>
                  </a:lnTo>
                  <a:lnTo>
                    <a:pt x="373324" y="169366"/>
                  </a:lnTo>
                  <a:lnTo>
                    <a:pt x="373406" y="169547"/>
                  </a:lnTo>
                  <a:lnTo>
                    <a:pt x="373487" y="169741"/>
                  </a:lnTo>
                  <a:lnTo>
                    <a:pt x="373568" y="169973"/>
                  </a:lnTo>
                  <a:lnTo>
                    <a:pt x="373696" y="170155"/>
                  </a:lnTo>
                  <a:lnTo>
                    <a:pt x="373788" y="170349"/>
                  </a:lnTo>
                  <a:lnTo>
                    <a:pt x="373870" y="170581"/>
                  </a:lnTo>
                  <a:lnTo>
                    <a:pt x="373951" y="170775"/>
                  </a:lnTo>
                  <a:lnTo>
                    <a:pt x="374032" y="170956"/>
                  </a:lnTo>
                  <a:lnTo>
                    <a:pt x="374160" y="171202"/>
                  </a:lnTo>
                  <a:lnTo>
                    <a:pt x="374252" y="171383"/>
                  </a:lnTo>
                  <a:lnTo>
                    <a:pt x="374334" y="171577"/>
                  </a:lnTo>
                  <a:lnTo>
                    <a:pt x="374415" y="171810"/>
                  </a:lnTo>
                  <a:lnTo>
                    <a:pt x="374496" y="171991"/>
                  </a:lnTo>
                  <a:lnTo>
                    <a:pt x="374624" y="172185"/>
                  </a:lnTo>
                  <a:lnTo>
                    <a:pt x="374705" y="172418"/>
                  </a:lnTo>
                  <a:lnTo>
                    <a:pt x="374798" y="172612"/>
                  </a:lnTo>
                  <a:lnTo>
                    <a:pt x="374879" y="172793"/>
                  </a:lnTo>
                  <a:lnTo>
                    <a:pt x="374960" y="173026"/>
                  </a:lnTo>
                  <a:lnTo>
                    <a:pt x="375088" y="173220"/>
                  </a:lnTo>
                  <a:lnTo>
                    <a:pt x="375169" y="173414"/>
                  </a:lnTo>
                  <a:lnTo>
                    <a:pt x="375250" y="173647"/>
                  </a:lnTo>
                  <a:lnTo>
                    <a:pt x="375343" y="173828"/>
                  </a:lnTo>
                  <a:lnTo>
                    <a:pt x="375424" y="174073"/>
                  </a:lnTo>
                  <a:lnTo>
                    <a:pt x="375552" y="174255"/>
                  </a:lnTo>
                  <a:lnTo>
                    <a:pt x="375633" y="174449"/>
                  </a:lnTo>
                  <a:lnTo>
                    <a:pt x="375714" y="174681"/>
                  </a:lnTo>
                  <a:lnTo>
                    <a:pt x="375807" y="174862"/>
                  </a:lnTo>
                  <a:lnTo>
                    <a:pt x="375888" y="175056"/>
                  </a:lnTo>
                  <a:lnTo>
                    <a:pt x="376016" y="175289"/>
                  </a:lnTo>
                  <a:lnTo>
                    <a:pt x="376097" y="175483"/>
                  </a:lnTo>
                  <a:lnTo>
                    <a:pt x="376178" y="175716"/>
                  </a:lnTo>
                  <a:lnTo>
                    <a:pt x="376271" y="175897"/>
                  </a:lnTo>
                  <a:lnTo>
                    <a:pt x="376352" y="176091"/>
                  </a:lnTo>
                  <a:lnTo>
                    <a:pt x="376480" y="176324"/>
                  </a:lnTo>
                  <a:lnTo>
                    <a:pt x="376561" y="176518"/>
                  </a:lnTo>
                  <a:lnTo>
                    <a:pt x="376642" y="176699"/>
                  </a:lnTo>
                  <a:lnTo>
                    <a:pt x="376723" y="176945"/>
                  </a:lnTo>
                  <a:lnTo>
                    <a:pt x="376816" y="177126"/>
                  </a:lnTo>
                  <a:lnTo>
                    <a:pt x="376932" y="177359"/>
                  </a:lnTo>
                  <a:lnTo>
                    <a:pt x="377025" y="177553"/>
                  </a:lnTo>
                  <a:lnTo>
                    <a:pt x="377106" y="177734"/>
                  </a:lnTo>
                  <a:lnTo>
                    <a:pt x="377187" y="177979"/>
                  </a:lnTo>
                  <a:lnTo>
                    <a:pt x="377268" y="178160"/>
                  </a:lnTo>
                  <a:lnTo>
                    <a:pt x="377396" y="178393"/>
                  </a:lnTo>
                  <a:lnTo>
                    <a:pt x="377489" y="178587"/>
                  </a:lnTo>
                  <a:lnTo>
                    <a:pt x="377570" y="178768"/>
                  </a:lnTo>
                  <a:lnTo>
                    <a:pt x="377651" y="179014"/>
                  </a:lnTo>
                  <a:lnTo>
                    <a:pt x="377732" y="179195"/>
                  </a:lnTo>
                  <a:lnTo>
                    <a:pt x="377860" y="179428"/>
                  </a:lnTo>
                  <a:lnTo>
                    <a:pt x="377941" y="179622"/>
                  </a:lnTo>
                  <a:lnTo>
                    <a:pt x="378034" y="179816"/>
                  </a:lnTo>
                  <a:lnTo>
                    <a:pt x="378115" y="180049"/>
                  </a:lnTo>
                  <a:lnTo>
                    <a:pt x="378196" y="180230"/>
                  </a:lnTo>
                  <a:lnTo>
                    <a:pt x="378324" y="180463"/>
                  </a:lnTo>
                  <a:lnTo>
                    <a:pt x="378405" y="180657"/>
                  </a:lnTo>
                  <a:lnTo>
                    <a:pt x="378498" y="180851"/>
                  </a:lnTo>
                  <a:lnTo>
                    <a:pt x="378579" y="181084"/>
                  </a:lnTo>
                  <a:lnTo>
                    <a:pt x="378707" y="181265"/>
                  </a:lnTo>
                  <a:lnTo>
                    <a:pt x="378788" y="181510"/>
                  </a:lnTo>
                  <a:lnTo>
                    <a:pt x="378869" y="181691"/>
                  </a:lnTo>
                  <a:lnTo>
                    <a:pt x="378950" y="181924"/>
                  </a:lnTo>
                  <a:lnTo>
                    <a:pt x="379043" y="182118"/>
                  </a:lnTo>
                  <a:lnTo>
                    <a:pt x="379171" y="182299"/>
                  </a:lnTo>
                  <a:lnTo>
                    <a:pt x="379252" y="182545"/>
                  </a:lnTo>
                  <a:lnTo>
                    <a:pt x="379333" y="182726"/>
                  </a:lnTo>
                  <a:lnTo>
                    <a:pt x="379414" y="182959"/>
                  </a:lnTo>
                  <a:lnTo>
                    <a:pt x="379507" y="183153"/>
                  </a:lnTo>
                  <a:lnTo>
                    <a:pt x="379623" y="183386"/>
                  </a:lnTo>
                  <a:lnTo>
                    <a:pt x="379716" y="183580"/>
                  </a:lnTo>
                  <a:lnTo>
                    <a:pt x="379797" y="183812"/>
                  </a:lnTo>
                  <a:lnTo>
                    <a:pt x="379878" y="183994"/>
                  </a:lnTo>
                  <a:lnTo>
                    <a:pt x="379971" y="184188"/>
                  </a:lnTo>
                  <a:lnTo>
                    <a:pt x="380087" y="184420"/>
                  </a:lnTo>
                  <a:lnTo>
                    <a:pt x="380180" y="184614"/>
                  </a:lnTo>
                  <a:lnTo>
                    <a:pt x="380261" y="184847"/>
                  </a:lnTo>
                  <a:lnTo>
                    <a:pt x="380342" y="185028"/>
                  </a:lnTo>
                  <a:lnTo>
                    <a:pt x="380424" y="185274"/>
                  </a:lnTo>
                  <a:lnTo>
                    <a:pt x="380551" y="185455"/>
                  </a:lnTo>
                  <a:lnTo>
                    <a:pt x="380632" y="185688"/>
                  </a:lnTo>
                  <a:lnTo>
                    <a:pt x="380725" y="185882"/>
                  </a:lnTo>
                  <a:lnTo>
                    <a:pt x="380806" y="186115"/>
                  </a:lnTo>
                  <a:lnTo>
                    <a:pt x="380888" y="186309"/>
                  </a:lnTo>
                  <a:lnTo>
                    <a:pt x="381015" y="186490"/>
                  </a:lnTo>
                  <a:lnTo>
                    <a:pt x="381096" y="186723"/>
                  </a:lnTo>
                  <a:lnTo>
                    <a:pt x="381189" y="186917"/>
                  </a:lnTo>
                  <a:lnTo>
                    <a:pt x="381270" y="187149"/>
                  </a:lnTo>
                  <a:lnTo>
                    <a:pt x="381352" y="187343"/>
                  </a:lnTo>
                  <a:lnTo>
                    <a:pt x="381479" y="187576"/>
                  </a:lnTo>
                  <a:lnTo>
                    <a:pt x="381560" y="187770"/>
                  </a:lnTo>
                  <a:lnTo>
                    <a:pt x="381642" y="188003"/>
                  </a:lnTo>
                  <a:lnTo>
                    <a:pt x="381734" y="188184"/>
                  </a:lnTo>
                  <a:lnTo>
                    <a:pt x="381816" y="188430"/>
                  </a:lnTo>
                  <a:lnTo>
                    <a:pt x="381943" y="188611"/>
                  </a:lnTo>
                  <a:lnTo>
                    <a:pt x="382024" y="188844"/>
                  </a:lnTo>
                  <a:lnTo>
                    <a:pt x="382106" y="189038"/>
                  </a:lnTo>
                  <a:lnTo>
                    <a:pt x="382198" y="189270"/>
                  </a:lnTo>
                  <a:lnTo>
                    <a:pt x="382280" y="189465"/>
                  </a:lnTo>
                  <a:lnTo>
                    <a:pt x="382407" y="189697"/>
                  </a:lnTo>
                  <a:lnTo>
                    <a:pt x="382488" y="189878"/>
                  </a:lnTo>
                  <a:lnTo>
                    <a:pt x="382570" y="190124"/>
                  </a:lnTo>
                  <a:lnTo>
                    <a:pt x="382651" y="190305"/>
                  </a:lnTo>
                  <a:lnTo>
                    <a:pt x="382744" y="190538"/>
                  </a:lnTo>
                  <a:lnTo>
                    <a:pt x="382871" y="190732"/>
                  </a:lnTo>
                  <a:lnTo>
                    <a:pt x="382952" y="190965"/>
                  </a:lnTo>
                  <a:lnTo>
                    <a:pt x="383034" y="191159"/>
                  </a:lnTo>
                  <a:lnTo>
                    <a:pt x="383115" y="191392"/>
                  </a:lnTo>
                  <a:lnTo>
                    <a:pt x="383208" y="191573"/>
                  </a:lnTo>
                  <a:lnTo>
                    <a:pt x="383324" y="191818"/>
                  </a:lnTo>
                  <a:lnTo>
                    <a:pt x="383416" y="191999"/>
                  </a:lnTo>
                  <a:lnTo>
                    <a:pt x="383498" y="192232"/>
                  </a:lnTo>
                  <a:lnTo>
                    <a:pt x="383579" y="192426"/>
                  </a:lnTo>
                  <a:lnTo>
                    <a:pt x="383660" y="192659"/>
                  </a:lnTo>
                  <a:lnTo>
                    <a:pt x="383788" y="192853"/>
                  </a:lnTo>
                  <a:lnTo>
                    <a:pt x="383880" y="193086"/>
                  </a:lnTo>
                  <a:lnTo>
                    <a:pt x="383962" y="193267"/>
                  </a:lnTo>
                  <a:lnTo>
                    <a:pt x="384043" y="193513"/>
                  </a:lnTo>
                  <a:lnTo>
                    <a:pt x="384124" y="193694"/>
                  </a:lnTo>
                  <a:lnTo>
                    <a:pt x="384252" y="193927"/>
                  </a:lnTo>
                  <a:lnTo>
                    <a:pt x="384333" y="194121"/>
                  </a:lnTo>
                  <a:lnTo>
                    <a:pt x="384426" y="194353"/>
                  </a:lnTo>
                  <a:lnTo>
                    <a:pt x="384507" y="194547"/>
                  </a:lnTo>
                  <a:lnTo>
                    <a:pt x="384588" y="194780"/>
                  </a:lnTo>
                  <a:lnTo>
                    <a:pt x="384716" y="195013"/>
                  </a:lnTo>
                  <a:lnTo>
                    <a:pt x="384797" y="195207"/>
                  </a:lnTo>
                  <a:lnTo>
                    <a:pt x="384890" y="195440"/>
                  </a:lnTo>
                  <a:lnTo>
                    <a:pt x="384971" y="195621"/>
                  </a:lnTo>
                  <a:lnTo>
                    <a:pt x="385052" y="195867"/>
                  </a:lnTo>
                  <a:lnTo>
                    <a:pt x="385180" y="196048"/>
                  </a:lnTo>
                  <a:lnTo>
                    <a:pt x="385261" y="196281"/>
                  </a:lnTo>
                  <a:lnTo>
                    <a:pt x="385342" y="196475"/>
                  </a:lnTo>
                  <a:lnTo>
                    <a:pt x="385435" y="196707"/>
                  </a:lnTo>
                  <a:lnTo>
                    <a:pt x="385516" y="196901"/>
                  </a:lnTo>
                  <a:lnTo>
                    <a:pt x="385644" y="197134"/>
                  </a:lnTo>
                  <a:lnTo>
                    <a:pt x="385725" y="197367"/>
                  </a:lnTo>
                  <a:lnTo>
                    <a:pt x="385806" y="197561"/>
                  </a:lnTo>
                  <a:lnTo>
                    <a:pt x="385899" y="197794"/>
                  </a:lnTo>
                  <a:lnTo>
                    <a:pt x="385980" y="197975"/>
                  </a:lnTo>
                  <a:lnTo>
                    <a:pt x="386108" y="198208"/>
                  </a:lnTo>
                  <a:lnTo>
                    <a:pt x="386189" y="198402"/>
                  </a:lnTo>
                  <a:lnTo>
                    <a:pt x="386270" y="198634"/>
                  </a:lnTo>
                  <a:lnTo>
                    <a:pt x="386351" y="198828"/>
                  </a:lnTo>
                  <a:lnTo>
                    <a:pt x="386444" y="199061"/>
                  </a:lnTo>
                  <a:lnTo>
                    <a:pt x="386572" y="199294"/>
                  </a:lnTo>
                </a:path>
                <a:path w="925195" h="787400">
                  <a:moveTo>
                    <a:pt x="386572" y="199294"/>
                  </a:moveTo>
                  <a:lnTo>
                    <a:pt x="386653" y="199488"/>
                  </a:lnTo>
                  <a:lnTo>
                    <a:pt x="386734" y="199721"/>
                  </a:lnTo>
                  <a:lnTo>
                    <a:pt x="386815" y="199915"/>
                  </a:lnTo>
                  <a:lnTo>
                    <a:pt x="386908" y="200148"/>
                  </a:lnTo>
                  <a:lnTo>
                    <a:pt x="387024" y="200329"/>
                  </a:lnTo>
                  <a:lnTo>
                    <a:pt x="387117" y="200562"/>
                  </a:lnTo>
                  <a:lnTo>
                    <a:pt x="387198" y="200807"/>
                  </a:lnTo>
                  <a:lnTo>
                    <a:pt x="387279" y="200988"/>
                  </a:lnTo>
                  <a:lnTo>
                    <a:pt x="387360" y="201221"/>
                  </a:lnTo>
                  <a:lnTo>
                    <a:pt x="387488" y="201415"/>
                  </a:lnTo>
                  <a:lnTo>
                    <a:pt x="387581" y="201648"/>
                  </a:lnTo>
                  <a:lnTo>
                    <a:pt x="387662" y="201881"/>
                  </a:lnTo>
                  <a:lnTo>
                    <a:pt x="387743" y="202075"/>
                  </a:lnTo>
                  <a:lnTo>
                    <a:pt x="387824" y="202308"/>
                  </a:lnTo>
                  <a:lnTo>
                    <a:pt x="387952" y="202502"/>
                  </a:lnTo>
                  <a:lnTo>
                    <a:pt x="388033" y="202734"/>
                  </a:lnTo>
                  <a:lnTo>
                    <a:pt x="388126" y="202915"/>
                  </a:lnTo>
                  <a:lnTo>
                    <a:pt x="388207" y="203161"/>
                  </a:lnTo>
                  <a:lnTo>
                    <a:pt x="388288" y="203394"/>
                  </a:lnTo>
                  <a:lnTo>
                    <a:pt x="388416" y="203575"/>
                  </a:lnTo>
                  <a:lnTo>
                    <a:pt x="388497" y="203821"/>
                  </a:lnTo>
                  <a:lnTo>
                    <a:pt x="388590" y="204002"/>
                  </a:lnTo>
                  <a:lnTo>
                    <a:pt x="388671" y="204235"/>
                  </a:lnTo>
                  <a:lnTo>
                    <a:pt x="388752" y="204480"/>
                  </a:lnTo>
                  <a:lnTo>
                    <a:pt x="388880" y="204662"/>
                  </a:lnTo>
                  <a:lnTo>
                    <a:pt x="388961" y="204894"/>
                  </a:lnTo>
                  <a:lnTo>
                    <a:pt x="389042" y="205127"/>
                  </a:lnTo>
                  <a:lnTo>
                    <a:pt x="389135" y="205321"/>
                  </a:lnTo>
                  <a:lnTo>
                    <a:pt x="389216" y="205554"/>
                  </a:lnTo>
                  <a:lnTo>
                    <a:pt x="389344" y="205748"/>
                  </a:lnTo>
                  <a:lnTo>
                    <a:pt x="389425" y="205981"/>
                  </a:lnTo>
                  <a:lnTo>
                    <a:pt x="389506" y="206214"/>
                  </a:lnTo>
                  <a:lnTo>
                    <a:pt x="389599" y="206408"/>
                  </a:lnTo>
                  <a:lnTo>
                    <a:pt x="389680" y="206640"/>
                  </a:lnTo>
                  <a:lnTo>
                    <a:pt x="389808" y="206821"/>
                  </a:lnTo>
                  <a:lnTo>
                    <a:pt x="389889" y="207067"/>
                  </a:lnTo>
                  <a:lnTo>
                    <a:pt x="389970" y="207300"/>
                  </a:lnTo>
                  <a:lnTo>
                    <a:pt x="390052" y="207481"/>
                  </a:lnTo>
                  <a:lnTo>
                    <a:pt x="390144" y="207727"/>
                  </a:lnTo>
                  <a:lnTo>
                    <a:pt x="390272" y="207960"/>
                  </a:lnTo>
                  <a:lnTo>
                    <a:pt x="390353" y="208141"/>
                  </a:lnTo>
                  <a:lnTo>
                    <a:pt x="390434" y="208386"/>
                  </a:lnTo>
                  <a:lnTo>
                    <a:pt x="390516" y="208619"/>
                  </a:lnTo>
                  <a:lnTo>
                    <a:pt x="390608" y="208800"/>
                  </a:lnTo>
                  <a:lnTo>
                    <a:pt x="390724" y="209046"/>
                  </a:lnTo>
                  <a:lnTo>
                    <a:pt x="390817" y="209227"/>
                  </a:lnTo>
                  <a:lnTo>
                    <a:pt x="390898" y="209460"/>
                  </a:lnTo>
                  <a:lnTo>
                    <a:pt x="390980" y="209693"/>
                  </a:lnTo>
                  <a:lnTo>
                    <a:pt x="391061" y="209887"/>
                  </a:lnTo>
                  <a:lnTo>
                    <a:pt x="391188" y="210120"/>
                  </a:lnTo>
                  <a:lnTo>
                    <a:pt x="391281" y="210352"/>
                  </a:lnTo>
                  <a:lnTo>
                    <a:pt x="391362" y="210546"/>
                  </a:lnTo>
                  <a:lnTo>
                    <a:pt x="391444" y="210779"/>
                  </a:lnTo>
                  <a:lnTo>
                    <a:pt x="391525" y="211012"/>
                  </a:lnTo>
                  <a:lnTo>
                    <a:pt x="391652" y="211206"/>
                  </a:lnTo>
                  <a:lnTo>
                    <a:pt x="391734" y="211439"/>
                  </a:lnTo>
                  <a:lnTo>
                    <a:pt x="391826" y="211672"/>
                  </a:lnTo>
                  <a:lnTo>
                    <a:pt x="391908" y="211866"/>
                  </a:lnTo>
                  <a:lnTo>
                    <a:pt x="391989" y="212098"/>
                  </a:lnTo>
                  <a:lnTo>
                    <a:pt x="392116" y="212331"/>
                  </a:lnTo>
                  <a:lnTo>
                    <a:pt x="392198" y="212525"/>
                  </a:lnTo>
                  <a:lnTo>
                    <a:pt x="392290" y="212758"/>
                  </a:lnTo>
                  <a:lnTo>
                    <a:pt x="392372" y="212991"/>
                  </a:lnTo>
                  <a:lnTo>
                    <a:pt x="392453" y="213185"/>
                  </a:lnTo>
                  <a:lnTo>
                    <a:pt x="392580" y="213418"/>
                  </a:lnTo>
                  <a:lnTo>
                    <a:pt x="392662" y="213650"/>
                  </a:lnTo>
                  <a:lnTo>
                    <a:pt x="392743" y="213844"/>
                  </a:lnTo>
                  <a:lnTo>
                    <a:pt x="392836" y="214077"/>
                  </a:lnTo>
                  <a:lnTo>
                    <a:pt x="392917" y="214310"/>
                  </a:lnTo>
                  <a:lnTo>
                    <a:pt x="393044" y="214504"/>
                  </a:lnTo>
                  <a:lnTo>
                    <a:pt x="393126" y="214737"/>
                  </a:lnTo>
                  <a:lnTo>
                    <a:pt x="393207" y="214970"/>
                  </a:lnTo>
                  <a:lnTo>
                    <a:pt x="393300" y="215164"/>
                  </a:lnTo>
                  <a:lnTo>
                    <a:pt x="393381" y="215396"/>
                  </a:lnTo>
                  <a:lnTo>
                    <a:pt x="393508" y="215629"/>
                  </a:lnTo>
                  <a:lnTo>
                    <a:pt x="393590" y="215823"/>
                  </a:lnTo>
                  <a:lnTo>
                    <a:pt x="393671" y="216056"/>
                  </a:lnTo>
                  <a:lnTo>
                    <a:pt x="393752" y="216289"/>
                  </a:lnTo>
                  <a:lnTo>
                    <a:pt x="393845" y="216483"/>
                  </a:lnTo>
                  <a:lnTo>
                    <a:pt x="393972" y="216716"/>
                  </a:lnTo>
                  <a:lnTo>
                    <a:pt x="394054" y="216949"/>
                  </a:lnTo>
                  <a:lnTo>
                    <a:pt x="394135" y="217181"/>
                  </a:lnTo>
                  <a:lnTo>
                    <a:pt x="394216" y="217375"/>
                  </a:lnTo>
                  <a:lnTo>
                    <a:pt x="394309" y="217608"/>
                  </a:lnTo>
                  <a:lnTo>
                    <a:pt x="394425" y="217841"/>
                  </a:lnTo>
                  <a:lnTo>
                    <a:pt x="394518" y="218035"/>
                  </a:lnTo>
                  <a:lnTo>
                    <a:pt x="394599" y="218268"/>
                  </a:lnTo>
                  <a:lnTo>
                    <a:pt x="394680" y="218501"/>
                  </a:lnTo>
                  <a:lnTo>
                    <a:pt x="394761" y="218695"/>
                  </a:lnTo>
                  <a:lnTo>
                    <a:pt x="394889" y="218927"/>
                  </a:lnTo>
                  <a:lnTo>
                    <a:pt x="394982" y="219160"/>
                  </a:lnTo>
                  <a:lnTo>
                    <a:pt x="395063" y="219393"/>
                  </a:lnTo>
                  <a:lnTo>
                    <a:pt x="395144" y="219587"/>
                  </a:lnTo>
                  <a:lnTo>
                    <a:pt x="395225" y="219820"/>
                  </a:lnTo>
                  <a:lnTo>
                    <a:pt x="395353" y="220053"/>
                  </a:lnTo>
                  <a:lnTo>
                    <a:pt x="395446" y="220247"/>
                  </a:lnTo>
                  <a:lnTo>
                    <a:pt x="395527" y="220479"/>
                  </a:lnTo>
                  <a:lnTo>
                    <a:pt x="395608" y="220712"/>
                  </a:lnTo>
                  <a:lnTo>
                    <a:pt x="395689" y="220945"/>
                  </a:lnTo>
                  <a:lnTo>
                    <a:pt x="395817" y="221139"/>
                  </a:lnTo>
                  <a:lnTo>
                    <a:pt x="395898" y="221372"/>
                  </a:lnTo>
                  <a:lnTo>
                    <a:pt x="395991" y="221605"/>
                  </a:lnTo>
                  <a:lnTo>
                    <a:pt x="396072" y="221799"/>
                  </a:lnTo>
                  <a:lnTo>
                    <a:pt x="396153" y="222031"/>
                  </a:lnTo>
                  <a:lnTo>
                    <a:pt x="396281" y="222264"/>
                  </a:lnTo>
                  <a:lnTo>
                    <a:pt x="396362" y="222497"/>
                  </a:lnTo>
                  <a:lnTo>
                    <a:pt x="396443" y="222691"/>
                  </a:lnTo>
                  <a:lnTo>
                    <a:pt x="396536" y="222924"/>
                  </a:lnTo>
                  <a:lnTo>
                    <a:pt x="396617" y="223157"/>
                  </a:lnTo>
                  <a:lnTo>
                    <a:pt x="396745" y="223402"/>
                  </a:lnTo>
                  <a:lnTo>
                    <a:pt x="396826" y="223583"/>
                  </a:lnTo>
                  <a:lnTo>
                    <a:pt x="396907" y="223816"/>
                  </a:lnTo>
                  <a:lnTo>
                    <a:pt x="397000" y="224049"/>
                  </a:lnTo>
                  <a:lnTo>
                    <a:pt x="397081" y="224295"/>
                  </a:lnTo>
                  <a:lnTo>
                    <a:pt x="397209" y="224476"/>
                  </a:lnTo>
                  <a:lnTo>
                    <a:pt x="397290" y="224709"/>
                  </a:lnTo>
                  <a:lnTo>
                    <a:pt x="397371" y="224954"/>
                  </a:lnTo>
                  <a:lnTo>
                    <a:pt x="397452" y="225187"/>
                  </a:lnTo>
                  <a:lnTo>
                    <a:pt x="397545" y="225368"/>
                  </a:lnTo>
                  <a:lnTo>
                    <a:pt x="397673" y="225614"/>
                  </a:lnTo>
                  <a:lnTo>
                    <a:pt x="397754" y="225847"/>
                  </a:lnTo>
                  <a:lnTo>
                    <a:pt x="397835" y="226080"/>
                  </a:lnTo>
                  <a:lnTo>
                    <a:pt x="397916" y="226274"/>
                  </a:lnTo>
                  <a:lnTo>
                    <a:pt x="398009" y="226506"/>
                  </a:lnTo>
                  <a:lnTo>
                    <a:pt x="398125" y="226739"/>
                  </a:lnTo>
                  <a:lnTo>
                    <a:pt x="398218" y="226972"/>
                  </a:lnTo>
                  <a:lnTo>
                    <a:pt x="398299" y="227166"/>
                  </a:lnTo>
                  <a:lnTo>
                    <a:pt x="398380" y="227399"/>
                  </a:lnTo>
                  <a:lnTo>
                    <a:pt x="398462" y="227632"/>
                  </a:lnTo>
                  <a:lnTo>
                    <a:pt x="398589" y="227865"/>
                  </a:lnTo>
                  <a:lnTo>
                    <a:pt x="398682" y="228059"/>
                  </a:lnTo>
                  <a:lnTo>
                    <a:pt x="398763" y="228291"/>
                  </a:lnTo>
                  <a:lnTo>
                    <a:pt x="398844" y="228524"/>
                  </a:lnTo>
                  <a:lnTo>
                    <a:pt x="398926" y="228757"/>
                  </a:lnTo>
                  <a:lnTo>
                    <a:pt x="399053" y="228951"/>
                  </a:lnTo>
                  <a:lnTo>
                    <a:pt x="399146" y="229184"/>
                  </a:lnTo>
                  <a:lnTo>
                    <a:pt x="399227" y="229417"/>
                  </a:lnTo>
                  <a:lnTo>
                    <a:pt x="399308" y="229662"/>
                  </a:lnTo>
                  <a:lnTo>
                    <a:pt x="399390" y="229895"/>
                  </a:lnTo>
                  <a:lnTo>
                    <a:pt x="399517" y="230076"/>
                  </a:lnTo>
                  <a:lnTo>
                    <a:pt x="399598" y="230322"/>
                  </a:lnTo>
                  <a:lnTo>
                    <a:pt x="399691" y="230555"/>
                  </a:lnTo>
                  <a:lnTo>
                    <a:pt x="399772" y="230788"/>
                  </a:lnTo>
                  <a:lnTo>
                    <a:pt x="399854" y="230969"/>
                  </a:lnTo>
                  <a:lnTo>
                    <a:pt x="399981" y="231214"/>
                  </a:lnTo>
                  <a:lnTo>
                    <a:pt x="400062" y="231447"/>
                  </a:lnTo>
                  <a:lnTo>
                    <a:pt x="400144" y="231680"/>
                  </a:lnTo>
                  <a:lnTo>
                    <a:pt x="400236" y="231913"/>
                  </a:lnTo>
                  <a:lnTo>
                    <a:pt x="400318" y="232107"/>
                  </a:lnTo>
                  <a:lnTo>
                    <a:pt x="400445" y="232340"/>
                  </a:lnTo>
                  <a:lnTo>
                    <a:pt x="400526" y="232572"/>
                  </a:lnTo>
                  <a:lnTo>
                    <a:pt x="400608" y="232805"/>
                  </a:lnTo>
                  <a:lnTo>
                    <a:pt x="400700" y="233051"/>
                  </a:lnTo>
                  <a:lnTo>
                    <a:pt x="400782" y="233232"/>
                  </a:lnTo>
                  <a:lnTo>
                    <a:pt x="400909" y="233465"/>
                  </a:lnTo>
                  <a:lnTo>
                    <a:pt x="400990" y="233711"/>
                  </a:lnTo>
                  <a:lnTo>
                    <a:pt x="401072" y="233943"/>
                  </a:lnTo>
                  <a:lnTo>
                    <a:pt x="401164" y="234176"/>
                  </a:lnTo>
                  <a:lnTo>
                    <a:pt x="401246" y="234370"/>
                  </a:lnTo>
                  <a:lnTo>
                    <a:pt x="401373" y="234603"/>
                  </a:lnTo>
                  <a:lnTo>
                    <a:pt x="401454" y="234836"/>
                  </a:lnTo>
                  <a:lnTo>
                    <a:pt x="401536" y="235069"/>
                  </a:lnTo>
                  <a:lnTo>
                    <a:pt x="401617" y="235301"/>
                  </a:lnTo>
                  <a:lnTo>
                    <a:pt x="401710" y="235495"/>
                  </a:lnTo>
                  <a:lnTo>
                    <a:pt x="401826" y="235728"/>
                  </a:lnTo>
                  <a:lnTo>
                    <a:pt x="401918" y="235961"/>
                  </a:lnTo>
                  <a:lnTo>
                    <a:pt x="402000" y="236194"/>
                  </a:lnTo>
                  <a:lnTo>
                    <a:pt x="402081" y="236440"/>
                  </a:lnTo>
                  <a:lnTo>
                    <a:pt x="402162" y="236621"/>
                  </a:lnTo>
                  <a:lnTo>
                    <a:pt x="402290" y="236853"/>
                  </a:lnTo>
                  <a:lnTo>
                    <a:pt x="402382" y="237099"/>
                  </a:lnTo>
                  <a:lnTo>
                    <a:pt x="402464" y="237332"/>
                  </a:lnTo>
                  <a:lnTo>
                    <a:pt x="402545" y="237565"/>
                  </a:lnTo>
                  <a:lnTo>
                    <a:pt x="402626" y="237798"/>
                  </a:lnTo>
                  <a:lnTo>
                    <a:pt x="402754" y="237992"/>
                  </a:lnTo>
                  <a:lnTo>
                    <a:pt x="402835" y="238224"/>
                  </a:lnTo>
                  <a:lnTo>
                    <a:pt x="402928" y="238457"/>
                  </a:lnTo>
                  <a:lnTo>
                    <a:pt x="403009" y="238690"/>
                  </a:lnTo>
                  <a:lnTo>
                    <a:pt x="403090" y="238936"/>
                  </a:lnTo>
                  <a:lnTo>
                    <a:pt x="403218" y="239169"/>
                  </a:lnTo>
                  <a:lnTo>
                    <a:pt x="403299" y="239350"/>
                  </a:lnTo>
                  <a:lnTo>
                    <a:pt x="403392" y="239582"/>
                  </a:lnTo>
                  <a:lnTo>
                    <a:pt x="403473" y="239828"/>
                  </a:lnTo>
                  <a:lnTo>
                    <a:pt x="403554" y="240061"/>
                  </a:lnTo>
                  <a:lnTo>
                    <a:pt x="403682" y="240294"/>
                  </a:lnTo>
                  <a:lnTo>
                    <a:pt x="403763" y="240527"/>
                  </a:lnTo>
                  <a:lnTo>
                    <a:pt x="403844" y="240721"/>
                  </a:lnTo>
                  <a:lnTo>
                    <a:pt x="403937" y="240953"/>
                  </a:lnTo>
                  <a:lnTo>
                    <a:pt x="404018" y="241186"/>
                  </a:lnTo>
                  <a:lnTo>
                    <a:pt x="404146" y="241419"/>
                  </a:lnTo>
                  <a:lnTo>
                    <a:pt x="404227" y="241665"/>
                  </a:lnTo>
                  <a:lnTo>
                    <a:pt x="404308" y="241898"/>
                  </a:lnTo>
                  <a:lnTo>
                    <a:pt x="404401" y="242079"/>
                  </a:lnTo>
                  <a:lnTo>
                    <a:pt x="404482" y="242324"/>
                  </a:lnTo>
                  <a:lnTo>
                    <a:pt x="404610" y="242557"/>
                  </a:lnTo>
                  <a:lnTo>
                    <a:pt x="404691" y="242790"/>
                  </a:lnTo>
                  <a:lnTo>
                    <a:pt x="404772" y="243023"/>
                  </a:lnTo>
                  <a:lnTo>
                    <a:pt x="404865" y="243256"/>
                  </a:lnTo>
                  <a:lnTo>
                    <a:pt x="404946" y="243501"/>
                  </a:lnTo>
                </a:path>
                <a:path w="925195" h="787400">
                  <a:moveTo>
                    <a:pt x="404946" y="243501"/>
                  </a:moveTo>
                  <a:lnTo>
                    <a:pt x="405074" y="243682"/>
                  </a:lnTo>
                  <a:lnTo>
                    <a:pt x="405155" y="243915"/>
                  </a:lnTo>
                  <a:lnTo>
                    <a:pt x="405236" y="244148"/>
                  </a:lnTo>
                  <a:lnTo>
                    <a:pt x="405317" y="244394"/>
                  </a:lnTo>
                  <a:lnTo>
                    <a:pt x="405410" y="244627"/>
                  </a:lnTo>
                  <a:lnTo>
                    <a:pt x="405526" y="244859"/>
                  </a:lnTo>
                  <a:lnTo>
                    <a:pt x="405619" y="245092"/>
                  </a:lnTo>
                  <a:lnTo>
                    <a:pt x="405700" y="245286"/>
                  </a:lnTo>
                  <a:lnTo>
                    <a:pt x="405781" y="245519"/>
                  </a:lnTo>
                  <a:lnTo>
                    <a:pt x="405862" y="245752"/>
                  </a:lnTo>
                  <a:lnTo>
                    <a:pt x="405990" y="245985"/>
                  </a:lnTo>
                  <a:lnTo>
                    <a:pt x="406083" y="246230"/>
                  </a:lnTo>
                  <a:lnTo>
                    <a:pt x="406164" y="246463"/>
                  </a:lnTo>
                  <a:lnTo>
                    <a:pt x="406245" y="246696"/>
                  </a:lnTo>
                  <a:lnTo>
                    <a:pt x="406326" y="246929"/>
                  </a:lnTo>
                  <a:lnTo>
                    <a:pt x="406454" y="247123"/>
                  </a:lnTo>
                  <a:lnTo>
                    <a:pt x="406535" y="247356"/>
                  </a:lnTo>
                  <a:lnTo>
                    <a:pt x="406628" y="247588"/>
                  </a:lnTo>
                  <a:lnTo>
                    <a:pt x="406709" y="247821"/>
                  </a:lnTo>
                  <a:lnTo>
                    <a:pt x="406790" y="248067"/>
                  </a:lnTo>
                  <a:lnTo>
                    <a:pt x="406918" y="248300"/>
                  </a:lnTo>
                  <a:lnTo>
                    <a:pt x="406999" y="248532"/>
                  </a:lnTo>
                  <a:lnTo>
                    <a:pt x="407092" y="248765"/>
                  </a:lnTo>
                  <a:lnTo>
                    <a:pt x="407173" y="248998"/>
                  </a:lnTo>
                  <a:lnTo>
                    <a:pt x="407254" y="249192"/>
                  </a:lnTo>
                  <a:lnTo>
                    <a:pt x="407382" y="249425"/>
                  </a:lnTo>
                  <a:lnTo>
                    <a:pt x="407463" y="249658"/>
                  </a:lnTo>
                  <a:lnTo>
                    <a:pt x="407544" y="249903"/>
                  </a:lnTo>
                  <a:lnTo>
                    <a:pt x="407637" y="250136"/>
                  </a:lnTo>
                  <a:lnTo>
                    <a:pt x="407719" y="250369"/>
                  </a:lnTo>
                  <a:lnTo>
                    <a:pt x="407846" y="250602"/>
                  </a:lnTo>
                  <a:lnTo>
                    <a:pt x="407927" y="250835"/>
                  </a:lnTo>
                  <a:lnTo>
                    <a:pt x="408009" y="251067"/>
                  </a:lnTo>
                  <a:lnTo>
                    <a:pt x="408101" y="251261"/>
                  </a:lnTo>
                  <a:lnTo>
                    <a:pt x="408183" y="251494"/>
                  </a:lnTo>
                  <a:lnTo>
                    <a:pt x="408310" y="251727"/>
                  </a:lnTo>
                  <a:lnTo>
                    <a:pt x="408391" y="251973"/>
                  </a:lnTo>
                  <a:lnTo>
                    <a:pt x="408473" y="252206"/>
                  </a:lnTo>
                  <a:lnTo>
                    <a:pt x="408554" y="252438"/>
                  </a:lnTo>
                  <a:lnTo>
                    <a:pt x="408647" y="252671"/>
                  </a:lnTo>
                  <a:lnTo>
                    <a:pt x="408774" y="252904"/>
                  </a:lnTo>
                  <a:lnTo>
                    <a:pt x="408855" y="253150"/>
                  </a:lnTo>
                  <a:lnTo>
                    <a:pt x="408937" y="253383"/>
                  </a:lnTo>
                  <a:lnTo>
                    <a:pt x="409018" y="253564"/>
                  </a:lnTo>
                  <a:lnTo>
                    <a:pt x="409111" y="253809"/>
                  </a:lnTo>
                  <a:lnTo>
                    <a:pt x="409227" y="254042"/>
                  </a:lnTo>
                  <a:lnTo>
                    <a:pt x="409319" y="254275"/>
                  </a:lnTo>
                  <a:lnTo>
                    <a:pt x="409401" y="254508"/>
                  </a:lnTo>
                  <a:lnTo>
                    <a:pt x="409482" y="254741"/>
                  </a:lnTo>
                  <a:lnTo>
                    <a:pt x="409563" y="254986"/>
                  </a:lnTo>
                  <a:lnTo>
                    <a:pt x="409691" y="255219"/>
                  </a:lnTo>
                  <a:lnTo>
                    <a:pt x="409783" y="255452"/>
                  </a:lnTo>
                  <a:lnTo>
                    <a:pt x="409865" y="255685"/>
                  </a:lnTo>
                  <a:lnTo>
                    <a:pt x="409946" y="255918"/>
                  </a:lnTo>
                  <a:lnTo>
                    <a:pt x="410027" y="256163"/>
                  </a:lnTo>
                  <a:lnTo>
                    <a:pt x="410155" y="256344"/>
                  </a:lnTo>
                  <a:lnTo>
                    <a:pt x="410236" y="256577"/>
                  </a:lnTo>
                  <a:lnTo>
                    <a:pt x="410329" y="256810"/>
                  </a:lnTo>
                  <a:lnTo>
                    <a:pt x="410410" y="257056"/>
                  </a:lnTo>
                  <a:lnTo>
                    <a:pt x="410491" y="257289"/>
                  </a:lnTo>
                  <a:lnTo>
                    <a:pt x="410619" y="257521"/>
                  </a:lnTo>
                  <a:lnTo>
                    <a:pt x="410700" y="257754"/>
                  </a:lnTo>
                  <a:lnTo>
                    <a:pt x="410793" y="257987"/>
                  </a:lnTo>
                  <a:lnTo>
                    <a:pt x="410874" y="258233"/>
                  </a:lnTo>
                  <a:lnTo>
                    <a:pt x="410955" y="258466"/>
                  </a:lnTo>
                  <a:lnTo>
                    <a:pt x="411083" y="258698"/>
                  </a:lnTo>
                  <a:lnTo>
                    <a:pt x="411164" y="258931"/>
                  </a:lnTo>
                  <a:lnTo>
                    <a:pt x="411245" y="259164"/>
                  </a:lnTo>
                  <a:lnTo>
                    <a:pt x="411338" y="259410"/>
                  </a:lnTo>
                  <a:lnTo>
                    <a:pt x="411419" y="259642"/>
                  </a:lnTo>
                  <a:lnTo>
                    <a:pt x="411547" y="259824"/>
                  </a:lnTo>
                  <a:lnTo>
                    <a:pt x="411628" y="260069"/>
                  </a:lnTo>
                  <a:lnTo>
                    <a:pt x="411709" y="260302"/>
                  </a:lnTo>
                  <a:lnTo>
                    <a:pt x="411802" y="260535"/>
                  </a:lnTo>
                  <a:lnTo>
                    <a:pt x="411883" y="260768"/>
                  </a:lnTo>
                  <a:lnTo>
                    <a:pt x="412011" y="261001"/>
                  </a:lnTo>
                  <a:lnTo>
                    <a:pt x="412092" y="261246"/>
                  </a:lnTo>
                  <a:lnTo>
                    <a:pt x="412173" y="261479"/>
                  </a:lnTo>
                  <a:lnTo>
                    <a:pt x="412254" y="261712"/>
                  </a:lnTo>
                  <a:lnTo>
                    <a:pt x="412347" y="261945"/>
                  </a:lnTo>
                  <a:lnTo>
                    <a:pt x="412475" y="262177"/>
                  </a:lnTo>
                  <a:lnTo>
                    <a:pt x="412556" y="262423"/>
                  </a:lnTo>
                  <a:lnTo>
                    <a:pt x="412637" y="262656"/>
                  </a:lnTo>
                  <a:lnTo>
                    <a:pt x="412718" y="262889"/>
                  </a:lnTo>
                  <a:lnTo>
                    <a:pt x="412811" y="263122"/>
                  </a:lnTo>
                  <a:lnTo>
                    <a:pt x="412927" y="263354"/>
                  </a:lnTo>
                  <a:lnTo>
                    <a:pt x="413020" y="263600"/>
                  </a:lnTo>
                  <a:lnTo>
                    <a:pt x="413101" y="263833"/>
                  </a:lnTo>
                  <a:lnTo>
                    <a:pt x="413182" y="264066"/>
                  </a:lnTo>
                  <a:lnTo>
                    <a:pt x="413263" y="264299"/>
                  </a:lnTo>
                  <a:lnTo>
                    <a:pt x="413391" y="264531"/>
                  </a:lnTo>
                  <a:lnTo>
                    <a:pt x="413484" y="264725"/>
                  </a:lnTo>
                  <a:lnTo>
                    <a:pt x="413565" y="264958"/>
                  </a:lnTo>
                  <a:lnTo>
                    <a:pt x="413646" y="265191"/>
                  </a:lnTo>
                  <a:lnTo>
                    <a:pt x="413727" y="265424"/>
                  </a:lnTo>
                  <a:lnTo>
                    <a:pt x="413855" y="265670"/>
                  </a:lnTo>
                  <a:lnTo>
                    <a:pt x="413936" y="265902"/>
                  </a:lnTo>
                  <a:lnTo>
                    <a:pt x="414029" y="266135"/>
                  </a:lnTo>
                  <a:lnTo>
                    <a:pt x="414110" y="266368"/>
                  </a:lnTo>
                  <a:lnTo>
                    <a:pt x="414191" y="266601"/>
                  </a:lnTo>
                  <a:lnTo>
                    <a:pt x="414319" y="266847"/>
                  </a:lnTo>
                  <a:lnTo>
                    <a:pt x="414400" y="267079"/>
                  </a:lnTo>
                  <a:lnTo>
                    <a:pt x="414493" y="267312"/>
                  </a:lnTo>
                  <a:lnTo>
                    <a:pt x="414574" y="267545"/>
                  </a:lnTo>
                  <a:lnTo>
                    <a:pt x="414655" y="267778"/>
                  </a:lnTo>
                  <a:lnTo>
                    <a:pt x="414783" y="268023"/>
                  </a:lnTo>
                  <a:lnTo>
                    <a:pt x="414864" y="268256"/>
                  </a:lnTo>
                  <a:lnTo>
                    <a:pt x="414945" y="268489"/>
                  </a:lnTo>
                  <a:lnTo>
                    <a:pt x="415038" y="268722"/>
                  </a:lnTo>
                  <a:lnTo>
                    <a:pt x="415119" y="268955"/>
                  </a:lnTo>
                  <a:lnTo>
                    <a:pt x="415247" y="269200"/>
                  </a:lnTo>
                  <a:lnTo>
                    <a:pt x="415328" y="269433"/>
                  </a:lnTo>
                  <a:lnTo>
                    <a:pt x="415409" y="269666"/>
                  </a:lnTo>
                  <a:lnTo>
                    <a:pt x="415502" y="269899"/>
                  </a:lnTo>
                  <a:lnTo>
                    <a:pt x="415583" y="270132"/>
                  </a:lnTo>
                  <a:lnTo>
                    <a:pt x="415711" y="270377"/>
                  </a:lnTo>
                  <a:lnTo>
                    <a:pt x="415792" y="270610"/>
                  </a:lnTo>
                  <a:lnTo>
                    <a:pt x="415873" y="270843"/>
                  </a:lnTo>
                  <a:lnTo>
                    <a:pt x="415955" y="271076"/>
                  </a:lnTo>
                  <a:lnTo>
                    <a:pt x="416047" y="271309"/>
                  </a:lnTo>
                  <a:lnTo>
                    <a:pt x="416175" y="271554"/>
                  </a:lnTo>
                  <a:lnTo>
                    <a:pt x="416256" y="271787"/>
                  </a:lnTo>
                  <a:lnTo>
                    <a:pt x="416337" y="272020"/>
                  </a:lnTo>
                  <a:lnTo>
                    <a:pt x="416419" y="272253"/>
                  </a:lnTo>
                  <a:lnTo>
                    <a:pt x="416511" y="272486"/>
                  </a:lnTo>
                  <a:lnTo>
                    <a:pt x="416627" y="272731"/>
                  </a:lnTo>
                  <a:lnTo>
                    <a:pt x="416720" y="272964"/>
                  </a:lnTo>
                  <a:lnTo>
                    <a:pt x="416801" y="273197"/>
                  </a:lnTo>
                  <a:lnTo>
                    <a:pt x="416883" y="273430"/>
                  </a:lnTo>
                  <a:lnTo>
                    <a:pt x="416964" y="273663"/>
                  </a:lnTo>
                  <a:lnTo>
                    <a:pt x="417091" y="273908"/>
                  </a:lnTo>
                  <a:lnTo>
                    <a:pt x="417184" y="274141"/>
                  </a:lnTo>
                  <a:lnTo>
                    <a:pt x="417265" y="274374"/>
                  </a:lnTo>
                  <a:lnTo>
                    <a:pt x="417347" y="274607"/>
                  </a:lnTo>
                  <a:lnTo>
                    <a:pt x="417428" y="274840"/>
                  </a:lnTo>
                  <a:lnTo>
                    <a:pt x="417555" y="275085"/>
                  </a:lnTo>
                  <a:lnTo>
                    <a:pt x="417637" y="275318"/>
                  </a:lnTo>
                  <a:lnTo>
                    <a:pt x="417729" y="275551"/>
                  </a:lnTo>
                  <a:lnTo>
                    <a:pt x="417811" y="275784"/>
                  </a:lnTo>
                  <a:lnTo>
                    <a:pt x="417892" y="276016"/>
                  </a:lnTo>
                  <a:lnTo>
                    <a:pt x="418019" y="276262"/>
                  </a:lnTo>
                  <a:lnTo>
                    <a:pt x="418101" y="276495"/>
                  </a:lnTo>
                  <a:lnTo>
                    <a:pt x="418193" y="276728"/>
                  </a:lnTo>
                  <a:lnTo>
                    <a:pt x="418275" y="276961"/>
                  </a:lnTo>
                  <a:lnTo>
                    <a:pt x="418356" y="277193"/>
                  </a:lnTo>
                  <a:lnTo>
                    <a:pt x="418483" y="277439"/>
                  </a:lnTo>
                  <a:lnTo>
                    <a:pt x="418565" y="277672"/>
                  </a:lnTo>
                  <a:lnTo>
                    <a:pt x="418646" y="277905"/>
                  </a:lnTo>
                  <a:lnTo>
                    <a:pt x="418739" y="278138"/>
                  </a:lnTo>
                  <a:lnTo>
                    <a:pt x="418820" y="278370"/>
                  </a:lnTo>
                  <a:lnTo>
                    <a:pt x="418947" y="278603"/>
                  </a:lnTo>
                  <a:lnTo>
                    <a:pt x="419029" y="278849"/>
                  </a:lnTo>
                  <a:lnTo>
                    <a:pt x="419110" y="279082"/>
                  </a:lnTo>
                  <a:lnTo>
                    <a:pt x="419203" y="279315"/>
                  </a:lnTo>
                  <a:lnTo>
                    <a:pt x="419284" y="279547"/>
                  </a:lnTo>
                  <a:lnTo>
                    <a:pt x="419411" y="279780"/>
                  </a:lnTo>
                  <a:lnTo>
                    <a:pt x="419493" y="280026"/>
                  </a:lnTo>
                  <a:lnTo>
                    <a:pt x="419574" y="280259"/>
                  </a:lnTo>
                  <a:lnTo>
                    <a:pt x="419655" y="280492"/>
                  </a:lnTo>
                  <a:lnTo>
                    <a:pt x="419748" y="280724"/>
                  </a:lnTo>
                  <a:lnTo>
                    <a:pt x="419875" y="280957"/>
                  </a:lnTo>
                  <a:lnTo>
                    <a:pt x="419957" y="281203"/>
                  </a:lnTo>
                  <a:lnTo>
                    <a:pt x="420038" y="281474"/>
                  </a:lnTo>
                  <a:lnTo>
                    <a:pt x="420119" y="281720"/>
                  </a:lnTo>
                  <a:lnTo>
                    <a:pt x="420212" y="281953"/>
                  </a:lnTo>
                  <a:lnTo>
                    <a:pt x="420339" y="282186"/>
                  </a:lnTo>
                  <a:lnTo>
                    <a:pt x="420421" y="282419"/>
                  </a:lnTo>
                  <a:lnTo>
                    <a:pt x="420502" y="282651"/>
                  </a:lnTo>
                  <a:lnTo>
                    <a:pt x="420583" y="282897"/>
                  </a:lnTo>
                  <a:lnTo>
                    <a:pt x="420664" y="283130"/>
                  </a:lnTo>
                  <a:lnTo>
                    <a:pt x="420792" y="283363"/>
                  </a:lnTo>
                  <a:lnTo>
                    <a:pt x="420885" y="283596"/>
                  </a:lnTo>
                  <a:lnTo>
                    <a:pt x="420966" y="283828"/>
                  </a:lnTo>
                  <a:lnTo>
                    <a:pt x="421047" y="284074"/>
                  </a:lnTo>
                  <a:lnTo>
                    <a:pt x="421128" y="284307"/>
                  </a:lnTo>
                  <a:lnTo>
                    <a:pt x="421256" y="284540"/>
                  </a:lnTo>
                  <a:lnTo>
                    <a:pt x="421337" y="284773"/>
                  </a:lnTo>
                  <a:lnTo>
                    <a:pt x="421430" y="285005"/>
                  </a:lnTo>
                  <a:lnTo>
                    <a:pt x="421511" y="285251"/>
                  </a:lnTo>
                  <a:lnTo>
                    <a:pt x="421592" y="285484"/>
                  </a:lnTo>
                  <a:lnTo>
                    <a:pt x="421720" y="285717"/>
                  </a:lnTo>
                  <a:lnTo>
                    <a:pt x="421801" y="285950"/>
                  </a:lnTo>
                  <a:lnTo>
                    <a:pt x="421894" y="286182"/>
                  </a:lnTo>
                  <a:lnTo>
                    <a:pt x="421975" y="286428"/>
                  </a:lnTo>
                  <a:lnTo>
                    <a:pt x="422056" y="286700"/>
                  </a:lnTo>
                  <a:lnTo>
                    <a:pt x="422184" y="286945"/>
                  </a:lnTo>
                  <a:lnTo>
                    <a:pt x="422265" y="287178"/>
                  </a:lnTo>
                  <a:lnTo>
                    <a:pt x="422346" y="287411"/>
                  </a:lnTo>
                  <a:lnTo>
                    <a:pt x="422439" y="287644"/>
                  </a:lnTo>
                  <a:lnTo>
                    <a:pt x="422520" y="287877"/>
                  </a:lnTo>
                  <a:lnTo>
                    <a:pt x="422648" y="288122"/>
                  </a:lnTo>
                  <a:lnTo>
                    <a:pt x="422729" y="288355"/>
                  </a:lnTo>
                  <a:lnTo>
                    <a:pt x="422810" y="288588"/>
                  </a:lnTo>
                  <a:lnTo>
                    <a:pt x="422903" y="288821"/>
                  </a:lnTo>
                  <a:lnTo>
                    <a:pt x="422984" y="289054"/>
                  </a:lnTo>
                  <a:lnTo>
                    <a:pt x="423112" y="289299"/>
                  </a:lnTo>
                  <a:lnTo>
                    <a:pt x="423193" y="289532"/>
                  </a:lnTo>
                  <a:lnTo>
                    <a:pt x="423274" y="289765"/>
                  </a:lnTo>
                  <a:lnTo>
                    <a:pt x="423355" y="289998"/>
                  </a:lnTo>
                </a:path>
                <a:path w="925195" h="787400">
                  <a:moveTo>
                    <a:pt x="423355" y="289998"/>
                  </a:moveTo>
                  <a:lnTo>
                    <a:pt x="423448" y="290231"/>
                  </a:lnTo>
                  <a:lnTo>
                    <a:pt x="423576" y="290515"/>
                  </a:lnTo>
                  <a:lnTo>
                    <a:pt x="423657" y="290748"/>
                  </a:lnTo>
                  <a:lnTo>
                    <a:pt x="423738" y="290994"/>
                  </a:lnTo>
                  <a:lnTo>
                    <a:pt x="423819" y="291226"/>
                  </a:lnTo>
                  <a:lnTo>
                    <a:pt x="423912" y="291459"/>
                  </a:lnTo>
                  <a:lnTo>
                    <a:pt x="424040" y="291692"/>
                  </a:lnTo>
                  <a:lnTo>
                    <a:pt x="424121" y="291925"/>
                  </a:lnTo>
                  <a:lnTo>
                    <a:pt x="424202" y="292171"/>
                  </a:lnTo>
                  <a:lnTo>
                    <a:pt x="424283" y="292403"/>
                  </a:lnTo>
                  <a:lnTo>
                    <a:pt x="424365" y="292636"/>
                  </a:lnTo>
                  <a:lnTo>
                    <a:pt x="424492" y="292869"/>
                  </a:lnTo>
                  <a:lnTo>
                    <a:pt x="424585" y="293102"/>
                  </a:lnTo>
                  <a:lnTo>
                    <a:pt x="424666" y="293348"/>
                  </a:lnTo>
                  <a:lnTo>
                    <a:pt x="424747" y="293619"/>
                  </a:lnTo>
                  <a:lnTo>
                    <a:pt x="424829" y="293865"/>
                  </a:lnTo>
                  <a:lnTo>
                    <a:pt x="424956" y="294098"/>
                  </a:lnTo>
                  <a:lnTo>
                    <a:pt x="425037" y="294331"/>
                  </a:lnTo>
                  <a:lnTo>
                    <a:pt x="425130" y="294563"/>
                  </a:lnTo>
                  <a:lnTo>
                    <a:pt x="425211" y="294796"/>
                  </a:lnTo>
                  <a:lnTo>
                    <a:pt x="425293" y="295042"/>
                  </a:lnTo>
                  <a:lnTo>
                    <a:pt x="425420" y="295275"/>
                  </a:lnTo>
                  <a:lnTo>
                    <a:pt x="425501" y="295507"/>
                  </a:lnTo>
                  <a:lnTo>
                    <a:pt x="425594" y="295740"/>
                  </a:lnTo>
                  <a:lnTo>
                    <a:pt x="425675" y="295973"/>
                  </a:lnTo>
                  <a:lnTo>
                    <a:pt x="425757" y="296219"/>
                  </a:lnTo>
                  <a:lnTo>
                    <a:pt x="425884" y="296490"/>
                  </a:lnTo>
                  <a:lnTo>
                    <a:pt x="425965" y="296736"/>
                  </a:lnTo>
                  <a:lnTo>
                    <a:pt x="426058" y="296969"/>
                  </a:lnTo>
                  <a:lnTo>
                    <a:pt x="426139" y="297202"/>
                  </a:lnTo>
                  <a:lnTo>
                    <a:pt x="426221" y="297435"/>
                  </a:lnTo>
                  <a:lnTo>
                    <a:pt x="426348" y="297667"/>
                  </a:lnTo>
                  <a:lnTo>
                    <a:pt x="426429" y="297913"/>
                  </a:lnTo>
                  <a:lnTo>
                    <a:pt x="426511" y="298146"/>
                  </a:lnTo>
                  <a:lnTo>
                    <a:pt x="426603" y="298379"/>
                  </a:lnTo>
                  <a:lnTo>
                    <a:pt x="426685" y="298612"/>
                  </a:lnTo>
                  <a:lnTo>
                    <a:pt x="426812" y="298896"/>
                  </a:lnTo>
                  <a:lnTo>
                    <a:pt x="426893" y="299129"/>
                  </a:lnTo>
                  <a:lnTo>
                    <a:pt x="426975" y="299362"/>
                  </a:lnTo>
                  <a:lnTo>
                    <a:pt x="427056" y="299607"/>
                  </a:lnTo>
                  <a:lnTo>
                    <a:pt x="427149" y="299840"/>
                  </a:lnTo>
                  <a:lnTo>
                    <a:pt x="427276" y="300073"/>
                  </a:lnTo>
                  <a:lnTo>
                    <a:pt x="427357" y="300306"/>
                  </a:lnTo>
                  <a:lnTo>
                    <a:pt x="427439" y="300539"/>
                  </a:lnTo>
                  <a:lnTo>
                    <a:pt x="427520" y="300784"/>
                  </a:lnTo>
                  <a:lnTo>
                    <a:pt x="427613" y="301017"/>
                  </a:lnTo>
                  <a:lnTo>
                    <a:pt x="427729" y="301302"/>
                  </a:lnTo>
                  <a:lnTo>
                    <a:pt x="427821" y="301535"/>
                  </a:lnTo>
                  <a:lnTo>
                    <a:pt x="427903" y="301767"/>
                  </a:lnTo>
                  <a:lnTo>
                    <a:pt x="427984" y="302000"/>
                  </a:lnTo>
                  <a:lnTo>
                    <a:pt x="428065" y="302233"/>
                  </a:lnTo>
                  <a:lnTo>
                    <a:pt x="428193" y="302479"/>
                  </a:lnTo>
                  <a:lnTo>
                    <a:pt x="428285" y="302712"/>
                  </a:lnTo>
                  <a:lnTo>
                    <a:pt x="428367" y="302944"/>
                  </a:lnTo>
                  <a:lnTo>
                    <a:pt x="428448" y="303177"/>
                  </a:lnTo>
                  <a:lnTo>
                    <a:pt x="428529" y="303462"/>
                  </a:lnTo>
                  <a:lnTo>
                    <a:pt x="428657" y="303694"/>
                  </a:lnTo>
                  <a:lnTo>
                    <a:pt x="428738" y="303927"/>
                  </a:lnTo>
                  <a:lnTo>
                    <a:pt x="428831" y="304173"/>
                  </a:lnTo>
                  <a:lnTo>
                    <a:pt x="428912" y="304406"/>
                  </a:lnTo>
                  <a:lnTo>
                    <a:pt x="428993" y="304639"/>
                  </a:lnTo>
                  <a:lnTo>
                    <a:pt x="429121" y="304871"/>
                  </a:lnTo>
                  <a:lnTo>
                    <a:pt x="429202" y="305104"/>
                  </a:lnTo>
                  <a:lnTo>
                    <a:pt x="429295" y="305350"/>
                  </a:lnTo>
                  <a:lnTo>
                    <a:pt x="429376" y="305622"/>
                  </a:lnTo>
                  <a:lnTo>
                    <a:pt x="429457" y="305867"/>
                  </a:lnTo>
                  <a:lnTo>
                    <a:pt x="429585" y="306100"/>
                  </a:lnTo>
                  <a:lnTo>
                    <a:pt x="429666" y="306333"/>
                  </a:lnTo>
                  <a:lnTo>
                    <a:pt x="429759" y="306566"/>
                  </a:lnTo>
                  <a:lnTo>
                    <a:pt x="429840" y="306799"/>
                  </a:lnTo>
                  <a:lnTo>
                    <a:pt x="429921" y="307044"/>
                  </a:lnTo>
                  <a:lnTo>
                    <a:pt x="430049" y="307277"/>
                  </a:lnTo>
                  <a:lnTo>
                    <a:pt x="430130" y="307562"/>
                  </a:lnTo>
                  <a:lnTo>
                    <a:pt x="430211" y="307794"/>
                  </a:lnTo>
                  <a:lnTo>
                    <a:pt x="430304" y="308027"/>
                  </a:lnTo>
                  <a:lnTo>
                    <a:pt x="430385" y="308260"/>
                  </a:lnTo>
                  <a:lnTo>
                    <a:pt x="430513" y="308493"/>
                  </a:lnTo>
                  <a:lnTo>
                    <a:pt x="430594" y="308739"/>
                  </a:lnTo>
                  <a:lnTo>
                    <a:pt x="430675" y="308971"/>
                  </a:lnTo>
                  <a:lnTo>
                    <a:pt x="430756" y="309204"/>
                  </a:lnTo>
                  <a:lnTo>
                    <a:pt x="430849" y="309489"/>
                  </a:lnTo>
                  <a:lnTo>
                    <a:pt x="430977" y="309722"/>
                  </a:lnTo>
                  <a:lnTo>
                    <a:pt x="431058" y="309954"/>
                  </a:lnTo>
                  <a:lnTo>
                    <a:pt x="431139" y="310187"/>
                  </a:lnTo>
                  <a:lnTo>
                    <a:pt x="431220" y="310433"/>
                  </a:lnTo>
                  <a:lnTo>
                    <a:pt x="431313" y="310666"/>
                  </a:lnTo>
                  <a:lnTo>
                    <a:pt x="431429" y="310899"/>
                  </a:lnTo>
                  <a:lnTo>
                    <a:pt x="431522" y="311183"/>
                  </a:lnTo>
                  <a:lnTo>
                    <a:pt x="431603" y="311416"/>
                  </a:lnTo>
                  <a:lnTo>
                    <a:pt x="431684" y="311649"/>
                  </a:lnTo>
                  <a:lnTo>
                    <a:pt x="431777" y="311894"/>
                  </a:lnTo>
                  <a:lnTo>
                    <a:pt x="431893" y="312127"/>
                  </a:lnTo>
                  <a:lnTo>
                    <a:pt x="431986" y="312360"/>
                  </a:lnTo>
                  <a:lnTo>
                    <a:pt x="432067" y="312593"/>
                  </a:lnTo>
                  <a:lnTo>
                    <a:pt x="432148" y="312877"/>
                  </a:lnTo>
                  <a:lnTo>
                    <a:pt x="432229" y="313110"/>
                  </a:lnTo>
                  <a:lnTo>
                    <a:pt x="432357" y="313343"/>
                  </a:lnTo>
                  <a:lnTo>
                    <a:pt x="432438" y="313589"/>
                  </a:lnTo>
                  <a:lnTo>
                    <a:pt x="432531" y="313822"/>
                  </a:lnTo>
                  <a:lnTo>
                    <a:pt x="432612" y="314054"/>
                  </a:lnTo>
                  <a:lnTo>
                    <a:pt x="432693" y="314287"/>
                  </a:lnTo>
                  <a:lnTo>
                    <a:pt x="432821" y="314572"/>
                  </a:lnTo>
                  <a:lnTo>
                    <a:pt x="432902" y="314804"/>
                  </a:lnTo>
                  <a:lnTo>
                    <a:pt x="432995" y="315037"/>
                  </a:lnTo>
                  <a:lnTo>
                    <a:pt x="433076" y="315283"/>
                  </a:lnTo>
                  <a:lnTo>
                    <a:pt x="433157" y="315516"/>
                  </a:lnTo>
                  <a:lnTo>
                    <a:pt x="433285" y="315749"/>
                  </a:lnTo>
                  <a:lnTo>
                    <a:pt x="433366" y="315981"/>
                  </a:lnTo>
                  <a:lnTo>
                    <a:pt x="433447" y="316266"/>
                  </a:lnTo>
                  <a:lnTo>
                    <a:pt x="433540" y="316499"/>
                  </a:lnTo>
                  <a:lnTo>
                    <a:pt x="433621" y="316732"/>
                  </a:lnTo>
                  <a:lnTo>
                    <a:pt x="433749" y="316977"/>
                  </a:lnTo>
                  <a:lnTo>
                    <a:pt x="433830" y="317210"/>
                  </a:lnTo>
                  <a:lnTo>
                    <a:pt x="433911" y="317443"/>
                  </a:lnTo>
                  <a:lnTo>
                    <a:pt x="434004" y="317676"/>
                  </a:lnTo>
                  <a:lnTo>
                    <a:pt x="434085" y="317960"/>
                  </a:lnTo>
                  <a:lnTo>
                    <a:pt x="434213" y="318193"/>
                  </a:lnTo>
                  <a:lnTo>
                    <a:pt x="434294" y="318426"/>
                  </a:lnTo>
                  <a:lnTo>
                    <a:pt x="434375" y="318672"/>
                  </a:lnTo>
                  <a:lnTo>
                    <a:pt x="434457" y="318904"/>
                  </a:lnTo>
                  <a:lnTo>
                    <a:pt x="434549" y="319137"/>
                  </a:lnTo>
                  <a:lnTo>
                    <a:pt x="434677" y="319422"/>
                  </a:lnTo>
                  <a:lnTo>
                    <a:pt x="434758" y="319655"/>
                  </a:lnTo>
                  <a:lnTo>
                    <a:pt x="434839" y="319887"/>
                  </a:lnTo>
                  <a:lnTo>
                    <a:pt x="434921" y="320120"/>
                  </a:lnTo>
                  <a:lnTo>
                    <a:pt x="435013" y="320366"/>
                  </a:lnTo>
                  <a:lnTo>
                    <a:pt x="435129" y="320599"/>
                  </a:lnTo>
                  <a:lnTo>
                    <a:pt x="435222" y="320883"/>
                  </a:lnTo>
                  <a:lnTo>
                    <a:pt x="435303" y="321116"/>
                  </a:lnTo>
                  <a:lnTo>
                    <a:pt x="435385" y="321349"/>
                  </a:lnTo>
                  <a:lnTo>
                    <a:pt x="435477" y="321582"/>
                  </a:lnTo>
                  <a:lnTo>
                    <a:pt x="435593" y="321815"/>
                  </a:lnTo>
                  <a:lnTo>
                    <a:pt x="435686" y="322060"/>
                  </a:lnTo>
                  <a:lnTo>
                    <a:pt x="435767" y="322332"/>
                  </a:lnTo>
                  <a:lnTo>
                    <a:pt x="435849" y="322578"/>
                  </a:lnTo>
                  <a:lnTo>
                    <a:pt x="435930" y="322810"/>
                  </a:lnTo>
                  <a:lnTo>
                    <a:pt x="436057" y="323043"/>
                  </a:lnTo>
                  <a:lnTo>
                    <a:pt x="436139" y="323276"/>
                  </a:lnTo>
                  <a:lnTo>
                    <a:pt x="436231" y="323509"/>
                  </a:lnTo>
                  <a:lnTo>
                    <a:pt x="436313" y="323793"/>
                  </a:lnTo>
                  <a:lnTo>
                    <a:pt x="436394" y="324026"/>
                  </a:lnTo>
                  <a:lnTo>
                    <a:pt x="436521" y="324272"/>
                  </a:lnTo>
                  <a:lnTo>
                    <a:pt x="436603" y="324505"/>
                  </a:lnTo>
                  <a:lnTo>
                    <a:pt x="436695" y="324738"/>
                  </a:lnTo>
                  <a:lnTo>
                    <a:pt x="436777" y="324970"/>
                  </a:lnTo>
                  <a:lnTo>
                    <a:pt x="436858" y="325255"/>
                  </a:lnTo>
                  <a:lnTo>
                    <a:pt x="436985" y="325488"/>
                  </a:lnTo>
                  <a:lnTo>
                    <a:pt x="437067" y="325720"/>
                  </a:lnTo>
                  <a:lnTo>
                    <a:pt x="437148" y="325966"/>
                  </a:lnTo>
                  <a:lnTo>
                    <a:pt x="437241" y="326199"/>
                  </a:lnTo>
                  <a:lnTo>
                    <a:pt x="437322" y="326432"/>
                  </a:lnTo>
                  <a:lnTo>
                    <a:pt x="437449" y="326716"/>
                  </a:lnTo>
                  <a:lnTo>
                    <a:pt x="437531" y="326949"/>
                  </a:lnTo>
                  <a:lnTo>
                    <a:pt x="437612" y="327182"/>
                  </a:lnTo>
                  <a:lnTo>
                    <a:pt x="437705" y="327415"/>
                  </a:lnTo>
                  <a:lnTo>
                    <a:pt x="437786" y="327661"/>
                  </a:lnTo>
                  <a:lnTo>
                    <a:pt x="437913" y="327945"/>
                  </a:lnTo>
                  <a:lnTo>
                    <a:pt x="437995" y="328178"/>
                  </a:lnTo>
                  <a:lnTo>
                    <a:pt x="438076" y="328411"/>
                  </a:lnTo>
                  <a:lnTo>
                    <a:pt x="438157" y="328643"/>
                  </a:lnTo>
                  <a:lnTo>
                    <a:pt x="438250" y="328876"/>
                  </a:lnTo>
                  <a:lnTo>
                    <a:pt x="438377" y="329122"/>
                  </a:lnTo>
                  <a:lnTo>
                    <a:pt x="438459" y="329394"/>
                  </a:lnTo>
                  <a:lnTo>
                    <a:pt x="438540" y="329639"/>
                  </a:lnTo>
                  <a:lnTo>
                    <a:pt x="438621" y="329872"/>
                  </a:lnTo>
                  <a:lnTo>
                    <a:pt x="438714" y="330105"/>
                  </a:lnTo>
                  <a:lnTo>
                    <a:pt x="438830" y="330338"/>
                  </a:lnTo>
                  <a:lnTo>
                    <a:pt x="438923" y="330622"/>
                  </a:lnTo>
                  <a:lnTo>
                    <a:pt x="439004" y="330855"/>
                  </a:lnTo>
                  <a:lnTo>
                    <a:pt x="439085" y="331088"/>
                  </a:lnTo>
                  <a:lnTo>
                    <a:pt x="439166" y="331334"/>
                  </a:lnTo>
                  <a:lnTo>
                    <a:pt x="439294" y="331566"/>
                  </a:lnTo>
                  <a:lnTo>
                    <a:pt x="439387" y="331799"/>
                  </a:lnTo>
                  <a:lnTo>
                    <a:pt x="439468" y="332084"/>
                  </a:lnTo>
                  <a:lnTo>
                    <a:pt x="439549" y="332317"/>
                  </a:lnTo>
                  <a:lnTo>
                    <a:pt x="439630" y="332549"/>
                  </a:lnTo>
                  <a:lnTo>
                    <a:pt x="439758" y="332782"/>
                  </a:lnTo>
                  <a:lnTo>
                    <a:pt x="439839" y="333028"/>
                  </a:lnTo>
                  <a:lnTo>
                    <a:pt x="439932" y="333300"/>
                  </a:lnTo>
                  <a:lnTo>
                    <a:pt x="440013" y="333545"/>
                  </a:lnTo>
                  <a:lnTo>
                    <a:pt x="440094" y="333778"/>
                  </a:lnTo>
                  <a:lnTo>
                    <a:pt x="440222" y="334011"/>
                  </a:lnTo>
                  <a:lnTo>
                    <a:pt x="440303" y="334244"/>
                  </a:lnTo>
                  <a:lnTo>
                    <a:pt x="440396" y="334528"/>
                  </a:lnTo>
                  <a:lnTo>
                    <a:pt x="440477" y="334761"/>
                  </a:lnTo>
                  <a:lnTo>
                    <a:pt x="440558" y="334994"/>
                  </a:lnTo>
                  <a:lnTo>
                    <a:pt x="440686" y="335240"/>
                  </a:lnTo>
                  <a:lnTo>
                    <a:pt x="440767" y="335472"/>
                  </a:lnTo>
                  <a:lnTo>
                    <a:pt x="440848" y="335757"/>
                  </a:lnTo>
                  <a:lnTo>
                    <a:pt x="440941" y="335990"/>
                  </a:lnTo>
                  <a:lnTo>
                    <a:pt x="441022" y="336223"/>
                  </a:lnTo>
                  <a:lnTo>
                    <a:pt x="441150" y="336455"/>
                  </a:lnTo>
                  <a:lnTo>
                    <a:pt x="441231" y="336688"/>
                  </a:lnTo>
                  <a:lnTo>
                    <a:pt x="441312" y="336973"/>
                  </a:lnTo>
                  <a:lnTo>
                    <a:pt x="441405" y="337206"/>
                  </a:lnTo>
                  <a:lnTo>
                    <a:pt x="441486" y="337451"/>
                  </a:lnTo>
                  <a:lnTo>
                    <a:pt x="441614" y="337684"/>
                  </a:lnTo>
                  <a:lnTo>
                    <a:pt x="441695" y="337917"/>
                  </a:lnTo>
                  <a:lnTo>
                    <a:pt x="441776" y="338201"/>
                  </a:lnTo>
                </a:path>
                <a:path w="925195" h="787400">
                  <a:moveTo>
                    <a:pt x="441776" y="338201"/>
                  </a:moveTo>
                  <a:lnTo>
                    <a:pt x="441857" y="338434"/>
                  </a:lnTo>
                  <a:lnTo>
                    <a:pt x="441950" y="338667"/>
                  </a:lnTo>
                  <a:lnTo>
                    <a:pt x="442078" y="338900"/>
                  </a:lnTo>
                  <a:lnTo>
                    <a:pt x="442159" y="339146"/>
                  </a:lnTo>
                  <a:lnTo>
                    <a:pt x="442240" y="339430"/>
                  </a:lnTo>
                  <a:lnTo>
                    <a:pt x="442321" y="339663"/>
                  </a:lnTo>
                  <a:lnTo>
                    <a:pt x="442414" y="339896"/>
                  </a:lnTo>
                  <a:lnTo>
                    <a:pt x="442530" y="340129"/>
                  </a:lnTo>
                  <a:lnTo>
                    <a:pt x="442623" y="340361"/>
                  </a:lnTo>
                  <a:lnTo>
                    <a:pt x="442704" y="340646"/>
                  </a:lnTo>
                  <a:lnTo>
                    <a:pt x="442785" y="340879"/>
                  </a:lnTo>
                  <a:lnTo>
                    <a:pt x="442867" y="341124"/>
                  </a:lnTo>
                  <a:lnTo>
                    <a:pt x="442994" y="341357"/>
                  </a:lnTo>
                  <a:lnTo>
                    <a:pt x="443087" y="341590"/>
                  </a:lnTo>
                  <a:lnTo>
                    <a:pt x="443168" y="341875"/>
                  </a:lnTo>
                  <a:lnTo>
                    <a:pt x="443249" y="342107"/>
                  </a:lnTo>
                  <a:lnTo>
                    <a:pt x="443331" y="342340"/>
                  </a:lnTo>
                  <a:lnTo>
                    <a:pt x="443458" y="342573"/>
                  </a:lnTo>
                  <a:lnTo>
                    <a:pt x="443539" y="342819"/>
                  </a:lnTo>
                  <a:lnTo>
                    <a:pt x="443632" y="343090"/>
                  </a:lnTo>
                  <a:lnTo>
                    <a:pt x="443713" y="343336"/>
                  </a:lnTo>
                  <a:lnTo>
                    <a:pt x="443795" y="343569"/>
                  </a:lnTo>
                  <a:lnTo>
                    <a:pt x="443922" y="343802"/>
                  </a:lnTo>
                  <a:lnTo>
                    <a:pt x="444003" y="344086"/>
                  </a:lnTo>
                  <a:lnTo>
                    <a:pt x="444096" y="344319"/>
                  </a:lnTo>
                  <a:lnTo>
                    <a:pt x="444177" y="344552"/>
                  </a:lnTo>
                  <a:lnTo>
                    <a:pt x="444259" y="344785"/>
                  </a:lnTo>
                  <a:lnTo>
                    <a:pt x="444386" y="345030"/>
                  </a:lnTo>
                  <a:lnTo>
                    <a:pt x="444467" y="345302"/>
                  </a:lnTo>
                  <a:lnTo>
                    <a:pt x="444549" y="345548"/>
                  </a:lnTo>
                  <a:lnTo>
                    <a:pt x="444641" y="345781"/>
                  </a:lnTo>
                  <a:lnTo>
                    <a:pt x="444723" y="346013"/>
                  </a:lnTo>
                  <a:lnTo>
                    <a:pt x="444850" y="346246"/>
                  </a:lnTo>
                  <a:lnTo>
                    <a:pt x="444932" y="346531"/>
                  </a:lnTo>
                  <a:lnTo>
                    <a:pt x="445013" y="346764"/>
                  </a:lnTo>
                  <a:lnTo>
                    <a:pt x="445106" y="346996"/>
                  </a:lnTo>
                  <a:lnTo>
                    <a:pt x="445187" y="347242"/>
                  </a:lnTo>
                  <a:lnTo>
                    <a:pt x="445314" y="347514"/>
                  </a:lnTo>
                  <a:lnTo>
                    <a:pt x="445396" y="347759"/>
                  </a:lnTo>
                  <a:lnTo>
                    <a:pt x="445477" y="347992"/>
                  </a:lnTo>
                  <a:lnTo>
                    <a:pt x="445558" y="348225"/>
                  </a:lnTo>
                  <a:lnTo>
                    <a:pt x="445651" y="348458"/>
                  </a:lnTo>
                  <a:lnTo>
                    <a:pt x="445778" y="348742"/>
                  </a:lnTo>
                  <a:lnTo>
                    <a:pt x="445860" y="348975"/>
                  </a:lnTo>
                  <a:lnTo>
                    <a:pt x="445941" y="349221"/>
                  </a:lnTo>
                  <a:lnTo>
                    <a:pt x="446022" y="349454"/>
                  </a:lnTo>
                  <a:lnTo>
                    <a:pt x="446115" y="349687"/>
                  </a:lnTo>
                  <a:lnTo>
                    <a:pt x="446231" y="349971"/>
                  </a:lnTo>
                  <a:lnTo>
                    <a:pt x="446324" y="350204"/>
                  </a:lnTo>
                  <a:lnTo>
                    <a:pt x="446405" y="350437"/>
                  </a:lnTo>
                  <a:lnTo>
                    <a:pt x="446486" y="350669"/>
                  </a:lnTo>
                  <a:lnTo>
                    <a:pt x="446567" y="350954"/>
                  </a:lnTo>
                  <a:lnTo>
                    <a:pt x="447031" y="352183"/>
                  </a:lnTo>
                  <a:lnTo>
                    <a:pt x="447159" y="352416"/>
                  </a:lnTo>
                  <a:lnTo>
                    <a:pt x="447240" y="352648"/>
                  </a:lnTo>
                  <a:lnTo>
                    <a:pt x="447333" y="352881"/>
                  </a:lnTo>
                  <a:lnTo>
                    <a:pt x="447414" y="353166"/>
                  </a:lnTo>
                  <a:lnTo>
                    <a:pt x="447495" y="353398"/>
                  </a:lnTo>
                  <a:lnTo>
                    <a:pt x="447623" y="353644"/>
                  </a:lnTo>
                  <a:lnTo>
                    <a:pt x="447704" y="353877"/>
                  </a:lnTo>
                  <a:lnTo>
                    <a:pt x="447797" y="354162"/>
                  </a:lnTo>
                  <a:lnTo>
                    <a:pt x="447878" y="354394"/>
                  </a:lnTo>
                  <a:lnTo>
                    <a:pt x="447959" y="354627"/>
                  </a:lnTo>
                  <a:lnTo>
                    <a:pt x="448087" y="354860"/>
                  </a:lnTo>
                  <a:lnTo>
                    <a:pt x="448168" y="355093"/>
                  </a:lnTo>
                  <a:lnTo>
                    <a:pt x="448249" y="355377"/>
                  </a:lnTo>
                  <a:lnTo>
                    <a:pt x="448342" y="355610"/>
                  </a:lnTo>
                  <a:lnTo>
                    <a:pt x="448423" y="355856"/>
                  </a:lnTo>
                  <a:lnTo>
                    <a:pt x="448551" y="356089"/>
                  </a:lnTo>
                  <a:lnTo>
                    <a:pt x="448632" y="356373"/>
                  </a:lnTo>
                  <a:lnTo>
                    <a:pt x="448713" y="356606"/>
                  </a:lnTo>
                  <a:lnTo>
                    <a:pt x="448806" y="356839"/>
                  </a:lnTo>
                  <a:lnTo>
                    <a:pt x="448887" y="357072"/>
                  </a:lnTo>
                  <a:lnTo>
                    <a:pt x="449015" y="357304"/>
                  </a:lnTo>
                  <a:lnTo>
                    <a:pt x="449479" y="358585"/>
                  </a:lnTo>
                  <a:lnTo>
                    <a:pt x="449560" y="358818"/>
                  </a:lnTo>
                  <a:lnTo>
                    <a:pt x="449641" y="359050"/>
                  </a:lnTo>
                  <a:lnTo>
                    <a:pt x="449722" y="359283"/>
                  </a:lnTo>
                  <a:lnTo>
                    <a:pt x="449815" y="359568"/>
                  </a:lnTo>
                  <a:lnTo>
                    <a:pt x="449931" y="359801"/>
                  </a:lnTo>
                  <a:lnTo>
                    <a:pt x="450024" y="360046"/>
                  </a:lnTo>
                  <a:lnTo>
                    <a:pt x="450105" y="360279"/>
                  </a:lnTo>
                  <a:lnTo>
                    <a:pt x="450186" y="360564"/>
                  </a:lnTo>
                  <a:lnTo>
                    <a:pt x="450268" y="360797"/>
                  </a:lnTo>
                  <a:lnTo>
                    <a:pt x="450395" y="361029"/>
                  </a:lnTo>
                  <a:lnTo>
                    <a:pt x="450488" y="361262"/>
                  </a:lnTo>
                  <a:lnTo>
                    <a:pt x="450569" y="361495"/>
                  </a:lnTo>
                  <a:lnTo>
                    <a:pt x="450650" y="361779"/>
                  </a:lnTo>
                  <a:lnTo>
                    <a:pt x="450732" y="362012"/>
                  </a:lnTo>
                  <a:lnTo>
                    <a:pt x="450859" y="362258"/>
                  </a:lnTo>
                  <a:lnTo>
                    <a:pt x="450952" y="362491"/>
                  </a:lnTo>
                  <a:lnTo>
                    <a:pt x="451033" y="362775"/>
                  </a:lnTo>
                  <a:lnTo>
                    <a:pt x="451114" y="363008"/>
                  </a:lnTo>
                  <a:lnTo>
                    <a:pt x="451196" y="363241"/>
                  </a:lnTo>
                  <a:lnTo>
                    <a:pt x="451323" y="363474"/>
                  </a:lnTo>
                  <a:lnTo>
                    <a:pt x="451404" y="363758"/>
                  </a:lnTo>
                  <a:lnTo>
                    <a:pt x="451497" y="363991"/>
                  </a:lnTo>
                  <a:lnTo>
                    <a:pt x="451578" y="364224"/>
                  </a:lnTo>
                  <a:lnTo>
                    <a:pt x="451660" y="364470"/>
                  </a:lnTo>
                  <a:lnTo>
                    <a:pt x="451787" y="364741"/>
                  </a:lnTo>
                  <a:lnTo>
                    <a:pt x="451868" y="364987"/>
                  </a:lnTo>
                  <a:lnTo>
                    <a:pt x="451950" y="365220"/>
                  </a:lnTo>
                  <a:lnTo>
                    <a:pt x="452042" y="365453"/>
                  </a:lnTo>
                  <a:lnTo>
                    <a:pt x="452124" y="365685"/>
                  </a:lnTo>
                  <a:lnTo>
                    <a:pt x="452251" y="365970"/>
                  </a:lnTo>
                  <a:lnTo>
                    <a:pt x="452332" y="366203"/>
                  </a:lnTo>
                  <a:lnTo>
                    <a:pt x="452414" y="366449"/>
                  </a:lnTo>
                  <a:lnTo>
                    <a:pt x="452506" y="366681"/>
                  </a:lnTo>
                  <a:lnTo>
                    <a:pt x="452588" y="366966"/>
                  </a:lnTo>
                  <a:lnTo>
                    <a:pt x="452715" y="367199"/>
                  </a:lnTo>
                  <a:lnTo>
                    <a:pt x="452796" y="367431"/>
                  </a:lnTo>
                  <a:lnTo>
                    <a:pt x="452878" y="367664"/>
                  </a:lnTo>
                  <a:lnTo>
                    <a:pt x="452959" y="367949"/>
                  </a:lnTo>
                  <a:lnTo>
                    <a:pt x="453052" y="368182"/>
                  </a:lnTo>
                  <a:lnTo>
                    <a:pt x="453179" y="368414"/>
                  </a:lnTo>
                  <a:lnTo>
                    <a:pt x="453260" y="368660"/>
                  </a:lnTo>
                  <a:lnTo>
                    <a:pt x="453342" y="368932"/>
                  </a:lnTo>
                  <a:lnTo>
                    <a:pt x="453423" y="369178"/>
                  </a:lnTo>
                  <a:lnTo>
                    <a:pt x="453516" y="369410"/>
                  </a:lnTo>
                  <a:lnTo>
                    <a:pt x="453632" y="369643"/>
                  </a:lnTo>
                  <a:lnTo>
                    <a:pt x="453724" y="369928"/>
                  </a:lnTo>
                  <a:lnTo>
                    <a:pt x="453806" y="370160"/>
                  </a:lnTo>
                  <a:lnTo>
                    <a:pt x="453887" y="370393"/>
                  </a:lnTo>
                  <a:lnTo>
                    <a:pt x="453968" y="370626"/>
                  </a:lnTo>
                  <a:lnTo>
                    <a:pt x="454096" y="370911"/>
                  </a:lnTo>
                  <a:lnTo>
                    <a:pt x="454188" y="371143"/>
                  </a:lnTo>
                  <a:lnTo>
                    <a:pt x="454270" y="371389"/>
                  </a:lnTo>
                  <a:lnTo>
                    <a:pt x="454351" y="371622"/>
                  </a:lnTo>
                  <a:lnTo>
                    <a:pt x="454432" y="371907"/>
                  </a:lnTo>
                  <a:lnTo>
                    <a:pt x="454560" y="372139"/>
                  </a:lnTo>
                  <a:lnTo>
                    <a:pt x="454652" y="372372"/>
                  </a:lnTo>
                  <a:lnTo>
                    <a:pt x="454734" y="372605"/>
                  </a:lnTo>
                  <a:lnTo>
                    <a:pt x="454815" y="372889"/>
                  </a:lnTo>
                  <a:lnTo>
                    <a:pt x="454896" y="373122"/>
                  </a:lnTo>
                  <a:lnTo>
                    <a:pt x="455024" y="373355"/>
                  </a:lnTo>
                  <a:lnTo>
                    <a:pt x="455105" y="373601"/>
                  </a:lnTo>
                  <a:lnTo>
                    <a:pt x="455198" y="373885"/>
                  </a:lnTo>
                  <a:lnTo>
                    <a:pt x="455279" y="374118"/>
                  </a:lnTo>
                  <a:lnTo>
                    <a:pt x="455360" y="374351"/>
                  </a:lnTo>
                  <a:lnTo>
                    <a:pt x="455488" y="374584"/>
                  </a:lnTo>
                  <a:lnTo>
                    <a:pt x="455569" y="374868"/>
                  </a:lnTo>
                  <a:lnTo>
                    <a:pt x="455650" y="375101"/>
                  </a:lnTo>
                  <a:lnTo>
                    <a:pt x="455743" y="375334"/>
                  </a:lnTo>
                  <a:lnTo>
                    <a:pt x="455824" y="375580"/>
                  </a:lnTo>
                  <a:lnTo>
                    <a:pt x="455952" y="375851"/>
                  </a:lnTo>
                  <a:lnTo>
                    <a:pt x="456033" y="376097"/>
                  </a:lnTo>
                  <a:lnTo>
                    <a:pt x="456114" y="376330"/>
                  </a:lnTo>
                  <a:lnTo>
                    <a:pt x="456207" y="376563"/>
                  </a:lnTo>
                  <a:lnTo>
                    <a:pt x="456288" y="376847"/>
                  </a:lnTo>
                  <a:lnTo>
                    <a:pt x="456416" y="377080"/>
                  </a:lnTo>
                  <a:lnTo>
                    <a:pt x="456497" y="377313"/>
                  </a:lnTo>
                  <a:lnTo>
                    <a:pt x="456578" y="377546"/>
                  </a:lnTo>
                  <a:lnTo>
                    <a:pt x="456671" y="377830"/>
                  </a:lnTo>
                  <a:lnTo>
                    <a:pt x="456752" y="378063"/>
                  </a:lnTo>
                  <a:lnTo>
                    <a:pt x="456880" y="378309"/>
                  </a:lnTo>
                  <a:lnTo>
                    <a:pt x="456961" y="378541"/>
                  </a:lnTo>
                  <a:lnTo>
                    <a:pt x="457042" y="378826"/>
                  </a:lnTo>
                  <a:lnTo>
                    <a:pt x="457123" y="379059"/>
                  </a:lnTo>
                  <a:lnTo>
                    <a:pt x="457216" y="379292"/>
                  </a:lnTo>
                  <a:lnTo>
                    <a:pt x="457332" y="379524"/>
                  </a:lnTo>
                  <a:lnTo>
                    <a:pt x="457425" y="379809"/>
                  </a:lnTo>
                  <a:lnTo>
                    <a:pt x="457506" y="380042"/>
                  </a:lnTo>
                  <a:lnTo>
                    <a:pt x="457587" y="380275"/>
                  </a:lnTo>
                  <a:lnTo>
                    <a:pt x="457668" y="380520"/>
                  </a:lnTo>
                  <a:lnTo>
                    <a:pt x="457796" y="380805"/>
                  </a:lnTo>
                  <a:lnTo>
                    <a:pt x="457889" y="381038"/>
                  </a:lnTo>
                  <a:lnTo>
                    <a:pt x="457970" y="381270"/>
                  </a:lnTo>
                  <a:lnTo>
                    <a:pt x="458051" y="381503"/>
                  </a:lnTo>
                  <a:lnTo>
                    <a:pt x="458132" y="381788"/>
                  </a:lnTo>
                  <a:lnTo>
                    <a:pt x="458260" y="382021"/>
                  </a:lnTo>
                  <a:lnTo>
                    <a:pt x="458341" y="382253"/>
                  </a:lnTo>
                  <a:lnTo>
                    <a:pt x="458434" y="382499"/>
                  </a:lnTo>
                  <a:lnTo>
                    <a:pt x="458515" y="382771"/>
                  </a:lnTo>
                  <a:lnTo>
                    <a:pt x="458596" y="383017"/>
                  </a:lnTo>
                  <a:lnTo>
                    <a:pt x="458724" y="383249"/>
                  </a:lnTo>
                  <a:lnTo>
                    <a:pt x="458805" y="383482"/>
                  </a:lnTo>
                  <a:lnTo>
                    <a:pt x="458898" y="383767"/>
                  </a:lnTo>
                  <a:lnTo>
                    <a:pt x="458979" y="383999"/>
                  </a:lnTo>
                  <a:lnTo>
                    <a:pt x="459060" y="384232"/>
                  </a:lnTo>
                  <a:lnTo>
                    <a:pt x="459188" y="384465"/>
                  </a:lnTo>
                  <a:lnTo>
                    <a:pt x="459269" y="384750"/>
                  </a:lnTo>
                  <a:lnTo>
                    <a:pt x="459350" y="384982"/>
                  </a:lnTo>
                  <a:lnTo>
                    <a:pt x="459443" y="385228"/>
                  </a:lnTo>
                  <a:lnTo>
                    <a:pt x="459524" y="385461"/>
                  </a:lnTo>
                  <a:lnTo>
                    <a:pt x="459652" y="385746"/>
                  </a:lnTo>
                  <a:lnTo>
                    <a:pt x="459733" y="385978"/>
                  </a:lnTo>
                  <a:lnTo>
                    <a:pt x="459814" y="386211"/>
                  </a:lnTo>
                  <a:lnTo>
                    <a:pt x="459907" y="386444"/>
                  </a:lnTo>
                  <a:lnTo>
                    <a:pt x="459988" y="386728"/>
                  </a:lnTo>
                  <a:lnTo>
                    <a:pt x="460116" y="386961"/>
                  </a:lnTo>
                  <a:lnTo>
                    <a:pt x="460197" y="387194"/>
                  </a:lnTo>
                </a:path>
                <a:path w="925195" h="787400">
                  <a:moveTo>
                    <a:pt x="460197" y="387194"/>
                  </a:moveTo>
                  <a:lnTo>
                    <a:pt x="460278" y="387440"/>
                  </a:lnTo>
                  <a:lnTo>
                    <a:pt x="460371" y="387711"/>
                  </a:lnTo>
                  <a:lnTo>
                    <a:pt x="460452" y="387957"/>
                  </a:lnTo>
                  <a:lnTo>
                    <a:pt x="460580" y="388190"/>
                  </a:lnTo>
                  <a:lnTo>
                    <a:pt x="460661" y="388423"/>
                  </a:lnTo>
                  <a:lnTo>
                    <a:pt x="460742" y="388707"/>
                  </a:lnTo>
                  <a:lnTo>
                    <a:pt x="460824" y="388940"/>
                  </a:lnTo>
                  <a:lnTo>
                    <a:pt x="460916" y="389173"/>
                  </a:lnTo>
                  <a:lnTo>
                    <a:pt x="461032" y="389419"/>
                  </a:lnTo>
                  <a:lnTo>
                    <a:pt x="461125" y="389690"/>
                  </a:lnTo>
                  <a:lnTo>
                    <a:pt x="461206" y="389936"/>
                  </a:lnTo>
                  <a:lnTo>
                    <a:pt x="461288" y="390169"/>
                  </a:lnTo>
                  <a:lnTo>
                    <a:pt x="461369" y="390402"/>
                  </a:lnTo>
                  <a:lnTo>
                    <a:pt x="461496" y="390686"/>
                  </a:lnTo>
                  <a:lnTo>
                    <a:pt x="461589" y="390919"/>
                  </a:lnTo>
                  <a:lnTo>
                    <a:pt x="461670" y="391152"/>
                  </a:lnTo>
                  <a:lnTo>
                    <a:pt x="461752" y="391385"/>
                  </a:lnTo>
                  <a:lnTo>
                    <a:pt x="461833" y="391669"/>
                  </a:lnTo>
                  <a:lnTo>
                    <a:pt x="461960" y="391902"/>
                  </a:lnTo>
                  <a:lnTo>
                    <a:pt x="462042" y="392148"/>
                  </a:lnTo>
                  <a:lnTo>
                    <a:pt x="462134" y="392381"/>
                  </a:lnTo>
                  <a:lnTo>
                    <a:pt x="462216" y="392665"/>
                  </a:lnTo>
                  <a:lnTo>
                    <a:pt x="462297" y="392898"/>
                  </a:lnTo>
                  <a:lnTo>
                    <a:pt x="462424" y="393131"/>
                  </a:lnTo>
                  <a:lnTo>
                    <a:pt x="462506" y="393363"/>
                  </a:lnTo>
                  <a:lnTo>
                    <a:pt x="462552" y="393596"/>
                  </a:lnTo>
                  <a:lnTo>
                    <a:pt x="462633" y="393842"/>
                  </a:lnTo>
                  <a:lnTo>
                    <a:pt x="462761" y="394075"/>
                  </a:lnTo>
                  <a:lnTo>
                    <a:pt x="462842" y="394308"/>
                  </a:lnTo>
                  <a:lnTo>
                    <a:pt x="462935" y="394592"/>
                  </a:lnTo>
                  <a:lnTo>
                    <a:pt x="463016" y="394825"/>
                  </a:lnTo>
                  <a:lnTo>
                    <a:pt x="463097" y="395058"/>
                  </a:lnTo>
                  <a:lnTo>
                    <a:pt x="463225" y="395291"/>
                  </a:lnTo>
                  <a:lnTo>
                    <a:pt x="463306" y="395575"/>
                  </a:lnTo>
                  <a:lnTo>
                    <a:pt x="463387" y="395808"/>
                  </a:lnTo>
                  <a:lnTo>
                    <a:pt x="463480" y="396054"/>
                  </a:lnTo>
                  <a:lnTo>
                    <a:pt x="463561" y="396286"/>
                  </a:lnTo>
                  <a:lnTo>
                    <a:pt x="463689" y="396571"/>
                  </a:lnTo>
                  <a:lnTo>
                    <a:pt x="463770" y="396804"/>
                  </a:lnTo>
                  <a:lnTo>
                    <a:pt x="463851" y="397037"/>
                  </a:lnTo>
                  <a:lnTo>
                    <a:pt x="463944" y="397269"/>
                  </a:lnTo>
                  <a:lnTo>
                    <a:pt x="464025" y="397554"/>
                  </a:lnTo>
                  <a:lnTo>
                    <a:pt x="464153" y="397787"/>
                  </a:lnTo>
                  <a:lnTo>
                    <a:pt x="464234" y="398033"/>
                  </a:lnTo>
                  <a:lnTo>
                    <a:pt x="464315" y="398265"/>
                  </a:lnTo>
                  <a:lnTo>
                    <a:pt x="464396" y="398550"/>
                  </a:lnTo>
                  <a:lnTo>
                    <a:pt x="464489" y="398783"/>
                  </a:lnTo>
                  <a:lnTo>
                    <a:pt x="464617" y="399015"/>
                  </a:lnTo>
                  <a:lnTo>
                    <a:pt x="464698" y="399248"/>
                  </a:lnTo>
                  <a:lnTo>
                    <a:pt x="464779" y="399533"/>
                  </a:lnTo>
                  <a:lnTo>
                    <a:pt x="464860" y="399766"/>
                  </a:lnTo>
                  <a:lnTo>
                    <a:pt x="464953" y="399998"/>
                  </a:lnTo>
                  <a:lnTo>
                    <a:pt x="465069" y="400244"/>
                  </a:lnTo>
                  <a:lnTo>
                    <a:pt x="465162" y="400516"/>
                  </a:lnTo>
                  <a:lnTo>
                    <a:pt x="465243" y="400762"/>
                  </a:lnTo>
                  <a:lnTo>
                    <a:pt x="465324" y="400994"/>
                  </a:lnTo>
                  <a:lnTo>
                    <a:pt x="465406" y="401227"/>
                  </a:lnTo>
                  <a:lnTo>
                    <a:pt x="465533" y="401512"/>
                  </a:lnTo>
                  <a:lnTo>
                    <a:pt x="465626" y="401744"/>
                  </a:lnTo>
                  <a:lnTo>
                    <a:pt x="465707" y="401977"/>
                  </a:lnTo>
                  <a:lnTo>
                    <a:pt x="465788" y="402210"/>
                  </a:lnTo>
                  <a:lnTo>
                    <a:pt x="465870" y="402495"/>
                  </a:lnTo>
                  <a:lnTo>
                    <a:pt x="465997" y="402727"/>
                  </a:lnTo>
                  <a:lnTo>
                    <a:pt x="466090" y="402973"/>
                  </a:lnTo>
                  <a:lnTo>
                    <a:pt x="466171" y="403206"/>
                  </a:lnTo>
                  <a:lnTo>
                    <a:pt x="466252" y="403491"/>
                  </a:lnTo>
                  <a:lnTo>
                    <a:pt x="466334" y="403723"/>
                  </a:lnTo>
                  <a:lnTo>
                    <a:pt x="466461" y="403956"/>
                  </a:lnTo>
                  <a:lnTo>
                    <a:pt x="466542" y="404189"/>
                  </a:lnTo>
                  <a:lnTo>
                    <a:pt x="466635" y="404473"/>
                  </a:lnTo>
                  <a:lnTo>
                    <a:pt x="466716" y="404706"/>
                  </a:lnTo>
                  <a:lnTo>
                    <a:pt x="466798" y="404939"/>
                  </a:lnTo>
                  <a:lnTo>
                    <a:pt x="466925" y="405185"/>
                  </a:lnTo>
                  <a:lnTo>
                    <a:pt x="467006" y="405469"/>
                  </a:lnTo>
                  <a:lnTo>
                    <a:pt x="467088" y="405702"/>
                  </a:lnTo>
                  <a:lnTo>
                    <a:pt x="467180" y="405935"/>
                  </a:lnTo>
                  <a:lnTo>
                    <a:pt x="467262" y="406168"/>
                  </a:lnTo>
                  <a:lnTo>
                    <a:pt x="467389" y="406452"/>
                  </a:lnTo>
                  <a:lnTo>
                    <a:pt x="467470" y="406685"/>
                  </a:lnTo>
                  <a:lnTo>
                    <a:pt x="467552" y="406918"/>
                  </a:lnTo>
                  <a:lnTo>
                    <a:pt x="467644" y="407164"/>
                  </a:lnTo>
                  <a:lnTo>
                    <a:pt x="467726" y="407435"/>
                  </a:lnTo>
                  <a:lnTo>
                    <a:pt x="467853" y="407681"/>
                  </a:lnTo>
                  <a:lnTo>
                    <a:pt x="467934" y="407914"/>
                  </a:lnTo>
                  <a:lnTo>
                    <a:pt x="468016" y="408147"/>
                  </a:lnTo>
                  <a:lnTo>
                    <a:pt x="468108" y="408431"/>
                  </a:lnTo>
                  <a:lnTo>
                    <a:pt x="468190" y="408664"/>
                  </a:lnTo>
                  <a:lnTo>
                    <a:pt x="468317" y="408897"/>
                  </a:lnTo>
                  <a:lnTo>
                    <a:pt x="468398" y="409130"/>
                  </a:lnTo>
                  <a:lnTo>
                    <a:pt x="468480" y="409414"/>
                  </a:lnTo>
                  <a:lnTo>
                    <a:pt x="468561" y="409647"/>
                  </a:lnTo>
                  <a:lnTo>
                    <a:pt x="468654" y="409893"/>
                  </a:lnTo>
                  <a:lnTo>
                    <a:pt x="468770" y="410125"/>
                  </a:lnTo>
                  <a:lnTo>
                    <a:pt x="468862" y="410410"/>
                  </a:lnTo>
                  <a:lnTo>
                    <a:pt x="468944" y="410643"/>
                  </a:lnTo>
                  <a:lnTo>
                    <a:pt x="469025" y="410876"/>
                  </a:lnTo>
                  <a:lnTo>
                    <a:pt x="469106" y="411108"/>
                  </a:lnTo>
                  <a:lnTo>
                    <a:pt x="469570" y="412389"/>
                  </a:lnTo>
                  <a:lnTo>
                    <a:pt x="469698" y="412622"/>
                  </a:lnTo>
                  <a:lnTo>
                    <a:pt x="469779" y="412854"/>
                  </a:lnTo>
                  <a:lnTo>
                    <a:pt x="469872" y="413087"/>
                  </a:lnTo>
                  <a:lnTo>
                    <a:pt x="469953" y="413372"/>
                  </a:lnTo>
                  <a:lnTo>
                    <a:pt x="470034" y="413605"/>
                  </a:lnTo>
                  <a:lnTo>
                    <a:pt x="470162" y="413837"/>
                  </a:lnTo>
                  <a:lnTo>
                    <a:pt x="470243" y="414083"/>
                  </a:lnTo>
                  <a:lnTo>
                    <a:pt x="470336" y="414355"/>
                  </a:lnTo>
                  <a:lnTo>
                    <a:pt x="470417" y="414601"/>
                  </a:lnTo>
                  <a:lnTo>
                    <a:pt x="470498" y="414833"/>
                  </a:lnTo>
                  <a:lnTo>
                    <a:pt x="470626" y="415066"/>
                  </a:lnTo>
                  <a:lnTo>
                    <a:pt x="470707" y="415351"/>
                  </a:lnTo>
                  <a:lnTo>
                    <a:pt x="470788" y="415583"/>
                  </a:lnTo>
                  <a:lnTo>
                    <a:pt x="470881" y="415816"/>
                  </a:lnTo>
                  <a:lnTo>
                    <a:pt x="470962" y="416049"/>
                  </a:lnTo>
                  <a:lnTo>
                    <a:pt x="471090" y="416334"/>
                  </a:lnTo>
                  <a:lnTo>
                    <a:pt x="471171" y="416566"/>
                  </a:lnTo>
                  <a:lnTo>
                    <a:pt x="471252" y="416812"/>
                  </a:lnTo>
                  <a:lnTo>
                    <a:pt x="471345" y="417045"/>
                  </a:lnTo>
                  <a:lnTo>
                    <a:pt x="471426" y="417330"/>
                  </a:lnTo>
                  <a:lnTo>
                    <a:pt x="471554" y="417562"/>
                  </a:lnTo>
                  <a:lnTo>
                    <a:pt x="471635" y="417795"/>
                  </a:lnTo>
                  <a:lnTo>
                    <a:pt x="471716" y="418028"/>
                  </a:lnTo>
                  <a:lnTo>
                    <a:pt x="471809" y="418312"/>
                  </a:lnTo>
                  <a:lnTo>
                    <a:pt x="471890" y="418545"/>
                  </a:lnTo>
                  <a:lnTo>
                    <a:pt x="472018" y="418778"/>
                  </a:lnTo>
                  <a:lnTo>
                    <a:pt x="472099" y="419024"/>
                  </a:lnTo>
                  <a:lnTo>
                    <a:pt x="472180" y="419295"/>
                  </a:lnTo>
                  <a:lnTo>
                    <a:pt x="472261" y="419541"/>
                  </a:lnTo>
                  <a:lnTo>
                    <a:pt x="472354" y="419774"/>
                  </a:lnTo>
                  <a:lnTo>
                    <a:pt x="472470" y="420007"/>
                  </a:lnTo>
                  <a:lnTo>
                    <a:pt x="472563" y="420291"/>
                  </a:lnTo>
                  <a:lnTo>
                    <a:pt x="472644" y="420524"/>
                  </a:lnTo>
                  <a:lnTo>
                    <a:pt x="472725" y="420757"/>
                  </a:lnTo>
                  <a:lnTo>
                    <a:pt x="472806" y="421003"/>
                  </a:lnTo>
                  <a:lnTo>
                    <a:pt x="472934" y="421274"/>
                  </a:lnTo>
                  <a:lnTo>
                    <a:pt x="473027" y="421520"/>
                  </a:lnTo>
                  <a:lnTo>
                    <a:pt x="473108" y="421753"/>
                  </a:lnTo>
                  <a:lnTo>
                    <a:pt x="473189" y="421986"/>
                  </a:lnTo>
                  <a:lnTo>
                    <a:pt x="473270" y="422218"/>
                  </a:lnTo>
                  <a:lnTo>
                    <a:pt x="473398" y="422503"/>
                  </a:lnTo>
                  <a:lnTo>
                    <a:pt x="473479" y="422736"/>
                  </a:lnTo>
                  <a:lnTo>
                    <a:pt x="473572" y="422969"/>
                  </a:lnTo>
                  <a:lnTo>
                    <a:pt x="473653" y="423214"/>
                  </a:lnTo>
                  <a:lnTo>
                    <a:pt x="473734" y="423486"/>
                  </a:lnTo>
                  <a:lnTo>
                    <a:pt x="473862" y="423732"/>
                  </a:lnTo>
                  <a:lnTo>
                    <a:pt x="473943" y="423964"/>
                  </a:lnTo>
                  <a:lnTo>
                    <a:pt x="474036" y="424197"/>
                  </a:lnTo>
                  <a:lnTo>
                    <a:pt x="474117" y="424482"/>
                  </a:lnTo>
                  <a:lnTo>
                    <a:pt x="474198" y="424715"/>
                  </a:lnTo>
                  <a:lnTo>
                    <a:pt x="474326" y="424947"/>
                  </a:lnTo>
                  <a:lnTo>
                    <a:pt x="474407" y="425180"/>
                  </a:lnTo>
                  <a:lnTo>
                    <a:pt x="474488" y="425465"/>
                  </a:lnTo>
                  <a:lnTo>
                    <a:pt x="474581" y="425698"/>
                  </a:lnTo>
                  <a:lnTo>
                    <a:pt x="474662" y="425943"/>
                  </a:lnTo>
                  <a:lnTo>
                    <a:pt x="474790" y="426176"/>
                  </a:lnTo>
                  <a:lnTo>
                    <a:pt x="474871" y="426409"/>
                  </a:lnTo>
                  <a:lnTo>
                    <a:pt x="474952" y="426693"/>
                  </a:lnTo>
                  <a:lnTo>
                    <a:pt x="475045" y="426926"/>
                  </a:lnTo>
                  <a:lnTo>
                    <a:pt x="475126" y="427159"/>
                  </a:lnTo>
                  <a:lnTo>
                    <a:pt x="475254" y="427392"/>
                  </a:lnTo>
                  <a:lnTo>
                    <a:pt x="475335" y="427676"/>
                  </a:lnTo>
                  <a:lnTo>
                    <a:pt x="475416" y="427909"/>
                  </a:lnTo>
                  <a:lnTo>
                    <a:pt x="475498" y="428155"/>
                  </a:lnTo>
                  <a:lnTo>
                    <a:pt x="475590" y="428388"/>
                  </a:lnTo>
                  <a:lnTo>
                    <a:pt x="476054" y="429655"/>
                  </a:lnTo>
                  <a:lnTo>
                    <a:pt x="476170" y="429888"/>
                  </a:lnTo>
                  <a:lnTo>
                    <a:pt x="476263" y="430134"/>
                  </a:lnTo>
                  <a:lnTo>
                    <a:pt x="476344" y="430367"/>
                  </a:lnTo>
                  <a:lnTo>
                    <a:pt x="476426" y="430599"/>
                  </a:lnTo>
                  <a:lnTo>
                    <a:pt x="476507" y="430884"/>
                  </a:lnTo>
                  <a:lnTo>
                    <a:pt x="476634" y="431117"/>
                  </a:lnTo>
                  <a:lnTo>
                    <a:pt x="476727" y="431350"/>
                  </a:lnTo>
                  <a:lnTo>
                    <a:pt x="476808" y="431582"/>
                  </a:lnTo>
                  <a:lnTo>
                    <a:pt x="476890" y="431867"/>
                  </a:lnTo>
                  <a:lnTo>
                    <a:pt x="476971" y="432100"/>
                  </a:lnTo>
                  <a:lnTo>
                    <a:pt x="477098" y="432345"/>
                  </a:lnTo>
                  <a:lnTo>
                    <a:pt x="477180" y="432578"/>
                  </a:lnTo>
                  <a:lnTo>
                    <a:pt x="477272" y="432811"/>
                  </a:lnTo>
                  <a:lnTo>
                    <a:pt x="477354" y="433096"/>
                  </a:lnTo>
                  <a:lnTo>
                    <a:pt x="477435" y="433328"/>
                  </a:lnTo>
                  <a:lnTo>
                    <a:pt x="477562" y="433561"/>
                  </a:lnTo>
                  <a:lnTo>
                    <a:pt x="477644" y="433794"/>
                  </a:lnTo>
                  <a:lnTo>
                    <a:pt x="477736" y="434079"/>
                  </a:lnTo>
                  <a:lnTo>
                    <a:pt x="477818" y="434311"/>
                  </a:lnTo>
                  <a:lnTo>
                    <a:pt x="477899" y="434557"/>
                  </a:lnTo>
                  <a:lnTo>
                    <a:pt x="478026" y="434790"/>
                  </a:lnTo>
                  <a:lnTo>
                    <a:pt x="478108" y="435074"/>
                  </a:lnTo>
                  <a:lnTo>
                    <a:pt x="478189" y="435307"/>
                  </a:lnTo>
                  <a:lnTo>
                    <a:pt x="478282" y="435540"/>
                  </a:lnTo>
                  <a:lnTo>
                    <a:pt x="478363" y="435773"/>
                  </a:lnTo>
                  <a:lnTo>
                    <a:pt x="478490" y="436006"/>
                  </a:lnTo>
                  <a:lnTo>
                    <a:pt x="478572" y="436290"/>
                  </a:lnTo>
                </a:path>
                <a:path w="925195" h="787400">
                  <a:moveTo>
                    <a:pt x="478572" y="436290"/>
                  </a:moveTo>
                  <a:lnTo>
                    <a:pt x="478653" y="436523"/>
                  </a:lnTo>
                  <a:lnTo>
                    <a:pt x="478746" y="436769"/>
                  </a:lnTo>
                  <a:lnTo>
                    <a:pt x="478827" y="437002"/>
                  </a:lnTo>
                  <a:lnTo>
                    <a:pt x="478954" y="437286"/>
                  </a:lnTo>
                  <a:lnTo>
                    <a:pt x="479036" y="437519"/>
                  </a:lnTo>
                  <a:lnTo>
                    <a:pt x="479117" y="437752"/>
                  </a:lnTo>
                  <a:lnTo>
                    <a:pt x="479198" y="437985"/>
                  </a:lnTo>
                  <a:lnTo>
                    <a:pt x="479291" y="438230"/>
                  </a:lnTo>
                  <a:lnTo>
                    <a:pt x="479418" y="438502"/>
                  </a:lnTo>
                  <a:lnTo>
                    <a:pt x="479500" y="438748"/>
                  </a:lnTo>
                  <a:lnTo>
                    <a:pt x="479581" y="438980"/>
                  </a:lnTo>
                  <a:lnTo>
                    <a:pt x="479662" y="439213"/>
                  </a:lnTo>
                  <a:lnTo>
                    <a:pt x="479755" y="439446"/>
                  </a:lnTo>
                  <a:lnTo>
                    <a:pt x="480207" y="440714"/>
                  </a:lnTo>
                  <a:lnTo>
                    <a:pt x="480335" y="440959"/>
                  </a:lnTo>
                  <a:lnTo>
                    <a:pt x="480428" y="441192"/>
                  </a:lnTo>
                  <a:lnTo>
                    <a:pt x="480509" y="441425"/>
                  </a:lnTo>
                  <a:lnTo>
                    <a:pt x="480590" y="441658"/>
                  </a:lnTo>
                  <a:lnTo>
                    <a:pt x="480671" y="441942"/>
                  </a:lnTo>
                  <a:lnTo>
                    <a:pt x="480799" y="442175"/>
                  </a:lnTo>
                  <a:lnTo>
                    <a:pt x="480880" y="442408"/>
                  </a:lnTo>
                  <a:lnTo>
                    <a:pt x="480973" y="442654"/>
                  </a:lnTo>
                  <a:lnTo>
                    <a:pt x="481054" y="442886"/>
                  </a:lnTo>
                  <a:lnTo>
                    <a:pt x="481135" y="443171"/>
                  </a:lnTo>
                  <a:lnTo>
                    <a:pt x="481263" y="443404"/>
                  </a:lnTo>
                  <a:lnTo>
                    <a:pt x="481344" y="443637"/>
                  </a:lnTo>
                  <a:lnTo>
                    <a:pt x="481437" y="443869"/>
                  </a:lnTo>
                  <a:lnTo>
                    <a:pt x="481518" y="444154"/>
                  </a:lnTo>
                  <a:lnTo>
                    <a:pt x="481599" y="444387"/>
                  </a:lnTo>
                  <a:lnTo>
                    <a:pt x="481727" y="444620"/>
                  </a:lnTo>
                  <a:lnTo>
                    <a:pt x="481808" y="444865"/>
                  </a:lnTo>
                  <a:lnTo>
                    <a:pt x="481889" y="445098"/>
                  </a:lnTo>
                  <a:lnTo>
                    <a:pt x="481982" y="445383"/>
                  </a:lnTo>
                  <a:lnTo>
                    <a:pt x="482063" y="445615"/>
                  </a:lnTo>
                  <a:lnTo>
                    <a:pt x="482191" y="445848"/>
                  </a:lnTo>
                  <a:lnTo>
                    <a:pt x="482272" y="446081"/>
                  </a:lnTo>
                  <a:lnTo>
                    <a:pt x="482353" y="446314"/>
                  </a:lnTo>
                  <a:lnTo>
                    <a:pt x="482446" y="446598"/>
                  </a:lnTo>
                  <a:lnTo>
                    <a:pt x="482527" y="446844"/>
                  </a:lnTo>
                  <a:lnTo>
                    <a:pt x="482655" y="447077"/>
                  </a:lnTo>
                  <a:lnTo>
                    <a:pt x="482736" y="447310"/>
                  </a:lnTo>
                  <a:lnTo>
                    <a:pt x="482817" y="447543"/>
                  </a:lnTo>
                  <a:lnTo>
                    <a:pt x="482899" y="447827"/>
                  </a:lnTo>
                  <a:lnTo>
                    <a:pt x="482991" y="448060"/>
                  </a:lnTo>
                  <a:lnTo>
                    <a:pt x="483119" y="448293"/>
                  </a:lnTo>
                  <a:lnTo>
                    <a:pt x="483200" y="448538"/>
                  </a:lnTo>
                  <a:lnTo>
                    <a:pt x="483281" y="448771"/>
                  </a:lnTo>
                  <a:lnTo>
                    <a:pt x="483363" y="449056"/>
                  </a:lnTo>
                  <a:lnTo>
                    <a:pt x="483455" y="449289"/>
                  </a:lnTo>
                  <a:lnTo>
                    <a:pt x="483571" y="449521"/>
                  </a:lnTo>
                  <a:lnTo>
                    <a:pt x="483664" y="449754"/>
                  </a:lnTo>
                  <a:lnTo>
                    <a:pt x="483745" y="449987"/>
                  </a:lnTo>
                  <a:lnTo>
                    <a:pt x="483827" y="450272"/>
                  </a:lnTo>
                  <a:lnTo>
                    <a:pt x="483908" y="450504"/>
                  </a:lnTo>
                  <a:lnTo>
                    <a:pt x="484035" y="450750"/>
                  </a:lnTo>
                  <a:lnTo>
                    <a:pt x="484128" y="450983"/>
                  </a:lnTo>
                  <a:lnTo>
                    <a:pt x="484209" y="451216"/>
                  </a:lnTo>
                  <a:lnTo>
                    <a:pt x="484291" y="451500"/>
                  </a:lnTo>
                  <a:lnTo>
                    <a:pt x="484372" y="451733"/>
                  </a:lnTo>
                  <a:lnTo>
                    <a:pt x="484499" y="451966"/>
                  </a:lnTo>
                  <a:lnTo>
                    <a:pt x="484581" y="452199"/>
                  </a:lnTo>
                  <a:lnTo>
                    <a:pt x="484673" y="452444"/>
                  </a:lnTo>
                  <a:lnTo>
                    <a:pt x="484755" y="452716"/>
                  </a:lnTo>
                  <a:lnTo>
                    <a:pt x="484836" y="452962"/>
                  </a:lnTo>
                  <a:lnTo>
                    <a:pt x="484963" y="453195"/>
                  </a:lnTo>
                  <a:lnTo>
                    <a:pt x="485045" y="453427"/>
                  </a:lnTo>
                  <a:lnTo>
                    <a:pt x="485137" y="453660"/>
                  </a:lnTo>
                  <a:lnTo>
                    <a:pt x="485219" y="453945"/>
                  </a:lnTo>
                  <a:lnTo>
                    <a:pt x="485300" y="454177"/>
                  </a:lnTo>
                  <a:lnTo>
                    <a:pt x="485427" y="454410"/>
                  </a:lnTo>
                  <a:lnTo>
                    <a:pt x="485509" y="454656"/>
                  </a:lnTo>
                  <a:lnTo>
                    <a:pt x="485590" y="454889"/>
                  </a:lnTo>
                  <a:lnTo>
                    <a:pt x="485683" y="455173"/>
                  </a:lnTo>
                  <a:lnTo>
                    <a:pt x="485764" y="455406"/>
                  </a:lnTo>
                  <a:lnTo>
                    <a:pt x="485891" y="455639"/>
                  </a:lnTo>
                  <a:lnTo>
                    <a:pt x="485973" y="455872"/>
                  </a:lnTo>
                  <a:lnTo>
                    <a:pt x="486054" y="456105"/>
                  </a:lnTo>
                  <a:lnTo>
                    <a:pt x="486147" y="456350"/>
                  </a:lnTo>
                  <a:lnTo>
                    <a:pt x="486228" y="456622"/>
                  </a:lnTo>
                  <a:lnTo>
                    <a:pt x="486355" y="456868"/>
                  </a:lnTo>
                  <a:lnTo>
                    <a:pt x="486437" y="457100"/>
                  </a:lnTo>
                  <a:lnTo>
                    <a:pt x="486518" y="457333"/>
                  </a:lnTo>
                  <a:lnTo>
                    <a:pt x="486599" y="457566"/>
                  </a:lnTo>
                  <a:lnTo>
                    <a:pt x="486692" y="457851"/>
                  </a:lnTo>
                  <a:lnTo>
                    <a:pt x="486819" y="458083"/>
                  </a:lnTo>
                  <a:lnTo>
                    <a:pt x="486901" y="458329"/>
                  </a:lnTo>
                  <a:lnTo>
                    <a:pt x="486982" y="458562"/>
                  </a:lnTo>
                  <a:lnTo>
                    <a:pt x="487063" y="458795"/>
                  </a:lnTo>
                  <a:lnTo>
                    <a:pt x="487156" y="459028"/>
                  </a:lnTo>
                  <a:lnTo>
                    <a:pt x="487272" y="459312"/>
                  </a:lnTo>
                  <a:lnTo>
                    <a:pt x="487365" y="459545"/>
                  </a:lnTo>
                  <a:lnTo>
                    <a:pt x="487446" y="459778"/>
                  </a:lnTo>
                  <a:lnTo>
                    <a:pt x="487527" y="460023"/>
                  </a:lnTo>
                  <a:lnTo>
                    <a:pt x="487608" y="460256"/>
                  </a:lnTo>
                  <a:lnTo>
                    <a:pt x="487736" y="460541"/>
                  </a:lnTo>
                  <a:lnTo>
                    <a:pt x="487829" y="460774"/>
                  </a:lnTo>
                  <a:lnTo>
                    <a:pt x="487910" y="461006"/>
                  </a:lnTo>
                  <a:lnTo>
                    <a:pt x="487991" y="461239"/>
                  </a:lnTo>
                  <a:lnTo>
                    <a:pt x="488072" y="461472"/>
                  </a:lnTo>
                  <a:lnTo>
                    <a:pt x="488200" y="461718"/>
                  </a:lnTo>
                  <a:lnTo>
                    <a:pt x="488281" y="461989"/>
                  </a:lnTo>
                  <a:lnTo>
                    <a:pt x="488374" y="462235"/>
                  </a:lnTo>
                  <a:lnTo>
                    <a:pt x="488455" y="462468"/>
                  </a:lnTo>
                  <a:lnTo>
                    <a:pt x="488536" y="462701"/>
                  </a:lnTo>
                  <a:lnTo>
                    <a:pt x="488664" y="462934"/>
                  </a:lnTo>
                  <a:lnTo>
                    <a:pt x="488745" y="463166"/>
                  </a:lnTo>
                  <a:lnTo>
                    <a:pt x="488838" y="463451"/>
                  </a:lnTo>
                  <a:lnTo>
                    <a:pt x="488919" y="463684"/>
                  </a:lnTo>
                  <a:lnTo>
                    <a:pt x="489000" y="463929"/>
                  </a:lnTo>
                  <a:lnTo>
                    <a:pt x="489128" y="464162"/>
                  </a:lnTo>
                  <a:lnTo>
                    <a:pt x="489209" y="464395"/>
                  </a:lnTo>
                  <a:lnTo>
                    <a:pt x="489290" y="464628"/>
                  </a:lnTo>
                  <a:lnTo>
                    <a:pt x="489383" y="464912"/>
                  </a:lnTo>
                  <a:lnTo>
                    <a:pt x="489464" y="465145"/>
                  </a:lnTo>
                  <a:lnTo>
                    <a:pt x="489592" y="465378"/>
                  </a:lnTo>
                  <a:lnTo>
                    <a:pt x="489673" y="465624"/>
                  </a:lnTo>
                  <a:lnTo>
                    <a:pt x="489754" y="465857"/>
                  </a:lnTo>
                  <a:lnTo>
                    <a:pt x="489847" y="466089"/>
                  </a:lnTo>
                  <a:lnTo>
                    <a:pt x="489928" y="466374"/>
                  </a:lnTo>
                  <a:lnTo>
                    <a:pt x="490056" y="466607"/>
                  </a:lnTo>
                  <a:lnTo>
                    <a:pt x="490137" y="466840"/>
                  </a:lnTo>
                  <a:lnTo>
                    <a:pt x="490218" y="467072"/>
                  </a:lnTo>
                  <a:lnTo>
                    <a:pt x="490299" y="467318"/>
                  </a:lnTo>
                  <a:lnTo>
                    <a:pt x="490392" y="467551"/>
                  </a:lnTo>
                  <a:lnTo>
                    <a:pt x="490520" y="467835"/>
                  </a:lnTo>
                  <a:lnTo>
                    <a:pt x="490601" y="468068"/>
                  </a:lnTo>
                  <a:lnTo>
                    <a:pt x="490682" y="468301"/>
                  </a:lnTo>
                  <a:lnTo>
                    <a:pt x="490763" y="468534"/>
                  </a:lnTo>
                  <a:lnTo>
                    <a:pt x="490856" y="468767"/>
                  </a:lnTo>
                  <a:lnTo>
                    <a:pt x="490984" y="469012"/>
                  </a:lnTo>
                  <a:lnTo>
                    <a:pt x="491065" y="469284"/>
                  </a:lnTo>
                  <a:lnTo>
                    <a:pt x="491146" y="469530"/>
                  </a:lnTo>
                  <a:lnTo>
                    <a:pt x="491227" y="469763"/>
                  </a:lnTo>
                  <a:lnTo>
                    <a:pt x="491309" y="469995"/>
                  </a:lnTo>
                  <a:lnTo>
                    <a:pt x="491436" y="470228"/>
                  </a:lnTo>
                  <a:lnTo>
                    <a:pt x="491529" y="470461"/>
                  </a:lnTo>
                  <a:lnTo>
                    <a:pt x="491610" y="470707"/>
                  </a:lnTo>
                  <a:lnTo>
                    <a:pt x="491691" y="470978"/>
                  </a:lnTo>
                  <a:lnTo>
                    <a:pt x="491773" y="471224"/>
                  </a:lnTo>
                  <a:lnTo>
                    <a:pt x="491900" y="471457"/>
                  </a:lnTo>
                  <a:lnTo>
                    <a:pt x="491981" y="471690"/>
                  </a:lnTo>
                  <a:lnTo>
                    <a:pt x="492074" y="471922"/>
                  </a:lnTo>
                  <a:lnTo>
                    <a:pt x="492155" y="472155"/>
                  </a:lnTo>
                  <a:lnTo>
                    <a:pt x="492237" y="472401"/>
                  </a:lnTo>
                  <a:lnTo>
                    <a:pt x="492364" y="472686"/>
                  </a:lnTo>
                  <a:lnTo>
                    <a:pt x="492445" y="472918"/>
                  </a:lnTo>
                  <a:lnTo>
                    <a:pt x="492538" y="473151"/>
                  </a:lnTo>
                  <a:lnTo>
                    <a:pt x="492619" y="473384"/>
                  </a:lnTo>
                  <a:lnTo>
                    <a:pt x="492701" y="473617"/>
                  </a:lnTo>
                  <a:lnTo>
                    <a:pt x="492828" y="473850"/>
                  </a:lnTo>
                  <a:lnTo>
                    <a:pt x="492909" y="474095"/>
                  </a:lnTo>
                  <a:lnTo>
                    <a:pt x="493002" y="474380"/>
                  </a:lnTo>
                  <a:lnTo>
                    <a:pt x="493083" y="474613"/>
                  </a:lnTo>
                  <a:lnTo>
                    <a:pt x="493165" y="474845"/>
                  </a:lnTo>
                  <a:lnTo>
                    <a:pt x="493292" y="475078"/>
                  </a:lnTo>
                  <a:lnTo>
                    <a:pt x="493373" y="475311"/>
                  </a:lnTo>
                  <a:lnTo>
                    <a:pt x="493455" y="475557"/>
                  </a:lnTo>
                  <a:lnTo>
                    <a:pt x="493547" y="475790"/>
                  </a:lnTo>
                  <a:lnTo>
                    <a:pt x="493629" y="476074"/>
                  </a:lnTo>
                  <a:lnTo>
                    <a:pt x="493756" y="476307"/>
                  </a:lnTo>
                  <a:lnTo>
                    <a:pt x="493837" y="476540"/>
                  </a:lnTo>
                  <a:lnTo>
                    <a:pt x="493919" y="476773"/>
                  </a:lnTo>
                  <a:lnTo>
                    <a:pt x="494000" y="477005"/>
                  </a:lnTo>
                  <a:lnTo>
                    <a:pt x="494093" y="477251"/>
                  </a:lnTo>
                  <a:lnTo>
                    <a:pt x="494220" y="477484"/>
                  </a:lnTo>
                  <a:lnTo>
                    <a:pt x="494301" y="477768"/>
                  </a:lnTo>
                  <a:lnTo>
                    <a:pt x="494383" y="478001"/>
                  </a:lnTo>
                  <a:lnTo>
                    <a:pt x="494464" y="478234"/>
                  </a:lnTo>
                  <a:lnTo>
                    <a:pt x="494557" y="478467"/>
                  </a:lnTo>
                  <a:lnTo>
                    <a:pt x="494673" y="478700"/>
                  </a:lnTo>
                  <a:lnTo>
                    <a:pt x="494765" y="478945"/>
                  </a:lnTo>
                  <a:lnTo>
                    <a:pt x="494847" y="479178"/>
                  </a:lnTo>
                  <a:lnTo>
                    <a:pt x="494928" y="479411"/>
                  </a:lnTo>
                  <a:lnTo>
                    <a:pt x="495009" y="479696"/>
                  </a:lnTo>
                  <a:lnTo>
                    <a:pt x="495137" y="479928"/>
                  </a:lnTo>
                  <a:lnTo>
                    <a:pt x="495229" y="480161"/>
                  </a:lnTo>
                  <a:lnTo>
                    <a:pt x="495311" y="480394"/>
                  </a:lnTo>
                  <a:lnTo>
                    <a:pt x="495392" y="480640"/>
                  </a:lnTo>
                  <a:lnTo>
                    <a:pt x="495473" y="480873"/>
                  </a:lnTo>
                  <a:lnTo>
                    <a:pt x="495601" y="481105"/>
                  </a:lnTo>
                  <a:lnTo>
                    <a:pt x="495682" y="481338"/>
                  </a:lnTo>
                  <a:lnTo>
                    <a:pt x="495775" y="481623"/>
                  </a:lnTo>
                  <a:lnTo>
                    <a:pt x="495856" y="481855"/>
                  </a:lnTo>
                  <a:lnTo>
                    <a:pt x="495937" y="482088"/>
                  </a:lnTo>
                  <a:lnTo>
                    <a:pt x="496065" y="482334"/>
                  </a:lnTo>
                  <a:lnTo>
                    <a:pt x="496146" y="482567"/>
                  </a:lnTo>
                  <a:lnTo>
                    <a:pt x="496239" y="482800"/>
                  </a:lnTo>
                  <a:lnTo>
                    <a:pt x="496320" y="483032"/>
                  </a:lnTo>
                  <a:lnTo>
                    <a:pt x="496401" y="483265"/>
                  </a:lnTo>
                  <a:lnTo>
                    <a:pt x="496529" y="483511"/>
                  </a:lnTo>
                  <a:lnTo>
                    <a:pt x="496610" y="483783"/>
                  </a:lnTo>
                  <a:lnTo>
                    <a:pt x="496703" y="484028"/>
                  </a:lnTo>
                  <a:lnTo>
                    <a:pt x="496784" y="484261"/>
                  </a:lnTo>
                  <a:lnTo>
                    <a:pt x="496865" y="484494"/>
                  </a:lnTo>
                  <a:lnTo>
                    <a:pt x="496993" y="484727"/>
                  </a:lnTo>
                </a:path>
                <a:path w="925195" h="787400">
                  <a:moveTo>
                    <a:pt x="496993" y="484727"/>
                  </a:moveTo>
                  <a:lnTo>
                    <a:pt x="497074" y="484960"/>
                  </a:lnTo>
                  <a:lnTo>
                    <a:pt x="497155" y="485205"/>
                  </a:lnTo>
                  <a:lnTo>
                    <a:pt x="497248" y="485438"/>
                  </a:lnTo>
                  <a:lnTo>
                    <a:pt x="497329" y="485671"/>
                  </a:lnTo>
                  <a:lnTo>
                    <a:pt x="497457" y="485955"/>
                  </a:lnTo>
                  <a:lnTo>
                    <a:pt x="497538" y="486188"/>
                  </a:lnTo>
                  <a:lnTo>
                    <a:pt x="497619" y="486421"/>
                  </a:lnTo>
                  <a:lnTo>
                    <a:pt x="497700" y="486654"/>
                  </a:lnTo>
                  <a:lnTo>
                    <a:pt x="497793" y="486900"/>
                  </a:lnTo>
                  <a:lnTo>
                    <a:pt x="497921" y="487132"/>
                  </a:lnTo>
                  <a:lnTo>
                    <a:pt x="498002" y="487365"/>
                  </a:lnTo>
                  <a:lnTo>
                    <a:pt x="498083" y="487598"/>
                  </a:lnTo>
                  <a:lnTo>
                    <a:pt x="498164" y="487831"/>
                  </a:lnTo>
                  <a:lnTo>
                    <a:pt x="498257" y="488077"/>
                  </a:lnTo>
                  <a:lnTo>
                    <a:pt x="498373" y="488348"/>
                  </a:lnTo>
                  <a:lnTo>
                    <a:pt x="498466" y="488594"/>
                  </a:lnTo>
                  <a:lnTo>
                    <a:pt x="498547" y="488827"/>
                  </a:lnTo>
                  <a:lnTo>
                    <a:pt x="498628" y="489060"/>
                  </a:lnTo>
                  <a:lnTo>
                    <a:pt x="498721" y="489292"/>
                  </a:lnTo>
                  <a:lnTo>
                    <a:pt x="498837" y="489525"/>
                  </a:lnTo>
                  <a:lnTo>
                    <a:pt x="498930" y="489771"/>
                  </a:lnTo>
                  <a:lnTo>
                    <a:pt x="499011" y="490004"/>
                  </a:lnTo>
                  <a:lnTo>
                    <a:pt x="499092" y="490236"/>
                  </a:lnTo>
                  <a:lnTo>
                    <a:pt x="499173" y="490469"/>
                  </a:lnTo>
                  <a:lnTo>
                    <a:pt x="499301" y="490754"/>
                  </a:lnTo>
                  <a:lnTo>
                    <a:pt x="499382" y="490987"/>
                  </a:lnTo>
                  <a:lnTo>
                    <a:pt x="499475" y="491219"/>
                  </a:lnTo>
                  <a:lnTo>
                    <a:pt x="499556" y="491465"/>
                  </a:lnTo>
                  <a:lnTo>
                    <a:pt x="499637" y="491698"/>
                  </a:lnTo>
                  <a:lnTo>
                    <a:pt x="499765" y="491931"/>
                  </a:lnTo>
                  <a:lnTo>
                    <a:pt x="499846" y="492164"/>
                  </a:lnTo>
                  <a:lnTo>
                    <a:pt x="499939" y="492396"/>
                  </a:lnTo>
                  <a:lnTo>
                    <a:pt x="500020" y="492642"/>
                  </a:lnTo>
                  <a:lnTo>
                    <a:pt x="500101" y="492875"/>
                  </a:lnTo>
                  <a:lnTo>
                    <a:pt x="500229" y="493108"/>
                  </a:lnTo>
                  <a:lnTo>
                    <a:pt x="500310" y="493341"/>
                  </a:lnTo>
                  <a:lnTo>
                    <a:pt x="500391" y="493625"/>
                  </a:lnTo>
                  <a:lnTo>
                    <a:pt x="500484" y="493858"/>
                  </a:lnTo>
                  <a:lnTo>
                    <a:pt x="500565" y="494091"/>
                  </a:lnTo>
                  <a:lnTo>
                    <a:pt x="500693" y="494336"/>
                  </a:lnTo>
                  <a:lnTo>
                    <a:pt x="500774" y="494569"/>
                  </a:lnTo>
                  <a:lnTo>
                    <a:pt x="500855" y="494802"/>
                  </a:lnTo>
                  <a:lnTo>
                    <a:pt x="500948" y="495035"/>
                  </a:lnTo>
                  <a:lnTo>
                    <a:pt x="501029" y="495268"/>
                  </a:lnTo>
                  <a:lnTo>
                    <a:pt x="501157" y="495513"/>
                  </a:lnTo>
                  <a:lnTo>
                    <a:pt x="501238" y="495746"/>
                  </a:lnTo>
                  <a:lnTo>
                    <a:pt x="501319" y="495979"/>
                  </a:lnTo>
                  <a:lnTo>
                    <a:pt x="501401" y="496212"/>
                  </a:lnTo>
                  <a:lnTo>
                    <a:pt x="501493" y="496445"/>
                  </a:lnTo>
                  <a:lnTo>
                    <a:pt x="501621" y="496729"/>
                  </a:lnTo>
                  <a:lnTo>
                    <a:pt x="501702" y="496962"/>
                  </a:lnTo>
                  <a:lnTo>
                    <a:pt x="501783" y="497208"/>
                  </a:lnTo>
                  <a:lnTo>
                    <a:pt x="501865" y="497441"/>
                  </a:lnTo>
                  <a:lnTo>
                    <a:pt x="501957" y="497673"/>
                  </a:lnTo>
                  <a:lnTo>
                    <a:pt x="502073" y="497906"/>
                  </a:lnTo>
                  <a:lnTo>
                    <a:pt x="502166" y="498139"/>
                  </a:lnTo>
                  <a:lnTo>
                    <a:pt x="502247" y="498385"/>
                  </a:lnTo>
                  <a:lnTo>
                    <a:pt x="502329" y="498617"/>
                  </a:lnTo>
                  <a:lnTo>
                    <a:pt x="502421" y="498850"/>
                  </a:lnTo>
                  <a:lnTo>
                    <a:pt x="502537" y="499083"/>
                  </a:lnTo>
                  <a:lnTo>
                    <a:pt x="502630" y="499316"/>
                  </a:lnTo>
                  <a:lnTo>
                    <a:pt x="502711" y="499562"/>
                  </a:lnTo>
                  <a:lnTo>
                    <a:pt x="502793" y="499794"/>
                  </a:lnTo>
                  <a:lnTo>
                    <a:pt x="502874" y="500027"/>
                  </a:lnTo>
                  <a:lnTo>
                    <a:pt x="503001" y="500260"/>
                  </a:lnTo>
                  <a:lnTo>
                    <a:pt x="503083" y="500545"/>
                  </a:lnTo>
                  <a:lnTo>
                    <a:pt x="503175" y="500777"/>
                  </a:lnTo>
                  <a:lnTo>
                    <a:pt x="503257" y="501010"/>
                  </a:lnTo>
                  <a:lnTo>
                    <a:pt x="503338" y="501256"/>
                  </a:lnTo>
                  <a:lnTo>
                    <a:pt x="503465" y="501489"/>
                  </a:lnTo>
                  <a:lnTo>
                    <a:pt x="503547" y="501722"/>
                  </a:lnTo>
                  <a:lnTo>
                    <a:pt x="503639" y="501954"/>
                  </a:lnTo>
                  <a:lnTo>
                    <a:pt x="503721" y="502187"/>
                  </a:lnTo>
                  <a:lnTo>
                    <a:pt x="503802" y="502433"/>
                  </a:lnTo>
                  <a:lnTo>
                    <a:pt x="503929" y="502666"/>
                  </a:lnTo>
                  <a:lnTo>
                    <a:pt x="504011" y="502899"/>
                  </a:lnTo>
                  <a:lnTo>
                    <a:pt x="504092" y="503131"/>
                  </a:lnTo>
                  <a:lnTo>
                    <a:pt x="504185" y="503364"/>
                  </a:lnTo>
                  <a:lnTo>
                    <a:pt x="504266" y="503610"/>
                  </a:lnTo>
                  <a:lnTo>
                    <a:pt x="504393" y="503843"/>
                  </a:lnTo>
                  <a:lnTo>
                    <a:pt x="504475" y="504075"/>
                  </a:lnTo>
                  <a:lnTo>
                    <a:pt x="504556" y="504308"/>
                  </a:lnTo>
                  <a:lnTo>
                    <a:pt x="504649" y="504541"/>
                  </a:lnTo>
                  <a:lnTo>
                    <a:pt x="504730" y="504787"/>
                  </a:lnTo>
                  <a:lnTo>
                    <a:pt x="504857" y="505020"/>
                  </a:lnTo>
                  <a:lnTo>
                    <a:pt x="504939" y="505252"/>
                  </a:lnTo>
                  <a:lnTo>
                    <a:pt x="505020" y="505485"/>
                  </a:lnTo>
                  <a:lnTo>
                    <a:pt x="505101" y="505770"/>
                  </a:lnTo>
                  <a:lnTo>
                    <a:pt x="505194" y="506003"/>
                  </a:lnTo>
                  <a:lnTo>
                    <a:pt x="505321" y="506235"/>
                  </a:lnTo>
                  <a:lnTo>
                    <a:pt x="505403" y="506481"/>
                  </a:lnTo>
                  <a:lnTo>
                    <a:pt x="505484" y="506714"/>
                  </a:lnTo>
                  <a:lnTo>
                    <a:pt x="505565" y="506947"/>
                  </a:lnTo>
                  <a:lnTo>
                    <a:pt x="505658" y="507180"/>
                  </a:lnTo>
                  <a:lnTo>
                    <a:pt x="505774" y="507412"/>
                  </a:lnTo>
                  <a:lnTo>
                    <a:pt x="505867" y="507658"/>
                  </a:lnTo>
                  <a:lnTo>
                    <a:pt x="505948" y="507891"/>
                  </a:lnTo>
                  <a:lnTo>
                    <a:pt x="506029" y="508124"/>
                  </a:lnTo>
                  <a:lnTo>
                    <a:pt x="506110" y="508357"/>
                  </a:lnTo>
                  <a:lnTo>
                    <a:pt x="506238" y="508589"/>
                  </a:lnTo>
                  <a:lnTo>
                    <a:pt x="506331" y="508835"/>
                  </a:lnTo>
                  <a:lnTo>
                    <a:pt x="506412" y="509068"/>
                  </a:lnTo>
                  <a:lnTo>
                    <a:pt x="506493" y="509301"/>
                  </a:lnTo>
                  <a:lnTo>
                    <a:pt x="506574" y="509533"/>
                  </a:lnTo>
                  <a:lnTo>
                    <a:pt x="506702" y="509766"/>
                  </a:lnTo>
                  <a:lnTo>
                    <a:pt x="506783" y="510012"/>
                  </a:lnTo>
                  <a:lnTo>
                    <a:pt x="506876" y="510245"/>
                  </a:lnTo>
                  <a:lnTo>
                    <a:pt x="506957" y="510478"/>
                  </a:lnTo>
                  <a:lnTo>
                    <a:pt x="507038" y="510710"/>
                  </a:lnTo>
                  <a:lnTo>
                    <a:pt x="507166" y="510943"/>
                  </a:lnTo>
                  <a:lnTo>
                    <a:pt x="507247" y="511176"/>
                  </a:lnTo>
                  <a:lnTo>
                    <a:pt x="507340" y="511422"/>
                  </a:lnTo>
                  <a:lnTo>
                    <a:pt x="507421" y="511655"/>
                  </a:lnTo>
                  <a:lnTo>
                    <a:pt x="507502" y="511887"/>
                  </a:lnTo>
                  <a:lnTo>
                    <a:pt x="507630" y="512120"/>
                  </a:lnTo>
                  <a:lnTo>
                    <a:pt x="507711" y="512353"/>
                  </a:lnTo>
                  <a:lnTo>
                    <a:pt x="507792" y="512599"/>
                  </a:lnTo>
                  <a:lnTo>
                    <a:pt x="507885" y="512832"/>
                  </a:lnTo>
                  <a:lnTo>
                    <a:pt x="507966" y="513064"/>
                  </a:lnTo>
                  <a:lnTo>
                    <a:pt x="508094" y="513297"/>
                  </a:lnTo>
                  <a:lnTo>
                    <a:pt x="508175" y="513530"/>
                  </a:lnTo>
                  <a:lnTo>
                    <a:pt x="508256" y="513776"/>
                  </a:lnTo>
                  <a:lnTo>
                    <a:pt x="508349" y="514009"/>
                  </a:lnTo>
                  <a:lnTo>
                    <a:pt x="508430" y="514241"/>
                  </a:lnTo>
                  <a:lnTo>
                    <a:pt x="508558" y="514474"/>
                  </a:lnTo>
                  <a:lnTo>
                    <a:pt x="508639" y="514707"/>
                  </a:lnTo>
                  <a:lnTo>
                    <a:pt x="508720" y="514953"/>
                  </a:lnTo>
                  <a:lnTo>
                    <a:pt x="508801" y="515185"/>
                  </a:lnTo>
                  <a:lnTo>
                    <a:pt x="508894" y="515418"/>
                  </a:lnTo>
                  <a:lnTo>
                    <a:pt x="509022" y="515651"/>
                  </a:lnTo>
                  <a:lnTo>
                    <a:pt x="509103" y="515884"/>
                  </a:lnTo>
                  <a:lnTo>
                    <a:pt x="509184" y="516130"/>
                  </a:lnTo>
                  <a:lnTo>
                    <a:pt x="509265" y="516362"/>
                  </a:lnTo>
                  <a:lnTo>
                    <a:pt x="509358" y="516595"/>
                  </a:lnTo>
                  <a:lnTo>
                    <a:pt x="509474" y="516828"/>
                  </a:lnTo>
                  <a:lnTo>
                    <a:pt x="509567" y="517061"/>
                  </a:lnTo>
                  <a:lnTo>
                    <a:pt x="509648" y="517307"/>
                  </a:lnTo>
                  <a:lnTo>
                    <a:pt x="509729" y="517539"/>
                  </a:lnTo>
                  <a:lnTo>
                    <a:pt x="509811" y="517772"/>
                  </a:lnTo>
                  <a:lnTo>
                    <a:pt x="509938" y="518005"/>
                  </a:lnTo>
                  <a:lnTo>
                    <a:pt x="510031" y="518238"/>
                  </a:lnTo>
                  <a:lnTo>
                    <a:pt x="510112" y="518484"/>
                  </a:lnTo>
                  <a:lnTo>
                    <a:pt x="510193" y="518716"/>
                  </a:lnTo>
                  <a:lnTo>
                    <a:pt x="510275" y="518949"/>
                  </a:lnTo>
                  <a:lnTo>
                    <a:pt x="510402" y="519182"/>
                  </a:lnTo>
                  <a:lnTo>
                    <a:pt x="510483" y="519415"/>
                  </a:lnTo>
                  <a:lnTo>
                    <a:pt x="510576" y="519661"/>
                  </a:lnTo>
                  <a:lnTo>
                    <a:pt x="510657" y="519893"/>
                  </a:lnTo>
                  <a:lnTo>
                    <a:pt x="510739" y="520126"/>
                  </a:lnTo>
                  <a:lnTo>
                    <a:pt x="510866" y="520359"/>
                  </a:lnTo>
                  <a:lnTo>
                    <a:pt x="510947" y="520592"/>
                  </a:lnTo>
                  <a:lnTo>
                    <a:pt x="511040" y="520837"/>
                  </a:lnTo>
                  <a:lnTo>
                    <a:pt x="511121" y="521070"/>
                  </a:lnTo>
                  <a:lnTo>
                    <a:pt x="511203" y="521303"/>
                  </a:lnTo>
                  <a:lnTo>
                    <a:pt x="511330" y="521536"/>
                  </a:lnTo>
                  <a:lnTo>
                    <a:pt x="511411" y="521769"/>
                  </a:lnTo>
                  <a:lnTo>
                    <a:pt x="511493" y="522014"/>
                  </a:lnTo>
                  <a:lnTo>
                    <a:pt x="511585" y="522247"/>
                  </a:lnTo>
                  <a:lnTo>
                    <a:pt x="511667" y="522428"/>
                  </a:lnTo>
                  <a:lnTo>
                    <a:pt x="511794" y="522661"/>
                  </a:lnTo>
                  <a:lnTo>
                    <a:pt x="511875" y="522907"/>
                  </a:lnTo>
                  <a:lnTo>
                    <a:pt x="511957" y="523140"/>
                  </a:lnTo>
                  <a:lnTo>
                    <a:pt x="512049" y="523372"/>
                  </a:lnTo>
                  <a:lnTo>
                    <a:pt x="512131" y="523605"/>
                  </a:lnTo>
                  <a:lnTo>
                    <a:pt x="512258" y="523838"/>
                  </a:lnTo>
                  <a:lnTo>
                    <a:pt x="512339" y="524084"/>
                  </a:lnTo>
                  <a:lnTo>
                    <a:pt x="512421" y="524317"/>
                  </a:lnTo>
                  <a:lnTo>
                    <a:pt x="512502" y="524549"/>
                  </a:lnTo>
                  <a:lnTo>
                    <a:pt x="512595" y="524782"/>
                  </a:lnTo>
                  <a:lnTo>
                    <a:pt x="512722" y="525015"/>
                  </a:lnTo>
                  <a:lnTo>
                    <a:pt x="512803" y="525261"/>
                  </a:lnTo>
                  <a:lnTo>
                    <a:pt x="512885" y="525494"/>
                  </a:lnTo>
                  <a:lnTo>
                    <a:pt x="512966" y="525726"/>
                  </a:lnTo>
                  <a:lnTo>
                    <a:pt x="513059" y="525959"/>
                  </a:lnTo>
                  <a:lnTo>
                    <a:pt x="513175" y="526192"/>
                  </a:lnTo>
                  <a:lnTo>
                    <a:pt x="513267" y="526438"/>
                  </a:lnTo>
                  <a:lnTo>
                    <a:pt x="513349" y="526671"/>
                  </a:lnTo>
                  <a:lnTo>
                    <a:pt x="513430" y="526903"/>
                  </a:lnTo>
                  <a:lnTo>
                    <a:pt x="513511" y="527136"/>
                  </a:lnTo>
                  <a:lnTo>
                    <a:pt x="513639" y="527330"/>
                  </a:lnTo>
                  <a:lnTo>
                    <a:pt x="513731" y="527563"/>
                  </a:lnTo>
                  <a:lnTo>
                    <a:pt x="513813" y="527796"/>
                  </a:lnTo>
                  <a:lnTo>
                    <a:pt x="513894" y="528029"/>
                  </a:lnTo>
                  <a:lnTo>
                    <a:pt x="513975" y="528274"/>
                  </a:lnTo>
                  <a:lnTo>
                    <a:pt x="514103" y="528507"/>
                  </a:lnTo>
                  <a:lnTo>
                    <a:pt x="514184" y="528740"/>
                  </a:lnTo>
                  <a:lnTo>
                    <a:pt x="514277" y="528973"/>
                  </a:lnTo>
                  <a:lnTo>
                    <a:pt x="514358" y="529206"/>
                  </a:lnTo>
                  <a:lnTo>
                    <a:pt x="514439" y="529451"/>
                  </a:lnTo>
                  <a:lnTo>
                    <a:pt x="514567" y="529684"/>
                  </a:lnTo>
                  <a:lnTo>
                    <a:pt x="514648" y="529917"/>
                  </a:lnTo>
                  <a:lnTo>
                    <a:pt x="514741" y="530150"/>
                  </a:lnTo>
                  <a:lnTo>
                    <a:pt x="514822" y="530383"/>
                  </a:lnTo>
                  <a:lnTo>
                    <a:pt x="514903" y="530628"/>
                  </a:lnTo>
                  <a:lnTo>
                    <a:pt x="515031" y="530809"/>
                  </a:lnTo>
                  <a:lnTo>
                    <a:pt x="515112" y="531042"/>
                  </a:lnTo>
                  <a:lnTo>
                    <a:pt x="515193" y="531275"/>
                  </a:lnTo>
                  <a:lnTo>
                    <a:pt x="515286" y="531521"/>
                  </a:lnTo>
                  <a:lnTo>
                    <a:pt x="515367" y="531753"/>
                  </a:lnTo>
                </a:path>
                <a:path w="925195" h="787400">
                  <a:moveTo>
                    <a:pt x="515367" y="531753"/>
                  </a:moveTo>
                  <a:lnTo>
                    <a:pt x="515495" y="531986"/>
                  </a:lnTo>
                  <a:lnTo>
                    <a:pt x="515576" y="532219"/>
                  </a:lnTo>
                  <a:lnTo>
                    <a:pt x="515657" y="532452"/>
                  </a:lnTo>
                  <a:lnTo>
                    <a:pt x="515750" y="532698"/>
                  </a:lnTo>
                  <a:lnTo>
                    <a:pt x="515831" y="532930"/>
                  </a:lnTo>
                  <a:lnTo>
                    <a:pt x="515959" y="533163"/>
                  </a:lnTo>
                  <a:lnTo>
                    <a:pt x="516040" y="533396"/>
                  </a:lnTo>
                  <a:lnTo>
                    <a:pt x="516121" y="533590"/>
                  </a:lnTo>
                  <a:lnTo>
                    <a:pt x="516202" y="533823"/>
                  </a:lnTo>
                  <a:lnTo>
                    <a:pt x="516295" y="534056"/>
                  </a:lnTo>
                  <a:lnTo>
                    <a:pt x="516423" y="534288"/>
                  </a:lnTo>
                  <a:lnTo>
                    <a:pt x="516504" y="534534"/>
                  </a:lnTo>
                  <a:lnTo>
                    <a:pt x="516585" y="534767"/>
                  </a:lnTo>
                  <a:lnTo>
                    <a:pt x="516666" y="535000"/>
                  </a:lnTo>
                  <a:lnTo>
                    <a:pt x="516759" y="535233"/>
                  </a:lnTo>
                  <a:lnTo>
                    <a:pt x="516875" y="535465"/>
                  </a:lnTo>
                  <a:lnTo>
                    <a:pt x="516968" y="535711"/>
                  </a:lnTo>
                  <a:lnTo>
                    <a:pt x="517049" y="535892"/>
                  </a:lnTo>
                  <a:lnTo>
                    <a:pt x="517130" y="536125"/>
                  </a:lnTo>
                  <a:lnTo>
                    <a:pt x="517211" y="536371"/>
                  </a:lnTo>
                  <a:lnTo>
                    <a:pt x="517339" y="536604"/>
                  </a:lnTo>
                  <a:lnTo>
                    <a:pt x="517432" y="536836"/>
                  </a:lnTo>
                  <a:lnTo>
                    <a:pt x="517513" y="537069"/>
                  </a:lnTo>
                  <a:lnTo>
                    <a:pt x="517594" y="537302"/>
                  </a:lnTo>
                  <a:lnTo>
                    <a:pt x="517675" y="537548"/>
                  </a:lnTo>
                  <a:lnTo>
                    <a:pt x="517803" y="537781"/>
                  </a:lnTo>
                  <a:lnTo>
                    <a:pt x="517884" y="537962"/>
                  </a:lnTo>
                  <a:lnTo>
                    <a:pt x="517977" y="538194"/>
                  </a:lnTo>
                  <a:lnTo>
                    <a:pt x="518058" y="538440"/>
                  </a:lnTo>
                  <a:lnTo>
                    <a:pt x="518139" y="538673"/>
                  </a:lnTo>
                  <a:lnTo>
                    <a:pt x="518267" y="538906"/>
                  </a:lnTo>
                  <a:lnTo>
                    <a:pt x="518348" y="539139"/>
                  </a:lnTo>
                  <a:lnTo>
                    <a:pt x="518441" y="539371"/>
                  </a:lnTo>
                  <a:lnTo>
                    <a:pt x="518522" y="539617"/>
                  </a:lnTo>
                  <a:lnTo>
                    <a:pt x="518603" y="539850"/>
                  </a:lnTo>
                  <a:lnTo>
                    <a:pt x="518731" y="540031"/>
                  </a:lnTo>
                  <a:lnTo>
                    <a:pt x="518812" y="540277"/>
                  </a:lnTo>
                  <a:lnTo>
                    <a:pt x="518894" y="540510"/>
                  </a:lnTo>
                  <a:lnTo>
                    <a:pt x="518986" y="540742"/>
                  </a:lnTo>
                  <a:lnTo>
                    <a:pt x="519068" y="540975"/>
                  </a:lnTo>
                  <a:lnTo>
                    <a:pt x="519195" y="541208"/>
                  </a:lnTo>
                  <a:lnTo>
                    <a:pt x="519276" y="541454"/>
                  </a:lnTo>
                  <a:lnTo>
                    <a:pt x="519358" y="541687"/>
                  </a:lnTo>
                  <a:lnTo>
                    <a:pt x="519450" y="541868"/>
                  </a:lnTo>
                  <a:lnTo>
                    <a:pt x="519532" y="542113"/>
                  </a:lnTo>
                  <a:lnTo>
                    <a:pt x="519659" y="542346"/>
                  </a:lnTo>
                  <a:lnTo>
                    <a:pt x="520123" y="543471"/>
                  </a:lnTo>
                  <a:lnTo>
                    <a:pt x="520204" y="543704"/>
                  </a:lnTo>
                  <a:lnTo>
                    <a:pt x="520286" y="543937"/>
                  </a:lnTo>
                  <a:lnTo>
                    <a:pt x="520367" y="544183"/>
                  </a:lnTo>
                  <a:lnTo>
                    <a:pt x="520460" y="544416"/>
                  </a:lnTo>
                  <a:lnTo>
                    <a:pt x="520576" y="544648"/>
                  </a:lnTo>
                  <a:lnTo>
                    <a:pt x="520668" y="544881"/>
                  </a:lnTo>
                  <a:lnTo>
                    <a:pt x="520750" y="545075"/>
                  </a:lnTo>
                  <a:lnTo>
                    <a:pt x="520831" y="545308"/>
                  </a:lnTo>
                  <a:lnTo>
                    <a:pt x="520912" y="545541"/>
                  </a:lnTo>
                  <a:lnTo>
                    <a:pt x="521040" y="545774"/>
                  </a:lnTo>
                  <a:lnTo>
                    <a:pt x="521132" y="546019"/>
                  </a:lnTo>
                  <a:lnTo>
                    <a:pt x="521214" y="546252"/>
                  </a:lnTo>
                  <a:lnTo>
                    <a:pt x="521295" y="546433"/>
                  </a:lnTo>
                  <a:lnTo>
                    <a:pt x="521376" y="546679"/>
                  </a:lnTo>
                  <a:lnTo>
                    <a:pt x="521504" y="546912"/>
                  </a:lnTo>
                  <a:lnTo>
                    <a:pt x="521596" y="547145"/>
                  </a:lnTo>
                  <a:lnTo>
                    <a:pt x="521678" y="547377"/>
                  </a:lnTo>
                  <a:lnTo>
                    <a:pt x="521759" y="547610"/>
                  </a:lnTo>
                  <a:lnTo>
                    <a:pt x="521840" y="547804"/>
                  </a:lnTo>
                  <a:lnTo>
                    <a:pt x="521968" y="548037"/>
                  </a:lnTo>
                  <a:lnTo>
                    <a:pt x="522049" y="548270"/>
                  </a:lnTo>
                  <a:lnTo>
                    <a:pt x="522142" y="548503"/>
                  </a:lnTo>
                  <a:lnTo>
                    <a:pt x="522223" y="548748"/>
                  </a:lnTo>
                  <a:lnTo>
                    <a:pt x="522304" y="548981"/>
                  </a:lnTo>
                  <a:lnTo>
                    <a:pt x="522432" y="549162"/>
                  </a:lnTo>
                  <a:lnTo>
                    <a:pt x="522513" y="549408"/>
                  </a:lnTo>
                  <a:lnTo>
                    <a:pt x="522594" y="549641"/>
                  </a:lnTo>
                  <a:lnTo>
                    <a:pt x="522687" y="549874"/>
                  </a:lnTo>
                  <a:lnTo>
                    <a:pt x="522768" y="550106"/>
                  </a:lnTo>
                  <a:lnTo>
                    <a:pt x="522896" y="550339"/>
                  </a:lnTo>
                  <a:lnTo>
                    <a:pt x="522977" y="550533"/>
                  </a:lnTo>
                  <a:lnTo>
                    <a:pt x="523058" y="550766"/>
                  </a:lnTo>
                  <a:lnTo>
                    <a:pt x="523151" y="550999"/>
                  </a:lnTo>
                  <a:lnTo>
                    <a:pt x="523232" y="551244"/>
                  </a:lnTo>
                  <a:lnTo>
                    <a:pt x="523360" y="551477"/>
                  </a:lnTo>
                  <a:lnTo>
                    <a:pt x="523441" y="551658"/>
                  </a:lnTo>
                  <a:lnTo>
                    <a:pt x="523522" y="551904"/>
                  </a:lnTo>
                  <a:lnTo>
                    <a:pt x="523603" y="552137"/>
                  </a:lnTo>
                  <a:lnTo>
                    <a:pt x="523696" y="552370"/>
                  </a:lnTo>
                  <a:lnTo>
                    <a:pt x="523824" y="552603"/>
                  </a:lnTo>
                  <a:lnTo>
                    <a:pt x="523905" y="552797"/>
                  </a:lnTo>
                  <a:lnTo>
                    <a:pt x="523986" y="553029"/>
                  </a:lnTo>
                  <a:lnTo>
                    <a:pt x="524067" y="553262"/>
                  </a:lnTo>
                  <a:lnTo>
                    <a:pt x="524160" y="553495"/>
                  </a:lnTo>
                  <a:lnTo>
                    <a:pt x="524276" y="553728"/>
                  </a:lnTo>
                  <a:lnTo>
                    <a:pt x="524369" y="553922"/>
                  </a:lnTo>
                  <a:lnTo>
                    <a:pt x="524450" y="554155"/>
                  </a:lnTo>
                  <a:lnTo>
                    <a:pt x="524531" y="554387"/>
                  </a:lnTo>
                  <a:lnTo>
                    <a:pt x="524612" y="554633"/>
                  </a:lnTo>
                  <a:lnTo>
                    <a:pt x="524740" y="554866"/>
                  </a:lnTo>
                  <a:lnTo>
                    <a:pt x="524833" y="555047"/>
                  </a:lnTo>
                  <a:lnTo>
                    <a:pt x="524914" y="555293"/>
                  </a:lnTo>
                  <a:lnTo>
                    <a:pt x="524995" y="555526"/>
                  </a:lnTo>
                  <a:lnTo>
                    <a:pt x="525076" y="555758"/>
                  </a:lnTo>
                  <a:lnTo>
                    <a:pt x="525540" y="556884"/>
                  </a:lnTo>
                  <a:lnTo>
                    <a:pt x="525668" y="557078"/>
                  </a:lnTo>
                  <a:lnTo>
                    <a:pt x="525749" y="557310"/>
                  </a:lnTo>
                  <a:lnTo>
                    <a:pt x="525842" y="557543"/>
                  </a:lnTo>
                  <a:lnTo>
                    <a:pt x="525923" y="557776"/>
                  </a:lnTo>
                  <a:lnTo>
                    <a:pt x="526004" y="558022"/>
                  </a:lnTo>
                  <a:lnTo>
                    <a:pt x="526132" y="558203"/>
                  </a:lnTo>
                  <a:lnTo>
                    <a:pt x="526213" y="558436"/>
                  </a:lnTo>
                  <a:lnTo>
                    <a:pt x="526294" y="558681"/>
                  </a:lnTo>
                  <a:lnTo>
                    <a:pt x="526387" y="558914"/>
                  </a:lnTo>
                  <a:lnTo>
                    <a:pt x="526468" y="559095"/>
                  </a:lnTo>
                  <a:lnTo>
                    <a:pt x="526596" y="559341"/>
                  </a:lnTo>
                  <a:lnTo>
                    <a:pt x="526677" y="559574"/>
                  </a:lnTo>
                  <a:lnTo>
                    <a:pt x="526758" y="559807"/>
                  </a:lnTo>
                  <a:lnTo>
                    <a:pt x="526851" y="559988"/>
                  </a:lnTo>
                  <a:lnTo>
                    <a:pt x="526932" y="560233"/>
                  </a:lnTo>
                  <a:lnTo>
                    <a:pt x="527060" y="560466"/>
                  </a:lnTo>
                  <a:lnTo>
                    <a:pt x="527141" y="560699"/>
                  </a:lnTo>
                  <a:lnTo>
                    <a:pt x="527222" y="560893"/>
                  </a:lnTo>
                  <a:lnTo>
                    <a:pt x="527315" y="561126"/>
                  </a:lnTo>
                  <a:lnTo>
                    <a:pt x="527396" y="561359"/>
                  </a:lnTo>
                  <a:lnTo>
                    <a:pt x="527524" y="561591"/>
                  </a:lnTo>
                  <a:lnTo>
                    <a:pt x="527605" y="561785"/>
                  </a:lnTo>
                  <a:lnTo>
                    <a:pt x="527686" y="562018"/>
                  </a:lnTo>
                  <a:lnTo>
                    <a:pt x="527768" y="562251"/>
                  </a:lnTo>
                  <a:lnTo>
                    <a:pt x="527860" y="562484"/>
                  </a:lnTo>
                  <a:lnTo>
                    <a:pt x="527976" y="562678"/>
                  </a:lnTo>
                  <a:lnTo>
                    <a:pt x="528069" y="562911"/>
                  </a:lnTo>
                  <a:lnTo>
                    <a:pt x="528150" y="563143"/>
                  </a:lnTo>
                  <a:lnTo>
                    <a:pt x="528232" y="563389"/>
                  </a:lnTo>
                  <a:lnTo>
                    <a:pt x="528313" y="563570"/>
                  </a:lnTo>
                  <a:lnTo>
                    <a:pt x="528440" y="563803"/>
                  </a:lnTo>
                  <a:lnTo>
                    <a:pt x="528533" y="564036"/>
                  </a:lnTo>
                  <a:lnTo>
                    <a:pt x="528614" y="564282"/>
                  </a:lnTo>
                  <a:lnTo>
                    <a:pt x="528696" y="564463"/>
                  </a:lnTo>
                  <a:lnTo>
                    <a:pt x="528777" y="564695"/>
                  </a:lnTo>
                  <a:lnTo>
                    <a:pt x="528904" y="564941"/>
                  </a:lnTo>
                  <a:lnTo>
                    <a:pt x="528986" y="565174"/>
                  </a:lnTo>
                  <a:lnTo>
                    <a:pt x="529078" y="565355"/>
                  </a:lnTo>
                  <a:lnTo>
                    <a:pt x="529160" y="565601"/>
                  </a:lnTo>
                  <a:lnTo>
                    <a:pt x="529241" y="565834"/>
                  </a:lnTo>
                  <a:lnTo>
                    <a:pt x="529368" y="566015"/>
                  </a:lnTo>
                  <a:lnTo>
                    <a:pt x="529450" y="566260"/>
                  </a:lnTo>
                  <a:lnTo>
                    <a:pt x="529542" y="566493"/>
                  </a:lnTo>
                  <a:lnTo>
                    <a:pt x="529624" y="566726"/>
                  </a:lnTo>
                  <a:lnTo>
                    <a:pt x="529705" y="566907"/>
                  </a:lnTo>
                  <a:lnTo>
                    <a:pt x="529832" y="567153"/>
                  </a:lnTo>
                  <a:lnTo>
                    <a:pt x="529914" y="567386"/>
                  </a:lnTo>
                  <a:lnTo>
                    <a:pt x="529995" y="567567"/>
                  </a:lnTo>
                  <a:lnTo>
                    <a:pt x="530088" y="567812"/>
                  </a:lnTo>
                  <a:lnTo>
                    <a:pt x="530169" y="568045"/>
                  </a:lnTo>
                  <a:lnTo>
                    <a:pt x="530296" y="568278"/>
                  </a:lnTo>
                  <a:lnTo>
                    <a:pt x="530378" y="568472"/>
                  </a:lnTo>
                  <a:lnTo>
                    <a:pt x="530459" y="568705"/>
                  </a:lnTo>
                  <a:lnTo>
                    <a:pt x="530552" y="568938"/>
                  </a:lnTo>
                  <a:lnTo>
                    <a:pt x="530633" y="569132"/>
                  </a:lnTo>
                  <a:lnTo>
                    <a:pt x="530760" y="569365"/>
                  </a:lnTo>
                  <a:lnTo>
                    <a:pt x="530842" y="569597"/>
                  </a:lnTo>
                  <a:lnTo>
                    <a:pt x="530923" y="569778"/>
                  </a:lnTo>
                  <a:lnTo>
                    <a:pt x="531004" y="570024"/>
                  </a:lnTo>
                  <a:lnTo>
                    <a:pt x="531097" y="570257"/>
                  </a:lnTo>
                  <a:lnTo>
                    <a:pt x="531224" y="570490"/>
                  </a:lnTo>
                  <a:lnTo>
                    <a:pt x="531306" y="570684"/>
                  </a:lnTo>
                  <a:lnTo>
                    <a:pt x="531387" y="570917"/>
                  </a:lnTo>
                  <a:lnTo>
                    <a:pt x="531468" y="571149"/>
                  </a:lnTo>
                  <a:lnTo>
                    <a:pt x="531561" y="571343"/>
                  </a:lnTo>
                  <a:lnTo>
                    <a:pt x="531677" y="571576"/>
                  </a:lnTo>
                  <a:lnTo>
                    <a:pt x="531770" y="571809"/>
                  </a:lnTo>
                  <a:lnTo>
                    <a:pt x="531851" y="572003"/>
                  </a:lnTo>
                  <a:lnTo>
                    <a:pt x="531932" y="572236"/>
                  </a:lnTo>
                  <a:lnTo>
                    <a:pt x="532013" y="572469"/>
                  </a:lnTo>
                  <a:lnTo>
                    <a:pt x="532141" y="572650"/>
                  </a:lnTo>
                  <a:lnTo>
                    <a:pt x="532234" y="572895"/>
                  </a:lnTo>
                  <a:lnTo>
                    <a:pt x="532315" y="573128"/>
                  </a:lnTo>
                  <a:lnTo>
                    <a:pt x="532396" y="573309"/>
                  </a:lnTo>
                  <a:lnTo>
                    <a:pt x="532477" y="573555"/>
                  </a:lnTo>
                  <a:lnTo>
                    <a:pt x="532605" y="573788"/>
                  </a:lnTo>
                  <a:lnTo>
                    <a:pt x="532686" y="573969"/>
                  </a:lnTo>
                  <a:lnTo>
                    <a:pt x="532779" y="574215"/>
                  </a:lnTo>
                  <a:lnTo>
                    <a:pt x="532860" y="574447"/>
                  </a:lnTo>
                  <a:lnTo>
                    <a:pt x="532941" y="574629"/>
                  </a:lnTo>
                  <a:lnTo>
                    <a:pt x="533069" y="574874"/>
                  </a:lnTo>
                  <a:lnTo>
                    <a:pt x="533150" y="575107"/>
                  </a:lnTo>
                  <a:lnTo>
                    <a:pt x="533243" y="575288"/>
                  </a:lnTo>
                  <a:lnTo>
                    <a:pt x="533324" y="575521"/>
                  </a:lnTo>
                  <a:lnTo>
                    <a:pt x="533405" y="575767"/>
                  </a:lnTo>
                  <a:lnTo>
                    <a:pt x="533533" y="575948"/>
                  </a:lnTo>
                  <a:lnTo>
                    <a:pt x="533614" y="576181"/>
                  </a:lnTo>
                  <a:lnTo>
                    <a:pt x="533695" y="576426"/>
                  </a:lnTo>
                  <a:lnTo>
                    <a:pt x="533788" y="576607"/>
                  </a:lnTo>
                </a:path>
                <a:path w="925195" h="787400">
                  <a:moveTo>
                    <a:pt x="533788" y="576607"/>
                  </a:moveTo>
                  <a:lnTo>
                    <a:pt x="533869" y="576840"/>
                  </a:lnTo>
                  <a:lnTo>
                    <a:pt x="533997" y="577086"/>
                  </a:lnTo>
                  <a:lnTo>
                    <a:pt x="534078" y="577267"/>
                  </a:lnTo>
                  <a:lnTo>
                    <a:pt x="534159" y="577500"/>
                  </a:lnTo>
                  <a:lnTo>
                    <a:pt x="534252" y="577746"/>
                  </a:lnTo>
                  <a:lnTo>
                    <a:pt x="534333" y="577927"/>
                  </a:lnTo>
                  <a:lnTo>
                    <a:pt x="534461" y="578159"/>
                  </a:lnTo>
                  <a:lnTo>
                    <a:pt x="534542" y="578353"/>
                  </a:lnTo>
                  <a:lnTo>
                    <a:pt x="534623" y="578586"/>
                  </a:lnTo>
                  <a:lnTo>
                    <a:pt x="534704" y="578819"/>
                  </a:lnTo>
                  <a:lnTo>
                    <a:pt x="534797" y="579013"/>
                  </a:lnTo>
                  <a:lnTo>
                    <a:pt x="534925" y="579246"/>
                  </a:lnTo>
                  <a:lnTo>
                    <a:pt x="535006" y="579479"/>
                  </a:lnTo>
                  <a:lnTo>
                    <a:pt x="535087" y="579673"/>
                  </a:lnTo>
                  <a:lnTo>
                    <a:pt x="535168" y="579905"/>
                  </a:lnTo>
                  <a:lnTo>
                    <a:pt x="535261" y="580138"/>
                  </a:lnTo>
                  <a:lnTo>
                    <a:pt x="535377" y="580332"/>
                  </a:lnTo>
                  <a:lnTo>
                    <a:pt x="535470" y="580565"/>
                  </a:lnTo>
                  <a:lnTo>
                    <a:pt x="535551" y="580746"/>
                  </a:lnTo>
                  <a:lnTo>
                    <a:pt x="535632" y="580992"/>
                  </a:lnTo>
                  <a:lnTo>
                    <a:pt x="535714" y="581225"/>
                  </a:lnTo>
                  <a:lnTo>
                    <a:pt x="535841" y="581406"/>
                  </a:lnTo>
                  <a:lnTo>
                    <a:pt x="535934" y="581652"/>
                  </a:lnTo>
                  <a:lnTo>
                    <a:pt x="536015" y="581833"/>
                  </a:lnTo>
                  <a:lnTo>
                    <a:pt x="536096" y="582065"/>
                  </a:lnTo>
                  <a:lnTo>
                    <a:pt x="536178" y="582311"/>
                  </a:lnTo>
                  <a:lnTo>
                    <a:pt x="536305" y="582492"/>
                  </a:lnTo>
                  <a:lnTo>
                    <a:pt x="536386" y="582725"/>
                  </a:lnTo>
                  <a:lnTo>
                    <a:pt x="536479" y="582958"/>
                  </a:lnTo>
                  <a:lnTo>
                    <a:pt x="536560" y="583152"/>
                  </a:lnTo>
                  <a:lnTo>
                    <a:pt x="536642" y="583385"/>
                  </a:lnTo>
                  <a:lnTo>
                    <a:pt x="536769" y="583579"/>
                  </a:lnTo>
                  <a:lnTo>
                    <a:pt x="536850" y="583811"/>
                  </a:lnTo>
                  <a:lnTo>
                    <a:pt x="536943" y="584044"/>
                  </a:lnTo>
                  <a:lnTo>
                    <a:pt x="537024" y="584238"/>
                  </a:lnTo>
                  <a:lnTo>
                    <a:pt x="537106" y="584471"/>
                  </a:lnTo>
                  <a:lnTo>
                    <a:pt x="537233" y="584665"/>
                  </a:lnTo>
                  <a:lnTo>
                    <a:pt x="537314" y="584898"/>
                  </a:lnTo>
                  <a:lnTo>
                    <a:pt x="537396" y="585079"/>
                  </a:lnTo>
                  <a:lnTo>
                    <a:pt x="537488" y="585312"/>
                  </a:lnTo>
                  <a:lnTo>
                    <a:pt x="537570" y="585557"/>
                  </a:lnTo>
                  <a:lnTo>
                    <a:pt x="537697" y="585739"/>
                  </a:lnTo>
                  <a:lnTo>
                    <a:pt x="537778" y="585971"/>
                  </a:lnTo>
                  <a:lnTo>
                    <a:pt x="537860" y="586165"/>
                  </a:lnTo>
                  <a:lnTo>
                    <a:pt x="537952" y="586398"/>
                  </a:lnTo>
                  <a:lnTo>
                    <a:pt x="538034" y="586631"/>
                  </a:lnTo>
                  <a:lnTo>
                    <a:pt x="538161" y="586825"/>
                  </a:lnTo>
                  <a:lnTo>
                    <a:pt x="538242" y="587058"/>
                  </a:lnTo>
                  <a:lnTo>
                    <a:pt x="538324" y="587252"/>
                  </a:lnTo>
                  <a:lnTo>
                    <a:pt x="538405" y="587485"/>
                  </a:lnTo>
                  <a:lnTo>
                    <a:pt x="538498" y="587666"/>
                  </a:lnTo>
                  <a:lnTo>
                    <a:pt x="538625" y="587911"/>
                  </a:lnTo>
                  <a:lnTo>
                    <a:pt x="538706" y="588144"/>
                  </a:lnTo>
                  <a:lnTo>
                    <a:pt x="538788" y="588325"/>
                  </a:lnTo>
                  <a:lnTo>
                    <a:pt x="538869" y="588571"/>
                  </a:lnTo>
                  <a:lnTo>
                    <a:pt x="538962" y="588752"/>
                  </a:lnTo>
                  <a:lnTo>
                    <a:pt x="539078" y="588985"/>
                  </a:lnTo>
                  <a:lnTo>
                    <a:pt x="539170" y="589179"/>
                  </a:lnTo>
                  <a:lnTo>
                    <a:pt x="539252" y="589412"/>
                  </a:lnTo>
                  <a:lnTo>
                    <a:pt x="539333" y="589606"/>
                  </a:lnTo>
                  <a:lnTo>
                    <a:pt x="539414" y="589838"/>
                  </a:lnTo>
                  <a:lnTo>
                    <a:pt x="539542" y="590071"/>
                  </a:lnTo>
                  <a:lnTo>
                    <a:pt x="539634" y="590265"/>
                  </a:lnTo>
                  <a:lnTo>
                    <a:pt x="539716" y="590498"/>
                  </a:lnTo>
                  <a:lnTo>
                    <a:pt x="539797" y="590679"/>
                  </a:lnTo>
                  <a:lnTo>
                    <a:pt x="539878" y="590925"/>
                  </a:lnTo>
                  <a:lnTo>
                    <a:pt x="540006" y="591106"/>
                  </a:lnTo>
                  <a:lnTo>
                    <a:pt x="540087" y="591339"/>
                  </a:lnTo>
                  <a:lnTo>
                    <a:pt x="540180" y="591533"/>
                  </a:lnTo>
                  <a:lnTo>
                    <a:pt x="540261" y="591766"/>
                  </a:lnTo>
                  <a:lnTo>
                    <a:pt x="540342" y="591960"/>
                  </a:lnTo>
                  <a:lnTo>
                    <a:pt x="540470" y="592192"/>
                  </a:lnTo>
                  <a:lnTo>
                    <a:pt x="540551" y="592425"/>
                  </a:lnTo>
                  <a:lnTo>
                    <a:pt x="540644" y="592619"/>
                  </a:lnTo>
                  <a:lnTo>
                    <a:pt x="540725" y="592852"/>
                  </a:lnTo>
                  <a:lnTo>
                    <a:pt x="540806" y="593033"/>
                  </a:lnTo>
                  <a:lnTo>
                    <a:pt x="540934" y="593279"/>
                  </a:lnTo>
                  <a:lnTo>
                    <a:pt x="541015" y="593460"/>
                  </a:lnTo>
                  <a:lnTo>
                    <a:pt x="541096" y="593693"/>
                  </a:lnTo>
                  <a:lnTo>
                    <a:pt x="541189" y="593887"/>
                  </a:lnTo>
                  <a:lnTo>
                    <a:pt x="541270" y="594120"/>
                  </a:lnTo>
                  <a:lnTo>
                    <a:pt x="541398" y="594314"/>
                  </a:lnTo>
                  <a:lnTo>
                    <a:pt x="541479" y="594546"/>
                  </a:lnTo>
                  <a:lnTo>
                    <a:pt x="541560" y="594727"/>
                  </a:lnTo>
                  <a:lnTo>
                    <a:pt x="541653" y="594973"/>
                  </a:lnTo>
                  <a:lnTo>
                    <a:pt x="541734" y="595154"/>
                  </a:lnTo>
                  <a:lnTo>
                    <a:pt x="541862" y="595387"/>
                  </a:lnTo>
                  <a:lnTo>
                    <a:pt x="541943" y="595581"/>
                  </a:lnTo>
                  <a:lnTo>
                    <a:pt x="542024" y="595814"/>
                  </a:lnTo>
                  <a:lnTo>
                    <a:pt x="542105" y="596008"/>
                  </a:lnTo>
                  <a:lnTo>
                    <a:pt x="542198" y="596241"/>
                  </a:lnTo>
                  <a:lnTo>
                    <a:pt x="542326" y="596422"/>
                  </a:lnTo>
                  <a:lnTo>
                    <a:pt x="542407" y="596667"/>
                  </a:lnTo>
                  <a:lnTo>
                    <a:pt x="542488" y="596849"/>
                  </a:lnTo>
                  <a:lnTo>
                    <a:pt x="542569" y="597081"/>
                  </a:lnTo>
                  <a:lnTo>
                    <a:pt x="542662" y="597275"/>
                  </a:lnTo>
                  <a:lnTo>
                    <a:pt x="542778" y="597508"/>
                  </a:lnTo>
                  <a:lnTo>
                    <a:pt x="542871" y="597702"/>
                  </a:lnTo>
                  <a:lnTo>
                    <a:pt x="542952" y="597935"/>
                  </a:lnTo>
                  <a:lnTo>
                    <a:pt x="543033" y="598116"/>
                  </a:lnTo>
                  <a:lnTo>
                    <a:pt x="543114" y="598362"/>
                  </a:lnTo>
                  <a:lnTo>
                    <a:pt x="543242" y="598543"/>
                  </a:lnTo>
                  <a:lnTo>
                    <a:pt x="543335" y="598776"/>
                  </a:lnTo>
                  <a:lnTo>
                    <a:pt x="543416" y="598970"/>
                  </a:lnTo>
                  <a:lnTo>
                    <a:pt x="543497" y="599202"/>
                  </a:lnTo>
                  <a:lnTo>
                    <a:pt x="543578" y="599396"/>
                  </a:lnTo>
                  <a:lnTo>
                    <a:pt x="543706" y="599629"/>
                  </a:lnTo>
                  <a:lnTo>
                    <a:pt x="543787" y="599810"/>
                  </a:lnTo>
                  <a:lnTo>
                    <a:pt x="543880" y="600056"/>
                  </a:lnTo>
                  <a:lnTo>
                    <a:pt x="543961" y="600237"/>
                  </a:lnTo>
                  <a:lnTo>
                    <a:pt x="544042" y="600470"/>
                  </a:lnTo>
                  <a:lnTo>
                    <a:pt x="544170" y="600664"/>
                  </a:lnTo>
                  <a:lnTo>
                    <a:pt x="544251" y="600845"/>
                  </a:lnTo>
                  <a:lnTo>
                    <a:pt x="544344" y="601091"/>
                  </a:lnTo>
                  <a:lnTo>
                    <a:pt x="544425" y="601272"/>
                  </a:lnTo>
                  <a:lnTo>
                    <a:pt x="544506" y="601505"/>
                  </a:lnTo>
                  <a:lnTo>
                    <a:pt x="544634" y="601699"/>
                  </a:lnTo>
                  <a:lnTo>
                    <a:pt x="544715" y="601931"/>
                  </a:lnTo>
                  <a:lnTo>
                    <a:pt x="544796" y="602125"/>
                  </a:lnTo>
                  <a:lnTo>
                    <a:pt x="544889" y="602358"/>
                  </a:lnTo>
                  <a:lnTo>
                    <a:pt x="544970" y="602539"/>
                  </a:lnTo>
                  <a:lnTo>
                    <a:pt x="545098" y="602785"/>
                  </a:lnTo>
                  <a:lnTo>
                    <a:pt x="545179" y="602966"/>
                  </a:lnTo>
                  <a:lnTo>
                    <a:pt x="545260" y="603160"/>
                  </a:lnTo>
                  <a:lnTo>
                    <a:pt x="545353" y="603393"/>
                  </a:lnTo>
                  <a:lnTo>
                    <a:pt x="545434" y="603587"/>
                  </a:lnTo>
                  <a:lnTo>
                    <a:pt x="545562" y="603820"/>
                  </a:lnTo>
                  <a:lnTo>
                    <a:pt x="545643" y="604001"/>
                  </a:lnTo>
                  <a:lnTo>
                    <a:pt x="545724" y="604234"/>
                  </a:lnTo>
                  <a:lnTo>
                    <a:pt x="545806" y="604428"/>
                  </a:lnTo>
                  <a:lnTo>
                    <a:pt x="545898" y="604660"/>
                  </a:lnTo>
                  <a:lnTo>
                    <a:pt x="546026" y="604854"/>
                  </a:lnTo>
                  <a:lnTo>
                    <a:pt x="546107" y="605036"/>
                  </a:lnTo>
                  <a:lnTo>
                    <a:pt x="546188" y="605281"/>
                  </a:lnTo>
                  <a:lnTo>
                    <a:pt x="546270" y="605462"/>
                  </a:lnTo>
                  <a:lnTo>
                    <a:pt x="546362" y="605695"/>
                  </a:lnTo>
                  <a:lnTo>
                    <a:pt x="546490" y="605889"/>
                  </a:lnTo>
                  <a:lnTo>
                    <a:pt x="546571" y="606122"/>
                  </a:lnTo>
                  <a:lnTo>
                    <a:pt x="546652" y="606316"/>
                  </a:lnTo>
                  <a:lnTo>
                    <a:pt x="546734" y="606497"/>
                  </a:lnTo>
                  <a:lnTo>
                    <a:pt x="546861" y="606730"/>
                  </a:lnTo>
                  <a:lnTo>
                    <a:pt x="546942" y="606924"/>
                  </a:lnTo>
                  <a:lnTo>
                    <a:pt x="547035" y="607157"/>
                  </a:lnTo>
                  <a:lnTo>
                    <a:pt x="547116" y="607351"/>
                  </a:lnTo>
                  <a:lnTo>
                    <a:pt x="547198" y="607532"/>
                  </a:lnTo>
                  <a:lnTo>
                    <a:pt x="547325" y="607765"/>
                  </a:lnTo>
                  <a:lnTo>
                    <a:pt x="547406" y="607959"/>
                  </a:lnTo>
                  <a:lnTo>
                    <a:pt x="547488" y="608191"/>
                  </a:lnTo>
                  <a:lnTo>
                    <a:pt x="547580" y="608385"/>
                  </a:lnTo>
                  <a:lnTo>
                    <a:pt x="547662" y="608566"/>
                  </a:lnTo>
                  <a:lnTo>
                    <a:pt x="547789" y="608799"/>
                  </a:lnTo>
                  <a:lnTo>
                    <a:pt x="547870" y="608993"/>
                  </a:lnTo>
                  <a:lnTo>
                    <a:pt x="547952" y="609226"/>
                  </a:lnTo>
                  <a:lnTo>
                    <a:pt x="548044" y="609420"/>
                  </a:lnTo>
                  <a:lnTo>
                    <a:pt x="548126" y="609601"/>
                  </a:lnTo>
                  <a:lnTo>
                    <a:pt x="548253" y="609847"/>
                  </a:lnTo>
                  <a:lnTo>
                    <a:pt x="548334" y="610028"/>
                  </a:lnTo>
                  <a:lnTo>
                    <a:pt x="548416" y="610261"/>
                  </a:lnTo>
                  <a:lnTo>
                    <a:pt x="548497" y="610455"/>
                  </a:lnTo>
                  <a:lnTo>
                    <a:pt x="548590" y="610636"/>
                  </a:lnTo>
                  <a:lnTo>
                    <a:pt x="548717" y="610882"/>
                  </a:lnTo>
                  <a:lnTo>
                    <a:pt x="548798" y="611063"/>
                  </a:lnTo>
                  <a:lnTo>
                    <a:pt x="548880" y="611257"/>
                  </a:lnTo>
                  <a:lnTo>
                    <a:pt x="548961" y="611489"/>
                  </a:lnTo>
                  <a:lnTo>
                    <a:pt x="549054" y="611670"/>
                  </a:lnTo>
                  <a:lnTo>
                    <a:pt x="549170" y="611916"/>
                  </a:lnTo>
                  <a:lnTo>
                    <a:pt x="549262" y="612097"/>
                  </a:lnTo>
                  <a:lnTo>
                    <a:pt x="549344" y="612291"/>
                  </a:lnTo>
                  <a:lnTo>
                    <a:pt x="549425" y="612524"/>
                  </a:lnTo>
                  <a:lnTo>
                    <a:pt x="549506" y="612718"/>
                  </a:lnTo>
                  <a:lnTo>
                    <a:pt x="549634" y="612899"/>
                  </a:lnTo>
                  <a:lnTo>
                    <a:pt x="549726" y="613132"/>
                  </a:lnTo>
                  <a:lnTo>
                    <a:pt x="549808" y="613326"/>
                  </a:lnTo>
                  <a:lnTo>
                    <a:pt x="549889" y="613559"/>
                  </a:lnTo>
                  <a:lnTo>
                    <a:pt x="549970" y="613753"/>
                  </a:lnTo>
                  <a:lnTo>
                    <a:pt x="550098" y="613934"/>
                  </a:lnTo>
                  <a:lnTo>
                    <a:pt x="550179" y="614167"/>
                  </a:lnTo>
                  <a:lnTo>
                    <a:pt x="550272" y="614361"/>
                  </a:lnTo>
                  <a:lnTo>
                    <a:pt x="550353" y="614542"/>
                  </a:lnTo>
                  <a:lnTo>
                    <a:pt x="550434" y="614788"/>
                  </a:lnTo>
                  <a:lnTo>
                    <a:pt x="550562" y="614969"/>
                  </a:lnTo>
                  <a:lnTo>
                    <a:pt x="550643" y="615163"/>
                  </a:lnTo>
                  <a:lnTo>
                    <a:pt x="550736" y="615395"/>
                  </a:lnTo>
                  <a:lnTo>
                    <a:pt x="550817" y="615589"/>
                  </a:lnTo>
                  <a:lnTo>
                    <a:pt x="550898" y="615770"/>
                  </a:lnTo>
                  <a:lnTo>
                    <a:pt x="551026" y="616003"/>
                  </a:lnTo>
                  <a:lnTo>
                    <a:pt x="551107" y="616197"/>
                  </a:lnTo>
                  <a:lnTo>
                    <a:pt x="551188" y="616378"/>
                  </a:lnTo>
                  <a:lnTo>
                    <a:pt x="551281" y="616624"/>
                  </a:lnTo>
                  <a:lnTo>
                    <a:pt x="551362" y="616805"/>
                  </a:lnTo>
                  <a:lnTo>
                    <a:pt x="551490" y="616999"/>
                  </a:lnTo>
                  <a:lnTo>
                    <a:pt x="551571" y="617232"/>
                  </a:lnTo>
                  <a:lnTo>
                    <a:pt x="551652" y="617413"/>
                  </a:lnTo>
                  <a:lnTo>
                    <a:pt x="551745" y="617607"/>
                  </a:lnTo>
                  <a:lnTo>
                    <a:pt x="551826" y="617840"/>
                  </a:lnTo>
                  <a:lnTo>
                    <a:pt x="551954" y="618034"/>
                  </a:lnTo>
                  <a:lnTo>
                    <a:pt x="552035" y="618215"/>
                  </a:lnTo>
                  <a:lnTo>
                    <a:pt x="552116" y="618409"/>
                  </a:lnTo>
                  <a:lnTo>
                    <a:pt x="552209" y="618642"/>
                  </a:lnTo>
                </a:path>
                <a:path w="925195" h="787400">
                  <a:moveTo>
                    <a:pt x="552209" y="618642"/>
                  </a:moveTo>
                  <a:lnTo>
                    <a:pt x="552290" y="618836"/>
                  </a:lnTo>
                  <a:lnTo>
                    <a:pt x="552418" y="619017"/>
                  </a:lnTo>
                  <a:lnTo>
                    <a:pt x="552499" y="619250"/>
                  </a:lnTo>
                  <a:lnTo>
                    <a:pt x="552580" y="619444"/>
                  </a:lnTo>
                  <a:lnTo>
                    <a:pt x="552661" y="619638"/>
                  </a:lnTo>
                  <a:lnTo>
                    <a:pt x="552754" y="619870"/>
                  </a:lnTo>
                  <a:lnTo>
                    <a:pt x="552870" y="620052"/>
                  </a:lnTo>
                  <a:lnTo>
                    <a:pt x="552963" y="620246"/>
                  </a:lnTo>
                  <a:lnTo>
                    <a:pt x="553044" y="620427"/>
                  </a:lnTo>
                  <a:lnTo>
                    <a:pt x="553125" y="620672"/>
                  </a:lnTo>
                  <a:lnTo>
                    <a:pt x="553206" y="620853"/>
                  </a:lnTo>
                  <a:lnTo>
                    <a:pt x="553334" y="621047"/>
                  </a:lnTo>
                  <a:lnTo>
                    <a:pt x="553427" y="621280"/>
                  </a:lnTo>
                  <a:lnTo>
                    <a:pt x="553508" y="621461"/>
                  </a:lnTo>
                  <a:lnTo>
                    <a:pt x="553589" y="621655"/>
                  </a:lnTo>
                  <a:lnTo>
                    <a:pt x="553670" y="621849"/>
                  </a:lnTo>
                  <a:lnTo>
                    <a:pt x="553798" y="622082"/>
                  </a:lnTo>
                  <a:lnTo>
                    <a:pt x="553879" y="622263"/>
                  </a:lnTo>
                  <a:lnTo>
                    <a:pt x="553972" y="622457"/>
                  </a:lnTo>
                  <a:lnTo>
                    <a:pt x="554053" y="622690"/>
                  </a:lnTo>
                  <a:lnTo>
                    <a:pt x="554134" y="622884"/>
                  </a:lnTo>
                  <a:lnTo>
                    <a:pt x="554262" y="623065"/>
                  </a:lnTo>
                  <a:lnTo>
                    <a:pt x="554343" y="623259"/>
                  </a:lnTo>
                  <a:lnTo>
                    <a:pt x="554436" y="623492"/>
                  </a:lnTo>
                  <a:lnTo>
                    <a:pt x="554517" y="623686"/>
                  </a:lnTo>
                  <a:lnTo>
                    <a:pt x="554598" y="623867"/>
                  </a:lnTo>
                  <a:lnTo>
                    <a:pt x="554726" y="624061"/>
                  </a:lnTo>
                  <a:lnTo>
                    <a:pt x="554807" y="624294"/>
                  </a:lnTo>
                  <a:lnTo>
                    <a:pt x="554888" y="624475"/>
                  </a:lnTo>
                  <a:lnTo>
                    <a:pt x="554981" y="624669"/>
                  </a:lnTo>
                  <a:lnTo>
                    <a:pt x="555062" y="624863"/>
                  </a:lnTo>
                  <a:lnTo>
                    <a:pt x="555190" y="625096"/>
                  </a:lnTo>
                  <a:lnTo>
                    <a:pt x="555271" y="625277"/>
                  </a:lnTo>
                  <a:lnTo>
                    <a:pt x="555352" y="625471"/>
                  </a:lnTo>
                  <a:lnTo>
                    <a:pt x="555445" y="625652"/>
                  </a:lnTo>
                  <a:lnTo>
                    <a:pt x="555526" y="625898"/>
                  </a:lnTo>
                  <a:lnTo>
                    <a:pt x="555654" y="626079"/>
                  </a:lnTo>
                  <a:lnTo>
                    <a:pt x="555735" y="626273"/>
                  </a:lnTo>
                  <a:lnTo>
                    <a:pt x="555816" y="626454"/>
                  </a:lnTo>
                  <a:lnTo>
                    <a:pt x="555898" y="626686"/>
                  </a:lnTo>
                  <a:lnTo>
                    <a:pt x="555991" y="626880"/>
                  </a:lnTo>
                  <a:lnTo>
                    <a:pt x="556118" y="627074"/>
                  </a:lnTo>
                  <a:lnTo>
                    <a:pt x="556199" y="627256"/>
                  </a:lnTo>
                  <a:lnTo>
                    <a:pt x="556281" y="627488"/>
                  </a:lnTo>
                  <a:lnTo>
                    <a:pt x="556362" y="627682"/>
                  </a:lnTo>
                  <a:lnTo>
                    <a:pt x="556455" y="627863"/>
                  </a:lnTo>
                  <a:lnTo>
                    <a:pt x="556571" y="628057"/>
                  </a:lnTo>
                  <a:lnTo>
                    <a:pt x="556663" y="628251"/>
                  </a:lnTo>
                  <a:lnTo>
                    <a:pt x="556745" y="628484"/>
                  </a:lnTo>
                  <a:lnTo>
                    <a:pt x="556826" y="628665"/>
                  </a:lnTo>
                  <a:lnTo>
                    <a:pt x="556907" y="628859"/>
                  </a:lnTo>
                  <a:lnTo>
                    <a:pt x="557035" y="629040"/>
                  </a:lnTo>
                  <a:lnTo>
                    <a:pt x="557127" y="629234"/>
                  </a:lnTo>
                  <a:lnTo>
                    <a:pt x="557209" y="629467"/>
                  </a:lnTo>
                  <a:lnTo>
                    <a:pt x="557290" y="629661"/>
                  </a:lnTo>
                  <a:lnTo>
                    <a:pt x="557371" y="629842"/>
                  </a:lnTo>
                  <a:lnTo>
                    <a:pt x="557499" y="630036"/>
                  </a:lnTo>
                  <a:lnTo>
                    <a:pt x="557580" y="630217"/>
                  </a:lnTo>
                  <a:lnTo>
                    <a:pt x="557673" y="630463"/>
                  </a:lnTo>
                  <a:lnTo>
                    <a:pt x="557754" y="630644"/>
                  </a:lnTo>
                  <a:lnTo>
                    <a:pt x="557835" y="630838"/>
                  </a:lnTo>
                  <a:lnTo>
                    <a:pt x="557963" y="631019"/>
                  </a:lnTo>
                  <a:lnTo>
                    <a:pt x="558044" y="631213"/>
                  </a:lnTo>
                  <a:lnTo>
                    <a:pt x="558137" y="631446"/>
                  </a:lnTo>
                  <a:lnTo>
                    <a:pt x="558218" y="631640"/>
                  </a:lnTo>
                  <a:lnTo>
                    <a:pt x="558299" y="631821"/>
                  </a:lnTo>
                  <a:lnTo>
                    <a:pt x="558427" y="632015"/>
                  </a:lnTo>
                  <a:lnTo>
                    <a:pt x="558508" y="632196"/>
                  </a:lnTo>
                  <a:lnTo>
                    <a:pt x="558589" y="632390"/>
                  </a:lnTo>
                  <a:lnTo>
                    <a:pt x="558682" y="632623"/>
                  </a:lnTo>
                  <a:lnTo>
                    <a:pt x="558763" y="632817"/>
                  </a:lnTo>
                  <a:lnTo>
                    <a:pt x="558891" y="632998"/>
                  </a:lnTo>
                  <a:lnTo>
                    <a:pt x="558972" y="633192"/>
                  </a:lnTo>
                  <a:lnTo>
                    <a:pt x="559053" y="633373"/>
                  </a:lnTo>
                  <a:lnTo>
                    <a:pt x="559146" y="633567"/>
                  </a:lnTo>
                  <a:lnTo>
                    <a:pt x="559227" y="633800"/>
                  </a:lnTo>
                  <a:lnTo>
                    <a:pt x="559355" y="633994"/>
                  </a:lnTo>
                  <a:lnTo>
                    <a:pt x="559436" y="634175"/>
                  </a:lnTo>
                  <a:lnTo>
                    <a:pt x="559517" y="634369"/>
                  </a:lnTo>
                  <a:lnTo>
                    <a:pt x="559598" y="634550"/>
                  </a:lnTo>
                  <a:lnTo>
                    <a:pt x="559691" y="634744"/>
                  </a:lnTo>
                  <a:lnTo>
                    <a:pt x="559819" y="634977"/>
                  </a:lnTo>
                  <a:lnTo>
                    <a:pt x="559900" y="635171"/>
                  </a:lnTo>
                  <a:lnTo>
                    <a:pt x="559981" y="635352"/>
                  </a:lnTo>
                  <a:lnTo>
                    <a:pt x="560062" y="635546"/>
                  </a:lnTo>
                  <a:lnTo>
                    <a:pt x="560155" y="635727"/>
                  </a:lnTo>
                  <a:lnTo>
                    <a:pt x="560271" y="635921"/>
                  </a:lnTo>
                  <a:lnTo>
                    <a:pt x="560364" y="636102"/>
                  </a:lnTo>
                  <a:lnTo>
                    <a:pt x="560445" y="636348"/>
                  </a:lnTo>
                  <a:lnTo>
                    <a:pt x="560526" y="636529"/>
                  </a:lnTo>
                  <a:lnTo>
                    <a:pt x="560607" y="636723"/>
                  </a:lnTo>
                  <a:lnTo>
                    <a:pt x="560735" y="636904"/>
                  </a:lnTo>
                  <a:lnTo>
                    <a:pt x="560828" y="637098"/>
                  </a:lnTo>
                  <a:lnTo>
                    <a:pt x="560909" y="637279"/>
                  </a:lnTo>
                  <a:lnTo>
                    <a:pt x="560990" y="637473"/>
                  </a:lnTo>
                  <a:lnTo>
                    <a:pt x="561071" y="637654"/>
                  </a:lnTo>
                  <a:lnTo>
                    <a:pt x="561199" y="637900"/>
                  </a:lnTo>
                  <a:lnTo>
                    <a:pt x="561280" y="638081"/>
                  </a:lnTo>
                  <a:lnTo>
                    <a:pt x="561373" y="638275"/>
                  </a:lnTo>
                  <a:lnTo>
                    <a:pt x="561454" y="638456"/>
                  </a:lnTo>
                  <a:lnTo>
                    <a:pt x="561535" y="638650"/>
                  </a:lnTo>
                  <a:lnTo>
                    <a:pt x="561663" y="638831"/>
                  </a:lnTo>
                  <a:lnTo>
                    <a:pt x="561744" y="639025"/>
                  </a:lnTo>
                  <a:lnTo>
                    <a:pt x="561837" y="639219"/>
                  </a:lnTo>
                  <a:lnTo>
                    <a:pt x="561918" y="639400"/>
                  </a:lnTo>
                  <a:lnTo>
                    <a:pt x="561999" y="639633"/>
                  </a:lnTo>
                  <a:lnTo>
                    <a:pt x="562127" y="639827"/>
                  </a:lnTo>
                  <a:lnTo>
                    <a:pt x="562208" y="640008"/>
                  </a:lnTo>
                  <a:lnTo>
                    <a:pt x="562289" y="640202"/>
                  </a:lnTo>
                  <a:lnTo>
                    <a:pt x="562382" y="640383"/>
                  </a:lnTo>
                  <a:lnTo>
                    <a:pt x="562463" y="640577"/>
                  </a:lnTo>
                  <a:lnTo>
                    <a:pt x="562591" y="640771"/>
                  </a:lnTo>
                  <a:lnTo>
                    <a:pt x="562672" y="640952"/>
                  </a:lnTo>
                  <a:lnTo>
                    <a:pt x="562753" y="641146"/>
                  </a:lnTo>
                  <a:lnTo>
                    <a:pt x="562846" y="641327"/>
                  </a:lnTo>
                  <a:lnTo>
                    <a:pt x="562927" y="641521"/>
                  </a:lnTo>
                  <a:lnTo>
                    <a:pt x="563055" y="641702"/>
                  </a:lnTo>
                  <a:lnTo>
                    <a:pt x="563136" y="641948"/>
                  </a:lnTo>
                  <a:lnTo>
                    <a:pt x="563217" y="642129"/>
                  </a:lnTo>
                  <a:lnTo>
                    <a:pt x="563299" y="642323"/>
                  </a:lnTo>
                  <a:lnTo>
                    <a:pt x="563391" y="642504"/>
                  </a:lnTo>
                  <a:lnTo>
                    <a:pt x="563519" y="642698"/>
                  </a:lnTo>
                  <a:lnTo>
                    <a:pt x="563600" y="642879"/>
                  </a:lnTo>
                  <a:lnTo>
                    <a:pt x="563681" y="643073"/>
                  </a:lnTo>
                  <a:lnTo>
                    <a:pt x="563763" y="643254"/>
                  </a:lnTo>
                  <a:lnTo>
                    <a:pt x="563855" y="643448"/>
                  </a:lnTo>
                  <a:lnTo>
                    <a:pt x="563971" y="643642"/>
                  </a:lnTo>
                  <a:lnTo>
                    <a:pt x="564064" y="643824"/>
                  </a:lnTo>
                  <a:lnTo>
                    <a:pt x="564145" y="644018"/>
                  </a:lnTo>
                  <a:lnTo>
                    <a:pt x="564227" y="644199"/>
                  </a:lnTo>
                  <a:lnTo>
                    <a:pt x="564308" y="644393"/>
                  </a:lnTo>
                  <a:lnTo>
                    <a:pt x="564435" y="644574"/>
                  </a:lnTo>
                  <a:lnTo>
                    <a:pt x="564528" y="644768"/>
                  </a:lnTo>
                  <a:lnTo>
                    <a:pt x="564609" y="644962"/>
                  </a:lnTo>
                  <a:lnTo>
                    <a:pt x="564691" y="645195"/>
                  </a:lnTo>
                  <a:lnTo>
                    <a:pt x="564772" y="645376"/>
                  </a:lnTo>
                  <a:lnTo>
                    <a:pt x="564899" y="645570"/>
                  </a:lnTo>
                  <a:lnTo>
                    <a:pt x="564981" y="645751"/>
                  </a:lnTo>
                  <a:lnTo>
                    <a:pt x="565073" y="645945"/>
                  </a:lnTo>
                  <a:lnTo>
                    <a:pt x="565155" y="646126"/>
                  </a:lnTo>
                  <a:lnTo>
                    <a:pt x="565236" y="646320"/>
                  </a:lnTo>
                  <a:lnTo>
                    <a:pt x="565363" y="646514"/>
                  </a:lnTo>
                  <a:lnTo>
                    <a:pt x="565445" y="646695"/>
                  </a:lnTo>
                  <a:lnTo>
                    <a:pt x="565537" y="646889"/>
                  </a:lnTo>
                  <a:lnTo>
                    <a:pt x="565619" y="647070"/>
                  </a:lnTo>
                  <a:lnTo>
                    <a:pt x="565700" y="647264"/>
                  </a:lnTo>
                  <a:lnTo>
                    <a:pt x="565827" y="647445"/>
                  </a:lnTo>
                  <a:lnTo>
                    <a:pt x="565909" y="647639"/>
                  </a:lnTo>
                  <a:lnTo>
                    <a:pt x="565990" y="647833"/>
                  </a:lnTo>
                  <a:lnTo>
                    <a:pt x="566083" y="648014"/>
                  </a:lnTo>
                  <a:lnTo>
                    <a:pt x="566164" y="648208"/>
                  </a:lnTo>
                  <a:lnTo>
                    <a:pt x="566291" y="648389"/>
                  </a:lnTo>
                  <a:lnTo>
                    <a:pt x="566373" y="648583"/>
                  </a:lnTo>
                  <a:lnTo>
                    <a:pt x="566454" y="648764"/>
                  </a:lnTo>
                  <a:lnTo>
                    <a:pt x="566547" y="648958"/>
                  </a:lnTo>
                  <a:lnTo>
                    <a:pt x="566628" y="649139"/>
                  </a:lnTo>
                  <a:lnTo>
                    <a:pt x="566755" y="649333"/>
                  </a:lnTo>
                  <a:lnTo>
                    <a:pt x="566837" y="649527"/>
                  </a:lnTo>
                  <a:lnTo>
                    <a:pt x="566918" y="649708"/>
                  </a:lnTo>
                  <a:lnTo>
                    <a:pt x="566999" y="649902"/>
                  </a:lnTo>
                  <a:lnTo>
                    <a:pt x="567092" y="650083"/>
                  </a:lnTo>
                  <a:lnTo>
                    <a:pt x="567219" y="650277"/>
                  </a:lnTo>
                  <a:lnTo>
                    <a:pt x="567301" y="650459"/>
                  </a:lnTo>
                  <a:lnTo>
                    <a:pt x="567382" y="650653"/>
                  </a:lnTo>
                  <a:lnTo>
                    <a:pt x="567463" y="650834"/>
                  </a:lnTo>
                  <a:lnTo>
                    <a:pt x="567556" y="651028"/>
                  </a:lnTo>
                  <a:lnTo>
                    <a:pt x="567672" y="651222"/>
                  </a:lnTo>
                  <a:lnTo>
                    <a:pt x="567765" y="651403"/>
                  </a:lnTo>
                  <a:lnTo>
                    <a:pt x="567846" y="651597"/>
                  </a:lnTo>
                  <a:lnTo>
                    <a:pt x="567927" y="651778"/>
                  </a:lnTo>
                  <a:lnTo>
                    <a:pt x="568008" y="651920"/>
                  </a:lnTo>
                  <a:lnTo>
                    <a:pt x="568136" y="652114"/>
                  </a:lnTo>
                  <a:lnTo>
                    <a:pt x="568229" y="652295"/>
                  </a:lnTo>
                  <a:lnTo>
                    <a:pt x="568310" y="652489"/>
                  </a:lnTo>
                  <a:lnTo>
                    <a:pt x="568391" y="652670"/>
                  </a:lnTo>
                  <a:lnTo>
                    <a:pt x="568472" y="652864"/>
                  </a:lnTo>
                  <a:lnTo>
                    <a:pt x="568600" y="653045"/>
                  </a:lnTo>
                  <a:lnTo>
                    <a:pt x="568681" y="653239"/>
                  </a:lnTo>
                  <a:lnTo>
                    <a:pt x="568774" y="653433"/>
                  </a:lnTo>
                  <a:lnTo>
                    <a:pt x="568855" y="653614"/>
                  </a:lnTo>
                  <a:lnTo>
                    <a:pt x="568936" y="653808"/>
                  </a:lnTo>
                  <a:lnTo>
                    <a:pt x="569064" y="653989"/>
                  </a:lnTo>
                  <a:lnTo>
                    <a:pt x="569145" y="654183"/>
                  </a:lnTo>
                  <a:lnTo>
                    <a:pt x="569238" y="654364"/>
                  </a:lnTo>
                  <a:lnTo>
                    <a:pt x="569319" y="654558"/>
                  </a:lnTo>
                  <a:lnTo>
                    <a:pt x="569400" y="654740"/>
                  </a:lnTo>
                  <a:lnTo>
                    <a:pt x="569528" y="654934"/>
                  </a:lnTo>
                  <a:lnTo>
                    <a:pt x="569609" y="655128"/>
                  </a:lnTo>
                  <a:lnTo>
                    <a:pt x="569690" y="655270"/>
                  </a:lnTo>
                  <a:lnTo>
                    <a:pt x="569783" y="655451"/>
                  </a:lnTo>
                  <a:lnTo>
                    <a:pt x="569864" y="655645"/>
                  </a:lnTo>
                  <a:lnTo>
                    <a:pt x="569992" y="655826"/>
                  </a:lnTo>
                  <a:lnTo>
                    <a:pt x="570073" y="656020"/>
                  </a:lnTo>
                  <a:lnTo>
                    <a:pt x="570154" y="656201"/>
                  </a:lnTo>
                  <a:lnTo>
                    <a:pt x="570247" y="656395"/>
                  </a:lnTo>
                  <a:lnTo>
                    <a:pt x="570328" y="656576"/>
                  </a:lnTo>
                  <a:lnTo>
                    <a:pt x="570456" y="656770"/>
                  </a:lnTo>
                  <a:lnTo>
                    <a:pt x="570537" y="656964"/>
                  </a:lnTo>
                  <a:lnTo>
                    <a:pt x="570618" y="657145"/>
                  </a:lnTo>
                </a:path>
                <a:path w="925195" h="787400">
                  <a:moveTo>
                    <a:pt x="570618" y="657145"/>
                  </a:moveTo>
                  <a:lnTo>
                    <a:pt x="570699" y="657287"/>
                  </a:lnTo>
                  <a:lnTo>
                    <a:pt x="570792" y="657481"/>
                  </a:lnTo>
                  <a:lnTo>
                    <a:pt x="570920" y="657663"/>
                  </a:lnTo>
                  <a:lnTo>
                    <a:pt x="571001" y="657857"/>
                  </a:lnTo>
                  <a:lnTo>
                    <a:pt x="571082" y="658038"/>
                  </a:lnTo>
                  <a:lnTo>
                    <a:pt x="571163" y="658232"/>
                  </a:lnTo>
                  <a:lnTo>
                    <a:pt x="571256" y="658413"/>
                  </a:lnTo>
                  <a:lnTo>
                    <a:pt x="571372" y="658607"/>
                  </a:lnTo>
                  <a:lnTo>
                    <a:pt x="571465" y="658788"/>
                  </a:lnTo>
                  <a:lnTo>
                    <a:pt x="571546" y="658930"/>
                  </a:lnTo>
                  <a:lnTo>
                    <a:pt x="571627" y="659124"/>
                  </a:lnTo>
                  <a:lnTo>
                    <a:pt x="571709" y="659318"/>
                  </a:lnTo>
                  <a:lnTo>
                    <a:pt x="571836" y="659499"/>
                  </a:lnTo>
                  <a:lnTo>
                    <a:pt x="571929" y="659693"/>
                  </a:lnTo>
                  <a:lnTo>
                    <a:pt x="572010" y="659874"/>
                  </a:lnTo>
                  <a:lnTo>
                    <a:pt x="572091" y="660068"/>
                  </a:lnTo>
                  <a:lnTo>
                    <a:pt x="572173" y="660249"/>
                  </a:lnTo>
                  <a:lnTo>
                    <a:pt x="572300" y="660392"/>
                  </a:lnTo>
                  <a:lnTo>
                    <a:pt x="572381" y="660586"/>
                  </a:lnTo>
                  <a:lnTo>
                    <a:pt x="572474" y="660767"/>
                  </a:lnTo>
                  <a:lnTo>
                    <a:pt x="572555" y="660961"/>
                  </a:lnTo>
                  <a:lnTo>
                    <a:pt x="572637" y="661142"/>
                  </a:lnTo>
                  <a:lnTo>
                    <a:pt x="572764" y="661336"/>
                  </a:lnTo>
                  <a:lnTo>
                    <a:pt x="572845" y="661478"/>
                  </a:lnTo>
                  <a:lnTo>
                    <a:pt x="572938" y="661659"/>
                  </a:lnTo>
                  <a:lnTo>
                    <a:pt x="573019" y="661853"/>
                  </a:lnTo>
                  <a:lnTo>
                    <a:pt x="573101" y="662047"/>
                  </a:lnTo>
                  <a:lnTo>
                    <a:pt x="573228" y="662228"/>
                  </a:lnTo>
                  <a:lnTo>
                    <a:pt x="573309" y="662422"/>
                  </a:lnTo>
                  <a:lnTo>
                    <a:pt x="573391" y="662603"/>
                  </a:lnTo>
                  <a:lnTo>
                    <a:pt x="573483" y="662745"/>
                  </a:lnTo>
                  <a:lnTo>
                    <a:pt x="573565" y="662939"/>
                  </a:lnTo>
                  <a:lnTo>
                    <a:pt x="573692" y="663121"/>
                  </a:lnTo>
                  <a:lnTo>
                    <a:pt x="573773" y="663315"/>
                  </a:lnTo>
                  <a:lnTo>
                    <a:pt x="573855" y="663496"/>
                  </a:lnTo>
                  <a:lnTo>
                    <a:pt x="573947" y="663638"/>
                  </a:lnTo>
                  <a:lnTo>
                    <a:pt x="574029" y="663832"/>
                  </a:lnTo>
                  <a:lnTo>
                    <a:pt x="574156" y="664013"/>
                  </a:lnTo>
                  <a:lnTo>
                    <a:pt x="574237" y="664207"/>
                  </a:lnTo>
                  <a:lnTo>
                    <a:pt x="574319" y="664401"/>
                  </a:lnTo>
                  <a:lnTo>
                    <a:pt x="574400" y="664582"/>
                  </a:lnTo>
                  <a:lnTo>
                    <a:pt x="574493" y="664724"/>
                  </a:lnTo>
                  <a:lnTo>
                    <a:pt x="574620" y="664918"/>
                  </a:lnTo>
                  <a:lnTo>
                    <a:pt x="574701" y="665099"/>
                  </a:lnTo>
                  <a:lnTo>
                    <a:pt x="574783" y="665293"/>
                  </a:lnTo>
                  <a:lnTo>
                    <a:pt x="574864" y="665474"/>
                  </a:lnTo>
                  <a:lnTo>
                    <a:pt x="574957" y="665617"/>
                  </a:lnTo>
                  <a:lnTo>
                    <a:pt x="575073" y="665811"/>
                  </a:lnTo>
                  <a:lnTo>
                    <a:pt x="575165" y="665992"/>
                  </a:lnTo>
                  <a:lnTo>
                    <a:pt x="575247" y="666186"/>
                  </a:lnTo>
                  <a:lnTo>
                    <a:pt x="575328" y="666367"/>
                  </a:lnTo>
                  <a:lnTo>
                    <a:pt x="575409" y="666509"/>
                  </a:lnTo>
                  <a:lnTo>
                    <a:pt x="575537" y="666703"/>
                  </a:lnTo>
                  <a:lnTo>
                    <a:pt x="575629" y="666884"/>
                  </a:lnTo>
                  <a:lnTo>
                    <a:pt x="575711" y="667078"/>
                  </a:lnTo>
                  <a:lnTo>
                    <a:pt x="575792" y="667221"/>
                  </a:lnTo>
                  <a:lnTo>
                    <a:pt x="575873" y="667402"/>
                  </a:lnTo>
                  <a:lnTo>
                    <a:pt x="576001" y="667596"/>
                  </a:lnTo>
                  <a:lnTo>
                    <a:pt x="576082" y="667790"/>
                  </a:lnTo>
                  <a:lnTo>
                    <a:pt x="576175" y="667932"/>
                  </a:lnTo>
                  <a:lnTo>
                    <a:pt x="576256" y="668113"/>
                  </a:lnTo>
                  <a:lnTo>
                    <a:pt x="576337" y="668307"/>
                  </a:lnTo>
                  <a:lnTo>
                    <a:pt x="576465" y="668488"/>
                  </a:lnTo>
                  <a:lnTo>
                    <a:pt x="576546" y="668682"/>
                  </a:lnTo>
                  <a:lnTo>
                    <a:pt x="576639" y="668824"/>
                  </a:lnTo>
                  <a:lnTo>
                    <a:pt x="576720" y="669005"/>
                  </a:lnTo>
                  <a:lnTo>
                    <a:pt x="576801" y="669199"/>
                  </a:lnTo>
                  <a:lnTo>
                    <a:pt x="576929" y="669380"/>
                  </a:lnTo>
                  <a:lnTo>
                    <a:pt x="577010" y="669523"/>
                  </a:lnTo>
                  <a:lnTo>
                    <a:pt x="577103" y="669717"/>
                  </a:lnTo>
                  <a:lnTo>
                    <a:pt x="577184" y="669898"/>
                  </a:lnTo>
                  <a:lnTo>
                    <a:pt x="577265" y="670040"/>
                  </a:lnTo>
                  <a:lnTo>
                    <a:pt x="577393" y="670234"/>
                  </a:lnTo>
                  <a:lnTo>
                    <a:pt x="577474" y="670415"/>
                  </a:lnTo>
                  <a:lnTo>
                    <a:pt x="577555" y="670609"/>
                  </a:lnTo>
                  <a:lnTo>
                    <a:pt x="577648" y="670751"/>
                  </a:lnTo>
                  <a:lnTo>
                    <a:pt x="577729" y="670932"/>
                  </a:lnTo>
                  <a:lnTo>
                    <a:pt x="577857" y="671126"/>
                  </a:lnTo>
                  <a:lnTo>
                    <a:pt x="577938" y="671320"/>
                  </a:lnTo>
                  <a:lnTo>
                    <a:pt x="578019" y="671450"/>
                  </a:lnTo>
                  <a:lnTo>
                    <a:pt x="578100" y="671644"/>
                  </a:lnTo>
                  <a:lnTo>
                    <a:pt x="578193" y="671838"/>
                  </a:lnTo>
                  <a:lnTo>
                    <a:pt x="578321" y="671967"/>
                  </a:lnTo>
                  <a:lnTo>
                    <a:pt x="578402" y="672161"/>
                  </a:lnTo>
                  <a:lnTo>
                    <a:pt x="578483" y="672355"/>
                  </a:lnTo>
                  <a:lnTo>
                    <a:pt x="578564" y="672536"/>
                  </a:lnTo>
                  <a:lnTo>
                    <a:pt x="578657" y="672679"/>
                  </a:lnTo>
                  <a:lnTo>
                    <a:pt x="578773" y="672873"/>
                  </a:lnTo>
                  <a:lnTo>
                    <a:pt x="578866" y="673054"/>
                  </a:lnTo>
                  <a:lnTo>
                    <a:pt x="578947" y="673196"/>
                  </a:lnTo>
                  <a:lnTo>
                    <a:pt x="579028" y="673390"/>
                  </a:lnTo>
                  <a:lnTo>
                    <a:pt x="579109" y="673571"/>
                  </a:lnTo>
                  <a:lnTo>
                    <a:pt x="579237" y="673713"/>
                  </a:lnTo>
                  <a:lnTo>
                    <a:pt x="579330" y="673907"/>
                  </a:lnTo>
                  <a:lnTo>
                    <a:pt x="579411" y="674088"/>
                  </a:lnTo>
                  <a:lnTo>
                    <a:pt x="579492" y="674231"/>
                  </a:lnTo>
                  <a:lnTo>
                    <a:pt x="579573" y="674425"/>
                  </a:lnTo>
                  <a:lnTo>
                    <a:pt x="579701" y="674606"/>
                  </a:lnTo>
                  <a:lnTo>
                    <a:pt x="579782" y="674800"/>
                  </a:lnTo>
                  <a:lnTo>
                    <a:pt x="579875" y="674942"/>
                  </a:lnTo>
                  <a:lnTo>
                    <a:pt x="579956" y="675123"/>
                  </a:lnTo>
                  <a:lnTo>
                    <a:pt x="580037" y="675317"/>
                  </a:lnTo>
                  <a:lnTo>
                    <a:pt x="580165" y="675459"/>
                  </a:lnTo>
                  <a:lnTo>
                    <a:pt x="580246" y="675640"/>
                  </a:lnTo>
                  <a:lnTo>
                    <a:pt x="580339" y="675834"/>
                  </a:lnTo>
                  <a:lnTo>
                    <a:pt x="580420" y="675977"/>
                  </a:lnTo>
                  <a:lnTo>
                    <a:pt x="580501" y="676158"/>
                  </a:lnTo>
                  <a:lnTo>
                    <a:pt x="580629" y="676300"/>
                  </a:lnTo>
                  <a:lnTo>
                    <a:pt x="580710" y="676494"/>
                  </a:lnTo>
                  <a:lnTo>
                    <a:pt x="580791" y="676675"/>
                  </a:lnTo>
                  <a:lnTo>
                    <a:pt x="580884" y="676817"/>
                  </a:lnTo>
                  <a:lnTo>
                    <a:pt x="580965" y="677011"/>
                  </a:lnTo>
                  <a:lnTo>
                    <a:pt x="581093" y="677192"/>
                  </a:lnTo>
                  <a:lnTo>
                    <a:pt x="581174" y="677335"/>
                  </a:lnTo>
                  <a:lnTo>
                    <a:pt x="581255" y="677529"/>
                  </a:lnTo>
                  <a:lnTo>
                    <a:pt x="581348" y="677710"/>
                  </a:lnTo>
                  <a:lnTo>
                    <a:pt x="581429" y="677852"/>
                  </a:lnTo>
                  <a:lnTo>
                    <a:pt x="581557" y="678046"/>
                  </a:lnTo>
                  <a:lnTo>
                    <a:pt x="581638" y="678240"/>
                  </a:lnTo>
                  <a:lnTo>
                    <a:pt x="581719" y="678369"/>
                  </a:lnTo>
                  <a:lnTo>
                    <a:pt x="581801" y="678563"/>
                  </a:lnTo>
                  <a:lnTo>
                    <a:pt x="581893" y="678706"/>
                  </a:lnTo>
                  <a:lnTo>
                    <a:pt x="582021" y="678887"/>
                  </a:lnTo>
                  <a:lnTo>
                    <a:pt x="582102" y="679081"/>
                  </a:lnTo>
                  <a:lnTo>
                    <a:pt x="582183" y="679223"/>
                  </a:lnTo>
                  <a:lnTo>
                    <a:pt x="582265" y="679417"/>
                  </a:lnTo>
                  <a:lnTo>
                    <a:pt x="582357" y="679546"/>
                  </a:lnTo>
                  <a:lnTo>
                    <a:pt x="582473" y="679740"/>
                  </a:lnTo>
                  <a:lnTo>
                    <a:pt x="582566" y="679934"/>
                  </a:lnTo>
                  <a:lnTo>
                    <a:pt x="582647" y="680064"/>
                  </a:lnTo>
                  <a:lnTo>
                    <a:pt x="582729" y="680258"/>
                  </a:lnTo>
                  <a:lnTo>
                    <a:pt x="582821" y="680400"/>
                  </a:lnTo>
                  <a:lnTo>
                    <a:pt x="582937" y="680581"/>
                  </a:lnTo>
                  <a:lnTo>
                    <a:pt x="583030" y="680775"/>
                  </a:lnTo>
                  <a:lnTo>
                    <a:pt x="583111" y="680917"/>
                  </a:lnTo>
                  <a:lnTo>
                    <a:pt x="583193" y="681111"/>
                  </a:lnTo>
                  <a:lnTo>
                    <a:pt x="583274" y="681241"/>
                  </a:lnTo>
                  <a:lnTo>
                    <a:pt x="583401" y="681435"/>
                  </a:lnTo>
                  <a:lnTo>
                    <a:pt x="583483" y="681629"/>
                  </a:lnTo>
                  <a:lnTo>
                    <a:pt x="583575" y="681758"/>
                  </a:lnTo>
                  <a:lnTo>
                    <a:pt x="583657" y="681952"/>
                  </a:lnTo>
                  <a:lnTo>
                    <a:pt x="583738" y="682094"/>
                  </a:lnTo>
                  <a:lnTo>
                    <a:pt x="583865" y="682288"/>
                  </a:lnTo>
                  <a:lnTo>
                    <a:pt x="583947" y="682418"/>
                  </a:lnTo>
                  <a:lnTo>
                    <a:pt x="584039" y="682612"/>
                  </a:lnTo>
                  <a:lnTo>
                    <a:pt x="584121" y="682806"/>
                  </a:lnTo>
                  <a:lnTo>
                    <a:pt x="584202" y="682935"/>
                  </a:lnTo>
                  <a:lnTo>
                    <a:pt x="584329" y="683129"/>
                  </a:lnTo>
                  <a:lnTo>
                    <a:pt x="584411" y="683271"/>
                  </a:lnTo>
                  <a:lnTo>
                    <a:pt x="584492" y="683452"/>
                  </a:lnTo>
                  <a:lnTo>
                    <a:pt x="584585" y="683595"/>
                  </a:lnTo>
                  <a:lnTo>
                    <a:pt x="584666" y="683789"/>
                  </a:lnTo>
                  <a:lnTo>
                    <a:pt x="584793" y="683931"/>
                  </a:lnTo>
                  <a:lnTo>
                    <a:pt x="584875" y="684112"/>
                  </a:lnTo>
                  <a:lnTo>
                    <a:pt x="584956" y="684254"/>
                  </a:lnTo>
                  <a:lnTo>
                    <a:pt x="585049" y="684448"/>
                  </a:lnTo>
                  <a:lnTo>
                    <a:pt x="585130" y="684629"/>
                  </a:lnTo>
                  <a:lnTo>
                    <a:pt x="585257" y="684771"/>
                  </a:lnTo>
                  <a:lnTo>
                    <a:pt x="585339" y="684965"/>
                  </a:lnTo>
                  <a:lnTo>
                    <a:pt x="585420" y="685108"/>
                  </a:lnTo>
                  <a:lnTo>
                    <a:pt x="585501" y="685289"/>
                  </a:lnTo>
                  <a:lnTo>
                    <a:pt x="585594" y="685431"/>
                  </a:lnTo>
                  <a:lnTo>
                    <a:pt x="585721" y="685625"/>
                  </a:lnTo>
                  <a:lnTo>
                    <a:pt x="585803" y="685767"/>
                  </a:lnTo>
                  <a:lnTo>
                    <a:pt x="585884" y="685948"/>
                  </a:lnTo>
                  <a:lnTo>
                    <a:pt x="585965" y="686091"/>
                  </a:lnTo>
                  <a:lnTo>
                    <a:pt x="586058" y="686285"/>
                  </a:lnTo>
                  <a:lnTo>
                    <a:pt x="586174" y="686427"/>
                  </a:lnTo>
                  <a:lnTo>
                    <a:pt x="586267" y="686608"/>
                  </a:lnTo>
                  <a:lnTo>
                    <a:pt x="586348" y="686750"/>
                  </a:lnTo>
                  <a:lnTo>
                    <a:pt x="586429" y="686944"/>
                  </a:lnTo>
                  <a:lnTo>
                    <a:pt x="586510" y="687087"/>
                  </a:lnTo>
                  <a:lnTo>
                    <a:pt x="586638" y="687268"/>
                  </a:lnTo>
                  <a:lnTo>
                    <a:pt x="586731" y="687410"/>
                  </a:lnTo>
                  <a:lnTo>
                    <a:pt x="586812" y="687604"/>
                  </a:lnTo>
                  <a:lnTo>
                    <a:pt x="586893" y="687746"/>
                  </a:lnTo>
                  <a:lnTo>
                    <a:pt x="586974" y="687927"/>
                  </a:lnTo>
                  <a:lnTo>
                    <a:pt x="587102" y="688070"/>
                  </a:lnTo>
                  <a:lnTo>
                    <a:pt x="587183" y="688264"/>
                  </a:lnTo>
                  <a:lnTo>
                    <a:pt x="587276" y="688401"/>
                  </a:lnTo>
                  <a:lnTo>
                    <a:pt x="587357" y="688589"/>
                  </a:lnTo>
                  <a:lnTo>
                    <a:pt x="587438" y="688730"/>
                  </a:lnTo>
                  <a:lnTo>
                    <a:pt x="587566" y="688919"/>
                  </a:lnTo>
                  <a:lnTo>
                    <a:pt x="587647" y="689060"/>
                  </a:lnTo>
                  <a:lnTo>
                    <a:pt x="587740" y="689248"/>
                  </a:lnTo>
                  <a:lnTo>
                    <a:pt x="587821" y="689390"/>
                  </a:lnTo>
                  <a:lnTo>
                    <a:pt x="587902" y="689531"/>
                  </a:lnTo>
                  <a:lnTo>
                    <a:pt x="588030" y="689719"/>
                  </a:lnTo>
                  <a:lnTo>
                    <a:pt x="588111" y="689860"/>
                  </a:lnTo>
                  <a:lnTo>
                    <a:pt x="588192" y="690048"/>
                  </a:lnTo>
                  <a:lnTo>
                    <a:pt x="588285" y="690189"/>
                  </a:lnTo>
                  <a:lnTo>
                    <a:pt x="588366" y="690378"/>
                  </a:lnTo>
                  <a:lnTo>
                    <a:pt x="588494" y="690519"/>
                  </a:lnTo>
                  <a:lnTo>
                    <a:pt x="588575" y="690708"/>
                  </a:lnTo>
                  <a:lnTo>
                    <a:pt x="588656" y="690849"/>
                  </a:lnTo>
                  <a:lnTo>
                    <a:pt x="588749" y="691037"/>
                  </a:lnTo>
                  <a:lnTo>
                    <a:pt x="588830" y="691178"/>
                  </a:lnTo>
                  <a:lnTo>
                    <a:pt x="588958" y="691320"/>
                  </a:lnTo>
                  <a:lnTo>
                    <a:pt x="589039" y="691507"/>
                  </a:lnTo>
                </a:path>
                <a:path w="925195" h="787400">
                  <a:moveTo>
                    <a:pt x="589039" y="691507"/>
                  </a:moveTo>
                  <a:lnTo>
                    <a:pt x="589120" y="691648"/>
                  </a:lnTo>
                  <a:lnTo>
                    <a:pt x="589201" y="691837"/>
                  </a:lnTo>
                  <a:lnTo>
                    <a:pt x="589294" y="691978"/>
                  </a:lnTo>
                  <a:lnTo>
                    <a:pt x="589422" y="692167"/>
                  </a:lnTo>
                  <a:lnTo>
                    <a:pt x="589503" y="692308"/>
                  </a:lnTo>
                  <a:lnTo>
                    <a:pt x="589584" y="692449"/>
                  </a:lnTo>
                  <a:lnTo>
                    <a:pt x="589665" y="692638"/>
                  </a:lnTo>
                  <a:lnTo>
                    <a:pt x="589758" y="692779"/>
                  </a:lnTo>
                  <a:lnTo>
                    <a:pt x="589874" y="692966"/>
                  </a:lnTo>
                  <a:lnTo>
                    <a:pt x="589967" y="693109"/>
                  </a:lnTo>
                  <a:lnTo>
                    <a:pt x="590048" y="693249"/>
                  </a:lnTo>
                  <a:lnTo>
                    <a:pt x="590129" y="693437"/>
                  </a:lnTo>
                  <a:lnTo>
                    <a:pt x="590211" y="693579"/>
                  </a:lnTo>
                  <a:lnTo>
                    <a:pt x="590338" y="693767"/>
                  </a:lnTo>
                  <a:lnTo>
                    <a:pt x="590431" y="693908"/>
                  </a:lnTo>
                  <a:lnTo>
                    <a:pt x="590512" y="694049"/>
                  </a:lnTo>
                  <a:lnTo>
                    <a:pt x="590593" y="694238"/>
                  </a:lnTo>
                  <a:lnTo>
                    <a:pt x="590675" y="694379"/>
                  </a:lnTo>
                  <a:lnTo>
                    <a:pt x="590802" y="694567"/>
                  </a:lnTo>
                  <a:lnTo>
                    <a:pt x="590883" y="694708"/>
                  </a:lnTo>
                  <a:lnTo>
                    <a:pt x="590976" y="694849"/>
                  </a:lnTo>
                  <a:lnTo>
                    <a:pt x="591057" y="695038"/>
                  </a:lnTo>
                  <a:lnTo>
                    <a:pt x="591139" y="695179"/>
                  </a:lnTo>
                  <a:lnTo>
                    <a:pt x="591266" y="695320"/>
                  </a:lnTo>
                  <a:lnTo>
                    <a:pt x="591347" y="695509"/>
                  </a:lnTo>
                  <a:lnTo>
                    <a:pt x="591440" y="695650"/>
                  </a:lnTo>
                  <a:lnTo>
                    <a:pt x="591521" y="695838"/>
                  </a:lnTo>
                  <a:lnTo>
                    <a:pt x="591603" y="695980"/>
                  </a:lnTo>
                  <a:lnTo>
                    <a:pt x="591730" y="696121"/>
                  </a:lnTo>
                  <a:lnTo>
                    <a:pt x="591811" y="696308"/>
                  </a:lnTo>
                  <a:lnTo>
                    <a:pt x="591893" y="696451"/>
                  </a:lnTo>
                  <a:lnTo>
                    <a:pt x="591985" y="696592"/>
                  </a:lnTo>
                  <a:lnTo>
                    <a:pt x="592067" y="696779"/>
                  </a:lnTo>
                  <a:lnTo>
                    <a:pt x="592194" y="696920"/>
                  </a:lnTo>
                  <a:lnTo>
                    <a:pt x="592275" y="697062"/>
                  </a:lnTo>
                  <a:lnTo>
                    <a:pt x="592357" y="697250"/>
                  </a:lnTo>
                  <a:lnTo>
                    <a:pt x="592449" y="697391"/>
                  </a:lnTo>
                  <a:lnTo>
                    <a:pt x="592531" y="697533"/>
                  </a:lnTo>
                  <a:lnTo>
                    <a:pt x="592658" y="697721"/>
                  </a:lnTo>
                  <a:lnTo>
                    <a:pt x="592739" y="697862"/>
                  </a:lnTo>
                  <a:lnTo>
                    <a:pt x="592821" y="698004"/>
                  </a:lnTo>
                  <a:lnTo>
                    <a:pt x="592902" y="698191"/>
                  </a:lnTo>
                  <a:lnTo>
                    <a:pt x="592995" y="698332"/>
                  </a:lnTo>
                  <a:lnTo>
                    <a:pt x="593122" y="698473"/>
                  </a:lnTo>
                  <a:lnTo>
                    <a:pt x="593204" y="698662"/>
                  </a:lnTo>
                  <a:lnTo>
                    <a:pt x="593285" y="698803"/>
                  </a:lnTo>
                  <a:lnTo>
                    <a:pt x="593366" y="698944"/>
                  </a:lnTo>
                  <a:lnTo>
                    <a:pt x="593459" y="699133"/>
                  </a:lnTo>
                  <a:lnTo>
                    <a:pt x="593575" y="699274"/>
                  </a:lnTo>
                  <a:lnTo>
                    <a:pt x="593668" y="699415"/>
                  </a:lnTo>
                  <a:lnTo>
                    <a:pt x="593749" y="699557"/>
                  </a:lnTo>
                  <a:lnTo>
                    <a:pt x="593830" y="699745"/>
                  </a:lnTo>
                  <a:lnTo>
                    <a:pt x="593911" y="699886"/>
                  </a:lnTo>
                  <a:lnTo>
                    <a:pt x="594039" y="700027"/>
                  </a:lnTo>
                  <a:lnTo>
                    <a:pt x="594132" y="700216"/>
                  </a:lnTo>
                  <a:lnTo>
                    <a:pt x="594213" y="700357"/>
                  </a:lnTo>
                  <a:lnTo>
                    <a:pt x="594294" y="700497"/>
                  </a:lnTo>
                  <a:lnTo>
                    <a:pt x="594375" y="700686"/>
                  </a:lnTo>
                  <a:lnTo>
                    <a:pt x="594503" y="700827"/>
                  </a:lnTo>
                  <a:lnTo>
                    <a:pt x="594584" y="700968"/>
                  </a:lnTo>
                  <a:lnTo>
                    <a:pt x="594677" y="701109"/>
                  </a:lnTo>
                  <a:lnTo>
                    <a:pt x="594758" y="701298"/>
                  </a:lnTo>
                  <a:lnTo>
                    <a:pt x="594839" y="701439"/>
                  </a:lnTo>
                  <a:lnTo>
                    <a:pt x="594967" y="701580"/>
                  </a:lnTo>
                  <a:lnTo>
                    <a:pt x="595048" y="701722"/>
                  </a:lnTo>
                  <a:lnTo>
                    <a:pt x="595141" y="701910"/>
                  </a:lnTo>
                  <a:lnTo>
                    <a:pt x="595222" y="702051"/>
                  </a:lnTo>
                  <a:lnTo>
                    <a:pt x="595303" y="702193"/>
                  </a:lnTo>
                  <a:lnTo>
                    <a:pt x="595431" y="702334"/>
                  </a:lnTo>
                  <a:lnTo>
                    <a:pt x="595512" y="702522"/>
                  </a:lnTo>
                  <a:lnTo>
                    <a:pt x="595593" y="702663"/>
                  </a:lnTo>
                  <a:lnTo>
                    <a:pt x="595686" y="702805"/>
                  </a:lnTo>
                  <a:lnTo>
                    <a:pt x="595767" y="702946"/>
                  </a:lnTo>
                  <a:lnTo>
                    <a:pt x="595895" y="703133"/>
                  </a:lnTo>
                  <a:lnTo>
                    <a:pt x="595976" y="703276"/>
                  </a:lnTo>
                  <a:lnTo>
                    <a:pt x="596057" y="703417"/>
                  </a:lnTo>
                  <a:lnTo>
                    <a:pt x="596150" y="703558"/>
                  </a:lnTo>
                  <a:lnTo>
                    <a:pt x="596231" y="703745"/>
                  </a:lnTo>
                  <a:lnTo>
                    <a:pt x="596359" y="703887"/>
                  </a:lnTo>
                  <a:lnTo>
                    <a:pt x="596440" y="704028"/>
                  </a:lnTo>
                  <a:lnTo>
                    <a:pt x="596521" y="704169"/>
                  </a:lnTo>
                  <a:lnTo>
                    <a:pt x="596602" y="704358"/>
                  </a:lnTo>
                  <a:lnTo>
                    <a:pt x="596695" y="704499"/>
                  </a:lnTo>
                  <a:lnTo>
                    <a:pt x="596823" y="704640"/>
                  </a:lnTo>
                  <a:lnTo>
                    <a:pt x="596904" y="704781"/>
                  </a:lnTo>
                  <a:lnTo>
                    <a:pt x="596985" y="704922"/>
                  </a:lnTo>
                  <a:lnTo>
                    <a:pt x="597066" y="705111"/>
                  </a:lnTo>
                  <a:lnTo>
                    <a:pt x="597159" y="705252"/>
                  </a:lnTo>
                  <a:lnTo>
                    <a:pt x="597275" y="705393"/>
                  </a:lnTo>
                  <a:lnTo>
                    <a:pt x="597368" y="705534"/>
                  </a:lnTo>
                  <a:lnTo>
                    <a:pt x="597449" y="705676"/>
                  </a:lnTo>
                  <a:lnTo>
                    <a:pt x="597530" y="705864"/>
                  </a:lnTo>
                  <a:lnTo>
                    <a:pt x="597612" y="706005"/>
                  </a:lnTo>
                  <a:lnTo>
                    <a:pt x="597739" y="706147"/>
                  </a:lnTo>
                  <a:lnTo>
                    <a:pt x="597832" y="706288"/>
                  </a:lnTo>
                  <a:lnTo>
                    <a:pt x="597913" y="706429"/>
                  </a:lnTo>
                  <a:lnTo>
                    <a:pt x="597994" y="706616"/>
                  </a:lnTo>
                  <a:lnTo>
                    <a:pt x="598076" y="706759"/>
                  </a:lnTo>
                  <a:lnTo>
                    <a:pt x="598203" y="706900"/>
                  </a:lnTo>
                  <a:lnTo>
                    <a:pt x="598284" y="707041"/>
                  </a:lnTo>
                  <a:lnTo>
                    <a:pt x="598377" y="707182"/>
                  </a:lnTo>
                  <a:lnTo>
                    <a:pt x="598458" y="707323"/>
                  </a:lnTo>
                  <a:lnTo>
                    <a:pt x="598540" y="707511"/>
                  </a:lnTo>
                  <a:lnTo>
                    <a:pt x="598667" y="707652"/>
                  </a:lnTo>
                  <a:lnTo>
                    <a:pt x="598748" y="707793"/>
                  </a:lnTo>
                  <a:lnTo>
                    <a:pt x="598841" y="707936"/>
                  </a:lnTo>
                  <a:lnTo>
                    <a:pt x="598922" y="708077"/>
                  </a:lnTo>
                  <a:lnTo>
                    <a:pt x="599004" y="708218"/>
                  </a:lnTo>
                  <a:lnTo>
                    <a:pt x="599131" y="708405"/>
                  </a:lnTo>
                  <a:lnTo>
                    <a:pt x="599212" y="708547"/>
                  </a:lnTo>
                  <a:lnTo>
                    <a:pt x="599294" y="708688"/>
                  </a:lnTo>
                  <a:lnTo>
                    <a:pt x="599386" y="708829"/>
                  </a:lnTo>
                  <a:lnTo>
                    <a:pt x="599468" y="708970"/>
                  </a:lnTo>
                  <a:lnTo>
                    <a:pt x="599595" y="709111"/>
                  </a:lnTo>
                  <a:lnTo>
                    <a:pt x="599676" y="709254"/>
                  </a:lnTo>
                  <a:lnTo>
                    <a:pt x="599758" y="709441"/>
                  </a:lnTo>
                  <a:lnTo>
                    <a:pt x="599850" y="709582"/>
                  </a:lnTo>
                  <a:lnTo>
                    <a:pt x="599932" y="709723"/>
                  </a:lnTo>
                  <a:lnTo>
                    <a:pt x="600059" y="709865"/>
                  </a:lnTo>
                  <a:lnTo>
                    <a:pt x="600140" y="710006"/>
                  </a:lnTo>
                  <a:lnTo>
                    <a:pt x="600222" y="710147"/>
                  </a:lnTo>
                  <a:lnTo>
                    <a:pt x="600303" y="710288"/>
                  </a:lnTo>
                  <a:lnTo>
                    <a:pt x="600396" y="710429"/>
                  </a:lnTo>
                  <a:lnTo>
                    <a:pt x="600523" y="710618"/>
                  </a:lnTo>
                  <a:lnTo>
                    <a:pt x="600604" y="710759"/>
                  </a:lnTo>
                  <a:lnTo>
                    <a:pt x="600686" y="710900"/>
                  </a:lnTo>
                  <a:lnTo>
                    <a:pt x="600767" y="711041"/>
                  </a:lnTo>
                  <a:lnTo>
                    <a:pt x="600860" y="711183"/>
                  </a:lnTo>
                  <a:lnTo>
                    <a:pt x="600976" y="711324"/>
                  </a:lnTo>
                  <a:lnTo>
                    <a:pt x="601068" y="711465"/>
                  </a:lnTo>
                  <a:lnTo>
                    <a:pt x="601150" y="711606"/>
                  </a:lnTo>
                  <a:lnTo>
                    <a:pt x="601231" y="711747"/>
                  </a:lnTo>
                  <a:lnTo>
                    <a:pt x="601312" y="711889"/>
                  </a:lnTo>
                  <a:lnTo>
                    <a:pt x="601440" y="712030"/>
                  </a:lnTo>
                  <a:lnTo>
                    <a:pt x="601532" y="712218"/>
                  </a:lnTo>
                  <a:lnTo>
                    <a:pt x="601614" y="712360"/>
                  </a:lnTo>
                  <a:lnTo>
                    <a:pt x="601695" y="712501"/>
                  </a:lnTo>
                  <a:lnTo>
                    <a:pt x="601776" y="712642"/>
                  </a:lnTo>
                  <a:lnTo>
                    <a:pt x="601904" y="712783"/>
                  </a:lnTo>
                  <a:lnTo>
                    <a:pt x="601985" y="712924"/>
                  </a:lnTo>
                  <a:lnTo>
                    <a:pt x="602078" y="713065"/>
                  </a:lnTo>
                  <a:lnTo>
                    <a:pt x="602159" y="713207"/>
                  </a:lnTo>
                  <a:lnTo>
                    <a:pt x="602240" y="713348"/>
                  </a:lnTo>
                  <a:lnTo>
                    <a:pt x="602368" y="713489"/>
                  </a:lnTo>
                  <a:lnTo>
                    <a:pt x="602449" y="713630"/>
                  </a:lnTo>
                  <a:lnTo>
                    <a:pt x="602542" y="713771"/>
                  </a:lnTo>
                  <a:lnTo>
                    <a:pt x="602623" y="713912"/>
                  </a:lnTo>
                  <a:lnTo>
                    <a:pt x="602704" y="714055"/>
                  </a:lnTo>
                  <a:lnTo>
                    <a:pt x="602832" y="714196"/>
                  </a:lnTo>
                  <a:lnTo>
                    <a:pt x="602913" y="714336"/>
                  </a:lnTo>
                  <a:lnTo>
                    <a:pt x="602994" y="714525"/>
                  </a:lnTo>
                  <a:lnTo>
                    <a:pt x="603087" y="714666"/>
                  </a:lnTo>
                  <a:lnTo>
                    <a:pt x="603168" y="714807"/>
                  </a:lnTo>
                  <a:lnTo>
                    <a:pt x="603296" y="714948"/>
                  </a:lnTo>
                  <a:lnTo>
                    <a:pt x="603377" y="715089"/>
                  </a:lnTo>
                  <a:lnTo>
                    <a:pt x="603458" y="715230"/>
                  </a:lnTo>
                  <a:lnTo>
                    <a:pt x="603551" y="715372"/>
                  </a:lnTo>
                  <a:lnTo>
                    <a:pt x="603632" y="715513"/>
                  </a:lnTo>
                  <a:lnTo>
                    <a:pt x="603760" y="715654"/>
                  </a:lnTo>
                  <a:lnTo>
                    <a:pt x="603841" y="715795"/>
                  </a:lnTo>
                  <a:lnTo>
                    <a:pt x="603922" y="715936"/>
                  </a:lnTo>
                  <a:lnTo>
                    <a:pt x="604003" y="716079"/>
                  </a:lnTo>
                  <a:lnTo>
                    <a:pt x="604096" y="716220"/>
                  </a:lnTo>
                  <a:lnTo>
                    <a:pt x="604224" y="716361"/>
                  </a:lnTo>
                  <a:lnTo>
                    <a:pt x="604305" y="716502"/>
                  </a:lnTo>
                  <a:lnTo>
                    <a:pt x="604386" y="716643"/>
                  </a:lnTo>
                  <a:lnTo>
                    <a:pt x="604467" y="716784"/>
                  </a:lnTo>
                  <a:lnTo>
                    <a:pt x="604560" y="716926"/>
                  </a:lnTo>
                  <a:lnTo>
                    <a:pt x="604676" y="717067"/>
                  </a:lnTo>
                  <a:lnTo>
                    <a:pt x="604769" y="717208"/>
                  </a:lnTo>
                  <a:lnTo>
                    <a:pt x="604850" y="717349"/>
                  </a:lnTo>
                  <a:lnTo>
                    <a:pt x="604931" y="717490"/>
                  </a:lnTo>
                  <a:lnTo>
                    <a:pt x="605012" y="717632"/>
                  </a:lnTo>
                  <a:lnTo>
                    <a:pt x="605140" y="717773"/>
                  </a:lnTo>
                  <a:lnTo>
                    <a:pt x="605233" y="717914"/>
                  </a:lnTo>
                  <a:lnTo>
                    <a:pt x="605314" y="718055"/>
                  </a:lnTo>
                  <a:lnTo>
                    <a:pt x="605395" y="718196"/>
                  </a:lnTo>
                  <a:lnTo>
                    <a:pt x="605476" y="718337"/>
                  </a:lnTo>
                  <a:lnTo>
                    <a:pt x="605940" y="718996"/>
                  </a:lnTo>
                  <a:lnTo>
                    <a:pt x="606068" y="719137"/>
                  </a:lnTo>
                  <a:lnTo>
                    <a:pt x="606149" y="719278"/>
                  </a:lnTo>
                  <a:lnTo>
                    <a:pt x="606242" y="719421"/>
                  </a:lnTo>
                  <a:lnTo>
                    <a:pt x="606323" y="719562"/>
                  </a:lnTo>
                  <a:lnTo>
                    <a:pt x="606404" y="719703"/>
                  </a:lnTo>
                  <a:lnTo>
                    <a:pt x="606532" y="719844"/>
                  </a:lnTo>
                  <a:lnTo>
                    <a:pt x="606613" y="719985"/>
                  </a:lnTo>
                  <a:lnTo>
                    <a:pt x="606694" y="720126"/>
                  </a:lnTo>
                  <a:lnTo>
                    <a:pt x="606787" y="720268"/>
                  </a:lnTo>
                  <a:lnTo>
                    <a:pt x="606868" y="720409"/>
                  </a:lnTo>
                  <a:lnTo>
                    <a:pt x="606996" y="720550"/>
                  </a:lnTo>
                  <a:lnTo>
                    <a:pt x="607077" y="720691"/>
                  </a:lnTo>
                  <a:lnTo>
                    <a:pt x="607251" y="720926"/>
                  </a:lnTo>
                  <a:lnTo>
                    <a:pt x="607332" y="721067"/>
                  </a:lnTo>
                  <a:lnTo>
                    <a:pt x="607460" y="721208"/>
                  </a:lnTo>
                </a:path>
                <a:path w="925195" h="787400">
                  <a:moveTo>
                    <a:pt x="607460" y="721208"/>
                  </a:moveTo>
                  <a:lnTo>
                    <a:pt x="607541" y="721350"/>
                  </a:lnTo>
                  <a:lnTo>
                    <a:pt x="607622" y="721491"/>
                  </a:lnTo>
                  <a:lnTo>
                    <a:pt x="607704" y="721632"/>
                  </a:lnTo>
                  <a:lnTo>
                    <a:pt x="607796" y="721773"/>
                  </a:lnTo>
                  <a:lnTo>
                    <a:pt x="607924" y="721914"/>
                  </a:lnTo>
                  <a:lnTo>
                    <a:pt x="608005" y="722057"/>
                  </a:lnTo>
                  <a:lnTo>
                    <a:pt x="608168" y="722292"/>
                  </a:lnTo>
                  <a:lnTo>
                    <a:pt x="608260" y="722433"/>
                  </a:lnTo>
                  <a:lnTo>
                    <a:pt x="608376" y="722574"/>
                  </a:lnTo>
                  <a:lnTo>
                    <a:pt x="608469" y="722715"/>
                  </a:lnTo>
                  <a:lnTo>
                    <a:pt x="608550" y="722856"/>
                  </a:lnTo>
                  <a:lnTo>
                    <a:pt x="608632" y="722997"/>
                  </a:lnTo>
                  <a:lnTo>
                    <a:pt x="608713" y="723139"/>
                  </a:lnTo>
                  <a:lnTo>
                    <a:pt x="608840" y="723232"/>
                  </a:lnTo>
                  <a:lnTo>
                    <a:pt x="608933" y="723375"/>
                  </a:lnTo>
                  <a:lnTo>
                    <a:pt x="609014" y="723516"/>
                  </a:lnTo>
                  <a:lnTo>
                    <a:pt x="609096" y="723656"/>
                  </a:lnTo>
                  <a:lnTo>
                    <a:pt x="609177" y="723797"/>
                  </a:lnTo>
                  <a:lnTo>
                    <a:pt x="609304" y="723938"/>
                  </a:lnTo>
                  <a:lnTo>
                    <a:pt x="609386" y="724079"/>
                  </a:lnTo>
                  <a:lnTo>
                    <a:pt x="609560" y="724315"/>
                  </a:lnTo>
                  <a:lnTo>
                    <a:pt x="609641" y="724457"/>
                  </a:lnTo>
                  <a:lnTo>
                    <a:pt x="609768" y="724598"/>
                  </a:lnTo>
                  <a:lnTo>
                    <a:pt x="609850" y="724739"/>
                  </a:lnTo>
                  <a:lnTo>
                    <a:pt x="609942" y="724880"/>
                  </a:lnTo>
                  <a:lnTo>
                    <a:pt x="610024" y="725021"/>
                  </a:lnTo>
                  <a:lnTo>
                    <a:pt x="610232" y="725256"/>
                  </a:lnTo>
                  <a:lnTo>
                    <a:pt x="610314" y="725397"/>
                  </a:lnTo>
                  <a:lnTo>
                    <a:pt x="610395" y="725540"/>
                  </a:lnTo>
                  <a:lnTo>
                    <a:pt x="610488" y="725681"/>
                  </a:lnTo>
                  <a:lnTo>
                    <a:pt x="610696" y="725916"/>
                  </a:lnTo>
                  <a:lnTo>
                    <a:pt x="610778" y="726057"/>
                  </a:lnTo>
                  <a:lnTo>
                    <a:pt x="610859" y="726198"/>
                  </a:lnTo>
                  <a:lnTo>
                    <a:pt x="610952" y="726339"/>
                  </a:lnTo>
                  <a:lnTo>
                    <a:pt x="611160" y="726574"/>
                  </a:lnTo>
                  <a:lnTo>
                    <a:pt x="611242" y="726717"/>
                  </a:lnTo>
                  <a:lnTo>
                    <a:pt x="611323" y="726858"/>
                  </a:lnTo>
                  <a:lnTo>
                    <a:pt x="611404" y="726999"/>
                  </a:lnTo>
                  <a:lnTo>
                    <a:pt x="611624" y="727234"/>
                  </a:lnTo>
                  <a:lnTo>
                    <a:pt x="611706" y="727375"/>
                  </a:lnTo>
                  <a:lnTo>
                    <a:pt x="611787" y="727516"/>
                  </a:lnTo>
                  <a:lnTo>
                    <a:pt x="611868" y="727657"/>
                  </a:lnTo>
                  <a:lnTo>
                    <a:pt x="612077" y="727892"/>
                  </a:lnTo>
                  <a:lnTo>
                    <a:pt x="612170" y="728035"/>
                  </a:lnTo>
                  <a:lnTo>
                    <a:pt x="612251" y="728176"/>
                  </a:lnTo>
                  <a:lnTo>
                    <a:pt x="612413" y="728411"/>
                  </a:lnTo>
                  <a:lnTo>
                    <a:pt x="612541" y="728552"/>
                  </a:lnTo>
                  <a:lnTo>
                    <a:pt x="612634" y="728693"/>
                  </a:lnTo>
                  <a:lnTo>
                    <a:pt x="612796" y="728928"/>
                  </a:lnTo>
                  <a:lnTo>
                    <a:pt x="612877" y="729069"/>
                  </a:lnTo>
                  <a:lnTo>
                    <a:pt x="613005" y="729210"/>
                  </a:lnTo>
                  <a:lnTo>
                    <a:pt x="613179" y="729446"/>
                  </a:lnTo>
                  <a:lnTo>
                    <a:pt x="613260" y="729588"/>
                  </a:lnTo>
                  <a:lnTo>
                    <a:pt x="613341" y="729729"/>
                  </a:lnTo>
                  <a:lnTo>
                    <a:pt x="613469" y="729822"/>
                  </a:lnTo>
                  <a:lnTo>
                    <a:pt x="613550" y="729964"/>
                  </a:lnTo>
                  <a:lnTo>
                    <a:pt x="613643" y="730105"/>
                  </a:lnTo>
                  <a:lnTo>
                    <a:pt x="613805" y="730341"/>
                  </a:lnTo>
                  <a:lnTo>
                    <a:pt x="613933" y="730482"/>
                  </a:lnTo>
                  <a:lnTo>
                    <a:pt x="614014" y="730623"/>
                  </a:lnTo>
                  <a:lnTo>
                    <a:pt x="614188" y="730858"/>
                  </a:lnTo>
                  <a:lnTo>
                    <a:pt x="614269" y="730999"/>
                  </a:lnTo>
                  <a:lnTo>
                    <a:pt x="614397" y="731093"/>
                  </a:lnTo>
                  <a:lnTo>
                    <a:pt x="614478" y="731234"/>
                  </a:lnTo>
                  <a:lnTo>
                    <a:pt x="614559" y="731375"/>
                  </a:lnTo>
                  <a:lnTo>
                    <a:pt x="614733" y="731611"/>
                  </a:lnTo>
                  <a:lnTo>
                    <a:pt x="614861" y="731753"/>
                  </a:lnTo>
                  <a:lnTo>
                    <a:pt x="614942" y="731894"/>
                  </a:lnTo>
                  <a:lnTo>
                    <a:pt x="615104" y="732129"/>
                  </a:lnTo>
                  <a:lnTo>
                    <a:pt x="615197" y="732270"/>
                  </a:lnTo>
                  <a:lnTo>
                    <a:pt x="615325" y="732365"/>
                  </a:lnTo>
                  <a:lnTo>
                    <a:pt x="615406" y="732506"/>
                  </a:lnTo>
                  <a:lnTo>
                    <a:pt x="615487" y="732647"/>
                  </a:lnTo>
                  <a:lnTo>
                    <a:pt x="615661" y="732882"/>
                  </a:lnTo>
                  <a:lnTo>
                    <a:pt x="615777" y="733023"/>
                  </a:lnTo>
                  <a:lnTo>
                    <a:pt x="615951" y="733258"/>
                  </a:lnTo>
                  <a:lnTo>
                    <a:pt x="616032" y="733399"/>
                  </a:lnTo>
                  <a:lnTo>
                    <a:pt x="616241" y="733635"/>
                  </a:lnTo>
                  <a:lnTo>
                    <a:pt x="616415" y="733870"/>
                  </a:lnTo>
                  <a:lnTo>
                    <a:pt x="616496" y="734011"/>
                  </a:lnTo>
                  <a:lnTo>
                    <a:pt x="616705" y="734247"/>
                  </a:lnTo>
                  <a:lnTo>
                    <a:pt x="616786" y="734389"/>
                  </a:lnTo>
                  <a:lnTo>
                    <a:pt x="616960" y="734624"/>
                  </a:lnTo>
                  <a:lnTo>
                    <a:pt x="617169" y="734860"/>
                  </a:lnTo>
                  <a:lnTo>
                    <a:pt x="617250" y="735001"/>
                  </a:lnTo>
                  <a:lnTo>
                    <a:pt x="617424" y="735236"/>
                  </a:lnTo>
                  <a:lnTo>
                    <a:pt x="617633" y="735471"/>
                  </a:lnTo>
                  <a:lnTo>
                    <a:pt x="617714" y="735612"/>
                  </a:lnTo>
                  <a:lnTo>
                    <a:pt x="617888" y="735848"/>
                  </a:lnTo>
                  <a:lnTo>
                    <a:pt x="618097" y="736083"/>
                  </a:lnTo>
                  <a:lnTo>
                    <a:pt x="618178" y="736224"/>
                  </a:lnTo>
                  <a:lnTo>
                    <a:pt x="618352" y="736460"/>
                  </a:lnTo>
                  <a:lnTo>
                    <a:pt x="618561" y="736695"/>
                  </a:lnTo>
                  <a:lnTo>
                    <a:pt x="618724" y="736930"/>
                  </a:lnTo>
                  <a:lnTo>
                    <a:pt x="618805" y="737071"/>
                  </a:lnTo>
                  <a:lnTo>
                    <a:pt x="619025" y="737307"/>
                  </a:lnTo>
                  <a:lnTo>
                    <a:pt x="619188" y="737542"/>
                  </a:lnTo>
                  <a:lnTo>
                    <a:pt x="619362" y="737777"/>
                  </a:lnTo>
                  <a:lnTo>
                    <a:pt x="619570" y="738013"/>
                  </a:lnTo>
                  <a:lnTo>
                    <a:pt x="619652" y="738154"/>
                  </a:lnTo>
                  <a:lnTo>
                    <a:pt x="619814" y="738389"/>
                  </a:lnTo>
                  <a:lnTo>
                    <a:pt x="619942" y="738484"/>
                  </a:lnTo>
                  <a:lnTo>
                    <a:pt x="620034" y="738625"/>
                  </a:lnTo>
                  <a:lnTo>
                    <a:pt x="620197" y="738860"/>
                  </a:lnTo>
                  <a:lnTo>
                    <a:pt x="620406" y="739095"/>
                  </a:lnTo>
                  <a:lnTo>
                    <a:pt x="620580" y="739331"/>
                  </a:lnTo>
                  <a:lnTo>
                    <a:pt x="620742" y="739566"/>
                  </a:lnTo>
                  <a:lnTo>
                    <a:pt x="620870" y="739661"/>
                  </a:lnTo>
                  <a:lnTo>
                    <a:pt x="620951" y="739802"/>
                  </a:lnTo>
                  <a:lnTo>
                    <a:pt x="621125" y="740037"/>
                  </a:lnTo>
                  <a:lnTo>
                    <a:pt x="621334" y="740272"/>
                  </a:lnTo>
                  <a:lnTo>
                    <a:pt x="621496" y="740508"/>
                  </a:lnTo>
                  <a:lnTo>
                    <a:pt x="621670" y="740743"/>
                  </a:lnTo>
                  <a:lnTo>
                    <a:pt x="621798" y="740838"/>
                  </a:lnTo>
                  <a:lnTo>
                    <a:pt x="621879" y="740979"/>
                  </a:lnTo>
                  <a:lnTo>
                    <a:pt x="622053" y="741166"/>
                  </a:lnTo>
                  <a:lnTo>
                    <a:pt x="622134" y="741307"/>
                  </a:lnTo>
                  <a:lnTo>
                    <a:pt x="622262" y="741401"/>
                  </a:lnTo>
                  <a:lnTo>
                    <a:pt x="622343" y="741542"/>
                  </a:lnTo>
                  <a:lnTo>
                    <a:pt x="622505" y="741778"/>
                  </a:lnTo>
                  <a:lnTo>
                    <a:pt x="622726" y="742013"/>
                  </a:lnTo>
                  <a:lnTo>
                    <a:pt x="622888" y="742202"/>
                  </a:lnTo>
                  <a:lnTo>
                    <a:pt x="622969" y="742343"/>
                  </a:lnTo>
                  <a:lnTo>
                    <a:pt x="623178" y="742578"/>
                  </a:lnTo>
                  <a:lnTo>
                    <a:pt x="623352" y="742814"/>
                  </a:lnTo>
                  <a:lnTo>
                    <a:pt x="623514" y="743003"/>
                  </a:lnTo>
                  <a:lnTo>
                    <a:pt x="623642" y="743144"/>
                  </a:lnTo>
                  <a:lnTo>
                    <a:pt x="623816" y="743379"/>
                  </a:lnTo>
                  <a:lnTo>
                    <a:pt x="623978" y="743567"/>
                  </a:lnTo>
                  <a:lnTo>
                    <a:pt x="624106" y="743709"/>
                  </a:lnTo>
                  <a:lnTo>
                    <a:pt x="624280" y="743944"/>
                  </a:lnTo>
                  <a:lnTo>
                    <a:pt x="624442" y="744132"/>
                  </a:lnTo>
                  <a:lnTo>
                    <a:pt x="624570" y="744273"/>
                  </a:lnTo>
                  <a:lnTo>
                    <a:pt x="624744" y="744508"/>
                  </a:lnTo>
                  <a:lnTo>
                    <a:pt x="624906" y="744697"/>
                  </a:lnTo>
                  <a:lnTo>
                    <a:pt x="625034" y="744838"/>
                  </a:lnTo>
                  <a:lnTo>
                    <a:pt x="625196" y="745027"/>
                  </a:lnTo>
                  <a:lnTo>
                    <a:pt x="625289" y="745168"/>
                  </a:lnTo>
                  <a:lnTo>
                    <a:pt x="625498" y="745355"/>
                  </a:lnTo>
                  <a:lnTo>
                    <a:pt x="625579" y="745496"/>
                  </a:lnTo>
                  <a:lnTo>
                    <a:pt x="625753" y="745685"/>
                  </a:lnTo>
                  <a:lnTo>
                    <a:pt x="625834" y="745826"/>
                  </a:lnTo>
                </a:path>
                <a:path w="925195" h="787400">
                  <a:moveTo>
                    <a:pt x="625834" y="745826"/>
                  </a:moveTo>
                  <a:lnTo>
                    <a:pt x="625962" y="745920"/>
                  </a:lnTo>
                  <a:lnTo>
                    <a:pt x="626043" y="746061"/>
                  </a:lnTo>
                  <a:lnTo>
                    <a:pt x="626206" y="746250"/>
                  </a:lnTo>
                  <a:lnTo>
                    <a:pt x="626426" y="746486"/>
                  </a:lnTo>
                  <a:lnTo>
                    <a:pt x="626588" y="746673"/>
                  </a:lnTo>
                  <a:lnTo>
                    <a:pt x="626670" y="746815"/>
                  </a:lnTo>
                  <a:lnTo>
                    <a:pt x="626878" y="747003"/>
                  </a:lnTo>
                  <a:lnTo>
                    <a:pt x="626971" y="747144"/>
                  </a:lnTo>
                  <a:lnTo>
                    <a:pt x="627134" y="747333"/>
                  </a:lnTo>
                  <a:lnTo>
                    <a:pt x="627215" y="747474"/>
                  </a:lnTo>
                  <a:lnTo>
                    <a:pt x="627342" y="747568"/>
                  </a:lnTo>
                  <a:lnTo>
                    <a:pt x="627516" y="747756"/>
                  </a:lnTo>
                  <a:lnTo>
                    <a:pt x="627598" y="747898"/>
                  </a:lnTo>
                  <a:lnTo>
                    <a:pt x="627806" y="748086"/>
                  </a:lnTo>
                  <a:lnTo>
                    <a:pt x="627888" y="748227"/>
                  </a:lnTo>
                  <a:lnTo>
                    <a:pt x="628062" y="748415"/>
                  </a:lnTo>
                  <a:lnTo>
                    <a:pt x="628270" y="748651"/>
                  </a:lnTo>
                  <a:lnTo>
                    <a:pt x="628444" y="748838"/>
                  </a:lnTo>
                  <a:lnTo>
                    <a:pt x="628607" y="749074"/>
                  </a:lnTo>
                  <a:lnTo>
                    <a:pt x="628734" y="749168"/>
                  </a:lnTo>
                  <a:lnTo>
                    <a:pt x="628897" y="749357"/>
                  </a:lnTo>
                  <a:lnTo>
                    <a:pt x="628990" y="749498"/>
                  </a:lnTo>
                  <a:lnTo>
                    <a:pt x="629198" y="749687"/>
                  </a:lnTo>
                  <a:lnTo>
                    <a:pt x="629361" y="749921"/>
                  </a:lnTo>
                  <a:lnTo>
                    <a:pt x="629535" y="750110"/>
                  </a:lnTo>
                  <a:lnTo>
                    <a:pt x="629662" y="750204"/>
                  </a:lnTo>
                  <a:lnTo>
                    <a:pt x="629825" y="750439"/>
                  </a:lnTo>
                  <a:lnTo>
                    <a:pt x="629999" y="750627"/>
                  </a:lnTo>
                  <a:lnTo>
                    <a:pt x="630127" y="750721"/>
                  </a:lnTo>
                  <a:lnTo>
                    <a:pt x="630289" y="750957"/>
                  </a:lnTo>
                  <a:lnTo>
                    <a:pt x="630463" y="751146"/>
                  </a:lnTo>
                  <a:lnTo>
                    <a:pt x="630672" y="751333"/>
                  </a:lnTo>
                  <a:lnTo>
                    <a:pt x="630753" y="751474"/>
                  </a:lnTo>
                  <a:lnTo>
                    <a:pt x="630962" y="751663"/>
                  </a:lnTo>
                  <a:lnTo>
                    <a:pt x="631136" y="751852"/>
                  </a:lnTo>
                  <a:lnTo>
                    <a:pt x="631298" y="752087"/>
                  </a:lnTo>
                  <a:lnTo>
                    <a:pt x="631426" y="752180"/>
                  </a:lnTo>
                  <a:lnTo>
                    <a:pt x="631588" y="752369"/>
                  </a:lnTo>
                  <a:lnTo>
                    <a:pt x="631762" y="752558"/>
                  </a:lnTo>
                  <a:lnTo>
                    <a:pt x="631890" y="752699"/>
                  </a:lnTo>
                  <a:lnTo>
                    <a:pt x="632052" y="752887"/>
                  </a:lnTo>
                  <a:lnTo>
                    <a:pt x="632226" y="753075"/>
                  </a:lnTo>
                  <a:lnTo>
                    <a:pt x="632354" y="753170"/>
                  </a:lnTo>
                  <a:lnTo>
                    <a:pt x="632516" y="753405"/>
                  </a:lnTo>
                  <a:lnTo>
                    <a:pt x="632690" y="753593"/>
                  </a:lnTo>
                  <a:lnTo>
                    <a:pt x="632818" y="753687"/>
                  </a:lnTo>
                  <a:lnTo>
                    <a:pt x="632980" y="753876"/>
                  </a:lnTo>
                  <a:lnTo>
                    <a:pt x="633154" y="754063"/>
                  </a:lnTo>
                  <a:lnTo>
                    <a:pt x="633363" y="754252"/>
                  </a:lnTo>
                  <a:lnTo>
                    <a:pt x="633444" y="754393"/>
                  </a:lnTo>
                  <a:lnTo>
                    <a:pt x="633607" y="754581"/>
                  </a:lnTo>
                  <a:lnTo>
                    <a:pt x="633734" y="754675"/>
                  </a:lnTo>
                  <a:lnTo>
                    <a:pt x="633908" y="754864"/>
                  </a:lnTo>
                  <a:lnTo>
                    <a:pt x="634071" y="755052"/>
                  </a:lnTo>
                  <a:lnTo>
                    <a:pt x="634198" y="755146"/>
                  </a:lnTo>
                  <a:lnTo>
                    <a:pt x="634372" y="755335"/>
                  </a:lnTo>
                  <a:lnTo>
                    <a:pt x="634535" y="755522"/>
                  </a:lnTo>
                  <a:lnTo>
                    <a:pt x="634662" y="755663"/>
                  </a:lnTo>
                  <a:lnTo>
                    <a:pt x="634836" y="755852"/>
                  </a:lnTo>
                  <a:lnTo>
                    <a:pt x="634999" y="756041"/>
                  </a:lnTo>
                  <a:lnTo>
                    <a:pt x="635126" y="756134"/>
                  </a:lnTo>
                  <a:lnTo>
                    <a:pt x="635289" y="756323"/>
                  </a:lnTo>
                  <a:lnTo>
                    <a:pt x="635463" y="756512"/>
                  </a:lnTo>
                  <a:lnTo>
                    <a:pt x="635590" y="756605"/>
                  </a:lnTo>
                  <a:lnTo>
                    <a:pt x="635753" y="756794"/>
                  </a:lnTo>
                  <a:lnTo>
                    <a:pt x="635927" y="756981"/>
                  </a:lnTo>
                  <a:lnTo>
                    <a:pt x="636054" y="757076"/>
                  </a:lnTo>
                  <a:lnTo>
                    <a:pt x="636217" y="757265"/>
                  </a:lnTo>
                  <a:lnTo>
                    <a:pt x="636391" y="757452"/>
                  </a:lnTo>
                  <a:lnTo>
                    <a:pt x="636518" y="757547"/>
                  </a:lnTo>
                  <a:lnTo>
                    <a:pt x="636681" y="757735"/>
                  </a:lnTo>
                  <a:lnTo>
                    <a:pt x="636855" y="757923"/>
                  </a:lnTo>
                  <a:lnTo>
                    <a:pt x="637063" y="758112"/>
                  </a:lnTo>
                  <a:lnTo>
                    <a:pt x="637226" y="758301"/>
                  </a:lnTo>
                  <a:lnTo>
                    <a:pt x="637435" y="758488"/>
                  </a:lnTo>
                  <a:lnTo>
                    <a:pt x="637609" y="758677"/>
                  </a:lnTo>
                  <a:lnTo>
                    <a:pt x="637771" y="758864"/>
                  </a:lnTo>
                  <a:lnTo>
                    <a:pt x="637899" y="758959"/>
                  </a:lnTo>
                  <a:lnTo>
                    <a:pt x="638073" y="759100"/>
                  </a:lnTo>
                  <a:lnTo>
                    <a:pt x="638235" y="759289"/>
                  </a:lnTo>
                  <a:lnTo>
                    <a:pt x="638363" y="759383"/>
                  </a:lnTo>
                  <a:lnTo>
                    <a:pt x="638537" y="759571"/>
                  </a:lnTo>
                  <a:lnTo>
                    <a:pt x="638699" y="759759"/>
                  </a:lnTo>
                  <a:lnTo>
                    <a:pt x="638827" y="759853"/>
                  </a:lnTo>
                  <a:lnTo>
                    <a:pt x="638989" y="760041"/>
                  </a:lnTo>
                  <a:lnTo>
                    <a:pt x="639163" y="760230"/>
                  </a:lnTo>
                  <a:lnTo>
                    <a:pt x="639291" y="760277"/>
                  </a:lnTo>
                  <a:lnTo>
                    <a:pt x="639453" y="760466"/>
                  </a:lnTo>
                  <a:lnTo>
                    <a:pt x="639627" y="760653"/>
                  </a:lnTo>
                  <a:lnTo>
                    <a:pt x="639755" y="760748"/>
                  </a:lnTo>
                  <a:lnTo>
                    <a:pt x="639917" y="760936"/>
                  </a:lnTo>
                  <a:lnTo>
                    <a:pt x="640091" y="761077"/>
                  </a:lnTo>
                  <a:lnTo>
                    <a:pt x="640219" y="761172"/>
                  </a:lnTo>
                  <a:lnTo>
                    <a:pt x="640381" y="761359"/>
                  </a:lnTo>
                  <a:lnTo>
                    <a:pt x="640555" y="761548"/>
                  </a:lnTo>
                  <a:lnTo>
                    <a:pt x="640764" y="761689"/>
                  </a:lnTo>
                  <a:lnTo>
                    <a:pt x="640926" y="761877"/>
                  </a:lnTo>
                  <a:lnTo>
                    <a:pt x="641135" y="762066"/>
                  </a:lnTo>
                  <a:lnTo>
                    <a:pt x="641309" y="762254"/>
                  </a:lnTo>
                  <a:lnTo>
                    <a:pt x="641471" y="762395"/>
                  </a:lnTo>
                  <a:lnTo>
                    <a:pt x="641599" y="762490"/>
                  </a:lnTo>
                  <a:lnTo>
                    <a:pt x="641773" y="762677"/>
                  </a:lnTo>
                  <a:lnTo>
                    <a:pt x="641935" y="762818"/>
                  </a:lnTo>
                  <a:lnTo>
                    <a:pt x="642063" y="762913"/>
                  </a:lnTo>
                  <a:lnTo>
                    <a:pt x="642237" y="763102"/>
                  </a:lnTo>
                  <a:lnTo>
                    <a:pt x="642399" y="763243"/>
                  </a:lnTo>
                  <a:lnTo>
                    <a:pt x="642527" y="763337"/>
                  </a:lnTo>
                  <a:lnTo>
                    <a:pt x="642689" y="763524"/>
                  </a:lnTo>
                  <a:lnTo>
                    <a:pt x="642863" y="763665"/>
                  </a:lnTo>
                  <a:lnTo>
                    <a:pt x="642991" y="763760"/>
                  </a:lnTo>
                  <a:lnTo>
                    <a:pt x="643153" y="763949"/>
                  </a:lnTo>
                  <a:lnTo>
                    <a:pt x="643327" y="764090"/>
                  </a:lnTo>
                  <a:lnTo>
                    <a:pt x="643455" y="764184"/>
                  </a:lnTo>
                  <a:lnTo>
                    <a:pt x="643617" y="764325"/>
                  </a:lnTo>
                  <a:lnTo>
                    <a:pt x="643791" y="764513"/>
                  </a:lnTo>
                  <a:lnTo>
                    <a:pt x="643919" y="764607"/>
                  </a:lnTo>
                  <a:lnTo>
                    <a:pt x="644081" y="764748"/>
                  </a:lnTo>
                  <a:lnTo>
                    <a:pt x="644255" y="764937"/>
                  </a:lnTo>
                </a:path>
                <a:path w="925195" h="787400">
                  <a:moveTo>
                    <a:pt x="644255" y="764937"/>
                  </a:moveTo>
                  <a:lnTo>
                    <a:pt x="644464" y="765078"/>
                  </a:lnTo>
                  <a:lnTo>
                    <a:pt x="644627" y="765219"/>
                  </a:lnTo>
                  <a:lnTo>
                    <a:pt x="644835" y="765408"/>
                  </a:lnTo>
                  <a:lnTo>
                    <a:pt x="645009" y="765549"/>
                  </a:lnTo>
                  <a:lnTo>
                    <a:pt x="645172" y="765737"/>
                  </a:lnTo>
                  <a:lnTo>
                    <a:pt x="645299" y="765784"/>
                  </a:lnTo>
                  <a:lnTo>
                    <a:pt x="645473" y="765973"/>
                  </a:lnTo>
                  <a:lnTo>
                    <a:pt x="645636" y="766114"/>
                  </a:lnTo>
                  <a:lnTo>
                    <a:pt x="645763" y="766208"/>
                  </a:lnTo>
                  <a:lnTo>
                    <a:pt x="645937" y="766349"/>
                  </a:lnTo>
                  <a:lnTo>
                    <a:pt x="646100" y="766537"/>
                  </a:lnTo>
                  <a:lnTo>
                    <a:pt x="646227" y="766585"/>
                  </a:lnTo>
                  <a:lnTo>
                    <a:pt x="646390" y="766772"/>
                  </a:lnTo>
                  <a:lnTo>
                    <a:pt x="646564" y="766914"/>
                  </a:lnTo>
                  <a:lnTo>
                    <a:pt x="646691" y="767007"/>
                  </a:lnTo>
                  <a:lnTo>
                    <a:pt x="646854" y="767148"/>
                  </a:lnTo>
                  <a:lnTo>
                    <a:pt x="647028" y="767291"/>
                  </a:lnTo>
                  <a:lnTo>
                    <a:pt x="647155" y="767384"/>
                  </a:lnTo>
                  <a:lnTo>
                    <a:pt x="647318" y="767526"/>
                  </a:lnTo>
                  <a:lnTo>
                    <a:pt x="647492" y="767667"/>
                  </a:lnTo>
                  <a:lnTo>
                    <a:pt x="647619" y="767762"/>
                  </a:lnTo>
                  <a:lnTo>
                    <a:pt x="647782" y="767902"/>
                  </a:lnTo>
                  <a:lnTo>
                    <a:pt x="647956" y="768043"/>
                  </a:lnTo>
                  <a:lnTo>
                    <a:pt x="648165" y="768232"/>
                  </a:lnTo>
                  <a:lnTo>
                    <a:pt x="648327" y="768373"/>
                  </a:lnTo>
                  <a:lnTo>
                    <a:pt x="648536" y="768514"/>
                  </a:lnTo>
                  <a:lnTo>
                    <a:pt x="648710" y="768655"/>
                  </a:lnTo>
                  <a:lnTo>
                    <a:pt x="648872" y="768796"/>
                  </a:lnTo>
                  <a:lnTo>
                    <a:pt x="649000" y="768891"/>
                  </a:lnTo>
                  <a:lnTo>
                    <a:pt x="649174" y="769032"/>
                  </a:lnTo>
                  <a:lnTo>
                    <a:pt x="649336" y="769173"/>
                  </a:lnTo>
                  <a:lnTo>
                    <a:pt x="649464" y="769267"/>
                  </a:lnTo>
                  <a:lnTo>
                    <a:pt x="649638" y="769408"/>
                  </a:lnTo>
                  <a:lnTo>
                    <a:pt x="649800" y="769550"/>
                  </a:lnTo>
                  <a:lnTo>
                    <a:pt x="649928" y="769643"/>
                  </a:lnTo>
                  <a:lnTo>
                    <a:pt x="650090" y="769786"/>
                  </a:lnTo>
                  <a:lnTo>
                    <a:pt x="650264" y="769927"/>
                  </a:lnTo>
                  <a:lnTo>
                    <a:pt x="650392" y="769973"/>
                  </a:lnTo>
                  <a:lnTo>
                    <a:pt x="650554" y="770114"/>
                  </a:lnTo>
                  <a:lnTo>
                    <a:pt x="650728" y="770255"/>
                  </a:lnTo>
                  <a:lnTo>
                    <a:pt x="650856" y="770350"/>
                  </a:lnTo>
                  <a:lnTo>
                    <a:pt x="651018" y="770491"/>
                  </a:lnTo>
                  <a:lnTo>
                    <a:pt x="651192" y="770633"/>
                  </a:lnTo>
                  <a:lnTo>
                    <a:pt x="651320" y="770679"/>
                  </a:lnTo>
                  <a:lnTo>
                    <a:pt x="651482" y="770820"/>
                  </a:lnTo>
                  <a:lnTo>
                    <a:pt x="651656" y="770961"/>
                  </a:lnTo>
                  <a:lnTo>
                    <a:pt x="651865" y="771104"/>
                  </a:lnTo>
                  <a:lnTo>
                    <a:pt x="652027" y="771245"/>
                  </a:lnTo>
                  <a:lnTo>
                    <a:pt x="652236" y="771386"/>
                  </a:lnTo>
                  <a:lnTo>
                    <a:pt x="652410" y="771527"/>
                  </a:lnTo>
                  <a:lnTo>
                    <a:pt x="652573" y="771667"/>
                  </a:lnTo>
                  <a:lnTo>
                    <a:pt x="652700" y="771715"/>
                  </a:lnTo>
                  <a:lnTo>
                    <a:pt x="652874" y="771856"/>
                  </a:lnTo>
                  <a:lnTo>
                    <a:pt x="653037" y="771997"/>
                  </a:lnTo>
                  <a:lnTo>
                    <a:pt x="653164" y="772092"/>
                  </a:lnTo>
                  <a:lnTo>
                    <a:pt x="653338" y="772186"/>
                  </a:lnTo>
                  <a:lnTo>
                    <a:pt x="653501" y="772327"/>
                  </a:lnTo>
                  <a:lnTo>
                    <a:pt x="653628" y="772422"/>
                  </a:lnTo>
                  <a:lnTo>
                    <a:pt x="653791" y="772562"/>
                  </a:lnTo>
                  <a:lnTo>
                    <a:pt x="653965" y="772657"/>
                  </a:lnTo>
                  <a:lnTo>
                    <a:pt x="654092" y="772750"/>
                  </a:lnTo>
                  <a:lnTo>
                    <a:pt x="654255" y="772891"/>
                  </a:lnTo>
                  <a:lnTo>
                    <a:pt x="654429" y="772985"/>
                  </a:lnTo>
                  <a:lnTo>
                    <a:pt x="654556" y="773080"/>
                  </a:lnTo>
                  <a:lnTo>
                    <a:pt x="654719" y="773174"/>
                  </a:lnTo>
                  <a:lnTo>
                    <a:pt x="654893" y="773315"/>
                  </a:lnTo>
                  <a:lnTo>
                    <a:pt x="655020" y="773410"/>
                  </a:lnTo>
                  <a:lnTo>
                    <a:pt x="655183" y="773504"/>
                  </a:lnTo>
                  <a:lnTo>
                    <a:pt x="655357" y="773645"/>
                  </a:lnTo>
                  <a:lnTo>
                    <a:pt x="655565" y="773786"/>
                  </a:lnTo>
                  <a:lnTo>
                    <a:pt x="655728" y="773880"/>
                  </a:lnTo>
                  <a:lnTo>
                    <a:pt x="655937" y="774021"/>
                  </a:lnTo>
                  <a:lnTo>
                    <a:pt x="656111" y="774162"/>
                  </a:lnTo>
                  <a:lnTo>
                    <a:pt x="656273" y="774257"/>
                  </a:lnTo>
                  <a:lnTo>
                    <a:pt x="656401" y="774351"/>
                  </a:lnTo>
                  <a:lnTo>
                    <a:pt x="656575" y="774444"/>
                  </a:lnTo>
                  <a:lnTo>
                    <a:pt x="656737" y="774587"/>
                  </a:lnTo>
                  <a:lnTo>
                    <a:pt x="656865" y="774633"/>
                  </a:lnTo>
                  <a:lnTo>
                    <a:pt x="657039" y="774774"/>
                  </a:lnTo>
                  <a:lnTo>
                    <a:pt x="657201" y="774869"/>
                  </a:lnTo>
                  <a:lnTo>
                    <a:pt x="657329" y="774963"/>
                  </a:lnTo>
                  <a:lnTo>
                    <a:pt x="657491" y="775057"/>
                  </a:lnTo>
                  <a:lnTo>
                    <a:pt x="657665" y="775198"/>
                  </a:lnTo>
                  <a:lnTo>
                    <a:pt x="657793" y="775245"/>
                  </a:lnTo>
                  <a:lnTo>
                    <a:pt x="657955" y="775386"/>
                  </a:lnTo>
                  <a:lnTo>
                    <a:pt x="658129" y="775480"/>
                  </a:lnTo>
                  <a:lnTo>
                    <a:pt x="658257" y="775528"/>
                  </a:lnTo>
                  <a:lnTo>
                    <a:pt x="658419" y="775669"/>
                  </a:lnTo>
                  <a:lnTo>
                    <a:pt x="658593" y="775762"/>
                  </a:lnTo>
                  <a:lnTo>
                    <a:pt x="658721" y="775857"/>
                  </a:lnTo>
                  <a:lnTo>
                    <a:pt x="658883" y="775951"/>
                  </a:lnTo>
                  <a:lnTo>
                    <a:pt x="659057" y="776092"/>
                  </a:lnTo>
                  <a:lnTo>
                    <a:pt x="659266" y="776186"/>
                  </a:lnTo>
                  <a:lnTo>
                    <a:pt x="659428" y="776327"/>
                  </a:lnTo>
                  <a:lnTo>
                    <a:pt x="659637" y="776422"/>
                  </a:lnTo>
                  <a:lnTo>
                    <a:pt x="659811" y="776516"/>
                  </a:lnTo>
                  <a:lnTo>
                    <a:pt x="659973" y="776657"/>
                  </a:lnTo>
                  <a:lnTo>
                    <a:pt x="660101" y="776704"/>
                  </a:lnTo>
                  <a:lnTo>
                    <a:pt x="660275" y="776798"/>
                  </a:lnTo>
                  <a:lnTo>
                    <a:pt x="660437" y="776939"/>
                  </a:lnTo>
                  <a:lnTo>
                    <a:pt x="660565" y="776987"/>
                  </a:lnTo>
                  <a:lnTo>
                    <a:pt x="660739" y="777082"/>
                  </a:lnTo>
                  <a:lnTo>
                    <a:pt x="660901" y="777222"/>
                  </a:lnTo>
                  <a:lnTo>
                    <a:pt x="661029" y="777269"/>
                  </a:lnTo>
                  <a:lnTo>
                    <a:pt x="661191" y="777363"/>
                  </a:lnTo>
                  <a:lnTo>
                    <a:pt x="661365" y="777458"/>
                  </a:lnTo>
                  <a:lnTo>
                    <a:pt x="661493" y="777504"/>
                  </a:lnTo>
                  <a:lnTo>
                    <a:pt x="661655" y="777645"/>
                  </a:lnTo>
                  <a:lnTo>
                    <a:pt x="661829" y="777740"/>
                  </a:lnTo>
                  <a:lnTo>
                    <a:pt x="661957" y="777786"/>
                  </a:lnTo>
                  <a:lnTo>
                    <a:pt x="662119" y="777881"/>
                  </a:lnTo>
                  <a:lnTo>
                    <a:pt x="662293" y="778022"/>
                  </a:lnTo>
                  <a:lnTo>
                    <a:pt x="662421" y="778070"/>
                  </a:lnTo>
                  <a:lnTo>
                    <a:pt x="662583" y="778164"/>
                  </a:lnTo>
                </a:path>
                <a:path w="925195" h="787400">
                  <a:moveTo>
                    <a:pt x="662665" y="778211"/>
                  </a:moveTo>
                  <a:lnTo>
                    <a:pt x="662873" y="778305"/>
                  </a:lnTo>
                  <a:lnTo>
                    <a:pt x="663047" y="778399"/>
                  </a:lnTo>
                  <a:lnTo>
                    <a:pt x="663210" y="778540"/>
                  </a:lnTo>
                  <a:lnTo>
                    <a:pt x="663337" y="778587"/>
                  </a:lnTo>
                  <a:lnTo>
                    <a:pt x="663511" y="778681"/>
                  </a:lnTo>
                  <a:lnTo>
                    <a:pt x="663674" y="778776"/>
                  </a:lnTo>
                  <a:lnTo>
                    <a:pt x="663801" y="778822"/>
                  </a:lnTo>
                  <a:lnTo>
                    <a:pt x="663975" y="778917"/>
                  </a:lnTo>
                  <a:lnTo>
                    <a:pt x="664138" y="779011"/>
                  </a:lnTo>
                  <a:lnTo>
                    <a:pt x="664265" y="779058"/>
                  </a:lnTo>
                  <a:lnTo>
                    <a:pt x="664439" y="779152"/>
                  </a:lnTo>
                  <a:lnTo>
                    <a:pt x="664602" y="779293"/>
                  </a:lnTo>
                  <a:lnTo>
                    <a:pt x="664729" y="779340"/>
                  </a:lnTo>
                  <a:lnTo>
                    <a:pt x="664892" y="779434"/>
                  </a:lnTo>
                  <a:lnTo>
                    <a:pt x="665066" y="779529"/>
                  </a:lnTo>
                  <a:lnTo>
                    <a:pt x="665193" y="779575"/>
                  </a:lnTo>
                  <a:lnTo>
                    <a:pt x="665356" y="779670"/>
                  </a:lnTo>
                  <a:lnTo>
                    <a:pt x="665530" y="779764"/>
                  </a:lnTo>
                  <a:lnTo>
                    <a:pt x="665657" y="779811"/>
                  </a:lnTo>
                  <a:lnTo>
                    <a:pt x="665820" y="779905"/>
                  </a:lnTo>
                  <a:lnTo>
                    <a:pt x="665994" y="779999"/>
                  </a:lnTo>
                  <a:lnTo>
                    <a:pt x="666121" y="780046"/>
                  </a:lnTo>
                  <a:lnTo>
                    <a:pt x="666284" y="780140"/>
                  </a:lnTo>
                  <a:lnTo>
                    <a:pt x="666458" y="780235"/>
                  </a:lnTo>
                  <a:lnTo>
                    <a:pt x="666667" y="780281"/>
                  </a:lnTo>
                  <a:lnTo>
                    <a:pt x="666829" y="780376"/>
                  </a:lnTo>
                  <a:lnTo>
                    <a:pt x="667038" y="780470"/>
                  </a:lnTo>
                  <a:lnTo>
                    <a:pt x="667212" y="780565"/>
                  </a:lnTo>
                  <a:lnTo>
                    <a:pt x="667374" y="780658"/>
                  </a:lnTo>
                  <a:lnTo>
                    <a:pt x="667502" y="780706"/>
                  </a:lnTo>
                  <a:lnTo>
                    <a:pt x="667676" y="780800"/>
                  </a:lnTo>
                  <a:lnTo>
                    <a:pt x="667838" y="780893"/>
                  </a:lnTo>
                  <a:lnTo>
                    <a:pt x="667966" y="780941"/>
                  </a:lnTo>
                  <a:lnTo>
                    <a:pt x="668140" y="780987"/>
                  </a:lnTo>
                  <a:lnTo>
                    <a:pt x="668302" y="781082"/>
                  </a:lnTo>
                  <a:lnTo>
                    <a:pt x="668430" y="781128"/>
                  </a:lnTo>
                  <a:lnTo>
                    <a:pt x="668592" y="781223"/>
                  </a:lnTo>
                  <a:lnTo>
                    <a:pt x="668766" y="781317"/>
                  </a:lnTo>
                  <a:lnTo>
                    <a:pt x="668894" y="781364"/>
                  </a:lnTo>
                  <a:lnTo>
                    <a:pt x="669056" y="781412"/>
                  </a:lnTo>
                  <a:lnTo>
                    <a:pt x="669230" y="781505"/>
                  </a:lnTo>
                  <a:lnTo>
                    <a:pt x="669358" y="781553"/>
                  </a:lnTo>
                  <a:lnTo>
                    <a:pt x="669520" y="781647"/>
                  </a:lnTo>
                  <a:lnTo>
                    <a:pt x="669694" y="781694"/>
                  </a:lnTo>
                  <a:lnTo>
                    <a:pt x="669822" y="781740"/>
                  </a:lnTo>
                  <a:lnTo>
                    <a:pt x="669984" y="781835"/>
                  </a:lnTo>
                  <a:lnTo>
                    <a:pt x="670158" y="781929"/>
                  </a:lnTo>
                  <a:lnTo>
                    <a:pt x="670367" y="781976"/>
                  </a:lnTo>
                  <a:lnTo>
                    <a:pt x="670530" y="782070"/>
                  </a:lnTo>
                  <a:lnTo>
                    <a:pt x="670738" y="782164"/>
                  </a:lnTo>
                  <a:lnTo>
                    <a:pt x="670912" y="782211"/>
                  </a:lnTo>
                  <a:lnTo>
                    <a:pt x="671075" y="782305"/>
                  </a:lnTo>
                  <a:lnTo>
                    <a:pt x="671202" y="782353"/>
                  </a:lnTo>
                  <a:lnTo>
                    <a:pt x="671376" y="782400"/>
                  </a:lnTo>
                  <a:lnTo>
                    <a:pt x="671539" y="782494"/>
                  </a:lnTo>
                  <a:lnTo>
                    <a:pt x="671666" y="782541"/>
                  </a:lnTo>
                  <a:lnTo>
                    <a:pt x="671840" y="782589"/>
                  </a:lnTo>
                  <a:lnTo>
                    <a:pt x="672003" y="782682"/>
                  </a:lnTo>
                  <a:lnTo>
                    <a:pt x="672130" y="782730"/>
                  </a:lnTo>
                  <a:lnTo>
                    <a:pt x="672293" y="782776"/>
                  </a:lnTo>
                  <a:lnTo>
                    <a:pt x="672467" y="782871"/>
                  </a:lnTo>
                  <a:lnTo>
                    <a:pt x="672594" y="782871"/>
                  </a:lnTo>
                  <a:lnTo>
                    <a:pt x="672757" y="782965"/>
                  </a:lnTo>
                  <a:lnTo>
                    <a:pt x="672931" y="783012"/>
                  </a:lnTo>
                  <a:lnTo>
                    <a:pt x="673058" y="783058"/>
                  </a:lnTo>
                  <a:lnTo>
                    <a:pt x="673221" y="783153"/>
                  </a:lnTo>
                  <a:lnTo>
                    <a:pt x="673395" y="783200"/>
                  </a:lnTo>
                  <a:lnTo>
                    <a:pt x="673522" y="783247"/>
                  </a:lnTo>
                  <a:lnTo>
                    <a:pt x="673685" y="783294"/>
                  </a:lnTo>
                  <a:lnTo>
                    <a:pt x="673859" y="783388"/>
                  </a:lnTo>
                  <a:lnTo>
                    <a:pt x="674068" y="783436"/>
                  </a:lnTo>
                  <a:lnTo>
                    <a:pt x="674230" y="783482"/>
                  </a:lnTo>
                  <a:lnTo>
                    <a:pt x="674439" y="783577"/>
                  </a:lnTo>
                  <a:lnTo>
                    <a:pt x="674613" y="783623"/>
                  </a:lnTo>
                  <a:lnTo>
                    <a:pt x="674775" y="783718"/>
                  </a:lnTo>
                  <a:lnTo>
                    <a:pt x="674903" y="783718"/>
                  </a:lnTo>
                  <a:lnTo>
                    <a:pt x="675077" y="783812"/>
                  </a:lnTo>
                  <a:lnTo>
                    <a:pt x="675239" y="783859"/>
                  </a:lnTo>
                  <a:lnTo>
                    <a:pt x="675367" y="783907"/>
                  </a:lnTo>
                  <a:lnTo>
                    <a:pt x="675541" y="783953"/>
                  </a:lnTo>
                  <a:lnTo>
                    <a:pt x="675703" y="784000"/>
                  </a:lnTo>
                  <a:lnTo>
                    <a:pt x="675831" y="784048"/>
                  </a:lnTo>
                  <a:lnTo>
                    <a:pt x="675993" y="784094"/>
                  </a:lnTo>
                  <a:lnTo>
                    <a:pt x="676167" y="784141"/>
                  </a:lnTo>
                  <a:lnTo>
                    <a:pt x="676295" y="784189"/>
                  </a:lnTo>
                  <a:lnTo>
                    <a:pt x="676457" y="784235"/>
                  </a:lnTo>
                  <a:lnTo>
                    <a:pt x="676631" y="784283"/>
                  </a:lnTo>
                  <a:lnTo>
                    <a:pt x="676759" y="784330"/>
                  </a:lnTo>
                  <a:lnTo>
                    <a:pt x="676921" y="784376"/>
                  </a:lnTo>
                  <a:lnTo>
                    <a:pt x="677095" y="784424"/>
                  </a:lnTo>
                  <a:lnTo>
                    <a:pt x="677223" y="784470"/>
                  </a:lnTo>
                  <a:lnTo>
                    <a:pt x="677385" y="784518"/>
                  </a:lnTo>
                  <a:lnTo>
                    <a:pt x="677559" y="784565"/>
                  </a:lnTo>
                  <a:lnTo>
                    <a:pt x="677768" y="784659"/>
                  </a:lnTo>
                  <a:lnTo>
                    <a:pt x="677930" y="784706"/>
                  </a:lnTo>
                  <a:lnTo>
                    <a:pt x="678139" y="784754"/>
                  </a:lnTo>
                  <a:lnTo>
                    <a:pt x="678313" y="784800"/>
                  </a:lnTo>
                  <a:lnTo>
                    <a:pt x="678476" y="784847"/>
                  </a:lnTo>
                  <a:lnTo>
                    <a:pt x="678603" y="784895"/>
                  </a:lnTo>
                  <a:lnTo>
                    <a:pt x="678777" y="784941"/>
                  </a:lnTo>
                  <a:lnTo>
                    <a:pt x="678940" y="784989"/>
                  </a:lnTo>
                  <a:lnTo>
                    <a:pt x="679067" y="784989"/>
                  </a:lnTo>
                  <a:lnTo>
                    <a:pt x="679241" y="785036"/>
                  </a:lnTo>
                  <a:lnTo>
                    <a:pt x="679404" y="785082"/>
                  </a:lnTo>
                  <a:lnTo>
                    <a:pt x="679531" y="785130"/>
                  </a:lnTo>
                  <a:lnTo>
                    <a:pt x="679694" y="785177"/>
                  </a:lnTo>
                  <a:lnTo>
                    <a:pt x="679868" y="785225"/>
                  </a:lnTo>
                  <a:lnTo>
                    <a:pt x="679995" y="785225"/>
                  </a:lnTo>
                  <a:lnTo>
                    <a:pt x="680158" y="785271"/>
                  </a:lnTo>
                  <a:lnTo>
                    <a:pt x="680332" y="785318"/>
                  </a:lnTo>
                  <a:lnTo>
                    <a:pt x="680459" y="785366"/>
                  </a:lnTo>
                  <a:lnTo>
                    <a:pt x="680622" y="785412"/>
                  </a:lnTo>
                  <a:lnTo>
                    <a:pt x="680796" y="785460"/>
                  </a:lnTo>
                  <a:lnTo>
                    <a:pt x="680923" y="785460"/>
                  </a:lnTo>
                  <a:lnTo>
                    <a:pt x="681086" y="785506"/>
                  </a:lnTo>
                </a:path>
                <a:path w="925195" h="787400">
                  <a:moveTo>
                    <a:pt x="681086" y="785506"/>
                  </a:moveTo>
                  <a:lnTo>
                    <a:pt x="681260" y="785553"/>
                  </a:lnTo>
                  <a:lnTo>
                    <a:pt x="681468" y="785601"/>
                  </a:lnTo>
                  <a:lnTo>
                    <a:pt x="681631" y="785647"/>
                  </a:lnTo>
                  <a:lnTo>
                    <a:pt x="681840" y="785647"/>
                  </a:lnTo>
                  <a:lnTo>
                    <a:pt x="682014" y="785694"/>
                  </a:lnTo>
                  <a:lnTo>
                    <a:pt x="682176" y="785742"/>
                  </a:lnTo>
                  <a:lnTo>
                    <a:pt x="682304" y="785788"/>
                  </a:lnTo>
                  <a:lnTo>
                    <a:pt x="682478" y="785788"/>
                  </a:lnTo>
                  <a:lnTo>
                    <a:pt x="682640" y="785836"/>
                  </a:lnTo>
                  <a:lnTo>
                    <a:pt x="682768" y="785883"/>
                  </a:lnTo>
                  <a:lnTo>
                    <a:pt x="682942" y="785883"/>
                  </a:lnTo>
                  <a:lnTo>
                    <a:pt x="683104" y="785929"/>
                  </a:lnTo>
                  <a:lnTo>
                    <a:pt x="683232" y="785929"/>
                  </a:lnTo>
                  <a:lnTo>
                    <a:pt x="683394" y="785977"/>
                  </a:lnTo>
                  <a:lnTo>
                    <a:pt x="683568" y="786024"/>
                  </a:lnTo>
                  <a:lnTo>
                    <a:pt x="683696" y="786024"/>
                  </a:lnTo>
                  <a:lnTo>
                    <a:pt x="683858" y="786072"/>
                  </a:lnTo>
                  <a:lnTo>
                    <a:pt x="684032" y="786118"/>
                  </a:lnTo>
                  <a:lnTo>
                    <a:pt x="684160" y="786118"/>
                  </a:lnTo>
                  <a:lnTo>
                    <a:pt x="684322" y="786165"/>
                  </a:lnTo>
                  <a:lnTo>
                    <a:pt x="684496" y="786165"/>
                  </a:lnTo>
                  <a:lnTo>
                    <a:pt x="684624" y="786213"/>
                  </a:lnTo>
                  <a:lnTo>
                    <a:pt x="684786" y="786213"/>
                  </a:lnTo>
                  <a:lnTo>
                    <a:pt x="684960" y="786259"/>
                  </a:lnTo>
                  <a:lnTo>
                    <a:pt x="685169" y="786307"/>
                  </a:lnTo>
                  <a:lnTo>
                    <a:pt x="685331" y="786307"/>
                  </a:lnTo>
                  <a:lnTo>
                    <a:pt x="685540" y="786354"/>
                  </a:lnTo>
                  <a:lnTo>
                    <a:pt x="685714" y="786354"/>
                  </a:lnTo>
                  <a:lnTo>
                    <a:pt x="685876" y="786400"/>
                  </a:lnTo>
                  <a:lnTo>
                    <a:pt x="686004" y="786400"/>
                  </a:lnTo>
                  <a:lnTo>
                    <a:pt x="686178" y="786448"/>
                  </a:lnTo>
                  <a:lnTo>
                    <a:pt x="686340" y="786448"/>
                  </a:lnTo>
                  <a:lnTo>
                    <a:pt x="686468" y="786495"/>
                  </a:lnTo>
                  <a:lnTo>
                    <a:pt x="686642" y="786495"/>
                  </a:lnTo>
                  <a:lnTo>
                    <a:pt x="686804" y="786542"/>
                  </a:lnTo>
                  <a:lnTo>
                    <a:pt x="686932" y="786542"/>
                  </a:lnTo>
                  <a:lnTo>
                    <a:pt x="687094" y="786542"/>
                  </a:lnTo>
                  <a:lnTo>
                    <a:pt x="687268" y="786589"/>
                  </a:lnTo>
                  <a:lnTo>
                    <a:pt x="687396" y="786589"/>
                  </a:lnTo>
                  <a:lnTo>
                    <a:pt x="687558" y="786636"/>
                  </a:lnTo>
                  <a:lnTo>
                    <a:pt x="687732" y="786636"/>
                  </a:lnTo>
                  <a:lnTo>
                    <a:pt x="687860" y="786636"/>
                  </a:lnTo>
                  <a:lnTo>
                    <a:pt x="688022" y="786683"/>
                  </a:lnTo>
                  <a:lnTo>
                    <a:pt x="688196" y="786683"/>
                  </a:lnTo>
                  <a:lnTo>
                    <a:pt x="688324" y="786683"/>
                  </a:lnTo>
                  <a:lnTo>
                    <a:pt x="688486" y="786730"/>
                  </a:lnTo>
                  <a:lnTo>
                    <a:pt x="688950" y="786730"/>
                  </a:lnTo>
                  <a:lnTo>
                    <a:pt x="689032" y="786778"/>
                  </a:lnTo>
                  <a:lnTo>
                    <a:pt x="689496" y="786778"/>
                  </a:lnTo>
                  <a:lnTo>
                    <a:pt x="689577" y="786824"/>
                  </a:lnTo>
                  <a:lnTo>
                    <a:pt x="690168" y="786824"/>
                  </a:lnTo>
                  <a:lnTo>
                    <a:pt x="690250" y="786871"/>
                  </a:lnTo>
                  <a:lnTo>
                    <a:pt x="690969" y="786871"/>
                  </a:lnTo>
                  <a:lnTo>
                    <a:pt x="691096" y="786919"/>
                  </a:lnTo>
                  <a:lnTo>
                    <a:pt x="692106" y="786919"/>
                  </a:lnTo>
                  <a:lnTo>
                    <a:pt x="692187" y="786965"/>
                  </a:lnTo>
                  <a:lnTo>
                    <a:pt x="695342" y="786965"/>
                  </a:lnTo>
                  <a:lnTo>
                    <a:pt x="695423" y="786919"/>
                  </a:lnTo>
                  <a:lnTo>
                    <a:pt x="696514" y="786919"/>
                  </a:lnTo>
                  <a:lnTo>
                    <a:pt x="696641" y="786871"/>
                  </a:lnTo>
                  <a:lnTo>
                    <a:pt x="697360" y="786871"/>
                  </a:lnTo>
                  <a:lnTo>
                    <a:pt x="697442" y="786824"/>
                  </a:lnTo>
                  <a:lnTo>
                    <a:pt x="698033" y="786824"/>
                  </a:lnTo>
                  <a:lnTo>
                    <a:pt x="698114" y="786778"/>
                  </a:lnTo>
                  <a:lnTo>
                    <a:pt x="698578" y="786778"/>
                  </a:lnTo>
                  <a:lnTo>
                    <a:pt x="698752" y="786730"/>
                  </a:lnTo>
                  <a:lnTo>
                    <a:pt x="698961" y="786730"/>
                  </a:lnTo>
                  <a:lnTo>
                    <a:pt x="699124" y="786683"/>
                  </a:lnTo>
                  <a:lnTo>
                    <a:pt x="699298" y="786683"/>
                  </a:lnTo>
                  <a:lnTo>
                    <a:pt x="699425" y="786683"/>
                  </a:lnTo>
                </a:path>
                <a:path w="925195" h="787400">
                  <a:moveTo>
                    <a:pt x="699506" y="786683"/>
                  </a:moveTo>
                  <a:lnTo>
                    <a:pt x="699669" y="786636"/>
                  </a:lnTo>
                  <a:lnTo>
                    <a:pt x="699878" y="786636"/>
                  </a:lnTo>
                  <a:lnTo>
                    <a:pt x="700052" y="786589"/>
                  </a:lnTo>
                  <a:lnTo>
                    <a:pt x="700214" y="786589"/>
                  </a:lnTo>
                  <a:lnTo>
                    <a:pt x="700342" y="786589"/>
                  </a:lnTo>
                  <a:lnTo>
                    <a:pt x="700516" y="786542"/>
                  </a:lnTo>
                  <a:lnTo>
                    <a:pt x="700678" y="786542"/>
                  </a:lnTo>
                  <a:lnTo>
                    <a:pt x="700806" y="786542"/>
                  </a:lnTo>
                  <a:lnTo>
                    <a:pt x="700980" y="786495"/>
                  </a:lnTo>
                  <a:lnTo>
                    <a:pt x="701142" y="786495"/>
                  </a:lnTo>
                  <a:lnTo>
                    <a:pt x="701270" y="786448"/>
                  </a:lnTo>
                  <a:lnTo>
                    <a:pt x="701444" y="786448"/>
                  </a:lnTo>
                  <a:lnTo>
                    <a:pt x="701606" y="786400"/>
                  </a:lnTo>
                  <a:lnTo>
                    <a:pt x="701734" y="786400"/>
                  </a:lnTo>
                  <a:lnTo>
                    <a:pt x="701908" y="786354"/>
                  </a:lnTo>
                  <a:lnTo>
                    <a:pt x="702070" y="786354"/>
                  </a:lnTo>
                  <a:lnTo>
                    <a:pt x="702198" y="786307"/>
                  </a:lnTo>
                  <a:lnTo>
                    <a:pt x="702360" y="786307"/>
                  </a:lnTo>
                  <a:lnTo>
                    <a:pt x="702534" y="786259"/>
                  </a:lnTo>
                  <a:lnTo>
                    <a:pt x="702662" y="786259"/>
                  </a:lnTo>
                  <a:lnTo>
                    <a:pt x="702824" y="786213"/>
                  </a:lnTo>
                  <a:lnTo>
                    <a:pt x="702998" y="786213"/>
                  </a:lnTo>
                  <a:lnTo>
                    <a:pt x="703126" y="786165"/>
                  </a:lnTo>
                  <a:lnTo>
                    <a:pt x="703288" y="786165"/>
                  </a:lnTo>
                  <a:lnTo>
                    <a:pt x="703462" y="786118"/>
                  </a:lnTo>
                  <a:lnTo>
                    <a:pt x="703671" y="786072"/>
                  </a:lnTo>
                  <a:lnTo>
                    <a:pt x="703833" y="786024"/>
                  </a:lnTo>
                  <a:lnTo>
                    <a:pt x="704042" y="786024"/>
                  </a:lnTo>
                  <a:lnTo>
                    <a:pt x="704216" y="785977"/>
                  </a:lnTo>
                  <a:lnTo>
                    <a:pt x="704379" y="785929"/>
                  </a:lnTo>
                  <a:lnTo>
                    <a:pt x="704506" y="785929"/>
                  </a:lnTo>
                  <a:lnTo>
                    <a:pt x="704680" y="785883"/>
                  </a:lnTo>
                  <a:lnTo>
                    <a:pt x="704843" y="785836"/>
                  </a:lnTo>
                  <a:lnTo>
                    <a:pt x="704970" y="785836"/>
                  </a:lnTo>
                  <a:lnTo>
                    <a:pt x="705144" y="785788"/>
                  </a:lnTo>
                  <a:lnTo>
                    <a:pt x="705307" y="785742"/>
                  </a:lnTo>
                  <a:lnTo>
                    <a:pt x="705434" y="785742"/>
                  </a:lnTo>
                  <a:lnTo>
                    <a:pt x="705608" y="785694"/>
                  </a:lnTo>
                  <a:lnTo>
                    <a:pt x="705771" y="785647"/>
                  </a:lnTo>
                  <a:lnTo>
                    <a:pt x="705898" y="785647"/>
                  </a:lnTo>
                  <a:lnTo>
                    <a:pt x="706061" y="785601"/>
                  </a:lnTo>
                  <a:lnTo>
                    <a:pt x="706235" y="785553"/>
                  </a:lnTo>
                  <a:lnTo>
                    <a:pt x="706362" y="785553"/>
                  </a:lnTo>
                  <a:lnTo>
                    <a:pt x="706525" y="785506"/>
                  </a:lnTo>
                  <a:lnTo>
                    <a:pt x="706699" y="785460"/>
                  </a:lnTo>
                  <a:lnTo>
                    <a:pt x="706826" y="785412"/>
                  </a:lnTo>
                  <a:lnTo>
                    <a:pt x="706989" y="785366"/>
                  </a:lnTo>
                  <a:lnTo>
                    <a:pt x="707163" y="785318"/>
                  </a:lnTo>
                  <a:lnTo>
                    <a:pt x="707371" y="785271"/>
                  </a:lnTo>
                  <a:lnTo>
                    <a:pt x="707534" y="785271"/>
                  </a:lnTo>
                  <a:lnTo>
                    <a:pt x="707743" y="785225"/>
                  </a:lnTo>
                  <a:lnTo>
                    <a:pt x="707917" y="785177"/>
                  </a:lnTo>
                  <a:lnTo>
                    <a:pt x="708079" y="785130"/>
                  </a:lnTo>
                  <a:lnTo>
                    <a:pt x="708207" y="785082"/>
                  </a:lnTo>
                  <a:lnTo>
                    <a:pt x="708381" y="785036"/>
                  </a:lnTo>
                  <a:lnTo>
                    <a:pt x="708543" y="784989"/>
                  </a:lnTo>
                  <a:lnTo>
                    <a:pt x="708671" y="784941"/>
                  </a:lnTo>
                  <a:lnTo>
                    <a:pt x="708845" y="784895"/>
                  </a:lnTo>
                  <a:lnTo>
                    <a:pt x="709007" y="784847"/>
                  </a:lnTo>
                  <a:lnTo>
                    <a:pt x="709135" y="784847"/>
                  </a:lnTo>
                  <a:lnTo>
                    <a:pt x="709309" y="784800"/>
                  </a:lnTo>
                  <a:lnTo>
                    <a:pt x="709471" y="784706"/>
                  </a:lnTo>
                  <a:lnTo>
                    <a:pt x="709599" y="784706"/>
                  </a:lnTo>
                  <a:lnTo>
                    <a:pt x="709761" y="784659"/>
                  </a:lnTo>
                  <a:lnTo>
                    <a:pt x="709935" y="784611"/>
                  </a:lnTo>
                  <a:lnTo>
                    <a:pt x="710063" y="784565"/>
                  </a:lnTo>
                  <a:lnTo>
                    <a:pt x="710225" y="784518"/>
                  </a:lnTo>
                  <a:lnTo>
                    <a:pt x="710399" y="784470"/>
                  </a:lnTo>
                  <a:lnTo>
                    <a:pt x="710527" y="784424"/>
                  </a:lnTo>
                  <a:lnTo>
                    <a:pt x="710689" y="784376"/>
                  </a:lnTo>
                  <a:lnTo>
                    <a:pt x="710863" y="784330"/>
                  </a:lnTo>
                  <a:lnTo>
                    <a:pt x="711072" y="784283"/>
                  </a:lnTo>
                  <a:lnTo>
                    <a:pt x="711234" y="784189"/>
                  </a:lnTo>
                  <a:lnTo>
                    <a:pt x="711443" y="784141"/>
                  </a:lnTo>
                  <a:lnTo>
                    <a:pt x="711617" y="784094"/>
                  </a:lnTo>
                  <a:lnTo>
                    <a:pt x="711779" y="784000"/>
                  </a:lnTo>
                  <a:lnTo>
                    <a:pt x="711907" y="784000"/>
                  </a:lnTo>
                  <a:lnTo>
                    <a:pt x="712081" y="783953"/>
                  </a:lnTo>
                  <a:lnTo>
                    <a:pt x="712243" y="783859"/>
                  </a:lnTo>
                  <a:lnTo>
                    <a:pt x="712371" y="783859"/>
                  </a:lnTo>
                  <a:lnTo>
                    <a:pt x="712545" y="783764"/>
                  </a:lnTo>
                  <a:lnTo>
                    <a:pt x="712707" y="783718"/>
                  </a:lnTo>
                  <a:lnTo>
                    <a:pt x="712835" y="783671"/>
                  </a:lnTo>
                  <a:lnTo>
                    <a:pt x="713009" y="783623"/>
                  </a:lnTo>
                  <a:lnTo>
                    <a:pt x="713171" y="783529"/>
                  </a:lnTo>
                  <a:lnTo>
                    <a:pt x="713299" y="783529"/>
                  </a:lnTo>
                  <a:lnTo>
                    <a:pt x="713461" y="783436"/>
                  </a:lnTo>
                  <a:lnTo>
                    <a:pt x="713635" y="783388"/>
                  </a:lnTo>
                  <a:lnTo>
                    <a:pt x="713763" y="783341"/>
                  </a:lnTo>
                  <a:lnTo>
                    <a:pt x="713925" y="783294"/>
                  </a:lnTo>
                  <a:lnTo>
                    <a:pt x="714099" y="783200"/>
                  </a:lnTo>
                  <a:lnTo>
                    <a:pt x="714227" y="783200"/>
                  </a:lnTo>
                  <a:lnTo>
                    <a:pt x="714389" y="783106"/>
                  </a:lnTo>
                  <a:lnTo>
                    <a:pt x="714563" y="783058"/>
                  </a:lnTo>
                  <a:lnTo>
                    <a:pt x="714691" y="783012"/>
                  </a:lnTo>
                  <a:lnTo>
                    <a:pt x="714853" y="782965"/>
                  </a:lnTo>
                  <a:lnTo>
                    <a:pt x="715062" y="782871"/>
                  </a:lnTo>
                  <a:lnTo>
                    <a:pt x="715236" y="782824"/>
                  </a:lnTo>
                  <a:lnTo>
                    <a:pt x="715399" y="782730"/>
                  </a:lnTo>
                  <a:lnTo>
                    <a:pt x="715526" y="782682"/>
                  </a:lnTo>
                  <a:lnTo>
                    <a:pt x="715689" y="782635"/>
                  </a:lnTo>
                  <a:lnTo>
                    <a:pt x="715863" y="782541"/>
                  </a:lnTo>
                  <a:lnTo>
                    <a:pt x="715990" y="782494"/>
                  </a:lnTo>
                  <a:lnTo>
                    <a:pt x="716153" y="782446"/>
                  </a:lnTo>
                  <a:lnTo>
                    <a:pt x="716327" y="782353"/>
                  </a:lnTo>
                  <a:lnTo>
                    <a:pt x="716454" y="782305"/>
                  </a:lnTo>
                  <a:lnTo>
                    <a:pt x="716617" y="782259"/>
                  </a:lnTo>
                  <a:lnTo>
                    <a:pt x="716791" y="782164"/>
                  </a:lnTo>
                  <a:lnTo>
                    <a:pt x="716918" y="782118"/>
                  </a:lnTo>
                  <a:lnTo>
                    <a:pt x="717081" y="782070"/>
                  </a:lnTo>
                  <a:lnTo>
                    <a:pt x="717255" y="781976"/>
                  </a:lnTo>
                  <a:lnTo>
                    <a:pt x="717382" y="781929"/>
                  </a:lnTo>
                  <a:lnTo>
                    <a:pt x="717545" y="781835"/>
                  </a:lnTo>
                  <a:lnTo>
                    <a:pt x="717719" y="781788"/>
                  </a:lnTo>
                  <a:lnTo>
                    <a:pt x="717927" y="781694"/>
                  </a:lnTo>
                </a:path>
                <a:path w="925195" h="787400">
                  <a:moveTo>
                    <a:pt x="717927" y="781694"/>
                  </a:moveTo>
                  <a:lnTo>
                    <a:pt x="718090" y="781599"/>
                  </a:lnTo>
                  <a:lnTo>
                    <a:pt x="718299" y="781553"/>
                  </a:lnTo>
                  <a:lnTo>
                    <a:pt x="718473" y="781458"/>
                  </a:lnTo>
                  <a:lnTo>
                    <a:pt x="718635" y="781364"/>
                  </a:lnTo>
                  <a:lnTo>
                    <a:pt x="718763" y="781317"/>
                  </a:lnTo>
                  <a:lnTo>
                    <a:pt x="718937" y="781223"/>
                  </a:lnTo>
                  <a:lnTo>
                    <a:pt x="719099" y="781176"/>
                  </a:lnTo>
                  <a:lnTo>
                    <a:pt x="719227" y="781128"/>
                  </a:lnTo>
                  <a:lnTo>
                    <a:pt x="719389" y="781035"/>
                  </a:lnTo>
                  <a:lnTo>
                    <a:pt x="719563" y="780941"/>
                  </a:lnTo>
                  <a:lnTo>
                    <a:pt x="719691" y="780893"/>
                  </a:lnTo>
                  <a:lnTo>
                    <a:pt x="719853" y="780800"/>
                  </a:lnTo>
                  <a:lnTo>
                    <a:pt x="720027" y="780706"/>
                  </a:lnTo>
                  <a:lnTo>
                    <a:pt x="720155" y="780706"/>
                  </a:lnTo>
                  <a:lnTo>
                    <a:pt x="720317" y="780611"/>
                  </a:lnTo>
                  <a:lnTo>
                    <a:pt x="720491" y="780517"/>
                  </a:lnTo>
                  <a:lnTo>
                    <a:pt x="720619" y="780470"/>
                  </a:lnTo>
                  <a:lnTo>
                    <a:pt x="720781" y="780376"/>
                  </a:lnTo>
                  <a:lnTo>
                    <a:pt x="720955" y="780281"/>
                  </a:lnTo>
                  <a:lnTo>
                    <a:pt x="721083" y="780235"/>
                  </a:lnTo>
                  <a:lnTo>
                    <a:pt x="721245" y="780140"/>
                  </a:lnTo>
                  <a:lnTo>
                    <a:pt x="721419" y="780046"/>
                  </a:lnTo>
                  <a:lnTo>
                    <a:pt x="721628" y="779953"/>
                  </a:lnTo>
                  <a:lnTo>
                    <a:pt x="721790" y="779858"/>
                  </a:lnTo>
                  <a:lnTo>
                    <a:pt x="721999" y="779764"/>
                  </a:lnTo>
                  <a:lnTo>
                    <a:pt x="722173" y="779670"/>
                  </a:lnTo>
                  <a:lnTo>
                    <a:pt x="722335" y="779575"/>
                  </a:lnTo>
                  <a:lnTo>
                    <a:pt x="722463" y="779529"/>
                  </a:lnTo>
                  <a:lnTo>
                    <a:pt x="722637" y="779434"/>
                  </a:lnTo>
                  <a:lnTo>
                    <a:pt x="722799" y="779340"/>
                  </a:lnTo>
                  <a:lnTo>
                    <a:pt x="722927" y="779293"/>
                  </a:lnTo>
                  <a:lnTo>
                    <a:pt x="723089" y="779199"/>
                  </a:lnTo>
                  <a:lnTo>
                    <a:pt x="723263" y="779104"/>
                  </a:lnTo>
                  <a:lnTo>
                    <a:pt x="723391" y="779058"/>
                  </a:lnTo>
                  <a:lnTo>
                    <a:pt x="723553" y="778963"/>
                  </a:lnTo>
                  <a:lnTo>
                    <a:pt x="723727" y="778869"/>
                  </a:lnTo>
                  <a:lnTo>
                    <a:pt x="723855" y="778822"/>
                  </a:lnTo>
                  <a:lnTo>
                    <a:pt x="724017" y="778681"/>
                  </a:lnTo>
                  <a:lnTo>
                    <a:pt x="724191" y="778587"/>
                  </a:lnTo>
                  <a:lnTo>
                    <a:pt x="724319" y="778540"/>
                  </a:lnTo>
                  <a:lnTo>
                    <a:pt x="724481" y="778446"/>
                  </a:lnTo>
                  <a:lnTo>
                    <a:pt x="724655" y="778352"/>
                  </a:lnTo>
                  <a:lnTo>
                    <a:pt x="724783" y="778305"/>
                  </a:lnTo>
                  <a:lnTo>
                    <a:pt x="724945" y="778211"/>
                  </a:lnTo>
                  <a:lnTo>
                    <a:pt x="725119" y="778070"/>
                  </a:lnTo>
                  <a:lnTo>
                    <a:pt x="725328" y="777975"/>
                  </a:lnTo>
                  <a:lnTo>
                    <a:pt x="725491" y="777881"/>
                  </a:lnTo>
                  <a:lnTo>
                    <a:pt x="725699" y="777786"/>
                  </a:lnTo>
                  <a:lnTo>
                    <a:pt x="725873" y="777645"/>
                  </a:lnTo>
                  <a:lnTo>
                    <a:pt x="726036" y="777551"/>
                  </a:lnTo>
                  <a:lnTo>
                    <a:pt x="726163" y="777504"/>
                  </a:lnTo>
                  <a:lnTo>
                    <a:pt x="726337" y="777410"/>
                  </a:lnTo>
                  <a:lnTo>
                    <a:pt x="726500" y="777269"/>
                  </a:lnTo>
                  <a:lnTo>
                    <a:pt x="726627" y="777222"/>
                  </a:lnTo>
                  <a:lnTo>
                    <a:pt x="726790" y="777128"/>
                  </a:lnTo>
                  <a:lnTo>
                    <a:pt x="726964" y="776987"/>
                  </a:lnTo>
                  <a:lnTo>
                    <a:pt x="727091" y="776939"/>
                  </a:lnTo>
                  <a:lnTo>
                    <a:pt x="727254" y="776846"/>
                  </a:lnTo>
                  <a:lnTo>
                    <a:pt x="727428" y="776752"/>
                  </a:lnTo>
                  <a:lnTo>
                    <a:pt x="727555" y="776657"/>
                  </a:lnTo>
                  <a:lnTo>
                    <a:pt x="727718" y="776563"/>
                  </a:lnTo>
                  <a:lnTo>
                    <a:pt x="727892" y="776468"/>
                  </a:lnTo>
                  <a:lnTo>
                    <a:pt x="728019" y="776375"/>
                  </a:lnTo>
                  <a:lnTo>
                    <a:pt x="728182" y="776281"/>
                  </a:lnTo>
                  <a:lnTo>
                    <a:pt x="728356" y="776140"/>
                  </a:lnTo>
                  <a:lnTo>
                    <a:pt x="728483" y="776092"/>
                  </a:lnTo>
                  <a:lnTo>
                    <a:pt x="728646" y="775998"/>
                  </a:lnTo>
                  <a:lnTo>
                    <a:pt x="728820" y="775857"/>
                  </a:lnTo>
                  <a:lnTo>
                    <a:pt x="729029" y="775762"/>
                  </a:lnTo>
                  <a:lnTo>
                    <a:pt x="729191" y="775621"/>
                  </a:lnTo>
                  <a:lnTo>
                    <a:pt x="729400" y="775528"/>
                  </a:lnTo>
                  <a:lnTo>
                    <a:pt x="729574" y="775386"/>
                  </a:lnTo>
                  <a:lnTo>
                    <a:pt x="729736" y="775293"/>
                  </a:lnTo>
                  <a:lnTo>
                    <a:pt x="729864" y="775245"/>
                  </a:lnTo>
                  <a:lnTo>
                    <a:pt x="730038" y="775104"/>
                  </a:lnTo>
                  <a:lnTo>
                    <a:pt x="730200" y="774963"/>
                  </a:lnTo>
                  <a:lnTo>
                    <a:pt x="730328" y="774915"/>
                  </a:lnTo>
                  <a:lnTo>
                    <a:pt x="730490" y="774822"/>
                  </a:lnTo>
                  <a:lnTo>
                    <a:pt x="730664" y="774680"/>
                  </a:lnTo>
                  <a:lnTo>
                    <a:pt x="730792" y="774633"/>
                  </a:lnTo>
                  <a:lnTo>
                    <a:pt x="730954" y="774492"/>
                  </a:lnTo>
                  <a:lnTo>
                    <a:pt x="731128" y="774351"/>
                  </a:lnTo>
                  <a:lnTo>
                    <a:pt x="731256" y="774303"/>
                  </a:lnTo>
                  <a:lnTo>
                    <a:pt x="731418" y="774162"/>
                  </a:lnTo>
                  <a:lnTo>
                    <a:pt x="731592" y="774068"/>
                  </a:lnTo>
                  <a:lnTo>
                    <a:pt x="731720" y="773975"/>
                  </a:lnTo>
                  <a:lnTo>
                    <a:pt x="731882" y="773880"/>
                  </a:lnTo>
                  <a:lnTo>
                    <a:pt x="732056" y="773739"/>
                  </a:lnTo>
                  <a:lnTo>
                    <a:pt x="732184" y="773692"/>
                  </a:lnTo>
                  <a:lnTo>
                    <a:pt x="732346" y="773551"/>
                  </a:lnTo>
                  <a:lnTo>
                    <a:pt x="732520" y="773410"/>
                  </a:lnTo>
                  <a:lnTo>
                    <a:pt x="732729" y="773315"/>
                  </a:lnTo>
                  <a:lnTo>
                    <a:pt x="732891" y="773174"/>
                  </a:lnTo>
                  <a:lnTo>
                    <a:pt x="733100" y="773033"/>
                  </a:lnTo>
                  <a:lnTo>
                    <a:pt x="733274" y="772891"/>
                  </a:lnTo>
                  <a:lnTo>
                    <a:pt x="733437" y="772750"/>
                  </a:lnTo>
                  <a:lnTo>
                    <a:pt x="733564" y="772703"/>
                  </a:lnTo>
                  <a:lnTo>
                    <a:pt x="733738" y="772562"/>
                  </a:lnTo>
                  <a:lnTo>
                    <a:pt x="733901" y="772422"/>
                  </a:lnTo>
                  <a:lnTo>
                    <a:pt x="734028" y="772374"/>
                  </a:lnTo>
                  <a:lnTo>
                    <a:pt x="734191" y="772233"/>
                  </a:lnTo>
                  <a:lnTo>
                    <a:pt x="734365" y="772092"/>
                  </a:lnTo>
                  <a:lnTo>
                    <a:pt x="734492" y="772044"/>
                  </a:lnTo>
                  <a:lnTo>
                    <a:pt x="734655" y="771903"/>
                  </a:lnTo>
                  <a:lnTo>
                    <a:pt x="734829" y="771762"/>
                  </a:lnTo>
                  <a:lnTo>
                    <a:pt x="734956" y="771715"/>
                  </a:lnTo>
                  <a:lnTo>
                    <a:pt x="735119" y="771573"/>
                  </a:lnTo>
                  <a:lnTo>
                    <a:pt x="735293" y="771432"/>
                  </a:lnTo>
                  <a:lnTo>
                    <a:pt x="735420" y="771339"/>
                  </a:lnTo>
                  <a:lnTo>
                    <a:pt x="735583" y="771197"/>
                  </a:lnTo>
                  <a:lnTo>
                    <a:pt x="735757" y="771056"/>
                  </a:lnTo>
                  <a:lnTo>
                    <a:pt x="735884" y="771009"/>
                  </a:lnTo>
                  <a:lnTo>
                    <a:pt x="736047" y="770868"/>
                  </a:lnTo>
                  <a:lnTo>
                    <a:pt x="736221" y="770726"/>
                  </a:lnTo>
                </a:path>
                <a:path w="925195" h="787400">
                  <a:moveTo>
                    <a:pt x="736337" y="770679"/>
                  </a:moveTo>
                  <a:lnTo>
                    <a:pt x="736511" y="770538"/>
                  </a:lnTo>
                  <a:lnTo>
                    <a:pt x="736673" y="770397"/>
                  </a:lnTo>
                  <a:lnTo>
                    <a:pt x="736801" y="770303"/>
                  </a:lnTo>
                  <a:lnTo>
                    <a:pt x="736975" y="770162"/>
                  </a:lnTo>
                  <a:lnTo>
                    <a:pt x="737137" y="770020"/>
                  </a:lnTo>
                  <a:lnTo>
                    <a:pt x="737265" y="769927"/>
                  </a:lnTo>
                  <a:lnTo>
                    <a:pt x="737439" y="769786"/>
                  </a:lnTo>
                  <a:lnTo>
                    <a:pt x="737601" y="769643"/>
                  </a:lnTo>
                  <a:lnTo>
                    <a:pt x="737729" y="769597"/>
                  </a:lnTo>
                  <a:lnTo>
                    <a:pt x="737891" y="769456"/>
                  </a:lnTo>
                  <a:lnTo>
                    <a:pt x="738065" y="769315"/>
                  </a:lnTo>
                  <a:lnTo>
                    <a:pt x="738193" y="769220"/>
                  </a:lnTo>
                  <a:lnTo>
                    <a:pt x="738355" y="769079"/>
                  </a:lnTo>
                  <a:lnTo>
                    <a:pt x="738529" y="768937"/>
                  </a:lnTo>
                  <a:lnTo>
                    <a:pt x="738657" y="768844"/>
                  </a:lnTo>
                  <a:lnTo>
                    <a:pt x="738819" y="768702"/>
                  </a:lnTo>
                  <a:lnTo>
                    <a:pt x="738993" y="768561"/>
                  </a:lnTo>
                  <a:lnTo>
                    <a:pt x="739121" y="768468"/>
                  </a:lnTo>
                  <a:lnTo>
                    <a:pt x="739283" y="768325"/>
                  </a:lnTo>
                  <a:lnTo>
                    <a:pt x="739457" y="768184"/>
                  </a:lnTo>
                  <a:lnTo>
                    <a:pt x="739585" y="768090"/>
                  </a:lnTo>
                  <a:lnTo>
                    <a:pt x="739747" y="767949"/>
                  </a:lnTo>
                  <a:lnTo>
                    <a:pt x="739921" y="767808"/>
                  </a:lnTo>
                  <a:lnTo>
                    <a:pt x="740130" y="767667"/>
                  </a:lnTo>
                  <a:lnTo>
                    <a:pt x="740292" y="767478"/>
                  </a:lnTo>
                  <a:lnTo>
                    <a:pt x="740501" y="767337"/>
                  </a:lnTo>
                  <a:lnTo>
                    <a:pt x="740675" y="767196"/>
                  </a:lnTo>
                  <a:lnTo>
                    <a:pt x="740837" y="767007"/>
                  </a:lnTo>
                  <a:lnTo>
                    <a:pt x="740965" y="766961"/>
                  </a:lnTo>
                  <a:lnTo>
                    <a:pt x="741139" y="766772"/>
                  </a:lnTo>
                  <a:lnTo>
                    <a:pt x="741302" y="766631"/>
                  </a:lnTo>
                  <a:lnTo>
                    <a:pt x="741429" y="766537"/>
                  </a:lnTo>
                  <a:lnTo>
                    <a:pt x="741592" y="766396"/>
                  </a:lnTo>
                  <a:lnTo>
                    <a:pt x="741766" y="766255"/>
                  </a:lnTo>
                  <a:lnTo>
                    <a:pt x="741893" y="766160"/>
                  </a:lnTo>
                  <a:lnTo>
                    <a:pt x="742056" y="766019"/>
                  </a:lnTo>
                  <a:lnTo>
                    <a:pt x="742230" y="765831"/>
                  </a:lnTo>
                  <a:lnTo>
                    <a:pt x="742357" y="765784"/>
                  </a:lnTo>
                  <a:lnTo>
                    <a:pt x="742520" y="765595"/>
                  </a:lnTo>
                  <a:lnTo>
                    <a:pt x="742694" y="765454"/>
                  </a:lnTo>
                  <a:lnTo>
                    <a:pt x="742821" y="765361"/>
                  </a:lnTo>
                  <a:lnTo>
                    <a:pt x="742984" y="765219"/>
                  </a:lnTo>
                  <a:lnTo>
                    <a:pt x="743158" y="765031"/>
                  </a:lnTo>
                  <a:lnTo>
                    <a:pt x="743285" y="764937"/>
                  </a:lnTo>
                  <a:lnTo>
                    <a:pt x="743448" y="764796"/>
                  </a:lnTo>
                  <a:lnTo>
                    <a:pt x="743622" y="764607"/>
                  </a:lnTo>
                  <a:lnTo>
                    <a:pt x="743830" y="764466"/>
                  </a:lnTo>
                  <a:lnTo>
                    <a:pt x="743993" y="764277"/>
                  </a:lnTo>
                  <a:lnTo>
                    <a:pt x="744202" y="764136"/>
                  </a:lnTo>
                  <a:lnTo>
                    <a:pt x="744376" y="763949"/>
                  </a:lnTo>
                  <a:lnTo>
                    <a:pt x="744538" y="763808"/>
                  </a:lnTo>
                  <a:lnTo>
                    <a:pt x="744666" y="763713"/>
                  </a:lnTo>
                  <a:lnTo>
                    <a:pt x="744840" y="763572"/>
                  </a:lnTo>
                  <a:lnTo>
                    <a:pt x="745002" y="763383"/>
                  </a:lnTo>
                  <a:lnTo>
                    <a:pt x="745130" y="763289"/>
                  </a:lnTo>
                  <a:lnTo>
                    <a:pt x="745304" y="763148"/>
                  </a:lnTo>
                  <a:lnTo>
                    <a:pt x="745466" y="762959"/>
                  </a:lnTo>
                  <a:lnTo>
                    <a:pt x="745594" y="762866"/>
                  </a:lnTo>
                  <a:lnTo>
                    <a:pt x="745756" y="762724"/>
                  </a:lnTo>
                  <a:lnTo>
                    <a:pt x="745930" y="762536"/>
                  </a:lnTo>
                  <a:lnTo>
                    <a:pt x="746058" y="762442"/>
                  </a:lnTo>
                  <a:lnTo>
                    <a:pt x="746220" y="762254"/>
                  </a:lnTo>
                  <a:lnTo>
                    <a:pt x="746394" y="762112"/>
                  </a:lnTo>
                  <a:lnTo>
                    <a:pt x="746522" y="762019"/>
                  </a:lnTo>
                  <a:lnTo>
                    <a:pt x="746684" y="761830"/>
                  </a:lnTo>
                  <a:lnTo>
                    <a:pt x="746858" y="761689"/>
                  </a:lnTo>
                  <a:lnTo>
                    <a:pt x="746986" y="761595"/>
                  </a:lnTo>
                  <a:lnTo>
                    <a:pt x="747438" y="761124"/>
                  </a:lnTo>
                  <a:lnTo>
                    <a:pt x="747612" y="760983"/>
                  </a:lnTo>
                  <a:lnTo>
                    <a:pt x="747774" y="760794"/>
                  </a:lnTo>
                  <a:lnTo>
                    <a:pt x="747902" y="760701"/>
                  </a:lnTo>
                  <a:lnTo>
                    <a:pt x="748076" y="760512"/>
                  </a:lnTo>
                  <a:lnTo>
                    <a:pt x="748238" y="760323"/>
                  </a:lnTo>
                  <a:lnTo>
                    <a:pt x="748366" y="760230"/>
                  </a:lnTo>
                  <a:lnTo>
                    <a:pt x="748540" y="760088"/>
                  </a:lnTo>
                  <a:lnTo>
                    <a:pt x="748702" y="759900"/>
                  </a:lnTo>
                  <a:lnTo>
                    <a:pt x="748830" y="759806"/>
                  </a:lnTo>
                  <a:lnTo>
                    <a:pt x="749004" y="759618"/>
                  </a:lnTo>
                  <a:lnTo>
                    <a:pt x="749166" y="759430"/>
                  </a:lnTo>
                  <a:lnTo>
                    <a:pt x="749294" y="759335"/>
                  </a:lnTo>
                  <a:lnTo>
                    <a:pt x="749456" y="759148"/>
                  </a:lnTo>
                  <a:lnTo>
                    <a:pt x="749630" y="759005"/>
                  </a:lnTo>
                  <a:lnTo>
                    <a:pt x="749758" y="758912"/>
                  </a:lnTo>
                  <a:lnTo>
                    <a:pt x="749920" y="758723"/>
                  </a:lnTo>
                  <a:lnTo>
                    <a:pt x="750094" y="758535"/>
                  </a:lnTo>
                  <a:lnTo>
                    <a:pt x="750222" y="758442"/>
                  </a:lnTo>
                  <a:lnTo>
                    <a:pt x="750384" y="758253"/>
                  </a:lnTo>
                  <a:lnTo>
                    <a:pt x="750558" y="758065"/>
                  </a:lnTo>
                  <a:lnTo>
                    <a:pt x="750686" y="757971"/>
                  </a:lnTo>
                  <a:lnTo>
                    <a:pt x="750848" y="757782"/>
                  </a:lnTo>
                  <a:lnTo>
                    <a:pt x="751022" y="757594"/>
                  </a:lnTo>
                  <a:lnTo>
                    <a:pt x="751231" y="757406"/>
                  </a:lnTo>
                  <a:lnTo>
                    <a:pt x="751394" y="757217"/>
                  </a:lnTo>
                  <a:lnTo>
                    <a:pt x="751602" y="757029"/>
                  </a:lnTo>
                  <a:lnTo>
                    <a:pt x="751776" y="756840"/>
                  </a:lnTo>
                  <a:lnTo>
                    <a:pt x="751939" y="756653"/>
                  </a:lnTo>
                  <a:lnTo>
                    <a:pt x="752066" y="756558"/>
                  </a:lnTo>
                  <a:lnTo>
                    <a:pt x="752240" y="756370"/>
                  </a:lnTo>
                  <a:lnTo>
                    <a:pt x="752403" y="756182"/>
                  </a:lnTo>
                  <a:lnTo>
                    <a:pt x="752530" y="756088"/>
                  </a:lnTo>
                  <a:lnTo>
                    <a:pt x="752704" y="755899"/>
                  </a:lnTo>
                  <a:lnTo>
                    <a:pt x="752867" y="755711"/>
                  </a:lnTo>
                  <a:lnTo>
                    <a:pt x="752994" y="755617"/>
                  </a:lnTo>
                  <a:lnTo>
                    <a:pt x="753076" y="755476"/>
                  </a:lnTo>
                  <a:lnTo>
                    <a:pt x="753250" y="755287"/>
                  </a:lnTo>
                  <a:lnTo>
                    <a:pt x="753458" y="755099"/>
                  </a:lnTo>
                  <a:lnTo>
                    <a:pt x="753621" y="754911"/>
                  </a:lnTo>
                  <a:lnTo>
                    <a:pt x="753795" y="754723"/>
                  </a:lnTo>
                  <a:lnTo>
                    <a:pt x="753922" y="754629"/>
                  </a:lnTo>
                  <a:lnTo>
                    <a:pt x="754085" y="754440"/>
                  </a:lnTo>
                  <a:lnTo>
                    <a:pt x="754259" y="754204"/>
                  </a:lnTo>
                  <a:lnTo>
                    <a:pt x="754386" y="754110"/>
                  </a:lnTo>
                  <a:lnTo>
                    <a:pt x="754549" y="753923"/>
                  </a:lnTo>
                  <a:lnTo>
                    <a:pt x="754723" y="753734"/>
                  </a:lnTo>
                </a:path>
                <a:path w="925195" h="787400">
                  <a:moveTo>
                    <a:pt x="754723" y="753734"/>
                  </a:moveTo>
                  <a:lnTo>
                    <a:pt x="754932" y="753546"/>
                  </a:lnTo>
                  <a:lnTo>
                    <a:pt x="755094" y="753311"/>
                  </a:lnTo>
                  <a:lnTo>
                    <a:pt x="755303" y="753122"/>
                  </a:lnTo>
                  <a:lnTo>
                    <a:pt x="755477" y="752934"/>
                  </a:lnTo>
                  <a:lnTo>
                    <a:pt x="755639" y="752746"/>
                  </a:lnTo>
                  <a:lnTo>
                    <a:pt x="755767" y="752605"/>
                  </a:lnTo>
                  <a:lnTo>
                    <a:pt x="755941" y="752416"/>
                  </a:lnTo>
                  <a:lnTo>
                    <a:pt x="756103" y="752228"/>
                  </a:lnTo>
                  <a:lnTo>
                    <a:pt x="756231" y="752134"/>
                  </a:lnTo>
                  <a:lnTo>
                    <a:pt x="756405" y="751898"/>
                  </a:lnTo>
                  <a:lnTo>
                    <a:pt x="756567" y="751710"/>
                  </a:lnTo>
                  <a:lnTo>
                    <a:pt x="756695" y="751616"/>
                  </a:lnTo>
                  <a:lnTo>
                    <a:pt x="756857" y="751428"/>
                  </a:lnTo>
                  <a:lnTo>
                    <a:pt x="756950" y="751287"/>
                  </a:lnTo>
                  <a:lnTo>
                    <a:pt x="757159" y="751098"/>
                  </a:lnTo>
                  <a:lnTo>
                    <a:pt x="757321" y="750910"/>
                  </a:lnTo>
                  <a:lnTo>
                    <a:pt x="757402" y="750769"/>
                  </a:lnTo>
                  <a:lnTo>
                    <a:pt x="757623" y="750580"/>
                  </a:lnTo>
                  <a:lnTo>
                    <a:pt x="757785" y="750392"/>
                  </a:lnTo>
                  <a:lnTo>
                    <a:pt x="757866" y="750251"/>
                  </a:lnTo>
                  <a:lnTo>
                    <a:pt x="758087" y="750063"/>
                  </a:lnTo>
                  <a:lnTo>
                    <a:pt x="758249" y="749828"/>
                  </a:lnTo>
                  <a:lnTo>
                    <a:pt x="758423" y="749639"/>
                  </a:lnTo>
                  <a:lnTo>
                    <a:pt x="758632" y="749451"/>
                  </a:lnTo>
                  <a:lnTo>
                    <a:pt x="758713" y="749309"/>
                  </a:lnTo>
                  <a:lnTo>
                    <a:pt x="758876" y="749122"/>
                  </a:lnTo>
                  <a:lnTo>
                    <a:pt x="759003" y="749027"/>
                  </a:lnTo>
                  <a:lnTo>
                    <a:pt x="759096" y="748886"/>
                  </a:lnTo>
                  <a:lnTo>
                    <a:pt x="759258" y="748697"/>
                  </a:lnTo>
                  <a:lnTo>
                    <a:pt x="759467" y="748462"/>
                  </a:lnTo>
                  <a:lnTo>
                    <a:pt x="759641" y="748274"/>
                  </a:lnTo>
                  <a:lnTo>
                    <a:pt x="759722" y="748133"/>
                  </a:lnTo>
                  <a:lnTo>
                    <a:pt x="759931" y="747945"/>
                  </a:lnTo>
                  <a:lnTo>
                    <a:pt x="760105" y="747709"/>
                  </a:lnTo>
                  <a:lnTo>
                    <a:pt x="760268" y="747520"/>
                  </a:lnTo>
                  <a:lnTo>
                    <a:pt x="760395" y="747379"/>
                  </a:lnTo>
                  <a:lnTo>
                    <a:pt x="760558" y="747192"/>
                  </a:lnTo>
                  <a:lnTo>
                    <a:pt x="760732" y="746956"/>
                  </a:lnTo>
                  <a:lnTo>
                    <a:pt x="760859" y="746862"/>
                  </a:lnTo>
                  <a:lnTo>
                    <a:pt x="761022" y="746627"/>
                  </a:lnTo>
                  <a:lnTo>
                    <a:pt x="761196" y="746438"/>
                  </a:lnTo>
                  <a:lnTo>
                    <a:pt x="761323" y="746297"/>
                  </a:lnTo>
                  <a:lnTo>
                    <a:pt x="761486" y="746109"/>
                  </a:lnTo>
                  <a:lnTo>
                    <a:pt x="761567" y="745967"/>
                  </a:lnTo>
                  <a:lnTo>
                    <a:pt x="761787" y="745779"/>
                  </a:lnTo>
                  <a:lnTo>
                    <a:pt x="761868" y="745639"/>
                  </a:lnTo>
                  <a:lnTo>
                    <a:pt x="762031" y="745450"/>
                  </a:lnTo>
                  <a:lnTo>
                    <a:pt x="762124" y="745309"/>
                  </a:lnTo>
                  <a:lnTo>
                    <a:pt x="762332" y="745120"/>
                  </a:lnTo>
                  <a:lnTo>
                    <a:pt x="762414" y="744979"/>
                  </a:lnTo>
                  <a:lnTo>
                    <a:pt x="762576" y="744744"/>
                  </a:lnTo>
                  <a:lnTo>
                    <a:pt x="762704" y="744649"/>
                  </a:lnTo>
                  <a:lnTo>
                    <a:pt x="762878" y="744414"/>
                  </a:lnTo>
                  <a:lnTo>
                    <a:pt x="763040" y="744226"/>
                  </a:lnTo>
                  <a:lnTo>
                    <a:pt x="763168" y="744085"/>
                  </a:lnTo>
                  <a:lnTo>
                    <a:pt x="763342" y="743850"/>
                  </a:lnTo>
                  <a:lnTo>
                    <a:pt x="763504" y="743661"/>
                  </a:lnTo>
                  <a:lnTo>
                    <a:pt x="763632" y="743520"/>
                  </a:lnTo>
                  <a:lnTo>
                    <a:pt x="763806" y="743285"/>
                  </a:lnTo>
                  <a:lnTo>
                    <a:pt x="763968" y="743096"/>
                  </a:lnTo>
                  <a:lnTo>
                    <a:pt x="764096" y="742955"/>
                  </a:lnTo>
                  <a:lnTo>
                    <a:pt x="764258" y="742719"/>
                  </a:lnTo>
                  <a:lnTo>
                    <a:pt x="764432" y="742532"/>
                  </a:lnTo>
                  <a:lnTo>
                    <a:pt x="764560" y="742391"/>
                  </a:lnTo>
                  <a:lnTo>
                    <a:pt x="764722" y="742155"/>
                  </a:lnTo>
                  <a:lnTo>
                    <a:pt x="764896" y="741920"/>
                  </a:lnTo>
                  <a:lnTo>
                    <a:pt x="765024" y="741826"/>
                  </a:lnTo>
                  <a:lnTo>
                    <a:pt x="765186" y="741590"/>
                  </a:lnTo>
                  <a:lnTo>
                    <a:pt x="765360" y="741355"/>
                  </a:lnTo>
                  <a:lnTo>
                    <a:pt x="765569" y="741119"/>
                  </a:lnTo>
                  <a:lnTo>
                    <a:pt x="765731" y="740884"/>
                  </a:lnTo>
                  <a:lnTo>
                    <a:pt x="765940" y="740649"/>
                  </a:lnTo>
                  <a:lnTo>
                    <a:pt x="766114" y="740413"/>
                  </a:lnTo>
                  <a:lnTo>
                    <a:pt x="766276" y="740178"/>
                  </a:lnTo>
                  <a:lnTo>
                    <a:pt x="766404" y="740084"/>
                  </a:lnTo>
                  <a:lnTo>
                    <a:pt x="766497" y="739943"/>
                  </a:lnTo>
                  <a:lnTo>
                    <a:pt x="766659" y="739754"/>
                  </a:lnTo>
                  <a:lnTo>
                    <a:pt x="766740" y="739613"/>
                  </a:lnTo>
                  <a:lnTo>
                    <a:pt x="766868" y="739520"/>
                  </a:lnTo>
                  <a:lnTo>
                    <a:pt x="766949" y="739377"/>
                  </a:lnTo>
                  <a:lnTo>
                    <a:pt x="767123" y="739142"/>
                  </a:lnTo>
                  <a:lnTo>
                    <a:pt x="767204" y="739001"/>
                  </a:lnTo>
                  <a:lnTo>
                    <a:pt x="767332" y="738907"/>
                  </a:lnTo>
                  <a:lnTo>
                    <a:pt x="767413" y="738766"/>
                  </a:lnTo>
                  <a:lnTo>
                    <a:pt x="767587" y="738530"/>
                  </a:lnTo>
                  <a:lnTo>
                    <a:pt x="767796" y="738295"/>
                  </a:lnTo>
                  <a:lnTo>
                    <a:pt x="767958" y="738059"/>
                  </a:lnTo>
                  <a:lnTo>
                    <a:pt x="768132" y="737824"/>
                  </a:lnTo>
                  <a:lnTo>
                    <a:pt x="768260" y="737731"/>
                  </a:lnTo>
                  <a:lnTo>
                    <a:pt x="768341" y="737589"/>
                  </a:lnTo>
                  <a:lnTo>
                    <a:pt x="768504" y="737353"/>
                  </a:lnTo>
                  <a:lnTo>
                    <a:pt x="768596" y="737212"/>
                  </a:lnTo>
                  <a:lnTo>
                    <a:pt x="768724" y="737118"/>
                  </a:lnTo>
                  <a:lnTo>
                    <a:pt x="768805" y="736977"/>
                  </a:lnTo>
                  <a:lnTo>
                    <a:pt x="768968" y="736741"/>
                  </a:lnTo>
                  <a:lnTo>
                    <a:pt x="769176" y="736506"/>
                  </a:lnTo>
                  <a:lnTo>
                    <a:pt x="769269" y="736365"/>
                  </a:lnTo>
                  <a:lnTo>
                    <a:pt x="769432" y="736130"/>
                  </a:lnTo>
                  <a:lnTo>
                    <a:pt x="769640" y="735894"/>
                  </a:lnTo>
                  <a:lnTo>
                    <a:pt x="769814" y="735659"/>
                  </a:lnTo>
                  <a:lnTo>
                    <a:pt x="769896" y="735518"/>
                  </a:lnTo>
                  <a:lnTo>
                    <a:pt x="770104" y="735283"/>
                  </a:lnTo>
                  <a:lnTo>
                    <a:pt x="770278" y="735047"/>
                  </a:lnTo>
                  <a:lnTo>
                    <a:pt x="770360" y="734906"/>
                  </a:lnTo>
                  <a:lnTo>
                    <a:pt x="770568" y="734671"/>
                  </a:lnTo>
                  <a:lnTo>
                    <a:pt x="770742" y="734435"/>
                  </a:lnTo>
                  <a:lnTo>
                    <a:pt x="770824" y="734294"/>
                  </a:lnTo>
                  <a:lnTo>
                    <a:pt x="771032" y="734059"/>
                  </a:lnTo>
                  <a:lnTo>
                    <a:pt x="771114" y="733918"/>
                  </a:lnTo>
                  <a:lnTo>
                    <a:pt x="771288" y="733683"/>
                  </a:lnTo>
                  <a:lnTo>
                    <a:pt x="771369" y="733542"/>
                  </a:lnTo>
                  <a:lnTo>
                    <a:pt x="771496" y="733447"/>
                  </a:lnTo>
                  <a:lnTo>
                    <a:pt x="771578" y="733306"/>
                  </a:lnTo>
                  <a:lnTo>
                    <a:pt x="771752" y="733071"/>
                  </a:lnTo>
                  <a:lnTo>
                    <a:pt x="771833" y="732929"/>
                  </a:lnTo>
                  <a:lnTo>
                    <a:pt x="771960" y="732835"/>
                  </a:lnTo>
                  <a:lnTo>
                    <a:pt x="772042" y="732693"/>
                  </a:lnTo>
                  <a:lnTo>
                    <a:pt x="772123" y="732552"/>
                  </a:lnTo>
                  <a:lnTo>
                    <a:pt x="772297" y="732317"/>
                  </a:lnTo>
                  <a:lnTo>
                    <a:pt x="772424" y="732176"/>
                  </a:lnTo>
                  <a:lnTo>
                    <a:pt x="772587" y="731940"/>
                  </a:lnTo>
                  <a:lnTo>
                    <a:pt x="772668" y="731800"/>
                  </a:lnTo>
                  <a:lnTo>
                    <a:pt x="772877" y="731564"/>
                  </a:lnTo>
                  <a:lnTo>
                    <a:pt x="772970" y="731423"/>
                  </a:lnTo>
                  <a:lnTo>
                    <a:pt x="773051" y="731282"/>
                  </a:lnTo>
                </a:path>
                <a:path w="925195" h="787400">
                  <a:moveTo>
                    <a:pt x="773132" y="731188"/>
                  </a:moveTo>
                  <a:lnTo>
                    <a:pt x="773225" y="731047"/>
                  </a:lnTo>
                  <a:lnTo>
                    <a:pt x="773341" y="730906"/>
                  </a:lnTo>
                  <a:lnTo>
                    <a:pt x="773515" y="730670"/>
                  </a:lnTo>
                  <a:lnTo>
                    <a:pt x="773596" y="730528"/>
                  </a:lnTo>
                  <a:lnTo>
                    <a:pt x="773805" y="730293"/>
                  </a:lnTo>
                  <a:lnTo>
                    <a:pt x="773898" y="730152"/>
                  </a:lnTo>
                  <a:lnTo>
                    <a:pt x="773979" y="730011"/>
                  </a:lnTo>
                  <a:lnTo>
                    <a:pt x="774141" y="729775"/>
                  </a:lnTo>
                  <a:lnTo>
                    <a:pt x="774269" y="729634"/>
                  </a:lnTo>
                  <a:lnTo>
                    <a:pt x="774350" y="729493"/>
                  </a:lnTo>
                  <a:lnTo>
                    <a:pt x="774524" y="729258"/>
                  </a:lnTo>
                  <a:lnTo>
                    <a:pt x="774605" y="729117"/>
                  </a:lnTo>
                  <a:lnTo>
                    <a:pt x="774733" y="729023"/>
                  </a:lnTo>
                  <a:lnTo>
                    <a:pt x="774814" y="728882"/>
                  </a:lnTo>
                  <a:lnTo>
                    <a:pt x="774907" y="728739"/>
                  </a:lnTo>
                  <a:lnTo>
                    <a:pt x="774988" y="728598"/>
                  </a:lnTo>
                  <a:lnTo>
                    <a:pt x="775197" y="728363"/>
                  </a:lnTo>
                  <a:lnTo>
                    <a:pt x="775278" y="728222"/>
                  </a:lnTo>
                  <a:lnTo>
                    <a:pt x="775359" y="728081"/>
                  </a:lnTo>
                  <a:lnTo>
                    <a:pt x="775452" y="727940"/>
                  </a:lnTo>
                  <a:lnTo>
                    <a:pt x="775661" y="727705"/>
                  </a:lnTo>
                  <a:lnTo>
                    <a:pt x="775742" y="727564"/>
                  </a:lnTo>
                  <a:lnTo>
                    <a:pt x="775823" y="727421"/>
                  </a:lnTo>
                  <a:lnTo>
                    <a:pt x="775997" y="727186"/>
                  </a:lnTo>
                  <a:lnTo>
                    <a:pt x="776125" y="727045"/>
                  </a:lnTo>
                  <a:lnTo>
                    <a:pt x="776206" y="726904"/>
                  </a:lnTo>
                  <a:lnTo>
                    <a:pt x="776287" y="726763"/>
                  </a:lnTo>
                  <a:lnTo>
                    <a:pt x="776461" y="726528"/>
                  </a:lnTo>
                  <a:lnTo>
                    <a:pt x="776577" y="726387"/>
                  </a:lnTo>
                  <a:lnTo>
                    <a:pt x="776670" y="726246"/>
                  </a:lnTo>
                  <a:lnTo>
                    <a:pt x="776751" y="726104"/>
                  </a:lnTo>
                  <a:lnTo>
                    <a:pt x="776914" y="725868"/>
                  </a:lnTo>
                  <a:lnTo>
                    <a:pt x="777041" y="725727"/>
                  </a:lnTo>
                  <a:lnTo>
                    <a:pt x="777134" y="725586"/>
                  </a:lnTo>
                  <a:lnTo>
                    <a:pt x="777215" y="725445"/>
                  </a:lnTo>
                  <a:lnTo>
                    <a:pt x="777378" y="725210"/>
                  </a:lnTo>
                  <a:lnTo>
                    <a:pt x="777505" y="725069"/>
                  </a:lnTo>
                  <a:lnTo>
                    <a:pt x="777598" y="724928"/>
                  </a:lnTo>
                  <a:lnTo>
                    <a:pt x="777679" y="724786"/>
                  </a:lnTo>
                  <a:lnTo>
                    <a:pt x="777760" y="724645"/>
                  </a:lnTo>
                  <a:lnTo>
                    <a:pt x="777969" y="724409"/>
                  </a:lnTo>
                  <a:lnTo>
                    <a:pt x="778050" y="724268"/>
                  </a:lnTo>
                  <a:lnTo>
                    <a:pt x="778143" y="724127"/>
                  </a:lnTo>
                  <a:lnTo>
                    <a:pt x="778224" y="723986"/>
                  </a:lnTo>
                  <a:lnTo>
                    <a:pt x="778306" y="723845"/>
                  </a:lnTo>
                  <a:lnTo>
                    <a:pt x="778433" y="723751"/>
                  </a:lnTo>
                  <a:lnTo>
                    <a:pt x="778515" y="723610"/>
                  </a:lnTo>
                  <a:lnTo>
                    <a:pt x="778607" y="723468"/>
                  </a:lnTo>
                  <a:lnTo>
                    <a:pt x="778689" y="723327"/>
                  </a:lnTo>
                  <a:lnTo>
                    <a:pt x="778770" y="723186"/>
                  </a:lnTo>
                  <a:lnTo>
                    <a:pt x="778897" y="723045"/>
                  </a:lnTo>
                  <a:lnTo>
                    <a:pt x="778979" y="722904"/>
                  </a:lnTo>
                  <a:lnTo>
                    <a:pt x="779060" y="722761"/>
                  </a:lnTo>
                  <a:lnTo>
                    <a:pt x="779234" y="722526"/>
                  </a:lnTo>
                  <a:lnTo>
                    <a:pt x="779361" y="722385"/>
                  </a:lnTo>
                  <a:lnTo>
                    <a:pt x="779443" y="722244"/>
                  </a:lnTo>
                  <a:lnTo>
                    <a:pt x="779524" y="722103"/>
                  </a:lnTo>
                  <a:lnTo>
                    <a:pt x="779617" y="721962"/>
                  </a:lnTo>
                  <a:lnTo>
                    <a:pt x="779698" y="721821"/>
                  </a:lnTo>
                  <a:lnTo>
                    <a:pt x="779825" y="721679"/>
                  </a:lnTo>
                  <a:lnTo>
                    <a:pt x="779907" y="721538"/>
                  </a:lnTo>
                  <a:lnTo>
                    <a:pt x="780069" y="721303"/>
                  </a:lnTo>
                  <a:lnTo>
                    <a:pt x="780162" y="721162"/>
                  </a:lnTo>
                  <a:lnTo>
                    <a:pt x="780278" y="721021"/>
                  </a:lnTo>
                  <a:lnTo>
                    <a:pt x="780371" y="720880"/>
                  </a:lnTo>
                  <a:lnTo>
                    <a:pt x="780452" y="720739"/>
                  </a:lnTo>
                  <a:lnTo>
                    <a:pt x="780533" y="720596"/>
                  </a:lnTo>
                  <a:lnTo>
                    <a:pt x="780614" y="720455"/>
                  </a:lnTo>
                  <a:lnTo>
                    <a:pt x="780742" y="720314"/>
                  </a:lnTo>
                  <a:lnTo>
                    <a:pt x="780835" y="720173"/>
                  </a:lnTo>
                  <a:lnTo>
                    <a:pt x="780916" y="720032"/>
                  </a:lnTo>
                  <a:lnTo>
                    <a:pt x="780997" y="719890"/>
                  </a:lnTo>
                  <a:lnTo>
                    <a:pt x="781206" y="719655"/>
                  </a:lnTo>
                  <a:lnTo>
                    <a:pt x="781299" y="719514"/>
                  </a:lnTo>
                  <a:lnTo>
                    <a:pt x="781380" y="719373"/>
                  </a:lnTo>
                  <a:lnTo>
                    <a:pt x="781461" y="719232"/>
                  </a:lnTo>
                  <a:lnTo>
                    <a:pt x="781542" y="719091"/>
                  </a:lnTo>
                  <a:lnTo>
                    <a:pt x="781670" y="718950"/>
                  </a:lnTo>
                  <a:lnTo>
                    <a:pt x="781751" y="718808"/>
                  </a:lnTo>
                  <a:lnTo>
                    <a:pt x="781844" y="718667"/>
                  </a:lnTo>
                  <a:lnTo>
                    <a:pt x="781925" y="718526"/>
                  </a:lnTo>
                  <a:lnTo>
                    <a:pt x="782006" y="718385"/>
                  </a:lnTo>
                  <a:lnTo>
                    <a:pt x="782134" y="718244"/>
                  </a:lnTo>
                  <a:lnTo>
                    <a:pt x="782215" y="718101"/>
                  </a:lnTo>
                  <a:lnTo>
                    <a:pt x="782308" y="717961"/>
                  </a:lnTo>
                  <a:lnTo>
                    <a:pt x="782389" y="717820"/>
                  </a:lnTo>
                  <a:lnTo>
                    <a:pt x="782470" y="717679"/>
                  </a:lnTo>
                  <a:lnTo>
                    <a:pt x="782598" y="717538"/>
                  </a:lnTo>
                  <a:lnTo>
                    <a:pt x="782679" y="717397"/>
                  </a:lnTo>
                  <a:lnTo>
                    <a:pt x="782760" y="717254"/>
                  </a:lnTo>
                  <a:lnTo>
                    <a:pt x="782853" y="717113"/>
                  </a:lnTo>
                  <a:lnTo>
                    <a:pt x="782934" y="716972"/>
                  </a:lnTo>
                  <a:lnTo>
                    <a:pt x="783062" y="716831"/>
                  </a:lnTo>
                  <a:lnTo>
                    <a:pt x="783143" y="716690"/>
                  </a:lnTo>
                  <a:lnTo>
                    <a:pt x="783224" y="716549"/>
                  </a:lnTo>
                  <a:lnTo>
                    <a:pt x="783317" y="716407"/>
                  </a:lnTo>
                  <a:lnTo>
                    <a:pt x="783398" y="716266"/>
                  </a:lnTo>
                  <a:lnTo>
                    <a:pt x="783526" y="716125"/>
                  </a:lnTo>
                  <a:lnTo>
                    <a:pt x="783607" y="715984"/>
                  </a:lnTo>
                  <a:lnTo>
                    <a:pt x="783688" y="715843"/>
                  </a:lnTo>
                  <a:lnTo>
                    <a:pt x="783769" y="715701"/>
                  </a:lnTo>
                  <a:lnTo>
                    <a:pt x="783862" y="715560"/>
                  </a:lnTo>
                  <a:lnTo>
                    <a:pt x="784315" y="714854"/>
                  </a:lnTo>
                  <a:lnTo>
                    <a:pt x="784442" y="714713"/>
                  </a:lnTo>
                  <a:lnTo>
                    <a:pt x="784535" y="714572"/>
                  </a:lnTo>
                  <a:lnTo>
                    <a:pt x="784616" y="714431"/>
                  </a:lnTo>
                  <a:lnTo>
                    <a:pt x="784697" y="714290"/>
                  </a:lnTo>
                  <a:lnTo>
                    <a:pt x="784779" y="714148"/>
                  </a:lnTo>
                  <a:lnTo>
                    <a:pt x="784906" y="714007"/>
                  </a:lnTo>
                  <a:lnTo>
                    <a:pt x="784999" y="713866"/>
                  </a:lnTo>
                  <a:lnTo>
                    <a:pt x="785080" y="713725"/>
                  </a:lnTo>
                  <a:lnTo>
                    <a:pt x="785161" y="713584"/>
                  </a:lnTo>
                  <a:lnTo>
                    <a:pt x="785243" y="713443"/>
                  </a:lnTo>
                  <a:lnTo>
                    <a:pt x="785370" y="713301"/>
                  </a:lnTo>
                  <a:lnTo>
                    <a:pt x="785451" y="713160"/>
                  </a:lnTo>
                  <a:lnTo>
                    <a:pt x="785544" y="712972"/>
                  </a:lnTo>
                  <a:lnTo>
                    <a:pt x="785625" y="712830"/>
                  </a:lnTo>
                  <a:lnTo>
                    <a:pt x="785707" y="712689"/>
                  </a:lnTo>
                  <a:lnTo>
                    <a:pt x="785834" y="712548"/>
                  </a:lnTo>
                  <a:lnTo>
                    <a:pt x="785915" y="712407"/>
                  </a:lnTo>
                  <a:lnTo>
                    <a:pt x="786008" y="712266"/>
                  </a:lnTo>
                  <a:lnTo>
                    <a:pt x="786089" y="712125"/>
                  </a:lnTo>
                  <a:lnTo>
                    <a:pt x="786171" y="711983"/>
                  </a:lnTo>
                  <a:lnTo>
                    <a:pt x="786298" y="711842"/>
                  </a:lnTo>
                  <a:lnTo>
                    <a:pt x="786379" y="711701"/>
                  </a:lnTo>
                  <a:lnTo>
                    <a:pt x="786461" y="711560"/>
                  </a:lnTo>
                  <a:lnTo>
                    <a:pt x="786553" y="711419"/>
                  </a:lnTo>
                  <a:lnTo>
                    <a:pt x="786635" y="711230"/>
                  </a:lnTo>
                  <a:lnTo>
                    <a:pt x="786762" y="711089"/>
                  </a:lnTo>
                  <a:lnTo>
                    <a:pt x="786843" y="710948"/>
                  </a:lnTo>
                  <a:lnTo>
                    <a:pt x="786925" y="710807"/>
                  </a:lnTo>
                  <a:lnTo>
                    <a:pt x="787017" y="710665"/>
                  </a:lnTo>
                  <a:lnTo>
                    <a:pt x="787099" y="710524"/>
                  </a:lnTo>
                  <a:lnTo>
                    <a:pt x="787226" y="710383"/>
                  </a:lnTo>
                  <a:lnTo>
                    <a:pt x="787307" y="710242"/>
                  </a:lnTo>
                  <a:lnTo>
                    <a:pt x="787389" y="710101"/>
                  </a:lnTo>
                  <a:lnTo>
                    <a:pt x="787470" y="709912"/>
                  </a:lnTo>
                  <a:lnTo>
                    <a:pt x="787563" y="709771"/>
                  </a:lnTo>
                  <a:lnTo>
                    <a:pt x="787679" y="709630"/>
                  </a:lnTo>
                  <a:lnTo>
                    <a:pt x="787771" y="709488"/>
                  </a:lnTo>
                  <a:lnTo>
                    <a:pt x="787853" y="709347"/>
                  </a:lnTo>
                  <a:lnTo>
                    <a:pt x="787934" y="709206"/>
                  </a:lnTo>
                  <a:lnTo>
                    <a:pt x="788015" y="709065"/>
                  </a:lnTo>
                  <a:lnTo>
                    <a:pt x="788143" y="708924"/>
                  </a:lnTo>
                  <a:lnTo>
                    <a:pt x="788235" y="708735"/>
                  </a:lnTo>
                  <a:lnTo>
                    <a:pt x="788317" y="708594"/>
                  </a:lnTo>
                  <a:lnTo>
                    <a:pt x="788398" y="708453"/>
                  </a:lnTo>
                  <a:lnTo>
                    <a:pt x="788479" y="708312"/>
                  </a:lnTo>
                  <a:lnTo>
                    <a:pt x="788607" y="708171"/>
                  </a:lnTo>
                  <a:lnTo>
                    <a:pt x="788699" y="708029"/>
                  </a:lnTo>
                  <a:lnTo>
                    <a:pt x="788781" y="707888"/>
                  </a:lnTo>
                  <a:lnTo>
                    <a:pt x="788862" y="707700"/>
                  </a:lnTo>
                  <a:lnTo>
                    <a:pt x="788943" y="707558"/>
                  </a:lnTo>
                  <a:lnTo>
                    <a:pt x="789071" y="707417"/>
                  </a:lnTo>
                  <a:lnTo>
                    <a:pt x="789152" y="707276"/>
                  </a:lnTo>
                  <a:lnTo>
                    <a:pt x="789245" y="707135"/>
                  </a:lnTo>
                  <a:lnTo>
                    <a:pt x="789326" y="706994"/>
                  </a:lnTo>
                  <a:lnTo>
                    <a:pt x="789407" y="706805"/>
                  </a:lnTo>
                  <a:lnTo>
                    <a:pt x="789535" y="706664"/>
                  </a:lnTo>
                  <a:lnTo>
                    <a:pt x="789616" y="706523"/>
                  </a:lnTo>
                  <a:lnTo>
                    <a:pt x="789709" y="706382"/>
                  </a:lnTo>
                  <a:lnTo>
                    <a:pt x="789790" y="706240"/>
                  </a:lnTo>
                  <a:lnTo>
                    <a:pt x="789871" y="706052"/>
                  </a:lnTo>
                  <a:lnTo>
                    <a:pt x="789999" y="705912"/>
                  </a:lnTo>
                  <a:lnTo>
                    <a:pt x="790080" y="705769"/>
                  </a:lnTo>
                  <a:lnTo>
                    <a:pt x="790161" y="705628"/>
                  </a:lnTo>
                  <a:lnTo>
                    <a:pt x="790254" y="705487"/>
                  </a:lnTo>
                  <a:lnTo>
                    <a:pt x="790335" y="705300"/>
                  </a:lnTo>
                  <a:lnTo>
                    <a:pt x="790463" y="705157"/>
                  </a:lnTo>
                  <a:lnTo>
                    <a:pt x="790544" y="705017"/>
                  </a:lnTo>
                  <a:lnTo>
                    <a:pt x="790625" y="704876"/>
                  </a:lnTo>
                  <a:lnTo>
                    <a:pt x="790718" y="704735"/>
                  </a:lnTo>
                  <a:lnTo>
                    <a:pt x="790799" y="704546"/>
                  </a:lnTo>
                  <a:lnTo>
                    <a:pt x="790927" y="704405"/>
                  </a:lnTo>
                  <a:lnTo>
                    <a:pt x="791008" y="704264"/>
                  </a:lnTo>
                  <a:lnTo>
                    <a:pt x="791089" y="704123"/>
                  </a:lnTo>
                  <a:lnTo>
                    <a:pt x="791170" y="703934"/>
                  </a:lnTo>
                  <a:lnTo>
                    <a:pt x="791263" y="703793"/>
                  </a:lnTo>
                  <a:lnTo>
                    <a:pt x="791379" y="703652"/>
                  </a:lnTo>
                  <a:lnTo>
                    <a:pt x="791472" y="703511"/>
                  </a:lnTo>
                  <a:lnTo>
                    <a:pt x="791553" y="703369"/>
                  </a:lnTo>
                </a:path>
                <a:path w="925195" h="787400">
                  <a:moveTo>
                    <a:pt x="791553" y="703369"/>
                  </a:moveTo>
                  <a:lnTo>
                    <a:pt x="791634" y="703181"/>
                  </a:lnTo>
                  <a:lnTo>
                    <a:pt x="791715" y="703040"/>
                  </a:lnTo>
                  <a:lnTo>
                    <a:pt x="791843" y="702898"/>
                  </a:lnTo>
                  <a:lnTo>
                    <a:pt x="791936" y="702757"/>
                  </a:lnTo>
                  <a:lnTo>
                    <a:pt x="792017" y="702569"/>
                  </a:lnTo>
                  <a:lnTo>
                    <a:pt x="792098" y="702428"/>
                  </a:lnTo>
                  <a:lnTo>
                    <a:pt x="792179" y="702286"/>
                  </a:lnTo>
                  <a:lnTo>
                    <a:pt x="792307" y="702145"/>
                  </a:lnTo>
                  <a:lnTo>
                    <a:pt x="792400" y="701958"/>
                  </a:lnTo>
                  <a:lnTo>
                    <a:pt x="792481" y="701815"/>
                  </a:lnTo>
                  <a:lnTo>
                    <a:pt x="792562" y="701674"/>
                  </a:lnTo>
                  <a:lnTo>
                    <a:pt x="792643" y="701533"/>
                  </a:lnTo>
                  <a:lnTo>
                    <a:pt x="792771" y="701345"/>
                  </a:lnTo>
                  <a:lnTo>
                    <a:pt x="792852" y="701204"/>
                  </a:lnTo>
                  <a:lnTo>
                    <a:pt x="792945" y="701063"/>
                  </a:lnTo>
                  <a:lnTo>
                    <a:pt x="793026" y="700875"/>
                  </a:lnTo>
                  <a:lnTo>
                    <a:pt x="793107" y="700733"/>
                  </a:lnTo>
                  <a:lnTo>
                    <a:pt x="793235" y="700592"/>
                  </a:lnTo>
                  <a:lnTo>
                    <a:pt x="793316" y="700451"/>
                  </a:lnTo>
                  <a:lnTo>
                    <a:pt x="793409" y="700262"/>
                  </a:lnTo>
                  <a:lnTo>
                    <a:pt x="793490" y="700121"/>
                  </a:lnTo>
                  <a:lnTo>
                    <a:pt x="793571" y="699980"/>
                  </a:lnTo>
                  <a:lnTo>
                    <a:pt x="793699" y="699791"/>
                  </a:lnTo>
                  <a:lnTo>
                    <a:pt x="793780" y="699650"/>
                  </a:lnTo>
                  <a:lnTo>
                    <a:pt x="793861" y="699509"/>
                  </a:lnTo>
                  <a:lnTo>
                    <a:pt x="793954" y="699368"/>
                  </a:lnTo>
                  <a:lnTo>
                    <a:pt x="794035" y="699180"/>
                  </a:lnTo>
                  <a:lnTo>
                    <a:pt x="794163" y="699039"/>
                  </a:lnTo>
                  <a:lnTo>
                    <a:pt x="794244" y="698898"/>
                  </a:lnTo>
                  <a:lnTo>
                    <a:pt x="794325" y="698709"/>
                  </a:lnTo>
                  <a:lnTo>
                    <a:pt x="794418" y="698568"/>
                  </a:lnTo>
                  <a:lnTo>
                    <a:pt x="794499" y="698427"/>
                  </a:lnTo>
                  <a:lnTo>
                    <a:pt x="794627" y="698238"/>
                  </a:lnTo>
                  <a:lnTo>
                    <a:pt x="794708" y="698097"/>
                  </a:lnTo>
                  <a:lnTo>
                    <a:pt x="794789" y="697956"/>
                  </a:lnTo>
                  <a:lnTo>
                    <a:pt x="794871" y="697768"/>
                  </a:lnTo>
                  <a:lnTo>
                    <a:pt x="794963" y="697626"/>
                  </a:lnTo>
                  <a:lnTo>
                    <a:pt x="795079" y="697485"/>
                  </a:lnTo>
                  <a:lnTo>
                    <a:pt x="795172" y="697298"/>
                  </a:lnTo>
                  <a:lnTo>
                    <a:pt x="795253" y="697155"/>
                  </a:lnTo>
                  <a:lnTo>
                    <a:pt x="795335" y="697014"/>
                  </a:lnTo>
                  <a:lnTo>
                    <a:pt x="795416" y="696827"/>
                  </a:lnTo>
                  <a:lnTo>
                    <a:pt x="795543" y="696686"/>
                  </a:lnTo>
                  <a:lnTo>
                    <a:pt x="795636" y="696544"/>
                  </a:lnTo>
                  <a:lnTo>
                    <a:pt x="795717" y="696356"/>
                  </a:lnTo>
                  <a:lnTo>
                    <a:pt x="795799" y="696215"/>
                  </a:lnTo>
                  <a:lnTo>
                    <a:pt x="795880" y="696073"/>
                  </a:lnTo>
                  <a:lnTo>
                    <a:pt x="796007" y="695885"/>
                  </a:lnTo>
                  <a:lnTo>
                    <a:pt x="796089" y="695744"/>
                  </a:lnTo>
                  <a:lnTo>
                    <a:pt x="796181" y="695556"/>
                  </a:lnTo>
                  <a:lnTo>
                    <a:pt x="796263" y="695415"/>
                  </a:lnTo>
                  <a:lnTo>
                    <a:pt x="796344" y="695274"/>
                  </a:lnTo>
                  <a:lnTo>
                    <a:pt x="796471" y="695085"/>
                  </a:lnTo>
                  <a:lnTo>
                    <a:pt x="796553" y="694944"/>
                  </a:lnTo>
                  <a:lnTo>
                    <a:pt x="796645" y="694803"/>
                  </a:lnTo>
                  <a:lnTo>
                    <a:pt x="796727" y="694614"/>
                  </a:lnTo>
                  <a:lnTo>
                    <a:pt x="796808" y="694473"/>
                  </a:lnTo>
                  <a:lnTo>
                    <a:pt x="796935" y="694284"/>
                  </a:lnTo>
                  <a:lnTo>
                    <a:pt x="797017" y="694143"/>
                  </a:lnTo>
                  <a:lnTo>
                    <a:pt x="797109" y="694002"/>
                  </a:lnTo>
                  <a:lnTo>
                    <a:pt x="797191" y="693815"/>
                  </a:lnTo>
                  <a:lnTo>
                    <a:pt x="797272" y="693672"/>
                  </a:lnTo>
                  <a:lnTo>
                    <a:pt x="797399" y="693485"/>
                  </a:lnTo>
                  <a:lnTo>
                    <a:pt x="797481" y="693344"/>
                  </a:lnTo>
                  <a:lnTo>
                    <a:pt x="797562" y="693202"/>
                  </a:lnTo>
                  <a:lnTo>
                    <a:pt x="797655" y="693014"/>
                  </a:lnTo>
                  <a:lnTo>
                    <a:pt x="797736" y="692873"/>
                  </a:lnTo>
                  <a:lnTo>
                    <a:pt x="797863" y="692684"/>
                  </a:lnTo>
                  <a:lnTo>
                    <a:pt x="797945" y="692543"/>
                  </a:lnTo>
                  <a:lnTo>
                    <a:pt x="798026" y="692402"/>
                  </a:lnTo>
                  <a:lnTo>
                    <a:pt x="798119" y="692213"/>
                  </a:lnTo>
                  <a:lnTo>
                    <a:pt x="798200" y="692073"/>
                  </a:lnTo>
                  <a:lnTo>
                    <a:pt x="798327" y="691884"/>
                  </a:lnTo>
                  <a:lnTo>
                    <a:pt x="798409" y="691743"/>
                  </a:lnTo>
                  <a:lnTo>
                    <a:pt x="798490" y="691602"/>
                  </a:lnTo>
                  <a:lnTo>
                    <a:pt x="798571" y="691413"/>
                  </a:lnTo>
                  <a:lnTo>
                    <a:pt x="798664" y="691272"/>
                  </a:lnTo>
                  <a:lnTo>
                    <a:pt x="798791" y="691084"/>
                  </a:lnTo>
                  <a:lnTo>
                    <a:pt x="798873" y="690943"/>
                  </a:lnTo>
                  <a:lnTo>
                    <a:pt x="798954" y="690755"/>
                  </a:lnTo>
                  <a:lnTo>
                    <a:pt x="799035" y="690614"/>
                  </a:lnTo>
                  <a:lnTo>
                    <a:pt x="799163" y="690425"/>
                  </a:lnTo>
                  <a:lnTo>
                    <a:pt x="799244" y="690284"/>
                  </a:lnTo>
                  <a:lnTo>
                    <a:pt x="799337" y="690143"/>
                  </a:lnTo>
                  <a:lnTo>
                    <a:pt x="799418" y="689954"/>
                  </a:lnTo>
                  <a:lnTo>
                    <a:pt x="799499" y="689813"/>
                  </a:lnTo>
                  <a:lnTo>
                    <a:pt x="799627" y="689624"/>
                  </a:lnTo>
                  <a:lnTo>
                    <a:pt x="799708" y="689483"/>
                  </a:lnTo>
                  <a:lnTo>
                    <a:pt x="799789" y="689296"/>
                  </a:lnTo>
                  <a:lnTo>
                    <a:pt x="799882" y="689155"/>
                  </a:lnTo>
                  <a:lnTo>
                    <a:pt x="799963" y="688966"/>
                  </a:lnTo>
                  <a:lnTo>
                    <a:pt x="800091" y="688825"/>
                  </a:lnTo>
                  <a:lnTo>
                    <a:pt x="800172" y="688636"/>
                  </a:lnTo>
                  <a:lnTo>
                    <a:pt x="800253" y="688495"/>
                  </a:lnTo>
                  <a:lnTo>
                    <a:pt x="800346" y="688306"/>
                  </a:lnTo>
                  <a:lnTo>
                    <a:pt x="800427" y="688160"/>
                  </a:lnTo>
                  <a:lnTo>
                    <a:pt x="800555" y="687979"/>
                  </a:lnTo>
                  <a:lnTo>
                    <a:pt x="800636" y="687837"/>
                  </a:lnTo>
                  <a:lnTo>
                    <a:pt x="800717" y="687694"/>
                  </a:lnTo>
                  <a:lnTo>
                    <a:pt x="800810" y="687500"/>
                  </a:lnTo>
                  <a:lnTo>
                    <a:pt x="800891" y="687371"/>
                  </a:lnTo>
                  <a:lnTo>
                    <a:pt x="801019" y="687177"/>
                  </a:lnTo>
                  <a:lnTo>
                    <a:pt x="801100" y="687035"/>
                  </a:lnTo>
                  <a:lnTo>
                    <a:pt x="801181" y="686854"/>
                  </a:lnTo>
                  <a:lnTo>
                    <a:pt x="801262" y="686712"/>
                  </a:lnTo>
                  <a:lnTo>
                    <a:pt x="801355" y="686518"/>
                  </a:lnTo>
                  <a:lnTo>
                    <a:pt x="801483" y="686375"/>
                  </a:lnTo>
                  <a:lnTo>
                    <a:pt x="801564" y="686194"/>
                  </a:lnTo>
                  <a:lnTo>
                    <a:pt x="801645" y="686052"/>
                  </a:lnTo>
                  <a:lnTo>
                    <a:pt x="801726" y="685858"/>
                  </a:lnTo>
                  <a:lnTo>
                    <a:pt x="801819" y="685677"/>
                  </a:lnTo>
                  <a:lnTo>
                    <a:pt x="801935" y="685535"/>
                  </a:lnTo>
                  <a:lnTo>
                    <a:pt x="802028" y="685341"/>
                  </a:lnTo>
                  <a:lnTo>
                    <a:pt x="802109" y="685198"/>
                  </a:lnTo>
                  <a:lnTo>
                    <a:pt x="802190" y="685017"/>
                  </a:lnTo>
                  <a:lnTo>
                    <a:pt x="802271" y="684875"/>
                  </a:lnTo>
                  <a:lnTo>
                    <a:pt x="802399" y="684681"/>
                  </a:lnTo>
                  <a:lnTo>
                    <a:pt x="802492" y="684539"/>
                  </a:lnTo>
                  <a:lnTo>
                    <a:pt x="802573" y="684358"/>
                  </a:lnTo>
                  <a:lnTo>
                    <a:pt x="802654" y="684215"/>
                  </a:lnTo>
                  <a:lnTo>
                    <a:pt x="802735" y="684021"/>
                  </a:lnTo>
                  <a:lnTo>
                    <a:pt x="802863" y="683879"/>
                  </a:lnTo>
                  <a:lnTo>
                    <a:pt x="802944" y="683698"/>
                  </a:lnTo>
                  <a:lnTo>
                    <a:pt x="803037" y="683556"/>
                  </a:lnTo>
                  <a:lnTo>
                    <a:pt x="803118" y="683362"/>
                  </a:lnTo>
                  <a:lnTo>
                    <a:pt x="803199" y="683181"/>
                  </a:lnTo>
                  <a:lnTo>
                    <a:pt x="803327" y="683038"/>
                  </a:lnTo>
                  <a:lnTo>
                    <a:pt x="803408" y="682844"/>
                  </a:lnTo>
                  <a:lnTo>
                    <a:pt x="803489" y="682702"/>
                  </a:lnTo>
                  <a:lnTo>
                    <a:pt x="803582" y="682521"/>
                  </a:lnTo>
                  <a:lnTo>
                    <a:pt x="803663" y="682379"/>
                  </a:lnTo>
                  <a:lnTo>
                    <a:pt x="803791" y="682185"/>
                  </a:lnTo>
                  <a:lnTo>
                    <a:pt x="803872" y="682004"/>
                  </a:lnTo>
                  <a:lnTo>
                    <a:pt x="803953" y="681861"/>
                  </a:lnTo>
                  <a:lnTo>
                    <a:pt x="804046" y="681667"/>
                  </a:lnTo>
                  <a:lnTo>
                    <a:pt x="804127" y="681525"/>
                  </a:lnTo>
                  <a:lnTo>
                    <a:pt x="804255" y="681344"/>
                  </a:lnTo>
                  <a:lnTo>
                    <a:pt x="804336" y="681202"/>
                  </a:lnTo>
                  <a:lnTo>
                    <a:pt x="804417" y="681008"/>
                  </a:lnTo>
                  <a:lnTo>
                    <a:pt x="804510" y="680827"/>
                  </a:lnTo>
                  <a:lnTo>
                    <a:pt x="804591" y="680684"/>
                  </a:lnTo>
                  <a:lnTo>
                    <a:pt x="804719" y="680490"/>
                  </a:lnTo>
                  <a:lnTo>
                    <a:pt x="804800" y="680348"/>
                  </a:lnTo>
                  <a:lnTo>
                    <a:pt x="804881" y="680167"/>
                  </a:lnTo>
                  <a:lnTo>
                    <a:pt x="804963" y="679973"/>
                  </a:lnTo>
                  <a:lnTo>
                    <a:pt x="805055" y="679831"/>
                  </a:lnTo>
                  <a:lnTo>
                    <a:pt x="805183" y="679650"/>
                  </a:lnTo>
                  <a:lnTo>
                    <a:pt x="805264" y="679507"/>
                  </a:lnTo>
                  <a:lnTo>
                    <a:pt x="805345" y="679313"/>
                  </a:lnTo>
                  <a:lnTo>
                    <a:pt x="805427" y="679132"/>
                  </a:lnTo>
                  <a:lnTo>
                    <a:pt x="805519" y="678990"/>
                  </a:lnTo>
                  <a:lnTo>
                    <a:pt x="805635" y="678796"/>
                  </a:lnTo>
                  <a:lnTo>
                    <a:pt x="805728" y="678654"/>
                  </a:lnTo>
                  <a:lnTo>
                    <a:pt x="805809" y="678473"/>
                  </a:lnTo>
                  <a:lnTo>
                    <a:pt x="805891" y="678279"/>
                  </a:lnTo>
                  <a:lnTo>
                    <a:pt x="805972" y="678137"/>
                  </a:lnTo>
                  <a:lnTo>
                    <a:pt x="806099" y="677955"/>
                  </a:lnTo>
                  <a:lnTo>
                    <a:pt x="806192" y="677761"/>
                  </a:lnTo>
                  <a:lnTo>
                    <a:pt x="806273" y="677619"/>
                  </a:lnTo>
                  <a:lnTo>
                    <a:pt x="806355" y="677438"/>
                  </a:lnTo>
                  <a:lnTo>
                    <a:pt x="806436" y="677296"/>
                  </a:lnTo>
                  <a:lnTo>
                    <a:pt x="806563" y="677102"/>
                  </a:lnTo>
                  <a:lnTo>
                    <a:pt x="806645" y="676921"/>
                  </a:lnTo>
                  <a:lnTo>
                    <a:pt x="806737" y="676778"/>
                  </a:lnTo>
                  <a:lnTo>
                    <a:pt x="806819" y="676584"/>
                  </a:lnTo>
                  <a:lnTo>
                    <a:pt x="806900" y="676403"/>
                  </a:lnTo>
                  <a:lnTo>
                    <a:pt x="807027" y="676261"/>
                  </a:lnTo>
                  <a:lnTo>
                    <a:pt x="807109" y="676067"/>
                  </a:lnTo>
                  <a:lnTo>
                    <a:pt x="807190" y="675886"/>
                  </a:lnTo>
                  <a:lnTo>
                    <a:pt x="807283" y="675744"/>
                  </a:lnTo>
                  <a:lnTo>
                    <a:pt x="807364" y="675550"/>
                  </a:lnTo>
                  <a:lnTo>
                    <a:pt x="807491" y="675369"/>
                  </a:lnTo>
                  <a:lnTo>
                    <a:pt x="807573" y="675226"/>
                  </a:lnTo>
                  <a:lnTo>
                    <a:pt x="807654" y="675032"/>
                  </a:lnTo>
                  <a:lnTo>
                    <a:pt x="807747" y="674838"/>
                  </a:lnTo>
                  <a:lnTo>
                    <a:pt x="807828" y="674709"/>
                  </a:lnTo>
                  <a:lnTo>
                    <a:pt x="807955" y="674515"/>
                  </a:lnTo>
                  <a:lnTo>
                    <a:pt x="808037" y="674321"/>
                  </a:lnTo>
                  <a:lnTo>
                    <a:pt x="808118" y="674192"/>
                  </a:lnTo>
                  <a:lnTo>
                    <a:pt x="808211" y="673998"/>
                  </a:lnTo>
                  <a:lnTo>
                    <a:pt x="808292" y="673804"/>
                  </a:lnTo>
                  <a:lnTo>
                    <a:pt x="808419" y="673674"/>
                  </a:lnTo>
                  <a:lnTo>
                    <a:pt x="808501" y="673480"/>
                  </a:lnTo>
                  <a:lnTo>
                    <a:pt x="808582" y="673286"/>
                  </a:lnTo>
                  <a:lnTo>
                    <a:pt x="808663" y="673144"/>
                  </a:lnTo>
                  <a:lnTo>
                    <a:pt x="808756" y="672963"/>
                  </a:lnTo>
                  <a:lnTo>
                    <a:pt x="808883" y="672769"/>
                  </a:lnTo>
                  <a:lnTo>
                    <a:pt x="808965" y="672588"/>
                  </a:lnTo>
                  <a:lnTo>
                    <a:pt x="809046" y="672446"/>
                  </a:lnTo>
                  <a:lnTo>
                    <a:pt x="809127" y="672252"/>
                  </a:lnTo>
                  <a:lnTo>
                    <a:pt x="809220" y="672071"/>
                  </a:lnTo>
                  <a:lnTo>
                    <a:pt x="809336" y="671928"/>
                  </a:lnTo>
                  <a:lnTo>
                    <a:pt x="809429" y="671734"/>
                  </a:lnTo>
                  <a:lnTo>
                    <a:pt x="809510" y="671553"/>
                  </a:lnTo>
                  <a:lnTo>
                    <a:pt x="809591" y="671359"/>
                  </a:lnTo>
                  <a:lnTo>
                    <a:pt x="809672" y="671217"/>
                  </a:lnTo>
                  <a:lnTo>
                    <a:pt x="809800" y="671036"/>
                  </a:lnTo>
                  <a:lnTo>
                    <a:pt x="809893" y="670842"/>
                  </a:lnTo>
                  <a:lnTo>
                    <a:pt x="809974" y="670700"/>
                  </a:lnTo>
                </a:path>
                <a:path w="925195" h="787400">
                  <a:moveTo>
                    <a:pt x="809974" y="670700"/>
                  </a:moveTo>
                  <a:lnTo>
                    <a:pt x="810055" y="670519"/>
                  </a:lnTo>
                  <a:lnTo>
                    <a:pt x="810136" y="670325"/>
                  </a:lnTo>
                  <a:lnTo>
                    <a:pt x="810264" y="670144"/>
                  </a:lnTo>
                  <a:lnTo>
                    <a:pt x="810345" y="670001"/>
                  </a:lnTo>
                  <a:lnTo>
                    <a:pt x="810438" y="669807"/>
                  </a:lnTo>
                  <a:lnTo>
                    <a:pt x="810519" y="669626"/>
                  </a:lnTo>
                  <a:lnTo>
                    <a:pt x="810600" y="669432"/>
                  </a:lnTo>
                  <a:lnTo>
                    <a:pt x="810728" y="669290"/>
                  </a:lnTo>
                  <a:lnTo>
                    <a:pt x="811192" y="668397"/>
                  </a:lnTo>
                  <a:lnTo>
                    <a:pt x="811273" y="668203"/>
                  </a:lnTo>
                  <a:lnTo>
                    <a:pt x="811354" y="668022"/>
                  </a:lnTo>
                  <a:lnTo>
                    <a:pt x="811447" y="667880"/>
                  </a:lnTo>
                  <a:lnTo>
                    <a:pt x="811528" y="667686"/>
                  </a:lnTo>
                  <a:lnTo>
                    <a:pt x="811656" y="667505"/>
                  </a:lnTo>
                  <a:lnTo>
                    <a:pt x="811737" y="667311"/>
                  </a:lnTo>
                  <a:lnTo>
                    <a:pt x="811818" y="667169"/>
                  </a:lnTo>
                  <a:lnTo>
                    <a:pt x="811911" y="666988"/>
                  </a:lnTo>
                  <a:lnTo>
                    <a:pt x="811992" y="666794"/>
                  </a:lnTo>
                  <a:lnTo>
                    <a:pt x="812120" y="666613"/>
                  </a:lnTo>
                  <a:lnTo>
                    <a:pt x="812201" y="666419"/>
                  </a:lnTo>
                  <a:lnTo>
                    <a:pt x="812282" y="666276"/>
                  </a:lnTo>
                  <a:lnTo>
                    <a:pt x="812363" y="666095"/>
                  </a:lnTo>
                  <a:lnTo>
                    <a:pt x="812456" y="665901"/>
                  </a:lnTo>
                  <a:lnTo>
                    <a:pt x="812584" y="665707"/>
                  </a:lnTo>
                  <a:lnTo>
                    <a:pt x="812665" y="665526"/>
                  </a:lnTo>
                  <a:lnTo>
                    <a:pt x="812746" y="665384"/>
                  </a:lnTo>
                  <a:lnTo>
                    <a:pt x="812827" y="665190"/>
                  </a:lnTo>
                  <a:lnTo>
                    <a:pt x="812920" y="665009"/>
                  </a:lnTo>
                  <a:lnTo>
                    <a:pt x="813036" y="664815"/>
                  </a:lnTo>
                  <a:lnTo>
                    <a:pt x="813129" y="664634"/>
                  </a:lnTo>
                  <a:lnTo>
                    <a:pt x="813210" y="664492"/>
                  </a:lnTo>
                  <a:lnTo>
                    <a:pt x="813291" y="664298"/>
                  </a:lnTo>
                  <a:lnTo>
                    <a:pt x="813373" y="664116"/>
                  </a:lnTo>
                  <a:lnTo>
                    <a:pt x="813500" y="663922"/>
                  </a:lnTo>
                  <a:lnTo>
                    <a:pt x="813593" y="663741"/>
                  </a:lnTo>
                  <a:lnTo>
                    <a:pt x="813674" y="663599"/>
                  </a:lnTo>
                  <a:lnTo>
                    <a:pt x="813755" y="663405"/>
                  </a:lnTo>
                  <a:lnTo>
                    <a:pt x="813837" y="663224"/>
                  </a:lnTo>
                  <a:lnTo>
                    <a:pt x="813964" y="663030"/>
                  </a:lnTo>
                  <a:lnTo>
                    <a:pt x="814045" y="662836"/>
                  </a:lnTo>
                  <a:lnTo>
                    <a:pt x="814138" y="662655"/>
                  </a:lnTo>
                  <a:lnTo>
                    <a:pt x="814219" y="662513"/>
                  </a:lnTo>
                  <a:lnTo>
                    <a:pt x="814301" y="662319"/>
                  </a:lnTo>
                  <a:lnTo>
                    <a:pt x="814428" y="662138"/>
                  </a:lnTo>
                  <a:lnTo>
                    <a:pt x="814892" y="661245"/>
                  </a:lnTo>
                  <a:lnTo>
                    <a:pt x="814973" y="661051"/>
                  </a:lnTo>
                  <a:lnTo>
                    <a:pt x="815055" y="660870"/>
                  </a:lnTo>
                  <a:lnTo>
                    <a:pt x="815147" y="660676"/>
                  </a:lnTo>
                  <a:lnTo>
                    <a:pt x="815229" y="660482"/>
                  </a:lnTo>
                  <a:lnTo>
                    <a:pt x="815356" y="660301"/>
                  </a:lnTo>
                  <a:lnTo>
                    <a:pt x="815438" y="660159"/>
                  </a:lnTo>
                  <a:lnTo>
                    <a:pt x="815519" y="659965"/>
                  </a:lnTo>
                  <a:lnTo>
                    <a:pt x="815612" y="659784"/>
                  </a:lnTo>
                  <a:lnTo>
                    <a:pt x="815693" y="659590"/>
                  </a:lnTo>
                  <a:lnTo>
                    <a:pt x="815820" y="659409"/>
                  </a:lnTo>
                  <a:lnTo>
                    <a:pt x="815902" y="659215"/>
                  </a:lnTo>
                  <a:lnTo>
                    <a:pt x="815983" y="659034"/>
                  </a:lnTo>
                  <a:lnTo>
                    <a:pt x="816064" y="658840"/>
                  </a:lnTo>
                  <a:lnTo>
                    <a:pt x="816157" y="658697"/>
                  </a:lnTo>
                  <a:lnTo>
                    <a:pt x="816284" y="658516"/>
                  </a:lnTo>
                  <a:lnTo>
                    <a:pt x="816366" y="658322"/>
                  </a:lnTo>
                  <a:lnTo>
                    <a:pt x="816447" y="658141"/>
                  </a:lnTo>
                  <a:lnTo>
                    <a:pt x="816528" y="657947"/>
                  </a:lnTo>
                  <a:lnTo>
                    <a:pt x="816621" y="657753"/>
                  </a:lnTo>
                  <a:lnTo>
                    <a:pt x="816737" y="657572"/>
                  </a:lnTo>
                  <a:lnTo>
                    <a:pt x="816830" y="657378"/>
                  </a:lnTo>
                  <a:lnTo>
                    <a:pt x="816911" y="657197"/>
                  </a:lnTo>
                  <a:lnTo>
                    <a:pt x="816992" y="657055"/>
                  </a:lnTo>
                  <a:lnTo>
                    <a:pt x="817073" y="656861"/>
                  </a:lnTo>
                  <a:lnTo>
                    <a:pt x="817201" y="656680"/>
                  </a:lnTo>
                  <a:lnTo>
                    <a:pt x="817294" y="656486"/>
                  </a:lnTo>
                  <a:lnTo>
                    <a:pt x="817375" y="656305"/>
                  </a:lnTo>
                  <a:lnTo>
                    <a:pt x="817456" y="656111"/>
                  </a:lnTo>
                  <a:lnTo>
                    <a:pt x="817537" y="655917"/>
                  </a:lnTo>
                  <a:lnTo>
                    <a:pt x="817665" y="655735"/>
                  </a:lnTo>
                  <a:lnTo>
                    <a:pt x="817746" y="655541"/>
                  </a:lnTo>
                  <a:lnTo>
                    <a:pt x="817839" y="655360"/>
                  </a:lnTo>
                  <a:lnTo>
                    <a:pt x="817920" y="655166"/>
                  </a:lnTo>
                  <a:lnTo>
                    <a:pt x="818001" y="655024"/>
                  </a:lnTo>
                  <a:lnTo>
                    <a:pt x="818129" y="654843"/>
                  </a:lnTo>
                  <a:lnTo>
                    <a:pt x="818210" y="654649"/>
                  </a:lnTo>
                  <a:lnTo>
                    <a:pt x="818291" y="654468"/>
                  </a:lnTo>
                  <a:lnTo>
                    <a:pt x="818384" y="654274"/>
                  </a:lnTo>
                  <a:lnTo>
                    <a:pt x="818465" y="654093"/>
                  </a:lnTo>
                  <a:lnTo>
                    <a:pt x="818593" y="653899"/>
                  </a:lnTo>
                  <a:lnTo>
                    <a:pt x="818674" y="653705"/>
                  </a:lnTo>
                  <a:lnTo>
                    <a:pt x="818755" y="653524"/>
                  </a:lnTo>
                  <a:lnTo>
                    <a:pt x="818848" y="653330"/>
                  </a:lnTo>
                  <a:lnTo>
                    <a:pt x="818929" y="653149"/>
                  </a:lnTo>
                  <a:lnTo>
                    <a:pt x="819057" y="652955"/>
                  </a:lnTo>
                  <a:lnTo>
                    <a:pt x="819138" y="652774"/>
                  </a:lnTo>
                  <a:lnTo>
                    <a:pt x="819219" y="652580"/>
                  </a:lnTo>
                  <a:lnTo>
                    <a:pt x="819312" y="652399"/>
                  </a:lnTo>
                  <a:lnTo>
                    <a:pt x="819393" y="652205"/>
                  </a:lnTo>
                  <a:lnTo>
                    <a:pt x="819521" y="652011"/>
                  </a:lnTo>
                  <a:lnTo>
                    <a:pt x="819602" y="651868"/>
                  </a:lnTo>
                  <a:lnTo>
                    <a:pt x="819683" y="651687"/>
                  </a:lnTo>
                  <a:lnTo>
                    <a:pt x="819764" y="651493"/>
                  </a:lnTo>
                  <a:lnTo>
                    <a:pt x="819857" y="651312"/>
                  </a:lnTo>
                  <a:lnTo>
                    <a:pt x="819985" y="651118"/>
                  </a:lnTo>
                  <a:lnTo>
                    <a:pt x="820066" y="650937"/>
                  </a:lnTo>
                  <a:lnTo>
                    <a:pt x="820147" y="650743"/>
                  </a:lnTo>
                  <a:lnTo>
                    <a:pt x="820228" y="650562"/>
                  </a:lnTo>
                  <a:lnTo>
                    <a:pt x="820321" y="650368"/>
                  </a:lnTo>
                  <a:lnTo>
                    <a:pt x="820437" y="650174"/>
                  </a:lnTo>
                  <a:lnTo>
                    <a:pt x="820530" y="649993"/>
                  </a:lnTo>
                  <a:lnTo>
                    <a:pt x="820611" y="649799"/>
                  </a:lnTo>
                  <a:lnTo>
                    <a:pt x="820692" y="649618"/>
                  </a:lnTo>
                  <a:lnTo>
                    <a:pt x="820774" y="649424"/>
                  </a:lnTo>
                  <a:lnTo>
                    <a:pt x="820901" y="649243"/>
                  </a:lnTo>
                  <a:lnTo>
                    <a:pt x="820994" y="649049"/>
                  </a:lnTo>
                  <a:lnTo>
                    <a:pt x="821075" y="648868"/>
                  </a:lnTo>
                  <a:lnTo>
                    <a:pt x="821156" y="648674"/>
                  </a:lnTo>
                  <a:lnTo>
                    <a:pt x="821238" y="648480"/>
                  </a:lnTo>
                  <a:lnTo>
                    <a:pt x="821365" y="648299"/>
                  </a:lnTo>
                  <a:lnTo>
                    <a:pt x="821446" y="648105"/>
                  </a:lnTo>
                  <a:lnTo>
                    <a:pt x="821539" y="647924"/>
                  </a:lnTo>
                  <a:lnTo>
                    <a:pt x="821620" y="647730"/>
                  </a:lnTo>
                  <a:lnTo>
                    <a:pt x="821702" y="647548"/>
                  </a:lnTo>
                  <a:lnTo>
                    <a:pt x="821829" y="647354"/>
                  </a:lnTo>
                  <a:lnTo>
                    <a:pt x="821910" y="647173"/>
                  </a:lnTo>
                  <a:lnTo>
                    <a:pt x="821992" y="646979"/>
                  </a:lnTo>
                  <a:lnTo>
                    <a:pt x="822084" y="646785"/>
                  </a:lnTo>
                  <a:lnTo>
                    <a:pt x="822166" y="646604"/>
                  </a:lnTo>
                  <a:lnTo>
                    <a:pt x="822293" y="646410"/>
                  </a:lnTo>
                  <a:lnTo>
                    <a:pt x="822374" y="646229"/>
                  </a:lnTo>
                  <a:lnTo>
                    <a:pt x="822456" y="646035"/>
                  </a:lnTo>
                  <a:lnTo>
                    <a:pt x="822548" y="645854"/>
                  </a:lnTo>
                  <a:lnTo>
                    <a:pt x="822630" y="645660"/>
                  </a:lnTo>
                  <a:lnTo>
                    <a:pt x="822757" y="645479"/>
                  </a:lnTo>
                  <a:lnTo>
                    <a:pt x="822838" y="645285"/>
                  </a:lnTo>
                  <a:lnTo>
                    <a:pt x="822920" y="645052"/>
                  </a:lnTo>
                  <a:lnTo>
                    <a:pt x="823012" y="644858"/>
                  </a:lnTo>
                  <a:lnTo>
                    <a:pt x="823094" y="644677"/>
                  </a:lnTo>
                  <a:lnTo>
                    <a:pt x="823221" y="644483"/>
                  </a:lnTo>
                  <a:lnTo>
                    <a:pt x="823302" y="644302"/>
                  </a:lnTo>
                  <a:lnTo>
                    <a:pt x="823384" y="644108"/>
                  </a:lnTo>
                  <a:lnTo>
                    <a:pt x="823465" y="643914"/>
                  </a:lnTo>
                  <a:lnTo>
                    <a:pt x="823558" y="643733"/>
                  </a:lnTo>
                  <a:lnTo>
                    <a:pt x="823685" y="643539"/>
                  </a:lnTo>
                  <a:lnTo>
                    <a:pt x="823766" y="643358"/>
                  </a:lnTo>
                  <a:lnTo>
                    <a:pt x="823848" y="643164"/>
                  </a:lnTo>
                  <a:lnTo>
                    <a:pt x="823929" y="642983"/>
                  </a:lnTo>
                  <a:lnTo>
                    <a:pt x="824022" y="642789"/>
                  </a:lnTo>
                  <a:lnTo>
                    <a:pt x="824138" y="642608"/>
                  </a:lnTo>
                  <a:lnTo>
                    <a:pt x="824230" y="642414"/>
                  </a:lnTo>
                  <a:lnTo>
                    <a:pt x="824312" y="642220"/>
                  </a:lnTo>
                  <a:lnTo>
                    <a:pt x="824393" y="642039"/>
                  </a:lnTo>
                  <a:lnTo>
                    <a:pt x="824474" y="641845"/>
                  </a:lnTo>
                  <a:lnTo>
                    <a:pt x="824602" y="641612"/>
                  </a:lnTo>
                  <a:lnTo>
                    <a:pt x="824694" y="641431"/>
                  </a:lnTo>
                  <a:lnTo>
                    <a:pt x="824776" y="641237"/>
                  </a:lnTo>
                  <a:lnTo>
                    <a:pt x="824857" y="641043"/>
                  </a:lnTo>
                  <a:lnTo>
                    <a:pt x="824938" y="640862"/>
                  </a:lnTo>
                  <a:lnTo>
                    <a:pt x="825066" y="640668"/>
                  </a:lnTo>
                  <a:lnTo>
                    <a:pt x="825147" y="640487"/>
                  </a:lnTo>
                  <a:lnTo>
                    <a:pt x="825240" y="640293"/>
                  </a:lnTo>
                  <a:lnTo>
                    <a:pt x="825321" y="640112"/>
                  </a:lnTo>
                  <a:lnTo>
                    <a:pt x="825402" y="639918"/>
                  </a:lnTo>
                  <a:lnTo>
                    <a:pt x="825530" y="639737"/>
                  </a:lnTo>
                  <a:lnTo>
                    <a:pt x="825611" y="639491"/>
                  </a:lnTo>
                  <a:lnTo>
                    <a:pt x="825692" y="639310"/>
                  </a:lnTo>
                  <a:lnTo>
                    <a:pt x="825785" y="639116"/>
                  </a:lnTo>
                  <a:lnTo>
                    <a:pt x="825866" y="638935"/>
                  </a:lnTo>
                  <a:lnTo>
                    <a:pt x="825994" y="638741"/>
                  </a:lnTo>
                  <a:lnTo>
                    <a:pt x="826075" y="638560"/>
                  </a:lnTo>
                  <a:lnTo>
                    <a:pt x="826156" y="638366"/>
                  </a:lnTo>
                  <a:lnTo>
                    <a:pt x="826249" y="638172"/>
                  </a:lnTo>
                  <a:lnTo>
                    <a:pt x="826330" y="637990"/>
                  </a:lnTo>
                  <a:lnTo>
                    <a:pt x="826458" y="637758"/>
                  </a:lnTo>
                  <a:lnTo>
                    <a:pt x="826539" y="637564"/>
                  </a:lnTo>
                  <a:lnTo>
                    <a:pt x="826620" y="637383"/>
                  </a:lnTo>
                  <a:lnTo>
                    <a:pt x="826701" y="637189"/>
                  </a:lnTo>
                  <a:lnTo>
                    <a:pt x="826794" y="636995"/>
                  </a:lnTo>
                  <a:lnTo>
                    <a:pt x="826922" y="636814"/>
                  </a:lnTo>
                  <a:lnTo>
                    <a:pt x="827003" y="636620"/>
                  </a:lnTo>
                  <a:lnTo>
                    <a:pt x="827084" y="636438"/>
                  </a:lnTo>
                  <a:lnTo>
                    <a:pt x="827165" y="636206"/>
                  </a:lnTo>
                  <a:lnTo>
                    <a:pt x="827258" y="636012"/>
                  </a:lnTo>
                  <a:lnTo>
                    <a:pt x="827386" y="635818"/>
                  </a:lnTo>
                  <a:lnTo>
                    <a:pt x="827467" y="635637"/>
                  </a:lnTo>
                  <a:lnTo>
                    <a:pt x="827548" y="635443"/>
                  </a:lnTo>
                  <a:lnTo>
                    <a:pt x="827629" y="635261"/>
                  </a:lnTo>
                  <a:lnTo>
                    <a:pt x="827722" y="635067"/>
                  </a:lnTo>
                  <a:lnTo>
                    <a:pt x="827838" y="634835"/>
                  </a:lnTo>
                  <a:lnTo>
                    <a:pt x="827931" y="634641"/>
                  </a:lnTo>
                  <a:lnTo>
                    <a:pt x="828012" y="634460"/>
                  </a:lnTo>
                  <a:lnTo>
                    <a:pt x="828093" y="634266"/>
                  </a:lnTo>
                  <a:lnTo>
                    <a:pt x="828174" y="634085"/>
                  </a:lnTo>
                  <a:lnTo>
                    <a:pt x="828302" y="633891"/>
                  </a:lnTo>
                  <a:lnTo>
                    <a:pt x="828395" y="633709"/>
                  </a:lnTo>
                </a:path>
                <a:path w="925195" h="787400">
                  <a:moveTo>
                    <a:pt x="828395" y="633709"/>
                  </a:moveTo>
                  <a:lnTo>
                    <a:pt x="828476" y="633477"/>
                  </a:lnTo>
                  <a:lnTo>
                    <a:pt x="828557" y="633283"/>
                  </a:lnTo>
                  <a:lnTo>
                    <a:pt x="828638" y="633089"/>
                  </a:lnTo>
                  <a:lnTo>
                    <a:pt x="828766" y="632908"/>
                  </a:lnTo>
                  <a:lnTo>
                    <a:pt x="828847" y="632714"/>
                  </a:lnTo>
                  <a:lnTo>
                    <a:pt x="828940" y="632532"/>
                  </a:lnTo>
                  <a:lnTo>
                    <a:pt x="829021" y="632300"/>
                  </a:lnTo>
                  <a:lnTo>
                    <a:pt x="829102" y="632106"/>
                  </a:lnTo>
                  <a:lnTo>
                    <a:pt x="829230" y="631912"/>
                  </a:lnTo>
                  <a:lnTo>
                    <a:pt x="829311" y="631731"/>
                  </a:lnTo>
                  <a:lnTo>
                    <a:pt x="829404" y="631537"/>
                  </a:lnTo>
                  <a:lnTo>
                    <a:pt x="829485" y="631304"/>
                  </a:lnTo>
                  <a:lnTo>
                    <a:pt x="829566" y="631123"/>
                  </a:lnTo>
                  <a:lnTo>
                    <a:pt x="829694" y="630929"/>
                  </a:lnTo>
                  <a:lnTo>
                    <a:pt x="829775" y="630735"/>
                  </a:lnTo>
                  <a:lnTo>
                    <a:pt x="829856" y="630554"/>
                  </a:lnTo>
                  <a:lnTo>
                    <a:pt x="829949" y="630360"/>
                  </a:lnTo>
                  <a:lnTo>
                    <a:pt x="830030" y="630127"/>
                  </a:lnTo>
                  <a:lnTo>
                    <a:pt x="830158" y="629946"/>
                  </a:lnTo>
                  <a:lnTo>
                    <a:pt x="830239" y="629752"/>
                  </a:lnTo>
                  <a:lnTo>
                    <a:pt x="830320" y="629558"/>
                  </a:lnTo>
                  <a:lnTo>
                    <a:pt x="830402" y="629377"/>
                  </a:lnTo>
                  <a:lnTo>
                    <a:pt x="830494" y="629144"/>
                  </a:lnTo>
                  <a:lnTo>
                    <a:pt x="830622" y="628950"/>
                  </a:lnTo>
                  <a:lnTo>
                    <a:pt x="830703" y="628769"/>
                  </a:lnTo>
                  <a:lnTo>
                    <a:pt x="830784" y="628575"/>
                  </a:lnTo>
                  <a:lnTo>
                    <a:pt x="830866" y="628342"/>
                  </a:lnTo>
                  <a:lnTo>
                    <a:pt x="830958" y="628148"/>
                  </a:lnTo>
                  <a:lnTo>
                    <a:pt x="831086" y="627967"/>
                  </a:lnTo>
                  <a:lnTo>
                    <a:pt x="831167" y="627773"/>
                  </a:lnTo>
                  <a:lnTo>
                    <a:pt x="831248" y="627592"/>
                  </a:lnTo>
                  <a:lnTo>
                    <a:pt x="831330" y="627346"/>
                  </a:lnTo>
                  <a:lnTo>
                    <a:pt x="831422" y="627165"/>
                  </a:lnTo>
                  <a:lnTo>
                    <a:pt x="831538" y="626971"/>
                  </a:lnTo>
                  <a:lnTo>
                    <a:pt x="831631" y="626790"/>
                  </a:lnTo>
                  <a:lnTo>
                    <a:pt x="831712" y="626557"/>
                  </a:lnTo>
                  <a:lnTo>
                    <a:pt x="831794" y="626363"/>
                  </a:lnTo>
                  <a:lnTo>
                    <a:pt x="831875" y="626169"/>
                  </a:lnTo>
                  <a:lnTo>
                    <a:pt x="832002" y="625988"/>
                  </a:lnTo>
                  <a:lnTo>
                    <a:pt x="832095" y="625794"/>
                  </a:lnTo>
                  <a:lnTo>
                    <a:pt x="832176" y="625561"/>
                  </a:lnTo>
                  <a:lnTo>
                    <a:pt x="832258" y="625380"/>
                  </a:lnTo>
                  <a:lnTo>
                    <a:pt x="832339" y="625186"/>
                  </a:lnTo>
                  <a:lnTo>
                    <a:pt x="832466" y="624992"/>
                  </a:lnTo>
                  <a:lnTo>
                    <a:pt x="832548" y="624759"/>
                  </a:lnTo>
                  <a:lnTo>
                    <a:pt x="832640" y="624578"/>
                  </a:lnTo>
                  <a:lnTo>
                    <a:pt x="832722" y="624384"/>
                  </a:lnTo>
                  <a:lnTo>
                    <a:pt x="832803" y="624203"/>
                  </a:lnTo>
                  <a:lnTo>
                    <a:pt x="832930" y="623957"/>
                  </a:lnTo>
                  <a:lnTo>
                    <a:pt x="833012" y="623776"/>
                  </a:lnTo>
                  <a:lnTo>
                    <a:pt x="833104" y="623582"/>
                  </a:lnTo>
                  <a:lnTo>
                    <a:pt x="833186" y="623401"/>
                  </a:lnTo>
                  <a:lnTo>
                    <a:pt x="833267" y="623156"/>
                  </a:lnTo>
                  <a:lnTo>
                    <a:pt x="833394" y="622975"/>
                  </a:lnTo>
                  <a:lnTo>
                    <a:pt x="833476" y="622781"/>
                  </a:lnTo>
                  <a:lnTo>
                    <a:pt x="833557" y="622548"/>
                  </a:lnTo>
                  <a:lnTo>
                    <a:pt x="833650" y="622367"/>
                  </a:lnTo>
                  <a:lnTo>
                    <a:pt x="833731" y="622173"/>
                  </a:lnTo>
                  <a:lnTo>
                    <a:pt x="833858" y="621992"/>
                  </a:lnTo>
                  <a:lnTo>
                    <a:pt x="833940" y="621746"/>
                  </a:lnTo>
                  <a:lnTo>
                    <a:pt x="834021" y="621565"/>
                  </a:lnTo>
                  <a:lnTo>
                    <a:pt x="834102" y="621371"/>
                  </a:lnTo>
                  <a:lnTo>
                    <a:pt x="834195" y="621190"/>
                  </a:lnTo>
                  <a:lnTo>
                    <a:pt x="834322" y="620944"/>
                  </a:lnTo>
                  <a:lnTo>
                    <a:pt x="834404" y="620763"/>
                  </a:lnTo>
                  <a:lnTo>
                    <a:pt x="834485" y="620569"/>
                  </a:lnTo>
                  <a:lnTo>
                    <a:pt x="834566" y="620336"/>
                  </a:lnTo>
                  <a:lnTo>
                    <a:pt x="834659" y="620155"/>
                  </a:lnTo>
                  <a:lnTo>
                    <a:pt x="834786" y="619961"/>
                  </a:lnTo>
                  <a:lnTo>
                    <a:pt x="834868" y="619728"/>
                  </a:lnTo>
                  <a:lnTo>
                    <a:pt x="834949" y="619534"/>
                  </a:lnTo>
                  <a:lnTo>
                    <a:pt x="835030" y="619353"/>
                  </a:lnTo>
                  <a:lnTo>
                    <a:pt x="835123" y="619159"/>
                  </a:lnTo>
                  <a:lnTo>
                    <a:pt x="835239" y="618926"/>
                  </a:lnTo>
                  <a:lnTo>
                    <a:pt x="835332" y="618732"/>
                  </a:lnTo>
                  <a:lnTo>
                    <a:pt x="835413" y="618551"/>
                  </a:lnTo>
                  <a:lnTo>
                    <a:pt x="835494" y="618318"/>
                  </a:lnTo>
                  <a:lnTo>
                    <a:pt x="835575" y="618124"/>
                  </a:lnTo>
                  <a:lnTo>
                    <a:pt x="835703" y="617943"/>
                  </a:lnTo>
                  <a:lnTo>
                    <a:pt x="835796" y="617698"/>
                  </a:lnTo>
                  <a:lnTo>
                    <a:pt x="835877" y="617517"/>
                  </a:lnTo>
                  <a:lnTo>
                    <a:pt x="835958" y="617323"/>
                  </a:lnTo>
                  <a:lnTo>
                    <a:pt x="836039" y="617090"/>
                  </a:lnTo>
                  <a:lnTo>
                    <a:pt x="836167" y="616896"/>
                  </a:lnTo>
                  <a:lnTo>
                    <a:pt x="836248" y="616715"/>
                  </a:lnTo>
                  <a:lnTo>
                    <a:pt x="836341" y="616482"/>
                  </a:lnTo>
                  <a:lnTo>
                    <a:pt x="836422" y="616288"/>
                  </a:lnTo>
                  <a:lnTo>
                    <a:pt x="836503" y="616107"/>
                  </a:lnTo>
                  <a:lnTo>
                    <a:pt x="836631" y="615861"/>
                  </a:lnTo>
                  <a:lnTo>
                    <a:pt x="836712" y="615680"/>
                  </a:lnTo>
                  <a:lnTo>
                    <a:pt x="836805" y="615486"/>
                  </a:lnTo>
                  <a:lnTo>
                    <a:pt x="836886" y="615253"/>
                  </a:lnTo>
                  <a:lnTo>
                    <a:pt x="836967" y="615072"/>
                  </a:lnTo>
                  <a:lnTo>
                    <a:pt x="837095" y="614878"/>
                  </a:lnTo>
                  <a:lnTo>
                    <a:pt x="837176" y="614645"/>
                  </a:lnTo>
                  <a:lnTo>
                    <a:pt x="837257" y="614451"/>
                  </a:lnTo>
                  <a:lnTo>
                    <a:pt x="837350" y="614270"/>
                  </a:lnTo>
                  <a:lnTo>
                    <a:pt x="837431" y="614024"/>
                  </a:lnTo>
                  <a:lnTo>
                    <a:pt x="837559" y="613843"/>
                  </a:lnTo>
                  <a:lnTo>
                    <a:pt x="837640" y="613649"/>
                  </a:lnTo>
                  <a:lnTo>
                    <a:pt x="837721" y="613417"/>
                  </a:lnTo>
                  <a:lnTo>
                    <a:pt x="837802" y="613235"/>
                  </a:lnTo>
                  <a:lnTo>
                    <a:pt x="837895" y="613041"/>
                  </a:lnTo>
                  <a:lnTo>
                    <a:pt x="838023" y="612809"/>
                  </a:lnTo>
                  <a:lnTo>
                    <a:pt x="838104" y="612615"/>
                  </a:lnTo>
                  <a:lnTo>
                    <a:pt x="838185" y="612434"/>
                  </a:lnTo>
                  <a:lnTo>
                    <a:pt x="838266" y="612201"/>
                  </a:lnTo>
                  <a:lnTo>
                    <a:pt x="838359" y="612007"/>
                  </a:lnTo>
                  <a:lnTo>
                    <a:pt x="838487" y="611774"/>
                  </a:lnTo>
                  <a:lnTo>
                    <a:pt x="838568" y="611580"/>
                  </a:lnTo>
                  <a:lnTo>
                    <a:pt x="838649" y="611399"/>
                  </a:lnTo>
                  <a:lnTo>
                    <a:pt x="838730" y="611153"/>
                  </a:lnTo>
                  <a:lnTo>
                    <a:pt x="838823" y="610972"/>
                  </a:lnTo>
                  <a:lnTo>
                    <a:pt x="838939" y="610778"/>
                  </a:lnTo>
                  <a:lnTo>
                    <a:pt x="839032" y="610545"/>
                  </a:lnTo>
                  <a:lnTo>
                    <a:pt x="839113" y="610364"/>
                  </a:lnTo>
                  <a:lnTo>
                    <a:pt x="839194" y="610118"/>
                  </a:lnTo>
                  <a:lnTo>
                    <a:pt x="839276" y="609937"/>
                  </a:lnTo>
                  <a:lnTo>
                    <a:pt x="839403" y="609743"/>
                  </a:lnTo>
                  <a:lnTo>
                    <a:pt x="839496" y="609511"/>
                  </a:lnTo>
                  <a:lnTo>
                    <a:pt x="839577" y="609330"/>
                  </a:lnTo>
                  <a:lnTo>
                    <a:pt x="839658" y="609084"/>
                  </a:lnTo>
                  <a:lnTo>
                    <a:pt x="839740" y="608903"/>
                  </a:lnTo>
                  <a:lnTo>
                    <a:pt x="839867" y="608709"/>
                  </a:lnTo>
                  <a:lnTo>
                    <a:pt x="839948" y="608476"/>
                  </a:lnTo>
                  <a:lnTo>
                    <a:pt x="840041" y="608282"/>
                  </a:lnTo>
                  <a:lnTo>
                    <a:pt x="840122" y="608049"/>
                  </a:lnTo>
                  <a:lnTo>
                    <a:pt x="840204" y="607868"/>
                  </a:lnTo>
                  <a:lnTo>
                    <a:pt x="840331" y="607674"/>
                  </a:lnTo>
                  <a:lnTo>
                    <a:pt x="840412" y="607441"/>
                  </a:lnTo>
                  <a:lnTo>
                    <a:pt x="840505" y="607247"/>
                  </a:lnTo>
                  <a:lnTo>
                    <a:pt x="840586" y="607014"/>
                  </a:lnTo>
                  <a:lnTo>
                    <a:pt x="840668" y="606833"/>
                  </a:lnTo>
                  <a:lnTo>
                    <a:pt x="840795" y="606639"/>
                  </a:lnTo>
                  <a:lnTo>
                    <a:pt x="840876" y="606407"/>
                  </a:lnTo>
                  <a:lnTo>
                    <a:pt x="840958" y="606212"/>
                  </a:lnTo>
                  <a:lnTo>
                    <a:pt x="841050" y="605980"/>
                  </a:lnTo>
                  <a:lnTo>
                    <a:pt x="841132" y="605799"/>
                  </a:lnTo>
                  <a:lnTo>
                    <a:pt x="841259" y="605553"/>
                  </a:lnTo>
                  <a:lnTo>
                    <a:pt x="841340" y="605372"/>
                  </a:lnTo>
                  <a:lnTo>
                    <a:pt x="841422" y="605178"/>
                  </a:lnTo>
                  <a:lnTo>
                    <a:pt x="841503" y="604945"/>
                  </a:lnTo>
                  <a:lnTo>
                    <a:pt x="841596" y="604764"/>
                  </a:lnTo>
                  <a:lnTo>
                    <a:pt x="841723" y="604518"/>
                  </a:lnTo>
                  <a:lnTo>
                    <a:pt x="841804" y="604337"/>
                  </a:lnTo>
                  <a:lnTo>
                    <a:pt x="841886" y="604104"/>
                  </a:lnTo>
                  <a:lnTo>
                    <a:pt x="841967" y="603910"/>
                  </a:lnTo>
                  <a:lnTo>
                    <a:pt x="842060" y="603716"/>
                  </a:lnTo>
                  <a:lnTo>
                    <a:pt x="842187" y="603483"/>
                  </a:lnTo>
                  <a:lnTo>
                    <a:pt x="842268" y="603302"/>
                  </a:lnTo>
                  <a:lnTo>
                    <a:pt x="842350" y="603057"/>
                  </a:lnTo>
                  <a:lnTo>
                    <a:pt x="842431" y="602876"/>
                  </a:lnTo>
                  <a:lnTo>
                    <a:pt x="842524" y="602643"/>
                  </a:lnTo>
                  <a:lnTo>
                    <a:pt x="842640" y="602449"/>
                  </a:lnTo>
                  <a:lnTo>
                    <a:pt x="842732" y="602216"/>
                  </a:lnTo>
                  <a:lnTo>
                    <a:pt x="842814" y="602022"/>
                  </a:lnTo>
                  <a:lnTo>
                    <a:pt x="842895" y="601841"/>
                  </a:lnTo>
                  <a:lnTo>
                    <a:pt x="842976" y="601608"/>
                  </a:lnTo>
                  <a:lnTo>
                    <a:pt x="843104" y="601414"/>
                  </a:lnTo>
                  <a:lnTo>
                    <a:pt x="843196" y="601181"/>
                  </a:lnTo>
                  <a:lnTo>
                    <a:pt x="843278" y="600987"/>
                  </a:lnTo>
                  <a:lnTo>
                    <a:pt x="843359" y="600754"/>
                  </a:lnTo>
                  <a:lnTo>
                    <a:pt x="843440" y="600573"/>
                  </a:lnTo>
                  <a:lnTo>
                    <a:pt x="843568" y="600328"/>
                  </a:lnTo>
                  <a:lnTo>
                    <a:pt x="843649" y="600147"/>
                  </a:lnTo>
                  <a:lnTo>
                    <a:pt x="843742" y="599914"/>
                  </a:lnTo>
                  <a:lnTo>
                    <a:pt x="843823" y="599720"/>
                  </a:lnTo>
                  <a:lnTo>
                    <a:pt x="843904" y="599487"/>
                  </a:lnTo>
                  <a:lnTo>
                    <a:pt x="844032" y="599293"/>
                  </a:lnTo>
                  <a:lnTo>
                    <a:pt x="844113" y="599060"/>
                  </a:lnTo>
                  <a:lnTo>
                    <a:pt x="844206" y="598879"/>
                  </a:lnTo>
                  <a:lnTo>
                    <a:pt x="844287" y="598685"/>
                  </a:lnTo>
                  <a:lnTo>
                    <a:pt x="844368" y="598452"/>
                  </a:lnTo>
                  <a:lnTo>
                    <a:pt x="844496" y="598258"/>
                  </a:lnTo>
                  <a:lnTo>
                    <a:pt x="844577" y="598025"/>
                  </a:lnTo>
                  <a:lnTo>
                    <a:pt x="844658" y="597844"/>
                  </a:lnTo>
                  <a:lnTo>
                    <a:pt x="844751" y="597599"/>
                  </a:lnTo>
                  <a:lnTo>
                    <a:pt x="844832" y="597418"/>
                  </a:lnTo>
                  <a:lnTo>
                    <a:pt x="844960" y="597185"/>
                  </a:lnTo>
                  <a:lnTo>
                    <a:pt x="845041" y="596991"/>
                  </a:lnTo>
                  <a:lnTo>
                    <a:pt x="845122" y="596758"/>
                  </a:lnTo>
                  <a:lnTo>
                    <a:pt x="845203" y="596564"/>
                  </a:lnTo>
                  <a:lnTo>
                    <a:pt x="845296" y="596331"/>
                  </a:lnTo>
                  <a:lnTo>
                    <a:pt x="845424" y="596150"/>
                  </a:lnTo>
                  <a:lnTo>
                    <a:pt x="845505" y="595904"/>
                  </a:lnTo>
                  <a:lnTo>
                    <a:pt x="845586" y="595723"/>
                  </a:lnTo>
                  <a:lnTo>
                    <a:pt x="845667" y="595491"/>
                  </a:lnTo>
                  <a:lnTo>
                    <a:pt x="845760" y="595296"/>
                  </a:lnTo>
                  <a:lnTo>
                    <a:pt x="845876" y="595064"/>
                  </a:lnTo>
                  <a:lnTo>
                    <a:pt x="845969" y="594870"/>
                  </a:lnTo>
                  <a:lnTo>
                    <a:pt x="846050" y="594637"/>
                  </a:lnTo>
                  <a:lnTo>
                    <a:pt x="846131" y="594443"/>
                  </a:lnTo>
                  <a:lnTo>
                    <a:pt x="846224" y="594210"/>
                  </a:lnTo>
                  <a:lnTo>
                    <a:pt x="846340" y="593977"/>
                  </a:lnTo>
                  <a:lnTo>
                    <a:pt x="846433" y="593796"/>
                  </a:lnTo>
                  <a:lnTo>
                    <a:pt x="846514" y="593550"/>
                  </a:lnTo>
                  <a:lnTo>
                    <a:pt x="846595" y="593369"/>
                  </a:lnTo>
                  <a:lnTo>
                    <a:pt x="846676" y="593137"/>
                  </a:lnTo>
                  <a:lnTo>
                    <a:pt x="846804" y="592943"/>
                  </a:lnTo>
                </a:path>
                <a:path w="925195" h="787400">
                  <a:moveTo>
                    <a:pt x="846804" y="592943"/>
                  </a:moveTo>
                  <a:lnTo>
                    <a:pt x="846897" y="592710"/>
                  </a:lnTo>
                  <a:lnTo>
                    <a:pt x="846978" y="592516"/>
                  </a:lnTo>
                  <a:lnTo>
                    <a:pt x="847059" y="592283"/>
                  </a:lnTo>
                  <a:lnTo>
                    <a:pt x="847140" y="592102"/>
                  </a:lnTo>
                  <a:lnTo>
                    <a:pt x="847268" y="591856"/>
                  </a:lnTo>
                  <a:lnTo>
                    <a:pt x="847349" y="591675"/>
                  </a:lnTo>
                  <a:lnTo>
                    <a:pt x="847442" y="591442"/>
                  </a:lnTo>
                  <a:lnTo>
                    <a:pt x="847523" y="591248"/>
                  </a:lnTo>
                  <a:lnTo>
                    <a:pt x="847604" y="591015"/>
                  </a:lnTo>
                  <a:lnTo>
                    <a:pt x="847732" y="590821"/>
                  </a:lnTo>
                  <a:lnTo>
                    <a:pt x="847813" y="590589"/>
                  </a:lnTo>
                  <a:lnTo>
                    <a:pt x="847906" y="590356"/>
                  </a:lnTo>
                  <a:lnTo>
                    <a:pt x="847987" y="590162"/>
                  </a:lnTo>
                  <a:lnTo>
                    <a:pt x="848068" y="589929"/>
                  </a:lnTo>
                  <a:lnTo>
                    <a:pt x="848196" y="589748"/>
                  </a:lnTo>
                  <a:lnTo>
                    <a:pt x="848277" y="589502"/>
                  </a:lnTo>
                  <a:lnTo>
                    <a:pt x="848358" y="589321"/>
                  </a:lnTo>
                  <a:lnTo>
                    <a:pt x="848451" y="589088"/>
                  </a:lnTo>
                  <a:lnTo>
                    <a:pt x="848532" y="588894"/>
                  </a:lnTo>
                  <a:lnTo>
                    <a:pt x="848660" y="588662"/>
                  </a:lnTo>
                  <a:lnTo>
                    <a:pt x="848741" y="588429"/>
                  </a:lnTo>
                  <a:lnTo>
                    <a:pt x="848822" y="588235"/>
                  </a:lnTo>
                  <a:lnTo>
                    <a:pt x="848904" y="588002"/>
                  </a:lnTo>
                  <a:lnTo>
                    <a:pt x="848996" y="587808"/>
                  </a:lnTo>
                  <a:lnTo>
                    <a:pt x="849124" y="587575"/>
                  </a:lnTo>
                  <a:lnTo>
                    <a:pt x="849205" y="587394"/>
                  </a:lnTo>
                  <a:lnTo>
                    <a:pt x="849286" y="587148"/>
                  </a:lnTo>
                  <a:lnTo>
                    <a:pt x="849368" y="586915"/>
                  </a:lnTo>
                  <a:lnTo>
                    <a:pt x="849460" y="586734"/>
                  </a:lnTo>
                  <a:lnTo>
                    <a:pt x="849576" y="586489"/>
                  </a:lnTo>
                  <a:lnTo>
                    <a:pt x="849669" y="586308"/>
                  </a:lnTo>
                  <a:lnTo>
                    <a:pt x="849750" y="586075"/>
                  </a:lnTo>
                  <a:lnTo>
                    <a:pt x="849832" y="585881"/>
                  </a:lnTo>
                  <a:lnTo>
                    <a:pt x="849924" y="585648"/>
                  </a:lnTo>
                  <a:lnTo>
                    <a:pt x="850040" y="585415"/>
                  </a:lnTo>
                  <a:lnTo>
                    <a:pt x="850133" y="585221"/>
                  </a:lnTo>
                  <a:lnTo>
                    <a:pt x="850214" y="584988"/>
                  </a:lnTo>
                  <a:lnTo>
                    <a:pt x="850296" y="584794"/>
                  </a:lnTo>
                  <a:lnTo>
                    <a:pt x="850377" y="584562"/>
                  </a:lnTo>
                  <a:lnTo>
                    <a:pt x="850504" y="584329"/>
                  </a:lnTo>
                  <a:lnTo>
                    <a:pt x="850597" y="584135"/>
                  </a:lnTo>
                  <a:lnTo>
                    <a:pt x="850678" y="583902"/>
                  </a:lnTo>
                  <a:lnTo>
                    <a:pt x="850760" y="583721"/>
                  </a:lnTo>
                  <a:lnTo>
                    <a:pt x="850841" y="583488"/>
                  </a:lnTo>
                  <a:lnTo>
                    <a:pt x="850968" y="583242"/>
                  </a:lnTo>
                  <a:lnTo>
                    <a:pt x="851050" y="583061"/>
                  </a:lnTo>
                  <a:lnTo>
                    <a:pt x="851142" y="582828"/>
                  </a:lnTo>
                  <a:lnTo>
                    <a:pt x="851224" y="582634"/>
                  </a:lnTo>
                  <a:lnTo>
                    <a:pt x="851305" y="582402"/>
                  </a:lnTo>
                  <a:lnTo>
                    <a:pt x="851432" y="582169"/>
                  </a:lnTo>
                  <a:lnTo>
                    <a:pt x="851514" y="581975"/>
                  </a:lnTo>
                  <a:lnTo>
                    <a:pt x="851606" y="581742"/>
                  </a:lnTo>
                  <a:lnTo>
                    <a:pt x="851688" y="581548"/>
                  </a:lnTo>
                  <a:lnTo>
                    <a:pt x="851769" y="581315"/>
                  </a:lnTo>
                  <a:lnTo>
                    <a:pt x="851896" y="581082"/>
                  </a:lnTo>
                  <a:lnTo>
                    <a:pt x="851978" y="580888"/>
                  </a:lnTo>
                  <a:lnTo>
                    <a:pt x="852059" y="580656"/>
                  </a:lnTo>
                  <a:lnTo>
                    <a:pt x="852152" y="580423"/>
                  </a:lnTo>
                  <a:lnTo>
                    <a:pt x="852233" y="580229"/>
                  </a:lnTo>
                  <a:lnTo>
                    <a:pt x="852360" y="579996"/>
                  </a:lnTo>
                  <a:lnTo>
                    <a:pt x="852442" y="579815"/>
                  </a:lnTo>
                  <a:lnTo>
                    <a:pt x="852523" y="579569"/>
                  </a:lnTo>
                  <a:lnTo>
                    <a:pt x="852604" y="579336"/>
                  </a:lnTo>
                  <a:lnTo>
                    <a:pt x="852697" y="579155"/>
                  </a:lnTo>
                  <a:lnTo>
                    <a:pt x="852825" y="578923"/>
                  </a:lnTo>
                  <a:lnTo>
                    <a:pt x="852906" y="578677"/>
                  </a:lnTo>
                  <a:lnTo>
                    <a:pt x="852987" y="578496"/>
                  </a:lnTo>
                  <a:lnTo>
                    <a:pt x="853068" y="578263"/>
                  </a:lnTo>
                  <a:lnTo>
                    <a:pt x="853161" y="578069"/>
                  </a:lnTo>
                  <a:lnTo>
                    <a:pt x="853277" y="577836"/>
                  </a:lnTo>
                  <a:lnTo>
                    <a:pt x="853370" y="577603"/>
                  </a:lnTo>
                  <a:lnTo>
                    <a:pt x="853451" y="577409"/>
                  </a:lnTo>
                  <a:lnTo>
                    <a:pt x="853532" y="577176"/>
                  </a:lnTo>
                  <a:lnTo>
                    <a:pt x="853625" y="576944"/>
                  </a:lnTo>
                  <a:lnTo>
                    <a:pt x="853741" y="576750"/>
                  </a:lnTo>
                  <a:lnTo>
                    <a:pt x="853834" y="576517"/>
                  </a:lnTo>
                  <a:lnTo>
                    <a:pt x="853915" y="576284"/>
                  </a:lnTo>
                  <a:lnTo>
                    <a:pt x="853996" y="576090"/>
                  </a:lnTo>
                  <a:lnTo>
                    <a:pt x="854077" y="575857"/>
                  </a:lnTo>
                  <a:lnTo>
                    <a:pt x="854205" y="575624"/>
                  </a:lnTo>
                  <a:lnTo>
                    <a:pt x="854298" y="575430"/>
                  </a:lnTo>
                  <a:lnTo>
                    <a:pt x="854379" y="575198"/>
                  </a:lnTo>
                  <a:lnTo>
                    <a:pt x="854460" y="574965"/>
                  </a:lnTo>
                  <a:lnTo>
                    <a:pt x="854541" y="574771"/>
                  </a:lnTo>
                  <a:lnTo>
                    <a:pt x="854669" y="574538"/>
                  </a:lnTo>
                  <a:lnTo>
                    <a:pt x="854750" y="574305"/>
                  </a:lnTo>
                  <a:lnTo>
                    <a:pt x="854843" y="574111"/>
                  </a:lnTo>
                  <a:lnTo>
                    <a:pt x="854924" y="573878"/>
                  </a:lnTo>
                  <a:lnTo>
                    <a:pt x="855005" y="573646"/>
                  </a:lnTo>
                  <a:lnTo>
                    <a:pt x="855133" y="573452"/>
                  </a:lnTo>
                  <a:lnTo>
                    <a:pt x="855214" y="573219"/>
                  </a:lnTo>
                  <a:lnTo>
                    <a:pt x="855307" y="572986"/>
                  </a:lnTo>
                  <a:lnTo>
                    <a:pt x="855388" y="572792"/>
                  </a:lnTo>
                  <a:lnTo>
                    <a:pt x="855469" y="572559"/>
                  </a:lnTo>
                  <a:lnTo>
                    <a:pt x="855597" y="572326"/>
                  </a:lnTo>
                  <a:lnTo>
                    <a:pt x="855678" y="572132"/>
                  </a:lnTo>
                  <a:lnTo>
                    <a:pt x="855759" y="571900"/>
                  </a:lnTo>
                  <a:lnTo>
                    <a:pt x="855852" y="571667"/>
                  </a:lnTo>
                  <a:lnTo>
                    <a:pt x="855933" y="571473"/>
                  </a:lnTo>
                  <a:lnTo>
                    <a:pt x="856061" y="571240"/>
                  </a:lnTo>
                  <a:lnTo>
                    <a:pt x="856142" y="571007"/>
                  </a:lnTo>
                  <a:lnTo>
                    <a:pt x="856223" y="570826"/>
                  </a:lnTo>
                  <a:lnTo>
                    <a:pt x="856305" y="570580"/>
                  </a:lnTo>
                  <a:lnTo>
                    <a:pt x="856397" y="570347"/>
                  </a:lnTo>
                  <a:lnTo>
                    <a:pt x="856525" y="570166"/>
                  </a:lnTo>
                  <a:lnTo>
                    <a:pt x="856606" y="569921"/>
                  </a:lnTo>
                  <a:lnTo>
                    <a:pt x="856687" y="569688"/>
                  </a:lnTo>
                  <a:lnTo>
                    <a:pt x="856769" y="569455"/>
                  </a:lnTo>
                  <a:lnTo>
                    <a:pt x="856861" y="569261"/>
                  </a:lnTo>
                  <a:lnTo>
                    <a:pt x="856977" y="569028"/>
                  </a:lnTo>
                  <a:lnTo>
                    <a:pt x="857070" y="568795"/>
                  </a:lnTo>
                  <a:lnTo>
                    <a:pt x="857151" y="568601"/>
                  </a:lnTo>
                  <a:lnTo>
                    <a:pt x="857233" y="568369"/>
                  </a:lnTo>
                  <a:lnTo>
                    <a:pt x="857314" y="568136"/>
                  </a:lnTo>
                  <a:lnTo>
                    <a:pt x="857441" y="567955"/>
                  </a:lnTo>
                  <a:lnTo>
                    <a:pt x="857534" y="567709"/>
                  </a:lnTo>
                  <a:lnTo>
                    <a:pt x="857615" y="567476"/>
                  </a:lnTo>
                  <a:lnTo>
                    <a:pt x="857697" y="567243"/>
                  </a:lnTo>
                  <a:lnTo>
                    <a:pt x="857778" y="567049"/>
                  </a:lnTo>
                  <a:lnTo>
                    <a:pt x="857905" y="566817"/>
                  </a:lnTo>
                  <a:lnTo>
                    <a:pt x="857998" y="566584"/>
                  </a:lnTo>
                  <a:lnTo>
                    <a:pt x="858079" y="566390"/>
                  </a:lnTo>
                  <a:lnTo>
                    <a:pt x="858161" y="566157"/>
                  </a:lnTo>
                  <a:lnTo>
                    <a:pt x="858242" y="565924"/>
                  </a:lnTo>
                  <a:lnTo>
                    <a:pt x="858369" y="565691"/>
                  </a:lnTo>
                  <a:lnTo>
                    <a:pt x="858451" y="565497"/>
                  </a:lnTo>
                  <a:lnTo>
                    <a:pt x="858543" y="565265"/>
                  </a:lnTo>
                  <a:lnTo>
                    <a:pt x="858625" y="565032"/>
                  </a:lnTo>
                  <a:lnTo>
                    <a:pt x="858706" y="564799"/>
                  </a:lnTo>
                  <a:lnTo>
                    <a:pt x="858833" y="564605"/>
                  </a:lnTo>
                  <a:lnTo>
                    <a:pt x="858915" y="564372"/>
                  </a:lnTo>
                  <a:lnTo>
                    <a:pt x="859007" y="564139"/>
                  </a:lnTo>
                  <a:lnTo>
                    <a:pt x="859089" y="563945"/>
                  </a:lnTo>
                  <a:lnTo>
                    <a:pt x="859170" y="563713"/>
                  </a:lnTo>
                  <a:lnTo>
                    <a:pt x="859297" y="563480"/>
                  </a:lnTo>
                  <a:lnTo>
                    <a:pt x="859379" y="563247"/>
                  </a:lnTo>
                  <a:lnTo>
                    <a:pt x="859460" y="563053"/>
                  </a:lnTo>
                  <a:lnTo>
                    <a:pt x="859553" y="562820"/>
                  </a:lnTo>
                  <a:lnTo>
                    <a:pt x="859634" y="562587"/>
                  </a:lnTo>
                  <a:lnTo>
                    <a:pt x="859761" y="562342"/>
                  </a:lnTo>
                  <a:lnTo>
                    <a:pt x="859843" y="562160"/>
                  </a:lnTo>
                  <a:lnTo>
                    <a:pt x="859924" y="561928"/>
                  </a:lnTo>
                  <a:lnTo>
                    <a:pt x="860005" y="561695"/>
                  </a:lnTo>
                  <a:lnTo>
                    <a:pt x="860098" y="561449"/>
                  </a:lnTo>
                  <a:lnTo>
                    <a:pt x="860225" y="561268"/>
                  </a:lnTo>
                  <a:lnTo>
                    <a:pt x="860307" y="561035"/>
                  </a:lnTo>
                  <a:lnTo>
                    <a:pt x="860388" y="560790"/>
                  </a:lnTo>
                  <a:lnTo>
                    <a:pt x="860469" y="560557"/>
                  </a:lnTo>
                  <a:lnTo>
                    <a:pt x="860562" y="560376"/>
                  </a:lnTo>
                  <a:lnTo>
                    <a:pt x="860678" y="560130"/>
                  </a:lnTo>
                  <a:lnTo>
                    <a:pt x="860771" y="559897"/>
                  </a:lnTo>
                  <a:lnTo>
                    <a:pt x="860852" y="559664"/>
                  </a:lnTo>
                  <a:lnTo>
                    <a:pt x="860933" y="559470"/>
                  </a:lnTo>
                  <a:lnTo>
                    <a:pt x="861014" y="559237"/>
                  </a:lnTo>
                  <a:lnTo>
                    <a:pt x="861142" y="559005"/>
                  </a:lnTo>
                  <a:lnTo>
                    <a:pt x="861235" y="558772"/>
                  </a:lnTo>
                  <a:lnTo>
                    <a:pt x="861316" y="558539"/>
                  </a:lnTo>
                  <a:lnTo>
                    <a:pt x="861397" y="558345"/>
                  </a:lnTo>
                  <a:lnTo>
                    <a:pt x="861478" y="558112"/>
                  </a:lnTo>
                  <a:lnTo>
                    <a:pt x="861606" y="557879"/>
                  </a:lnTo>
                  <a:lnTo>
                    <a:pt x="861699" y="557647"/>
                  </a:lnTo>
                  <a:lnTo>
                    <a:pt x="861780" y="557453"/>
                  </a:lnTo>
                  <a:lnTo>
                    <a:pt x="861861" y="557220"/>
                  </a:lnTo>
                  <a:lnTo>
                    <a:pt x="861942" y="556987"/>
                  </a:lnTo>
                  <a:lnTo>
                    <a:pt x="862070" y="556741"/>
                  </a:lnTo>
                  <a:lnTo>
                    <a:pt x="862151" y="556560"/>
                  </a:lnTo>
                  <a:lnTo>
                    <a:pt x="862244" y="556327"/>
                  </a:lnTo>
                  <a:lnTo>
                    <a:pt x="862325" y="556082"/>
                  </a:lnTo>
                  <a:lnTo>
                    <a:pt x="862406" y="555849"/>
                  </a:lnTo>
                  <a:lnTo>
                    <a:pt x="862870" y="554724"/>
                  </a:lnTo>
                  <a:lnTo>
                    <a:pt x="862998" y="554491"/>
                  </a:lnTo>
                  <a:lnTo>
                    <a:pt x="863079" y="554297"/>
                  </a:lnTo>
                  <a:lnTo>
                    <a:pt x="863160" y="554064"/>
                  </a:lnTo>
                  <a:lnTo>
                    <a:pt x="863253" y="553831"/>
                  </a:lnTo>
                  <a:lnTo>
                    <a:pt x="863334" y="553598"/>
                  </a:lnTo>
                  <a:lnTo>
                    <a:pt x="863462" y="553353"/>
                  </a:lnTo>
                  <a:lnTo>
                    <a:pt x="863543" y="553172"/>
                  </a:lnTo>
                  <a:lnTo>
                    <a:pt x="863624" y="552939"/>
                  </a:lnTo>
                  <a:lnTo>
                    <a:pt x="863717" y="552693"/>
                  </a:lnTo>
                  <a:lnTo>
                    <a:pt x="863798" y="552460"/>
                  </a:lnTo>
                  <a:lnTo>
                    <a:pt x="863926" y="552227"/>
                  </a:lnTo>
                  <a:lnTo>
                    <a:pt x="864007" y="552033"/>
                  </a:lnTo>
                  <a:lnTo>
                    <a:pt x="864088" y="551801"/>
                  </a:lnTo>
                  <a:lnTo>
                    <a:pt x="864169" y="551568"/>
                  </a:lnTo>
                  <a:lnTo>
                    <a:pt x="864262" y="551335"/>
                  </a:lnTo>
                  <a:lnTo>
                    <a:pt x="864378" y="551102"/>
                  </a:lnTo>
                  <a:lnTo>
                    <a:pt x="864471" y="550908"/>
                  </a:lnTo>
                  <a:lnTo>
                    <a:pt x="864552" y="550675"/>
                  </a:lnTo>
                  <a:lnTo>
                    <a:pt x="864633" y="550443"/>
                  </a:lnTo>
                  <a:lnTo>
                    <a:pt x="864715" y="550210"/>
                  </a:lnTo>
                  <a:lnTo>
                    <a:pt x="864842" y="549964"/>
                  </a:lnTo>
                  <a:lnTo>
                    <a:pt x="864935" y="549731"/>
                  </a:lnTo>
                  <a:lnTo>
                    <a:pt x="865016" y="549550"/>
                  </a:lnTo>
                  <a:lnTo>
                    <a:pt x="865097" y="549304"/>
                  </a:lnTo>
                  <a:lnTo>
                    <a:pt x="865179" y="549072"/>
                  </a:lnTo>
                </a:path>
                <a:path w="925195" h="787400">
                  <a:moveTo>
                    <a:pt x="865179" y="549072"/>
                  </a:moveTo>
                  <a:lnTo>
                    <a:pt x="865306" y="548839"/>
                  </a:lnTo>
                  <a:lnTo>
                    <a:pt x="865399" y="548606"/>
                  </a:lnTo>
                  <a:lnTo>
                    <a:pt x="865480" y="548412"/>
                  </a:lnTo>
                  <a:lnTo>
                    <a:pt x="865561" y="548179"/>
                  </a:lnTo>
                  <a:lnTo>
                    <a:pt x="865643" y="547946"/>
                  </a:lnTo>
                  <a:lnTo>
                    <a:pt x="865770" y="547714"/>
                  </a:lnTo>
                  <a:lnTo>
                    <a:pt x="865851" y="547468"/>
                  </a:lnTo>
                  <a:lnTo>
                    <a:pt x="865944" y="547235"/>
                  </a:lnTo>
                  <a:lnTo>
                    <a:pt x="866025" y="547054"/>
                  </a:lnTo>
                  <a:lnTo>
                    <a:pt x="866107" y="546808"/>
                  </a:lnTo>
                  <a:lnTo>
                    <a:pt x="866234" y="546575"/>
                  </a:lnTo>
                  <a:lnTo>
                    <a:pt x="866315" y="546343"/>
                  </a:lnTo>
                  <a:lnTo>
                    <a:pt x="866408" y="546110"/>
                  </a:lnTo>
                  <a:lnTo>
                    <a:pt x="866489" y="545877"/>
                  </a:lnTo>
                  <a:lnTo>
                    <a:pt x="866571" y="545631"/>
                  </a:lnTo>
                  <a:lnTo>
                    <a:pt x="866698" y="545450"/>
                  </a:lnTo>
                  <a:lnTo>
                    <a:pt x="866779" y="545217"/>
                  </a:lnTo>
                  <a:lnTo>
                    <a:pt x="866861" y="544985"/>
                  </a:lnTo>
                  <a:lnTo>
                    <a:pt x="866953" y="544739"/>
                  </a:lnTo>
                  <a:lnTo>
                    <a:pt x="867035" y="544506"/>
                  </a:lnTo>
                  <a:lnTo>
                    <a:pt x="867162" y="544273"/>
                  </a:lnTo>
                  <a:lnTo>
                    <a:pt x="867243" y="544079"/>
                  </a:lnTo>
                  <a:lnTo>
                    <a:pt x="867325" y="543846"/>
                  </a:lnTo>
                  <a:lnTo>
                    <a:pt x="867417" y="543614"/>
                  </a:lnTo>
                  <a:lnTo>
                    <a:pt x="867499" y="543381"/>
                  </a:lnTo>
                  <a:lnTo>
                    <a:pt x="867626" y="543148"/>
                  </a:lnTo>
                  <a:lnTo>
                    <a:pt x="867707" y="542902"/>
                  </a:lnTo>
                  <a:lnTo>
                    <a:pt x="867789" y="542669"/>
                  </a:lnTo>
                  <a:lnTo>
                    <a:pt x="867870" y="542488"/>
                  </a:lnTo>
                  <a:lnTo>
                    <a:pt x="867963" y="542243"/>
                  </a:lnTo>
                  <a:lnTo>
                    <a:pt x="868415" y="541066"/>
                  </a:lnTo>
                  <a:lnTo>
                    <a:pt x="868543" y="540833"/>
                  </a:lnTo>
                  <a:lnTo>
                    <a:pt x="868635" y="540652"/>
                  </a:lnTo>
                  <a:lnTo>
                    <a:pt x="868717" y="540419"/>
                  </a:lnTo>
                  <a:lnTo>
                    <a:pt x="868798" y="540173"/>
                  </a:lnTo>
                  <a:lnTo>
                    <a:pt x="868879" y="539940"/>
                  </a:lnTo>
                  <a:lnTo>
                    <a:pt x="869007" y="539708"/>
                  </a:lnTo>
                  <a:lnTo>
                    <a:pt x="869099" y="539475"/>
                  </a:lnTo>
                  <a:lnTo>
                    <a:pt x="869181" y="539242"/>
                  </a:lnTo>
                  <a:lnTo>
                    <a:pt x="869262" y="538996"/>
                  </a:lnTo>
                  <a:lnTo>
                    <a:pt x="869343" y="538815"/>
                  </a:lnTo>
                  <a:lnTo>
                    <a:pt x="869471" y="538582"/>
                  </a:lnTo>
                  <a:lnTo>
                    <a:pt x="869552" y="538337"/>
                  </a:lnTo>
                  <a:lnTo>
                    <a:pt x="869645" y="538104"/>
                  </a:lnTo>
                  <a:lnTo>
                    <a:pt x="869726" y="537871"/>
                  </a:lnTo>
                  <a:lnTo>
                    <a:pt x="869807" y="537638"/>
                  </a:lnTo>
                  <a:lnTo>
                    <a:pt x="869935" y="537405"/>
                  </a:lnTo>
                  <a:lnTo>
                    <a:pt x="870016" y="537160"/>
                  </a:lnTo>
                  <a:lnTo>
                    <a:pt x="870109" y="536927"/>
                  </a:lnTo>
                  <a:lnTo>
                    <a:pt x="870190" y="536746"/>
                  </a:lnTo>
                  <a:lnTo>
                    <a:pt x="870271" y="536500"/>
                  </a:lnTo>
                  <a:lnTo>
                    <a:pt x="870399" y="536267"/>
                  </a:lnTo>
                  <a:lnTo>
                    <a:pt x="870480" y="536035"/>
                  </a:lnTo>
                  <a:lnTo>
                    <a:pt x="870561" y="535802"/>
                  </a:lnTo>
                  <a:lnTo>
                    <a:pt x="870654" y="535569"/>
                  </a:lnTo>
                  <a:lnTo>
                    <a:pt x="870735" y="535323"/>
                  </a:lnTo>
                  <a:lnTo>
                    <a:pt x="870863" y="535090"/>
                  </a:lnTo>
                  <a:lnTo>
                    <a:pt x="870944" y="534858"/>
                  </a:lnTo>
                  <a:lnTo>
                    <a:pt x="871025" y="534676"/>
                  </a:lnTo>
                  <a:lnTo>
                    <a:pt x="871118" y="534431"/>
                  </a:lnTo>
                  <a:lnTo>
                    <a:pt x="871199" y="534198"/>
                  </a:lnTo>
                  <a:lnTo>
                    <a:pt x="871327" y="533965"/>
                  </a:lnTo>
                  <a:lnTo>
                    <a:pt x="871408" y="533732"/>
                  </a:lnTo>
                  <a:lnTo>
                    <a:pt x="871489" y="533500"/>
                  </a:lnTo>
                  <a:lnTo>
                    <a:pt x="871570" y="533254"/>
                  </a:lnTo>
                  <a:lnTo>
                    <a:pt x="871663" y="533021"/>
                  </a:lnTo>
                  <a:lnTo>
                    <a:pt x="871779" y="532788"/>
                  </a:lnTo>
                  <a:lnTo>
                    <a:pt x="871872" y="532555"/>
                  </a:lnTo>
                  <a:lnTo>
                    <a:pt x="871953" y="532323"/>
                  </a:lnTo>
                  <a:lnTo>
                    <a:pt x="872034" y="532129"/>
                  </a:lnTo>
                  <a:lnTo>
                    <a:pt x="872115" y="531896"/>
                  </a:lnTo>
                  <a:lnTo>
                    <a:pt x="872243" y="531663"/>
                  </a:lnTo>
                  <a:lnTo>
                    <a:pt x="872336" y="531417"/>
                  </a:lnTo>
                  <a:lnTo>
                    <a:pt x="872417" y="531184"/>
                  </a:lnTo>
                  <a:lnTo>
                    <a:pt x="872498" y="530952"/>
                  </a:lnTo>
                  <a:lnTo>
                    <a:pt x="872579" y="530719"/>
                  </a:lnTo>
                  <a:lnTo>
                    <a:pt x="872707" y="530486"/>
                  </a:lnTo>
                  <a:lnTo>
                    <a:pt x="872800" y="530240"/>
                  </a:lnTo>
                  <a:lnTo>
                    <a:pt x="872881" y="530007"/>
                  </a:lnTo>
                  <a:lnTo>
                    <a:pt x="872962" y="529775"/>
                  </a:lnTo>
                  <a:lnTo>
                    <a:pt x="873043" y="529542"/>
                  </a:lnTo>
                  <a:lnTo>
                    <a:pt x="873171" y="529309"/>
                  </a:lnTo>
                  <a:lnTo>
                    <a:pt x="873252" y="529063"/>
                  </a:lnTo>
                  <a:lnTo>
                    <a:pt x="873345" y="528882"/>
                  </a:lnTo>
                  <a:lnTo>
                    <a:pt x="873426" y="528649"/>
                  </a:lnTo>
                  <a:lnTo>
                    <a:pt x="873507" y="528404"/>
                  </a:lnTo>
                  <a:lnTo>
                    <a:pt x="873635" y="528171"/>
                  </a:lnTo>
                  <a:lnTo>
                    <a:pt x="873716" y="527938"/>
                  </a:lnTo>
                  <a:lnTo>
                    <a:pt x="873809" y="527705"/>
                  </a:lnTo>
                  <a:lnTo>
                    <a:pt x="873890" y="527472"/>
                  </a:lnTo>
                  <a:lnTo>
                    <a:pt x="873971" y="527240"/>
                  </a:lnTo>
                  <a:lnTo>
                    <a:pt x="874099" y="526994"/>
                  </a:lnTo>
                  <a:lnTo>
                    <a:pt x="874180" y="526761"/>
                  </a:lnTo>
                  <a:lnTo>
                    <a:pt x="874261" y="526528"/>
                  </a:lnTo>
                  <a:lnTo>
                    <a:pt x="874354" y="526295"/>
                  </a:lnTo>
                  <a:lnTo>
                    <a:pt x="874435" y="526063"/>
                  </a:lnTo>
                  <a:lnTo>
                    <a:pt x="874563" y="525817"/>
                  </a:lnTo>
                  <a:lnTo>
                    <a:pt x="874644" y="525584"/>
                  </a:lnTo>
                  <a:lnTo>
                    <a:pt x="874725" y="525351"/>
                  </a:lnTo>
                  <a:lnTo>
                    <a:pt x="874818" y="525119"/>
                  </a:lnTo>
                  <a:lnTo>
                    <a:pt x="874899" y="524925"/>
                  </a:lnTo>
                  <a:lnTo>
                    <a:pt x="875027" y="524692"/>
                  </a:lnTo>
                  <a:lnTo>
                    <a:pt x="875108" y="524459"/>
                  </a:lnTo>
                  <a:lnTo>
                    <a:pt x="875189" y="524226"/>
                  </a:lnTo>
                  <a:lnTo>
                    <a:pt x="875271" y="523980"/>
                  </a:lnTo>
                  <a:lnTo>
                    <a:pt x="875363" y="523748"/>
                  </a:lnTo>
                  <a:lnTo>
                    <a:pt x="875479" y="523515"/>
                  </a:lnTo>
                  <a:lnTo>
                    <a:pt x="875572" y="523282"/>
                  </a:lnTo>
                  <a:lnTo>
                    <a:pt x="875653" y="523049"/>
                  </a:lnTo>
                  <a:lnTo>
                    <a:pt x="875735" y="522803"/>
                  </a:lnTo>
                  <a:lnTo>
                    <a:pt x="875816" y="522571"/>
                  </a:lnTo>
                  <a:lnTo>
                    <a:pt x="875943" y="522338"/>
                  </a:lnTo>
                  <a:lnTo>
                    <a:pt x="876036" y="522105"/>
                  </a:lnTo>
                  <a:lnTo>
                    <a:pt x="876117" y="521872"/>
                  </a:lnTo>
                  <a:lnTo>
                    <a:pt x="876199" y="521626"/>
                  </a:lnTo>
                  <a:lnTo>
                    <a:pt x="876280" y="521394"/>
                  </a:lnTo>
                  <a:lnTo>
                    <a:pt x="876407" y="521161"/>
                  </a:lnTo>
                  <a:lnTo>
                    <a:pt x="876489" y="520928"/>
                  </a:lnTo>
                  <a:lnTo>
                    <a:pt x="876581" y="520695"/>
                  </a:lnTo>
                  <a:lnTo>
                    <a:pt x="876663" y="520449"/>
                  </a:lnTo>
                  <a:lnTo>
                    <a:pt x="876744" y="520217"/>
                  </a:lnTo>
                  <a:lnTo>
                    <a:pt x="876871" y="519984"/>
                  </a:lnTo>
                  <a:lnTo>
                    <a:pt x="876953" y="519751"/>
                  </a:lnTo>
                  <a:lnTo>
                    <a:pt x="877045" y="519518"/>
                  </a:lnTo>
                  <a:lnTo>
                    <a:pt x="877127" y="519273"/>
                  </a:lnTo>
                  <a:lnTo>
                    <a:pt x="877208" y="519040"/>
                  </a:lnTo>
                  <a:lnTo>
                    <a:pt x="877335" y="518807"/>
                  </a:lnTo>
                  <a:lnTo>
                    <a:pt x="877417" y="518574"/>
                  </a:lnTo>
                  <a:lnTo>
                    <a:pt x="877509" y="518341"/>
                  </a:lnTo>
                  <a:lnTo>
                    <a:pt x="877591" y="518096"/>
                  </a:lnTo>
                  <a:lnTo>
                    <a:pt x="877672" y="517914"/>
                  </a:lnTo>
                  <a:lnTo>
                    <a:pt x="877799" y="517682"/>
                  </a:lnTo>
                  <a:lnTo>
                    <a:pt x="877881" y="517449"/>
                  </a:lnTo>
                  <a:lnTo>
                    <a:pt x="877962" y="517203"/>
                  </a:lnTo>
                  <a:lnTo>
                    <a:pt x="878055" y="516970"/>
                  </a:lnTo>
                  <a:lnTo>
                    <a:pt x="878136" y="516738"/>
                  </a:lnTo>
                  <a:lnTo>
                    <a:pt x="878263" y="516505"/>
                  </a:lnTo>
                  <a:lnTo>
                    <a:pt x="878345" y="516272"/>
                  </a:lnTo>
                  <a:lnTo>
                    <a:pt x="878426" y="516026"/>
                  </a:lnTo>
                  <a:lnTo>
                    <a:pt x="878519" y="515793"/>
                  </a:lnTo>
                  <a:lnTo>
                    <a:pt x="878600" y="515561"/>
                  </a:lnTo>
                  <a:lnTo>
                    <a:pt x="878727" y="515328"/>
                  </a:lnTo>
                  <a:lnTo>
                    <a:pt x="878809" y="515095"/>
                  </a:lnTo>
                  <a:lnTo>
                    <a:pt x="878890" y="514849"/>
                  </a:lnTo>
                  <a:lnTo>
                    <a:pt x="878971" y="514616"/>
                  </a:lnTo>
                  <a:lnTo>
                    <a:pt x="879064" y="514384"/>
                  </a:lnTo>
                  <a:lnTo>
                    <a:pt x="879180" y="514151"/>
                  </a:lnTo>
                  <a:lnTo>
                    <a:pt x="879273" y="513918"/>
                  </a:lnTo>
                  <a:lnTo>
                    <a:pt x="879354" y="513672"/>
                  </a:lnTo>
                  <a:lnTo>
                    <a:pt x="879435" y="513439"/>
                  </a:lnTo>
                  <a:lnTo>
                    <a:pt x="879516" y="513207"/>
                  </a:lnTo>
                  <a:lnTo>
                    <a:pt x="879644" y="512974"/>
                  </a:lnTo>
                  <a:lnTo>
                    <a:pt x="879737" y="512741"/>
                  </a:lnTo>
                  <a:lnTo>
                    <a:pt x="879818" y="512495"/>
                  </a:lnTo>
                  <a:lnTo>
                    <a:pt x="879899" y="512262"/>
                  </a:lnTo>
                  <a:lnTo>
                    <a:pt x="879980" y="512030"/>
                  </a:lnTo>
                  <a:lnTo>
                    <a:pt x="880108" y="511797"/>
                  </a:lnTo>
                  <a:lnTo>
                    <a:pt x="880189" y="511564"/>
                  </a:lnTo>
                  <a:lnTo>
                    <a:pt x="880282" y="511318"/>
                  </a:lnTo>
                  <a:lnTo>
                    <a:pt x="880363" y="511086"/>
                  </a:lnTo>
                  <a:lnTo>
                    <a:pt x="880444" y="510853"/>
                  </a:lnTo>
                  <a:lnTo>
                    <a:pt x="880572" y="510620"/>
                  </a:lnTo>
                  <a:lnTo>
                    <a:pt x="880653" y="510387"/>
                  </a:lnTo>
                  <a:lnTo>
                    <a:pt x="880746" y="510103"/>
                  </a:lnTo>
                  <a:lnTo>
                    <a:pt x="880827" y="509870"/>
                  </a:lnTo>
                  <a:lnTo>
                    <a:pt x="880908" y="509624"/>
                  </a:lnTo>
                  <a:lnTo>
                    <a:pt x="881036" y="509391"/>
                  </a:lnTo>
                  <a:lnTo>
                    <a:pt x="881117" y="509158"/>
                  </a:lnTo>
                  <a:lnTo>
                    <a:pt x="881210" y="508926"/>
                  </a:lnTo>
                  <a:lnTo>
                    <a:pt x="881291" y="508693"/>
                  </a:lnTo>
                  <a:lnTo>
                    <a:pt x="881372" y="508447"/>
                  </a:lnTo>
                  <a:lnTo>
                    <a:pt x="881500" y="508214"/>
                  </a:lnTo>
                  <a:lnTo>
                    <a:pt x="881581" y="507981"/>
                  </a:lnTo>
                  <a:lnTo>
                    <a:pt x="881662" y="507749"/>
                  </a:lnTo>
                  <a:lnTo>
                    <a:pt x="881755" y="507516"/>
                  </a:lnTo>
                  <a:lnTo>
                    <a:pt x="881836" y="507270"/>
                  </a:lnTo>
                  <a:lnTo>
                    <a:pt x="881964" y="507037"/>
                  </a:lnTo>
                  <a:lnTo>
                    <a:pt x="882045" y="506804"/>
                  </a:lnTo>
                  <a:lnTo>
                    <a:pt x="882126" y="506572"/>
                  </a:lnTo>
                  <a:lnTo>
                    <a:pt x="882219" y="506339"/>
                  </a:lnTo>
                  <a:lnTo>
                    <a:pt x="882300" y="506093"/>
                  </a:lnTo>
                  <a:lnTo>
                    <a:pt x="882428" y="505860"/>
                  </a:lnTo>
                  <a:lnTo>
                    <a:pt x="882509" y="505628"/>
                  </a:lnTo>
                  <a:lnTo>
                    <a:pt x="882590" y="505395"/>
                  </a:lnTo>
                  <a:lnTo>
                    <a:pt x="882671" y="505162"/>
                  </a:lnTo>
                  <a:lnTo>
                    <a:pt x="882764" y="504916"/>
                  </a:lnTo>
                  <a:lnTo>
                    <a:pt x="882892" y="504683"/>
                  </a:lnTo>
                  <a:lnTo>
                    <a:pt x="882973" y="504451"/>
                  </a:lnTo>
                  <a:lnTo>
                    <a:pt x="883054" y="504218"/>
                  </a:lnTo>
                  <a:lnTo>
                    <a:pt x="883135" y="503985"/>
                  </a:lnTo>
                  <a:lnTo>
                    <a:pt x="883263" y="503739"/>
                  </a:lnTo>
                  <a:lnTo>
                    <a:pt x="883344" y="503506"/>
                  </a:lnTo>
                  <a:lnTo>
                    <a:pt x="883437" y="503274"/>
                  </a:lnTo>
                  <a:lnTo>
                    <a:pt x="883518" y="503041"/>
                  </a:lnTo>
                  <a:lnTo>
                    <a:pt x="883599" y="502808"/>
                  </a:lnTo>
                </a:path>
                <a:path w="925195" h="787400">
                  <a:moveTo>
                    <a:pt x="883599" y="502808"/>
                  </a:moveTo>
                  <a:lnTo>
                    <a:pt x="883727" y="502523"/>
                  </a:lnTo>
                  <a:lnTo>
                    <a:pt x="883808" y="502291"/>
                  </a:lnTo>
                  <a:lnTo>
                    <a:pt x="883889" y="502045"/>
                  </a:lnTo>
                  <a:lnTo>
                    <a:pt x="883982" y="501812"/>
                  </a:lnTo>
                  <a:lnTo>
                    <a:pt x="884063" y="501579"/>
                  </a:lnTo>
                  <a:lnTo>
                    <a:pt x="884191" y="501346"/>
                  </a:lnTo>
                  <a:lnTo>
                    <a:pt x="884272" y="501114"/>
                  </a:lnTo>
                  <a:lnTo>
                    <a:pt x="884353" y="500868"/>
                  </a:lnTo>
                  <a:lnTo>
                    <a:pt x="884446" y="500635"/>
                  </a:lnTo>
                  <a:lnTo>
                    <a:pt x="884527" y="500402"/>
                  </a:lnTo>
                  <a:lnTo>
                    <a:pt x="884655" y="500170"/>
                  </a:lnTo>
                  <a:lnTo>
                    <a:pt x="884736" y="499937"/>
                  </a:lnTo>
                  <a:lnTo>
                    <a:pt x="884817" y="499691"/>
                  </a:lnTo>
                  <a:lnTo>
                    <a:pt x="884910" y="499458"/>
                  </a:lnTo>
                  <a:lnTo>
                    <a:pt x="884991" y="499225"/>
                  </a:lnTo>
                  <a:lnTo>
                    <a:pt x="885119" y="498993"/>
                  </a:lnTo>
                  <a:lnTo>
                    <a:pt x="885200" y="498760"/>
                  </a:lnTo>
                  <a:lnTo>
                    <a:pt x="885281" y="498527"/>
                  </a:lnTo>
                  <a:lnTo>
                    <a:pt x="885363" y="498242"/>
                  </a:lnTo>
                  <a:lnTo>
                    <a:pt x="885455" y="497997"/>
                  </a:lnTo>
                  <a:lnTo>
                    <a:pt x="885583" y="497764"/>
                  </a:lnTo>
                  <a:lnTo>
                    <a:pt x="885664" y="497531"/>
                  </a:lnTo>
                  <a:lnTo>
                    <a:pt x="885745" y="497298"/>
                  </a:lnTo>
                  <a:lnTo>
                    <a:pt x="885827" y="497065"/>
                  </a:lnTo>
                  <a:lnTo>
                    <a:pt x="885919" y="496820"/>
                  </a:lnTo>
                  <a:lnTo>
                    <a:pt x="886035" y="496587"/>
                  </a:lnTo>
                  <a:lnTo>
                    <a:pt x="886128" y="496354"/>
                  </a:lnTo>
                  <a:lnTo>
                    <a:pt x="886209" y="496121"/>
                  </a:lnTo>
                  <a:lnTo>
                    <a:pt x="886291" y="495888"/>
                  </a:lnTo>
                  <a:lnTo>
                    <a:pt x="886372" y="495656"/>
                  </a:lnTo>
                  <a:lnTo>
                    <a:pt x="886499" y="495410"/>
                  </a:lnTo>
                  <a:lnTo>
                    <a:pt x="886592" y="495177"/>
                  </a:lnTo>
                  <a:lnTo>
                    <a:pt x="886673" y="494893"/>
                  </a:lnTo>
                  <a:lnTo>
                    <a:pt x="886755" y="494660"/>
                  </a:lnTo>
                  <a:lnTo>
                    <a:pt x="886836" y="494427"/>
                  </a:lnTo>
                  <a:lnTo>
                    <a:pt x="886963" y="494194"/>
                  </a:lnTo>
                  <a:lnTo>
                    <a:pt x="887045" y="493948"/>
                  </a:lnTo>
                  <a:lnTo>
                    <a:pt x="887137" y="493716"/>
                  </a:lnTo>
                  <a:lnTo>
                    <a:pt x="887219" y="493483"/>
                  </a:lnTo>
                  <a:lnTo>
                    <a:pt x="887300" y="493250"/>
                  </a:lnTo>
                  <a:lnTo>
                    <a:pt x="887427" y="493017"/>
                  </a:lnTo>
                  <a:lnTo>
                    <a:pt x="887509" y="492784"/>
                  </a:lnTo>
                  <a:lnTo>
                    <a:pt x="887590" y="492539"/>
                  </a:lnTo>
                  <a:lnTo>
                    <a:pt x="887683" y="492306"/>
                  </a:lnTo>
                  <a:lnTo>
                    <a:pt x="887764" y="492073"/>
                  </a:lnTo>
                  <a:lnTo>
                    <a:pt x="887891" y="491789"/>
                  </a:lnTo>
                  <a:lnTo>
                    <a:pt x="887973" y="491556"/>
                  </a:lnTo>
                  <a:lnTo>
                    <a:pt x="888054" y="491323"/>
                  </a:lnTo>
                  <a:lnTo>
                    <a:pt x="888147" y="491077"/>
                  </a:lnTo>
                  <a:lnTo>
                    <a:pt x="888228" y="490844"/>
                  </a:lnTo>
                  <a:lnTo>
                    <a:pt x="888355" y="490612"/>
                  </a:lnTo>
                  <a:lnTo>
                    <a:pt x="888437" y="490379"/>
                  </a:lnTo>
                  <a:lnTo>
                    <a:pt x="888518" y="490146"/>
                  </a:lnTo>
                  <a:lnTo>
                    <a:pt x="888611" y="489913"/>
                  </a:lnTo>
                  <a:lnTo>
                    <a:pt x="888692" y="489667"/>
                  </a:lnTo>
                  <a:lnTo>
                    <a:pt x="888819" y="489435"/>
                  </a:lnTo>
                  <a:lnTo>
                    <a:pt x="888901" y="489150"/>
                  </a:lnTo>
                  <a:lnTo>
                    <a:pt x="888982" y="488917"/>
                  </a:lnTo>
                  <a:lnTo>
                    <a:pt x="889063" y="488684"/>
                  </a:lnTo>
                  <a:lnTo>
                    <a:pt x="889156" y="488452"/>
                  </a:lnTo>
                  <a:lnTo>
                    <a:pt x="889283" y="488206"/>
                  </a:lnTo>
                  <a:lnTo>
                    <a:pt x="889365" y="487973"/>
                  </a:lnTo>
                  <a:lnTo>
                    <a:pt x="889446" y="487740"/>
                  </a:lnTo>
                  <a:lnTo>
                    <a:pt x="889527" y="487507"/>
                  </a:lnTo>
                  <a:lnTo>
                    <a:pt x="889620" y="487275"/>
                  </a:lnTo>
                  <a:lnTo>
                    <a:pt x="889736" y="487042"/>
                  </a:lnTo>
                  <a:lnTo>
                    <a:pt x="889829" y="486757"/>
                  </a:lnTo>
                  <a:lnTo>
                    <a:pt x="889910" y="486512"/>
                  </a:lnTo>
                  <a:lnTo>
                    <a:pt x="889991" y="486279"/>
                  </a:lnTo>
                  <a:lnTo>
                    <a:pt x="890072" y="486046"/>
                  </a:lnTo>
                  <a:lnTo>
                    <a:pt x="890200" y="485813"/>
                  </a:lnTo>
                  <a:lnTo>
                    <a:pt x="890293" y="485580"/>
                  </a:lnTo>
                  <a:lnTo>
                    <a:pt x="890374" y="485335"/>
                  </a:lnTo>
                  <a:lnTo>
                    <a:pt x="890455" y="485102"/>
                  </a:lnTo>
                  <a:lnTo>
                    <a:pt x="890536" y="484869"/>
                  </a:lnTo>
                  <a:lnTo>
                    <a:pt x="890664" y="484584"/>
                  </a:lnTo>
                  <a:lnTo>
                    <a:pt x="890745" y="484352"/>
                  </a:lnTo>
                  <a:lnTo>
                    <a:pt x="890838" y="484119"/>
                  </a:lnTo>
                  <a:lnTo>
                    <a:pt x="890919" y="483886"/>
                  </a:lnTo>
                  <a:lnTo>
                    <a:pt x="891000" y="483640"/>
                  </a:lnTo>
                  <a:lnTo>
                    <a:pt x="891128" y="483408"/>
                  </a:lnTo>
                  <a:lnTo>
                    <a:pt x="891209" y="483175"/>
                  </a:lnTo>
                  <a:lnTo>
                    <a:pt x="891290" y="482942"/>
                  </a:lnTo>
                  <a:lnTo>
                    <a:pt x="891383" y="482709"/>
                  </a:lnTo>
                  <a:lnTo>
                    <a:pt x="891464" y="482425"/>
                  </a:lnTo>
                  <a:lnTo>
                    <a:pt x="891592" y="482192"/>
                  </a:lnTo>
                  <a:lnTo>
                    <a:pt x="891673" y="481946"/>
                  </a:lnTo>
                  <a:lnTo>
                    <a:pt x="891754" y="481713"/>
                  </a:lnTo>
                  <a:lnTo>
                    <a:pt x="891847" y="481480"/>
                  </a:lnTo>
                  <a:lnTo>
                    <a:pt x="891928" y="481248"/>
                  </a:lnTo>
                  <a:lnTo>
                    <a:pt x="892056" y="481015"/>
                  </a:lnTo>
                  <a:lnTo>
                    <a:pt x="892137" y="480769"/>
                  </a:lnTo>
                  <a:lnTo>
                    <a:pt x="892218" y="480497"/>
                  </a:lnTo>
                  <a:lnTo>
                    <a:pt x="892311" y="480252"/>
                  </a:lnTo>
                  <a:lnTo>
                    <a:pt x="892392" y="480019"/>
                  </a:lnTo>
                  <a:lnTo>
                    <a:pt x="892520" y="479786"/>
                  </a:lnTo>
                  <a:lnTo>
                    <a:pt x="892601" y="479553"/>
                  </a:lnTo>
                  <a:lnTo>
                    <a:pt x="892682" y="479320"/>
                  </a:lnTo>
                  <a:lnTo>
                    <a:pt x="892764" y="479075"/>
                  </a:lnTo>
                  <a:lnTo>
                    <a:pt x="892856" y="478842"/>
                  </a:lnTo>
                  <a:lnTo>
                    <a:pt x="892984" y="478557"/>
                  </a:lnTo>
                  <a:lnTo>
                    <a:pt x="893065" y="478325"/>
                  </a:lnTo>
                  <a:lnTo>
                    <a:pt x="893146" y="478092"/>
                  </a:lnTo>
                  <a:lnTo>
                    <a:pt x="893228" y="477859"/>
                  </a:lnTo>
                  <a:lnTo>
                    <a:pt x="893320" y="477626"/>
                  </a:lnTo>
                  <a:lnTo>
                    <a:pt x="893436" y="477380"/>
                  </a:lnTo>
                  <a:lnTo>
                    <a:pt x="893529" y="477148"/>
                  </a:lnTo>
                  <a:lnTo>
                    <a:pt x="893610" y="476915"/>
                  </a:lnTo>
                  <a:lnTo>
                    <a:pt x="893692" y="476630"/>
                  </a:lnTo>
                  <a:lnTo>
                    <a:pt x="893773" y="476397"/>
                  </a:lnTo>
                  <a:lnTo>
                    <a:pt x="893900" y="476165"/>
                  </a:lnTo>
                  <a:lnTo>
                    <a:pt x="893993" y="475932"/>
                  </a:lnTo>
                  <a:lnTo>
                    <a:pt x="894074" y="475686"/>
                  </a:lnTo>
                  <a:lnTo>
                    <a:pt x="894156" y="475453"/>
                  </a:lnTo>
                  <a:lnTo>
                    <a:pt x="894237" y="475221"/>
                  </a:lnTo>
                  <a:lnTo>
                    <a:pt x="894364" y="474936"/>
                  </a:lnTo>
                  <a:lnTo>
                    <a:pt x="894446" y="474703"/>
                  </a:lnTo>
                  <a:lnTo>
                    <a:pt x="894538" y="474470"/>
                  </a:lnTo>
                  <a:lnTo>
                    <a:pt x="894620" y="474238"/>
                  </a:lnTo>
                  <a:lnTo>
                    <a:pt x="894701" y="473992"/>
                  </a:lnTo>
                  <a:lnTo>
                    <a:pt x="894828" y="473759"/>
                  </a:lnTo>
                  <a:lnTo>
                    <a:pt x="894910" y="473526"/>
                  </a:lnTo>
                  <a:lnTo>
                    <a:pt x="894991" y="473242"/>
                  </a:lnTo>
                  <a:lnTo>
                    <a:pt x="895084" y="473009"/>
                  </a:lnTo>
                  <a:lnTo>
                    <a:pt x="895165" y="472776"/>
                  </a:lnTo>
                  <a:lnTo>
                    <a:pt x="895292" y="472543"/>
                  </a:lnTo>
                  <a:lnTo>
                    <a:pt x="895374" y="472298"/>
                  </a:lnTo>
                  <a:lnTo>
                    <a:pt x="895455" y="472065"/>
                  </a:lnTo>
                  <a:lnTo>
                    <a:pt x="895548" y="471832"/>
                  </a:lnTo>
                  <a:lnTo>
                    <a:pt x="895629" y="471547"/>
                  </a:lnTo>
                  <a:lnTo>
                    <a:pt x="895756" y="471315"/>
                  </a:lnTo>
                  <a:lnTo>
                    <a:pt x="895838" y="471082"/>
                  </a:lnTo>
                  <a:lnTo>
                    <a:pt x="895919" y="470849"/>
                  </a:lnTo>
                  <a:lnTo>
                    <a:pt x="896012" y="470603"/>
                  </a:lnTo>
                  <a:lnTo>
                    <a:pt x="896093" y="470370"/>
                  </a:lnTo>
                  <a:lnTo>
                    <a:pt x="896220" y="470138"/>
                  </a:lnTo>
                  <a:lnTo>
                    <a:pt x="896302" y="469853"/>
                  </a:lnTo>
                  <a:lnTo>
                    <a:pt x="896383" y="469620"/>
                  </a:lnTo>
                  <a:lnTo>
                    <a:pt x="896464" y="469387"/>
                  </a:lnTo>
                  <a:lnTo>
                    <a:pt x="896557" y="469155"/>
                  </a:lnTo>
                  <a:lnTo>
                    <a:pt x="896684" y="468909"/>
                  </a:lnTo>
                  <a:lnTo>
                    <a:pt x="896766" y="468676"/>
                  </a:lnTo>
                  <a:lnTo>
                    <a:pt x="896847" y="468392"/>
                  </a:lnTo>
                  <a:lnTo>
                    <a:pt x="896928" y="468159"/>
                  </a:lnTo>
                  <a:lnTo>
                    <a:pt x="897021" y="467926"/>
                  </a:lnTo>
                  <a:lnTo>
                    <a:pt x="897137" y="467693"/>
                  </a:lnTo>
                  <a:lnTo>
                    <a:pt x="897230" y="467460"/>
                  </a:lnTo>
                  <a:lnTo>
                    <a:pt x="897311" y="467215"/>
                  </a:lnTo>
                  <a:lnTo>
                    <a:pt x="897392" y="466982"/>
                  </a:lnTo>
                  <a:lnTo>
                    <a:pt x="897473" y="466697"/>
                  </a:lnTo>
                  <a:lnTo>
                    <a:pt x="897937" y="465520"/>
                  </a:lnTo>
                  <a:lnTo>
                    <a:pt x="898065" y="465236"/>
                  </a:lnTo>
                  <a:lnTo>
                    <a:pt x="898146" y="465003"/>
                  </a:lnTo>
                  <a:lnTo>
                    <a:pt x="898239" y="464770"/>
                  </a:lnTo>
                  <a:lnTo>
                    <a:pt x="898320" y="464537"/>
                  </a:lnTo>
                  <a:lnTo>
                    <a:pt x="898401" y="464305"/>
                  </a:lnTo>
                  <a:lnTo>
                    <a:pt x="898529" y="464072"/>
                  </a:lnTo>
                  <a:lnTo>
                    <a:pt x="898610" y="463787"/>
                  </a:lnTo>
                  <a:lnTo>
                    <a:pt x="898691" y="463541"/>
                  </a:lnTo>
                  <a:lnTo>
                    <a:pt x="898784" y="463309"/>
                  </a:lnTo>
                  <a:lnTo>
                    <a:pt x="898865" y="463076"/>
                  </a:lnTo>
                  <a:lnTo>
                    <a:pt x="898993" y="462843"/>
                  </a:lnTo>
                  <a:lnTo>
                    <a:pt x="899074" y="462610"/>
                  </a:lnTo>
                  <a:lnTo>
                    <a:pt x="899155" y="462326"/>
                  </a:lnTo>
                  <a:lnTo>
                    <a:pt x="899248" y="462093"/>
                  </a:lnTo>
                  <a:lnTo>
                    <a:pt x="899329" y="461847"/>
                  </a:lnTo>
                  <a:lnTo>
                    <a:pt x="899457" y="461614"/>
                  </a:lnTo>
                  <a:lnTo>
                    <a:pt x="899538" y="461382"/>
                  </a:lnTo>
                  <a:lnTo>
                    <a:pt x="899619" y="461097"/>
                  </a:lnTo>
                  <a:lnTo>
                    <a:pt x="899712" y="460864"/>
                  </a:lnTo>
                  <a:lnTo>
                    <a:pt x="899793" y="460631"/>
                  </a:lnTo>
                  <a:lnTo>
                    <a:pt x="899921" y="460399"/>
                  </a:lnTo>
                  <a:lnTo>
                    <a:pt x="900002" y="460153"/>
                  </a:lnTo>
                  <a:lnTo>
                    <a:pt x="900083" y="459920"/>
                  </a:lnTo>
                  <a:lnTo>
                    <a:pt x="900164" y="459635"/>
                  </a:lnTo>
                  <a:lnTo>
                    <a:pt x="900257" y="459403"/>
                  </a:lnTo>
                  <a:lnTo>
                    <a:pt x="900385" y="459170"/>
                  </a:lnTo>
                  <a:lnTo>
                    <a:pt x="900466" y="458937"/>
                  </a:lnTo>
                  <a:lnTo>
                    <a:pt x="900547" y="458704"/>
                  </a:lnTo>
                  <a:lnTo>
                    <a:pt x="900628" y="458459"/>
                  </a:lnTo>
                  <a:lnTo>
                    <a:pt x="900721" y="458187"/>
                  </a:lnTo>
                  <a:lnTo>
                    <a:pt x="900837" y="457941"/>
                  </a:lnTo>
                  <a:lnTo>
                    <a:pt x="900930" y="457708"/>
                  </a:lnTo>
                  <a:lnTo>
                    <a:pt x="901011" y="457476"/>
                  </a:lnTo>
                  <a:lnTo>
                    <a:pt x="901092" y="457243"/>
                  </a:lnTo>
                  <a:lnTo>
                    <a:pt x="901174" y="456958"/>
                  </a:lnTo>
                  <a:lnTo>
                    <a:pt x="901301" y="456725"/>
                  </a:lnTo>
                  <a:lnTo>
                    <a:pt x="901394" y="456493"/>
                  </a:lnTo>
                  <a:lnTo>
                    <a:pt x="901475" y="456247"/>
                  </a:lnTo>
                  <a:lnTo>
                    <a:pt x="901556" y="456014"/>
                  </a:lnTo>
                  <a:lnTo>
                    <a:pt x="901638" y="455730"/>
                  </a:lnTo>
                  <a:lnTo>
                    <a:pt x="901765" y="455497"/>
                  </a:lnTo>
                  <a:lnTo>
                    <a:pt x="901846" y="455264"/>
                  </a:lnTo>
                  <a:lnTo>
                    <a:pt x="901939" y="455031"/>
                  </a:lnTo>
                  <a:lnTo>
                    <a:pt x="902020" y="454798"/>
                  </a:lnTo>
                </a:path>
                <a:path w="925195" h="787400">
                  <a:moveTo>
                    <a:pt x="902020" y="454798"/>
                  </a:moveTo>
                  <a:lnTo>
                    <a:pt x="902102" y="454553"/>
                  </a:lnTo>
                  <a:lnTo>
                    <a:pt x="902229" y="454281"/>
                  </a:lnTo>
                  <a:lnTo>
                    <a:pt x="902310" y="454035"/>
                  </a:lnTo>
                  <a:lnTo>
                    <a:pt x="902392" y="453802"/>
                  </a:lnTo>
                  <a:lnTo>
                    <a:pt x="902484" y="453570"/>
                  </a:lnTo>
                  <a:lnTo>
                    <a:pt x="902566" y="453337"/>
                  </a:lnTo>
                  <a:lnTo>
                    <a:pt x="902693" y="453052"/>
                  </a:lnTo>
                  <a:lnTo>
                    <a:pt x="902774" y="452819"/>
                  </a:lnTo>
                  <a:lnTo>
                    <a:pt x="902856" y="452587"/>
                  </a:lnTo>
                  <a:lnTo>
                    <a:pt x="902948" y="452341"/>
                  </a:lnTo>
                  <a:lnTo>
                    <a:pt x="903030" y="452108"/>
                  </a:lnTo>
                  <a:lnTo>
                    <a:pt x="903157" y="451824"/>
                  </a:lnTo>
                  <a:lnTo>
                    <a:pt x="903238" y="451591"/>
                  </a:lnTo>
                  <a:lnTo>
                    <a:pt x="903320" y="451358"/>
                  </a:lnTo>
                  <a:lnTo>
                    <a:pt x="903412" y="451125"/>
                  </a:lnTo>
                  <a:lnTo>
                    <a:pt x="903494" y="450879"/>
                  </a:lnTo>
                  <a:lnTo>
                    <a:pt x="903621" y="450608"/>
                  </a:lnTo>
                  <a:lnTo>
                    <a:pt x="903702" y="450362"/>
                  </a:lnTo>
                  <a:lnTo>
                    <a:pt x="903784" y="450129"/>
                  </a:lnTo>
                  <a:lnTo>
                    <a:pt x="903865" y="449896"/>
                  </a:lnTo>
                  <a:lnTo>
                    <a:pt x="903958" y="449664"/>
                  </a:lnTo>
                  <a:lnTo>
                    <a:pt x="904085" y="449379"/>
                  </a:lnTo>
                  <a:lnTo>
                    <a:pt x="904166" y="449146"/>
                  </a:lnTo>
                  <a:lnTo>
                    <a:pt x="904248" y="448913"/>
                  </a:lnTo>
                  <a:lnTo>
                    <a:pt x="904329" y="448668"/>
                  </a:lnTo>
                  <a:lnTo>
                    <a:pt x="904422" y="448435"/>
                  </a:lnTo>
                  <a:lnTo>
                    <a:pt x="904538" y="448150"/>
                  </a:lnTo>
                  <a:lnTo>
                    <a:pt x="904630" y="447918"/>
                  </a:lnTo>
                  <a:lnTo>
                    <a:pt x="904712" y="447685"/>
                  </a:lnTo>
                  <a:lnTo>
                    <a:pt x="904793" y="447452"/>
                  </a:lnTo>
                  <a:lnTo>
                    <a:pt x="904874" y="447219"/>
                  </a:lnTo>
                  <a:lnTo>
                    <a:pt x="905002" y="446935"/>
                  </a:lnTo>
                  <a:lnTo>
                    <a:pt x="905094" y="446702"/>
                  </a:lnTo>
                  <a:lnTo>
                    <a:pt x="905176" y="446456"/>
                  </a:lnTo>
                  <a:lnTo>
                    <a:pt x="905257" y="446223"/>
                  </a:lnTo>
                  <a:lnTo>
                    <a:pt x="905338" y="445990"/>
                  </a:lnTo>
                  <a:lnTo>
                    <a:pt x="905466" y="445706"/>
                  </a:lnTo>
                  <a:lnTo>
                    <a:pt x="905547" y="445473"/>
                  </a:lnTo>
                  <a:lnTo>
                    <a:pt x="905640" y="445240"/>
                  </a:lnTo>
                  <a:lnTo>
                    <a:pt x="905721" y="445008"/>
                  </a:lnTo>
                  <a:lnTo>
                    <a:pt x="905802" y="444762"/>
                  </a:lnTo>
                  <a:lnTo>
                    <a:pt x="905930" y="444490"/>
                  </a:lnTo>
                  <a:lnTo>
                    <a:pt x="906011" y="444244"/>
                  </a:lnTo>
                  <a:lnTo>
                    <a:pt x="906092" y="444012"/>
                  </a:lnTo>
                  <a:lnTo>
                    <a:pt x="906185" y="443779"/>
                  </a:lnTo>
                  <a:lnTo>
                    <a:pt x="906266" y="443546"/>
                  </a:lnTo>
                  <a:lnTo>
                    <a:pt x="906394" y="443261"/>
                  </a:lnTo>
                  <a:lnTo>
                    <a:pt x="906475" y="443029"/>
                  </a:lnTo>
                  <a:lnTo>
                    <a:pt x="906556" y="442796"/>
                  </a:lnTo>
                  <a:lnTo>
                    <a:pt x="906649" y="442550"/>
                  </a:lnTo>
                  <a:lnTo>
                    <a:pt x="906730" y="442266"/>
                  </a:lnTo>
                  <a:lnTo>
                    <a:pt x="906858" y="442033"/>
                  </a:lnTo>
                  <a:lnTo>
                    <a:pt x="906939" y="441800"/>
                  </a:lnTo>
                  <a:lnTo>
                    <a:pt x="907020" y="441567"/>
                  </a:lnTo>
                  <a:lnTo>
                    <a:pt x="907101" y="441334"/>
                  </a:lnTo>
                  <a:lnTo>
                    <a:pt x="907194" y="441050"/>
                  </a:lnTo>
                  <a:lnTo>
                    <a:pt x="907322" y="440817"/>
                  </a:lnTo>
                  <a:lnTo>
                    <a:pt x="907403" y="440571"/>
                  </a:lnTo>
                  <a:lnTo>
                    <a:pt x="907484" y="440338"/>
                  </a:lnTo>
                  <a:lnTo>
                    <a:pt x="907565" y="440106"/>
                  </a:lnTo>
                  <a:lnTo>
                    <a:pt x="907658" y="439821"/>
                  </a:lnTo>
                  <a:lnTo>
                    <a:pt x="907786" y="439588"/>
                  </a:lnTo>
                  <a:lnTo>
                    <a:pt x="907867" y="439356"/>
                  </a:lnTo>
                  <a:lnTo>
                    <a:pt x="907948" y="439123"/>
                  </a:lnTo>
                  <a:lnTo>
                    <a:pt x="908029" y="438838"/>
                  </a:lnTo>
                  <a:lnTo>
                    <a:pt x="908122" y="438605"/>
                  </a:lnTo>
                  <a:lnTo>
                    <a:pt x="908238" y="438360"/>
                  </a:lnTo>
                  <a:lnTo>
                    <a:pt x="908331" y="438127"/>
                  </a:lnTo>
                  <a:lnTo>
                    <a:pt x="908412" y="437894"/>
                  </a:lnTo>
                  <a:lnTo>
                    <a:pt x="908493" y="437609"/>
                  </a:lnTo>
                  <a:lnTo>
                    <a:pt x="908574" y="437377"/>
                  </a:lnTo>
                  <a:lnTo>
                    <a:pt x="908702" y="437144"/>
                  </a:lnTo>
                  <a:lnTo>
                    <a:pt x="908795" y="436911"/>
                  </a:lnTo>
                  <a:lnTo>
                    <a:pt x="908876" y="436627"/>
                  </a:lnTo>
                  <a:lnTo>
                    <a:pt x="908957" y="436394"/>
                  </a:lnTo>
                  <a:lnTo>
                    <a:pt x="909038" y="436148"/>
                  </a:lnTo>
                  <a:lnTo>
                    <a:pt x="909166" y="435915"/>
                  </a:lnTo>
                  <a:lnTo>
                    <a:pt x="909247" y="435682"/>
                  </a:lnTo>
                  <a:lnTo>
                    <a:pt x="909340" y="435398"/>
                  </a:lnTo>
                  <a:lnTo>
                    <a:pt x="909421" y="435165"/>
                  </a:lnTo>
                  <a:lnTo>
                    <a:pt x="909502" y="434932"/>
                  </a:lnTo>
                  <a:lnTo>
                    <a:pt x="909630" y="434699"/>
                  </a:lnTo>
                  <a:lnTo>
                    <a:pt x="909711" y="434415"/>
                  </a:lnTo>
                  <a:lnTo>
                    <a:pt x="909792" y="434182"/>
                  </a:lnTo>
                  <a:lnTo>
                    <a:pt x="909885" y="433936"/>
                  </a:lnTo>
                  <a:lnTo>
                    <a:pt x="909966" y="433704"/>
                  </a:lnTo>
                  <a:lnTo>
                    <a:pt x="910094" y="433471"/>
                  </a:lnTo>
                  <a:lnTo>
                    <a:pt x="910175" y="433186"/>
                  </a:lnTo>
                  <a:lnTo>
                    <a:pt x="910256" y="432953"/>
                  </a:lnTo>
                  <a:lnTo>
                    <a:pt x="910349" y="432721"/>
                  </a:lnTo>
                  <a:lnTo>
                    <a:pt x="910430" y="432488"/>
                  </a:lnTo>
                  <a:lnTo>
                    <a:pt x="910558" y="432203"/>
                  </a:lnTo>
                  <a:lnTo>
                    <a:pt x="910639" y="431957"/>
                  </a:lnTo>
                  <a:lnTo>
                    <a:pt x="910720" y="431725"/>
                  </a:lnTo>
                  <a:lnTo>
                    <a:pt x="910802" y="431492"/>
                  </a:lnTo>
                  <a:lnTo>
                    <a:pt x="910894" y="431259"/>
                  </a:lnTo>
                  <a:lnTo>
                    <a:pt x="911022" y="430975"/>
                  </a:lnTo>
                  <a:lnTo>
                    <a:pt x="911103" y="430742"/>
                  </a:lnTo>
                  <a:lnTo>
                    <a:pt x="911184" y="430509"/>
                  </a:lnTo>
                  <a:lnTo>
                    <a:pt x="911266" y="430263"/>
                  </a:lnTo>
                  <a:lnTo>
                    <a:pt x="911358" y="429992"/>
                  </a:lnTo>
                  <a:lnTo>
                    <a:pt x="911486" y="429746"/>
                  </a:lnTo>
                  <a:lnTo>
                    <a:pt x="911567" y="429513"/>
                  </a:lnTo>
                  <a:lnTo>
                    <a:pt x="911648" y="429280"/>
                  </a:lnTo>
                  <a:lnTo>
                    <a:pt x="911730" y="428996"/>
                  </a:lnTo>
                  <a:lnTo>
                    <a:pt x="911822" y="428763"/>
                  </a:lnTo>
                  <a:lnTo>
                    <a:pt x="911938" y="428530"/>
                  </a:lnTo>
                  <a:lnTo>
                    <a:pt x="912031" y="428297"/>
                  </a:lnTo>
                  <a:lnTo>
                    <a:pt x="912112" y="428052"/>
                  </a:lnTo>
                  <a:lnTo>
                    <a:pt x="912194" y="427780"/>
                  </a:lnTo>
                  <a:lnTo>
                    <a:pt x="912275" y="427534"/>
                  </a:lnTo>
                  <a:lnTo>
                    <a:pt x="912402" y="427301"/>
                  </a:lnTo>
                  <a:lnTo>
                    <a:pt x="912495" y="427069"/>
                  </a:lnTo>
                  <a:lnTo>
                    <a:pt x="912576" y="426784"/>
                  </a:lnTo>
                  <a:lnTo>
                    <a:pt x="912658" y="426551"/>
                  </a:lnTo>
                  <a:lnTo>
                    <a:pt x="912739" y="426318"/>
                  </a:lnTo>
                  <a:lnTo>
                    <a:pt x="912866" y="426086"/>
                  </a:lnTo>
                  <a:lnTo>
                    <a:pt x="912948" y="425801"/>
                  </a:lnTo>
                  <a:lnTo>
                    <a:pt x="913040" y="425568"/>
                  </a:lnTo>
                  <a:lnTo>
                    <a:pt x="913122" y="425323"/>
                  </a:lnTo>
                  <a:lnTo>
                    <a:pt x="913203" y="425090"/>
                  </a:lnTo>
                  <a:lnTo>
                    <a:pt x="913330" y="424805"/>
                  </a:lnTo>
                  <a:lnTo>
                    <a:pt x="913412" y="424572"/>
                  </a:lnTo>
                  <a:lnTo>
                    <a:pt x="913504" y="424340"/>
                  </a:lnTo>
                  <a:lnTo>
                    <a:pt x="913586" y="424107"/>
                  </a:lnTo>
                  <a:lnTo>
                    <a:pt x="913667" y="423874"/>
                  </a:lnTo>
                  <a:lnTo>
                    <a:pt x="913794" y="423589"/>
                  </a:lnTo>
                  <a:lnTo>
                    <a:pt x="913876" y="423344"/>
                  </a:lnTo>
                  <a:lnTo>
                    <a:pt x="913957" y="423111"/>
                  </a:lnTo>
                  <a:lnTo>
                    <a:pt x="914050" y="422878"/>
                  </a:lnTo>
                  <a:lnTo>
                    <a:pt x="914131" y="422594"/>
                  </a:lnTo>
                  <a:lnTo>
                    <a:pt x="914258" y="422361"/>
                  </a:lnTo>
                  <a:lnTo>
                    <a:pt x="914340" y="422128"/>
                  </a:lnTo>
                  <a:lnTo>
                    <a:pt x="914421" y="421895"/>
                  </a:lnTo>
                  <a:lnTo>
                    <a:pt x="914502" y="421611"/>
                  </a:lnTo>
                  <a:lnTo>
                    <a:pt x="914595" y="421378"/>
                  </a:lnTo>
                  <a:lnTo>
                    <a:pt x="914722" y="421132"/>
                  </a:lnTo>
                  <a:lnTo>
                    <a:pt x="914804" y="420899"/>
                  </a:lnTo>
                  <a:lnTo>
                    <a:pt x="914885" y="420615"/>
                  </a:lnTo>
                  <a:lnTo>
                    <a:pt x="914966" y="420382"/>
                  </a:lnTo>
                  <a:lnTo>
                    <a:pt x="915059" y="420149"/>
                  </a:lnTo>
                  <a:lnTo>
                    <a:pt x="915186" y="419916"/>
                  </a:lnTo>
                  <a:lnTo>
                    <a:pt x="915268" y="419632"/>
                  </a:lnTo>
                  <a:lnTo>
                    <a:pt x="915349" y="419399"/>
                  </a:lnTo>
                  <a:lnTo>
                    <a:pt x="915430" y="419166"/>
                  </a:lnTo>
                  <a:lnTo>
                    <a:pt x="915523" y="418920"/>
                  </a:lnTo>
                  <a:lnTo>
                    <a:pt x="915639" y="418649"/>
                  </a:lnTo>
                  <a:lnTo>
                    <a:pt x="915732" y="418403"/>
                  </a:lnTo>
                  <a:lnTo>
                    <a:pt x="915813" y="418170"/>
                  </a:lnTo>
                  <a:lnTo>
                    <a:pt x="915894" y="417937"/>
                  </a:lnTo>
                  <a:lnTo>
                    <a:pt x="915975" y="417653"/>
                  </a:lnTo>
                  <a:lnTo>
                    <a:pt x="916103" y="417420"/>
                  </a:lnTo>
                  <a:lnTo>
                    <a:pt x="916196" y="417187"/>
                  </a:lnTo>
                  <a:lnTo>
                    <a:pt x="916277" y="416954"/>
                  </a:lnTo>
                  <a:lnTo>
                    <a:pt x="916358" y="416709"/>
                  </a:lnTo>
                  <a:lnTo>
                    <a:pt x="916439" y="416424"/>
                  </a:lnTo>
                  <a:lnTo>
                    <a:pt x="916567" y="416191"/>
                  </a:lnTo>
                  <a:lnTo>
                    <a:pt x="916648" y="415959"/>
                  </a:lnTo>
                  <a:lnTo>
                    <a:pt x="916741" y="415726"/>
                  </a:lnTo>
                  <a:lnTo>
                    <a:pt x="916822" y="415441"/>
                  </a:lnTo>
                  <a:lnTo>
                    <a:pt x="916903" y="415208"/>
                  </a:lnTo>
                  <a:lnTo>
                    <a:pt x="917031" y="414976"/>
                  </a:lnTo>
                  <a:lnTo>
                    <a:pt x="917112" y="414730"/>
                  </a:lnTo>
                  <a:lnTo>
                    <a:pt x="917205" y="414458"/>
                  </a:lnTo>
                  <a:lnTo>
                    <a:pt x="917286" y="414212"/>
                  </a:lnTo>
                  <a:lnTo>
                    <a:pt x="917367" y="413980"/>
                  </a:lnTo>
                  <a:lnTo>
                    <a:pt x="917495" y="413747"/>
                  </a:lnTo>
                  <a:lnTo>
                    <a:pt x="917576" y="413462"/>
                  </a:lnTo>
                  <a:lnTo>
                    <a:pt x="917657" y="413230"/>
                  </a:lnTo>
                  <a:lnTo>
                    <a:pt x="917750" y="412997"/>
                  </a:lnTo>
                  <a:lnTo>
                    <a:pt x="917831" y="412764"/>
                  </a:lnTo>
                  <a:lnTo>
                    <a:pt x="917959" y="412479"/>
                  </a:lnTo>
                  <a:lnTo>
                    <a:pt x="918040" y="412247"/>
                  </a:lnTo>
                  <a:lnTo>
                    <a:pt x="918121" y="412001"/>
                  </a:lnTo>
                  <a:lnTo>
                    <a:pt x="918202" y="411768"/>
                  </a:lnTo>
                  <a:lnTo>
                    <a:pt x="918295" y="411483"/>
                  </a:lnTo>
                  <a:lnTo>
                    <a:pt x="918423" y="411251"/>
                  </a:lnTo>
                  <a:lnTo>
                    <a:pt x="918504" y="411018"/>
                  </a:lnTo>
                  <a:lnTo>
                    <a:pt x="918585" y="410785"/>
                  </a:lnTo>
                  <a:lnTo>
                    <a:pt x="918666" y="410501"/>
                  </a:lnTo>
                  <a:lnTo>
                    <a:pt x="918759" y="410268"/>
                  </a:lnTo>
                  <a:lnTo>
                    <a:pt x="918887" y="410035"/>
                  </a:lnTo>
                  <a:lnTo>
                    <a:pt x="918968" y="409789"/>
                  </a:lnTo>
                  <a:lnTo>
                    <a:pt x="919049" y="409518"/>
                  </a:lnTo>
                  <a:lnTo>
                    <a:pt x="919130" y="409272"/>
                  </a:lnTo>
                  <a:lnTo>
                    <a:pt x="919223" y="409039"/>
                  </a:lnTo>
                  <a:lnTo>
                    <a:pt x="919339" y="408806"/>
                  </a:lnTo>
                  <a:lnTo>
                    <a:pt x="919432" y="408522"/>
                  </a:lnTo>
                  <a:lnTo>
                    <a:pt x="919513" y="408289"/>
                  </a:lnTo>
                  <a:lnTo>
                    <a:pt x="919594" y="408056"/>
                  </a:lnTo>
                  <a:lnTo>
                    <a:pt x="919676" y="407810"/>
                  </a:lnTo>
                  <a:lnTo>
                    <a:pt x="920140" y="406543"/>
                  </a:lnTo>
                  <a:lnTo>
                    <a:pt x="920267" y="406310"/>
                  </a:lnTo>
                  <a:lnTo>
                    <a:pt x="920348" y="406077"/>
                  </a:lnTo>
                  <a:lnTo>
                    <a:pt x="920441" y="405844"/>
                  </a:lnTo>
                </a:path>
                <a:path w="925195" h="787400">
                  <a:moveTo>
                    <a:pt x="920441" y="405844"/>
                  </a:moveTo>
                  <a:lnTo>
                    <a:pt x="920522" y="405560"/>
                  </a:lnTo>
                  <a:lnTo>
                    <a:pt x="920604" y="405327"/>
                  </a:lnTo>
                  <a:lnTo>
                    <a:pt x="920731" y="405081"/>
                  </a:lnTo>
                  <a:lnTo>
                    <a:pt x="920812" y="404849"/>
                  </a:lnTo>
                  <a:lnTo>
                    <a:pt x="920905" y="404564"/>
                  </a:lnTo>
                  <a:lnTo>
                    <a:pt x="920986" y="404331"/>
                  </a:lnTo>
                  <a:lnTo>
                    <a:pt x="921068" y="404098"/>
                  </a:lnTo>
                  <a:lnTo>
                    <a:pt x="921195" y="403866"/>
                  </a:lnTo>
                  <a:lnTo>
                    <a:pt x="921276" y="403581"/>
                  </a:lnTo>
                  <a:lnTo>
                    <a:pt x="921358" y="403348"/>
                  </a:lnTo>
                  <a:lnTo>
                    <a:pt x="921450" y="403115"/>
                  </a:lnTo>
                  <a:lnTo>
                    <a:pt x="921532" y="402870"/>
                  </a:lnTo>
                  <a:lnTo>
                    <a:pt x="921659" y="402598"/>
                  </a:lnTo>
                  <a:lnTo>
                    <a:pt x="921740" y="402352"/>
                  </a:lnTo>
                  <a:lnTo>
                    <a:pt x="921822" y="402120"/>
                  </a:lnTo>
                  <a:lnTo>
                    <a:pt x="921903" y="401887"/>
                  </a:lnTo>
                  <a:lnTo>
                    <a:pt x="921996" y="401602"/>
                  </a:lnTo>
                  <a:lnTo>
                    <a:pt x="922123" y="401369"/>
                  </a:lnTo>
                  <a:lnTo>
                    <a:pt x="922204" y="401137"/>
                  </a:lnTo>
                  <a:lnTo>
                    <a:pt x="922286" y="400904"/>
                  </a:lnTo>
                  <a:lnTo>
                    <a:pt x="922367" y="400619"/>
                  </a:lnTo>
                  <a:lnTo>
                    <a:pt x="922460" y="400373"/>
                  </a:lnTo>
                  <a:lnTo>
                    <a:pt x="922587" y="400141"/>
                  </a:lnTo>
                  <a:lnTo>
                    <a:pt x="922668" y="399908"/>
                  </a:lnTo>
                  <a:lnTo>
                    <a:pt x="922750" y="399623"/>
                  </a:lnTo>
                  <a:lnTo>
                    <a:pt x="922831" y="399391"/>
                  </a:lnTo>
                  <a:lnTo>
                    <a:pt x="922924" y="399158"/>
                  </a:lnTo>
                  <a:lnTo>
                    <a:pt x="923040" y="398925"/>
                  </a:lnTo>
                  <a:lnTo>
                    <a:pt x="923132" y="398640"/>
                  </a:lnTo>
                  <a:lnTo>
                    <a:pt x="923214" y="398408"/>
                  </a:lnTo>
                  <a:lnTo>
                    <a:pt x="923295" y="398162"/>
                  </a:lnTo>
                  <a:lnTo>
                    <a:pt x="923376" y="397929"/>
                  </a:lnTo>
                  <a:lnTo>
                    <a:pt x="923504" y="397644"/>
                  </a:lnTo>
                  <a:lnTo>
                    <a:pt x="923596" y="397412"/>
                  </a:lnTo>
                  <a:lnTo>
                    <a:pt x="923678" y="397179"/>
                  </a:lnTo>
                  <a:lnTo>
                    <a:pt x="923759" y="396946"/>
                  </a:lnTo>
                  <a:lnTo>
                    <a:pt x="923840" y="396662"/>
                  </a:lnTo>
                  <a:lnTo>
                    <a:pt x="923968" y="396429"/>
                  </a:lnTo>
                  <a:lnTo>
                    <a:pt x="924049" y="396196"/>
                  </a:lnTo>
                  <a:lnTo>
                    <a:pt x="924142" y="395950"/>
                  </a:lnTo>
                  <a:lnTo>
                    <a:pt x="924223" y="395679"/>
                  </a:lnTo>
                  <a:lnTo>
                    <a:pt x="924304" y="395433"/>
                  </a:lnTo>
                  <a:lnTo>
                    <a:pt x="924432" y="395200"/>
                  </a:lnTo>
                  <a:lnTo>
                    <a:pt x="924513" y="394967"/>
                  </a:lnTo>
                  <a:lnTo>
                    <a:pt x="924606" y="394683"/>
                  </a:lnTo>
                  <a:lnTo>
                    <a:pt x="924687" y="394450"/>
                  </a:lnTo>
                  <a:lnTo>
                    <a:pt x="924768" y="394217"/>
                  </a:lnTo>
                  <a:lnTo>
                    <a:pt x="924896" y="393984"/>
                  </a:lnTo>
                  <a:lnTo>
                    <a:pt x="924977" y="393700"/>
                  </a:lnTo>
                  <a:lnTo>
                    <a:pt x="925058" y="393454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133869" y="3371961"/>
            <a:ext cx="928369" cy="789305"/>
            <a:chOff x="2133863" y="3371960"/>
            <a:chExt cx="928369" cy="789305"/>
          </a:xfrm>
        </p:grpSpPr>
        <p:sp>
          <p:nvSpPr>
            <p:cNvPr id="16" name="object 16"/>
            <p:cNvSpPr/>
            <p:nvPr/>
          </p:nvSpPr>
          <p:spPr>
            <a:xfrm>
              <a:off x="2134690" y="3766320"/>
              <a:ext cx="926465" cy="0"/>
            </a:xfrm>
            <a:custGeom>
              <a:avLst/>
              <a:gdLst/>
              <a:ahLst/>
              <a:cxnLst/>
              <a:rect l="l" t="t" r="r" b="b"/>
              <a:pathLst>
                <a:path w="926464">
                  <a:moveTo>
                    <a:pt x="0" y="0"/>
                  </a:moveTo>
                  <a:lnTo>
                    <a:pt x="926397" y="0"/>
                  </a:lnTo>
                </a:path>
              </a:pathLst>
            </a:custGeom>
            <a:ln w="3175">
              <a:solidFill>
                <a:srgbClr val="C0C0C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2134690" y="3372865"/>
              <a:ext cx="926465" cy="787400"/>
            </a:xfrm>
            <a:custGeom>
              <a:avLst/>
              <a:gdLst/>
              <a:ahLst/>
              <a:cxnLst/>
              <a:rect l="l" t="t" r="r" b="b"/>
              <a:pathLst>
                <a:path w="926464" h="787400">
                  <a:moveTo>
                    <a:pt x="0" y="393454"/>
                  </a:moveTo>
                  <a:lnTo>
                    <a:pt x="83" y="393700"/>
                  </a:lnTo>
                  <a:lnTo>
                    <a:pt x="168" y="393984"/>
                  </a:lnTo>
                  <a:lnTo>
                    <a:pt x="295" y="394217"/>
                  </a:lnTo>
                  <a:lnTo>
                    <a:pt x="378" y="394450"/>
                  </a:lnTo>
                  <a:lnTo>
                    <a:pt x="463" y="394683"/>
                  </a:lnTo>
                  <a:lnTo>
                    <a:pt x="547" y="394967"/>
                  </a:lnTo>
                  <a:lnTo>
                    <a:pt x="631" y="395200"/>
                  </a:lnTo>
                  <a:lnTo>
                    <a:pt x="757" y="395433"/>
                  </a:lnTo>
                  <a:lnTo>
                    <a:pt x="842" y="395679"/>
                  </a:lnTo>
                  <a:lnTo>
                    <a:pt x="925" y="395950"/>
                  </a:lnTo>
                  <a:lnTo>
                    <a:pt x="1010" y="396196"/>
                  </a:lnTo>
                  <a:lnTo>
                    <a:pt x="1095" y="396429"/>
                  </a:lnTo>
                  <a:lnTo>
                    <a:pt x="1220" y="396662"/>
                  </a:lnTo>
                  <a:lnTo>
                    <a:pt x="1305" y="396946"/>
                  </a:lnTo>
                  <a:lnTo>
                    <a:pt x="1389" y="397179"/>
                  </a:lnTo>
                  <a:lnTo>
                    <a:pt x="1474" y="397412"/>
                  </a:lnTo>
                  <a:lnTo>
                    <a:pt x="1557" y="397644"/>
                  </a:lnTo>
                  <a:lnTo>
                    <a:pt x="1684" y="397929"/>
                  </a:lnTo>
                  <a:lnTo>
                    <a:pt x="1768" y="398162"/>
                  </a:lnTo>
                  <a:lnTo>
                    <a:pt x="1852" y="398408"/>
                  </a:lnTo>
                  <a:lnTo>
                    <a:pt x="1937" y="398640"/>
                  </a:lnTo>
                  <a:lnTo>
                    <a:pt x="2021" y="398925"/>
                  </a:lnTo>
                  <a:lnTo>
                    <a:pt x="2147" y="399158"/>
                  </a:lnTo>
                  <a:lnTo>
                    <a:pt x="2231" y="399391"/>
                  </a:lnTo>
                  <a:lnTo>
                    <a:pt x="2316" y="399623"/>
                  </a:lnTo>
                  <a:lnTo>
                    <a:pt x="2400" y="399908"/>
                  </a:lnTo>
                  <a:lnTo>
                    <a:pt x="2484" y="400141"/>
                  </a:lnTo>
                  <a:lnTo>
                    <a:pt x="2610" y="400373"/>
                  </a:lnTo>
                  <a:lnTo>
                    <a:pt x="2695" y="400619"/>
                  </a:lnTo>
                  <a:lnTo>
                    <a:pt x="2779" y="400904"/>
                  </a:lnTo>
                  <a:lnTo>
                    <a:pt x="2863" y="401137"/>
                  </a:lnTo>
                  <a:lnTo>
                    <a:pt x="2947" y="401369"/>
                  </a:lnTo>
                  <a:lnTo>
                    <a:pt x="3073" y="401602"/>
                  </a:lnTo>
                  <a:lnTo>
                    <a:pt x="3158" y="401887"/>
                  </a:lnTo>
                  <a:lnTo>
                    <a:pt x="3242" y="402120"/>
                  </a:lnTo>
                  <a:lnTo>
                    <a:pt x="3327" y="402352"/>
                  </a:lnTo>
                  <a:lnTo>
                    <a:pt x="3410" y="402598"/>
                  </a:lnTo>
                  <a:lnTo>
                    <a:pt x="3537" y="402870"/>
                  </a:lnTo>
                  <a:lnTo>
                    <a:pt x="3622" y="403115"/>
                  </a:lnTo>
                  <a:lnTo>
                    <a:pt x="3705" y="403348"/>
                  </a:lnTo>
                  <a:lnTo>
                    <a:pt x="3789" y="403581"/>
                  </a:lnTo>
                  <a:lnTo>
                    <a:pt x="3874" y="403866"/>
                  </a:lnTo>
                  <a:lnTo>
                    <a:pt x="4000" y="404098"/>
                  </a:lnTo>
                  <a:lnTo>
                    <a:pt x="4084" y="404331"/>
                  </a:lnTo>
                  <a:lnTo>
                    <a:pt x="4169" y="404564"/>
                  </a:lnTo>
                  <a:lnTo>
                    <a:pt x="4252" y="404849"/>
                  </a:lnTo>
                  <a:lnTo>
                    <a:pt x="4337" y="405081"/>
                  </a:lnTo>
                  <a:lnTo>
                    <a:pt x="4463" y="405327"/>
                  </a:lnTo>
                  <a:lnTo>
                    <a:pt x="4547" y="405560"/>
                  </a:lnTo>
                  <a:lnTo>
                    <a:pt x="4631" y="405844"/>
                  </a:lnTo>
                  <a:lnTo>
                    <a:pt x="4716" y="406077"/>
                  </a:lnTo>
                  <a:lnTo>
                    <a:pt x="4801" y="406310"/>
                  </a:lnTo>
                  <a:lnTo>
                    <a:pt x="4926" y="406543"/>
                  </a:lnTo>
                  <a:lnTo>
                    <a:pt x="5011" y="406827"/>
                  </a:lnTo>
                  <a:lnTo>
                    <a:pt x="5095" y="407060"/>
                  </a:lnTo>
                  <a:lnTo>
                    <a:pt x="5179" y="407293"/>
                  </a:lnTo>
                  <a:lnTo>
                    <a:pt x="5263" y="407539"/>
                  </a:lnTo>
                  <a:lnTo>
                    <a:pt x="5390" y="407810"/>
                  </a:lnTo>
                  <a:lnTo>
                    <a:pt x="5475" y="408056"/>
                  </a:lnTo>
                  <a:lnTo>
                    <a:pt x="5558" y="408289"/>
                  </a:lnTo>
                  <a:lnTo>
                    <a:pt x="5642" y="408522"/>
                  </a:lnTo>
                  <a:lnTo>
                    <a:pt x="5727" y="408806"/>
                  </a:lnTo>
                  <a:lnTo>
                    <a:pt x="5853" y="409039"/>
                  </a:lnTo>
                  <a:lnTo>
                    <a:pt x="5937" y="409272"/>
                  </a:lnTo>
                  <a:lnTo>
                    <a:pt x="6022" y="409518"/>
                  </a:lnTo>
                  <a:lnTo>
                    <a:pt x="6105" y="409789"/>
                  </a:lnTo>
                  <a:lnTo>
                    <a:pt x="6190" y="410035"/>
                  </a:lnTo>
                  <a:lnTo>
                    <a:pt x="6316" y="410268"/>
                  </a:lnTo>
                  <a:lnTo>
                    <a:pt x="6400" y="410501"/>
                  </a:lnTo>
                  <a:lnTo>
                    <a:pt x="6485" y="410785"/>
                  </a:lnTo>
                  <a:lnTo>
                    <a:pt x="6569" y="411018"/>
                  </a:lnTo>
                  <a:lnTo>
                    <a:pt x="6654" y="411251"/>
                  </a:lnTo>
                  <a:lnTo>
                    <a:pt x="6779" y="411483"/>
                  </a:lnTo>
                  <a:lnTo>
                    <a:pt x="6864" y="411768"/>
                  </a:lnTo>
                  <a:lnTo>
                    <a:pt x="6948" y="412001"/>
                  </a:lnTo>
                  <a:lnTo>
                    <a:pt x="7032" y="412247"/>
                  </a:lnTo>
                  <a:lnTo>
                    <a:pt x="7116" y="412479"/>
                  </a:lnTo>
                  <a:lnTo>
                    <a:pt x="7243" y="412764"/>
                  </a:lnTo>
                  <a:lnTo>
                    <a:pt x="7326" y="412997"/>
                  </a:lnTo>
                  <a:lnTo>
                    <a:pt x="7411" y="413230"/>
                  </a:lnTo>
                  <a:lnTo>
                    <a:pt x="7495" y="413462"/>
                  </a:lnTo>
                  <a:lnTo>
                    <a:pt x="7579" y="413747"/>
                  </a:lnTo>
                  <a:lnTo>
                    <a:pt x="7706" y="413980"/>
                  </a:lnTo>
                  <a:lnTo>
                    <a:pt x="7790" y="414212"/>
                  </a:lnTo>
                  <a:lnTo>
                    <a:pt x="7875" y="414458"/>
                  </a:lnTo>
                  <a:lnTo>
                    <a:pt x="7958" y="414730"/>
                  </a:lnTo>
                  <a:lnTo>
                    <a:pt x="8043" y="414976"/>
                  </a:lnTo>
                  <a:lnTo>
                    <a:pt x="8168" y="415208"/>
                  </a:lnTo>
                  <a:lnTo>
                    <a:pt x="8253" y="415441"/>
                  </a:lnTo>
                  <a:lnTo>
                    <a:pt x="8338" y="415726"/>
                  </a:lnTo>
                  <a:lnTo>
                    <a:pt x="8422" y="415959"/>
                  </a:lnTo>
                  <a:lnTo>
                    <a:pt x="8505" y="416191"/>
                  </a:lnTo>
                  <a:lnTo>
                    <a:pt x="8632" y="416424"/>
                  </a:lnTo>
                  <a:lnTo>
                    <a:pt x="8717" y="416709"/>
                  </a:lnTo>
                  <a:lnTo>
                    <a:pt x="8800" y="416954"/>
                  </a:lnTo>
                  <a:lnTo>
                    <a:pt x="8885" y="417187"/>
                  </a:lnTo>
                  <a:lnTo>
                    <a:pt x="8969" y="417420"/>
                  </a:lnTo>
                  <a:lnTo>
                    <a:pt x="9095" y="417653"/>
                  </a:lnTo>
                  <a:lnTo>
                    <a:pt x="9179" y="417937"/>
                  </a:lnTo>
                  <a:lnTo>
                    <a:pt x="9264" y="418170"/>
                  </a:lnTo>
                  <a:lnTo>
                    <a:pt x="9349" y="418403"/>
                  </a:lnTo>
                  <a:lnTo>
                    <a:pt x="9432" y="418649"/>
                  </a:lnTo>
                  <a:lnTo>
                    <a:pt x="9559" y="418920"/>
                  </a:lnTo>
                  <a:lnTo>
                    <a:pt x="9643" y="419166"/>
                  </a:lnTo>
                  <a:lnTo>
                    <a:pt x="9727" y="419399"/>
                  </a:lnTo>
                  <a:lnTo>
                    <a:pt x="9811" y="419632"/>
                  </a:lnTo>
                  <a:lnTo>
                    <a:pt x="9896" y="419916"/>
                  </a:lnTo>
                  <a:lnTo>
                    <a:pt x="10023" y="420149"/>
                  </a:lnTo>
                  <a:lnTo>
                    <a:pt x="10106" y="420382"/>
                  </a:lnTo>
                  <a:lnTo>
                    <a:pt x="10190" y="420615"/>
                  </a:lnTo>
                  <a:lnTo>
                    <a:pt x="10275" y="420899"/>
                  </a:lnTo>
                  <a:lnTo>
                    <a:pt x="10358" y="421132"/>
                  </a:lnTo>
                  <a:lnTo>
                    <a:pt x="10485" y="421378"/>
                  </a:lnTo>
                  <a:lnTo>
                    <a:pt x="10570" y="421611"/>
                  </a:lnTo>
                  <a:lnTo>
                    <a:pt x="10653" y="421895"/>
                  </a:lnTo>
                  <a:lnTo>
                    <a:pt x="10738" y="422128"/>
                  </a:lnTo>
                  <a:lnTo>
                    <a:pt x="10822" y="422361"/>
                  </a:lnTo>
                  <a:lnTo>
                    <a:pt x="10948" y="422594"/>
                  </a:lnTo>
                  <a:lnTo>
                    <a:pt x="11033" y="422878"/>
                  </a:lnTo>
                  <a:lnTo>
                    <a:pt x="11117" y="423111"/>
                  </a:lnTo>
                  <a:lnTo>
                    <a:pt x="11202" y="423344"/>
                  </a:lnTo>
                  <a:lnTo>
                    <a:pt x="11285" y="423589"/>
                  </a:lnTo>
                  <a:lnTo>
                    <a:pt x="11412" y="423874"/>
                  </a:lnTo>
                  <a:lnTo>
                    <a:pt x="11496" y="424107"/>
                  </a:lnTo>
                  <a:lnTo>
                    <a:pt x="11580" y="424340"/>
                  </a:lnTo>
                  <a:lnTo>
                    <a:pt x="11664" y="424572"/>
                  </a:lnTo>
                  <a:lnTo>
                    <a:pt x="11749" y="424805"/>
                  </a:lnTo>
                  <a:lnTo>
                    <a:pt x="11874" y="425090"/>
                  </a:lnTo>
                  <a:lnTo>
                    <a:pt x="11959" y="425323"/>
                  </a:lnTo>
                  <a:lnTo>
                    <a:pt x="12043" y="425568"/>
                  </a:lnTo>
                  <a:lnTo>
                    <a:pt x="12127" y="425801"/>
                  </a:lnTo>
                  <a:lnTo>
                    <a:pt x="12212" y="426086"/>
                  </a:lnTo>
                  <a:lnTo>
                    <a:pt x="12338" y="426318"/>
                  </a:lnTo>
                  <a:lnTo>
                    <a:pt x="12423" y="426551"/>
                  </a:lnTo>
                  <a:lnTo>
                    <a:pt x="12506" y="426784"/>
                  </a:lnTo>
                  <a:lnTo>
                    <a:pt x="12591" y="427069"/>
                  </a:lnTo>
                  <a:lnTo>
                    <a:pt x="12675" y="427301"/>
                  </a:lnTo>
                  <a:lnTo>
                    <a:pt x="12801" y="427534"/>
                  </a:lnTo>
                  <a:lnTo>
                    <a:pt x="12886" y="427780"/>
                  </a:lnTo>
                  <a:lnTo>
                    <a:pt x="12970" y="428052"/>
                  </a:lnTo>
                  <a:lnTo>
                    <a:pt x="13053" y="428297"/>
                  </a:lnTo>
                  <a:lnTo>
                    <a:pt x="13138" y="428530"/>
                  </a:lnTo>
                  <a:lnTo>
                    <a:pt x="13265" y="428763"/>
                  </a:lnTo>
                  <a:lnTo>
                    <a:pt x="13348" y="428996"/>
                  </a:lnTo>
                  <a:lnTo>
                    <a:pt x="13433" y="429280"/>
                  </a:lnTo>
                  <a:lnTo>
                    <a:pt x="13517" y="429513"/>
                  </a:lnTo>
                  <a:lnTo>
                    <a:pt x="13602" y="429746"/>
                  </a:lnTo>
                  <a:lnTo>
                    <a:pt x="13727" y="429992"/>
                  </a:lnTo>
                  <a:lnTo>
                    <a:pt x="13812" y="430263"/>
                  </a:lnTo>
                  <a:lnTo>
                    <a:pt x="13897" y="430509"/>
                  </a:lnTo>
                  <a:lnTo>
                    <a:pt x="13980" y="430742"/>
                  </a:lnTo>
                  <a:lnTo>
                    <a:pt x="14064" y="430975"/>
                  </a:lnTo>
                  <a:lnTo>
                    <a:pt x="14191" y="431259"/>
                  </a:lnTo>
                  <a:lnTo>
                    <a:pt x="14275" y="431492"/>
                  </a:lnTo>
                  <a:lnTo>
                    <a:pt x="14359" y="431725"/>
                  </a:lnTo>
                  <a:lnTo>
                    <a:pt x="14444" y="431957"/>
                  </a:lnTo>
                  <a:lnTo>
                    <a:pt x="14528" y="432203"/>
                  </a:lnTo>
                  <a:lnTo>
                    <a:pt x="14654" y="432488"/>
                  </a:lnTo>
                  <a:lnTo>
                    <a:pt x="14738" y="432721"/>
                  </a:lnTo>
                  <a:lnTo>
                    <a:pt x="14823" y="432953"/>
                  </a:lnTo>
                  <a:lnTo>
                    <a:pt x="14906" y="433186"/>
                  </a:lnTo>
                  <a:lnTo>
                    <a:pt x="14991" y="433471"/>
                  </a:lnTo>
                  <a:lnTo>
                    <a:pt x="15118" y="433704"/>
                  </a:lnTo>
                  <a:lnTo>
                    <a:pt x="15201" y="433936"/>
                  </a:lnTo>
                  <a:lnTo>
                    <a:pt x="15286" y="434182"/>
                  </a:lnTo>
                  <a:lnTo>
                    <a:pt x="15370" y="434415"/>
                  </a:lnTo>
                  <a:lnTo>
                    <a:pt x="15455" y="434699"/>
                  </a:lnTo>
                  <a:lnTo>
                    <a:pt x="15581" y="434932"/>
                  </a:lnTo>
                  <a:lnTo>
                    <a:pt x="15665" y="435165"/>
                  </a:lnTo>
                  <a:lnTo>
                    <a:pt x="15750" y="435398"/>
                  </a:lnTo>
                  <a:lnTo>
                    <a:pt x="15833" y="435682"/>
                  </a:lnTo>
                  <a:lnTo>
                    <a:pt x="15917" y="435915"/>
                  </a:lnTo>
                  <a:lnTo>
                    <a:pt x="16044" y="436148"/>
                  </a:lnTo>
                  <a:lnTo>
                    <a:pt x="16128" y="436394"/>
                  </a:lnTo>
                  <a:lnTo>
                    <a:pt x="16212" y="436627"/>
                  </a:lnTo>
                  <a:lnTo>
                    <a:pt x="16297" y="436911"/>
                  </a:lnTo>
                  <a:lnTo>
                    <a:pt x="16380" y="437144"/>
                  </a:lnTo>
                  <a:lnTo>
                    <a:pt x="16507" y="437377"/>
                  </a:lnTo>
                  <a:lnTo>
                    <a:pt x="16591" y="437609"/>
                  </a:lnTo>
                  <a:lnTo>
                    <a:pt x="16675" y="437894"/>
                  </a:lnTo>
                  <a:lnTo>
                    <a:pt x="16760" y="438127"/>
                  </a:lnTo>
                  <a:lnTo>
                    <a:pt x="16844" y="438360"/>
                  </a:lnTo>
                  <a:lnTo>
                    <a:pt x="16971" y="438605"/>
                  </a:lnTo>
                  <a:lnTo>
                    <a:pt x="17054" y="438838"/>
                  </a:lnTo>
                  <a:lnTo>
                    <a:pt x="17139" y="439123"/>
                  </a:lnTo>
                  <a:lnTo>
                    <a:pt x="17223" y="439356"/>
                  </a:lnTo>
                  <a:lnTo>
                    <a:pt x="17307" y="439588"/>
                  </a:lnTo>
                  <a:lnTo>
                    <a:pt x="17434" y="439821"/>
                  </a:lnTo>
                  <a:lnTo>
                    <a:pt x="17518" y="440106"/>
                  </a:lnTo>
                  <a:lnTo>
                    <a:pt x="17601" y="440338"/>
                  </a:lnTo>
                  <a:lnTo>
                    <a:pt x="17686" y="440571"/>
                  </a:lnTo>
                  <a:lnTo>
                    <a:pt x="17770" y="440817"/>
                  </a:lnTo>
                  <a:lnTo>
                    <a:pt x="17896" y="441050"/>
                  </a:lnTo>
                  <a:lnTo>
                    <a:pt x="17981" y="441334"/>
                  </a:lnTo>
                  <a:lnTo>
                    <a:pt x="18065" y="441567"/>
                  </a:lnTo>
                  <a:lnTo>
                    <a:pt x="18150" y="441800"/>
                  </a:lnTo>
                  <a:lnTo>
                    <a:pt x="18233" y="442033"/>
                  </a:lnTo>
                  <a:lnTo>
                    <a:pt x="18360" y="442266"/>
                  </a:lnTo>
                </a:path>
                <a:path w="926464" h="787400">
                  <a:moveTo>
                    <a:pt x="18360" y="442266"/>
                  </a:moveTo>
                  <a:lnTo>
                    <a:pt x="18823" y="443546"/>
                  </a:lnTo>
                  <a:lnTo>
                    <a:pt x="18907" y="443779"/>
                  </a:lnTo>
                  <a:lnTo>
                    <a:pt x="18992" y="444012"/>
                  </a:lnTo>
                  <a:lnTo>
                    <a:pt x="19076" y="444244"/>
                  </a:lnTo>
                  <a:lnTo>
                    <a:pt x="19160" y="444490"/>
                  </a:lnTo>
                  <a:lnTo>
                    <a:pt x="19286" y="444762"/>
                  </a:lnTo>
                  <a:lnTo>
                    <a:pt x="19371" y="445008"/>
                  </a:lnTo>
                  <a:lnTo>
                    <a:pt x="19454" y="445240"/>
                  </a:lnTo>
                  <a:lnTo>
                    <a:pt x="19539" y="445473"/>
                  </a:lnTo>
                  <a:lnTo>
                    <a:pt x="19624" y="445706"/>
                  </a:lnTo>
                  <a:lnTo>
                    <a:pt x="19749" y="445990"/>
                  </a:lnTo>
                  <a:lnTo>
                    <a:pt x="19834" y="446223"/>
                  </a:lnTo>
                  <a:lnTo>
                    <a:pt x="19918" y="446456"/>
                  </a:lnTo>
                  <a:lnTo>
                    <a:pt x="20003" y="446702"/>
                  </a:lnTo>
                  <a:lnTo>
                    <a:pt x="20086" y="446935"/>
                  </a:lnTo>
                  <a:lnTo>
                    <a:pt x="20213" y="447219"/>
                  </a:lnTo>
                  <a:lnTo>
                    <a:pt x="20298" y="447452"/>
                  </a:lnTo>
                  <a:lnTo>
                    <a:pt x="20381" y="447685"/>
                  </a:lnTo>
                  <a:lnTo>
                    <a:pt x="20465" y="447918"/>
                  </a:lnTo>
                  <a:lnTo>
                    <a:pt x="20550" y="448150"/>
                  </a:lnTo>
                  <a:lnTo>
                    <a:pt x="20676" y="448435"/>
                  </a:lnTo>
                  <a:lnTo>
                    <a:pt x="20760" y="448668"/>
                  </a:lnTo>
                  <a:lnTo>
                    <a:pt x="20845" y="448913"/>
                  </a:lnTo>
                  <a:lnTo>
                    <a:pt x="20928" y="449146"/>
                  </a:lnTo>
                  <a:lnTo>
                    <a:pt x="21013" y="449379"/>
                  </a:lnTo>
                  <a:lnTo>
                    <a:pt x="21139" y="449664"/>
                  </a:lnTo>
                  <a:lnTo>
                    <a:pt x="21223" y="449896"/>
                  </a:lnTo>
                  <a:lnTo>
                    <a:pt x="21308" y="450129"/>
                  </a:lnTo>
                  <a:lnTo>
                    <a:pt x="21392" y="450362"/>
                  </a:lnTo>
                  <a:lnTo>
                    <a:pt x="21476" y="450608"/>
                  </a:lnTo>
                  <a:lnTo>
                    <a:pt x="21602" y="450879"/>
                  </a:lnTo>
                  <a:lnTo>
                    <a:pt x="21687" y="451125"/>
                  </a:lnTo>
                  <a:lnTo>
                    <a:pt x="21771" y="451358"/>
                  </a:lnTo>
                  <a:lnTo>
                    <a:pt x="21855" y="451591"/>
                  </a:lnTo>
                  <a:lnTo>
                    <a:pt x="21939" y="451824"/>
                  </a:lnTo>
                  <a:lnTo>
                    <a:pt x="22066" y="452108"/>
                  </a:lnTo>
                  <a:lnTo>
                    <a:pt x="22149" y="452341"/>
                  </a:lnTo>
                  <a:lnTo>
                    <a:pt x="22234" y="452587"/>
                  </a:lnTo>
                  <a:lnTo>
                    <a:pt x="22318" y="452819"/>
                  </a:lnTo>
                  <a:lnTo>
                    <a:pt x="22403" y="453052"/>
                  </a:lnTo>
                  <a:lnTo>
                    <a:pt x="22529" y="453337"/>
                  </a:lnTo>
                  <a:lnTo>
                    <a:pt x="22613" y="453570"/>
                  </a:lnTo>
                  <a:lnTo>
                    <a:pt x="22698" y="453802"/>
                  </a:lnTo>
                  <a:lnTo>
                    <a:pt x="22781" y="454035"/>
                  </a:lnTo>
                  <a:lnTo>
                    <a:pt x="22866" y="454281"/>
                  </a:lnTo>
                  <a:lnTo>
                    <a:pt x="22993" y="454553"/>
                  </a:lnTo>
                  <a:lnTo>
                    <a:pt x="23076" y="454798"/>
                  </a:lnTo>
                  <a:lnTo>
                    <a:pt x="23160" y="455031"/>
                  </a:lnTo>
                  <a:lnTo>
                    <a:pt x="23245" y="455264"/>
                  </a:lnTo>
                  <a:lnTo>
                    <a:pt x="23328" y="455497"/>
                  </a:lnTo>
                  <a:lnTo>
                    <a:pt x="23455" y="455730"/>
                  </a:lnTo>
                  <a:lnTo>
                    <a:pt x="23540" y="456014"/>
                  </a:lnTo>
                  <a:lnTo>
                    <a:pt x="23624" y="456247"/>
                  </a:lnTo>
                  <a:lnTo>
                    <a:pt x="23708" y="456493"/>
                  </a:lnTo>
                  <a:lnTo>
                    <a:pt x="23792" y="456725"/>
                  </a:lnTo>
                  <a:lnTo>
                    <a:pt x="23919" y="456958"/>
                  </a:lnTo>
                  <a:lnTo>
                    <a:pt x="24002" y="457243"/>
                  </a:lnTo>
                  <a:lnTo>
                    <a:pt x="24087" y="457476"/>
                  </a:lnTo>
                  <a:lnTo>
                    <a:pt x="24172" y="457708"/>
                  </a:lnTo>
                  <a:lnTo>
                    <a:pt x="24255" y="457941"/>
                  </a:lnTo>
                  <a:lnTo>
                    <a:pt x="24382" y="458187"/>
                  </a:lnTo>
                  <a:lnTo>
                    <a:pt x="24844" y="459403"/>
                  </a:lnTo>
                  <a:lnTo>
                    <a:pt x="24929" y="459635"/>
                  </a:lnTo>
                  <a:lnTo>
                    <a:pt x="25013" y="459920"/>
                  </a:lnTo>
                  <a:lnTo>
                    <a:pt x="25098" y="460153"/>
                  </a:lnTo>
                  <a:lnTo>
                    <a:pt x="25181" y="460399"/>
                  </a:lnTo>
                  <a:lnTo>
                    <a:pt x="25308" y="460631"/>
                  </a:lnTo>
                  <a:lnTo>
                    <a:pt x="25393" y="460864"/>
                  </a:lnTo>
                  <a:lnTo>
                    <a:pt x="25476" y="461097"/>
                  </a:lnTo>
                  <a:lnTo>
                    <a:pt x="25561" y="461382"/>
                  </a:lnTo>
                  <a:lnTo>
                    <a:pt x="25645" y="461614"/>
                  </a:lnTo>
                  <a:lnTo>
                    <a:pt x="25771" y="461847"/>
                  </a:lnTo>
                  <a:lnTo>
                    <a:pt x="25856" y="462093"/>
                  </a:lnTo>
                  <a:lnTo>
                    <a:pt x="25940" y="462326"/>
                  </a:lnTo>
                  <a:lnTo>
                    <a:pt x="26024" y="462610"/>
                  </a:lnTo>
                  <a:lnTo>
                    <a:pt x="26108" y="462843"/>
                  </a:lnTo>
                  <a:lnTo>
                    <a:pt x="26235" y="463076"/>
                  </a:lnTo>
                  <a:lnTo>
                    <a:pt x="26319" y="463309"/>
                  </a:lnTo>
                  <a:lnTo>
                    <a:pt x="26403" y="463541"/>
                  </a:lnTo>
                  <a:lnTo>
                    <a:pt x="26487" y="463787"/>
                  </a:lnTo>
                  <a:lnTo>
                    <a:pt x="26572" y="464072"/>
                  </a:lnTo>
                  <a:lnTo>
                    <a:pt x="26697" y="464305"/>
                  </a:lnTo>
                  <a:lnTo>
                    <a:pt x="26782" y="464537"/>
                  </a:lnTo>
                  <a:lnTo>
                    <a:pt x="26866" y="464770"/>
                  </a:lnTo>
                  <a:lnTo>
                    <a:pt x="26951" y="465003"/>
                  </a:lnTo>
                  <a:lnTo>
                    <a:pt x="27035" y="465236"/>
                  </a:lnTo>
                  <a:lnTo>
                    <a:pt x="27161" y="465520"/>
                  </a:lnTo>
                  <a:lnTo>
                    <a:pt x="27246" y="465766"/>
                  </a:lnTo>
                  <a:lnTo>
                    <a:pt x="27329" y="465999"/>
                  </a:lnTo>
                  <a:lnTo>
                    <a:pt x="27414" y="466232"/>
                  </a:lnTo>
                  <a:lnTo>
                    <a:pt x="27498" y="466464"/>
                  </a:lnTo>
                  <a:lnTo>
                    <a:pt x="27624" y="466697"/>
                  </a:lnTo>
                  <a:lnTo>
                    <a:pt x="27708" y="466982"/>
                  </a:lnTo>
                  <a:lnTo>
                    <a:pt x="27793" y="467215"/>
                  </a:lnTo>
                  <a:lnTo>
                    <a:pt x="27876" y="467460"/>
                  </a:lnTo>
                  <a:lnTo>
                    <a:pt x="27961" y="467693"/>
                  </a:lnTo>
                  <a:lnTo>
                    <a:pt x="28088" y="467926"/>
                  </a:lnTo>
                  <a:lnTo>
                    <a:pt x="28172" y="468159"/>
                  </a:lnTo>
                  <a:lnTo>
                    <a:pt x="28256" y="468392"/>
                  </a:lnTo>
                  <a:lnTo>
                    <a:pt x="28340" y="468676"/>
                  </a:lnTo>
                  <a:lnTo>
                    <a:pt x="28425" y="468909"/>
                  </a:lnTo>
                  <a:lnTo>
                    <a:pt x="28887" y="470138"/>
                  </a:lnTo>
                  <a:lnTo>
                    <a:pt x="29014" y="470370"/>
                  </a:lnTo>
                  <a:lnTo>
                    <a:pt x="29099" y="470603"/>
                  </a:lnTo>
                  <a:lnTo>
                    <a:pt x="29182" y="470849"/>
                  </a:lnTo>
                  <a:lnTo>
                    <a:pt x="29267" y="471082"/>
                  </a:lnTo>
                  <a:lnTo>
                    <a:pt x="29351" y="471315"/>
                  </a:lnTo>
                  <a:lnTo>
                    <a:pt x="29477" y="471547"/>
                  </a:lnTo>
                  <a:lnTo>
                    <a:pt x="29561" y="471832"/>
                  </a:lnTo>
                  <a:lnTo>
                    <a:pt x="29646" y="472065"/>
                  </a:lnTo>
                  <a:lnTo>
                    <a:pt x="29729" y="472298"/>
                  </a:lnTo>
                  <a:lnTo>
                    <a:pt x="29814" y="472543"/>
                  </a:lnTo>
                  <a:lnTo>
                    <a:pt x="29941" y="472776"/>
                  </a:lnTo>
                  <a:lnTo>
                    <a:pt x="30024" y="473009"/>
                  </a:lnTo>
                  <a:lnTo>
                    <a:pt x="30109" y="473242"/>
                  </a:lnTo>
                  <a:lnTo>
                    <a:pt x="30193" y="473526"/>
                  </a:lnTo>
                  <a:lnTo>
                    <a:pt x="30278" y="473759"/>
                  </a:lnTo>
                  <a:lnTo>
                    <a:pt x="30404" y="473992"/>
                  </a:lnTo>
                  <a:lnTo>
                    <a:pt x="30488" y="474238"/>
                  </a:lnTo>
                  <a:lnTo>
                    <a:pt x="30572" y="474470"/>
                  </a:lnTo>
                  <a:lnTo>
                    <a:pt x="30656" y="474703"/>
                  </a:lnTo>
                  <a:lnTo>
                    <a:pt x="30740" y="474936"/>
                  </a:lnTo>
                  <a:lnTo>
                    <a:pt x="30867" y="475221"/>
                  </a:lnTo>
                  <a:lnTo>
                    <a:pt x="30951" y="475453"/>
                  </a:lnTo>
                  <a:lnTo>
                    <a:pt x="31035" y="475686"/>
                  </a:lnTo>
                  <a:lnTo>
                    <a:pt x="31120" y="475932"/>
                  </a:lnTo>
                  <a:lnTo>
                    <a:pt x="31204" y="476165"/>
                  </a:lnTo>
                  <a:lnTo>
                    <a:pt x="31330" y="476397"/>
                  </a:lnTo>
                  <a:lnTo>
                    <a:pt x="31414" y="476630"/>
                  </a:lnTo>
                  <a:lnTo>
                    <a:pt x="31499" y="476915"/>
                  </a:lnTo>
                  <a:lnTo>
                    <a:pt x="31583" y="477148"/>
                  </a:lnTo>
                  <a:lnTo>
                    <a:pt x="31667" y="477380"/>
                  </a:lnTo>
                  <a:lnTo>
                    <a:pt x="31794" y="477626"/>
                  </a:lnTo>
                  <a:lnTo>
                    <a:pt x="31877" y="477859"/>
                  </a:lnTo>
                  <a:lnTo>
                    <a:pt x="31962" y="478092"/>
                  </a:lnTo>
                  <a:lnTo>
                    <a:pt x="32046" y="478325"/>
                  </a:lnTo>
                  <a:lnTo>
                    <a:pt x="32131" y="478557"/>
                  </a:lnTo>
                  <a:lnTo>
                    <a:pt x="32256" y="478842"/>
                  </a:lnTo>
                  <a:lnTo>
                    <a:pt x="32341" y="479075"/>
                  </a:lnTo>
                  <a:lnTo>
                    <a:pt x="32424" y="479320"/>
                  </a:lnTo>
                  <a:lnTo>
                    <a:pt x="32509" y="479553"/>
                  </a:lnTo>
                  <a:lnTo>
                    <a:pt x="32593" y="479786"/>
                  </a:lnTo>
                  <a:lnTo>
                    <a:pt x="32720" y="480019"/>
                  </a:lnTo>
                  <a:lnTo>
                    <a:pt x="32804" y="480252"/>
                  </a:lnTo>
                  <a:lnTo>
                    <a:pt x="32888" y="480497"/>
                  </a:lnTo>
                  <a:lnTo>
                    <a:pt x="32973" y="480769"/>
                  </a:lnTo>
                  <a:lnTo>
                    <a:pt x="33056" y="481015"/>
                  </a:lnTo>
                  <a:lnTo>
                    <a:pt x="33183" y="481248"/>
                  </a:lnTo>
                  <a:lnTo>
                    <a:pt x="33268" y="481480"/>
                  </a:lnTo>
                  <a:lnTo>
                    <a:pt x="33351" y="481713"/>
                  </a:lnTo>
                  <a:lnTo>
                    <a:pt x="33435" y="481946"/>
                  </a:lnTo>
                  <a:lnTo>
                    <a:pt x="33520" y="482192"/>
                  </a:lnTo>
                  <a:lnTo>
                    <a:pt x="33647" y="482425"/>
                  </a:lnTo>
                  <a:lnTo>
                    <a:pt x="33730" y="482709"/>
                  </a:lnTo>
                  <a:lnTo>
                    <a:pt x="33815" y="482942"/>
                  </a:lnTo>
                  <a:lnTo>
                    <a:pt x="33899" y="483175"/>
                  </a:lnTo>
                  <a:lnTo>
                    <a:pt x="33983" y="483408"/>
                  </a:lnTo>
                  <a:lnTo>
                    <a:pt x="34109" y="483640"/>
                  </a:lnTo>
                  <a:lnTo>
                    <a:pt x="34194" y="483886"/>
                  </a:lnTo>
                  <a:lnTo>
                    <a:pt x="34277" y="484119"/>
                  </a:lnTo>
                  <a:lnTo>
                    <a:pt x="34362" y="484352"/>
                  </a:lnTo>
                  <a:lnTo>
                    <a:pt x="34447" y="484584"/>
                  </a:lnTo>
                  <a:lnTo>
                    <a:pt x="34572" y="484869"/>
                  </a:lnTo>
                  <a:lnTo>
                    <a:pt x="34657" y="485102"/>
                  </a:lnTo>
                  <a:lnTo>
                    <a:pt x="34741" y="485335"/>
                  </a:lnTo>
                  <a:lnTo>
                    <a:pt x="34826" y="485580"/>
                  </a:lnTo>
                  <a:lnTo>
                    <a:pt x="34909" y="485813"/>
                  </a:lnTo>
                  <a:lnTo>
                    <a:pt x="35036" y="486046"/>
                  </a:lnTo>
                  <a:lnTo>
                    <a:pt x="35120" y="486279"/>
                  </a:lnTo>
                  <a:lnTo>
                    <a:pt x="35204" y="486512"/>
                  </a:lnTo>
                  <a:lnTo>
                    <a:pt x="35288" y="486757"/>
                  </a:lnTo>
                  <a:lnTo>
                    <a:pt x="35373" y="487042"/>
                  </a:lnTo>
                  <a:lnTo>
                    <a:pt x="35499" y="487275"/>
                  </a:lnTo>
                  <a:lnTo>
                    <a:pt x="35583" y="487507"/>
                  </a:lnTo>
                  <a:lnTo>
                    <a:pt x="35668" y="487740"/>
                  </a:lnTo>
                  <a:lnTo>
                    <a:pt x="35752" y="487973"/>
                  </a:lnTo>
                  <a:lnTo>
                    <a:pt x="35836" y="488206"/>
                  </a:lnTo>
                  <a:lnTo>
                    <a:pt x="35962" y="488452"/>
                  </a:lnTo>
                  <a:lnTo>
                    <a:pt x="36047" y="488684"/>
                  </a:lnTo>
                  <a:lnTo>
                    <a:pt x="36131" y="488917"/>
                  </a:lnTo>
                  <a:lnTo>
                    <a:pt x="36215" y="489150"/>
                  </a:lnTo>
                  <a:lnTo>
                    <a:pt x="36299" y="489435"/>
                  </a:lnTo>
                  <a:lnTo>
                    <a:pt x="36425" y="489667"/>
                  </a:lnTo>
                  <a:lnTo>
                    <a:pt x="36510" y="489913"/>
                  </a:lnTo>
                  <a:lnTo>
                    <a:pt x="36594" y="490146"/>
                  </a:lnTo>
                  <a:lnTo>
                    <a:pt x="36679" y="490379"/>
                  </a:lnTo>
                  <a:lnTo>
                    <a:pt x="36762" y="490612"/>
                  </a:lnTo>
                </a:path>
                <a:path w="926464" h="787400">
                  <a:moveTo>
                    <a:pt x="36762" y="490612"/>
                  </a:moveTo>
                  <a:lnTo>
                    <a:pt x="36889" y="490844"/>
                  </a:lnTo>
                  <a:lnTo>
                    <a:pt x="36972" y="491077"/>
                  </a:lnTo>
                  <a:lnTo>
                    <a:pt x="37057" y="491323"/>
                  </a:lnTo>
                  <a:lnTo>
                    <a:pt x="37141" y="491556"/>
                  </a:lnTo>
                  <a:lnTo>
                    <a:pt x="37226" y="491789"/>
                  </a:lnTo>
                  <a:lnTo>
                    <a:pt x="37352" y="492073"/>
                  </a:lnTo>
                  <a:lnTo>
                    <a:pt x="37436" y="492306"/>
                  </a:lnTo>
                  <a:lnTo>
                    <a:pt x="37521" y="492539"/>
                  </a:lnTo>
                  <a:lnTo>
                    <a:pt x="37604" y="492784"/>
                  </a:lnTo>
                  <a:lnTo>
                    <a:pt x="37689" y="493017"/>
                  </a:lnTo>
                  <a:lnTo>
                    <a:pt x="37816" y="493250"/>
                  </a:lnTo>
                  <a:lnTo>
                    <a:pt x="37899" y="493483"/>
                  </a:lnTo>
                  <a:lnTo>
                    <a:pt x="37983" y="493716"/>
                  </a:lnTo>
                  <a:lnTo>
                    <a:pt x="38068" y="493948"/>
                  </a:lnTo>
                  <a:lnTo>
                    <a:pt x="38152" y="494194"/>
                  </a:lnTo>
                  <a:lnTo>
                    <a:pt x="38278" y="494427"/>
                  </a:lnTo>
                  <a:lnTo>
                    <a:pt x="38363" y="494660"/>
                  </a:lnTo>
                  <a:lnTo>
                    <a:pt x="38447" y="494893"/>
                  </a:lnTo>
                  <a:lnTo>
                    <a:pt x="38531" y="495177"/>
                  </a:lnTo>
                  <a:lnTo>
                    <a:pt x="38615" y="495410"/>
                  </a:lnTo>
                  <a:lnTo>
                    <a:pt x="38742" y="495656"/>
                  </a:lnTo>
                  <a:lnTo>
                    <a:pt x="38825" y="495888"/>
                  </a:lnTo>
                  <a:lnTo>
                    <a:pt x="38910" y="496121"/>
                  </a:lnTo>
                  <a:lnTo>
                    <a:pt x="38995" y="496354"/>
                  </a:lnTo>
                  <a:lnTo>
                    <a:pt x="39079" y="496587"/>
                  </a:lnTo>
                  <a:lnTo>
                    <a:pt x="39205" y="496820"/>
                  </a:lnTo>
                  <a:lnTo>
                    <a:pt x="39289" y="497065"/>
                  </a:lnTo>
                  <a:lnTo>
                    <a:pt x="39374" y="497298"/>
                  </a:lnTo>
                  <a:lnTo>
                    <a:pt x="39457" y="497531"/>
                  </a:lnTo>
                  <a:lnTo>
                    <a:pt x="39542" y="497764"/>
                  </a:lnTo>
                  <a:lnTo>
                    <a:pt x="39668" y="497997"/>
                  </a:lnTo>
                  <a:lnTo>
                    <a:pt x="39752" y="498242"/>
                  </a:lnTo>
                  <a:lnTo>
                    <a:pt x="39836" y="498527"/>
                  </a:lnTo>
                  <a:lnTo>
                    <a:pt x="39921" y="498760"/>
                  </a:lnTo>
                  <a:lnTo>
                    <a:pt x="40004" y="498993"/>
                  </a:lnTo>
                  <a:lnTo>
                    <a:pt x="40131" y="499225"/>
                  </a:lnTo>
                  <a:lnTo>
                    <a:pt x="40216" y="499458"/>
                  </a:lnTo>
                  <a:lnTo>
                    <a:pt x="40300" y="499691"/>
                  </a:lnTo>
                  <a:lnTo>
                    <a:pt x="40384" y="499937"/>
                  </a:lnTo>
                  <a:lnTo>
                    <a:pt x="40468" y="500170"/>
                  </a:lnTo>
                  <a:lnTo>
                    <a:pt x="40595" y="500402"/>
                  </a:lnTo>
                  <a:lnTo>
                    <a:pt x="40679" y="500635"/>
                  </a:lnTo>
                  <a:lnTo>
                    <a:pt x="40763" y="500868"/>
                  </a:lnTo>
                  <a:lnTo>
                    <a:pt x="40847" y="501114"/>
                  </a:lnTo>
                  <a:lnTo>
                    <a:pt x="40931" y="501346"/>
                  </a:lnTo>
                  <a:lnTo>
                    <a:pt x="41058" y="501579"/>
                  </a:lnTo>
                  <a:lnTo>
                    <a:pt x="41142" y="501812"/>
                  </a:lnTo>
                  <a:lnTo>
                    <a:pt x="41227" y="502045"/>
                  </a:lnTo>
                  <a:lnTo>
                    <a:pt x="41310" y="502291"/>
                  </a:lnTo>
                  <a:lnTo>
                    <a:pt x="41395" y="502523"/>
                  </a:lnTo>
                  <a:lnTo>
                    <a:pt x="41520" y="502808"/>
                  </a:lnTo>
                  <a:lnTo>
                    <a:pt x="41605" y="503041"/>
                  </a:lnTo>
                  <a:lnTo>
                    <a:pt x="41689" y="503274"/>
                  </a:lnTo>
                  <a:lnTo>
                    <a:pt x="41774" y="503506"/>
                  </a:lnTo>
                  <a:lnTo>
                    <a:pt x="41858" y="503739"/>
                  </a:lnTo>
                  <a:lnTo>
                    <a:pt x="41984" y="503985"/>
                  </a:lnTo>
                  <a:lnTo>
                    <a:pt x="42069" y="504218"/>
                  </a:lnTo>
                  <a:lnTo>
                    <a:pt x="42152" y="504451"/>
                  </a:lnTo>
                  <a:lnTo>
                    <a:pt x="42237" y="504683"/>
                  </a:lnTo>
                  <a:lnTo>
                    <a:pt x="42364" y="504916"/>
                  </a:lnTo>
                  <a:lnTo>
                    <a:pt x="42447" y="505162"/>
                  </a:lnTo>
                  <a:lnTo>
                    <a:pt x="42531" y="505395"/>
                  </a:lnTo>
                  <a:lnTo>
                    <a:pt x="42616" y="505628"/>
                  </a:lnTo>
                  <a:lnTo>
                    <a:pt x="42700" y="505860"/>
                  </a:lnTo>
                  <a:lnTo>
                    <a:pt x="42826" y="506093"/>
                  </a:lnTo>
                  <a:lnTo>
                    <a:pt x="42911" y="506339"/>
                  </a:lnTo>
                  <a:lnTo>
                    <a:pt x="42995" y="506572"/>
                  </a:lnTo>
                  <a:lnTo>
                    <a:pt x="43079" y="506804"/>
                  </a:lnTo>
                  <a:lnTo>
                    <a:pt x="43163" y="507037"/>
                  </a:lnTo>
                  <a:lnTo>
                    <a:pt x="43290" y="507270"/>
                  </a:lnTo>
                  <a:lnTo>
                    <a:pt x="43373" y="507516"/>
                  </a:lnTo>
                  <a:lnTo>
                    <a:pt x="43458" y="507749"/>
                  </a:lnTo>
                  <a:lnTo>
                    <a:pt x="43543" y="507981"/>
                  </a:lnTo>
                  <a:lnTo>
                    <a:pt x="43627" y="508214"/>
                  </a:lnTo>
                  <a:lnTo>
                    <a:pt x="43753" y="508447"/>
                  </a:lnTo>
                  <a:lnTo>
                    <a:pt x="43837" y="508693"/>
                  </a:lnTo>
                  <a:lnTo>
                    <a:pt x="43922" y="508926"/>
                  </a:lnTo>
                  <a:lnTo>
                    <a:pt x="44005" y="509158"/>
                  </a:lnTo>
                  <a:lnTo>
                    <a:pt x="44090" y="509391"/>
                  </a:lnTo>
                  <a:lnTo>
                    <a:pt x="44216" y="509624"/>
                  </a:lnTo>
                  <a:lnTo>
                    <a:pt x="44300" y="509870"/>
                  </a:lnTo>
                  <a:lnTo>
                    <a:pt x="44384" y="510103"/>
                  </a:lnTo>
                  <a:lnTo>
                    <a:pt x="44469" y="510387"/>
                  </a:lnTo>
                  <a:lnTo>
                    <a:pt x="44552" y="510620"/>
                  </a:lnTo>
                  <a:lnTo>
                    <a:pt x="44679" y="510853"/>
                  </a:lnTo>
                  <a:lnTo>
                    <a:pt x="44764" y="511086"/>
                  </a:lnTo>
                  <a:lnTo>
                    <a:pt x="44847" y="511318"/>
                  </a:lnTo>
                  <a:lnTo>
                    <a:pt x="44932" y="511564"/>
                  </a:lnTo>
                  <a:lnTo>
                    <a:pt x="45016" y="511797"/>
                  </a:lnTo>
                  <a:lnTo>
                    <a:pt x="45143" y="512030"/>
                  </a:lnTo>
                  <a:lnTo>
                    <a:pt x="45227" y="512262"/>
                  </a:lnTo>
                  <a:lnTo>
                    <a:pt x="45311" y="512495"/>
                  </a:lnTo>
                  <a:lnTo>
                    <a:pt x="45395" y="512741"/>
                  </a:lnTo>
                  <a:lnTo>
                    <a:pt x="45479" y="512974"/>
                  </a:lnTo>
                  <a:lnTo>
                    <a:pt x="45606" y="513207"/>
                  </a:lnTo>
                  <a:lnTo>
                    <a:pt x="45690" y="513439"/>
                  </a:lnTo>
                  <a:lnTo>
                    <a:pt x="45775" y="513672"/>
                  </a:lnTo>
                  <a:lnTo>
                    <a:pt x="45858" y="513918"/>
                  </a:lnTo>
                  <a:lnTo>
                    <a:pt x="45943" y="514151"/>
                  </a:lnTo>
                  <a:lnTo>
                    <a:pt x="46068" y="514384"/>
                  </a:lnTo>
                  <a:lnTo>
                    <a:pt x="46153" y="514616"/>
                  </a:lnTo>
                  <a:lnTo>
                    <a:pt x="46237" y="514849"/>
                  </a:lnTo>
                  <a:lnTo>
                    <a:pt x="46322" y="515095"/>
                  </a:lnTo>
                  <a:lnTo>
                    <a:pt x="46405" y="515328"/>
                  </a:lnTo>
                  <a:lnTo>
                    <a:pt x="46532" y="515561"/>
                  </a:lnTo>
                  <a:lnTo>
                    <a:pt x="46617" y="515793"/>
                  </a:lnTo>
                  <a:lnTo>
                    <a:pt x="46700" y="516026"/>
                  </a:lnTo>
                  <a:lnTo>
                    <a:pt x="46785" y="516272"/>
                  </a:lnTo>
                  <a:lnTo>
                    <a:pt x="46869" y="516505"/>
                  </a:lnTo>
                  <a:lnTo>
                    <a:pt x="46995" y="516738"/>
                  </a:lnTo>
                  <a:lnTo>
                    <a:pt x="47079" y="516970"/>
                  </a:lnTo>
                  <a:lnTo>
                    <a:pt x="47164" y="517203"/>
                  </a:lnTo>
                  <a:lnTo>
                    <a:pt x="47248" y="517449"/>
                  </a:lnTo>
                  <a:lnTo>
                    <a:pt x="47332" y="517682"/>
                  </a:lnTo>
                  <a:lnTo>
                    <a:pt x="47459" y="517914"/>
                  </a:lnTo>
                  <a:lnTo>
                    <a:pt x="47543" y="518096"/>
                  </a:lnTo>
                  <a:lnTo>
                    <a:pt x="47627" y="518341"/>
                  </a:lnTo>
                  <a:lnTo>
                    <a:pt x="47711" y="518574"/>
                  </a:lnTo>
                  <a:lnTo>
                    <a:pt x="47796" y="518807"/>
                  </a:lnTo>
                  <a:lnTo>
                    <a:pt x="47921" y="519040"/>
                  </a:lnTo>
                  <a:lnTo>
                    <a:pt x="48006" y="519273"/>
                  </a:lnTo>
                  <a:lnTo>
                    <a:pt x="48091" y="519518"/>
                  </a:lnTo>
                  <a:lnTo>
                    <a:pt x="48175" y="519751"/>
                  </a:lnTo>
                  <a:lnTo>
                    <a:pt x="48258" y="519984"/>
                  </a:lnTo>
                  <a:lnTo>
                    <a:pt x="48385" y="520217"/>
                  </a:lnTo>
                  <a:lnTo>
                    <a:pt x="48470" y="520449"/>
                  </a:lnTo>
                  <a:lnTo>
                    <a:pt x="48553" y="520695"/>
                  </a:lnTo>
                  <a:lnTo>
                    <a:pt x="48638" y="520928"/>
                  </a:lnTo>
                  <a:lnTo>
                    <a:pt x="48722" y="521161"/>
                  </a:lnTo>
                  <a:lnTo>
                    <a:pt x="48848" y="521394"/>
                  </a:lnTo>
                  <a:lnTo>
                    <a:pt x="48932" y="521626"/>
                  </a:lnTo>
                  <a:lnTo>
                    <a:pt x="49017" y="521872"/>
                  </a:lnTo>
                  <a:lnTo>
                    <a:pt x="49100" y="522105"/>
                  </a:lnTo>
                  <a:lnTo>
                    <a:pt x="49185" y="522338"/>
                  </a:lnTo>
                  <a:lnTo>
                    <a:pt x="49312" y="522571"/>
                  </a:lnTo>
                  <a:lnTo>
                    <a:pt x="49395" y="522803"/>
                  </a:lnTo>
                  <a:lnTo>
                    <a:pt x="49480" y="523049"/>
                  </a:lnTo>
                  <a:lnTo>
                    <a:pt x="49564" y="523282"/>
                  </a:lnTo>
                  <a:lnTo>
                    <a:pt x="49649" y="523515"/>
                  </a:lnTo>
                  <a:lnTo>
                    <a:pt x="49775" y="523748"/>
                  </a:lnTo>
                  <a:lnTo>
                    <a:pt x="49859" y="523980"/>
                  </a:lnTo>
                  <a:lnTo>
                    <a:pt x="49943" y="524226"/>
                  </a:lnTo>
                  <a:lnTo>
                    <a:pt x="50027" y="524459"/>
                  </a:lnTo>
                  <a:lnTo>
                    <a:pt x="50111" y="524692"/>
                  </a:lnTo>
                  <a:lnTo>
                    <a:pt x="50238" y="524925"/>
                  </a:lnTo>
                  <a:lnTo>
                    <a:pt x="50323" y="525119"/>
                  </a:lnTo>
                  <a:lnTo>
                    <a:pt x="50406" y="525351"/>
                  </a:lnTo>
                  <a:lnTo>
                    <a:pt x="50491" y="525584"/>
                  </a:lnTo>
                  <a:lnTo>
                    <a:pt x="50575" y="525817"/>
                  </a:lnTo>
                  <a:lnTo>
                    <a:pt x="50701" y="526063"/>
                  </a:lnTo>
                  <a:lnTo>
                    <a:pt x="50785" y="526295"/>
                  </a:lnTo>
                  <a:lnTo>
                    <a:pt x="50870" y="526528"/>
                  </a:lnTo>
                  <a:lnTo>
                    <a:pt x="50953" y="526761"/>
                  </a:lnTo>
                  <a:lnTo>
                    <a:pt x="51038" y="526994"/>
                  </a:lnTo>
                  <a:lnTo>
                    <a:pt x="51165" y="527240"/>
                  </a:lnTo>
                  <a:lnTo>
                    <a:pt x="51248" y="527472"/>
                  </a:lnTo>
                  <a:lnTo>
                    <a:pt x="51333" y="527705"/>
                  </a:lnTo>
                  <a:lnTo>
                    <a:pt x="51417" y="527938"/>
                  </a:lnTo>
                  <a:lnTo>
                    <a:pt x="51502" y="528171"/>
                  </a:lnTo>
                  <a:lnTo>
                    <a:pt x="51627" y="528404"/>
                  </a:lnTo>
                  <a:lnTo>
                    <a:pt x="51712" y="528649"/>
                  </a:lnTo>
                  <a:lnTo>
                    <a:pt x="51796" y="528882"/>
                  </a:lnTo>
                  <a:lnTo>
                    <a:pt x="51880" y="529063"/>
                  </a:lnTo>
                  <a:lnTo>
                    <a:pt x="51964" y="529309"/>
                  </a:lnTo>
                  <a:lnTo>
                    <a:pt x="52091" y="529542"/>
                  </a:lnTo>
                  <a:lnTo>
                    <a:pt x="52175" y="529775"/>
                  </a:lnTo>
                  <a:lnTo>
                    <a:pt x="52259" y="530007"/>
                  </a:lnTo>
                  <a:lnTo>
                    <a:pt x="52344" y="530240"/>
                  </a:lnTo>
                  <a:lnTo>
                    <a:pt x="52427" y="530486"/>
                  </a:lnTo>
                  <a:lnTo>
                    <a:pt x="52554" y="530719"/>
                  </a:lnTo>
                  <a:lnTo>
                    <a:pt x="52638" y="530952"/>
                  </a:lnTo>
                  <a:lnTo>
                    <a:pt x="52723" y="531184"/>
                  </a:lnTo>
                  <a:lnTo>
                    <a:pt x="52806" y="531417"/>
                  </a:lnTo>
                  <a:lnTo>
                    <a:pt x="52891" y="531663"/>
                  </a:lnTo>
                  <a:lnTo>
                    <a:pt x="53018" y="531896"/>
                  </a:lnTo>
                  <a:lnTo>
                    <a:pt x="53101" y="532129"/>
                  </a:lnTo>
                  <a:lnTo>
                    <a:pt x="53186" y="532323"/>
                  </a:lnTo>
                  <a:lnTo>
                    <a:pt x="53270" y="532555"/>
                  </a:lnTo>
                  <a:lnTo>
                    <a:pt x="53355" y="532788"/>
                  </a:lnTo>
                  <a:lnTo>
                    <a:pt x="53480" y="533021"/>
                  </a:lnTo>
                  <a:lnTo>
                    <a:pt x="53565" y="533254"/>
                  </a:lnTo>
                  <a:lnTo>
                    <a:pt x="53648" y="533500"/>
                  </a:lnTo>
                  <a:lnTo>
                    <a:pt x="53733" y="533732"/>
                  </a:lnTo>
                  <a:lnTo>
                    <a:pt x="53817" y="533965"/>
                  </a:lnTo>
                  <a:lnTo>
                    <a:pt x="53943" y="534198"/>
                  </a:lnTo>
                  <a:lnTo>
                    <a:pt x="54028" y="534431"/>
                  </a:lnTo>
                  <a:lnTo>
                    <a:pt x="54112" y="534676"/>
                  </a:lnTo>
                  <a:lnTo>
                    <a:pt x="54197" y="534858"/>
                  </a:lnTo>
                  <a:lnTo>
                    <a:pt x="54280" y="535090"/>
                  </a:lnTo>
                  <a:lnTo>
                    <a:pt x="54407" y="535323"/>
                  </a:lnTo>
                  <a:lnTo>
                    <a:pt x="54491" y="535569"/>
                  </a:lnTo>
                  <a:lnTo>
                    <a:pt x="54575" y="535802"/>
                  </a:lnTo>
                  <a:lnTo>
                    <a:pt x="54659" y="536035"/>
                  </a:lnTo>
                  <a:lnTo>
                    <a:pt x="54744" y="536267"/>
                  </a:lnTo>
                  <a:lnTo>
                    <a:pt x="54871" y="536500"/>
                  </a:lnTo>
                  <a:lnTo>
                    <a:pt x="54954" y="536746"/>
                  </a:lnTo>
                  <a:lnTo>
                    <a:pt x="55039" y="536927"/>
                  </a:lnTo>
                  <a:lnTo>
                    <a:pt x="55123" y="537160"/>
                  </a:lnTo>
                  <a:lnTo>
                    <a:pt x="55207" y="537405"/>
                  </a:lnTo>
                </a:path>
                <a:path w="926464" h="787400">
                  <a:moveTo>
                    <a:pt x="55207" y="537405"/>
                  </a:moveTo>
                  <a:lnTo>
                    <a:pt x="55333" y="537638"/>
                  </a:lnTo>
                  <a:lnTo>
                    <a:pt x="55418" y="537871"/>
                  </a:lnTo>
                  <a:lnTo>
                    <a:pt x="55501" y="538104"/>
                  </a:lnTo>
                  <a:lnTo>
                    <a:pt x="55586" y="538337"/>
                  </a:lnTo>
                  <a:lnTo>
                    <a:pt x="55670" y="538582"/>
                  </a:lnTo>
                  <a:lnTo>
                    <a:pt x="55796" y="538815"/>
                  </a:lnTo>
                  <a:lnTo>
                    <a:pt x="55881" y="538996"/>
                  </a:lnTo>
                  <a:lnTo>
                    <a:pt x="55965" y="539242"/>
                  </a:lnTo>
                  <a:lnTo>
                    <a:pt x="56050" y="539475"/>
                  </a:lnTo>
                  <a:lnTo>
                    <a:pt x="56133" y="539708"/>
                  </a:lnTo>
                  <a:lnTo>
                    <a:pt x="56260" y="539940"/>
                  </a:lnTo>
                  <a:lnTo>
                    <a:pt x="56344" y="540173"/>
                  </a:lnTo>
                  <a:lnTo>
                    <a:pt x="56428" y="540419"/>
                  </a:lnTo>
                  <a:lnTo>
                    <a:pt x="56512" y="540652"/>
                  </a:lnTo>
                  <a:lnTo>
                    <a:pt x="56597" y="540833"/>
                  </a:lnTo>
                  <a:lnTo>
                    <a:pt x="56723" y="541066"/>
                  </a:lnTo>
                  <a:lnTo>
                    <a:pt x="56807" y="541311"/>
                  </a:lnTo>
                  <a:lnTo>
                    <a:pt x="56892" y="541544"/>
                  </a:lnTo>
                  <a:lnTo>
                    <a:pt x="56975" y="541777"/>
                  </a:lnTo>
                  <a:lnTo>
                    <a:pt x="57060" y="542010"/>
                  </a:lnTo>
                  <a:lnTo>
                    <a:pt x="57186" y="542243"/>
                  </a:lnTo>
                  <a:lnTo>
                    <a:pt x="57271" y="542488"/>
                  </a:lnTo>
                  <a:lnTo>
                    <a:pt x="57354" y="542669"/>
                  </a:lnTo>
                  <a:lnTo>
                    <a:pt x="57439" y="542902"/>
                  </a:lnTo>
                  <a:lnTo>
                    <a:pt x="57523" y="543148"/>
                  </a:lnTo>
                  <a:lnTo>
                    <a:pt x="57649" y="543381"/>
                  </a:lnTo>
                  <a:lnTo>
                    <a:pt x="57734" y="543614"/>
                  </a:lnTo>
                  <a:lnTo>
                    <a:pt x="57818" y="543846"/>
                  </a:lnTo>
                  <a:lnTo>
                    <a:pt x="57903" y="544079"/>
                  </a:lnTo>
                  <a:lnTo>
                    <a:pt x="57986" y="544273"/>
                  </a:lnTo>
                  <a:lnTo>
                    <a:pt x="58113" y="544506"/>
                  </a:lnTo>
                  <a:lnTo>
                    <a:pt x="58196" y="544739"/>
                  </a:lnTo>
                  <a:lnTo>
                    <a:pt x="58281" y="544985"/>
                  </a:lnTo>
                  <a:lnTo>
                    <a:pt x="58365" y="545217"/>
                  </a:lnTo>
                  <a:lnTo>
                    <a:pt x="58450" y="545450"/>
                  </a:lnTo>
                  <a:lnTo>
                    <a:pt x="58576" y="545631"/>
                  </a:lnTo>
                  <a:lnTo>
                    <a:pt x="58660" y="545877"/>
                  </a:lnTo>
                  <a:lnTo>
                    <a:pt x="58745" y="546110"/>
                  </a:lnTo>
                  <a:lnTo>
                    <a:pt x="58828" y="546343"/>
                  </a:lnTo>
                  <a:lnTo>
                    <a:pt x="58913" y="546575"/>
                  </a:lnTo>
                  <a:lnTo>
                    <a:pt x="59039" y="546808"/>
                  </a:lnTo>
                  <a:lnTo>
                    <a:pt x="59123" y="547054"/>
                  </a:lnTo>
                  <a:lnTo>
                    <a:pt x="59207" y="547235"/>
                  </a:lnTo>
                  <a:lnTo>
                    <a:pt x="59292" y="547468"/>
                  </a:lnTo>
                  <a:lnTo>
                    <a:pt x="59376" y="547714"/>
                  </a:lnTo>
                  <a:lnTo>
                    <a:pt x="59502" y="547946"/>
                  </a:lnTo>
                  <a:lnTo>
                    <a:pt x="59587" y="548179"/>
                  </a:lnTo>
                  <a:lnTo>
                    <a:pt x="59671" y="548412"/>
                  </a:lnTo>
                  <a:lnTo>
                    <a:pt x="59755" y="548606"/>
                  </a:lnTo>
                  <a:lnTo>
                    <a:pt x="59839" y="548839"/>
                  </a:lnTo>
                  <a:lnTo>
                    <a:pt x="59966" y="549072"/>
                  </a:lnTo>
                  <a:lnTo>
                    <a:pt x="60049" y="549304"/>
                  </a:lnTo>
                  <a:lnTo>
                    <a:pt x="60134" y="549550"/>
                  </a:lnTo>
                  <a:lnTo>
                    <a:pt x="60218" y="549731"/>
                  </a:lnTo>
                  <a:lnTo>
                    <a:pt x="60303" y="549964"/>
                  </a:lnTo>
                  <a:lnTo>
                    <a:pt x="60429" y="550210"/>
                  </a:lnTo>
                  <a:lnTo>
                    <a:pt x="60513" y="550443"/>
                  </a:lnTo>
                  <a:lnTo>
                    <a:pt x="60598" y="550675"/>
                  </a:lnTo>
                  <a:lnTo>
                    <a:pt x="60681" y="550908"/>
                  </a:lnTo>
                  <a:lnTo>
                    <a:pt x="60766" y="551102"/>
                  </a:lnTo>
                  <a:lnTo>
                    <a:pt x="60892" y="551335"/>
                  </a:lnTo>
                  <a:lnTo>
                    <a:pt x="60976" y="551568"/>
                  </a:lnTo>
                  <a:lnTo>
                    <a:pt x="61060" y="551801"/>
                  </a:lnTo>
                  <a:lnTo>
                    <a:pt x="61145" y="552033"/>
                  </a:lnTo>
                  <a:lnTo>
                    <a:pt x="61228" y="552227"/>
                  </a:lnTo>
                  <a:lnTo>
                    <a:pt x="61355" y="552460"/>
                  </a:lnTo>
                  <a:lnTo>
                    <a:pt x="61440" y="552693"/>
                  </a:lnTo>
                  <a:lnTo>
                    <a:pt x="61523" y="552939"/>
                  </a:lnTo>
                  <a:lnTo>
                    <a:pt x="61608" y="553172"/>
                  </a:lnTo>
                  <a:lnTo>
                    <a:pt x="61692" y="553353"/>
                  </a:lnTo>
                  <a:lnTo>
                    <a:pt x="61819" y="553598"/>
                  </a:lnTo>
                  <a:lnTo>
                    <a:pt x="61902" y="553831"/>
                  </a:lnTo>
                  <a:lnTo>
                    <a:pt x="61987" y="554064"/>
                  </a:lnTo>
                  <a:lnTo>
                    <a:pt x="62071" y="554297"/>
                  </a:lnTo>
                  <a:lnTo>
                    <a:pt x="62155" y="554491"/>
                  </a:lnTo>
                  <a:lnTo>
                    <a:pt x="62282" y="554724"/>
                  </a:lnTo>
                  <a:lnTo>
                    <a:pt x="62366" y="554956"/>
                  </a:lnTo>
                  <a:lnTo>
                    <a:pt x="62451" y="555189"/>
                  </a:lnTo>
                  <a:lnTo>
                    <a:pt x="62534" y="555422"/>
                  </a:lnTo>
                  <a:lnTo>
                    <a:pt x="62619" y="555616"/>
                  </a:lnTo>
                  <a:lnTo>
                    <a:pt x="62744" y="555849"/>
                  </a:lnTo>
                  <a:lnTo>
                    <a:pt x="62829" y="556082"/>
                  </a:lnTo>
                  <a:lnTo>
                    <a:pt x="62913" y="556327"/>
                  </a:lnTo>
                  <a:lnTo>
                    <a:pt x="62998" y="556560"/>
                  </a:lnTo>
                  <a:lnTo>
                    <a:pt x="63081" y="556741"/>
                  </a:lnTo>
                  <a:lnTo>
                    <a:pt x="63208" y="556987"/>
                  </a:lnTo>
                  <a:lnTo>
                    <a:pt x="63293" y="557220"/>
                  </a:lnTo>
                  <a:lnTo>
                    <a:pt x="63376" y="557453"/>
                  </a:lnTo>
                  <a:lnTo>
                    <a:pt x="63461" y="557647"/>
                  </a:lnTo>
                  <a:lnTo>
                    <a:pt x="63545" y="557879"/>
                  </a:lnTo>
                  <a:lnTo>
                    <a:pt x="63671" y="558112"/>
                  </a:lnTo>
                  <a:lnTo>
                    <a:pt x="63755" y="558345"/>
                  </a:lnTo>
                  <a:lnTo>
                    <a:pt x="63840" y="558539"/>
                  </a:lnTo>
                  <a:lnTo>
                    <a:pt x="63924" y="558772"/>
                  </a:lnTo>
                  <a:lnTo>
                    <a:pt x="64008" y="559005"/>
                  </a:lnTo>
                  <a:lnTo>
                    <a:pt x="64135" y="559237"/>
                  </a:lnTo>
                  <a:lnTo>
                    <a:pt x="64219" y="559470"/>
                  </a:lnTo>
                  <a:lnTo>
                    <a:pt x="64303" y="559664"/>
                  </a:lnTo>
                  <a:lnTo>
                    <a:pt x="64387" y="559897"/>
                  </a:lnTo>
                  <a:lnTo>
                    <a:pt x="64472" y="560130"/>
                  </a:lnTo>
                  <a:lnTo>
                    <a:pt x="64597" y="560376"/>
                  </a:lnTo>
                  <a:lnTo>
                    <a:pt x="64682" y="560557"/>
                  </a:lnTo>
                  <a:lnTo>
                    <a:pt x="64766" y="560790"/>
                  </a:lnTo>
                  <a:lnTo>
                    <a:pt x="64851" y="561035"/>
                  </a:lnTo>
                  <a:lnTo>
                    <a:pt x="64934" y="561268"/>
                  </a:lnTo>
                  <a:lnTo>
                    <a:pt x="65061" y="561449"/>
                  </a:lnTo>
                  <a:lnTo>
                    <a:pt x="65146" y="561695"/>
                  </a:lnTo>
                  <a:lnTo>
                    <a:pt x="65229" y="561928"/>
                  </a:lnTo>
                  <a:lnTo>
                    <a:pt x="65314" y="562160"/>
                  </a:lnTo>
                  <a:lnTo>
                    <a:pt x="65398" y="562342"/>
                  </a:lnTo>
                  <a:lnTo>
                    <a:pt x="65524" y="562587"/>
                  </a:lnTo>
                  <a:lnTo>
                    <a:pt x="65608" y="562820"/>
                  </a:lnTo>
                  <a:lnTo>
                    <a:pt x="65693" y="563053"/>
                  </a:lnTo>
                  <a:lnTo>
                    <a:pt x="65776" y="563247"/>
                  </a:lnTo>
                  <a:lnTo>
                    <a:pt x="65861" y="563480"/>
                  </a:lnTo>
                  <a:lnTo>
                    <a:pt x="65988" y="563713"/>
                  </a:lnTo>
                  <a:lnTo>
                    <a:pt x="66071" y="563945"/>
                  </a:lnTo>
                  <a:lnTo>
                    <a:pt x="66156" y="564139"/>
                  </a:lnTo>
                  <a:lnTo>
                    <a:pt x="66240" y="564372"/>
                  </a:lnTo>
                  <a:lnTo>
                    <a:pt x="66325" y="564605"/>
                  </a:lnTo>
                  <a:lnTo>
                    <a:pt x="66450" y="564799"/>
                  </a:lnTo>
                  <a:lnTo>
                    <a:pt x="66535" y="565032"/>
                  </a:lnTo>
                  <a:lnTo>
                    <a:pt x="66619" y="565265"/>
                  </a:lnTo>
                  <a:lnTo>
                    <a:pt x="66703" y="565497"/>
                  </a:lnTo>
                  <a:lnTo>
                    <a:pt x="66787" y="565691"/>
                  </a:lnTo>
                  <a:lnTo>
                    <a:pt x="66914" y="565924"/>
                  </a:lnTo>
                  <a:lnTo>
                    <a:pt x="66999" y="566157"/>
                  </a:lnTo>
                  <a:lnTo>
                    <a:pt x="67082" y="566390"/>
                  </a:lnTo>
                  <a:lnTo>
                    <a:pt x="67167" y="566584"/>
                  </a:lnTo>
                  <a:lnTo>
                    <a:pt x="67251" y="566817"/>
                  </a:lnTo>
                  <a:lnTo>
                    <a:pt x="67714" y="567955"/>
                  </a:lnTo>
                  <a:lnTo>
                    <a:pt x="67841" y="568136"/>
                  </a:lnTo>
                  <a:lnTo>
                    <a:pt x="67924" y="568369"/>
                  </a:lnTo>
                  <a:lnTo>
                    <a:pt x="68009" y="568601"/>
                  </a:lnTo>
                  <a:lnTo>
                    <a:pt x="68093" y="568795"/>
                  </a:lnTo>
                  <a:lnTo>
                    <a:pt x="68178" y="569028"/>
                  </a:lnTo>
                  <a:lnTo>
                    <a:pt x="68303" y="569261"/>
                  </a:lnTo>
                  <a:lnTo>
                    <a:pt x="68388" y="569455"/>
                  </a:lnTo>
                  <a:lnTo>
                    <a:pt x="68472" y="569688"/>
                  </a:lnTo>
                  <a:lnTo>
                    <a:pt x="68556" y="569921"/>
                  </a:lnTo>
                  <a:lnTo>
                    <a:pt x="68640" y="570166"/>
                  </a:lnTo>
                  <a:lnTo>
                    <a:pt x="68767" y="570347"/>
                  </a:lnTo>
                  <a:lnTo>
                    <a:pt x="68851" y="570580"/>
                  </a:lnTo>
                  <a:lnTo>
                    <a:pt x="68935" y="570826"/>
                  </a:lnTo>
                  <a:lnTo>
                    <a:pt x="69020" y="571007"/>
                  </a:lnTo>
                  <a:lnTo>
                    <a:pt x="69103" y="571240"/>
                  </a:lnTo>
                  <a:lnTo>
                    <a:pt x="69230" y="571473"/>
                  </a:lnTo>
                  <a:lnTo>
                    <a:pt x="69314" y="571667"/>
                  </a:lnTo>
                  <a:lnTo>
                    <a:pt x="69399" y="571900"/>
                  </a:lnTo>
                  <a:lnTo>
                    <a:pt x="69482" y="572132"/>
                  </a:lnTo>
                  <a:lnTo>
                    <a:pt x="69567" y="572326"/>
                  </a:lnTo>
                  <a:lnTo>
                    <a:pt x="69694" y="572559"/>
                  </a:lnTo>
                  <a:lnTo>
                    <a:pt x="69777" y="572792"/>
                  </a:lnTo>
                  <a:lnTo>
                    <a:pt x="69862" y="572986"/>
                  </a:lnTo>
                  <a:lnTo>
                    <a:pt x="69946" y="573219"/>
                  </a:lnTo>
                  <a:lnTo>
                    <a:pt x="70031" y="573452"/>
                  </a:lnTo>
                  <a:lnTo>
                    <a:pt x="70156" y="573646"/>
                  </a:lnTo>
                  <a:lnTo>
                    <a:pt x="70241" y="573878"/>
                  </a:lnTo>
                  <a:lnTo>
                    <a:pt x="70324" y="574111"/>
                  </a:lnTo>
                  <a:lnTo>
                    <a:pt x="70409" y="574305"/>
                  </a:lnTo>
                  <a:lnTo>
                    <a:pt x="70493" y="574538"/>
                  </a:lnTo>
                  <a:lnTo>
                    <a:pt x="70619" y="574771"/>
                  </a:lnTo>
                  <a:lnTo>
                    <a:pt x="70704" y="574965"/>
                  </a:lnTo>
                  <a:lnTo>
                    <a:pt x="70788" y="575198"/>
                  </a:lnTo>
                  <a:lnTo>
                    <a:pt x="70873" y="575430"/>
                  </a:lnTo>
                  <a:lnTo>
                    <a:pt x="70956" y="575624"/>
                  </a:lnTo>
                  <a:lnTo>
                    <a:pt x="71083" y="575857"/>
                  </a:lnTo>
                  <a:lnTo>
                    <a:pt x="71167" y="576090"/>
                  </a:lnTo>
                  <a:lnTo>
                    <a:pt x="71251" y="576284"/>
                  </a:lnTo>
                  <a:lnTo>
                    <a:pt x="71335" y="576517"/>
                  </a:lnTo>
                  <a:lnTo>
                    <a:pt x="71420" y="576750"/>
                  </a:lnTo>
                  <a:lnTo>
                    <a:pt x="71546" y="576944"/>
                  </a:lnTo>
                  <a:lnTo>
                    <a:pt x="71630" y="577176"/>
                  </a:lnTo>
                  <a:lnTo>
                    <a:pt x="71715" y="577409"/>
                  </a:lnTo>
                  <a:lnTo>
                    <a:pt x="71799" y="577603"/>
                  </a:lnTo>
                  <a:lnTo>
                    <a:pt x="71883" y="577836"/>
                  </a:lnTo>
                  <a:lnTo>
                    <a:pt x="72009" y="578069"/>
                  </a:lnTo>
                  <a:lnTo>
                    <a:pt x="72094" y="578263"/>
                  </a:lnTo>
                  <a:lnTo>
                    <a:pt x="72177" y="578496"/>
                  </a:lnTo>
                  <a:lnTo>
                    <a:pt x="72262" y="578677"/>
                  </a:lnTo>
                  <a:lnTo>
                    <a:pt x="72346" y="578923"/>
                  </a:lnTo>
                  <a:lnTo>
                    <a:pt x="72472" y="579155"/>
                  </a:lnTo>
                  <a:lnTo>
                    <a:pt x="72557" y="579336"/>
                  </a:lnTo>
                  <a:lnTo>
                    <a:pt x="72641" y="579569"/>
                  </a:lnTo>
                  <a:lnTo>
                    <a:pt x="72726" y="579815"/>
                  </a:lnTo>
                  <a:lnTo>
                    <a:pt x="72809" y="579996"/>
                  </a:lnTo>
                  <a:lnTo>
                    <a:pt x="72936" y="580229"/>
                  </a:lnTo>
                  <a:lnTo>
                    <a:pt x="73020" y="580423"/>
                  </a:lnTo>
                  <a:lnTo>
                    <a:pt x="73104" y="580656"/>
                  </a:lnTo>
                  <a:lnTo>
                    <a:pt x="73188" y="580888"/>
                  </a:lnTo>
                  <a:lnTo>
                    <a:pt x="73273" y="581082"/>
                  </a:lnTo>
                  <a:lnTo>
                    <a:pt x="73399" y="581315"/>
                  </a:lnTo>
                  <a:lnTo>
                    <a:pt x="73483" y="581548"/>
                  </a:lnTo>
                  <a:lnTo>
                    <a:pt x="73568" y="581742"/>
                  </a:lnTo>
                  <a:lnTo>
                    <a:pt x="73651" y="581975"/>
                  </a:lnTo>
                </a:path>
                <a:path w="926464" h="787400">
                  <a:moveTo>
                    <a:pt x="73651" y="581975"/>
                  </a:moveTo>
                  <a:lnTo>
                    <a:pt x="73736" y="582169"/>
                  </a:lnTo>
                  <a:lnTo>
                    <a:pt x="73862" y="582402"/>
                  </a:lnTo>
                  <a:lnTo>
                    <a:pt x="73947" y="582634"/>
                  </a:lnTo>
                  <a:lnTo>
                    <a:pt x="74030" y="582828"/>
                  </a:lnTo>
                  <a:lnTo>
                    <a:pt x="74115" y="583061"/>
                  </a:lnTo>
                  <a:lnTo>
                    <a:pt x="74196" y="583242"/>
                  </a:lnTo>
                  <a:lnTo>
                    <a:pt x="74324" y="583488"/>
                  </a:lnTo>
                  <a:lnTo>
                    <a:pt x="74405" y="583721"/>
                  </a:lnTo>
                  <a:lnTo>
                    <a:pt x="74498" y="583902"/>
                  </a:lnTo>
                  <a:lnTo>
                    <a:pt x="74580" y="584135"/>
                  </a:lnTo>
                  <a:lnTo>
                    <a:pt x="74661" y="584329"/>
                  </a:lnTo>
                  <a:lnTo>
                    <a:pt x="74789" y="584562"/>
                  </a:lnTo>
                  <a:lnTo>
                    <a:pt x="74870" y="584794"/>
                  </a:lnTo>
                  <a:lnTo>
                    <a:pt x="74951" y="584988"/>
                  </a:lnTo>
                  <a:lnTo>
                    <a:pt x="75044" y="585221"/>
                  </a:lnTo>
                  <a:lnTo>
                    <a:pt x="75126" y="585415"/>
                  </a:lnTo>
                  <a:lnTo>
                    <a:pt x="75253" y="585648"/>
                  </a:lnTo>
                  <a:lnTo>
                    <a:pt x="75335" y="585881"/>
                  </a:lnTo>
                  <a:lnTo>
                    <a:pt x="75416" y="586075"/>
                  </a:lnTo>
                  <a:lnTo>
                    <a:pt x="75509" y="586308"/>
                  </a:lnTo>
                  <a:lnTo>
                    <a:pt x="75590" y="586489"/>
                  </a:lnTo>
                  <a:lnTo>
                    <a:pt x="75718" y="586734"/>
                  </a:lnTo>
                  <a:lnTo>
                    <a:pt x="75799" y="586915"/>
                  </a:lnTo>
                  <a:lnTo>
                    <a:pt x="75881" y="587148"/>
                  </a:lnTo>
                  <a:lnTo>
                    <a:pt x="75962" y="587394"/>
                  </a:lnTo>
                  <a:lnTo>
                    <a:pt x="76055" y="587575"/>
                  </a:lnTo>
                  <a:lnTo>
                    <a:pt x="76183" y="587808"/>
                  </a:lnTo>
                  <a:lnTo>
                    <a:pt x="76264" y="588002"/>
                  </a:lnTo>
                  <a:lnTo>
                    <a:pt x="76345" y="588235"/>
                  </a:lnTo>
                  <a:lnTo>
                    <a:pt x="76427" y="588429"/>
                  </a:lnTo>
                  <a:lnTo>
                    <a:pt x="76520" y="588662"/>
                  </a:lnTo>
                  <a:lnTo>
                    <a:pt x="76636" y="588894"/>
                  </a:lnTo>
                  <a:lnTo>
                    <a:pt x="76729" y="589088"/>
                  </a:lnTo>
                  <a:lnTo>
                    <a:pt x="76810" y="589321"/>
                  </a:lnTo>
                  <a:lnTo>
                    <a:pt x="76891" y="589502"/>
                  </a:lnTo>
                  <a:lnTo>
                    <a:pt x="76973" y="589748"/>
                  </a:lnTo>
                  <a:lnTo>
                    <a:pt x="77101" y="589929"/>
                  </a:lnTo>
                  <a:lnTo>
                    <a:pt x="77193" y="590162"/>
                  </a:lnTo>
                  <a:lnTo>
                    <a:pt x="77275" y="590356"/>
                  </a:lnTo>
                  <a:lnTo>
                    <a:pt x="77356" y="590589"/>
                  </a:lnTo>
                  <a:lnTo>
                    <a:pt x="77437" y="590821"/>
                  </a:lnTo>
                  <a:lnTo>
                    <a:pt x="77565" y="591015"/>
                  </a:lnTo>
                  <a:lnTo>
                    <a:pt x="77647" y="591248"/>
                  </a:lnTo>
                  <a:lnTo>
                    <a:pt x="77739" y="591442"/>
                  </a:lnTo>
                  <a:lnTo>
                    <a:pt x="77821" y="591675"/>
                  </a:lnTo>
                  <a:lnTo>
                    <a:pt x="77902" y="591856"/>
                  </a:lnTo>
                  <a:lnTo>
                    <a:pt x="78030" y="592102"/>
                  </a:lnTo>
                  <a:lnTo>
                    <a:pt x="78111" y="592283"/>
                  </a:lnTo>
                  <a:lnTo>
                    <a:pt x="78204" y="592516"/>
                  </a:lnTo>
                  <a:lnTo>
                    <a:pt x="78285" y="592710"/>
                  </a:lnTo>
                  <a:lnTo>
                    <a:pt x="78367" y="592943"/>
                  </a:lnTo>
                  <a:lnTo>
                    <a:pt x="78495" y="593137"/>
                  </a:lnTo>
                  <a:lnTo>
                    <a:pt x="78576" y="593369"/>
                  </a:lnTo>
                  <a:lnTo>
                    <a:pt x="78657" y="593550"/>
                  </a:lnTo>
                  <a:lnTo>
                    <a:pt x="78750" y="593796"/>
                  </a:lnTo>
                  <a:lnTo>
                    <a:pt x="78831" y="593977"/>
                  </a:lnTo>
                  <a:lnTo>
                    <a:pt x="78959" y="594210"/>
                  </a:lnTo>
                  <a:lnTo>
                    <a:pt x="79041" y="594443"/>
                  </a:lnTo>
                  <a:lnTo>
                    <a:pt x="79122" y="594637"/>
                  </a:lnTo>
                  <a:lnTo>
                    <a:pt x="79215" y="594870"/>
                  </a:lnTo>
                  <a:lnTo>
                    <a:pt x="79296" y="595064"/>
                  </a:lnTo>
                  <a:lnTo>
                    <a:pt x="79424" y="595296"/>
                  </a:lnTo>
                  <a:lnTo>
                    <a:pt x="79505" y="595491"/>
                  </a:lnTo>
                  <a:lnTo>
                    <a:pt x="79587" y="595723"/>
                  </a:lnTo>
                  <a:lnTo>
                    <a:pt x="79668" y="595904"/>
                  </a:lnTo>
                  <a:lnTo>
                    <a:pt x="79761" y="596150"/>
                  </a:lnTo>
                  <a:lnTo>
                    <a:pt x="79889" y="596331"/>
                  </a:lnTo>
                  <a:lnTo>
                    <a:pt x="79970" y="596564"/>
                  </a:lnTo>
                  <a:lnTo>
                    <a:pt x="80051" y="596758"/>
                  </a:lnTo>
                  <a:lnTo>
                    <a:pt x="80133" y="596991"/>
                  </a:lnTo>
                  <a:lnTo>
                    <a:pt x="80225" y="597185"/>
                  </a:lnTo>
                  <a:lnTo>
                    <a:pt x="80342" y="597418"/>
                  </a:lnTo>
                  <a:lnTo>
                    <a:pt x="80435" y="597599"/>
                  </a:lnTo>
                  <a:lnTo>
                    <a:pt x="80516" y="597844"/>
                  </a:lnTo>
                  <a:lnTo>
                    <a:pt x="80597" y="598025"/>
                  </a:lnTo>
                  <a:lnTo>
                    <a:pt x="80679" y="598258"/>
                  </a:lnTo>
                  <a:lnTo>
                    <a:pt x="80806" y="598452"/>
                  </a:lnTo>
                  <a:lnTo>
                    <a:pt x="80899" y="598685"/>
                  </a:lnTo>
                  <a:lnTo>
                    <a:pt x="80981" y="598879"/>
                  </a:lnTo>
                  <a:lnTo>
                    <a:pt x="81062" y="599060"/>
                  </a:lnTo>
                  <a:lnTo>
                    <a:pt x="81143" y="599293"/>
                  </a:lnTo>
                  <a:lnTo>
                    <a:pt x="81271" y="599487"/>
                  </a:lnTo>
                  <a:lnTo>
                    <a:pt x="81352" y="599720"/>
                  </a:lnTo>
                  <a:lnTo>
                    <a:pt x="81445" y="599914"/>
                  </a:lnTo>
                  <a:lnTo>
                    <a:pt x="81527" y="600147"/>
                  </a:lnTo>
                  <a:lnTo>
                    <a:pt x="81608" y="600328"/>
                  </a:lnTo>
                  <a:lnTo>
                    <a:pt x="81736" y="600573"/>
                  </a:lnTo>
                  <a:lnTo>
                    <a:pt x="81817" y="600754"/>
                  </a:lnTo>
                  <a:lnTo>
                    <a:pt x="81910" y="600987"/>
                  </a:lnTo>
                  <a:lnTo>
                    <a:pt x="81991" y="601181"/>
                  </a:lnTo>
                  <a:lnTo>
                    <a:pt x="82073" y="601414"/>
                  </a:lnTo>
                  <a:lnTo>
                    <a:pt x="82200" y="601608"/>
                  </a:lnTo>
                  <a:lnTo>
                    <a:pt x="82282" y="601841"/>
                  </a:lnTo>
                  <a:lnTo>
                    <a:pt x="82363" y="602022"/>
                  </a:lnTo>
                  <a:lnTo>
                    <a:pt x="82456" y="602216"/>
                  </a:lnTo>
                  <a:lnTo>
                    <a:pt x="82537" y="602449"/>
                  </a:lnTo>
                  <a:lnTo>
                    <a:pt x="82665" y="602643"/>
                  </a:lnTo>
                  <a:lnTo>
                    <a:pt x="82746" y="602876"/>
                  </a:lnTo>
                  <a:lnTo>
                    <a:pt x="82828" y="603057"/>
                  </a:lnTo>
                  <a:lnTo>
                    <a:pt x="82921" y="603302"/>
                  </a:lnTo>
                  <a:lnTo>
                    <a:pt x="83002" y="603483"/>
                  </a:lnTo>
                  <a:lnTo>
                    <a:pt x="83130" y="603716"/>
                  </a:lnTo>
                  <a:lnTo>
                    <a:pt x="83211" y="603910"/>
                  </a:lnTo>
                  <a:lnTo>
                    <a:pt x="83292" y="604104"/>
                  </a:lnTo>
                  <a:lnTo>
                    <a:pt x="83374" y="604337"/>
                  </a:lnTo>
                  <a:lnTo>
                    <a:pt x="83467" y="604518"/>
                  </a:lnTo>
                  <a:lnTo>
                    <a:pt x="83594" y="604764"/>
                  </a:lnTo>
                  <a:lnTo>
                    <a:pt x="83676" y="604945"/>
                  </a:lnTo>
                  <a:lnTo>
                    <a:pt x="83757" y="605178"/>
                  </a:lnTo>
                  <a:lnTo>
                    <a:pt x="83838" y="605372"/>
                  </a:lnTo>
                  <a:lnTo>
                    <a:pt x="83931" y="605553"/>
                  </a:lnTo>
                  <a:lnTo>
                    <a:pt x="84047" y="605799"/>
                  </a:lnTo>
                  <a:lnTo>
                    <a:pt x="84140" y="605980"/>
                  </a:lnTo>
                  <a:lnTo>
                    <a:pt x="84222" y="606212"/>
                  </a:lnTo>
                  <a:lnTo>
                    <a:pt x="84303" y="606407"/>
                  </a:lnTo>
                  <a:lnTo>
                    <a:pt x="84384" y="606639"/>
                  </a:lnTo>
                  <a:lnTo>
                    <a:pt x="84512" y="606833"/>
                  </a:lnTo>
                  <a:lnTo>
                    <a:pt x="84605" y="607014"/>
                  </a:lnTo>
                  <a:lnTo>
                    <a:pt x="84686" y="607247"/>
                  </a:lnTo>
                  <a:lnTo>
                    <a:pt x="84768" y="607441"/>
                  </a:lnTo>
                  <a:lnTo>
                    <a:pt x="84849" y="607674"/>
                  </a:lnTo>
                  <a:lnTo>
                    <a:pt x="84977" y="607868"/>
                  </a:lnTo>
                  <a:lnTo>
                    <a:pt x="85058" y="608049"/>
                  </a:lnTo>
                  <a:lnTo>
                    <a:pt x="85151" y="608282"/>
                  </a:lnTo>
                  <a:lnTo>
                    <a:pt x="85232" y="608476"/>
                  </a:lnTo>
                  <a:lnTo>
                    <a:pt x="85314" y="608709"/>
                  </a:lnTo>
                  <a:lnTo>
                    <a:pt x="85441" y="608903"/>
                  </a:lnTo>
                  <a:lnTo>
                    <a:pt x="85523" y="609084"/>
                  </a:lnTo>
                  <a:lnTo>
                    <a:pt x="85616" y="609330"/>
                  </a:lnTo>
                  <a:lnTo>
                    <a:pt x="85697" y="609511"/>
                  </a:lnTo>
                  <a:lnTo>
                    <a:pt x="85778" y="609743"/>
                  </a:lnTo>
                  <a:lnTo>
                    <a:pt x="85906" y="609937"/>
                  </a:lnTo>
                  <a:lnTo>
                    <a:pt x="85987" y="610118"/>
                  </a:lnTo>
                  <a:lnTo>
                    <a:pt x="86069" y="610364"/>
                  </a:lnTo>
                  <a:lnTo>
                    <a:pt x="86162" y="610545"/>
                  </a:lnTo>
                  <a:lnTo>
                    <a:pt x="86243" y="610778"/>
                  </a:lnTo>
                  <a:lnTo>
                    <a:pt x="86371" y="610972"/>
                  </a:lnTo>
                  <a:lnTo>
                    <a:pt x="86452" y="611153"/>
                  </a:lnTo>
                  <a:lnTo>
                    <a:pt x="86533" y="611399"/>
                  </a:lnTo>
                  <a:lnTo>
                    <a:pt x="86626" y="611580"/>
                  </a:lnTo>
                  <a:lnTo>
                    <a:pt x="86708" y="611774"/>
                  </a:lnTo>
                  <a:lnTo>
                    <a:pt x="86835" y="612007"/>
                  </a:lnTo>
                  <a:lnTo>
                    <a:pt x="86917" y="612201"/>
                  </a:lnTo>
                  <a:lnTo>
                    <a:pt x="86998" y="612434"/>
                  </a:lnTo>
                  <a:lnTo>
                    <a:pt x="87079" y="612615"/>
                  </a:lnTo>
                  <a:lnTo>
                    <a:pt x="87172" y="612809"/>
                  </a:lnTo>
                  <a:lnTo>
                    <a:pt x="87300" y="613041"/>
                  </a:lnTo>
                  <a:lnTo>
                    <a:pt x="87381" y="613235"/>
                  </a:lnTo>
                  <a:lnTo>
                    <a:pt x="87463" y="613417"/>
                  </a:lnTo>
                  <a:lnTo>
                    <a:pt x="87544" y="613649"/>
                  </a:lnTo>
                  <a:lnTo>
                    <a:pt x="87637" y="613843"/>
                  </a:lnTo>
                  <a:lnTo>
                    <a:pt x="87753" y="614024"/>
                  </a:lnTo>
                  <a:lnTo>
                    <a:pt x="87846" y="614270"/>
                  </a:lnTo>
                  <a:lnTo>
                    <a:pt x="87927" y="614451"/>
                  </a:lnTo>
                  <a:lnTo>
                    <a:pt x="88009" y="614645"/>
                  </a:lnTo>
                  <a:lnTo>
                    <a:pt x="88090" y="614878"/>
                  </a:lnTo>
                  <a:lnTo>
                    <a:pt x="88218" y="615072"/>
                  </a:lnTo>
                  <a:lnTo>
                    <a:pt x="88311" y="615253"/>
                  </a:lnTo>
                  <a:lnTo>
                    <a:pt x="88392" y="615486"/>
                  </a:lnTo>
                  <a:lnTo>
                    <a:pt x="88473" y="615680"/>
                  </a:lnTo>
                  <a:lnTo>
                    <a:pt x="88555" y="615861"/>
                  </a:lnTo>
                  <a:lnTo>
                    <a:pt x="88683" y="616107"/>
                  </a:lnTo>
                  <a:lnTo>
                    <a:pt x="88764" y="616288"/>
                  </a:lnTo>
                  <a:lnTo>
                    <a:pt x="88857" y="616482"/>
                  </a:lnTo>
                  <a:lnTo>
                    <a:pt x="88938" y="616715"/>
                  </a:lnTo>
                  <a:lnTo>
                    <a:pt x="89019" y="616896"/>
                  </a:lnTo>
                  <a:lnTo>
                    <a:pt x="89147" y="617090"/>
                  </a:lnTo>
                  <a:lnTo>
                    <a:pt x="89229" y="617323"/>
                  </a:lnTo>
                  <a:lnTo>
                    <a:pt x="89321" y="617517"/>
                  </a:lnTo>
                  <a:lnTo>
                    <a:pt x="89403" y="617698"/>
                  </a:lnTo>
                  <a:lnTo>
                    <a:pt x="89484" y="617943"/>
                  </a:lnTo>
                  <a:lnTo>
                    <a:pt x="89612" y="618124"/>
                  </a:lnTo>
                  <a:lnTo>
                    <a:pt x="89693" y="618318"/>
                  </a:lnTo>
                  <a:lnTo>
                    <a:pt x="89774" y="618551"/>
                  </a:lnTo>
                  <a:lnTo>
                    <a:pt x="89867" y="618732"/>
                  </a:lnTo>
                  <a:lnTo>
                    <a:pt x="89949" y="618926"/>
                  </a:lnTo>
                  <a:lnTo>
                    <a:pt x="90077" y="619159"/>
                  </a:lnTo>
                  <a:lnTo>
                    <a:pt x="90158" y="619353"/>
                  </a:lnTo>
                  <a:lnTo>
                    <a:pt x="90239" y="619534"/>
                  </a:lnTo>
                  <a:lnTo>
                    <a:pt x="90332" y="619728"/>
                  </a:lnTo>
                  <a:lnTo>
                    <a:pt x="90413" y="619961"/>
                  </a:lnTo>
                  <a:lnTo>
                    <a:pt x="90541" y="620155"/>
                  </a:lnTo>
                  <a:lnTo>
                    <a:pt x="90623" y="620336"/>
                  </a:lnTo>
                  <a:lnTo>
                    <a:pt x="90704" y="620569"/>
                  </a:lnTo>
                  <a:lnTo>
                    <a:pt x="90785" y="620763"/>
                  </a:lnTo>
                  <a:lnTo>
                    <a:pt x="90878" y="620944"/>
                  </a:lnTo>
                  <a:lnTo>
                    <a:pt x="91006" y="621190"/>
                  </a:lnTo>
                  <a:lnTo>
                    <a:pt x="91087" y="621371"/>
                  </a:lnTo>
                  <a:lnTo>
                    <a:pt x="91169" y="621565"/>
                  </a:lnTo>
                  <a:lnTo>
                    <a:pt x="91250" y="621746"/>
                  </a:lnTo>
                  <a:lnTo>
                    <a:pt x="91343" y="621992"/>
                  </a:lnTo>
                  <a:lnTo>
                    <a:pt x="91459" y="622173"/>
                  </a:lnTo>
                  <a:lnTo>
                    <a:pt x="91552" y="622367"/>
                  </a:lnTo>
                  <a:lnTo>
                    <a:pt x="91633" y="622548"/>
                  </a:lnTo>
                  <a:lnTo>
                    <a:pt x="91715" y="622781"/>
                  </a:lnTo>
                  <a:lnTo>
                    <a:pt x="91796" y="622975"/>
                  </a:lnTo>
                  <a:lnTo>
                    <a:pt x="91924" y="623156"/>
                  </a:lnTo>
                  <a:lnTo>
                    <a:pt x="92017" y="623401"/>
                  </a:lnTo>
                  <a:lnTo>
                    <a:pt x="92098" y="623582"/>
                  </a:lnTo>
                </a:path>
                <a:path w="926464" h="787400">
                  <a:moveTo>
                    <a:pt x="92098" y="623582"/>
                  </a:moveTo>
                  <a:lnTo>
                    <a:pt x="92179" y="623776"/>
                  </a:lnTo>
                  <a:lnTo>
                    <a:pt x="92260" y="623957"/>
                  </a:lnTo>
                  <a:lnTo>
                    <a:pt x="92388" y="624203"/>
                  </a:lnTo>
                  <a:lnTo>
                    <a:pt x="92470" y="624384"/>
                  </a:lnTo>
                  <a:lnTo>
                    <a:pt x="92563" y="624578"/>
                  </a:lnTo>
                  <a:lnTo>
                    <a:pt x="92644" y="624759"/>
                  </a:lnTo>
                  <a:lnTo>
                    <a:pt x="92725" y="624992"/>
                  </a:lnTo>
                  <a:lnTo>
                    <a:pt x="92853" y="625186"/>
                  </a:lnTo>
                  <a:lnTo>
                    <a:pt x="92934" y="625380"/>
                  </a:lnTo>
                  <a:lnTo>
                    <a:pt x="93027" y="625561"/>
                  </a:lnTo>
                  <a:lnTo>
                    <a:pt x="93109" y="625794"/>
                  </a:lnTo>
                  <a:lnTo>
                    <a:pt x="93190" y="625988"/>
                  </a:lnTo>
                  <a:lnTo>
                    <a:pt x="93318" y="626169"/>
                  </a:lnTo>
                  <a:lnTo>
                    <a:pt x="93399" y="626363"/>
                  </a:lnTo>
                  <a:lnTo>
                    <a:pt x="93480" y="626557"/>
                  </a:lnTo>
                  <a:lnTo>
                    <a:pt x="93573" y="626790"/>
                  </a:lnTo>
                  <a:lnTo>
                    <a:pt x="93655" y="626971"/>
                  </a:lnTo>
                  <a:lnTo>
                    <a:pt x="93782" y="627165"/>
                  </a:lnTo>
                  <a:lnTo>
                    <a:pt x="93864" y="627346"/>
                  </a:lnTo>
                  <a:lnTo>
                    <a:pt x="93945" y="627592"/>
                  </a:lnTo>
                  <a:lnTo>
                    <a:pt x="94038" y="627773"/>
                  </a:lnTo>
                  <a:lnTo>
                    <a:pt x="94119" y="627967"/>
                  </a:lnTo>
                  <a:lnTo>
                    <a:pt x="94247" y="628148"/>
                  </a:lnTo>
                  <a:lnTo>
                    <a:pt x="94328" y="628342"/>
                  </a:lnTo>
                  <a:lnTo>
                    <a:pt x="94410" y="628575"/>
                  </a:lnTo>
                  <a:lnTo>
                    <a:pt x="94491" y="628769"/>
                  </a:lnTo>
                  <a:lnTo>
                    <a:pt x="94584" y="628950"/>
                  </a:lnTo>
                  <a:lnTo>
                    <a:pt x="94712" y="629144"/>
                  </a:lnTo>
                  <a:lnTo>
                    <a:pt x="94793" y="629377"/>
                  </a:lnTo>
                  <a:lnTo>
                    <a:pt x="94874" y="629558"/>
                  </a:lnTo>
                  <a:lnTo>
                    <a:pt x="94956" y="629752"/>
                  </a:lnTo>
                  <a:lnTo>
                    <a:pt x="95049" y="629946"/>
                  </a:lnTo>
                  <a:lnTo>
                    <a:pt x="95165" y="630127"/>
                  </a:lnTo>
                  <a:lnTo>
                    <a:pt x="95258" y="630360"/>
                  </a:lnTo>
                  <a:lnTo>
                    <a:pt x="95339" y="630554"/>
                  </a:lnTo>
                  <a:lnTo>
                    <a:pt x="95420" y="630735"/>
                  </a:lnTo>
                  <a:lnTo>
                    <a:pt x="95502" y="630929"/>
                  </a:lnTo>
                  <a:lnTo>
                    <a:pt x="95629" y="631123"/>
                  </a:lnTo>
                  <a:lnTo>
                    <a:pt x="95722" y="631304"/>
                  </a:lnTo>
                  <a:lnTo>
                    <a:pt x="95804" y="631537"/>
                  </a:lnTo>
                  <a:lnTo>
                    <a:pt x="95885" y="631731"/>
                  </a:lnTo>
                  <a:lnTo>
                    <a:pt x="95966" y="631912"/>
                  </a:lnTo>
                  <a:lnTo>
                    <a:pt x="96094" y="632106"/>
                  </a:lnTo>
                  <a:lnTo>
                    <a:pt x="96175" y="632300"/>
                  </a:lnTo>
                  <a:lnTo>
                    <a:pt x="96268" y="632532"/>
                  </a:lnTo>
                  <a:lnTo>
                    <a:pt x="96350" y="632714"/>
                  </a:lnTo>
                  <a:lnTo>
                    <a:pt x="96431" y="632908"/>
                  </a:lnTo>
                  <a:lnTo>
                    <a:pt x="96559" y="633089"/>
                  </a:lnTo>
                  <a:lnTo>
                    <a:pt x="96640" y="633283"/>
                  </a:lnTo>
                  <a:lnTo>
                    <a:pt x="96733" y="633477"/>
                  </a:lnTo>
                  <a:lnTo>
                    <a:pt x="96814" y="633709"/>
                  </a:lnTo>
                  <a:lnTo>
                    <a:pt x="96896" y="633891"/>
                  </a:lnTo>
                  <a:lnTo>
                    <a:pt x="97023" y="634085"/>
                  </a:lnTo>
                  <a:lnTo>
                    <a:pt x="97105" y="634266"/>
                  </a:lnTo>
                  <a:lnTo>
                    <a:pt x="97186" y="634460"/>
                  </a:lnTo>
                  <a:lnTo>
                    <a:pt x="97279" y="634641"/>
                  </a:lnTo>
                  <a:lnTo>
                    <a:pt x="97360" y="634835"/>
                  </a:lnTo>
                  <a:lnTo>
                    <a:pt x="97488" y="635067"/>
                  </a:lnTo>
                  <a:lnTo>
                    <a:pt x="97569" y="635261"/>
                  </a:lnTo>
                  <a:lnTo>
                    <a:pt x="97651" y="635443"/>
                  </a:lnTo>
                  <a:lnTo>
                    <a:pt x="97744" y="635637"/>
                  </a:lnTo>
                  <a:lnTo>
                    <a:pt x="97825" y="635818"/>
                  </a:lnTo>
                  <a:lnTo>
                    <a:pt x="97953" y="636012"/>
                  </a:lnTo>
                  <a:lnTo>
                    <a:pt x="98034" y="636206"/>
                  </a:lnTo>
                  <a:lnTo>
                    <a:pt x="98115" y="636438"/>
                  </a:lnTo>
                  <a:lnTo>
                    <a:pt x="98197" y="636620"/>
                  </a:lnTo>
                  <a:lnTo>
                    <a:pt x="98290" y="636814"/>
                  </a:lnTo>
                  <a:lnTo>
                    <a:pt x="98417" y="636995"/>
                  </a:lnTo>
                  <a:lnTo>
                    <a:pt x="98499" y="637189"/>
                  </a:lnTo>
                  <a:lnTo>
                    <a:pt x="98963" y="638172"/>
                  </a:lnTo>
                  <a:lnTo>
                    <a:pt x="99045" y="638366"/>
                  </a:lnTo>
                  <a:lnTo>
                    <a:pt x="99126" y="638560"/>
                  </a:lnTo>
                  <a:lnTo>
                    <a:pt x="99207" y="638741"/>
                  </a:lnTo>
                  <a:lnTo>
                    <a:pt x="99335" y="638935"/>
                  </a:lnTo>
                  <a:lnTo>
                    <a:pt x="99428" y="639116"/>
                  </a:lnTo>
                  <a:lnTo>
                    <a:pt x="99509" y="639310"/>
                  </a:lnTo>
                  <a:lnTo>
                    <a:pt x="99591" y="639491"/>
                  </a:lnTo>
                  <a:lnTo>
                    <a:pt x="99672" y="639737"/>
                  </a:lnTo>
                  <a:lnTo>
                    <a:pt x="99800" y="639918"/>
                  </a:lnTo>
                  <a:lnTo>
                    <a:pt x="99881" y="640112"/>
                  </a:lnTo>
                  <a:lnTo>
                    <a:pt x="99974" y="640293"/>
                  </a:lnTo>
                  <a:lnTo>
                    <a:pt x="100055" y="640487"/>
                  </a:lnTo>
                  <a:lnTo>
                    <a:pt x="100137" y="640668"/>
                  </a:lnTo>
                  <a:lnTo>
                    <a:pt x="100265" y="640862"/>
                  </a:lnTo>
                  <a:lnTo>
                    <a:pt x="100346" y="641043"/>
                  </a:lnTo>
                  <a:lnTo>
                    <a:pt x="100439" y="641237"/>
                  </a:lnTo>
                  <a:lnTo>
                    <a:pt x="100520" y="641431"/>
                  </a:lnTo>
                  <a:lnTo>
                    <a:pt x="100601" y="641612"/>
                  </a:lnTo>
                  <a:lnTo>
                    <a:pt x="100729" y="641845"/>
                  </a:lnTo>
                  <a:lnTo>
                    <a:pt x="100810" y="642039"/>
                  </a:lnTo>
                  <a:lnTo>
                    <a:pt x="100892" y="642220"/>
                  </a:lnTo>
                  <a:lnTo>
                    <a:pt x="100985" y="642414"/>
                  </a:lnTo>
                  <a:lnTo>
                    <a:pt x="101066" y="642608"/>
                  </a:lnTo>
                  <a:lnTo>
                    <a:pt x="101194" y="642789"/>
                  </a:lnTo>
                  <a:lnTo>
                    <a:pt x="101275" y="642983"/>
                  </a:lnTo>
                  <a:lnTo>
                    <a:pt x="101356" y="643164"/>
                  </a:lnTo>
                  <a:lnTo>
                    <a:pt x="101449" y="643358"/>
                  </a:lnTo>
                  <a:lnTo>
                    <a:pt x="101531" y="643539"/>
                  </a:lnTo>
                  <a:lnTo>
                    <a:pt x="101659" y="643733"/>
                  </a:lnTo>
                  <a:lnTo>
                    <a:pt x="101740" y="643914"/>
                  </a:lnTo>
                  <a:lnTo>
                    <a:pt x="101821" y="644108"/>
                  </a:lnTo>
                  <a:lnTo>
                    <a:pt x="101902" y="644302"/>
                  </a:lnTo>
                  <a:lnTo>
                    <a:pt x="101995" y="644483"/>
                  </a:lnTo>
                  <a:lnTo>
                    <a:pt x="102123" y="644677"/>
                  </a:lnTo>
                  <a:lnTo>
                    <a:pt x="102205" y="644858"/>
                  </a:lnTo>
                  <a:lnTo>
                    <a:pt x="102286" y="645052"/>
                  </a:lnTo>
                  <a:lnTo>
                    <a:pt x="102367" y="645285"/>
                  </a:lnTo>
                  <a:lnTo>
                    <a:pt x="102460" y="645479"/>
                  </a:lnTo>
                  <a:lnTo>
                    <a:pt x="102576" y="645660"/>
                  </a:lnTo>
                  <a:lnTo>
                    <a:pt x="102669" y="645854"/>
                  </a:lnTo>
                  <a:lnTo>
                    <a:pt x="102751" y="646035"/>
                  </a:lnTo>
                  <a:lnTo>
                    <a:pt x="102832" y="646229"/>
                  </a:lnTo>
                  <a:lnTo>
                    <a:pt x="102913" y="646410"/>
                  </a:lnTo>
                  <a:lnTo>
                    <a:pt x="103041" y="646604"/>
                  </a:lnTo>
                  <a:lnTo>
                    <a:pt x="103134" y="646785"/>
                  </a:lnTo>
                  <a:lnTo>
                    <a:pt x="103215" y="646979"/>
                  </a:lnTo>
                  <a:lnTo>
                    <a:pt x="103297" y="647173"/>
                  </a:lnTo>
                  <a:lnTo>
                    <a:pt x="103378" y="647354"/>
                  </a:lnTo>
                  <a:lnTo>
                    <a:pt x="103506" y="647548"/>
                  </a:lnTo>
                  <a:lnTo>
                    <a:pt x="103587" y="647730"/>
                  </a:lnTo>
                  <a:lnTo>
                    <a:pt x="103680" y="647924"/>
                  </a:lnTo>
                  <a:lnTo>
                    <a:pt x="103761" y="648105"/>
                  </a:lnTo>
                  <a:lnTo>
                    <a:pt x="103842" y="648299"/>
                  </a:lnTo>
                  <a:lnTo>
                    <a:pt x="103970" y="648480"/>
                  </a:lnTo>
                  <a:lnTo>
                    <a:pt x="104052" y="648674"/>
                  </a:lnTo>
                  <a:lnTo>
                    <a:pt x="104145" y="648868"/>
                  </a:lnTo>
                  <a:lnTo>
                    <a:pt x="104226" y="649049"/>
                  </a:lnTo>
                  <a:lnTo>
                    <a:pt x="104307" y="649243"/>
                  </a:lnTo>
                  <a:lnTo>
                    <a:pt x="104435" y="649424"/>
                  </a:lnTo>
                  <a:lnTo>
                    <a:pt x="104516" y="649618"/>
                  </a:lnTo>
                  <a:lnTo>
                    <a:pt x="104598" y="649799"/>
                  </a:lnTo>
                  <a:lnTo>
                    <a:pt x="104691" y="649993"/>
                  </a:lnTo>
                  <a:lnTo>
                    <a:pt x="104772" y="650174"/>
                  </a:lnTo>
                  <a:lnTo>
                    <a:pt x="104900" y="650368"/>
                  </a:lnTo>
                  <a:lnTo>
                    <a:pt x="104981" y="650562"/>
                  </a:lnTo>
                  <a:lnTo>
                    <a:pt x="105062" y="650743"/>
                  </a:lnTo>
                  <a:lnTo>
                    <a:pt x="105155" y="650937"/>
                  </a:lnTo>
                  <a:lnTo>
                    <a:pt x="105237" y="651118"/>
                  </a:lnTo>
                  <a:lnTo>
                    <a:pt x="105364" y="651312"/>
                  </a:lnTo>
                  <a:lnTo>
                    <a:pt x="105446" y="651493"/>
                  </a:lnTo>
                  <a:lnTo>
                    <a:pt x="105527" y="651687"/>
                  </a:lnTo>
                  <a:lnTo>
                    <a:pt x="105608" y="651868"/>
                  </a:lnTo>
                  <a:lnTo>
                    <a:pt x="105701" y="652011"/>
                  </a:lnTo>
                  <a:lnTo>
                    <a:pt x="105829" y="652205"/>
                  </a:lnTo>
                  <a:lnTo>
                    <a:pt x="105910" y="652399"/>
                  </a:lnTo>
                  <a:lnTo>
                    <a:pt x="105992" y="652580"/>
                  </a:lnTo>
                  <a:lnTo>
                    <a:pt x="106073" y="652774"/>
                  </a:lnTo>
                  <a:lnTo>
                    <a:pt x="106166" y="652955"/>
                  </a:lnTo>
                  <a:lnTo>
                    <a:pt x="106282" y="653149"/>
                  </a:lnTo>
                  <a:lnTo>
                    <a:pt x="106375" y="653330"/>
                  </a:lnTo>
                  <a:lnTo>
                    <a:pt x="106456" y="653524"/>
                  </a:lnTo>
                  <a:lnTo>
                    <a:pt x="106538" y="653705"/>
                  </a:lnTo>
                  <a:lnTo>
                    <a:pt x="106619" y="653899"/>
                  </a:lnTo>
                  <a:lnTo>
                    <a:pt x="106747" y="654093"/>
                  </a:lnTo>
                  <a:lnTo>
                    <a:pt x="106840" y="654274"/>
                  </a:lnTo>
                  <a:lnTo>
                    <a:pt x="106921" y="654468"/>
                  </a:lnTo>
                  <a:lnTo>
                    <a:pt x="107002" y="654649"/>
                  </a:lnTo>
                  <a:lnTo>
                    <a:pt x="107084" y="654843"/>
                  </a:lnTo>
                  <a:lnTo>
                    <a:pt x="107548" y="655735"/>
                  </a:lnTo>
                  <a:lnTo>
                    <a:pt x="107676" y="655917"/>
                  </a:lnTo>
                  <a:lnTo>
                    <a:pt x="107757" y="656111"/>
                  </a:lnTo>
                  <a:lnTo>
                    <a:pt x="107850" y="656305"/>
                  </a:lnTo>
                  <a:lnTo>
                    <a:pt x="107932" y="656486"/>
                  </a:lnTo>
                  <a:lnTo>
                    <a:pt x="108013" y="656680"/>
                  </a:lnTo>
                  <a:lnTo>
                    <a:pt x="108141" y="656861"/>
                  </a:lnTo>
                  <a:lnTo>
                    <a:pt x="108222" y="657055"/>
                  </a:lnTo>
                  <a:lnTo>
                    <a:pt x="108303" y="657197"/>
                  </a:lnTo>
                  <a:lnTo>
                    <a:pt x="108396" y="657378"/>
                  </a:lnTo>
                  <a:lnTo>
                    <a:pt x="108478" y="657572"/>
                  </a:lnTo>
                  <a:lnTo>
                    <a:pt x="108605" y="657753"/>
                  </a:lnTo>
                  <a:lnTo>
                    <a:pt x="108687" y="657947"/>
                  </a:lnTo>
                  <a:lnTo>
                    <a:pt x="108768" y="658141"/>
                  </a:lnTo>
                  <a:lnTo>
                    <a:pt x="108861" y="658322"/>
                  </a:lnTo>
                  <a:lnTo>
                    <a:pt x="108942" y="658516"/>
                  </a:lnTo>
                  <a:lnTo>
                    <a:pt x="109070" y="658697"/>
                  </a:lnTo>
                  <a:lnTo>
                    <a:pt x="109151" y="658840"/>
                  </a:lnTo>
                  <a:lnTo>
                    <a:pt x="109233" y="659034"/>
                  </a:lnTo>
                  <a:lnTo>
                    <a:pt x="109314" y="659215"/>
                  </a:lnTo>
                  <a:lnTo>
                    <a:pt x="109407" y="659409"/>
                  </a:lnTo>
                  <a:lnTo>
                    <a:pt x="109535" y="659590"/>
                  </a:lnTo>
                  <a:lnTo>
                    <a:pt x="109616" y="659784"/>
                  </a:lnTo>
                  <a:lnTo>
                    <a:pt x="109697" y="659965"/>
                  </a:lnTo>
                  <a:lnTo>
                    <a:pt x="109779" y="660159"/>
                  </a:lnTo>
                  <a:lnTo>
                    <a:pt x="109872" y="660301"/>
                  </a:lnTo>
                  <a:lnTo>
                    <a:pt x="109988" y="660482"/>
                  </a:lnTo>
                  <a:lnTo>
                    <a:pt x="110081" y="660676"/>
                  </a:lnTo>
                  <a:lnTo>
                    <a:pt x="110162" y="660870"/>
                  </a:lnTo>
                  <a:lnTo>
                    <a:pt x="110243" y="661051"/>
                  </a:lnTo>
                  <a:lnTo>
                    <a:pt x="110325" y="661245"/>
                  </a:lnTo>
                  <a:lnTo>
                    <a:pt x="110452" y="661426"/>
                  </a:lnTo>
                  <a:lnTo>
                    <a:pt x="110545" y="661569"/>
                  </a:lnTo>
                </a:path>
                <a:path w="926464" h="787400">
                  <a:moveTo>
                    <a:pt x="110545" y="661569"/>
                  </a:moveTo>
                  <a:lnTo>
                    <a:pt x="110627" y="661763"/>
                  </a:lnTo>
                  <a:lnTo>
                    <a:pt x="110708" y="661944"/>
                  </a:lnTo>
                  <a:lnTo>
                    <a:pt x="110789" y="662138"/>
                  </a:lnTo>
                  <a:lnTo>
                    <a:pt x="110917" y="662319"/>
                  </a:lnTo>
                  <a:lnTo>
                    <a:pt x="110998" y="662513"/>
                  </a:lnTo>
                  <a:lnTo>
                    <a:pt x="111091" y="662655"/>
                  </a:lnTo>
                  <a:lnTo>
                    <a:pt x="111173" y="662836"/>
                  </a:lnTo>
                  <a:lnTo>
                    <a:pt x="111254" y="663030"/>
                  </a:lnTo>
                  <a:lnTo>
                    <a:pt x="111382" y="663224"/>
                  </a:lnTo>
                  <a:lnTo>
                    <a:pt x="111463" y="663405"/>
                  </a:lnTo>
                  <a:lnTo>
                    <a:pt x="111556" y="663599"/>
                  </a:lnTo>
                  <a:lnTo>
                    <a:pt x="111637" y="663741"/>
                  </a:lnTo>
                  <a:lnTo>
                    <a:pt x="111719" y="663922"/>
                  </a:lnTo>
                  <a:lnTo>
                    <a:pt x="111847" y="664116"/>
                  </a:lnTo>
                  <a:lnTo>
                    <a:pt x="111928" y="664298"/>
                  </a:lnTo>
                  <a:lnTo>
                    <a:pt x="112009" y="664492"/>
                  </a:lnTo>
                  <a:lnTo>
                    <a:pt x="112102" y="664634"/>
                  </a:lnTo>
                  <a:lnTo>
                    <a:pt x="112183" y="664815"/>
                  </a:lnTo>
                  <a:lnTo>
                    <a:pt x="112311" y="665009"/>
                  </a:lnTo>
                  <a:lnTo>
                    <a:pt x="112392" y="665190"/>
                  </a:lnTo>
                  <a:lnTo>
                    <a:pt x="112474" y="665384"/>
                  </a:lnTo>
                  <a:lnTo>
                    <a:pt x="112567" y="665526"/>
                  </a:lnTo>
                  <a:lnTo>
                    <a:pt x="112648" y="665707"/>
                  </a:lnTo>
                  <a:lnTo>
                    <a:pt x="112776" y="665901"/>
                  </a:lnTo>
                  <a:lnTo>
                    <a:pt x="112857" y="666095"/>
                  </a:lnTo>
                  <a:lnTo>
                    <a:pt x="112938" y="666276"/>
                  </a:lnTo>
                  <a:lnTo>
                    <a:pt x="113020" y="666419"/>
                  </a:lnTo>
                  <a:lnTo>
                    <a:pt x="113113" y="666613"/>
                  </a:lnTo>
                  <a:lnTo>
                    <a:pt x="113241" y="666794"/>
                  </a:lnTo>
                  <a:lnTo>
                    <a:pt x="113322" y="666988"/>
                  </a:lnTo>
                  <a:lnTo>
                    <a:pt x="113403" y="667169"/>
                  </a:lnTo>
                  <a:lnTo>
                    <a:pt x="113484" y="667311"/>
                  </a:lnTo>
                  <a:lnTo>
                    <a:pt x="113577" y="667505"/>
                  </a:lnTo>
                  <a:lnTo>
                    <a:pt x="113694" y="667686"/>
                  </a:lnTo>
                  <a:lnTo>
                    <a:pt x="113787" y="667880"/>
                  </a:lnTo>
                  <a:lnTo>
                    <a:pt x="113868" y="668022"/>
                  </a:lnTo>
                  <a:lnTo>
                    <a:pt x="113949" y="668203"/>
                  </a:lnTo>
                  <a:lnTo>
                    <a:pt x="114030" y="668397"/>
                  </a:lnTo>
                  <a:lnTo>
                    <a:pt x="114158" y="668579"/>
                  </a:lnTo>
                  <a:lnTo>
                    <a:pt x="114251" y="668721"/>
                  </a:lnTo>
                  <a:lnTo>
                    <a:pt x="114333" y="668915"/>
                  </a:lnTo>
                  <a:lnTo>
                    <a:pt x="114414" y="669096"/>
                  </a:lnTo>
                  <a:lnTo>
                    <a:pt x="114495" y="669290"/>
                  </a:lnTo>
                  <a:lnTo>
                    <a:pt x="114623" y="669432"/>
                  </a:lnTo>
                  <a:lnTo>
                    <a:pt x="114704" y="669626"/>
                  </a:lnTo>
                  <a:lnTo>
                    <a:pt x="114797" y="669807"/>
                  </a:lnTo>
                  <a:lnTo>
                    <a:pt x="114879" y="670001"/>
                  </a:lnTo>
                  <a:lnTo>
                    <a:pt x="114960" y="670144"/>
                  </a:lnTo>
                  <a:lnTo>
                    <a:pt x="115088" y="670325"/>
                  </a:lnTo>
                  <a:lnTo>
                    <a:pt x="115169" y="670519"/>
                  </a:lnTo>
                  <a:lnTo>
                    <a:pt x="115262" y="670700"/>
                  </a:lnTo>
                  <a:lnTo>
                    <a:pt x="115343" y="670842"/>
                  </a:lnTo>
                  <a:lnTo>
                    <a:pt x="115424" y="671036"/>
                  </a:lnTo>
                  <a:lnTo>
                    <a:pt x="115552" y="671217"/>
                  </a:lnTo>
                  <a:lnTo>
                    <a:pt x="115634" y="671359"/>
                  </a:lnTo>
                  <a:lnTo>
                    <a:pt x="115715" y="671553"/>
                  </a:lnTo>
                  <a:lnTo>
                    <a:pt x="115808" y="671734"/>
                  </a:lnTo>
                  <a:lnTo>
                    <a:pt x="115889" y="671928"/>
                  </a:lnTo>
                  <a:lnTo>
                    <a:pt x="116017" y="672071"/>
                  </a:lnTo>
                  <a:lnTo>
                    <a:pt x="116098" y="672252"/>
                  </a:lnTo>
                  <a:lnTo>
                    <a:pt x="116180" y="672446"/>
                  </a:lnTo>
                  <a:lnTo>
                    <a:pt x="116273" y="672588"/>
                  </a:lnTo>
                  <a:lnTo>
                    <a:pt x="116354" y="672769"/>
                  </a:lnTo>
                  <a:lnTo>
                    <a:pt x="116482" y="672963"/>
                  </a:lnTo>
                  <a:lnTo>
                    <a:pt x="116563" y="673144"/>
                  </a:lnTo>
                  <a:lnTo>
                    <a:pt x="116644" y="673286"/>
                  </a:lnTo>
                  <a:lnTo>
                    <a:pt x="116726" y="673480"/>
                  </a:lnTo>
                  <a:lnTo>
                    <a:pt x="116819" y="673674"/>
                  </a:lnTo>
                  <a:lnTo>
                    <a:pt x="116946" y="673804"/>
                  </a:lnTo>
                  <a:lnTo>
                    <a:pt x="117028" y="673998"/>
                  </a:lnTo>
                  <a:lnTo>
                    <a:pt x="117109" y="674192"/>
                  </a:lnTo>
                  <a:lnTo>
                    <a:pt x="117190" y="674321"/>
                  </a:lnTo>
                  <a:lnTo>
                    <a:pt x="117283" y="674515"/>
                  </a:lnTo>
                  <a:lnTo>
                    <a:pt x="117399" y="674709"/>
                  </a:lnTo>
                  <a:lnTo>
                    <a:pt x="117492" y="674838"/>
                  </a:lnTo>
                  <a:lnTo>
                    <a:pt x="117574" y="675032"/>
                  </a:lnTo>
                  <a:lnTo>
                    <a:pt x="117655" y="675226"/>
                  </a:lnTo>
                  <a:lnTo>
                    <a:pt x="117736" y="675369"/>
                  </a:lnTo>
                  <a:lnTo>
                    <a:pt x="117864" y="675550"/>
                  </a:lnTo>
                  <a:lnTo>
                    <a:pt x="117957" y="675744"/>
                  </a:lnTo>
                  <a:lnTo>
                    <a:pt x="118038" y="675886"/>
                  </a:lnTo>
                  <a:lnTo>
                    <a:pt x="118120" y="676067"/>
                  </a:lnTo>
                  <a:lnTo>
                    <a:pt x="118201" y="676261"/>
                  </a:lnTo>
                  <a:lnTo>
                    <a:pt x="118329" y="676403"/>
                  </a:lnTo>
                  <a:lnTo>
                    <a:pt x="118410" y="676584"/>
                  </a:lnTo>
                  <a:lnTo>
                    <a:pt x="118503" y="676778"/>
                  </a:lnTo>
                  <a:lnTo>
                    <a:pt x="118584" y="676921"/>
                  </a:lnTo>
                  <a:lnTo>
                    <a:pt x="118666" y="677102"/>
                  </a:lnTo>
                  <a:lnTo>
                    <a:pt x="118793" y="677296"/>
                  </a:lnTo>
                  <a:lnTo>
                    <a:pt x="118875" y="677438"/>
                  </a:lnTo>
                  <a:lnTo>
                    <a:pt x="118968" y="677619"/>
                  </a:lnTo>
                  <a:lnTo>
                    <a:pt x="119049" y="677761"/>
                  </a:lnTo>
                  <a:lnTo>
                    <a:pt x="119130" y="677955"/>
                  </a:lnTo>
                  <a:lnTo>
                    <a:pt x="119258" y="678137"/>
                  </a:lnTo>
                  <a:lnTo>
                    <a:pt x="119339" y="678279"/>
                  </a:lnTo>
                  <a:lnTo>
                    <a:pt x="119421" y="678473"/>
                  </a:lnTo>
                  <a:lnTo>
                    <a:pt x="119514" y="678654"/>
                  </a:lnTo>
                  <a:lnTo>
                    <a:pt x="119595" y="678796"/>
                  </a:lnTo>
                  <a:lnTo>
                    <a:pt x="119723" y="678990"/>
                  </a:lnTo>
                  <a:lnTo>
                    <a:pt x="119804" y="679132"/>
                  </a:lnTo>
                  <a:lnTo>
                    <a:pt x="119885" y="679313"/>
                  </a:lnTo>
                  <a:lnTo>
                    <a:pt x="119978" y="679507"/>
                  </a:lnTo>
                  <a:lnTo>
                    <a:pt x="120060" y="679650"/>
                  </a:lnTo>
                  <a:lnTo>
                    <a:pt x="120187" y="679831"/>
                  </a:lnTo>
                  <a:lnTo>
                    <a:pt x="120269" y="679973"/>
                  </a:lnTo>
                  <a:lnTo>
                    <a:pt x="120350" y="680167"/>
                  </a:lnTo>
                  <a:lnTo>
                    <a:pt x="120431" y="680348"/>
                  </a:lnTo>
                  <a:lnTo>
                    <a:pt x="120524" y="680490"/>
                  </a:lnTo>
                  <a:lnTo>
                    <a:pt x="120652" y="680684"/>
                  </a:lnTo>
                  <a:lnTo>
                    <a:pt x="120733" y="680827"/>
                  </a:lnTo>
                  <a:lnTo>
                    <a:pt x="120815" y="681008"/>
                  </a:lnTo>
                  <a:lnTo>
                    <a:pt x="120896" y="681202"/>
                  </a:lnTo>
                  <a:lnTo>
                    <a:pt x="120989" y="681344"/>
                  </a:lnTo>
                  <a:lnTo>
                    <a:pt x="121105" y="681525"/>
                  </a:lnTo>
                  <a:lnTo>
                    <a:pt x="121198" y="681667"/>
                  </a:lnTo>
                  <a:lnTo>
                    <a:pt x="121279" y="681861"/>
                  </a:lnTo>
                  <a:lnTo>
                    <a:pt x="121361" y="682004"/>
                  </a:lnTo>
                  <a:lnTo>
                    <a:pt x="121442" y="682185"/>
                  </a:lnTo>
                  <a:lnTo>
                    <a:pt x="121570" y="682379"/>
                  </a:lnTo>
                  <a:lnTo>
                    <a:pt x="121663" y="682521"/>
                  </a:lnTo>
                  <a:lnTo>
                    <a:pt x="121744" y="682702"/>
                  </a:lnTo>
                  <a:lnTo>
                    <a:pt x="121825" y="682844"/>
                  </a:lnTo>
                  <a:lnTo>
                    <a:pt x="121907" y="683038"/>
                  </a:lnTo>
                  <a:lnTo>
                    <a:pt x="122034" y="683181"/>
                  </a:lnTo>
                  <a:lnTo>
                    <a:pt x="122116" y="683362"/>
                  </a:lnTo>
                  <a:lnTo>
                    <a:pt x="122209" y="683556"/>
                  </a:lnTo>
                  <a:lnTo>
                    <a:pt x="122290" y="683698"/>
                  </a:lnTo>
                  <a:lnTo>
                    <a:pt x="122371" y="683879"/>
                  </a:lnTo>
                  <a:lnTo>
                    <a:pt x="122499" y="684021"/>
                  </a:lnTo>
                  <a:lnTo>
                    <a:pt x="122580" y="684215"/>
                  </a:lnTo>
                  <a:lnTo>
                    <a:pt x="122673" y="684358"/>
                  </a:lnTo>
                  <a:lnTo>
                    <a:pt x="122755" y="684539"/>
                  </a:lnTo>
                  <a:lnTo>
                    <a:pt x="122836" y="684681"/>
                  </a:lnTo>
                  <a:lnTo>
                    <a:pt x="122964" y="684875"/>
                  </a:lnTo>
                  <a:lnTo>
                    <a:pt x="123045" y="685017"/>
                  </a:lnTo>
                  <a:lnTo>
                    <a:pt x="123126" y="685198"/>
                  </a:lnTo>
                  <a:lnTo>
                    <a:pt x="123219" y="685341"/>
                  </a:lnTo>
                  <a:lnTo>
                    <a:pt x="123301" y="685535"/>
                  </a:lnTo>
                  <a:lnTo>
                    <a:pt x="123429" y="685677"/>
                  </a:lnTo>
                  <a:lnTo>
                    <a:pt x="123510" y="685858"/>
                  </a:lnTo>
                  <a:lnTo>
                    <a:pt x="123591" y="686052"/>
                  </a:lnTo>
                  <a:lnTo>
                    <a:pt x="123684" y="686194"/>
                  </a:lnTo>
                  <a:lnTo>
                    <a:pt x="123765" y="686375"/>
                  </a:lnTo>
                  <a:lnTo>
                    <a:pt x="123893" y="686518"/>
                  </a:lnTo>
                  <a:lnTo>
                    <a:pt x="123974" y="686712"/>
                  </a:lnTo>
                  <a:lnTo>
                    <a:pt x="124056" y="686854"/>
                  </a:lnTo>
                  <a:lnTo>
                    <a:pt x="124137" y="687035"/>
                  </a:lnTo>
                  <a:lnTo>
                    <a:pt x="124230" y="687177"/>
                  </a:lnTo>
                  <a:lnTo>
                    <a:pt x="124358" y="687371"/>
                  </a:lnTo>
                  <a:lnTo>
                    <a:pt x="124439" y="687500"/>
                  </a:lnTo>
                  <a:lnTo>
                    <a:pt x="124520" y="687694"/>
                  </a:lnTo>
                  <a:lnTo>
                    <a:pt x="124602" y="687837"/>
                  </a:lnTo>
                  <a:lnTo>
                    <a:pt x="124695" y="687979"/>
                  </a:lnTo>
                  <a:lnTo>
                    <a:pt x="124811" y="688160"/>
                  </a:lnTo>
                  <a:lnTo>
                    <a:pt x="124904" y="688306"/>
                  </a:lnTo>
                  <a:lnTo>
                    <a:pt x="124985" y="688495"/>
                  </a:lnTo>
                  <a:lnTo>
                    <a:pt x="125066" y="688636"/>
                  </a:lnTo>
                  <a:lnTo>
                    <a:pt x="125148" y="688825"/>
                  </a:lnTo>
                  <a:lnTo>
                    <a:pt x="125276" y="688966"/>
                  </a:lnTo>
                  <a:lnTo>
                    <a:pt x="125369" y="689155"/>
                  </a:lnTo>
                  <a:lnTo>
                    <a:pt x="125450" y="689296"/>
                  </a:lnTo>
                  <a:lnTo>
                    <a:pt x="125531" y="689483"/>
                  </a:lnTo>
                  <a:lnTo>
                    <a:pt x="125612" y="689624"/>
                  </a:lnTo>
                  <a:lnTo>
                    <a:pt x="125740" y="689813"/>
                  </a:lnTo>
                  <a:lnTo>
                    <a:pt x="125822" y="689954"/>
                  </a:lnTo>
                  <a:lnTo>
                    <a:pt x="125915" y="690143"/>
                  </a:lnTo>
                  <a:lnTo>
                    <a:pt x="125996" y="690284"/>
                  </a:lnTo>
                  <a:lnTo>
                    <a:pt x="126077" y="690425"/>
                  </a:lnTo>
                  <a:lnTo>
                    <a:pt x="126205" y="690614"/>
                  </a:lnTo>
                  <a:lnTo>
                    <a:pt x="126286" y="690755"/>
                  </a:lnTo>
                  <a:lnTo>
                    <a:pt x="126379" y="690943"/>
                  </a:lnTo>
                  <a:lnTo>
                    <a:pt x="126460" y="691084"/>
                  </a:lnTo>
                  <a:lnTo>
                    <a:pt x="126588" y="691272"/>
                  </a:lnTo>
                  <a:lnTo>
                    <a:pt x="126670" y="691413"/>
                  </a:lnTo>
                  <a:lnTo>
                    <a:pt x="126751" y="691602"/>
                  </a:lnTo>
                  <a:lnTo>
                    <a:pt x="126832" y="691743"/>
                  </a:lnTo>
                  <a:lnTo>
                    <a:pt x="126925" y="691884"/>
                  </a:lnTo>
                  <a:lnTo>
                    <a:pt x="127053" y="692073"/>
                  </a:lnTo>
                  <a:lnTo>
                    <a:pt x="127134" y="692213"/>
                  </a:lnTo>
                  <a:lnTo>
                    <a:pt x="127216" y="692402"/>
                  </a:lnTo>
                  <a:lnTo>
                    <a:pt x="127297" y="692543"/>
                  </a:lnTo>
                  <a:lnTo>
                    <a:pt x="127390" y="692684"/>
                  </a:lnTo>
                  <a:lnTo>
                    <a:pt x="127506" y="692873"/>
                  </a:lnTo>
                  <a:lnTo>
                    <a:pt x="127599" y="693014"/>
                  </a:lnTo>
                  <a:lnTo>
                    <a:pt x="127680" y="693202"/>
                  </a:lnTo>
                  <a:lnTo>
                    <a:pt x="127762" y="693344"/>
                  </a:lnTo>
                  <a:lnTo>
                    <a:pt x="127843" y="693485"/>
                  </a:lnTo>
                  <a:lnTo>
                    <a:pt x="127971" y="693672"/>
                  </a:lnTo>
                  <a:lnTo>
                    <a:pt x="128064" y="693815"/>
                  </a:lnTo>
                  <a:lnTo>
                    <a:pt x="128145" y="694002"/>
                  </a:lnTo>
                  <a:lnTo>
                    <a:pt x="128226" y="694143"/>
                  </a:lnTo>
                  <a:lnTo>
                    <a:pt x="128308" y="694284"/>
                  </a:lnTo>
                  <a:lnTo>
                    <a:pt x="128435" y="694473"/>
                  </a:lnTo>
                  <a:lnTo>
                    <a:pt x="128517" y="694614"/>
                  </a:lnTo>
                  <a:lnTo>
                    <a:pt x="128610" y="694803"/>
                  </a:lnTo>
                  <a:lnTo>
                    <a:pt x="128691" y="694944"/>
                  </a:lnTo>
                  <a:lnTo>
                    <a:pt x="128772" y="695085"/>
                  </a:lnTo>
                  <a:lnTo>
                    <a:pt x="128900" y="695274"/>
                  </a:lnTo>
                  <a:lnTo>
                    <a:pt x="128981" y="695415"/>
                  </a:lnTo>
                </a:path>
                <a:path w="926464" h="787400">
                  <a:moveTo>
                    <a:pt x="128981" y="695415"/>
                  </a:moveTo>
                  <a:lnTo>
                    <a:pt x="129074" y="695556"/>
                  </a:lnTo>
                  <a:lnTo>
                    <a:pt x="129156" y="695744"/>
                  </a:lnTo>
                  <a:lnTo>
                    <a:pt x="129237" y="695885"/>
                  </a:lnTo>
                  <a:lnTo>
                    <a:pt x="129365" y="696073"/>
                  </a:lnTo>
                  <a:lnTo>
                    <a:pt x="129446" y="696215"/>
                  </a:lnTo>
                  <a:lnTo>
                    <a:pt x="129527" y="696356"/>
                  </a:lnTo>
                  <a:lnTo>
                    <a:pt x="129620" y="696544"/>
                  </a:lnTo>
                  <a:lnTo>
                    <a:pt x="129702" y="696686"/>
                  </a:lnTo>
                  <a:lnTo>
                    <a:pt x="129829" y="696827"/>
                  </a:lnTo>
                  <a:lnTo>
                    <a:pt x="129911" y="697014"/>
                  </a:lnTo>
                  <a:lnTo>
                    <a:pt x="129992" y="697155"/>
                  </a:lnTo>
                  <a:lnTo>
                    <a:pt x="130085" y="697298"/>
                  </a:lnTo>
                  <a:lnTo>
                    <a:pt x="130166" y="697485"/>
                  </a:lnTo>
                  <a:lnTo>
                    <a:pt x="130294" y="697626"/>
                  </a:lnTo>
                  <a:lnTo>
                    <a:pt x="130375" y="697768"/>
                  </a:lnTo>
                  <a:lnTo>
                    <a:pt x="130457" y="697956"/>
                  </a:lnTo>
                  <a:lnTo>
                    <a:pt x="130538" y="698097"/>
                  </a:lnTo>
                  <a:lnTo>
                    <a:pt x="130631" y="698238"/>
                  </a:lnTo>
                  <a:lnTo>
                    <a:pt x="130759" y="698427"/>
                  </a:lnTo>
                  <a:lnTo>
                    <a:pt x="130840" y="698568"/>
                  </a:lnTo>
                  <a:lnTo>
                    <a:pt x="130921" y="698709"/>
                  </a:lnTo>
                  <a:lnTo>
                    <a:pt x="131003" y="698898"/>
                  </a:lnTo>
                  <a:lnTo>
                    <a:pt x="131096" y="699039"/>
                  </a:lnTo>
                  <a:lnTo>
                    <a:pt x="131212" y="699180"/>
                  </a:lnTo>
                  <a:lnTo>
                    <a:pt x="131305" y="699368"/>
                  </a:lnTo>
                  <a:lnTo>
                    <a:pt x="131386" y="699509"/>
                  </a:lnTo>
                  <a:lnTo>
                    <a:pt x="131467" y="699650"/>
                  </a:lnTo>
                  <a:lnTo>
                    <a:pt x="131549" y="699791"/>
                  </a:lnTo>
                  <a:lnTo>
                    <a:pt x="131676" y="699980"/>
                  </a:lnTo>
                  <a:lnTo>
                    <a:pt x="131769" y="700121"/>
                  </a:lnTo>
                  <a:lnTo>
                    <a:pt x="131851" y="700262"/>
                  </a:lnTo>
                  <a:lnTo>
                    <a:pt x="131932" y="700451"/>
                  </a:lnTo>
                  <a:lnTo>
                    <a:pt x="132013" y="700592"/>
                  </a:lnTo>
                  <a:lnTo>
                    <a:pt x="132141" y="700733"/>
                  </a:lnTo>
                  <a:lnTo>
                    <a:pt x="132222" y="700875"/>
                  </a:lnTo>
                  <a:lnTo>
                    <a:pt x="132315" y="701063"/>
                  </a:lnTo>
                  <a:lnTo>
                    <a:pt x="132397" y="701204"/>
                  </a:lnTo>
                  <a:lnTo>
                    <a:pt x="132478" y="701345"/>
                  </a:lnTo>
                  <a:lnTo>
                    <a:pt x="132606" y="701533"/>
                  </a:lnTo>
                  <a:lnTo>
                    <a:pt x="132687" y="701674"/>
                  </a:lnTo>
                  <a:lnTo>
                    <a:pt x="132780" y="701815"/>
                  </a:lnTo>
                  <a:lnTo>
                    <a:pt x="132861" y="701958"/>
                  </a:lnTo>
                  <a:lnTo>
                    <a:pt x="132943" y="702145"/>
                  </a:lnTo>
                  <a:lnTo>
                    <a:pt x="133070" y="702286"/>
                  </a:lnTo>
                  <a:lnTo>
                    <a:pt x="133152" y="702428"/>
                  </a:lnTo>
                  <a:lnTo>
                    <a:pt x="133233" y="702569"/>
                  </a:lnTo>
                  <a:lnTo>
                    <a:pt x="133326" y="702757"/>
                  </a:lnTo>
                  <a:lnTo>
                    <a:pt x="133407" y="702898"/>
                  </a:lnTo>
                  <a:lnTo>
                    <a:pt x="133535" y="703040"/>
                  </a:lnTo>
                  <a:lnTo>
                    <a:pt x="133616" y="703181"/>
                  </a:lnTo>
                  <a:lnTo>
                    <a:pt x="133698" y="703369"/>
                  </a:lnTo>
                  <a:lnTo>
                    <a:pt x="133791" y="703511"/>
                  </a:lnTo>
                  <a:lnTo>
                    <a:pt x="133872" y="703652"/>
                  </a:lnTo>
                  <a:lnTo>
                    <a:pt x="134000" y="703793"/>
                  </a:lnTo>
                  <a:lnTo>
                    <a:pt x="134081" y="703934"/>
                  </a:lnTo>
                  <a:lnTo>
                    <a:pt x="134162" y="704123"/>
                  </a:lnTo>
                  <a:lnTo>
                    <a:pt x="134244" y="704264"/>
                  </a:lnTo>
                  <a:lnTo>
                    <a:pt x="134337" y="704405"/>
                  </a:lnTo>
                  <a:lnTo>
                    <a:pt x="134465" y="704546"/>
                  </a:lnTo>
                  <a:lnTo>
                    <a:pt x="134546" y="704735"/>
                  </a:lnTo>
                  <a:lnTo>
                    <a:pt x="134627" y="704876"/>
                  </a:lnTo>
                  <a:lnTo>
                    <a:pt x="134708" y="705017"/>
                  </a:lnTo>
                  <a:lnTo>
                    <a:pt x="134801" y="705157"/>
                  </a:lnTo>
                  <a:lnTo>
                    <a:pt x="134918" y="705300"/>
                  </a:lnTo>
                  <a:lnTo>
                    <a:pt x="135010" y="705487"/>
                  </a:lnTo>
                  <a:lnTo>
                    <a:pt x="135092" y="705628"/>
                  </a:lnTo>
                  <a:lnTo>
                    <a:pt x="135173" y="705769"/>
                  </a:lnTo>
                  <a:lnTo>
                    <a:pt x="135254" y="705912"/>
                  </a:lnTo>
                  <a:lnTo>
                    <a:pt x="135382" y="706052"/>
                  </a:lnTo>
                  <a:lnTo>
                    <a:pt x="135475" y="706240"/>
                  </a:lnTo>
                  <a:lnTo>
                    <a:pt x="135556" y="706382"/>
                  </a:lnTo>
                  <a:lnTo>
                    <a:pt x="135638" y="706523"/>
                  </a:lnTo>
                  <a:lnTo>
                    <a:pt x="135719" y="706664"/>
                  </a:lnTo>
                  <a:lnTo>
                    <a:pt x="135847" y="706805"/>
                  </a:lnTo>
                  <a:lnTo>
                    <a:pt x="135928" y="706994"/>
                  </a:lnTo>
                  <a:lnTo>
                    <a:pt x="136021" y="707135"/>
                  </a:lnTo>
                  <a:lnTo>
                    <a:pt x="136102" y="707276"/>
                  </a:lnTo>
                  <a:lnTo>
                    <a:pt x="136184" y="707417"/>
                  </a:lnTo>
                  <a:lnTo>
                    <a:pt x="136312" y="707558"/>
                  </a:lnTo>
                  <a:lnTo>
                    <a:pt x="136393" y="707700"/>
                  </a:lnTo>
                  <a:lnTo>
                    <a:pt x="136486" y="707888"/>
                  </a:lnTo>
                  <a:lnTo>
                    <a:pt x="136567" y="708029"/>
                  </a:lnTo>
                  <a:lnTo>
                    <a:pt x="136648" y="708171"/>
                  </a:lnTo>
                  <a:lnTo>
                    <a:pt x="136776" y="708312"/>
                  </a:lnTo>
                  <a:lnTo>
                    <a:pt x="136858" y="708453"/>
                  </a:lnTo>
                  <a:lnTo>
                    <a:pt x="136939" y="708594"/>
                  </a:lnTo>
                  <a:lnTo>
                    <a:pt x="137032" y="708735"/>
                  </a:lnTo>
                  <a:lnTo>
                    <a:pt x="137113" y="708924"/>
                  </a:lnTo>
                  <a:lnTo>
                    <a:pt x="137241" y="709065"/>
                  </a:lnTo>
                  <a:lnTo>
                    <a:pt x="137322" y="709206"/>
                  </a:lnTo>
                  <a:lnTo>
                    <a:pt x="137404" y="709347"/>
                  </a:lnTo>
                  <a:lnTo>
                    <a:pt x="137497" y="709488"/>
                  </a:lnTo>
                  <a:lnTo>
                    <a:pt x="137578" y="709630"/>
                  </a:lnTo>
                  <a:lnTo>
                    <a:pt x="137706" y="709771"/>
                  </a:lnTo>
                  <a:lnTo>
                    <a:pt x="137787" y="709912"/>
                  </a:lnTo>
                  <a:lnTo>
                    <a:pt x="137868" y="710101"/>
                  </a:lnTo>
                  <a:lnTo>
                    <a:pt x="137950" y="710242"/>
                  </a:lnTo>
                  <a:lnTo>
                    <a:pt x="138042" y="710383"/>
                  </a:lnTo>
                  <a:lnTo>
                    <a:pt x="138170" y="710524"/>
                  </a:lnTo>
                  <a:lnTo>
                    <a:pt x="138252" y="710665"/>
                  </a:lnTo>
                  <a:lnTo>
                    <a:pt x="138333" y="710807"/>
                  </a:lnTo>
                  <a:lnTo>
                    <a:pt x="138414" y="710948"/>
                  </a:lnTo>
                  <a:lnTo>
                    <a:pt x="138507" y="711089"/>
                  </a:lnTo>
                  <a:lnTo>
                    <a:pt x="138623" y="711230"/>
                  </a:lnTo>
                  <a:lnTo>
                    <a:pt x="138716" y="711419"/>
                  </a:lnTo>
                  <a:lnTo>
                    <a:pt x="138798" y="711560"/>
                  </a:lnTo>
                  <a:lnTo>
                    <a:pt x="138879" y="711701"/>
                  </a:lnTo>
                  <a:lnTo>
                    <a:pt x="138960" y="711842"/>
                  </a:lnTo>
                  <a:lnTo>
                    <a:pt x="139088" y="711983"/>
                  </a:lnTo>
                  <a:lnTo>
                    <a:pt x="139181" y="712125"/>
                  </a:lnTo>
                  <a:lnTo>
                    <a:pt x="139262" y="712266"/>
                  </a:lnTo>
                  <a:lnTo>
                    <a:pt x="139344" y="712407"/>
                  </a:lnTo>
                  <a:lnTo>
                    <a:pt x="139425" y="712548"/>
                  </a:lnTo>
                  <a:lnTo>
                    <a:pt x="139553" y="712689"/>
                  </a:lnTo>
                  <a:lnTo>
                    <a:pt x="139634" y="712830"/>
                  </a:lnTo>
                  <a:lnTo>
                    <a:pt x="139727" y="712972"/>
                  </a:lnTo>
                  <a:lnTo>
                    <a:pt x="139808" y="713160"/>
                  </a:lnTo>
                  <a:lnTo>
                    <a:pt x="139890" y="713301"/>
                  </a:lnTo>
                  <a:lnTo>
                    <a:pt x="140017" y="713443"/>
                  </a:lnTo>
                  <a:lnTo>
                    <a:pt x="140099" y="713584"/>
                  </a:lnTo>
                  <a:lnTo>
                    <a:pt x="140192" y="713725"/>
                  </a:lnTo>
                  <a:lnTo>
                    <a:pt x="140273" y="713866"/>
                  </a:lnTo>
                  <a:lnTo>
                    <a:pt x="140354" y="714007"/>
                  </a:lnTo>
                  <a:lnTo>
                    <a:pt x="140482" y="714148"/>
                  </a:lnTo>
                  <a:lnTo>
                    <a:pt x="140563" y="714290"/>
                  </a:lnTo>
                  <a:lnTo>
                    <a:pt x="140645" y="714431"/>
                  </a:lnTo>
                  <a:lnTo>
                    <a:pt x="140738" y="714572"/>
                  </a:lnTo>
                  <a:lnTo>
                    <a:pt x="140819" y="714713"/>
                  </a:lnTo>
                  <a:lnTo>
                    <a:pt x="140947" y="714854"/>
                  </a:lnTo>
                  <a:lnTo>
                    <a:pt x="141028" y="714996"/>
                  </a:lnTo>
                  <a:lnTo>
                    <a:pt x="141109" y="715137"/>
                  </a:lnTo>
                  <a:lnTo>
                    <a:pt x="141202" y="715278"/>
                  </a:lnTo>
                  <a:lnTo>
                    <a:pt x="141284" y="715419"/>
                  </a:lnTo>
                  <a:lnTo>
                    <a:pt x="141411" y="715560"/>
                  </a:lnTo>
                  <a:lnTo>
                    <a:pt x="141493" y="715701"/>
                  </a:lnTo>
                  <a:lnTo>
                    <a:pt x="141574" y="715843"/>
                  </a:lnTo>
                  <a:lnTo>
                    <a:pt x="141655" y="715984"/>
                  </a:lnTo>
                  <a:lnTo>
                    <a:pt x="141748" y="716125"/>
                  </a:lnTo>
                  <a:lnTo>
                    <a:pt x="141876" y="716266"/>
                  </a:lnTo>
                  <a:lnTo>
                    <a:pt x="141957" y="716407"/>
                  </a:lnTo>
                  <a:lnTo>
                    <a:pt x="142039" y="716549"/>
                  </a:lnTo>
                  <a:lnTo>
                    <a:pt x="142120" y="716690"/>
                  </a:lnTo>
                  <a:lnTo>
                    <a:pt x="142213" y="716831"/>
                  </a:lnTo>
                  <a:lnTo>
                    <a:pt x="142329" y="716972"/>
                  </a:lnTo>
                  <a:lnTo>
                    <a:pt x="142422" y="717113"/>
                  </a:lnTo>
                  <a:lnTo>
                    <a:pt x="142503" y="717254"/>
                  </a:lnTo>
                  <a:lnTo>
                    <a:pt x="142585" y="717397"/>
                  </a:lnTo>
                  <a:lnTo>
                    <a:pt x="142666" y="717538"/>
                  </a:lnTo>
                  <a:lnTo>
                    <a:pt x="142794" y="717679"/>
                  </a:lnTo>
                  <a:lnTo>
                    <a:pt x="142887" y="717820"/>
                  </a:lnTo>
                  <a:lnTo>
                    <a:pt x="142968" y="717961"/>
                  </a:lnTo>
                  <a:lnTo>
                    <a:pt x="143049" y="718101"/>
                  </a:lnTo>
                  <a:lnTo>
                    <a:pt x="143131" y="718244"/>
                  </a:lnTo>
                  <a:lnTo>
                    <a:pt x="143258" y="718385"/>
                  </a:lnTo>
                  <a:lnTo>
                    <a:pt x="143340" y="718526"/>
                  </a:lnTo>
                  <a:lnTo>
                    <a:pt x="143433" y="718667"/>
                  </a:lnTo>
                  <a:lnTo>
                    <a:pt x="143514" y="718808"/>
                  </a:lnTo>
                  <a:lnTo>
                    <a:pt x="143595" y="718950"/>
                  </a:lnTo>
                  <a:lnTo>
                    <a:pt x="143723" y="719091"/>
                  </a:lnTo>
                  <a:lnTo>
                    <a:pt x="143804" y="719232"/>
                  </a:lnTo>
                  <a:lnTo>
                    <a:pt x="143897" y="719373"/>
                  </a:lnTo>
                  <a:lnTo>
                    <a:pt x="143979" y="719514"/>
                  </a:lnTo>
                  <a:lnTo>
                    <a:pt x="144060" y="719655"/>
                  </a:lnTo>
                  <a:lnTo>
                    <a:pt x="144188" y="719797"/>
                  </a:lnTo>
                  <a:lnTo>
                    <a:pt x="144362" y="720032"/>
                  </a:lnTo>
                  <a:lnTo>
                    <a:pt x="144443" y="720173"/>
                  </a:lnTo>
                  <a:lnTo>
                    <a:pt x="144525" y="720314"/>
                  </a:lnTo>
                  <a:lnTo>
                    <a:pt x="144652" y="720455"/>
                  </a:lnTo>
                  <a:lnTo>
                    <a:pt x="144734" y="720596"/>
                  </a:lnTo>
                  <a:lnTo>
                    <a:pt x="144815" y="720739"/>
                  </a:lnTo>
                  <a:lnTo>
                    <a:pt x="144908" y="720880"/>
                  </a:lnTo>
                  <a:lnTo>
                    <a:pt x="144989" y="721021"/>
                  </a:lnTo>
                  <a:lnTo>
                    <a:pt x="145117" y="721162"/>
                  </a:lnTo>
                  <a:lnTo>
                    <a:pt x="145198" y="721303"/>
                  </a:lnTo>
                  <a:lnTo>
                    <a:pt x="145280" y="721444"/>
                  </a:lnTo>
                  <a:lnTo>
                    <a:pt x="145454" y="721679"/>
                  </a:lnTo>
                  <a:lnTo>
                    <a:pt x="145582" y="721821"/>
                  </a:lnTo>
                  <a:lnTo>
                    <a:pt x="145663" y="721962"/>
                  </a:lnTo>
                  <a:lnTo>
                    <a:pt x="145744" y="722103"/>
                  </a:lnTo>
                  <a:lnTo>
                    <a:pt x="145826" y="722244"/>
                  </a:lnTo>
                  <a:lnTo>
                    <a:pt x="145919" y="722385"/>
                  </a:lnTo>
                  <a:lnTo>
                    <a:pt x="146035" y="722526"/>
                  </a:lnTo>
                  <a:lnTo>
                    <a:pt x="146128" y="722668"/>
                  </a:lnTo>
                  <a:lnTo>
                    <a:pt x="146290" y="722904"/>
                  </a:lnTo>
                  <a:lnTo>
                    <a:pt x="146372" y="723045"/>
                  </a:lnTo>
                  <a:lnTo>
                    <a:pt x="146500" y="723186"/>
                  </a:lnTo>
                  <a:lnTo>
                    <a:pt x="146592" y="723327"/>
                  </a:lnTo>
                  <a:lnTo>
                    <a:pt x="146674" y="723468"/>
                  </a:lnTo>
                  <a:lnTo>
                    <a:pt x="146755" y="723610"/>
                  </a:lnTo>
                  <a:lnTo>
                    <a:pt x="146836" y="723751"/>
                  </a:lnTo>
                  <a:lnTo>
                    <a:pt x="146964" y="723845"/>
                  </a:lnTo>
                  <a:lnTo>
                    <a:pt x="147046" y="723986"/>
                  </a:lnTo>
                  <a:lnTo>
                    <a:pt x="147138" y="724127"/>
                  </a:lnTo>
                  <a:lnTo>
                    <a:pt x="147220" y="724268"/>
                  </a:lnTo>
                  <a:lnTo>
                    <a:pt x="147301" y="724409"/>
                  </a:lnTo>
                  <a:lnTo>
                    <a:pt x="147429" y="724550"/>
                  </a:lnTo>
                </a:path>
                <a:path w="926464" h="787400">
                  <a:moveTo>
                    <a:pt x="147429" y="724550"/>
                  </a:moveTo>
                  <a:lnTo>
                    <a:pt x="147603" y="724786"/>
                  </a:lnTo>
                  <a:lnTo>
                    <a:pt x="147684" y="724928"/>
                  </a:lnTo>
                  <a:lnTo>
                    <a:pt x="147766" y="725069"/>
                  </a:lnTo>
                  <a:lnTo>
                    <a:pt x="147894" y="725210"/>
                  </a:lnTo>
                  <a:lnTo>
                    <a:pt x="147975" y="725351"/>
                  </a:lnTo>
                  <a:lnTo>
                    <a:pt x="148149" y="725586"/>
                  </a:lnTo>
                  <a:lnTo>
                    <a:pt x="148230" y="725727"/>
                  </a:lnTo>
                  <a:lnTo>
                    <a:pt x="148358" y="725868"/>
                  </a:lnTo>
                  <a:lnTo>
                    <a:pt x="148440" y="726010"/>
                  </a:lnTo>
                  <a:lnTo>
                    <a:pt x="148614" y="726246"/>
                  </a:lnTo>
                  <a:lnTo>
                    <a:pt x="148695" y="726387"/>
                  </a:lnTo>
                  <a:lnTo>
                    <a:pt x="148823" y="726528"/>
                  </a:lnTo>
                  <a:lnTo>
                    <a:pt x="148904" y="726669"/>
                  </a:lnTo>
                  <a:lnTo>
                    <a:pt x="149078" y="726904"/>
                  </a:lnTo>
                  <a:lnTo>
                    <a:pt x="149160" y="727045"/>
                  </a:lnTo>
                  <a:lnTo>
                    <a:pt x="149288" y="727186"/>
                  </a:lnTo>
                  <a:lnTo>
                    <a:pt x="149369" y="727328"/>
                  </a:lnTo>
                  <a:lnTo>
                    <a:pt x="149532" y="727564"/>
                  </a:lnTo>
                  <a:lnTo>
                    <a:pt x="149624" y="727705"/>
                  </a:lnTo>
                  <a:lnTo>
                    <a:pt x="149741" y="727846"/>
                  </a:lnTo>
                  <a:lnTo>
                    <a:pt x="149915" y="728081"/>
                  </a:lnTo>
                  <a:lnTo>
                    <a:pt x="149996" y="728222"/>
                  </a:lnTo>
                  <a:lnTo>
                    <a:pt x="150089" y="728363"/>
                  </a:lnTo>
                  <a:lnTo>
                    <a:pt x="150205" y="728504"/>
                  </a:lnTo>
                  <a:lnTo>
                    <a:pt x="150380" y="728739"/>
                  </a:lnTo>
                  <a:lnTo>
                    <a:pt x="150461" y="728882"/>
                  </a:lnTo>
                  <a:lnTo>
                    <a:pt x="150542" y="729023"/>
                  </a:lnTo>
                  <a:lnTo>
                    <a:pt x="150670" y="729117"/>
                  </a:lnTo>
                  <a:lnTo>
                    <a:pt x="150751" y="729258"/>
                  </a:lnTo>
                  <a:lnTo>
                    <a:pt x="150844" y="729399"/>
                  </a:lnTo>
                  <a:lnTo>
                    <a:pt x="151007" y="729634"/>
                  </a:lnTo>
                  <a:lnTo>
                    <a:pt x="151135" y="729775"/>
                  </a:lnTo>
                  <a:lnTo>
                    <a:pt x="151216" y="729916"/>
                  </a:lnTo>
                  <a:lnTo>
                    <a:pt x="151390" y="730152"/>
                  </a:lnTo>
                  <a:lnTo>
                    <a:pt x="151472" y="730293"/>
                  </a:lnTo>
                  <a:lnTo>
                    <a:pt x="151599" y="730435"/>
                  </a:lnTo>
                  <a:lnTo>
                    <a:pt x="151762" y="730670"/>
                  </a:lnTo>
                  <a:lnTo>
                    <a:pt x="151855" y="730811"/>
                  </a:lnTo>
                  <a:lnTo>
                    <a:pt x="152064" y="731047"/>
                  </a:lnTo>
                  <a:lnTo>
                    <a:pt x="152145" y="731188"/>
                  </a:lnTo>
                  <a:lnTo>
                    <a:pt x="152320" y="731423"/>
                  </a:lnTo>
                  <a:lnTo>
                    <a:pt x="152401" y="731564"/>
                  </a:lnTo>
                  <a:lnTo>
                    <a:pt x="152529" y="731705"/>
                  </a:lnTo>
                  <a:lnTo>
                    <a:pt x="152691" y="731940"/>
                  </a:lnTo>
                  <a:lnTo>
                    <a:pt x="152773" y="732081"/>
                  </a:lnTo>
                  <a:lnTo>
                    <a:pt x="152993" y="732317"/>
                  </a:lnTo>
                  <a:lnTo>
                    <a:pt x="153075" y="732459"/>
                  </a:lnTo>
                  <a:lnTo>
                    <a:pt x="153237" y="732693"/>
                  </a:lnTo>
                  <a:lnTo>
                    <a:pt x="153330" y="732835"/>
                  </a:lnTo>
                  <a:lnTo>
                    <a:pt x="153539" y="733071"/>
                  </a:lnTo>
                  <a:lnTo>
                    <a:pt x="153621" y="733212"/>
                  </a:lnTo>
                  <a:lnTo>
                    <a:pt x="153783" y="733447"/>
                  </a:lnTo>
                  <a:lnTo>
                    <a:pt x="153911" y="733542"/>
                  </a:lnTo>
                  <a:lnTo>
                    <a:pt x="154004" y="733683"/>
                  </a:lnTo>
                  <a:lnTo>
                    <a:pt x="154085" y="733824"/>
                  </a:lnTo>
                  <a:lnTo>
                    <a:pt x="154248" y="734059"/>
                  </a:lnTo>
                  <a:lnTo>
                    <a:pt x="154376" y="734200"/>
                  </a:lnTo>
                  <a:lnTo>
                    <a:pt x="154550" y="734435"/>
                  </a:lnTo>
                  <a:lnTo>
                    <a:pt x="154631" y="734576"/>
                  </a:lnTo>
                  <a:lnTo>
                    <a:pt x="154840" y="734812"/>
                  </a:lnTo>
                  <a:lnTo>
                    <a:pt x="155015" y="735047"/>
                  </a:lnTo>
                  <a:lnTo>
                    <a:pt x="155096" y="735188"/>
                  </a:lnTo>
                  <a:lnTo>
                    <a:pt x="155305" y="735424"/>
                  </a:lnTo>
                  <a:lnTo>
                    <a:pt x="155468" y="735659"/>
                  </a:lnTo>
                  <a:lnTo>
                    <a:pt x="155561" y="735800"/>
                  </a:lnTo>
                  <a:lnTo>
                    <a:pt x="155770" y="736035"/>
                  </a:lnTo>
                  <a:lnTo>
                    <a:pt x="155932" y="736271"/>
                  </a:lnTo>
                  <a:lnTo>
                    <a:pt x="156107" y="736506"/>
                  </a:lnTo>
                  <a:lnTo>
                    <a:pt x="156234" y="736648"/>
                  </a:lnTo>
                  <a:lnTo>
                    <a:pt x="156397" y="736882"/>
                  </a:lnTo>
                  <a:lnTo>
                    <a:pt x="156571" y="737118"/>
                  </a:lnTo>
                  <a:lnTo>
                    <a:pt x="156699" y="737212"/>
                  </a:lnTo>
                  <a:lnTo>
                    <a:pt x="156780" y="737353"/>
                  </a:lnTo>
                  <a:lnTo>
                    <a:pt x="156862" y="737495"/>
                  </a:lnTo>
                  <a:lnTo>
                    <a:pt x="157036" y="737731"/>
                  </a:lnTo>
                  <a:lnTo>
                    <a:pt x="157245" y="737966"/>
                  </a:lnTo>
                  <a:lnTo>
                    <a:pt x="157408" y="738202"/>
                  </a:lnTo>
                  <a:lnTo>
                    <a:pt x="157617" y="738436"/>
                  </a:lnTo>
                  <a:lnTo>
                    <a:pt x="157791" y="738671"/>
                  </a:lnTo>
                  <a:lnTo>
                    <a:pt x="157954" y="738907"/>
                  </a:lnTo>
                  <a:lnTo>
                    <a:pt x="158082" y="739001"/>
                  </a:lnTo>
                  <a:lnTo>
                    <a:pt x="158163" y="739142"/>
                  </a:lnTo>
                  <a:lnTo>
                    <a:pt x="158256" y="739284"/>
                  </a:lnTo>
                  <a:lnTo>
                    <a:pt x="158418" y="739520"/>
                  </a:lnTo>
                  <a:lnTo>
                    <a:pt x="158546" y="739613"/>
                  </a:lnTo>
                  <a:lnTo>
                    <a:pt x="158628" y="739754"/>
                  </a:lnTo>
                  <a:lnTo>
                    <a:pt x="158802" y="739943"/>
                  </a:lnTo>
                  <a:lnTo>
                    <a:pt x="158883" y="740084"/>
                  </a:lnTo>
                  <a:lnTo>
                    <a:pt x="159011" y="740178"/>
                  </a:lnTo>
                  <a:lnTo>
                    <a:pt x="159092" y="740319"/>
                  </a:lnTo>
                  <a:lnTo>
                    <a:pt x="159266" y="740554"/>
                  </a:lnTo>
                  <a:lnTo>
                    <a:pt x="159476" y="740790"/>
                  </a:lnTo>
                  <a:lnTo>
                    <a:pt x="159638" y="741025"/>
                  </a:lnTo>
                  <a:lnTo>
                    <a:pt x="159812" y="741260"/>
                  </a:lnTo>
                  <a:lnTo>
                    <a:pt x="159940" y="741355"/>
                  </a:lnTo>
                  <a:lnTo>
                    <a:pt x="160022" y="741496"/>
                  </a:lnTo>
                  <a:lnTo>
                    <a:pt x="160184" y="741731"/>
                  </a:lnTo>
                  <a:lnTo>
                    <a:pt x="160405" y="741920"/>
                  </a:lnTo>
                  <a:lnTo>
                    <a:pt x="160486" y="742061"/>
                  </a:lnTo>
                  <a:lnTo>
                    <a:pt x="160649" y="742296"/>
                  </a:lnTo>
                  <a:lnTo>
                    <a:pt x="160858" y="742532"/>
                  </a:lnTo>
                  <a:lnTo>
                    <a:pt x="161032" y="742719"/>
                  </a:lnTo>
                  <a:lnTo>
                    <a:pt x="161114" y="742860"/>
                  </a:lnTo>
                  <a:lnTo>
                    <a:pt x="161323" y="743096"/>
                  </a:lnTo>
                  <a:lnTo>
                    <a:pt x="161497" y="743285"/>
                  </a:lnTo>
                  <a:lnTo>
                    <a:pt x="161578" y="743426"/>
                  </a:lnTo>
                  <a:lnTo>
                    <a:pt x="161787" y="743661"/>
                  </a:lnTo>
                  <a:lnTo>
                    <a:pt x="161962" y="743850"/>
                  </a:lnTo>
                  <a:lnTo>
                    <a:pt x="162043" y="743991"/>
                  </a:lnTo>
                  <a:lnTo>
                    <a:pt x="162252" y="744226"/>
                  </a:lnTo>
                  <a:lnTo>
                    <a:pt x="162426" y="744414"/>
                  </a:lnTo>
                  <a:lnTo>
                    <a:pt x="162508" y="744556"/>
                  </a:lnTo>
                  <a:lnTo>
                    <a:pt x="162717" y="744744"/>
                  </a:lnTo>
                  <a:lnTo>
                    <a:pt x="162798" y="744884"/>
                  </a:lnTo>
                  <a:lnTo>
                    <a:pt x="162972" y="745120"/>
                  </a:lnTo>
                  <a:lnTo>
                    <a:pt x="163181" y="745309"/>
                  </a:lnTo>
                  <a:lnTo>
                    <a:pt x="163263" y="745450"/>
                  </a:lnTo>
                  <a:lnTo>
                    <a:pt x="163437" y="745639"/>
                  </a:lnTo>
                  <a:lnTo>
                    <a:pt x="163518" y="745779"/>
                  </a:lnTo>
                  <a:lnTo>
                    <a:pt x="163646" y="745874"/>
                  </a:lnTo>
                  <a:lnTo>
                    <a:pt x="163809" y="746109"/>
                  </a:lnTo>
                  <a:lnTo>
                    <a:pt x="164355" y="746768"/>
                  </a:lnTo>
                  <a:lnTo>
                    <a:pt x="164564" y="746956"/>
                  </a:lnTo>
                  <a:lnTo>
                    <a:pt x="164657" y="747097"/>
                  </a:lnTo>
                  <a:lnTo>
                    <a:pt x="164819" y="747285"/>
                  </a:lnTo>
                  <a:lnTo>
                    <a:pt x="165028" y="747520"/>
                  </a:lnTo>
                  <a:lnTo>
                    <a:pt x="165203" y="747709"/>
                  </a:lnTo>
                  <a:lnTo>
                    <a:pt x="165284" y="747850"/>
                  </a:lnTo>
                  <a:lnTo>
                    <a:pt x="165493" y="748039"/>
                  </a:lnTo>
                  <a:lnTo>
                    <a:pt x="165667" y="748274"/>
                  </a:lnTo>
                  <a:lnTo>
                    <a:pt x="165830" y="748462"/>
                  </a:lnTo>
                </a:path>
                <a:path w="926464" h="787400">
                  <a:moveTo>
                    <a:pt x="165830" y="748462"/>
                  </a:moveTo>
                  <a:lnTo>
                    <a:pt x="165958" y="748603"/>
                  </a:lnTo>
                  <a:lnTo>
                    <a:pt x="166132" y="748792"/>
                  </a:lnTo>
                  <a:lnTo>
                    <a:pt x="166295" y="749027"/>
                  </a:lnTo>
                  <a:lnTo>
                    <a:pt x="166422" y="749122"/>
                  </a:lnTo>
                  <a:lnTo>
                    <a:pt x="166585" y="749309"/>
                  </a:lnTo>
                  <a:lnTo>
                    <a:pt x="166678" y="749451"/>
                  </a:lnTo>
                  <a:lnTo>
                    <a:pt x="166887" y="749639"/>
                  </a:lnTo>
                  <a:lnTo>
                    <a:pt x="167050" y="749828"/>
                  </a:lnTo>
                  <a:lnTo>
                    <a:pt x="167143" y="749969"/>
                  </a:lnTo>
                  <a:lnTo>
                    <a:pt x="167352" y="750156"/>
                  </a:lnTo>
                  <a:lnTo>
                    <a:pt x="167514" y="750392"/>
                  </a:lnTo>
                  <a:lnTo>
                    <a:pt x="167689" y="750580"/>
                  </a:lnTo>
                  <a:lnTo>
                    <a:pt x="167816" y="750675"/>
                  </a:lnTo>
                  <a:lnTo>
                    <a:pt x="167979" y="750910"/>
                  </a:lnTo>
                  <a:lnTo>
                    <a:pt x="168153" y="751098"/>
                  </a:lnTo>
                  <a:lnTo>
                    <a:pt x="168281" y="751192"/>
                  </a:lnTo>
                  <a:lnTo>
                    <a:pt x="168444" y="751428"/>
                  </a:lnTo>
                  <a:lnTo>
                    <a:pt x="168606" y="751616"/>
                  </a:lnTo>
                  <a:lnTo>
                    <a:pt x="168734" y="751710"/>
                  </a:lnTo>
                  <a:lnTo>
                    <a:pt x="168908" y="751898"/>
                  </a:lnTo>
                  <a:lnTo>
                    <a:pt x="168990" y="752039"/>
                  </a:lnTo>
                  <a:lnTo>
                    <a:pt x="169199" y="752228"/>
                  </a:lnTo>
                  <a:lnTo>
                    <a:pt x="169373" y="752416"/>
                  </a:lnTo>
                  <a:lnTo>
                    <a:pt x="169536" y="752605"/>
                  </a:lnTo>
                  <a:lnTo>
                    <a:pt x="169664" y="752746"/>
                  </a:lnTo>
                  <a:lnTo>
                    <a:pt x="169838" y="752934"/>
                  </a:lnTo>
                  <a:lnTo>
                    <a:pt x="170000" y="753122"/>
                  </a:lnTo>
                  <a:lnTo>
                    <a:pt x="170128" y="753216"/>
                  </a:lnTo>
                  <a:lnTo>
                    <a:pt x="170291" y="753452"/>
                  </a:lnTo>
                  <a:lnTo>
                    <a:pt x="170465" y="753641"/>
                  </a:lnTo>
                  <a:lnTo>
                    <a:pt x="170593" y="753734"/>
                  </a:lnTo>
                  <a:lnTo>
                    <a:pt x="170756" y="753923"/>
                  </a:lnTo>
                  <a:lnTo>
                    <a:pt x="170930" y="754110"/>
                  </a:lnTo>
                  <a:lnTo>
                    <a:pt x="171058" y="754204"/>
                  </a:lnTo>
                  <a:lnTo>
                    <a:pt x="171139" y="754345"/>
                  </a:lnTo>
                  <a:lnTo>
                    <a:pt x="171302" y="754534"/>
                  </a:lnTo>
                  <a:lnTo>
                    <a:pt x="171522" y="754723"/>
                  </a:lnTo>
                  <a:lnTo>
                    <a:pt x="171685" y="754911"/>
                  </a:lnTo>
                  <a:lnTo>
                    <a:pt x="171859" y="755099"/>
                  </a:lnTo>
                  <a:lnTo>
                    <a:pt x="172068" y="755287"/>
                  </a:lnTo>
                  <a:lnTo>
                    <a:pt x="172231" y="755476"/>
                  </a:lnTo>
                  <a:lnTo>
                    <a:pt x="172312" y="755617"/>
                  </a:lnTo>
                  <a:lnTo>
                    <a:pt x="172440" y="755711"/>
                  </a:lnTo>
                  <a:lnTo>
                    <a:pt x="172614" y="755899"/>
                  </a:lnTo>
                  <a:lnTo>
                    <a:pt x="172777" y="756088"/>
                  </a:lnTo>
                  <a:lnTo>
                    <a:pt x="172905" y="756182"/>
                  </a:lnTo>
                  <a:lnTo>
                    <a:pt x="173079" y="756370"/>
                  </a:lnTo>
                  <a:lnTo>
                    <a:pt x="173242" y="756558"/>
                  </a:lnTo>
                  <a:lnTo>
                    <a:pt x="173369" y="756653"/>
                  </a:lnTo>
                  <a:lnTo>
                    <a:pt x="173544" y="756840"/>
                  </a:lnTo>
                  <a:lnTo>
                    <a:pt x="173706" y="757029"/>
                  </a:lnTo>
                  <a:lnTo>
                    <a:pt x="173834" y="757124"/>
                  </a:lnTo>
                  <a:lnTo>
                    <a:pt x="174008" y="757311"/>
                  </a:lnTo>
                  <a:lnTo>
                    <a:pt x="174171" y="757500"/>
                  </a:lnTo>
                  <a:lnTo>
                    <a:pt x="174299" y="757594"/>
                  </a:lnTo>
                  <a:lnTo>
                    <a:pt x="174461" y="757782"/>
                  </a:lnTo>
                  <a:lnTo>
                    <a:pt x="174636" y="757971"/>
                  </a:lnTo>
                  <a:lnTo>
                    <a:pt x="174763" y="758065"/>
                  </a:lnTo>
                  <a:lnTo>
                    <a:pt x="174926" y="758253"/>
                  </a:lnTo>
                  <a:lnTo>
                    <a:pt x="175100" y="758442"/>
                  </a:lnTo>
                  <a:lnTo>
                    <a:pt x="175228" y="758535"/>
                  </a:lnTo>
                  <a:lnTo>
                    <a:pt x="175391" y="758723"/>
                  </a:lnTo>
                  <a:lnTo>
                    <a:pt x="175565" y="758912"/>
                  </a:lnTo>
                  <a:lnTo>
                    <a:pt x="175774" y="759053"/>
                  </a:lnTo>
                  <a:lnTo>
                    <a:pt x="175937" y="759241"/>
                  </a:lnTo>
                  <a:lnTo>
                    <a:pt x="176146" y="759430"/>
                  </a:lnTo>
                  <a:lnTo>
                    <a:pt x="176320" y="759618"/>
                  </a:lnTo>
                  <a:lnTo>
                    <a:pt x="176483" y="759806"/>
                  </a:lnTo>
                  <a:lnTo>
                    <a:pt x="176610" y="759900"/>
                  </a:lnTo>
                  <a:lnTo>
                    <a:pt x="176785" y="760088"/>
                  </a:lnTo>
                  <a:lnTo>
                    <a:pt x="176947" y="760230"/>
                  </a:lnTo>
                  <a:lnTo>
                    <a:pt x="177075" y="760323"/>
                  </a:lnTo>
                  <a:lnTo>
                    <a:pt x="177249" y="760512"/>
                  </a:lnTo>
                  <a:lnTo>
                    <a:pt x="177412" y="760701"/>
                  </a:lnTo>
                  <a:lnTo>
                    <a:pt x="177540" y="760794"/>
                  </a:lnTo>
                  <a:lnTo>
                    <a:pt x="177702" y="760983"/>
                  </a:lnTo>
                  <a:lnTo>
                    <a:pt x="177877" y="761124"/>
                  </a:lnTo>
                  <a:lnTo>
                    <a:pt x="178004" y="761218"/>
                  </a:lnTo>
                  <a:lnTo>
                    <a:pt x="178167" y="761406"/>
                  </a:lnTo>
                  <a:lnTo>
                    <a:pt x="178341" y="761595"/>
                  </a:lnTo>
                  <a:lnTo>
                    <a:pt x="178469" y="761689"/>
                  </a:lnTo>
                  <a:lnTo>
                    <a:pt x="178632" y="761830"/>
                  </a:lnTo>
                  <a:lnTo>
                    <a:pt x="178806" y="762019"/>
                  </a:lnTo>
                  <a:lnTo>
                    <a:pt x="178934" y="762112"/>
                  </a:lnTo>
                  <a:lnTo>
                    <a:pt x="179096" y="762254"/>
                  </a:lnTo>
                  <a:lnTo>
                    <a:pt x="179271" y="762442"/>
                  </a:lnTo>
                  <a:lnTo>
                    <a:pt x="179480" y="762631"/>
                  </a:lnTo>
                  <a:lnTo>
                    <a:pt x="179642" y="762772"/>
                  </a:lnTo>
                  <a:lnTo>
                    <a:pt x="179852" y="762959"/>
                  </a:lnTo>
                  <a:lnTo>
                    <a:pt x="180026" y="763148"/>
                  </a:lnTo>
                  <a:lnTo>
                    <a:pt x="180188" y="763289"/>
                  </a:lnTo>
                  <a:lnTo>
                    <a:pt x="180316" y="763383"/>
                  </a:lnTo>
                  <a:lnTo>
                    <a:pt x="180490" y="763572"/>
                  </a:lnTo>
                  <a:lnTo>
                    <a:pt x="180653" y="763713"/>
                  </a:lnTo>
                  <a:lnTo>
                    <a:pt x="180781" y="763808"/>
                  </a:lnTo>
                  <a:lnTo>
                    <a:pt x="180955" y="763949"/>
                  </a:lnTo>
                  <a:lnTo>
                    <a:pt x="181118" y="764136"/>
                  </a:lnTo>
                  <a:lnTo>
                    <a:pt x="181246" y="764231"/>
                  </a:lnTo>
                  <a:lnTo>
                    <a:pt x="181408" y="764372"/>
                  </a:lnTo>
                  <a:lnTo>
                    <a:pt x="181582" y="764560"/>
                  </a:lnTo>
                  <a:lnTo>
                    <a:pt x="181710" y="764607"/>
                  </a:lnTo>
                  <a:lnTo>
                    <a:pt x="181873" y="764796"/>
                  </a:lnTo>
                  <a:lnTo>
                    <a:pt x="182047" y="764937"/>
                  </a:lnTo>
                  <a:lnTo>
                    <a:pt x="182175" y="765031"/>
                  </a:lnTo>
                  <a:lnTo>
                    <a:pt x="182338" y="765219"/>
                  </a:lnTo>
                  <a:lnTo>
                    <a:pt x="182512" y="765361"/>
                  </a:lnTo>
                  <a:lnTo>
                    <a:pt x="182640" y="765454"/>
                  </a:lnTo>
                  <a:lnTo>
                    <a:pt x="182802" y="765595"/>
                  </a:lnTo>
                  <a:lnTo>
                    <a:pt x="182976" y="765784"/>
                  </a:lnTo>
                  <a:lnTo>
                    <a:pt x="183186" y="765925"/>
                  </a:lnTo>
                  <a:lnTo>
                    <a:pt x="183348" y="766066"/>
                  </a:lnTo>
                  <a:lnTo>
                    <a:pt x="183557" y="766255"/>
                  </a:lnTo>
                  <a:lnTo>
                    <a:pt x="183732" y="766396"/>
                  </a:lnTo>
                  <a:lnTo>
                    <a:pt x="183894" y="766537"/>
                  </a:lnTo>
                  <a:lnTo>
                    <a:pt x="184022" y="766631"/>
                  </a:lnTo>
                  <a:lnTo>
                    <a:pt x="184196" y="766772"/>
                  </a:lnTo>
                </a:path>
                <a:path w="926464" h="787400">
                  <a:moveTo>
                    <a:pt x="184278" y="766867"/>
                  </a:moveTo>
                  <a:lnTo>
                    <a:pt x="184487" y="767007"/>
                  </a:lnTo>
                  <a:lnTo>
                    <a:pt x="184661" y="767196"/>
                  </a:lnTo>
                  <a:lnTo>
                    <a:pt x="184824" y="767337"/>
                  </a:lnTo>
                  <a:lnTo>
                    <a:pt x="184951" y="767432"/>
                  </a:lnTo>
                  <a:lnTo>
                    <a:pt x="185114" y="767573"/>
                  </a:lnTo>
                  <a:lnTo>
                    <a:pt x="185288" y="767714"/>
                  </a:lnTo>
                  <a:lnTo>
                    <a:pt x="185416" y="767808"/>
                  </a:lnTo>
                  <a:lnTo>
                    <a:pt x="185579" y="767949"/>
                  </a:lnTo>
                  <a:lnTo>
                    <a:pt x="185753" y="768090"/>
                  </a:lnTo>
                  <a:lnTo>
                    <a:pt x="185881" y="768184"/>
                  </a:lnTo>
                  <a:lnTo>
                    <a:pt x="186043" y="768325"/>
                  </a:lnTo>
                  <a:lnTo>
                    <a:pt x="186218" y="768468"/>
                  </a:lnTo>
                  <a:lnTo>
                    <a:pt x="186345" y="768561"/>
                  </a:lnTo>
                  <a:lnTo>
                    <a:pt x="186508" y="768702"/>
                  </a:lnTo>
                  <a:lnTo>
                    <a:pt x="186682" y="768844"/>
                  </a:lnTo>
                  <a:lnTo>
                    <a:pt x="186891" y="768985"/>
                  </a:lnTo>
                  <a:lnTo>
                    <a:pt x="187054" y="769126"/>
                  </a:lnTo>
                  <a:lnTo>
                    <a:pt x="187263" y="769315"/>
                  </a:lnTo>
                  <a:lnTo>
                    <a:pt x="187437" y="769456"/>
                  </a:lnTo>
                  <a:lnTo>
                    <a:pt x="187600" y="769597"/>
                  </a:lnTo>
                  <a:lnTo>
                    <a:pt x="187728" y="769643"/>
                  </a:lnTo>
                  <a:lnTo>
                    <a:pt x="187902" y="769786"/>
                  </a:lnTo>
                  <a:lnTo>
                    <a:pt x="188065" y="769927"/>
                  </a:lnTo>
                  <a:lnTo>
                    <a:pt x="188192" y="770020"/>
                  </a:lnTo>
                  <a:lnTo>
                    <a:pt x="188367" y="770162"/>
                  </a:lnTo>
                  <a:lnTo>
                    <a:pt x="188529" y="770303"/>
                  </a:lnTo>
                  <a:lnTo>
                    <a:pt x="188657" y="770397"/>
                  </a:lnTo>
                  <a:lnTo>
                    <a:pt x="188820" y="770538"/>
                  </a:lnTo>
                  <a:lnTo>
                    <a:pt x="188994" y="770679"/>
                  </a:lnTo>
                  <a:lnTo>
                    <a:pt x="189122" y="770726"/>
                  </a:lnTo>
                  <a:lnTo>
                    <a:pt x="189284" y="770868"/>
                  </a:lnTo>
                  <a:lnTo>
                    <a:pt x="189459" y="771009"/>
                  </a:lnTo>
                  <a:lnTo>
                    <a:pt x="189586" y="771056"/>
                  </a:lnTo>
                  <a:lnTo>
                    <a:pt x="189749" y="771197"/>
                  </a:lnTo>
                  <a:lnTo>
                    <a:pt x="189923" y="771339"/>
                  </a:lnTo>
                  <a:lnTo>
                    <a:pt x="190051" y="771432"/>
                  </a:lnTo>
                  <a:lnTo>
                    <a:pt x="190214" y="771573"/>
                  </a:lnTo>
                  <a:lnTo>
                    <a:pt x="190388" y="771715"/>
                  </a:lnTo>
                  <a:lnTo>
                    <a:pt x="190597" y="771856"/>
                  </a:lnTo>
                  <a:lnTo>
                    <a:pt x="190760" y="771951"/>
                  </a:lnTo>
                  <a:lnTo>
                    <a:pt x="190969" y="772092"/>
                  </a:lnTo>
                  <a:lnTo>
                    <a:pt x="191143" y="772233"/>
                  </a:lnTo>
                  <a:lnTo>
                    <a:pt x="191306" y="772374"/>
                  </a:lnTo>
                  <a:lnTo>
                    <a:pt x="191434" y="772422"/>
                  </a:lnTo>
                  <a:lnTo>
                    <a:pt x="191608" y="772562"/>
                  </a:lnTo>
                  <a:lnTo>
                    <a:pt x="191770" y="772703"/>
                  </a:lnTo>
                  <a:lnTo>
                    <a:pt x="191898" y="772750"/>
                  </a:lnTo>
                  <a:lnTo>
                    <a:pt x="192072" y="772891"/>
                  </a:lnTo>
                  <a:lnTo>
                    <a:pt x="192235" y="773033"/>
                  </a:lnTo>
                  <a:lnTo>
                    <a:pt x="192363" y="773080"/>
                  </a:lnTo>
                  <a:lnTo>
                    <a:pt x="192526" y="773221"/>
                  </a:lnTo>
                  <a:lnTo>
                    <a:pt x="192700" y="773362"/>
                  </a:lnTo>
                  <a:lnTo>
                    <a:pt x="192828" y="773410"/>
                  </a:lnTo>
                  <a:lnTo>
                    <a:pt x="192990" y="773551"/>
                  </a:lnTo>
                  <a:lnTo>
                    <a:pt x="193164" y="773692"/>
                  </a:lnTo>
                  <a:lnTo>
                    <a:pt x="193292" y="773739"/>
                  </a:lnTo>
                  <a:lnTo>
                    <a:pt x="193455" y="773880"/>
                  </a:lnTo>
                  <a:lnTo>
                    <a:pt x="193629" y="773975"/>
                  </a:lnTo>
                  <a:lnTo>
                    <a:pt x="193757" y="774068"/>
                  </a:lnTo>
                  <a:lnTo>
                    <a:pt x="193920" y="774162"/>
                  </a:lnTo>
                  <a:lnTo>
                    <a:pt x="194094" y="774303"/>
                  </a:lnTo>
                  <a:lnTo>
                    <a:pt x="194303" y="774444"/>
                  </a:lnTo>
                  <a:lnTo>
                    <a:pt x="194466" y="774539"/>
                  </a:lnTo>
                  <a:lnTo>
                    <a:pt x="194675" y="774680"/>
                  </a:lnTo>
                  <a:lnTo>
                    <a:pt x="194849" y="774822"/>
                  </a:lnTo>
                  <a:lnTo>
                    <a:pt x="195012" y="774915"/>
                  </a:lnTo>
                  <a:lnTo>
                    <a:pt x="195139" y="774963"/>
                  </a:lnTo>
                  <a:lnTo>
                    <a:pt x="195314" y="775104"/>
                  </a:lnTo>
                  <a:lnTo>
                    <a:pt x="195476" y="775245"/>
                  </a:lnTo>
                  <a:lnTo>
                    <a:pt x="195604" y="775293"/>
                  </a:lnTo>
                  <a:lnTo>
                    <a:pt x="195778" y="775386"/>
                  </a:lnTo>
                  <a:lnTo>
                    <a:pt x="195941" y="775528"/>
                  </a:lnTo>
                  <a:lnTo>
                    <a:pt x="196069" y="775575"/>
                  </a:lnTo>
                  <a:lnTo>
                    <a:pt x="196231" y="775716"/>
                  </a:lnTo>
                  <a:lnTo>
                    <a:pt x="196406" y="775810"/>
                  </a:lnTo>
                  <a:lnTo>
                    <a:pt x="196533" y="775857"/>
                  </a:lnTo>
                  <a:lnTo>
                    <a:pt x="196696" y="775998"/>
                  </a:lnTo>
                  <a:lnTo>
                    <a:pt x="196870" y="776092"/>
                  </a:lnTo>
                  <a:lnTo>
                    <a:pt x="196998" y="776140"/>
                  </a:lnTo>
                  <a:lnTo>
                    <a:pt x="197161" y="776281"/>
                  </a:lnTo>
                  <a:lnTo>
                    <a:pt x="197335" y="776375"/>
                  </a:lnTo>
                  <a:lnTo>
                    <a:pt x="197463" y="776468"/>
                  </a:lnTo>
                  <a:lnTo>
                    <a:pt x="197625" y="776563"/>
                  </a:lnTo>
                  <a:lnTo>
                    <a:pt x="197800" y="776657"/>
                  </a:lnTo>
                  <a:lnTo>
                    <a:pt x="198009" y="776798"/>
                  </a:lnTo>
                  <a:lnTo>
                    <a:pt x="198171" y="776893"/>
                  </a:lnTo>
                  <a:lnTo>
                    <a:pt x="198380" y="776987"/>
                  </a:lnTo>
                  <a:lnTo>
                    <a:pt x="198555" y="777128"/>
                  </a:lnTo>
                  <a:lnTo>
                    <a:pt x="198717" y="777222"/>
                  </a:lnTo>
                  <a:lnTo>
                    <a:pt x="198845" y="777269"/>
                  </a:lnTo>
                  <a:lnTo>
                    <a:pt x="199019" y="777410"/>
                  </a:lnTo>
                  <a:lnTo>
                    <a:pt x="199182" y="777504"/>
                  </a:lnTo>
                  <a:lnTo>
                    <a:pt x="199310" y="777551"/>
                  </a:lnTo>
                  <a:lnTo>
                    <a:pt x="199484" y="777645"/>
                  </a:lnTo>
                  <a:lnTo>
                    <a:pt x="199647" y="777786"/>
                  </a:lnTo>
                  <a:lnTo>
                    <a:pt x="199774" y="777834"/>
                  </a:lnTo>
                  <a:lnTo>
                    <a:pt x="199937" y="777929"/>
                  </a:lnTo>
                  <a:lnTo>
                    <a:pt x="200111" y="778022"/>
                  </a:lnTo>
                  <a:lnTo>
                    <a:pt x="200239" y="778070"/>
                  </a:lnTo>
                  <a:lnTo>
                    <a:pt x="200402" y="778211"/>
                  </a:lnTo>
                  <a:lnTo>
                    <a:pt x="200576" y="778305"/>
                  </a:lnTo>
                  <a:lnTo>
                    <a:pt x="200704" y="778352"/>
                  </a:lnTo>
                  <a:lnTo>
                    <a:pt x="200866" y="778446"/>
                  </a:lnTo>
                  <a:lnTo>
                    <a:pt x="201041" y="778540"/>
                  </a:lnTo>
                  <a:lnTo>
                    <a:pt x="201168" y="778587"/>
                  </a:lnTo>
                  <a:lnTo>
                    <a:pt x="201331" y="778681"/>
                  </a:lnTo>
                  <a:lnTo>
                    <a:pt x="201505" y="778822"/>
                  </a:lnTo>
                  <a:lnTo>
                    <a:pt x="201714" y="778917"/>
                  </a:lnTo>
                  <a:lnTo>
                    <a:pt x="201877" y="779011"/>
                  </a:lnTo>
                  <a:lnTo>
                    <a:pt x="202086" y="779104"/>
                  </a:lnTo>
                  <a:lnTo>
                    <a:pt x="202260" y="779199"/>
                  </a:lnTo>
                  <a:lnTo>
                    <a:pt x="202423" y="779293"/>
                  </a:lnTo>
                  <a:lnTo>
                    <a:pt x="202551" y="779340"/>
                  </a:lnTo>
                  <a:lnTo>
                    <a:pt x="202725" y="779434"/>
                  </a:lnTo>
                </a:path>
                <a:path w="926464" h="787400">
                  <a:moveTo>
                    <a:pt x="202725" y="779434"/>
                  </a:moveTo>
                  <a:lnTo>
                    <a:pt x="202888" y="779529"/>
                  </a:lnTo>
                  <a:lnTo>
                    <a:pt x="203016" y="779575"/>
                  </a:lnTo>
                  <a:lnTo>
                    <a:pt x="203190" y="779670"/>
                  </a:lnTo>
                  <a:lnTo>
                    <a:pt x="203352" y="779764"/>
                  </a:lnTo>
                  <a:lnTo>
                    <a:pt x="203480" y="779811"/>
                  </a:lnTo>
                  <a:lnTo>
                    <a:pt x="203643" y="779905"/>
                  </a:lnTo>
                  <a:lnTo>
                    <a:pt x="203817" y="779999"/>
                  </a:lnTo>
                  <a:lnTo>
                    <a:pt x="203945" y="780046"/>
                  </a:lnTo>
                  <a:lnTo>
                    <a:pt x="204108" y="780140"/>
                  </a:lnTo>
                  <a:lnTo>
                    <a:pt x="204282" y="780235"/>
                  </a:lnTo>
                  <a:lnTo>
                    <a:pt x="204410" y="780281"/>
                  </a:lnTo>
                  <a:lnTo>
                    <a:pt x="204572" y="780376"/>
                  </a:lnTo>
                  <a:lnTo>
                    <a:pt x="204746" y="780470"/>
                  </a:lnTo>
                  <a:lnTo>
                    <a:pt x="204874" y="780517"/>
                  </a:lnTo>
                  <a:lnTo>
                    <a:pt x="205037" y="780611"/>
                  </a:lnTo>
                  <a:lnTo>
                    <a:pt x="205211" y="780706"/>
                  </a:lnTo>
                  <a:lnTo>
                    <a:pt x="205420" y="780752"/>
                  </a:lnTo>
                  <a:lnTo>
                    <a:pt x="205583" y="780846"/>
                  </a:lnTo>
                  <a:lnTo>
                    <a:pt x="205792" y="780941"/>
                  </a:lnTo>
                  <a:lnTo>
                    <a:pt x="205966" y="781035"/>
                  </a:lnTo>
                  <a:lnTo>
                    <a:pt x="206129" y="781128"/>
                  </a:lnTo>
                  <a:lnTo>
                    <a:pt x="206257" y="781176"/>
                  </a:lnTo>
                  <a:lnTo>
                    <a:pt x="206431" y="781223"/>
                  </a:lnTo>
                  <a:lnTo>
                    <a:pt x="206594" y="781317"/>
                  </a:lnTo>
                  <a:lnTo>
                    <a:pt x="206721" y="781364"/>
                  </a:lnTo>
                  <a:lnTo>
                    <a:pt x="206896" y="781458"/>
                  </a:lnTo>
                  <a:lnTo>
                    <a:pt x="207058" y="781553"/>
                  </a:lnTo>
                  <a:lnTo>
                    <a:pt x="207186" y="781553"/>
                  </a:lnTo>
                  <a:lnTo>
                    <a:pt x="207349" y="781647"/>
                  </a:lnTo>
                  <a:lnTo>
                    <a:pt x="207523" y="781740"/>
                  </a:lnTo>
                  <a:lnTo>
                    <a:pt x="207651" y="781788"/>
                  </a:lnTo>
                  <a:lnTo>
                    <a:pt x="207813" y="781835"/>
                  </a:lnTo>
                  <a:lnTo>
                    <a:pt x="207988" y="781929"/>
                  </a:lnTo>
                  <a:lnTo>
                    <a:pt x="208115" y="781976"/>
                  </a:lnTo>
                  <a:lnTo>
                    <a:pt x="208278" y="782070"/>
                  </a:lnTo>
                  <a:lnTo>
                    <a:pt x="208452" y="782118"/>
                  </a:lnTo>
                  <a:lnTo>
                    <a:pt x="208580" y="782164"/>
                  </a:lnTo>
                  <a:lnTo>
                    <a:pt x="208743" y="782259"/>
                  </a:lnTo>
                  <a:lnTo>
                    <a:pt x="208917" y="782305"/>
                  </a:lnTo>
                  <a:lnTo>
                    <a:pt x="209126" y="782400"/>
                  </a:lnTo>
                  <a:lnTo>
                    <a:pt x="209289" y="782494"/>
                  </a:lnTo>
                  <a:lnTo>
                    <a:pt x="209498" y="782541"/>
                  </a:lnTo>
                  <a:lnTo>
                    <a:pt x="209672" y="782635"/>
                  </a:lnTo>
                  <a:lnTo>
                    <a:pt x="209835" y="782682"/>
                  </a:lnTo>
                  <a:lnTo>
                    <a:pt x="209962" y="782730"/>
                  </a:lnTo>
                  <a:lnTo>
                    <a:pt x="210137" y="782824"/>
                  </a:lnTo>
                  <a:lnTo>
                    <a:pt x="210299" y="782871"/>
                  </a:lnTo>
                  <a:lnTo>
                    <a:pt x="210427" y="782917"/>
                  </a:lnTo>
                  <a:lnTo>
                    <a:pt x="210601" y="782965"/>
                  </a:lnTo>
                  <a:lnTo>
                    <a:pt x="210810" y="783058"/>
                  </a:lnTo>
                  <a:lnTo>
                    <a:pt x="210973" y="783106"/>
                  </a:lnTo>
                  <a:lnTo>
                    <a:pt x="211147" y="783200"/>
                  </a:lnTo>
                  <a:lnTo>
                    <a:pt x="211275" y="783200"/>
                  </a:lnTo>
                  <a:lnTo>
                    <a:pt x="211438" y="783294"/>
                  </a:lnTo>
                  <a:lnTo>
                    <a:pt x="211612" y="783341"/>
                  </a:lnTo>
                  <a:lnTo>
                    <a:pt x="211821" y="783436"/>
                  </a:lnTo>
                  <a:lnTo>
                    <a:pt x="211984" y="783482"/>
                  </a:lnTo>
                  <a:lnTo>
                    <a:pt x="212193" y="783529"/>
                  </a:lnTo>
                  <a:lnTo>
                    <a:pt x="212367" y="783623"/>
                  </a:lnTo>
                  <a:lnTo>
                    <a:pt x="212530" y="783671"/>
                  </a:lnTo>
                  <a:lnTo>
                    <a:pt x="212658" y="783718"/>
                  </a:lnTo>
                  <a:lnTo>
                    <a:pt x="212832" y="783764"/>
                  </a:lnTo>
                  <a:lnTo>
                    <a:pt x="212994" y="783859"/>
                  </a:lnTo>
                  <a:lnTo>
                    <a:pt x="213122" y="783859"/>
                  </a:lnTo>
                  <a:lnTo>
                    <a:pt x="213296" y="783953"/>
                  </a:lnTo>
                  <a:lnTo>
                    <a:pt x="213459" y="784000"/>
                  </a:lnTo>
                  <a:lnTo>
                    <a:pt x="213587" y="784000"/>
                  </a:lnTo>
                  <a:lnTo>
                    <a:pt x="213749" y="784094"/>
                  </a:lnTo>
                  <a:lnTo>
                    <a:pt x="213924" y="784141"/>
                  </a:lnTo>
                  <a:lnTo>
                    <a:pt x="214052" y="784189"/>
                  </a:lnTo>
                  <a:lnTo>
                    <a:pt x="214214" y="784235"/>
                  </a:lnTo>
                  <a:lnTo>
                    <a:pt x="214388" y="784283"/>
                  </a:lnTo>
                  <a:lnTo>
                    <a:pt x="214516" y="784330"/>
                  </a:lnTo>
                  <a:lnTo>
                    <a:pt x="214679" y="784376"/>
                  </a:lnTo>
                  <a:lnTo>
                    <a:pt x="214853" y="784424"/>
                  </a:lnTo>
                  <a:lnTo>
                    <a:pt x="214981" y="784470"/>
                  </a:lnTo>
                  <a:lnTo>
                    <a:pt x="215144" y="784518"/>
                  </a:lnTo>
                  <a:lnTo>
                    <a:pt x="215318" y="784565"/>
                  </a:lnTo>
                  <a:lnTo>
                    <a:pt x="215527" y="784611"/>
                  </a:lnTo>
                  <a:lnTo>
                    <a:pt x="215689" y="784659"/>
                  </a:lnTo>
                  <a:lnTo>
                    <a:pt x="215899" y="784706"/>
                  </a:lnTo>
                  <a:lnTo>
                    <a:pt x="216073" y="784800"/>
                  </a:lnTo>
                  <a:lnTo>
                    <a:pt x="216235" y="784847"/>
                  </a:lnTo>
                  <a:lnTo>
                    <a:pt x="216363" y="784847"/>
                  </a:lnTo>
                  <a:lnTo>
                    <a:pt x="216538" y="784895"/>
                  </a:lnTo>
                  <a:lnTo>
                    <a:pt x="216700" y="784941"/>
                  </a:lnTo>
                  <a:lnTo>
                    <a:pt x="216828" y="784989"/>
                  </a:lnTo>
                  <a:lnTo>
                    <a:pt x="217002" y="785036"/>
                  </a:lnTo>
                  <a:lnTo>
                    <a:pt x="217165" y="785082"/>
                  </a:lnTo>
                  <a:lnTo>
                    <a:pt x="217293" y="785130"/>
                  </a:lnTo>
                  <a:lnTo>
                    <a:pt x="217455" y="785177"/>
                  </a:lnTo>
                  <a:lnTo>
                    <a:pt x="217630" y="785225"/>
                  </a:lnTo>
                  <a:lnTo>
                    <a:pt x="217757" y="785225"/>
                  </a:lnTo>
                  <a:lnTo>
                    <a:pt x="217920" y="785271"/>
                  </a:lnTo>
                  <a:lnTo>
                    <a:pt x="218094" y="785318"/>
                  </a:lnTo>
                  <a:lnTo>
                    <a:pt x="218222" y="785318"/>
                  </a:lnTo>
                  <a:lnTo>
                    <a:pt x="218385" y="785366"/>
                  </a:lnTo>
                  <a:lnTo>
                    <a:pt x="218559" y="785412"/>
                  </a:lnTo>
                  <a:lnTo>
                    <a:pt x="218687" y="785460"/>
                  </a:lnTo>
                  <a:lnTo>
                    <a:pt x="218849" y="785506"/>
                  </a:lnTo>
                  <a:lnTo>
                    <a:pt x="219024" y="785553"/>
                  </a:lnTo>
                  <a:lnTo>
                    <a:pt x="219233" y="785553"/>
                  </a:lnTo>
                  <a:lnTo>
                    <a:pt x="219395" y="785601"/>
                  </a:lnTo>
                  <a:lnTo>
                    <a:pt x="219604" y="785647"/>
                  </a:lnTo>
                  <a:lnTo>
                    <a:pt x="219779" y="785694"/>
                  </a:lnTo>
                  <a:lnTo>
                    <a:pt x="219941" y="785742"/>
                  </a:lnTo>
                  <a:lnTo>
                    <a:pt x="220069" y="785742"/>
                  </a:lnTo>
                  <a:lnTo>
                    <a:pt x="220243" y="785788"/>
                  </a:lnTo>
                  <a:lnTo>
                    <a:pt x="220406" y="785836"/>
                  </a:lnTo>
                  <a:lnTo>
                    <a:pt x="220534" y="785836"/>
                  </a:lnTo>
                  <a:lnTo>
                    <a:pt x="220708" y="785883"/>
                  </a:lnTo>
                  <a:lnTo>
                    <a:pt x="220871" y="785929"/>
                  </a:lnTo>
                  <a:lnTo>
                    <a:pt x="220998" y="785929"/>
                  </a:lnTo>
                  <a:lnTo>
                    <a:pt x="221161" y="785977"/>
                  </a:lnTo>
                </a:path>
                <a:path w="926464" h="787400">
                  <a:moveTo>
                    <a:pt x="221161" y="785977"/>
                  </a:moveTo>
                  <a:lnTo>
                    <a:pt x="221335" y="786024"/>
                  </a:lnTo>
                  <a:lnTo>
                    <a:pt x="221463" y="786024"/>
                  </a:lnTo>
                  <a:lnTo>
                    <a:pt x="221626" y="786072"/>
                  </a:lnTo>
                  <a:lnTo>
                    <a:pt x="221800" y="786118"/>
                  </a:lnTo>
                  <a:lnTo>
                    <a:pt x="221928" y="786118"/>
                  </a:lnTo>
                  <a:lnTo>
                    <a:pt x="222090" y="786165"/>
                  </a:lnTo>
                  <a:lnTo>
                    <a:pt x="222265" y="786165"/>
                  </a:lnTo>
                  <a:lnTo>
                    <a:pt x="222392" y="786213"/>
                  </a:lnTo>
                  <a:lnTo>
                    <a:pt x="222555" y="786213"/>
                  </a:lnTo>
                  <a:lnTo>
                    <a:pt x="222729" y="786259"/>
                  </a:lnTo>
                  <a:lnTo>
                    <a:pt x="222857" y="786259"/>
                  </a:lnTo>
                  <a:lnTo>
                    <a:pt x="223020" y="786307"/>
                  </a:lnTo>
                  <a:lnTo>
                    <a:pt x="223182" y="786307"/>
                  </a:lnTo>
                  <a:lnTo>
                    <a:pt x="223310" y="786354"/>
                  </a:lnTo>
                  <a:lnTo>
                    <a:pt x="223484" y="786354"/>
                  </a:lnTo>
                  <a:lnTo>
                    <a:pt x="223647" y="786400"/>
                  </a:lnTo>
                  <a:lnTo>
                    <a:pt x="223775" y="786400"/>
                  </a:lnTo>
                  <a:lnTo>
                    <a:pt x="223949" y="786448"/>
                  </a:lnTo>
                  <a:lnTo>
                    <a:pt x="224112" y="786448"/>
                  </a:lnTo>
                  <a:lnTo>
                    <a:pt x="224239" y="786495"/>
                  </a:lnTo>
                  <a:lnTo>
                    <a:pt x="224414" y="786495"/>
                  </a:lnTo>
                  <a:lnTo>
                    <a:pt x="224576" y="786542"/>
                  </a:lnTo>
                  <a:lnTo>
                    <a:pt x="224704" y="786542"/>
                  </a:lnTo>
                  <a:lnTo>
                    <a:pt x="224867" y="786542"/>
                  </a:lnTo>
                  <a:lnTo>
                    <a:pt x="225041" y="786589"/>
                  </a:lnTo>
                  <a:lnTo>
                    <a:pt x="225169" y="786589"/>
                  </a:lnTo>
                  <a:lnTo>
                    <a:pt x="225331" y="786589"/>
                  </a:lnTo>
                  <a:lnTo>
                    <a:pt x="225506" y="786636"/>
                  </a:lnTo>
                  <a:lnTo>
                    <a:pt x="225634" y="786636"/>
                  </a:lnTo>
                  <a:lnTo>
                    <a:pt x="225796" y="786683"/>
                  </a:lnTo>
                  <a:lnTo>
                    <a:pt x="226261" y="786683"/>
                  </a:lnTo>
                  <a:lnTo>
                    <a:pt x="226435" y="786730"/>
                  </a:lnTo>
                  <a:lnTo>
                    <a:pt x="226644" y="786730"/>
                  </a:lnTo>
                  <a:lnTo>
                    <a:pt x="226807" y="786778"/>
                  </a:lnTo>
                  <a:lnTo>
                    <a:pt x="227271" y="786778"/>
                  </a:lnTo>
                  <a:lnTo>
                    <a:pt x="227353" y="786824"/>
                  </a:lnTo>
                  <a:lnTo>
                    <a:pt x="227945" y="786824"/>
                  </a:lnTo>
                  <a:lnTo>
                    <a:pt x="228027" y="786871"/>
                  </a:lnTo>
                  <a:lnTo>
                    <a:pt x="228747" y="786871"/>
                  </a:lnTo>
                  <a:lnTo>
                    <a:pt x="228875" y="786919"/>
                  </a:lnTo>
                  <a:lnTo>
                    <a:pt x="229967" y="786919"/>
                  </a:lnTo>
                  <a:lnTo>
                    <a:pt x="230048" y="786965"/>
                  </a:lnTo>
                  <a:lnTo>
                    <a:pt x="233208" y="786965"/>
                  </a:lnTo>
                  <a:lnTo>
                    <a:pt x="233289" y="786919"/>
                  </a:lnTo>
                  <a:lnTo>
                    <a:pt x="234300" y="786919"/>
                  </a:lnTo>
                  <a:lnTo>
                    <a:pt x="234427" y="786871"/>
                  </a:lnTo>
                  <a:lnTo>
                    <a:pt x="235148" y="786871"/>
                  </a:lnTo>
                  <a:lnTo>
                    <a:pt x="235229" y="786824"/>
                  </a:lnTo>
                  <a:lnTo>
                    <a:pt x="235821" y="786824"/>
                  </a:lnTo>
                  <a:lnTo>
                    <a:pt x="235903" y="786778"/>
                  </a:lnTo>
                  <a:lnTo>
                    <a:pt x="236367" y="786778"/>
                  </a:lnTo>
                  <a:lnTo>
                    <a:pt x="236449" y="786730"/>
                  </a:lnTo>
                  <a:lnTo>
                    <a:pt x="236913" y="786730"/>
                  </a:lnTo>
                  <a:lnTo>
                    <a:pt x="237088" y="786683"/>
                  </a:lnTo>
                  <a:lnTo>
                    <a:pt x="237216" y="786683"/>
                  </a:lnTo>
                  <a:lnTo>
                    <a:pt x="237378" y="786683"/>
                  </a:lnTo>
                  <a:lnTo>
                    <a:pt x="237552" y="786636"/>
                  </a:lnTo>
                  <a:lnTo>
                    <a:pt x="237762" y="786636"/>
                  </a:lnTo>
                  <a:lnTo>
                    <a:pt x="237924" y="786589"/>
                  </a:lnTo>
                  <a:lnTo>
                    <a:pt x="238133" y="786589"/>
                  </a:lnTo>
                  <a:lnTo>
                    <a:pt x="238308" y="786542"/>
                  </a:lnTo>
                  <a:lnTo>
                    <a:pt x="238470" y="786542"/>
                  </a:lnTo>
                  <a:lnTo>
                    <a:pt x="238598" y="786542"/>
                  </a:lnTo>
                  <a:lnTo>
                    <a:pt x="238772" y="786495"/>
                  </a:lnTo>
                  <a:lnTo>
                    <a:pt x="238935" y="786495"/>
                  </a:lnTo>
                  <a:lnTo>
                    <a:pt x="239063" y="786448"/>
                  </a:lnTo>
                  <a:lnTo>
                    <a:pt x="239237" y="786448"/>
                  </a:lnTo>
                  <a:lnTo>
                    <a:pt x="239399" y="786400"/>
                  </a:lnTo>
                  <a:lnTo>
                    <a:pt x="239527" y="786400"/>
                  </a:lnTo>
                </a:path>
                <a:path w="926464" h="787400">
                  <a:moveTo>
                    <a:pt x="239609" y="786400"/>
                  </a:moveTo>
                  <a:lnTo>
                    <a:pt x="239783" y="786354"/>
                  </a:lnTo>
                  <a:lnTo>
                    <a:pt x="239992" y="786354"/>
                  </a:lnTo>
                  <a:lnTo>
                    <a:pt x="240155" y="786307"/>
                  </a:lnTo>
                  <a:lnTo>
                    <a:pt x="240329" y="786259"/>
                  </a:lnTo>
                  <a:lnTo>
                    <a:pt x="240457" y="786259"/>
                  </a:lnTo>
                  <a:lnTo>
                    <a:pt x="240619" y="786213"/>
                  </a:lnTo>
                  <a:lnTo>
                    <a:pt x="240794" y="786213"/>
                  </a:lnTo>
                  <a:lnTo>
                    <a:pt x="240921" y="786165"/>
                  </a:lnTo>
                  <a:lnTo>
                    <a:pt x="241084" y="786165"/>
                  </a:lnTo>
                  <a:lnTo>
                    <a:pt x="241258" y="786118"/>
                  </a:lnTo>
                  <a:lnTo>
                    <a:pt x="241467" y="786072"/>
                  </a:lnTo>
                  <a:lnTo>
                    <a:pt x="241630" y="786072"/>
                  </a:lnTo>
                  <a:lnTo>
                    <a:pt x="241839" y="786024"/>
                  </a:lnTo>
                  <a:lnTo>
                    <a:pt x="242013" y="785977"/>
                  </a:lnTo>
                  <a:lnTo>
                    <a:pt x="242176" y="785929"/>
                  </a:lnTo>
                  <a:lnTo>
                    <a:pt x="242304" y="785929"/>
                  </a:lnTo>
                  <a:lnTo>
                    <a:pt x="242478" y="785883"/>
                  </a:lnTo>
                  <a:lnTo>
                    <a:pt x="242641" y="785883"/>
                  </a:lnTo>
                  <a:lnTo>
                    <a:pt x="242768" y="785836"/>
                  </a:lnTo>
                  <a:lnTo>
                    <a:pt x="242943" y="785788"/>
                  </a:lnTo>
                  <a:lnTo>
                    <a:pt x="243105" y="785788"/>
                  </a:lnTo>
                  <a:lnTo>
                    <a:pt x="243233" y="785742"/>
                  </a:lnTo>
                  <a:lnTo>
                    <a:pt x="243396" y="785694"/>
                  </a:lnTo>
                  <a:lnTo>
                    <a:pt x="243570" y="785647"/>
                  </a:lnTo>
                  <a:lnTo>
                    <a:pt x="243698" y="785647"/>
                  </a:lnTo>
                  <a:lnTo>
                    <a:pt x="243860" y="785601"/>
                  </a:lnTo>
                  <a:lnTo>
                    <a:pt x="244035" y="785553"/>
                  </a:lnTo>
                  <a:lnTo>
                    <a:pt x="244162" y="785553"/>
                  </a:lnTo>
                  <a:lnTo>
                    <a:pt x="244325" y="785506"/>
                  </a:lnTo>
                  <a:lnTo>
                    <a:pt x="244499" y="785460"/>
                  </a:lnTo>
                  <a:lnTo>
                    <a:pt x="244627" y="785460"/>
                  </a:lnTo>
                  <a:lnTo>
                    <a:pt x="244790" y="785412"/>
                  </a:lnTo>
                  <a:lnTo>
                    <a:pt x="244964" y="785366"/>
                  </a:lnTo>
                  <a:lnTo>
                    <a:pt x="245173" y="785318"/>
                  </a:lnTo>
                  <a:lnTo>
                    <a:pt x="245336" y="785271"/>
                  </a:lnTo>
                  <a:lnTo>
                    <a:pt x="245545" y="785225"/>
                  </a:lnTo>
                  <a:lnTo>
                    <a:pt x="245719" y="785177"/>
                  </a:lnTo>
                  <a:lnTo>
                    <a:pt x="245882" y="785130"/>
                  </a:lnTo>
                  <a:lnTo>
                    <a:pt x="246009" y="785082"/>
                  </a:lnTo>
                  <a:lnTo>
                    <a:pt x="246184" y="785036"/>
                  </a:lnTo>
                  <a:lnTo>
                    <a:pt x="246346" y="784989"/>
                  </a:lnTo>
                  <a:lnTo>
                    <a:pt x="246474" y="784989"/>
                  </a:lnTo>
                  <a:lnTo>
                    <a:pt x="246648" y="784941"/>
                  </a:lnTo>
                  <a:lnTo>
                    <a:pt x="246811" y="784895"/>
                  </a:lnTo>
                  <a:lnTo>
                    <a:pt x="246939" y="784847"/>
                  </a:lnTo>
                  <a:lnTo>
                    <a:pt x="247101" y="784800"/>
                  </a:lnTo>
                  <a:lnTo>
                    <a:pt x="247276" y="784754"/>
                  </a:lnTo>
                  <a:lnTo>
                    <a:pt x="247403" y="784706"/>
                  </a:lnTo>
                  <a:lnTo>
                    <a:pt x="247566" y="784659"/>
                  </a:lnTo>
                  <a:lnTo>
                    <a:pt x="247740" y="784611"/>
                  </a:lnTo>
                  <a:lnTo>
                    <a:pt x="247868" y="784565"/>
                  </a:lnTo>
                  <a:lnTo>
                    <a:pt x="248031" y="784518"/>
                  </a:lnTo>
                  <a:lnTo>
                    <a:pt x="248205" y="784470"/>
                  </a:lnTo>
                  <a:lnTo>
                    <a:pt x="248333" y="784424"/>
                  </a:lnTo>
                  <a:lnTo>
                    <a:pt x="248495" y="784376"/>
                  </a:lnTo>
                  <a:lnTo>
                    <a:pt x="248670" y="784330"/>
                  </a:lnTo>
                  <a:lnTo>
                    <a:pt x="248879" y="784283"/>
                  </a:lnTo>
                  <a:lnTo>
                    <a:pt x="249041" y="784235"/>
                  </a:lnTo>
                  <a:lnTo>
                    <a:pt x="249251" y="784141"/>
                  </a:lnTo>
                  <a:lnTo>
                    <a:pt x="249425" y="784094"/>
                  </a:lnTo>
                  <a:lnTo>
                    <a:pt x="249587" y="784048"/>
                  </a:lnTo>
                  <a:lnTo>
                    <a:pt x="249715" y="784000"/>
                  </a:lnTo>
                  <a:lnTo>
                    <a:pt x="249889" y="783953"/>
                  </a:lnTo>
                  <a:lnTo>
                    <a:pt x="250052" y="783907"/>
                  </a:lnTo>
                  <a:lnTo>
                    <a:pt x="250180" y="783859"/>
                  </a:lnTo>
                  <a:lnTo>
                    <a:pt x="250354" y="783812"/>
                  </a:lnTo>
                  <a:lnTo>
                    <a:pt x="250517" y="783718"/>
                  </a:lnTo>
                  <a:lnTo>
                    <a:pt x="250645" y="783718"/>
                  </a:lnTo>
                  <a:lnTo>
                    <a:pt x="250807" y="783623"/>
                  </a:lnTo>
                  <a:lnTo>
                    <a:pt x="250981" y="783577"/>
                  </a:lnTo>
                  <a:lnTo>
                    <a:pt x="251109" y="783529"/>
                  </a:lnTo>
                  <a:lnTo>
                    <a:pt x="251272" y="783482"/>
                  </a:lnTo>
                  <a:lnTo>
                    <a:pt x="251446" y="783388"/>
                  </a:lnTo>
                  <a:lnTo>
                    <a:pt x="251574" y="783388"/>
                  </a:lnTo>
                  <a:lnTo>
                    <a:pt x="251737" y="783294"/>
                  </a:lnTo>
                  <a:lnTo>
                    <a:pt x="251911" y="783247"/>
                  </a:lnTo>
                  <a:lnTo>
                    <a:pt x="252039" y="783200"/>
                  </a:lnTo>
                  <a:lnTo>
                    <a:pt x="252201" y="783153"/>
                  </a:lnTo>
                  <a:lnTo>
                    <a:pt x="252376" y="783058"/>
                  </a:lnTo>
                  <a:lnTo>
                    <a:pt x="252585" y="783012"/>
                  </a:lnTo>
                  <a:lnTo>
                    <a:pt x="252747" y="782917"/>
                  </a:lnTo>
                  <a:lnTo>
                    <a:pt x="252956" y="782871"/>
                  </a:lnTo>
                  <a:lnTo>
                    <a:pt x="253131" y="782776"/>
                  </a:lnTo>
                  <a:lnTo>
                    <a:pt x="253293" y="782730"/>
                  </a:lnTo>
                  <a:lnTo>
                    <a:pt x="253421" y="782682"/>
                  </a:lnTo>
                  <a:lnTo>
                    <a:pt x="253595" y="782589"/>
                  </a:lnTo>
                  <a:lnTo>
                    <a:pt x="253758" y="782541"/>
                  </a:lnTo>
                  <a:lnTo>
                    <a:pt x="253886" y="782494"/>
                  </a:lnTo>
                  <a:lnTo>
                    <a:pt x="254060" y="782400"/>
                  </a:lnTo>
                  <a:lnTo>
                    <a:pt x="254223" y="782353"/>
                  </a:lnTo>
                  <a:lnTo>
                    <a:pt x="254350" y="782305"/>
                  </a:lnTo>
                  <a:lnTo>
                    <a:pt x="254513" y="782211"/>
                  </a:lnTo>
                  <a:lnTo>
                    <a:pt x="254687" y="782164"/>
                  </a:lnTo>
                  <a:lnTo>
                    <a:pt x="254815" y="782118"/>
                  </a:lnTo>
                  <a:lnTo>
                    <a:pt x="254978" y="782023"/>
                  </a:lnTo>
                  <a:lnTo>
                    <a:pt x="255152" y="781976"/>
                  </a:lnTo>
                  <a:lnTo>
                    <a:pt x="255280" y="781929"/>
                  </a:lnTo>
                  <a:lnTo>
                    <a:pt x="255442" y="781835"/>
                  </a:lnTo>
                  <a:lnTo>
                    <a:pt x="255617" y="781740"/>
                  </a:lnTo>
                  <a:lnTo>
                    <a:pt x="255744" y="781694"/>
                  </a:lnTo>
                  <a:lnTo>
                    <a:pt x="255907" y="781647"/>
                  </a:lnTo>
                  <a:lnTo>
                    <a:pt x="256081" y="781553"/>
                  </a:lnTo>
                  <a:lnTo>
                    <a:pt x="256290" y="781458"/>
                  </a:lnTo>
                  <a:lnTo>
                    <a:pt x="256453" y="781412"/>
                  </a:lnTo>
                  <a:lnTo>
                    <a:pt x="256662" y="781317"/>
                  </a:lnTo>
                  <a:lnTo>
                    <a:pt x="256836" y="781223"/>
                  </a:lnTo>
                  <a:lnTo>
                    <a:pt x="256999" y="781128"/>
                  </a:lnTo>
                  <a:lnTo>
                    <a:pt x="257127" y="781082"/>
                  </a:lnTo>
                  <a:lnTo>
                    <a:pt x="257301" y="780987"/>
                  </a:lnTo>
                  <a:lnTo>
                    <a:pt x="257464" y="780941"/>
                  </a:lnTo>
                  <a:lnTo>
                    <a:pt x="257591" y="780893"/>
                  </a:lnTo>
                  <a:lnTo>
                    <a:pt x="257766" y="780800"/>
                  </a:lnTo>
                  <a:lnTo>
                    <a:pt x="257928" y="780706"/>
                  </a:lnTo>
                  <a:lnTo>
                    <a:pt x="258056" y="780658"/>
                  </a:lnTo>
                </a:path>
                <a:path w="926464" h="787400">
                  <a:moveTo>
                    <a:pt x="258056" y="780658"/>
                  </a:moveTo>
                  <a:lnTo>
                    <a:pt x="258219" y="780565"/>
                  </a:lnTo>
                  <a:lnTo>
                    <a:pt x="258393" y="780470"/>
                  </a:lnTo>
                  <a:lnTo>
                    <a:pt x="258521" y="780422"/>
                  </a:lnTo>
                  <a:lnTo>
                    <a:pt x="258683" y="780329"/>
                  </a:lnTo>
                  <a:lnTo>
                    <a:pt x="258858" y="780235"/>
                  </a:lnTo>
                  <a:lnTo>
                    <a:pt x="258985" y="780235"/>
                  </a:lnTo>
                  <a:lnTo>
                    <a:pt x="259148" y="780140"/>
                  </a:lnTo>
                  <a:lnTo>
                    <a:pt x="259322" y="780046"/>
                  </a:lnTo>
                  <a:lnTo>
                    <a:pt x="259450" y="779999"/>
                  </a:lnTo>
                  <a:lnTo>
                    <a:pt x="259613" y="779905"/>
                  </a:lnTo>
                  <a:lnTo>
                    <a:pt x="259787" y="779811"/>
                  </a:lnTo>
                  <a:lnTo>
                    <a:pt x="259996" y="779717"/>
                  </a:lnTo>
                  <a:lnTo>
                    <a:pt x="260159" y="779623"/>
                  </a:lnTo>
                  <a:lnTo>
                    <a:pt x="260368" y="779529"/>
                  </a:lnTo>
                  <a:lnTo>
                    <a:pt x="260542" y="779434"/>
                  </a:lnTo>
                  <a:lnTo>
                    <a:pt x="260705" y="779340"/>
                  </a:lnTo>
                  <a:lnTo>
                    <a:pt x="260833" y="779293"/>
                  </a:lnTo>
                  <a:lnTo>
                    <a:pt x="261007" y="779152"/>
                  </a:lnTo>
                  <a:lnTo>
                    <a:pt x="261169" y="779058"/>
                  </a:lnTo>
                  <a:lnTo>
                    <a:pt x="261297" y="779011"/>
                  </a:lnTo>
                  <a:lnTo>
                    <a:pt x="261471" y="778917"/>
                  </a:lnTo>
                  <a:lnTo>
                    <a:pt x="261634" y="778822"/>
                  </a:lnTo>
                  <a:lnTo>
                    <a:pt x="261762" y="778776"/>
                  </a:lnTo>
                  <a:lnTo>
                    <a:pt x="261925" y="778681"/>
                  </a:lnTo>
                  <a:lnTo>
                    <a:pt x="262099" y="778587"/>
                  </a:lnTo>
                  <a:lnTo>
                    <a:pt x="262227" y="778540"/>
                  </a:lnTo>
                  <a:lnTo>
                    <a:pt x="262389" y="778399"/>
                  </a:lnTo>
                  <a:lnTo>
                    <a:pt x="262563" y="778305"/>
                  </a:lnTo>
                  <a:lnTo>
                    <a:pt x="262691" y="778257"/>
                  </a:lnTo>
                  <a:lnTo>
                    <a:pt x="262854" y="778164"/>
                  </a:lnTo>
                  <a:lnTo>
                    <a:pt x="263028" y="778070"/>
                  </a:lnTo>
                  <a:lnTo>
                    <a:pt x="263156" y="778022"/>
                  </a:lnTo>
                  <a:lnTo>
                    <a:pt x="263319" y="777881"/>
                  </a:lnTo>
                  <a:lnTo>
                    <a:pt x="263493" y="777786"/>
                  </a:lnTo>
                  <a:lnTo>
                    <a:pt x="263702" y="777693"/>
                  </a:lnTo>
                  <a:lnTo>
                    <a:pt x="263865" y="777599"/>
                  </a:lnTo>
                  <a:lnTo>
                    <a:pt x="264074" y="777458"/>
                  </a:lnTo>
                  <a:lnTo>
                    <a:pt x="264248" y="777363"/>
                  </a:lnTo>
                  <a:lnTo>
                    <a:pt x="264411" y="777269"/>
                  </a:lnTo>
                  <a:lnTo>
                    <a:pt x="264538" y="777222"/>
                  </a:lnTo>
                  <a:lnTo>
                    <a:pt x="264713" y="777082"/>
                  </a:lnTo>
                  <a:lnTo>
                    <a:pt x="264875" y="776987"/>
                  </a:lnTo>
                  <a:lnTo>
                    <a:pt x="265003" y="776939"/>
                  </a:lnTo>
                  <a:lnTo>
                    <a:pt x="265177" y="776798"/>
                  </a:lnTo>
                  <a:lnTo>
                    <a:pt x="265340" y="776704"/>
                  </a:lnTo>
                  <a:lnTo>
                    <a:pt x="265468" y="776657"/>
                  </a:lnTo>
                  <a:lnTo>
                    <a:pt x="265630" y="776516"/>
                  </a:lnTo>
                  <a:lnTo>
                    <a:pt x="265805" y="776422"/>
                  </a:lnTo>
                  <a:lnTo>
                    <a:pt x="265932" y="776375"/>
                  </a:lnTo>
                  <a:lnTo>
                    <a:pt x="266095" y="776233"/>
                  </a:lnTo>
                  <a:lnTo>
                    <a:pt x="266269" y="776140"/>
                  </a:lnTo>
                  <a:lnTo>
                    <a:pt x="266397" y="776092"/>
                  </a:lnTo>
                  <a:lnTo>
                    <a:pt x="266560" y="775951"/>
                  </a:lnTo>
                  <a:lnTo>
                    <a:pt x="266734" y="775857"/>
                  </a:lnTo>
                  <a:lnTo>
                    <a:pt x="266862" y="775762"/>
                  </a:lnTo>
                  <a:lnTo>
                    <a:pt x="267024" y="775669"/>
                  </a:lnTo>
                  <a:lnTo>
                    <a:pt x="267199" y="775528"/>
                  </a:lnTo>
                  <a:lnTo>
                    <a:pt x="267408" y="775434"/>
                  </a:lnTo>
                  <a:lnTo>
                    <a:pt x="267570" y="775293"/>
                  </a:lnTo>
                  <a:lnTo>
                    <a:pt x="267779" y="775198"/>
                  </a:lnTo>
                  <a:lnTo>
                    <a:pt x="267954" y="775057"/>
                  </a:lnTo>
                  <a:lnTo>
                    <a:pt x="268116" y="774963"/>
                  </a:lnTo>
                  <a:lnTo>
                    <a:pt x="268244" y="774869"/>
                  </a:lnTo>
                  <a:lnTo>
                    <a:pt x="268418" y="774774"/>
                  </a:lnTo>
                  <a:lnTo>
                    <a:pt x="268581" y="774633"/>
                  </a:lnTo>
                  <a:lnTo>
                    <a:pt x="268709" y="774587"/>
                  </a:lnTo>
                  <a:lnTo>
                    <a:pt x="268883" y="774444"/>
                  </a:lnTo>
                  <a:lnTo>
                    <a:pt x="269046" y="774351"/>
                  </a:lnTo>
                  <a:lnTo>
                    <a:pt x="269173" y="774257"/>
                  </a:lnTo>
                  <a:lnTo>
                    <a:pt x="269336" y="774162"/>
                  </a:lnTo>
                  <a:lnTo>
                    <a:pt x="269510" y="774021"/>
                  </a:lnTo>
                  <a:lnTo>
                    <a:pt x="269638" y="773975"/>
                  </a:lnTo>
                  <a:lnTo>
                    <a:pt x="269801" y="773833"/>
                  </a:lnTo>
                  <a:lnTo>
                    <a:pt x="269975" y="773692"/>
                  </a:lnTo>
                  <a:lnTo>
                    <a:pt x="270103" y="773645"/>
                  </a:lnTo>
                  <a:lnTo>
                    <a:pt x="270265" y="773504"/>
                  </a:lnTo>
                  <a:lnTo>
                    <a:pt x="270440" y="773410"/>
                  </a:lnTo>
                  <a:lnTo>
                    <a:pt x="270567" y="773315"/>
                  </a:lnTo>
                  <a:lnTo>
                    <a:pt x="270730" y="773174"/>
                  </a:lnTo>
                  <a:lnTo>
                    <a:pt x="270904" y="773080"/>
                  </a:lnTo>
                  <a:lnTo>
                    <a:pt x="271113" y="772939"/>
                  </a:lnTo>
                  <a:lnTo>
                    <a:pt x="271276" y="772798"/>
                  </a:lnTo>
                  <a:lnTo>
                    <a:pt x="271485" y="772657"/>
                  </a:lnTo>
                  <a:lnTo>
                    <a:pt x="271659" y="772562"/>
                  </a:lnTo>
                  <a:lnTo>
                    <a:pt x="271822" y="772422"/>
                  </a:lnTo>
                  <a:lnTo>
                    <a:pt x="271950" y="772327"/>
                  </a:lnTo>
                  <a:lnTo>
                    <a:pt x="272124" y="772186"/>
                  </a:lnTo>
                  <a:lnTo>
                    <a:pt x="272287" y="772092"/>
                  </a:lnTo>
                  <a:lnTo>
                    <a:pt x="272415" y="771997"/>
                  </a:lnTo>
                  <a:lnTo>
                    <a:pt x="272589" y="771856"/>
                  </a:lnTo>
                  <a:lnTo>
                    <a:pt x="272751" y="771715"/>
                  </a:lnTo>
                  <a:lnTo>
                    <a:pt x="272879" y="771667"/>
                  </a:lnTo>
                  <a:lnTo>
                    <a:pt x="273042" y="771527"/>
                  </a:lnTo>
                  <a:lnTo>
                    <a:pt x="273216" y="771386"/>
                  </a:lnTo>
                  <a:lnTo>
                    <a:pt x="273344" y="771339"/>
                  </a:lnTo>
                  <a:lnTo>
                    <a:pt x="273507" y="771197"/>
                  </a:lnTo>
                  <a:lnTo>
                    <a:pt x="273681" y="771056"/>
                  </a:lnTo>
                  <a:lnTo>
                    <a:pt x="273809" y="770961"/>
                  </a:lnTo>
                  <a:lnTo>
                    <a:pt x="273971" y="770820"/>
                  </a:lnTo>
                  <a:lnTo>
                    <a:pt x="274145" y="770679"/>
                  </a:lnTo>
                  <a:lnTo>
                    <a:pt x="274273" y="770633"/>
                  </a:lnTo>
                  <a:lnTo>
                    <a:pt x="274436" y="770491"/>
                  </a:lnTo>
                  <a:lnTo>
                    <a:pt x="274610" y="770350"/>
                  </a:lnTo>
                  <a:lnTo>
                    <a:pt x="274819" y="770209"/>
                  </a:lnTo>
                  <a:lnTo>
                    <a:pt x="274982" y="770068"/>
                  </a:lnTo>
                  <a:lnTo>
                    <a:pt x="275191" y="769927"/>
                  </a:lnTo>
                  <a:lnTo>
                    <a:pt x="275365" y="769786"/>
                  </a:lnTo>
                  <a:lnTo>
                    <a:pt x="275528" y="769643"/>
                  </a:lnTo>
                  <a:lnTo>
                    <a:pt x="275656" y="769550"/>
                  </a:lnTo>
                  <a:lnTo>
                    <a:pt x="275830" y="769408"/>
                  </a:lnTo>
                  <a:lnTo>
                    <a:pt x="275993" y="769267"/>
                  </a:lnTo>
                  <a:lnTo>
                    <a:pt x="276120" y="769173"/>
                  </a:lnTo>
                  <a:lnTo>
                    <a:pt x="276295" y="769032"/>
                  </a:lnTo>
                  <a:lnTo>
                    <a:pt x="276457" y="768891"/>
                  </a:lnTo>
                </a:path>
                <a:path w="926464" h="787400">
                  <a:moveTo>
                    <a:pt x="276457" y="768891"/>
                  </a:moveTo>
                  <a:lnTo>
                    <a:pt x="276585" y="768796"/>
                  </a:lnTo>
                  <a:lnTo>
                    <a:pt x="276748" y="768655"/>
                  </a:lnTo>
                  <a:lnTo>
                    <a:pt x="276922" y="768514"/>
                  </a:lnTo>
                  <a:lnTo>
                    <a:pt x="277050" y="768420"/>
                  </a:lnTo>
                  <a:lnTo>
                    <a:pt x="277212" y="768279"/>
                  </a:lnTo>
                  <a:lnTo>
                    <a:pt x="277387" y="768138"/>
                  </a:lnTo>
                  <a:lnTo>
                    <a:pt x="277514" y="768043"/>
                  </a:lnTo>
                  <a:lnTo>
                    <a:pt x="277677" y="767902"/>
                  </a:lnTo>
                  <a:lnTo>
                    <a:pt x="277851" y="767762"/>
                  </a:lnTo>
                  <a:lnTo>
                    <a:pt x="277979" y="767667"/>
                  </a:lnTo>
                  <a:lnTo>
                    <a:pt x="278142" y="767526"/>
                  </a:lnTo>
                  <a:lnTo>
                    <a:pt x="278316" y="767384"/>
                  </a:lnTo>
                  <a:lnTo>
                    <a:pt x="278525" y="767243"/>
                  </a:lnTo>
                  <a:lnTo>
                    <a:pt x="278688" y="767055"/>
                  </a:lnTo>
                  <a:lnTo>
                    <a:pt x="278897" y="766914"/>
                  </a:lnTo>
                  <a:lnTo>
                    <a:pt x="279071" y="766772"/>
                  </a:lnTo>
                  <a:lnTo>
                    <a:pt x="279234" y="766585"/>
                  </a:lnTo>
                  <a:lnTo>
                    <a:pt x="279361" y="766537"/>
                  </a:lnTo>
                  <a:lnTo>
                    <a:pt x="279536" y="766349"/>
                  </a:lnTo>
                  <a:lnTo>
                    <a:pt x="279698" y="766208"/>
                  </a:lnTo>
                  <a:lnTo>
                    <a:pt x="279826" y="766114"/>
                  </a:lnTo>
                  <a:lnTo>
                    <a:pt x="280000" y="765973"/>
                  </a:lnTo>
                  <a:lnTo>
                    <a:pt x="280163" y="765784"/>
                  </a:lnTo>
                  <a:lnTo>
                    <a:pt x="280291" y="765737"/>
                  </a:lnTo>
                  <a:lnTo>
                    <a:pt x="280453" y="765549"/>
                  </a:lnTo>
                  <a:lnTo>
                    <a:pt x="280628" y="765408"/>
                  </a:lnTo>
                  <a:lnTo>
                    <a:pt x="280755" y="765313"/>
                  </a:lnTo>
                  <a:lnTo>
                    <a:pt x="280918" y="765172"/>
                  </a:lnTo>
                  <a:lnTo>
                    <a:pt x="281092" y="764983"/>
                  </a:lnTo>
                  <a:lnTo>
                    <a:pt x="281220" y="764937"/>
                  </a:lnTo>
                  <a:lnTo>
                    <a:pt x="281383" y="764748"/>
                  </a:lnTo>
                  <a:lnTo>
                    <a:pt x="281557" y="764607"/>
                  </a:lnTo>
                  <a:lnTo>
                    <a:pt x="281685" y="764513"/>
                  </a:lnTo>
                  <a:lnTo>
                    <a:pt x="281847" y="764325"/>
                  </a:lnTo>
                  <a:lnTo>
                    <a:pt x="282022" y="764184"/>
                  </a:lnTo>
                  <a:lnTo>
                    <a:pt x="282231" y="763995"/>
                  </a:lnTo>
                  <a:lnTo>
                    <a:pt x="282393" y="763854"/>
                  </a:lnTo>
                  <a:lnTo>
                    <a:pt x="282603" y="763665"/>
                  </a:lnTo>
                  <a:lnTo>
                    <a:pt x="282777" y="763524"/>
                  </a:lnTo>
                  <a:lnTo>
                    <a:pt x="282939" y="763337"/>
                  </a:lnTo>
                  <a:lnTo>
                    <a:pt x="283067" y="763243"/>
                  </a:lnTo>
                  <a:lnTo>
                    <a:pt x="283241" y="763102"/>
                  </a:lnTo>
                  <a:lnTo>
                    <a:pt x="283404" y="762913"/>
                  </a:lnTo>
                  <a:lnTo>
                    <a:pt x="283532" y="762818"/>
                  </a:lnTo>
                  <a:lnTo>
                    <a:pt x="283706" y="762677"/>
                  </a:lnTo>
                  <a:lnTo>
                    <a:pt x="283869" y="762490"/>
                  </a:lnTo>
                  <a:lnTo>
                    <a:pt x="283997" y="762395"/>
                  </a:lnTo>
                  <a:lnTo>
                    <a:pt x="284159" y="762254"/>
                  </a:lnTo>
                  <a:lnTo>
                    <a:pt x="284333" y="762066"/>
                  </a:lnTo>
                  <a:lnTo>
                    <a:pt x="284461" y="761971"/>
                  </a:lnTo>
                  <a:lnTo>
                    <a:pt x="284624" y="761784"/>
                  </a:lnTo>
                  <a:lnTo>
                    <a:pt x="284798" y="761641"/>
                  </a:lnTo>
                  <a:lnTo>
                    <a:pt x="284926" y="761548"/>
                  </a:lnTo>
                  <a:lnTo>
                    <a:pt x="285089" y="761359"/>
                  </a:lnTo>
                  <a:lnTo>
                    <a:pt x="285263" y="761172"/>
                  </a:lnTo>
                  <a:lnTo>
                    <a:pt x="285391" y="761077"/>
                  </a:lnTo>
                  <a:lnTo>
                    <a:pt x="285553" y="760936"/>
                  </a:lnTo>
                  <a:lnTo>
                    <a:pt x="285727" y="760748"/>
                  </a:lnTo>
                  <a:lnTo>
                    <a:pt x="285937" y="760559"/>
                  </a:lnTo>
                  <a:lnTo>
                    <a:pt x="286099" y="760371"/>
                  </a:lnTo>
                  <a:lnTo>
                    <a:pt x="286308" y="760230"/>
                  </a:lnTo>
                  <a:lnTo>
                    <a:pt x="286483" y="760041"/>
                  </a:lnTo>
                  <a:lnTo>
                    <a:pt x="286645" y="759853"/>
                  </a:lnTo>
                  <a:lnTo>
                    <a:pt x="286773" y="759759"/>
                  </a:lnTo>
                  <a:lnTo>
                    <a:pt x="286947" y="759571"/>
                  </a:lnTo>
                  <a:lnTo>
                    <a:pt x="287110" y="759383"/>
                  </a:lnTo>
                  <a:lnTo>
                    <a:pt x="287238" y="759289"/>
                  </a:lnTo>
                  <a:lnTo>
                    <a:pt x="287412" y="759100"/>
                  </a:lnTo>
                  <a:lnTo>
                    <a:pt x="287575" y="758959"/>
                  </a:lnTo>
                  <a:lnTo>
                    <a:pt x="287702" y="758864"/>
                  </a:lnTo>
                  <a:lnTo>
                    <a:pt x="287865" y="758677"/>
                  </a:lnTo>
                  <a:lnTo>
                    <a:pt x="288039" y="758488"/>
                  </a:lnTo>
                  <a:lnTo>
                    <a:pt x="288167" y="758394"/>
                  </a:lnTo>
                  <a:lnTo>
                    <a:pt x="288330" y="758206"/>
                  </a:lnTo>
                  <a:lnTo>
                    <a:pt x="288504" y="758017"/>
                  </a:lnTo>
                  <a:lnTo>
                    <a:pt x="288632" y="757923"/>
                  </a:lnTo>
                  <a:lnTo>
                    <a:pt x="288794" y="757735"/>
                  </a:lnTo>
                  <a:lnTo>
                    <a:pt x="288969" y="757547"/>
                  </a:lnTo>
                  <a:lnTo>
                    <a:pt x="289096" y="757452"/>
                  </a:lnTo>
                  <a:lnTo>
                    <a:pt x="289259" y="757265"/>
                  </a:lnTo>
                  <a:lnTo>
                    <a:pt x="289433" y="757076"/>
                  </a:lnTo>
                  <a:lnTo>
                    <a:pt x="289642" y="756888"/>
                  </a:lnTo>
                  <a:lnTo>
                    <a:pt x="289805" y="756699"/>
                  </a:lnTo>
                  <a:lnTo>
                    <a:pt x="290014" y="756512"/>
                  </a:lnTo>
                  <a:lnTo>
                    <a:pt x="290188" y="756323"/>
                  </a:lnTo>
                  <a:lnTo>
                    <a:pt x="290351" y="756134"/>
                  </a:lnTo>
                  <a:lnTo>
                    <a:pt x="290479" y="756041"/>
                  </a:lnTo>
                  <a:lnTo>
                    <a:pt x="290653" y="755852"/>
                  </a:lnTo>
                  <a:lnTo>
                    <a:pt x="290816" y="755663"/>
                  </a:lnTo>
                  <a:lnTo>
                    <a:pt x="290943" y="755522"/>
                  </a:lnTo>
                  <a:lnTo>
                    <a:pt x="291118" y="755335"/>
                  </a:lnTo>
                  <a:lnTo>
                    <a:pt x="291280" y="755146"/>
                  </a:lnTo>
                  <a:lnTo>
                    <a:pt x="291408" y="755052"/>
                  </a:lnTo>
                  <a:lnTo>
                    <a:pt x="291571" y="754864"/>
                  </a:lnTo>
                  <a:lnTo>
                    <a:pt x="291745" y="754675"/>
                  </a:lnTo>
                  <a:lnTo>
                    <a:pt x="291873" y="754581"/>
                  </a:lnTo>
                  <a:lnTo>
                    <a:pt x="292035" y="754393"/>
                  </a:lnTo>
                  <a:lnTo>
                    <a:pt x="292128" y="754252"/>
                  </a:lnTo>
                  <a:lnTo>
                    <a:pt x="292337" y="754063"/>
                  </a:lnTo>
                  <a:lnTo>
                    <a:pt x="292500" y="753876"/>
                  </a:lnTo>
                  <a:lnTo>
                    <a:pt x="292674" y="753687"/>
                  </a:lnTo>
                  <a:lnTo>
                    <a:pt x="292802" y="753593"/>
                  </a:lnTo>
                  <a:lnTo>
                    <a:pt x="292965" y="753405"/>
                  </a:lnTo>
                  <a:lnTo>
                    <a:pt x="293046" y="753263"/>
                  </a:lnTo>
                  <a:lnTo>
                    <a:pt x="293255" y="753075"/>
                  </a:lnTo>
                  <a:lnTo>
                    <a:pt x="293429" y="752887"/>
                  </a:lnTo>
                  <a:lnTo>
                    <a:pt x="293592" y="752699"/>
                  </a:lnTo>
                  <a:lnTo>
                    <a:pt x="293720" y="752558"/>
                  </a:lnTo>
                  <a:lnTo>
                    <a:pt x="293894" y="752369"/>
                  </a:lnTo>
                  <a:lnTo>
                    <a:pt x="294057" y="752180"/>
                  </a:lnTo>
                  <a:lnTo>
                    <a:pt x="294185" y="752087"/>
                  </a:lnTo>
                  <a:lnTo>
                    <a:pt x="294266" y="751945"/>
                  </a:lnTo>
                  <a:lnTo>
                    <a:pt x="294440" y="751757"/>
                  </a:lnTo>
                  <a:lnTo>
                    <a:pt x="294649" y="751569"/>
                  </a:lnTo>
                  <a:lnTo>
                    <a:pt x="294823" y="751333"/>
                  </a:lnTo>
                </a:path>
                <a:path w="926464" h="787400">
                  <a:moveTo>
                    <a:pt x="294905" y="751239"/>
                  </a:moveTo>
                  <a:lnTo>
                    <a:pt x="295033" y="751146"/>
                  </a:lnTo>
                  <a:lnTo>
                    <a:pt x="295195" y="750957"/>
                  </a:lnTo>
                  <a:lnTo>
                    <a:pt x="295277" y="750816"/>
                  </a:lnTo>
                  <a:lnTo>
                    <a:pt x="295497" y="750627"/>
                  </a:lnTo>
                  <a:lnTo>
                    <a:pt x="295660" y="750439"/>
                  </a:lnTo>
                  <a:lnTo>
                    <a:pt x="295741" y="750299"/>
                  </a:lnTo>
                  <a:lnTo>
                    <a:pt x="295950" y="750110"/>
                  </a:lnTo>
                  <a:lnTo>
                    <a:pt x="296125" y="749921"/>
                  </a:lnTo>
                  <a:lnTo>
                    <a:pt x="296206" y="749780"/>
                  </a:lnTo>
                  <a:lnTo>
                    <a:pt x="296415" y="749592"/>
                  </a:lnTo>
                  <a:lnTo>
                    <a:pt x="296589" y="749357"/>
                  </a:lnTo>
                  <a:lnTo>
                    <a:pt x="296752" y="749168"/>
                  </a:lnTo>
                  <a:lnTo>
                    <a:pt x="296880" y="749074"/>
                  </a:lnTo>
                  <a:lnTo>
                    <a:pt x="296961" y="748933"/>
                  </a:lnTo>
                  <a:lnTo>
                    <a:pt x="297135" y="748745"/>
                  </a:lnTo>
                  <a:lnTo>
                    <a:pt x="297344" y="748510"/>
                  </a:lnTo>
                  <a:lnTo>
                    <a:pt x="297519" y="748321"/>
                  </a:lnTo>
                  <a:lnTo>
                    <a:pt x="297681" y="748086"/>
                  </a:lnTo>
                  <a:lnTo>
                    <a:pt x="297809" y="747991"/>
                  </a:lnTo>
                  <a:lnTo>
                    <a:pt x="297972" y="747756"/>
                  </a:lnTo>
                  <a:lnTo>
                    <a:pt x="298146" y="747568"/>
                  </a:lnTo>
                  <a:lnTo>
                    <a:pt x="298274" y="747474"/>
                  </a:lnTo>
                  <a:lnTo>
                    <a:pt x="298355" y="747333"/>
                  </a:lnTo>
                  <a:lnTo>
                    <a:pt x="298529" y="747144"/>
                  </a:lnTo>
                  <a:lnTo>
                    <a:pt x="298611" y="747003"/>
                  </a:lnTo>
                  <a:lnTo>
                    <a:pt x="298738" y="746909"/>
                  </a:lnTo>
                  <a:lnTo>
                    <a:pt x="298901" y="746673"/>
                  </a:lnTo>
                  <a:lnTo>
                    <a:pt x="299075" y="746486"/>
                  </a:lnTo>
                  <a:lnTo>
                    <a:pt x="299203" y="746345"/>
                  </a:lnTo>
                  <a:lnTo>
                    <a:pt x="299366" y="746156"/>
                  </a:lnTo>
                  <a:lnTo>
                    <a:pt x="299540" y="745920"/>
                  </a:lnTo>
                  <a:lnTo>
                    <a:pt x="299749" y="745685"/>
                  </a:lnTo>
                  <a:lnTo>
                    <a:pt x="299912" y="745496"/>
                  </a:lnTo>
                  <a:lnTo>
                    <a:pt x="299993" y="745355"/>
                  </a:lnTo>
                  <a:lnTo>
                    <a:pt x="300121" y="745262"/>
                  </a:lnTo>
                  <a:lnTo>
                    <a:pt x="300295" y="745027"/>
                  </a:lnTo>
                  <a:lnTo>
                    <a:pt x="300458" y="744838"/>
                  </a:lnTo>
                  <a:lnTo>
                    <a:pt x="300585" y="744697"/>
                  </a:lnTo>
                  <a:lnTo>
                    <a:pt x="300760" y="744508"/>
                  </a:lnTo>
                  <a:lnTo>
                    <a:pt x="300841" y="744367"/>
                  </a:lnTo>
                  <a:lnTo>
                    <a:pt x="301050" y="744132"/>
                  </a:lnTo>
                  <a:lnTo>
                    <a:pt x="301224" y="743944"/>
                  </a:lnTo>
                  <a:lnTo>
                    <a:pt x="301306" y="743802"/>
                  </a:lnTo>
                  <a:lnTo>
                    <a:pt x="301515" y="743567"/>
                  </a:lnTo>
                  <a:lnTo>
                    <a:pt x="301677" y="743379"/>
                  </a:lnTo>
                  <a:lnTo>
                    <a:pt x="301770" y="743238"/>
                  </a:lnTo>
                  <a:lnTo>
                    <a:pt x="301979" y="743003"/>
                  </a:lnTo>
                  <a:lnTo>
                    <a:pt x="302142" y="742814"/>
                  </a:lnTo>
                  <a:lnTo>
                    <a:pt x="302235" y="742673"/>
                  </a:lnTo>
                  <a:lnTo>
                    <a:pt x="302444" y="742437"/>
                  </a:lnTo>
                  <a:lnTo>
                    <a:pt x="302607" y="742202"/>
                  </a:lnTo>
                  <a:lnTo>
                    <a:pt x="302781" y="742013"/>
                  </a:lnTo>
                  <a:lnTo>
                    <a:pt x="302909" y="741872"/>
                  </a:lnTo>
                  <a:lnTo>
                    <a:pt x="303071" y="741637"/>
                  </a:lnTo>
                  <a:lnTo>
                    <a:pt x="303246" y="741401"/>
                  </a:lnTo>
                  <a:lnTo>
                    <a:pt x="303455" y="741166"/>
                  </a:lnTo>
                  <a:lnTo>
                    <a:pt x="303617" y="740979"/>
                  </a:lnTo>
                  <a:lnTo>
                    <a:pt x="303699" y="740838"/>
                  </a:lnTo>
                  <a:lnTo>
                    <a:pt x="303827" y="740743"/>
                  </a:lnTo>
                  <a:lnTo>
                    <a:pt x="303919" y="740602"/>
                  </a:lnTo>
                  <a:lnTo>
                    <a:pt x="304082" y="740367"/>
                  </a:lnTo>
                  <a:lnTo>
                    <a:pt x="304291" y="740131"/>
                  </a:lnTo>
                  <a:lnTo>
                    <a:pt x="304465" y="739896"/>
                  </a:lnTo>
                  <a:lnTo>
                    <a:pt x="304628" y="739661"/>
                  </a:lnTo>
                  <a:lnTo>
                    <a:pt x="304756" y="739566"/>
                  </a:lnTo>
                  <a:lnTo>
                    <a:pt x="304837" y="739425"/>
                  </a:lnTo>
                  <a:lnTo>
                    <a:pt x="305011" y="739190"/>
                  </a:lnTo>
                  <a:lnTo>
                    <a:pt x="305221" y="738954"/>
                  </a:lnTo>
                  <a:lnTo>
                    <a:pt x="305383" y="738719"/>
                  </a:lnTo>
                  <a:lnTo>
                    <a:pt x="305557" y="738484"/>
                  </a:lnTo>
                  <a:lnTo>
                    <a:pt x="305685" y="738389"/>
                  </a:lnTo>
                  <a:lnTo>
                    <a:pt x="305767" y="738248"/>
                  </a:lnTo>
                  <a:lnTo>
                    <a:pt x="305941" y="738013"/>
                  </a:lnTo>
                  <a:lnTo>
                    <a:pt x="306022" y="737872"/>
                  </a:lnTo>
                  <a:lnTo>
                    <a:pt x="306150" y="737777"/>
                  </a:lnTo>
                  <a:lnTo>
                    <a:pt x="306231" y="737636"/>
                  </a:lnTo>
                  <a:lnTo>
                    <a:pt x="306394" y="737401"/>
                  </a:lnTo>
                  <a:lnTo>
                    <a:pt x="306859" y="736789"/>
                  </a:lnTo>
                  <a:lnTo>
                    <a:pt x="307068" y="736554"/>
                  </a:lnTo>
                  <a:lnTo>
                    <a:pt x="307242" y="736319"/>
                  </a:lnTo>
                  <a:lnTo>
                    <a:pt x="307405" y="736083"/>
                  </a:lnTo>
                  <a:lnTo>
                    <a:pt x="307532" y="735942"/>
                  </a:lnTo>
                  <a:lnTo>
                    <a:pt x="307707" y="735707"/>
                  </a:lnTo>
                  <a:lnTo>
                    <a:pt x="307869" y="735471"/>
                  </a:lnTo>
                  <a:lnTo>
                    <a:pt x="307997" y="735330"/>
                  </a:lnTo>
                  <a:lnTo>
                    <a:pt x="308171" y="735095"/>
                  </a:lnTo>
                  <a:lnTo>
                    <a:pt x="308334" y="734860"/>
                  </a:lnTo>
                  <a:lnTo>
                    <a:pt x="308462" y="734717"/>
                  </a:lnTo>
                  <a:lnTo>
                    <a:pt x="308636" y="734482"/>
                  </a:lnTo>
                  <a:lnTo>
                    <a:pt x="308799" y="734247"/>
                  </a:lnTo>
                  <a:lnTo>
                    <a:pt x="308926" y="734106"/>
                  </a:lnTo>
                  <a:lnTo>
                    <a:pt x="309089" y="733870"/>
                  </a:lnTo>
                  <a:lnTo>
                    <a:pt x="309182" y="733729"/>
                  </a:lnTo>
                  <a:lnTo>
                    <a:pt x="309391" y="733494"/>
                  </a:lnTo>
                  <a:lnTo>
                    <a:pt x="309554" y="733258"/>
                  </a:lnTo>
                  <a:lnTo>
                    <a:pt x="309647" y="733117"/>
                  </a:lnTo>
                  <a:lnTo>
                    <a:pt x="309856" y="732882"/>
                  </a:lnTo>
                  <a:lnTo>
                    <a:pt x="309937" y="732741"/>
                  </a:lnTo>
                  <a:lnTo>
                    <a:pt x="310100" y="732506"/>
                  </a:lnTo>
                  <a:lnTo>
                    <a:pt x="310193" y="732365"/>
                  </a:lnTo>
                  <a:lnTo>
                    <a:pt x="310320" y="732270"/>
                  </a:lnTo>
                  <a:lnTo>
                    <a:pt x="310402" y="732129"/>
                  </a:lnTo>
                  <a:lnTo>
                    <a:pt x="310483" y="731988"/>
                  </a:lnTo>
                  <a:lnTo>
                    <a:pt x="310657" y="731753"/>
                  </a:lnTo>
                  <a:lnTo>
                    <a:pt x="310773" y="731611"/>
                  </a:lnTo>
                  <a:lnTo>
                    <a:pt x="310866" y="731470"/>
                  </a:lnTo>
                  <a:lnTo>
                    <a:pt x="311029" y="731234"/>
                  </a:lnTo>
                  <a:lnTo>
                    <a:pt x="311110" y="731093"/>
                  </a:lnTo>
                  <a:lnTo>
                    <a:pt x="311238" y="730999"/>
                  </a:lnTo>
                  <a:lnTo>
                    <a:pt x="311331" y="730858"/>
                  </a:lnTo>
                  <a:lnTo>
                    <a:pt x="311412" y="730717"/>
                  </a:lnTo>
                  <a:lnTo>
                    <a:pt x="311575" y="730482"/>
                  </a:lnTo>
                  <a:lnTo>
                    <a:pt x="311703" y="730341"/>
                  </a:lnTo>
                  <a:lnTo>
                    <a:pt x="311784" y="730200"/>
                  </a:lnTo>
                  <a:lnTo>
                    <a:pt x="311958" y="729964"/>
                  </a:lnTo>
                  <a:lnTo>
                    <a:pt x="312040" y="729822"/>
                  </a:lnTo>
                  <a:lnTo>
                    <a:pt x="312167" y="729729"/>
                  </a:lnTo>
                  <a:lnTo>
                    <a:pt x="312249" y="729588"/>
                  </a:lnTo>
                  <a:lnTo>
                    <a:pt x="312342" y="729446"/>
                  </a:lnTo>
                  <a:lnTo>
                    <a:pt x="312423" y="729305"/>
                  </a:lnTo>
                  <a:lnTo>
                    <a:pt x="312632" y="729069"/>
                  </a:lnTo>
                  <a:lnTo>
                    <a:pt x="312713" y="728928"/>
                  </a:lnTo>
                  <a:lnTo>
                    <a:pt x="312795" y="728787"/>
                  </a:lnTo>
                  <a:lnTo>
                    <a:pt x="312969" y="728552"/>
                  </a:lnTo>
                  <a:lnTo>
                    <a:pt x="313097" y="728411"/>
                  </a:lnTo>
                  <a:lnTo>
                    <a:pt x="313178" y="728269"/>
                  </a:lnTo>
                  <a:lnTo>
                    <a:pt x="313352" y="728035"/>
                  </a:lnTo>
                </a:path>
                <a:path w="926464" h="787400">
                  <a:moveTo>
                    <a:pt x="313352" y="728035"/>
                  </a:moveTo>
                  <a:lnTo>
                    <a:pt x="313434" y="727892"/>
                  </a:lnTo>
                  <a:lnTo>
                    <a:pt x="313561" y="727751"/>
                  </a:lnTo>
                  <a:lnTo>
                    <a:pt x="313724" y="727516"/>
                  </a:lnTo>
                  <a:lnTo>
                    <a:pt x="313805" y="727375"/>
                  </a:lnTo>
                  <a:lnTo>
                    <a:pt x="313898" y="727234"/>
                  </a:lnTo>
                  <a:lnTo>
                    <a:pt x="314026" y="727093"/>
                  </a:lnTo>
                  <a:lnTo>
                    <a:pt x="314189" y="726858"/>
                  </a:lnTo>
                  <a:lnTo>
                    <a:pt x="314270" y="726717"/>
                  </a:lnTo>
                  <a:lnTo>
                    <a:pt x="314363" y="726574"/>
                  </a:lnTo>
                  <a:lnTo>
                    <a:pt x="314479" y="726433"/>
                  </a:lnTo>
                  <a:lnTo>
                    <a:pt x="314653" y="726198"/>
                  </a:lnTo>
                  <a:lnTo>
                    <a:pt x="314735" y="726057"/>
                  </a:lnTo>
                  <a:lnTo>
                    <a:pt x="314816" y="725916"/>
                  </a:lnTo>
                  <a:lnTo>
                    <a:pt x="314944" y="725775"/>
                  </a:lnTo>
                  <a:lnTo>
                    <a:pt x="315118" y="725540"/>
                  </a:lnTo>
                  <a:lnTo>
                    <a:pt x="315199" y="725397"/>
                  </a:lnTo>
                  <a:lnTo>
                    <a:pt x="315281" y="725256"/>
                  </a:lnTo>
                  <a:lnTo>
                    <a:pt x="315745" y="724598"/>
                  </a:lnTo>
                  <a:lnTo>
                    <a:pt x="315873" y="724457"/>
                  </a:lnTo>
                  <a:lnTo>
                    <a:pt x="315955" y="724315"/>
                  </a:lnTo>
                  <a:lnTo>
                    <a:pt x="316047" y="724174"/>
                  </a:lnTo>
                  <a:lnTo>
                    <a:pt x="316210" y="723938"/>
                  </a:lnTo>
                  <a:lnTo>
                    <a:pt x="316338" y="723797"/>
                  </a:lnTo>
                  <a:lnTo>
                    <a:pt x="316419" y="723656"/>
                  </a:lnTo>
                  <a:lnTo>
                    <a:pt x="316500" y="723516"/>
                  </a:lnTo>
                  <a:lnTo>
                    <a:pt x="316593" y="723375"/>
                  </a:lnTo>
                  <a:lnTo>
                    <a:pt x="316675" y="723232"/>
                  </a:lnTo>
                  <a:lnTo>
                    <a:pt x="316803" y="723139"/>
                  </a:lnTo>
                  <a:lnTo>
                    <a:pt x="316884" y="722997"/>
                  </a:lnTo>
                  <a:lnTo>
                    <a:pt x="316965" y="722856"/>
                  </a:lnTo>
                  <a:lnTo>
                    <a:pt x="317058" y="722715"/>
                  </a:lnTo>
                  <a:lnTo>
                    <a:pt x="317139" y="722574"/>
                  </a:lnTo>
                  <a:lnTo>
                    <a:pt x="317267" y="722433"/>
                  </a:lnTo>
                  <a:lnTo>
                    <a:pt x="317349" y="722292"/>
                  </a:lnTo>
                  <a:lnTo>
                    <a:pt x="317430" y="722150"/>
                  </a:lnTo>
                  <a:lnTo>
                    <a:pt x="317604" y="721914"/>
                  </a:lnTo>
                  <a:lnTo>
                    <a:pt x="317732" y="721773"/>
                  </a:lnTo>
                  <a:lnTo>
                    <a:pt x="317813" y="721632"/>
                  </a:lnTo>
                  <a:lnTo>
                    <a:pt x="317895" y="721491"/>
                  </a:lnTo>
                  <a:lnTo>
                    <a:pt x="317976" y="721350"/>
                  </a:lnTo>
                  <a:lnTo>
                    <a:pt x="318069" y="721208"/>
                  </a:lnTo>
                  <a:lnTo>
                    <a:pt x="318185" y="721067"/>
                  </a:lnTo>
                  <a:lnTo>
                    <a:pt x="318278" y="720926"/>
                  </a:lnTo>
                  <a:lnTo>
                    <a:pt x="318359" y="720785"/>
                  </a:lnTo>
                  <a:lnTo>
                    <a:pt x="318522" y="720550"/>
                  </a:lnTo>
                  <a:lnTo>
                    <a:pt x="318650" y="720409"/>
                  </a:lnTo>
                  <a:lnTo>
                    <a:pt x="318743" y="720268"/>
                  </a:lnTo>
                  <a:lnTo>
                    <a:pt x="318824" y="720126"/>
                  </a:lnTo>
                  <a:lnTo>
                    <a:pt x="318905" y="719985"/>
                  </a:lnTo>
                  <a:lnTo>
                    <a:pt x="318987" y="719844"/>
                  </a:lnTo>
                  <a:lnTo>
                    <a:pt x="319114" y="719703"/>
                  </a:lnTo>
                  <a:lnTo>
                    <a:pt x="319196" y="719562"/>
                  </a:lnTo>
                  <a:lnTo>
                    <a:pt x="319289" y="719421"/>
                  </a:lnTo>
                  <a:lnTo>
                    <a:pt x="319370" y="719278"/>
                  </a:lnTo>
                  <a:lnTo>
                    <a:pt x="319451" y="719137"/>
                  </a:lnTo>
                  <a:lnTo>
                    <a:pt x="319579" y="718996"/>
                  </a:lnTo>
                  <a:lnTo>
                    <a:pt x="319660" y="718856"/>
                  </a:lnTo>
                  <a:lnTo>
                    <a:pt x="319753" y="718715"/>
                  </a:lnTo>
                  <a:lnTo>
                    <a:pt x="319835" y="718572"/>
                  </a:lnTo>
                  <a:lnTo>
                    <a:pt x="320044" y="718337"/>
                  </a:lnTo>
                  <a:lnTo>
                    <a:pt x="320125" y="718196"/>
                  </a:lnTo>
                  <a:lnTo>
                    <a:pt x="320206" y="718055"/>
                  </a:lnTo>
                  <a:lnTo>
                    <a:pt x="320299" y="717914"/>
                  </a:lnTo>
                  <a:lnTo>
                    <a:pt x="320381" y="717773"/>
                  </a:lnTo>
                  <a:lnTo>
                    <a:pt x="320508" y="717632"/>
                  </a:lnTo>
                  <a:lnTo>
                    <a:pt x="320590" y="717490"/>
                  </a:lnTo>
                  <a:lnTo>
                    <a:pt x="320671" y="717349"/>
                  </a:lnTo>
                  <a:lnTo>
                    <a:pt x="320764" y="717208"/>
                  </a:lnTo>
                  <a:lnTo>
                    <a:pt x="320845" y="717067"/>
                  </a:lnTo>
                  <a:lnTo>
                    <a:pt x="320973" y="716926"/>
                  </a:lnTo>
                  <a:lnTo>
                    <a:pt x="321054" y="716784"/>
                  </a:lnTo>
                  <a:lnTo>
                    <a:pt x="321136" y="716643"/>
                  </a:lnTo>
                  <a:lnTo>
                    <a:pt x="321217" y="716502"/>
                  </a:lnTo>
                  <a:lnTo>
                    <a:pt x="321310" y="716361"/>
                  </a:lnTo>
                  <a:lnTo>
                    <a:pt x="321438" y="716220"/>
                  </a:lnTo>
                  <a:lnTo>
                    <a:pt x="321519" y="716079"/>
                  </a:lnTo>
                  <a:lnTo>
                    <a:pt x="321600" y="715936"/>
                  </a:lnTo>
                  <a:lnTo>
                    <a:pt x="321682" y="715795"/>
                  </a:lnTo>
                  <a:lnTo>
                    <a:pt x="321775" y="715654"/>
                  </a:lnTo>
                  <a:lnTo>
                    <a:pt x="321891" y="715513"/>
                  </a:lnTo>
                  <a:lnTo>
                    <a:pt x="321984" y="715372"/>
                  </a:lnTo>
                  <a:lnTo>
                    <a:pt x="322065" y="715230"/>
                  </a:lnTo>
                  <a:lnTo>
                    <a:pt x="322146" y="715089"/>
                  </a:lnTo>
                  <a:lnTo>
                    <a:pt x="322228" y="714948"/>
                  </a:lnTo>
                  <a:lnTo>
                    <a:pt x="322355" y="714807"/>
                  </a:lnTo>
                  <a:lnTo>
                    <a:pt x="322448" y="714666"/>
                  </a:lnTo>
                  <a:lnTo>
                    <a:pt x="322530" y="714525"/>
                  </a:lnTo>
                  <a:lnTo>
                    <a:pt x="322611" y="714336"/>
                  </a:lnTo>
                  <a:lnTo>
                    <a:pt x="322692" y="714196"/>
                  </a:lnTo>
                  <a:lnTo>
                    <a:pt x="322820" y="714055"/>
                  </a:lnTo>
                  <a:lnTo>
                    <a:pt x="322901" y="713912"/>
                  </a:lnTo>
                  <a:lnTo>
                    <a:pt x="322994" y="713771"/>
                  </a:lnTo>
                  <a:lnTo>
                    <a:pt x="323076" y="713630"/>
                  </a:lnTo>
                  <a:lnTo>
                    <a:pt x="323157" y="713489"/>
                  </a:lnTo>
                  <a:lnTo>
                    <a:pt x="323285" y="713348"/>
                  </a:lnTo>
                  <a:lnTo>
                    <a:pt x="323366" y="713207"/>
                  </a:lnTo>
                  <a:lnTo>
                    <a:pt x="323459" y="713065"/>
                  </a:lnTo>
                  <a:lnTo>
                    <a:pt x="323540" y="712924"/>
                  </a:lnTo>
                  <a:lnTo>
                    <a:pt x="323622" y="712783"/>
                  </a:lnTo>
                  <a:lnTo>
                    <a:pt x="323749" y="712642"/>
                  </a:lnTo>
                  <a:lnTo>
                    <a:pt x="323831" y="712501"/>
                  </a:lnTo>
                  <a:lnTo>
                    <a:pt x="323912" y="712360"/>
                  </a:lnTo>
                  <a:lnTo>
                    <a:pt x="324005" y="712218"/>
                  </a:lnTo>
                  <a:lnTo>
                    <a:pt x="324086" y="712030"/>
                  </a:lnTo>
                  <a:lnTo>
                    <a:pt x="324214" y="711889"/>
                  </a:lnTo>
                  <a:lnTo>
                    <a:pt x="324295" y="711747"/>
                  </a:lnTo>
                  <a:lnTo>
                    <a:pt x="324377" y="711606"/>
                  </a:lnTo>
                  <a:lnTo>
                    <a:pt x="324470" y="711465"/>
                  </a:lnTo>
                  <a:lnTo>
                    <a:pt x="324551" y="711324"/>
                  </a:lnTo>
                  <a:lnTo>
                    <a:pt x="324679" y="711183"/>
                  </a:lnTo>
                  <a:lnTo>
                    <a:pt x="324760" y="711041"/>
                  </a:lnTo>
                  <a:lnTo>
                    <a:pt x="324841" y="710900"/>
                  </a:lnTo>
                  <a:lnTo>
                    <a:pt x="324923" y="710759"/>
                  </a:lnTo>
                  <a:lnTo>
                    <a:pt x="325016" y="710618"/>
                  </a:lnTo>
                  <a:lnTo>
                    <a:pt x="325143" y="710429"/>
                  </a:lnTo>
                  <a:lnTo>
                    <a:pt x="325225" y="710288"/>
                  </a:lnTo>
                  <a:lnTo>
                    <a:pt x="325306" y="710147"/>
                  </a:lnTo>
                  <a:lnTo>
                    <a:pt x="325387" y="710006"/>
                  </a:lnTo>
                  <a:lnTo>
                    <a:pt x="325480" y="709865"/>
                  </a:lnTo>
                  <a:lnTo>
                    <a:pt x="325596" y="709723"/>
                  </a:lnTo>
                  <a:lnTo>
                    <a:pt x="325689" y="709582"/>
                  </a:lnTo>
                  <a:lnTo>
                    <a:pt x="325771" y="709441"/>
                  </a:lnTo>
                  <a:lnTo>
                    <a:pt x="325852" y="709254"/>
                  </a:lnTo>
                  <a:lnTo>
                    <a:pt x="325933" y="709111"/>
                  </a:lnTo>
                  <a:lnTo>
                    <a:pt x="326061" y="708970"/>
                  </a:lnTo>
                  <a:lnTo>
                    <a:pt x="326154" y="708829"/>
                  </a:lnTo>
                  <a:lnTo>
                    <a:pt x="326235" y="708688"/>
                  </a:lnTo>
                  <a:lnTo>
                    <a:pt x="326317" y="708547"/>
                  </a:lnTo>
                  <a:lnTo>
                    <a:pt x="326398" y="708405"/>
                  </a:lnTo>
                  <a:lnTo>
                    <a:pt x="326526" y="708218"/>
                  </a:lnTo>
                  <a:lnTo>
                    <a:pt x="326607" y="708077"/>
                  </a:lnTo>
                  <a:lnTo>
                    <a:pt x="326700" y="707936"/>
                  </a:lnTo>
                  <a:lnTo>
                    <a:pt x="326781" y="707793"/>
                  </a:lnTo>
                  <a:lnTo>
                    <a:pt x="326863" y="707652"/>
                  </a:lnTo>
                  <a:lnTo>
                    <a:pt x="326991" y="707511"/>
                  </a:lnTo>
                  <a:lnTo>
                    <a:pt x="327072" y="707323"/>
                  </a:lnTo>
                  <a:lnTo>
                    <a:pt x="327165" y="707182"/>
                  </a:lnTo>
                  <a:lnTo>
                    <a:pt x="327246" y="707041"/>
                  </a:lnTo>
                  <a:lnTo>
                    <a:pt x="327327" y="706900"/>
                  </a:lnTo>
                  <a:lnTo>
                    <a:pt x="327455" y="706759"/>
                  </a:lnTo>
                  <a:lnTo>
                    <a:pt x="327537" y="706616"/>
                  </a:lnTo>
                  <a:lnTo>
                    <a:pt x="327618" y="706429"/>
                  </a:lnTo>
                  <a:lnTo>
                    <a:pt x="327711" y="706288"/>
                  </a:lnTo>
                  <a:lnTo>
                    <a:pt x="327792" y="706147"/>
                  </a:lnTo>
                  <a:lnTo>
                    <a:pt x="327920" y="706005"/>
                  </a:lnTo>
                  <a:lnTo>
                    <a:pt x="328001" y="705864"/>
                  </a:lnTo>
                  <a:lnTo>
                    <a:pt x="328082" y="705676"/>
                  </a:lnTo>
                  <a:lnTo>
                    <a:pt x="328175" y="705534"/>
                  </a:lnTo>
                  <a:lnTo>
                    <a:pt x="328257" y="705393"/>
                  </a:lnTo>
                  <a:lnTo>
                    <a:pt x="328385" y="705252"/>
                  </a:lnTo>
                  <a:lnTo>
                    <a:pt x="328466" y="705111"/>
                  </a:lnTo>
                  <a:lnTo>
                    <a:pt x="328547" y="704922"/>
                  </a:lnTo>
                  <a:lnTo>
                    <a:pt x="328628" y="704781"/>
                  </a:lnTo>
                  <a:lnTo>
                    <a:pt x="328721" y="704640"/>
                  </a:lnTo>
                  <a:lnTo>
                    <a:pt x="328849" y="704499"/>
                  </a:lnTo>
                  <a:lnTo>
                    <a:pt x="328931" y="704358"/>
                  </a:lnTo>
                  <a:lnTo>
                    <a:pt x="329012" y="704169"/>
                  </a:lnTo>
                  <a:lnTo>
                    <a:pt x="329093" y="704028"/>
                  </a:lnTo>
                  <a:lnTo>
                    <a:pt x="329186" y="703887"/>
                  </a:lnTo>
                  <a:lnTo>
                    <a:pt x="329302" y="703745"/>
                  </a:lnTo>
                  <a:lnTo>
                    <a:pt x="329395" y="703558"/>
                  </a:lnTo>
                  <a:lnTo>
                    <a:pt x="329477" y="703417"/>
                  </a:lnTo>
                  <a:lnTo>
                    <a:pt x="329558" y="703276"/>
                  </a:lnTo>
                  <a:lnTo>
                    <a:pt x="329639" y="703133"/>
                  </a:lnTo>
                  <a:lnTo>
                    <a:pt x="329767" y="702946"/>
                  </a:lnTo>
                  <a:lnTo>
                    <a:pt x="329860" y="702805"/>
                  </a:lnTo>
                  <a:lnTo>
                    <a:pt x="329941" y="702663"/>
                  </a:lnTo>
                  <a:lnTo>
                    <a:pt x="330023" y="702522"/>
                  </a:lnTo>
                  <a:lnTo>
                    <a:pt x="330104" y="702334"/>
                  </a:lnTo>
                  <a:lnTo>
                    <a:pt x="330232" y="702193"/>
                  </a:lnTo>
                  <a:lnTo>
                    <a:pt x="330313" y="702051"/>
                  </a:lnTo>
                  <a:lnTo>
                    <a:pt x="330406" y="701910"/>
                  </a:lnTo>
                  <a:lnTo>
                    <a:pt x="330487" y="701722"/>
                  </a:lnTo>
                  <a:lnTo>
                    <a:pt x="330569" y="701580"/>
                  </a:lnTo>
                  <a:lnTo>
                    <a:pt x="330696" y="701439"/>
                  </a:lnTo>
                  <a:lnTo>
                    <a:pt x="330778" y="701298"/>
                  </a:lnTo>
                  <a:lnTo>
                    <a:pt x="330871" y="701109"/>
                  </a:lnTo>
                  <a:lnTo>
                    <a:pt x="330952" y="700968"/>
                  </a:lnTo>
                  <a:lnTo>
                    <a:pt x="331033" y="700827"/>
                  </a:lnTo>
                  <a:lnTo>
                    <a:pt x="331161" y="700686"/>
                  </a:lnTo>
                  <a:lnTo>
                    <a:pt x="331242" y="700497"/>
                  </a:lnTo>
                  <a:lnTo>
                    <a:pt x="331324" y="700357"/>
                  </a:lnTo>
                  <a:lnTo>
                    <a:pt x="331417" y="700216"/>
                  </a:lnTo>
                  <a:lnTo>
                    <a:pt x="331498" y="700027"/>
                  </a:lnTo>
                  <a:lnTo>
                    <a:pt x="331626" y="699886"/>
                  </a:lnTo>
                  <a:lnTo>
                    <a:pt x="331707" y="699745"/>
                  </a:lnTo>
                  <a:lnTo>
                    <a:pt x="331788" y="699557"/>
                  </a:lnTo>
                </a:path>
                <a:path w="926464" h="787400">
                  <a:moveTo>
                    <a:pt x="331788" y="699557"/>
                  </a:moveTo>
                  <a:lnTo>
                    <a:pt x="331881" y="699415"/>
                  </a:lnTo>
                  <a:lnTo>
                    <a:pt x="331963" y="699274"/>
                  </a:lnTo>
                  <a:lnTo>
                    <a:pt x="332090" y="699133"/>
                  </a:lnTo>
                  <a:lnTo>
                    <a:pt x="332172" y="698944"/>
                  </a:lnTo>
                  <a:lnTo>
                    <a:pt x="332253" y="698803"/>
                  </a:lnTo>
                  <a:lnTo>
                    <a:pt x="332334" y="698662"/>
                  </a:lnTo>
                  <a:lnTo>
                    <a:pt x="332427" y="698473"/>
                  </a:lnTo>
                  <a:lnTo>
                    <a:pt x="332555" y="698332"/>
                  </a:lnTo>
                  <a:lnTo>
                    <a:pt x="332636" y="698191"/>
                  </a:lnTo>
                  <a:lnTo>
                    <a:pt x="332718" y="698004"/>
                  </a:lnTo>
                  <a:lnTo>
                    <a:pt x="332799" y="697862"/>
                  </a:lnTo>
                  <a:lnTo>
                    <a:pt x="332892" y="697721"/>
                  </a:lnTo>
                  <a:lnTo>
                    <a:pt x="333008" y="697533"/>
                  </a:lnTo>
                  <a:lnTo>
                    <a:pt x="333101" y="697391"/>
                  </a:lnTo>
                  <a:lnTo>
                    <a:pt x="333182" y="697250"/>
                  </a:lnTo>
                  <a:lnTo>
                    <a:pt x="333264" y="697062"/>
                  </a:lnTo>
                  <a:lnTo>
                    <a:pt x="333345" y="696920"/>
                  </a:lnTo>
                  <a:lnTo>
                    <a:pt x="333473" y="696779"/>
                  </a:lnTo>
                  <a:lnTo>
                    <a:pt x="333566" y="696592"/>
                  </a:lnTo>
                  <a:lnTo>
                    <a:pt x="333647" y="696451"/>
                  </a:lnTo>
                  <a:lnTo>
                    <a:pt x="333728" y="696308"/>
                  </a:lnTo>
                  <a:lnTo>
                    <a:pt x="333810" y="696121"/>
                  </a:lnTo>
                  <a:lnTo>
                    <a:pt x="333937" y="695980"/>
                  </a:lnTo>
                  <a:lnTo>
                    <a:pt x="334019" y="695838"/>
                  </a:lnTo>
                  <a:lnTo>
                    <a:pt x="334112" y="695650"/>
                  </a:lnTo>
                  <a:lnTo>
                    <a:pt x="334193" y="695509"/>
                  </a:lnTo>
                  <a:lnTo>
                    <a:pt x="334274" y="695320"/>
                  </a:lnTo>
                  <a:lnTo>
                    <a:pt x="334402" y="695179"/>
                  </a:lnTo>
                  <a:lnTo>
                    <a:pt x="334483" y="695038"/>
                  </a:lnTo>
                  <a:lnTo>
                    <a:pt x="334576" y="694849"/>
                  </a:lnTo>
                  <a:lnTo>
                    <a:pt x="334658" y="694708"/>
                  </a:lnTo>
                  <a:lnTo>
                    <a:pt x="334739" y="694567"/>
                  </a:lnTo>
                  <a:lnTo>
                    <a:pt x="334867" y="694379"/>
                  </a:lnTo>
                  <a:lnTo>
                    <a:pt x="334948" y="694238"/>
                  </a:lnTo>
                  <a:lnTo>
                    <a:pt x="335029" y="694049"/>
                  </a:lnTo>
                  <a:lnTo>
                    <a:pt x="335122" y="693908"/>
                  </a:lnTo>
                  <a:lnTo>
                    <a:pt x="335204" y="693767"/>
                  </a:lnTo>
                  <a:lnTo>
                    <a:pt x="335331" y="693579"/>
                  </a:lnTo>
                  <a:lnTo>
                    <a:pt x="335413" y="693437"/>
                  </a:lnTo>
                  <a:lnTo>
                    <a:pt x="335494" y="693249"/>
                  </a:lnTo>
                  <a:lnTo>
                    <a:pt x="335587" y="693109"/>
                  </a:lnTo>
                  <a:lnTo>
                    <a:pt x="335668" y="692966"/>
                  </a:lnTo>
                  <a:lnTo>
                    <a:pt x="335796" y="692779"/>
                  </a:lnTo>
                  <a:lnTo>
                    <a:pt x="335877" y="692638"/>
                  </a:lnTo>
                  <a:lnTo>
                    <a:pt x="335959" y="692449"/>
                  </a:lnTo>
                  <a:lnTo>
                    <a:pt x="336040" y="692308"/>
                  </a:lnTo>
                  <a:lnTo>
                    <a:pt x="336133" y="692167"/>
                  </a:lnTo>
                  <a:lnTo>
                    <a:pt x="336261" y="691978"/>
                  </a:lnTo>
                  <a:lnTo>
                    <a:pt x="336342" y="691837"/>
                  </a:lnTo>
                  <a:lnTo>
                    <a:pt x="336423" y="691648"/>
                  </a:lnTo>
                  <a:lnTo>
                    <a:pt x="336505" y="691507"/>
                  </a:lnTo>
                  <a:lnTo>
                    <a:pt x="336598" y="691320"/>
                  </a:lnTo>
                  <a:lnTo>
                    <a:pt x="336725" y="691178"/>
                  </a:lnTo>
                  <a:lnTo>
                    <a:pt x="336807" y="691037"/>
                  </a:lnTo>
                  <a:lnTo>
                    <a:pt x="336888" y="690849"/>
                  </a:lnTo>
                  <a:lnTo>
                    <a:pt x="336969" y="690708"/>
                  </a:lnTo>
                  <a:lnTo>
                    <a:pt x="337051" y="690519"/>
                  </a:lnTo>
                  <a:lnTo>
                    <a:pt x="337178" y="690378"/>
                  </a:lnTo>
                  <a:lnTo>
                    <a:pt x="337271" y="690189"/>
                  </a:lnTo>
                  <a:lnTo>
                    <a:pt x="337353" y="690048"/>
                  </a:lnTo>
                  <a:lnTo>
                    <a:pt x="337434" y="689860"/>
                  </a:lnTo>
                  <a:lnTo>
                    <a:pt x="337515" y="689719"/>
                  </a:lnTo>
                  <a:lnTo>
                    <a:pt x="337643" y="689531"/>
                  </a:lnTo>
                  <a:lnTo>
                    <a:pt x="337724" y="689390"/>
                  </a:lnTo>
                  <a:lnTo>
                    <a:pt x="337817" y="689248"/>
                  </a:lnTo>
                  <a:lnTo>
                    <a:pt x="337899" y="689060"/>
                  </a:lnTo>
                  <a:lnTo>
                    <a:pt x="337980" y="688919"/>
                  </a:lnTo>
                  <a:lnTo>
                    <a:pt x="338108" y="688730"/>
                  </a:lnTo>
                  <a:lnTo>
                    <a:pt x="338189" y="688589"/>
                  </a:lnTo>
                  <a:lnTo>
                    <a:pt x="338282" y="688401"/>
                  </a:lnTo>
                  <a:lnTo>
                    <a:pt x="338363" y="688264"/>
                  </a:lnTo>
                  <a:lnTo>
                    <a:pt x="338445" y="688070"/>
                  </a:lnTo>
                  <a:lnTo>
                    <a:pt x="338573" y="687927"/>
                  </a:lnTo>
                  <a:lnTo>
                    <a:pt x="338654" y="687746"/>
                  </a:lnTo>
                  <a:lnTo>
                    <a:pt x="338735" y="687604"/>
                  </a:lnTo>
                  <a:lnTo>
                    <a:pt x="338828" y="687410"/>
                  </a:lnTo>
                  <a:lnTo>
                    <a:pt x="338909" y="687268"/>
                  </a:lnTo>
                  <a:lnTo>
                    <a:pt x="339037" y="687087"/>
                  </a:lnTo>
                  <a:lnTo>
                    <a:pt x="339119" y="686944"/>
                  </a:lnTo>
                  <a:lnTo>
                    <a:pt x="339200" y="686750"/>
                  </a:lnTo>
                  <a:lnTo>
                    <a:pt x="339293" y="686608"/>
                  </a:lnTo>
                  <a:lnTo>
                    <a:pt x="339374" y="686427"/>
                  </a:lnTo>
                  <a:lnTo>
                    <a:pt x="339502" y="686285"/>
                  </a:lnTo>
                  <a:lnTo>
                    <a:pt x="339583" y="686091"/>
                  </a:lnTo>
                  <a:lnTo>
                    <a:pt x="339664" y="685948"/>
                  </a:lnTo>
                  <a:lnTo>
                    <a:pt x="339746" y="685767"/>
                  </a:lnTo>
                  <a:lnTo>
                    <a:pt x="339839" y="685625"/>
                  </a:lnTo>
                  <a:lnTo>
                    <a:pt x="339967" y="685431"/>
                  </a:lnTo>
                  <a:lnTo>
                    <a:pt x="340048" y="685289"/>
                  </a:lnTo>
                  <a:lnTo>
                    <a:pt x="340129" y="685108"/>
                  </a:lnTo>
                  <a:lnTo>
                    <a:pt x="340210" y="684965"/>
                  </a:lnTo>
                  <a:lnTo>
                    <a:pt x="340303" y="684771"/>
                  </a:lnTo>
                  <a:lnTo>
                    <a:pt x="340431" y="684629"/>
                  </a:lnTo>
                  <a:lnTo>
                    <a:pt x="340513" y="684448"/>
                  </a:lnTo>
                  <a:lnTo>
                    <a:pt x="340594" y="684254"/>
                  </a:lnTo>
                  <a:lnTo>
                    <a:pt x="340675" y="684112"/>
                  </a:lnTo>
                  <a:lnTo>
                    <a:pt x="340756" y="683931"/>
                  </a:lnTo>
                  <a:lnTo>
                    <a:pt x="340884" y="683789"/>
                  </a:lnTo>
                  <a:lnTo>
                    <a:pt x="340977" y="683595"/>
                  </a:lnTo>
                  <a:lnTo>
                    <a:pt x="341059" y="683452"/>
                  </a:lnTo>
                  <a:lnTo>
                    <a:pt x="341140" y="683271"/>
                  </a:lnTo>
                  <a:lnTo>
                    <a:pt x="341221" y="683129"/>
                  </a:lnTo>
                  <a:lnTo>
                    <a:pt x="341349" y="682935"/>
                  </a:lnTo>
                  <a:lnTo>
                    <a:pt x="341430" y="682806"/>
                  </a:lnTo>
                  <a:lnTo>
                    <a:pt x="341523" y="682612"/>
                  </a:lnTo>
                  <a:lnTo>
                    <a:pt x="341605" y="682418"/>
                  </a:lnTo>
                  <a:lnTo>
                    <a:pt x="341686" y="682288"/>
                  </a:lnTo>
                  <a:lnTo>
                    <a:pt x="341814" y="682094"/>
                  </a:lnTo>
                  <a:lnTo>
                    <a:pt x="341895" y="681952"/>
                  </a:lnTo>
                  <a:lnTo>
                    <a:pt x="341988" y="681758"/>
                  </a:lnTo>
                  <a:lnTo>
                    <a:pt x="342069" y="681629"/>
                  </a:lnTo>
                  <a:lnTo>
                    <a:pt x="342150" y="681435"/>
                  </a:lnTo>
                  <a:lnTo>
                    <a:pt x="342278" y="681241"/>
                  </a:lnTo>
                  <a:lnTo>
                    <a:pt x="342360" y="681111"/>
                  </a:lnTo>
                  <a:lnTo>
                    <a:pt x="342453" y="680917"/>
                  </a:lnTo>
                  <a:lnTo>
                    <a:pt x="342534" y="680775"/>
                  </a:lnTo>
                  <a:lnTo>
                    <a:pt x="342615" y="680581"/>
                  </a:lnTo>
                  <a:lnTo>
                    <a:pt x="342743" y="680400"/>
                  </a:lnTo>
                  <a:lnTo>
                    <a:pt x="342824" y="680258"/>
                  </a:lnTo>
                  <a:lnTo>
                    <a:pt x="342906" y="680064"/>
                  </a:lnTo>
                  <a:lnTo>
                    <a:pt x="342999" y="679934"/>
                  </a:lnTo>
                  <a:lnTo>
                    <a:pt x="343080" y="679740"/>
                  </a:lnTo>
                  <a:lnTo>
                    <a:pt x="343208" y="679546"/>
                  </a:lnTo>
                  <a:lnTo>
                    <a:pt x="343289" y="679417"/>
                  </a:lnTo>
                  <a:lnTo>
                    <a:pt x="343370" y="679223"/>
                  </a:lnTo>
                  <a:lnTo>
                    <a:pt x="343452" y="679081"/>
                  </a:lnTo>
                  <a:lnTo>
                    <a:pt x="343545" y="678887"/>
                  </a:lnTo>
                  <a:lnTo>
                    <a:pt x="343672" y="678706"/>
                  </a:lnTo>
                  <a:lnTo>
                    <a:pt x="343754" y="678563"/>
                  </a:lnTo>
                  <a:lnTo>
                    <a:pt x="343835" y="678369"/>
                  </a:lnTo>
                  <a:lnTo>
                    <a:pt x="343916" y="678240"/>
                  </a:lnTo>
                  <a:lnTo>
                    <a:pt x="344009" y="678046"/>
                  </a:lnTo>
                  <a:lnTo>
                    <a:pt x="344137" y="677852"/>
                  </a:lnTo>
                  <a:lnTo>
                    <a:pt x="344218" y="677710"/>
                  </a:lnTo>
                  <a:lnTo>
                    <a:pt x="344300" y="677529"/>
                  </a:lnTo>
                  <a:lnTo>
                    <a:pt x="344381" y="677335"/>
                  </a:lnTo>
                  <a:lnTo>
                    <a:pt x="344462" y="677192"/>
                  </a:lnTo>
                  <a:lnTo>
                    <a:pt x="344590" y="677011"/>
                  </a:lnTo>
                  <a:lnTo>
                    <a:pt x="344683" y="676817"/>
                  </a:lnTo>
                  <a:lnTo>
                    <a:pt x="344764" y="676675"/>
                  </a:lnTo>
                  <a:lnTo>
                    <a:pt x="344846" y="676494"/>
                  </a:lnTo>
                  <a:lnTo>
                    <a:pt x="344927" y="676300"/>
                  </a:lnTo>
                  <a:lnTo>
                    <a:pt x="345055" y="676158"/>
                  </a:lnTo>
                  <a:lnTo>
                    <a:pt x="345136" y="675977"/>
                  </a:lnTo>
                  <a:lnTo>
                    <a:pt x="345229" y="675834"/>
                  </a:lnTo>
                  <a:lnTo>
                    <a:pt x="345310" y="675640"/>
                  </a:lnTo>
                  <a:lnTo>
                    <a:pt x="345392" y="675459"/>
                  </a:lnTo>
                  <a:lnTo>
                    <a:pt x="345519" y="675317"/>
                  </a:lnTo>
                  <a:lnTo>
                    <a:pt x="345601" y="675123"/>
                  </a:lnTo>
                  <a:lnTo>
                    <a:pt x="345694" y="674942"/>
                  </a:lnTo>
                  <a:lnTo>
                    <a:pt x="345775" y="674800"/>
                  </a:lnTo>
                  <a:lnTo>
                    <a:pt x="345856" y="674606"/>
                  </a:lnTo>
                  <a:lnTo>
                    <a:pt x="345984" y="674425"/>
                  </a:lnTo>
                  <a:lnTo>
                    <a:pt x="346065" y="674231"/>
                  </a:lnTo>
                  <a:lnTo>
                    <a:pt x="346158" y="674088"/>
                  </a:lnTo>
                  <a:lnTo>
                    <a:pt x="346240" y="673907"/>
                  </a:lnTo>
                  <a:lnTo>
                    <a:pt x="346321" y="673713"/>
                  </a:lnTo>
                  <a:lnTo>
                    <a:pt x="346449" y="673571"/>
                  </a:lnTo>
                  <a:lnTo>
                    <a:pt x="346530" y="673390"/>
                  </a:lnTo>
                  <a:lnTo>
                    <a:pt x="346611" y="673196"/>
                  </a:lnTo>
                  <a:lnTo>
                    <a:pt x="346704" y="673054"/>
                  </a:lnTo>
                  <a:lnTo>
                    <a:pt x="346786" y="672873"/>
                  </a:lnTo>
                  <a:lnTo>
                    <a:pt x="346913" y="672679"/>
                  </a:lnTo>
                  <a:lnTo>
                    <a:pt x="346995" y="672536"/>
                  </a:lnTo>
                  <a:lnTo>
                    <a:pt x="347076" y="672355"/>
                  </a:lnTo>
                  <a:lnTo>
                    <a:pt x="347157" y="672161"/>
                  </a:lnTo>
                  <a:lnTo>
                    <a:pt x="347250" y="671967"/>
                  </a:lnTo>
                  <a:lnTo>
                    <a:pt x="347378" y="671838"/>
                  </a:lnTo>
                  <a:lnTo>
                    <a:pt x="347459" y="671644"/>
                  </a:lnTo>
                  <a:lnTo>
                    <a:pt x="347541" y="671450"/>
                  </a:lnTo>
                  <a:lnTo>
                    <a:pt x="347622" y="671320"/>
                  </a:lnTo>
                  <a:lnTo>
                    <a:pt x="347715" y="671126"/>
                  </a:lnTo>
                  <a:lnTo>
                    <a:pt x="347831" y="670932"/>
                  </a:lnTo>
                  <a:lnTo>
                    <a:pt x="347924" y="670751"/>
                  </a:lnTo>
                  <a:lnTo>
                    <a:pt x="348005" y="670609"/>
                  </a:lnTo>
                  <a:lnTo>
                    <a:pt x="348087" y="670415"/>
                  </a:lnTo>
                  <a:lnTo>
                    <a:pt x="348180" y="670234"/>
                  </a:lnTo>
                  <a:lnTo>
                    <a:pt x="348296" y="670040"/>
                  </a:lnTo>
                  <a:lnTo>
                    <a:pt x="348389" y="669898"/>
                  </a:lnTo>
                  <a:lnTo>
                    <a:pt x="348470" y="669717"/>
                  </a:lnTo>
                  <a:lnTo>
                    <a:pt x="348551" y="669523"/>
                  </a:lnTo>
                  <a:lnTo>
                    <a:pt x="348633" y="669380"/>
                  </a:lnTo>
                  <a:lnTo>
                    <a:pt x="348760" y="669199"/>
                  </a:lnTo>
                  <a:lnTo>
                    <a:pt x="348842" y="669005"/>
                  </a:lnTo>
                  <a:lnTo>
                    <a:pt x="348935" y="668824"/>
                  </a:lnTo>
                  <a:lnTo>
                    <a:pt x="349016" y="668682"/>
                  </a:lnTo>
                  <a:lnTo>
                    <a:pt x="349097" y="668488"/>
                  </a:lnTo>
                  <a:lnTo>
                    <a:pt x="349225" y="668307"/>
                  </a:lnTo>
                  <a:lnTo>
                    <a:pt x="349306" y="668113"/>
                  </a:lnTo>
                  <a:lnTo>
                    <a:pt x="349399" y="667932"/>
                  </a:lnTo>
                  <a:lnTo>
                    <a:pt x="349481" y="667790"/>
                  </a:lnTo>
                  <a:lnTo>
                    <a:pt x="349562" y="667596"/>
                  </a:lnTo>
                  <a:lnTo>
                    <a:pt x="349690" y="667402"/>
                  </a:lnTo>
                  <a:lnTo>
                    <a:pt x="349771" y="667221"/>
                  </a:lnTo>
                  <a:lnTo>
                    <a:pt x="349864" y="667078"/>
                  </a:lnTo>
                  <a:lnTo>
                    <a:pt x="349945" y="666884"/>
                  </a:lnTo>
                  <a:lnTo>
                    <a:pt x="350027" y="666703"/>
                  </a:lnTo>
                  <a:lnTo>
                    <a:pt x="350155" y="666509"/>
                  </a:lnTo>
                  <a:lnTo>
                    <a:pt x="350236" y="666367"/>
                  </a:lnTo>
                </a:path>
                <a:path w="926464" h="787400">
                  <a:moveTo>
                    <a:pt x="350236" y="666367"/>
                  </a:moveTo>
                  <a:lnTo>
                    <a:pt x="350317" y="666186"/>
                  </a:lnTo>
                  <a:lnTo>
                    <a:pt x="350410" y="665992"/>
                  </a:lnTo>
                  <a:lnTo>
                    <a:pt x="350491" y="665811"/>
                  </a:lnTo>
                  <a:lnTo>
                    <a:pt x="350619" y="665617"/>
                  </a:lnTo>
                  <a:lnTo>
                    <a:pt x="350700" y="665474"/>
                  </a:lnTo>
                  <a:lnTo>
                    <a:pt x="350782" y="665293"/>
                  </a:lnTo>
                  <a:lnTo>
                    <a:pt x="350863" y="665099"/>
                  </a:lnTo>
                  <a:lnTo>
                    <a:pt x="350956" y="664918"/>
                  </a:lnTo>
                  <a:lnTo>
                    <a:pt x="351084" y="664724"/>
                  </a:lnTo>
                  <a:lnTo>
                    <a:pt x="351165" y="664582"/>
                  </a:lnTo>
                  <a:lnTo>
                    <a:pt x="351246" y="664401"/>
                  </a:lnTo>
                  <a:lnTo>
                    <a:pt x="351328" y="664207"/>
                  </a:lnTo>
                  <a:lnTo>
                    <a:pt x="351421" y="664013"/>
                  </a:lnTo>
                  <a:lnTo>
                    <a:pt x="351537" y="663832"/>
                  </a:lnTo>
                  <a:lnTo>
                    <a:pt x="351630" y="663638"/>
                  </a:lnTo>
                  <a:lnTo>
                    <a:pt x="351711" y="663496"/>
                  </a:lnTo>
                  <a:lnTo>
                    <a:pt x="351792" y="663315"/>
                  </a:lnTo>
                  <a:lnTo>
                    <a:pt x="351885" y="663121"/>
                  </a:lnTo>
                  <a:lnTo>
                    <a:pt x="352002" y="662939"/>
                  </a:lnTo>
                  <a:lnTo>
                    <a:pt x="352095" y="662745"/>
                  </a:lnTo>
                  <a:lnTo>
                    <a:pt x="352176" y="662603"/>
                  </a:lnTo>
                  <a:lnTo>
                    <a:pt x="352257" y="662422"/>
                  </a:lnTo>
                  <a:lnTo>
                    <a:pt x="352338" y="662228"/>
                  </a:lnTo>
                  <a:lnTo>
                    <a:pt x="352466" y="662047"/>
                  </a:lnTo>
                  <a:lnTo>
                    <a:pt x="352548" y="661853"/>
                  </a:lnTo>
                  <a:lnTo>
                    <a:pt x="352641" y="661659"/>
                  </a:lnTo>
                  <a:lnTo>
                    <a:pt x="352722" y="661478"/>
                  </a:lnTo>
                  <a:lnTo>
                    <a:pt x="352803" y="661336"/>
                  </a:lnTo>
                  <a:lnTo>
                    <a:pt x="352931" y="661142"/>
                  </a:lnTo>
                  <a:lnTo>
                    <a:pt x="353012" y="660961"/>
                  </a:lnTo>
                  <a:lnTo>
                    <a:pt x="353105" y="660767"/>
                  </a:lnTo>
                  <a:lnTo>
                    <a:pt x="353187" y="660586"/>
                  </a:lnTo>
                  <a:lnTo>
                    <a:pt x="353268" y="660392"/>
                  </a:lnTo>
                  <a:lnTo>
                    <a:pt x="353396" y="660249"/>
                  </a:lnTo>
                  <a:lnTo>
                    <a:pt x="353477" y="660068"/>
                  </a:lnTo>
                  <a:lnTo>
                    <a:pt x="353558" y="659874"/>
                  </a:lnTo>
                  <a:lnTo>
                    <a:pt x="353651" y="659693"/>
                  </a:lnTo>
                  <a:lnTo>
                    <a:pt x="353732" y="659499"/>
                  </a:lnTo>
                  <a:lnTo>
                    <a:pt x="353860" y="659318"/>
                  </a:lnTo>
                  <a:lnTo>
                    <a:pt x="353942" y="659124"/>
                  </a:lnTo>
                  <a:lnTo>
                    <a:pt x="354023" y="658930"/>
                  </a:lnTo>
                  <a:lnTo>
                    <a:pt x="354116" y="658788"/>
                  </a:lnTo>
                  <a:lnTo>
                    <a:pt x="354197" y="658607"/>
                  </a:lnTo>
                  <a:lnTo>
                    <a:pt x="354325" y="658413"/>
                  </a:lnTo>
                  <a:lnTo>
                    <a:pt x="354406" y="658232"/>
                  </a:lnTo>
                  <a:lnTo>
                    <a:pt x="354488" y="658038"/>
                  </a:lnTo>
                  <a:lnTo>
                    <a:pt x="354569" y="657857"/>
                  </a:lnTo>
                  <a:lnTo>
                    <a:pt x="354662" y="657663"/>
                  </a:lnTo>
                  <a:lnTo>
                    <a:pt x="354790" y="657481"/>
                  </a:lnTo>
                  <a:lnTo>
                    <a:pt x="354871" y="657287"/>
                  </a:lnTo>
                  <a:lnTo>
                    <a:pt x="354952" y="657145"/>
                  </a:lnTo>
                  <a:lnTo>
                    <a:pt x="355034" y="656964"/>
                  </a:lnTo>
                  <a:lnTo>
                    <a:pt x="355127" y="656770"/>
                  </a:lnTo>
                  <a:lnTo>
                    <a:pt x="355243" y="656576"/>
                  </a:lnTo>
                  <a:lnTo>
                    <a:pt x="355336" y="656395"/>
                  </a:lnTo>
                  <a:lnTo>
                    <a:pt x="355417" y="656201"/>
                  </a:lnTo>
                  <a:lnTo>
                    <a:pt x="355498" y="656020"/>
                  </a:lnTo>
                  <a:lnTo>
                    <a:pt x="355591" y="655826"/>
                  </a:lnTo>
                  <a:lnTo>
                    <a:pt x="355707" y="655645"/>
                  </a:lnTo>
                  <a:lnTo>
                    <a:pt x="355800" y="655451"/>
                  </a:lnTo>
                  <a:lnTo>
                    <a:pt x="355882" y="655270"/>
                  </a:lnTo>
                  <a:lnTo>
                    <a:pt x="355963" y="655128"/>
                  </a:lnTo>
                  <a:lnTo>
                    <a:pt x="356044" y="654934"/>
                  </a:lnTo>
                  <a:lnTo>
                    <a:pt x="356172" y="654740"/>
                  </a:lnTo>
                  <a:lnTo>
                    <a:pt x="356253" y="654558"/>
                  </a:lnTo>
                  <a:lnTo>
                    <a:pt x="356346" y="654364"/>
                  </a:lnTo>
                  <a:lnTo>
                    <a:pt x="356428" y="654183"/>
                  </a:lnTo>
                  <a:lnTo>
                    <a:pt x="356509" y="653989"/>
                  </a:lnTo>
                  <a:lnTo>
                    <a:pt x="356637" y="653808"/>
                  </a:lnTo>
                  <a:lnTo>
                    <a:pt x="356718" y="653614"/>
                  </a:lnTo>
                  <a:lnTo>
                    <a:pt x="356811" y="653433"/>
                  </a:lnTo>
                  <a:lnTo>
                    <a:pt x="356892" y="653239"/>
                  </a:lnTo>
                  <a:lnTo>
                    <a:pt x="356974" y="653045"/>
                  </a:lnTo>
                  <a:lnTo>
                    <a:pt x="357101" y="652864"/>
                  </a:lnTo>
                  <a:lnTo>
                    <a:pt x="357183" y="652670"/>
                  </a:lnTo>
                  <a:lnTo>
                    <a:pt x="357264" y="652489"/>
                  </a:lnTo>
                  <a:lnTo>
                    <a:pt x="357357" y="652295"/>
                  </a:lnTo>
                  <a:lnTo>
                    <a:pt x="357438" y="652114"/>
                  </a:lnTo>
                  <a:lnTo>
                    <a:pt x="357566" y="651920"/>
                  </a:lnTo>
                  <a:lnTo>
                    <a:pt x="357647" y="651778"/>
                  </a:lnTo>
                  <a:lnTo>
                    <a:pt x="357729" y="651597"/>
                  </a:lnTo>
                  <a:lnTo>
                    <a:pt x="357822" y="651403"/>
                  </a:lnTo>
                  <a:lnTo>
                    <a:pt x="357903" y="651222"/>
                  </a:lnTo>
                  <a:lnTo>
                    <a:pt x="358031" y="651028"/>
                  </a:lnTo>
                  <a:lnTo>
                    <a:pt x="358112" y="650834"/>
                  </a:lnTo>
                  <a:lnTo>
                    <a:pt x="358193" y="650653"/>
                  </a:lnTo>
                  <a:lnTo>
                    <a:pt x="358275" y="650459"/>
                  </a:lnTo>
                  <a:lnTo>
                    <a:pt x="358368" y="650277"/>
                  </a:lnTo>
                  <a:lnTo>
                    <a:pt x="358495" y="650083"/>
                  </a:lnTo>
                  <a:lnTo>
                    <a:pt x="358577" y="649902"/>
                  </a:lnTo>
                  <a:lnTo>
                    <a:pt x="358658" y="649708"/>
                  </a:lnTo>
                  <a:lnTo>
                    <a:pt x="358739" y="649527"/>
                  </a:lnTo>
                  <a:lnTo>
                    <a:pt x="358832" y="649333"/>
                  </a:lnTo>
                  <a:lnTo>
                    <a:pt x="358948" y="649139"/>
                  </a:lnTo>
                  <a:lnTo>
                    <a:pt x="359041" y="648958"/>
                  </a:lnTo>
                  <a:lnTo>
                    <a:pt x="359123" y="648764"/>
                  </a:lnTo>
                  <a:lnTo>
                    <a:pt x="359204" y="648583"/>
                  </a:lnTo>
                  <a:lnTo>
                    <a:pt x="359285" y="648389"/>
                  </a:lnTo>
                  <a:lnTo>
                    <a:pt x="359413" y="648208"/>
                  </a:lnTo>
                  <a:lnTo>
                    <a:pt x="359506" y="648014"/>
                  </a:lnTo>
                  <a:lnTo>
                    <a:pt x="359587" y="647833"/>
                  </a:lnTo>
                  <a:lnTo>
                    <a:pt x="359669" y="647639"/>
                  </a:lnTo>
                  <a:lnTo>
                    <a:pt x="359750" y="647445"/>
                  </a:lnTo>
                  <a:lnTo>
                    <a:pt x="359878" y="647264"/>
                  </a:lnTo>
                  <a:lnTo>
                    <a:pt x="359959" y="647070"/>
                  </a:lnTo>
                  <a:lnTo>
                    <a:pt x="360052" y="646889"/>
                  </a:lnTo>
                  <a:lnTo>
                    <a:pt x="360133" y="646695"/>
                  </a:lnTo>
                  <a:lnTo>
                    <a:pt x="360215" y="646514"/>
                  </a:lnTo>
                  <a:lnTo>
                    <a:pt x="360342" y="646320"/>
                  </a:lnTo>
                  <a:lnTo>
                    <a:pt x="360424" y="646126"/>
                  </a:lnTo>
                  <a:lnTo>
                    <a:pt x="360517" y="645945"/>
                  </a:lnTo>
                  <a:lnTo>
                    <a:pt x="360598" y="645751"/>
                  </a:lnTo>
                  <a:lnTo>
                    <a:pt x="360679" y="645570"/>
                  </a:lnTo>
                  <a:lnTo>
                    <a:pt x="360807" y="645376"/>
                  </a:lnTo>
                  <a:lnTo>
                    <a:pt x="360888" y="645195"/>
                  </a:lnTo>
                  <a:lnTo>
                    <a:pt x="360970" y="644962"/>
                  </a:lnTo>
                  <a:lnTo>
                    <a:pt x="361063" y="644768"/>
                  </a:lnTo>
                  <a:lnTo>
                    <a:pt x="361144" y="644574"/>
                  </a:lnTo>
                  <a:lnTo>
                    <a:pt x="361272" y="644393"/>
                  </a:lnTo>
                  <a:lnTo>
                    <a:pt x="361353" y="644199"/>
                  </a:lnTo>
                  <a:lnTo>
                    <a:pt x="361434" y="644018"/>
                  </a:lnTo>
                  <a:lnTo>
                    <a:pt x="361527" y="643824"/>
                  </a:lnTo>
                  <a:lnTo>
                    <a:pt x="361609" y="643642"/>
                  </a:lnTo>
                  <a:lnTo>
                    <a:pt x="361737" y="643448"/>
                  </a:lnTo>
                  <a:lnTo>
                    <a:pt x="361818" y="643254"/>
                  </a:lnTo>
                  <a:lnTo>
                    <a:pt x="361899" y="643073"/>
                  </a:lnTo>
                  <a:lnTo>
                    <a:pt x="361980" y="642879"/>
                  </a:lnTo>
                  <a:lnTo>
                    <a:pt x="362073" y="642698"/>
                  </a:lnTo>
                  <a:lnTo>
                    <a:pt x="362201" y="642504"/>
                  </a:lnTo>
                  <a:lnTo>
                    <a:pt x="362282" y="642323"/>
                  </a:lnTo>
                  <a:lnTo>
                    <a:pt x="362364" y="642129"/>
                  </a:lnTo>
                  <a:lnTo>
                    <a:pt x="362445" y="641948"/>
                  </a:lnTo>
                  <a:lnTo>
                    <a:pt x="362538" y="641702"/>
                  </a:lnTo>
                  <a:lnTo>
                    <a:pt x="362654" y="641521"/>
                  </a:lnTo>
                  <a:lnTo>
                    <a:pt x="362747" y="641327"/>
                  </a:lnTo>
                  <a:lnTo>
                    <a:pt x="362828" y="641146"/>
                  </a:lnTo>
                  <a:lnTo>
                    <a:pt x="362910" y="640952"/>
                  </a:lnTo>
                  <a:lnTo>
                    <a:pt x="362991" y="640771"/>
                  </a:lnTo>
                  <a:lnTo>
                    <a:pt x="363119" y="640577"/>
                  </a:lnTo>
                  <a:lnTo>
                    <a:pt x="363212" y="640383"/>
                  </a:lnTo>
                  <a:lnTo>
                    <a:pt x="363293" y="640202"/>
                  </a:lnTo>
                  <a:lnTo>
                    <a:pt x="363374" y="640008"/>
                  </a:lnTo>
                  <a:lnTo>
                    <a:pt x="363456" y="639827"/>
                  </a:lnTo>
                  <a:lnTo>
                    <a:pt x="363584" y="639633"/>
                  </a:lnTo>
                  <a:lnTo>
                    <a:pt x="363665" y="639400"/>
                  </a:lnTo>
                  <a:lnTo>
                    <a:pt x="363758" y="639219"/>
                  </a:lnTo>
                  <a:lnTo>
                    <a:pt x="363839" y="639025"/>
                  </a:lnTo>
                  <a:lnTo>
                    <a:pt x="363920" y="638831"/>
                  </a:lnTo>
                  <a:lnTo>
                    <a:pt x="364048" y="638650"/>
                  </a:lnTo>
                  <a:lnTo>
                    <a:pt x="364130" y="638456"/>
                  </a:lnTo>
                  <a:lnTo>
                    <a:pt x="364223" y="638275"/>
                  </a:lnTo>
                  <a:lnTo>
                    <a:pt x="364304" y="638081"/>
                  </a:lnTo>
                  <a:lnTo>
                    <a:pt x="364385" y="637900"/>
                  </a:lnTo>
                  <a:lnTo>
                    <a:pt x="364513" y="637654"/>
                  </a:lnTo>
                  <a:lnTo>
                    <a:pt x="364594" y="637473"/>
                  </a:lnTo>
                  <a:lnTo>
                    <a:pt x="364676" y="637279"/>
                  </a:lnTo>
                  <a:lnTo>
                    <a:pt x="364768" y="637098"/>
                  </a:lnTo>
                  <a:lnTo>
                    <a:pt x="364850" y="636904"/>
                  </a:lnTo>
                  <a:lnTo>
                    <a:pt x="364978" y="636723"/>
                  </a:lnTo>
                  <a:lnTo>
                    <a:pt x="365059" y="636529"/>
                  </a:lnTo>
                  <a:lnTo>
                    <a:pt x="365140" y="636348"/>
                  </a:lnTo>
                  <a:lnTo>
                    <a:pt x="365233" y="636102"/>
                  </a:lnTo>
                  <a:lnTo>
                    <a:pt x="365314" y="635921"/>
                  </a:lnTo>
                  <a:lnTo>
                    <a:pt x="365442" y="635727"/>
                  </a:lnTo>
                  <a:lnTo>
                    <a:pt x="365524" y="635546"/>
                  </a:lnTo>
                  <a:lnTo>
                    <a:pt x="365605" y="635352"/>
                  </a:lnTo>
                  <a:lnTo>
                    <a:pt x="365686" y="635171"/>
                  </a:lnTo>
                  <a:lnTo>
                    <a:pt x="365779" y="634977"/>
                  </a:lnTo>
                  <a:lnTo>
                    <a:pt x="365907" y="634744"/>
                  </a:lnTo>
                  <a:lnTo>
                    <a:pt x="365988" y="634550"/>
                  </a:lnTo>
                  <a:lnTo>
                    <a:pt x="366070" y="634369"/>
                  </a:lnTo>
                  <a:lnTo>
                    <a:pt x="366151" y="634175"/>
                  </a:lnTo>
                  <a:lnTo>
                    <a:pt x="366244" y="633994"/>
                  </a:lnTo>
                  <a:lnTo>
                    <a:pt x="366360" y="633800"/>
                  </a:lnTo>
                  <a:lnTo>
                    <a:pt x="366453" y="633567"/>
                  </a:lnTo>
                  <a:lnTo>
                    <a:pt x="366534" y="633373"/>
                  </a:lnTo>
                  <a:lnTo>
                    <a:pt x="366616" y="633192"/>
                  </a:lnTo>
                  <a:lnTo>
                    <a:pt x="366697" y="632998"/>
                  </a:lnTo>
                  <a:lnTo>
                    <a:pt x="366825" y="632817"/>
                  </a:lnTo>
                  <a:lnTo>
                    <a:pt x="366918" y="632623"/>
                  </a:lnTo>
                  <a:lnTo>
                    <a:pt x="366999" y="632390"/>
                  </a:lnTo>
                  <a:lnTo>
                    <a:pt x="367080" y="632196"/>
                  </a:lnTo>
                  <a:lnTo>
                    <a:pt x="367162" y="632015"/>
                  </a:lnTo>
                  <a:lnTo>
                    <a:pt x="367289" y="631821"/>
                  </a:lnTo>
                  <a:lnTo>
                    <a:pt x="367382" y="631640"/>
                  </a:lnTo>
                  <a:lnTo>
                    <a:pt x="367464" y="631446"/>
                  </a:lnTo>
                  <a:lnTo>
                    <a:pt x="367545" y="631213"/>
                  </a:lnTo>
                  <a:lnTo>
                    <a:pt x="367626" y="631019"/>
                  </a:lnTo>
                  <a:lnTo>
                    <a:pt x="367754" y="630838"/>
                  </a:lnTo>
                  <a:lnTo>
                    <a:pt x="367835" y="630644"/>
                  </a:lnTo>
                  <a:lnTo>
                    <a:pt x="367928" y="630463"/>
                  </a:lnTo>
                  <a:lnTo>
                    <a:pt x="368010" y="630217"/>
                  </a:lnTo>
                  <a:lnTo>
                    <a:pt x="368091" y="630036"/>
                  </a:lnTo>
                  <a:lnTo>
                    <a:pt x="368219" y="629842"/>
                  </a:lnTo>
                  <a:lnTo>
                    <a:pt x="368300" y="629661"/>
                  </a:lnTo>
                  <a:lnTo>
                    <a:pt x="368381" y="629467"/>
                  </a:lnTo>
                  <a:lnTo>
                    <a:pt x="368474" y="629234"/>
                  </a:lnTo>
                  <a:lnTo>
                    <a:pt x="368556" y="629040"/>
                  </a:lnTo>
                  <a:lnTo>
                    <a:pt x="368683" y="628859"/>
                  </a:lnTo>
                </a:path>
                <a:path w="926464" h="787400">
                  <a:moveTo>
                    <a:pt x="368683" y="628859"/>
                  </a:moveTo>
                  <a:lnTo>
                    <a:pt x="368765" y="628665"/>
                  </a:lnTo>
                  <a:lnTo>
                    <a:pt x="368846" y="628484"/>
                  </a:lnTo>
                  <a:lnTo>
                    <a:pt x="368939" y="628251"/>
                  </a:lnTo>
                  <a:lnTo>
                    <a:pt x="369020" y="628057"/>
                  </a:lnTo>
                  <a:lnTo>
                    <a:pt x="369148" y="627863"/>
                  </a:lnTo>
                  <a:lnTo>
                    <a:pt x="369229" y="627682"/>
                  </a:lnTo>
                  <a:lnTo>
                    <a:pt x="369311" y="627488"/>
                  </a:lnTo>
                  <a:lnTo>
                    <a:pt x="369392" y="627256"/>
                  </a:lnTo>
                  <a:lnTo>
                    <a:pt x="369485" y="627074"/>
                  </a:lnTo>
                  <a:lnTo>
                    <a:pt x="369613" y="626880"/>
                  </a:lnTo>
                  <a:lnTo>
                    <a:pt x="369694" y="626686"/>
                  </a:lnTo>
                  <a:lnTo>
                    <a:pt x="369775" y="626454"/>
                  </a:lnTo>
                  <a:lnTo>
                    <a:pt x="369857" y="626273"/>
                  </a:lnTo>
                  <a:lnTo>
                    <a:pt x="369950" y="626079"/>
                  </a:lnTo>
                  <a:lnTo>
                    <a:pt x="370066" y="625898"/>
                  </a:lnTo>
                  <a:lnTo>
                    <a:pt x="370159" y="625652"/>
                  </a:lnTo>
                  <a:lnTo>
                    <a:pt x="370240" y="625471"/>
                  </a:lnTo>
                  <a:lnTo>
                    <a:pt x="370321" y="625277"/>
                  </a:lnTo>
                  <a:lnTo>
                    <a:pt x="370403" y="625096"/>
                  </a:lnTo>
                  <a:lnTo>
                    <a:pt x="370530" y="624863"/>
                  </a:lnTo>
                  <a:lnTo>
                    <a:pt x="370623" y="624669"/>
                  </a:lnTo>
                  <a:lnTo>
                    <a:pt x="370705" y="624475"/>
                  </a:lnTo>
                  <a:lnTo>
                    <a:pt x="370786" y="624294"/>
                  </a:lnTo>
                  <a:lnTo>
                    <a:pt x="370867" y="624061"/>
                  </a:lnTo>
                  <a:lnTo>
                    <a:pt x="370995" y="623867"/>
                  </a:lnTo>
                  <a:lnTo>
                    <a:pt x="371088" y="623686"/>
                  </a:lnTo>
                  <a:lnTo>
                    <a:pt x="371169" y="623492"/>
                  </a:lnTo>
                  <a:lnTo>
                    <a:pt x="371251" y="623259"/>
                  </a:lnTo>
                  <a:lnTo>
                    <a:pt x="371332" y="623065"/>
                  </a:lnTo>
                  <a:lnTo>
                    <a:pt x="371460" y="622884"/>
                  </a:lnTo>
                  <a:lnTo>
                    <a:pt x="371541" y="622690"/>
                  </a:lnTo>
                  <a:lnTo>
                    <a:pt x="371634" y="622457"/>
                  </a:lnTo>
                  <a:lnTo>
                    <a:pt x="371715" y="622263"/>
                  </a:lnTo>
                  <a:lnTo>
                    <a:pt x="371797" y="622082"/>
                  </a:lnTo>
                  <a:lnTo>
                    <a:pt x="371924" y="621849"/>
                  </a:lnTo>
                  <a:lnTo>
                    <a:pt x="372006" y="621655"/>
                  </a:lnTo>
                  <a:lnTo>
                    <a:pt x="372087" y="621461"/>
                  </a:lnTo>
                  <a:lnTo>
                    <a:pt x="372180" y="621280"/>
                  </a:lnTo>
                  <a:lnTo>
                    <a:pt x="372261" y="621047"/>
                  </a:lnTo>
                  <a:lnTo>
                    <a:pt x="372389" y="620853"/>
                  </a:lnTo>
                  <a:lnTo>
                    <a:pt x="372470" y="620672"/>
                  </a:lnTo>
                  <a:lnTo>
                    <a:pt x="372552" y="620427"/>
                  </a:lnTo>
                  <a:lnTo>
                    <a:pt x="372645" y="620246"/>
                  </a:lnTo>
                  <a:lnTo>
                    <a:pt x="372726" y="620052"/>
                  </a:lnTo>
                  <a:lnTo>
                    <a:pt x="372854" y="619870"/>
                  </a:lnTo>
                  <a:lnTo>
                    <a:pt x="372935" y="619638"/>
                  </a:lnTo>
                  <a:lnTo>
                    <a:pt x="373016" y="619444"/>
                  </a:lnTo>
                  <a:lnTo>
                    <a:pt x="373109" y="619250"/>
                  </a:lnTo>
                  <a:lnTo>
                    <a:pt x="373191" y="619017"/>
                  </a:lnTo>
                  <a:lnTo>
                    <a:pt x="373318" y="618836"/>
                  </a:lnTo>
                  <a:lnTo>
                    <a:pt x="373400" y="618642"/>
                  </a:lnTo>
                  <a:lnTo>
                    <a:pt x="373481" y="618409"/>
                  </a:lnTo>
                  <a:lnTo>
                    <a:pt x="373562" y="618215"/>
                  </a:lnTo>
                  <a:lnTo>
                    <a:pt x="373655" y="618034"/>
                  </a:lnTo>
                  <a:lnTo>
                    <a:pt x="373772" y="617840"/>
                  </a:lnTo>
                  <a:lnTo>
                    <a:pt x="373864" y="617607"/>
                  </a:lnTo>
                  <a:lnTo>
                    <a:pt x="373946" y="617413"/>
                  </a:lnTo>
                  <a:lnTo>
                    <a:pt x="374027" y="617232"/>
                  </a:lnTo>
                  <a:lnTo>
                    <a:pt x="374108" y="616999"/>
                  </a:lnTo>
                  <a:lnTo>
                    <a:pt x="374236" y="616805"/>
                  </a:lnTo>
                  <a:lnTo>
                    <a:pt x="374329" y="616624"/>
                  </a:lnTo>
                  <a:lnTo>
                    <a:pt x="374410" y="616378"/>
                  </a:lnTo>
                  <a:lnTo>
                    <a:pt x="374492" y="616197"/>
                  </a:lnTo>
                  <a:lnTo>
                    <a:pt x="374573" y="616003"/>
                  </a:lnTo>
                  <a:lnTo>
                    <a:pt x="374701" y="615770"/>
                  </a:lnTo>
                  <a:lnTo>
                    <a:pt x="374794" y="615589"/>
                  </a:lnTo>
                  <a:lnTo>
                    <a:pt x="374875" y="615395"/>
                  </a:lnTo>
                  <a:lnTo>
                    <a:pt x="374956" y="615163"/>
                  </a:lnTo>
                  <a:lnTo>
                    <a:pt x="375038" y="614969"/>
                  </a:lnTo>
                  <a:lnTo>
                    <a:pt x="375166" y="614788"/>
                  </a:lnTo>
                  <a:lnTo>
                    <a:pt x="375247" y="614542"/>
                  </a:lnTo>
                  <a:lnTo>
                    <a:pt x="375340" y="614361"/>
                  </a:lnTo>
                  <a:lnTo>
                    <a:pt x="375421" y="614167"/>
                  </a:lnTo>
                  <a:lnTo>
                    <a:pt x="375502" y="613934"/>
                  </a:lnTo>
                  <a:lnTo>
                    <a:pt x="375630" y="613753"/>
                  </a:lnTo>
                  <a:lnTo>
                    <a:pt x="375712" y="613559"/>
                  </a:lnTo>
                  <a:lnTo>
                    <a:pt x="375793" y="613326"/>
                  </a:lnTo>
                  <a:lnTo>
                    <a:pt x="375886" y="613132"/>
                  </a:lnTo>
                  <a:lnTo>
                    <a:pt x="375967" y="612899"/>
                  </a:lnTo>
                  <a:lnTo>
                    <a:pt x="376095" y="612718"/>
                  </a:lnTo>
                  <a:lnTo>
                    <a:pt x="376176" y="612524"/>
                  </a:lnTo>
                  <a:lnTo>
                    <a:pt x="376258" y="612291"/>
                  </a:lnTo>
                  <a:lnTo>
                    <a:pt x="376350" y="612097"/>
                  </a:lnTo>
                  <a:lnTo>
                    <a:pt x="376432" y="611916"/>
                  </a:lnTo>
                  <a:lnTo>
                    <a:pt x="376560" y="611670"/>
                  </a:lnTo>
                  <a:lnTo>
                    <a:pt x="376641" y="611489"/>
                  </a:lnTo>
                  <a:lnTo>
                    <a:pt x="376722" y="611257"/>
                  </a:lnTo>
                  <a:lnTo>
                    <a:pt x="376815" y="611063"/>
                  </a:lnTo>
                  <a:lnTo>
                    <a:pt x="376896" y="610882"/>
                  </a:lnTo>
                  <a:lnTo>
                    <a:pt x="377024" y="610636"/>
                  </a:lnTo>
                  <a:lnTo>
                    <a:pt x="377106" y="610455"/>
                  </a:lnTo>
                  <a:lnTo>
                    <a:pt x="377187" y="610261"/>
                  </a:lnTo>
                  <a:lnTo>
                    <a:pt x="377268" y="610028"/>
                  </a:lnTo>
                  <a:lnTo>
                    <a:pt x="377361" y="609847"/>
                  </a:lnTo>
                  <a:lnTo>
                    <a:pt x="377477" y="609601"/>
                  </a:lnTo>
                  <a:lnTo>
                    <a:pt x="377570" y="609420"/>
                  </a:lnTo>
                  <a:lnTo>
                    <a:pt x="377652" y="609226"/>
                  </a:lnTo>
                  <a:lnTo>
                    <a:pt x="377733" y="608993"/>
                  </a:lnTo>
                  <a:lnTo>
                    <a:pt x="377814" y="608799"/>
                  </a:lnTo>
                  <a:lnTo>
                    <a:pt x="377942" y="608566"/>
                  </a:lnTo>
                  <a:lnTo>
                    <a:pt x="378035" y="608385"/>
                  </a:lnTo>
                  <a:lnTo>
                    <a:pt x="378116" y="608191"/>
                  </a:lnTo>
                  <a:lnTo>
                    <a:pt x="378198" y="607959"/>
                  </a:lnTo>
                  <a:lnTo>
                    <a:pt x="378279" y="607765"/>
                  </a:lnTo>
                  <a:lnTo>
                    <a:pt x="378407" y="607532"/>
                  </a:lnTo>
                  <a:lnTo>
                    <a:pt x="378488" y="607351"/>
                  </a:lnTo>
                  <a:lnTo>
                    <a:pt x="378581" y="607157"/>
                  </a:lnTo>
                  <a:lnTo>
                    <a:pt x="378662" y="606924"/>
                  </a:lnTo>
                  <a:lnTo>
                    <a:pt x="378744" y="606730"/>
                  </a:lnTo>
                  <a:lnTo>
                    <a:pt x="378871" y="606497"/>
                  </a:lnTo>
                  <a:lnTo>
                    <a:pt x="378953" y="606316"/>
                  </a:lnTo>
                  <a:lnTo>
                    <a:pt x="379046" y="606122"/>
                  </a:lnTo>
                  <a:lnTo>
                    <a:pt x="379127" y="605889"/>
                  </a:lnTo>
                  <a:lnTo>
                    <a:pt x="379255" y="605695"/>
                  </a:lnTo>
                  <a:lnTo>
                    <a:pt x="379336" y="605462"/>
                  </a:lnTo>
                  <a:lnTo>
                    <a:pt x="379417" y="605281"/>
                  </a:lnTo>
                  <a:lnTo>
                    <a:pt x="379499" y="605036"/>
                  </a:lnTo>
                  <a:lnTo>
                    <a:pt x="379592" y="604854"/>
                  </a:lnTo>
                  <a:lnTo>
                    <a:pt x="379719" y="604660"/>
                  </a:lnTo>
                  <a:lnTo>
                    <a:pt x="379801" y="604428"/>
                  </a:lnTo>
                  <a:lnTo>
                    <a:pt x="379882" y="604234"/>
                  </a:lnTo>
                  <a:lnTo>
                    <a:pt x="379963" y="604001"/>
                  </a:lnTo>
                  <a:lnTo>
                    <a:pt x="380056" y="603820"/>
                  </a:lnTo>
                  <a:lnTo>
                    <a:pt x="380172" y="603587"/>
                  </a:lnTo>
                  <a:lnTo>
                    <a:pt x="380265" y="603393"/>
                  </a:lnTo>
                  <a:lnTo>
                    <a:pt x="380347" y="603160"/>
                  </a:lnTo>
                  <a:lnTo>
                    <a:pt x="380428" y="602966"/>
                  </a:lnTo>
                  <a:lnTo>
                    <a:pt x="380521" y="602785"/>
                  </a:lnTo>
                  <a:lnTo>
                    <a:pt x="380637" y="602539"/>
                  </a:lnTo>
                  <a:lnTo>
                    <a:pt x="380730" y="602358"/>
                  </a:lnTo>
                  <a:lnTo>
                    <a:pt x="380811" y="602125"/>
                  </a:lnTo>
                  <a:lnTo>
                    <a:pt x="380893" y="601931"/>
                  </a:lnTo>
                  <a:lnTo>
                    <a:pt x="380974" y="601699"/>
                  </a:lnTo>
                  <a:lnTo>
                    <a:pt x="381102" y="601505"/>
                  </a:lnTo>
                  <a:lnTo>
                    <a:pt x="381183" y="601272"/>
                  </a:lnTo>
                  <a:lnTo>
                    <a:pt x="381276" y="601091"/>
                  </a:lnTo>
                  <a:lnTo>
                    <a:pt x="381357" y="600845"/>
                  </a:lnTo>
                  <a:lnTo>
                    <a:pt x="381439" y="600664"/>
                  </a:lnTo>
                  <a:lnTo>
                    <a:pt x="381566" y="600470"/>
                  </a:lnTo>
                  <a:lnTo>
                    <a:pt x="381648" y="600237"/>
                  </a:lnTo>
                  <a:lnTo>
                    <a:pt x="381741" y="600056"/>
                  </a:lnTo>
                  <a:lnTo>
                    <a:pt x="381822" y="599810"/>
                  </a:lnTo>
                  <a:lnTo>
                    <a:pt x="381903" y="599629"/>
                  </a:lnTo>
                  <a:lnTo>
                    <a:pt x="382031" y="599396"/>
                  </a:lnTo>
                  <a:lnTo>
                    <a:pt x="382112" y="599202"/>
                  </a:lnTo>
                  <a:lnTo>
                    <a:pt x="382194" y="598970"/>
                  </a:lnTo>
                  <a:lnTo>
                    <a:pt x="382287" y="598776"/>
                  </a:lnTo>
                  <a:lnTo>
                    <a:pt x="382368" y="598543"/>
                  </a:lnTo>
                  <a:lnTo>
                    <a:pt x="382496" y="598362"/>
                  </a:lnTo>
                  <a:lnTo>
                    <a:pt x="382577" y="598116"/>
                  </a:lnTo>
                  <a:lnTo>
                    <a:pt x="382658" y="597935"/>
                  </a:lnTo>
                  <a:lnTo>
                    <a:pt x="382751" y="597702"/>
                  </a:lnTo>
                  <a:lnTo>
                    <a:pt x="382833" y="597508"/>
                  </a:lnTo>
                  <a:lnTo>
                    <a:pt x="382960" y="597275"/>
                  </a:lnTo>
                  <a:lnTo>
                    <a:pt x="383042" y="597081"/>
                  </a:lnTo>
                  <a:lnTo>
                    <a:pt x="383123" y="596849"/>
                  </a:lnTo>
                  <a:lnTo>
                    <a:pt x="383204" y="596667"/>
                  </a:lnTo>
                  <a:lnTo>
                    <a:pt x="383297" y="596422"/>
                  </a:lnTo>
                  <a:lnTo>
                    <a:pt x="383425" y="596241"/>
                  </a:lnTo>
                  <a:lnTo>
                    <a:pt x="383506" y="596008"/>
                  </a:lnTo>
                  <a:lnTo>
                    <a:pt x="383588" y="595814"/>
                  </a:lnTo>
                  <a:lnTo>
                    <a:pt x="383669" y="595581"/>
                  </a:lnTo>
                  <a:lnTo>
                    <a:pt x="383762" y="595387"/>
                  </a:lnTo>
                  <a:lnTo>
                    <a:pt x="383878" y="595154"/>
                  </a:lnTo>
                  <a:lnTo>
                    <a:pt x="383971" y="594973"/>
                  </a:lnTo>
                  <a:lnTo>
                    <a:pt x="384052" y="594727"/>
                  </a:lnTo>
                  <a:lnTo>
                    <a:pt x="384134" y="594546"/>
                  </a:lnTo>
                  <a:lnTo>
                    <a:pt x="384215" y="594314"/>
                  </a:lnTo>
                  <a:lnTo>
                    <a:pt x="384343" y="594120"/>
                  </a:lnTo>
                  <a:lnTo>
                    <a:pt x="384436" y="593887"/>
                  </a:lnTo>
                  <a:lnTo>
                    <a:pt x="384517" y="593693"/>
                  </a:lnTo>
                  <a:lnTo>
                    <a:pt x="384598" y="593460"/>
                  </a:lnTo>
                  <a:lnTo>
                    <a:pt x="384680" y="593279"/>
                  </a:lnTo>
                  <a:lnTo>
                    <a:pt x="384808" y="593033"/>
                  </a:lnTo>
                  <a:lnTo>
                    <a:pt x="384889" y="592852"/>
                  </a:lnTo>
                  <a:lnTo>
                    <a:pt x="384982" y="592619"/>
                  </a:lnTo>
                  <a:lnTo>
                    <a:pt x="385063" y="592425"/>
                  </a:lnTo>
                  <a:lnTo>
                    <a:pt x="385144" y="592192"/>
                  </a:lnTo>
                  <a:lnTo>
                    <a:pt x="385272" y="591960"/>
                  </a:lnTo>
                  <a:lnTo>
                    <a:pt x="385354" y="591766"/>
                  </a:lnTo>
                  <a:lnTo>
                    <a:pt x="385446" y="591533"/>
                  </a:lnTo>
                  <a:lnTo>
                    <a:pt x="385528" y="591339"/>
                  </a:lnTo>
                  <a:lnTo>
                    <a:pt x="385609" y="591106"/>
                  </a:lnTo>
                  <a:lnTo>
                    <a:pt x="385737" y="590925"/>
                  </a:lnTo>
                  <a:lnTo>
                    <a:pt x="385818" y="590679"/>
                  </a:lnTo>
                  <a:lnTo>
                    <a:pt x="385900" y="590498"/>
                  </a:lnTo>
                  <a:lnTo>
                    <a:pt x="385992" y="590265"/>
                  </a:lnTo>
                  <a:lnTo>
                    <a:pt x="386074" y="590071"/>
                  </a:lnTo>
                  <a:lnTo>
                    <a:pt x="386202" y="589838"/>
                  </a:lnTo>
                  <a:lnTo>
                    <a:pt x="386283" y="589606"/>
                  </a:lnTo>
                  <a:lnTo>
                    <a:pt x="386364" y="589412"/>
                  </a:lnTo>
                  <a:lnTo>
                    <a:pt x="386457" y="589179"/>
                  </a:lnTo>
                  <a:lnTo>
                    <a:pt x="386538" y="588985"/>
                  </a:lnTo>
                  <a:lnTo>
                    <a:pt x="386666" y="588752"/>
                  </a:lnTo>
                  <a:lnTo>
                    <a:pt x="386748" y="588571"/>
                  </a:lnTo>
                  <a:lnTo>
                    <a:pt x="386829" y="588325"/>
                  </a:lnTo>
                  <a:lnTo>
                    <a:pt x="386910" y="588144"/>
                  </a:lnTo>
                  <a:lnTo>
                    <a:pt x="387003" y="587911"/>
                  </a:lnTo>
                  <a:lnTo>
                    <a:pt x="387131" y="587666"/>
                  </a:lnTo>
                </a:path>
                <a:path w="926464" h="787400">
                  <a:moveTo>
                    <a:pt x="387131" y="587666"/>
                  </a:moveTo>
                  <a:lnTo>
                    <a:pt x="387212" y="587485"/>
                  </a:lnTo>
                  <a:lnTo>
                    <a:pt x="387294" y="587252"/>
                  </a:lnTo>
                  <a:lnTo>
                    <a:pt x="387375" y="587058"/>
                  </a:lnTo>
                  <a:lnTo>
                    <a:pt x="387468" y="586825"/>
                  </a:lnTo>
                  <a:lnTo>
                    <a:pt x="387584" y="586631"/>
                  </a:lnTo>
                  <a:lnTo>
                    <a:pt x="387677" y="586398"/>
                  </a:lnTo>
                  <a:lnTo>
                    <a:pt x="387758" y="586165"/>
                  </a:lnTo>
                  <a:lnTo>
                    <a:pt x="387840" y="585971"/>
                  </a:lnTo>
                  <a:lnTo>
                    <a:pt x="387921" y="585739"/>
                  </a:lnTo>
                  <a:lnTo>
                    <a:pt x="388049" y="585557"/>
                  </a:lnTo>
                  <a:lnTo>
                    <a:pt x="388142" y="585312"/>
                  </a:lnTo>
                  <a:lnTo>
                    <a:pt x="388223" y="585079"/>
                  </a:lnTo>
                  <a:lnTo>
                    <a:pt x="388304" y="584898"/>
                  </a:lnTo>
                  <a:lnTo>
                    <a:pt x="388386" y="584665"/>
                  </a:lnTo>
                  <a:lnTo>
                    <a:pt x="388513" y="584471"/>
                  </a:lnTo>
                  <a:lnTo>
                    <a:pt x="388595" y="584238"/>
                  </a:lnTo>
                  <a:lnTo>
                    <a:pt x="388688" y="584044"/>
                  </a:lnTo>
                  <a:lnTo>
                    <a:pt x="388769" y="583811"/>
                  </a:lnTo>
                  <a:lnTo>
                    <a:pt x="388850" y="583579"/>
                  </a:lnTo>
                  <a:lnTo>
                    <a:pt x="388978" y="583385"/>
                  </a:lnTo>
                  <a:lnTo>
                    <a:pt x="389059" y="583152"/>
                  </a:lnTo>
                  <a:lnTo>
                    <a:pt x="389152" y="582958"/>
                  </a:lnTo>
                  <a:lnTo>
                    <a:pt x="389234" y="582725"/>
                  </a:lnTo>
                  <a:lnTo>
                    <a:pt x="389315" y="582492"/>
                  </a:lnTo>
                  <a:lnTo>
                    <a:pt x="389443" y="582311"/>
                  </a:lnTo>
                  <a:lnTo>
                    <a:pt x="389524" y="582065"/>
                  </a:lnTo>
                  <a:lnTo>
                    <a:pt x="389605" y="581833"/>
                  </a:lnTo>
                  <a:lnTo>
                    <a:pt x="389698" y="581652"/>
                  </a:lnTo>
                  <a:lnTo>
                    <a:pt x="389780" y="581406"/>
                  </a:lnTo>
                  <a:lnTo>
                    <a:pt x="389907" y="581225"/>
                  </a:lnTo>
                  <a:lnTo>
                    <a:pt x="389989" y="580992"/>
                  </a:lnTo>
                  <a:lnTo>
                    <a:pt x="390070" y="580746"/>
                  </a:lnTo>
                  <a:lnTo>
                    <a:pt x="390163" y="580565"/>
                  </a:lnTo>
                  <a:lnTo>
                    <a:pt x="390244" y="580332"/>
                  </a:lnTo>
                  <a:lnTo>
                    <a:pt x="390372" y="580138"/>
                  </a:lnTo>
                  <a:lnTo>
                    <a:pt x="390453" y="579905"/>
                  </a:lnTo>
                  <a:lnTo>
                    <a:pt x="390535" y="579673"/>
                  </a:lnTo>
                  <a:lnTo>
                    <a:pt x="390616" y="579479"/>
                  </a:lnTo>
                  <a:lnTo>
                    <a:pt x="390709" y="579246"/>
                  </a:lnTo>
                  <a:lnTo>
                    <a:pt x="390837" y="579013"/>
                  </a:lnTo>
                  <a:lnTo>
                    <a:pt x="390918" y="578819"/>
                  </a:lnTo>
                  <a:lnTo>
                    <a:pt x="390999" y="578586"/>
                  </a:lnTo>
                  <a:lnTo>
                    <a:pt x="391081" y="578353"/>
                  </a:lnTo>
                  <a:lnTo>
                    <a:pt x="391174" y="578159"/>
                  </a:lnTo>
                  <a:lnTo>
                    <a:pt x="391290" y="577927"/>
                  </a:lnTo>
                  <a:lnTo>
                    <a:pt x="391383" y="577746"/>
                  </a:lnTo>
                  <a:lnTo>
                    <a:pt x="391464" y="577500"/>
                  </a:lnTo>
                  <a:lnTo>
                    <a:pt x="391545" y="577267"/>
                  </a:lnTo>
                  <a:lnTo>
                    <a:pt x="391627" y="577086"/>
                  </a:lnTo>
                  <a:lnTo>
                    <a:pt x="391754" y="576840"/>
                  </a:lnTo>
                  <a:lnTo>
                    <a:pt x="391847" y="576607"/>
                  </a:lnTo>
                  <a:lnTo>
                    <a:pt x="391929" y="576426"/>
                  </a:lnTo>
                  <a:lnTo>
                    <a:pt x="392010" y="576181"/>
                  </a:lnTo>
                  <a:lnTo>
                    <a:pt x="392091" y="575948"/>
                  </a:lnTo>
                  <a:lnTo>
                    <a:pt x="392219" y="575767"/>
                  </a:lnTo>
                  <a:lnTo>
                    <a:pt x="392300" y="575521"/>
                  </a:lnTo>
                  <a:lnTo>
                    <a:pt x="392393" y="575288"/>
                  </a:lnTo>
                  <a:lnTo>
                    <a:pt x="392475" y="575107"/>
                  </a:lnTo>
                  <a:lnTo>
                    <a:pt x="392556" y="574874"/>
                  </a:lnTo>
                  <a:lnTo>
                    <a:pt x="392684" y="574629"/>
                  </a:lnTo>
                  <a:lnTo>
                    <a:pt x="392765" y="574447"/>
                  </a:lnTo>
                  <a:lnTo>
                    <a:pt x="392858" y="574215"/>
                  </a:lnTo>
                  <a:lnTo>
                    <a:pt x="392939" y="573969"/>
                  </a:lnTo>
                  <a:lnTo>
                    <a:pt x="393021" y="573788"/>
                  </a:lnTo>
                  <a:lnTo>
                    <a:pt x="393148" y="573555"/>
                  </a:lnTo>
                  <a:lnTo>
                    <a:pt x="393230" y="573309"/>
                  </a:lnTo>
                  <a:lnTo>
                    <a:pt x="393311" y="573128"/>
                  </a:lnTo>
                  <a:lnTo>
                    <a:pt x="393404" y="572895"/>
                  </a:lnTo>
                  <a:lnTo>
                    <a:pt x="393485" y="572650"/>
                  </a:lnTo>
                  <a:lnTo>
                    <a:pt x="393613" y="572469"/>
                  </a:lnTo>
                  <a:lnTo>
                    <a:pt x="393694" y="572236"/>
                  </a:lnTo>
                  <a:lnTo>
                    <a:pt x="393776" y="572003"/>
                  </a:lnTo>
                  <a:lnTo>
                    <a:pt x="393869" y="571809"/>
                  </a:lnTo>
                  <a:lnTo>
                    <a:pt x="393950" y="571576"/>
                  </a:lnTo>
                  <a:lnTo>
                    <a:pt x="394078" y="571343"/>
                  </a:lnTo>
                  <a:lnTo>
                    <a:pt x="394159" y="571149"/>
                  </a:lnTo>
                  <a:lnTo>
                    <a:pt x="394240" y="570917"/>
                  </a:lnTo>
                  <a:lnTo>
                    <a:pt x="394322" y="570684"/>
                  </a:lnTo>
                  <a:lnTo>
                    <a:pt x="394415" y="570490"/>
                  </a:lnTo>
                  <a:lnTo>
                    <a:pt x="394542" y="570257"/>
                  </a:lnTo>
                  <a:lnTo>
                    <a:pt x="394624" y="570024"/>
                  </a:lnTo>
                  <a:lnTo>
                    <a:pt x="394705" y="569778"/>
                  </a:lnTo>
                  <a:lnTo>
                    <a:pt x="394786" y="569597"/>
                  </a:lnTo>
                  <a:lnTo>
                    <a:pt x="394879" y="569365"/>
                  </a:lnTo>
                  <a:lnTo>
                    <a:pt x="394996" y="569132"/>
                  </a:lnTo>
                  <a:lnTo>
                    <a:pt x="395088" y="568938"/>
                  </a:lnTo>
                  <a:lnTo>
                    <a:pt x="395170" y="568705"/>
                  </a:lnTo>
                  <a:lnTo>
                    <a:pt x="395251" y="568472"/>
                  </a:lnTo>
                  <a:lnTo>
                    <a:pt x="395332" y="568278"/>
                  </a:lnTo>
                  <a:lnTo>
                    <a:pt x="395460" y="568045"/>
                  </a:lnTo>
                  <a:lnTo>
                    <a:pt x="395553" y="567812"/>
                  </a:lnTo>
                  <a:lnTo>
                    <a:pt x="395634" y="567567"/>
                  </a:lnTo>
                  <a:lnTo>
                    <a:pt x="395716" y="567386"/>
                  </a:lnTo>
                  <a:lnTo>
                    <a:pt x="395797" y="567153"/>
                  </a:lnTo>
                  <a:lnTo>
                    <a:pt x="395925" y="566907"/>
                  </a:lnTo>
                  <a:lnTo>
                    <a:pt x="396018" y="566726"/>
                  </a:lnTo>
                  <a:lnTo>
                    <a:pt x="396099" y="566493"/>
                  </a:lnTo>
                  <a:lnTo>
                    <a:pt x="396180" y="566260"/>
                  </a:lnTo>
                  <a:lnTo>
                    <a:pt x="396262" y="566015"/>
                  </a:lnTo>
                  <a:lnTo>
                    <a:pt x="396390" y="565834"/>
                  </a:lnTo>
                  <a:lnTo>
                    <a:pt x="396471" y="565601"/>
                  </a:lnTo>
                  <a:lnTo>
                    <a:pt x="396564" y="565355"/>
                  </a:lnTo>
                  <a:lnTo>
                    <a:pt x="396645" y="565174"/>
                  </a:lnTo>
                  <a:lnTo>
                    <a:pt x="396726" y="564941"/>
                  </a:lnTo>
                  <a:lnTo>
                    <a:pt x="396854" y="564695"/>
                  </a:lnTo>
                  <a:lnTo>
                    <a:pt x="396936" y="564463"/>
                  </a:lnTo>
                  <a:lnTo>
                    <a:pt x="397017" y="564282"/>
                  </a:lnTo>
                  <a:lnTo>
                    <a:pt x="397110" y="564036"/>
                  </a:lnTo>
                  <a:lnTo>
                    <a:pt x="397191" y="563803"/>
                  </a:lnTo>
                  <a:lnTo>
                    <a:pt x="397319" y="563570"/>
                  </a:lnTo>
                  <a:lnTo>
                    <a:pt x="397400" y="563389"/>
                  </a:lnTo>
                  <a:lnTo>
                    <a:pt x="397482" y="563143"/>
                  </a:lnTo>
                  <a:lnTo>
                    <a:pt x="397574" y="562911"/>
                  </a:lnTo>
                  <a:lnTo>
                    <a:pt x="397656" y="562678"/>
                  </a:lnTo>
                  <a:lnTo>
                    <a:pt x="397784" y="562484"/>
                  </a:lnTo>
                  <a:lnTo>
                    <a:pt x="397865" y="562251"/>
                  </a:lnTo>
                  <a:lnTo>
                    <a:pt x="397946" y="562018"/>
                  </a:lnTo>
                  <a:lnTo>
                    <a:pt x="398028" y="561785"/>
                  </a:lnTo>
                  <a:lnTo>
                    <a:pt x="398120" y="561591"/>
                  </a:lnTo>
                  <a:lnTo>
                    <a:pt x="398248" y="561359"/>
                  </a:lnTo>
                  <a:lnTo>
                    <a:pt x="398330" y="561126"/>
                  </a:lnTo>
                  <a:lnTo>
                    <a:pt x="398411" y="560893"/>
                  </a:lnTo>
                  <a:lnTo>
                    <a:pt x="398492" y="560699"/>
                  </a:lnTo>
                  <a:lnTo>
                    <a:pt x="398585" y="560466"/>
                  </a:lnTo>
                  <a:lnTo>
                    <a:pt x="398701" y="560233"/>
                  </a:lnTo>
                  <a:lnTo>
                    <a:pt x="398794" y="559988"/>
                  </a:lnTo>
                  <a:lnTo>
                    <a:pt x="398876" y="559807"/>
                  </a:lnTo>
                  <a:lnTo>
                    <a:pt x="398957" y="559574"/>
                  </a:lnTo>
                  <a:lnTo>
                    <a:pt x="399038" y="559341"/>
                  </a:lnTo>
                  <a:lnTo>
                    <a:pt x="399166" y="559095"/>
                  </a:lnTo>
                  <a:lnTo>
                    <a:pt x="399259" y="558914"/>
                  </a:lnTo>
                  <a:lnTo>
                    <a:pt x="399340" y="558681"/>
                  </a:lnTo>
                  <a:lnTo>
                    <a:pt x="399422" y="558436"/>
                  </a:lnTo>
                  <a:lnTo>
                    <a:pt x="399503" y="558203"/>
                  </a:lnTo>
                  <a:lnTo>
                    <a:pt x="399631" y="558022"/>
                  </a:lnTo>
                  <a:lnTo>
                    <a:pt x="399724" y="557776"/>
                  </a:lnTo>
                  <a:lnTo>
                    <a:pt x="399805" y="557543"/>
                  </a:lnTo>
                  <a:lnTo>
                    <a:pt x="399886" y="557310"/>
                  </a:lnTo>
                  <a:lnTo>
                    <a:pt x="399968" y="557078"/>
                  </a:lnTo>
                  <a:lnTo>
                    <a:pt x="400095" y="556884"/>
                  </a:lnTo>
                  <a:lnTo>
                    <a:pt x="400177" y="556651"/>
                  </a:lnTo>
                  <a:lnTo>
                    <a:pt x="400270" y="556418"/>
                  </a:lnTo>
                  <a:lnTo>
                    <a:pt x="400351" y="556185"/>
                  </a:lnTo>
                  <a:lnTo>
                    <a:pt x="400432" y="555991"/>
                  </a:lnTo>
                  <a:lnTo>
                    <a:pt x="400560" y="555758"/>
                  </a:lnTo>
                  <a:lnTo>
                    <a:pt x="400641" y="555526"/>
                  </a:lnTo>
                  <a:lnTo>
                    <a:pt x="400723" y="555293"/>
                  </a:lnTo>
                  <a:lnTo>
                    <a:pt x="400816" y="555047"/>
                  </a:lnTo>
                  <a:lnTo>
                    <a:pt x="400897" y="554866"/>
                  </a:lnTo>
                  <a:lnTo>
                    <a:pt x="401025" y="554633"/>
                  </a:lnTo>
                  <a:lnTo>
                    <a:pt x="401106" y="554387"/>
                  </a:lnTo>
                  <a:lnTo>
                    <a:pt x="401187" y="554155"/>
                  </a:lnTo>
                  <a:lnTo>
                    <a:pt x="401280" y="553922"/>
                  </a:lnTo>
                  <a:lnTo>
                    <a:pt x="401362" y="553728"/>
                  </a:lnTo>
                  <a:lnTo>
                    <a:pt x="401489" y="553495"/>
                  </a:lnTo>
                  <a:lnTo>
                    <a:pt x="401571" y="553262"/>
                  </a:lnTo>
                  <a:lnTo>
                    <a:pt x="401652" y="553029"/>
                  </a:lnTo>
                  <a:lnTo>
                    <a:pt x="401745" y="552797"/>
                  </a:lnTo>
                  <a:lnTo>
                    <a:pt x="401826" y="552603"/>
                  </a:lnTo>
                  <a:lnTo>
                    <a:pt x="401954" y="552370"/>
                  </a:lnTo>
                  <a:lnTo>
                    <a:pt x="402035" y="552137"/>
                  </a:lnTo>
                  <a:lnTo>
                    <a:pt x="402117" y="551904"/>
                  </a:lnTo>
                  <a:lnTo>
                    <a:pt x="402198" y="551658"/>
                  </a:lnTo>
                  <a:lnTo>
                    <a:pt x="402291" y="551477"/>
                  </a:lnTo>
                  <a:lnTo>
                    <a:pt x="402407" y="551244"/>
                  </a:lnTo>
                  <a:lnTo>
                    <a:pt x="402500" y="550999"/>
                  </a:lnTo>
                  <a:lnTo>
                    <a:pt x="402581" y="550766"/>
                  </a:lnTo>
                  <a:lnTo>
                    <a:pt x="402663" y="550533"/>
                  </a:lnTo>
                  <a:lnTo>
                    <a:pt x="402744" y="550339"/>
                  </a:lnTo>
                  <a:lnTo>
                    <a:pt x="402872" y="550106"/>
                  </a:lnTo>
                  <a:lnTo>
                    <a:pt x="402965" y="549874"/>
                  </a:lnTo>
                  <a:lnTo>
                    <a:pt x="403046" y="549641"/>
                  </a:lnTo>
                  <a:lnTo>
                    <a:pt x="403127" y="549408"/>
                  </a:lnTo>
                  <a:lnTo>
                    <a:pt x="403209" y="549162"/>
                  </a:lnTo>
                  <a:lnTo>
                    <a:pt x="403336" y="548981"/>
                  </a:lnTo>
                  <a:lnTo>
                    <a:pt x="403418" y="548748"/>
                  </a:lnTo>
                  <a:lnTo>
                    <a:pt x="403511" y="548503"/>
                  </a:lnTo>
                  <a:lnTo>
                    <a:pt x="403592" y="548270"/>
                  </a:lnTo>
                  <a:lnTo>
                    <a:pt x="403673" y="548037"/>
                  </a:lnTo>
                  <a:lnTo>
                    <a:pt x="403801" y="547804"/>
                  </a:lnTo>
                  <a:lnTo>
                    <a:pt x="403882" y="547610"/>
                  </a:lnTo>
                  <a:lnTo>
                    <a:pt x="403975" y="547377"/>
                  </a:lnTo>
                  <a:lnTo>
                    <a:pt x="404057" y="547145"/>
                  </a:lnTo>
                  <a:lnTo>
                    <a:pt x="404138" y="546912"/>
                  </a:lnTo>
                  <a:lnTo>
                    <a:pt x="404266" y="546679"/>
                  </a:lnTo>
                  <a:lnTo>
                    <a:pt x="404347" y="546433"/>
                  </a:lnTo>
                  <a:lnTo>
                    <a:pt x="404428" y="546252"/>
                  </a:lnTo>
                  <a:lnTo>
                    <a:pt x="404521" y="546019"/>
                  </a:lnTo>
                  <a:lnTo>
                    <a:pt x="404603" y="545774"/>
                  </a:lnTo>
                  <a:lnTo>
                    <a:pt x="404730" y="545541"/>
                  </a:lnTo>
                  <a:lnTo>
                    <a:pt x="404812" y="545308"/>
                  </a:lnTo>
                  <a:lnTo>
                    <a:pt x="404893" y="545075"/>
                  </a:lnTo>
                  <a:lnTo>
                    <a:pt x="404986" y="544881"/>
                  </a:lnTo>
                  <a:lnTo>
                    <a:pt x="405067" y="544648"/>
                  </a:lnTo>
                  <a:lnTo>
                    <a:pt x="405195" y="544416"/>
                  </a:lnTo>
                  <a:lnTo>
                    <a:pt x="405276" y="544183"/>
                  </a:lnTo>
                  <a:lnTo>
                    <a:pt x="405358" y="543937"/>
                  </a:lnTo>
                  <a:lnTo>
                    <a:pt x="405451" y="543704"/>
                  </a:lnTo>
                  <a:lnTo>
                    <a:pt x="405532" y="543471"/>
                  </a:lnTo>
                </a:path>
                <a:path w="926464" h="787400">
                  <a:moveTo>
                    <a:pt x="405532" y="543471"/>
                  </a:moveTo>
                  <a:lnTo>
                    <a:pt x="405660" y="543290"/>
                  </a:lnTo>
                  <a:lnTo>
                    <a:pt x="405741" y="543045"/>
                  </a:lnTo>
                  <a:lnTo>
                    <a:pt x="405822" y="542812"/>
                  </a:lnTo>
                  <a:lnTo>
                    <a:pt x="405904" y="542579"/>
                  </a:lnTo>
                  <a:lnTo>
                    <a:pt x="405997" y="542346"/>
                  </a:lnTo>
                  <a:lnTo>
                    <a:pt x="406113" y="542113"/>
                  </a:lnTo>
                  <a:lnTo>
                    <a:pt x="406206" y="541868"/>
                  </a:lnTo>
                  <a:lnTo>
                    <a:pt x="406287" y="541687"/>
                  </a:lnTo>
                  <a:lnTo>
                    <a:pt x="406368" y="541454"/>
                  </a:lnTo>
                  <a:lnTo>
                    <a:pt x="406450" y="541208"/>
                  </a:lnTo>
                  <a:lnTo>
                    <a:pt x="406578" y="540975"/>
                  </a:lnTo>
                  <a:lnTo>
                    <a:pt x="406670" y="540742"/>
                  </a:lnTo>
                  <a:lnTo>
                    <a:pt x="406752" y="540510"/>
                  </a:lnTo>
                  <a:lnTo>
                    <a:pt x="406833" y="540277"/>
                  </a:lnTo>
                  <a:lnTo>
                    <a:pt x="406914" y="540031"/>
                  </a:lnTo>
                  <a:lnTo>
                    <a:pt x="407042" y="539850"/>
                  </a:lnTo>
                  <a:lnTo>
                    <a:pt x="407124" y="539617"/>
                  </a:lnTo>
                  <a:lnTo>
                    <a:pt x="407216" y="539371"/>
                  </a:lnTo>
                  <a:lnTo>
                    <a:pt x="407298" y="539139"/>
                  </a:lnTo>
                  <a:lnTo>
                    <a:pt x="407379" y="538906"/>
                  </a:lnTo>
                  <a:lnTo>
                    <a:pt x="407507" y="538673"/>
                  </a:lnTo>
                  <a:lnTo>
                    <a:pt x="407588" y="538440"/>
                  </a:lnTo>
                  <a:lnTo>
                    <a:pt x="407681" y="538194"/>
                  </a:lnTo>
                  <a:lnTo>
                    <a:pt x="407762" y="537962"/>
                  </a:lnTo>
                  <a:lnTo>
                    <a:pt x="407844" y="537781"/>
                  </a:lnTo>
                  <a:lnTo>
                    <a:pt x="407972" y="537548"/>
                  </a:lnTo>
                  <a:lnTo>
                    <a:pt x="408053" y="537302"/>
                  </a:lnTo>
                  <a:lnTo>
                    <a:pt x="408134" y="537069"/>
                  </a:lnTo>
                  <a:lnTo>
                    <a:pt x="408227" y="536836"/>
                  </a:lnTo>
                  <a:lnTo>
                    <a:pt x="408308" y="536604"/>
                  </a:lnTo>
                  <a:lnTo>
                    <a:pt x="408436" y="536371"/>
                  </a:lnTo>
                  <a:lnTo>
                    <a:pt x="408518" y="536125"/>
                  </a:lnTo>
                  <a:lnTo>
                    <a:pt x="408599" y="535892"/>
                  </a:lnTo>
                  <a:lnTo>
                    <a:pt x="408692" y="535711"/>
                  </a:lnTo>
                  <a:lnTo>
                    <a:pt x="408773" y="535465"/>
                  </a:lnTo>
                  <a:lnTo>
                    <a:pt x="408901" y="535233"/>
                  </a:lnTo>
                  <a:lnTo>
                    <a:pt x="408982" y="535000"/>
                  </a:lnTo>
                  <a:lnTo>
                    <a:pt x="409064" y="534767"/>
                  </a:lnTo>
                  <a:lnTo>
                    <a:pt x="409145" y="534534"/>
                  </a:lnTo>
                  <a:lnTo>
                    <a:pt x="409238" y="534288"/>
                  </a:lnTo>
                  <a:lnTo>
                    <a:pt x="409366" y="534056"/>
                  </a:lnTo>
                  <a:lnTo>
                    <a:pt x="409447" y="533823"/>
                  </a:lnTo>
                  <a:lnTo>
                    <a:pt x="409528" y="533590"/>
                  </a:lnTo>
                  <a:lnTo>
                    <a:pt x="409610" y="533396"/>
                  </a:lnTo>
                  <a:lnTo>
                    <a:pt x="409702" y="533163"/>
                  </a:lnTo>
                  <a:lnTo>
                    <a:pt x="409819" y="532930"/>
                  </a:lnTo>
                  <a:lnTo>
                    <a:pt x="409912" y="532698"/>
                  </a:lnTo>
                  <a:lnTo>
                    <a:pt x="409993" y="532452"/>
                  </a:lnTo>
                  <a:lnTo>
                    <a:pt x="410074" y="532219"/>
                  </a:lnTo>
                  <a:lnTo>
                    <a:pt x="410156" y="531986"/>
                  </a:lnTo>
                  <a:lnTo>
                    <a:pt x="410283" y="531753"/>
                  </a:lnTo>
                  <a:lnTo>
                    <a:pt x="410376" y="531521"/>
                  </a:lnTo>
                  <a:lnTo>
                    <a:pt x="410458" y="531275"/>
                  </a:lnTo>
                  <a:lnTo>
                    <a:pt x="410539" y="531042"/>
                  </a:lnTo>
                  <a:lnTo>
                    <a:pt x="410620" y="530809"/>
                  </a:lnTo>
                  <a:lnTo>
                    <a:pt x="410748" y="530628"/>
                  </a:lnTo>
                  <a:lnTo>
                    <a:pt x="410829" y="530383"/>
                  </a:lnTo>
                  <a:lnTo>
                    <a:pt x="410922" y="530150"/>
                  </a:lnTo>
                  <a:lnTo>
                    <a:pt x="411004" y="529917"/>
                  </a:lnTo>
                  <a:lnTo>
                    <a:pt x="411085" y="529684"/>
                  </a:lnTo>
                  <a:lnTo>
                    <a:pt x="411213" y="529451"/>
                  </a:lnTo>
                  <a:lnTo>
                    <a:pt x="411294" y="529206"/>
                  </a:lnTo>
                  <a:lnTo>
                    <a:pt x="411387" y="528973"/>
                  </a:lnTo>
                  <a:lnTo>
                    <a:pt x="411468" y="528740"/>
                  </a:lnTo>
                  <a:lnTo>
                    <a:pt x="411550" y="528507"/>
                  </a:lnTo>
                  <a:lnTo>
                    <a:pt x="411677" y="528274"/>
                  </a:lnTo>
                  <a:lnTo>
                    <a:pt x="411759" y="528029"/>
                  </a:lnTo>
                  <a:lnTo>
                    <a:pt x="411840" y="527796"/>
                  </a:lnTo>
                  <a:lnTo>
                    <a:pt x="411933" y="527563"/>
                  </a:lnTo>
                  <a:lnTo>
                    <a:pt x="412014" y="527330"/>
                  </a:lnTo>
                  <a:lnTo>
                    <a:pt x="412142" y="527136"/>
                  </a:lnTo>
                  <a:lnTo>
                    <a:pt x="412223" y="526903"/>
                  </a:lnTo>
                  <a:lnTo>
                    <a:pt x="412305" y="526671"/>
                  </a:lnTo>
                  <a:lnTo>
                    <a:pt x="412398" y="526438"/>
                  </a:lnTo>
                  <a:lnTo>
                    <a:pt x="412479" y="526192"/>
                  </a:lnTo>
                  <a:lnTo>
                    <a:pt x="412607" y="525959"/>
                  </a:lnTo>
                  <a:lnTo>
                    <a:pt x="412688" y="525726"/>
                  </a:lnTo>
                  <a:lnTo>
                    <a:pt x="412769" y="525494"/>
                  </a:lnTo>
                  <a:lnTo>
                    <a:pt x="412851" y="525261"/>
                  </a:lnTo>
                  <a:lnTo>
                    <a:pt x="412944" y="525015"/>
                  </a:lnTo>
                  <a:lnTo>
                    <a:pt x="413071" y="524782"/>
                  </a:lnTo>
                  <a:lnTo>
                    <a:pt x="413153" y="524549"/>
                  </a:lnTo>
                  <a:lnTo>
                    <a:pt x="413234" y="524317"/>
                  </a:lnTo>
                  <a:lnTo>
                    <a:pt x="413315" y="524084"/>
                  </a:lnTo>
                  <a:lnTo>
                    <a:pt x="413408" y="523838"/>
                  </a:lnTo>
                  <a:lnTo>
                    <a:pt x="413524" y="523605"/>
                  </a:lnTo>
                  <a:lnTo>
                    <a:pt x="413617" y="523372"/>
                  </a:lnTo>
                  <a:lnTo>
                    <a:pt x="413699" y="523140"/>
                  </a:lnTo>
                  <a:lnTo>
                    <a:pt x="413780" y="522907"/>
                  </a:lnTo>
                  <a:lnTo>
                    <a:pt x="413861" y="522661"/>
                  </a:lnTo>
                  <a:lnTo>
                    <a:pt x="413989" y="522428"/>
                  </a:lnTo>
                  <a:lnTo>
                    <a:pt x="414082" y="522247"/>
                  </a:lnTo>
                  <a:lnTo>
                    <a:pt x="414163" y="522014"/>
                  </a:lnTo>
                  <a:lnTo>
                    <a:pt x="414245" y="521769"/>
                  </a:lnTo>
                  <a:lnTo>
                    <a:pt x="414326" y="521536"/>
                  </a:lnTo>
                  <a:lnTo>
                    <a:pt x="414454" y="521303"/>
                  </a:lnTo>
                  <a:lnTo>
                    <a:pt x="414535" y="521070"/>
                  </a:lnTo>
                  <a:lnTo>
                    <a:pt x="414628" y="520837"/>
                  </a:lnTo>
                  <a:lnTo>
                    <a:pt x="414709" y="520592"/>
                  </a:lnTo>
                  <a:lnTo>
                    <a:pt x="414791" y="520359"/>
                  </a:lnTo>
                  <a:lnTo>
                    <a:pt x="414918" y="520126"/>
                  </a:lnTo>
                  <a:lnTo>
                    <a:pt x="415000" y="519893"/>
                  </a:lnTo>
                  <a:lnTo>
                    <a:pt x="415093" y="519661"/>
                  </a:lnTo>
                  <a:lnTo>
                    <a:pt x="415174" y="519415"/>
                  </a:lnTo>
                  <a:lnTo>
                    <a:pt x="415255" y="519182"/>
                  </a:lnTo>
                  <a:lnTo>
                    <a:pt x="415383" y="518949"/>
                  </a:lnTo>
                  <a:lnTo>
                    <a:pt x="415464" y="518716"/>
                  </a:lnTo>
                  <a:lnTo>
                    <a:pt x="415546" y="518484"/>
                  </a:lnTo>
                  <a:lnTo>
                    <a:pt x="415639" y="518238"/>
                  </a:lnTo>
                  <a:lnTo>
                    <a:pt x="415720" y="518005"/>
                  </a:lnTo>
                  <a:lnTo>
                    <a:pt x="415848" y="517772"/>
                  </a:lnTo>
                  <a:lnTo>
                    <a:pt x="415929" y="517539"/>
                  </a:lnTo>
                  <a:lnTo>
                    <a:pt x="416010" y="517307"/>
                  </a:lnTo>
                  <a:lnTo>
                    <a:pt x="416103" y="517061"/>
                  </a:lnTo>
                  <a:lnTo>
                    <a:pt x="416185" y="516828"/>
                  </a:lnTo>
                  <a:lnTo>
                    <a:pt x="416312" y="516595"/>
                  </a:lnTo>
                  <a:lnTo>
                    <a:pt x="416394" y="516362"/>
                  </a:lnTo>
                  <a:lnTo>
                    <a:pt x="416475" y="516130"/>
                  </a:lnTo>
                  <a:lnTo>
                    <a:pt x="416556" y="515884"/>
                  </a:lnTo>
                  <a:lnTo>
                    <a:pt x="416649" y="515651"/>
                  </a:lnTo>
                  <a:lnTo>
                    <a:pt x="416777" y="515418"/>
                  </a:lnTo>
                  <a:lnTo>
                    <a:pt x="416858" y="515185"/>
                  </a:lnTo>
                  <a:lnTo>
                    <a:pt x="416940" y="514953"/>
                  </a:lnTo>
                  <a:lnTo>
                    <a:pt x="417021" y="514707"/>
                  </a:lnTo>
                  <a:lnTo>
                    <a:pt x="417114" y="514474"/>
                  </a:lnTo>
                  <a:lnTo>
                    <a:pt x="417230" y="514241"/>
                  </a:lnTo>
                  <a:lnTo>
                    <a:pt x="417323" y="514009"/>
                  </a:lnTo>
                  <a:lnTo>
                    <a:pt x="417404" y="513776"/>
                  </a:lnTo>
                  <a:lnTo>
                    <a:pt x="417486" y="513530"/>
                  </a:lnTo>
                  <a:lnTo>
                    <a:pt x="417567" y="513297"/>
                  </a:lnTo>
                  <a:lnTo>
                    <a:pt x="417695" y="513064"/>
                  </a:lnTo>
                  <a:lnTo>
                    <a:pt x="417788" y="512832"/>
                  </a:lnTo>
                  <a:lnTo>
                    <a:pt x="417869" y="512599"/>
                  </a:lnTo>
                  <a:lnTo>
                    <a:pt x="417950" y="512353"/>
                  </a:lnTo>
                  <a:lnTo>
                    <a:pt x="418032" y="512120"/>
                  </a:lnTo>
                  <a:lnTo>
                    <a:pt x="418160" y="511887"/>
                  </a:lnTo>
                  <a:lnTo>
                    <a:pt x="418241" y="511655"/>
                  </a:lnTo>
                  <a:lnTo>
                    <a:pt x="418334" y="511422"/>
                  </a:lnTo>
                  <a:lnTo>
                    <a:pt x="418415" y="511176"/>
                  </a:lnTo>
                  <a:lnTo>
                    <a:pt x="418496" y="510943"/>
                  </a:lnTo>
                  <a:lnTo>
                    <a:pt x="418624" y="510710"/>
                  </a:lnTo>
                  <a:lnTo>
                    <a:pt x="418706" y="510478"/>
                  </a:lnTo>
                  <a:lnTo>
                    <a:pt x="418798" y="510245"/>
                  </a:lnTo>
                  <a:lnTo>
                    <a:pt x="418880" y="510012"/>
                  </a:lnTo>
                  <a:lnTo>
                    <a:pt x="418961" y="509766"/>
                  </a:lnTo>
                  <a:lnTo>
                    <a:pt x="419089" y="509533"/>
                  </a:lnTo>
                  <a:lnTo>
                    <a:pt x="419170" y="509301"/>
                  </a:lnTo>
                  <a:lnTo>
                    <a:pt x="419252" y="509068"/>
                  </a:lnTo>
                  <a:lnTo>
                    <a:pt x="419344" y="508835"/>
                  </a:lnTo>
                  <a:lnTo>
                    <a:pt x="419426" y="508589"/>
                  </a:lnTo>
                  <a:lnTo>
                    <a:pt x="419554" y="508357"/>
                  </a:lnTo>
                  <a:lnTo>
                    <a:pt x="419635" y="508124"/>
                  </a:lnTo>
                  <a:lnTo>
                    <a:pt x="419716" y="507891"/>
                  </a:lnTo>
                  <a:lnTo>
                    <a:pt x="419809" y="507658"/>
                  </a:lnTo>
                  <a:lnTo>
                    <a:pt x="419890" y="507412"/>
                  </a:lnTo>
                  <a:lnTo>
                    <a:pt x="420018" y="507180"/>
                  </a:lnTo>
                  <a:lnTo>
                    <a:pt x="420100" y="506947"/>
                  </a:lnTo>
                  <a:lnTo>
                    <a:pt x="420181" y="506714"/>
                  </a:lnTo>
                  <a:lnTo>
                    <a:pt x="420262" y="506481"/>
                  </a:lnTo>
                  <a:lnTo>
                    <a:pt x="420355" y="506235"/>
                  </a:lnTo>
                  <a:lnTo>
                    <a:pt x="420483" y="506003"/>
                  </a:lnTo>
                  <a:lnTo>
                    <a:pt x="420564" y="505770"/>
                  </a:lnTo>
                  <a:lnTo>
                    <a:pt x="420646" y="505485"/>
                  </a:lnTo>
                  <a:lnTo>
                    <a:pt x="420727" y="505252"/>
                  </a:lnTo>
                  <a:lnTo>
                    <a:pt x="420820" y="505020"/>
                  </a:lnTo>
                  <a:lnTo>
                    <a:pt x="420948" y="504787"/>
                  </a:lnTo>
                  <a:lnTo>
                    <a:pt x="421029" y="504541"/>
                  </a:lnTo>
                  <a:lnTo>
                    <a:pt x="421110" y="504308"/>
                  </a:lnTo>
                  <a:lnTo>
                    <a:pt x="421192" y="504075"/>
                  </a:lnTo>
                  <a:lnTo>
                    <a:pt x="421273" y="503843"/>
                  </a:lnTo>
                  <a:lnTo>
                    <a:pt x="421401" y="503610"/>
                  </a:lnTo>
                  <a:lnTo>
                    <a:pt x="421494" y="503364"/>
                  </a:lnTo>
                  <a:lnTo>
                    <a:pt x="421575" y="503131"/>
                  </a:lnTo>
                  <a:lnTo>
                    <a:pt x="421656" y="502899"/>
                  </a:lnTo>
                  <a:lnTo>
                    <a:pt x="421738" y="502666"/>
                  </a:lnTo>
                  <a:lnTo>
                    <a:pt x="421865" y="502433"/>
                  </a:lnTo>
                  <a:lnTo>
                    <a:pt x="421947" y="502187"/>
                  </a:lnTo>
                  <a:lnTo>
                    <a:pt x="422040" y="501954"/>
                  </a:lnTo>
                  <a:lnTo>
                    <a:pt x="422121" y="501722"/>
                  </a:lnTo>
                  <a:lnTo>
                    <a:pt x="422202" y="501489"/>
                  </a:lnTo>
                  <a:lnTo>
                    <a:pt x="422330" y="501256"/>
                  </a:lnTo>
                  <a:lnTo>
                    <a:pt x="422411" y="501010"/>
                  </a:lnTo>
                  <a:lnTo>
                    <a:pt x="422504" y="500777"/>
                  </a:lnTo>
                  <a:lnTo>
                    <a:pt x="422586" y="500545"/>
                  </a:lnTo>
                  <a:lnTo>
                    <a:pt x="422667" y="500260"/>
                  </a:lnTo>
                  <a:lnTo>
                    <a:pt x="422795" y="500027"/>
                  </a:lnTo>
                  <a:lnTo>
                    <a:pt x="422876" y="499794"/>
                  </a:lnTo>
                  <a:lnTo>
                    <a:pt x="422957" y="499562"/>
                  </a:lnTo>
                  <a:lnTo>
                    <a:pt x="423050" y="499316"/>
                  </a:lnTo>
                  <a:lnTo>
                    <a:pt x="423132" y="499083"/>
                  </a:lnTo>
                  <a:lnTo>
                    <a:pt x="423259" y="498850"/>
                  </a:lnTo>
                  <a:lnTo>
                    <a:pt x="423341" y="498617"/>
                  </a:lnTo>
                  <a:lnTo>
                    <a:pt x="423422" y="498385"/>
                  </a:lnTo>
                  <a:lnTo>
                    <a:pt x="423515" y="498139"/>
                  </a:lnTo>
                  <a:lnTo>
                    <a:pt x="423596" y="497906"/>
                  </a:lnTo>
                  <a:lnTo>
                    <a:pt x="423724" y="497673"/>
                  </a:lnTo>
                  <a:lnTo>
                    <a:pt x="423805" y="497441"/>
                  </a:lnTo>
                  <a:lnTo>
                    <a:pt x="423887" y="497208"/>
                  </a:lnTo>
                  <a:lnTo>
                    <a:pt x="423968" y="496962"/>
                  </a:lnTo>
                </a:path>
                <a:path w="926464" h="787400">
                  <a:moveTo>
                    <a:pt x="423968" y="496962"/>
                  </a:moveTo>
                  <a:lnTo>
                    <a:pt x="424061" y="496729"/>
                  </a:lnTo>
                  <a:lnTo>
                    <a:pt x="424189" y="496445"/>
                  </a:lnTo>
                  <a:lnTo>
                    <a:pt x="424270" y="496212"/>
                  </a:lnTo>
                  <a:lnTo>
                    <a:pt x="424351" y="495979"/>
                  </a:lnTo>
                  <a:lnTo>
                    <a:pt x="424433" y="495746"/>
                  </a:lnTo>
                  <a:lnTo>
                    <a:pt x="424526" y="495513"/>
                  </a:lnTo>
                  <a:lnTo>
                    <a:pt x="424653" y="495268"/>
                  </a:lnTo>
                  <a:lnTo>
                    <a:pt x="424735" y="495035"/>
                  </a:lnTo>
                  <a:lnTo>
                    <a:pt x="424816" y="494802"/>
                  </a:lnTo>
                  <a:lnTo>
                    <a:pt x="424897" y="494569"/>
                  </a:lnTo>
                  <a:lnTo>
                    <a:pt x="424979" y="494336"/>
                  </a:lnTo>
                  <a:lnTo>
                    <a:pt x="425106" y="494091"/>
                  </a:lnTo>
                  <a:lnTo>
                    <a:pt x="425199" y="493858"/>
                  </a:lnTo>
                  <a:lnTo>
                    <a:pt x="425281" y="493625"/>
                  </a:lnTo>
                  <a:lnTo>
                    <a:pt x="425362" y="493341"/>
                  </a:lnTo>
                  <a:lnTo>
                    <a:pt x="425443" y="493108"/>
                  </a:lnTo>
                  <a:lnTo>
                    <a:pt x="425571" y="492875"/>
                  </a:lnTo>
                  <a:lnTo>
                    <a:pt x="425652" y="492642"/>
                  </a:lnTo>
                  <a:lnTo>
                    <a:pt x="425745" y="492396"/>
                  </a:lnTo>
                  <a:lnTo>
                    <a:pt x="425827" y="492164"/>
                  </a:lnTo>
                  <a:lnTo>
                    <a:pt x="425908" y="491931"/>
                  </a:lnTo>
                  <a:lnTo>
                    <a:pt x="426036" y="491698"/>
                  </a:lnTo>
                  <a:lnTo>
                    <a:pt x="426117" y="491465"/>
                  </a:lnTo>
                  <a:lnTo>
                    <a:pt x="426210" y="491219"/>
                  </a:lnTo>
                  <a:lnTo>
                    <a:pt x="426291" y="490987"/>
                  </a:lnTo>
                  <a:lnTo>
                    <a:pt x="426373" y="490754"/>
                  </a:lnTo>
                  <a:lnTo>
                    <a:pt x="426500" y="490469"/>
                  </a:lnTo>
                  <a:lnTo>
                    <a:pt x="426582" y="490236"/>
                  </a:lnTo>
                  <a:lnTo>
                    <a:pt x="426675" y="490004"/>
                  </a:lnTo>
                  <a:lnTo>
                    <a:pt x="426756" y="489771"/>
                  </a:lnTo>
                  <a:lnTo>
                    <a:pt x="426837" y="489525"/>
                  </a:lnTo>
                  <a:lnTo>
                    <a:pt x="426965" y="489292"/>
                  </a:lnTo>
                  <a:lnTo>
                    <a:pt x="427046" y="489060"/>
                  </a:lnTo>
                  <a:lnTo>
                    <a:pt x="427128" y="488827"/>
                  </a:lnTo>
                  <a:lnTo>
                    <a:pt x="427221" y="488594"/>
                  </a:lnTo>
                  <a:lnTo>
                    <a:pt x="427302" y="488348"/>
                  </a:lnTo>
                  <a:lnTo>
                    <a:pt x="427430" y="488077"/>
                  </a:lnTo>
                  <a:lnTo>
                    <a:pt x="427511" y="487831"/>
                  </a:lnTo>
                  <a:lnTo>
                    <a:pt x="427592" y="487598"/>
                  </a:lnTo>
                  <a:lnTo>
                    <a:pt x="427674" y="487365"/>
                  </a:lnTo>
                  <a:lnTo>
                    <a:pt x="427767" y="487132"/>
                  </a:lnTo>
                  <a:lnTo>
                    <a:pt x="427894" y="486900"/>
                  </a:lnTo>
                  <a:lnTo>
                    <a:pt x="427976" y="486654"/>
                  </a:lnTo>
                  <a:lnTo>
                    <a:pt x="428057" y="486421"/>
                  </a:lnTo>
                  <a:lnTo>
                    <a:pt x="428138" y="486188"/>
                  </a:lnTo>
                  <a:lnTo>
                    <a:pt x="428231" y="485955"/>
                  </a:lnTo>
                  <a:lnTo>
                    <a:pt x="428348" y="485671"/>
                  </a:lnTo>
                  <a:lnTo>
                    <a:pt x="428440" y="485438"/>
                  </a:lnTo>
                  <a:lnTo>
                    <a:pt x="428522" y="485205"/>
                  </a:lnTo>
                  <a:lnTo>
                    <a:pt x="428603" y="484960"/>
                  </a:lnTo>
                  <a:lnTo>
                    <a:pt x="428684" y="484727"/>
                  </a:lnTo>
                  <a:lnTo>
                    <a:pt x="429149" y="483511"/>
                  </a:lnTo>
                  <a:lnTo>
                    <a:pt x="429277" y="483265"/>
                  </a:lnTo>
                  <a:lnTo>
                    <a:pt x="429358" y="483032"/>
                  </a:lnTo>
                  <a:lnTo>
                    <a:pt x="429451" y="482800"/>
                  </a:lnTo>
                  <a:lnTo>
                    <a:pt x="429532" y="482567"/>
                  </a:lnTo>
                  <a:lnTo>
                    <a:pt x="429614" y="482334"/>
                  </a:lnTo>
                  <a:lnTo>
                    <a:pt x="429742" y="482088"/>
                  </a:lnTo>
                  <a:lnTo>
                    <a:pt x="429823" y="481855"/>
                  </a:lnTo>
                  <a:lnTo>
                    <a:pt x="429916" y="481623"/>
                  </a:lnTo>
                  <a:lnTo>
                    <a:pt x="429997" y="481338"/>
                  </a:lnTo>
                  <a:lnTo>
                    <a:pt x="430078" y="481105"/>
                  </a:lnTo>
                  <a:lnTo>
                    <a:pt x="430206" y="480873"/>
                  </a:lnTo>
                  <a:lnTo>
                    <a:pt x="430288" y="480640"/>
                  </a:lnTo>
                  <a:lnTo>
                    <a:pt x="430380" y="480394"/>
                  </a:lnTo>
                  <a:lnTo>
                    <a:pt x="430462" y="480161"/>
                  </a:lnTo>
                  <a:lnTo>
                    <a:pt x="430543" y="479928"/>
                  </a:lnTo>
                  <a:lnTo>
                    <a:pt x="430671" y="479696"/>
                  </a:lnTo>
                  <a:lnTo>
                    <a:pt x="430752" y="479411"/>
                  </a:lnTo>
                  <a:lnTo>
                    <a:pt x="430834" y="479178"/>
                  </a:lnTo>
                  <a:lnTo>
                    <a:pt x="430926" y="478945"/>
                  </a:lnTo>
                  <a:lnTo>
                    <a:pt x="431008" y="478700"/>
                  </a:lnTo>
                  <a:lnTo>
                    <a:pt x="431136" y="478467"/>
                  </a:lnTo>
                  <a:lnTo>
                    <a:pt x="431217" y="478234"/>
                  </a:lnTo>
                  <a:lnTo>
                    <a:pt x="431298" y="478001"/>
                  </a:lnTo>
                  <a:lnTo>
                    <a:pt x="431379" y="477768"/>
                  </a:lnTo>
                  <a:lnTo>
                    <a:pt x="431472" y="477484"/>
                  </a:lnTo>
                  <a:lnTo>
                    <a:pt x="431600" y="477251"/>
                  </a:lnTo>
                  <a:lnTo>
                    <a:pt x="431682" y="477005"/>
                  </a:lnTo>
                  <a:lnTo>
                    <a:pt x="431763" y="476773"/>
                  </a:lnTo>
                  <a:lnTo>
                    <a:pt x="431844" y="476540"/>
                  </a:lnTo>
                  <a:lnTo>
                    <a:pt x="431937" y="476307"/>
                  </a:lnTo>
                  <a:lnTo>
                    <a:pt x="432053" y="476074"/>
                  </a:lnTo>
                  <a:lnTo>
                    <a:pt x="432146" y="475790"/>
                  </a:lnTo>
                  <a:lnTo>
                    <a:pt x="432228" y="475557"/>
                  </a:lnTo>
                  <a:lnTo>
                    <a:pt x="432309" y="475311"/>
                  </a:lnTo>
                  <a:lnTo>
                    <a:pt x="432402" y="475078"/>
                  </a:lnTo>
                  <a:lnTo>
                    <a:pt x="432518" y="474845"/>
                  </a:lnTo>
                  <a:lnTo>
                    <a:pt x="432611" y="474613"/>
                  </a:lnTo>
                  <a:lnTo>
                    <a:pt x="432692" y="474380"/>
                  </a:lnTo>
                  <a:lnTo>
                    <a:pt x="432774" y="474095"/>
                  </a:lnTo>
                  <a:lnTo>
                    <a:pt x="432855" y="473850"/>
                  </a:lnTo>
                  <a:lnTo>
                    <a:pt x="432983" y="473617"/>
                  </a:lnTo>
                  <a:lnTo>
                    <a:pt x="433064" y="473384"/>
                  </a:lnTo>
                  <a:lnTo>
                    <a:pt x="433157" y="473151"/>
                  </a:lnTo>
                  <a:lnTo>
                    <a:pt x="433238" y="472918"/>
                  </a:lnTo>
                  <a:lnTo>
                    <a:pt x="433320" y="472686"/>
                  </a:lnTo>
                  <a:lnTo>
                    <a:pt x="433447" y="472401"/>
                  </a:lnTo>
                  <a:lnTo>
                    <a:pt x="433529" y="472155"/>
                  </a:lnTo>
                  <a:lnTo>
                    <a:pt x="433622" y="471922"/>
                  </a:lnTo>
                  <a:lnTo>
                    <a:pt x="433703" y="471690"/>
                  </a:lnTo>
                  <a:lnTo>
                    <a:pt x="433784" y="471457"/>
                  </a:lnTo>
                  <a:lnTo>
                    <a:pt x="433912" y="471224"/>
                  </a:lnTo>
                  <a:lnTo>
                    <a:pt x="433993" y="470978"/>
                  </a:lnTo>
                  <a:lnTo>
                    <a:pt x="434075" y="470707"/>
                  </a:lnTo>
                  <a:lnTo>
                    <a:pt x="434168" y="470461"/>
                  </a:lnTo>
                  <a:lnTo>
                    <a:pt x="434249" y="470228"/>
                  </a:lnTo>
                  <a:lnTo>
                    <a:pt x="434377" y="469995"/>
                  </a:lnTo>
                  <a:lnTo>
                    <a:pt x="434458" y="469763"/>
                  </a:lnTo>
                  <a:lnTo>
                    <a:pt x="434539" y="469530"/>
                  </a:lnTo>
                  <a:lnTo>
                    <a:pt x="434632" y="469284"/>
                  </a:lnTo>
                  <a:lnTo>
                    <a:pt x="434714" y="469012"/>
                  </a:lnTo>
                  <a:lnTo>
                    <a:pt x="434841" y="468767"/>
                  </a:lnTo>
                  <a:lnTo>
                    <a:pt x="434923" y="468534"/>
                  </a:lnTo>
                  <a:lnTo>
                    <a:pt x="435004" y="468301"/>
                  </a:lnTo>
                  <a:lnTo>
                    <a:pt x="435085" y="468068"/>
                  </a:lnTo>
                  <a:lnTo>
                    <a:pt x="435178" y="467835"/>
                  </a:lnTo>
                  <a:lnTo>
                    <a:pt x="435306" y="467551"/>
                  </a:lnTo>
                  <a:lnTo>
                    <a:pt x="435387" y="467318"/>
                  </a:lnTo>
                  <a:lnTo>
                    <a:pt x="435469" y="467072"/>
                  </a:lnTo>
                  <a:lnTo>
                    <a:pt x="435550" y="466840"/>
                  </a:lnTo>
                  <a:lnTo>
                    <a:pt x="435643" y="466607"/>
                  </a:lnTo>
                  <a:lnTo>
                    <a:pt x="435759" y="466374"/>
                  </a:lnTo>
                  <a:lnTo>
                    <a:pt x="435852" y="466089"/>
                  </a:lnTo>
                  <a:lnTo>
                    <a:pt x="435933" y="465857"/>
                  </a:lnTo>
                  <a:lnTo>
                    <a:pt x="436015" y="465624"/>
                  </a:lnTo>
                  <a:lnTo>
                    <a:pt x="436108" y="465378"/>
                  </a:lnTo>
                  <a:lnTo>
                    <a:pt x="436224" y="465145"/>
                  </a:lnTo>
                  <a:lnTo>
                    <a:pt x="436317" y="464912"/>
                  </a:lnTo>
                  <a:lnTo>
                    <a:pt x="436398" y="464628"/>
                  </a:lnTo>
                  <a:lnTo>
                    <a:pt x="436479" y="464395"/>
                  </a:lnTo>
                  <a:lnTo>
                    <a:pt x="436561" y="464162"/>
                  </a:lnTo>
                  <a:lnTo>
                    <a:pt x="436688" y="463929"/>
                  </a:lnTo>
                  <a:lnTo>
                    <a:pt x="436770" y="463684"/>
                  </a:lnTo>
                  <a:lnTo>
                    <a:pt x="436863" y="463451"/>
                  </a:lnTo>
                  <a:lnTo>
                    <a:pt x="436944" y="463166"/>
                  </a:lnTo>
                  <a:lnTo>
                    <a:pt x="437025" y="462934"/>
                  </a:lnTo>
                  <a:lnTo>
                    <a:pt x="437153" y="462701"/>
                  </a:lnTo>
                  <a:lnTo>
                    <a:pt x="437234" y="462468"/>
                  </a:lnTo>
                  <a:lnTo>
                    <a:pt x="437327" y="462235"/>
                  </a:lnTo>
                  <a:lnTo>
                    <a:pt x="437409" y="461989"/>
                  </a:lnTo>
                  <a:lnTo>
                    <a:pt x="437490" y="461718"/>
                  </a:lnTo>
                  <a:lnTo>
                    <a:pt x="437618" y="461472"/>
                  </a:lnTo>
                  <a:lnTo>
                    <a:pt x="437699" y="461239"/>
                  </a:lnTo>
                  <a:lnTo>
                    <a:pt x="437780" y="461006"/>
                  </a:lnTo>
                  <a:lnTo>
                    <a:pt x="437873" y="460774"/>
                  </a:lnTo>
                  <a:lnTo>
                    <a:pt x="437955" y="460541"/>
                  </a:lnTo>
                  <a:lnTo>
                    <a:pt x="438082" y="460256"/>
                  </a:lnTo>
                  <a:lnTo>
                    <a:pt x="438164" y="460023"/>
                  </a:lnTo>
                  <a:lnTo>
                    <a:pt x="438245" y="459778"/>
                  </a:lnTo>
                  <a:lnTo>
                    <a:pt x="438338" y="459545"/>
                  </a:lnTo>
                  <a:lnTo>
                    <a:pt x="438419" y="459312"/>
                  </a:lnTo>
                  <a:lnTo>
                    <a:pt x="438547" y="459028"/>
                  </a:lnTo>
                  <a:lnTo>
                    <a:pt x="438628" y="458795"/>
                  </a:lnTo>
                  <a:lnTo>
                    <a:pt x="438710" y="458562"/>
                  </a:lnTo>
                  <a:lnTo>
                    <a:pt x="438791" y="458329"/>
                  </a:lnTo>
                  <a:lnTo>
                    <a:pt x="438884" y="458083"/>
                  </a:lnTo>
                  <a:lnTo>
                    <a:pt x="439012" y="457851"/>
                  </a:lnTo>
                  <a:lnTo>
                    <a:pt x="439093" y="457566"/>
                  </a:lnTo>
                  <a:lnTo>
                    <a:pt x="439174" y="457333"/>
                  </a:lnTo>
                  <a:lnTo>
                    <a:pt x="439256" y="457100"/>
                  </a:lnTo>
                  <a:lnTo>
                    <a:pt x="439349" y="456868"/>
                  </a:lnTo>
                  <a:lnTo>
                    <a:pt x="439465" y="456622"/>
                  </a:lnTo>
                  <a:lnTo>
                    <a:pt x="439558" y="456350"/>
                  </a:lnTo>
                  <a:lnTo>
                    <a:pt x="439639" y="456105"/>
                  </a:lnTo>
                  <a:lnTo>
                    <a:pt x="439720" y="455872"/>
                  </a:lnTo>
                  <a:lnTo>
                    <a:pt x="439802" y="455639"/>
                  </a:lnTo>
                  <a:lnTo>
                    <a:pt x="439929" y="455406"/>
                  </a:lnTo>
                  <a:lnTo>
                    <a:pt x="440022" y="455173"/>
                  </a:lnTo>
                  <a:lnTo>
                    <a:pt x="440104" y="454889"/>
                  </a:lnTo>
                  <a:lnTo>
                    <a:pt x="440185" y="454656"/>
                  </a:lnTo>
                  <a:lnTo>
                    <a:pt x="440266" y="454410"/>
                  </a:lnTo>
                  <a:lnTo>
                    <a:pt x="440394" y="454177"/>
                  </a:lnTo>
                  <a:lnTo>
                    <a:pt x="440475" y="453945"/>
                  </a:lnTo>
                  <a:lnTo>
                    <a:pt x="440568" y="453660"/>
                  </a:lnTo>
                  <a:lnTo>
                    <a:pt x="440650" y="453427"/>
                  </a:lnTo>
                  <a:lnTo>
                    <a:pt x="440731" y="453195"/>
                  </a:lnTo>
                  <a:lnTo>
                    <a:pt x="440859" y="452962"/>
                  </a:lnTo>
                  <a:lnTo>
                    <a:pt x="440940" y="452716"/>
                  </a:lnTo>
                  <a:lnTo>
                    <a:pt x="441033" y="452444"/>
                  </a:lnTo>
                  <a:lnTo>
                    <a:pt x="441114" y="452199"/>
                  </a:lnTo>
                  <a:lnTo>
                    <a:pt x="441196" y="451966"/>
                  </a:lnTo>
                  <a:lnTo>
                    <a:pt x="441324" y="451733"/>
                  </a:lnTo>
                  <a:lnTo>
                    <a:pt x="441405" y="451500"/>
                  </a:lnTo>
                  <a:lnTo>
                    <a:pt x="441486" y="451216"/>
                  </a:lnTo>
                  <a:lnTo>
                    <a:pt x="441579" y="450983"/>
                  </a:lnTo>
                  <a:lnTo>
                    <a:pt x="441660" y="450750"/>
                  </a:lnTo>
                  <a:lnTo>
                    <a:pt x="441788" y="450504"/>
                  </a:lnTo>
                  <a:lnTo>
                    <a:pt x="441870" y="450272"/>
                  </a:lnTo>
                  <a:lnTo>
                    <a:pt x="441951" y="449987"/>
                  </a:lnTo>
                  <a:lnTo>
                    <a:pt x="442044" y="449754"/>
                  </a:lnTo>
                  <a:lnTo>
                    <a:pt x="442125" y="449521"/>
                  </a:lnTo>
                  <a:lnTo>
                    <a:pt x="442253" y="449289"/>
                  </a:lnTo>
                  <a:lnTo>
                    <a:pt x="442334" y="449056"/>
                  </a:lnTo>
                  <a:lnTo>
                    <a:pt x="442416" y="448771"/>
                  </a:lnTo>
                </a:path>
                <a:path w="926464" h="787400">
                  <a:moveTo>
                    <a:pt x="442416" y="448771"/>
                  </a:moveTo>
                  <a:lnTo>
                    <a:pt x="442497" y="448538"/>
                  </a:lnTo>
                  <a:lnTo>
                    <a:pt x="442590" y="448293"/>
                  </a:lnTo>
                  <a:lnTo>
                    <a:pt x="442718" y="448060"/>
                  </a:lnTo>
                  <a:lnTo>
                    <a:pt x="442799" y="447827"/>
                  </a:lnTo>
                  <a:lnTo>
                    <a:pt x="442880" y="447543"/>
                  </a:lnTo>
                  <a:lnTo>
                    <a:pt x="442961" y="447310"/>
                  </a:lnTo>
                  <a:lnTo>
                    <a:pt x="443054" y="447077"/>
                  </a:lnTo>
                  <a:lnTo>
                    <a:pt x="443171" y="446844"/>
                  </a:lnTo>
                  <a:lnTo>
                    <a:pt x="443264" y="446598"/>
                  </a:lnTo>
                  <a:lnTo>
                    <a:pt x="443345" y="446314"/>
                  </a:lnTo>
                  <a:lnTo>
                    <a:pt x="443426" y="446081"/>
                  </a:lnTo>
                  <a:lnTo>
                    <a:pt x="443507" y="445848"/>
                  </a:lnTo>
                  <a:lnTo>
                    <a:pt x="443635" y="445615"/>
                  </a:lnTo>
                  <a:lnTo>
                    <a:pt x="443728" y="445383"/>
                  </a:lnTo>
                  <a:lnTo>
                    <a:pt x="443810" y="445098"/>
                  </a:lnTo>
                  <a:lnTo>
                    <a:pt x="443891" y="444865"/>
                  </a:lnTo>
                  <a:lnTo>
                    <a:pt x="443972" y="444620"/>
                  </a:lnTo>
                  <a:lnTo>
                    <a:pt x="444100" y="444387"/>
                  </a:lnTo>
                  <a:lnTo>
                    <a:pt x="444181" y="444154"/>
                  </a:lnTo>
                  <a:lnTo>
                    <a:pt x="444274" y="443869"/>
                  </a:lnTo>
                  <a:lnTo>
                    <a:pt x="444356" y="443637"/>
                  </a:lnTo>
                  <a:lnTo>
                    <a:pt x="444437" y="443404"/>
                  </a:lnTo>
                  <a:lnTo>
                    <a:pt x="444565" y="443171"/>
                  </a:lnTo>
                  <a:lnTo>
                    <a:pt x="444646" y="442886"/>
                  </a:lnTo>
                  <a:lnTo>
                    <a:pt x="444739" y="442654"/>
                  </a:lnTo>
                  <a:lnTo>
                    <a:pt x="444820" y="442408"/>
                  </a:lnTo>
                  <a:lnTo>
                    <a:pt x="444902" y="442175"/>
                  </a:lnTo>
                  <a:lnTo>
                    <a:pt x="445029" y="441942"/>
                  </a:lnTo>
                  <a:lnTo>
                    <a:pt x="445111" y="441658"/>
                  </a:lnTo>
                  <a:lnTo>
                    <a:pt x="445192" y="441425"/>
                  </a:lnTo>
                  <a:lnTo>
                    <a:pt x="445285" y="441192"/>
                  </a:lnTo>
                  <a:lnTo>
                    <a:pt x="445366" y="440959"/>
                  </a:lnTo>
                  <a:lnTo>
                    <a:pt x="445494" y="440714"/>
                  </a:lnTo>
                  <a:lnTo>
                    <a:pt x="445575" y="440442"/>
                  </a:lnTo>
                  <a:lnTo>
                    <a:pt x="445657" y="440196"/>
                  </a:lnTo>
                  <a:lnTo>
                    <a:pt x="445750" y="439963"/>
                  </a:lnTo>
                  <a:lnTo>
                    <a:pt x="445831" y="439731"/>
                  </a:lnTo>
                  <a:lnTo>
                    <a:pt x="445959" y="439446"/>
                  </a:lnTo>
                  <a:lnTo>
                    <a:pt x="446040" y="439213"/>
                  </a:lnTo>
                  <a:lnTo>
                    <a:pt x="446121" y="438980"/>
                  </a:lnTo>
                  <a:lnTo>
                    <a:pt x="446203" y="438748"/>
                  </a:lnTo>
                  <a:lnTo>
                    <a:pt x="446296" y="438502"/>
                  </a:lnTo>
                  <a:lnTo>
                    <a:pt x="446423" y="438230"/>
                  </a:lnTo>
                  <a:lnTo>
                    <a:pt x="446505" y="437985"/>
                  </a:lnTo>
                  <a:lnTo>
                    <a:pt x="446586" y="437752"/>
                  </a:lnTo>
                  <a:lnTo>
                    <a:pt x="446667" y="437519"/>
                  </a:lnTo>
                  <a:lnTo>
                    <a:pt x="446760" y="437286"/>
                  </a:lnTo>
                  <a:lnTo>
                    <a:pt x="446876" y="437002"/>
                  </a:lnTo>
                  <a:lnTo>
                    <a:pt x="446969" y="436769"/>
                  </a:lnTo>
                  <a:lnTo>
                    <a:pt x="447051" y="436523"/>
                  </a:lnTo>
                  <a:lnTo>
                    <a:pt x="447132" y="436290"/>
                  </a:lnTo>
                  <a:lnTo>
                    <a:pt x="447213" y="436006"/>
                  </a:lnTo>
                  <a:lnTo>
                    <a:pt x="447341" y="435773"/>
                  </a:lnTo>
                  <a:lnTo>
                    <a:pt x="447434" y="435540"/>
                  </a:lnTo>
                  <a:lnTo>
                    <a:pt x="447515" y="435307"/>
                  </a:lnTo>
                  <a:lnTo>
                    <a:pt x="447597" y="435074"/>
                  </a:lnTo>
                  <a:lnTo>
                    <a:pt x="447678" y="434790"/>
                  </a:lnTo>
                  <a:lnTo>
                    <a:pt x="447806" y="434557"/>
                  </a:lnTo>
                  <a:lnTo>
                    <a:pt x="447887" y="434311"/>
                  </a:lnTo>
                  <a:lnTo>
                    <a:pt x="447980" y="434079"/>
                  </a:lnTo>
                  <a:lnTo>
                    <a:pt x="448061" y="433794"/>
                  </a:lnTo>
                  <a:lnTo>
                    <a:pt x="448143" y="433561"/>
                  </a:lnTo>
                  <a:lnTo>
                    <a:pt x="448270" y="433328"/>
                  </a:lnTo>
                  <a:lnTo>
                    <a:pt x="448352" y="433096"/>
                  </a:lnTo>
                  <a:lnTo>
                    <a:pt x="448445" y="432811"/>
                  </a:lnTo>
                  <a:lnTo>
                    <a:pt x="448526" y="432578"/>
                  </a:lnTo>
                  <a:lnTo>
                    <a:pt x="448607" y="432345"/>
                  </a:lnTo>
                  <a:lnTo>
                    <a:pt x="448735" y="432100"/>
                  </a:lnTo>
                  <a:lnTo>
                    <a:pt x="448816" y="431867"/>
                  </a:lnTo>
                  <a:lnTo>
                    <a:pt x="448898" y="431582"/>
                  </a:lnTo>
                  <a:lnTo>
                    <a:pt x="448991" y="431350"/>
                  </a:lnTo>
                  <a:lnTo>
                    <a:pt x="449072" y="431117"/>
                  </a:lnTo>
                  <a:lnTo>
                    <a:pt x="449200" y="430884"/>
                  </a:lnTo>
                  <a:lnTo>
                    <a:pt x="449281" y="430599"/>
                  </a:lnTo>
                  <a:lnTo>
                    <a:pt x="449362" y="430367"/>
                  </a:lnTo>
                  <a:lnTo>
                    <a:pt x="449455" y="430134"/>
                  </a:lnTo>
                  <a:lnTo>
                    <a:pt x="449537" y="429888"/>
                  </a:lnTo>
                  <a:lnTo>
                    <a:pt x="449664" y="429655"/>
                  </a:lnTo>
                  <a:lnTo>
                    <a:pt x="450129" y="428388"/>
                  </a:lnTo>
                  <a:lnTo>
                    <a:pt x="450210" y="428155"/>
                  </a:lnTo>
                  <a:lnTo>
                    <a:pt x="450292" y="427909"/>
                  </a:lnTo>
                  <a:lnTo>
                    <a:pt x="450373" y="427676"/>
                  </a:lnTo>
                  <a:lnTo>
                    <a:pt x="450466" y="427392"/>
                  </a:lnTo>
                  <a:lnTo>
                    <a:pt x="450582" y="427159"/>
                  </a:lnTo>
                  <a:lnTo>
                    <a:pt x="450675" y="426926"/>
                  </a:lnTo>
                  <a:lnTo>
                    <a:pt x="450756" y="426693"/>
                  </a:lnTo>
                  <a:lnTo>
                    <a:pt x="450838" y="426409"/>
                  </a:lnTo>
                  <a:lnTo>
                    <a:pt x="450919" y="426176"/>
                  </a:lnTo>
                  <a:lnTo>
                    <a:pt x="451047" y="425943"/>
                  </a:lnTo>
                  <a:lnTo>
                    <a:pt x="451140" y="425698"/>
                  </a:lnTo>
                  <a:lnTo>
                    <a:pt x="451221" y="425465"/>
                  </a:lnTo>
                  <a:lnTo>
                    <a:pt x="451302" y="425180"/>
                  </a:lnTo>
                  <a:lnTo>
                    <a:pt x="451384" y="424947"/>
                  </a:lnTo>
                  <a:lnTo>
                    <a:pt x="451511" y="424715"/>
                  </a:lnTo>
                  <a:lnTo>
                    <a:pt x="451604" y="424482"/>
                  </a:lnTo>
                  <a:lnTo>
                    <a:pt x="451686" y="424197"/>
                  </a:lnTo>
                  <a:lnTo>
                    <a:pt x="451767" y="423964"/>
                  </a:lnTo>
                  <a:lnTo>
                    <a:pt x="451848" y="423732"/>
                  </a:lnTo>
                  <a:lnTo>
                    <a:pt x="451976" y="423486"/>
                  </a:lnTo>
                  <a:lnTo>
                    <a:pt x="452057" y="423214"/>
                  </a:lnTo>
                  <a:lnTo>
                    <a:pt x="452150" y="422969"/>
                  </a:lnTo>
                  <a:lnTo>
                    <a:pt x="452232" y="422736"/>
                  </a:lnTo>
                  <a:lnTo>
                    <a:pt x="452313" y="422503"/>
                  </a:lnTo>
                  <a:lnTo>
                    <a:pt x="452441" y="422218"/>
                  </a:lnTo>
                  <a:lnTo>
                    <a:pt x="452522" y="421986"/>
                  </a:lnTo>
                  <a:lnTo>
                    <a:pt x="452603" y="421753"/>
                  </a:lnTo>
                  <a:lnTo>
                    <a:pt x="452696" y="421520"/>
                  </a:lnTo>
                  <a:lnTo>
                    <a:pt x="452778" y="421274"/>
                  </a:lnTo>
                  <a:lnTo>
                    <a:pt x="452906" y="421003"/>
                  </a:lnTo>
                  <a:lnTo>
                    <a:pt x="452987" y="420757"/>
                  </a:lnTo>
                  <a:lnTo>
                    <a:pt x="453068" y="420524"/>
                  </a:lnTo>
                  <a:lnTo>
                    <a:pt x="453161" y="420291"/>
                  </a:lnTo>
                  <a:lnTo>
                    <a:pt x="453242" y="420007"/>
                  </a:lnTo>
                  <a:lnTo>
                    <a:pt x="453370" y="419774"/>
                  </a:lnTo>
                  <a:lnTo>
                    <a:pt x="453452" y="419541"/>
                  </a:lnTo>
                  <a:lnTo>
                    <a:pt x="453533" y="419295"/>
                  </a:lnTo>
                  <a:lnTo>
                    <a:pt x="453614" y="419024"/>
                  </a:lnTo>
                  <a:lnTo>
                    <a:pt x="453707" y="418778"/>
                  </a:lnTo>
                  <a:lnTo>
                    <a:pt x="453835" y="418545"/>
                  </a:lnTo>
                  <a:lnTo>
                    <a:pt x="453916" y="418312"/>
                  </a:lnTo>
                  <a:lnTo>
                    <a:pt x="453998" y="418028"/>
                  </a:lnTo>
                  <a:lnTo>
                    <a:pt x="454079" y="417795"/>
                  </a:lnTo>
                  <a:lnTo>
                    <a:pt x="454172" y="417562"/>
                  </a:lnTo>
                  <a:lnTo>
                    <a:pt x="454288" y="417330"/>
                  </a:lnTo>
                  <a:lnTo>
                    <a:pt x="454381" y="417045"/>
                  </a:lnTo>
                  <a:lnTo>
                    <a:pt x="454462" y="416812"/>
                  </a:lnTo>
                  <a:lnTo>
                    <a:pt x="454543" y="416566"/>
                  </a:lnTo>
                  <a:lnTo>
                    <a:pt x="454625" y="416334"/>
                  </a:lnTo>
                  <a:lnTo>
                    <a:pt x="455089" y="415066"/>
                  </a:lnTo>
                  <a:lnTo>
                    <a:pt x="455217" y="414833"/>
                  </a:lnTo>
                  <a:lnTo>
                    <a:pt x="455310" y="414601"/>
                  </a:lnTo>
                  <a:lnTo>
                    <a:pt x="455392" y="414355"/>
                  </a:lnTo>
                  <a:lnTo>
                    <a:pt x="455473" y="414083"/>
                  </a:lnTo>
                  <a:lnTo>
                    <a:pt x="455554" y="413837"/>
                  </a:lnTo>
                  <a:lnTo>
                    <a:pt x="455682" y="413605"/>
                  </a:lnTo>
                  <a:lnTo>
                    <a:pt x="455763" y="413372"/>
                  </a:lnTo>
                  <a:lnTo>
                    <a:pt x="455856" y="413087"/>
                  </a:lnTo>
                  <a:lnTo>
                    <a:pt x="455938" y="412854"/>
                  </a:lnTo>
                  <a:lnTo>
                    <a:pt x="456019" y="412622"/>
                  </a:lnTo>
                  <a:lnTo>
                    <a:pt x="456147" y="412389"/>
                  </a:lnTo>
                  <a:lnTo>
                    <a:pt x="456228" y="412104"/>
                  </a:lnTo>
                  <a:lnTo>
                    <a:pt x="456309" y="411859"/>
                  </a:lnTo>
                  <a:lnTo>
                    <a:pt x="456402" y="411626"/>
                  </a:lnTo>
                  <a:lnTo>
                    <a:pt x="456484" y="411393"/>
                  </a:lnTo>
                  <a:lnTo>
                    <a:pt x="456611" y="411108"/>
                  </a:lnTo>
                  <a:lnTo>
                    <a:pt x="456693" y="410876"/>
                  </a:lnTo>
                  <a:lnTo>
                    <a:pt x="456774" y="410643"/>
                  </a:lnTo>
                  <a:lnTo>
                    <a:pt x="456867" y="410410"/>
                  </a:lnTo>
                  <a:lnTo>
                    <a:pt x="456948" y="410125"/>
                  </a:lnTo>
                  <a:lnTo>
                    <a:pt x="457076" y="409893"/>
                  </a:lnTo>
                  <a:lnTo>
                    <a:pt x="457157" y="409647"/>
                  </a:lnTo>
                  <a:lnTo>
                    <a:pt x="457239" y="409414"/>
                  </a:lnTo>
                  <a:lnTo>
                    <a:pt x="457332" y="409130"/>
                  </a:lnTo>
                  <a:lnTo>
                    <a:pt x="457413" y="408897"/>
                  </a:lnTo>
                  <a:lnTo>
                    <a:pt x="457541" y="408664"/>
                  </a:lnTo>
                  <a:lnTo>
                    <a:pt x="457622" y="408431"/>
                  </a:lnTo>
                  <a:lnTo>
                    <a:pt x="457703" y="408147"/>
                  </a:lnTo>
                  <a:lnTo>
                    <a:pt x="457785" y="407914"/>
                  </a:lnTo>
                  <a:lnTo>
                    <a:pt x="457878" y="407681"/>
                  </a:lnTo>
                  <a:lnTo>
                    <a:pt x="457994" y="407435"/>
                  </a:lnTo>
                  <a:lnTo>
                    <a:pt x="458087" y="407164"/>
                  </a:lnTo>
                  <a:lnTo>
                    <a:pt x="458168" y="406918"/>
                  </a:lnTo>
                  <a:lnTo>
                    <a:pt x="458249" y="406685"/>
                  </a:lnTo>
                  <a:lnTo>
                    <a:pt x="458331" y="406452"/>
                  </a:lnTo>
                  <a:lnTo>
                    <a:pt x="458458" y="406168"/>
                  </a:lnTo>
                  <a:lnTo>
                    <a:pt x="458551" y="405935"/>
                  </a:lnTo>
                  <a:lnTo>
                    <a:pt x="458633" y="405702"/>
                  </a:lnTo>
                  <a:lnTo>
                    <a:pt x="458714" y="405469"/>
                  </a:lnTo>
                  <a:lnTo>
                    <a:pt x="458795" y="405185"/>
                  </a:lnTo>
                  <a:lnTo>
                    <a:pt x="458923" y="404939"/>
                  </a:lnTo>
                  <a:lnTo>
                    <a:pt x="459004" y="404706"/>
                  </a:lnTo>
                  <a:lnTo>
                    <a:pt x="459097" y="404473"/>
                  </a:lnTo>
                  <a:lnTo>
                    <a:pt x="459179" y="404189"/>
                  </a:lnTo>
                  <a:lnTo>
                    <a:pt x="459260" y="403956"/>
                  </a:lnTo>
                  <a:lnTo>
                    <a:pt x="459388" y="403723"/>
                  </a:lnTo>
                  <a:lnTo>
                    <a:pt x="459469" y="403491"/>
                  </a:lnTo>
                  <a:lnTo>
                    <a:pt x="459562" y="403206"/>
                  </a:lnTo>
                  <a:lnTo>
                    <a:pt x="459643" y="402973"/>
                  </a:lnTo>
                  <a:lnTo>
                    <a:pt x="459725" y="402727"/>
                  </a:lnTo>
                  <a:lnTo>
                    <a:pt x="459852" y="402495"/>
                  </a:lnTo>
                  <a:lnTo>
                    <a:pt x="459934" y="402210"/>
                  </a:lnTo>
                  <a:lnTo>
                    <a:pt x="460015" y="401977"/>
                  </a:lnTo>
                  <a:lnTo>
                    <a:pt x="460108" y="401744"/>
                  </a:lnTo>
                  <a:lnTo>
                    <a:pt x="460189" y="401512"/>
                  </a:lnTo>
                  <a:lnTo>
                    <a:pt x="460317" y="401227"/>
                  </a:lnTo>
                  <a:lnTo>
                    <a:pt x="460398" y="400994"/>
                  </a:lnTo>
                  <a:lnTo>
                    <a:pt x="460480" y="400762"/>
                  </a:lnTo>
                  <a:lnTo>
                    <a:pt x="460573" y="400516"/>
                  </a:lnTo>
                  <a:lnTo>
                    <a:pt x="460654" y="400244"/>
                  </a:lnTo>
                  <a:lnTo>
                    <a:pt x="460782" y="399998"/>
                  </a:lnTo>
                  <a:lnTo>
                    <a:pt x="460863" y="399766"/>
                  </a:lnTo>
                </a:path>
                <a:path w="926464" h="787400">
                  <a:moveTo>
                    <a:pt x="460863" y="399766"/>
                  </a:moveTo>
                  <a:lnTo>
                    <a:pt x="460944" y="399533"/>
                  </a:lnTo>
                  <a:lnTo>
                    <a:pt x="461037" y="399248"/>
                  </a:lnTo>
                  <a:lnTo>
                    <a:pt x="461119" y="399015"/>
                  </a:lnTo>
                  <a:lnTo>
                    <a:pt x="461246" y="398783"/>
                  </a:lnTo>
                  <a:lnTo>
                    <a:pt x="461328" y="398550"/>
                  </a:lnTo>
                  <a:lnTo>
                    <a:pt x="461409" y="398265"/>
                  </a:lnTo>
                  <a:lnTo>
                    <a:pt x="461490" y="398033"/>
                  </a:lnTo>
                  <a:lnTo>
                    <a:pt x="461583" y="397787"/>
                  </a:lnTo>
                  <a:lnTo>
                    <a:pt x="461699" y="397554"/>
                  </a:lnTo>
                  <a:lnTo>
                    <a:pt x="461792" y="397269"/>
                  </a:lnTo>
                  <a:lnTo>
                    <a:pt x="461874" y="397037"/>
                  </a:lnTo>
                  <a:lnTo>
                    <a:pt x="461955" y="396804"/>
                  </a:lnTo>
                  <a:lnTo>
                    <a:pt x="462036" y="396571"/>
                  </a:lnTo>
                  <a:lnTo>
                    <a:pt x="462164" y="396286"/>
                  </a:lnTo>
                  <a:lnTo>
                    <a:pt x="462257" y="396054"/>
                  </a:lnTo>
                  <a:lnTo>
                    <a:pt x="462338" y="395808"/>
                  </a:lnTo>
                  <a:lnTo>
                    <a:pt x="462420" y="395575"/>
                  </a:lnTo>
                  <a:lnTo>
                    <a:pt x="462501" y="395291"/>
                  </a:lnTo>
                  <a:lnTo>
                    <a:pt x="462629" y="395058"/>
                  </a:lnTo>
                  <a:lnTo>
                    <a:pt x="462710" y="394825"/>
                  </a:lnTo>
                  <a:lnTo>
                    <a:pt x="462803" y="394592"/>
                  </a:lnTo>
                  <a:lnTo>
                    <a:pt x="462884" y="394308"/>
                  </a:lnTo>
                  <a:lnTo>
                    <a:pt x="462966" y="394075"/>
                  </a:lnTo>
                  <a:lnTo>
                    <a:pt x="463093" y="393842"/>
                  </a:lnTo>
                  <a:lnTo>
                    <a:pt x="463175" y="393596"/>
                  </a:lnTo>
                  <a:lnTo>
                    <a:pt x="463221" y="393363"/>
                  </a:lnTo>
                  <a:lnTo>
                    <a:pt x="463303" y="393131"/>
                  </a:lnTo>
                  <a:lnTo>
                    <a:pt x="463430" y="392898"/>
                  </a:lnTo>
                  <a:lnTo>
                    <a:pt x="463512" y="392665"/>
                  </a:lnTo>
                  <a:lnTo>
                    <a:pt x="463605" y="392381"/>
                  </a:lnTo>
                  <a:lnTo>
                    <a:pt x="463686" y="392148"/>
                  </a:lnTo>
                  <a:lnTo>
                    <a:pt x="463767" y="391902"/>
                  </a:lnTo>
                  <a:lnTo>
                    <a:pt x="463895" y="391669"/>
                  </a:lnTo>
                  <a:lnTo>
                    <a:pt x="463976" y="391385"/>
                  </a:lnTo>
                  <a:lnTo>
                    <a:pt x="464058" y="391152"/>
                  </a:lnTo>
                  <a:lnTo>
                    <a:pt x="464151" y="390919"/>
                  </a:lnTo>
                  <a:lnTo>
                    <a:pt x="464232" y="390686"/>
                  </a:lnTo>
                  <a:lnTo>
                    <a:pt x="464360" y="390402"/>
                  </a:lnTo>
                  <a:lnTo>
                    <a:pt x="464441" y="390169"/>
                  </a:lnTo>
                  <a:lnTo>
                    <a:pt x="464522" y="389936"/>
                  </a:lnTo>
                  <a:lnTo>
                    <a:pt x="464615" y="389690"/>
                  </a:lnTo>
                  <a:lnTo>
                    <a:pt x="464697" y="389419"/>
                  </a:lnTo>
                  <a:lnTo>
                    <a:pt x="464824" y="389173"/>
                  </a:lnTo>
                  <a:lnTo>
                    <a:pt x="464906" y="388940"/>
                  </a:lnTo>
                  <a:lnTo>
                    <a:pt x="464987" y="388707"/>
                  </a:lnTo>
                  <a:lnTo>
                    <a:pt x="465068" y="388423"/>
                  </a:lnTo>
                  <a:lnTo>
                    <a:pt x="465161" y="388190"/>
                  </a:lnTo>
                  <a:lnTo>
                    <a:pt x="465289" y="387957"/>
                  </a:lnTo>
                  <a:lnTo>
                    <a:pt x="465370" y="387711"/>
                  </a:lnTo>
                  <a:lnTo>
                    <a:pt x="465452" y="387440"/>
                  </a:lnTo>
                  <a:lnTo>
                    <a:pt x="465533" y="387194"/>
                  </a:lnTo>
                  <a:lnTo>
                    <a:pt x="465626" y="386961"/>
                  </a:lnTo>
                  <a:lnTo>
                    <a:pt x="465742" y="386728"/>
                  </a:lnTo>
                  <a:lnTo>
                    <a:pt x="465835" y="386444"/>
                  </a:lnTo>
                  <a:lnTo>
                    <a:pt x="465916" y="386211"/>
                  </a:lnTo>
                  <a:lnTo>
                    <a:pt x="465998" y="385978"/>
                  </a:lnTo>
                  <a:lnTo>
                    <a:pt x="466079" y="385746"/>
                  </a:lnTo>
                  <a:lnTo>
                    <a:pt x="466207" y="385461"/>
                  </a:lnTo>
                  <a:lnTo>
                    <a:pt x="466300" y="385228"/>
                  </a:lnTo>
                  <a:lnTo>
                    <a:pt x="466381" y="384982"/>
                  </a:lnTo>
                  <a:lnTo>
                    <a:pt x="466462" y="384750"/>
                  </a:lnTo>
                  <a:lnTo>
                    <a:pt x="466544" y="384465"/>
                  </a:lnTo>
                  <a:lnTo>
                    <a:pt x="466671" y="384232"/>
                  </a:lnTo>
                  <a:lnTo>
                    <a:pt x="466764" y="383999"/>
                  </a:lnTo>
                  <a:lnTo>
                    <a:pt x="466846" y="383767"/>
                  </a:lnTo>
                  <a:lnTo>
                    <a:pt x="466927" y="383482"/>
                  </a:lnTo>
                  <a:lnTo>
                    <a:pt x="467008" y="383249"/>
                  </a:lnTo>
                  <a:lnTo>
                    <a:pt x="467136" y="383017"/>
                  </a:lnTo>
                  <a:lnTo>
                    <a:pt x="467217" y="382771"/>
                  </a:lnTo>
                  <a:lnTo>
                    <a:pt x="467310" y="382499"/>
                  </a:lnTo>
                  <a:lnTo>
                    <a:pt x="467392" y="382253"/>
                  </a:lnTo>
                  <a:lnTo>
                    <a:pt x="467473" y="382021"/>
                  </a:lnTo>
                  <a:lnTo>
                    <a:pt x="467601" y="381788"/>
                  </a:lnTo>
                  <a:lnTo>
                    <a:pt x="467682" y="381503"/>
                  </a:lnTo>
                  <a:lnTo>
                    <a:pt x="467763" y="381270"/>
                  </a:lnTo>
                  <a:lnTo>
                    <a:pt x="467856" y="381038"/>
                  </a:lnTo>
                  <a:lnTo>
                    <a:pt x="467938" y="380805"/>
                  </a:lnTo>
                  <a:lnTo>
                    <a:pt x="468066" y="380520"/>
                  </a:lnTo>
                  <a:lnTo>
                    <a:pt x="468147" y="380275"/>
                  </a:lnTo>
                  <a:lnTo>
                    <a:pt x="468228" y="380042"/>
                  </a:lnTo>
                  <a:lnTo>
                    <a:pt x="468321" y="379809"/>
                  </a:lnTo>
                  <a:lnTo>
                    <a:pt x="468402" y="379524"/>
                  </a:lnTo>
                  <a:lnTo>
                    <a:pt x="468530" y="379292"/>
                  </a:lnTo>
                  <a:lnTo>
                    <a:pt x="468611" y="379059"/>
                  </a:lnTo>
                  <a:lnTo>
                    <a:pt x="468693" y="378826"/>
                  </a:lnTo>
                  <a:lnTo>
                    <a:pt x="468786" y="378541"/>
                  </a:lnTo>
                  <a:lnTo>
                    <a:pt x="468867" y="378309"/>
                  </a:lnTo>
                  <a:lnTo>
                    <a:pt x="468995" y="378063"/>
                  </a:lnTo>
                  <a:lnTo>
                    <a:pt x="469076" y="377830"/>
                  </a:lnTo>
                  <a:lnTo>
                    <a:pt x="469157" y="377546"/>
                  </a:lnTo>
                  <a:lnTo>
                    <a:pt x="469239" y="377313"/>
                  </a:lnTo>
                  <a:lnTo>
                    <a:pt x="469332" y="377080"/>
                  </a:lnTo>
                  <a:lnTo>
                    <a:pt x="469448" y="376847"/>
                  </a:lnTo>
                  <a:lnTo>
                    <a:pt x="469541" y="376563"/>
                  </a:lnTo>
                  <a:lnTo>
                    <a:pt x="469622" y="376330"/>
                  </a:lnTo>
                  <a:lnTo>
                    <a:pt x="469703" y="376097"/>
                  </a:lnTo>
                  <a:lnTo>
                    <a:pt x="469785" y="375851"/>
                  </a:lnTo>
                  <a:lnTo>
                    <a:pt x="469913" y="375580"/>
                  </a:lnTo>
                  <a:lnTo>
                    <a:pt x="470006" y="375334"/>
                  </a:lnTo>
                  <a:lnTo>
                    <a:pt x="470087" y="375101"/>
                  </a:lnTo>
                  <a:lnTo>
                    <a:pt x="470168" y="374868"/>
                  </a:lnTo>
                  <a:lnTo>
                    <a:pt x="470249" y="374584"/>
                  </a:lnTo>
                  <a:lnTo>
                    <a:pt x="470377" y="374351"/>
                  </a:lnTo>
                  <a:lnTo>
                    <a:pt x="470459" y="374118"/>
                  </a:lnTo>
                  <a:lnTo>
                    <a:pt x="470552" y="373885"/>
                  </a:lnTo>
                  <a:lnTo>
                    <a:pt x="470633" y="373601"/>
                  </a:lnTo>
                  <a:lnTo>
                    <a:pt x="470714" y="373355"/>
                  </a:lnTo>
                  <a:lnTo>
                    <a:pt x="470842" y="373122"/>
                  </a:lnTo>
                  <a:lnTo>
                    <a:pt x="470923" y="372889"/>
                  </a:lnTo>
                  <a:lnTo>
                    <a:pt x="471016" y="372605"/>
                  </a:lnTo>
                  <a:lnTo>
                    <a:pt x="471098" y="372372"/>
                  </a:lnTo>
                  <a:lnTo>
                    <a:pt x="471179" y="372139"/>
                  </a:lnTo>
                  <a:lnTo>
                    <a:pt x="471307" y="371907"/>
                  </a:lnTo>
                  <a:lnTo>
                    <a:pt x="471388" y="371622"/>
                  </a:lnTo>
                  <a:lnTo>
                    <a:pt x="471469" y="371389"/>
                  </a:lnTo>
                  <a:lnTo>
                    <a:pt x="471562" y="371143"/>
                  </a:lnTo>
                  <a:lnTo>
                    <a:pt x="471643" y="370911"/>
                  </a:lnTo>
                  <a:lnTo>
                    <a:pt x="471771" y="370626"/>
                  </a:lnTo>
                  <a:lnTo>
                    <a:pt x="471853" y="370393"/>
                  </a:lnTo>
                  <a:lnTo>
                    <a:pt x="471934" y="370160"/>
                  </a:lnTo>
                  <a:lnTo>
                    <a:pt x="472027" y="369928"/>
                  </a:lnTo>
                  <a:lnTo>
                    <a:pt x="472108" y="369643"/>
                  </a:lnTo>
                  <a:lnTo>
                    <a:pt x="472236" y="369410"/>
                  </a:lnTo>
                  <a:lnTo>
                    <a:pt x="472317" y="369178"/>
                  </a:lnTo>
                  <a:lnTo>
                    <a:pt x="472399" y="368932"/>
                  </a:lnTo>
                  <a:lnTo>
                    <a:pt x="472492" y="368660"/>
                  </a:lnTo>
                  <a:lnTo>
                    <a:pt x="472573" y="368414"/>
                  </a:lnTo>
                  <a:lnTo>
                    <a:pt x="472701" y="368182"/>
                  </a:lnTo>
                  <a:lnTo>
                    <a:pt x="472782" y="367949"/>
                  </a:lnTo>
                  <a:lnTo>
                    <a:pt x="472863" y="367664"/>
                  </a:lnTo>
                  <a:lnTo>
                    <a:pt x="472945" y="367431"/>
                  </a:lnTo>
                  <a:lnTo>
                    <a:pt x="473038" y="367199"/>
                  </a:lnTo>
                  <a:lnTo>
                    <a:pt x="473154" y="366966"/>
                  </a:lnTo>
                  <a:lnTo>
                    <a:pt x="473247" y="366681"/>
                  </a:lnTo>
                  <a:lnTo>
                    <a:pt x="473328" y="366449"/>
                  </a:lnTo>
                  <a:lnTo>
                    <a:pt x="473409" y="366203"/>
                  </a:lnTo>
                  <a:lnTo>
                    <a:pt x="473491" y="365970"/>
                  </a:lnTo>
                  <a:lnTo>
                    <a:pt x="473618" y="365685"/>
                  </a:lnTo>
                  <a:lnTo>
                    <a:pt x="473711" y="365453"/>
                  </a:lnTo>
                  <a:lnTo>
                    <a:pt x="473793" y="365220"/>
                  </a:lnTo>
                  <a:lnTo>
                    <a:pt x="473874" y="364987"/>
                  </a:lnTo>
                  <a:lnTo>
                    <a:pt x="473955" y="364741"/>
                  </a:lnTo>
                  <a:lnTo>
                    <a:pt x="474083" y="364470"/>
                  </a:lnTo>
                  <a:lnTo>
                    <a:pt x="474164" y="364224"/>
                  </a:lnTo>
                  <a:lnTo>
                    <a:pt x="474257" y="363991"/>
                  </a:lnTo>
                  <a:lnTo>
                    <a:pt x="474339" y="363758"/>
                  </a:lnTo>
                  <a:lnTo>
                    <a:pt x="474420" y="363474"/>
                  </a:lnTo>
                  <a:lnTo>
                    <a:pt x="474548" y="363241"/>
                  </a:lnTo>
                  <a:lnTo>
                    <a:pt x="474629" y="363008"/>
                  </a:lnTo>
                  <a:lnTo>
                    <a:pt x="474722" y="362775"/>
                  </a:lnTo>
                  <a:lnTo>
                    <a:pt x="474803" y="362491"/>
                  </a:lnTo>
                  <a:lnTo>
                    <a:pt x="474885" y="362258"/>
                  </a:lnTo>
                  <a:lnTo>
                    <a:pt x="475012" y="362012"/>
                  </a:lnTo>
                  <a:lnTo>
                    <a:pt x="475094" y="361779"/>
                  </a:lnTo>
                  <a:lnTo>
                    <a:pt x="475175" y="361495"/>
                  </a:lnTo>
                  <a:lnTo>
                    <a:pt x="475268" y="361262"/>
                  </a:lnTo>
                  <a:lnTo>
                    <a:pt x="475349" y="361029"/>
                  </a:lnTo>
                  <a:lnTo>
                    <a:pt x="475477" y="360797"/>
                  </a:lnTo>
                  <a:lnTo>
                    <a:pt x="475558" y="360564"/>
                  </a:lnTo>
                  <a:lnTo>
                    <a:pt x="475640" y="360279"/>
                  </a:lnTo>
                  <a:lnTo>
                    <a:pt x="475733" y="360046"/>
                  </a:lnTo>
                  <a:lnTo>
                    <a:pt x="475814" y="359801"/>
                  </a:lnTo>
                  <a:lnTo>
                    <a:pt x="475942" y="359568"/>
                  </a:lnTo>
                  <a:lnTo>
                    <a:pt x="476023" y="359283"/>
                  </a:lnTo>
                  <a:lnTo>
                    <a:pt x="476104" y="359050"/>
                  </a:lnTo>
                  <a:lnTo>
                    <a:pt x="476186" y="358818"/>
                  </a:lnTo>
                  <a:lnTo>
                    <a:pt x="476279" y="358585"/>
                  </a:lnTo>
                  <a:lnTo>
                    <a:pt x="476406" y="358300"/>
                  </a:lnTo>
                  <a:lnTo>
                    <a:pt x="476488" y="358068"/>
                  </a:lnTo>
                  <a:lnTo>
                    <a:pt x="476569" y="357835"/>
                  </a:lnTo>
                  <a:lnTo>
                    <a:pt x="476650" y="357589"/>
                  </a:lnTo>
                  <a:lnTo>
                    <a:pt x="476743" y="357304"/>
                  </a:lnTo>
                  <a:lnTo>
                    <a:pt x="476859" y="357072"/>
                  </a:lnTo>
                  <a:lnTo>
                    <a:pt x="476952" y="356839"/>
                  </a:lnTo>
                  <a:lnTo>
                    <a:pt x="477034" y="356606"/>
                  </a:lnTo>
                  <a:lnTo>
                    <a:pt x="477115" y="356373"/>
                  </a:lnTo>
                  <a:lnTo>
                    <a:pt x="477196" y="356089"/>
                  </a:lnTo>
                  <a:lnTo>
                    <a:pt x="477324" y="355856"/>
                  </a:lnTo>
                  <a:lnTo>
                    <a:pt x="477417" y="355610"/>
                  </a:lnTo>
                  <a:lnTo>
                    <a:pt x="477498" y="355377"/>
                  </a:lnTo>
                  <a:lnTo>
                    <a:pt x="477580" y="355093"/>
                  </a:lnTo>
                  <a:lnTo>
                    <a:pt x="477661" y="354860"/>
                  </a:lnTo>
                  <a:lnTo>
                    <a:pt x="477789" y="354627"/>
                  </a:lnTo>
                  <a:lnTo>
                    <a:pt x="477870" y="354394"/>
                  </a:lnTo>
                  <a:lnTo>
                    <a:pt x="477963" y="354162"/>
                  </a:lnTo>
                  <a:lnTo>
                    <a:pt x="478044" y="353877"/>
                  </a:lnTo>
                  <a:lnTo>
                    <a:pt x="478126" y="353644"/>
                  </a:lnTo>
                  <a:lnTo>
                    <a:pt x="478253" y="353398"/>
                  </a:lnTo>
                  <a:lnTo>
                    <a:pt x="478335" y="353166"/>
                  </a:lnTo>
                  <a:lnTo>
                    <a:pt x="478428" y="352881"/>
                  </a:lnTo>
                  <a:lnTo>
                    <a:pt x="478509" y="352648"/>
                  </a:lnTo>
                  <a:lnTo>
                    <a:pt x="478590" y="352416"/>
                  </a:lnTo>
                  <a:lnTo>
                    <a:pt x="478718" y="352183"/>
                  </a:lnTo>
                  <a:lnTo>
                    <a:pt x="478799" y="351898"/>
                  </a:lnTo>
                  <a:lnTo>
                    <a:pt x="478881" y="351665"/>
                  </a:lnTo>
                  <a:lnTo>
                    <a:pt x="478974" y="351433"/>
                  </a:lnTo>
                  <a:lnTo>
                    <a:pt x="479055" y="351187"/>
                  </a:lnTo>
                  <a:lnTo>
                    <a:pt x="479183" y="350954"/>
                  </a:lnTo>
                  <a:lnTo>
                    <a:pt x="479264" y="350669"/>
                  </a:lnTo>
                </a:path>
                <a:path w="926464" h="787400">
                  <a:moveTo>
                    <a:pt x="479264" y="350669"/>
                  </a:moveTo>
                  <a:lnTo>
                    <a:pt x="479345" y="350437"/>
                  </a:lnTo>
                  <a:lnTo>
                    <a:pt x="479438" y="350204"/>
                  </a:lnTo>
                  <a:lnTo>
                    <a:pt x="479520" y="349971"/>
                  </a:lnTo>
                  <a:lnTo>
                    <a:pt x="479647" y="349687"/>
                  </a:lnTo>
                  <a:lnTo>
                    <a:pt x="479729" y="349454"/>
                  </a:lnTo>
                  <a:lnTo>
                    <a:pt x="479810" y="349221"/>
                  </a:lnTo>
                  <a:lnTo>
                    <a:pt x="479891" y="348975"/>
                  </a:lnTo>
                  <a:lnTo>
                    <a:pt x="479984" y="348742"/>
                  </a:lnTo>
                  <a:lnTo>
                    <a:pt x="480112" y="348458"/>
                  </a:lnTo>
                  <a:lnTo>
                    <a:pt x="480193" y="348225"/>
                  </a:lnTo>
                  <a:lnTo>
                    <a:pt x="480275" y="347992"/>
                  </a:lnTo>
                  <a:lnTo>
                    <a:pt x="480356" y="347759"/>
                  </a:lnTo>
                  <a:lnTo>
                    <a:pt x="480449" y="347514"/>
                  </a:lnTo>
                  <a:lnTo>
                    <a:pt x="480902" y="346246"/>
                  </a:lnTo>
                  <a:lnTo>
                    <a:pt x="481030" y="346013"/>
                  </a:lnTo>
                  <a:lnTo>
                    <a:pt x="481123" y="345781"/>
                  </a:lnTo>
                  <a:lnTo>
                    <a:pt x="481204" y="345548"/>
                  </a:lnTo>
                  <a:lnTo>
                    <a:pt x="481285" y="345302"/>
                  </a:lnTo>
                  <a:lnTo>
                    <a:pt x="481367" y="345030"/>
                  </a:lnTo>
                  <a:lnTo>
                    <a:pt x="481495" y="344785"/>
                  </a:lnTo>
                  <a:lnTo>
                    <a:pt x="481576" y="344552"/>
                  </a:lnTo>
                  <a:lnTo>
                    <a:pt x="481669" y="344319"/>
                  </a:lnTo>
                  <a:lnTo>
                    <a:pt x="481750" y="344086"/>
                  </a:lnTo>
                  <a:lnTo>
                    <a:pt x="481831" y="343802"/>
                  </a:lnTo>
                  <a:lnTo>
                    <a:pt x="481959" y="343569"/>
                  </a:lnTo>
                  <a:lnTo>
                    <a:pt x="482041" y="343336"/>
                  </a:lnTo>
                  <a:lnTo>
                    <a:pt x="482134" y="343090"/>
                  </a:lnTo>
                  <a:lnTo>
                    <a:pt x="482215" y="342819"/>
                  </a:lnTo>
                  <a:lnTo>
                    <a:pt x="482296" y="342573"/>
                  </a:lnTo>
                  <a:lnTo>
                    <a:pt x="482424" y="342340"/>
                  </a:lnTo>
                  <a:lnTo>
                    <a:pt x="482505" y="342107"/>
                  </a:lnTo>
                  <a:lnTo>
                    <a:pt x="482587" y="341875"/>
                  </a:lnTo>
                  <a:lnTo>
                    <a:pt x="482679" y="341590"/>
                  </a:lnTo>
                  <a:lnTo>
                    <a:pt x="482761" y="341357"/>
                  </a:lnTo>
                  <a:lnTo>
                    <a:pt x="482889" y="341124"/>
                  </a:lnTo>
                  <a:lnTo>
                    <a:pt x="482970" y="340879"/>
                  </a:lnTo>
                  <a:lnTo>
                    <a:pt x="483051" y="340646"/>
                  </a:lnTo>
                  <a:lnTo>
                    <a:pt x="483144" y="340361"/>
                  </a:lnTo>
                  <a:lnTo>
                    <a:pt x="483225" y="340129"/>
                  </a:lnTo>
                  <a:lnTo>
                    <a:pt x="483353" y="339896"/>
                  </a:lnTo>
                  <a:lnTo>
                    <a:pt x="483435" y="339663"/>
                  </a:lnTo>
                  <a:lnTo>
                    <a:pt x="483516" y="339430"/>
                  </a:lnTo>
                  <a:lnTo>
                    <a:pt x="483597" y="339146"/>
                  </a:lnTo>
                  <a:lnTo>
                    <a:pt x="483690" y="338900"/>
                  </a:lnTo>
                  <a:lnTo>
                    <a:pt x="483818" y="338667"/>
                  </a:lnTo>
                  <a:lnTo>
                    <a:pt x="483899" y="338434"/>
                  </a:lnTo>
                  <a:lnTo>
                    <a:pt x="483981" y="338201"/>
                  </a:lnTo>
                  <a:lnTo>
                    <a:pt x="484062" y="337917"/>
                  </a:lnTo>
                  <a:lnTo>
                    <a:pt x="484155" y="337684"/>
                  </a:lnTo>
                  <a:lnTo>
                    <a:pt x="484271" y="337451"/>
                  </a:lnTo>
                  <a:lnTo>
                    <a:pt x="484364" y="337206"/>
                  </a:lnTo>
                  <a:lnTo>
                    <a:pt x="484445" y="336973"/>
                  </a:lnTo>
                  <a:lnTo>
                    <a:pt x="484527" y="336688"/>
                  </a:lnTo>
                  <a:lnTo>
                    <a:pt x="484608" y="336455"/>
                  </a:lnTo>
                  <a:lnTo>
                    <a:pt x="484736" y="336223"/>
                  </a:lnTo>
                  <a:lnTo>
                    <a:pt x="484829" y="335990"/>
                  </a:lnTo>
                  <a:lnTo>
                    <a:pt x="484910" y="335757"/>
                  </a:lnTo>
                  <a:lnTo>
                    <a:pt x="484991" y="335472"/>
                  </a:lnTo>
                  <a:lnTo>
                    <a:pt x="485073" y="335240"/>
                  </a:lnTo>
                  <a:lnTo>
                    <a:pt x="485200" y="334994"/>
                  </a:lnTo>
                  <a:lnTo>
                    <a:pt x="485282" y="334761"/>
                  </a:lnTo>
                  <a:lnTo>
                    <a:pt x="485375" y="334528"/>
                  </a:lnTo>
                  <a:lnTo>
                    <a:pt x="485456" y="334244"/>
                  </a:lnTo>
                  <a:lnTo>
                    <a:pt x="485537" y="334011"/>
                  </a:lnTo>
                  <a:lnTo>
                    <a:pt x="485665" y="333778"/>
                  </a:lnTo>
                  <a:lnTo>
                    <a:pt x="485746" y="333545"/>
                  </a:lnTo>
                  <a:lnTo>
                    <a:pt x="485839" y="333300"/>
                  </a:lnTo>
                  <a:lnTo>
                    <a:pt x="485921" y="333028"/>
                  </a:lnTo>
                  <a:lnTo>
                    <a:pt x="486002" y="332782"/>
                  </a:lnTo>
                  <a:lnTo>
                    <a:pt x="486130" y="332549"/>
                  </a:lnTo>
                  <a:lnTo>
                    <a:pt x="486211" y="332317"/>
                  </a:lnTo>
                  <a:lnTo>
                    <a:pt x="486292" y="332084"/>
                  </a:lnTo>
                  <a:lnTo>
                    <a:pt x="486385" y="331799"/>
                  </a:lnTo>
                  <a:lnTo>
                    <a:pt x="486467" y="331566"/>
                  </a:lnTo>
                  <a:lnTo>
                    <a:pt x="486594" y="331334"/>
                  </a:lnTo>
                  <a:lnTo>
                    <a:pt x="486676" y="331088"/>
                  </a:lnTo>
                  <a:lnTo>
                    <a:pt x="486757" y="330855"/>
                  </a:lnTo>
                  <a:lnTo>
                    <a:pt x="486850" y="330622"/>
                  </a:lnTo>
                  <a:lnTo>
                    <a:pt x="486931" y="330338"/>
                  </a:lnTo>
                  <a:lnTo>
                    <a:pt x="487059" y="330105"/>
                  </a:lnTo>
                  <a:lnTo>
                    <a:pt x="487140" y="329872"/>
                  </a:lnTo>
                  <a:lnTo>
                    <a:pt x="487222" y="329639"/>
                  </a:lnTo>
                  <a:lnTo>
                    <a:pt x="487303" y="329394"/>
                  </a:lnTo>
                  <a:lnTo>
                    <a:pt x="487396" y="329122"/>
                  </a:lnTo>
                  <a:lnTo>
                    <a:pt x="487524" y="328876"/>
                  </a:lnTo>
                  <a:lnTo>
                    <a:pt x="487605" y="328643"/>
                  </a:lnTo>
                  <a:lnTo>
                    <a:pt x="487686" y="328411"/>
                  </a:lnTo>
                  <a:lnTo>
                    <a:pt x="487768" y="328178"/>
                  </a:lnTo>
                  <a:lnTo>
                    <a:pt x="487861" y="327945"/>
                  </a:lnTo>
                  <a:lnTo>
                    <a:pt x="487977" y="327661"/>
                  </a:lnTo>
                  <a:lnTo>
                    <a:pt x="488070" y="327415"/>
                  </a:lnTo>
                  <a:lnTo>
                    <a:pt x="488151" y="327182"/>
                  </a:lnTo>
                  <a:lnTo>
                    <a:pt x="488232" y="326949"/>
                  </a:lnTo>
                  <a:lnTo>
                    <a:pt x="488314" y="326716"/>
                  </a:lnTo>
                  <a:lnTo>
                    <a:pt x="488441" y="326432"/>
                  </a:lnTo>
                  <a:lnTo>
                    <a:pt x="488534" y="326199"/>
                  </a:lnTo>
                  <a:lnTo>
                    <a:pt x="488616" y="325966"/>
                  </a:lnTo>
                  <a:lnTo>
                    <a:pt x="488697" y="325720"/>
                  </a:lnTo>
                  <a:lnTo>
                    <a:pt x="488778" y="325488"/>
                  </a:lnTo>
                  <a:lnTo>
                    <a:pt x="488906" y="325255"/>
                  </a:lnTo>
                  <a:lnTo>
                    <a:pt x="488987" y="324970"/>
                  </a:lnTo>
                  <a:lnTo>
                    <a:pt x="489080" y="324738"/>
                  </a:lnTo>
                  <a:lnTo>
                    <a:pt x="489162" y="324505"/>
                  </a:lnTo>
                  <a:lnTo>
                    <a:pt x="489243" y="324272"/>
                  </a:lnTo>
                  <a:lnTo>
                    <a:pt x="489371" y="324026"/>
                  </a:lnTo>
                  <a:lnTo>
                    <a:pt x="489452" y="323793"/>
                  </a:lnTo>
                  <a:lnTo>
                    <a:pt x="489545" y="323509"/>
                  </a:lnTo>
                  <a:lnTo>
                    <a:pt x="489626" y="323276"/>
                  </a:lnTo>
                  <a:lnTo>
                    <a:pt x="489708" y="323043"/>
                  </a:lnTo>
                  <a:lnTo>
                    <a:pt x="489835" y="322810"/>
                  </a:lnTo>
                  <a:lnTo>
                    <a:pt x="489917" y="322578"/>
                  </a:lnTo>
                  <a:lnTo>
                    <a:pt x="489998" y="322332"/>
                  </a:lnTo>
                  <a:lnTo>
                    <a:pt x="490091" y="322060"/>
                  </a:lnTo>
                  <a:lnTo>
                    <a:pt x="490172" y="321815"/>
                  </a:lnTo>
                  <a:lnTo>
                    <a:pt x="490300" y="321582"/>
                  </a:lnTo>
                  <a:lnTo>
                    <a:pt x="490381" y="321349"/>
                  </a:lnTo>
                  <a:lnTo>
                    <a:pt x="490463" y="321116"/>
                  </a:lnTo>
                  <a:lnTo>
                    <a:pt x="490556" y="320883"/>
                  </a:lnTo>
                  <a:lnTo>
                    <a:pt x="490637" y="320599"/>
                  </a:lnTo>
                  <a:lnTo>
                    <a:pt x="490765" y="320366"/>
                  </a:lnTo>
                  <a:lnTo>
                    <a:pt x="490846" y="320120"/>
                  </a:lnTo>
                  <a:lnTo>
                    <a:pt x="490927" y="319887"/>
                  </a:lnTo>
                  <a:lnTo>
                    <a:pt x="491009" y="319655"/>
                  </a:lnTo>
                  <a:lnTo>
                    <a:pt x="491102" y="319422"/>
                  </a:lnTo>
                  <a:lnTo>
                    <a:pt x="491229" y="319137"/>
                  </a:lnTo>
                  <a:lnTo>
                    <a:pt x="491311" y="318904"/>
                  </a:lnTo>
                  <a:lnTo>
                    <a:pt x="491392" y="318672"/>
                  </a:lnTo>
                  <a:lnTo>
                    <a:pt x="491473" y="318426"/>
                  </a:lnTo>
                  <a:lnTo>
                    <a:pt x="491566" y="318193"/>
                  </a:lnTo>
                  <a:lnTo>
                    <a:pt x="491694" y="317960"/>
                  </a:lnTo>
                  <a:lnTo>
                    <a:pt x="491775" y="317676"/>
                  </a:lnTo>
                  <a:lnTo>
                    <a:pt x="491857" y="317443"/>
                  </a:lnTo>
                  <a:lnTo>
                    <a:pt x="491938" y="317210"/>
                  </a:lnTo>
                  <a:lnTo>
                    <a:pt x="492019" y="316977"/>
                  </a:lnTo>
                  <a:lnTo>
                    <a:pt x="492147" y="316732"/>
                  </a:lnTo>
                  <a:lnTo>
                    <a:pt x="492240" y="316499"/>
                  </a:lnTo>
                  <a:lnTo>
                    <a:pt x="492321" y="316266"/>
                  </a:lnTo>
                  <a:lnTo>
                    <a:pt x="492403" y="315981"/>
                  </a:lnTo>
                  <a:lnTo>
                    <a:pt x="492484" y="315749"/>
                  </a:lnTo>
                  <a:lnTo>
                    <a:pt x="492612" y="315516"/>
                  </a:lnTo>
                  <a:lnTo>
                    <a:pt x="492693" y="315283"/>
                  </a:lnTo>
                  <a:lnTo>
                    <a:pt x="492786" y="315037"/>
                  </a:lnTo>
                  <a:lnTo>
                    <a:pt x="492867" y="314804"/>
                  </a:lnTo>
                  <a:lnTo>
                    <a:pt x="492949" y="314572"/>
                  </a:lnTo>
                  <a:lnTo>
                    <a:pt x="493077" y="314287"/>
                  </a:lnTo>
                  <a:lnTo>
                    <a:pt x="493158" y="314054"/>
                  </a:lnTo>
                  <a:lnTo>
                    <a:pt x="493251" y="313822"/>
                  </a:lnTo>
                  <a:lnTo>
                    <a:pt x="493332" y="313589"/>
                  </a:lnTo>
                  <a:lnTo>
                    <a:pt x="493413" y="313343"/>
                  </a:lnTo>
                  <a:lnTo>
                    <a:pt x="493541" y="313110"/>
                  </a:lnTo>
                  <a:lnTo>
                    <a:pt x="493623" y="312877"/>
                  </a:lnTo>
                  <a:lnTo>
                    <a:pt x="493716" y="312593"/>
                  </a:lnTo>
                  <a:lnTo>
                    <a:pt x="493797" y="312360"/>
                  </a:lnTo>
                  <a:lnTo>
                    <a:pt x="493878" y="312127"/>
                  </a:lnTo>
                  <a:lnTo>
                    <a:pt x="494006" y="311894"/>
                  </a:lnTo>
                  <a:lnTo>
                    <a:pt x="494087" y="311649"/>
                  </a:lnTo>
                  <a:lnTo>
                    <a:pt x="494169" y="311416"/>
                  </a:lnTo>
                  <a:lnTo>
                    <a:pt x="494261" y="311183"/>
                  </a:lnTo>
                  <a:lnTo>
                    <a:pt x="494343" y="310899"/>
                  </a:lnTo>
                  <a:lnTo>
                    <a:pt x="494471" y="310666"/>
                  </a:lnTo>
                  <a:lnTo>
                    <a:pt x="494552" y="310433"/>
                  </a:lnTo>
                  <a:lnTo>
                    <a:pt x="494633" y="310187"/>
                  </a:lnTo>
                  <a:lnTo>
                    <a:pt x="494715" y="309954"/>
                  </a:lnTo>
                  <a:lnTo>
                    <a:pt x="494807" y="309722"/>
                  </a:lnTo>
                  <a:lnTo>
                    <a:pt x="494935" y="309489"/>
                  </a:lnTo>
                  <a:lnTo>
                    <a:pt x="495017" y="309204"/>
                  </a:lnTo>
                  <a:lnTo>
                    <a:pt x="495098" y="308971"/>
                  </a:lnTo>
                  <a:lnTo>
                    <a:pt x="495179" y="308739"/>
                  </a:lnTo>
                  <a:lnTo>
                    <a:pt x="495272" y="308493"/>
                  </a:lnTo>
                  <a:lnTo>
                    <a:pt x="495388" y="308260"/>
                  </a:lnTo>
                  <a:lnTo>
                    <a:pt x="495481" y="308027"/>
                  </a:lnTo>
                  <a:lnTo>
                    <a:pt x="495563" y="307794"/>
                  </a:lnTo>
                  <a:lnTo>
                    <a:pt x="495644" y="307562"/>
                  </a:lnTo>
                  <a:lnTo>
                    <a:pt x="495725" y="307277"/>
                  </a:lnTo>
                  <a:lnTo>
                    <a:pt x="495853" y="307044"/>
                  </a:lnTo>
                  <a:lnTo>
                    <a:pt x="495946" y="306799"/>
                  </a:lnTo>
                  <a:lnTo>
                    <a:pt x="496027" y="306566"/>
                  </a:lnTo>
                  <a:lnTo>
                    <a:pt x="496109" y="306333"/>
                  </a:lnTo>
                  <a:lnTo>
                    <a:pt x="496190" y="306100"/>
                  </a:lnTo>
                  <a:lnTo>
                    <a:pt x="496318" y="305867"/>
                  </a:lnTo>
                  <a:lnTo>
                    <a:pt x="496399" y="305622"/>
                  </a:lnTo>
                  <a:lnTo>
                    <a:pt x="496492" y="305350"/>
                  </a:lnTo>
                  <a:lnTo>
                    <a:pt x="496573" y="305104"/>
                  </a:lnTo>
                  <a:lnTo>
                    <a:pt x="496655" y="304871"/>
                  </a:lnTo>
                  <a:lnTo>
                    <a:pt x="496782" y="304639"/>
                  </a:lnTo>
                  <a:lnTo>
                    <a:pt x="496864" y="304406"/>
                  </a:lnTo>
                  <a:lnTo>
                    <a:pt x="496957" y="304173"/>
                  </a:lnTo>
                  <a:lnTo>
                    <a:pt x="497038" y="303927"/>
                  </a:lnTo>
                  <a:lnTo>
                    <a:pt x="497119" y="303694"/>
                  </a:lnTo>
                  <a:lnTo>
                    <a:pt x="497247" y="303462"/>
                  </a:lnTo>
                  <a:lnTo>
                    <a:pt x="497328" y="303177"/>
                  </a:lnTo>
                  <a:lnTo>
                    <a:pt x="497421" y="302944"/>
                  </a:lnTo>
                  <a:lnTo>
                    <a:pt x="497503" y="302712"/>
                  </a:lnTo>
                  <a:lnTo>
                    <a:pt x="497584" y="302479"/>
                  </a:lnTo>
                  <a:lnTo>
                    <a:pt x="497712" y="302233"/>
                  </a:lnTo>
                </a:path>
                <a:path w="926464" h="787400">
                  <a:moveTo>
                    <a:pt x="497712" y="302233"/>
                  </a:moveTo>
                  <a:lnTo>
                    <a:pt x="497793" y="302000"/>
                  </a:lnTo>
                  <a:lnTo>
                    <a:pt x="497874" y="301767"/>
                  </a:lnTo>
                  <a:lnTo>
                    <a:pt x="497967" y="301535"/>
                  </a:lnTo>
                  <a:lnTo>
                    <a:pt x="498049" y="301302"/>
                  </a:lnTo>
                  <a:lnTo>
                    <a:pt x="498176" y="301017"/>
                  </a:lnTo>
                  <a:lnTo>
                    <a:pt x="498258" y="300784"/>
                  </a:lnTo>
                  <a:lnTo>
                    <a:pt x="498339" y="300539"/>
                  </a:lnTo>
                  <a:lnTo>
                    <a:pt x="498420" y="300306"/>
                  </a:lnTo>
                  <a:lnTo>
                    <a:pt x="498513" y="300073"/>
                  </a:lnTo>
                  <a:lnTo>
                    <a:pt x="498641" y="299840"/>
                  </a:lnTo>
                  <a:lnTo>
                    <a:pt x="498722" y="299607"/>
                  </a:lnTo>
                  <a:lnTo>
                    <a:pt x="498804" y="299362"/>
                  </a:lnTo>
                  <a:lnTo>
                    <a:pt x="498885" y="299129"/>
                  </a:lnTo>
                  <a:lnTo>
                    <a:pt x="498978" y="298896"/>
                  </a:lnTo>
                  <a:lnTo>
                    <a:pt x="499094" y="298612"/>
                  </a:lnTo>
                  <a:lnTo>
                    <a:pt x="499187" y="298379"/>
                  </a:lnTo>
                  <a:lnTo>
                    <a:pt x="499268" y="298146"/>
                  </a:lnTo>
                  <a:lnTo>
                    <a:pt x="499350" y="297913"/>
                  </a:lnTo>
                  <a:lnTo>
                    <a:pt x="499443" y="297667"/>
                  </a:lnTo>
                  <a:lnTo>
                    <a:pt x="499559" y="297435"/>
                  </a:lnTo>
                  <a:lnTo>
                    <a:pt x="499652" y="297202"/>
                  </a:lnTo>
                  <a:lnTo>
                    <a:pt x="499733" y="296969"/>
                  </a:lnTo>
                  <a:lnTo>
                    <a:pt x="499814" y="296736"/>
                  </a:lnTo>
                  <a:lnTo>
                    <a:pt x="499896" y="296490"/>
                  </a:lnTo>
                  <a:lnTo>
                    <a:pt x="500023" y="296219"/>
                  </a:lnTo>
                  <a:lnTo>
                    <a:pt x="500105" y="295973"/>
                  </a:lnTo>
                  <a:lnTo>
                    <a:pt x="500198" y="295740"/>
                  </a:lnTo>
                  <a:lnTo>
                    <a:pt x="500279" y="295507"/>
                  </a:lnTo>
                  <a:lnTo>
                    <a:pt x="500360" y="295275"/>
                  </a:lnTo>
                  <a:lnTo>
                    <a:pt x="500488" y="295042"/>
                  </a:lnTo>
                  <a:lnTo>
                    <a:pt x="500569" y="294796"/>
                  </a:lnTo>
                  <a:lnTo>
                    <a:pt x="500662" y="294563"/>
                  </a:lnTo>
                  <a:lnTo>
                    <a:pt x="500744" y="294331"/>
                  </a:lnTo>
                  <a:lnTo>
                    <a:pt x="500825" y="294098"/>
                  </a:lnTo>
                  <a:lnTo>
                    <a:pt x="500953" y="293865"/>
                  </a:lnTo>
                  <a:lnTo>
                    <a:pt x="501034" y="293619"/>
                  </a:lnTo>
                  <a:lnTo>
                    <a:pt x="501115" y="293348"/>
                  </a:lnTo>
                  <a:lnTo>
                    <a:pt x="501208" y="293102"/>
                  </a:lnTo>
                  <a:lnTo>
                    <a:pt x="501290" y="292869"/>
                  </a:lnTo>
                  <a:lnTo>
                    <a:pt x="501417" y="292636"/>
                  </a:lnTo>
                  <a:lnTo>
                    <a:pt x="501499" y="292403"/>
                  </a:lnTo>
                  <a:lnTo>
                    <a:pt x="501580" y="292171"/>
                  </a:lnTo>
                  <a:lnTo>
                    <a:pt x="501673" y="291925"/>
                  </a:lnTo>
                  <a:lnTo>
                    <a:pt x="501754" y="291692"/>
                  </a:lnTo>
                  <a:lnTo>
                    <a:pt x="501882" y="291459"/>
                  </a:lnTo>
                  <a:lnTo>
                    <a:pt x="501963" y="291226"/>
                  </a:lnTo>
                  <a:lnTo>
                    <a:pt x="502045" y="290994"/>
                  </a:lnTo>
                  <a:lnTo>
                    <a:pt x="502126" y="290748"/>
                  </a:lnTo>
                  <a:lnTo>
                    <a:pt x="502219" y="290515"/>
                  </a:lnTo>
                  <a:lnTo>
                    <a:pt x="502347" y="290231"/>
                  </a:lnTo>
                  <a:lnTo>
                    <a:pt x="502428" y="289998"/>
                  </a:lnTo>
                  <a:lnTo>
                    <a:pt x="502509" y="289765"/>
                  </a:lnTo>
                  <a:lnTo>
                    <a:pt x="502591" y="289532"/>
                  </a:lnTo>
                  <a:lnTo>
                    <a:pt x="502684" y="289299"/>
                  </a:lnTo>
                  <a:lnTo>
                    <a:pt x="502800" y="289054"/>
                  </a:lnTo>
                  <a:lnTo>
                    <a:pt x="502893" y="288821"/>
                  </a:lnTo>
                  <a:lnTo>
                    <a:pt x="502974" y="288588"/>
                  </a:lnTo>
                  <a:lnTo>
                    <a:pt x="503055" y="288355"/>
                  </a:lnTo>
                  <a:lnTo>
                    <a:pt x="503148" y="288122"/>
                  </a:lnTo>
                  <a:lnTo>
                    <a:pt x="503265" y="287877"/>
                  </a:lnTo>
                  <a:lnTo>
                    <a:pt x="503357" y="287644"/>
                  </a:lnTo>
                  <a:lnTo>
                    <a:pt x="503439" y="287411"/>
                  </a:lnTo>
                  <a:lnTo>
                    <a:pt x="503520" y="287178"/>
                  </a:lnTo>
                  <a:lnTo>
                    <a:pt x="503601" y="286945"/>
                  </a:lnTo>
                  <a:lnTo>
                    <a:pt x="503729" y="286700"/>
                  </a:lnTo>
                  <a:lnTo>
                    <a:pt x="503811" y="286428"/>
                  </a:lnTo>
                  <a:lnTo>
                    <a:pt x="503903" y="286182"/>
                  </a:lnTo>
                  <a:lnTo>
                    <a:pt x="503985" y="285950"/>
                  </a:lnTo>
                  <a:lnTo>
                    <a:pt x="504066" y="285717"/>
                  </a:lnTo>
                  <a:lnTo>
                    <a:pt x="504194" y="285484"/>
                  </a:lnTo>
                  <a:lnTo>
                    <a:pt x="504275" y="285251"/>
                  </a:lnTo>
                  <a:lnTo>
                    <a:pt x="504368" y="285005"/>
                  </a:lnTo>
                  <a:lnTo>
                    <a:pt x="504449" y="284773"/>
                  </a:lnTo>
                  <a:lnTo>
                    <a:pt x="504531" y="284540"/>
                  </a:lnTo>
                  <a:lnTo>
                    <a:pt x="504659" y="284307"/>
                  </a:lnTo>
                  <a:lnTo>
                    <a:pt x="504740" y="284074"/>
                  </a:lnTo>
                  <a:lnTo>
                    <a:pt x="504821" y="283828"/>
                  </a:lnTo>
                  <a:lnTo>
                    <a:pt x="504914" y="283596"/>
                  </a:lnTo>
                  <a:lnTo>
                    <a:pt x="504995" y="283363"/>
                  </a:lnTo>
                  <a:lnTo>
                    <a:pt x="505123" y="283130"/>
                  </a:lnTo>
                  <a:lnTo>
                    <a:pt x="505205" y="282897"/>
                  </a:lnTo>
                  <a:lnTo>
                    <a:pt x="505286" y="282651"/>
                  </a:lnTo>
                  <a:lnTo>
                    <a:pt x="505379" y="282419"/>
                  </a:lnTo>
                  <a:lnTo>
                    <a:pt x="505460" y="282186"/>
                  </a:lnTo>
                  <a:lnTo>
                    <a:pt x="505588" y="281953"/>
                  </a:lnTo>
                  <a:lnTo>
                    <a:pt x="505669" y="281720"/>
                  </a:lnTo>
                  <a:lnTo>
                    <a:pt x="505751" y="281474"/>
                  </a:lnTo>
                  <a:lnTo>
                    <a:pt x="505832" y="281203"/>
                  </a:lnTo>
                  <a:lnTo>
                    <a:pt x="505925" y="280957"/>
                  </a:lnTo>
                  <a:lnTo>
                    <a:pt x="506053" y="280724"/>
                  </a:lnTo>
                  <a:lnTo>
                    <a:pt x="506134" y="280492"/>
                  </a:lnTo>
                  <a:lnTo>
                    <a:pt x="506215" y="280259"/>
                  </a:lnTo>
                  <a:lnTo>
                    <a:pt x="506297" y="280026"/>
                  </a:lnTo>
                  <a:lnTo>
                    <a:pt x="506389" y="279780"/>
                  </a:lnTo>
                  <a:lnTo>
                    <a:pt x="506506" y="279547"/>
                  </a:lnTo>
                  <a:lnTo>
                    <a:pt x="506599" y="279315"/>
                  </a:lnTo>
                  <a:lnTo>
                    <a:pt x="506680" y="279082"/>
                  </a:lnTo>
                  <a:lnTo>
                    <a:pt x="506761" y="278849"/>
                  </a:lnTo>
                  <a:lnTo>
                    <a:pt x="506843" y="278603"/>
                  </a:lnTo>
                  <a:lnTo>
                    <a:pt x="506970" y="278370"/>
                  </a:lnTo>
                  <a:lnTo>
                    <a:pt x="507063" y="278138"/>
                  </a:lnTo>
                  <a:lnTo>
                    <a:pt x="507145" y="277905"/>
                  </a:lnTo>
                  <a:lnTo>
                    <a:pt x="507226" y="277672"/>
                  </a:lnTo>
                  <a:lnTo>
                    <a:pt x="507307" y="277439"/>
                  </a:lnTo>
                  <a:lnTo>
                    <a:pt x="507435" y="277193"/>
                  </a:lnTo>
                  <a:lnTo>
                    <a:pt x="507516" y="276961"/>
                  </a:lnTo>
                  <a:lnTo>
                    <a:pt x="507609" y="276728"/>
                  </a:lnTo>
                  <a:lnTo>
                    <a:pt x="507691" y="276495"/>
                  </a:lnTo>
                  <a:lnTo>
                    <a:pt x="507772" y="276262"/>
                  </a:lnTo>
                  <a:lnTo>
                    <a:pt x="507900" y="276016"/>
                  </a:lnTo>
                  <a:lnTo>
                    <a:pt x="507981" y="275784"/>
                  </a:lnTo>
                  <a:lnTo>
                    <a:pt x="508074" y="275551"/>
                  </a:lnTo>
                  <a:lnTo>
                    <a:pt x="508155" y="275318"/>
                  </a:lnTo>
                  <a:lnTo>
                    <a:pt x="508237" y="275085"/>
                  </a:lnTo>
                  <a:lnTo>
                    <a:pt x="508364" y="274840"/>
                  </a:lnTo>
                  <a:lnTo>
                    <a:pt x="508446" y="274607"/>
                  </a:lnTo>
                  <a:lnTo>
                    <a:pt x="508527" y="274374"/>
                  </a:lnTo>
                  <a:lnTo>
                    <a:pt x="508620" y="274141"/>
                  </a:lnTo>
                  <a:lnTo>
                    <a:pt x="508701" y="273908"/>
                  </a:lnTo>
                  <a:lnTo>
                    <a:pt x="508829" y="273663"/>
                  </a:lnTo>
                  <a:lnTo>
                    <a:pt x="508910" y="273430"/>
                  </a:lnTo>
                  <a:lnTo>
                    <a:pt x="508992" y="273197"/>
                  </a:lnTo>
                  <a:lnTo>
                    <a:pt x="509085" y="272964"/>
                  </a:lnTo>
                  <a:lnTo>
                    <a:pt x="509166" y="272731"/>
                  </a:lnTo>
                  <a:lnTo>
                    <a:pt x="509294" y="272486"/>
                  </a:lnTo>
                  <a:lnTo>
                    <a:pt x="509375" y="272253"/>
                  </a:lnTo>
                  <a:lnTo>
                    <a:pt x="509456" y="272020"/>
                  </a:lnTo>
                  <a:lnTo>
                    <a:pt x="509538" y="271787"/>
                  </a:lnTo>
                  <a:lnTo>
                    <a:pt x="509631" y="271554"/>
                  </a:lnTo>
                  <a:lnTo>
                    <a:pt x="509758" y="271309"/>
                  </a:lnTo>
                  <a:lnTo>
                    <a:pt x="509840" y="271076"/>
                  </a:lnTo>
                  <a:lnTo>
                    <a:pt x="509921" y="270843"/>
                  </a:lnTo>
                  <a:lnTo>
                    <a:pt x="510002" y="270610"/>
                  </a:lnTo>
                  <a:lnTo>
                    <a:pt x="510095" y="270377"/>
                  </a:lnTo>
                  <a:lnTo>
                    <a:pt x="510548" y="269200"/>
                  </a:lnTo>
                  <a:lnTo>
                    <a:pt x="510676" y="268955"/>
                  </a:lnTo>
                  <a:lnTo>
                    <a:pt x="510769" y="268722"/>
                  </a:lnTo>
                  <a:lnTo>
                    <a:pt x="510850" y="268489"/>
                  </a:lnTo>
                  <a:lnTo>
                    <a:pt x="510932" y="268256"/>
                  </a:lnTo>
                  <a:lnTo>
                    <a:pt x="511013" y="268023"/>
                  </a:lnTo>
                  <a:lnTo>
                    <a:pt x="511141" y="267778"/>
                  </a:lnTo>
                  <a:lnTo>
                    <a:pt x="511222" y="267545"/>
                  </a:lnTo>
                  <a:lnTo>
                    <a:pt x="511315" y="267312"/>
                  </a:lnTo>
                  <a:lnTo>
                    <a:pt x="511396" y="267079"/>
                  </a:lnTo>
                  <a:lnTo>
                    <a:pt x="511478" y="266847"/>
                  </a:lnTo>
                  <a:lnTo>
                    <a:pt x="511605" y="266601"/>
                  </a:lnTo>
                  <a:lnTo>
                    <a:pt x="511687" y="266368"/>
                  </a:lnTo>
                  <a:lnTo>
                    <a:pt x="511780" y="266135"/>
                  </a:lnTo>
                  <a:lnTo>
                    <a:pt x="511861" y="265902"/>
                  </a:lnTo>
                  <a:lnTo>
                    <a:pt x="511942" y="265670"/>
                  </a:lnTo>
                  <a:lnTo>
                    <a:pt x="512070" y="265424"/>
                  </a:lnTo>
                  <a:lnTo>
                    <a:pt x="512151" y="265191"/>
                  </a:lnTo>
                  <a:lnTo>
                    <a:pt x="512233" y="264958"/>
                  </a:lnTo>
                  <a:lnTo>
                    <a:pt x="512326" y="264725"/>
                  </a:lnTo>
                  <a:lnTo>
                    <a:pt x="512407" y="264531"/>
                  </a:lnTo>
                  <a:lnTo>
                    <a:pt x="512535" y="264299"/>
                  </a:lnTo>
                  <a:lnTo>
                    <a:pt x="512616" y="264066"/>
                  </a:lnTo>
                  <a:lnTo>
                    <a:pt x="512697" y="263833"/>
                  </a:lnTo>
                  <a:lnTo>
                    <a:pt x="512790" y="263600"/>
                  </a:lnTo>
                  <a:lnTo>
                    <a:pt x="512872" y="263354"/>
                  </a:lnTo>
                  <a:lnTo>
                    <a:pt x="512999" y="263122"/>
                  </a:lnTo>
                  <a:lnTo>
                    <a:pt x="513081" y="262889"/>
                  </a:lnTo>
                  <a:lnTo>
                    <a:pt x="513162" y="262656"/>
                  </a:lnTo>
                  <a:lnTo>
                    <a:pt x="513243" y="262423"/>
                  </a:lnTo>
                  <a:lnTo>
                    <a:pt x="513336" y="262177"/>
                  </a:lnTo>
                  <a:lnTo>
                    <a:pt x="513464" y="261945"/>
                  </a:lnTo>
                  <a:lnTo>
                    <a:pt x="513545" y="261712"/>
                  </a:lnTo>
                  <a:lnTo>
                    <a:pt x="513627" y="261479"/>
                  </a:lnTo>
                  <a:lnTo>
                    <a:pt x="513708" y="261246"/>
                  </a:lnTo>
                  <a:lnTo>
                    <a:pt x="513801" y="261001"/>
                  </a:lnTo>
                  <a:lnTo>
                    <a:pt x="513917" y="260768"/>
                  </a:lnTo>
                  <a:lnTo>
                    <a:pt x="514010" y="260535"/>
                  </a:lnTo>
                  <a:lnTo>
                    <a:pt x="514091" y="260302"/>
                  </a:lnTo>
                  <a:lnTo>
                    <a:pt x="514173" y="260069"/>
                  </a:lnTo>
                  <a:lnTo>
                    <a:pt x="514254" y="259824"/>
                  </a:lnTo>
                  <a:lnTo>
                    <a:pt x="514382" y="259642"/>
                  </a:lnTo>
                  <a:lnTo>
                    <a:pt x="514475" y="259410"/>
                  </a:lnTo>
                  <a:lnTo>
                    <a:pt x="514556" y="259164"/>
                  </a:lnTo>
                  <a:lnTo>
                    <a:pt x="514637" y="258931"/>
                  </a:lnTo>
                  <a:lnTo>
                    <a:pt x="514719" y="258698"/>
                  </a:lnTo>
                  <a:lnTo>
                    <a:pt x="514847" y="258466"/>
                  </a:lnTo>
                  <a:lnTo>
                    <a:pt x="514928" y="258233"/>
                  </a:lnTo>
                  <a:lnTo>
                    <a:pt x="515021" y="257987"/>
                  </a:lnTo>
                  <a:lnTo>
                    <a:pt x="515102" y="257754"/>
                  </a:lnTo>
                  <a:lnTo>
                    <a:pt x="515183" y="257521"/>
                  </a:lnTo>
                  <a:lnTo>
                    <a:pt x="515311" y="257289"/>
                  </a:lnTo>
                  <a:lnTo>
                    <a:pt x="515393" y="257056"/>
                  </a:lnTo>
                  <a:lnTo>
                    <a:pt x="515485" y="256810"/>
                  </a:lnTo>
                  <a:lnTo>
                    <a:pt x="515567" y="256577"/>
                  </a:lnTo>
                  <a:lnTo>
                    <a:pt x="515648" y="256344"/>
                  </a:lnTo>
                  <a:lnTo>
                    <a:pt x="515776" y="256163"/>
                  </a:lnTo>
                  <a:lnTo>
                    <a:pt x="515857" y="255918"/>
                  </a:lnTo>
                  <a:lnTo>
                    <a:pt x="515939" y="255685"/>
                  </a:lnTo>
                  <a:lnTo>
                    <a:pt x="516031" y="255452"/>
                  </a:lnTo>
                  <a:lnTo>
                    <a:pt x="516113" y="255219"/>
                  </a:lnTo>
                </a:path>
                <a:path w="926464" h="787400">
                  <a:moveTo>
                    <a:pt x="516113" y="255219"/>
                  </a:moveTo>
                  <a:lnTo>
                    <a:pt x="516241" y="254986"/>
                  </a:lnTo>
                  <a:lnTo>
                    <a:pt x="516322" y="254741"/>
                  </a:lnTo>
                  <a:lnTo>
                    <a:pt x="516403" y="254508"/>
                  </a:lnTo>
                  <a:lnTo>
                    <a:pt x="516496" y="254275"/>
                  </a:lnTo>
                  <a:lnTo>
                    <a:pt x="516577" y="254042"/>
                  </a:lnTo>
                  <a:lnTo>
                    <a:pt x="516705" y="253809"/>
                  </a:lnTo>
                  <a:lnTo>
                    <a:pt x="516787" y="253564"/>
                  </a:lnTo>
                  <a:lnTo>
                    <a:pt x="516868" y="253383"/>
                  </a:lnTo>
                  <a:lnTo>
                    <a:pt x="516949" y="253150"/>
                  </a:lnTo>
                  <a:lnTo>
                    <a:pt x="517042" y="252904"/>
                  </a:lnTo>
                  <a:lnTo>
                    <a:pt x="517170" y="252671"/>
                  </a:lnTo>
                  <a:lnTo>
                    <a:pt x="517251" y="252438"/>
                  </a:lnTo>
                  <a:lnTo>
                    <a:pt x="517333" y="252206"/>
                  </a:lnTo>
                  <a:lnTo>
                    <a:pt x="517414" y="251973"/>
                  </a:lnTo>
                  <a:lnTo>
                    <a:pt x="517507" y="251727"/>
                  </a:lnTo>
                  <a:lnTo>
                    <a:pt x="517623" y="251494"/>
                  </a:lnTo>
                  <a:lnTo>
                    <a:pt x="517716" y="251261"/>
                  </a:lnTo>
                  <a:lnTo>
                    <a:pt x="517797" y="251067"/>
                  </a:lnTo>
                  <a:lnTo>
                    <a:pt x="517879" y="250835"/>
                  </a:lnTo>
                  <a:lnTo>
                    <a:pt x="517960" y="250602"/>
                  </a:lnTo>
                  <a:lnTo>
                    <a:pt x="518088" y="250369"/>
                  </a:lnTo>
                  <a:lnTo>
                    <a:pt x="518181" y="250136"/>
                  </a:lnTo>
                  <a:lnTo>
                    <a:pt x="518262" y="249903"/>
                  </a:lnTo>
                  <a:lnTo>
                    <a:pt x="518343" y="249658"/>
                  </a:lnTo>
                  <a:lnTo>
                    <a:pt x="518425" y="249425"/>
                  </a:lnTo>
                  <a:lnTo>
                    <a:pt x="518552" y="249192"/>
                  </a:lnTo>
                  <a:lnTo>
                    <a:pt x="518634" y="248998"/>
                  </a:lnTo>
                  <a:lnTo>
                    <a:pt x="518727" y="248765"/>
                  </a:lnTo>
                  <a:lnTo>
                    <a:pt x="518808" y="248532"/>
                  </a:lnTo>
                  <a:lnTo>
                    <a:pt x="518889" y="248300"/>
                  </a:lnTo>
                  <a:lnTo>
                    <a:pt x="519017" y="248067"/>
                  </a:lnTo>
                  <a:lnTo>
                    <a:pt x="519098" y="247821"/>
                  </a:lnTo>
                  <a:lnTo>
                    <a:pt x="519191" y="247588"/>
                  </a:lnTo>
                  <a:lnTo>
                    <a:pt x="519273" y="247356"/>
                  </a:lnTo>
                  <a:lnTo>
                    <a:pt x="519354" y="247123"/>
                  </a:lnTo>
                  <a:lnTo>
                    <a:pt x="519482" y="246929"/>
                  </a:lnTo>
                  <a:lnTo>
                    <a:pt x="519563" y="246696"/>
                  </a:lnTo>
                  <a:lnTo>
                    <a:pt x="519644" y="246463"/>
                  </a:lnTo>
                  <a:lnTo>
                    <a:pt x="519737" y="246230"/>
                  </a:lnTo>
                  <a:lnTo>
                    <a:pt x="519819" y="245985"/>
                  </a:lnTo>
                  <a:lnTo>
                    <a:pt x="519946" y="245752"/>
                  </a:lnTo>
                  <a:lnTo>
                    <a:pt x="520028" y="245519"/>
                  </a:lnTo>
                  <a:lnTo>
                    <a:pt x="520109" y="245286"/>
                  </a:lnTo>
                  <a:lnTo>
                    <a:pt x="520202" y="245092"/>
                  </a:lnTo>
                  <a:lnTo>
                    <a:pt x="520283" y="244859"/>
                  </a:lnTo>
                  <a:lnTo>
                    <a:pt x="520411" y="244627"/>
                  </a:lnTo>
                  <a:lnTo>
                    <a:pt x="520492" y="244394"/>
                  </a:lnTo>
                  <a:lnTo>
                    <a:pt x="520574" y="244148"/>
                  </a:lnTo>
                  <a:lnTo>
                    <a:pt x="520655" y="243915"/>
                  </a:lnTo>
                  <a:lnTo>
                    <a:pt x="520748" y="243682"/>
                  </a:lnTo>
                  <a:lnTo>
                    <a:pt x="520876" y="243501"/>
                  </a:lnTo>
                  <a:lnTo>
                    <a:pt x="520957" y="243256"/>
                  </a:lnTo>
                  <a:lnTo>
                    <a:pt x="521038" y="243023"/>
                  </a:lnTo>
                  <a:lnTo>
                    <a:pt x="521120" y="242790"/>
                  </a:lnTo>
                  <a:lnTo>
                    <a:pt x="521213" y="242557"/>
                  </a:lnTo>
                  <a:lnTo>
                    <a:pt x="521329" y="242324"/>
                  </a:lnTo>
                  <a:lnTo>
                    <a:pt x="521422" y="242079"/>
                  </a:lnTo>
                  <a:lnTo>
                    <a:pt x="521503" y="241898"/>
                  </a:lnTo>
                  <a:lnTo>
                    <a:pt x="521584" y="241665"/>
                  </a:lnTo>
                  <a:lnTo>
                    <a:pt x="521666" y="241419"/>
                  </a:lnTo>
                  <a:lnTo>
                    <a:pt x="521793" y="241186"/>
                  </a:lnTo>
                  <a:lnTo>
                    <a:pt x="521886" y="240953"/>
                  </a:lnTo>
                  <a:lnTo>
                    <a:pt x="521968" y="240721"/>
                  </a:lnTo>
                  <a:lnTo>
                    <a:pt x="522049" y="240527"/>
                  </a:lnTo>
                  <a:lnTo>
                    <a:pt x="522130" y="240294"/>
                  </a:lnTo>
                  <a:lnTo>
                    <a:pt x="522258" y="240061"/>
                  </a:lnTo>
                  <a:lnTo>
                    <a:pt x="522351" y="239828"/>
                  </a:lnTo>
                  <a:lnTo>
                    <a:pt x="522432" y="239582"/>
                  </a:lnTo>
                  <a:lnTo>
                    <a:pt x="522514" y="239350"/>
                  </a:lnTo>
                  <a:lnTo>
                    <a:pt x="522595" y="239169"/>
                  </a:lnTo>
                  <a:lnTo>
                    <a:pt x="522723" y="238936"/>
                  </a:lnTo>
                  <a:lnTo>
                    <a:pt x="522804" y="238690"/>
                  </a:lnTo>
                  <a:lnTo>
                    <a:pt x="522897" y="238457"/>
                  </a:lnTo>
                  <a:lnTo>
                    <a:pt x="522978" y="238224"/>
                  </a:lnTo>
                  <a:lnTo>
                    <a:pt x="523060" y="237992"/>
                  </a:lnTo>
                  <a:lnTo>
                    <a:pt x="523187" y="237798"/>
                  </a:lnTo>
                  <a:lnTo>
                    <a:pt x="523269" y="237565"/>
                  </a:lnTo>
                  <a:lnTo>
                    <a:pt x="523350" y="237332"/>
                  </a:lnTo>
                  <a:lnTo>
                    <a:pt x="523443" y="237099"/>
                  </a:lnTo>
                  <a:lnTo>
                    <a:pt x="523524" y="236853"/>
                  </a:lnTo>
                  <a:lnTo>
                    <a:pt x="523652" y="236621"/>
                  </a:lnTo>
                  <a:lnTo>
                    <a:pt x="523733" y="236440"/>
                  </a:lnTo>
                  <a:lnTo>
                    <a:pt x="523815" y="236194"/>
                  </a:lnTo>
                  <a:lnTo>
                    <a:pt x="523908" y="235961"/>
                  </a:lnTo>
                  <a:lnTo>
                    <a:pt x="523989" y="235728"/>
                  </a:lnTo>
                  <a:lnTo>
                    <a:pt x="524117" y="235495"/>
                  </a:lnTo>
                  <a:lnTo>
                    <a:pt x="524198" y="235301"/>
                  </a:lnTo>
                  <a:lnTo>
                    <a:pt x="524279" y="235069"/>
                  </a:lnTo>
                  <a:lnTo>
                    <a:pt x="524361" y="234836"/>
                  </a:lnTo>
                  <a:lnTo>
                    <a:pt x="524454" y="234603"/>
                  </a:lnTo>
                  <a:lnTo>
                    <a:pt x="524581" y="234370"/>
                  </a:lnTo>
                  <a:lnTo>
                    <a:pt x="524663" y="234176"/>
                  </a:lnTo>
                  <a:lnTo>
                    <a:pt x="524744" y="233943"/>
                  </a:lnTo>
                  <a:lnTo>
                    <a:pt x="524825" y="233711"/>
                  </a:lnTo>
                  <a:lnTo>
                    <a:pt x="524918" y="233465"/>
                  </a:lnTo>
                  <a:lnTo>
                    <a:pt x="525035" y="233232"/>
                  </a:lnTo>
                  <a:lnTo>
                    <a:pt x="525127" y="233051"/>
                  </a:lnTo>
                  <a:lnTo>
                    <a:pt x="525209" y="232805"/>
                  </a:lnTo>
                  <a:lnTo>
                    <a:pt x="525290" y="232572"/>
                  </a:lnTo>
                  <a:lnTo>
                    <a:pt x="525371" y="232340"/>
                  </a:lnTo>
                  <a:lnTo>
                    <a:pt x="525499" y="232107"/>
                  </a:lnTo>
                  <a:lnTo>
                    <a:pt x="525592" y="231913"/>
                  </a:lnTo>
                  <a:lnTo>
                    <a:pt x="525673" y="231680"/>
                  </a:lnTo>
                  <a:lnTo>
                    <a:pt x="525755" y="231447"/>
                  </a:lnTo>
                  <a:lnTo>
                    <a:pt x="525836" y="231214"/>
                  </a:lnTo>
                  <a:lnTo>
                    <a:pt x="525964" y="230969"/>
                  </a:lnTo>
                  <a:lnTo>
                    <a:pt x="526045" y="230788"/>
                  </a:lnTo>
                  <a:lnTo>
                    <a:pt x="526138" y="230555"/>
                  </a:lnTo>
                  <a:lnTo>
                    <a:pt x="526219" y="230322"/>
                  </a:lnTo>
                  <a:lnTo>
                    <a:pt x="526301" y="230076"/>
                  </a:lnTo>
                  <a:lnTo>
                    <a:pt x="526429" y="229895"/>
                  </a:lnTo>
                  <a:lnTo>
                    <a:pt x="526510" y="229662"/>
                  </a:lnTo>
                  <a:lnTo>
                    <a:pt x="526603" y="229417"/>
                  </a:lnTo>
                  <a:lnTo>
                    <a:pt x="526684" y="229184"/>
                  </a:lnTo>
                  <a:lnTo>
                    <a:pt x="526765" y="228951"/>
                  </a:lnTo>
                  <a:lnTo>
                    <a:pt x="526893" y="228757"/>
                  </a:lnTo>
                  <a:lnTo>
                    <a:pt x="526975" y="228524"/>
                  </a:lnTo>
                  <a:lnTo>
                    <a:pt x="527056" y="228291"/>
                  </a:lnTo>
                  <a:lnTo>
                    <a:pt x="527149" y="228059"/>
                  </a:lnTo>
                  <a:lnTo>
                    <a:pt x="527230" y="227865"/>
                  </a:lnTo>
                  <a:lnTo>
                    <a:pt x="527358" y="227632"/>
                  </a:lnTo>
                  <a:lnTo>
                    <a:pt x="527439" y="227399"/>
                  </a:lnTo>
                  <a:lnTo>
                    <a:pt x="527521" y="227166"/>
                  </a:lnTo>
                  <a:lnTo>
                    <a:pt x="527613" y="226972"/>
                  </a:lnTo>
                  <a:lnTo>
                    <a:pt x="527695" y="226739"/>
                  </a:lnTo>
                  <a:lnTo>
                    <a:pt x="527823" y="226506"/>
                  </a:lnTo>
                  <a:lnTo>
                    <a:pt x="527904" y="226274"/>
                  </a:lnTo>
                  <a:lnTo>
                    <a:pt x="527985" y="226080"/>
                  </a:lnTo>
                  <a:lnTo>
                    <a:pt x="528078" y="225847"/>
                  </a:lnTo>
                  <a:lnTo>
                    <a:pt x="528159" y="225614"/>
                  </a:lnTo>
                  <a:lnTo>
                    <a:pt x="528287" y="225368"/>
                  </a:lnTo>
                  <a:lnTo>
                    <a:pt x="528369" y="225187"/>
                  </a:lnTo>
                  <a:lnTo>
                    <a:pt x="528450" y="224954"/>
                  </a:lnTo>
                  <a:lnTo>
                    <a:pt x="528531" y="224709"/>
                  </a:lnTo>
                  <a:lnTo>
                    <a:pt x="528624" y="224476"/>
                  </a:lnTo>
                  <a:lnTo>
                    <a:pt x="528740" y="224295"/>
                  </a:lnTo>
                  <a:lnTo>
                    <a:pt x="528833" y="224049"/>
                  </a:lnTo>
                  <a:lnTo>
                    <a:pt x="528915" y="223816"/>
                  </a:lnTo>
                  <a:lnTo>
                    <a:pt x="528996" y="223583"/>
                  </a:lnTo>
                  <a:lnTo>
                    <a:pt x="529077" y="223402"/>
                  </a:lnTo>
                  <a:lnTo>
                    <a:pt x="529205" y="223157"/>
                  </a:lnTo>
                  <a:lnTo>
                    <a:pt x="529298" y="222924"/>
                  </a:lnTo>
                  <a:lnTo>
                    <a:pt x="529379" y="222691"/>
                  </a:lnTo>
                  <a:lnTo>
                    <a:pt x="529461" y="222497"/>
                  </a:lnTo>
                  <a:lnTo>
                    <a:pt x="529542" y="222264"/>
                  </a:lnTo>
                  <a:lnTo>
                    <a:pt x="529670" y="222031"/>
                  </a:lnTo>
                  <a:lnTo>
                    <a:pt x="529751" y="221799"/>
                  </a:lnTo>
                  <a:lnTo>
                    <a:pt x="529844" y="221605"/>
                  </a:lnTo>
                  <a:lnTo>
                    <a:pt x="529925" y="221372"/>
                  </a:lnTo>
                  <a:lnTo>
                    <a:pt x="530007" y="221139"/>
                  </a:lnTo>
                  <a:lnTo>
                    <a:pt x="530134" y="220945"/>
                  </a:lnTo>
                  <a:lnTo>
                    <a:pt x="530216" y="220712"/>
                  </a:lnTo>
                  <a:lnTo>
                    <a:pt x="530309" y="220479"/>
                  </a:lnTo>
                  <a:lnTo>
                    <a:pt x="530390" y="220247"/>
                  </a:lnTo>
                  <a:lnTo>
                    <a:pt x="530471" y="220053"/>
                  </a:lnTo>
                  <a:lnTo>
                    <a:pt x="530599" y="219820"/>
                  </a:lnTo>
                  <a:lnTo>
                    <a:pt x="530680" y="219587"/>
                  </a:lnTo>
                  <a:lnTo>
                    <a:pt x="530762" y="219393"/>
                  </a:lnTo>
                  <a:lnTo>
                    <a:pt x="530855" y="219160"/>
                  </a:lnTo>
                  <a:lnTo>
                    <a:pt x="530936" y="218927"/>
                  </a:lnTo>
                  <a:lnTo>
                    <a:pt x="531064" y="218695"/>
                  </a:lnTo>
                  <a:lnTo>
                    <a:pt x="531145" y="218501"/>
                  </a:lnTo>
                  <a:lnTo>
                    <a:pt x="531226" y="218268"/>
                  </a:lnTo>
                  <a:lnTo>
                    <a:pt x="531319" y="218035"/>
                  </a:lnTo>
                  <a:lnTo>
                    <a:pt x="531401" y="217841"/>
                  </a:lnTo>
                  <a:lnTo>
                    <a:pt x="531528" y="217608"/>
                  </a:lnTo>
                  <a:lnTo>
                    <a:pt x="531610" y="217375"/>
                  </a:lnTo>
                  <a:lnTo>
                    <a:pt x="531691" y="217181"/>
                  </a:lnTo>
                  <a:lnTo>
                    <a:pt x="531772" y="216949"/>
                  </a:lnTo>
                  <a:lnTo>
                    <a:pt x="531865" y="216716"/>
                  </a:lnTo>
                  <a:lnTo>
                    <a:pt x="531993" y="216483"/>
                  </a:lnTo>
                  <a:lnTo>
                    <a:pt x="532074" y="216289"/>
                  </a:lnTo>
                  <a:lnTo>
                    <a:pt x="532156" y="216056"/>
                  </a:lnTo>
                  <a:lnTo>
                    <a:pt x="532237" y="215823"/>
                  </a:lnTo>
                  <a:lnTo>
                    <a:pt x="532330" y="215629"/>
                  </a:lnTo>
                  <a:lnTo>
                    <a:pt x="532446" y="215396"/>
                  </a:lnTo>
                  <a:lnTo>
                    <a:pt x="532539" y="215164"/>
                  </a:lnTo>
                  <a:lnTo>
                    <a:pt x="532620" y="214970"/>
                  </a:lnTo>
                  <a:lnTo>
                    <a:pt x="532702" y="214737"/>
                  </a:lnTo>
                  <a:lnTo>
                    <a:pt x="532783" y="214504"/>
                  </a:lnTo>
                  <a:lnTo>
                    <a:pt x="532911" y="214310"/>
                  </a:lnTo>
                  <a:lnTo>
                    <a:pt x="533004" y="214077"/>
                  </a:lnTo>
                  <a:lnTo>
                    <a:pt x="533085" y="213844"/>
                  </a:lnTo>
                  <a:lnTo>
                    <a:pt x="533166" y="213650"/>
                  </a:lnTo>
                  <a:lnTo>
                    <a:pt x="533248" y="213418"/>
                  </a:lnTo>
                  <a:lnTo>
                    <a:pt x="533375" y="213185"/>
                  </a:lnTo>
                  <a:lnTo>
                    <a:pt x="533457" y="212991"/>
                  </a:lnTo>
                  <a:lnTo>
                    <a:pt x="533550" y="212758"/>
                  </a:lnTo>
                  <a:lnTo>
                    <a:pt x="533631" y="212525"/>
                  </a:lnTo>
                  <a:lnTo>
                    <a:pt x="533712" y="212331"/>
                  </a:lnTo>
                  <a:lnTo>
                    <a:pt x="533840" y="212098"/>
                  </a:lnTo>
                  <a:lnTo>
                    <a:pt x="533921" y="211866"/>
                  </a:lnTo>
                  <a:lnTo>
                    <a:pt x="534014" y="211672"/>
                  </a:lnTo>
                  <a:lnTo>
                    <a:pt x="534096" y="211439"/>
                  </a:lnTo>
                  <a:lnTo>
                    <a:pt x="534177" y="211206"/>
                  </a:lnTo>
                  <a:lnTo>
                    <a:pt x="534305" y="211012"/>
                  </a:lnTo>
                  <a:lnTo>
                    <a:pt x="534386" y="210779"/>
                  </a:lnTo>
                  <a:lnTo>
                    <a:pt x="534467" y="210546"/>
                  </a:lnTo>
                  <a:lnTo>
                    <a:pt x="534560" y="210352"/>
                  </a:lnTo>
                </a:path>
                <a:path w="926464" h="787400">
                  <a:moveTo>
                    <a:pt x="534560" y="210352"/>
                  </a:moveTo>
                  <a:lnTo>
                    <a:pt x="534642" y="210120"/>
                  </a:lnTo>
                  <a:lnTo>
                    <a:pt x="534769" y="209887"/>
                  </a:lnTo>
                  <a:lnTo>
                    <a:pt x="534851" y="209693"/>
                  </a:lnTo>
                  <a:lnTo>
                    <a:pt x="534932" y="209460"/>
                  </a:lnTo>
                  <a:lnTo>
                    <a:pt x="535025" y="209227"/>
                  </a:lnTo>
                  <a:lnTo>
                    <a:pt x="535106" y="209046"/>
                  </a:lnTo>
                  <a:lnTo>
                    <a:pt x="535234" y="208800"/>
                  </a:lnTo>
                  <a:lnTo>
                    <a:pt x="535315" y="208619"/>
                  </a:lnTo>
                  <a:lnTo>
                    <a:pt x="535397" y="208386"/>
                  </a:lnTo>
                  <a:lnTo>
                    <a:pt x="535478" y="208141"/>
                  </a:lnTo>
                  <a:lnTo>
                    <a:pt x="535571" y="207960"/>
                  </a:lnTo>
                  <a:lnTo>
                    <a:pt x="535699" y="207727"/>
                  </a:lnTo>
                  <a:lnTo>
                    <a:pt x="535780" y="207481"/>
                  </a:lnTo>
                  <a:lnTo>
                    <a:pt x="535861" y="207300"/>
                  </a:lnTo>
                  <a:lnTo>
                    <a:pt x="535943" y="207067"/>
                  </a:lnTo>
                  <a:lnTo>
                    <a:pt x="536036" y="206821"/>
                  </a:lnTo>
                  <a:lnTo>
                    <a:pt x="536152" y="206640"/>
                  </a:lnTo>
                  <a:lnTo>
                    <a:pt x="536245" y="206408"/>
                  </a:lnTo>
                  <a:lnTo>
                    <a:pt x="536326" y="206214"/>
                  </a:lnTo>
                  <a:lnTo>
                    <a:pt x="536407" y="205981"/>
                  </a:lnTo>
                  <a:lnTo>
                    <a:pt x="536489" y="205748"/>
                  </a:lnTo>
                  <a:lnTo>
                    <a:pt x="536617" y="205554"/>
                  </a:lnTo>
                  <a:lnTo>
                    <a:pt x="536709" y="205321"/>
                  </a:lnTo>
                  <a:lnTo>
                    <a:pt x="536791" y="205127"/>
                  </a:lnTo>
                  <a:lnTo>
                    <a:pt x="536872" y="204894"/>
                  </a:lnTo>
                  <a:lnTo>
                    <a:pt x="536953" y="204662"/>
                  </a:lnTo>
                  <a:lnTo>
                    <a:pt x="537081" y="204480"/>
                  </a:lnTo>
                  <a:lnTo>
                    <a:pt x="537163" y="204235"/>
                  </a:lnTo>
                  <a:lnTo>
                    <a:pt x="537255" y="204002"/>
                  </a:lnTo>
                  <a:lnTo>
                    <a:pt x="537337" y="203821"/>
                  </a:lnTo>
                  <a:lnTo>
                    <a:pt x="537418" y="203575"/>
                  </a:lnTo>
                  <a:lnTo>
                    <a:pt x="537546" y="203394"/>
                  </a:lnTo>
                  <a:lnTo>
                    <a:pt x="537627" y="203161"/>
                  </a:lnTo>
                  <a:lnTo>
                    <a:pt x="537720" y="202915"/>
                  </a:lnTo>
                  <a:lnTo>
                    <a:pt x="537801" y="202734"/>
                  </a:lnTo>
                  <a:lnTo>
                    <a:pt x="537883" y="202502"/>
                  </a:lnTo>
                  <a:lnTo>
                    <a:pt x="538011" y="202308"/>
                  </a:lnTo>
                  <a:lnTo>
                    <a:pt x="538092" y="202075"/>
                  </a:lnTo>
                  <a:lnTo>
                    <a:pt x="538173" y="201881"/>
                  </a:lnTo>
                  <a:lnTo>
                    <a:pt x="538266" y="201648"/>
                  </a:lnTo>
                  <a:lnTo>
                    <a:pt x="538347" y="201415"/>
                  </a:lnTo>
                  <a:lnTo>
                    <a:pt x="538475" y="201221"/>
                  </a:lnTo>
                  <a:lnTo>
                    <a:pt x="538557" y="200988"/>
                  </a:lnTo>
                  <a:lnTo>
                    <a:pt x="538638" y="200807"/>
                  </a:lnTo>
                  <a:lnTo>
                    <a:pt x="538731" y="200562"/>
                  </a:lnTo>
                  <a:lnTo>
                    <a:pt x="538812" y="200329"/>
                  </a:lnTo>
                  <a:lnTo>
                    <a:pt x="538940" y="200148"/>
                  </a:lnTo>
                  <a:lnTo>
                    <a:pt x="539021" y="199915"/>
                  </a:lnTo>
                  <a:lnTo>
                    <a:pt x="539103" y="199721"/>
                  </a:lnTo>
                  <a:lnTo>
                    <a:pt x="539184" y="199488"/>
                  </a:lnTo>
                  <a:lnTo>
                    <a:pt x="539277" y="199294"/>
                  </a:lnTo>
                  <a:lnTo>
                    <a:pt x="539405" y="199061"/>
                  </a:lnTo>
                  <a:lnTo>
                    <a:pt x="539486" y="198828"/>
                  </a:lnTo>
                  <a:lnTo>
                    <a:pt x="539567" y="198634"/>
                  </a:lnTo>
                  <a:lnTo>
                    <a:pt x="539649" y="198402"/>
                  </a:lnTo>
                  <a:lnTo>
                    <a:pt x="539741" y="198208"/>
                  </a:lnTo>
                  <a:lnTo>
                    <a:pt x="539858" y="197975"/>
                  </a:lnTo>
                  <a:lnTo>
                    <a:pt x="539951" y="197794"/>
                  </a:lnTo>
                  <a:lnTo>
                    <a:pt x="540032" y="197561"/>
                  </a:lnTo>
                  <a:lnTo>
                    <a:pt x="540113" y="197367"/>
                  </a:lnTo>
                  <a:lnTo>
                    <a:pt x="540195" y="197134"/>
                  </a:lnTo>
                  <a:lnTo>
                    <a:pt x="540322" y="196901"/>
                  </a:lnTo>
                  <a:lnTo>
                    <a:pt x="540415" y="196707"/>
                  </a:lnTo>
                  <a:lnTo>
                    <a:pt x="540497" y="196475"/>
                  </a:lnTo>
                  <a:lnTo>
                    <a:pt x="540578" y="196281"/>
                  </a:lnTo>
                  <a:lnTo>
                    <a:pt x="540659" y="196048"/>
                  </a:lnTo>
                  <a:lnTo>
                    <a:pt x="540787" y="195867"/>
                  </a:lnTo>
                  <a:lnTo>
                    <a:pt x="540868" y="195621"/>
                  </a:lnTo>
                  <a:lnTo>
                    <a:pt x="540961" y="195440"/>
                  </a:lnTo>
                  <a:lnTo>
                    <a:pt x="541043" y="195207"/>
                  </a:lnTo>
                  <a:lnTo>
                    <a:pt x="541124" y="195013"/>
                  </a:lnTo>
                  <a:lnTo>
                    <a:pt x="541252" y="194780"/>
                  </a:lnTo>
                  <a:lnTo>
                    <a:pt x="541333" y="194547"/>
                  </a:lnTo>
                  <a:lnTo>
                    <a:pt x="541426" y="194353"/>
                  </a:lnTo>
                  <a:lnTo>
                    <a:pt x="541507" y="194121"/>
                  </a:lnTo>
                  <a:lnTo>
                    <a:pt x="541589" y="193927"/>
                  </a:lnTo>
                  <a:lnTo>
                    <a:pt x="541716" y="193694"/>
                  </a:lnTo>
                  <a:lnTo>
                    <a:pt x="541798" y="193513"/>
                  </a:lnTo>
                  <a:lnTo>
                    <a:pt x="541879" y="193267"/>
                  </a:lnTo>
                  <a:lnTo>
                    <a:pt x="541972" y="193086"/>
                  </a:lnTo>
                  <a:lnTo>
                    <a:pt x="542053" y="192853"/>
                  </a:lnTo>
                  <a:lnTo>
                    <a:pt x="542181" y="192659"/>
                  </a:lnTo>
                  <a:lnTo>
                    <a:pt x="542262" y="192426"/>
                  </a:lnTo>
                  <a:lnTo>
                    <a:pt x="542344" y="192232"/>
                  </a:lnTo>
                  <a:lnTo>
                    <a:pt x="542437" y="191999"/>
                  </a:lnTo>
                  <a:lnTo>
                    <a:pt x="542518" y="191818"/>
                  </a:lnTo>
                  <a:lnTo>
                    <a:pt x="542646" y="191573"/>
                  </a:lnTo>
                  <a:lnTo>
                    <a:pt x="542727" y="191392"/>
                  </a:lnTo>
                  <a:lnTo>
                    <a:pt x="542808" y="191159"/>
                  </a:lnTo>
                  <a:lnTo>
                    <a:pt x="542890" y="190965"/>
                  </a:lnTo>
                  <a:lnTo>
                    <a:pt x="542983" y="190732"/>
                  </a:lnTo>
                  <a:lnTo>
                    <a:pt x="543110" y="190538"/>
                  </a:lnTo>
                  <a:lnTo>
                    <a:pt x="543192" y="190305"/>
                  </a:lnTo>
                  <a:lnTo>
                    <a:pt x="543273" y="190124"/>
                  </a:lnTo>
                  <a:lnTo>
                    <a:pt x="543354" y="189878"/>
                  </a:lnTo>
                  <a:lnTo>
                    <a:pt x="543447" y="189697"/>
                  </a:lnTo>
                  <a:lnTo>
                    <a:pt x="543563" y="189465"/>
                  </a:lnTo>
                  <a:lnTo>
                    <a:pt x="543656" y="189270"/>
                  </a:lnTo>
                  <a:lnTo>
                    <a:pt x="543738" y="189038"/>
                  </a:lnTo>
                  <a:lnTo>
                    <a:pt x="543819" y="188844"/>
                  </a:lnTo>
                  <a:lnTo>
                    <a:pt x="543900" y="188611"/>
                  </a:lnTo>
                  <a:lnTo>
                    <a:pt x="544028" y="188430"/>
                  </a:lnTo>
                  <a:lnTo>
                    <a:pt x="544121" y="188184"/>
                  </a:lnTo>
                  <a:lnTo>
                    <a:pt x="544202" y="188003"/>
                  </a:lnTo>
                  <a:lnTo>
                    <a:pt x="544284" y="187770"/>
                  </a:lnTo>
                  <a:lnTo>
                    <a:pt x="544365" y="187576"/>
                  </a:lnTo>
                  <a:lnTo>
                    <a:pt x="544493" y="187343"/>
                  </a:lnTo>
                  <a:lnTo>
                    <a:pt x="544574" y="187149"/>
                  </a:lnTo>
                  <a:lnTo>
                    <a:pt x="544667" y="186917"/>
                  </a:lnTo>
                  <a:lnTo>
                    <a:pt x="544748" y="186723"/>
                  </a:lnTo>
                  <a:lnTo>
                    <a:pt x="544830" y="186490"/>
                  </a:lnTo>
                  <a:lnTo>
                    <a:pt x="544957" y="186309"/>
                  </a:lnTo>
                  <a:lnTo>
                    <a:pt x="545039" y="186115"/>
                  </a:lnTo>
                  <a:lnTo>
                    <a:pt x="545132" y="185882"/>
                  </a:lnTo>
                  <a:lnTo>
                    <a:pt x="545213" y="185688"/>
                  </a:lnTo>
                  <a:lnTo>
                    <a:pt x="545294" y="185455"/>
                  </a:lnTo>
                  <a:lnTo>
                    <a:pt x="545422" y="185274"/>
                  </a:lnTo>
                  <a:lnTo>
                    <a:pt x="545503" y="185028"/>
                  </a:lnTo>
                  <a:lnTo>
                    <a:pt x="545585" y="184847"/>
                  </a:lnTo>
                  <a:lnTo>
                    <a:pt x="545678" y="184614"/>
                  </a:lnTo>
                  <a:lnTo>
                    <a:pt x="545759" y="184420"/>
                  </a:lnTo>
                  <a:lnTo>
                    <a:pt x="545887" y="184188"/>
                  </a:lnTo>
                  <a:lnTo>
                    <a:pt x="545968" y="183994"/>
                  </a:lnTo>
                  <a:lnTo>
                    <a:pt x="546049" y="183812"/>
                  </a:lnTo>
                  <a:lnTo>
                    <a:pt x="546142" y="183580"/>
                  </a:lnTo>
                  <a:lnTo>
                    <a:pt x="546224" y="183386"/>
                  </a:lnTo>
                  <a:lnTo>
                    <a:pt x="546351" y="183153"/>
                  </a:lnTo>
                  <a:lnTo>
                    <a:pt x="546433" y="182959"/>
                  </a:lnTo>
                  <a:lnTo>
                    <a:pt x="546514" y="182726"/>
                  </a:lnTo>
                  <a:lnTo>
                    <a:pt x="546595" y="182545"/>
                  </a:lnTo>
                  <a:lnTo>
                    <a:pt x="546688" y="182299"/>
                  </a:lnTo>
                  <a:lnTo>
                    <a:pt x="546816" y="182118"/>
                  </a:lnTo>
                  <a:lnTo>
                    <a:pt x="546897" y="181924"/>
                  </a:lnTo>
                  <a:lnTo>
                    <a:pt x="546979" y="181691"/>
                  </a:lnTo>
                  <a:lnTo>
                    <a:pt x="547060" y="181510"/>
                  </a:lnTo>
                  <a:lnTo>
                    <a:pt x="547153" y="181265"/>
                  </a:lnTo>
                  <a:lnTo>
                    <a:pt x="547281" y="181084"/>
                  </a:lnTo>
                  <a:lnTo>
                    <a:pt x="547362" y="180851"/>
                  </a:lnTo>
                  <a:lnTo>
                    <a:pt x="547443" y="180657"/>
                  </a:lnTo>
                  <a:lnTo>
                    <a:pt x="547525" y="180463"/>
                  </a:lnTo>
                  <a:lnTo>
                    <a:pt x="547653" y="180230"/>
                  </a:lnTo>
                  <a:lnTo>
                    <a:pt x="547734" y="180049"/>
                  </a:lnTo>
                  <a:lnTo>
                    <a:pt x="547827" y="179816"/>
                  </a:lnTo>
                  <a:lnTo>
                    <a:pt x="547908" y="179622"/>
                  </a:lnTo>
                  <a:lnTo>
                    <a:pt x="547989" y="179428"/>
                  </a:lnTo>
                  <a:lnTo>
                    <a:pt x="548117" y="179195"/>
                  </a:lnTo>
                  <a:lnTo>
                    <a:pt x="548199" y="179014"/>
                  </a:lnTo>
                  <a:lnTo>
                    <a:pt x="548280" y="178768"/>
                  </a:lnTo>
                  <a:lnTo>
                    <a:pt x="548373" y="178587"/>
                  </a:lnTo>
                  <a:lnTo>
                    <a:pt x="548454" y="178393"/>
                  </a:lnTo>
                  <a:lnTo>
                    <a:pt x="548582" y="178160"/>
                  </a:lnTo>
                  <a:lnTo>
                    <a:pt x="548663" y="177979"/>
                  </a:lnTo>
                  <a:lnTo>
                    <a:pt x="548745" y="177734"/>
                  </a:lnTo>
                  <a:lnTo>
                    <a:pt x="548837" y="177553"/>
                  </a:lnTo>
                  <a:lnTo>
                    <a:pt x="548919" y="177359"/>
                  </a:lnTo>
                  <a:lnTo>
                    <a:pt x="549047" y="177126"/>
                  </a:lnTo>
                  <a:lnTo>
                    <a:pt x="549128" y="176945"/>
                  </a:lnTo>
                  <a:lnTo>
                    <a:pt x="549209" y="176699"/>
                  </a:lnTo>
                  <a:lnTo>
                    <a:pt x="549290" y="176518"/>
                  </a:lnTo>
                  <a:lnTo>
                    <a:pt x="549383" y="176324"/>
                  </a:lnTo>
                  <a:lnTo>
                    <a:pt x="549511" y="176091"/>
                  </a:lnTo>
                  <a:lnTo>
                    <a:pt x="549593" y="175897"/>
                  </a:lnTo>
                  <a:lnTo>
                    <a:pt x="549674" y="175716"/>
                  </a:lnTo>
                  <a:lnTo>
                    <a:pt x="549755" y="175483"/>
                  </a:lnTo>
                  <a:lnTo>
                    <a:pt x="549848" y="175289"/>
                  </a:lnTo>
                  <a:lnTo>
                    <a:pt x="549964" y="175056"/>
                  </a:lnTo>
                  <a:lnTo>
                    <a:pt x="550057" y="174862"/>
                  </a:lnTo>
                  <a:lnTo>
                    <a:pt x="550139" y="174681"/>
                  </a:lnTo>
                  <a:lnTo>
                    <a:pt x="550220" y="174449"/>
                  </a:lnTo>
                  <a:lnTo>
                    <a:pt x="550301" y="174255"/>
                  </a:lnTo>
                  <a:lnTo>
                    <a:pt x="550429" y="174073"/>
                  </a:lnTo>
                  <a:lnTo>
                    <a:pt x="550522" y="173828"/>
                  </a:lnTo>
                  <a:lnTo>
                    <a:pt x="550603" y="173647"/>
                  </a:lnTo>
                  <a:lnTo>
                    <a:pt x="550685" y="173414"/>
                  </a:lnTo>
                  <a:lnTo>
                    <a:pt x="550766" y="173220"/>
                  </a:lnTo>
                  <a:lnTo>
                    <a:pt x="550894" y="173026"/>
                  </a:lnTo>
                  <a:lnTo>
                    <a:pt x="550975" y="172793"/>
                  </a:lnTo>
                  <a:lnTo>
                    <a:pt x="551068" y="172612"/>
                  </a:lnTo>
                  <a:lnTo>
                    <a:pt x="551149" y="172418"/>
                  </a:lnTo>
                  <a:lnTo>
                    <a:pt x="551231" y="172185"/>
                  </a:lnTo>
                  <a:lnTo>
                    <a:pt x="551358" y="171991"/>
                  </a:lnTo>
                  <a:lnTo>
                    <a:pt x="551440" y="171810"/>
                  </a:lnTo>
                  <a:lnTo>
                    <a:pt x="551533" y="171577"/>
                  </a:lnTo>
                  <a:lnTo>
                    <a:pt x="551614" y="171383"/>
                  </a:lnTo>
                  <a:lnTo>
                    <a:pt x="551695" y="171202"/>
                  </a:lnTo>
                  <a:lnTo>
                    <a:pt x="551823" y="170956"/>
                  </a:lnTo>
                  <a:lnTo>
                    <a:pt x="551904" y="170775"/>
                  </a:lnTo>
                  <a:lnTo>
                    <a:pt x="551986" y="170581"/>
                  </a:lnTo>
                  <a:lnTo>
                    <a:pt x="552079" y="170349"/>
                  </a:lnTo>
                  <a:lnTo>
                    <a:pt x="552160" y="170155"/>
                  </a:lnTo>
                  <a:lnTo>
                    <a:pt x="552288" y="169973"/>
                  </a:lnTo>
                  <a:lnTo>
                    <a:pt x="552369" y="169741"/>
                  </a:lnTo>
                  <a:lnTo>
                    <a:pt x="552450" y="169547"/>
                  </a:lnTo>
                  <a:lnTo>
                    <a:pt x="552543" y="169366"/>
                  </a:lnTo>
                  <a:lnTo>
                    <a:pt x="552625" y="169120"/>
                  </a:lnTo>
                  <a:lnTo>
                    <a:pt x="552752" y="168939"/>
                  </a:lnTo>
                  <a:lnTo>
                    <a:pt x="552834" y="168745"/>
                  </a:lnTo>
                  <a:lnTo>
                    <a:pt x="552915" y="168564"/>
                  </a:lnTo>
                  <a:lnTo>
                    <a:pt x="553008" y="168331"/>
                  </a:lnTo>
                </a:path>
                <a:path w="926464" h="787400">
                  <a:moveTo>
                    <a:pt x="553008" y="168331"/>
                  </a:moveTo>
                  <a:lnTo>
                    <a:pt x="553089" y="168137"/>
                  </a:lnTo>
                  <a:lnTo>
                    <a:pt x="553217" y="167943"/>
                  </a:lnTo>
                  <a:lnTo>
                    <a:pt x="553298" y="167710"/>
                  </a:lnTo>
                  <a:lnTo>
                    <a:pt x="553380" y="167529"/>
                  </a:lnTo>
                  <a:lnTo>
                    <a:pt x="553461" y="167335"/>
                  </a:lnTo>
                  <a:lnTo>
                    <a:pt x="553554" y="167102"/>
                  </a:lnTo>
                  <a:lnTo>
                    <a:pt x="553670" y="166908"/>
                  </a:lnTo>
                  <a:lnTo>
                    <a:pt x="553763" y="166727"/>
                  </a:lnTo>
                  <a:lnTo>
                    <a:pt x="553844" y="166533"/>
                  </a:lnTo>
                  <a:lnTo>
                    <a:pt x="553926" y="166300"/>
                  </a:lnTo>
                  <a:lnTo>
                    <a:pt x="554007" y="166106"/>
                  </a:lnTo>
                  <a:lnTo>
                    <a:pt x="554135" y="165925"/>
                  </a:lnTo>
                  <a:lnTo>
                    <a:pt x="554228" y="165692"/>
                  </a:lnTo>
                  <a:lnTo>
                    <a:pt x="554309" y="165498"/>
                  </a:lnTo>
                  <a:lnTo>
                    <a:pt x="554390" y="165317"/>
                  </a:lnTo>
                  <a:lnTo>
                    <a:pt x="554472" y="165123"/>
                  </a:lnTo>
                  <a:lnTo>
                    <a:pt x="554599" y="164891"/>
                  </a:lnTo>
                  <a:lnTo>
                    <a:pt x="554681" y="164697"/>
                  </a:lnTo>
                  <a:lnTo>
                    <a:pt x="554774" y="164515"/>
                  </a:lnTo>
                  <a:lnTo>
                    <a:pt x="554855" y="164283"/>
                  </a:lnTo>
                  <a:lnTo>
                    <a:pt x="554936" y="164089"/>
                  </a:lnTo>
                  <a:lnTo>
                    <a:pt x="555064" y="163895"/>
                  </a:lnTo>
                  <a:lnTo>
                    <a:pt x="555145" y="163714"/>
                  </a:lnTo>
                  <a:lnTo>
                    <a:pt x="555238" y="163481"/>
                  </a:lnTo>
                  <a:lnTo>
                    <a:pt x="555320" y="163287"/>
                  </a:lnTo>
                  <a:lnTo>
                    <a:pt x="555401" y="163106"/>
                  </a:lnTo>
                  <a:lnTo>
                    <a:pt x="555529" y="162912"/>
                  </a:lnTo>
                  <a:lnTo>
                    <a:pt x="555610" y="162679"/>
                  </a:lnTo>
                  <a:lnTo>
                    <a:pt x="555691" y="162485"/>
                  </a:lnTo>
                  <a:lnTo>
                    <a:pt x="555784" y="162304"/>
                  </a:lnTo>
                  <a:lnTo>
                    <a:pt x="555866" y="162110"/>
                  </a:lnTo>
                  <a:lnTo>
                    <a:pt x="555993" y="161877"/>
                  </a:lnTo>
                  <a:lnTo>
                    <a:pt x="556075" y="161683"/>
                  </a:lnTo>
                  <a:lnTo>
                    <a:pt x="556156" y="161502"/>
                  </a:lnTo>
                  <a:lnTo>
                    <a:pt x="556249" y="161308"/>
                  </a:lnTo>
                  <a:lnTo>
                    <a:pt x="556330" y="161075"/>
                  </a:lnTo>
                  <a:lnTo>
                    <a:pt x="556458" y="160881"/>
                  </a:lnTo>
                  <a:lnTo>
                    <a:pt x="556539" y="160700"/>
                  </a:lnTo>
                  <a:lnTo>
                    <a:pt x="556621" y="160506"/>
                  </a:lnTo>
                  <a:lnTo>
                    <a:pt x="556702" y="160273"/>
                  </a:lnTo>
                  <a:lnTo>
                    <a:pt x="556795" y="160092"/>
                  </a:lnTo>
                  <a:lnTo>
                    <a:pt x="556923" y="159898"/>
                  </a:lnTo>
                  <a:lnTo>
                    <a:pt x="557004" y="159717"/>
                  </a:lnTo>
                  <a:lnTo>
                    <a:pt x="557085" y="159471"/>
                  </a:lnTo>
                  <a:lnTo>
                    <a:pt x="557167" y="159290"/>
                  </a:lnTo>
                  <a:lnTo>
                    <a:pt x="557260" y="159096"/>
                  </a:lnTo>
                  <a:lnTo>
                    <a:pt x="557376" y="158915"/>
                  </a:lnTo>
                  <a:lnTo>
                    <a:pt x="557469" y="158721"/>
                  </a:lnTo>
                  <a:lnTo>
                    <a:pt x="557550" y="158488"/>
                  </a:lnTo>
                  <a:lnTo>
                    <a:pt x="557631" y="158294"/>
                  </a:lnTo>
                  <a:lnTo>
                    <a:pt x="557713" y="158113"/>
                  </a:lnTo>
                  <a:lnTo>
                    <a:pt x="557840" y="157919"/>
                  </a:lnTo>
                  <a:lnTo>
                    <a:pt x="557933" y="157738"/>
                  </a:lnTo>
                  <a:lnTo>
                    <a:pt x="558015" y="157493"/>
                  </a:lnTo>
                  <a:lnTo>
                    <a:pt x="558096" y="157311"/>
                  </a:lnTo>
                  <a:lnTo>
                    <a:pt x="558177" y="157117"/>
                  </a:lnTo>
                  <a:lnTo>
                    <a:pt x="558305" y="156936"/>
                  </a:lnTo>
                  <a:lnTo>
                    <a:pt x="558386" y="156742"/>
                  </a:lnTo>
                  <a:lnTo>
                    <a:pt x="558479" y="156510"/>
                  </a:lnTo>
                  <a:lnTo>
                    <a:pt x="558561" y="156316"/>
                  </a:lnTo>
                  <a:lnTo>
                    <a:pt x="558642" y="156134"/>
                  </a:lnTo>
                  <a:lnTo>
                    <a:pt x="558770" y="155940"/>
                  </a:lnTo>
                  <a:lnTo>
                    <a:pt x="558851" y="155759"/>
                  </a:lnTo>
                  <a:lnTo>
                    <a:pt x="558944" y="155527"/>
                  </a:lnTo>
                  <a:lnTo>
                    <a:pt x="559025" y="155333"/>
                  </a:lnTo>
                  <a:lnTo>
                    <a:pt x="559107" y="155139"/>
                  </a:lnTo>
                  <a:lnTo>
                    <a:pt x="559235" y="154958"/>
                  </a:lnTo>
                  <a:lnTo>
                    <a:pt x="559316" y="154764"/>
                  </a:lnTo>
                  <a:lnTo>
                    <a:pt x="559397" y="154582"/>
                  </a:lnTo>
                  <a:lnTo>
                    <a:pt x="559490" y="154350"/>
                  </a:lnTo>
                  <a:lnTo>
                    <a:pt x="559571" y="154156"/>
                  </a:lnTo>
                  <a:lnTo>
                    <a:pt x="559699" y="153975"/>
                  </a:lnTo>
                  <a:lnTo>
                    <a:pt x="559781" y="153781"/>
                  </a:lnTo>
                  <a:lnTo>
                    <a:pt x="559862" y="153587"/>
                  </a:lnTo>
                  <a:lnTo>
                    <a:pt x="559955" y="153405"/>
                  </a:lnTo>
                  <a:lnTo>
                    <a:pt x="560036" y="153173"/>
                  </a:lnTo>
                  <a:lnTo>
                    <a:pt x="560164" y="152979"/>
                  </a:lnTo>
                  <a:lnTo>
                    <a:pt x="560245" y="152798"/>
                  </a:lnTo>
                  <a:lnTo>
                    <a:pt x="560327" y="152604"/>
                  </a:lnTo>
                  <a:lnTo>
                    <a:pt x="560408" y="152410"/>
                  </a:lnTo>
                  <a:lnTo>
                    <a:pt x="560501" y="152229"/>
                  </a:lnTo>
                  <a:lnTo>
                    <a:pt x="560629" y="151996"/>
                  </a:lnTo>
                  <a:lnTo>
                    <a:pt x="560710" y="151802"/>
                  </a:lnTo>
                  <a:lnTo>
                    <a:pt x="560791" y="151621"/>
                  </a:lnTo>
                  <a:lnTo>
                    <a:pt x="560872" y="151427"/>
                  </a:lnTo>
                  <a:lnTo>
                    <a:pt x="560965" y="151233"/>
                  </a:lnTo>
                  <a:lnTo>
                    <a:pt x="561082" y="151052"/>
                  </a:lnTo>
                  <a:lnTo>
                    <a:pt x="561175" y="150858"/>
                  </a:lnTo>
                  <a:lnTo>
                    <a:pt x="561256" y="150625"/>
                  </a:lnTo>
                  <a:lnTo>
                    <a:pt x="561337" y="150444"/>
                  </a:lnTo>
                  <a:lnTo>
                    <a:pt x="561418" y="150250"/>
                  </a:lnTo>
                  <a:lnTo>
                    <a:pt x="561546" y="150056"/>
                  </a:lnTo>
                  <a:lnTo>
                    <a:pt x="561639" y="149875"/>
                  </a:lnTo>
                  <a:lnTo>
                    <a:pt x="561721" y="149681"/>
                  </a:lnTo>
                  <a:lnTo>
                    <a:pt x="561802" y="149500"/>
                  </a:lnTo>
                  <a:lnTo>
                    <a:pt x="561883" y="149306"/>
                  </a:lnTo>
                  <a:lnTo>
                    <a:pt x="562011" y="149073"/>
                  </a:lnTo>
                  <a:lnTo>
                    <a:pt x="562092" y="148879"/>
                  </a:lnTo>
                  <a:lnTo>
                    <a:pt x="562185" y="148698"/>
                  </a:lnTo>
                  <a:lnTo>
                    <a:pt x="562267" y="148504"/>
                  </a:lnTo>
                  <a:lnTo>
                    <a:pt x="562348" y="148323"/>
                  </a:lnTo>
                  <a:lnTo>
                    <a:pt x="562476" y="148129"/>
                  </a:lnTo>
                  <a:lnTo>
                    <a:pt x="562557" y="147947"/>
                  </a:lnTo>
                  <a:lnTo>
                    <a:pt x="562650" y="147753"/>
                  </a:lnTo>
                  <a:lnTo>
                    <a:pt x="562731" y="147572"/>
                  </a:lnTo>
                  <a:lnTo>
                    <a:pt x="562813" y="147327"/>
                  </a:lnTo>
                  <a:lnTo>
                    <a:pt x="562940" y="147146"/>
                  </a:lnTo>
                  <a:lnTo>
                    <a:pt x="563022" y="146952"/>
                  </a:lnTo>
                  <a:lnTo>
                    <a:pt x="563103" y="146771"/>
                  </a:lnTo>
                  <a:lnTo>
                    <a:pt x="563196" y="146577"/>
                  </a:lnTo>
                  <a:lnTo>
                    <a:pt x="563277" y="146395"/>
                  </a:lnTo>
                  <a:lnTo>
                    <a:pt x="563405" y="146201"/>
                  </a:lnTo>
                  <a:lnTo>
                    <a:pt x="563486" y="146007"/>
                  </a:lnTo>
                  <a:lnTo>
                    <a:pt x="563568" y="145826"/>
                  </a:lnTo>
                  <a:lnTo>
                    <a:pt x="563661" y="145632"/>
                  </a:lnTo>
                  <a:lnTo>
                    <a:pt x="563742" y="145451"/>
                  </a:lnTo>
                  <a:lnTo>
                    <a:pt x="563870" y="145257"/>
                  </a:lnTo>
                  <a:lnTo>
                    <a:pt x="564334" y="144274"/>
                  </a:lnTo>
                  <a:lnTo>
                    <a:pt x="564416" y="144080"/>
                  </a:lnTo>
                  <a:lnTo>
                    <a:pt x="564497" y="143899"/>
                  </a:lnTo>
                  <a:lnTo>
                    <a:pt x="564578" y="143705"/>
                  </a:lnTo>
                  <a:lnTo>
                    <a:pt x="564671" y="143524"/>
                  </a:lnTo>
                  <a:lnTo>
                    <a:pt x="564787" y="143330"/>
                  </a:lnTo>
                  <a:lnTo>
                    <a:pt x="564880" y="143136"/>
                  </a:lnTo>
                  <a:lnTo>
                    <a:pt x="564962" y="142955"/>
                  </a:lnTo>
                  <a:lnTo>
                    <a:pt x="565043" y="142761"/>
                  </a:lnTo>
                  <a:lnTo>
                    <a:pt x="565124" y="142580"/>
                  </a:lnTo>
                  <a:lnTo>
                    <a:pt x="565252" y="142386"/>
                  </a:lnTo>
                  <a:lnTo>
                    <a:pt x="565345" y="142205"/>
                  </a:lnTo>
                  <a:lnTo>
                    <a:pt x="565426" y="142011"/>
                  </a:lnTo>
                  <a:lnTo>
                    <a:pt x="565508" y="141778"/>
                  </a:lnTo>
                  <a:lnTo>
                    <a:pt x="565589" y="141584"/>
                  </a:lnTo>
                  <a:lnTo>
                    <a:pt x="565717" y="141403"/>
                  </a:lnTo>
                  <a:lnTo>
                    <a:pt x="565798" y="141209"/>
                  </a:lnTo>
                  <a:lnTo>
                    <a:pt x="565891" y="141028"/>
                  </a:lnTo>
                  <a:lnTo>
                    <a:pt x="565972" y="140834"/>
                  </a:lnTo>
                  <a:lnTo>
                    <a:pt x="566054" y="140653"/>
                  </a:lnTo>
                  <a:lnTo>
                    <a:pt x="566181" y="140459"/>
                  </a:lnTo>
                  <a:lnTo>
                    <a:pt x="566263" y="140265"/>
                  </a:lnTo>
                  <a:lnTo>
                    <a:pt x="566356" y="140084"/>
                  </a:lnTo>
                  <a:lnTo>
                    <a:pt x="566437" y="139890"/>
                  </a:lnTo>
                  <a:lnTo>
                    <a:pt x="566518" y="139709"/>
                  </a:lnTo>
                  <a:lnTo>
                    <a:pt x="566646" y="139515"/>
                  </a:lnTo>
                  <a:lnTo>
                    <a:pt x="566727" y="139334"/>
                  </a:lnTo>
                  <a:lnTo>
                    <a:pt x="566809" y="139140"/>
                  </a:lnTo>
                  <a:lnTo>
                    <a:pt x="566902" y="138959"/>
                  </a:lnTo>
                  <a:lnTo>
                    <a:pt x="566983" y="138765"/>
                  </a:lnTo>
                  <a:lnTo>
                    <a:pt x="567111" y="138571"/>
                  </a:lnTo>
                  <a:lnTo>
                    <a:pt x="567192" y="138390"/>
                  </a:lnTo>
                  <a:lnTo>
                    <a:pt x="567273" y="138196"/>
                  </a:lnTo>
                  <a:lnTo>
                    <a:pt x="567366" y="138014"/>
                  </a:lnTo>
                  <a:lnTo>
                    <a:pt x="567448" y="137820"/>
                  </a:lnTo>
                  <a:lnTo>
                    <a:pt x="567575" y="137639"/>
                  </a:lnTo>
                  <a:lnTo>
                    <a:pt x="567657" y="137445"/>
                  </a:lnTo>
                  <a:lnTo>
                    <a:pt x="567738" y="137264"/>
                  </a:lnTo>
                  <a:lnTo>
                    <a:pt x="567819" y="137070"/>
                  </a:lnTo>
                  <a:lnTo>
                    <a:pt x="567912" y="136876"/>
                  </a:lnTo>
                  <a:lnTo>
                    <a:pt x="568040" y="136695"/>
                  </a:lnTo>
                  <a:lnTo>
                    <a:pt x="568121" y="136501"/>
                  </a:lnTo>
                  <a:lnTo>
                    <a:pt x="568203" y="136320"/>
                  </a:lnTo>
                  <a:lnTo>
                    <a:pt x="568284" y="136126"/>
                  </a:lnTo>
                  <a:lnTo>
                    <a:pt x="568377" y="135945"/>
                  </a:lnTo>
                  <a:lnTo>
                    <a:pt x="568493" y="135751"/>
                  </a:lnTo>
                  <a:lnTo>
                    <a:pt x="568586" y="135570"/>
                  </a:lnTo>
                  <a:lnTo>
                    <a:pt x="568667" y="135376"/>
                  </a:lnTo>
                  <a:lnTo>
                    <a:pt x="568749" y="135182"/>
                  </a:lnTo>
                  <a:lnTo>
                    <a:pt x="568830" y="135040"/>
                  </a:lnTo>
                  <a:lnTo>
                    <a:pt x="568958" y="134859"/>
                  </a:lnTo>
                  <a:lnTo>
                    <a:pt x="569051" y="134665"/>
                  </a:lnTo>
                  <a:lnTo>
                    <a:pt x="569132" y="134484"/>
                  </a:lnTo>
                  <a:lnTo>
                    <a:pt x="569213" y="134290"/>
                  </a:lnTo>
                  <a:lnTo>
                    <a:pt x="569295" y="134108"/>
                  </a:lnTo>
                  <a:lnTo>
                    <a:pt x="569422" y="133914"/>
                  </a:lnTo>
                  <a:lnTo>
                    <a:pt x="569504" y="133733"/>
                  </a:lnTo>
                  <a:lnTo>
                    <a:pt x="569597" y="133539"/>
                  </a:lnTo>
                  <a:lnTo>
                    <a:pt x="569678" y="133345"/>
                  </a:lnTo>
                  <a:lnTo>
                    <a:pt x="569759" y="133164"/>
                  </a:lnTo>
                  <a:lnTo>
                    <a:pt x="569887" y="132970"/>
                  </a:lnTo>
                  <a:lnTo>
                    <a:pt x="569968" y="132789"/>
                  </a:lnTo>
                  <a:lnTo>
                    <a:pt x="570061" y="132595"/>
                  </a:lnTo>
                  <a:lnTo>
                    <a:pt x="570143" y="132414"/>
                  </a:lnTo>
                  <a:lnTo>
                    <a:pt x="570224" y="132220"/>
                  </a:lnTo>
                  <a:lnTo>
                    <a:pt x="570352" y="132039"/>
                  </a:lnTo>
                  <a:lnTo>
                    <a:pt x="570433" y="131845"/>
                  </a:lnTo>
                  <a:lnTo>
                    <a:pt x="570514" y="131703"/>
                  </a:lnTo>
                  <a:lnTo>
                    <a:pt x="570607" y="131522"/>
                  </a:lnTo>
                  <a:lnTo>
                    <a:pt x="570689" y="131328"/>
                  </a:lnTo>
                  <a:lnTo>
                    <a:pt x="570817" y="131134"/>
                  </a:lnTo>
                  <a:lnTo>
                    <a:pt x="570898" y="130953"/>
                  </a:lnTo>
                  <a:lnTo>
                    <a:pt x="570979" y="130759"/>
                  </a:lnTo>
                  <a:lnTo>
                    <a:pt x="571072" y="130578"/>
                  </a:lnTo>
                  <a:lnTo>
                    <a:pt x="571153" y="130384"/>
                  </a:lnTo>
                  <a:lnTo>
                    <a:pt x="571281" y="130203"/>
                  </a:lnTo>
                  <a:lnTo>
                    <a:pt x="571363" y="130009"/>
                  </a:lnTo>
                  <a:lnTo>
                    <a:pt x="571444" y="129827"/>
                  </a:lnTo>
                </a:path>
                <a:path w="926464" h="787400">
                  <a:moveTo>
                    <a:pt x="571444" y="129827"/>
                  </a:moveTo>
                  <a:lnTo>
                    <a:pt x="571525" y="129685"/>
                  </a:lnTo>
                  <a:lnTo>
                    <a:pt x="571618" y="129491"/>
                  </a:lnTo>
                  <a:lnTo>
                    <a:pt x="571746" y="129297"/>
                  </a:lnTo>
                  <a:lnTo>
                    <a:pt x="571827" y="129116"/>
                  </a:lnTo>
                  <a:lnTo>
                    <a:pt x="571908" y="128922"/>
                  </a:lnTo>
                  <a:lnTo>
                    <a:pt x="571990" y="128741"/>
                  </a:lnTo>
                  <a:lnTo>
                    <a:pt x="572083" y="128547"/>
                  </a:lnTo>
                  <a:lnTo>
                    <a:pt x="572199" y="128366"/>
                  </a:lnTo>
                  <a:lnTo>
                    <a:pt x="572292" y="128172"/>
                  </a:lnTo>
                  <a:lnTo>
                    <a:pt x="572373" y="128030"/>
                  </a:lnTo>
                  <a:lnTo>
                    <a:pt x="572454" y="127849"/>
                  </a:lnTo>
                  <a:lnTo>
                    <a:pt x="572536" y="127655"/>
                  </a:lnTo>
                  <a:lnTo>
                    <a:pt x="572664" y="127474"/>
                  </a:lnTo>
                  <a:lnTo>
                    <a:pt x="572757" y="127280"/>
                  </a:lnTo>
                  <a:lnTo>
                    <a:pt x="572838" y="127086"/>
                  </a:lnTo>
                  <a:lnTo>
                    <a:pt x="572919" y="126904"/>
                  </a:lnTo>
                  <a:lnTo>
                    <a:pt x="573000" y="126710"/>
                  </a:lnTo>
                  <a:lnTo>
                    <a:pt x="573128" y="126568"/>
                  </a:lnTo>
                  <a:lnTo>
                    <a:pt x="573210" y="126387"/>
                  </a:lnTo>
                  <a:lnTo>
                    <a:pt x="573303" y="126193"/>
                  </a:lnTo>
                  <a:lnTo>
                    <a:pt x="573384" y="126012"/>
                  </a:lnTo>
                  <a:lnTo>
                    <a:pt x="573465" y="125818"/>
                  </a:lnTo>
                  <a:lnTo>
                    <a:pt x="573593" y="125637"/>
                  </a:lnTo>
                  <a:lnTo>
                    <a:pt x="573674" y="125495"/>
                  </a:lnTo>
                  <a:lnTo>
                    <a:pt x="573767" y="125301"/>
                  </a:lnTo>
                  <a:lnTo>
                    <a:pt x="573849" y="125120"/>
                  </a:lnTo>
                  <a:lnTo>
                    <a:pt x="573930" y="124926"/>
                  </a:lnTo>
                  <a:lnTo>
                    <a:pt x="574058" y="124732"/>
                  </a:lnTo>
                  <a:lnTo>
                    <a:pt x="574139" y="124551"/>
                  </a:lnTo>
                  <a:lnTo>
                    <a:pt x="574220" y="124357"/>
                  </a:lnTo>
                  <a:lnTo>
                    <a:pt x="574313" y="124214"/>
                  </a:lnTo>
                  <a:lnTo>
                    <a:pt x="574395" y="124033"/>
                  </a:lnTo>
                  <a:lnTo>
                    <a:pt x="574522" y="123839"/>
                  </a:lnTo>
                  <a:lnTo>
                    <a:pt x="574604" y="123658"/>
                  </a:lnTo>
                  <a:lnTo>
                    <a:pt x="574685" y="123464"/>
                  </a:lnTo>
                  <a:lnTo>
                    <a:pt x="574778" y="123322"/>
                  </a:lnTo>
                  <a:lnTo>
                    <a:pt x="574859" y="123141"/>
                  </a:lnTo>
                  <a:lnTo>
                    <a:pt x="574987" y="122947"/>
                  </a:lnTo>
                  <a:lnTo>
                    <a:pt x="575068" y="122766"/>
                  </a:lnTo>
                  <a:lnTo>
                    <a:pt x="575150" y="122572"/>
                  </a:lnTo>
                  <a:lnTo>
                    <a:pt x="575231" y="122391"/>
                  </a:lnTo>
                  <a:lnTo>
                    <a:pt x="575324" y="122248"/>
                  </a:lnTo>
                  <a:lnTo>
                    <a:pt x="575452" y="122054"/>
                  </a:lnTo>
                  <a:lnTo>
                    <a:pt x="575533" y="121860"/>
                  </a:lnTo>
                  <a:lnTo>
                    <a:pt x="575614" y="121679"/>
                  </a:lnTo>
                  <a:lnTo>
                    <a:pt x="575696" y="121485"/>
                  </a:lnTo>
                  <a:lnTo>
                    <a:pt x="575789" y="121343"/>
                  </a:lnTo>
                  <a:lnTo>
                    <a:pt x="575905" y="121162"/>
                  </a:lnTo>
                  <a:lnTo>
                    <a:pt x="575998" y="120968"/>
                  </a:lnTo>
                  <a:lnTo>
                    <a:pt x="576079" y="120787"/>
                  </a:lnTo>
                  <a:lnTo>
                    <a:pt x="576160" y="120593"/>
                  </a:lnTo>
                  <a:lnTo>
                    <a:pt x="576242" y="120451"/>
                  </a:lnTo>
                  <a:lnTo>
                    <a:pt x="576369" y="120269"/>
                  </a:lnTo>
                  <a:lnTo>
                    <a:pt x="576462" y="120075"/>
                  </a:lnTo>
                  <a:lnTo>
                    <a:pt x="576544" y="119894"/>
                  </a:lnTo>
                  <a:lnTo>
                    <a:pt x="576625" y="119752"/>
                  </a:lnTo>
                  <a:lnTo>
                    <a:pt x="576706" y="119558"/>
                  </a:lnTo>
                  <a:lnTo>
                    <a:pt x="576834" y="119377"/>
                  </a:lnTo>
                  <a:lnTo>
                    <a:pt x="576915" y="119183"/>
                  </a:lnTo>
                  <a:lnTo>
                    <a:pt x="577008" y="119041"/>
                  </a:lnTo>
                  <a:lnTo>
                    <a:pt x="577090" y="118860"/>
                  </a:lnTo>
                  <a:lnTo>
                    <a:pt x="577171" y="118666"/>
                  </a:lnTo>
                  <a:lnTo>
                    <a:pt x="577299" y="118472"/>
                  </a:lnTo>
                  <a:lnTo>
                    <a:pt x="577380" y="118291"/>
                  </a:lnTo>
                  <a:lnTo>
                    <a:pt x="577473" y="118148"/>
                  </a:lnTo>
                  <a:lnTo>
                    <a:pt x="577554" y="117954"/>
                  </a:lnTo>
                  <a:lnTo>
                    <a:pt x="577636" y="117773"/>
                  </a:lnTo>
                  <a:lnTo>
                    <a:pt x="577763" y="117579"/>
                  </a:lnTo>
                  <a:lnTo>
                    <a:pt x="577845" y="117437"/>
                  </a:lnTo>
                  <a:lnTo>
                    <a:pt x="577938" y="117256"/>
                  </a:lnTo>
                  <a:lnTo>
                    <a:pt x="578019" y="117062"/>
                  </a:lnTo>
                  <a:lnTo>
                    <a:pt x="578100" y="116920"/>
                  </a:lnTo>
                  <a:lnTo>
                    <a:pt x="578228" y="116739"/>
                  </a:lnTo>
                  <a:lnTo>
                    <a:pt x="578309" y="116545"/>
                  </a:lnTo>
                  <a:lnTo>
                    <a:pt x="578391" y="116364"/>
                  </a:lnTo>
                  <a:lnTo>
                    <a:pt x="578484" y="116221"/>
                  </a:lnTo>
                  <a:lnTo>
                    <a:pt x="578565" y="116027"/>
                  </a:lnTo>
                  <a:lnTo>
                    <a:pt x="578693" y="115846"/>
                  </a:lnTo>
                  <a:lnTo>
                    <a:pt x="578774" y="115652"/>
                  </a:lnTo>
                  <a:lnTo>
                    <a:pt x="578855" y="115510"/>
                  </a:lnTo>
                  <a:lnTo>
                    <a:pt x="578937" y="115329"/>
                  </a:lnTo>
                  <a:lnTo>
                    <a:pt x="579030" y="115135"/>
                  </a:lnTo>
                  <a:lnTo>
                    <a:pt x="579157" y="114993"/>
                  </a:lnTo>
                  <a:lnTo>
                    <a:pt x="579239" y="114811"/>
                  </a:lnTo>
                  <a:lnTo>
                    <a:pt x="579320" y="114617"/>
                  </a:lnTo>
                  <a:lnTo>
                    <a:pt x="579401" y="114423"/>
                  </a:lnTo>
                  <a:lnTo>
                    <a:pt x="579494" y="114294"/>
                  </a:lnTo>
                  <a:lnTo>
                    <a:pt x="579610" y="114100"/>
                  </a:lnTo>
                  <a:lnTo>
                    <a:pt x="579703" y="113906"/>
                  </a:lnTo>
                  <a:lnTo>
                    <a:pt x="579785" y="113777"/>
                  </a:lnTo>
                  <a:lnTo>
                    <a:pt x="579866" y="113583"/>
                  </a:lnTo>
                  <a:lnTo>
                    <a:pt x="579947" y="113389"/>
                  </a:lnTo>
                  <a:lnTo>
                    <a:pt x="580075" y="113247"/>
                  </a:lnTo>
                  <a:lnTo>
                    <a:pt x="580168" y="113065"/>
                  </a:lnTo>
                  <a:lnTo>
                    <a:pt x="580249" y="112871"/>
                  </a:lnTo>
                  <a:lnTo>
                    <a:pt x="580331" y="112729"/>
                  </a:lnTo>
                  <a:lnTo>
                    <a:pt x="580412" y="112548"/>
                  </a:lnTo>
                  <a:lnTo>
                    <a:pt x="580540" y="112354"/>
                  </a:lnTo>
                  <a:lnTo>
                    <a:pt x="580621" y="112173"/>
                  </a:lnTo>
                  <a:lnTo>
                    <a:pt x="580714" y="112031"/>
                  </a:lnTo>
                  <a:lnTo>
                    <a:pt x="580795" y="111837"/>
                  </a:lnTo>
                  <a:lnTo>
                    <a:pt x="580877" y="111656"/>
                  </a:lnTo>
                  <a:lnTo>
                    <a:pt x="581004" y="111513"/>
                  </a:lnTo>
                  <a:lnTo>
                    <a:pt x="581086" y="111319"/>
                  </a:lnTo>
                  <a:lnTo>
                    <a:pt x="581179" y="111138"/>
                  </a:lnTo>
                  <a:lnTo>
                    <a:pt x="581260" y="110996"/>
                  </a:lnTo>
                  <a:lnTo>
                    <a:pt x="581341" y="110802"/>
                  </a:lnTo>
                  <a:lnTo>
                    <a:pt x="581469" y="110660"/>
                  </a:lnTo>
                  <a:lnTo>
                    <a:pt x="581550" y="110479"/>
                  </a:lnTo>
                  <a:lnTo>
                    <a:pt x="581632" y="110285"/>
                  </a:lnTo>
                  <a:lnTo>
                    <a:pt x="581725" y="110142"/>
                  </a:lnTo>
                  <a:lnTo>
                    <a:pt x="581806" y="109961"/>
                  </a:lnTo>
                  <a:lnTo>
                    <a:pt x="581934" y="109767"/>
                  </a:lnTo>
                  <a:lnTo>
                    <a:pt x="582015" y="109625"/>
                  </a:lnTo>
                  <a:lnTo>
                    <a:pt x="582096" y="109444"/>
                  </a:lnTo>
                  <a:lnTo>
                    <a:pt x="582189" y="109250"/>
                  </a:lnTo>
                  <a:lnTo>
                    <a:pt x="582271" y="109108"/>
                  </a:lnTo>
                  <a:lnTo>
                    <a:pt x="582399" y="108927"/>
                  </a:lnTo>
                  <a:lnTo>
                    <a:pt x="582480" y="108733"/>
                  </a:lnTo>
                  <a:lnTo>
                    <a:pt x="582561" y="108590"/>
                  </a:lnTo>
                  <a:lnTo>
                    <a:pt x="582642" y="108409"/>
                  </a:lnTo>
                  <a:lnTo>
                    <a:pt x="582735" y="108267"/>
                  </a:lnTo>
                  <a:lnTo>
                    <a:pt x="582863" y="108073"/>
                  </a:lnTo>
                  <a:lnTo>
                    <a:pt x="582945" y="107892"/>
                  </a:lnTo>
                  <a:lnTo>
                    <a:pt x="583026" y="107750"/>
                  </a:lnTo>
                  <a:lnTo>
                    <a:pt x="583107" y="107556"/>
                  </a:lnTo>
                  <a:lnTo>
                    <a:pt x="583200" y="107413"/>
                  </a:lnTo>
                  <a:lnTo>
                    <a:pt x="583316" y="107232"/>
                  </a:lnTo>
                  <a:lnTo>
                    <a:pt x="583409" y="107038"/>
                  </a:lnTo>
                  <a:lnTo>
                    <a:pt x="583490" y="106896"/>
                  </a:lnTo>
                  <a:lnTo>
                    <a:pt x="583572" y="106715"/>
                  </a:lnTo>
                  <a:lnTo>
                    <a:pt x="583665" y="106573"/>
                  </a:lnTo>
                  <a:lnTo>
                    <a:pt x="583781" y="106379"/>
                  </a:lnTo>
                  <a:lnTo>
                    <a:pt x="583874" y="106198"/>
                  </a:lnTo>
                  <a:lnTo>
                    <a:pt x="583955" y="106055"/>
                  </a:lnTo>
                  <a:lnTo>
                    <a:pt x="584036" y="105861"/>
                  </a:lnTo>
                  <a:lnTo>
                    <a:pt x="584118" y="105719"/>
                  </a:lnTo>
                  <a:lnTo>
                    <a:pt x="584246" y="105538"/>
                  </a:lnTo>
                  <a:lnTo>
                    <a:pt x="584327" y="105344"/>
                  </a:lnTo>
                  <a:lnTo>
                    <a:pt x="584420" y="105202"/>
                  </a:lnTo>
                  <a:lnTo>
                    <a:pt x="584501" y="105021"/>
                  </a:lnTo>
                  <a:lnTo>
                    <a:pt x="584582" y="104878"/>
                  </a:lnTo>
                  <a:lnTo>
                    <a:pt x="584710" y="104684"/>
                  </a:lnTo>
                  <a:lnTo>
                    <a:pt x="584792" y="104542"/>
                  </a:lnTo>
                  <a:lnTo>
                    <a:pt x="584885" y="104361"/>
                  </a:lnTo>
                  <a:lnTo>
                    <a:pt x="584966" y="104167"/>
                  </a:lnTo>
                  <a:lnTo>
                    <a:pt x="585047" y="104025"/>
                  </a:lnTo>
                  <a:lnTo>
                    <a:pt x="585175" y="103844"/>
                  </a:lnTo>
                  <a:lnTo>
                    <a:pt x="585256" y="103701"/>
                  </a:lnTo>
                  <a:lnTo>
                    <a:pt x="585338" y="103507"/>
                  </a:lnTo>
                  <a:lnTo>
                    <a:pt x="585431" y="103365"/>
                  </a:lnTo>
                  <a:lnTo>
                    <a:pt x="585512" y="103184"/>
                  </a:lnTo>
                  <a:lnTo>
                    <a:pt x="585640" y="103042"/>
                  </a:lnTo>
                  <a:lnTo>
                    <a:pt x="585721" y="102848"/>
                  </a:lnTo>
                  <a:lnTo>
                    <a:pt x="585802" y="102706"/>
                  </a:lnTo>
                  <a:lnTo>
                    <a:pt x="585895" y="102525"/>
                  </a:lnTo>
                  <a:lnTo>
                    <a:pt x="585977" y="102331"/>
                  </a:lnTo>
                  <a:lnTo>
                    <a:pt x="586104" y="102188"/>
                  </a:lnTo>
                  <a:lnTo>
                    <a:pt x="586186" y="102007"/>
                  </a:lnTo>
                  <a:lnTo>
                    <a:pt x="586267" y="101865"/>
                  </a:lnTo>
                  <a:lnTo>
                    <a:pt x="586348" y="101671"/>
                  </a:lnTo>
                  <a:lnTo>
                    <a:pt x="586441" y="101529"/>
                  </a:lnTo>
                  <a:lnTo>
                    <a:pt x="586569" y="101348"/>
                  </a:lnTo>
                  <a:lnTo>
                    <a:pt x="586650" y="101205"/>
                  </a:lnTo>
                  <a:lnTo>
                    <a:pt x="586732" y="101011"/>
                  </a:lnTo>
                  <a:lnTo>
                    <a:pt x="586813" y="100869"/>
                  </a:lnTo>
                  <a:lnTo>
                    <a:pt x="586906" y="100688"/>
                  </a:lnTo>
                  <a:lnTo>
                    <a:pt x="587022" y="100546"/>
                  </a:lnTo>
                  <a:lnTo>
                    <a:pt x="587115" y="100352"/>
                  </a:lnTo>
                  <a:lnTo>
                    <a:pt x="587196" y="100209"/>
                  </a:lnTo>
                  <a:lnTo>
                    <a:pt x="587278" y="100028"/>
                  </a:lnTo>
                  <a:lnTo>
                    <a:pt x="587359" y="99886"/>
                  </a:lnTo>
                  <a:lnTo>
                    <a:pt x="587487" y="99692"/>
                  </a:lnTo>
                  <a:lnTo>
                    <a:pt x="587580" y="99550"/>
                  </a:lnTo>
                  <a:lnTo>
                    <a:pt x="587661" y="99369"/>
                  </a:lnTo>
                  <a:lnTo>
                    <a:pt x="587742" y="99226"/>
                  </a:lnTo>
                  <a:lnTo>
                    <a:pt x="587824" y="99032"/>
                  </a:lnTo>
                  <a:lnTo>
                    <a:pt x="587951" y="98890"/>
                  </a:lnTo>
                  <a:lnTo>
                    <a:pt x="588033" y="98709"/>
                  </a:lnTo>
                  <a:lnTo>
                    <a:pt x="588126" y="98567"/>
                  </a:lnTo>
                  <a:lnTo>
                    <a:pt x="588207" y="98373"/>
                  </a:lnTo>
                  <a:lnTo>
                    <a:pt x="588288" y="98243"/>
                  </a:lnTo>
                  <a:lnTo>
                    <a:pt x="588416" y="98049"/>
                  </a:lnTo>
                  <a:lnTo>
                    <a:pt x="588497" y="97907"/>
                  </a:lnTo>
                  <a:lnTo>
                    <a:pt x="588590" y="97713"/>
                  </a:lnTo>
                  <a:lnTo>
                    <a:pt x="588672" y="97584"/>
                  </a:lnTo>
                  <a:lnTo>
                    <a:pt x="588753" y="97442"/>
                  </a:lnTo>
                  <a:lnTo>
                    <a:pt x="588881" y="97248"/>
                  </a:lnTo>
                  <a:lnTo>
                    <a:pt x="588962" y="97105"/>
                  </a:lnTo>
                  <a:lnTo>
                    <a:pt x="589043" y="96924"/>
                  </a:lnTo>
                  <a:lnTo>
                    <a:pt x="589136" y="96782"/>
                  </a:lnTo>
                  <a:lnTo>
                    <a:pt x="589218" y="96588"/>
                  </a:lnTo>
                  <a:lnTo>
                    <a:pt x="589345" y="96446"/>
                  </a:lnTo>
                  <a:lnTo>
                    <a:pt x="589427" y="96265"/>
                  </a:lnTo>
                  <a:lnTo>
                    <a:pt x="589508" y="96122"/>
                  </a:lnTo>
                  <a:lnTo>
                    <a:pt x="589601" y="95928"/>
                  </a:lnTo>
                  <a:lnTo>
                    <a:pt x="589682" y="95786"/>
                  </a:lnTo>
                  <a:lnTo>
                    <a:pt x="589810" y="95644"/>
                  </a:lnTo>
                  <a:lnTo>
                    <a:pt x="589891" y="95463"/>
                  </a:lnTo>
                </a:path>
                <a:path w="926464" h="787400">
                  <a:moveTo>
                    <a:pt x="589891" y="95463"/>
                  </a:moveTo>
                  <a:lnTo>
                    <a:pt x="589973" y="95320"/>
                  </a:lnTo>
                  <a:lnTo>
                    <a:pt x="590054" y="95126"/>
                  </a:lnTo>
                  <a:lnTo>
                    <a:pt x="590147" y="94984"/>
                  </a:lnTo>
                  <a:lnTo>
                    <a:pt x="590275" y="94803"/>
                  </a:lnTo>
                  <a:lnTo>
                    <a:pt x="590356" y="94661"/>
                  </a:lnTo>
                  <a:lnTo>
                    <a:pt x="590437" y="94519"/>
                  </a:lnTo>
                  <a:lnTo>
                    <a:pt x="590519" y="94325"/>
                  </a:lnTo>
                  <a:lnTo>
                    <a:pt x="590612" y="94195"/>
                  </a:lnTo>
                  <a:lnTo>
                    <a:pt x="590728" y="94001"/>
                  </a:lnTo>
                  <a:lnTo>
                    <a:pt x="590821" y="93859"/>
                  </a:lnTo>
                  <a:lnTo>
                    <a:pt x="590902" y="93717"/>
                  </a:lnTo>
                  <a:lnTo>
                    <a:pt x="590983" y="93536"/>
                  </a:lnTo>
                  <a:lnTo>
                    <a:pt x="591065" y="93393"/>
                  </a:lnTo>
                  <a:lnTo>
                    <a:pt x="591192" y="93199"/>
                  </a:lnTo>
                  <a:lnTo>
                    <a:pt x="591285" y="93057"/>
                  </a:lnTo>
                  <a:lnTo>
                    <a:pt x="591367" y="92915"/>
                  </a:lnTo>
                  <a:lnTo>
                    <a:pt x="591448" y="92734"/>
                  </a:lnTo>
                  <a:lnTo>
                    <a:pt x="591529" y="92591"/>
                  </a:lnTo>
                  <a:lnTo>
                    <a:pt x="591657" y="92397"/>
                  </a:lnTo>
                  <a:lnTo>
                    <a:pt x="591738" y="92255"/>
                  </a:lnTo>
                  <a:lnTo>
                    <a:pt x="591831" y="92113"/>
                  </a:lnTo>
                  <a:lnTo>
                    <a:pt x="591913" y="91932"/>
                  </a:lnTo>
                  <a:lnTo>
                    <a:pt x="591994" y="91790"/>
                  </a:lnTo>
                  <a:lnTo>
                    <a:pt x="592122" y="91647"/>
                  </a:lnTo>
                  <a:lnTo>
                    <a:pt x="592203" y="91453"/>
                  </a:lnTo>
                  <a:lnTo>
                    <a:pt x="592296" y="91324"/>
                  </a:lnTo>
                  <a:lnTo>
                    <a:pt x="592377" y="91130"/>
                  </a:lnTo>
                  <a:lnTo>
                    <a:pt x="592459" y="90988"/>
                  </a:lnTo>
                  <a:lnTo>
                    <a:pt x="592586" y="90845"/>
                  </a:lnTo>
                  <a:lnTo>
                    <a:pt x="592668" y="90664"/>
                  </a:lnTo>
                  <a:lnTo>
                    <a:pt x="592749" y="90522"/>
                  </a:lnTo>
                  <a:lnTo>
                    <a:pt x="592842" y="90380"/>
                  </a:lnTo>
                  <a:lnTo>
                    <a:pt x="592923" y="90186"/>
                  </a:lnTo>
                  <a:lnTo>
                    <a:pt x="593051" y="90044"/>
                  </a:lnTo>
                  <a:lnTo>
                    <a:pt x="593132" y="89901"/>
                  </a:lnTo>
                  <a:lnTo>
                    <a:pt x="593214" y="89720"/>
                  </a:lnTo>
                  <a:lnTo>
                    <a:pt x="593307" y="89578"/>
                  </a:lnTo>
                  <a:lnTo>
                    <a:pt x="593388" y="89436"/>
                  </a:lnTo>
                  <a:lnTo>
                    <a:pt x="593516" y="89242"/>
                  </a:lnTo>
                  <a:lnTo>
                    <a:pt x="593597" y="89112"/>
                  </a:lnTo>
                  <a:lnTo>
                    <a:pt x="593678" y="88970"/>
                  </a:lnTo>
                  <a:lnTo>
                    <a:pt x="593760" y="88776"/>
                  </a:lnTo>
                  <a:lnTo>
                    <a:pt x="593853" y="88634"/>
                  </a:lnTo>
                  <a:lnTo>
                    <a:pt x="593981" y="88492"/>
                  </a:lnTo>
                  <a:lnTo>
                    <a:pt x="594062" y="88310"/>
                  </a:lnTo>
                  <a:lnTo>
                    <a:pt x="594143" y="88168"/>
                  </a:lnTo>
                  <a:lnTo>
                    <a:pt x="594224" y="88026"/>
                  </a:lnTo>
                  <a:lnTo>
                    <a:pt x="594317" y="87832"/>
                  </a:lnTo>
                  <a:lnTo>
                    <a:pt x="594434" y="87690"/>
                  </a:lnTo>
                  <a:lnTo>
                    <a:pt x="594527" y="87547"/>
                  </a:lnTo>
                  <a:lnTo>
                    <a:pt x="594608" y="87405"/>
                  </a:lnTo>
                  <a:lnTo>
                    <a:pt x="594689" y="87224"/>
                  </a:lnTo>
                  <a:lnTo>
                    <a:pt x="594770" y="87082"/>
                  </a:lnTo>
                  <a:lnTo>
                    <a:pt x="594898" y="86939"/>
                  </a:lnTo>
                  <a:lnTo>
                    <a:pt x="594991" y="86758"/>
                  </a:lnTo>
                  <a:lnTo>
                    <a:pt x="595072" y="86616"/>
                  </a:lnTo>
                  <a:lnTo>
                    <a:pt x="595154" y="86474"/>
                  </a:lnTo>
                  <a:lnTo>
                    <a:pt x="595235" y="86280"/>
                  </a:lnTo>
                  <a:lnTo>
                    <a:pt x="595363" y="86138"/>
                  </a:lnTo>
                  <a:lnTo>
                    <a:pt x="595444" y="85995"/>
                  </a:lnTo>
                  <a:lnTo>
                    <a:pt x="595537" y="85853"/>
                  </a:lnTo>
                  <a:lnTo>
                    <a:pt x="595618" y="85672"/>
                  </a:lnTo>
                  <a:lnTo>
                    <a:pt x="595700" y="85530"/>
                  </a:lnTo>
                  <a:lnTo>
                    <a:pt x="595828" y="85387"/>
                  </a:lnTo>
                  <a:lnTo>
                    <a:pt x="595909" y="85245"/>
                  </a:lnTo>
                  <a:lnTo>
                    <a:pt x="596002" y="85064"/>
                  </a:lnTo>
                  <a:lnTo>
                    <a:pt x="596083" y="84922"/>
                  </a:lnTo>
                  <a:lnTo>
                    <a:pt x="596164" y="84780"/>
                  </a:lnTo>
                  <a:lnTo>
                    <a:pt x="596292" y="84637"/>
                  </a:lnTo>
                  <a:lnTo>
                    <a:pt x="596374" y="84443"/>
                  </a:lnTo>
                  <a:lnTo>
                    <a:pt x="596455" y="84301"/>
                  </a:lnTo>
                  <a:lnTo>
                    <a:pt x="596548" y="84159"/>
                  </a:lnTo>
                  <a:lnTo>
                    <a:pt x="596629" y="84016"/>
                  </a:lnTo>
                  <a:lnTo>
                    <a:pt x="596757" y="83835"/>
                  </a:lnTo>
                  <a:lnTo>
                    <a:pt x="596838" y="83693"/>
                  </a:lnTo>
                  <a:lnTo>
                    <a:pt x="596920" y="83551"/>
                  </a:lnTo>
                  <a:lnTo>
                    <a:pt x="597013" y="83409"/>
                  </a:lnTo>
                  <a:lnTo>
                    <a:pt x="597094" y="83228"/>
                  </a:lnTo>
                  <a:lnTo>
                    <a:pt x="597222" y="83085"/>
                  </a:lnTo>
                  <a:lnTo>
                    <a:pt x="597303" y="82943"/>
                  </a:lnTo>
                  <a:lnTo>
                    <a:pt x="597384" y="82801"/>
                  </a:lnTo>
                  <a:lnTo>
                    <a:pt x="597466" y="82607"/>
                  </a:lnTo>
                  <a:lnTo>
                    <a:pt x="597558" y="82464"/>
                  </a:lnTo>
                  <a:lnTo>
                    <a:pt x="597686" y="82322"/>
                  </a:lnTo>
                  <a:lnTo>
                    <a:pt x="597768" y="82193"/>
                  </a:lnTo>
                  <a:lnTo>
                    <a:pt x="597849" y="82051"/>
                  </a:lnTo>
                  <a:lnTo>
                    <a:pt x="597930" y="81857"/>
                  </a:lnTo>
                  <a:lnTo>
                    <a:pt x="598023" y="81714"/>
                  </a:lnTo>
                  <a:lnTo>
                    <a:pt x="598139" y="81572"/>
                  </a:lnTo>
                  <a:lnTo>
                    <a:pt x="598232" y="81430"/>
                  </a:lnTo>
                  <a:lnTo>
                    <a:pt x="598314" y="81287"/>
                  </a:lnTo>
                  <a:lnTo>
                    <a:pt x="598395" y="81106"/>
                  </a:lnTo>
                  <a:lnTo>
                    <a:pt x="598476" y="80964"/>
                  </a:lnTo>
                  <a:lnTo>
                    <a:pt x="598604" y="80822"/>
                  </a:lnTo>
                  <a:lnTo>
                    <a:pt x="598697" y="80680"/>
                  </a:lnTo>
                  <a:lnTo>
                    <a:pt x="598778" y="80537"/>
                  </a:lnTo>
                  <a:lnTo>
                    <a:pt x="598860" y="80356"/>
                  </a:lnTo>
                  <a:lnTo>
                    <a:pt x="598941" y="80214"/>
                  </a:lnTo>
                  <a:lnTo>
                    <a:pt x="599069" y="80072"/>
                  </a:lnTo>
                  <a:lnTo>
                    <a:pt x="599150" y="79929"/>
                  </a:lnTo>
                  <a:lnTo>
                    <a:pt x="599243" y="79787"/>
                  </a:lnTo>
                  <a:lnTo>
                    <a:pt x="599324" y="79645"/>
                  </a:lnTo>
                  <a:lnTo>
                    <a:pt x="599406" y="79451"/>
                  </a:lnTo>
                  <a:lnTo>
                    <a:pt x="599533" y="79322"/>
                  </a:lnTo>
                  <a:lnTo>
                    <a:pt x="599615" y="79179"/>
                  </a:lnTo>
                  <a:lnTo>
                    <a:pt x="599708" y="79037"/>
                  </a:lnTo>
                  <a:lnTo>
                    <a:pt x="599789" y="78895"/>
                  </a:lnTo>
                  <a:lnTo>
                    <a:pt x="599870" y="78752"/>
                  </a:lnTo>
                  <a:lnTo>
                    <a:pt x="599998" y="78558"/>
                  </a:lnTo>
                  <a:lnTo>
                    <a:pt x="600079" y="78416"/>
                  </a:lnTo>
                  <a:lnTo>
                    <a:pt x="600161" y="78274"/>
                  </a:lnTo>
                  <a:lnTo>
                    <a:pt x="600254" y="78145"/>
                  </a:lnTo>
                  <a:lnTo>
                    <a:pt x="600335" y="78002"/>
                  </a:lnTo>
                  <a:lnTo>
                    <a:pt x="600463" y="77860"/>
                  </a:lnTo>
                  <a:lnTo>
                    <a:pt x="600544" y="77718"/>
                  </a:lnTo>
                  <a:lnTo>
                    <a:pt x="600625" y="77524"/>
                  </a:lnTo>
                  <a:lnTo>
                    <a:pt x="600718" y="77382"/>
                  </a:lnTo>
                  <a:lnTo>
                    <a:pt x="600800" y="77239"/>
                  </a:lnTo>
                  <a:lnTo>
                    <a:pt x="600927" y="77097"/>
                  </a:lnTo>
                  <a:lnTo>
                    <a:pt x="601009" y="76968"/>
                  </a:lnTo>
                  <a:lnTo>
                    <a:pt x="601090" y="76825"/>
                  </a:lnTo>
                  <a:lnTo>
                    <a:pt x="601171" y="76683"/>
                  </a:lnTo>
                  <a:lnTo>
                    <a:pt x="601264" y="76541"/>
                  </a:lnTo>
                  <a:lnTo>
                    <a:pt x="601392" y="76347"/>
                  </a:lnTo>
                  <a:lnTo>
                    <a:pt x="601473" y="76205"/>
                  </a:lnTo>
                  <a:lnTo>
                    <a:pt x="601555" y="76062"/>
                  </a:lnTo>
                  <a:lnTo>
                    <a:pt x="601636" y="75920"/>
                  </a:lnTo>
                  <a:lnTo>
                    <a:pt x="601729" y="75791"/>
                  </a:lnTo>
                  <a:lnTo>
                    <a:pt x="601845" y="75648"/>
                  </a:lnTo>
                  <a:lnTo>
                    <a:pt x="601938" y="75506"/>
                  </a:lnTo>
                  <a:lnTo>
                    <a:pt x="602019" y="75364"/>
                  </a:lnTo>
                  <a:lnTo>
                    <a:pt x="602101" y="75222"/>
                  </a:lnTo>
                  <a:lnTo>
                    <a:pt x="602182" y="75079"/>
                  </a:lnTo>
                  <a:lnTo>
                    <a:pt x="602310" y="74937"/>
                  </a:lnTo>
                  <a:lnTo>
                    <a:pt x="602403" y="74756"/>
                  </a:lnTo>
                  <a:lnTo>
                    <a:pt x="602484" y="74614"/>
                  </a:lnTo>
                  <a:lnTo>
                    <a:pt x="602565" y="74471"/>
                  </a:lnTo>
                  <a:lnTo>
                    <a:pt x="602647" y="74329"/>
                  </a:lnTo>
                  <a:lnTo>
                    <a:pt x="602774" y="74187"/>
                  </a:lnTo>
                  <a:lnTo>
                    <a:pt x="602856" y="74045"/>
                  </a:lnTo>
                  <a:lnTo>
                    <a:pt x="602949" y="73902"/>
                  </a:lnTo>
                  <a:lnTo>
                    <a:pt x="603030" y="73760"/>
                  </a:lnTo>
                  <a:lnTo>
                    <a:pt x="603111" y="73618"/>
                  </a:lnTo>
                  <a:lnTo>
                    <a:pt x="603239" y="73476"/>
                  </a:lnTo>
                  <a:lnTo>
                    <a:pt x="603320" y="73333"/>
                  </a:lnTo>
                  <a:lnTo>
                    <a:pt x="603413" y="73191"/>
                  </a:lnTo>
                  <a:lnTo>
                    <a:pt x="603495" y="73049"/>
                  </a:lnTo>
                  <a:lnTo>
                    <a:pt x="603576" y="72919"/>
                  </a:lnTo>
                  <a:lnTo>
                    <a:pt x="603704" y="72777"/>
                  </a:lnTo>
                  <a:lnTo>
                    <a:pt x="603785" y="72635"/>
                  </a:lnTo>
                  <a:lnTo>
                    <a:pt x="603866" y="72441"/>
                  </a:lnTo>
                  <a:lnTo>
                    <a:pt x="603959" y="72299"/>
                  </a:lnTo>
                  <a:lnTo>
                    <a:pt x="604041" y="72156"/>
                  </a:lnTo>
                  <a:lnTo>
                    <a:pt x="604168" y="72014"/>
                  </a:lnTo>
                  <a:lnTo>
                    <a:pt x="604250" y="71885"/>
                  </a:lnTo>
                  <a:lnTo>
                    <a:pt x="604331" y="71742"/>
                  </a:lnTo>
                  <a:lnTo>
                    <a:pt x="604424" y="71600"/>
                  </a:lnTo>
                  <a:lnTo>
                    <a:pt x="604505" y="71458"/>
                  </a:lnTo>
                  <a:lnTo>
                    <a:pt x="604633" y="71316"/>
                  </a:lnTo>
                  <a:lnTo>
                    <a:pt x="604714" y="71173"/>
                  </a:lnTo>
                  <a:lnTo>
                    <a:pt x="604796" y="71031"/>
                  </a:lnTo>
                  <a:lnTo>
                    <a:pt x="604877" y="70889"/>
                  </a:lnTo>
                  <a:lnTo>
                    <a:pt x="604970" y="70747"/>
                  </a:lnTo>
                  <a:lnTo>
                    <a:pt x="605098" y="70604"/>
                  </a:lnTo>
                  <a:lnTo>
                    <a:pt x="605179" y="70462"/>
                  </a:lnTo>
                  <a:lnTo>
                    <a:pt x="605260" y="70320"/>
                  </a:lnTo>
                  <a:lnTo>
                    <a:pt x="605342" y="70177"/>
                  </a:lnTo>
                  <a:lnTo>
                    <a:pt x="605435" y="70048"/>
                  </a:lnTo>
                  <a:lnTo>
                    <a:pt x="605551" y="69906"/>
                  </a:lnTo>
                  <a:lnTo>
                    <a:pt x="605644" y="69764"/>
                  </a:lnTo>
                  <a:lnTo>
                    <a:pt x="605725" y="69621"/>
                  </a:lnTo>
                  <a:lnTo>
                    <a:pt x="605806" y="69479"/>
                  </a:lnTo>
                  <a:lnTo>
                    <a:pt x="605888" y="69337"/>
                  </a:lnTo>
                  <a:lnTo>
                    <a:pt x="606016" y="69195"/>
                  </a:lnTo>
                  <a:lnTo>
                    <a:pt x="606108" y="69052"/>
                  </a:lnTo>
                  <a:lnTo>
                    <a:pt x="606190" y="68910"/>
                  </a:lnTo>
                  <a:lnTo>
                    <a:pt x="606271" y="68768"/>
                  </a:lnTo>
                  <a:lnTo>
                    <a:pt x="606352" y="68625"/>
                  </a:lnTo>
                  <a:lnTo>
                    <a:pt x="606817" y="67966"/>
                  </a:lnTo>
                  <a:lnTo>
                    <a:pt x="606945" y="67836"/>
                  </a:lnTo>
                  <a:lnTo>
                    <a:pt x="607026" y="67694"/>
                  </a:lnTo>
                  <a:lnTo>
                    <a:pt x="607119" y="67552"/>
                  </a:lnTo>
                  <a:lnTo>
                    <a:pt x="607200" y="67410"/>
                  </a:lnTo>
                  <a:lnTo>
                    <a:pt x="607282" y="67267"/>
                  </a:lnTo>
                  <a:lnTo>
                    <a:pt x="607410" y="67125"/>
                  </a:lnTo>
                  <a:lnTo>
                    <a:pt x="607491" y="66983"/>
                  </a:lnTo>
                  <a:lnTo>
                    <a:pt x="607572" y="66841"/>
                  </a:lnTo>
                  <a:lnTo>
                    <a:pt x="607665" y="66698"/>
                  </a:lnTo>
                  <a:lnTo>
                    <a:pt x="607746" y="66556"/>
                  </a:lnTo>
                  <a:lnTo>
                    <a:pt x="607874" y="66414"/>
                  </a:lnTo>
                  <a:lnTo>
                    <a:pt x="607956" y="66272"/>
                  </a:lnTo>
                  <a:lnTo>
                    <a:pt x="608130" y="66039"/>
                  </a:lnTo>
                  <a:lnTo>
                    <a:pt x="608211" y="65896"/>
                  </a:lnTo>
                  <a:lnTo>
                    <a:pt x="608339" y="65754"/>
                  </a:lnTo>
                </a:path>
                <a:path w="926464" h="787400">
                  <a:moveTo>
                    <a:pt x="608339" y="65754"/>
                  </a:moveTo>
                  <a:lnTo>
                    <a:pt x="608420" y="65612"/>
                  </a:lnTo>
                  <a:lnTo>
                    <a:pt x="608502" y="65483"/>
                  </a:lnTo>
                  <a:lnTo>
                    <a:pt x="608583" y="65340"/>
                  </a:lnTo>
                  <a:lnTo>
                    <a:pt x="608676" y="65198"/>
                  </a:lnTo>
                  <a:lnTo>
                    <a:pt x="608804" y="65056"/>
                  </a:lnTo>
                  <a:lnTo>
                    <a:pt x="608885" y="64913"/>
                  </a:lnTo>
                  <a:lnTo>
                    <a:pt x="609048" y="64681"/>
                  </a:lnTo>
                  <a:lnTo>
                    <a:pt x="609140" y="64538"/>
                  </a:lnTo>
                  <a:lnTo>
                    <a:pt x="609257" y="64396"/>
                  </a:lnTo>
                  <a:lnTo>
                    <a:pt x="609350" y="64254"/>
                  </a:lnTo>
                  <a:lnTo>
                    <a:pt x="609431" y="64112"/>
                  </a:lnTo>
                  <a:lnTo>
                    <a:pt x="609512" y="63969"/>
                  </a:lnTo>
                  <a:lnTo>
                    <a:pt x="609594" y="63827"/>
                  </a:lnTo>
                  <a:lnTo>
                    <a:pt x="609721" y="63737"/>
                  </a:lnTo>
                  <a:lnTo>
                    <a:pt x="609814" y="63594"/>
                  </a:lnTo>
                  <a:lnTo>
                    <a:pt x="609896" y="63452"/>
                  </a:lnTo>
                  <a:lnTo>
                    <a:pt x="609977" y="63310"/>
                  </a:lnTo>
                  <a:lnTo>
                    <a:pt x="610058" y="63167"/>
                  </a:lnTo>
                  <a:lnTo>
                    <a:pt x="610186" y="63025"/>
                  </a:lnTo>
                  <a:lnTo>
                    <a:pt x="610267" y="62883"/>
                  </a:lnTo>
                  <a:lnTo>
                    <a:pt x="610442" y="62650"/>
                  </a:lnTo>
                  <a:lnTo>
                    <a:pt x="610523" y="62508"/>
                  </a:lnTo>
                  <a:lnTo>
                    <a:pt x="610651" y="62366"/>
                  </a:lnTo>
                  <a:lnTo>
                    <a:pt x="610732" y="62223"/>
                  </a:lnTo>
                  <a:lnTo>
                    <a:pt x="610825" y="62094"/>
                  </a:lnTo>
                  <a:lnTo>
                    <a:pt x="610906" y="61952"/>
                  </a:lnTo>
                  <a:lnTo>
                    <a:pt x="611115" y="61706"/>
                  </a:lnTo>
                  <a:lnTo>
                    <a:pt x="611197" y="61564"/>
                  </a:lnTo>
                  <a:lnTo>
                    <a:pt x="611278" y="61434"/>
                  </a:lnTo>
                  <a:lnTo>
                    <a:pt x="611371" y="61292"/>
                  </a:lnTo>
                  <a:lnTo>
                    <a:pt x="611580" y="61046"/>
                  </a:lnTo>
                  <a:lnTo>
                    <a:pt x="611661" y="60917"/>
                  </a:lnTo>
                  <a:lnTo>
                    <a:pt x="611743" y="60775"/>
                  </a:lnTo>
                  <a:lnTo>
                    <a:pt x="611836" y="60632"/>
                  </a:lnTo>
                  <a:lnTo>
                    <a:pt x="612045" y="60387"/>
                  </a:lnTo>
                  <a:lnTo>
                    <a:pt x="612126" y="60257"/>
                  </a:lnTo>
                  <a:lnTo>
                    <a:pt x="612207" y="60115"/>
                  </a:lnTo>
                  <a:lnTo>
                    <a:pt x="612289" y="59973"/>
                  </a:lnTo>
                  <a:lnTo>
                    <a:pt x="612509" y="59740"/>
                  </a:lnTo>
                  <a:lnTo>
                    <a:pt x="612591" y="59598"/>
                  </a:lnTo>
                  <a:lnTo>
                    <a:pt x="612672" y="59455"/>
                  </a:lnTo>
                  <a:lnTo>
                    <a:pt x="612753" y="59313"/>
                  </a:lnTo>
                  <a:lnTo>
                    <a:pt x="612962" y="59080"/>
                  </a:lnTo>
                  <a:lnTo>
                    <a:pt x="613055" y="58938"/>
                  </a:lnTo>
                  <a:lnTo>
                    <a:pt x="613137" y="58796"/>
                  </a:lnTo>
                  <a:lnTo>
                    <a:pt x="613299" y="58563"/>
                  </a:lnTo>
                  <a:lnTo>
                    <a:pt x="613427" y="58421"/>
                  </a:lnTo>
                  <a:lnTo>
                    <a:pt x="613520" y="58279"/>
                  </a:lnTo>
                  <a:lnTo>
                    <a:pt x="613683" y="58046"/>
                  </a:lnTo>
                  <a:lnTo>
                    <a:pt x="613764" y="57903"/>
                  </a:lnTo>
                  <a:lnTo>
                    <a:pt x="613892" y="57761"/>
                  </a:lnTo>
                  <a:lnTo>
                    <a:pt x="614066" y="57515"/>
                  </a:lnTo>
                  <a:lnTo>
                    <a:pt x="614147" y="57386"/>
                  </a:lnTo>
                  <a:lnTo>
                    <a:pt x="614229" y="57244"/>
                  </a:lnTo>
                  <a:lnTo>
                    <a:pt x="614356" y="57140"/>
                  </a:lnTo>
                  <a:lnTo>
                    <a:pt x="614438" y="56998"/>
                  </a:lnTo>
                  <a:lnTo>
                    <a:pt x="614531" y="56869"/>
                  </a:lnTo>
                  <a:lnTo>
                    <a:pt x="614693" y="56623"/>
                  </a:lnTo>
                  <a:lnTo>
                    <a:pt x="614821" y="56481"/>
                  </a:lnTo>
                  <a:lnTo>
                    <a:pt x="614902" y="56351"/>
                  </a:lnTo>
                  <a:lnTo>
                    <a:pt x="615077" y="56106"/>
                  </a:lnTo>
                  <a:lnTo>
                    <a:pt x="615158" y="55963"/>
                  </a:lnTo>
                  <a:lnTo>
                    <a:pt x="615286" y="55873"/>
                  </a:lnTo>
                  <a:lnTo>
                    <a:pt x="615367" y="55731"/>
                  </a:lnTo>
                  <a:lnTo>
                    <a:pt x="615448" y="55588"/>
                  </a:lnTo>
                  <a:lnTo>
                    <a:pt x="615623" y="55356"/>
                  </a:lnTo>
                  <a:lnTo>
                    <a:pt x="615750" y="55213"/>
                  </a:lnTo>
                  <a:lnTo>
                    <a:pt x="615832" y="55071"/>
                  </a:lnTo>
                  <a:lnTo>
                    <a:pt x="615994" y="54838"/>
                  </a:lnTo>
                  <a:lnTo>
                    <a:pt x="616087" y="54696"/>
                  </a:lnTo>
                  <a:lnTo>
                    <a:pt x="616215" y="54605"/>
                  </a:lnTo>
                  <a:lnTo>
                    <a:pt x="616296" y="54463"/>
                  </a:lnTo>
                  <a:lnTo>
                    <a:pt x="616378" y="54321"/>
                  </a:lnTo>
                  <a:lnTo>
                    <a:pt x="616552" y="54088"/>
                  </a:lnTo>
                  <a:lnTo>
                    <a:pt x="616668" y="53946"/>
                  </a:lnTo>
                  <a:lnTo>
                    <a:pt x="616842" y="53713"/>
                  </a:lnTo>
                  <a:lnTo>
                    <a:pt x="616924" y="53571"/>
                  </a:lnTo>
                  <a:lnTo>
                    <a:pt x="617133" y="53338"/>
                  </a:lnTo>
                  <a:lnTo>
                    <a:pt x="617307" y="53092"/>
                  </a:lnTo>
                  <a:lnTo>
                    <a:pt x="617388" y="52950"/>
                  </a:lnTo>
                  <a:lnTo>
                    <a:pt x="617598" y="52717"/>
                  </a:lnTo>
                  <a:lnTo>
                    <a:pt x="617679" y="52575"/>
                  </a:lnTo>
                  <a:lnTo>
                    <a:pt x="617853" y="52342"/>
                  </a:lnTo>
                  <a:lnTo>
                    <a:pt x="618062" y="52109"/>
                  </a:lnTo>
                  <a:lnTo>
                    <a:pt x="618144" y="51967"/>
                  </a:lnTo>
                  <a:lnTo>
                    <a:pt x="618318" y="51734"/>
                  </a:lnTo>
                  <a:lnTo>
                    <a:pt x="618527" y="51501"/>
                  </a:lnTo>
                  <a:lnTo>
                    <a:pt x="618608" y="51359"/>
                  </a:lnTo>
                  <a:lnTo>
                    <a:pt x="618782" y="51126"/>
                  </a:lnTo>
                  <a:lnTo>
                    <a:pt x="618992" y="50880"/>
                  </a:lnTo>
                  <a:lnTo>
                    <a:pt x="619073" y="50738"/>
                  </a:lnTo>
                  <a:lnTo>
                    <a:pt x="619247" y="50505"/>
                  </a:lnTo>
                  <a:lnTo>
                    <a:pt x="619456" y="50273"/>
                  </a:lnTo>
                  <a:lnTo>
                    <a:pt x="619619" y="50040"/>
                  </a:lnTo>
                  <a:lnTo>
                    <a:pt x="619700" y="49898"/>
                  </a:lnTo>
                  <a:lnTo>
                    <a:pt x="619921" y="49665"/>
                  </a:lnTo>
                  <a:lnTo>
                    <a:pt x="620084" y="49432"/>
                  </a:lnTo>
                  <a:lnTo>
                    <a:pt x="620258" y="49186"/>
                  </a:lnTo>
                  <a:lnTo>
                    <a:pt x="620467" y="48953"/>
                  </a:lnTo>
                  <a:lnTo>
                    <a:pt x="620548" y="48811"/>
                  </a:lnTo>
                  <a:lnTo>
                    <a:pt x="620711" y="48578"/>
                  </a:lnTo>
                  <a:lnTo>
                    <a:pt x="620839" y="48488"/>
                  </a:lnTo>
                  <a:lnTo>
                    <a:pt x="620932" y="48345"/>
                  </a:lnTo>
                  <a:lnTo>
                    <a:pt x="621094" y="48113"/>
                  </a:lnTo>
                  <a:lnTo>
                    <a:pt x="621303" y="47867"/>
                  </a:lnTo>
                  <a:lnTo>
                    <a:pt x="621478" y="47634"/>
                  </a:lnTo>
                  <a:lnTo>
                    <a:pt x="621640" y="47401"/>
                  </a:lnTo>
                  <a:lnTo>
                    <a:pt x="621768" y="47311"/>
                  </a:lnTo>
                  <a:lnTo>
                    <a:pt x="621849" y="47169"/>
                  </a:lnTo>
                  <a:lnTo>
                    <a:pt x="622024" y="46936"/>
                  </a:lnTo>
                  <a:lnTo>
                    <a:pt x="622233" y="46690"/>
                  </a:lnTo>
                  <a:lnTo>
                    <a:pt x="622395" y="46457"/>
                  </a:lnTo>
                  <a:lnTo>
                    <a:pt x="622570" y="46224"/>
                  </a:lnTo>
                  <a:lnTo>
                    <a:pt x="622697" y="46134"/>
                  </a:lnTo>
                  <a:lnTo>
                    <a:pt x="622779" y="45992"/>
                  </a:lnTo>
                  <a:lnTo>
                    <a:pt x="622953" y="45798"/>
                  </a:lnTo>
                  <a:lnTo>
                    <a:pt x="623034" y="45655"/>
                  </a:lnTo>
                  <a:lnTo>
                    <a:pt x="623162" y="45565"/>
                  </a:lnTo>
                  <a:lnTo>
                    <a:pt x="623243" y="45422"/>
                  </a:lnTo>
                  <a:lnTo>
                    <a:pt x="623406" y="45190"/>
                  </a:lnTo>
                  <a:lnTo>
                    <a:pt x="623871" y="44621"/>
                  </a:lnTo>
                  <a:lnTo>
                    <a:pt x="624080" y="44388"/>
                  </a:lnTo>
                  <a:lnTo>
                    <a:pt x="624254" y="44155"/>
                  </a:lnTo>
                  <a:lnTo>
                    <a:pt x="624417" y="43961"/>
                  </a:lnTo>
                  <a:lnTo>
                    <a:pt x="624544" y="43819"/>
                  </a:lnTo>
                  <a:lnTo>
                    <a:pt x="624719" y="43586"/>
                  </a:lnTo>
                  <a:lnTo>
                    <a:pt x="624881" y="43405"/>
                  </a:lnTo>
                  <a:lnTo>
                    <a:pt x="625009" y="43263"/>
                  </a:lnTo>
                  <a:lnTo>
                    <a:pt x="625183" y="43030"/>
                  </a:lnTo>
                  <a:lnTo>
                    <a:pt x="625346" y="42836"/>
                  </a:lnTo>
                  <a:lnTo>
                    <a:pt x="625474" y="42693"/>
                  </a:lnTo>
                  <a:lnTo>
                    <a:pt x="625648" y="42461"/>
                  </a:lnTo>
                  <a:lnTo>
                    <a:pt x="625811" y="42267"/>
                  </a:lnTo>
                  <a:lnTo>
                    <a:pt x="625938" y="42124"/>
                  </a:lnTo>
                  <a:lnTo>
                    <a:pt x="626101" y="41943"/>
                  </a:lnTo>
                  <a:lnTo>
                    <a:pt x="626194" y="41801"/>
                  </a:lnTo>
                  <a:lnTo>
                    <a:pt x="626403" y="41607"/>
                  </a:lnTo>
                  <a:lnTo>
                    <a:pt x="626484" y="41465"/>
                  </a:lnTo>
                  <a:lnTo>
                    <a:pt x="626659" y="41284"/>
                  </a:lnTo>
                  <a:lnTo>
                    <a:pt x="626740" y="41141"/>
                  </a:lnTo>
                </a:path>
                <a:path w="926464" h="787400">
                  <a:moveTo>
                    <a:pt x="626740" y="41141"/>
                  </a:moveTo>
                  <a:lnTo>
                    <a:pt x="626868" y="41051"/>
                  </a:lnTo>
                  <a:lnTo>
                    <a:pt x="626949" y="40909"/>
                  </a:lnTo>
                  <a:lnTo>
                    <a:pt x="627112" y="40715"/>
                  </a:lnTo>
                  <a:lnTo>
                    <a:pt x="627332" y="40482"/>
                  </a:lnTo>
                  <a:lnTo>
                    <a:pt x="627495" y="40288"/>
                  </a:lnTo>
                  <a:lnTo>
                    <a:pt x="627576" y="40158"/>
                  </a:lnTo>
                  <a:lnTo>
                    <a:pt x="627786" y="39964"/>
                  </a:lnTo>
                  <a:lnTo>
                    <a:pt x="627878" y="39822"/>
                  </a:lnTo>
                  <a:lnTo>
                    <a:pt x="628041" y="39641"/>
                  </a:lnTo>
                  <a:lnTo>
                    <a:pt x="628122" y="39499"/>
                  </a:lnTo>
                  <a:lnTo>
                    <a:pt x="628250" y="39395"/>
                  </a:lnTo>
                  <a:lnTo>
                    <a:pt x="628424" y="39214"/>
                  </a:lnTo>
                  <a:lnTo>
                    <a:pt x="628506" y="39072"/>
                  </a:lnTo>
                  <a:lnTo>
                    <a:pt x="628715" y="38878"/>
                  </a:lnTo>
                  <a:lnTo>
                    <a:pt x="628796" y="38736"/>
                  </a:lnTo>
                  <a:lnTo>
                    <a:pt x="628970" y="38555"/>
                  </a:lnTo>
                  <a:lnTo>
                    <a:pt x="629180" y="38322"/>
                  </a:lnTo>
                  <a:lnTo>
                    <a:pt x="629354" y="38128"/>
                  </a:lnTo>
                  <a:lnTo>
                    <a:pt x="629516" y="37895"/>
                  </a:lnTo>
                  <a:lnTo>
                    <a:pt x="629644" y="37805"/>
                  </a:lnTo>
                  <a:lnTo>
                    <a:pt x="629807" y="37611"/>
                  </a:lnTo>
                  <a:lnTo>
                    <a:pt x="629900" y="37468"/>
                  </a:lnTo>
                  <a:lnTo>
                    <a:pt x="630109" y="37287"/>
                  </a:lnTo>
                  <a:lnTo>
                    <a:pt x="630272" y="37041"/>
                  </a:lnTo>
                  <a:lnTo>
                    <a:pt x="630446" y="36860"/>
                  </a:lnTo>
                  <a:lnTo>
                    <a:pt x="630574" y="36770"/>
                  </a:lnTo>
                  <a:lnTo>
                    <a:pt x="630736" y="36524"/>
                  </a:lnTo>
                  <a:lnTo>
                    <a:pt x="630910" y="36343"/>
                  </a:lnTo>
                  <a:lnTo>
                    <a:pt x="631038" y="36253"/>
                  </a:lnTo>
                  <a:lnTo>
                    <a:pt x="631201" y="36007"/>
                  </a:lnTo>
                  <a:lnTo>
                    <a:pt x="631375" y="35826"/>
                  </a:lnTo>
                  <a:lnTo>
                    <a:pt x="631584" y="35632"/>
                  </a:lnTo>
                  <a:lnTo>
                    <a:pt x="631666" y="35489"/>
                  </a:lnTo>
                  <a:lnTo>
                    <a:pt x="631875" y="35308"/>
                  </a:lnTo>
                  <a:lnTo>
                    <a:pt x="632049" y="35114"/>
                  </a:lnTo>
                  <a:lnTo>
                    <a:pt x="632212" y="34882"/>
                  </a:lnTo>
                  <a:lnTo>
                    <a:pt x="632339" y="34791"/>
                  </a:lnTo>
                  <a:lnTo>
                    <a:pt x="632502" y="34597"/>
                  </a:lnTo>
                  <a:lnTo>
                    <a:pt x="632676" y="34416"/>
                  </a:lnTo>
                  <a:lnTo>
                    <a:pt x="632804" y="34274"/>
                  </a:lnTo>
                  <a:lnTo>
                    <a:pt x="632967" y="34080"/>
                  </a:lnTo>
                  <a:lnTo>
                    <a:pt x="633141" y="33899"/>
                  </a:lnTo>
                  <a:lnTo>
                    <a:pt x="633269" y="33795"/>
                  </a:lnTo>
                  <a:lnTo>
                    <a:pt x="633431" y="33562"/>
                  </a:lnTo>
                  <a:lnTo>
                    <a:pt x="633606" y="33381"/>
                  </a:lnTo>
                  <a:lnTo>
                    <a:pt x="633733" y="33278"/>
                  </a:lnTo>
                  <a:lnTo>
                    <a:pt x="633896" y="33097"/>
                  </a:lnTo>
                  <a:lnTo>
                    <a:pt x="634070" y="32903"/>
                  </a:lnTo>
                  <a:lnTo>
                    <a:pt x="634279" y="32722"/>
                  </a:lnTo>
                  <a:lnTo>
                    <a:pt x="634361" y="32579"/>
                  </a:lnTo>
                  <a:lnTo>
                    <a:pt x="634523" y="32385"/>
                  </a:lnTo>
                  <a:lnTo>
                    <a:pt x="634651" y="32295"/>
                  </a:lnTo>
                  <a:lnTo>
                    <a:pt x="634825" y="32101"/>
                  </a:lnTo>
                  <a:lnTo>
                    <a:pt x="634988" y="31920"/>
                  </a:lnTo>
                  <a:lnTo>
                    <a:pt x="635116" y="31816"/>
                  </a:lnTo>
                  <a:lnTo>
                    <a:pt x="635290" y="31635"/>
                  </a:lnTo>
                  <a:lnTo>
                    <a:pt x="635453" y="31441"/>
                  </a:lnTo>
                  <a:lnTo>
                    <a:pt x="635580" y="31299"/>
                  </a:lnTo>
                  <a:lnTo>
                    <a:pt x="635755" y="31118"/>
                  </a:lnTo>
                  <a:lnTo>
                    <a:pt x="635917" y="30924"/>
                  </a:lnTo>
                  <a:lnTo>
                    <a:pt x="636045" y="30833"/>
                  </a:lnTo>
                  <a:lnTo>
                    <a:pt x="636208" y="30639"/>
                  </a:lnTo>
                  <a:lnTo>
                    <a:pt x="636382" y="30458"/>
                  </a:lnTo>
                  <a:lnTo>
                    <a:pt x="636510" y="30368"/>
                  </a:lnTo>
                  <a:lnTo>
                    <a:pt x="636672" y="30174"/>
                  </a:lnTo>
                  <a:lnTo>
                    <a:pt x="636847" y="29980"/>
                  </a:lnTo>
                  <a:lnTo>
                    <a:pt x="636974" y="29889"/>
                  </a:lnTo>
                  <a:lnTo>
                    <a:pt x="637137" y="29708"/>
                  </a:lnTo>
                  <a:lnTo>
                    <a:pt x="637311" y="29514"/>
                  </a:lnTo>
                  <a:lnTo>
                    <a:pt x="637439" y="29424"/>
                  </a:lnTo>
                  <a:lnTo>
                    <a:pt x="637602" y="29230"/>
                  </a:lnTo>
                  <a:lnTo>
                    <a:pt x="637776" y="29048"/>
                  </a:lnTo>
                  <a:lnTo>
                    <a:pt x="637985" y="28854"/>
                  </a:lnTo>
                  <a:lnTo>
                    <a:pt x="638148" y="28673"/>
                  </a:lnTo>
                  <a:lnTo>
                    <a:pt x="638357" y="28479"/>
                  </a:lnTo>
                  <a:lnTo>
                    <a:pt x="638531" y="28285"/>
                  </a:lnTo>
                  <a:lnTo>
                    <a:pt x="638694" y="28104"/>
                  </a:lnTo>
                  <a:lnTo>
                    <a:pt x="638822" y="28014"/>
                  </a:lnTo>
                  <a:lnTo>
                    <a:pt x="638996" y="27872"/>
                  </a:lnTo>
                  <a:lnTo>
                    <a:pt x="639158" y="27678"/>
                  </a:lnTo>
                  <a:lnTo>
                    <a:pt x="639286" y="27587"/>
                  </a:lnTo>
                  <a:lnTo>
                    <a:pt x="639460" y="27393"/>
                  </a:lnTo>
                  <a:lnTo>
                    <a:pt x="639623" y="27212"/>
                  </a:lnTo>
                  <a:lnTo>
                    <a:pt x="639751" y="27108"/>
                  </a:lnTo>
                  <a:lnTo>
                    <a:pt x="639914" y="26927"/>
                  </a:lnTo>
                  <a:lnTo>
                    <a:pt x="640088" y="26733"/>
                  </a:lnTo>
                  <a:lnTo>
                    <a:pt x="640216" y="26695"/>
                  </a:lnTo>
                  <a:lnTo>
                    <a:pt x="640378" y="26501"/>
                  </a:lnTo>
                  <a:lnTo>
                    <a:pt x="640552" y="26319"/>
                  </a:lnTo>
                  <a:lnTo>
                    <a:pt x="640680" y="26216"/>
                  </a:lnTo>
                  <a:lnTo>
                    <a:pt x="640843" y="26035"/>
                  </a:lnTo>
                  <a:lnTo>
                    <a:pt x="641017" y="25893"/>
                  </a:lnTo>
                  <a:lnTo>
                    <a:pt x="641145" y="25802"/>
                  </a:lnTo>
                  <a:lnTo>
                    <a:pt x="641308" y="25608"/>
                  </a:lnTo>
                  <a:lnTo>
                    <a:pt x="641482" y="25414"/>
                  </a:lnTo>
                  <a:lnTo>
                    <a:pt x="641691" y="25285"/>
                  </a:lnTo>
                  <a:lnTo>
                    <a:pt x="641854" y="25091"/>
                  </a:lnTo>
                  <a:lnTo>
                    <a:pt x="642063" y="24897"/>
                  </a:lnTo>
                  <a:lnTo>
                    <a:pt x="642237" y="24716"/>
                  </a:lnTo>
                  <a:lnTo>
                    <a:pt x="642400" y="24573"/>
                  </a:lnTo>
                  <a:lnTo>
                    <a:pt x="642527" y="24483"/>
                  </a:lnTo>
                  <a:lnTo>
                    <a:pt x="642702" y="24289"/>
                  </a:lnTo>
                  <a:lnTo>
                    <a:pt x="642864" y="24147"/>
                  </a:lnTo>
                  <a:lnTo>
                    <a:pt x="642992" y="24056"/>
                  </a:lnTo>
                  <a:lnTo>
                    <a:pt x="643166" y="23862"/>
                  </a:lnTo>
                  <a:lnTo>
                    <a:pt x="643329" y="23720"/>
                  </a:lnTo>
                  <a:lnTo>
                    <a:pt x="643457" y="23629"/>
                  </a:lnTo>
                  <a:lnTo>
                    <a:pt x="643619" y="23448"/>
                  </a:lnTo>
                  <a:lnTo>
                    <a:pt x="643794" y="23306"/>
                  </a:lnTo>
                  <a:lnTo>
                    <a:pt x="643921" y="23202"/>
                  </a:lnTo>
                  <a:lnTo>
                    <a:pt x="644084" y="23021"/>
                  </a:lnTo>
                  <a:lnTo>
                    <a:pt x="644258" y="22879"/>
                  </a:lnTo>
                  <a:lnTo>
                    <a:pt x="644386" y="22789"/>
                  </a:lnTo>
                  <a:lnTo>
                    <a:pt x="644549" y="22646"/>
                  </a:lnTo>
                  <a:lnTo>
                    <a:pt x="644723" y="22452"/>
                  </a:lnTo>
                  <a:lnTo>
                    <a:pt x="644851" y="22362"/>
                  </a:lnTo>
                  <a:lnTo>
                    <a:pt x="645013" y="22220"/>
                  </a:lnTo>
                  <a:lnTo>
                    <a:pt x="645188" y="22026"/>
                  </a:lnTo>
                </a:path>
                <a:path w="926464" h="787400">
                  <a:moveTo>
                    <a:pt x="645188" y="22026"/>
                  </a:moveTo>
                  <a:lnTo>
                    <a:pt x="645397" y="21896"/>
                  </a:lnTo>
                  <a:lnTo>
                    <a:pt x="645559" y="21754"/>
                  </a:lnTo>
                  <a:lnTo>
                    <a:pt x="645768" y="21560"/>
                  </a:lnTo>
                  <a:lnTo>
                    <a:pt x="645943" y="21418"/>
                  </a:lnTo>
                  <a:lnTo>
                    <a:pt x="646105" y="21237"/>
                  </a:lnTo>
                  <a:lnTo>
                    <a:pt x="646233" y="21185"/>
                  </a:lnTo>
                  <a:lnTo>
                    <a:pt x="646407" y="20991"/>
                  </a:lnTo>
                  <a:lnTo>
                    <a:pt x="646570" y="20849"/>
                  </a:lnTo>
                  <a:lnTo>
                    <a:pt x="646698" y="20758"/>
                  </a:lnTo>
                  <a:lnTo>
                    <a:pt x="646872" y="20616"/>
                  </a:lnTo>
                  <a:lnTo>
                    <a:pt x="647035" y="20435"/>
                  </a:lnTo>
                  <a:lnTo>
                    <a:pt x="647162" y="20383"/>
                  </a:lnTo>
                  <a:lnTo>
                    <a:pt x="647325" y="20189"/>
                  </a:lnTo>
                  <a:lnTo>
                    <a:pt x="647499" y="20060"/>
                  </a:lnTo>
                  <a:lnTo>
                    <a:pt x="647627" y="19956"/>
                  </a:lnTo>
                  <a:lnTo>
                    <a:pt x="647790" y="19814"/>
                  </a:lnTo>
                  <a:lnTo>
                    <a:pt x="647964" y="19672"/>
                  </a:lnTo>
                  <a:lnTo>
                    <a:pt x="648092" y="19581"/>
                  </a:lnTo>
                  <a:lnTo>
                    <a:pt x="648254" y="19439"/>
                  </a:lnTo>
                  <a:lnTo>
                    <a:pt x="648429" y="19297"/>
                  </a:lnTo>
                  <a:lnTo>
                    <a:pt x="648556" y="19206"/>
                  </a:lnTo>
                  <a:lnTo>
                    <a:pt x="648719" y="19064"/>
                  </a:lnTo>
                  <a:lnTo>
                    <a:pt x="648893" y="18921"/>
                  </a:lnTo>
                  <a:lnTo>
                    <a:pt x="649102" y="18740"/>
                  </a:lnTo>
                  <a:lnTo>
                    <a:pt x="649265" y="18598"/>
                  </a:lnTo>
                  <a:lnTo>
                    <a:pt x="649474" y="18456"/>
                  </a:lnTo>
                  <a:lnTo>
                    <a:pt x="649648" y="18314"/>
                  </a:lnTo>
                  <a:lnTo>
                    <a:pt x="649811" y="18171"/>
                  </a:lnTo>
                  <a:lnTo>
                    <a:pt x="649939" y="18081"/>
                  </a:lnTo>
                  <a:lnTo>
                    <a:pt x="650113" y="17938"/>
                  </a:lnTo>
                  <a:lnTo>
                    <a:pt x="650276" y="17796"/>
                  </a:lnTo>
                  <a:lnTo>
                    <a:pt x="650404" y="17706"/>
                  </a:lnTo>
                  <a:lnTo>
                    <a:pt x="650578" y="17563"/>
                  </a:lnTo>
                  <a:lnTo>
                    <a:pt x="650740" y="17421"/>
                  </a:lnTo>
                  <a:lnTo>
                    <a:pt x="650868" y="17318"/>
                  </a:lnTo>
                  <a:lnTo>
                    <a:pt x="651031" y="17188"/>
                  </a:lnTo>
                  <a:lnTo>
                    <a:pt x="651205" y="17046"/>
                  </a:lnTo>
                  <a:lnTo>
                    <a:pt x="651333" y="16994"/>
                  </a:lnTo>
                  <a:lnTo>
                    <a:pt x="651496" y="16852"/>
                  </a:lnTo>
                  <a:lnTo>
                    <a:pt x="651670" y="16710"/>
                  </a:lnTo>
                  <a:lnTo>
                    <a:pt x="651798" y="16619"/>
                  </a:lnTo>
                  <a:lnTo>
                    <a:pt x="651960" y="16477"/>
                  </a:lnTo>
                  <a:lnTo>
                    <a:pt x="652134" y="16335"/>
                  </a:lnTo>
                  <a:lnTo>
                    <a:pt x="652262" y="16283"/>
                  </a:lnTo>
                  <a:lnTo>
                    <a:pt x="652425" y="16154"/>
                  </a:lnTo>
                  <a:lnTo>
                    <a:pt x="652599" y="16011"/>
                  </a:lnTo>
                  <a:lnTo>
                    <a:pt x="652808" y="15869"/>
                  </a:lnTo>
                  <a:lnTo>
                    <a:pt x="652971" y="15727"/>
                  </a:lnTo>
                  <a:lnTo>
                    <a:pt x="653180" y="15585"/>
                  </a:lnTo>
                  <a:lnTo>
                    <a:pt x="653354" y="15442"/>
                  </a:lnTo>
                  <a:lnTo>
                    <a:pt x="653517" y="15300"/>
                  </a:lnTo>
                  <a:lnTo>
                    <a:pt x="653645" y="15248"/>
                  </a:lnTo>
                  <a:lnTo>
                    <a:pt x="653819" y="15106"/>
                  </a:lnTo>
                  <a:lnTo>
                    <a:pt x="653982" y="14977"/>
                  </a:lnTo>
                  <a:lnTo>
                    <a:pt x="654109" y="14873"/>
                  </a:lnTo>
                  <a:lnTo>
                    <a:pt x="654284" y="14783"/>
                  </a:lnTo>
                  <a:lnTo>
                    <a:pt x="654446" y="14640"/>
                  </a:lnTo>
                  <a:lnTo>
                    <a:pt x="654574" y="14550"/>
                  </a:lnTo>
                  <a:lnTo>
                    <a:pt x="654737" y="14408"/>
                  </a:lnTo>
                  <a:lnTo>
                    <a:pt x="654911" y="14317"/>
                  </a:lnTo>
                  <a:lnTo>
                    <a:pt x="655039" y="14214"/>
                  </a:lnTo>
                  <a:lnTo>
                    <a:pt x="655201" y="14071"/>
                  </a:lnTo>
                  <a:lnTo>
                    <a:pt x="655376" y="13981"/>
                  </a:lnTo>
                  <a:lnTo>
                    <a:pt x="655503" y="13890"/>
                  </a:lnTo>
                  <a:lnTo>
                    <a:pt x="655666" y="13800"/>
                  </a:lnTo>
                  <a:lnTo>
                    <a:pt x="655840" y="13657"/>
                  </a:lnTo>
                  <a:lnTo>
                    <a:pt x="655968" y="13554"/>
                  </a:lnTo>
                  <a:lnTo>
                    <a:pt x="656131" y="13463"/>
                  </a:lnTo>
                  <a:lnTo>
                    <a:pt x="656305" y="13321"/>
                  </a:lnTo>
                  <a:lnTo>
                    <a:pt x="656514" y="13179"/>
                  </a:lnTo>
                  <a:lnTo>
                    <a:pt x="656677" y="13088"/>
                  </a:lnTo>
                  <a:lnTo>
                    <a:pt x="656886" y="12946"/>
                  </a:lnTo>
                  <a:lnTo>
                    <a:pt x="657060" y="12804"/>
                  </a:lnTo>
                  <a:lnTo>
                    <a:pt x="657223" y="12713"/>
                  </a:lnTo>
                  <a:lnTo>
                    <a:pt x="657350" y="12623"/>
                  </a:lnTo>
                  <a:lnTo>
                    <a:pt x="657525" y="12519"/>
                  </a:lnTo>
                  <a:lnTo>
                    <a:pt x="657687" y="12377"/>
                  </a:lnTo>
                  <a:lnTo>
                    <a:pt x="657815" y="12338"/>
                  </a:lnTo>
                  <a:lnTo>
                    <a:pt x="657989" y="12196"/>
                  </a:lnTo>
                  <a:lnTo>
                    <a:pt x="658152" y="12105"/>
                  </a:lnTo>
                  <a:lnTo>
                    <a:pt x="658280" y="12002"/>
                  </a:lnTo>
                  <a:lnTo>
                    <a:pt x="658442" y="11911"/>
                  </a:lnTo>
                  <a:lnTo>
                    <a:pt x="658617" y="11769"/>
                  </a:lnTo>
                  <a:lnTo>
                    <a:pt x="658744" y="11717"/>
                  </a:lnTo>
                  <a:lnTo>
                    <a:pt x="658907" y="11575"/>
                  </a:lnTo>
                  <a:lnTo>
                    <a:pt x="659081" y="11485"/>
                  </a:lnTo>
                  <a:lnTo>
                    <a:pt x="659209" y="11446"/>
                  </a:lnTo>
                  <a:lnTo>
                    <a:pt x="659372" y="11304"/>
                  </a:lnTo>
                  <a:lnTo>
                    <a:pt x="659546" y="11200"/>
                  </a:lnTo>
                  <a:lnTo>
                    <a:pt x="659674" y="11110"/>
                  </a:lnTo>
                  <a:lnTo>
                    <a:pt x="659836" y="11019"/>
                  </a:lnTo>
                  <a:lnTo>
                    <a:pt x="660011" y="10877"/>
                  </a:lnTo>
                  <a:lnTo>
                    <a:pt x="660220" y="10786"/>
                  </a:lnTo>
                  <a:lnTo>
                    <a:pt x="660382" y="10644"/>
                  </a:lnTo>
                  <a:lnTo>
                    <a:pt x="660592" y="10540"/>
                  </a:lnTo>
                  <a:lnTo>
                    <a:pt x="660766" y="10450"/>
                  </a:lnTo>
                  <a:lnTo>
                    <a:pt x="660928" y="10308"/>
                  </a:lnTo>
                  <a:lnTo>
                    <a:pt x="661056" y="10269"/>
                  </a:lnTo>
                  <a:lnTo>
                    <a:pt x="661230" y="10165"/>
                  </a:lnTo>
                  <a:lnTo>
                    <a:pt x="661393" y="10023"/>
                  </a:lnTo>
                  <a:lnTo>
                    <a:pt x="661521" y="9984"/>
                  </a:lnTo>
                  <a:lnTo>
                    <a:pt x="661695" y="9881"/>
                  </a:lnTo>
                  <a:lnTo>
                    <a:pt x="661858" y="9751"/>
                  </a:lnTo>
                  <a:lnTo>
                    <a:pt x="661986" y="9700"/>
                  </a:lnTo>
                  <a:lnTo>
                    <a:pt x="662148" y="9609"/>
                  </a:lnTo>
                  <a:lnTo>
                    <a:pt x="662322" y="9506"/>
                  </a:lnTo>
                  <a:lnTo>
                    <a:pt x="662450" y="9467"/>
                  </a:lnTo>
                  <a:lnTo>
                    <a:pt x="662613" y="9325"/>
                  </a:lnTo>
                  <a:lnTo>
                    <a:pt x="662787" y="9234"/>
                  </a:lnTo>
                  <a:lnTo>
                    <a:pt x="662915" y="9182"/>
                  </a:lnTo>
                  <a:lnTo>
                    <a:pt x="663078" y="9092"/>
                  </a:lnTo>
                  <a:lnTo>
                    <a:pt x="663252" y="8950"/>
                  </a:lnTo>
                  <a:lnTo>
                    <a:pt x="663380" y="8898"/>
                  </a:lnTo>
                  <a:lnTo>
                    <a:pt x="663542" y="8807"/>
                  </a:lnTo>
                </a:path>
                <a:path w="926464" h="787400">
                  <a:moveTo>
                    <a:pt x="663624" y="8756"/>
                  </a:moveTo>
                  <a:lnTo>
                    <a:pt x="663833" y="8665"/>
                  </a:lnTo>
                  <a:lnTo>
                    <a:pt x="664007" y="8575"/>
                  </a:lnTo>
                  <a:lnTo>
                    <a:pt x="664169" y="8432"/>
                  </a:lnTo>
                  <a:lnTo>
                    <a:pt x="664297" y="8381"/>
                  </a:lnTo>
                  <a:lnTo>
                    <a:pt x="664472" y="8290"/>
                  </a:lnTo>
                  <a:lnTo>
                    <a:pt x="664634" y="8186"/>
                  </a:lnTo>
                  <a:lnTo>
                    <a:pt x="664762" y="8148"/>
                  </a:lnTo>
                  <a:lnTo>
                    <a:pt x="664936" y="8057"/>
                  </a:lnTo>
                  <a:lnTo>
                    <a:pt x="665099" y="7954"/>
                  </a:lnTo>
                  <a:lnTo>
                    <a:pt x="665227" y="7915"/>
                  </a:lnTo>
                  <a:lnTo>
                    <a:pt x="665401" y="7811"/>
                  </a:lnTo>
                  <a:lnTo>
                    <a:pt x="665564" y="7669"/>
                  </a:lnTo>
                  <a:lnTo>
                    <a:pt x="665691" y="7630"/>
                  </a:lnTo>
                  <a:lnTo>
                    <a:pt x="665854" y="7540"/>
                  </a:lnTo>
                  <a:lnTo>
                    <a:pt x="666028" y="7436"/>
                  </a:lnTo>
                  <a:lnTo>
                    <a:pt x="666156" y="7398"/>
                  </a:lnTo>
                  <a:lnTo>
                    <a:pt x="666319" y="7294"/>
                  </a:lnTo>
                  <a:lnTo>
                    <a:pt x="666493" y="7204"/>
                  </a:lnTo>
                  <a:lnTo>
                    <a:pt x="666621" y="7152"/>
                  </a:lnTo>
                  <a:lnTo>
                    <a:pt x="666783" y="7061"/>
                  </a:lnTo>
                  <a:lnTo>
                    <a:pt x="666958" y="6971"/>
                  </a:lnTo>
                  <a:lnTo>
                    <a:pt x="667085" y="6919"/>
                  </a:lnTo>
                  <a:lnTo>
                    <a:pt x="667248" y="6828"/>
                  </a:lnTo>
                  <a:lnTo>
                    <a:pt x="667422" y="6738"/>
                  </a:lnTo>
                  <a:lnTo>
                    <a:pt x="667631" y="6686"/>
                  </a:lnTo>
                  <a:lnTo>
                    <a:pt x="667794" y="6596"/>
                  </a:lnTo>
                  <a:lnTo>
                    <a:pt x="668003" y="6492"/>
                  </a:lnTo>
                  <a:lnTo>
                    <a:pt x="668177" y="6402"/>
                  </a:lnTo>
                  <a:lnTo>
                    <a:pt x="668340" y="6311"/>
                  </a:lnTo>
                  <a:lnTo>
                    <a:pt x="668468" y="6259"/>
                  </a:lnTo>
                  <a:lnTo>
                    <a:pt x="668642" y="6169"/>
                  </a:lnTo>
                  <a:lnTo>
                    <a:pt x="668805" y="6078"/>
                  </a:lnTo>
                  <a:lnTo>
                    <a:pt x="668932" y="6027"/>
                  </a:lnTo>
                  <a:lnTo>
                    <a:pt x="669107" y="5975"/>
                  </a:lnTo>
                  <a:lnTo>
                    <a:pt x="669269" y="5884"/>
                  </a:lnTo>
                  <a:lnTo>
                    <a:pt x="669397" y="5846"/>
                  </a:lnTo>
                  <a:lnTo>
                    <a:pt x="669560" y="5742"/>
                  </a:lnTo>
                  <a:lnTo>
                    <a:pt x="669734" y="5652"/>
                  </a:lnTo>
                  <a:lnTo>
                    <a:pt x="669862" y="5600"/>
                  </a:lnTo>
                  <a:lnTo>
                    <a:pt x="670024" y="5561"/>
                  </a:lnTo>
                  <a:lnTo>
                    <a:pt x="670199" y="5457"/>
                  </a:lnTo>
                  <a:lnTo>
                    <a:pt x="670326" y="5419"/>
                  </a:lnTo>
                  <a:lnTo>
                    <a:pt x="670489" y="5315"/>
                  </a:lnTo>
                  <a:lnTo>
                    <a:pt x="670663" y="5276"/>
                  </a:lnTo>
                  <a:lnTo>
                    <a:pt x="670791" y="5225"/>
                  </a:lnTo>
                  <a:lnTo>
                    <a:pt x="670954" y="5134"/>
                  </a:lnTo>
                  <a:lnTo>
                    <a:pt x="671128" y="5044"/>
                  </a:lnTo>
                  <a:lnTo>
                    <a:pt x="671337" y="4992"/>
                  </a:lnTo>
                  <a:lnTo>
                    <a:pt x="671500" y="4901"/>
                  </a:lnTo>
                  <a:lnTo>
                    <a:pt x="671709" y="4798"/>
                  </a:lnTo>
                  <a:lnTo>
                    <a:pt x="671883" y="4759"/>
                  </a:lnTo>
                  <a:lnTo>
                    <a:pt x="672046" y="4669"/>
                  </a:lnTo>
                  <a:lnTo>
                    <a:pt x="672174" y="4617"/>
                  </a:lnTo>
                  <a:lnTo>
                    <a:pt x="672348" y="4565"/>
                  </a:lnTo>
                  <a:lnTo>
                    <a:pt x="672510" y="4475"/>
                  </a:lnTo>
                  <a:lnTo>
                    <a:pt x="672638" y="4423"/>
                  </a:lnTo>
                  <a:lnTo>
                    <a:pt x="672812" y="4384"/>
                  </a:lnTo>
                  <a:lnTo>
                    <a:pt x="672975" y="4281"/>
                  </a:lnTo>
                  <a:lnTo>
                    <a:pt x="673103" y="4242"/>
                  </a:lnTo>
                  <a:lnTo>
                    <a:pt x="673265" y="4190"/>
                  </a:lnTo>
                  <a:lnTo>
                    <a:pt x="673440" y="4099"/>
                  </a:lnTo>
                  <a:lnTo>
                    <a:pt x="673568" y="4099"/>
                  </a:lnTo>
                  <a:lnTo>
                    <a:pt x="673730" y="4009"/>
                  </a:lnTo>
                  <a:lnTo>
                    <a:pt x="673904" y="3957"/>
                  </a:lnTo>
                  <a:lnTo>
                    <a:pt x="674032" y="3905"/>
                  </a:lnTo>
                  <a:lnTo>
                    <a:pt x="674195" y="3815"/>
                  </a:lnTo>
                  <a:lnTo>
                    <a:pt x="674369" y="3763"/>
                  </a:lnTo>
                  <a:lnTo>
                    <a:pt x="674497" y="3724"/>
                  </a:lnTo>
                  <a:lnTo>
                    <a:pt x="674660" y="3673"/>
                  </a:lnTo>
                  <a:lnTo>
                    <a:pt x="674834" y="3582"/>
                  </a:lnTo>
                  <a:lnTo>
                    <a:pt x="675043" y="3530"/>
                  </a:lnTo>
                  <a:lnTo>
                    <a:pt x="675206" y="3492"/>
                  </a:lnTo>
                  <a:lnTo>
                    <a:pt x="675415" y="3388"/>
                  </a:lnTo>
                  <a:lnTo>
                    <a:pt x="675589" y="3349"/>
                  </a:lnTo>
                  <a:lnTo>
                    <a:pt x="675751" y="3246"/>
                  </a:lnTo>
                  <a:lnTo>
                    <a:pt x="675879" y="3246"/>
                  </a:lnTo>
                  <a:lnTo>
                    <a:pt x="676054" y="3155"/>
                  </a:lnTo>
                  <a:lnTo>
                    <a:pt x="676216" y="3104"/>
                  </a:lnTo>
                  <a:lnTo>
                    <a:pt x="676344" y="3065"/>
                  </a:lnTo>
                  <a:lnTo>
                    <a:pt x="676518" y="3013"/>
                  </a:lnTo>
                  <a:lnTo>
                    <a:pt x="676681" y="2974"/>
                  </a:lnTo>
                  <a:lnTo>
                    <a:pt x="676809" y="2923"/>
                  </a:lnTo>
                  <a:lnTo>
                    <a:pt x="676971" y="2871"/>
                  </a:lnTo>
                  <a:lnTo>
                    <a:pt x="677146" y="2832"/>
                  </a:lnTo>
                  <a:lnTo>
                    <a:pt x="677273" y="2780"/>
                  </a:lnTo>
                  <a:lnTo>
                    <a:pt x="677436" y="2728"/>
                  </a:lnTo>
                  <a:lnTo>
                    <a:pt x="677610" y="2690"/>
                  </a:lnTo>
                  <a:lnTo>
                    <a:pt x="677738" y="2638"/>
                  </a:lnTo>
                  <a:lnTo>
                    <a:pt x="677901" y="2586"/>
                  </a:lnTo>
                  <a:lnTo>
                    <a:pt x="678075" y="2547"/>
                  </a:lnTo>
                  <a:lnTo>
                    <a:pt x="678203" y="2496"/>
                  </a:lnTo>
                  <a:lnTo>
                    <a:pt x="678365" y="2444"/>
                  </a:lnTo>
                  <a:lnTo>
                    <a:pt x="678540" y="2405"/>
                  </a:lnTo>
                  <a:lnTo>
                    <a:pt x="678749" y="2315"/>
                  </a:lnTo>
                  <a:lnTo>
                    <a:pt x="678911" y="2263"/>
                  </a:lnTo>
                  <a:lnTo>
                    <a:pt x="679120" y="2211"/>
                  </a:lnTo>
                  <a:lnTo>
                    <a:pt x="679295" y="2172"/>
                  </a:lnTo>
                  <a:lnTo>
                    <a:pt x="679457" y="2121"/>
                  </a:lnTo>
                  <a:lnTo>
                    <a:pt x="679585" y="2069"/>
                  </a:lnTo>
                  <a:lnTo>
                    <a:pt x="679759" y="2030"/>
                  </a:lnTo>
                  <a:lnTo>
                    <a:pt x="679922" y="1978"/>
                  </a:lnTo>
                  <a:lnTo>
                    <a:pt x="680050" y="1978"/>
                  </a:lnTo>
                  <a:lnTo>
                    <a:pt x="680224" y="1927"/>
                  </a:lnTo>
                  <a:lnTo>
                    <a:pt x="680387" y="1888"/>
                  </a:lnTo>
                  <a:lnTo>
                    <a:pt x="680514" y="1836"/>
                  </a:lnTo>
                  <a:lnTo>
                    <a:pt x="680677" y="1797"/>
                  </a:lnTo>
                  <a:lnTo>
                    <a:pt x="680851" y="1746"/>
                  </a:lnTo>
                  <a:lnTo>
                    <a:pt x="680979" y="1746"/>
                  </a:lnTo>
                  <a:lnTo>
                    <a:pt x="681142" y="1694"/>
                  </a:lnTo>
                  <a:lnTo>
                    <a:pt x="681316" y="1655"/>
                  </a:lnTo>
                  <a:lnTo>
                    <a:pt x="681444" y="1603"/>
                  </a:lnTo>
                  <a:lnTo>
                    <a:pt x="681606" y="1552"/>
                  </a:lnTo>
                  <a:lnTo>
                    <a:pt x="681781" y="1513"/>
                  </a:lnTo>
                  <a:lnTo>
                    <a:pt x="681908" y="1513"/>
                  </a:lnTo>
                  <a:lnTo>
                    <a:pt x="682071" y="1461"/>
                  </a:lnTo>
                </a:path>
                <a:path w="926464" h="787400">
                  <a:moveTo>
                    <a:pt x="682071" y="1461"/>
                  </a:moveTo>
                  <a:lnTo>
                    <a:pt x="682245" y="1409"/>
                  </a:lnTo>
                  <a:lnTo>
                    <a:pt x="682454" y="1370"/>
                  </a:lnTo>
                  <a:lnTo>
                    <a:pt x="682617" y="1319"/>
                  </a:lnTo>
                  <a:lnTo>
                    <a:pt x="682826" y="1319"/>
                  </a:lnTo>
                  <a:lnTo>
                    <a:pt x="683000" y="1267"/>
                  </a:lnTo>
                  <a:lnTo>
                    <a:pt x="683163" y="1228"/>
                  </a:lnTo>
                  <a:lnTo>
                    <a:pt x="683291" y="1176"/>
                  </a:lnTo>
                  <a:lnTo>
                    <a:pt x="683465" y="1176"/>
                  </a:lnTo>
                  <a:lnTo>
                    <a:pt x="683628" y="1138"/>
                  </a:lnTo>
                  <a:lnTo>
                    <a:pt x="683756" y="1086"/>
                  </a:lnTo>
                  <a:lnTo>
                    <a:pt x="683930" y="1086"/>
                  </a:lnTo>
                  <a:lnTo>
                    <a:pt x="684092" y="1034"/>
                  </a:lnTo>
                  <a:lnTo>
                    <a:pt x="684220" y="1034"/>
                  </a:lnTo>
                  <a:lnTo>
                    <a:pt x="684383" y="995"/>
                  </a:lnTo>
                  <a:lnTo>
                    <a:pt x="684557" y="944"/>
                  </a:lnTo>
                  <a:lnTo>
                    <a:pt x="684685" y="944"/>
                  </a:lnTo>
                  <a:lnTo>
                    <a:pt x="684847" y="892"/>
                  </a:lnTo>
                  <a:lnTo>
                    <a:pt x="685022" y="853"/>
                  </a:lnTo>
                  <a:lnTo>
                    <a:pt x="685150" y="853"/>
                  </a:lnTo>
                  <a:lnTo>
                    <a:pt x="685312" y="801"/>
                  </a:lnTo>
                  <a:lnTo>
                    <a:pt x="685486" y="801"/>
                  </a:lnTo>
                  <a:lnTo>
                    <a:pt x="685614" y="750"/>
                  </a:lnTo>
                  <a:lnTo>
                    <a:pt x="685777" y="750"/>
                  </a:lnTo>
                  <a:lnTo>
                    <a:pt x="685951" y="711"/>
                  </a:lnTo>
                  <a:lnTo>
                    <a:pt x="686160" y="659"/>
                  </a:lnTo>
                  <a:lnTo>
                    <a:pt x="686323" y="659"/>
                  </a:lnTo>
                  <a:lnTo>
                    <a:pt x="686532" y="620"/>
                  </a:lnTo>
                  <a:lnTo>
                    <a:pt x="686706" y="620"/>
                  </a:lnTo>
                  <a:lnTo>
                    <a:pt x="686869" y="569"/>
                  </a:lnTo>
                  <a:lnTo>
                    <a:pt x="686997" y="569"/>
                  </a:lnTo>
                  <a:lnTo>
                    <a:pt x="687171" y="517"/>
                  </a:lnTo>
                  <a:lnTo>
                    <a:pt x="687333" y="517"/>
                  </a:lnTo>
                  <a:lnTo>
                    <a:pt x="687461" y="478"/>
                  </a:lnTo>
                  <a:lnTo>
                    <a:pt x="687636" y="478"/>
                  </a:lnTo>
                  <a:lnTo>
                    <a:pt x="687798" y="426"/>
                  </a:lnTo>
                  <a:lnTo>
                    <a:pt x="687926" y="426"/>
                  </a:lnTo>
                  <a:lnTo>
                    <a:pt x="688089" y="426"/>
                  </a:lnTo>
                  <a:lnTo>
                    <a:pt x="688263" y="375"/>
                  </a:lnTo>
                  <a:lnTo>
                    <a:pt x="688391" y="375"/>
                  </a:lnTo>
                  <a:lnTo>
                    <a:pt x="688553" y="336"/>
                  </a:lnTo>
                  <a:lnTo>
                    <a:pt x="688728" y="336"/>
                  </a:lnTo>
                  <a:lnTo>
                    <a:pt x="688855" y="336"/>
                  </a:lnTo>
                  <a:lnTo>
                    <a:pt x="689018" y="284"/>
                  </a:lnTo>
                  <a:lnTo>
                    <a:pt x="689192" y="284"/>
                  </a:lnTo>
                  <a:lnTo>
                    <a:pt x="689320" y="284"/>
                  </a:lnTo>
                  <a:lnTo>
                    <a:pt x="689483" y="232"/>
                  </a:lnTo>
                  <a:lnTo>
                    <a:pt x="689947" y="232"/>
                  </a:lnTo>
                  <a:lnTo>
                    <a:pt x="690029" y="194"/>
                  </a:lnTo>
                  <a:lnTo>
                    <a:pt x="690493" y="194"/>
                  </a:lnTo>
                  <a:lnTo>
                    <a:pt x="690575" y="142"/>
                  </a:lnTo>
                  <a:lnTo>
                    <a:pt x="691167" y="142"/>
                  </a:lnTo>
                  <a:lnTo>
                    <a:pt x="691248" y="103"/>
                  </a:lnTo>
                  <a:lnTo>
                    <a:pt x="691969" y="103"/>
                  </a:lnTo>
                  <a:lnTo>
                    <a:pt x="692096" y="51"/>
                  </a:lnTo>
                  <a:lnTo>
                    <a:pt x="693107" y="51"/>
                  </a:lnTo>
                  <a:lnTo>
                    <a:pt x="693188" y="0"/>
                  </a:lnTo>
                  <a:lnTo>
                    <a:pt x="696348" y="0"/>
                  </a:lnTo>
                  <a:lnTo>
                    <a:pt x="696429" y="51"/>
                  </a:lnTo>
                  <a:lnTo>
                    <a:pt x="697521" y="51"/>
                  </a:lnTo>
                  <a:lnTo>
                    <a:pt x="697649" y="103"/>
                  </a:lnTo>
                  <a:lnTo>
                    <a:pt x="698369" y="103"/>
                  </a:lnTo>
                  <a:lnTo>
                    <a:pt x="698451" y="142"/>
                  </a:lnTo>
                  <a:lnTo>
                    <a:pt x="699043" y="142"/>
                  </a:lnTo>
                  <a:lnTo>
                    <a:pt x="699125" y="194"/>
                  </a:lnTo>
                  <a:lnTo>
                    <a:pt x="699589" y="194"/>
                  </a:lnTo>
                  <a:lnTo>
                    <a:pt x="699764" y="232"/>
                  </a:lnTo>
                  <a:lnTo>
                    <a:pt x="699973" y="232"/>
                  </a:lnTo>
                  <a:lnTo>
                    <a:pt x="700135" y="284"/>
                  </a:lnTo>
                  <a:lnTo>
                    <a:pt x="700310" y="284"/>
                  </a:lnTo>
                  <a:lnTo>
                    <a:pt x="700437" y="284"/>
                  </a:lnTo>
                </a:path>
                <a:path w="926464" h="787400">
                  <a:moveTo>
                    <a:pt x="700519" y="284"/>
                  </a:moveTo>
                  <a:lnTo>
                    <a:pt x="700681" y="336"/>
                  </a:lnTo>
                  <a:lnTo>
                    <a:pt x="700890" y="336"/>
                  </a:lnTo>
                  <a:lnTo>
                    <a:pt x="701065" y="375"/>
                  </a:lnTo>
                  <a:lnTo>
                    <a:pt x="701227" y="375"/>
                  </a:lnTo>
                  <a:lnTo>
                    <a:pt x="701355" y="375"/>
                  </a:lnTo>
                  <a:lnTo>
                    <a:pt x="701529" y="426"/>
                  </a:lnTo>
                  <a:lnTo>
                    <a:pt x="701692" y="426"/>
                  </a:lnTo>
                  <a:lnTo>
                    <a:pt x="701820" y="426"/>
                  </a:lnTo>
                  <a:lnTo>
                    <a:pt x="701994" y="478"/>
                  </a:lnTo>
                  <a:lnTo>
                    <a:pt x="702157" y="478"/>
                  </a:lnTo>
                  <a:lnTo>
                    <a:pt x="702284" y="517"/>
                  </a:lnTo>
                  <a:lnTo>
                    <a:pt x="702459" y="517"/>
                  </a:lnTo>
                  <a:lnTo>
                    <a:pt x="702621" y="569"/>
                  </a:lnTo>
                  <a:lnTo>
                    <a:pt x="702749" y="569"/>
                  </a:lnTo>
                  <a:lnTo>
                    <a:pt x="702923" y="620"/>
                  </a:lnTo>
                  <a:lnTo>
                    <a:pt x="703086" y="620"/>
                  </a:lnTo>
                  <a:lnTo>
                    <a:pt x="703214" y="659"/>
                  </a:lnTo>
                  <a:lnTo>
                    <a:pt x="703376" y="659"/>
                  </a:lnTo>
                  <a:lnTo>
                    <a:pt x="703551" y="711"/>
                  </a:lnTo>
                  <a:lnTo>
                    <a:pt x="703678" y="711"/>
                  </a:lnTo>
                  <a:lnTo>
                    <a:pt x="703841" y="750"/>
                  </a:lnTo>
                  <a:lnTo>
                    <a:pt x="704015" y="750"/>
                  </a:lnTo>
                  <a:lnTo>
                    <a:pt x="704143" y="801"/>
                  </a:lnTo>
                  <a:lnTo>
                    <a:pt x="704306" y="801"/>
                  </a:lnTo>
                  <a:lnTo>
                    <a:pt x="704480" y="853"/>
                  </a:lnTo>
                  <a:lnTo>
                    <a:pt x="704689" y="892"/>
                  </a:lnTo>
                  <a:lnTo>
                    <a:pt x="704852" y="944"/>
                  </a:lnTo>
                  <a:lnTo>
                    <a:pt x="705061" y="944"/>
                  </a:lnTo>
                  <a:lnTo>
                    <a:pt x="705235" y="995"/>
                  </a:lnTo>
                  <a:lnTo>
                    <a:pt x="705398" y="1034"/>
                  </a:lnTo>
                  <a:lnTo>
                    <a:pt x="705525" y="1034"/>
                  </a:lnTo>
                  <a:lnTo>
                    <a:pt x="705700" y="1086"/>
                  </a:lnTo>
                  <a:lnTo>
                    <a:pt x="705862" y="1138"/>
                  </a:lnTo>
                  <a:lnTo>
                    <a:pt x="705990" y="1138"/>
                  </a:lnTo>
                  <a:lnTo>
                    <a:pt x="706164" y="1176"/>
                  </a:lnTo>
                  <a:lnTo>
                    <a:pt x="706327" y="1228"/>
                  </a:lnTo>
                  <a:lnTo>
                    <a:pt x="706455" y="1228"/>
                  </a:lnTo>
                  <a:lnTo>
                    <a:pt x="706629" y="1267"/>
                  </a:lnTo>
                  <a:lnTo>
                    <a:pt x="706792" y="1319"/>
                  </a:lnTo>
                  <a:lnTo>
                    <a:pt x="706919" y="1319"/>
                  </a:lnTo>
                  <a:lnTo>
                    <a:pt x="707082" y="1370"/>
                  </a:lnTo>
                  <a:lnTo>
                    <a:pt x="707256" y="1409"/>
                  </a:lnTo>
                  <a:lnTo>
                    <a:pt x="707384" y="1409"/>
                  </a:lnTo>
                  <a:lnTo>
                    <a:pt x="707547" y="1461"/>
                  </a:lnTo>
                  <a:lnTo>
                    <a:pt x="707721" y="1513"/>
                  </a:lnTo>
                  <a:lnTo>
                    <a:pt x="707849" y="1552"/>
                  </a:lnTo>
                  <a:lnTo>
                    <a:pt x="708011" y="1603"/>
                  </a:lnTo>
                  <a:lnTo>
                    <a:pt x="708186" y="1655"/>
                  </a:lnTo>
                  <a:lnTo>
                    <a:pt x="708395" y="1694"/>
                  </a:lnTo>
                  <a:lnTo>
                    <a:pt x="708557" y="1694"/>
                  </a:lnTo>
                  <a:lnTo>
                    <a:pt x="708767" y="1746"/>
                  </a:lnTo>
                  <a:lnTo>
                    <a:pt x="708941" y="1797"/>
                  </a:lnTo>
                  <a:lnTo>
                    <a:pt x="709103" y="1836"/>
                  </a:lnTo>
                  <a:lnTo>
                    <a:pt x="709231" y="1888"/>
                  </a:lnTo>
                  <a:lnTo>
                    <a:pt x="709406" y="1927"/>
                  </a:lnTo>
                  <a:lnTo>
                    <a:pt x="709568" y="1978"/>
                  </a:lnTo>
                  <a:lnTo>
                    <a:pt x="709696" y="2030"/>
                  </a:lnTo>
                  <a:lnTo>
                    <a:pt x="709870" y="2069"/>
                  </a:lnTo>
                  <a:lnTo>
                    <a:pt x="710033" y="2121"/>
                  </a:lnTo>
                  <a:lnTo>
                    <a:pt x="710161" y="2121"/>
                  </a:lnTo>
                  <a:lnTo>
                    <a:pt x="710335" y="2172"/>
                  </a:lnTo>
                  <a:lnTo>
                    <a:pt x="710497" y="2263"/>
                  </a:lnTo>
                  <a:lnTo>
                    <a:pt x="710625" y="2263"/>
                  </a:lnTo>
                  <a:lnTo>
                    <a:pt x="710788" y="2315"/>
                  </a:lnTo>
                  <a:lnTo>
                    <a:pt x="710962" y="2353"/>
                  </a:lnTo>
                  <a:lnTo>
                    <a:pt x="711090" y="2405"/>
                  </a:lnTo>
                  <a:lnTo>
                    <a:pt x="711253" y="2444"/>
                  </a:lnTo>
                  <a:lnTo>
                    <a:pt x="711427" y="2496"/>
                  </a:lnTo>
                  <a:lnTo>
                    <a:pt x="711555" y="2547"/>
                  </a:lnTo>
                  <a:lnTo>
                    <a:pt x="711717" y="2586"/>
                  </a:lnTo>
                  <a:lnTo>
                    <a:pt x="711892" y="2638"/>
                  </a:lnTo>
                  <a:lnTo>
                    <a:pt x="712101" y="2690"/>
                  </a:lnTo>
                  <a:lnTo>
                    <a:pt x="712263" y="2780"/>
                  </a:lnTo>
                  <a:lnTo>
                    <a:pt x="712472" y="2832"/>
                  </a:lnTo>
                  <a:lnTo>
                    <a:pt x="712647" y="2871"/>
                  </a:lnTo>
                  <a:lnTo>
                    <a:pt x="712809" y="2974"/>
                  </a:lnTo>
                  <a:lnTo>
                    <a:pt x="712937" y="2974"/>
                  </a:lnTo>
                  <a:lnTo>
                    <a:pt x="713111" y="3013"/>
                  </a:lnTo>
                  <a:lnTo>
                    <a:pt x="713274" y="3104"/>
                  </a:lnTo>
                  <a:lnTo>
                    <a:pt x="713402" y="3104"/>
                  </a:lnTo>
                  <a:lnTo>
                    <a:pt x="713576" y="3207"/>
                  </a:lnTo>
                  <a:lnTo>
                    <a:pt x="713739" y="3246"/>
                  </a:lnTo>
                  <a:lnTo>
                    <a:pt x="713866" y="3298"/>
                  </a:lnTo>
                  <a:lnTo>
                    <a:pt x="714041" y="3349"/>
                  </a:lnTo>
                  <a:lnTo>
                    <a:pt x="714203" y="3440"/>
                  </a:lnTo>
                  <a:lnTo>
                    <a:pt x="714331" y="3440"/>
                  </a:lnTo>
                  <a:lnTo>
                    <a:pt x="714494" y="3530"/>
                  </a:lnTo>
                  <a:lnTo>
                    <a:pt x="714668" y="3582"/>
                  </a:lnTo>
                  <a:lnTo>
                    <a:pt x="714796" y="3621"/>
                  </a:lnTo>
                  <a:lnTo>
                    <a:pt x="714958" y="3673"/>
                  </a:lnTo>
                  <a:lnTo>
                    <a:pt x="715133" y="3763"/>
                  </a:lnTo>
                  <a:lnTo>
                    <a:pt x="715260" y="3763"/>
                  </a:lnTo>
                  <a:lnTo>
                    <a:pt x="715423" y="3867"/>
                  </a:lnTo>
                  <a:lnTo>
                    <a:pt x="715597" y="3905"/>
                  </a:lnTo>
                  <a:lnTo>
                    <a:pt x="715725" y="3957"/>
                  </a:lnTo>
                  <a:lnTo>
                    <a:pt x="715888" y="4009"/>
                  </a:lnTo>
                  <a:lnTo>
                    <a:pt x="716097" y="4099"/>
                  </a:lnTo>
                  <a:lnTo>
                    <a:pt x="716271" y="4138"/>
                  </a:lnTo>
                  <a:lnTo>
                    <a:pt x="716434" y="4242"/>
                  </a:lnTo>
                  <a:lnTo>
                    <a:pt x="716561" y="4281"/>
                  </a:lnTo>
                  <a:lnTo>
                    <a:pt x="716724" y="4332"/>
                  </a:lnTo>
                  <a:lnTo>
                    <a:pt x="716898" y="4423"/>
                  </a:lnTo>
                  <a:lnTo>
                    <a:pt x="717026" y="4475"/>
                  </a:lnTo>
                  <a:lnTo>
                    <a:pt x="717189" y="4526"/>
                  </a:lnTo>
                  <a:lnTo>
                    <a:pt x="717363" y="4617"/>
                  </a:lnTo>
                  <a:lnTo>
                    <a:pt x="717491" y="4669"/>
                  </a:lnTo>
                  <a:lnTo>
                    <a:pt x="717653" y="4707"/>
                  </a:lnTo>
                  <a:lnTo>
                    <a:pt x="717828" y="4798"/>
                  </a:lnTo>
                  <a:lnTo>
                    <a:pt x="717956" y="4850"/>
                  </a:lnTo>
                  <a:lnTo>
                    <a:pt x="718118" y="4901"/>
                  </a:lnTo>
                  <a:lnTo>
                    <a:pt x="718292" y="4992"/>
                  </a:lnTo>
                  <a:lnTo>
                    <a:pt x="718420" y="5044"/>
                  </a:lnTo>
                  <a:lnTo>
                    <a:pt x="718583" y="5134"/>
                  </a:lnTo>
                  <a:lnTo>
                    <a:pt x="718757" y="5186"/>
                  </a:lnTo>
                  <a:lnTo>
                    <a:pt x="718966" y="5276"/>
                  </a:lnTo>
                </a:path>
                <a:path w="926464" h="787400">
                  <a:moveTo>
                    <a:pt x="718966" y="5276"/>
                  </a:moveTo>
                  <a:lnTo>
                    <a:pt x="719129" y="5367"/>
                  </a:lnTo>
                  <a:lnTo>
                    <a:pt x="719338" y="5419"/>
                  </a:lnTo>
                  <a:lnTo>
                    <a:pt x="719512" y="5509"/>
                  </a:lnTo>
                  <a:lnTo>
                    <a:pt x="719675" y="5600"/>
                  </a:lnTo>
                  <a:lnTo>
                    <a:pt x="719803" y="5652"/>
                  </a:lnTo>
                  <a:lnTo>
                    <a:pt x="719977" y="5742"/>
                  </a:lnTo>
                  <a:lnTo>
                    <a:pt x="720139" y="5794"/>
                  </a:lnTo>
                  <a:lnTo>
                    <a:pt x="720267" y="5846"/>
                  </a:lnTo>
                  <a:lnTo>
                    <a:pt x="720430" y="5936"/>
                  </a:lnTo>
                  <a:lnTo>
                    <a:pt x="720604" y="6027"/>
                  </a:lnTo>
                  <a:lnTo>
                    <a:pt x="720732" y="6078"/>
                  </a:lnTo>
                  <a:lnTo>
                    <a:pt x="720895" y="6169"/>
                  </a:lnTo>
                  <a:lnTo>
                    <a:pt x="721069" y="6259"/>
                  </a:lnTo>
                  <a:lnTo>
                    <a:pt x="721197" y="6259"/>
                  </a:lnTo>
                  <a:lnTo>
                    <a:pt x="721359" y="6363"/>
                  </a:lnTo>
                  <a:lnTo>
                    <a:pt x="721533" y="6453"/>
                  </a:lnTo>
                  <a:lnTo>
                    <a:pt x="721661" y="6492"/>
                  </a:lnTo>
                  <a:lnTo>
                    <a:pt x="721824" y="6596"/>
                  </a:lnTo>
                  <a:lnTo>
                    <a:pt x="721998" y="6686"/>
                  </a:lnTo>
                  <a:lnTo>
                    <a:pt x="722126" y="6738"/>
                  </a:lnTo>
                  <a:lnTo>
                    <a:pt x="722289" y="6828"/>
                  </a:lnTo>
                  <a:lnTo>
                    <a:pt x="722463" y="6919"/>
                  </a:lnTo>
                  <a:lnTo>
                    <a:pt x="722672" y="7010"/>
                  </a:lnTo>
                  <a:lnTo>
                    <a:pt x="722835" y="7113"/>
                  </a:lnTo>
                  <a:lnTo>
                    <a:pt x="723044" y="7204"/>
                  </a:lnTo>
                  <a:lnTo>
                    <a:pt x="723218" y="7294"/>
                  </a:lnTo>
                  <a:lnTo>
                    <a:pt x="723381" y="7398"/>
                  </a:lnTo>
                  <a:lnTo>
                    <a:pt x="723508" y="7436"/>
                  </a:lnTo>
                  <a:lnTo>
                    <a:pt x="723683" y="7540"/>
                  </a:lnTo>
                  <a:lnTo>
                    <a:pt x="723845" y="7630"/>
                  </a:lnTo>
                  <a:lnTo>
                    <a:pt x="723973" y="7669"/>
                  </a:lnTo>
                  <a:lnTo>
                    <a:pt x="724136" y="7773"/>
                  </a:lnTo>
                  <a:lnTo>
                    <a:pt x="724310" y="7863"/>
                  </a:lnTo>
                  <a:lnTo>
                    <a:pt x="724438" y="7915"/>
                  </a:lnTo>
                  <a:lnTo>
                    <a:pt x="724600" y="8005"/>
                  </a:lnTo>
                  <a:lnTo>
                    <a:pt x="724775" y="8096"/>
                  </a:lnTo>
                  <a:lnTo>
                    <a:pt x="724902" y="8148"/>
                  </a:lnTo>
                  <a:lnTo>
                    <a:pt x="725065" y="8290"/>
                  </a:lnTo>
                  <a:lnTo>
                    <a:pt x="725239" y="8381"/>
                  </a:lnTo>
                  <a:lnTo>
                    <a:pt x="725367" y="8432"/>
                  </a:lnTo>
                  <a:lnTo>
                    <a:pt x="725530" y="8523"/>
                  </a:lnTo>
                  <a:lnTo>
                    <a:pt x="725704" y="8613"/>
                  </a:lnTo>
                  <a:lnTo>
                    <a:pt x="725832" y="8665"/>
                  </a:lnTo>
                  <a:lnTo>
                    <a:pt x="725994" y="8756"/>
                  </a:lnTo>
                  <a:lnTo>
                    <a:pt x="726169" y="8898"/>
                  </a:lnTo>
                  <a:lnTo>
                    <a:pt x="726378" y="8988"/>
                  </a:lnTo>
                  <a:lnTo>
                    <a:pt x="726540" y="9092"/>
                  </a:lnTo>
                  <a:lnTo>
                    <a:pt x="726749" y="9182"/>
                  </a:lnTo>
                  <a:lnTo>
                    <a:pt x="726924" y="9325"/>
                  </a:lnTo>
                  <a:lnTo>
                    <a:pt x="727086" y="9415"/>
                  </a:lnTo>
                  <a:lnTo>
                    <a:pt x="727214" y="9467"/>
                  </a:lnTo>
                  <a:lnTo>
                    <a:pt x="727388" y="9557"/>
                  </a:lnTo>
                  <a:lnTo>
                    <a:pt x="727551" y="9700"/>
                  </a:lnTo>
                  <a:lnTo>
                    <a:pt x="727679" y="9751"/>
                  </a:lnTo>
                  <a:lnTo>
                    <a:pt x="727841" y="9842"/>
                  </a:lnTo>
                  <a:lnTo>
                    <a:pt x="728016" y="9984"/>
                  </a:lnTo>
                  <a:lnTo>
                    <a:pt x="728143" y="10023"/>
                  </a:lnTo>
                  <a:lnTo>
                    <a:pt x="728306" y="10127"/>
                  </a:lnTo>
                  <a:lnTo>
                    <a:pt x="728480" y="10217"/>
                  </a:lnTo>
                  <a:lnTo>
                    <a:pt x="728608" y="10308"/>
                  </a:lnTo>
                  <a:lnTo>
                    <a:pt x="728771" y="10411"/>
                  </a:lnTo>
                  <a:lnTo>
                    <a:pt x="728945" y="10502"/>
                  </a:lnTo>
                  <a:lnTo>
                    <a:pt x="729073" y="10592"/>
                  </a:lnTo>
                  <a:lnTo>
                    <a:pt x="729235" y="10683"/>
                  </a:lnTo>
                  <a:lnTo>
                    <a:pt x="729410" y="10825"/>
                  </a:lnTo>
                  <a:lnTo>
                    <a:pt x="729537" y="10877"/>
                  </a:lnTo>
                  <a:lnTo>
                    <a:pt x="729700" y="10967"/>
                  </a:lnTo>
                  <a:lnTo>
                    <a:pt x="729874" y="11110"/>
                  </a:lnTo>
                  <a:lnTo>
                    <a:pt x="730083" y="11200"/>
                  </a:lnTo>
                  <a:lnTo>
                    <a:pt x="730246" y="11342"/>
                  </a:lnTo>
                  <a:lnTo>
                    <a:pt x="730455" y="11446"/>
                  </a:lnTo>
                  <a:lnTo>
                    <a:pt x="730629" y="11575"/>
                  </a:lnTo>
                  <a:lnTo>
                    <a:pt x="730792" y="11679"/>
                  </a:lnTo>
                  <a:lnTo>
                    <a:pt x="730920" y="11717"/>
                  </a:lnTo>
                  <a:lnTo>
                    <a:pt x="731094" y="11860"/>
                  </a:lnTo>
                  <a:lnTo>
                    <a:pt x="731257" y="12002"/>
                  </a:lnTo>
                  <a:lnTo>
                    <a:pt x="731385" y="12054"/>
                  </a:lnTo>
                  <a:lnTo>
                    <a:pt x="731547" y="12144"/>
                  </a:lnTo>
                  <a:lnTo>
                    <a:pt x="731721" y="12286"/>
                  </a:lnTo>
                  <a:lnTo>
                    <a:pt x="731849" y="12338"/>
                  </a:lnTo>
                  <a:lnTo>
                    <a:pt x="732012" y="12480"/>
                  </a:lnTo>
                  <a:lnTo>
                    <a:pt x="732186" y="12623"/>
                  </a:lnTo>
                  <a:lnTo>
                    <a:pt x="732314" y="12662"/>
                  </a:lnTo>
                  <a:lnTo>
                    <a:pt x="732477" y="12804"/>
                  </a:lnTo>
                  <a:lnTo>
                    <a:pt x="732651" y="12894"/>
                  </a:lnTo>
                  <a:lnTo>
                    <a:pt x="732779" y="12998"/>
                  </a:lnTo>
                  <a:lnTo>
                    <a:pt x="732941" y="13088"/>
                  </a:lnTo>
                  <a:lnTo>
                    <a:pt x="733115" y="13231"/>
                  </a:lnTo>
                  <a:lnTo>
                    <a:pt x="733243" y="13282"/>
                  </a:lnTo>
                  <a:lnTo>
                    <a:pt x="733406" y="13412"/>
                  </a:lnTo>
                  <a:lnTo>
                    <a:pt x="733580" y="13554"/>
                  </a:lnTo>
                  <a:lnTo>
                    <a:pt x="733789" y="13657"/>
                  </a:lnTo>
                  <a:lnTo>
                    <a:pt x="733952" y="13800"/>
                  </a:lnTo>
                  <a:lnTo>
                    <a:pt x="734161" y="13929"/>
                  </a:lnTo>
                  <a:lnTo>
                    <a:pt x="734335" y="14071"/>
                  </a:lnTo>
                  <a:lnTo>
                    <a:pt x="734498" y="14214"/>
                  </a:lnTo>
                  <a:lnTo>
                    <a:pt x="734626" y="14265"/>
                  </a:lnTo>
                  <a:lnTo>
                    <a:pt x="734800" y="14408"/>
                  </a:lnTo>
                  <a:lnTo>
                    <a:pt x="734963" y="14550"/>
                  </a:lnTo>
                  <a:lnTo>
                    <a:pt x="735090" y="14589"/>
                  </a:lnTo>
                  <a:lnTo>
                    <a:pt x="735253" y="14731"/>
                  </a:lnTo>
                  <a:lnTo>
                    <a:pt x="735427" y="14873"/>
                  </a:lnTo>
                  <a:lnTo>
                    <a:pt x="735555" y="14925"/>
                  </a:lnTo>
                  <a:lnTo>
                    <a:pt x="735718" y="15067"/>
                  </a:lnTo>
                  <a:lnTo>
                    <a:pt x="735892" y="15209"/>
                  </a:lnTo>
                  <a:lnTo>
                    <a:pt x="736020" y="15248"/>
                  </a:lnTo>
                  <a:lnTo>
                    <a:pt x="736182" y="15391"/>
                  </a:lnTo>
                  <a:lnTo>
                    <a:pt x="736357" y="15533"/>
                  </a:lnTo>
                  <a:lnTo>
                    <a:pt x="736484" y="15623"/>
                  </a:lnTo>
                  <a:lnTo>
                    <a:pt x="736647" y="15766"/>
                  </a:lnTo>
                  <a:lnTo>
                    <a:pt x="736821" y="15908"/>
                  </a:lnTo>
                  <a:lnTo>
                    <a:pt x="736949" y="15960"/>
                  </a:lnTo>
                  <a:lnTo>
                    <a:pt x="737112" y="16102"/>
                  </a:lnTo>
                  <a:lnTo>
                    <a:pt x="737286" y="16244"/>
                  </a:lnTo>
                </a:path>
                <a:path w="926464" h="787400">
                  <a:moveTo>
                    <a:pt x="737402" y="16283"/>
                  </a:moveTo>
                  <a:lnTo>
                    <a:pt x="737576" y="16425"/>
                  </a:lnTo>
                  <a:lnTo>
                    <a:pt x="737739" y="16568"/>
                  </a:lnTo>
                  <a:lnTo>
                    <a:pt x="737867" y="16671"/>
                  </a:lnTo>
                  <a:lnTo>
                    <a:pt x="738041" y="16800"/>
                  </a:lnTo>
                  <a:lnTo>
                    <a:pt x="738204" y="16943"/>
                  </a:lnTo>
                  <a:lnTo>
                    <a:pt x="738331" y="17046"/>
                  </a:lnTo>
                  <a:lnTo>
                    <a:pt x="738506" y="17188"/>
                  </a:lnTo>
                  <a:lnTo>
                    <a:pt x="738668" y="17318"/>
                  </a:lnTo>
                  <a:lnTo>
                    <a:pt x="738796" y="17369"/>
                  </a:lnTo>
                  <a:lnTo>
                    <a:pt x="738959" y="17512"/>
                  </a:lnTo>
                  <a:lnTo>
                    <a:pt x="739133" y="17654"/>
                  </a:lnTo>
                  <a:lnTo>
                    <a:pt x="739261" y="17744"/>
                  </a:lnTo>
                  <a:lnTo>
                    <a:pt x="739423" y="17887"/>
                  </a:lnTo>
                  <a:lnTo>
                    <a:pt x="739598" y="18029"/>
                  </a:lnTo>
                  <a:lnTo>
                    <a:pt x="739725" y="18120"/>
                  </a:lnTo>
                  <a:lnTo>
                    <a:pt x="739888" y="18262"/>
                  </a:lnTo>
                  <a:lnTo>
                    <a:pt x="740062" y="18404"/>
                  </a:lnTo>
                  <a:lnTo>
                    <a:pt x="740190" y="18495"/>
                  </a:lnTo>
                  <a:lnTo>
                    <a:pt x="740353" y="18637"/>
                  </a:lnTo>
                  <a:lnTo>
                    <a:pt x="740527" y="18779"/>
                  </a:lnTo>
                  <a:lnTo>
                    <a:pt x="740655" y="18883"/>
                  </a:lnTo>
                  <a:lnTo>
                    <a:pt x="740817" y="19025"/>
                  </a:lnTo>
                  <a:lnTo>
                    <a:pt x="740992" y="19154"/>
                  </a:lnTo>
                  <a:lnTo>
                    <a:pt x="741201" y="19297"/>
                  </a:lnTo>
                  <a:lnTo>
                    <a:pt x="741363" y="19491"/>
                  </a:lnTo>
                  <a:lnTo>
                    <a:pt x="741573" y="19633"/>
                  </a:lnTo>
                  <a:lnTo>
                    <a:pt x="741747" y="19775"/>
                  </a:lnTo>
                  <a:lnTo>
                    <a:pt x="741909" y="19956"/>
                  </a:lnTo>
                  <a:lnTo>
                    <a:pt x="742037" y="20008"/>
                  </a:lnTo>
                  <a:lnTo>
                    <a:pt x="742211" y="20189"/>
                  </a:lnTo>
                  <a:lnTo>
                    <a:pt x="742374" y="20331"/>
                  </a:lnTo>
                  <a:lnTo>
                    <a:pt x="742502" y="20435"/>
                  </a:lnTo>
                  <a:lnTo>
                    <a:pt x="742665" y="20577"/>
                  </a:lnTo>
                  <a:lnTo>
                    <a:pt x="742839" y="20719"/>
                  </a:lnTo>
                  <a:lnTo>
                    <a:pt x="742967" y="20810"/>
                  </a:lnTo>
                  <a:lnTo>
                    <a:pt x="743129" y="20952"/>
                  </a:lnTo>
                  <a:lnTo>
                    <a:pt x="743303" y="21133"/>
                  </a:lnTo>
                  <a:lnTo>
                    <a:pt x="743431" y="21185"/>
                  </a:lnTo>
                  <a:lnTo>
                    <a:pt x="743594" y="21366"/>
                  </a:lnTo>
                  <a:lnTo>
                    <a:pt x="743768" y="21508"/>
                  </a:lnTo>
                  <a:lnTo>
                    <a:pt x="743896" y="21612"/>
                  </a:lnTo>
                  <a:lnTo>
                    <a:pt x="744059" y="21754"/>
                  </a:lnTo>
                  <a:lnTo>
                    <a:pt x="744233" y="21935"/>
                  </a:lnTo>
                  <a:lnTo>
                    <a:pt x="744361" y="22026"/>
                  </a:lnTo>
                  <a:lnTo>
                    <a:pt x="744523" y="22168"/>
                  </a:lnTo>
                  <a:lnTo>
                    <a:pt x="744697" y="22362"/>
                  </a:lnTo>
                  <a:lnTo>
                    <a:pt x="744907" y="22504"/>
                  </a:lnTo>
                  <a:lnTo>
                    <a:pt x="745069" y="22685"/>
                  </a:lnTo>
                  <a:lnTo>
                    <a:pt x="745278" y="22827"/>
                  </a:lnTo>
                  <a:lnTo>
                    <a:pt x="745453" y="23021"/>
                  </a:lnTo>
                  <a:lnTo>
                    <a:pt x="745615" y="23164"/>
                  </a:lnTo>
                  <a:lnTo>
                    <a:pt x="745743" y="23254"/>
                  </a:lnTo>
                  <a:lnTo>
                    <a:pt x="745917" y="23396"/>
                  </a:lnTo>
                  <a:lnTo>
                    <a:pt x="746080" y="23590"/>
                  </a:lnTo>
                  <a:lnTo>
                    <a:pt x="746208" y="23681"/>
                  </a:lnTo>
                  <a:lnTo>
                    <a:pt x="746382" y="23823"/>
                  </a:lnTo>
                  <a:lnTo>
                    <a:pt x="746545" y="24004"/>
                  </a:lnTo>
                  <a:lnTo>
                    <a:pt x="746672" y="24108"/>
                  </a:lnTo>
                  <a:lnTo>
                    <a:pt x="746835" y="24237"/>
                  </a:lnTo>
                  <a:lnTo>
                    <a:pt x="747009" y="24431"/>
                  </a:lnTo>
                  <a:lnTo>
                    <a:pt x="747137" y="24522"/>
                  </a:lnTo>
                  <a:lnTo>
                    <a:pt x="747300" y="24716"/>
                  </a:lnTo>
                  <a:lnTo>
                    <a:pt x="747474" y="24858"/>
                  </a:lnTo>
                  <a:lnTo>
                    <a:pt x="747602" y="24949"/>
                  </a:lnTo>
                  <a:lnTo>
                    <a:pt x="747764" y="25143"/>
                  </a:lnTo>
                  <a:lnTo>
                    <a:pt x="747939" y="25285"/>
                  </a:lnTo>
                  <a:lnTo>
                    <a:pt x="748066" y="25375"/>
                  </a:lnTo>
                  <a:lnTo>
                    <a:pt x="748229" y="25556"/>
                  </a:lnTo>
                  <a:lnTo>
                    <a:pt x="748403" y="25750"/>
                  </a:lnTo>
                  <a:lnTo>
                    <a:pt x="748612" y="25931"/>
                  </a:lnTo>
                  <a:lnTo>
                    <a:pt x="748775" y="26074"/>
                  </a:lnTo>
                  <a:lnTo>
                    <a:pt x="748984" y="26268"/>
                  </a:lnTo>
                  <a:lnTo>
                    <a:pt x="749158" y="26462"/>
                  </a:lnTo>
                  <a:lnTo>
                    <a:pt x="749321" y="26643"/>
                  </a:lnTo>
                  <a:lnTo>
                    <a:pt x="749449" y="26733"/>
                  </a:lnTo>
                  <a:lnTo>
                    <a:pt x="749623" y="26876"/>
                  </a:lnTo>
                  <a:lnTo>
                    <a:pt x="749786" y="27070"/>
                  </a:lnTo>
                  <a:lnTo>
                    <a:pt x="749913" y="27160"/>
                  </a:lnTo>
                  <a:lnTo>
                    <a:pt x="750088" y="27354"/>
                  </a:lnTo>
                  <a:lnTo>
                    <a:pt x="750250" y="27535"/>
                  </a:lnTo>
                  <a:lnTo>
                    <a:pt x="750378" y="27639"/>
                  </a:lnTo>
                  <a:lnTo>
                    <a:pt x="750541" y="27820"/>
                  </a:lnTo>
                  <a:lnTo>
                    <a:pt x="750715" y="27962"/>
                  </a:lnTo>
                  <a:lnTo>
                    <a:pt x="750843" y="28053"/>
                  </a:lnTo>
                  <a:lnTo>
                    <a:pt x="751307" y="28531"/>
                  </a:lnTo>
                  <a:lnTo>
                    <a:pt x="751470" y="28712"/>
                  </a:lnTo>
                  <a:lnTo>
                    <a:pt x="751644" y="28906"/>
                  </a:lnTo>
                  <a:lnTo>
                    <a:pt x="751772" y="28997"/>
                  </a:lnTo>
                  <a:lnTo>
                    <a:pt x="751935" y="29191"/>
                  </a:lnTo>
                  <a:lnTo>
                    <a:pt x="752109" y="29372"/>
                  </a:lnTo>
                  <a:lnTo>
                    <a:pt x="752318" y="29566"/>
                  </a:lnTo>
                  <a:lnTo>
                    <a:pt x="752481" y="29747"/>
                  </a:lnTo>
                  <a:lnTo>
                    <a:pt x="752690" y="29941"/>
                  </a:lnTo>
                  <a:lnTo>
                    <a:pt x="752864" y="30122"/>
                  </a:lnTo>
                  <a:lnTo>
                    <a:pt x="753027" y="30316"/>
                  </a:lnTo>
                  <a:lnTo>
                    <a:pt x="753155" y="30407"/>
                  </a:lnTo>
                  <a:lnTo>
                    <a:pt x="753329" y="30601"/>
                  </a:lnTo>
                  <a:lnTo>
                    <a:pt x="753491" y="30782"/>
                  </a:lnTo>
                  <a:lnTo>
                    <a:pt x="753619" y="30885"/>
                  </a:lnTo>
                  <a:lnTo>
                    <a:pt x="753793" y="31066"/>
                  </a:lnTo>
                  <a:lnTo>
                    <a:pt x="753956" y="31260"/>
                  </a:lnTo>
                  <a:lnTo>
                    <a:pt x="754084" y="31351"/>
                  </a:lnTo>
                  <a:lnTo>
                    <a:pt x="754165" y="31493"/>
                  </a:lnTo>
                  <a:lnTo>
                    <a:pt x="754339" y="31674"/>
                  </a:lnTo>
                  <a:lnTo>
                    <a:pt x="754549" y="31868"/>
                  </a:lnTo>
                  <a:lnTo>
                    <a:pt x="754711" y="32062"/>
                  </a:lnTo>
                  <a:lnTo>
                    <a:pt x="754885" y="32243"/>
                  </a:lnTo>
                  <a:lnTo>
                    <a:pt x="755013" y="32334"/>
                  </a:lnTo>
                  <a:lnTo>
                    <a:pt x="755176" y="32528"/>
                  </a:lnTo>
                  <a:lnTo>
                    <a:pt x="755350" y="32760"/>
                  </a:lnTo>
                  <a:lnTo>
                    <a:pt x="755478" y="32851"/>
                  </a:lnTo>
                  <a:lnTo>
                    <a:pt x="755641" y="33045"/>
                  </a:lnTo>
                  <a:lnTo>
                    <a:pt x="755815" y="33239"/>
                  </a:lnTo>
                </a:path>
                <a:path w="926464" h="787400">
                  <a:moveTo>
                    <a:pt x="755815" y="33239"/>
                  </a:moveTo>
                  <a:lnTo>
                    <a:pt x="756024" y="33420"/>
                  </a:lnTo>
                  <a:lnTo>
                    <a:pt x="756187" y="33653"/>
                  </a:lnTo>
                  <a:lnTo>
                    <a:pt x="756396" y="33847"/>
                  </a:lnTo>
                  <a:lnTo>
                    <a:pt x="756570" y="34028"/>
                  </a:lnTo>
                  <a:lnTo>
                    <a:pt x="756733" y="34222"/>
                  </a:lnTo>
                  <a:lnTo>
                    <a:pt x="756860" y="34364"/>
                  </a:lnTo>
                  <a:lnTo>
                    <a:pt x="757035" y="34545"/>
                  </a:lnTo>
                  <a:lnTo>
                    <a:pt x="757197" y="34739"/>
                  </a:lnTo>
                  <a:lnTo>
                    <a:pt x="757325" y="34830"/>
                  </a:lnTo>
                  <a:lnTo>
                    <a:pt x="757499" y="35076"/>
                  </a:lnTo>
                  <a:lnTo>
                    <a:pt x="757662" y="35257"/>
                  </a:lnTo>
                  <a:lnTo>
                    <a:pt x="757790" y="35347"/>
                  </a:lnTo>
                  <a:lnTo>
                    <a:pt x="757952" y="35541"/>
                  </a:lnTo>
                  <a:lnTo>
                    <a:pt x="758045" y="35683"/>
                  </a:lnTo>
                  <a:lnTo>
                    <a:pt x="758254" y="35865"/>
                  </a:lnTo>
                  <a:lnTo>
                    <a:pt x="758417" y="36059"/>
                  </a:lnTo>
                  <a:lnTo>
                    <a:pt x="758498" y="36201"/>
                  </a:lnTo>
                  <a:lnTo>
                    <a:pt x="758719" y="36382"/>
                  </a:lnTo>
                  <a:lnTo>
                    <a:pt x="758882" y="36576"/>
                  </a:lnTo>
                  <a:lnTo>
                    <a:pt x="758963" y="36718"/>
                  </a:lnTo>
                  <a:lnTo>
                    <a:pt x="759184" y="36899"/>
                  </a:lnTo>
                  <a:lnTo>
                    <a:pt x="759346" y="37145"/>
                  </a:lnTo>
                  <a:lnTo>
                    <a:pt x="759521" y="37326"/>
                  </a:lnTo>
                  <a:lnTo>
                    <a:pt x="759730" y="37520"/>
                  </a:lnTo>
                  <a:lnTo>
                    <a:pt x="759811" y="37662"/>
                  </a:lnTo>
                  <a:lnTo>
                    <a:pt x="759974" y="37843"/>
                  </a:lnTo>
                  <a:lnTo>
                    <a:pt x="760101" y="37947"/>
                  </a:lnTo>
                  <a:lnTo>
                    <a:pt x="760194" y="38076"/>
                  </a:lnTo>
                  <a:lnTo>
                    <a:pt x="760357" y="38270"/>
                  </a:lnTo>
                  <a:lnTo>
                    <a:pt x="760566" y="38503"/>
                  </a:lnTo>
                  <a:lnTo>
                    <a:pt x="760740" y="38697"/>
                  </a:lnTo>
                  <a:lnTo>
                    <a:pt x="760822" y="38839"/>
                  </a:lnTo>
                  <a:lnTo>
                    <a:pt x="761031" y="39020"/>
                  </a:lnTo>
                  <a:lnTo>
                    <a:pt x="761205" y="39253"/>
                  </a:lnTo>
                  <a:lnTo>
                    <a:pt x="761368" y="39447"/>
                  </a:lnTo>
                  <a:lnTo>
                    <a:pt x="761495" y="39589"/>
                  </a:lnTo>
                  <a:lnTo>
                    <a:pt x="761658" y="39770"/>
                  </a:lnTo>
                  <a:lnTo>
                    <a:pt x="761832" y="40016"/>
                  </a:lnTo>
                  <a:lnTo>
                    <a:pt x="761960" y="40107"/>
                  </a:lnTo>
                  <a:lnTo>
                    <a:pt x="762123" y="40340"/>
                  </a:lnTo>
                  <a:lnTo>
                    <a:pt x="762297" y="40534"/>
                  </a:lnTo>
                  <a:lnTo>
                    <a:pt x="762425" y="40676"/>
                  </a:lnTo>
                  <a:lnTo>
                    <a:pt x="762587" y="40857"/>
                  </a:lnTo>
                  <a:lnTo>
                    <a:pt x="762669" y="40999"/>
                  </a:lnTo>
                  <a:lnTo>
                    <a:pt x="762889" y="41193"/>
                  </a:lnTo>
                  <a:lnTo>
                    <a:pt x="762971" y="41335"/>
                  </a:lnTo>
                  <a:lnTo>
                    <a:pt x="763133" y="41517"/>
                  </a:lnTo>
                  <a:lnTo>
                    <a:pt x="763226" y="41659"/>
                  </a:lnTo>
                  <a:lnTo>
                    <a:pt x="763435" y="41853"/>
                  </a:lnTo>
                  <a:lnTo>
                    <a:pt x="763517" y="41995"/>
                  </a:lnTo>
                  <a:lnTo>
                    <a:pt x="763679" y="42228"/>
                  </a:lnTo>
                  <a:lnTo>
                    <a:pt x="763807" y="42318"/>
                  </a:lnTo>
                  <a:lnTo>
                    <a:pt x="763981" y="42551"/>
                  </a:lnTo>
                  <a:lnTo>
                    <a:pt x="764144" y="42745"/>
                  </a:lnTo>
                  <a:lnTo>
                    <a:pt x="764272" y="42887"/>
                  </a:lnTo>
                  <a:lnTo>
                    <a:pt x="764446" y="43120"/>
                  </a:lnTo>
                  <a:lnTo>
                    <a:pt x="764609" y="43301"/>
                  </a:lnTo>
                  <a:lnTo>
                    <a:pt x="764737" y="43444"/>
                  </a:lnTo>
                  <a:lnTo>
                    <a:pt x="764911" y="43689"/>
                  </a:lnTo>
                  <a:lnTo>
                    <a:pt x="765073" y="43870"/>
                  </a:lnTo>
                  <a:lnTo>
                    <a:pt x="765201" y="44013"/>
                  </a:lnTo>
                  <a:lnTo>
                    <a:pt x="765364" y="44246"/>
                  </a:lnTo>
                  <a:lnTo>
                    <a:pt x="765538" y="44440"/>
                  </a:lnTo>
                  <a:lnTo>
                    <a:pt x="765666" y="44582"/>
                  </a:lnTo>
                  <a:lnTo>
                    <a:pt x="765829" y="44815"/>
                  </a:lnTo>
                  <a:lnTo>
                    <a:pt x="766003" y="45047"/>
                  </a:lnTo>
                  <a:lnTo>
                    <a:pt x="766131" y="45138"/>
                  </a:lnTo>
                  <a:lnTo>
                    <a:pt x="766293" y="45384"/>
                  </a:lnTo>
                  <a:lnTo>
                    <a:pt x="766467" y="45616"/>
                  </a:lnTo>
                  <a:lnTo>
                    <a:pt x="766677" y="45849"/>
                  </a:lnTo>
                  <a:lnTo>
                    <a:pt x="766839" y="46082"/>
                  </a:lnTo>
                  <a:lnTo>
                    <a:pt x="767048" y="46315"/>
                  </a:lnTo>
                  <a:lnTo>
                    <a:pt x="767223" y="46561"/>
                  </a:lnTo>
                  <a:lnTo>
                    <a:pt x="767385" y="46793"/>
                  </a:lnTo>
                  <a:lnTo>
                    <a:pt x="767513" y="46884"/>
                  </a:lnTo>
                  <a:lnTo>
                    <a:pt x="767606" y="47026"/>
                  </a:lnTo>
                  <a:lnTo>
                    <a:pt x="767769" y="47207"/>
                  </a:lnTo>
                  <a:lnTo>
                    <a:pt x="767850" y="47350"/>
                  </a:lnTo>
                  <a:lnTo>
                    <a:pt x="767978" y="47453"/>
                  </a:lnTo>
                  <a:lnTo>
                    <a:pt x="768059" y="47595"/>
                  </a:lnTo>
                  <a:lnTo>
                    <a:pt x="768233" y="47828"/>
                  </a:lnTo>
                  <a:lnTo>
                    <a:pt x="768315" y="47970"/>
                  </a:lnTo>
                  <a:lnTo>
                    <a:pt x="768442" y="48061"/>
                  </a:lnTo>
                  <a:lnTo>
                    <a:pt x="768524" y="48203"/>
                  </a:lnTo>
                  <a:lnTo>
                    <a:pt x="768698" y="48436"/>
                  </a:lnTo>
                  <a:lnTo>
                    <a:pt x="768907" y="48669"/>
                  </a:lnTo>
                  <a:lnTo>
                    <a:pt x="769070" y="48902"/>
                  </a:lnTo>
                  <a:lnTo>
                    <a:pt x="769244" y="49147"/>
                  </a:lnTo>
                  <a:lnTo>
                    <a:pt x="769372" y="49238"/>
                  </a:lnTo>
                  <a:lnTo>
                    <a:pt x="769453" y="49380"/>
                  </a:lnTo>
                  <a:lnTo>
                    <a:pt x="769616" y="49613"/>
                  </a:lnTo>
                  <a:lnTo>
                    <a:pt x="769709" y="49755"/>
                  </a:lnTo>
                  <a:lnTo>
                    <a:pt x="769836" y="49846"/>
                  </a:lnTo>
                  <a:lnTo>
                    <a:pt x="769918" y="49988"/>
                  </a:lnTo>
                  <a:lnTo>
                    <a:pt x="770080" y="50221"/>
                  </a:lnTo>
                  <a:lnTo>
                    <a:pt x="770289" y="50467"/>
                  </a:lnTo>
                  <a:lnTo>
                    <a:pt x="770382" y="50609"/>
                  </a:lnTo>
                  <a:lnTo>
                    <a:pt x="770545" y="50842"/>
                  </a:lnTo>
                  <a:lnTo>
                    <a:pt x="770754" y="51074"/>
                  </a:lnTo>
                  <a:lnTo>
                    <a:pt x="770928" y="51307"/>
                  </a:lnTo>
                  <a:lnTo>
                    <a:pt x="771010" y="51450"/>
                  </a:lnTo>
                  <a:lnTo>
                    <a:pt x="771219" y="51682"/>
                  </a:lnTo>
                  <a:lnTo>
                    <a:pt x="771393" y="51915"/>
                  </a:lnTo>
                  <a:lnTo>
                    <a:pt x="771474" y="52057"/>
                  </a:lnTo>
                  <a:lnTo>
                    <a:pt x="771683" y="52303"/>
                  </a:lnTo>
                  <a:lnTo>
                    <a:pt x="771858" y="52536"/>
                  </a:lnTo>
                  <a:lnTo>
                    <a:pt x="771939" y="52678"/>
                  </a:lnTo>
                  <a:lnTo>
                    <a:pt x="772148" y="52911"/>
                  </a:lnTo>
                  <a:lnTo>
                    <a:pt x="772229" y="53053"/>
                  </a:lnTo>
                  <a:lnTo>
                    <a:pt x="772404" y="53286"/>
                  </a:lnTo>
                  <a:lnTo>
                    <a:pt x="772485" y="53428"/>
                  </a:lnTo>
                  <a:lnTo>
                    <a:pt x="772613" y="53519"/>
                  </a:lnTo>
                  <a:lnTo>
                    <a:pt x="772694" y="53661"/>
                  </a:lnTo>
                  <a:lnTo>
                    <a:pt x="772868" y="53894"/>
                  </a:lnTo>
                  <a:lnTo>
                    <a:pt x="772950" y="54036"/>
                  </a:lnTo>
                  <a:lnTo>
                    <a:pt x="773077" y="54127"/>
                  </a:lnTo>
                  <a:lnTo>
                    <a:pt x="773159" y="54269"/>
                  </a:lnTo>
                  <a:lnTo>
                    <a:pt x="773240" y="54411"/>
                  </a:lnTo>
                  <a:lnTo>
                    <a:pt x="773414" y="54644"/>
                  </a:lnTo>
                  <a:lnTo>
                    <a:pt x="773542" y="54786"/>
                  </a:lnTo>
                  <a:lnTo>
                    <a:pt x="773705" y="55032"/>
                  </a:lnTo>
                  <a:lnTo>
                    <a:pt x="773786" y="55174"/>
                  </a:lnTo>
                  <a:lnTo>
                    <a:pt x="773995" y="55407"/>
                  </a:lnTo>
                  <a:lnTo>
                    <a:pt x="774088" y="55550"/>
                  </a:lnTo>
                  <a:lnTo>
                    <a:pt x="774169" y="55692"/>
                  </a:lnTo>
                </a:path>
                <a:path w="926464" h="787400">
                  <a:moveTo>
                    <a:pt x="774251" y="55782"/>
                  </a:moveTo>
                  <a:lnTo>
                    <a:pt x="774344" y="55925"/>
                  </a:lnTo>
                  <a:lnTo>
                    <a:pt x="774460" y="56067"/>
                  </a:lnTo>
                  <a:lnTo>
                    <a:pt x="774634" y="56300"/>
                  </a:lnTo>
                  <a:lnTo>
                    <a:pt x="774715" y="56442"/>
                  </a:lnTo>
                  <a:lnTo>
                    <a:pt x="774925" y="56675"/>
                  </a:lnTo>
                  <a:lnTo>
                    <a:pt x="775017" y="56817"/>
                  </a:lnTo>
                  <a:lnTo>
                    <a:pt x="775099" y="56959"/>
                  </a:lnTo>
                  <a:lnTo>
                    <a:pt x="775261" y="57192"/>
                  </a:lnTo>
                  <a:lnTo>
                    <a:pt x="775389" y="57334"/>
                  </a:lnTo>
                  <a:lnTo>
                    <a:pt x="775471" y="57477"/>
                  </a:lnTo>
                  <a:lnTo>
                    <a:pt x="775645" y="57709"/>
                  </a:lnTo>
                  <a:lnTo>
                    <a:pt x="775726" y="57852"/>
                  </a:lnTo>
                  <a:lnTo>
                    <a:pt x="775854" y="57942"/>
                  </a:lnTo>
                  <a:lnTo>
                    <a:pt x="775935" y="58085"/>
                  </a:lnTo>
                  <a:lnTo>
                    <a:pt x="776028" y="58227"/>
                  </a:lnTo>
                  <a:lnTo>
                    <a:pt x="776109" y="58369"/>
                  </a:lnTo>
                  <a:lnTo>
                    <a:pt x="776319" y="58602"/>
                  </a:lnTo>
                  <a:lnTo>
                    <a:pt x="776400" y="58744"/>
                  </a:lnTo>
                  <a:lnTo>
                    <a:pt x="776481" y="58886"/>
                  </a:lnTo>
                  <a:lnTo>
                    <a:pt x="776574" y="59029"/>
                  </a:lnTo>
                  <a:lnTo>
                    <a:pt x="776783" y="59261"/>
                  </a:lnTo>
                  <a:lnTo>
                    <a:pt x="776865" y="59404"/>
                  </a:lnTo>
                  <a:lnTo>
                    <a:pt x="776946" y="59546"/>
                  </a:lnTo>
                  <a:lnTo>
                    <a:pt x="777120" y="59779"/>
                  </a:lnTo>
                  <a:lnTo>
                    <a:pt x="777248" y="59921"/>
                  </a:lnTo>
                  <a:lnTo>
                    <a:pt x="777329" y="60063"/>
                  </a:lnTo>
                  <a:lnTo>
                    <a:pt x="777411" y="60206"/>
                  </a:lnTo>
                  <a:lnTo>
                    <a:pt x="777585" y="60438"/>
                  </a:lnTo>
                  <a:lnTo>
                    <a:pt x="777701" y="60581"/>
                  </a:lnTo>
                  <a:lnTo>
                    <a:pt x="777794" y="60723"/>
                  </a:lnTo>
                  <a:lnTo>
                    <a:pt x="777875" y="60865"/>
                  </a:lnTo>
                  <a:lnTo>
                    <a:pt x="778038" y="61098"/>
                  </a:lnTo>
                  <a:lnTo>
                    <a:pt x="778166" y="61240"/>
                  </a:lnTo>
                  <a:lnTo>
                    <a:pt x="778259" y="61383"/>
                  </a:lnTo>
                  <a:lnTo>
                    <a:pt x="778340" y="61525"/>
                  </a:lnTo>
                  <a:lnTo>
                    <a:pt x="778503" y="61758"/>
                  </a:lnTo>
                  <a:lnTo>
                    <a:pt x="778630" y="61900"/>
                  </a:lnTo>
                  <a:lnTo>
                    <a:pt x="778723" y="62042"/>
                  </a:lnTo>
                  <a:lnTo>
                    <a:pt x="778805" y="62184"/>
                  </a:lnTo>
                  <a:lnTo>
                    <a:pt x="778886" y="62327"/>
                  </a:lnTo>
                  <a:lnTo>
                    <a:pt x="779095" y="62560"/>
                  </a:lnTo>
                  <a:lnTo>
                    <a:pt x="779176" y="62702"/>
                  </a:lnTo>
                  <a:lnTo>
                    <a:pt x="779269" y="62844"/>
                  </a:lnTo>
                  <a:lnTo>
                    <a:pt x="779351" y="62986"/>
                  </a:lnTo>
                  <a:lnTo>
                    <a:pt x="779432" y="63129"/>
                  </a:lnTo>
                  <a:lnTo>
                    <a:pt x="779560" y="63219"/>
                  </a:lnTo>
                  <a:lnTo>
                    <a:pt x="779641" y="63361"/>
                  </a:lnTo>
                  <a:lnTo>
                    <a:pt x="779734" y="63504"/>
                  </a:lnTo>
                  <a:lnTo>
                    <a:pt x="779815" y="63646"/>
                  </a:lnTo>
                  <a:lnTo>
                    <a:pt x="779897" y="63788"/>
                  </a:lnTo>
                  <a:lnTo>
                    <a:pt x="780024" y="63918"/>
                  </a:lnTo>
                  <a:lnTo>
                    <a:pt x="780106" y="64060"/>
                  </a:lnTo>
                  <a:lnTo>
                    <a:pt x="780187" y="64202"/>
                  </a:lnTo>
                  <a:lnTo>
                    <a:pt x="780361" y="64435"/>
                  </a:lnTo>
                  <a:lnTo>
                    <a:pt x="780489" y="64577"/>
                  </a:lnTo>
                  <a:lnTo>
                    <a:pt x="780570" y="64719"/>
                  </a:lnTo>
                  <a:lnTo>
                    <a:pt x="780652" y="64862"/>
                  </a:lnTo>
                  <a:lnTo>
                    <a:pt x="780745" y="65004"/>
                  </a:lnTo>
                  <a:lnTo>
                    <a:pt x="780826" y="65146"/>
                  </a:lnTo>
                  <a:lnTo>
                    <a:pt x="780954" y="65289"/>
                  </a:lnTo>
                  <a:lnTo>
                    <a:pt x="781035" y="65431"/>
                  </a:lnTo>
                  <a:lnTo>
                    <a:pt x="781198" y="65664"/>
                  </a:lnTo>
                  <a:lnTo>
                    <a:pt x="781291" y="65806"/>
                  </a:lnTo>
                  <a:lnTo>
                    <a:pt x="781407" y="65948"/>
                  </a:lnTo>
                  <a:lnTo>
                    <a:pt x="781500" y="66090"/>
                  </a:lnTo>
                  <a:lnTo>
                    <a:pt x="781581" y="66233"/>
                  </a:lnTo>
                  <a:lnTo>
                    <a:pt x="781662" y="66375"/>
                  </a:lnTo>
                  <a:lnTo>
                    <a:pt x="781744" y="66517"/>
                  </a:lnTo>
                  <a:lnTo>
                    <a:pt x="781871" y="66660"/>
                  </a:lnTo>
                  <a:lnTo>
                    <a:pt x="781964" y="66789"/>
                  </a:lnTo>
                  <a:lnTo>
                    <a:pt x="782046" y="66931"/>
                  </a:lnTo>
                  <a:lnTo>
                    <a:pt x="782127" y="67073"/>
                  </a:lnTo>
                  <a:lnTo>
                    <a:pt x="782336" y="67306"/>
                  </a:lnTo>
                  <a:lnTo>
                    <a:pt x="782429" y="67448"/>
                  </a:lnTo>
                  <a:lnTo>
                    <a:pt x="782510" y="67591"/>
                  </a:lnTo>
                  <a:lnTo>
                    <a:pt x="782592" y="67733"/>
                  </a:lnTo>
                  <a:lnTo>
                    <a:pt x="782673" y="67875"/>
                  </a:lnTo>
                  <a:lnTo>
                    <a:pt x="782801" y="68018"/>
                  </a:lnTo>
                  <a:lnTo>
                    <a:pt x="782882" y="68160"/>
                  </a:lnTo>
                  <a:lnTo>
                    <a:pt x="782975" y="68302"/>
                  </a:lnTo>
                  <a:lnTo>
                    <a:pt x="783056" y="68444"/>
                  </a:lnTo>
                  <a:lnTo>
                    <a:pt x="783138" y="68587"/>
                  </a:lnTo>
                  <a:lnTo>
                    <a:pt x="783265" y="68729"/>
                  </a:lnTo>
                  <a:lnTo>
                    <a:pt x="783347" y="68871"/>
                  </a:lnTo>
                  <a:lnTo>
                    <a:pt x="783440" y="69013"/>
                  </a:lnTo>
                  <a:lnTo>
                    <a:pt x="783521" y="69143"/>
                  </a:lnTo>
                  <a:lnTo>
                    <a:pt x="783602" y="69285"/>
                  </a:lnTo>
                  <a:lnTo>
                    <a:pt x="783730" y="69427"/>
                  </a:lnTo>
                  <a:lnTo>
                    <a:pt x="783811" y="69570"/>
                  </a:lnTo>
                  <a:lnTo>
                    <a:pt x="783893" y="69712"/>
                  </a:lnTo>
                  <a:lnTo>
                    <a:pt x="783986" y="69854"/>
                  </a:lnTo>
                  <a:lnTo>
                    <a:pt x="784067" y="69996"/>
                  </a:lnTo>
                  <a:lnTo>
                    <a:pt x="784195" y="70139"/>
                  </a:lnTo>
                  <a:lnTo>
                    <a:pt x="784276" y="70281"/>
                  </a:lnTo>
                  <a:lnTo>
                    <a:pt x="784357" y="70423"/>
                  </a:lnTo>
                  <a:lnTo>
                    <a:pt x="784450" y="70565"/>
                  </a:lnTo>
                  <a:lnTo>
                    <a:pt x="784532" y="70708"/>
                  </a:lnTo>
                  <a:lnTo>
                    <a:pt x="784659" y="70837"/>
                  </a:lnTo>
                  <a:lnTo>
                    <a:pt x="784741" y="70979"/>
                  </a:lnTo>
                  <a:lnTo>
                    <a:pt x="784822" y="71122"/>
                  </a:lnTo>
                  <a:lnTo>
                    <a:pt x="784903" y="71264"/>
                  </a:lnTo>
                  <a:lnTo>
                    <a:pt x="784996" y="71406"/>
                  </a:lnTo>
                  <a:lnTo>
                    <a:pt x="785112" y="71548"/>
                  </a:lnTo>
                  <a:lnTo>
                    <a:pt x="785205" y="71691"/>
                  </a:lnTo>
                  <a:lnTo>
                    <a:pt x="785287" y="71833"/>
                  </a:lnTo>
                  <a:lnTo>
                    <a:pt x="785368" y="71975"/>
                  </a:lnTo>
                  <a:lnTo>
                    <a:pt x="785449" y="72118"/>
                  </a:lnTo>
                  <a:lnTo>
                    <a:pt x="785914" y="72816"/>
                  </a:lnTo>
                  <a:lnTo>
                    <a:pt x="786042" y="72958"/>
                  </a:lnTo>
                  <a:lnTo>
                    <a:pt x="786135" y="73100"/>
                  </a:lnTo>
                  <a:lnTo>
                    <a:pt x="786216" y="73243"/>
                  </a:lnTo>
                  <a:lnTo>
                    <a:pt x="786297" y="73385"/>
                  </a:lnTo>
                  <a:lnTo>
                    <a:pt x="786379" y="73527"/>
                  </a:lnTo>
                  <a:lnTo>
                    <a:pt x="786507" y="73670"/>
                  </a:lnTo>
                  <a:lnTo>
                    <a:pt x="786588" y="73812"/>
                  </a:lnTo>
                  <a:lnTo>
                    <a:pt x="786681" y="73993"/>
                  </a:lnTo>
                  <a:lnTo>
                    <a:pt x="786762" y="74135"/>
                  </a:lnTo>
                  <a:lnTo>
                    <a:pt x="786843" y="74277"/>
                  </a:lnTo>
                  <a:lnTo>
                    <a:pt x="786971" y="74420"/>
                  </a:lnTo>
                  <a:lnTo>
                    <a:pt x="787053" y="74562"/>
                  </a:lnTo>
                  <a:lnTo>
                    <a:pt x="787145" y="74704"/>
                  </a:lnTo>
                  <a:lnTo>
                    <a:pt x="787227" y="74847"/>
                  </a:lnTo>
                  <a:lnTo>
                    <a:pt x="787308" y="74989"/>
                  </a:lnTo>
                  <a:lnTo>
                    <a:pt x="787436" y="75131"/>
                  </a:lnTo>
                  <a:lnTo>
                    <a:pt x="787517" y="75273"/>
                  </a:lnTo>
                  <a:lnTo>
                    <a:pt x="787598" y="75403"/>
                  </a:lnTo>
                  <a:lnTo>
                    <a:pt x="787691" y="75545"/>
                  </a:lnTo>
                  <a:lnTo>
                    <a:pt x="787773" y="75739"/>
                  </a:lnTo>
                  <a:lnTo>
                    <a:pt x="787901" y="75881"/>
                  </a:lnTo>
                  <a:lnTo>
                    <a:pt x="787982" y="76023"/>
                  </a:lnTo>
                  <a:lnTo>
                    <a:pt x="788063" y="76166"/>
                  </a:lnTo>
                  <a:lnTo>
                    <a:pt x="788156" y="76308"/>
                  </a:lnTo>
                  <a:lnTo>
                    <a:pt x="788237" y="76450"/>
                  </a:lnTo>
                  <a:lnTo>
                    <a:pt x="788365" y="76580"/>
                  </a:lnTo>
                  <a:lnTo>
                    <a:pt x="788447" y="76722"/>
                  </a:lnTo>
                  <a:lnTo>
                    <a:pt x="788528" y="76864"/>
                  </a:lnTo>
                  <a:lnTo>
                    <a:pt x="788609" y="77058"/>
                  </a:lnTo>
                  <a:lnTo>
                    <a:pt x="788702" y="77200"/>
                  </a:lnTo>
                  <a:lnTo>
                    <a:pt x="788818" y="77343"/>
                  </a:lnTo>
                  <a:lnTo>
                    <a:pt x="788911" y="77485"/>
                  </a:lnTo>
                  <a:lnTo>
                    <a:pt x="788993" y="77627"/>
                  </a:lnTo>
                  <a:lnTo>
                    <a:pt x="789074" y="77757"/>
                  </a:lnTo>
                  <a:lnTo>
                    <a:pt x="789155" y="77899"/>
                  </a:lnTo>
                  <a:lnTo>
                    <a:pt x="789283" y="78041"/>
                  </a:lnTo>
                  <a:lnTo>
                    <a:pt x="789376" y="78235"/>
                  </a:lnTo>
                  <a:lnTo>
                    <a:pt x="789457" y="78377"/>
                  </a:lnTo>
                  <a:lnTo>
                    <a:pt x="789539" y="78520"/>
                  </a:lnTo>
                  <a:lnTo>
                    <a:pt x="789620" y="78662"/>
                  </a:lnTo>
                  <a:lnTo>
                    <a:pt x="789748" y="78791"/>
                  </a:lnTo>
                  <a:lnTo>
                    <a:pt x="789841" y="78934"/>
                  </a:lnTo>
                  <a:lnTo>
                    <a:pt x="789922" y="79076"/>
                  </a:lnTo>
                  <a:lnTo>
                    <a:pt x="790003" y="79270"/>
                  </a:lnTo>
                  <a:lnTo>
                    <a:pt x="790085" y="79412"/>
                  </a:lnTo>
                  <a:lnTo>
                    <a:pt x="790212" y="79554"/>
                  </a:lnTo>
                  <a:lnTo>
                    <a:pt x="790294" y="79697"/>
                  </a:lnTo>
                  <a:lnTo>
                    <a:pt x="790387" y="79839"/>
                  </a:lnTo>
                  <a:lnTo>
                    <a:pt x="790468" y="79968"/>
                  </a:lnTo>
                  <a:lnTo>
                    <a:pt x="790549" y="80162"/>
                  </a:lnTo>
                  <a:lnTo>
                    <a:pt x="790677" y="80305"/>
                  </a:lnTo>
                  <a:lnTo>
                    <a:pt x="790758" y="80447"/>
                  </a:lnTo>
                  <a:lnTo>
                    <a:pt x="790851" y="80589"/>
                  </a:lnTo>
                  <a:lnTo>
                    <a:pt x="790933" y="80731"/>
                  </a:lnTo>
                  <a:lnTo>
                    <a:pt x="791014" y="80912"/>
                  </a:lnTo>
                  <a:lnTo>
                    <a:pt x="791142" y="81055"/>
                  </a:lnTo>
                  <a:lnTo>
                    <a:pt x="791223" y="81197"/>
                  </a:lnTo>
                  <a:lnTo>
                    <a:pt x="791304" y="81339"/>
                  </a:lnTo>
                  <a:lnTo>
                    <a:pt x="791397" y="81481"/>
                  </a:lnTo>
                  <a:lnTo>
                    <a:pt x="791479" y="81663"/>
                  </a:lnTo>
                  <a:lnTo>
                    <a:pt x="791606" y="81805"/>
                  </a:lnTo>
                  <a:lnTo>
                    <a:pt x="791688" y="81947"/>
                  </a:lnTo>
                  <a:lnTo>
                    <a:pt x="791769" y="82089"/>
                  </a:lnTo>
                  <a:lnTo>
                    <a:pt x="791862" y="82232"/>
                  </a:lnTo>
                  <a:lnTo>
                    <a:pt x="791943" y="82426"/>
                  </a:lnTo>
                  <a:lnTo>
                    <a:pt x="792071" y="82568"/>
                  </a:lnTo>
                  <a:lnTo>
                    <a:pt x="792152" y="82710"/>
                  </a:lnTo>
                  <a:lnTo>
                    <a:pt x="792234" y="82840"/>
                  </a:lnTo>
                  <a:lnTo>
                    <a:pt x="792315" y="83034"/>
                  </a:lnTo>
                  <a:lnTo>
                    <a:pt x="792408" y="83176"/>
                  </a:lnTo>
                  <a:lnTo>
                    <a:pt x="792524" y="83318"/>
                  </a:lnTo>
                  <a:lnTo>
                    <a:pt x="792617" y="83460"/>
                  </a:lnTo>
                  <a:lnTo>
                    <a:pt x="792698" y="83603"/>
                  </a:lnTo>
                </a:path>
                <a:path w="926464" h="787400">
                  <a:moveTo>
                    <a:pt x="792698" y="83603"/>
                  </a:moveTo>
                  <a:lnTo>
                    <a:pt x="792780" y="83784"/>
                  </a:lnTo>
                  <a:lnTo>
                    <a:pt x="792861" y="83926"/>
                  </a:lnTo>
                  <a:lnTo>
                    <a:pt x="792989" y="84068"/>
                  </a:lnTo>
                  <a:lnTo>
                    <a:pt x="793082" y="84210"/>
                  </a:lnTo>
                  <a:lnTo>
                    <a:pt x="793163" y="84404"/>
                  </a:lnTo>
                  <a:lnTo>
                    <a:pt x="793244" y="84534"/>
                  </a:lnTo>
                  <a:lnTo>
                    <a:pt x="793326" y="84676"/>
                  </a:lnTo>
                  <a:lnTo>
                    <a:pt x="793453" y="84818"/>
                  </a:lnTo>
                  <a:lnTo>
                    <a:pt x="793546" y="85012"/>
                  </a:lnTo>
                  <a:lnTo>
                    <a:pt x="793628" y="85155"/>
                  </a:lnTo>
                  <a:lnTo>
                    <a:pt x="793709" y="85297"/>
                  </a:lnTo>
                  <a:lnTo>
                    <a:pt x="793790" y="85439"/>
                  </a:lnTo>
                  <a:lnTo>
                    <a:pt x="793918" y="85620"/>
                  </a:lnTo>
                  <a:lnTo>
                    <a:pt x="793999" y="85763"/>
                  </a:lnTo>
                  <a:lnTo>
                    <a:pt x="794092" y="85905"/>
                  </a:lnTo>
                  <a:lnTo>
                    <a:pt x="794174" y="86099"/>
                  </a:lnTo>
                  <a:lnTo>
                    <a:pt x="794255" y="86241"/>
                  </a:lnTo>
                  <a:lnTo>
                    <a:pt x="794383" y="86370"/>
                  </a:lnTo>
                  <a:lnTo>
                    <a:pt x="794464" y="86513"/>
                  </a:lnTo>
                  <a:lnTo>
                    <a:pt x="794557" y="86707"/>
                  </a:lnTo>
                  <a:lnTo>
                    <a:pt x="794638" y="86849"/>
                  </a:lnTo>
                  <a:lnTo>
                    <a:pt x="794720" y="86991"/>
                  </a:lnTo>
                  <a:lnTo>
                    <a:pt x="794847" y="87172"/>
                  </a:lnTo>
                  <a:lnTo>
                    <a:pt x="794929" y="87315"/>
                  </a:lnTo>
                  <a:lnTo>
                    <a:pt x="795010" y="87457"/>
                  </a:lnTo>
                  <a:lnTo>
                    <a:pt x="795103" y="87599"/>
                  </a:lnTo>
                  <a:lnTo>
                    <a:pt x="795184" y="87793"/>
                  </a:lnTo>
                  <a:lnTo>
                    <a:pt x="795312" y="87935"/>
                  </a:lnTo>
                  <a:lnTo>
                    <a:pt x="795393" y="88065"/>
                  </a:lnTo>
                  <a:lnTo>
                    <a:pt x="795475" y="88259"/>
                  </a:lnTo>
                  <a:lnTo>
                    <a:pt x="795568" y="88401"/>
                  </a:lnTo>
                  <a:lnTo>
                    <a:pt x="795649" y="88543"/>
                  </a:lnTo>
                  <a:lnTo>
                    <a:pt x="795777" y="88724"/>
                  </a:lnTo>
                  <a:lnTo>
                    <a:pt x="795858" y="88867"/>
                  </a:lnTo>
                  <a:lnTo>
                    <a:pt x="795939" y="89009"/>
                  </a:lnTo>
                  <a:lnTo>
                    <a:pt x="796021" y="89203"/>
                  </a:lnTo>
                  <a:lnTo>
                    <a:pt x="796114" y="89345"/>
                  </a:lnTo>
                  <a:lnTo>
                    <a:pt x="796230" y="89487"/>
                  </a:lnTo>
                  <a:lnTo>
                    <a:pt x="796323" y="89668"/>
                  </a:lnTo>
                  <a:lnTo>
                    <a:pt x="796404" y="89811"/>
                  </a:lnTo>
                  <a:lnTo>
                    <a:pt x="796485" y="89953"/>
                  </a:lnTo>
                  <a:lnTo>
                    <a:pt x="796567" y="90147"/>
                  </a:lnTo>
                  <a:lnTo>
                    <a:pt x="796694" y="90276"/>
                  </a:lnTo>
                  <a:lnTo>
                    <a:pt x="796787" y="90419"/>
                  </a:lnTo>
                  <a:lnTo>
                    <a:pt x="796869" y="90613"/>
                  </a:lnTo>
                  <a:lnTo>
                    <a:pt x="796950" y="90755"/>
                  </a:lnTo>
                  <a:lnTo>
                    <a:pt x="797031" y="90897"/>
                  </a:lnTo>
                  <a:lnTo>
                    <a:pt x="797159" y="91078"/>
                  </a:lnTo>
                  <a:lnTo>
                    <a:pt x="797240" y="91221"/>
                  </a:lnTo>
                  <a:lnTo>
                    <a:pt x="797333" y="91415"/>
                  </a:lnTo>
                  <a:lnTo>
                    <a:pt x="797415" y="91557"/>
                  </a:lnTo>
                  <a:lnTo>
                    <a:pt x="797496" y="91699"/>
                  </a:lnTo>
                  <a:lnTo>
                    <a:pt x="797624" y="91880"/>
                  </a:lnTo>
                  <a:lnTo>
                    <a:pt x="797705" y="92022"/>
                  </a:lnTo>
                  <a:lnTo>
                    <a:pt x="797798" y="92165"/>
                  </a:lnTo>
                  <a:lnTo>
                    <a:pt x="797879" y="92359"/>
                  </a:lnTo>
                  <a:lnTo>
                    <a:pt x="797961" y="92501"/>
                  </a:lnTo>
                  <a:lnTo>
                    <a:pt x="798089" y="92682"/>
                  </a:lnTo>
                  <a:lnTo>
                    <a:pt x="798170" y="92824"/>
                  </a:lnTo>
                  <a:lnTo>
                    <a:pt x="798263" y="92967"/>
                  </a:lnTo>
                  <a:lnTo>
                    <a:pt x="798344" y="93148"/>
                  </a:lnTo>
                  <a:lnTo>
                    <a:pt x="798425" y="93290"/>
                  </a:lnTo>
                  <a:lnTo>
                    <a:pt x="798553" y="93484"/>
                  </a:lnTo>
                  <a:lnTo>
                    <a:pt x="798635" y="93626"/>
                  </a:lnTo>
                  <a:lnTo>
                    <a:pt x="798716" y="93768"/>
                  </a:lnTo>
                  <a:lnTo>
                    <a:pt x="798809" y="93950"/>
                  </a:lnTo>
                  <a:lnTo>
                    <a:pt x="798890" y="94092"/>
                  </a:lnTo>
                  <a:lnTo>
                    <a:pt x="799018" y="94286"/>
                  </a:lnTo>
                  <a:lnTo>
                    <a:pt x="799099" y="94428"/>
                  </a:lnTo>
                  <a:lnTo>
                    <a:pt x="799180" y="94570"/>
                  </a:lnTo>
                  <a:lnTo>
                    <a:pt x="799273" y="94751"/>
                  </a:lnTo>
                  <a:lnTo>
                    <a:pt x="799355" y="94894"/>
                  </a:lnTo>
                  <a:lnTo>
                    <a:pt x="799483" y="95088"/>
                  </a:lnTo>
                  <a:lnTo>
                    <a:pt x="799564" y="95230"/>
                  </a:lnTo>
                  <a:lnTo>
                    <a:pt x="799645" y="95372"/>
                  </a:lnTo>
                  <a:lnTo>
                    <a:pt x="799726" y="95553"/>
                  </a:lnTo>
                  <a:lnTo>
                    <a:pt x="799819" y="95696"/>
                  </a:lnTo>
                  <a:lnTo>
                    <a:pt x="799947" y="95890"/>
                  </a:lnTo>
                  <a:lnTo>
                    <a:pt x="800029" y="96019"/>
                  </a:lnTo>
                  <a:lnTo>
                    <a:pt x="800110" y="96213"/>
                  </a:lnTo>
                  <a:lnTo>
                    <a:pt x="800191" y="96355"/>
                  </a:lnTo>
                  <a:lnTo>
                    <a:pt x="800319" y="96549"/>
                  </a:lnTo>
                  <a:lnTo>
                    <a:pt x="800400" y="96679"/>
                  </a:lnTo>
                  <a:lnTo>
                    <a:pt x="800493" y="96821"/>
                  </a:lnTo>
                  <a:lnTo>
                    <a:pt x="800575" y="97015"/>
                  </a:lnTo>
                  <a:lnTo>
                    <a:pt x="800656" y="97157"/>
                  </a:lnTo>
                  <a:lnTo>
                    <a:pt x="800784" y="97338"/>
                  </a:lnTo>
                  <a:lnTo>
                    <a:pt x="800865" y="97480"/>
                  </a:lnTo>
                  <a:lnTo>
                    <a:pt x="800946" y="97674"/>
                  </a:lnTo>
                  <a:lnTo>
                    <a:pt x="801039" y="97817"/>
                  </a:lnTo>
                  <a:lnTo>
                    <a:pt x="801121" y="97998"/>
                  </a:lnTo>
                  <a:lnTo>
                    <a:pt x="801248" y="98140"/>
                  </a:lnTo>
                  <a:lnTo>
                    <a:pt x="801330" y="98334"/>
                  </a:lnTo>
                  <a:lnTo>
                    <a:pt x="801411" y="98476"/>
                  </a:lnTo>
                  <a:lnTo>
                    <a:pt x="801504" y="98657"/>
                  </a:lnTo>
                  <a:lnTo>
                    <a:pt x="801585" y="98800"/>
                  </a:lnTo>
                  <a:lnTo>
                    <a:pt x="801713" y="98994"/>
                  </a:lnTo>
                  <a:lnTo>
                    <a:pt x="801794" y="99136"/>
                  </a:lnTo>
                  <a:lnTo>
                    <a:pt x="801876" y="99278"/>
                  </a:lnTo>
                  <a:lnTo>
                    <a:pt x="801969" y="99459"/>
                  </a:lnTo>
                  <a:lnTo>
                    <a:pt x="802050" y="99602"/>
                  </a:lnTo>
                  <a:lnTo>
                    <a:pt x="802178" y="99796"/>
                  </a:lnTo>
                  <a:lnTo>
                    <a:pt x="802259" y="99938"/>
                  </a:lnTo>
                  <a:lnTo>
                    <a:pt x="802340" y="100119"/>
                  </a:lnTo>
                  <a:lnTo>
                    <a:pt x="802422" y="100261"/>
                  </a:lnTo>
                  <a:lnTo>
                    <a:pt x="802515" y="100455"/>
                  </a:lnTo>
                  <a:lnTo>
                    <a:pt x="802642" y="100584"/>
                  </a:lnTo>
                  <a:lnTo>
                    <a:pt x="802724" y="100778"/>
                  </a:lnTo>
                  <a:lnTo>
                    <a:pt x="802805" y="100921"/>
                  </a:lnTo>
                  <a:lnTo>
                    <a:pt x="802886" y="101115"/>
                  </a:lnTo>
                  <a:lnTo>
                    <a:pt x="802979" y="101296"/>
                  </a:lnTo>
                  <a:lnTo>
                    <a:pt x="803095" y="101438"/>
                  </a:lnTo>
                  <a:lnTo>
                    <a:pt x="803188" y="101632"/>
                  </a:lnTo>
                  <a:lnTo>
                    <a:pt x="803270" y="101761"/>
                  </a:lnTo>
                  <a:lnTo>
                    <a:pt x="803351" y="101955"/>
                  </a:lnTo>
                  <a:lnTo>
                    <a:pt x="803432" y="102098"/>
                  </a:lnTo>
                  <a:lnTo>
                    <a:pt x="803560" y="102292"/>
                  </a:lnTo>
                  <a:lnTo>
                    <a:pt x="803653" y="102421"/>
                  </a:lnTo>
                  <a:lnTo>
                    <a:pt x="803734" y="102615"/>
                  </a:lnTo>
                  <a:lnTo>
                    <a:pt x="803816" y="102757"/>
                  </a:lnTo>
                  <a:lnTo>
                    <a:pt x="803897" y="102938"/>
                  </a:lnTo>
                  <a:lnTo>
                    <a:pt x="804025" y="103081"/>
                  </a:lnTo>
                  <a:lnTo>
                    <a:pt x="804106" y="103275"/>
                  </a:lnTo>
                  <a:lnTo>
                    <a:pt x="804199" y="103417"/>
                  </a:lnTo>
                  <a:lnTo>
                    <a:pt x="804280" y="103598"/>
                  </a:lnTo>
                  <a:lnTo>
                    <a:pt x="804362" y="103792"/>
                  </a:lnTo>
                  <a:lnTo>
                    <a:pt x="804489" y="103934"/>
                  </a:lnTo>
                  <a:lnTo>
                    <a:pt x="804571" y="104115"/>
                  </a:lnTo>
                  <a:lnTo>
                    <a:pt x="804652" y="104258"/>
                  </a:lnTo>
                  <a:lnTo>
                    <a:pt x="804745" y="104452"/>
                  </a:lnTo>
                  <a:lnTo>
                    <a:pt x="804826" y="104594"/>
                  </a:lnTo>
                  <a:lnTo>
                    <a:pt x="804954" y="104775"/>
                  </a:lnTo>
                  <a:lnTo>
                    <a:pt x="805035" y="104969"/>
                  </a:lnTo>
                  <a:lnTo>
                    <a:pt x="805117" y="105111"/>
                  </a:lnTo>
                  <a:lnTo>
                    <a:pt x="805210" y="105292"/>
                  </a:lnTo>
                  <a:lnTo>
                    <a:pt x="805291" y="105435"/>
                  </a:lnTo>
                  <a:lnTo>
                    <a:pt x="805419" y="105629"/>
                  </a:lnTo>
                  <a:lnTo>
                    <a:pt x="805500" y="105771"/>
                  </a:lnTo>
                  <a:lnTo>
                    <a:pt x="805581" y="105952"/>
                  </a:lnTo>
                  <a:lnTo>
                    <a:pt x="805674" y="106146"/>
                  </a:lnTo>
                  <a:lnTo>
                    <a:pt x="805756" y="106288"/>
                  </a:lnTo>
                  <a:lnTo>
                    <a:pt x="805883" y="106469"/>
                  </a:lnTo>
                  <a:lnTo>
                    <a:pt x="805965" y="106612"/>
                  </a:lnTo>
                  <a:lnTo>
                    <a:pt x="806046" y="106806"/>
                  </a:lnTo>
                  <a:lnTo>
                    <a:pt x="806127" y="106987"/>
                  </a:lnTo>
                  <a:lnTo>
                    <a:pt x="806220" y="107129"/>
                  </a:lnTo>
                  <a:lnTo>
                    <a:pt x="806348" y="107323"/>
                  </a:lnTo>
                  <a:lnTo>
                    <a:pt x="806429" y="107465"/>
                  </a:lnTo>
                  <a:lnTo>
                    <a:pt x="806511" y="107646"/>
                  </a:lnTo>
                  <a:lnTo>
                    <a:pt x="806592" y="107840"/>
                  </a:lnTo>
                  <a:lnTo>
                    <a:pt x="806685" y="107983"/>
                  </a:lnTo>
                  <a:lnTo>
                    <a:pt x="806801" y="108164"/>
                  </a:lnTo>
                  <a:lnTo>
                    <a:pt x="806894" y="108306"/>
                  </a:lnTo>
                  <a:lnTo>
                    <a:pt x="806975" y="108500"/>
                  </a:lnTo>
                  <a:lnTo>
                    <a:pt x="807057" y="108681"/>
                  </a:lnTo>
                  <a:lnTo>
                    <a:pt x="807138" y="108823"/>
                  </a:lnTo>
                  <a:lnTo>
                    <a:pt x="807266" y="109017"/>
                  </a:lnTo>
                  <a:lnTo>
                    <a:pt x="807359" y="109198"/>
                  </a:lnTo>
                  <a:lnTo>
                    <a:pt x="807440" y="109341"/>
                  </a:lnTo>
                  <a:lnTo>
                    <a:pt x="807521" y="109535"/>
                  </a:lnTo>
                  <a:lnTo>
                    <a:pt x="807603" y="109677"/>
                  </a:lnTo>
                  <a:lnTo>
                    <a:pt x="807730" y="109858"/>
                  </a:lnTo>
                  <a:lnTo>
                    <a:pt x="807812" y="110052"/>
                  </a:lnTo>
                  <a:lnTo>
                    <a:pt x="807905" y="110194"/>
                  </a:lnTo>
                  <a:lnTo>
                    <a:pt x="807986" y="110375"/>
                  </a:lnTo>
                  <a:lnTo>
                    <a:pt x="808067" y="110569"/>
                  </a:lnTo>
                  <a:lnTo>
                    <a:pt x="808195" y="110712"/>
                  </a:lnTo>
                  <a:lnTo>
                    <a:pt x="808276" y="110906"/>
                  </a:lnTo>
                  <a:lnTo>
                    <a:pt x="808358" y="111087"/>
                  </a:lnTo>
                  <a:lnTo>
                    <a:pt x="808451" y="111229"/>
                  </a:lnTo>
                  <a:lnTo>
                    <a:pt x="808532" y="111423"/>
                  </a:lnTo>
                  <a:lnTo>
                    <a:pt x="808660" y="111604"/>
                  </a:lnTo>
                  <a:lnTo>
                    <a:pt x="808741" y="111746"/>
                  </a:lnTo>
                  <a:lnTo>
                    <a:pt x="808822" y="111940"/>
                  </a:lnTo>
                  <a:lnTo>
                    <a:pt x="808915" y="112121"/>
                  </a:lnTo>
                  <a:lnTo>
                    <a:pt x="808997" y="112264"/>
                  </a:lnTo>
                  <a:lnTo>
                    <a:pt x="809125" y="112458"/>
                  </a:lnTo>
                  <a:lnTo>
                    <a:pt x="809206" y="112639"/>
                  </a:lnTo>
                  <a:lnTo>
                    <a:pt x="809287" y="112781"/>
                  </a:lnTo>
                  <a:lnTo>
                    <a:pt x="809380" y="112975"/>
                  </a:lnTo>
                  <a:lnTo>
                    <a:pt x="809461" y="113156"/>
                  </a:lnTo>
                  <a:lnTo>
                    <a:pt x="809589" y="113298"/>
                  </a:lnTo>
                  <a:lnTo>
                    <a:pt x="809671" y="113492"/>
                  </a:lnTo>
                  <a:lnTo>
                    <a:pt x="809752" y="113673"/>
                  </a:lnTo>
                  <a:lnTo>
                    <a:pt x="809833" y="113816"/>
                  </a:lnTo>
                  <a:lnTo>
                    <a:pt x="809926" y="114010"/>
                  </a:lnTo>
                  <a:lnTo>
                    <a:pt x="810054" y="114191"/>
                  </a:lnTo>
                  <a:lnTo>
                    <a:pt x="810135" y="114385"/>
                  </a:lnTo>
                  <a:lnTo>
                    <a:pt x="810217" y="114527"/>
                  </a:lnTo>
                  <a:lnTo>
                    <a:pt x="810298" y="114708"/>
                  </a:lnTo>
                  <a:lnTo>
                    <a:pt x="810391" y="114902"/>
                  </a:lnTo>
                  <a:lnTo>
                    <a:pt x="810507" y="115044"/>
                  </a:lnTo>
                  <a:lnTo>
                    <a:pt x="810600" y="115225"/>
                  </a:lnTo>
                  <a:lnTo>
                    <a:pt x="810681" y="115419"/>
                  </a:lnTo>
                  <a:lnTo>
                    <a:pt x="810762" y="115600"/>
                  </a:lnTo>
                  <a:lnTo>
                    <a:pt x="810844" y="115743"/>
                  </a:lnTo>
                  <a:lnTo>
                    <a:pt x="810972" y="115937"/>
                  </a:lnTo>
                  <a:lnTo>
                    <a:pt x="811065" y="116118"/>
                  </a:lnTo>
                  <a:lnTo>
                    <a:pt x="811146" y="116260"/>
                  </a:lnTo>
                </a:path>
                <a:path w="926464" h="787400">
                  <a:moveTo>
                    <a:pt x="811146" y="116260"/>
                  </a:moveTo>
                  <a:lnTo>
                    <a:pt x="811227" y="116454"/>
                  </a:lnTo>
                  <a:lnTo>
                    <a:pt x="811308" y="116648"/>
                  </a:lnTo>
                  <a:lnTo>
                    <a:pt x="811436" y="116829"/>
                  </a:lnTo>
                  <a:lnTo>
                    <a:pt x="811518" y="116971"/>
                  </a:lnTo>
                  <a:lnTo>
                    <a:pt x="811611" y="117165"/>
                  </a:lnTo>
                  <a:lnTo>
                    <a:pt x="811692" y="117346"/>
                  </a:lnTo>
                  <a:lnTo>
                    <a:pt x="811773" y="117540"/>
                  </a:lnTo>
                  <a:lnTo>
                    <a:pt x="811901" y="117683"/>
                  </a:lnTo>
                  <a:lnTo>
                    <a:pt x="811982" y="117864"/>
                  </a:lnTo>
                  <a:lnTo>
                    <a:pt x="812064" y="118058"/>
                  </a:lnTo>
                  <a:lnTo>
                    <a:pt x="812157" y="118239"/>
                  </a:lnTo>
                  <a:lnTo>
                    <a:pt x="812238" y="118381"/>
                  </a:lnTo>
                  <a:lnTo>
                    <a:pt x="812366" y="118575"/>
                  </a:lnTo>
                  <a:lnTo>
                    <a:pt x="812447" y="118756"/>
                  </a:lnTo>
                  <a:lnTo>
                    <a:pt x="812528" y="118950"/>
                  </a:lnTo>
                  <a:lnTo>
                    <a:pt x="812621" y="119093"/>
                  </a:lnTo>
                  <a:lnTo>
                    <a:pt x="812703" y="119274"/>
                  </a:lnTo>
                  <a:lnTo>
                    <a:pt x="812830" y="119468"/>
                  </a:lnTo>
                  <a:lnTo>
                    <a:pt x="812912" y="119649"/>
                  </a:lnTo>
                  <a:lnTo>
                    <a:pt x="812993" y="119791"/>
                  </a:lnTo>
                  <a:lnTo>
                    <a:pt x="813086" y="119985"/>
                  </a:lnTo>
                  <a:lnTo>
                    <a:pt x="813167" y="120166"/>
                  </a:lnTo>
                  <a:lnTo>
                    <a:pt x="813295" y="120360"/>
                  </a:lnTo>
                  <a:lnTo>
                    <a:pt x="813376" y="120554"/>
                  </a:lnTo>
                  <a:lnTo>
                    <a:pt x="813458" y="120683"/>
                  </a:lnTo>
                  <a:lnTo>
                    <a:pt x="813539" y="120877"/>
                  </a:lnTo>
                  <a:lnTo>
                    <a:pt x="813632" y="121071"/>
                  </a:lnTo>
                  <a:lnTo>
                    <a:pt x="813760" y="121252"/>
                  </a:lnTo>
                  <a:lnTo>
                    <a:pt x="813841" y="121446"/>
                  </a:lnTo>
                  <a:lnTo>
                    <a:pt x="813922" y="121589"/>
                  </a:lnTo>
                  <a:lnTo>
                    <a:pt x="814004" y="121770"/>
                  </a:lnTo>
                  <a:lnTo>
                    <a:pt x="814097" y="121964"/>
                  </a:lnTo>
                  <a:lnTo>
                    <a:pt x="814213" y="122145"/>
                  </a:lnTo>
                  <a:lnTo>
                    <a:pt x="814306" y="122339"/>
                  </a:lnTo>
                  <a:lnTo>
                    <a:pt x="814387" y="122481"/>
                  </a:lnTo>
                  <a:lnTo>
                    <a:pt x="814468" y="122662"/>
                  </a:lnTo>
                  <a:lnTo>
                    <a:pt x="814550" y="122856"/>
                  </a:lnTo>
                  <a:lnTo>
                    <a:pt x="814677" y="123037"/>
                  </a:lnTo>
                  <a:lnTo>
                    <a:pt x="814770" y="123231"/>
                  </a:lnTo>
                  <a:lnTo>
                    <a:pt x="814852" y="123374"/>
                  </a:lnTo>
                  <a:lnTo>
                    <a:pt x="814933" y="123555"/>
                  </a:lnTo>
                  <a:lnTo>
                    <a:pt x="815014" y="123749"/>
                  </a:lnTo>
                  <a:lnTo>
                    <a:pt x="815142" y="123943"/>
                  </a:lnTo>
                  <a:lnTo>
                    <a:pt x="815223" y="124124"/>
                  </a:lnTo>
                  <a:lnTo>
                    <a:pt x="815316" y="124318"/>
                  </a:lnTo>
                  <a:lnTo>
                    <a:pt x="815398" y="124460"/>
                  </a:lnTo>
                  <a:lnTo>
                    <a:pt x="815479" y="124641"/>
                  </a:lnTo>
                  <a:lnTo>
                    <a:pt x="815607" y="124835"/>
                  </a:lnTo>
                  <a:lnTo>
                    <a:pt x="815688" y="125016"/>
                  </a:lnTo>
                  <a:lnTo>
                    <a:pt x="815769" y="125210"/>
                  </a:lnTo>
                  <a:lnTo>
                    <a:pt x="815862" y="125391"/>
                  </a:lnTo>
                  <a:lnTo>
                    <a:pt x="815944" y="125533"/>
                  </a:lnTo>
                  <a:lnTo>
                    <a:pt x="816071" y="125727"/>
                  </a:lnTo>
                  <a:lnTo>
                    <a:pt x="816153" y="125909"/>
                  </a:lnTo>
                  <a:lnTo>
                    <a:pt x="816234" y="126103"/>
                  </a:lnTo>
                  <a:lnTo>
                    <a:pt x="816327" y="126297"/>
                  </a:lnTo>
                  <a:lnTo>
                    <a:pt x="816408" y="126478"/>
                  </a:lnTo>
                  <a:lnTo>
                    <a:pt x="816536" y="126672"/>
                  </a:lnTo>
                  <a:lnTo>
                    <a:pt x="816617" y="126814"/>
                  </a:lnTo>
                  <a:lnTo>
                    <a:pt x="816699" y="126995"/>
                  </a:lnTo>
                  <a:lnTo>
                    <a:pt x="816792" y="127189"/>
                  </a:lnTo>
                  <a:lnTo>
                    <a:pt x="816873" y="127370"/>
                  </a:lnTo>
                  <a:lnTo>
                    <a:pt x="817001" y="127564"/>
                  </a:lnTo>
                  <a:lnTo>
                    <a:pt x="817082" y="127745"/>
                  </a:lnTo>
                  <a:lnTo>
                    <a:pt x="817163" y="127939"/>
                  </a:lnTo>
                  <a:lnTo>
                    <a:pt x="817245" y="128133"/>
                  </a:lnTo>
                  <a:lnTo>
                    <a:pt x="817338" y="128262"/>
                  </a:lnTo>
                  <a:lnTo>
                    <a:pt x="817465" y="128456"/>
                  </a:lnTo>
                  <a:lnTo>
                    <a:pt x="817547" y="128650"/>
                  </a:lnTo>
                  <a:lnTo>
                    <a:pt x="817628" y="128832"/>
                  </a:lnTo>
                  <a:lnTo>
                    <a:pt x="817709" y="129026"/>
                  </a:lnTo>
                  <a:lnTo>
                    <a:pt x="817802" y="129207"/>
                  </a:lnTo>
                  <a:lnTo>
                    <a:pt x="817918" y="129401"/>
                  </a:lnTo>
                  <a:lnTo>
                    <a:pt x="818011" y="129582"/>
                  </a:lnTo>
                  <a:lnTo>
                    <a:pt x="818093" y="129776"/>
                  </a:lnTo>
                  <a:lnTo>
                    <a:pt x="818174" y="129918"/>
                  </a:lnTo>
                  <a:lnTo>
                    <a:pt x="818255" y="130099"/>
                  </a:lnTo>
                  <a:lnTo>
                    <a:pt x="818383" y="130293"/>
                  </a:lnTo>
                  <a:lnTo>
                    <a:pt x="818476" y="130474"/>
                  </a:lnTo>
                  <a:lnTo>
                    <a:pt x="818557" y="130668"/>
                  </a:lnTo>
                  <a:lnTo>
                    <a:pt x="818639" y="130862"/>
                  </a:lnTo>
                  <a:lnTo>
                    <a:pt x="818720" y="131043"/>
                  </a:lnTo>
                  <a:lnTo>
                    <a:pt x="818848" y="131237"/>
                  </a:lnTo>
                  <a:lnTo>
                    <a:pt x="818929" y="131418"/>
                  </a:lnTo>
                  <a:lnTo>
                    <a:pt x="819022" y="131612"/>
                  </a:lnTo>
                  <a:lnTo>
                    <a:pt x="819103" y="131793"/>
                  </a:lnTo>
                  <a:lnTo>
                    <a:pt x="819185" y="131936"/>
                  </a:lnTo>
                  <a:lnTo>
                    <a:pt x="819312" y="132130"/>
                  </a:lnTo>
                  <a:lnTo>
                    <a:pt x="819394" y="132311"/>
                  </a:lnTo>
                  <a:lnTo>
                    <a:pt x="819475" y="132505"/>
                  </a:lnTo>
                  <a:lnTo>
                    <a:pt x="819568" y="132699"/>
                  </a:lnTo>
                  <a:lnTo>
                    <a:pt x="819649" y="132880"/>
                  </a:lnTo>
                  <a:lnTo>
                    <a:pt x="819777" y="133074"/>
                  </a:lnTo>
                  <a:lnTo>
                    <a:pt x="819858" y="133255"/>
                  </a:lnTo>
                  <a:lnTo>
                    <a:pt x="819940" y="133449"/>
                  </a:lnTo>
                  <a:lnTo>
                    <a:pt x="820033" y="133630"/>
                  </a:lnTo>
                  <a:lnTo>
                    <a:pt x="820114" y="133824"/>
                  </a:lnTo>
                  <a:lnTo>
                    <a:pt x="820242" y="134005"/>
                  </a:lnTo>
                  <a:lnTo>
                    <a:pt x="820323" y="134199"/>
                  </a:lnTo>
                  <a:lnTo>
                    <a:pt x="820404" y="134393"/>
                  </a:lnTo>
                  <a:lnTo>
                    <a:pt x="820497" y="134574"/>
                  </a:lnTo>
                  <a:lnTo>
                    <a:pt x="820579" y="134768"/>
                  </a:lnTo>
                  <a:lnTo>
                    <a:pt x="820707" y="134949"/>
                  </a:lnTo>
                  <a:lnTo>
                    <a:pt x="820788" y="135091"/>
                  </a:lnTo>
                  <a:lnTo>
                    <a:pt x="820869" y="135285"/>
                  </a:lnTo>
                  <a:lnTo>
                    <a:pt x="820950" y="135467"/>
                  </a:lnTo>
                  <a:lnTo>
                    <a:pt x="821043" y="135661"/>
                  </a:lnTo>
                  <a:lnTo>
                    <a:pt x="821171" y="135842"/>
                  </a:lnTo>
                  <a:lnTo>
                    <a:pt x="821253" y="136036"/>
                  </a:lnTo>
                  <a:lnTo>
                    <a:pt x="821334" y="136217"/>
                  </a:lnTo>
                  <a:lnTo>
                    <a:pt x="821415" y="136411"/>
                  </a:lnTo>
                  <a:lnTo>
                    <a:pt x="821508" y="136605"/>
                  </a:lnTo>
                  <a:lnTo>
                    <a:pt x="821624" y="136786"/>
                  </a:lnTo>
                  <a:lnTo>
                    <a:pt x="821717" y="136980"/>
                  </a:lnTo>
                  <a:lnTo>
                    <a:pt x="821798" y="137161"/>
                  </a:lnTo>
                  <a:lnTo>
                    <a:pt x="821880" y="137355"/>
                  </a:lnTo>
                  <a:lnTo>
                    <a:pt x="821961" y="137536"/>
                  </a:lnTo>
                  <a:lnTo>
                    <a:pt x="822089" y="137730"/>
                  </a:lnTo>
                  <a:lnTo>
                    <a:pt x="822182" y="137911"/>
                  </a:lnTo>
                  <a:lnTo>
                    <a:pt x="822263" y="138105"/>
                  </a:lnTo>
                  <a:lnTo>
                    <a:pt x="822344" y="138299"/>
                  </a:lnTo>
                  <a:lnTo>
                    <a:pt x="822426" y="138480"/>
                  </a:lnTo>
                  <a:lnTo>
                    <a:pt x="822554" y="138674"/>
                  </a:lnTo>
                  <a:lnTo>
                    <a:pt x="822635" y="138855"/>
                  </a:lnTo>
                  <a:lnTo>
                    <a:pt x="822728" y="139049"/>
                  </a:lnTo>
                  <a:lnTo>
                    <a:pt x="822809" y="139230"/>
                  </a:lnTo>
                  <a:lnTo>
                    <a:pt x="822890" y="139424"/>
                  </a:lnTo>
                  <a:lnTo>
                    <a:pt x="823018" y="139618"/>
                  </a:lnTo>
                  <a:lnTo>
                    <a:pt x="823100" y="139799"/>
                  </a:lnTo>
                  <a:lnTo>
                    <a:pt x="823181" y="139993"/>
                  </a:lnTo>
                  <a:lnTo>
                    <a:pt x="823274" y="140174"/>
                  </a:lnTo>
                  <a:lnTo>
                    <a:pt x="823355" y="140368"/>
                  </a:lnTo>
                  <a:lnTo>
                    <a:pt x="823483" y="140549"/>
                  </a:lnTo>
                  <a:lnTo>
                    <a:pt x="823564" y="140743"/>
                  </a:lnTo>
                  <a:lnTo>
                    <a:pt x="823646" y="140925"/>
                  </a:lnTo>
                  <a:lnTo>
                    <a:pt x="823739" y="141119"/>
                  </a:lnTo>
                  <a:lnTo>
                    <a:pt x="823820" y="141313"/>
                  </a:lnTo>
                  <a:lnTo>
                    <a:pt x="823948" y="141494"/>
                  </a:lnTo>
                  <a:lnTo>
                    <a:pt x="824029" y="141688"/>
                  </a:lnTo>
                  <a:lnTo>
                    <a:pt x="824110" y="141920"/>
                  </a:lnTo>
                  <a:lnTo>
                    <a:pt x="824203" y="142101"/>
                  </a:lnTo>
                  <a:lnTo>
                    <a:pt x="824285" y="142295"/>
                  </a:lnTo>
                  <a:lnTo>
                    <a:pt x="824412" y="142489"/>
                  </a:lnTo>
                  <a:lnTo>
                    <a:pt x="824494" y="142671"/>
                  </a:lnTo>
                  <a:lnTo>
                    <a:pt x="824575" y="142865"/>
                  </a:lnTo>
                  <a:lnTo>
                    <a:pt x="824656" y="143046"/>
                  </a:lnTo>
                  <a:lnTo>
                    <a:pt x="824749" y="143240"/>
                  </a:lnTo>
                  <a:lnTo>
                    <a:pt x="824877" y="143421"/>
                  </a:lnTo>
                  <a:lnTo>
                    <a:pt x="824958" y="143615"/>
                  </a:lnTo>
                  <a:lnTo>
                    <a:pt x="825040" y="143796"/>
                  </a:lnTo>
                  <a:lnTo>
                    <a:pt x="825121" y="143990"/>
                  </a:lnTo>
                  <a:lnTo>
                    <a:pt x="825214" y="144184"/>
                  </a:lnTo>
                  <a:lnTo>
                    <a:pt x="825330" y="144365"/>
                  </a:lnTo>
                  <a:lnTo>
                    <a:pt x="825423" y="144559"/>
                  </a:lnTo>
                  <a:lnTo>
                    <a:pt x="825504" y="144740"/>
                  </a:lnTo>
                  <a:lnTo>
                    <a:pt x="825586" y="144934"/>
                  </a:lnTo>
                  <a:lnTo>
                    <a:pt x="825667" y="145115"/>
                  </a:lnTo>
                  <a:lnTo>
                    <a:pt x="825795" y="145361"/>
                  </a:lnTo>
                  <a:lnTo>
                    <a:pt x="825888" y="145542"/>
                  </a:lnTo>
                  <a:lnTo>
                    <a:pt x="825969" y="145736"/>
                  </a:lnTo>
                  <a:lnTo>
                    <a:pt x="826050" y="145917"/>
                  </a:lnTo>
                  <a:lnTo>
                    <a:pt x="826132" y="146111"/>
                  </a:lnTo>
                  <a:lnTo>
                    <a:pt x="826259" y="146292"/>
                  </a:lnTo>
                  <a:lnTo>
                    <a:pt x="826341" y="146486"/>
                  </a:lnTo>
                  <a:lnTo>
                    <a:pt x="826434" y="146667"/>
                  </a:lnTo>
                  <a:lnTo>
                    <a:pt x="826515" y="146861"/>
                  </a:lnTo>
                  <a:lnTo>
                    <a:pt x="826596" y="147055"/>
                  </a:lnTo>
                  <a:lnTo>
                    <a:pt x="826724" y="147236"/>
                  </a:lnTo>
                  <a:lnTo>
                    <a:pt x="826805" y="147469"/>
                  </a:lnTo>
                  <a:lnTo>
                    <a:pt x="826887" y="147663"/>
                  </a:lnTo>
                  <a:lnTo>
                    <a:pt x="826980" y="147844"/>
                  </a:lnTo>
                  <a:lnTo>
                    <a:pt x="827061" y="148038"/>
                  </a:lnTo>
                  <a:lnTo>
                    <a:pt x="827189" y="148232"/>
                  </a:lnTo>
                  <a:lnTo>
                    <a:pt x="827270" y="148413"/>
                  </a:lnTo>
                  <a:lnTo>
                    <a:pt x="827351" y="148607"/>
                  </a:lnTo>
                  <a:lnTo>
                    <a:pt x="827444" y="148788"/>
                  </a:lnTo>
                  <a:lnTo>
                    <a:pt x="827526" y="148982"/>
                  </a:lnTo>
                  <a:lnTo>
                    <a:pt x="827653" y="149215"/>
                  </a:lnTo>
                  <a:lnTo>
                    <a:pt x="827735" y="149396"/>
                  </a:lnTo>
                  <a:lnTo>
                    <a:pt x="827816" y="149590"/>
                  </a:lnTo>
                  <a:lnTo>
                    <a:pt x="827897" y="149784"/>
                  </a:lnTo>
                  <a:lnTo>
                    <a:pt x="827990" y="149965"/>
                  </a:lnTo>
                  <a:lnTo>
                    <a:pt x="828118" y="150159"/>
                  </a:lnTo>
                  <a:lnTo>
                    <a:pt x="828199" y="150340"/>
                  </a:lnTo>
                  <a:lnTo>
                    <a:pt x="828281" y="150534"/>
                  </a:lnTo>
                  <a:lnTo>
                    <a:pt x="828362" y="150767"/>
                  </a:lnTo>
                  <a:lnTo>
                    <a:pt x="828455" y="150961"/>
                  </a:lnTo>
                  <a:lnTo>
                    <a:pt x="828583" y="151142"/>
                  </a:lnTo>
                  <a:lnTo>
                    <a:pt x="828664" y="151336"/>
                  </a:lnTo>
                  <a:lnTo>
                    <a:pt x="828745" y="151517"/>
                  </a:lnTo>
                  <a:lnTo>
                    <a:pt x="828827" y="151711"/>
                  </a:lnTo>
                  <a:lnTo>
                    <a:pt x="828920" y="151892"/>
                  </a:lnTo>
                  <a:lnTo>
                    <a:pt x="829036" y="152138"/>
                  </a:lnTo>
                  <a:lnTo>
                    <a:pt x="829129" y="152319"/>
                  </a:lnTo>
                  <a:lnTo>
                    <a:pt x="829210" y="152513"/>
                  </a:lnTo>
                  <a:lnTo>
                    <a:pt x="829291" y="152694"/>
                  </a:lnTo>
                  <a:lnTo>
                    <a:pt x="829373" y="152888"/>
                  </a:lnTo>
                  <a:lnTo>
                    <a:pt x="829500" y="153069"/>
                  </a:lnTo>
                  <a:lnTo>
                    <a:pt x="829593" y="153263"/>
                  </a:lnTo>
                </a:path>
                <a:path w="926464" h="787400">
                  <a:moveTo>
                    <a:pt x="829593" y="153263"/>
                  </a:moveTo>
                  <a:lnTo>
                    <a:pt x="829675" y="153496"/>
                  </a:lnTo>
                  <a:lnTo>
                    <a:pt x="829756" y="153690"/>
                  </a:lnTo>
                  <a:lnTo>
                    <a:pt x="829837" y="153871"/>
                  </a:lnTo>
                  <a:lnTo>
                    <a:pt x="829965" y="154065"/>
                  </a:lnTo>
                  <a:lnTo>
                    <a:pt x="830046" y="154246"/>
                  </a:lnTo>
                  <a:lnTo>
                    <a:pt x="830139" y="154440"/>
                  </a:lnTo>
                  <a:lnTo>
                    <a:pt x="830221" y="154673"/>
                  </a:lnTo>
                  <a:lnTo>
                    <a:pt x="830302" y="154867"/>
                  </a:lnTo>
                  <a:lnTo>
                    <a:pt x="830430" y="155048"/>
                  </a:lnTo>
                  <a:lnTo>
                    <a:pt x="830511" y="155242"/>
                  </a:lnTo>
                  <a:lnTo>
                    <a:pt x="830604" y="155423"/>
                  </a:lnTo>
                  <a:lnTo>
                    <a:pt x="830685" y="155669"/>
                  </a:lnTo>
                  <a:lnTo>
                    <a:pt x="830767" y="155850"/>
                  </a:lnTo>
                  <a:lnTo>
                    <a:pt x="830894" y="156044"/>
                  </a:lnTo>
                  <a:lnTo>
                    <a:pt x="830976" y="156225"/>
                  </a:lnTo>
                  <a:lnTo>
                    <a:pt x="831057" y="156419"/>
                  </a:lnTo>
                  <a:lnTo>
                    <a:pt x="831150" y="156600"/>
                  </a:lnTo>
                  <a:lnTo>
                    <a:pt x="831231" y="156846"/>
                  </a:lnTo>
                  <a:lnTo>
                    <a:pt x="831359" y="157027"/>
                  </a:lnTo>
                  <a:lnTo>
                    <a:pt x="831440" y="157221"/>
                  </a:lnTo>
                  <a:lnTo>
                    <a:pt x="831522" y="157402"/>
                  </a:lnTo>
                  <a:lnTo>
                    <a:pt x="831603" y="157596"/>
                  </a:lnTo>
                  <a:lnTo>
                    <a:pt x="831696" y="157829"/>
                  </a:lnTo>
                  <a:lnTo>
                    <a:pt x="831824" y="158010"/>
                  </a:lnTo>
                  <a:lnTo>
                    <a:pt x="831905" y="158204"/>
                  </a:lnTo>
                  <a:lnTo>
                    <a:pt x="831986" y="158398"/>
                  </a:lnTo>
                  <a:lnTo>
                    <a:pt x="832068" y="158631"/>
                  </a:lnTo>
                  <a:lnTo>
                    <a:pt x="832161" y="158812"/>
                  </a:lnTo>
                  <a:lnTo>
                    <a:pt x="832289" y="159006"/>
                  </a:lnTo>
                  <a:lnTo>
                    <a:pt x="832370" y="159187"/>
                  </a:lnTo>
                  <a:lnTo>
                    <a:pt x="832451" y="159381"/>
                  </a:lnTo>
                  <a:lnTo>
                    <a:pt x="832532" y="159614"/>
                  </a:lnTo>
                  <a:lnTo>
                    <a:pt x="832625" y="159808"/>
                  </a:lnTo>
                  <a:lnTo>
                    <a:pt x="832742" y="159989"/>
                  </a:lnTo>
                  <a:lnTo>
                    <a:pt x="832835" y="160183"/>
                  </a:lnTo>
                  <a:lnTo>
                    <a:pt x="832916" y="160416"/>
                  </a:lnTo>
                  <a:lnTo>
                    <a:pt x="832997" y="160610"/>
                  </a:lnTo>
                  <a:lnTo>
                    <a:pt x="833078" y="160791"/>
                  </a:lnTo>
                  <a:lnTo>
                    <a:pt x="833206" y="160985"/>
                  </a:lnTo>
                  <a:lnTo>
                    <a:pt x="833299" y="161166"/>
                  </a:lnTo>
                  <a:lnTo>
                    <a:pt x="833380" y="161411"/>
                  </a:lnTo>
                  <a:lnTo>
                    <a:pt x="833462" y="161592"/>
                  </a:lnTo>
                  <a:lnTo>
                    <a:pt x="833543" y="161786"/>
                  </a:lnTo>
                  <a:lnTo>
                    <a:pt x="833671" y="161968"/>
                  </a:lnTo>
                  <a:lnTo>
                    <a:pt x="833752" y="162200"/>
                  </a:lnTo>
                  <a:lnTo>
                    <a:pt x="833845" y="162394"/>
                  </a:lnTo>
                  <a:lnTo>
                    <a:pt x="833926" y="162588"/>
                  </a:lnTo>
                  <a:lnTo>
                    <a:pt x="834008" y="162769"/>
                  </a:lnTo>
                  <a:lnTo>
                    <a:pt x="834136" y="163002"/>
                  </a:lnTo>
                  <a:lnTo>
                    <a:pt x="834217" y="163196"/>
                  </a:lnTo>
                  <a:lnTo>
                    <a:pt x="834310" y="163377"/>
                  </a:lnTo>
                  <a:lnTo>
                    <a:pt x="834391" y="163571"/>
                  </a:lnTo>
                  <a:lnTo>
                    <a:pt x="834472" y="163804"/>
                  </a:lnTo>
                  <a:lnTo>
                    <a:pt x="834600" y="163998"/>
                  </a:lnTo>
                  <a:lnTo>
                    <a:pt x="834682" y="164179"/>
                  </a:lnTo>
                  <a:lnTo>
                    <a:pt x="834763" y="164412"/>
                  </a:lnTo>
                  <a:lnTo>
                    <a:pt x="834856" y="164606"/>
                  </a:lnTo>
                  <a:lnTo>
                    <a:pt x="834937" y="164800"/>
                  </a:lnTo>
                  <a:lnTo>
                    <a:pt x="835065" y="164981"/>
                  </a:lnTo>
                  <a:lnTo>
                    <a:pt x="835146" y="165214"/>
                  </a:lnTo>
                  <a:lnTo>
                    <a:pt x="835228" y="165408"/>
                  </a:lnTo>
                  <a:lnTo>
                    <a:pt x="835309" y="165589"/>
                  </a:lnTo>
                  <a:lnTo>
                    <a:pt x="835402" y="165783"/>
                  </a:lnTo>
                  <a:lnTo>
                    <a:pt x="835530" y="166016"/>
                  </a:lnTo>
                  <a:lnTo>
                    <a:pt x="835611" y="166210"/>
                  </a:lnTo>
                  <a:lnTo>
                    <a:pt x="835692" y="166391"/>
                  </a:lnTo>
                  <a:lnTo>
                    <a:pt x="835774" y="166624"/>
                  </a:lnTo>
                  <a:lnTo>
                    <a:pt x="835866" y="166818"/>
                  </a:lnTo>
                  <a:lnTo>
                    <a:pt x="835994" y="167012"/>
                  </a:lnTo>
                  <a:lnTo>
                    <a:pt x="836076" y="167244"/>
                  </a:lnTo>
                  <a:lnTo>
                    <a:pt x="836157" y="167426"/>
                  </a:lnTo>
                  <a:lnTo>
                    <a:pt x="836238" y="167620"/>
                  </a:lnTo>
                  <a:lnTo>
                    <a:pt x="836331" y="167801"/>
                  </a:lnTo>
                  <a:lnTo>
                    <a:pt x="836447" y="168046"/>
                  </a:lnTo>
                  <a:lnTo>
                    <a:pt x="836540" y="168227"/>
                  </a:lnTo>
                  <a:lnTo>
                    <a:pt x="836622" y="168421"/>
                  </a:lnTo>
                  <a:lnTo>
                    <a:pt x="836703" y="168654"/>
                  </a:lnTo>
                  <a:lnTo>
                    <a:pt x="836784" y="168848"/>
                  </a:lnTo>
                  <a:lnTo>
                    <a:pt x="836912" y="169029"/>
                  </a:lnTo>
                  <a:lnTo>
                    <a:pt x="837005" y="169262"/>
                  </a:lnTo>
                  <a:lnTo>
                    <a:pt x="837086" y="169456"/>
                  </a:lnTo>
                  <a:lnTo>
                    <a:pt x="837168" y="169637"/>
                  </a:lnTo>
                  <a:lnTo>
                    <a:pt x="837249" y="169883"/>
                  </a:lnTo>
                  <a:lnTo>
                    <a:pt x="837377" y="170064"/>
                  </a:lnTo>
                  <a:lnTo>
                    <a:pt x="837458" y="170258"/>
                  </a:lnTo>
                  <a:lnTo>
                    <a:pt x="837551" y="170491"/>
                  </a:lnTo>
                  <a:lnTo>
                    <a:pt x="837632" y="170672"/>
                  </a:lnTo>
                  <a:lnTo>
                    <a:pt x="837714" y="170866"/>
                  </a:lnTo>
                  <a:lnTo>
                    <a:pt x="837841" y="171099"/>
                  </a:lnTo>
                  <a:lnTo>
                    <a:pt x="837923" y="171293"/>
                  </a:lnTo>
                  <a:lnTo>
                    <a:pt x="838016" y="171474"/>
                  </a:lnTo>
                  <a:lnTo>
                    <a:pt x="838097" y="171720"/>
                  </a:lnTo>
                  <a:lnTo>
                    <a:pt x="838178" y="171901"/>
                  </a:lnTo>
                  <a:lnTo>
                    <a:pt x="838306" y="172095"/>
                  </a:lnTo>
                  <a:lnTo>
                    <a:pt x="838387" y="172327"/>
                  </a:lnTo>
                  <a:lnTo>
                    <a:pt x="838469" y="172508"/>
                  </a:lnTo>
                  <a:lnTo>
                    <a:pt x="838562" y="172702"/>
                  </a:lnTo>
                  <a:lnTo>
                    <a:pt x="838643" y="172935"/>
                  </a:lnTo>
                  <a:lnTo>
                    <a:pt x="838771" y="173129"/>
                  </a:lnTo>
                  <a:lnTo>
                    <a:pt x="838852" y="173310"/>
                  </a:lnTo>
                  <a:lnTo>
                    <a:pt x="838933" y="173543"/>
                  </a:lnTo>
                  <a:lnTo>
                    <a:pt x="839015" y="173737"/>
                  </a:lnTo>
                  <a:lnTo>
                    <a:pt x="839108" y="173931"/>
                  </a:lnTo>
                  <a:lnTo>
                    <a:pt x="839235" y="174164"/>
                  </a:lnTo>
                  <a:lnTo>
                    <a:pt x="839317" y="174345"/>
                  </a:lnTo>
                  <a:lnTo>
                    <a:pt x="839398" y="174539"/>
                  </a:lnTo>
                  <a:lnTo>
                    <a:pt x="839479" y="174772"/>
                  </a:lnTo>
                  <a:lnTo>
                    <a:pt x="839572" y="174966"/>
                  </a:lnTo>
                  <a:lnTo>
                    <a:pt x="839700" y="175199"/>
                  </a:lnTo>
                  <a:lnTo>
                    <a:pt x="839781" y="175380"/>
                  </a:lnTo>
                  <a:lnTo>
                    <a:pt x="839863" y="175574"/>
                  </a:lnTo>
                  <a:lnTo>
                    <a:pt x="839944" y="175807"/>
                  </a:lnTo>
                  <a:lnTo>
                    <a:pt x="840037" y="176001"/>
                  </a:lnTo>
                  <a:lnTo>
                    <a:pt x="840153" y="176182"/>
                  </a:lnTo>
                  <a:lnTo>
                    <a:pt x="840246" y="176414"/>
                  </a:lnTo>
                  <a:lnTo>
                    <a:pt x="840327" y="176608"/>
                  </a:lnTo>
                  <a:lnTo>
                    <a:pt x="840409" y="176841"/>
                  </a:lnTo>
                  <a:lnTo>
                    <a:pt x="840490" y="177035"/>
                  </a:lnTo>
                  <a:lnTo>
                    <a:pt x="840618" y="177216"/>
                  </a:lnTo>
                  <a:lnTo>
                    <a:pt x="840711" y="177462"/>
                  </a:lnTo>
                  <a:lnTo>
                    <a:pt x="840792" y="177643"/>
                  </a:lnTo>
                  <a:lnTo>
                    <a:pt x="840873" y="177876"/>
                  </a:lnTo>
                  <a:lnTo>
                    <a:pt x="840955" y="178070"/>
                  </a:lnTo>
                  <a:lnTo>
                    <a:pt x="841082" y="178251"/>
                  </a:lnTo>
                  <a:lnTo>
                    <a:pt x="841164" y="178497"/>
                  </a:lnTo>
                  <a:lnTo>
                    <a:pt x="841257" y="178678"/>
                  </a:lnTo>
                  <a:lnTo>
                    <a:pt x="841338" y="178911"/>
                  </a:lnTo>
                  <a:lnTo>
                    <a:pt x="841419" y="179105"/>
                  </a:lnTo>
                  <a:lnTo>
                    <a:pt x="841547" y="179286"/>
                  </a:lnTo>
                  <a:lnTo>
                    <a:pt x="841628" y="179531"/>
                  </a:lnTo>
                  <a:lnTo>
                    <a:pt x="841721" y="179713"/>
                  </a:lnTo>
                  <a:lnTo>
                    <a:pt x="841803" y="179945"/>
                  </a:lnTo>
                  <a:lnTo>
                    <a:pt x="841884" y="180139"/>
                  </a:lnTo>
                  <a:lnTo>
                    <a:pt x="842012" y="180333"/>
                  </a:lnTo>
                  <a:lnTo>
                    <a:pt x="842093" y="180566"/>
                  </a:lnTo>
                  <a:lnTo>
                    <a:pt x="842174" y="180747"/>
                  </a:lnTo>
                  <a:lnTo>
                    <a:pt x="842267" y="180980"/>
                  </a:lnTo>
                  <a:lnTo>
                    <a:pt x="842349" y="181174"/>
                  </a:lnTo>
                  <a:lnTo>
                    <a:pt x="842476" y="181407"/>
                  </a:lnTo>
                  <a:lnTo>
                    <a:pt x="842558" y="181601"/>
                  </a:lnTo>
                  <a:lnTo>
                    <a:pt x="842639" y="181782"/>
                  </a:lnTo>
                  <a:lnTo>
                    <a:pt x="842720" y="182028"/>
                  </a:lnTo>
                  <a:lnTo>
                    <a:pt x="842813" y="182209"/>
                  </a:lnTo>
                  <a:lnTo>
                    <a:pt x="842941" y="182442"/>
                  </a:lnTo>
                  <a:lnTo>
                    <a:pt x="843022" y="182636"/>
                  </a:lnTo>
                  <a:lnTo>
                    <a:pt x="843104" y="182868"/>
                  </a:lnTo>
                  <a:lnTo>
                    <a:pt x="843185" y="183062"/>
                  </a:lnTo>
                  <a:lnTo>
                    <a:pt x="843278" y="183243"/>
                  </a:lnTo>
                  <a:lnTo>
                    <a:pt x="843406" y="183476"/>
                  </a:lnTo>
                  <a:lnTo>
                    <a:pt x="843487" y="183670"/>
                  </a:lnTo>
                  <a:lnTo>
                    <a:pt x="843568" y="183903"/>
                  </a:lnTo>
                  <a:lnTo>
                    <a:pt x="843650" y="184097"/>
                  </a:lnTo>
                  <a:lnTo>
                    <a:pt x="843743" y="184330"/>
                  </a:lnTo>
                  <a:lnTo>
                    <a:pt x="843859" y="184511"/>
                  </a:lnTo>
                  <a:lnTo>
                    <a:pt x="843952" y="184757"/>
                  </a:lnTo>
                  <a:lnTo>
                    <a:pt x="844033" y="184938"/>
                  </a:lnTo>
                  <a:lnTo>
                    <a:pt x="844114" y="185132"/>
                  </a:lnTo>
                  <a:lnTo>
                    <a:pt x="844196" y="185365"/>
                  </a:lnTo>
                  <a:lnTo>
                    <a:pt x="844324" y="185559"/>
                  </a:lnTo>
                  <a:lnTo>
                    <a:pt x="844416" y="185791"/>
                  </a:lnTo>
                  <a:lnTo>
                    <a:pt x="844498" y="185972"/>
                  </a:lnTo>
                  <a:lnTo>
                    <a:pt x="844579" y="186205"/>
                  </a:lnTo>
                  <a:lnTo>
                    <a:pt x="844660" y="186399"/>
                  </a:lnTo>
                  <a:lnTo>
                    <a:pt x="844788" y="186632"/>
                  </a:lnTo>
                  <a:lnTo>
                    <a:pt x="844870" y="186826"/>
                  </a:lnTo>
                  <a:lnTo>
                    <a:pt x="844962" y="187059"/>
                  </a:lnTo>
                  <a:lnTo>
                    <a:pt x="845044" y="187253"/>
                  </a:lnTo>
                  <a:lnTo>
                    <a:pt x="845125" y="187486"/>
                  </a:lnTo>
                  <a:lnTo>
                    <a:pt x="845253" y="187667"/>
                  </a:lnTo>
                  <a:lnTo>
                    <a:pt x="845334" y="187900"/>
                  </a:lnTo>
                  <a:lnTo>
                    <a:pt x="845427" y="188094"/>
                  </a:lnTo>
                  <a:lnTo>
                    <a:pt x="845508" y="188288"/>
                  </a:lnTo>
                  <a:lnTo>
                    <a:pt x="845590" y="188520"/>
                  </a:lnTo>
                  <a:lnTo>
                    <a:pt x="845718" y="188701"/>
                  </a:lnTo>
                  <a:lnTo>
                    <a:pt x="845799" y="188947"/>
                  </a:lnTo>
                  <a:lnTo>
                    <a:pt x="845880" y="189128"/>
                  </a:lnTo>
                  <a:lnTo>
                    <a:pt x="845973" y="189361"/>
                  </a:lnTo>
                  <a:lnTo>
                    <a:pt x="846054" y="189555"/>
                  </a:lnTo>
                  <a:lnTo>
                    <a:pt x="846182" y="189788"/>
                  </a:lnTo>
                  <a:lnTo>
                    <a:pt x="846264" y="189982"/>
                  </a:lnTo>
                  <a:lnTo>
                    <a:pt x="846345" y="190215"/>
                  </a:lnTo>
                  <a:lnTo>
                    <a:pt x="846426" y="190396"/>
                  </a:lnTo>
                  <a:lnTo>
                    <a:pt x="846519" y="190641"/>
                  </a:lnTo>
                  <a:lnTo>
                    <a:pt x="846647" y="190823"/>
                  </a:lnTo>
                  <a:lnTo>
                    <a:pt x="846728" y="191055"/>
                  </a:lnTo>
                  <a:lnTo>
                    <a:pt x="846810" y="191249"/>
                  </a:lnTo>
                  <a:lnTo>
                    <a:pt x="846891" y="191482"/>
                  </a:lnTo>
                  <a:lnTo>
                    <a:pt x="846984" y="191676"/>
                  </a:lnTo>
                  <a:lnTo>
                    <a:pt x="847100" y="191909"/>
                  </a:lnTo>
                  <a:lnTo>
                    <a:pt x="847193" y="192090"/>
                  </a:lnTo>
                  <a:lnTo>
                    <a:pt x="847274" y="192336"/>
                  </a:lnTo>
                  <a:lnTo>
                    <a:pt x="847356" y="192517"/>
                  </a:lnTo>
                  <a:lnTo>
                    <a:pt x="847448" y="192750"/>
                  </a:lnTo>
                  <a:lnTo>
                    <a:pt x="847565" y="192995"/>
                  </a:lnTo>
                  <a:lnTo>
                    <a:pt x="847658" y="193176"/>
                  </a:lnTo>
                  <a:lnTo>
                    <a:pt x="847739" y="193409"/>
                  </a:lnTo>
                  <a:lnTo>
                    <a:pt x="847820" y="193603"/>
                  </a:lnTo>
                  <a:lnTo>
                    <a:pt x="847902" y="193836"/>
                  </a:lnTo>
                  <a:lnTo>
                    <a:pt x="848029" y="194030"/>
                  </a:lnTo>
                </a:path>
                <a:path w="926464" h="787400">
                  <a:moveTo>
                    <a:pt x="848029" y="194030"/>
                  </a:moveTo>
                  <a:lnTo>
                    <a:pt x="848122" y="194263"/>
                  </a:lnTo>
                  <a:lnTo>
                    <a:pt x="848204" y="194444"/>
                  </a:lnTo>
                  <a:lnTo>
                    <a:pt x="848285" y="194690"/>
                  </a:lnTo>
                  <a:lnTo>
                    <a:pt x="848366" y="194871"/>
                  </a:lnTo>
                  <a:lnTo>
                    <a:pt x="848494" y="195104"/>
                  </a:lnTo>
                  <a:lnTo>
                    <a:pt x="848575" y="195298"/>
                  </a:lnTo>
                  <a:lnTo>
                    <a:pt x="848668" y="195530"/>
                  </a:lnTo>
                  <a:lnTo>
                    <a:pt x="848750" y="195724"/>
                  </a:lnTo>
                  <a:lnTo>
                    <a:pt x="848831" y="195957"/>
                  </a:lnTo>
                  <a:lnTo>
                    <a:pt x="848959" y="196138"/>
                  </a:lnTo>
                  <a:lnTo>
                    <a:pt x="849040" y="196384"/>
                  </a:lnTo>
                  <a:lnTo>
                    <a:pt x="849133" y="196617"/>
                  </a:lnTo>
                  <a:lnTo>
                    <a:pt x="849214" y="196798"/>
                  </a:lnTo>
                  <a:lnTo>
                    <a:pt x="849296" y="197044"/>
                  </a:lnTo>
                  <a:lnTo>
                    <a:pt x="849423" y="197225"/>
                  </a:lnTo>
                  <a:lnTo>
                    <a:pt x="849505" y="197457"/>
                  </a:lnTo>
                  <a:lnTo>
                    <a:pt x="849586" y="197652"/>
                  </a:lnTo>
                  <a:lnTo>
                    <a:pt x="849679" y="197884"/>
                  </a:lnTo>
                  <a:lnTo>
                    <a:pt x="849760" y="198078"/>
                  </a:lnTo>
                  <a:lnTo>
                    <a:pt x="849888" y="198311"/>
                  </a:lnTo>
                  <a:lnTo>
                    <a:pt x="849969" y="198544"/>
                  </a:lnTo>
                  <a:lnTo>
                    <a:pt x="850051" y="198738"/>
                  </a:lnTo>
                  <a:lnTo>
                    <a:pt x="850132" y="198971"/>
                  </a:lnTo>
                  <a:lnTo>
                    <a:pt x="850225" y="199152"/>
                  </a:lnTo>
                  <a:lnTo>
                    <a:pt x="850353" y="199385"/>
                  </a:lnTo>
                  <a:lnTo>
                    <a:pt x="850434" y="199579"/>
                  </a:lnTo>
                  <a:lnTo>
                    <a:pt x="850515" y="199811"/>
                  </a:lnTo>
                  <a:lnTo>
                    <a:pt x="850597" y="200044"/>
                  </a:lnTo>
                  <a:lnTo>
                    <a:pt x="850690" y="200238"/>
                  </a:lnTo>
                  <a:lnTo>
                    <a:pt x="850806" y="200471"/>
                  </a:lnTo>
                  <a:lnTo>
                    <a:pt x="850899" y="200665"/>
                  </a:lnTo>
                  <a:lnTo>
                    <a:pt x="850980" y="200898"/>
                  </a:lnTo>
                  <a:lnTo>
                    <a:pt x="851061" y="201079"/>
                  </a:lnTo>
                  <a:lnTo>
                    <a:pt x="851154" y="201325"/>
                  </a:lnTo>
                  <a:lnTo>
                    <a:pt x="851270" y="201557"/>
                  </a:lnTo>
                  <a:lnTo>
                    <a:pt x="851363" y="201739"/>
                  </a:lnTo>
                  <a:lnTo>
                    <a:pt x="851445" y="201984"/>
                  </a:lnTo>
                  <a:lnTo>
                    <a:pt x="851526" y="202165"/>
                  </a:lnTo>
                  <a:lnTo>
                    <a:pt x="851607" y="202398"/>
                  </a:lnTo>
                  <a:lnTo>
                    <a:pt x="851735" y="202644"/>
                  </a:lnTo>
                  <a:lnTo>
                    <a:pt x="851828" y="202825"/>
                  </a:lnTo>
                  <a:lnTo>
                    <a:pt x="851909" y="203058"/>
                  </a:lnTo>
                  <a:lnTo>
                    <a:pt x="851991" y="203252"/>
                  </a:lnTo>
                  <a:lnTo>
                    <a:pt x="852072" y="203485"/>
                  </a:lnTo>
                  <a:lnTo>
                    <a:pt x="852200" y="203717"/>
                  </a:lnTo>
                  <a:lnTo>
                    <a:pt x="852281" y="203911"/>
                  </a:lnTo>
                  <a:lnTo>
                    <a:pt x="852374" y="204144"/>
                  </a:lnTo>
                  <a:lnTo>
                    <a:pt x="852455" y="204338"/>
                  </a:lnTo>
                  <a:lnTo>
                    <a:pt x="852537" y="204571"/>
                  </a:lnTo>
                  <a:lnTo>
                    <a:pt x="852664" y="204804"/>
                  </a:lnTo>
                  <a:lnTo>
                    <a:pt x="852746" y="204998"/>
                  </a:lnTo>
                  <a:lnTo>
                    <a:pt x="852839" y="205231"/>
                  </a:lnTo>
                  <a:lnTo>
                    <a:pt x="852920" y="205412"/>
                  </a:lnTo>
                  <a:lnTo>
                    <a:pt x="853001" y="205657"/>
                  </a:lnTo>
                  <a:lnTo>
                    <a:pt x="853129" y="205890"/>
                  </a:lnTo>
                  <a:lnTo>
                    <a:pt x="853210" y="206071"/>
                  </a:lnTo>
                  <a:lnTo>
                    <a:pt x="853292" y="206304"/>
                  </a:lnTo>
                  <a:lnTo>
                    <a:pt x="853385" y="206550"/>
                  </a:lnTo>
                  <a:lnTo>
                    <a:pt x="853466" y="206731"/>
                  </a:lnTo>
                  <a:lnTo>
                    <a:pt x="853594" y="206964"/>
                  </a:lnTo>
                  <a:lnTo>
                    <a:pt x="853675" y="207158"/>
                  </a:lnTo>
                  <a:lnTo>
                    <a:pt x="853756" y="207391"/>
                  </a:lnTo>
                  <a:lnTo>
                    <a:pt x="853838" y="207623"/>
                  </a:lnTo>
                  <a:lnTo>
                    <a:pt x="853931" y="207817"/>
                  </a:lnTo>
                  <a:lnTo>
                    <a:pt x="854058" y="208050"/>
                  </a:lnTo>
                  <a:lnTo>
                    <a:pt x="854140" y="208283"/>
                  </a:lnTo>
                  <a:lnTo>
                    <a:pt x="854221" y="208477"/>
                  </a:lnTo>
                  <a:lnTo>
                    <a:pt x="854302" y="208710"/>
                  </a:lnTo>
                  <a:lnTo>
                    <a:pt x="854395" y="208904"/>
                  </a:lnTo>
                  <a:lnTo>
                    <a:pt x="854512" y="209137"/>
                  </a:lnTo>
                  <a:lnTo>
                    <a:pt x="854604" y="209369"/>
                  </a:lnTo>
                  <a:lnTo>
                    <a:pt x="854686" y="209563"/>
                  </a:lnTo>
                  <a:lnTo>
                    <a:pt x="854767" y="209796"/>
                  </a:lnTo>
                  <a:lnTo>
                    <a:pt x="854860" y="210029"/>
                  </a:lnTo>
                  <a:lnTo>
                    <a:pt x="854976" y="210223"/>
                  </a:lnTo>
                  <a:lnTo>
                    <a:pt x="855069" y="210456"/>
                  </a:lnTo>
                  <a:lnTo>
                    <a:pt x="855150" y="210689"/>
                  </a:lnTo>
                  <a:lnTo>
                    <a:pt x="855232" y="210870"/>
                  </a:lnTo>
                  <a:lnTo>
                    <a:pt x="855313" y="211115"/>
                  </a:lnTo>
                  <a:lnTo>
                    <a:pt x="855441" y="211348"/>
                  </a:lnTo>
                  <a:lnTo>
                    <a:pt x="855534" y="211529"/>
                  </a:lnTo>
                  <a:lnTo>
                    <a:pt x="855615" y="211775"/>
                  </a:lnTo>
                  <a:lnTo>
                    <a:pt x="855696" y="212008"/>
                  </a:lnTo>
                  <a:lnTo>
                    <a:pt x="855778" y="212189"/>
                  </a:lnTo>
                  <a:lnTo>
                    <a:pt x="855906" y="212435"/>
                  </a:lnTo>
                  <a:lnTo>
                    <a:pt x="855987" y="212667"/>
                  </a:lnTo>
                  <a:lnTo>
                    <a:pt x="856080" y="212849"/>
                  </a:lnTo>
                  <a:lnTo>
                    <a:pt x="856161" y="213094"/>
                  </a:lnTo>
                  <a:lnTo>
                    <a:pt x="856242" y="213327"/>
                  </a:lnTo>
                  <a:lnTo>
                    <a:pt x="856370" y="213508"/>
                  </a:lnTo>
                  <a:lnTo>
                    <a:pt x="856452" y="213741"/>
                  </a:lnTo>
                  <a:lnTo>
                    <a:pt x="856544" y="213987"/>
                  </a:lnTo>
                  <a:lnTo>
                    <a:pt x="856626" y="214168"/>
                  </a:lnTo>
                  <a:lnTo>
                    <a:pt x="856707" y="214401"/>
                  </a:lnTo>
                  <a:lnTo>
                    <a:pt x="856835" y="214646"/>
                  </a:lnTo>
                  <a:lnTo>
                    <a:pt x="856916" y="214827"/>
                  </a:lnTo>
                  <a:lnTo>
                    <a:pt x="856998" y="215060"/>
                  </a:lnTo>
                  <a:lnTo>
                    <a:pt x="857090" y="215306"/>
                  </a:lnTo>
                  <a:lnTo>
                    <a:pt x="857172" y="215487"/>
                  </a:lnTo>
                  <a:lnTo>
                    <a:pt x="857300" y="215720"/>
                  </a:lnTo>
                  <a:lnTo>
                    <a:pt x="857381" y="215966"/>
                  </a:lnTo>
                  <a:lnTo>
                    <a:pt x="857462" y="216147"/>
                  </a:lnTo>
                  <a:lnTo>
                    <a:pt x="857544" y="216379"/>
                  </a:lnTo>
                  <a:lnTo>
                    <a:pt x="857636" y="216612"/>
                  </a:lnTo>
                  <a:lnTo>
                    <a:pt x="857764" y="216806"/>
                  </a:lnTo>
                  <a:lnTo>
                    <a:pt x="857846" y="217039"/>
                  </a:lnTo>
                  <a:lnTo>
                    <a:pt x="857927" y="217272"/>
                  </a:lnTo>
                  <a:lnTo>
                    <a:pt x="858008" y="217518"/>
                  </a:lnTo>
                  <a:lnTo>
                    <a:pt x="858101" y="217699"/>
                  </a:lnTo>
                  <a:lnTo>
                    <a:pt x="858217" y="217931"/>
                  </a:lnTo>
                  <a:lnTo>
                    <a:pt x="858310" y="218177"/>
                  </a:lnTo>
                  <a:lnTo>
                    <a:pt x="858392" y="218358"/>
                  </a:lnTo>
                  <a:lnTo>
                    <a:pt x="858473" y="218591"/>
                  </a:lnTo>
                  <a:lnTo>
                    <a:pt x="858554" y="218837"/>
                  </a:lnTo>
                  <a:lnTo>
                    <a:pt x="858682" y="219018"/>
                  </a:lnTo>
                  <a:lnTo>
                    <a:pt x="858775" y="219251"/>
                  </a:lnTo>
                  <a:lnTo>
                    <a:pt x="858856" y="219484"/>
                  </a:lnTo>
                  <a:lnTo>
                    <a:pt x="858938" y="219729"/>
                  </a:lnTo>
                  <a:lnTo>
                    <a:pt x="859019" y="219910"/>
                  </a:lnTo>
                  <a:lnTo>
                    <a:pt x="859147" y="220143"/>
                  </a:lnTo>
                  <a:lnTo>
                    <a:pt x="859240" y="220389"/>
                  </a:lnTo>
                  <a:lnTo>
                    <a:pt x="859321" y="220570"/>
                  </a:lnTo>
                  <a:lnTo>
                    <a:pt x="859402" y="220803"/>
                  </a:lnTo>
                  <a:lnTo>
                    <a:pt x="859484" y="221048"/>
                  </a:lnTo>
                  <a:lnTo>
                    <a:pt x="859611" y="221281"/>
                  </a:lnTo>
                  <a:lnTo>
                    <a:pt x="859693" y="221462"/>
                  </a:lnTo>
                  <a:lnTo>
                    <a:pt x="859786" y="221708"/>
                  </a:lnTo>
                  <a:lnTo>
                    <a:pt x="859867" y="221941"/>
                  </a:lnTo>
                  <a:lnTo>
                    <a:pt x="859948" y="222174"/>
                  </a:lnTo>
                  <a:lnTo>
                    <a:pt x="860076" y="222355"/>
                  </a:lnTo>
                  <a:lnTo>
                    <a:pt x="860157" y="222601"/>
                  </a:lnTo>
                  <a:lnTo>
                    <a:pt x="860250" y="222833"/>
                  </a:lnTo>
                  <a:lnTo>
                    <a:pt x="860332" y="223014"/>
                  </a:lnTo>
                  <a:lnTo>
                    <a:pt x="860413" y="223260"/>
                  </a:lnTo>
                  <a:lnTo>
                    <a:pt x="860541" y="223493"/>
                  </a:lnTo>
                  <a:lnTo>
                    <a:pt x="860622" y="223726"/>
                  </a:lnTo>
                  <a:lnTo>
                    <a:pt x="860703" y="223920"/>
                  </a:lnTo>
                  <a:lnTo>
                    <a:pt x="860796" y="224153"/>
                  </a:lnTo>
                  <a:lnTo>
                    <a:pt x="860878" y="224385"/>
                  </a:lnTo>
                  <a:lnTo>
                    <a:pt x="861005" y="224618"/>
                  </a:lnTo>
                  <a:lnTo>
                    <a:pt x="861087" y="224812"/>
                  </a:lnTo>
                  <a:lnTo>
                    <a:pt x="861168" y="225045"/>
                  </a:lnTo>
                  <a:lnTo>
                    <a:pt x="861249" y="225278"/>
                  </a:lnTo>
                  <a:lnTo>
                    <a:pt x="861342" y="225511"/>
                  </a:lnTo>
                  <a:lnTo>
                    <a:pt x="861470" y="225705"/>
                  </a:lnTo>
                  <a:lnTo>
                    <a:pt x="861551" y="225937"/>
                  </a:lnTo>
                  <a:lnTo>
                    <a:pt x="861633" y="226170"/>
                  </a:lnTo>
                  <a:lnTo>
                    <a:pt x="861714" y="226403"/>
                  </a:lnTo>
                  <a:lnTo>
                    <a:pt x="861807" y="226597"/>
                  </a:lnTo>
                  <a:lnTo>
                    <a:pt x="861923" y="226830"/>
                  </a:lnTo>
                  <a:lnTo>
                    <a:pt x="862016" y="227063"/>
                  </a:lnTo>
                  <a:lnTo>
                    <a:pt x="862097" y="227308"/>
                  </a:lnTo>
                  <a:lnTo>
                    <a:pt x="862179" y="227489"/>
                  </a:lnTo>
                  <a:lnTo>
                    <a:pt x="862260" y="227722"/>
                  </a:lnTo>
                  <a:lnTo>
                    <a:pt x="862388" y="227968"/>
                  </a:lnTo>
                  <a:lnTo>
                    <a:pt x="862481" y="228201"/>
                  </a:lnTo>
                  <a:lnTo>
                    <a:pt x="862562" y="228434"/>
                  </a:lnTo>
                  <a:lnTo>
                    <a:pt x="862643" y="228628"/>
                  </a:lnTo>
                  <a:lnTo>
                    <a:pt x="862725" y="228860"/>
                  </a:lnTo>
                  <a:lnTo>
                    <a:pt x="862852" y="229093"/>
                  </a:lnTo>
                  <a:lnTo>
                    <a:pt x="862945" y="229326"/>
                  </a:lnTo>
                  <a:lnTo>
                    <a:pt x="863027" y="229520"/>
                  </a:lnTo>
                  <a:lnTo>
                    <a:pt x="863108" y="229753"/>
                  </a:lnTo>
                  <a:lnTo>
                    <a:pt x="863189" y="229986"/>
                  </a:lnTo>
                  <a:lnTo>
                    <a:pt x="863317" y="230218"/>
                  </a:lnTo>
                  <a:lnTo>
                    <a:pt x="863398" y="230412"/>
                  </a:lnTo>
                  <a:lnTo>
                    <a:pt x="863491" y="230645"/>
                  </a:lnTo>
                  <a:lnTo>
                    <a:pt x="863573" y="230878"/>
                  </a:lnTo>
                  <a:lnTo>
                    <a:pt x="863654" y="231111"/>
                  </a:lnTo>
                  <a:lnTo>
                    <a:pt x="863782" y="231357"/>
                  </a:lnTo>
                  <a:lnTo>
                    <a:pt x="863863" y="231538"/>
                  </a:lnTo>
                  <a:lnTo>
                    <a:pt x="863956" y="231770"/>
                  </a:lnTo>
                  <a:lnTo>
                    <a:pt x="864037" y="232016"/>
                  </a:lnTo>
                  <a:lnTo>
                    <a:pt x="864119" y="232249"/>
                  </a:lnTo>
                  <a:lnTo>
                    <a:pt x="864246" y="232482"/>
                  </a:lnTo>
                  <a:lnTo>
                    <a:pt x="864328" y="232663"/>
                  </a:lnTo>
                  <a:lnTo>
                    <a:pt x="864409" y="232909"/>
                  </a:lnTo>
                  <a:lnTo>
                    <a:pt x="864502" y="233141"/>
                  </a:lnTo>
                  <a:lnTo>
                    <a:pt x="864583" y="233374"/>
                  </a:lnTo>
                  <a:lnTo>
                    <a:pt x="864711" y="233607"/>
                  </a:lnTo>
                  <a:lnTo>
                    <a:pt x="864792" y="233801"/>
                  </a:lnTo>
                  <a:lnTo>
                    <a:pt x="864874" y="234034"/>
                  </a:lnTo>
                  <a:lnTo>
                    <a:pt x="864967" y="234267"/>
                  </a:lnTo>
                  <a:lnTo>
                    <a:pt x="865048" y="234499"/>
                  </a:lnTo>
                  <a:lnTo>
                    <a:pt x="865176" y="234745"/>
                  </a:lnTo>
                  <a:lnTo>
                    <a:pt x="865257" y="234926"/>
                  </a:lnTo>
                  <a:lnTo>
                    <a:pt x="865338" y="235159"/>
                  </a:lnTo>
                  <a:lnTo>
                    <a:pt x="865420" y="235405"/>
                  </a:lnTo>
                  <a:lnTo>
                    <a:pt x="865513" y="235638"/>
                  </a:lnTo>
                  <a:lnTo>
                    <a:pt x="865629" y="235870"/>
                  </a:lnTo>
                  <a:lnTo>
                    <a:pt x="865722" y="236064"/>
                  </a:lnTo>
                  <a:lnTo>
                    <a:pt x="865803" y="236297"/>
                  </a:lnTo>
                  <a:lnTo>
                    <a:pt x="865884" y="236530"/>
                  </a:lnTo>
                  <a:lnTo>
                    <a:pt x="865966" y="236763"/>
                  </a:lnTo>
                  <a:lnTo>
                    <a:pt x="866094" y="236996"/>
                  </a:lnTo>
                  <a:lnTo>
                    <a:pt x="866186" y="237241"/>
                  </a:lnTo>
                  <a:lnTo>
                    <a:pt x="866268" y="237422"/>
                  </a:lnTo>
                  <a:lnTo>
                    <a:pt x="866349" y="237655"/>
                  </a:lnTo>
                  <a:lnTo>
                    <a:pt x="866430" y="237888"/>
                  </a:lnTo>
                </a:path>
                <a:path w="926464" h="787400">
                  <a:moveTo>
                    <a:pt x="866430" y="237888"/>
                  </a:moveTo>
                  <a:lnTo>
                    <a:pt x="866558" y="238134"/>
                  </a:lnTo>
                  <a:lnTo>
                    <a:pt x="866651" y="238367"/>
                  </a:lnTo>
                  <a:lnTo>
                    <a:pt x="866732" y="238548"/>
                  </a:lnTo>
                  <a:lnTo>
                    <a:pt x="866814" y="238793"/>
                  </a:lnTo>
                  <a:lnTo>
                    <a:pt x="866895" y="239026"/>
                  </a:lnTo>
                  <a:lnTo>
                    <a:pt x="867023" y="239259"/>
                  </a:lnTo>
                  <a:lnTo>
                    <a:pt x="867104" y="239492"/>
                  </a:lnTo>
                  <a:lnTo>
                    <a:pt x="867197" y="239725"/>
                  </a:lnTo>
                  <a:lnTo>
                    <a:pt x="867278" y="239919"/>
                  </a:lnTo>
                  <a:lnTo>
                    <a:pt x="867360" y="240151"/>
                  </a:lnTo>
                  <a:lnTo>
                    <a:pt x="867488" y="240384"/>
                  </a:lnTo>
                  <a:lnTo>
                    <a:pt x="867569" y="240630"/>
                  </a:lnTo>
                  <a:lnTo>
                    <a:pt x="867662" y="240863"/>
                  </a:lnTo>
                  <a:lnTo>
                    <a:pt x="867743" y="241096"/>
                  </a:lnTo>
                  <a:lnTo>
                    <a:pt x="867824" y="241328"/>
                  </a:lnTo>
                  <a:lnTo>
                    <a:pt x="867952" y="241522"/>
                  </a:lnTo>
                  <a:lnTo>
                    <a:pt x="868034" y="241755"/>
                  </a:lnTo>
                  <a:lnTo>
                    <a:pt x="868115" y="241988"/>
                  </a:lnTo>
                  <a:lnTo>
                    <a:pt x="868208" y="242221"/>
                  </a:lnTo>
                  <a:lnTo>
                    <a:pt x="868289" y="242454"/>
                  </a:lnTo>
                  <a:lnTo>
                    <a:pt x="868417" y="242699"/>
                  </a:lnTo>
                  <a:lnTo>
                    <a:pt x="868498" y="242880"/>
                  </a:lnTo>
                  <a:lnTo>
                    <a:pt x="868580" y="243113"/>
                  </a:lnTo>
                  <a:lnTo>
                    <a:pt x="868672" y="243359"/>
                  </a:lnTo>
                  <a:lnTo>
                    <a:pt x="868754" y="243592"/>
                  </a:lnTo>
                  <a:lnTo>
                    <a:pt x="868882" y="243825"/>
                  </a:lnTo>
                  <a:lnTo>
                    <a:pt x="868963" y="244057"/>
                  </a:lnTo>
                  <a:lnTo>
                    <a:pt x="869044" y="244290"/>
                  </a:lnTo>
                  <a:lnTo>
                    <a:pt x="869126" y="244484"/>
                  </a:lnTo>
                  <a:lnTo>
                    <a:pt x="869218" y="244717"/>
                  </a:lnTo>
                  <a:lnTo>
                    <a:pt x="869335" y="244950"/>
                  </a:lnTo>
                  <a:lnTo>
                    <a:pt x="869428" y="245196"/>
                  </a:lnTo>
                  <a:lnTo>
                    <a:pt x="869509" y="245428"/>
                  </a:lnTo>
                  <a:lnTo>
                    <a:pt x="869590" y="245661"/>
                  </a:lnTo>
                  <a:lnTo>
                    <a:pt x="869672" y="245894"/>
                  </a:lnTo>
                  <a:lnTo>
                    <a:pt x="869799" y="246127"/>
                  </a:lnTo>
                  <a:lnTo>
                    <a:pt x="869892" y="246321"/>
                  </a:lnTo>
                  <a:lnTo>
                    <a:pt x="869974" y="246554"/>
                  </a:lnTo>
                  <a:lnTo>
                    <a:pt x="870055" y="246786"/>
                  </a:lnTo>
                  <a:lnTo>
                    <a:pt x="870136" y="247019"/>
                  </a:lnTo>
                  <a:lnTo>
                    <a:pt x="870264" y="247265"/>
                  </a:lnTo>
                  <a:lnTo>
                    <a:pt x="870357" y="247498"/>
                  </a:lnTo>
                  <a:lnTo>
                    <a:pt x="870438" y="247731"/>
                  </a:lnTo>
                  <a:lnTo>
                    <a:pt x="870520" y="247963"/>
                  </a:lnTo>
                  <a:lnTo>
                    <a:pt x="870601" y="248157"/>
                  </a:lnTo>
                  <a:lnTo>
                    <a:pt x="870729" y="248390"/>
                  </a:lnTo>
                  <a:lnTo>
                    <a:pt x="870810" y="248623"/>
                  </a:lnTo>
                  <a:lnTo>
                    <a:pt x="870903" y="248856"/>
                  </a:lnTo>
                  <a:lnTo>
                    <a:pt x="870984" y="249102"/>
                  </a:lnTo>
                  <a:lnTo>
                    <a:pt x="871066" y="249334"/>
                  </a:lnTo>
                  <a:lnTo>
                    <a:pt x="871193" y="249567"/>
                  </a:lnTo>
                  <a:lnTo>
                    <a:pt x="871275" y="249800"/>
                  </a:lnTo>
                  <a:lnTo>
                    <a:pt x="871368" y="250033"/>
                  </a:lnTo>
                  <a:lnTo>
                    <a:pt x="871449" y="250227"/>
                  </a:lnTo>
                  <a:lnTo>
                    <a:pt x="871530" y="250460"/>
                  </a:lnTo>
                  <a:lnTo>
                    <a:pt x="871658" y="250692"/>
                  </a:lnTo>
                  <a:lnTo>
                    <a:pt x="871739" y="250938"/>
                  </a:lnTo>
                  <a:lnTo>
                    <a:pt x="871821" y="251171"/>
                  </a:lnTo>
                  <a:lnTo>
                    <a:pt x="871914" y="251404"/>
                  </a:lnTo>
                  <a:lnTo>
                    <a:pt x="871995" y="251637"/>
                  </a:lnTo>
                  <a:lnTo>
                    <a:pt x="872123" y="251869"/>
                  </a:lnTo>
                  <a:lnTo>
                    <a:pt x="872204" y="252115"/>
                  </a:lnTo>
                  <a:lnTo>
                    <a:pt x="872285" y="252296"/>
                  </a:lnTo>
                  <a:lnTo>
                    <a:pt x="872378" y="252529"/>
                  </a:lnTo>
                  <a:lnTo>
                    <a:pt x="872460" y="252775"/>
                  </a:lnTo>
                  <a:lnTo>
                    <a:pt x="872587" y="253008"/>
                  </a:lnTo>
                  <a:lnTo>
                    <a:pt x="872669" y="253240"/>
                  </a:lnTo>
                  <a:lnTo>
                    <a:pt x="872750" y="253473"/>
                  </a:lnTo>
                  <a:lnTo>
                    <a:pt x="872831" y="253706"/>
                  </a:lnTo>
                  <a:lnTo>
                    <a:pt x="872924" y="253939"/>
                  </a:lnTo>
                  <a:lnTo>
                    <a:pt x="873040" y="254184"/>
                  </a:lnTo>
                  <a:lnTo>
                    <a:pt x="873133" y="254417"/>
                  </a:lnTo>
                  <a:lnTo>
                    <a:pt x="873215" y="254650"/>
                  </a:lnTo>
                  <a:lnTo>
                    <a:pt x="873296" y="254844"/>
                  </a:lnTo>
                  <a:lnTo>
                    <a:pt x="873377" y="255077"/>
                  </a:lnTo>
                  <a:lnTo>
                    <a:pt x="873505" y="255310"/>
                  </a:lnTo>
                  <a:lnTo>
                    <a:pt x="873598" y="255543"/>
                  </a:lnTo>
                  <a:lnTo>
                    <a:pt x="873679" y="255775"/>
                  </a:lnTo>
                  <a:lnTo>
                    <a:pt x="873761" y="256021"/>
                  </a:lnTo>
                  <a:lnTo>
                    <a:pt x="873842" y="256254"/>
                  </a:lnTo>
                  <a:lnTo>
                    <a:pt x="873970" y="256487"/>
                  </a:lnTo>
                  <a:lnTo>
                    <a:pt x="874063" y="256719"/>
                  </a:lnTo>
                  <a:lnTo>
                    <a:pt x="874144" y="256952"/>
                  </a:lnTo>
                  <a:lnTo>
                    <a:pt x="874225" y="257198"/>
                  </a:lnTo>
                  <a:lnTo>
                    <a:pt x="874307" y="257431"/>
                  </a:lnTo>
                  <a:lnTo>
                    <a:pt x="874434" y="257664"/>
                  </a:lnTo>
                  <a:lnTo>
                    <a:pt x="874516" y="257896"/>
                  </a:lnTo>
                  <a:lnTo>
                    <a:pt x="874609" y="258090"/>
                  </a:lnTo>
                  <a:lnTo>
                    <a:pt x="874690" y="258323"/>
                  </a:lnTo>
                  <a:lnTo>
                    <a:pt x="874771" y="258556"/>
                  </a:lnTo>
                  <a:lnTo>
                    <a:pt x="874899" y="258789"/>
                  </a:lnTo>
                  <a:lnTo>
                    <a:pt x="874980" y="259035"/>
                  </a:lnTo>
                  <a:lnTo>
                    <a:pt x="875073" y="259267"/>
                  </a:lnTo>
                  <a:lnTo>
                    <a:pt x="875155" y="259500"/>
                  </a:lnTo>
                  <a:lnTo>
                    <a:pt x="875236" y="259733"/>
                  </a:lnTo>
                  <a:lnTo>
                    <a:pt x="875364" y="259966"/>
                  </a:lnTo>
                  <a:lnTo>
                    <a:pt x="875445" y="260212"/>
                  </a:lnTo>
                  <a:lnTo>
                    <a:pt x="875526" y="260444"/>
                  </a:lnTo>
                  <a:lnTo>
                    <a:pt x="875619" y="260677"/>
                  </a:lnTo>
                  <a:lnTo>
                    <a:pt x="875701" y="260910"/>
                  </a:lnTo>
                  <a:lnTo>
                    <a:pt x="875828" y="261143"/>
                  </a:lnTo>
                  <a:lnTo>
                    <a:pt x="875910" y="261376"/>
                  </a:lnTo>
                  <a:lnTo>
                    <a:pt x="875991" y="261621"/>
                  </a:lnTo>
                  <a:lnTo>
                    <a:pt x="876084" y="261854"/>
                  </a:lnTo>
                  <a:lnTo>
                    <a:pt x="876165" y="262035"/>
                  </a:lnTo>
                  <a:lnTo>
                    <a:pt x="876293" y="262281"/>
                  </a:lnTo>
                  <a:lnTo>
                    <a:pt x="876374" y="262514"/>
                  </a:lnTo>
                  <a:lnTo>
                    <a:pt x="876456" y="262747"/>
                  </a:lnTo>
                  <a:lnTo>
                    <a:pt x="876537" y="262979"/>
                  </a:lnTo>
                  <a:lnTo>
                    <a:pt x="876630" y="263212"/>
                  </a:lnTo>
                  <a:lnTo>
                    <a:pt x="876746" y="263458"/>
                  </a:lnTo>
                  <a:lnTo>
                    <a:pt x="876839" y="263691"/>
                  </a:lnTo>
                  <a:lnTo>
                    <a:pt x="876920" y="263924"/>
                  </a:lnTo>
                  <a:lnTo>
                    <a:pt x="877002" y="264156"/>
                  </a:lnTo>
                  <a:lnTo>
                    <a:pt x="877083" y="264389"/>
                  </a:lnTo>
                  <a:lnTo>
                    <a:pt x="877211" y="264635"/>
                  </a:lnTo>
                  <a:lnTo>
                    <a:pt x="877304" y="264868"/>
                  </a:lnTo>
                  <a:lnTo>
                    <a:pt x="877385" y="265100"/>
                  </a:lnTo>
                  <a:lnTo>
                    <a:pt x="877466" y="265333"/>
                  </a:lnTo>
                  <a:lnTo>
                    <a:pt x="877548" y="265566"/>
                  </a:lnTo>
                  <a:lnTo>
                    <a:pt x="877676" y="265812"/>
                  </a:lnTo>
                  <a:lnTo>
                    <a:pt x="877757" y="266045"/>
                  </a:lnTo>
                  <a:lnTo>
                    <a:pt x="877850" y="266277"/>
                  </a:lnTo>
                  <a:lnTo>
                    <a:pt x="877931" y="266510"/>
                  </a:lnTo>
                  <a:lnTo>
                    <a:pt x="878012" y="266743"/>
                  </a:lnTo>
                  <a:lnTo>
                    <a:pt x="878140" y="266989"/>
                  </a:lnTo>
                  <a:lnTo>
                    <a:pt x="878222" y="267222"/>
                  </a:lnTo>
                  <a:lnTo>
                    <a:pt x="878314" y="267454"/>
                  </a:lnTo>
                  <a:lnTo>
                    <a:pt x="878396" y="267687"/>
                  </a:lnTo>
                  <a:lnTo>
                    <a:pt x="878477" y="267920"/>
                  </a:lnTo>
                  <a:lnTo>
                    <a:pt x="878605" y="268166"/>
                  </a:lnTo>
                  <a:lnTo>
                    <a:pt x="878686" y="268399"/>
                  </a:lnTo>
                  <a:lnTo>
                    <a:pt x="878779" y="268631"/>
                  </a:lnTo>
                  <a:lnTo>
                    <a:pt x="878860" y="268864"/>
                  </a:lnTo>
                  <a:lnTo>
                    <a:pt x="878942" y="269058"/>
                  </a:lnTo>
                  <a:lnTo>
                    <a:pt x="879070" y="269291"/>
                  </a:lnTo>
                  <a:lnTo>
                    <a:pt x="879151" y="269524"/>
                  </a:lnTo>
                  <a:lnTo>
                    <a:pt x="879232" y="269757"/>
                  </a:lnTo>
                  <a:lnTo>
                    <a:pt x="879325" y="269989"/>
                  </a:lnTo>
                  <a:lnTo>
                    <a:pt x="879406" y="270235"/>
                  </a:lnTo>
                  <a:lnTo>
                    <a:pt x="879534" y="270468"/>
                  </a:lnTo>
                  <a:lnTo>
                    <a:pt x="879616" y="270701"/>
                  </a:lnTo>
                  <a:lnTo>
                    <a:pt x="879697" y="270934"/>
                  </a:lnTo>
                  <a:lnTo>
                    <a:pt x="879790" y="271166"/>
                  </a:lnTo>
                  <a:lnTo>
                    <a:pt x="879871" y="271412"/>
                  </a:lnTo>
                  <a:lnTo>
                    <a:pt x="879999" y="271645"/>
                  </a:lnTo>
                  <a:lnTo>
                    <a:pt x="880080" y="271878"/>
                  </a:lnTo>
                  <a:lnTo>
                    <a:pt x="880162" y="272111"/>
                  </a:lnTo>
                  <a:lnTo>
                    <a:pt x="880243" y="272343"/>
                  </a:lnTo>
                  <a:lnTo>
                    <a:pt x="880336" y="272589"/>
                  </a:lnTo>
                  <a:lnTo>
                    <a:pt x="880789" y="273766"/>
                  </a:lnTo>
                  <a:lnTo>
                    <a:pt x="880917" y="273999"/>
                  </a:lnTo>
                  <a:lnTo>
                    <a:pt x="881010" y="274232"/>
                  </a:lnTo>
                  <a:lnTo>
                    <a:pt x="881091" y="274464"/>
                  </a:lnTo>
                  <a:lnTo>
                    <a:pt x="881172" y="274697"/>
                  </a:lnTo>
                  <a:lnTo>
                    <a:pt x="881254" y="274943"/>
                  </a:lnTo>
                  <a:lnTo>
                    <a:pt x="881381" y="275176"/>
                  </a:lnTo>
                  <a:lnTo>
                    <a:pt x="881463" y="275409"/>
                  </a:lnTo>
                  <a:lnTo>
                    <a:pt x="881556" y="275641"/>
                  </a:lnTo>
                  <a:lnTo>
                    <a:pt x="881637" y="275874"/>
                  </a:lnTo>
                  <a:lnTo>
                    <a:pt x="881718" y="276120"/>
                  </a:lnTo>
                  <a:lnTo>
                    <a:pt x="881846" y="276353"/>
                  </a:lnTo>
                  <a:lnTo>
                    <a:pt x="881927" y="276586"/>
                  </a:lnTo>
                  <a:lnTo>
                    <a:pt x="882020" y="276870"/>
                  </a:lnTo>
                  <a:lnTo>
                    <a:pt x="882102" y="277103"/>
                  </a:lnTo>
                  <a:lnTo>
                    <a:pt x="882183" y="277336"/>
                  </a:lnTo>
                  <a:lnTo>
                    <a:pt x="882311" y="277569"/>
                  </a:lnTo>
                  <a:lnTo>
                    <a:pt x="882392" y="277814"/>
                  </a:lnTo>
                  <a:lnTo>
                    <a:pt x="882485" y="278047"/>
                  </a:lnTo>
                  <a:lnTo>
                    <a:pt x="882566" y="278280"/>
                  </a:lnTo>
                  <a:lnTo>
                    <a:pt x="882648" y="278513"/>
                  </a:lnTo>
                  <a:lnTo>
                    <a:pt x="882775" y="278745"/>
                  </a:lnTo>
                  <a:lnTo>
                    <a:pt x="882857" y="278991"/>
                  </a:lnTo>
                  <a:lnTo>
                    <a:pt x="882938" y="279224"/>
                  </a:lnTo>
                  <a:lnTo>
                    <a:pt x="883031" y="279457"/>
                  </a:lnTo>
                  <a:lnTo>
                    <a:pt x="883112" y="279690"/>
                  </a:lnTo>
                  <a:lnTo>
                    <a:pt x="883240" y="279922"/>
                  </a:lnTo>
                  <a:lnTo>
                    <a:pt x="883321" y="280168"/>
                  </a:lnTo>
                  <a:lnTo>
                    <a:pt x="883403" y="280401"/>
                  </a:lnTo>
                  <a:lnTo>
                    <a:pt x="883496" y="280634"/>
                  </a:lnTo>
                  <a:lnTo>
                    <a:pt x="883577" y="280867"/>
                  </a:lnTo>
                  <a:lnTo>
                    <a:pt x="883705" y="281099"/>
                  </a:lnTo>
                  <a:lnTo>
                    <a:pt x="883786" y="281345"/>
                  </a:lnTo>
                  <a:lnTo>
                    <a:pt x="883867" y="281578"/>
                  </a:lnTo>
                  <a:lnTo>
                    <a:pt x="883949" y="281811"/>
                  </a:lnTo>
                  <a:lnTo>
                    <a:pt x="884042" y="282044"/>
                  </a:lnTo>
                  <a:lnTo>
                    <a:pt x="884169" y="282276"/>
                  </a:lnTo>
                  <a:lnTo>
                    <a:pt x="884251" y="282522"/>
                  </a:lnTo>
                  <a:lnTo>
                    <a:pt x="884332" y="282755"/>
                  </a:lnTo>
                  <a:lnTo>
                    <a:pt x="884413" y="282988"/>
                  </a:lnTo>
                  <a:lnTo>
                    <a:pt x="884541" y="283221"/>
                  </a:lnTo>
                  <a:lnTo>
                    <a:pt x="884622" y="283453"/>
                  </a:lnTo>
                  <a:lnTo>
                    <a:pt x="884715" y="283699"/>
                  </a:lnTo>
                  <a:lnTo>
                    <a:pt x="884797" y="283932"/>
                  </a:lnTo>
                  <a:lnTo>
                    <a:pt x="884878" y="284165"/>
                  </a:lnTo>
                </a:path>
                <a:path w="926464" h="787400">
                  <a:moveTo>
                    <a:pt x="884878" y="284165"/>
                  </a:moveTo>
                  <a:lnTo>
                    <a:pt x="885006" y="284449"/>
                  </a:lnTo>
                  <a:lnTo>
                    <a:pt x="885087" y="284682"/>
                  </a:lnTo>
                  <a:lnTo>
                    <a:pt x="885168" y="284915"/>
                  </a:lnTo>
                  <a:lnTo>
                    <a:pt x="885261" y="285148"/>
                  </a:lnTo>
                  <a:lnTo>
                    <a:pt x="885343" y="285393"/>
                  </a:lnTo>
                  <a:lnTo>
                    <a:pt x="885470" y="285626"/>
                  </a:lnTo>
                  <a:lnTo>
                    <a:pt x="885552" y="285859"/>
                  </a:lnTo>
                  <a:lnTo>
                    <a:pt x="885633" y="286092"/>
                  </a:lnTo>
                  <a:lnTo>
                    <a:pt x="885726" y="286325"/>
                  </a:lnTo>
                  <a:lnTo>
                    <a:pt x="885807" y="286570"/>
                  </a:lnTo>
                  <a:lnTo>
                    <a:pt x="885935" y="286803"/>
                  </a:lnTo>
                  <a:lnTo>
                    <a:pt x="886016" y="287036"/>
                  </a:lnTo>
                  <a:lnTo>
                    <a:pt x="886098" y="287269"/>
                  </a:lnTo>
                  <a:lnTo>
                    <a:pt x="886191" y="287502"/>
                  </a:lnTo>
                  <a:lnTo>
                    <a:pt x="886272" y="287747"/>
                  </a:lnTo>
                  <a:lnTo>
                    <a:pt x="886400" y="287980"/>
                  </a:lnTo>
                  <a:lnTo>
                    <a:pt x="886481" y="288213"/>
                  </a:lnTo>
                  <a:lnTo>
                    <a:pt x="886562" y="288446"/>
                  </a:lnTo>
                  <a:lnTo>
                    <a:pt x="886644" y="288730"/>
                  </a:lnTo>
                  <a:lnTo>
                    <a:pt x="886737" y="288963"/>
                  </a:lnTo>
                  <a:lnTo>
                    <a:pt x="886864" y="289196"/>
                  </a:lnTo>
                  <a:lnTo>
                    <a:pt x="886946" y="289442"/>
                  </a:lnTo>
                  <a:lnTo>
                    <a:pt x="887027" y="289674"/>
                  </a:lnTo>
                  <a:lnTo>
                    <a:pt x="887108" y="289907"/>
                  </a:lnTo>
                  <a:lnTo>
                    <a:pt x="887201" y="290140"/>
                  </a:lnTo>
                  <a:lnTo>
                    <a:pt x="887318" y="290373"/>
                  </a:lnTo>
                  <a:lnTo>
                    <a:pt x="887410" y="290619"/>
                  </a:lnTo>
                  <a:lnTo>
                    <a:pt x="887492" y="290851"/>
                  </a:lnTo>
                  <a:lnTo>
                    <a:pt x="887573" y="291084"/>
                  </a:lnTo>
                  <a:lnTo>
                    <a:pt x="887654" y="291317"/>
                  </a:lnTo>
                  <a:lnTo>
                    <a:pt x="887782" y="291550"/>
                  </a:lnTo>
                  <a:lnTo>
                    <a:pt x="887875" y="291796"/>
                  </a:lnTo>
                  <a:lnTo>
                    <a:pt x="887956" y="292067"/>
                  </a:lnTo>
                  <a:lnTo>
                    <a:pt x="888038" y="292313"/>
                  </a:lnTo>
                  <a:lnTo>
                    <a:pt x="888119" y="292546"/>
                  </a:lnTo>
                  <a:lnTo>
                    <a:pt x="888247" y="292778"/>
                  </a:lnTo>
                  <a:lnTo>
                    <a:pt x="888328" y="293011"/>
                  </a:lnTo>
                  <a:lnTo>
                    <a:pt x="888421" y="293244"/>
                  </a:lnTo>
                  <a:lnTo>
                    <a:pt x="888502" y="293490"/>
                  </a:lnTo>
                  <a:lnTo>
                    <a:pt x="888584" y="293723"/>
                  </a:lnTo>
                  <a:lnTo>
                    <a:pt x="888712" y="293955"/>
                  </a:lnTo>
                  <a:lnTo>
                    <a:pt x="888793" y="294188"/>
                  </a:lnTo>
                  <a:lnTo>
                    <a:pt x="888874" y="294421"/>
                  </a:lnTo>
                  <a:lnTo>
                    <a:pt x="888967" y="294667"/>
                  </a:lnTo>
                  <a:lnTo>
                    <a:pt x="889048" y="294900"/>
                  </a:lnTo>
                  <a:lnTo>
                    <a:pt x="889176" y="295184"/>
                  </a:lnTo>
                  <a:lnTo>
                    <a:pt x="889258" y="295417"/>
                  </a:lnTo>
                  <a:lnTo>
                    <a:pt x="889339" y="295650"/>
                  </a:lnTo>
                  <a:lnTo>
                    <a:pt x="889432" y="295883"/>
                  </a:lnTo>
                  <a:lnTo>
                    <a:pt x="889513" y="296115"/>
                  </a:lnTo>
                  <a:lnTo>
                    <a:pt x="889641" y="296361"/>
                  </a:lnTo>
                  <a:lnTo>
                    <a:pt x="889722" y="296594"/>
                  </a:lnTo>
                  <a:lnTo>
                    <a:pt x="889804" y="296827"/>
                  </a:lnTo>
                  <a:lnTo>
                    <a:pt x="889896" y="297060"/>
                  </a:lnTo>
                  <a:lnTo>
                    <a:pt x="889978" y="297292"/>
                  </a:lnTo>
                  <a:lnTo>
                    <a:pt x="890106" y="297538"/>
                  </a:lnTo>
                  <a:lnTo>
                    <a:pt x="890187" y="297810"/>
                  </a:lnTo>
                  <a:lnTo>
                    <a:pt x="890268" y="298055"/>
                  </a:lnTo>
                  <a:lnTo>
                    <a:pt x="890350" y="298288"/>
                  </a:lnTo>
                  <a:lnTo>
                    <a:pt x="890442" y="298521"/>
                  </a:lnTo>
                  <a:lnTo>
                    <a:pt x="890570" y="298754"/>
                  </a:lnTo>
                  <a:lnTo>
                    <a:pt x="890652" y="298987"/>
                  </a:lnTo>
                  <a:lnTo>
                    <a:pt x="890733" y="299232"/>
                  </a:lnTo>
                  <a:lnTo>
                    <a:pt x="890814" y="299465"/>
                  </a:lnTo>
                  <a:lnTo>
                    <a:pt x="890907" y="299698"/>
                  </a:lnTo>
                  <a:lnTo>
                    <a:pt x="891023" y="299931"/>
                  </a:lnTo>
                  <a:lnTo>
                    <a:pt x="891116" y="300215"/>
                  </a:lnTo>
                  <a:lnTo>
                    <a:pt x="891198" y="300448"/>
                  </a:lnTo>
                  <a:lnTo>
                    <a:pt x="891279" y="300681"/>
                  </a:lnTo>
                  <a:lnTo>
                    <a:pt x="891360" y="300927"/>
                  </a:lnTo>
                  <a:lnTo>
                    <a:pt x="891488" y="301159"/>
                  </a:lnTo>
                  <a:lnTo>
                    <a:pt x="891581" y="301392"/>
                  </a:lnTo>
                  <a:lnTo>
                    <a:pt x="891662" y="301625"/>
                  </a:lnTo>
                  <a:lnTo>
                    <a:pt x="891744" y="301858"/>
                  </a:lnTo>
                  <a:lnTo>
                    <a:pt x="891825" y="302104"/>
                  </a:lnTo>
                  <a:lnTo>
                    <a:pt x="891953" y="302375"/>
                  </a:lnTo>
                  <a:lnTo>
                    <a:pt x="892034" y="302621"/>
                  </a:lnTo>
                  <a:lnTo>
                    <a:pt x="892127" y="302854"/>
                  </a:lnTo>
                  <a:lnTo>
                    <a:pt x="892208" y="303087"/>
                  </a:lnTo>
                  <a:lnTo>
                    <a:pt x="892290" y="303319"/>
                  </a:lnTo>
                  <a:lnTo>
                    <a:pt x="892417" y="303552"/>
                  </a:lnTo>
                  <a:lnTo>
                    <a:pt x="892499" y="303798"/>
                  </a:lnTo>
                  <a:lnTo>
                    <a:pt x="892580" y="304031"/>
                  </a:lnTo>
                  <a:lnTo>
                    <a:pt x="892673" y="304264"/>
                  </a:lnTo>
                  <a:lnTo>
                    <a:pt x="892754" y="304548"/>
                  </a:lnTo>
                  <a:lnTo>
                    <a:pt x="892882" y="304781"/>
                  </a:lnTo>
                  <a:lnTo>
                    <a:pt x="892963" y="305014"/>
                  </a:lnTo>
                  <a:lnTo>
                    <a:pt x="893045" y="305247"/>
                  </a:lnTo>
                  <a:lnTo>
                    <a:pt x="893138" y="305492"/>
                  </a:lnTo>
                  <a:lnTo>
                    <a:pt x="893219" y="305725"/>
                  </a:lnTo>
                  <a:lnTo>
                    <a:pt x="893347" y="305958"/>
                  </a:lnTo>
                  <a:lnTo>
                    <a:pt x="893428" y="306191"/>
                  </a:lnTo>
                  <a:lnTo>
                    <a:pt x="893509" y="306475"/>
                  </a:lnTo>
                  <a:lnTo>
                    <a:pt x="893602" y="306708"/>
                  </a:lnTo>
                  <a:lnTo>
                    <a:pt x="893684" y="306941"/>
                  </a:lnTo>
                  <a:lnTo>
                    <a:pt x="893811" y="307187"/>
                  </a:lnTo>
                  <a:lnTo>
                    <a:pt x="893893" y="307419"/>
                  </a:lnTo>
                  <a:lnTo>
                    <a:pt x="893974" y="307652"/>
                  </a:lnTo>
                  <a:lnTo>
                    <a:pt x="894055" y="307885"/>
                  </a:lnTo>
                  <a:lnTo>
                    <a:pt x="894148" y="308118"/>
                  </a:lnTo>
                  <a:lnTo>
                    <a:pt x="894276" y="308402"/>
                  </a:lnTo>
                  <a:lnTo>
                    <a:pt x="894357" y="308635"/>
                  </a:lnTo>
                  <a:lnTo>
                    <a:pt x="894439" y="308881"/>
                  </a:lnTo>
                  <a:lnTo>
                    <a:pt x="894520" y="309114"/>
                  </a:lnTo>
                  <a:lnTo>
                    <a:pt x="894613" y="309346"/>
                  </a:lnTo>
                  <a:lnTo>
                    <a:pt x="894729" y="309579"/>
                  </a:lnTo>
                  <a:lnTo>
                    <a:pt x="894822" y="309812"/>
                  </a:lnTo>
                  <a:lnTo>
                    <a:pt x="894903" y="310058"/>
                  </a:lnTo>
                  <a:lnTo>
                    <a:pt x="894985" y="310329"/>
                  </a:lnTo>
                  <a:lnTo>
                    <a:pt x="895066" y="310575"/>
                  </a:lnTo>
                  <a:lnTo>
                    <a:pt x="895531" y="311752"/>
                  </a:lnTo>
                  <a:lnTo>
                    <a:pt x="895658" y="312024"/>
                  </a:lnTo>
                  <a:lnTo>
                    <a:pt x="895740" y="312269"/>
                  </a:lnTo>
                  <a:lnTo>
                    <a:pt x="895833" y="312502"/>
                  </a:lnTo>
                  <a:lnTo>
                    <a:pt x="895914" y="312735"/>
                  </a:lnTo>
                  <a:lnTo>
                    <a:pt x="895995" y="312968"/>
                  </a:lnTo>
                  <a:lnTo>
                    <a:pt x="896123" y="313201"/>
                  </a:lnTo>
                  <a:lnTo>
                    <a:pt x="896204" y="313446"/>
                  </a:lnTo>
                  <a:lnTo>
                    <a:pt x="896286" y="313718"/>
                  </a:lnTo>
                  <a:lnTo>
                    <a:pt x="896379" y="313964"/>
                  </a:lnTo>
                  <a:lnTo>
                    <a:pt x="896460" y="314197"/>
                  </a:lnTo>
                  <a:lnTo>
                    <a:pt x="896588" y="314429"/>
                  </a:lnTo>
                  <a:lnTo>
                    <a:pt x="896669" y="314662"/>
                  </a:lnTo>
                  <a:lnTo>
                    <a:pt x="896750" y="314895"/>
                  </a:lnTo>
                  <a:lnTo>
                    <a:pt x="896843" y="315141"/>
                  </a:lnTo>
                  <a:lnTo>
                    <a:pt x="896925" y="315412"/>
                  </a:lnTo>
                  <a:lnTo>
                    <a:pt x="897052" y="315658"/>
                  </a:lnTo>
                  <a:lnTo>
                    <a:pt x="897134" y="315891"/>
                  </a:lnTo>
                  <a:lnTo>
                    <a:pt x="897215" y="316124"/>
                  </a:lnTo>
                  <a:lnTo>
                    <a:pt x="897308" y="316357"/>
                  </a:lnTo>
                  <a:lnTo>
                    <a:pt x="897389" y="316589"/>
                  </a:lnTo>
                  <a:lnTo>
                    <a:pt x="897517" y="316835"/>
                  </a:lnTo>
                  <a:lnTo>
                    <a:pt x="897598" y="317107"/>
                  </a:lnTo>
                  <a:lnTo>
                    <a:pt x="897680" y="317352"/>
                  </a:lnTo>
                  <a:lnTo>
                    <a:pt x="897761" y="317585"/>
                  </a:lnTo>
                  <a:lnTo>
                    <a:pt x="897854" y="317818"/>
                  </a:lnTo>
                  <a:lnTo>
                    <a:pt x="897982" y="318051"/>
                  </a:lnTo>
                  <a:lnTo>
                    <a:pt x="898063" y="318284"/>
                  </a:lnTo>
                  <a:lnTo>
                    <a:pt x="898144" y="318568"/>
                  </a:lnTo>
                  <a:lnTo>
                    <a:pt x="898226" y="318801"/>
                  </a:lnTo>
                  <a:lnTo>
                    <a:pt x="898319" y="319047"/>
                  </a:lnTo>
                  <a:lnTo>
                    <a:pt x="898435" y="319280"/>
                  </a:lnTo>
                  <a:lnTo>
                    <a:pt x="898528" y="319512"/>
                  </a:lnTo>
                  <a:lnTo>
                    <a:pt x="898609" y="319745"/>
                  </a:lnTo>
                  <a:lnTo>
                    <a:pt x="898690" y="319978"/>
                  </a:lnTo>
                  <a:lnTo>
                    <a:pt x="898772" y="320262"/>
                  </a:lnTo>
                  <a:lnTo>
                    <a:pt x="898900" y="320508"/>
                  </a:lnTo>
                  <a:lnTo>
                    <a:pt x="898992" y="320741"/>
                  </a:lnTo>
                  <a:lnTo>
                    <a:pt x="899074" y="320974"/>
                  </a:lnTo>
                  <a:lnTo>
                    <a:pt x="899155" y="321207"/>
                  </a:lnTo>
                  <a:lnTo>
                    <a:pt x="899236" y="321439"/>
                  </a:lnTo>
                  <a:lnTo>
                    <a:pt x="899364" y="321724"/>
                  </a:lnTo>
                  <a:lnTo>
                    <a:pt x="899446" y="321957"/>
                  </a:lnTo>
                  <a:lnTo>
                    <a:pt x="899538" y="322203"/>
                  </a:lnTo>
                  <a:lnTo>
                    <a:pt x="899620" y="322435"/>
                  </a:lnTo>
                  <a:lnTo>
                    <a:pt x="899701" y="322668"/>
                  </a:lnTo>
                  <a:lnTo>
                    <a:pt x="899829" y="322901"/>
                  </a:lnTo>
                  <a:lnTo>
                    <a:pt x="899910" y="323185"/>
                  </a:lnTo>
                  <a:lnTo>
                    <a:pt x="899991" y="323418"/>
                  </a:lnTo>
                  <a:lnTo>
                    <a:pt x="900084" y="323651"/>
                  </a:lnTo>
                  <a:lnTo>
                    <a:pt x="900166" y="323897"/>
                  </a:lnTo>
                  <a:lnTo>
                    <a:pt x="900294" y="324130"/>
                  </a:lnTo>
                  <a:lnTo>
                    <a:pt x="900375" y="324362"/>
                  </a:lnTo>
                  <a:lnTo>
                    <a:pt x="900456" y="324647"/>
                  </a:lnTo>
                  <a:lnTo>
                    <a:pt x="900549" y="324880"/>
                  </a:lnTo>
                  <a:lnTo>
                    <a:pt x="900630" y="325113"/>
                  </a:lnTo>
                  <a:lnTo>
                    <a:pt x="900758" y="325345"/>
                  </a:lnTo>
                  <a:lnTo>
                    <a:pt x="900840" y="325591"/>
                  </a:lnTo>
                  <a:lnTo>
                    <a:pt x="900921" y="325863"/>
                  </a:lnTo>
                  <a:lnTo>
                    <a:pt x="901014" y="326108"/>
                  </a:lnTo>
                  <a:lnTo>
                    <a:pt x="901095" y="326341"/>
                  </a:lnTo>
                  <a:lnTo>
                    <a:pt x="901223" y="326574"/>
                  </a:lnTo>
                  <a:lnTo>
                    <a:pt x="901304" y="326807"/>
                  </a:lnTo>
                  <a:lnTo>
                    <a:pt x="901386" y="327040"/>
                  </a:lnTo>
                  <a:lnTo>
                    <a:pt x="901467" y="327324"/>
                  </a:lnTo>
                  <a:lnTo>
                    <a:pt x="901560" y="327557"/>
                  </a:lnTo>
                  <a:lnTo>
                    <a:pt x="901688" y="327803"/>
                  </a:lnTo>
                  <a:lnTo>
                    <a:pt x="901769" y="328036"/>
                  </a:lnTo>
                  <a:lnTo>
                    <a:pt x="901850" y="328268"/>
                  </a:lnTo>
                  <a:lnTo>
                    <a:pt x="901932" y="328501"/>
                  </a:lnTo>
                  <a:lnTo>
                    <a:pt x="902024" y="328786"/>
                  </a:lnTo>
                  <a:lnTo>
                    <a:pt x="902141" y="329019"/>
                  </a:lnTo>
                  <a:lnTo>
                    <a:pt x="902234" y="329251"/>
                  </a:lnTo>
                  <a:lnTo>
                    <a:pt x="902315" y="329497"/>
                  </a:lnTo>
                  <a:lnTo>
                    <a:pt x="902396" y="329730"/>
                  </a:lnTo>
                  <a:lnTo>
                    <a:pt x="902478" y="330014"/>
                  </a:lnTo>
                  <a:lnTo>
                    <a:pt x="902605" y="330247"/>
                  </a:lnTo>
                  <a:lnTo>
                    <a:pt x="902698" y="330480"/>
                  </a:lnTo>
                  <a:lnTo>
                    <a:pt x="902780" y="330713"/>
                  </a:lnTo>
                  <a:lnTo>
                    <a:pt x="902861" y="330946"/>
                  </a:lnTo>
                  <a:lnTo>
                    <a:pt x="902942" y="331230"/>
                  </a:lnTo>
                  <a:lnTo>
                    <a:pt x="903070" y="331463"/>
                  </a:lnTo>
                  <a:lnTo>
                    <a:pt x="903151" y="331709"/>
                  </a:lnTo>
                  <a:lnTo>
                    <a:pt x="903244" y="331942"/>
                  </a:lnTo>
                  <a:lnTo>
                    <a:pt x="903326" y="332174"/>
                  </a:lnTo>
                </a:path>
                <a:path w="926464" h="787400">
                  <a:moveTo>
                    <a:pt x="903326" y="332174"/>
                  </a:moveTo>
                  <a:lnTo>
                    <a:pt x="903407" y="332407"/>
                  </a:lnTo>
                  <a:lnTo>
                    <a:pt x="903535" y="332692"/>
                  </a:lnTo>
                  <a:lnTo>
                    <a:pt x="903616" y="332925"/>
                  </a:lnTo>
                  <a:lnTo>
                    <a:pt x="903697" y="333157"/>
                  </a:lnTo>
                  <a:lnTo>
                    <a:pt x="903790" y="333403"/>
                  </a:lnTo>
                  <a:lnTo>
                    <a:pt x="903872" y="333636"/>
                  </a:lnTo>
                  <a:lnTo>
                    <a:pt x="903999" y="333920"/>
                  </a:lnTo>
                  <a:lnTo>
                    <a:pt x="904081" y="334153"/>
                  </a:lnTo>
                  <a:lnTo>
                    <a:pt x="904162" y="334386"/>
                  </a:lnTo>
                  <a:lnTo>
                    <a:pt x="904255" y="334619"/>
                  </a:lnTo>
                  <a:lnTo>
                    <a:pt x="904336" y="334865"/>
                  </a:lnTo>
                  <a:lnTo>
                    <a:pt x="904464" y="335136"/>
                  </a:lnTo>
                  <a:lnTo>
                    <a:pt x="904545" y="335382"/>
                  </a:lnTo>
                  <a:lnTo>
                    <a:pt x="904627" y="335615"/>
                  </a:lnTo>
                  <a:lnTo>
                    <a:pt x="904720" y="335848"/>
                  </a:lnTo>
                  <a:lnTo>
                    <a:pt x="904801" y="336080"/>
                  </a:lnTo>
                  <a:lnTo>
                    <a:pt x="904929" y="336365"/>
                  </a:lnTo>
                  <a:lnTo>
                    <a:pt x="905010" y="336598"/>
                  </a:lnTo>
                  <a:lnTo>
                    <a:pt x="905091" y="336830"/>
                  </a:lnTo>
                  <a:lnTo>
                    <a:pt x="905173" y="337076"/>
                  </a:lnTo>
                  <a:lnTo>
                    <a:pt x="905266" y="337309"/>
                  </a:lnTo>
                  <a:lnTo>
                    <a:pt x="905393" y="337594"/>
                  </a:lnTo>
                  <a:lnTo>
                    <a:pt x="905475" y="337826"/>
                  </a:lnTo>
                  <a:lnTo>
                    <a:pt x="905556" y="338059"/>
                  </a:lnTo>
                  <a:lnTo>
                    <a:pt x="905637" y="338292"/>
                  </a:lnTo>
                  <a:lnTo>
                    <a:pt x="905730" y="338525"/>
                  </a:lnTo>
                  <a:lnTo>
                    <a:pt x="905846" y="338809"/>
                  </a:lnTo>
                  <a:lnTo>
                    <a:pt x="905939" y="339042"/>
                  </a:lnTo>
                  <a:lnTo>
                    <a:pt x="906021" y="339288"/>
                  </a:lnTo>
                  <a:lnTo>
                    <a:pt x="906102" y="339521"/>
                  </a:lnTo>
                  <a:lnTo>
                    <a:pt x="906183" y="339753"/>
                  </a:lnTo>
                  <a:lnTo>
                    <a:pt x="906311" y="340038"/>
                  </a:lnTo>
                  <a:lnTo>
                    <a:pt x="906404" y="340271"/>
                  </a:lnTo>
                  <a:lnTo>
                    <a:pt x="906485" y="340504"/>
                  </a:lnTo>
                  <a:lnTo>
                    <a:pt x="906567" y="340736"/>
                  </a:lnTo>
                  <a:lnTo>
                    <a:pt x="906648" y="340982"/>
                  </a:lnTo>
                  <a:lnTo>
                    <a:pt x="906776" y="341254"/>
                  </a:lnTo>
                  <a:lnTo>
                    <a:pt x="906857" y="341500"/>
                  </a:lnTo>
                  <a:lnTo>
                    <a:pt x="906950" y="341732"/>
                  </a:lnTo>
                  <a:lnTo>
                    <a:pt x="907031" y="341965"/>
                  </a:lnTo>
                  <a:lnTo>
                    <a:pt x="907113" y="342198"/>
                  </a:lnTo>
                  <a:lnTo>
                    <a:pt x="907240" y="342482"/>
                  </a:lnTo>
                  <a:lnTo>
                    <a:pt x="907322" y="342715"/>
                  </a:lnTo>
                  <a:lnTo>
                    <a:pt x="907403" y="342948"/>
                  </a:lnTo>
                  <a:lnTo>
                    <a:pt x="907496" y="343194"/>
                  </a:lnTo>
                  <a:lnTo>
                    <a:pt x="907577" y="343427"/>
                  </a:lnTo>
                  <a:lnTo>
                    <a:pt x="907705" y="343711"/>
                  </a:lnTo>
                  <a:lnTo>
                    <a:pt x="907786" y="343944"/>
                  </a:lnTo>
                  <a:lnTo>
                    <a:pt x="907868" y="344177"/>
                  </a:lnTo>
                  <a:lnTo>
                    <a:pt x="907961" y="344410"/>
                  </a:lnTo>
                  <a:lnTo>
                    <a:pt x="908042" y="344694"/>
                  </a:lnTo>
                  <a:lnTo>
                    <a:pt x="908170" y="344927"/>
                  </a:lnTo>
                  <a:lnTo>
                    <a:pt x="908251" y="345173"/>
                  </a:lnTo>
                  <a:lnTo>
                    <a:pt x="908332" y="345405"/>
                  </a:lnTo>
                  <a:lnTo>
                    <a:pt x="908414" y="345638"/>
                  </a:lnTo>
                  <a:lnTo>
                    <a:pt x="908507" y="345923"/>
                  </a:lnTo>
                  <a:lnTo>
                    <a:pt x="908634" y="346156"/>
                  </a:lnTo>
                  <a:lnTo>
                    <a:pt x="908716" y="346388"/>
                  </a:lnTo>
                  <a:lnTo>
                    <a:pt x="908797" y="346621"/>
                  </a:lnTo>
                  <a:lnTo>
                    <a:pt x="908878" y="346867"/>
                  </a:lnTo>
                  <a:lnTo>
                    <a:pt x="908971" y="347139"/>
                  </a:lnTo>
                  <a:lnTo>
                    <a:pt x="909099" y="347384"/>
                  </a:lnTo>
                  <a:lnTo>
                    <a:pt x="909180" y="347617"/>
                  </a:lnTo>
                  <a:lnTo>
                    <a:pt x="909262" y="347850"/>
                  </a:lnTo>
                  <a:lnTo>
                    <a:pt x="909343" y="348134"/>
                  </a:lnTo>
                  <a:lnTo>
                    <a:pt x="909436" y="348367"/>
                  </a:lnTo>
                  <a:lnTo>
                    <a:pt x="909552" y="348600"/>
                  </a:lnTo>
                  <a:lnTo>
                    <a:pt x="909645" y="348833"/>
                  </a:lnTo>
                  <a:lnTo>
                    <a:pt x="909726" y="349079"/>
                  </a:lnTo>
                  <a:lnTo>
                    <a:pt x="909808" y="349350"/>
                  </a:lnTo>
                  <a:lnTo>
                    <a:pt x="909889" y="349596"/>
                  </a:lnTo>
                  <a:lnTo>
                    <a:pt x="910017" y="349829"/>
                  </a:lnTo>
                  <a:lnTo>
                    <a:pt x="910110" y="350062"/>
                  </a:lnTo>
                  <a:lnTo>
                    <a:pt x="910191" y="350346"/>
                  </a:lnTo>
                  <a:lnTo>
                    <a:pt x="910272" y="350579"/>
                  </a:lnTo>
                  <a:lnTo>
                    <a:pt x="910354" y="350812"/>
                  </a:lnTo>
                  <a:lnTo>
                    <a:pt x="910482" y="351045"/>
                  </a:lnTo>
                  <a:lnTo>
                    <a:pt x="910563" y="351290"/>
                  </a:lnTo>
                  <a:lnTo>
                    <a:pt x="910656" y="351562"/>
                  </a:lnTo>
                  <a:lnTo>
                    <a:pt x="910737" y="351808"/>
                  </a:lnTo>
                  <a:lnTo>
                    <a:pt x="910818" y="352040"/>
                  </a:lnTo>
                  <a:lnTo>
                    <a:pt x="910946" y="352273"/>
                  </a:lnTo>
                  <a:lnTo>
                    <a:pt x="911027" y="352558"/>
                  </a:lnTo>
                  <a:lnTo>
                    <a:pt x="911109" y="352791"/>
                  </a:lnTo>
                  <a:lnTo>
                    <a:pt x="911202" y="353023"/>
                  </a:lnTo>
                  <a:lnTo>
                    <a:pt x="911283" y="353256"/>
                  </a:lnTo>
                  <a:lnTo>
                    <a:pt x="911411" y="353502"/>
                  </a:lnTo>
                  <a:lnTo>
                    <a:pt x="911492" y="353786"/>
                  </a:lnTo>
                  <a:lnTo>
                    <a:pt x="911573" y="354019"/>
                  </a:lnTo>
                  <a:lnTo>
                    <a:pt x="911666" y="354252"/>
                  </a:lnTo>
                  <a:lnTo>
                    <a:pt x="911748" y="354485"/>
                  </a:lnTo>
                  <a:lnTo>
                    <a:pt x="911876" y="354769"/>
                  </a:lnTo>
                  <a:lnTo>
                    <a:pt x="911957" y="355002"/>
                  </a:lnTo>
                  <a:lnTo>
                    <a:pt x="912038" y="355235"/>
                  </a:lnTo>
                  <a:lnTo>
                    <a:pt x="912119" y="355481"/>
                  </a:lnTo>
                  <a:lnTo>
                    <a:pt x="912212" y="355714"/>
                  </a:lnTo>
                  <a:lnTo>
                    <a:pt x="912340" y="355998"/>
                  </a:lnTo>
                  <a:lnTo>
                    <a:pt x="912422" y="356231"/>
                  </a:lnTo>
                  <a:lnTo>
                    <a:pt x="912503" y="356464"/>
                  </a:lnTo>
                  <a:lnTo>
                    <a:pt x="912584" y="356697"/>
                  </a:lnTo>
                  <a:lnTo>
                    <a:pt x="912677" y="356981"/>
                  </a:lnTo>
                  <a:lnTo>
                    <a:pt x="912805" y="357214"/>
                  </a:lnTo>
                  <a:lnTo>
                    <a:pt x="912886" y="357447"/>
                  </a:lnTo>
                  <a:lnTo>
                    <a:pt x="912968" y="357692"/>
                  </a:lnTo>
                  <a:lnTo>
                    <a:pt x="913049" y="357964"/>
                  </a:lnTo>
                  <a:lnTo>
                    <a:pt x="913142" y="358210"/>
                  </a:lnTo>
                  <a:lnTo>
                    <a:pt x="913258" y="358443"/>
                  </a:lnTo>
                  <a:lnTo>
                    <a:pt x="913351" y="358675"/>
                  </a:lnTo>
                  <a:lnTo>
                    <a:pt x="913432" y="358908"/>
                  </a:lnTo>
                  <a:lnTo>
                    <a:pt x="913514" y="359193"/>
                  </a:lnTo>
                  <a:lnTo>
                    <a:pt x="913595" y="359426"/>
                  </a:lnTo>
                  <a:lnTo>
                    <a:pt x="913723" y="359658"/>
                  </a:lnTo>
                  <a:lnTo>
                    <a:pt x="913816" y="359904"/>
                  </a:lnTo>
                  <a:lnTo>
                    <a:pt x="913897" y="360176"/>
                  </a:lnTo>
                  <a:lnTo>
                    <a:pt x="913978" y="360421"/>
                  </a:lnTo>
                  <a:lnTo>
                    <a:pt x="914059" y="360654"/>
                  </a:lnTo>
                  <a:lnTo>
                    <a:pt x="914187" y="360887"/>
                  </a:lnTo>
                  <a:lnTo>
                    <a:pt x="914269" y="361172"/>
                  </a:lnTo>
                  <a:lnTo>
                    <a:pt x="914362" y="361404"/>
                  </a:lnTo>
                  <a:lnTo>
                    <a:pt x="914443" y="361637"/>
                  </a:lnTo>
                  <a:lnTo>
                    <a:pt x="914524" y="361870"/>
                  </a:lnTo>
                  <a:lnTo>
                    <a:pt x="914652" y="362155"/>
                  </a:lnTo>
                  <a:lnTo>
                    <a:pt x="914733" y="362400"/>
                  </a:lnTo>
                  <a:lnTo>
                    <a:pt x="914826" y="362633"/>
                  </a:lnTo>
                  <a:lnTo>
                    <a:pt x="914908" y="362866"/>
                  </a:lnTo>
                  <a:lnTo>
                    <a:pt x="914989" y="363099"/>
                  </a:lnTo>
                  <a:lnTo>
                    <a:pt x="915117" y="363383"/>
                  </a:lnTo>
                  <a:lnTo>
                    <a:pt x="915198" y="363616"/>
                  </a:lnTo>
                  <a:lnTo>
                    <a:pt x="915279" y="363849"/>
                  </a:lnTo>
                  <a:lnTo>
                    <a:pt x="915372" y="364095"/>
                  </a:lnTo>
                  <a:lnTo>
                    <a:pt x="915454" y="364366"/>
                  </a:lnTo>
                  <a:lnTo>
                    <a:pt x="915581" y="364612"/>
                  </a:lnTo>
                  <a:lnTo>
                    <a:pt x="915663" y="364845"/>
                  </a:lnTo>
                  <a:lnTo>
                    <a:pt x="915744" y="365078"/>
                  </a:lnTo>
                  <a:lnTo>
                    <a:pt x="915825" y="365362"/>
                  </a:lnTo>
                  <a:lnTo>
                    <a:pt x="915918" y="365595"/>
                  </a:lnTo>
                  <a:lnTo>
                    <a:pt x="916046" y="365828"/>
                  </a:lnTo>
                  <a:lnTo>
                    <a:pt x="916127" y="366061"/>
                  </a:lnTo>
                  <a:lnTo>
                    <a:pt x="916209" y="366345"/>
                  </a:lnTo>
                  <a:lnTo>
                    <a:pt x="916290" y="366578"/>
                  </a:lnTo>
                  <a:lnTo>
                    <a:pt x="916383" y="366824"/>
                  </a:lnTo>
                  <a:lnTo>
                    <a:pt x="916511" y="367056"/>
                  </a:lnTo>
                  <a:lnTo>
                    <a:pt x="916592" y="367341"/>
                  </a:lnTo>
                  <a:lnTo>
                    <a:pt x="916673" y="367574"/>
                  </a:lnTo>
                  <a:lnTo>
                    <a:pt x="916755" y="367807"/>
                  </a:lnTo>
                  <a:lnTo>
                    <a:pt x="916848" y="368039"/>
                  </a:lnTo>
                  <a:lnTo>
                    <a:pt x="916964" y="368324"/>
                  </a:lnTo>
                  <a:lnTo>
                    <a:pt x="917057" y="368557"/>
                  </a:lnTo>
                  <a:lnTo>
                    <a:pt x="917138" y="368790"/>
                  </a:lnTo>
                  <a:lnTo>
                    <a:pt x="917219" y="369035"/>
                  </a:lnTo>
                  <a:lnTo>
                    <a:pt x="917301" y="369320"/>
                  </a:lnTo>
                  <a:lnTo>
                    <a:pt x="917428" y="369553"/>
                  </a:lnTo>
                  <a:lnTo>
                    <a:pt x="917521" y="369785"/>
                  </a:lnTo>
                  <a:lnTo>
                    <a:pt x="917603" y="370018"/>
                  </a:lnTo>
                  <a:lnTo>
                    <a:pt x="917684" y="370251"/>
                  </a:lnTo>
                  <a:lnTo>
                    <a:pt x="917765" y="370536"/>
                  </a:lnTo>
                  <a:lnTo>
                    <a:pt x="917893" y="370768"/>
                  </a:lnTo>
                  <a:lnTo>
                    <a:pt x="917974" y="371014"/>
                  </a:lnTo>
                  <a:lnTo>
                    <a:pt x="918067" y="371247"/>
                  </a:lnTo>
                  <a:lnTo>
                    <a:pt x="918149" y="371531"/>
                  </a:lnTo>
                  <a:lnTo>
                    <a:pt x="918230" y="371764"/>
                  </a:lnTo>
                  <a:lnTo>
                    <a:pt x="918358" y="371997"/>
                  </a:lnTo>
                  <a:lnTo>
                    <a:pt x="918439" y="372230"/>
                  </a:lnTo>
                  <a:lnTo>
                    <a:pt x="918532" y="372514"/>
                  </a:lnTo>
                  <a:lnTo>
                    <a:pt x="918613" y="372747"/>
                  </a:lnTo>
                  <a:lnTo>
                    <a:pt x="918695" y="372980"/>
                  </a:lnTo>
                  <a:lnTo>
                    <a:pt x="918822" y="373226"/>
                  </a:lnTo>
                  <a:lnTo>
                    <a:pt x="918904" y="373497"/>
                  </a:lnTo>
                  <a:lnTo>
                    <a:pt x="918985" y="373743"/>
                  </a:lnTo>
                  <a:lnTo>
                    <a:pt x="919078" y="373976"/>
                  </a:lnTo>
                  <a:lnTo>
                    <a:pt x="919159" y="374209"/>
                  </a:lnTo>
                  <a:lnTo>
                    <a:pt x="919287" y="374493"/>
                  </a:lnTo>
                  <a:lnTo>
                    <a:pt x="919368" y="374726"/>
                  </a:lnTo>
                  <a:lnTo>
                    <a:pt x="919450" y="374959"/>
                  </a:lnTo>
                  <a:lnTo>
                    <a:pt x="919531" y="375192"/>
                  </a:lnTo>
                  <a:lnTo>
                    <a:pt x="919624" y="375476"/>
                  </a:lnTo>
                  <a:lnTo>
                    <a:pt x="919752" y="375709"/>
                  </a:lnTo>
                  <a:lnTo>
                    <a:pt x="919833" y="375955"/>
                  </a:lnTo>
                  <a:lnTo>
                    <a:pt x="919914" y="376188"/>
                  </a:lnTo>
                  <a:lnTo>
                    <a:pt x="919996" y="376472"/>
                  </a:lnTo>
                  <a:lnTo>
                    <a:pt x="920089" y="376705"/>
                  </a:lnTo>
                  <a:lnTo>
                    <a:pt x="920216" y="376938"/>
                  </a:lnTo>
                  <a:lnTo>
                    <a:pt x="920298" y="377171"/>
                  </a:lnTo>
                  <a:lnTo>
                    <a:pt x="920379" y="377455"/>
                  </a:lnTo>
                  <a:lnTo>
                    <a:pt x="920460" y="377688"/>
                  </a:lnTo>
                  <a:lnTo>
                    <a:pt x="920553" y="377934"/>
                  </a:lnTo>
                  <a:lnTo>
                    <a:pt x="920669" y="378166"/>
                  </a:lnTo>
                  <a:lnTo>
                    <a:pt x="920762" y="378451"/>
                  </a:lnTo>
                  <a:lnTo>
                    <a:pt x="920844" y="378684"/>
                  </a:lnTo>
                  <a:lnTo>
                    <a:pt x="920925" y="378917"/>
                  </a:lnTo>
                  <a:lnTo>
                    <a:pt x="921006" y="379149"/>
                  </a:lnTo>
                  <a:lnTo>
                    <a:pt x="921471" y="380417"/>
                  </a:lnTo>
                  <a:lnTo>
                    <a:pt x="921599" y="380663"/>
                  </a:lnTo>
                  <a:lnTo>
                    <a:pt x="921680" y="380895"/>
                  </a:lnTo>
                  <a:lnTo>
                    <a:pt x="921773" y="381128"/>
                  </a:lnTo>
                </a:path>
                <a:path w="926464" h="787400">
                  <a:moveTo>
                    <a:pt x="921773" y="381128"/>
                  </a:moveTo>
                  <a:lnTo>
                    <a:pt x="921854" y="381413"/>
                  </a:lnTo>
                  <a:lnTo>
                    <a:pt x="921936" y="381646"/>
                  </a:lnTo>
                  <a:lnTo>
                    <a:pt x="922064" y="381878"/>
                  </a:lnTo>
                  <a:lnTo>
                    <a:pt x="922145" y="382111"/>
                  </a:lnTo>
                  <a:lnTo>
                    <a:pt x="922238" y="382396"/>
                  </a:lnTo>
                  <a:lnTo>
                    <a:pt x="922319" y="382629"/>
                  </a:lnTo>
                  <a:lnTo>
                    <a:pt x="922400" y="382874"/>
                  </a:lnTo>
                  <a:lnTo>
                    <a:pt x="922528" y="383107"/>
                  </a:lnTo>
                  <a:lnTo>
                    <a:pt x="922609" y="383392"/>
                  </a:lnTo>
                  <a:lnTo>
                    <a:pt x="922691" y="383624"/>
                  </a:lnTo>
                  <a:lnTo>
                    <a:pt x="922784" y="383857"/>
                  </a:lnTo>
                  <a:lnTo>
                    <a:pt x="922865" y="384090"/>
                  </a:lnTo>
                  <a:lnTo>
                    <a:pt x="922993" y="384375"/>
                  </a:lnTo>
                  <a:lnTo>
                    <a:pt x="923074" y="384607"/>
                  </a:lnTo>
                  <a:lnTo>
                    <a:pt x="923155" y="384840"/>
                  </a:lnTo>
                  <a:lnTo>
                    <a:pt x="923237" y="385086"/>
                  </a:lnTo>
                  <a:lnTo>
                    <a:pt x="923330" y="385370"/>
                  </a:lnTo>
                  <a:lnTo>
                    <a:pt x="923458" y="385603"/>
                  </a:lnTo>
                  <a:lnTo>
                    <a:pt x="923539" y="385836"/>
                  </a:lnTo>
                  <a:lnTo>
                    <a:pt x="923620" y="386069"/>
                  </a:lnTo>
                  <a:lnTo>
                    <a:pt x="923701" y="386353"/>
                  </a:lnTo>
                  <a:lnTo>
                    <a:pt x="923794" y="386586"/>
                  </a:lnTo>
                  <a:lnTo>
                    <a:pt x="923922" y="386819"/>
                  </a:lnTo>
                  <a:lnTo>
                    <a:pt x="924004" y="387065"/>
                  </a:lnTo>
                  <a:lnTo>
                    <a:pt x="924085" y="387336"/>
                  </a:lnTo>
                  <a:lnTo>
                    <a:pt x="924166" y="387582"/>
                  </a:lnTo>
                  <a:lnTo>
                    <a:pt x="924259" y="387815"/>
                  </a:lnTo>
                  <a:lnTo>
                    <a:pt x="924375" y="388048"/>
                  </a:lnTo>
                  <a:lnTo>
                    <a:pt x="924468" y="388332"/>
                  </a:lnTo>
                  <a:lnTo>
                    <a:pt x="924550" y="388565"/>
                  </a:lnTo>
                  <a:lnTo>
                    <a:pt x="924631" y="388798"/>
                  </a:lnTo>
                  <a:lnTo>
                    <a:pt x="924712" y="389031"/>
                  </a:lnTo>
                  <a:lnTo>
                    <a:pt x="924840" y="389315"/>
                  </a:lnTo>
                  <a:lnTo>
                    <a:pt x="924933" y="389548"/>
                  </a:lnTo>
                  <a:lnTo>
                    <a:pt x="925014" y="389794"/>
                  </a:lnTo>
                  <a:lnTo>
                    <a:pt x="925096" y="390027"/>
                  </a:lnTo>
                  <a:lnTo>
                    <a:pt x="925177" y="390311"/>
                  </a:lnTo>
                  <a:lnTo>
                    <a:pt x="925305" y="390544"/>
                  </a:lnTo>
                  <a:lnTo>
                    <a:pt x="925386" y="390777"/>
                  </a:lnTo>
                  <a:lnTo>
                    <a:pt x="925479" y="391010"/>
                  </a:lnTo>
                  <a:lnTo>
                    <a:pt x="925560" y="391294"/>
                  </a:lnTo>
                  <a:lnTo>
                    <a:pt x="925641" y="391527"/>
                  </a:lnTo>
                  <a:lnTo>
                    <a:pt x="925769" y="391760"/>
                  </a:lnTo>
                  <a:lnTo>
                    <a:pt x="925851" y="392005"/>
                  </a:lnTo>
                  <a:lnTo>
                    <a:pt x="925944" y="392290"/>
                  </a:lnTo>
                  <a:lnTo>
                    <a:pt x="926025" y="392523"/>
                  </a:lnTo>
                  <a:lnTo>
                    <a:pt x="926106" y="392756"/>
                  </a:lnTo>
                  <a:lnTo>
                    <a:pt x="926234" y="392988"/>
                  </a:lnTo>
                  <a:lnTo>
                    <a:pt x="926315" y="393273"/>
                  </a:lnTo>
                  <a:lnTo>
                    <a:pt x="926397" y="393454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940001" y="2016237"/>
            <a:ext cx="2800985" cy="814705"/>
            <a:chOff x="4939995" y="2016235"/>
            <a:chExt cx="2800985" cy="814705"/>
          </a:xfrm>
        </p:grpSpPr>
        <p:sp>
          <p:nvSpPr>
            <p:cNvPr id="19" name="object 19"/>
            <p:cNvSpPr/>
            <p:nvPr/>
          </p:nvSpPr>
          <p:spPr>
            <a:xfrm>
              <a:off x="4940821" y="2435995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5">
                  <a:moveTo>
                    <a:pt x="0" y="0"/>
                  </a:moveTo>
                  <a:lnTo>
                    <a:pt x="925058" y="0"/>
                  </a:lnTo>
                </a:path>
              </a:pathLst>
            </a:custGeom>
            <a:ln w="3175">
              <a:solidFill>
                <a:srgbClr val="C0C0C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940821" y="2042540"/>
              <a:ext cx="925194" cy="787400"/>
            </a:xfrm>
            <a:custGeom>
              <a:avLst/>
              <a:gdLst/>
              <a:ahLst/>
              <a:cxnLst/>
              <a:rect l="l" t="t" r="r" b="b"/>
              <a:pathLst>
                <a:path w="925195" h="787400">
                  <a:moveTo>
                    <a:pt x="0" y="393454"/>
                  </a:moveTo>
                  <a:lnTo>
                    <a:pt x="83" y="393273"/>
                  </a:lnTo>
                  <a:lnTo>
                    <a:pt x="168" y="392988"/>
                  </a:lnTo>
                  <a:lnTo>
                    <a:pt x="294" y="392756"/>
                  </a:lnTo>
                  <a:lnTo>
                    <a:pt x="378" y="392523"/>
                  </a:lnTo>
                  <a:lnTo>
                    <a:pt x="462" y="392290"/>
                  </a:lnTo>
                  <a:lnTo>
                    <a:pt x="546" y="392005"/>
                  </a:lnTo>
                  <a:lnTo>
                    <a:pt x="631" y="391760"/>
                  </a:lnTo>
                  <a:lnTo>
                    <a:pt x="756" y="391527"/>
                  </a:lnTo>
                  <a:lnTo>
                    <a:pt x="841" y="391294"/>
                  </a:lnTo>
                  <a:lnTo>
                    <a:pt x="924" y="391010"/>
                  </a:lnTo>
                  <a:lnTo>
                    <a:pt x="1009" y="390777"/>
                  </a:lnTo>
                  <a:lnTo>
                    <a:pt x="1093" y="390544"/>
                  </a:lnTo>
                  <a:lnTo>
                    <a:pt x="1219" y="390311"/>
                  </a:lnTo>
                  <a:lnTo>
                    <a:pt x="1303" y="390027"/>
                  </a:lnTo>
                  <a:lnTo>
                    <a:pt x="1387" y="389794"/>
                  </a:lnTo>
                  <a:lnTo>
                    <a:pt x="1472" y="389548"/>
                  </a:lnTo>
                  <a:lnTo>
                    <a:pt x="1555" y="389315"/>
                  </a:lnTo>
                  <a:lnTo>
                    <a:pt x="1682" y="389031"/>
                  </a:lnTo>
                  <a:lnTo>
                    <a:pt x="1765" y="388798"/>
                  </a:lnTo>
                  <a:lnTo>
                    <a:pt x="1850" y="388565"/>
                  </a:lnTo>
                  <a:lnTo>
                    <a:pt x="1934" y="388332"/>
                  </a:lnTo>
                  <a:lnTo>
                    <a:pt x="2018" y="388048"/>
                  </a:lnTo>
                  <a:lnTo>
                    <a:pt x="2144" y="387815"/>
                  </a:lnTo>
                  <a:lnTo>
                    <a:pt x="2228" y="387582"/>
                  </a:lnTo>
                  <a:lnTo>
                    <a:pt x="2313" y="387336"/>
                  </a:lnTo>
                  <a:lnTo>
                    <a:pt x="2396" y="387065"/>
                  </a:lnTo>
                  <a:lnTo>
                    <a:pt x="2481" y="386819"/>
                  </a:lnTo>
                  <a:lnTo>
                    <a:pt x="2606" y="386586"/>
                  </a:lnTo>
                  <a:lnTo>
                    <a:pt x="2691" y="386353"/>
                  </a:lnTo>
                  <a:lnTo>
                    <a:pt x="2775" y="386069"/>
                  </a:lnTo>
                  <a:lnTo>
                    <a:pt x="2859" y="385836"/>
                  </a:lnTo>
                  <a:lnTo>
                    <a:pt x="2942" y="385603"/>
                  </a:lnTo>
                  <a:lnTo>
                    <a:pt x="3069" y="385370"/>
                  </a:lnTo>
                  <a:lnTo>
                    <a:pt x="3154" y="385086"/>
                  </a:lnTo>
                  <a:lnTo>
                    <a:pt x="3237" y="384840"/>
                  </a:lnTo>
                  <a:lnTo>
                    <a:pt x="3322" y="384607"/>
                  </a:lnTo>
                  <a:lnTo>
                    <a:pt x="3405" y="384375"/>
                  </a:lnTo>
                  <a:lnTo>
                    <a:pt x="3532" y="384090"/>
                  </a:lnTo>
                  <a:lnTo>
                    <a:pt x="3616" y="383857"/>
                  </a:lnTo>
                  <a:lnTo>
                    <a:pt x="3700" y="383624"/>
                  </a:lnTo>
                  <a:lnTo>
                    <a:pt x="3783" y="383392"/>
                  </a:lnTo>
                  <a:lnTo>
                    <a:pt x="3868" y="383107"/>
                  </a:lnTo>
                  <a:lnTo>
                    <a:pt x="3995" y="382874"/>
                  </a:lnTo>
                  <a:lnTo>
                    <a:pt x="4078" y="382629"/>
                  </a:lnTo>
                  <a:lnTo>
                    <a:pt x="4163" y="382396"/>
                  </a:lnTo>
                  <a:lnTo>
                    <a:pt x="4246" y="382111"/>
                  </a:lnTo>
                  <a:lnTo>
                    <a:pt x="4331" y="381878"/>
                  </a:lnTo>
                  <a:lnTo>
                    <a:pt x="4456" y="381646"/>
                  </a:lnTo>
                  <a:lnTo>
                    <a:pt x="4541" y="381413"/>
                  </a:lnTo>
                  <a:lnTo>
                    <a:pt x="4624" y="381128"/>
                  </a:lnTo>
                  <a:lnTo>
                    <a:pt x="4709" y="380895"/>
                  </a:lnTo>
                  <a:lnTo>
                    <a:pt x="4794" y="380663"/>
                  </a:lnTo>
                  <a:lnTo>
                    <a:pt x="4919" y="380417"/>
                  </a:lnTo>
                  <a:lnTo>
                    <a:pt x="5004" y="380145"/>
                  </a:lnTo>
                  <a:lnTo>
                    <a:pt x="5087" y="379900"/>
                  </a:lnTo>
                  <a:lnTo>
                    <a:pt x="5172" y="379667"/>
                  </a:lnTo>
                  <a:lnTo>
                    <a:pt x="5255" y="379434"/>
                  </a:lnTo>
                  <a:lnTo>
                    <a:pt x="5718" y="378166"/>
                  </a:lnTo>
                  <a:lnTo>
                    <a:pt x="5845" y="377934"/>
                  </a:lnTo>
                  <a:lnTo>
                    <a:pt x="5928" y="377688"/>
                  </a:lnTo>
                  <a:lnTo>
                    <a:pt x="6013" y="377455"/>
                  </a:lnTo>
                  <a:lnTo>
                    <a:pt x="6096" y="377171"/>
                  </a:lnTo>
                  <a:lnTo>
                    <a:pt x="6181" y="376938"/>
                  </a:lnTo>
                  <a:lnTo>
                    <a:pt x="6306" y="376705"/>
                  </a:lnTo>
                  <a:lnTo>
                    <a:pt x="6391" y="376472"/>
                  </a:lnTo>
                  <a:lnTo>
                    <a:pt x="6476" y="376188"/>
                  </a:lnTo>
                  <a:lnTo>
                    <a:pt x="6559" y="375955"/>
                  </a:lnTo>
                  <a:lnTo>
                    <a:pt x="6644" y="375709"/>
                  </a:lnTo>
                  <a:lnTo>
                    <a:pt x="6769" y="375476"/>
                  </a:lnTo>
                  <a:lnTo>
                    <a:pt x="6854" y="375192"/>
                  </a:lnTo>
                  <a:lnTo>
                    <a:pt x="6937" y="374959"/>
                  </a:lnTo>
                  <a:lnTo>
                    <a:pt x="7022" y="374726"/>
                  </a:lnTo>
                  <a:lnTo>
                    <a:pt x="7106" y="374493"/>
                  </a:lnTo>
                  <a:lnTo>
                    <a:pt x="7232" y="374209"/>
                  </a:lnTo>
                  <a:lnTo>
                    <a:pt x="7316" y="373976"/>
                  </a:lnTo>
                  <a:lnTo>
                    <a:pt x="7400" y="373743"/>
                  </a:lnTo>
                  <a:lnTo>
                    <a:pt x="7484" y="373497"/>
                  </a:lnTo>
                  <a:lnTo>
                    <a:pt x="7569" y="373226"/>
                  </a:lnTo>
                  <a:lnTo>
                    <a:pt x="7695" y="372980"/>
                  </a:lnTo>
                  <a:lnTo>
                    <a:pt x="7779" y="372747"/>
                  </a:lnTo>
                  <a:lnTo>
                    <a:pt x="7863" y="372514"/>
                  </a:lnTo>
                  <a:lnTo>
                    <a:pt x="7947" y="372230"/>
                  </a:lnTo>
                  <a:lnTo>
                    <a:pt x="8031" y="371997"/>
                  </a:lnTo>
                  <a:lnTo>
                    <a:pt x="8157" y="371764"/>
                  </a:lnTo>
                  <a:lnTo>
                    <a:pt x="8241" y="371531"/>
                  </a:lnTo>
                  <a:lnTo>
                    <a:pt x="8326" y="371247"/>
                  </a:lnTo>
                  <a:lnTo>
                    <a:pt x="8410" y="371014"/>
                  </a:lnTo>
                  <a:lnTo>
                    <a:pt x="8493" y="370768"/>
                  </a:lnTo>
                  <a:lnTo>
                    <a:pt x="8620" y="370536"/>
                  </a:lnTo>
                  <a:lnTo>
                    <a:pt x="8704" y="370251"/>
                  </a:lnTo>
                  <a:lnTo>
                    <a:pt x="8788" y="370018"/>
                  </a:lnTo>
                  <a:lnTo>
                    <a:pt x="8872" y="369785"/>
                  </a:lnTo>
                  <a:lnTo>
                    <a:pt x="8956" y="369553"/>
                  </a:lnTo>
                  <a:lnTo>
                    <a:pt x="9082" y="369320"/>
                  </a:lnTo>
                  <a:lnTo>
                    <a:pt x="9166" y="369035"/>
                  </a:lnTo>
                  <a:lnTo>
                    <a:pt x="9251" y="368790"/>
                  </a:lnTo>
                  <a:lnTo>
                    <a:pt x="9335" y="368557"/>
                  </a:lnTo>
                  <a:lnTo>
                    <a:pt x="9419" y="368324"/>
                  </a:lnTo>
                  <a:lnTo>
                    <a:pt x="9545" y="368039"/>
                  </a:lnTo>
                  <a:lnTo>
                    <a:pt x="9629" y="367807"/>
                  </a:lnTo>
                  <a:lnTo>
                    <a:pt x="9713" y="367574"/>
                  </a:lnTo>
                  <a:lnTo>
                    <a:pt x="9797" y="367341"/>
                  </a:lnTo>
                  <a:lnTo>
                    <a:pt x="9882" y="367056"/>
                  </a:lnTo>
                  <a:lnTo>
                    <a:pt x="10008" y="366824"/>
                  </a:lnTo>
                  <a:lnTo>
                    <a:pt x="10092" y="366578"/>
                  </a:lnTo>
                  <a:lnTo>
                    <a:pt x="10175" y="366345"/>
                  </a:lnTo>
                  <a:lnTo>
                    <a:pt x="10260" y="366061"/>
                  </a:lnTo>
                  <a:lnTo>
                    <a:pt x="10343" y="365828"/>
                  </a:lnTo>
                  <a:lnTo>
                    <a:pt x="10470" y="365595"/>
                  </a:lnTo>
                  <a:lnTo>
                    <a:pt x="10554" y="365362"/>
                  </a:lnTo>
                  <a:lnTo>
                    <a:pt x="10638" y="365078"/>
                  </a:lnTo>
                  <a:lnTo>
                    <a:pt x="10723" y="364845"/>
                  </a:lnTo>
                  <a:lnTo>
                    <a:pt x="10806" y="364612"/>
                  </a:lnTo>
                  <a:lnTo>
                    <a:pt x="10933" y="364366"/>
                  </a:lnTo>
                  <a:lnTo>
                    <a:pt x="11017" y="364095"/>
                  </a:lnTo>
                  <a:lnTo>
                    <a:pt x="11101" y="363849"/>
                  </a:lnTo>
                  <a:lnTo>
                    <a:pt x="11185" y="363616"/>
                  </a:lnTo>
                  <a:lnTo>
                    <a:pt x="11269" y="363383"/>
                  </a:lnTo>
                  <a:lnTo>
                    <a:pt x="11395" y="363099"/>
                  </a:lnTo>
                  <a:lnTo>
                    <a:pt x="11479" y="362866"/>
                  </a:lnTo>
                  <a:lnTo>
                    <a:pt x="11564" y="362633"/>
                  </a:lnTo>
                  <a:lnTo>
                    <a:pt x="11647" y="362400"/>
                  </a:lnTo>
                  <a:lnTo>
                    <a:pt x="11732" y="362155"/>
                  </a:lnTo>
                  <a:lnTo>
                    <a:pt x="11857" y="361870"/>
                  </a:lnTo>
                  <a:lnTo>
                    <a:pt x="11942" y="361637"/>
                  </a:lnTo>
                  <a:lnTo>
                    <a:pt x="12025" y="361404"/>
                  </a:lnTo>
                  <a:lnTo>
                    <a:pt x="12110" y="361172"/>
                  </a:lnTo>
                  <a:lnTo>
                    <a:pt x="12195" y="360887"/>
                  </a:lnTo>
                  <a:lnTo>
                    <a:pt x="12320" y="360654"/>
                  </a:lnTo>
                  <a:lnTo>
                    <a:pt x="12405" y="360421"/>
                  </a:lnTo>
                  <a:lnTo>
                    <a:pt x="12488" y="360176"/>
                  </a:lnTo>
                  <a:lnTo>
                    <a:pt x="12573" y="359904"/>
                  </a:lnTo>
                  <a:lnTo>
                    <a:pt x="12656" y="359658"/>
                  </a:lnTo>
                  <a:lnTo>
                    <a:pt x="12783" y="359426"/>
                  </a:lnTo>
                  <a:lnTo>
                    <a:pt x="12867" y="359193"/>
                  </a:lnTo>
                  <a:lnTo>
                    <a:pt x="12951" y="358908"/>
                  </a:lnTo>
                  <a:lnTo>
                    <a:pt x="13034" y="358675"/>
                  </a:lnTo>
                  <a:lnTo>
                    <a:pt x="13119" y="358443"/>
                  </a:lnTo>
                  <a:lnTo>
                    <a:pt x="13246" y="358210"/>
                  </a:lnTo>
                  <a:lnTo>
                    <a:pt x="13329" y="357964"/>
                  </a:lnTo>
                  <a:lnTo>
                    <a:pt x="13414" y="357692"/>
                  </a:lnTo>
                  <a:lnTo>
                    <a:pt x="13497" y="357447"/>
                  </a:lnTo>
                  <a:lnTo>
                    <a:pt x="13582" y="357214"/>
                  </a:lnTo>
                  <a:lnTo>
                    <a:pt x="13707" y="356981"/>
                  </a:lnTo>
                  <a:lnTo>
                    <a:pt x="13792" y="356697"/>
                  </a:lnTo>
                  <a:lnTo>
                    <a:pt x="13877" y="356464"/>
                  </a:lnTo>
                  <a:lnTo>
                    <a:pt x="13960" y="356231"/>
                  </a:lnTo>
                  <a:lnTo>
                    <a:pt x="14044" y="355998"/>
                  </a:lnTo>
                  <a:lnTo>
                    <a:pt x="14170" y="355714"/>
                  </a:lnTo>
                  <a:lnTo>
                    <a:pt x="14255" y="355481"/>
                  </a:lnTo>
                  <a:lnTo>
                    <a:pt x="14338" y="355235"/>
                  </a:lnTo>
                  <a:lnTo>
                    <a:pt x="14423" y="355002"/>
                  </a:lnTo>
                  <a:lnTo>
                    <a:pt x="14507" y="354769"/>
                  </a:lnTo>
                  <a:lnTo>
                    <a:pt x="14633" y="354485"/>
                  </a:lnTo>
                  <a:lnTo>
                    <a:pt x="14716" y="354252"/>
                  </a:lnTo>
                  <a:lnTo>
                    <a:pt x="14801" y="354019"/>
                  </a:lnTo>
                  <a:lnTo>
                    <a:pt x="14885" y="353786"/>
                  </a:lnTo>
                  <a:lnTo>
                    <a:pt x="14969" y="353502"/>
                  </a:lnTo>
                  <a:lnTo>
                    <a:pt x="15096" y="353256"/>
                  </a:lnTo>
                  <a:lnTo>
                    <a:pt x="15179" y="353023"/>
                  </a:lnTo>
                  <a:lnTo>
                    <a:pt x="15264" y="352791"/>
                  </a:lnTo>
                  <a:lnTo>
                    <a:pt x="15348" y="352558"/>
                  </a:lnTo>
                  <a:lnTo>
                    <a:pt x="15432" y="352273"/>
                  </a:lnTo>
                  <a:lnTo>
                    <a:pt x="15559" y="352040"/>
                  </a:lnTo>
                  <a:lnTo>
                    <a:pt x="15642" y="351808"/>
                  </a:lnTo>
                  <a:lnTo>
                    <a:pt x="15727" y="351562"/>
                  </a:lnTo>
                  <a:lnTo>
                    <a:pt x="15810" y="351290"/>
                  </a:lnTo>
                  <a:lnTo>
                    <a:pt x="15894" y="351045"/>
                  </a:lnTo>
                  <a:lnTo>
                    <a:pt x="16020" y="350812"/>
                  </a:lnTo>
                  <a:lnTo>
                    <a:pt x="16105" y="350579"/>
                  </a:lnTo>
                  <a:lnTo>
                    <a:pt x="16189" y="350346"/>
                  </a:lnTo>
                  <a:lnTo>
                    <a:pt x="16273" y="350062"/>
                  </a:lnTo>
                  <a:lnTo>
                    <a:pt x="16357" y="349829"/>
                  </a:lnTo>
                  <a:lnTo>
                    <a:pt x="16483" y="349596"/>
                  </a:lnTo>
                  <a:lnTo>
                    <a:pt x="16567" y="349350"/>
                  </a:lnTo>
                  <a:lnTo>
                    <a:pt x="16651" y="349079"/>
                  </a:lnTo>
                  <a:lnTo>
                    <a:pt x="16736" y="348833"/>
                  </a:lnTo>
                  <a:lnTo>
                    <a:pt x="16820" y="348600"/>
                  </a:lnTo>
                  <a:lnTo>
                    <a:pt x="16946" y="348367"/>
                  </a:lnTo>
                  <a:lnTo>
                    <a:pt x="17030" y="348134"/>
                  </a:lnTo>
                  <a:lnTo>
                    <a:pt x="17114" y="347850"/>
                  </a:lnTo>
                  <a:lnTo>
                    <a:pt x="17198" y="347617"/>
                  </a:lnTo>
                  <a:lnTo>
                    <a:pt x="17282" y="347384"/>
                  </a:lnTo>
                  <a:lnTo>
                    <a:pt x="17409" y="347139"/>
                  </a:lnTo>
                  <a:lnTo>
                    <a:pt x="17492" y="346867"/>
                  </a:lnTo>
                  <a:lnTo>
                    <a:pt x="17576" y="346621"/>
                  </a:lnTo>
                  <a:lnTo>
                    <a:pt x="17661" y="346388"/>
                  </a:lnTo>
                  <a:lnTo>
                    <a:pt x="17744" y="346156"/>
                  </a:lnTo>
                  <a:lnTo>
                    <a:pt x="17871" y="345923"/>
                  </a:lnTo>
                  <a:lnTo>
                    <a:pt x="17955" y="345638"/>
                  </a:lnTo>
                  <a:lnTo>
                    <a:pt x="18039" y="345405"/>
                  </a:lnTo>
                  <a:lnTo>
                    <a:pt x="18123" y="345173"/>
                  </a:lnTo>
                  <a:lnTo>
                    <a:pt x="18207" y="344927"/>
                  </a:lnTo>
                  <a:lnTo>
                    <a:pt x="18333" y="344694"/>
                  </a:lnTo>
                </a:path>
                <a:path w="925195" h="787400">
                  <a:moveTo>
                    <a:pt x="18333" y="344694"/>
                  </a:moveTo>
                  <a:lnTo>
                    <a:pt x="18418" y="344410"/>
                  </a:lnTo>
                  <a:lnTo>
                    <a:pt x="18502" y="344177"/>
                  </a:lnTo>
                  <a:lnTo>
                    <a:pt x="18585" y="343944"/>
                  </a:lnTo>
                  <a:lnTo>
                    <a:pt x="18670" y="343711"/>
                  </a:lnTo>
                  <a:lnTo>
                    <a:pt x="18796" y="343427"/>
                  </a:lnTo>
                  <a:lnTo>
                    <a:pt x="18880" y="343194"/>
                  </a:lnTo>
                  <a:lnTo>
                    <a:pt x="18964" y="342948"/>
                  </a:lnTo>
                  <a:lnTo>
                    <a:pt x="19048" y="342715"/>
                  </a:lnTo>
                  <a:lnTo>
                    <a:pt x="19133" y="342482"/>
                  </a:lnTo>
                  <a:lnTo>
                    <a:pt x="19258" y="342198"/>
                  </a:lnTo>
                  <a:lnTo>
                    <a:pt x="19343" y="341965"/>
                  </a:lnTo>
                  <a:lnTo>
                    <a:pt x="19426" y="341732"/>
                  </a:lnTo>
                  <a:lnTo>
                    <a:pt x="19511" y="341500"/>
                  </a:lnTo>
                  <a:lnTo>
                    <a:pt x="19595" y="341254"/>
                  </a:lnTo>
                  <a:lnTo>
                    <a:pt x="19721" y="340982"/>
                  </a:lnTo>
                  <a:lnTo>
                    <a:pt x="19805" y="340736"/>
                  </a:lnTo>
                  <a:lnTo>
                    <a:pt x="19889" y="340504"/>
                  </a:lnTo>
                  <a:lnTo>
                    <a:pt x="19974" y="340271"/>
                  </a:lnTo>
                  <a:lnTo>
                    <a:pt x="20057" y="340038"/>
                  </a:lnTo>
                  <a:lnTo>
                    <a:pt x="20184" y="339753"/>
                  </a:lnTo>
                  <a:lnTo>
                    <a:pt x="20268" y="339521"/>
                  </a:lnTo>
                  <a:lnTo>
                    <a:pt x="20352" y="339288"/>
                  </a:lnTo>
                  <a:lnTo>
                    <a:pt x="20435" y="339042"/>
                  </a:lnTo>
                  <a:lnTo>
                    <a:pt x="20520" y="338809"/>
                  </a:lnTo>
                  <a:lnTo>
                    <a:pt x="20646" y="338525"/>
                  </a:lnTo>
                  <a:lnTo>
                    <a:pt x="20730" y="338292"/>
                  </a:lnTo>
                  <a:lnTo>
                    <a:pt x="20815" y="338059"/>
                  </a:lnTo>
                  <a:lnTo>
                    <a:pt x="20898" y="337826"/>
                  </a:lnTo>
                  <a:lnTo>
                    <a:pt x="20983" y="337594"/>
                  </a:lnTo>
                  <a:lnTo>
                    <a:pt x="21108" y="337309"/>
                  </a:lnTo>
                  <a:lnTo>
                    <a:pt x="21193" y="337076"/>
                  </a:lnTo>
                  <a:lnTo>
                    <a:pt x="21277" y="336830"/>
                  </a:lnTo>
                  <a:lnTo>
                    <a:pt x="21361" y="336598"/>
                  </a:lnTo>
                  <a:lnTo>
                    <a:pt x="21445" y="336365"/>
                  </a:lnTo>
                  <a:lnTo>
                    <a:pt x="21571" y="336080"/>
                  </a:lnTo>
                  <a:lnTo>
                    <a:pt x="21656" y="335848"/>
                  </a:lnTo>
                  <a:lnTo>
                    <a:pt x="21739" y="335615"/>
                  </a:lnTo>
                  <a:lnTo>
                    <a:pt x="21824" y="335382"/>
                  </a:lnTo>
                  <a:lnTo>
                    <a:pt x="21907" y="335136"/>
                  </a:lnTo>
                  <a:lnTo>
                    <a:pt x="22034" y="334865"/>
                  </a:lnTo>
                  <a:lnTo>
                    <a:pt x="22117" y="334619"/>
                  </a:lnTo>
                  <a:lnTo>
                    <a:pt x="22202" y="334386"/>
                  </a:lnTo>
                  <a:lnTo>
                    <a:pt x="22286" y="334153"/>
                  </a:lnTo>
                  <a:lnTo>
                    <a:pt x="22370" y="333920"/>
                  </a:lnTo>
                  <a:lnTo>
                    <a:pt x="22497" y="333636"/>
                  </a:lnTo>
                  <a:lnTo>
                    <a:pt x="22580" y="333403"/>
                  </a:lnTo>
                  <a:lnTo>
                    <a:pt x="22665" y="333157"/>
                  </a:lnTo>
                  <a:lnTo>
                    <a:pt x="22748" y="332925"/>
                  </a:lnTo>
                  <a:lnTo>
                    <a:pt x="22833" y="332692"/>
                  </a:lnTo>
                  <a:lnTo>
                    <a:pt x="22960" y="332407"/>
                  </a:lnTo>
                  <a:lnTo>
                    <a:pt x="23043" y="332174"/>
                  </a:lnTo>
                  <a:lnTo>
                    <a:pt x="23127" y="331942"/>
                  </a:lnTo>
                  <a:lnTo>
                    <a:pt x="23211" y="331709"/>
                  </a:lnTo>
                  <a:lnTo>
                    <a:pt x="23295" y="331463"/>
                  </a:lnTo>
                  <a:lnTo>
                    <a:pt x="23421" y="331230"/>
                  </a:lnTo>
                  <a:lnTo>
                    <a:pt x="23506" y="330946"/>
                  </a:lnTo>
                  <a:lnTo>
                    <a:pt x="23589" y="330713"/>
                  </a:lnTo>
                  <a:lnTo>
                    <a:pt x="23674" y="330480"/>
                  </a:lnTo>
                  <a:lnTo>
                    <a:pt x="23758" y="330247"/>
                  </a:lnTo>
                  <a:lnTo>
                    <a:pt x="23884" y="330014"/>
                  </a:lnTo>
                  <a:lnTo>
                    <a:pt x="23968" y="329730"/>
                  </a:lnTo>
                  <a:lnTo>
                    <a:pt x="24052" y="329497"/>
                  </a:lnTo>
                  <a:lnTo>
                    <a:pt x="24137" y="329251"/>
                  </a:lnTo>
                  <a:lnTo>
                    <a:pt x="24220" y="329019"/>
                  </a:lnTo>
                  <a:lnTo>
                    <a:pt x="24347" y="328786"/>
                  </a:lnTo>
                  <a:lnTo>
                    <a:pt x="24430" y="328501"/>
                  </a:lnTo>
                  <a:lnTo>
                    <a:pt x="24515" y="328268"/>
                  </a:lnTo>
                  <a:lnTo>
                    <a:pt x="24599" y="328036"/>
                  </a:lnTo>
                  <a:lnTo>
                    <a:pt x="24683" y="327803"/>
                  </a:lnTo>
                  <a:lnTo>
                    <a:pt x="24809" y="327557"/>
                  </a:lnTo>
                  <a:lnTo>
                    <a:pt x="24893" y="327324"/>
                  </a:lnTo>
                  <a:lnTo>
                    <a:pt x="24977" y="327040"/>
                  </a:lnTo>
                  <a:lnTo>
                    <a:pt x="25061" y="326807"/>
                  </a:lnTo>
                  <a:lnTo>
                    <a:pt x="25145" y="326574"/>
                  </a:lnTo>
                  <a:lnTo>
                    <a:pt x="25271" y="326341"/>
                  </a:lnTo>
                  <a:lnTo>
                    <a:pt x="25356" y="326108"/>
                  </a:lnTo>
                  <a:lnTo>
                    <a:pt x="25440" y="325863"/>
                  </a:lnTo>
                  <a:lnTo>
                    <a:pt x="25524" y="325591"/>
                  </a:lnTo>
                  <a:lnTo>
                    <a:pt x="25608" y="325345"/>
                  </a:lnTo>
                  <a:lnTo>
                    <a:pt x="25734" y="325113"/>
                  </a:lnTo>
                  <a:lnTo>
                    <a:pt x="25819" y="324880"/>
                  </a:lnTo>
                  <a:lnTo>
                    <a:pt x="25902" y="324647"/>
                  </a:lnTo>
                  <a:lnTo>
                    <a:pt x="25986" y="324362"/>
                  </a:lnTo>
                  <a:lnTo>
                    <a:pt x="26071" y="324130"/>
                  </a:lnTo>
                  <a:lnTo>
                    <a:pt x="26197" y="323897"/>
                  </a:lnTo>
                  <a:lnTo>
                    <a:pt x="26281" y="323651"/>
                  </a:lnTo>
                  <a:lnTo>
                    <a:pt x="26365" y="323418"/>
                  </a:lnTo>
                  <a:lnTo>
                    <a:pt x="26449" y="323185"/>
                  </a:lnTo>
                  <a:lnTo>
                    <a:pt x="26533" y="322901"/>
                  </a:lnTo>
                  <a:lnTo>
                    <a:pt x="26659" y="322668"/>
                  </a:lnTo>
                  <a:lnTo>
                    <a:pt x="26743" y="322435"/>
                  </a:lnTo>
                  <a:lnTo>
                    <a:pt x="26827" y="322203"/>
                  </a:lnTo>
                  <a:lnTo>
                    <a:pt x="26912" y="321957"/>
                  </a:lnTo>
                  <a:lnTo>
                    <a:pt x="26996" y="321724"/>
                  </a:lnTo>
                  <a:lnTo>
                    <a:pt x="27122" y="321439"/>
                  </a:lnTo>
                  <a:lnTo>
                    <a:pt x="27206" y="321207"/>
                  </a:lnTo>
                  <a:lnTo>
                    <a:pt x="27290" y="320974"/>
                  </a:lnTo>
                  <a:lnTo>
                    <a:pt x="27374" y="320741"/>
                  </a:lnTo>
                  <a:lnTo>
                    <a:pt x="27458" y="320508"/>
                  </a:lnTo>
                  <a:lnTo>
                    <a:pt x="27584" y="320262"/>
                  </a:lnTo>
                  <a:lnTo>
                    <a:pt x="27668" y="319978"/>
                  </a:lnTo>
                  <a:lnTo>
                    <a:pt x="27753" y="319745"/>
                  </a:lnTo>
                  <a:lnTo>
                    <a:pt x="27836" y="319512"/>
                  </a:lnTo>
                  <a:lnTo>
                    <a:pt x="27921" y="319280"/>
                  </a:lnTo>
                  <a:lnTo>
                    <a:pt x="28047" y="319047"/>
                  </a:lnTo>
                  <a:lnTo>
                    <a:pt x="28131" y="318801"/>
                  </a:lnTo>
                  <a:lnTo>
                    <a:pt x="28215" y="318568"/>
                  </a:lnTo>
                  <a:lnTo>
                    <a:pt x="28299" y="318284"/>
                  </a:lnTo>
                  <a:lnTo>
                    <a:pt x="28384" y="318051"/>
                  </a:lnTo>
                  <a:lnTo>
                    <a:pt x="28509" y="317818"/>
                  </a:lnTo>
                  <a:lnTo>
                    <a:pt x="28594" y="317585"/>
                  </a:lnTo>
                  <a:lnTo>
                    <a:pt x="28678" y="317352"/>
                  </a:lnTo>
                  <a:lnTo>
                    <a:pt x="28762" y="317107"/>
                  </a:lnTo>
                  <a:lnTo>
                    <a:pt x="28845" y="316835"/>
                  </a:lnTo>
                  <a:lnTo>
                    <a:pt x="28972" y="316589"/>
                  </a:lnTo>
                  <a:lnTo>
                    <a:pt x="29056" y="316357"/>
                  </a:lnTo>
                  <a:lnTo>
                    <a:pt x="29140" y="316124"/>
                  </a:lnTo>
                  <a:lnTo>
                    <a:pt x="29225" y="315891"/>
                  </a:lnTo>
                  <a:lnTo>
                    <a:pt x="29308" y="315658"/>
                  </a:lnTo>
                  <a:lnTo>
                    <a:pt x="29435" y="315412"/>
                  </a:lnTo>
                  <a:lnTo>
                    <a:pt x="29518" y="315141"/>
                  </a:lnTo>
                  <a:lnTo>
                    <a:pt x="29603" y="314895"/>
                  </a:lnTo>
                  <a:lnTo>
                    <a:pt x="29686" y="314662"/>
                  </a:lnTo>
                  <a:lnTo>
                    <a:pt x="29771" y="314429"/>
                  </a:lnTo>
                  <a:lnTo>
                    <a:pt x="29898" y="314197"/>
                  </a:lnTo>
                  <a:lnTo>
                    <a:pt x="29981" y="313964"/>
                  </a:lnTo>
                  <a:lnTo>
                    <a:pt x="30066" y="313718"/>
                  </a:lnTo>
                  <a:lnTo>
                    <a:pt x="30149" y="313446"/>
                  </a:lnTo>
                  <a:lnTo>
                    <a:pt x="30234" y="313201"/>
                  </a:lnTo>
                  <a:lnTo>
                    <a:pt x="30360" y="312968"/>
                  </a:lnTo>
                  <a:lnTo>
                    <a:pt x="30444" y="312735"/>
                  </a:lnTo>
                  <a:lnTo>
                    <a:pt x="30527" y="312502"/>
                  </a:lnTo>
                  <a:lnTo>
                    <a:pt x="30612" y="312269"/>
                  </a:lnTo>
                  <a:lnTo>
                    <a:pt x="30696" y="312024"/>
                  </a:lnTo>
                  <a:lnTo>
                    <a:pt x="30822" y="311752"/>
                  </a:lnTo>
                  <a:lnTo>
                    <a:pt x="30907" y="311506"/>
                  </a:lnTo>
                  <a:lnTo>
                    <a:pt x="30990" y="311274"/>
                  </a:lnTo>
                  <a:lnTo>
                    <a:pt x="31075" y="311041"/>
                  </a:lnTo>
                  <a:lnTo>
                    <a:pt x="31158" y="310808"/>
                  </a:lnTo>
                  <a:lnTo>
                    <a:pt x="31285" y="310575"/>
                  </a:lnTo>
                  <a:lnTo>
                    <a:pt x="31368" y="310329"/>
                  </a:lnTo>
                  <a:lnTo>
                    <a:pt x="31453" y="310058"/>
                  </a:lnTo>
                  <a:lnTo>
                    <a:pt x="31538" y="309812"/>
                  </a:lnTo>
                  <a:lnTo>
                    <a:pt x="31621" y="309579"/>
                  </a:lnTo>
                  <a:lnTo>
                    <a:pt x="31748" y="309346"/>
                  </a:lnTo>
                  <a:lnTo>
                    <a:pt x="31831" y="309114"/>
                  </a:lnTo>
                  <a:lnTo>
                    <a:pt x="31916" y="308881"/>
                  </a:lnTo>
                  <a:lnTo>
                    <a:pt x="31999" y="308635"/>
                  </a:lnTo>
                  <a:lnTo>
                    <a:pt x="32084" y="308402"/>
                  </a:lnTo>
                  <a:lnTo>
                    <a:pt x="32209" y="308118"/>
                  </a:lnTo>
                  <a:lnTo>
                    <a:pt x="32294" y="307885"/>
                  </a:lnTo>
                  <a:lnTo>
                    <a:pt x="32378" y="307652"/>
                  </a:lnTo>
                  <a:lnTo>
                    <a:pt x="32462" y="307419"/>
                  </a:lnTo>
                  <a:lnTo>
                    <a:pt x="32546" y="307187"/>
                  </a:lnTo>
                  <a:lnTo>
                    <a:pt x="32672" y="306941"/>
                  </a:lnTo>
                  <a:lnTo>
                    <a:pt x="32757" y="306708"/>
                  </a:lnTo>
                  <a:lnTo>
                    <a:pt x="32840" y="306475"/>
                  </a:lnTo>
                  <a:lnTo>
                    <a:pt x="32925" y="306191"/>
                  </a:lnTo>
                  <a:lnTo>
                    <a:pt x="33009" y="305958"/>
                  </a:lnTo>
                  <a:lnTo>
                    <a:pt x="33135" y="305725"/>
                  </a:lnTo>
                  <a:lnTo>
                    <a:pt x="33220" y="305492"/>
                  </a:lnTo>
                  <a:lnTo>
                    <a:pt x="33303" y="305247"/>
                  </a:lnTo>
                  <a:lnTo>
                    <a:pt x="33387" y="305014"/>
                  </a:lnTo>
                  <a:lnTo>
                    <a:pt x="33471" y="304781"/>
                  </a:lnTo>
                  <a:lnTo>
                    <a:pt x="33598" y="304548"/>
                  </a:lnTo>
                  <a:lnTo>
                    <a:pt x="33681" y="304264"/>
                  </a:lnTo>
                  <a:lnTo>
                    <a:pt x="33766" y="304031"/>
                  </a:lnTo>
                  <a:lnTo>
                    <a:pt x="33850" y="303798"/>
                  </a:lnTo>
                  <a:lnTo>
                    <a:pt x="33934" y="303552"/>
                  </a:lnTo>
                  <a:lnTo>
                    <a:pt x="34060" y="303319"/>
                  </a:lnTo>
                  <a:lnTo>
                    <a:pt x="34144" y="303087"/>
                  </a:lnTo>
                  <a:lnTo>
                    <a:pt x="34228" y="302854"/>
                  </a:lnTo>
                  <a:lnTo>
                    <a:pt x="34312" y="302621"/>
                  </a:lnTo>
                  <a:lnTo>
                    <a:pt x="34397" y="302375"/>
                  </a:lnTo>
                  <a:lnTo>
                    <a:pt x="34522" y="302104"/>
                  </a:lnTo>
                  <a:lnTo>
                    <a:pt x="34607" y="301858"/>
                  </a:lnTo>
                  <a:lnTo>
                    <a:pt x="34691" y="301625"/>
                  </a:lnTo>
                  <a:lnTo>
                    <a:pt x="34775" y="301392"/>
                  </a:lnTo>
                  <a:lnTo>
                    <a:pt x="34859" y="301159"/>
                  </a:lnTo>
                  <a:lnTo>
                    <a:pt x="34985" y="300927"/>
                  </a:lnTo>
                  <a:lnTo>
                    <a:pt x="35069" y="300681"/>
                  </a:lnTo>
                  <a:lnTo>
                    <a:pt x="35153" y="300448"/>
                  </a:lnTo>
                  <a:lnTo>
                    <a:pt x="35237" y="300215"/>
                  </a:lnTo>
                  <a:lnTo>
                    <a:pt x="35322" y="299931"/>
                  </a:lnTo>
                  <a:lnTo>
                    <a:pt x="35448" y="299698"/>
                  </a:lnTo>
                  <a:lnTo>
                    <a:pt x="35532" y="299465"/>
                  </a:lnTo>
                  <a:lnTo>
                    <a:pt x="35616" y="299232"/>
                  </a:lnTo>
                  <a:lnTo>
                    <a:pt x="35700" y="298987"/>
                  </a:lnTo>
                  <a:lnTo>
                    <a:pt x="35785" y="298754"/>
                  </a:lnTo>
                  <a:lnTo>
                    <a:pt x="35910" y="298521"/>
                  </a:lnTo>
                  <a:lnTo>
                    <a:pt x="35994" y="298288"/>
                  </a:lnTo>
                  <a:lnTo>
                    <a:pt x="36079" y="298055"/>
                  </a:lnTo>
                  <a:lnTo>
                    <a:pt x="36163" y="297810"/>
                  </a:lnTo>
                  <a:lnTo>
                    <a:pt x="36246" y="297538"/>
                  </a:lnTo>
                  <a:lnTo>
                    <a:pt x="36373" y="297292"/>
                  </a:lnTo>
                  <a:lnTo>
                    <a:pt x="36457" y="297060"/>
                  </a:lnTo>
                  <a:lnTo>
                    <a:pt x="36541" y="296827"/>
                  </a:lnTo>
                  <a:lnTo>
                    <a:pt x="36626" y="296594"/>
                  </a:lnTo>
                  <a:lnTo>
                    <a:pt x="36709" y="296361"/>
                  </a:lnTo>
                </a:path>
                <a:path w="925195" h="787400">
                  <a:moveTo>
                    <a:pt x="36709" y="296361"/>
                  </a:moveTo>
                  <a:lnTo>
                    <a:pt x="36835" y="296115"/>
                  </a:lnTo>
                  <a:lnTo>
                    <a:pt x="36919" y="295883"/>
                  </a:lnTo>
                  <a:lnTo>
                    <a:pt x="37004" y="295650"/>
                  </a:lnTo>
                  <a:lnTo>
                    <a:pt x="37087" y="295417"/>
                  </a:lnTo>
                  <a:lnTo>
                    <a:pt x="37172" y="295184"/>
                  </a:lnTo>
                  <a:lnTo>
                    <a:pt x="37298" y="294900"/>
                  </a:lnTo>
                  <a:lnTo>
                    <a:pt x="37382" y="294667"/>
                  </a:lnTo>
                  <a:lnTo>
                    <a:pt x="37467" y="294421"/>
                  </a:lnTo>
                  <a:lnTo>
                    <a:pt x="37550" y="294188"/>
                  </a:lnTo>
                  <a:lnTo>
                    <a:pt x="37635" y="293955"/>
                  </a:lnTo>
                  <a:lnTo>
                    <a:pt x="37761" y="293723"/>
                  </a:lnTo>
                  <a:lnTo>
                    <a:pt x="37845" y="293490"/>
                  </a:lnTo>
                  <a:lnTo>
                    <a:pt x="37928" y="293244"/>
                  </a:lnTo>
                  <a:lnTo>
                    <a:pt x="38013" y="293011"/>
                  </a:lnTo>
                  <a:lnTo>
                    <a:pt x="38096" y="292778"/>
                  </a:lnTo>
                  <a:lnTo>
                    <a:pt x="38223" y="292546"/>
                  </a:lnTo>
                  <a:lnTo>
                    <a:pt x="38308" y="292313"/>
                  </a:lnTo>
                  <a:lnTo>
                    <a:pt x="38391" y="292067"/>
                  </a:lnTo>
                  <a:lnTo>
                    <a:pt x="38476" y="291796"/>
                  </a:lnTo>
                  <a:lnTo>
                    <a:pt x="38559" y="291550"/>
                  </a:lnTo>
                  <a:lnTo>
                    <a:pt x="38686" y="291317"/>
                  </a:lnTo>
                  <a:lnTo>
                    <a:pt x="38769" y="291084"/>
                  </a:lnTo>
                  <a:lnTo>
                    <a:pt x="38854" y="290851"/>
                  </a:lnTo>
                  <a:lnTo>
                    <a:pt x="38939" y="290619"/>
                  </a:lnTo>
                  <a:lnTo>
                    <a:pt x="39022" y="290373"/>
                  </a:lnTo>
                  <a:lnTo>
                    <a:pt x="39149" y="290140"/>
                  </a:lnTo>
                  <a:lnTo>
                    <a:pt x="39232" y="289907"/>
                  </a:lnTo>
                  <a:lnTo>
                    <a:pt x="39317" y="289674"/>
                  </a:lnTo>
                  <a:lnTo>
                    <a:pt x="39400" y="289442"/>
                  </a:lnTo>
                  <a:lnTo>
                    <a:pt x="39485" y="289196"/>
                  </a:lnTo>
                  <a:lnTo>
                    <a:pt x="39610" y="288963"/>
                  </a:lnTo>
                  <a:lnTo>
                    <a:pt x="39695" y="288730"/>
                  </a:lnTo>
                  <a:lnTo>
                    <a:pt x="39778" y="288446"/>
                  </a:lnTo>
                  <a:lnTo>
                    <a:pt x="39863" y="288213"/>
                  </a:lnTo>
                  <a:lnTo>
                    <a:pt x="39947" y="287980"/>
                  </a:lnTo>
                  <a:lnTo>
                    <a:pt x="40073" y="287747"/>
                  </a:lnTo>
                  <a:lnTo>
                    <a:pt x="40158" y="287502"/>
                  </a:lnTo>
                  <a:lnTo>
                    <a:pt x="40241" y="287269"/>
                  </a:lnTo>
                  <a:lnTo>
                    <a:pt x="40326" y="287036"/>
                  </a:lnTo>
                  <a:lnTo>
                    <a:pt x="40409" y="286803"/>
                  </a:lnTo>
                  <a:lnTo>
                    <a:pt x="40536" y="286570"/>
                  </a:lnTo>
                  <a:lnTo>
                    <a:pt x="40621" y="286325"/>
                  </a:lnTo>
                  <a:lnTo>
                    <a:pt x="40704" y="286092"/>
                  </a:lnTo>
                  <a:lnTo>
                    <a:pt x="40788" y="285859"/>
                  </a:lnTo>
                  <a:lnTo>
                    <a:pt x="40872" y="285626"/>
                  </a:lnTo>
                  <a:lnTo>
                    <a:pt x="40999" y="285393"/>
                  </a:lnTo>
                  <a:lnTo>
                    <a:pt x="41082" y="285148"/>
                  </a:lnTo>
                  <a:lnTo>
                    <a:pt x="41167" y="284915"/>
                  </a:lnTo>
                  <a:lnTo>
                    <a:pt x="41250" y="284682"/>
                  </a:lnTo>
                  <a:lnTo>
                    <a:pt x="41335" y="284449"/>
                  </a:lnTo>
                  <a:lnTo>
                    <a:pt x="41460" y="284165"/>
                  </a:lnTo>
                  <a:lnTo>
                    <a:pt x="41545" y="283932"/>
                  </a:lnTo>
                  <a:lnTo>
                    <a:pt x="41629" y="283699"/>
                  </a:lnTo>
                  <a:lnTo>
                    <a:pt x="41713" y="283453"/>
                  </a:lnTo>
                  <a:lnTo>
                    <a:pt x="41798" y="283221"/>
                  </a:lnTo>
                  <a:lnTo>
                    <a:pt x="41923" y="282988"/>
                  </a:lnTo>
                  <a:lnTo>
                    <a:pt x="42008" y="282755"/>
                  </a:lnTo>
                  <a:lnTo>
                    <a:pt x="42091" y="282522"/>
                  </a:lnTo>
                  <a:lnTo>
                    <a:pt x="42176" y="282276"/>
                  </a:lnTo>
                  <a:lnTo>
                    <a:pt x="42303" y="282044"/>
                  </a:lnTo>
                  <a:lnTo>
                    <a:pt x="42386" y="281811"/>
                  </a:lnTo>
                  <a:lnTo>
                    <a:pt x="42470" y="281578"/>
                  </a:lnTo>
                  <a:lnTo>
                    <a:pt x="42554" y="281345"/>
                  </a:lnTo>
                  <a:lnTo>
                    <a:pt x="42638" y="281099"/>
                  </a:lnTo>
                  <a:lnTo>
                    <a:pt x="42764" y="280867"/>
                  </a:lnTo>
                  <a:lnTo>
                    <a:pt x="42849" y="280634"/>
                  </a:lnTo>
                  <a:lnTo>
                    <a:pt x="42932" y="280401"/>
                  </a:lnTo>
                  <a:lnTo>
                    <a:pt x="43017" y="280168"/>
                  </a:lnTo>
                  <a:lnTo>
                    <a:pt x="43101" y="279922"/>
                  </a:lnTo>
                  <a:lnTo>
                    <a:pt x="43227" y="279690"/>
                  </a:lnTo>
                  <a:lnTo>
                    <a:pt x="43311" y="279457"/>
                  </a:lnTo>
                  <a:lnTo>
                    <a:pt x="43395" y="279224"/>
                  </a:lnTo>
                  <a:lnTo>
                    <a:pt x="43480" y="278991"/>
                  </a:lnTo>
                  <a:lnTo>
                    <a:pt x="43564" y="278745"/>
                  </a:lnTo>
                  <a:lnTo>
                    <a:pt x="43690" y="278513"/>
                  </a:lnTo>
                  <a:lnTo>
                    <a:pt x="43773" y="278280"/>
                  </a:lnTo>
                  <a:lnTo>
                    <a:pt x="43858" y="278047"/>
                  </a:lnTo>
                  <a:lnTo>
                    <a:pt x="43942" y="277814"/>
                  </a:lnTo>
                  <a:lnTo>
                    <a:pt x="44026" y="277569"/>
                  </a:lnTo>
                  <a:lnTo>
                    <a:pt x="44152" y="277336"/>
                  </a:lnTo>
                  <a:lnTo>
                    <a:pt x="44236" y="277103"/>
                  </a:lnTo>
                  <a:lnTo>
                    <a:pt x="44320" y="276870"/>
                  </a:lnTo>
                  <a:lnTo>
                    <a:pt x="44405" y="276586"/>
                  </a:lnTo>
                  <a:lnTo>
                    <a:pt x="44488" y="276353"/>
                  </a:lnTo>
                  <a:lnTo>
                    <a:pt x="44615" y="276120"/>
                  </a:lnTo>
                  <a:lnTo>
                    <a:pt x="44699" y="275874"/>
                  </a:lnTo>
                  <a:lnTo>
                    <a:pt x="44783" y="275641"/>
                  </a:lnTo>
                  <a:lnTo>
                    <a:pt x="44867" y="275409"/>
                  </a:lnTo>
                  <a:lnTo>
                    <a:pt x="44951" y="275176"/>
                  </a:lnTo>
                  <a:lnTo>
                    <a:pt x="45077" y="274943"/>
                  </a:lnTo>
                  <a:lnTo>
                    <a:pt x="45162" y="274697"/>
                  </a:lnTo>
                  <a:lnTo>
                    <a:pt x="45246" y="274464"/>
                  </a:lnTo>
                  <a:lnTo>
                    <a:pt x="45329" y="274232"/>
                  </a:lnTo>
                  <a:lnTo>
                    <a:pt x="45414" y="273999"/>
                  </a:lnTo>
                  <a:lnTo>
                    <a:pt x="45540" y="273766"/>
                  </a:lnTo>
                  <a:lnTo>
                    <a:pt x="45624" y="273520"/>
                  </a:lnTo>
                  <a:lnTo>
                    <a:pt x="45708" y="273287"/>
                  </a:lnTo>
                  <a:lnTo>
                    <a:pt x="45792" y="273055"/>
                  </a:lnTo>
                  <a:lnTo>
                    <a:pt x="45877" y="272822"/>
                  </a:lnTo>
                  <a:lnTo>
                    <a:pt x="46002" y="272589"/>
                  </a:lnTo>
                  <a:lnTo>
                    <a:pt x="46087" y="272343"/>
                  </a:lnTo>
                  <a:lnTo>
                    <a:pt x="46170" y="272111"/>
                  </a:lnTo>
                  <a:lnTo>
                    <a:pt x="46255" y="271878"/>
                  </a:lnTo>
                  <a:lnTo>
                    <a:pt x="46338" y="271645"/>
                  </a:lnTo>
                  <a:lnTo>
                    <a:pt x="46465" y="271412"/>
                  </a:lnTo>
                  <a:lnTo>
                    <a:pt x="46549" y="271166"/>
                  </a:lnTo>
                  <a:lnTo>
                    <a:pt x="46633" y="270934"/>
                  </a:lnTo>
                  <a:lnTo>
                    <a:pt x="46718" y="270701"/>
                  </a:lnTo>
                  <a:lnTo>
                    <a:pt x="46801" y="270468"/>
                  </a:lnTo>
                  <a:lnTo>
                    <a:pt x="46928" y="270235"/>
                  </a:lnTo>
                  <a:lnTo>
                    <a:pt x="47011" y="269989"/>
                  </a:lnTo>
                  <a:lnTo>
                    <a:pt x="47096" y="269757"/>
                  </a:lnTo>
                  <a:lnTo>
                    <a:pt x="47179" y="269524"/>
                  </a:lnTo>
                  <a:lnTo>
                    <a:pt x="47264" y="269291"/>
                  </a:lnTo>
                  <a:lnTo>
                    <a:pt x="47390" y="269058"/>
                  </a:lnTo>
                  <a:lnTo>
                    <a:pt x="47474" y="268864"/>
                  </a:lnTo>
                  <a:lnTo>
                    <a:pt x="47559" y="268631"/>
                  </a:lnTo>
                  <a:lnTo>
                    <a:pt x="47642" y="268399"/>
                  </a:lnTo>
                  <a:lnTo>
                    <a:pt x="47727" y="268166"/>
                  </a:lnTo>
                  <a:lnTo>
                    <a:pt x="47852" y="267920"/>
                  </a:lnTo>
                  <a:lnTo>
                    <a:pt x="47937" y="267687"/>
                  </a:lnTo>
                  <a:lnTo>
                    <a:pt x="48021" y="267454"/>
                  </a:lnTo>
                  <a:lnTo>
                    <a:pt x="48105" y="267222"/>
                  </a:lnTo>
                  <a:lnTo>
                    <a:pt x="48188" y="266989"/>
                  </a:lnTo>
                  <a:lnTo>
                    <a:pt x="48315" y="266743"/>
                  </a:lnTo>
                  <a:lnTo>
                    <a:pt x="48400" y="266510"/>
                  </a:lnTo>
                  <a:lnTo>
                    <a:pt x="48483" y="266277"/>
                  </a:lnTo>
                  <a:lnTo>
                    <a:pt x="48568" y="266045"/>
                  </a:lnTo>
                  <a:lnTo>
                    <a:pt x="48651" y="265812"/>
                  </a:lnTo>
                  <a:lnTo>
                    <a:pt x="48778" y="265566"/>
                  </a:lnTo>
                  <a:lnTo>
                    <a:pt x="48861" y="265333"/>
                  </a:lnTo>
                  <a:lnTo>
                    <a:pt x="48946" y="265100"/>
                  </a:lnTo>
                  <a:lnTo>
                    <a:pt x="49029" y="264868"/>
                  </a:lnTo>
                  <a:lnTo>
                    <a:pt x="49114" y="264635"/>
                  </a:lnTo>
                  <a:lnTo>
                    <a:pt x="49241" y="264389"/>
                  </a:lnTo>
                  <a:lnTo>
                    <a:pt x="49324" y="264156"/>
                  </a:lnTo>
                  <a:lnTo>
                    <a:pt x="49409" y="263924"/>
                  </a:lnTo>
                  <a:lnTo>
                    <a:pt x="49492" y="263691"/>
                  </a:lnTo>
                  <a:lnTo>
                    <a:pt x="49577" y="263458"/>
                  </a:lnTo>
                  <a:lnTo>
                    <a:pt x="49703" y="263212"/>
                  </a:lnTo>
                  <a:lnTo>
                    <a:pt x="49787" y="262979"/>
                  </a:lnTo>
                  <a:lnTo>
                    <a:pt x="49870" y="262747"/>
                  </a:lnTo>
                  <a:lnTo>
                    <a:pt x="49955" y="262514"/>
                  </a:lnTo>
                  <a:lnTo>
                    <a:pt x="50039" y="262281"/>
                  </a:lnTo>
                  <a:lnTo>
                    <a:pt x="50165" y="262035"/>
                  </a:lnTo>
                  <a:lnTo>
                    <a:pt x="50250" y="261854"/>
                  </a:lnTo>
                  <a:lnTo>
                    <a:pt x="50333" y="261621"/>
                  </a:lnTo>
                  <a:lnTo>
                    <a:pt x="50418" y="261376"/>
                  </a:lnTo>
                  <a:lnTo>
                    <a:pt x="50502" y="261143"/>
                  </a:lnTo>
                  <a:lnTo>
                    <a:pt x="50628" y="260910"/>
                  </a:lnTo>
                  <a:lnTo>
                    <a:pt x="50711" y="260677"/>
                  </a:lnTo>
                  <a:lnTo>
                    <a:pt x="50796" y="260444"/>
                  </a:lnTo>
                  <a:lnTo>
                    <a:pt x="50880" y="260212"/>
                  </a:lnTo>
                  <a:lnTo>
                    <a:pt x="50964" y="259966"/>
                  </a:lnTo>
                  <a:lnTo>
                    <a:pt x="51091" y="259733"/>
                  </a:lnTo>
                  <a:lnTo>
                    <a:pt x="51174" y="259500"/>
                  </a:lnTo>
                  <a:lnTo>
                    <a:pt x="51259" y="259267"/>
                  </a:lnTo>
                  <a:lnTo>
                    <a:pt x="51343" y="259035"/>
                  </a:lnTo>
                  <a:lnTo>
                    <a:pt x="51427" y="258789"/>
                  </a:lnTo>
                  <a:lnTo>
                    <a:pt x="51552" y="258556"/>
                  </a:lnTo>
                  <a:lnTo>
                    <a:pt x="51637" y="258323"/>
                  </a:lnTo>
                  <a:lnTo>
                    <a:pt x="51721" y="258090"/>
                  </a:lnTo>
                  <a:lnTo>
                    <a:pt x="51805" y="257896"/>
                  </a:lnTo>
                  <a:lnTo>
                    <a:pt x="51889" y="257664"/>
                  </a:lnTo>
                  <a:lnTo>
                    <a:pt x="52015" y="257431"/>
                  </a:lnTo>
                  <a:lnTo>
                    <a:pt x="52100" y="257198"/>
                  </a:lnTo>
                  <a:lnTo>
                    <a:pt x="52184" y="256952"/>
                  </a:lnTo>
                  <a:lnTo>
                    <a:pt x="52268" y="256719"/>
                  </a:lnTo>
                  <a:lnTo>
                    <a:pt x="52352" y="256487"/>
                  </a:lnTo>
                  <a:lnTo>
                    <a:pt x="52478" y="256254"/>
                  </a:lnTo>
                  <a:lnTo>
                    <a:pt x="52562" y="256021"/>
                  </a:lnTo>
                  <a:lnTo>
                    <a:pt x="52646" y="255775"/>
                  </a:lnTo>
                  <a:lnTo>
                    <a:pt x="52730" y="255543"/>
                  </a:lnTo>
                  <a:lnTo>
                    <a:pt x="52815" y="255310"/>
                  </a:lnTo>
                  <a:lnTo>
                    <a:pt x="52941" y="255077"/>
                  </a:lnTo>
                  <a:lnTo>
                    <a:pt x="53025" y="254844"/>
                  </a:lnTo>
                  <a:lnTo>
                    <a:pt x="53109" y="254650"/>
                  </a:lnTo>
                  <a:lnTo>
                    <a:pt x="53193" y="254417"/>
                  </a:lnTo>
                  <a:lnTo>
                    <a:pt x="53277" y="254184"/>
                  </a:lnTo>
                  <a:lnTo>
                    <a:pt x="53403" y="253939"/>
                  </a:lnTo>
                  <a:lnTo>
                    <a:pt x="53487" y="253706"/>
                  </a:lnTo>
                  <a:lnTo>
                    <a:pt x="53571" y="253473"/>
                  </a:lnTo>
                  <a:lnTo>
                    <a:pt x="53656" y="253240"/>
                  </a:lnTo>
                  <a:lnTo>
                    <a:pt x="53739" y="253008"/>
                  </a:lnTo>
                  <a:lnTo>
                    <a:pt x="53866" y="252775"/>
                  </a:lnTo>
                  <a:lnTo>
                    <a:pt x="53950" y="252529"/>
                  </a:lnTo>
                  <a:lnTo>
                    <a:pt x="54034" y="252296"/>
                  </a:lnTo>
                  <a:lnTo>
                    <a:pt x="54118" y="252115"/>
                  </a:lnTo>
                  <a:lnTo>
                    <a:pt x="54202" y="251869"/>
                  </a:lnTo>
                  <a:lnTo>
                    <a:pt x="54328" y="251637"/>
                  </a:lnTo>
                  <a:lnTo>
                    <a:pt x="54412" y="251404"/>
                  </a:lnTo>
                  <a:lnTo>
                    <a:pt x="54497" y="251171"/>
                  </a:lnTo>
                  <a:lnTo>
                    <a:pt x="54580" y="250938"/>
                  </a:lnTo>
                  <a:lnTo>
                    <a:pt x="54665" y="250692"/>
                  </a:lnTo>
                  <a:lnTo>
                    <a:pt x="54791" y="250460"/>
                  </a:lnTo>
                  <a:lnTo>
                    <a:pt x="54875" y="250227"/>
                  </a:lnTo>
                  <a:lnTo>
                    <a:pt x="54959" y="250033"/>
                  </a:lnTo>
                  <a:lnTo>
                    <a:pt x="55043" y="249800"/>
                  </a:lnTo>
                  <a:lnTo>
                    <a:pt x="55128" y="249567"/>
                  </a:lnTo>
                </a:path>
                <a:path w="925195" h="787400">
                  <a:moveTo>
                    <a:pt x="55128" y="249567"/>
                  </a:moveTo>
                  <a:lnTo>
                    <a:pt x="55253" y="249334"/>
                  </a:lnTo>
                  <a:lnTo>
                    <a:pt x="55338" y="249102"/>
                  </a:lnTo>
                  <a:lnTo>
                    <a:pt x="55421" y="248856"/>
                  </a:lnTo>
                  <a:lnTo>
                    <a:pt x="55506" y="248623"/>
                  </a:lnTo>
                  <a:lnTo>
                    <a:pt x="55589" y="248390"/>
                  </a:lnTo>
                  <a:lnTo>
                    <a:pt x="55716" y="248157"/>
                  </a:lnTo>
                  <a:lnTo>
                    <a:pt x="55800" y="247963"/>
                  </a:lnTo>
                  <a:lnTo>
                    <a:pt x="55884" y="247731"/>
                  </a:lnTo>
                  <a:lnTo>
                    <a:pt x="55969" y="247498"/>
                  </a:lnTo>
                  <a:lnTo>
                    <a:pt x="56052" y="247265"/>
                  </a:lnTo>
                  <a:lnTo>
                    <a:pt x="56179" y="247019"/>
                  </a:lnTo>
                  <a:lnTo>
                    <a:pt x="56262" y="246786"/>
                  </a:lnTo>
                  <a:lnTo>
                    <a:pt x="56347" y="246554"/>
                  </a:lnTo>
                  <a:lnTo>
                    <a:pt x="56430" y="246321"/>
                  </a:lnTo>
                  <a:lnTo>
                    <a:pt x="56515" y="246127"/>
                  </a:lnTo>
                  <a:lnTo>
                    <a:pt x="56641" y="245894"/>
                  </a:lnTo>
                  <a:lnTo>
                    <a:pt x="56725" y="245661"/>
                  </a:lnTo>
                  <a:lnTo>
                    <a:pt x="56810" y="245428"/>
                  </a:lnTo>
                  <a:lnTo>
                    <a:pt x="56893" y="245196"/>
                  </a:lnTo>
                  <a:lnTo>
                    <a:pt x="56978" y="244950"/>
                  </a:lnTo>
                  <a:lnTo>
                    <a:pt x="57103" y="244717"/>
                  </a:lnTo>
                  <a:lnTo>
                    <a:pt x="57188" y="244484"/>
                  </a:lnTo>
                  <a:lnTo>
                    <a:pt x="57271" y="244290"/>
                  </a:lnTo>
                  <a:lnTo>
                    <a:pt x="57356" y="244057"/>
                  </a:lnTo>
                  <a:lnTo>
                    <a:pt x="57440" y="243825"/>
                  </a:lnTo>
                  <a:lnTo>
                    <a:pt x="57566" y="243592"/>
                  </a:lnTo>
                  <a:lnTo>
                    <a:pt x="57651" y="243359"/>
                  </a:lnTo>
                  <a:lnTo>
                    <a:pt x="57734" y="243113"/>
                  </a:lnTo>
                  <a:lnTo>
                    <a:pt x="57819" y="242880"/>
                  </a:lnTo>
                  <a:lnTo>
                    <a:pt x="57902" y="242699"/>
                  </a:lnTo>
                  <a:lnTo>
                    <a:pt x="58029" y="242454"/>
                  </a:lnTo>
                  <a:lnTo>
                    <a:pt x="58112" y="242221"/>
                  </a:lnTo>
                  <a:lnTo>
                    <a:pt x="58197" y="241988"/>
                  </a:lnTo>
                  <a:lnTo>
                    <a:pt x="58281" y="241755"/>
                  </a:lnTo>
                  <a:lnTo>
                    <a:pt x="58365" y="241522"/>
                  </a:lnTo>
                  <a:lnTo>
                    <a:pt x="58492" y="241328"/>
                  </a:lnTo>
                  <a:lnTo>
                    <a:pt x="58575" y="241096"/>
                  </a:lnTo>
                  <a:lnTo>
                    <a:pt x="58660" y="240863"/>
                  </a:lnTo>
                  <a:lnTo>
                    <a:pt x="58743" y="240630"/>
                  </a:lnTo>
                  <a:lnTo>
                    <a:pt x="58828" y="240384"/>
                  </a:lnTo>
                  <a:lnTo>
                    <a:pt x="58953" y="240151"/>
                  </a:lnTo>
                  <a:lnTo>
                    <a:pt x="59038" y="239919"/>
                  </a:lnTo>
                  <a:lnTo>
                    <a:pt x="59122" y="239725"/>
                  </a:lnTo>
                  <a:lnTo>
                    <a:pt x="59206" y="239492"/>
                  </a:lnTo>
                  <a:lnTo>
                    <a:pt x="59290" y="239259"/>
                  </a:lnTo>
                  <a:lnTo>
                    <a:pt x="59416" y="239026"/>
                  </a:lnTo>
                  <a:lnTo>
                    <a:pt x="59501" y="238793"/>
                  </a:lnTo>
                  <a:lnTo>
                    <a:pt x="59584" y="238548"/>
                  </a:lnTo>
                  <a:lnTo>
                    <a:pt x="59669" y="238367"/>
                  </a:lnTo>
                  <a:lnTo>
                    <a:pt x="59753" y="238134"/>
                  </a:lnTo>
                  <a:lnTo>
                    <a:pt x="59879" y="237888"/>
                  </a:lnTo>
                  <a:lnTo>
                    <a:pt x="59963" y="237655"/>
                  </a:lnTo>
                  <a:lnTo>
                    <a:pt x="60047" y="237422"/>
                  </a:lnTo>
                  <a:lnTo>
                    <a:pt x="60131" y="237241"/>
                  </a:lnTo>
                  <a:lnTo>
                    <a:pt x="60215" y="236996"/>
                  </a:lnTo>
                  <a:lnTo>
                    <a:pt x="60342" y="236763"/>
                  </a:lnTo>
                  <a:lnTo>
                    <a:pt x="60425" y="236530"/>
                  </a:lnTo>
                  <a:lnTo>
                    <a:pt x="60510" y="236297"/>
                  </a:lnTo>
                  <a:lnTo>
                    <a:pt x="60594" y="236064"/>
                  </a:lnTo>
                  <a:lnTo>
                    <a:pt x="60678" y="235870"/>
                  </a:lnTo>
                  <a:lnTo>
                    <a:pt x="60804" y="235638"/>
                  </a:lnTo>
                  <a:lnTo>
                    <a:pt x="60888" y="235405"/>
                  </a:lnTo>
                  <a:lnTo>
                    <a:pt x="60972" y="235159"/>
                  </a:lnTo>
                  <a:lnTo>
                    <a:pt x="61056" y="234926"/>
                  </a:lnTo>
                  <a:lnTo>
                    <a:pt x="61140" y="234745"/>
                  </a:lnTo>
                  <a:lnTo>
                    <a:pt x="61266" y="234499"/>
                  </a:lnTo>
                  <a:lnTo>
                    <a:pt x="61351" y="234267"/>
                  </a:lnTo>
                  <a:lnTo>
                    <a:pt x="61435" y="234034"/>
                  </a:lnTo>
                  <a:lnTo>
                    <a:pt x="61519" y="233801"/>
                  </a:lnTo>
                  <a:lnTo>
                    <a:pt x="61603" y="233607"/>
                  </a:lnTo>
                  <a:lnTo>
                    <a:pt x="61729" y="233374"/>
                  </a:lnTo>
                  <a:lnTo>
                    <a:pt x="61813" y="233141"/>
                  </a:lnTo>
                  <a:lnTo>
                    <a:pt x="61897" y="232909"/>
                  </a:lnTo>
                  <a:lnTo>
                    <a:pt x="61981" y="232663"/>
                  </a:lnTo>
                  <a:lnTo>
                    <a:pt x="62066" y="232482"/>
                  </a:lnTo>
                  <a:lnTo>
                    <a:pt x="62192" y="232249"/>
                  </a:lnTo>
                  <a:lnTo>
                    <a:pt x="62276" y="232016"/>
                  </a:lnTo>
                  <a:lnTo>
                    <a:pt x="62360" y="231770"/>
                  </a:lnTo>
                  <a:lnTo>
                    <a:pt x="62444" y="231538"/>
                  </a:lnTo>
                  <a:lnTo>
                    <a:pt x="62528" y="231357"/>
                  </a:lnTo>
                  <a:lnTo>
                    <a:pt x="62654" y="231111"/>
                  </a:lnTo>
                  <a:lnTo>
                    <a:pt x="62738" y="230878"/>
                  </a:lnTo>
                  <a:lnTo>
                    <a:pt x="62822" y="230645"/>
                  </a:lnTo>
                  <a:lnTo>
                    <a:pt x="62907" y="230412"/>
                  </a:lnTo>
                  <a:lnTo>
                    <a:pt x="62990" y="230218"/>
                  </a:lnTo>
                  <a:lnTo>
                    <a:pt x="63117" y="229986"/>
                  </a:lnTo>
                  <a:lnTo>
                    <a:pt x="63201" y="229753"/>
                  </a:lnTo>
                  <a:lnTo>
                    <a:pt x="63285" y="229520"/>
                  </a:lnTo>
                  <a:lnTo>
                    <a:pt x="63369" y="229326"/>
                  </a:lnTo>
                  <a:lnTo>
                    <a:pt x="63453" y="229093"/>
                  </a:lnTo>
                  <a:lnTo>
                    <a:pt x="63579" y="228860"/>
                  </a:lnTo>
                  <a:lnTo>
                    <a:pt x="63663" y="228628"/>
                  </a:lnTo>
                  <a:lnTo>
                    <a:pt x="63748" y="228434"/>
                  </a:lnTo>
                  <a:lnTo>
                    <a:pt x="63831" y="228201"/>
                  </a:lnTo>
                  <a:lnTo>
                    <a:pt x="63916" y="227968"/>
                  </a:lnTo>
                  <a:lnTo>
                    <a:pt x="64042" y="227722"/>
                  </a:lnTo>
                  <a:lnTo>
                    <a:pt x="64126" y="227489"/>
                  </a:lnTo>
                  <a:lnTo>
                    <a:pt x="64210" y="227308"/>
                  </a:lnTo>
                  <a:lnTo>
                    <a:pt x="64294" y="227063"/>
                  </a:lnTo>
                  <a:lnTo>
                    <a:pt x="64379" y="226830"/>
                  </a:lnTo>
                  <a:lnTo>
                    <a:pt x="64504" y="226597"/>
                  </a:lnTo>
                  <a:lnTo>
                    <a:pt x="64589" y="226403"/>
                  </a:lnTo>
                  <a:lnTo>
                    <a:pt x="64672" y="226170"/>
                  </a:lnTo>
                  <a:lnTo>
                    <a:pt x="64757" y="225937"/>
                  </a:lnTo>
                  <a:lnTo>
                    <a:pt x="64840" y="225705"/>
                  </a:lnTo>
                  <a:lnTo>
                    <a:pt x="64967" y="225511"/>
                  </a:lnTo>
                  <a:lnTo>
                    <a:pt x="65051" y="225278"/>
                  </a:lnTo>
                  <a:lnTo>
                    <a:pt x="65135" y="225045"/>
                  </a:lnTo>
                  <a:lnTo>
                    <a:pt x="65220" y="224812"/>
                  </a:lnTo>
                  <a:lnTo>
                    <a:pt x="65303" y="224618"/>
                  </a:lnTo>
                  <a:lnTo>
                    <a:pt x="65430" y="224385"/>
                  </a:lnTo>
                  <a:lnTo>
                    <a:pt x="65513" y="224153"/>
                  </a:lnTo>
                  <a:lnTo>
                    <a:pt x="65598" y="223920"/>
                  </a:lnTo>
                  <a:lnTo>
                    <a:pt x="65681" y="223726"/>
                  </a:lnTo>
                  <a:lnTo>
                    <a:pt x="65766" y="223493"/>
                  </a:lnTo>
                  <a:lnTo>
                    <a:pt x="65892" y="223260"/>
                  </a:lnTo>
                  <a:lnTo>
                    <a:pt x="65976" y="223014"/>
                  </a:lnTo>
                  <a:lnTo>
                    <a:pt x="66061" y="222833"/>
                  </a:lnTo>
                  <a:lnTo>
                    <a:pt x="66144" y="222601"/>
                  </a:lnTo>
                  <a:lnTo>
                    <a:pt x="66229" y="222355"/>
                  </a:lnTo>
                  <a:lnTo>
                    <a:pt x="66354" y="222174"/>
                  </a:lnTo>
                  <a:lnTo>
                    <a:pt x="66439" y="221941"/>
                  </a:lnTo>
                  <a:lnTo>
                    <a:pt x="66522" y="221708"/>
                  </a:lnTo>
                  <a:lnTo>
                    <a:pt x="66607" y="221462"/>
                  </a:lnTo>
                  <a:lnTo>
                    <a:pt x="66691" y="221281"/>
                  </a:lnTo>
                  <a:lnTo>
                    <a:pt x="66817" y="221048"/>
                  </a:lnTo>
                  <a:lnTo>
                    <a:pt x="66902" y="220803"/>
                  </a:lnTo>
                  <a:lnTo>
                    <a:pt x="66985" y="220570"/>
                  </a:lnTo>
                  <a:lnTo>
                    <a:pt x="67070" y="220389"/>
                  </a:lnTo>
                  <a:lnTo>
                    <a:pt x="67153" y="220143"/>
                  </a:lnTo>
                  <a:lnTo>
                    <a:pt x="67280" y="219910"/>
                  </a:lnTo>
                  <a:lnTo>
                    <a:pt x="67363" y="219729"/>
                  </a:lnTo>
                  <a:lnTo>
                    <a:pt x="67448" y="219484"/>
                  </a:lnTo>
                  <a:lnTo>
                    <a:pt x="67532" y="219251"/>
                  </a:lnTo>
                  <a:lnTo>
                    <a:pt x="67616" y="219018"/>
                  </a:lnTo>
                  <a:lnTo>
                    <a:pt x="67743" y="218837"/>
                  </a:lnTo>
                  <a:lnTo>
                    <a:pt x="67826" y="218591"/>
                  </a:lnTo>
                  <a:lnTo>
                    <a:pt x="67911" y="218358"/>
                  </a:lnTo>
                  <a:lnTo>
                    <a:pt x="67994" y="218177"/>
                  </a:lnTo>
                  <a:lnTo>
                    <a:pt x="68079" y="217931"/>
                  </a:lnTo>
                  <a:lnTo>
                    <a:pt x="68204" y="217699"/>
                  </a:lnTo>
                  <a:lnTo>
                    <a:pt x="68289" y="217518"/>
                  </a:lnTo>
                  <a:lnTo>
                    <a:pt x="68373" y="217272"/>
                  </a:lnTo>
                  <a:lnTo>
                    <a:pt x="68457" y="217039"/>
                  </a:lnTo>
                  <a:lnTo>
                    <a:pt x="68541" y="216806"/>
                  </a:lnTo>
                  <a:lnTo>
                    <a:pt x="68667" y="216612"/>
                  </a:lnTo>
                  <a:lnTo>
                    <a:pt x="68752" y="216379"/>
                  </a:lnTo>
                  <a:lnTo>
                    <a:pt x="68835" y="216147"/>
                  </a:lnTo>
                  <a:lnTo>
                    <a:pt x="68920" y="215966"/>
                  </a:lnTo>
                  <a:lnTo>
                    <a:pt x="69004" y="215720"/>
                  </a:lnTo>
                  <a:lnTo>
                    <a:pt x="69130" y="215487"/>
                  </a:lnTo>
                  <a:lnTo>
                    <a:pt x="69214" y="215306"/>
                  </a:lnTo>
                  <a:lnTo>
                    <a:pt x="69298" y="215060"/>
                  </a:lnTo>
                  <a:lnTo>
                    <a:pt x="69382" y="214827"/>
                  </a:lnTo>
                  <a:lnTo>
                    <a:pt x="69466" y="214646"/>
                  </a:lnTo>
                  <a:lnTo>
                    <a:pt x="69593" y="214401"/>
                  </a:lnTo>
                  <a:lnTo>
                    <a:pt x="69676" y="214168"/>
                  </a:lnTo>
                  <a:lnTo>
                    <a:pt x="69761" y="213987"/>
                  </a:lnTo>
                  <a:lnTo>
                    <a:pt x="69845" y="213741"/>
                  </a:lnTo>
                  <a:lnTo>
                    <a:pt x="69929" y="213508"/>
                  </a:lnTo>
                  <a:lnTo>
                    <a:pt x="70055" y="213327"/>
                  </a:lnTo>
                  <a:lnTo>
                    <a:pt x="70139" y="213094"/>
                  </a:lnTo>
                  <a:lnTo>
                    <a:pt x="70223" y="212849"/>
                  </a:lnTo>
                  <a:lnTo>
                    <a:pt x="70307" y="212667"/>
                  </a:lnTo>
                  <a:lnTo>
                    <a:pt x="70391" y="212435"/>
                  </a:lnTo>
                  <a:lnTo>
                    <a:pt x="70517" y="212189"/>
                  </a:lnTo>
                  <a:lnTo>
                    <a:pt x="70602" y="212008"/>
                  </a:lnTo>
                  <a:lnTo>
                    <a:pt x="70686" y="211775"/>
                  </a:lnTo>
                  <a:lnTo>
                    <a:pt x="70770" y="211529"/>
                  </a:lnTo>
                  <a:lnTo>
                    <a:pt x="70854" y="211348"/>
                  </a:lnTo>
                  <a:lnTo>
                    <a:pt x="70980" y="211115"/>
                  </a:lnTo>
                  <a:lnTo>
                    <a:pt x="71064" y="210870"/>
                  </a:lnTo>
                  <a:lnTo>
                    <a:pt x="71148" y="210689"/>
                  </a:lnTo>
                  <a:lnTo>
                    <a:pt x="71232" y="210456"/>
                  </a:lnTo>
                  <a:lnTo>
                    <a:pt x="71317" y="210223"/>
                  </a:lnTo>
                  <a:lnTo>
                    <a:pt x="71443" y="210029"/>
                  </a:lnTo>
                  <a:lnTo>
                    <a:pt x="71527" y="209796"/>
                  </a:lnTo>
                  <a:lnTo>
                    <a:pt x="71611" y="209563"/>
                  </a:lnTo>
                  <a:lnTo>
                    <a:pt x="71695" y="209369"/>
                  </a:lnTo>
                  <a:lnTo>
                    <a:pt x="71780" y="209137"/>
                  </a:lnTo>
                  <a:lnTo>
                    <a:pt x="71905" y="208904"/>
                  </a:lnTo>
                  <a:lnTo>
                    <a:pt x="71989" y="208710"/>
                  </a:lnTo>
                  <a:lnTo>
                    <a:pt x="72073" y="208477"/>
                  </a:lnTo>
                  <a:lnTo>
                    <a:pt x="72158" y="208283"/>
                  </a:lnTo>
                  <a:lnTo>
                    <a:pt x="72241" y="208050"/>
                  </a:lnTo>
                  <a:lnTo>
                    <a:pt x="72368" y="207817"/>
                  </a:lnTo>
                  <a:lnTo>
                    <a:pt x="72452" y="207623"/>
                  </a:lnTo>
                  <a:lnTo>
                    <a:pt x="72536" y="207391"/>
                  </a:lnTo>
                  <a:lnTo>
                    <a:pt x="72621" y="207158"/>
                  </a:lnTo>
                  <a:lnTo>
                    <a:pt x="72704" y="206964"/>
                  </a:lnTo>
                  <a:lnTo>
                    <a:pt x="72830" y="206731"/>
                  </a:lnTo>
                  <a:lnTo>
                    <a:pt x="72914" y="206550"/>
                  </a:lnTo>
                  <a:lnTo>
                    <a:pt x="72999" y="206304"/>
                  </a:lnTo>
                  <a:lnTo>
                    <a:pt x="73082" y="206071"/>
                  </a:lnTo>
                  <a:lnTo>
                    <a:pt x="73167" y="205890"/>
                  </a:lnTo>
                  <a:lnTo>
                    <a:pt x="73293" y="205657"/>
                  </a:lnTo>
                  <a:lnTo>
                    <a:pt x="73377" y="205412"/>
                  </a:lnTo>
                  <a:lnTo>
                    <a:pt x="73462" y="205231"/>
                  </a:lnTo>
                  <a:lnTo>
                    <a:pt x="73545" y="204998"/>
                  </a:lnTo>
                </a:path>
                <a:path w="925195" h="787400">
                  <a:moveTo>
                    <a:pt x="73545" y="204998"/>
                  </a:moveTo>
                  <a:lnTo>
                    <a:pt x="73630" y="204804"/>
                  </a:lnTo>
                  <a:lnTo>
                    <a:pt x="73755" y="204571"/>
                  </a:lnTo>
                  <a:lnTo>
                    <a:pt x="73840" y="204338"/>
                  </a:lnTo>
                  <a:lnTo>
                    <a:pt x="73923" y="204144"/>
                  </a:lnTo>
                  <a:lnTo>
                    <a:pt x="74008" y="203911"/>
                  </a:lnTo>
                  <a:lnTo>
                    <a:pt x="74089" y="203717"/>
                  </a:lnTo>
                  <a:lnTo>
                    <a:pt x="74217" y="203485"/>
                  </a:lnTo>
                  <a:lnTo>
                    <a:pt x="74298" y="203252"/>
                  </a:lnTo>
                  <a:lnTo>
                    <a:pt x="74391" y="203058"/>
                  </a:lnTo>
                  <a:lnTo>
                    <a:pt x="74472" y="202825"/>
                  </a:lnTo>
                  <a:lnTo>
                    <a:pt x="74553" y="202644"/>
                  </a:lnTo>
                  <a:lnTo>
                    <a:pt x="74681" y="202398"/>
                  </a:lnTo>
                  <a:lnTo>
                    <a:pt x="74762" y="202165"/>
                  </a:lnTo>
                  <a:lnTo>
                    <a:pt x="74843" y="201984"/>
                  </a:lnTo>
                  <a:lnTo>
                    <a:pt x="74936" y="201739"/>
                  </a:lnTo>
                  <a:lnTo>
                    <a:pt x="75017" y="201557"/>
                  </a:lnTo>
                  <a:lnTo>
                    <a:pt x="75145" y="201325"/>
                  </a:lnTo>
                  <a:lnTo>
                    <a:pt x="75226" y="201079"/>
                  </a:lnTo>
                  <a:lnTo>
                    <a:pt x="75307" y="200898"/>
                  </a:lnTo>
                  <a:lnTo>
                    <a:pt x="75400" y="200665"/>
                  </a:lnTo>
                  <a:lnTo>
                    <a:pt x="75481" y="200471"/>
                  </a:lnTo>
                  <a:lnTo>
                    <a:pt x="75609" y="200238"/>
                  </a:lnTo>
                  <a:lnTo>
                    <a:pt x="75690" y="200044"/>
                  </a:lnTo>
                  <a:lnTo>
                    <a:pt x="75771" y="199811"/>
                  </a:lnTo>
                  <a:lnTo>
                    <a:pt x="75852" y="199579"/>
                  </a:lnTo>
                  <a:lnTo>
                    <a:pt x="75945" y="199385"/>
                  </a:lnTo>
                  <a:lnTo>
                    <a:pt x="76073" y="199152"/>
                  </a:lnTo>
                  <a:lnTo>
                    <a:pt x="76154" y="198971"/>
                  </a:lnTo>
                  <a:lnTo>
                    <a:pt x="76235" y="198738"/>
                  </a:lnTo>
                  <a:lnTo>
                    <a:pt x="76316" y="198544"/>
                  </a:lnTo>
                  <a:lnTo>
                    <a:pt x="76409" y="198311"/>
                  </a:lnTo>
                  <a:lnTo>
                    <a:pt x="76525" y="198078"/>
                  </a:lnTo>
                  <a:lnTo>
                    <a:pt x="76618" y="197884"/>
                  </a:lnTo>
                  <a:lnTo>
                    <a:pt x="76699" y="197652"/>
                  </a:lnTo>
                  <a:lnTo>
                    <a:pt x="76780" y="197457"/>
                  </a:lnTo>
                  <a:lnTo>
                    <a:pt x="76862" y="197225"/>
                  </a:lnTo>
                  <a:lnTo>
                    <a:pt x="76989" y="197044"/>
                  </a:lnTo>
                  <a:lnTo>
                    <a:pt x="77082" y="196798"/>
                  </a:lnTo>
                  <a:lnTo>
                    <a:pt x="77163" y="196617"/>
                  </a:lnTo>
                  <a:lnTo>
                    <a:pt x="77244" y="196384"/>
                  </a:lnTo>
                  <a:lnTo>
                    <a:pt x="77326" y="196138"/>
                  </a:lnTo>
                  <a:lnTo>
                    <a:pt x="77453" y="195957"/>
                  </a:lnTo>
                  <a:lnTo>
                    <a:pt x="77534" y="195724"/>
                  </a:lnTo>
                  <a:lnTo>
                    <a:pt x="77627" y="195530"/>
                  </a:lnTo>
                  <a:lnTo>
                    <a:pt x="77708" y="195298"/>
                  </a:lnTo>
                  <a:lnTo>
                    <a:pt x="77790" y="195104"/>
                  </a:lnTo>
                  <a:lnTo>
                    <a:pt x="77917" y="194871"/>
                  </a:lnTo>
                  <a:lnTo>
                    <a:pt x="77998" y="194690"/>
                  </a:lnTo>
                  <a:lnTo>
                    <a:pt x="78091" y="194444"/>
                  </a:lnTo>
                  <a:lnTo>
                    <a:pt x="78172" y="194263"/>
                  </a:lnTo>
                  <a:lnTo>
                    <a:pt x="78254" y="194030"/>
                  </a:lnTo>
                  <a:lnTo>
                    <a:pt x="78381" y="193836"/>
                  </a:lnTo>
                  <a:lnTo>
                    <a:pt x="78462" y="193603"/>
                  </a:lnTo>
                  <a:lnTo>
                    <a:pt x="78544" y="193409"/>
                  </a:lnTo>
                  <a:lnTo>
                    <a:pt x="78636" y="193176"/>
                  </a:lnTo>
                  <a:lnTo>
                    <a:pt x="78718" y="192995"/>
                  </a:lnTo>
                  <a:lnTo>
                    <a:pt x="78845" y="192750"/>
                  </a:lnTo>
                  <a:lnTo>
                    <a:pt x="78926" y="192517"/>
                  </a:lnTo>
                  <a:lnTo>
                    <a:pt x="79008" y="192336"/>
                  </a:lnTo>
                  <a:lnTo>
                    <a:pt x="79100" y="192090"/>
                  </a:lnTo>
                  <a:lnTo>
                    <a:pt x="79182" y="191909"/>
                  </a:lnTo>
                  <a:lnTo>
                    <a:pt x="79309" y="191676"/>
                  </a:lnTo>
                  <a:lnTo>
                    <a:pt x="79390" y="191482"/>
                  </a:lnTo>
                  <a:lnTo>
                    <a:pt x="79472" y="191249"/>
                  </a:lnTo>
                  <a:lnTo>
                    <a:pt x="79553" y="191055"/>
                  </a:lnTo>
                  <a:lnTo>
                    <a:pt x="79646" y="190823"/>
                  </a:lnTo>
                  <a:lnTo>
                    <a:pt x="79773" y="190641"/>
                  </a:lnTo>
                  <a:lnTo>
                    <a:pt x="79854" y="190396"/>
                  </a:lnTo>
                  <a:lnTo>
                    <a:pt x="79936" y="190215"/>
                  </a:lnTo>
                  <a:lnTo>
                    <a:pt x="80017" y="189982"/>
                  </a:lnTo>
                  <a:lnTo>
                    <a:pt x="80110" y="189788"/>
                  </a:lnTo>
                  <a:lnTo>
                    <a:pt x="80226" y="189555"/>
                  </a:lnTo>
                  <a:lnTo>
                    <a:pt x="80318" y="189361"/>
                  </a:lnTo>
                  <a:lnTo>
                    <a:pt x="80400" y="189128"/>
                  </a:lnTo>
                  <a:lnTo>
                    <a:pt x="80481" y="188947"/>
                  </a:lnTo>
                  <a:lnTo>
                    <a:pt x="80562" y="188701"/>
                  </a:lnTo>
                  <a:lnTo>
                    <a:pt x="80690" y="188520"/>
                  </a:lnTo>
                  <a:lnTo>
                    <a:pt x="80782" y="188288"/>
                  </a:lnTo>
                  <a:lnTo>
                    <a:pt x="80864" y="188094"/>
                  </a:lnTo>
                  <a:lnTo>
                    <a:pt x="80945" y="187900"/>
                  </a:lnTo>
                  <a:lnTo>
                    <a:pt x="81026" y="187667"/>
                  </a:lnTo>
                  <a:lnTo>
                    <a:pt x="81154" y="187486"/>
                  </a:lnTo>
                  <a:lnTo>
                    <a:pt x="81235" y="187253"/>
                  </a:lnTo>
                  <a:lnTo>
                    <a:pt x="81328" y="187059"/>
                  </a:lnTo>
                  <a:lnTo>
                    <a:pt x="81409" y="186826"/>
                  </a:lnTo>
                  <a:lnTo>
                    <a:pt x="81490" y="186632"/>
                  </a:lnTo>
                  <a:lnTo>
                    <a:pt x="81618" y="186399"/>
                  </a:lnTo>
                  <a:lnTo>
                    <a:pt x="81699" y="186205"/>
                  </a:lnTo>
                  <a:lnTo>
                    <a:pt x="81792" y="185972"/>
                  </a:lnTo>
                  <a:lnTo>
                    <a:pt x="81873" y="185791"/>
                  </a:lnTo>
                  <a:lnTo>
                    <a:pt x="81954" y="185559"/>
                  </a:lnTo>
                  <a:lnTo>
                    <a:pt x="82082" y="185365"/>
                  </a:lnTo>
                  <a:lnTo>
                    <a:pt x="82163" y="185132"/>
                  </a:lnTo>
                  <a:lnTo>
                    <a:pt x="82244" y="184938"/>
                  </a:lnTo>
                  <a:lnTo>
                    <a:pt x="82337" y="184757"/>
                  </a:lnTo>
                  <a:lnTo>
                    <a:pt x="82418" y="184511"/>
                  </a:lnTo>
                  <a:lnTo>
                    <a:pt x="82546" y="184330"/>
                  </a:lnTo>
                  <a:lnTo>
                    <a:pt x="82627" y="184097"/>
                  </a:lnTo>
                  <a:lnTo>
                    <a:pt x="82708" y="183903"/>
                  </a:lnTo>
                  <a:lnTo>
                    <a:pt x="82801" y="183670"/>
                  </a:lnTo>
                  <a:lnTo>
                    <a:pt x="82882" y="183476"/>
                  </a:lnTo>
                  <a:lnTo>
                    <a:pt x="83010" y="183243"/>
                  </a:lnTo>
                  <a:lnTo>
                    <a:pt x="83091" y="183062"/>
                  </a:lnTo>
                  <a:lnTo>
                    <a:pt x="83172" y="182868"/>
                  </a:lnTo>
                  <a:lnTo>
                    <a:pt x="83253" y="182636"/>
                  </a:lnTo>
                  <a:lnTo>
                    <a:pt x="83346" y="182442"/>
                  </a:lnTo>
                  <a:lnTo>
                    <a:pt x="83474" y="182209"/>
                  </a:lnTo>
                  <a:lnTo>
                    <a:pt x="83555" y="182028"/>
                  </a:lnTo>
                  <a:lnTo>
                    <a:pt x="83636" y="181782"/>
                  </a:lnTo>
                  <a:lnTo>
                    <a:pt x="83717" y="181601"/>
                  </a:lnTo>
                  <a:lnTo>
                    <a:pt x="83810" y="181407"/>
                  </a:lnTo>
                  <a:lnTo>
                    <a:pt x="83926" y="181174"/>
                  </a:lnTo>
                  <a:lnTo>
                    <a:pt x="84019" y="180980"/>
                  </a:lnTo>
                  <a:lnTo>
                    <a:pt x="84100" y="180747"/>
                  </a:lnTo>
                  <a:lnTo>
                    <a:pt x="84181" y="180566"/>
                  </a:lnTo>
                  <a:lnTo>
                    <a:pt x="84262" y="180333"/>
                  </a:lnTo>
                  <a:lnTo>
                    <a:pt x="84390" y="180139"/>
                  </a:lnTo>
                  <a:lnTo>
                    <a:pt x="84483" y="179945"/>
                  </a:lnTo>
                  <a:lnTo>
                    <a:pt x="84564" y="179713"/>
                  </a:lnTo>
                  <a:lnTo>
                    <a:pt x="84645" y="179531"/>
                  </a:lnTo>
                  <a:lnTo>
                    <a:pt x="84726" y="179286"/>
                  </a:lnTo>
                  <a:lnTo>
                    <a:pt x="84854" y="179105"/>
                  </a:lnTo>
                  <a:lnTo>
                    <a:pt x="84935" y="178911"/>
                  </a:lnTo>
                  <a:lnTo>
                    <a:pt x="85028" y="178678"/>
                  </a:lnTo>
                  <a:lnTo>
                    <a:pt x="85109" y="178497"/>
                  </a:lnTo>
                  <a:lnTo>
                    <a:pt x="85190" y="178251"/>
                  </a:lnTo>
                  <a:lnTo>
                    <a:pt x="85318" y="178070"/>
                  </a:lnTo>
                  <a:lnTo>
                    <a:pt x="85399" y="177876"/>
                  </a:lnTo>
                  <a:lnTo>
                    <a:pt x="85492" y="177643"/>
                  </a:lnTo>
                  <a:lnTo>
                    <a:pt x="85573" y="177462"/>
                  </a:lnTo>
                  <a:lnTo>
                    <a:pt x="85654" y="177216"/>
                  </a:lnTo>
                  <a:lnTo>
                    <a:pt x="85782" y="177035"/>
                  </a:lnTo>
                  <a:lnTo>
                    <a:pt x="85863" y="176841"/>
                  </a:lnTo>
                  <a:lnTo>
                    <a:pt x="85944" y="176608"/>
                  </a:lnTo>
                  <a:lnTo>
                    <a:pt x="86037" y="176414"/>
                  </a:lnTo>
                  <a:lnTo>
                    <a:pt x="86118" y="176182"/>
                  </a:lnTo>
                  <a:lnTo>
                    <a:pt x="86246" y="176001"/>
                  </a:lnTo>
                  <a:lnTo>
                    <a:pt x="86327" y="175807"/>
                  </a:lnTo>
                  <a:lnTo>
                    <a:pt x="86408" y="175574"/>
                  </a:lnTo>
                  <a:lnTo>
                    <a:pt x="86501" y="175380"/>
                  </a:lnTo>
                  <a:lnTo>
                    <a:pt x="86582" y="175199"/>
                  </a:lnTo>
                  <a:lnTo>
                    <a:pt x="86710" y="174966"/>
                  </a:lnTo>
                  <a:lnTo>
                    <a:pt x="86791" y="174772"/>
                  </a:lnTo>
                  <a:lnTo>
                    <a:pt x="86872" y="174539"/>
                  </a:lnTo>
                  <a:lnTo>
                    <a:pt x="86954" y="174345"/>
                  </a:lnTo>
                  <a:lnTo>
                    <a:pt x="87046" y="174164"/>
                  </a:lnTo>
                  <a:lnTo>
                    <a:pt x="87174" y="173931"/>
                  </a:lnTo>
                  <a:lnTo>
                    <a:pt x="87255" y="173737"/>
                  </a:lnTo>
                  <a:lnTo>
                    <a:pt x="87336" y="173543"/>
                  </a:lnTo>
                  <a:lnTo>
                    <a:pt x="87418" y="173310"/>
                  </a:lnTo>
                  <a:lnTo>
                    <a:pt x="87510" y="173129"/>
                  </a:lnTo>
                  <a:lnTo>
                    <a:pt x="87626" y="172935"/>
                  </a:lnTo>
                  <a:lnTo>
                    <a:pt x="87719" y="172702"/>
                  </a:lnTo>
                  <a:lnTo>
                    <a:pt x="87800" y="172508"/>
                  </a:lnTo>
                  <a:lnTo>
                    <a:pt x="87882" y="172327"/>
                  </a:lnTo>
                  <a:lnTo>
                    <a:pt x="87963" y="172095"/>
                  </a:lnTo>
                  <a:lnTo>
                    <a:pt x="88090" y="171901"/>
                  </a:lnTo>
                  <a:lnTo>
                    <a:pt x="88183" y="171720"/>
                  </a:lnTo>
                  <a:lnTo>
                    <a:pt x="88264" y="171474"/>
                  </a:lnTo>
                  <a:lnTo>
                    <a:pt x="88346" y="171293"/>
                  </a:lnTo>
                  <a:lnTo>
                    <a:pt x="88427" y="171099"/>
                  </a:lnTo>
                  <a:lnTo>
                    <a:pt x="88554" y="170866"/>
                  </a:lnTo>
                  <a:lnTo>
                    <a:pt x="88636" y="170672"/>
                  </a:lnTo>
                  <a:lnTo>
                    <a:pt x="88728" y="170491"/>
                  </a:lnTo>
                  <a:lnTo>
                    <a:pt x="88810" y="170258"/>
                  </a:lnTo>
                  <a:lnTo>
                    <a:pt x="88891" y="170064"/>
                  </a:lnTo>
                  <a:lnTo>
                    <a:pt x="89018" y="169883"/>
                  </a:lnTo>
                  <a:lnTo>
                    <a:pt x="89100" y="169637"/>
                  </a:lnTo>
                  <a:lnTo>
                    <a:pt x="89192" y="169456"/>
                  </a:lnTo>
                  <a:lnTo>
                    <a:pt x="89274" y="169262"/>
                  </a:lnTo>
                  <a:lnTo>
                    <a:pt x="89355" y="169029"/>
                  </a:lnTo>
                  <a:lnTo>
                    <a:pt x="89482" y="168848"/>
                  </a:lnTo>
                  <a:lnTo>
                    <a:pt x="89564" y="168654"/>
                  </a:lnTo>
                  <a:lnTo>
                    <a:pt x="89645" y="168421"/>
                  </a:lnTo>
                  <a:lnTo>
                    <a:pt x="89738" y="168227"/>
                  </a:lnTo>
                  <a:lnTo>
                    <a:pt x="89819" y="168046"/>
                  </a:lnTo>
                  <a:lnTo>
                    <a:pt x="89946" y="167801"/>
                  </a:lnTo>
                  <a:lnTo>
                    <a:pt x="90028" y="167620"/>
                  </a:lnTo>
                  <a:lnTo>
                    <a:pt x="90109" y="167426"/>
                  </a:lnTo>
                  <a:lnTo>
                    <a:pt x="90202" y="167244"/>
                  </a:lnTo>
                  <a:lnTo>
                    <a:pt x="90283" y="167012"/>
                  </a:lnTo>
                  <a:lnTo>
                    <a:pt x="90410" y="166818"/>
                  </a:lnTo>
                  <a:lnTo>
                    <a:pt x="90492" y="166624"/>
                  </a:lnTo>
                  <a:lnTo>
                    <a:pt x="90573" y="166391"/>
                  </a:lnTo>
                  <a:lnTo>
                    <a:pt x="90654" y="166210"/>
                  </a:lnTo>
                  <a:lnTo>
                    <a:pt x="90747" y="166016"/>
                  </a:lnTo>
                  <a:lnTo>
                    <a:pt x="90874" y="165783"/>
                  </a:lnTo>
                  <a:lnTo>
                    <a:pt x="90956" y="165589"/>
                  </a:lnTo>
                  <a:lnTo>
                    <a:pt x="91037" y="165408"/>
                  </a:lnTo>
                  <a:lnTo>
                    <a:pt x="91118" y="165214"/>
                  </a:lnTo>
                  <a:lnTo>
                    <a:pt x="91211" y="164981"/>
                  </a:lnTo>
                  <a:lnTo>
                    <a:pt x="91327" y="164800"/>
                  </a:lnTo>
                  <a:lnTo>
                    <a:pt x="91420" y="164606"/>
                  </a:lnTo>
                  <a:lnTo>
                    <a:pt x="91501" y="164412"/>
                  </a:lnTo>
                  <a:lnTo>
                    <a:pt x="91582" y="164179"/>
                  </a:lnTo>
                  <a:lnTo>
                    <a:pt x="91663" y="163998"/>
                  </a:lnTo>
                  <a:lnTo>
                    <a:pt x="91791" y="163804"/>
                  </a:lnTo>
                  <a:lnTo>
                    <a:pt x="91884" y="163571"/>
                  </a:lnTo>
                  <a:lnTo>
                    <a:pt x="91965" y="163377"/>
                  </a:lnTo>
                </a:path>
                <a:path w="925195" h="787400">
                  <a:moveTo>
                    <a:pt x="91965" y="163377"/>
                  </a:moveTo>
                  <a:lnTo>
                    <a:pt x="92046" y="163196"/>
                  </a:lnTo>
                  <a:lnTo>
                    <a:pt x="92127" y="163002"/>
                  </a:lnTo>
                  <a:lnTo>
                    <a:pt x="92255" y="162769"/>
                  </a:lnTo>
                  <a:lnTo>
                    <a:pt x="92336" y="162588"/>
                  </a:lnTo>
                  <a:lnTo>
                    <a:pt x="92429" y="162394"/>
                  </a:lnTo>
                  <a:lnTo>
                    <a:pt x="92510" y="162200"/>
                  </a:lnTo>
                  <a:lnTo>
                    <a:pt x="92591" y="161968"/>
                  </a:lnTo>
                  <a:lnTo>
                    <a:pt x="92719" y="161786"/>
                  </a:lnTo>
                  <a:lnTo>
                    <a:pt x="92800" y="161592"/>
                  </a:lnTo>
                  <a:lnTo>
                    <a:pt x="92893" y="161411"/>
                  </a:lnTo>
                  <a:lnTo>
                    <a:pt x="92974" y="161166"/>
                  </a:lnTo>
                  <a:lnTo>
                    <a:pt x="93055" y="160985"/>
                  </a:lnTo>
                  <a:lnTo>
                    <a:pt x="93183" y="160791"/>
                  </a:lnTo>
                  <a:lnTo>
                    <a:pt x="93264" y="160610"/>
                  </a:lnTo>
                  <a:lnTo>
                    <a:pt x="93345" y="160416"/>
                  </a:lnTo>
                  <a:lnTo>
                    <a:pt x="93438" y="160183"/>
                  </a:lnTo>
                  <a:lnTo>
                    <a:pt x="93519" y="159989"/>
                  </a:lnTo>
                  <a:lnTo>
                    <a:pt x="93647" y="159808"/>
                  </a:lnTo>
                  <a:lnTo>
                    <a:pt x="93728" y="159614"/>
                  </a:lnTo>
                  <a:lnTo>
                    <a:pt x="93809" y="159381"/>
                  </a:lnTo>
                  <a:lnTo>
                    <a:pt x="93902" y="159187"/>
                  </a:lnTo>
                  <a:lnTo>
                    <a:pt x="93983" y="159006"/>
                  </a:lnTo>
                  <a:lnTo>
                    <a:pt x="94111" y="158812"/>
                  </a:lnTo>
                  <a:lnTo>
                    <a:pt x="94192" y="158631"/>
                  </a:lnTo>
                  <a:lnTo>
                    <a:pt x="94273" y="158398"/>
                  </a:lnTo>
                  <a:lnTo>
                    <a:pt x="94354" y="158204"/>
                  </a:lnTo>
                  <a:lnTo>
                    <a:pt x="94447" y="158010"/>
                  </a:lnTo>
                  <a:lnTo>
                    <a:pt x="94575" y="157829"/>
                  </a:lnTo>
                  <a:lnTo>
                    <a:pt x="94656" y="157596"/>
                  </a:lnTo>
                  <a:lnTo>
                    <a:pt x="94737" y="157402"/>
                  </a:lnTo>
                  <a:lnTo>
                    <a:pt x="94818" y="157221"/>
                  </a:lnTo>
                  <a:lnTo>
                    <a:pt x="94911" y="157027"/>
                  </a:lnTo>
                  <a:lnTo>
                    <a:pt x="95027" y="156846"/>
                  </a:lnTo>
                  <a:lnTo>
                    <a:pt x="95120" y="156600"/>
                  </a:lnTo>
                  <a:lnTo>
                    <a:pt x="95201" y="156419"/>
                  </a:lnTo>
                  <a:lnTo>
                    <a:pt x="95282" y="156225"/>
                  </a:lnTo>
                  <a:lnTo>
                    <a:pt x="95364" y="156044"/>
                  </a:lnTo>
                  <a:lnTo>
                    <a:pt x="95491" y="155850"/>
                  </a:lnTo>
                  <a:lnTo>
                    <a:pt x="95584" y="155669"/>
                  </a:lnTo>
                  <a:lnTo>
                    <a:pt x="95665" y="155423"/>
                  </a:lnTo>
                  <a:lnTo>
                    <a:pt x="95746" y="155242"/>
                  </a:lnTo>
                  <a:lnTo>
                    <a:pt x="95828" y="155048"/>
                  </a:lnTo>
                  <a:lnTo>
                    <a:pt x="95955" y="154867"/>
                  </a:lnTo>
                  <a:lnTo>
                    <a:pt x="96036" y="154673"/>
                  </a:lnTo>
                  <a:lnTo>
                    <a:pt x="96129" y="154440"/>
                  </a:lnTo>
                  <a:lnTo>
                    <a:pt x="96210" y="154246"/>
                  </a:lnTo>
                  <a:lnTo>
                    <a:pt x="96292" y="154065"/>
                  </a:lnTo>
                  <a:lnTo>
                    <a:pt x="96419" y="153871"/>
                  </a:lnTo>
                  <a:lnTo>
                    <a:pt x="96500" y="153690"/>
                  </a:lnTo>
                  <a:lnTo>
                    <a:pt x="96593" y="153496"/>
                  </a:lnTo>
                  <a:lnTo>
                    <a:pt x="96674" y="153263"/>
                  </a:lnTo>
                  <a:lnTo>
                    <a:pt x="96756" y="153069"/>
                  </a:lnTo>
                  <a:lnTo>
                    <a:pt x="96883" y="152888"/>
                  </a:lnTo>
                  <a:lnTo>
                    <a:pt x="96964" y="152694"/>
                  </a:lnTo>
                  <a:lnTo>
                    <a:pt x="97046" y="152513"/>
                  </a:lnTo>
                  <a:lnTo>
                    <a:pt x="97138" y="152319"/>
                  </a:lnTo>
                  <a:lnTo>
                    <a:pt x="97220" y="152138"/>
                  </a:lnTo>
                  <a:lnTo>
                    <a:pt x="97347" y="151892"/>
                  </a:lnTo>
                  <a:lnTo>
                    <a:pt x="97428" y="151711"/>
                  </a:lnTo>
                  <a:lnTo>
                    <a:pt x="97510" y="151517"/>
                  </a:lnTo>
                  <a:lnTo>
                    <a:pt x="97602" y="151336"/>
                  </a:lnTo>
                  <a:lnTo>
                    <a:pt x="97684" y="151142"/>
                  </a:lnTo>
                  <a:lnTo>
                    <a:pt x="97811" y="150961"/>
                  </a:lnTo>
                  <a:lnTo>
                    <a:pt x="97892" y="150767"/>
                  </a:lnTo>
                  <a:lnTo>
                    <a:pt x="97974" y="150534"/>
                  </a:lnTo>
                  <a:lnTo>
                    <a:pt x="98055" y="150340"/>
                  </a:lnTo>
                  <a:lnTo>
                    <a:pt x="98148" y="150159"/>
                  </a:lnTo>
                  <a:lnTo>
                    <a:pt x="98275" y="149965"/>
                  </a:lnTo>
                  <a:lnTo>
                    <a:pt x="98356" y="149784"/>
                  </a:lnTo>
                  <a:lnTo>
                    <a:pt x="98438" y="149590"/>
                  </a:lnTo>
                  <a:lnTo>
                    <a:pt x="98519" y="149396"/>
                  </a:lnTo>
                  <a:lnTo>
                    <a:pt x="98612" y="149215"/>
                  </a:lnTo>
                  <a:lnTo>
                    <a:pt x="98728" y="148982"/>
                  </a:lnTo>
                  <a:lnTo>
                    <a:pt x="98820" y="148788"/>
                  </a:lnTo>
                  <a:lnTo>
                    <a:pt x="98902" y="148607"/>
                  </a:lnTo>
                  <a:lnTo>
                    <a:pt x="98983" y="148413"/>
                  </a:lnTo>
                  <a:lnTo>
                    <a:pt x="99064" y="148232"/>
                  </a:lnTo>
                  <a:lnTo>
                    <a:pt x="99528" y="147236"/>
                  </a:lnTo>
                  <a:lnTo>
                    <a:pt x="99656" y="147055"/>
                  </a:lnTo>
                  <a:lnTo>
                    <a:pt x="99737" y="146861"/>
                  </a:lnTo>
                  <a:lnTo>
                    <a:pt x="99830" y="146667"/>
                  </a:lnTo>
                  <a:lnTo>
                    <a:pt x="99911" y="146486"/>
                  </a:lnTo>
                  <a:lnTo>
                    <a:pt x="99992" y="146292"/>
                  </a:lnTo>
                  <a:lnTo>
                    <a:pt x="100120" y="146111"/>
                  </a:lnTo>
                  <a:lnTo>
                    <a:pt x="100201" y="145917"/>
                  </a:lnTo>
                  <a:lnTo>
                    <a:pt x="100294" y="145736"/>
                  </a:lnTo>
                  <a:lnTo>
                    <a:pt x="100375" y="145542"/>
                  </a:lnTo>
                  <a:lnTo>
                    <a:pt x="100456" y="145361"/>
                  </a:lnTo>
                  <a:lnTo>
                    <a:pt x="100584" y="145115"/>
                  </a:lnTo>
                  <a:lnTo>
                    <a:pt x="100665" y="144934"/>
                  </a:lnTo>
                  <a:lnTo>
                    <a:pt x="100746" y="144740"/>
                  </a:lnTo>
                  <a:lnTo>
                    <a:pt x="100839" y="144559"/>
                  </a:lnTo>
                  <a:lnTo>
                    <a:pt x="100920" y="144365"/>
                  </a:lnTo>
                  <a:lnTo>
                    <a:pt x="101048" y="144184"/>
                  </a:lnTo>
                  <a:lnTo>
                    <a:pt x="101129" y="143990"/>
                  </a:lnTo>
                  <a:lnTo>
                    <a:pt x="101210" y="143796"/>
                  </a:lnTo>
                  <a:lnTo>
                    <a:pt x="101303" y="143615"/>
                  </a:lnTo>
                  <a:lnTo>
                    <a:pt x="101384" y="143421"/>
                  </a:lnTo>
                  <a:lnTo>
                    <a:pt x="101512" y="143240"/>
                  </a:lnTo>
                  <a:lnTo>
                    <a:pt x="101593" y="143046"/>
                  </a:lnTo>
                  <a:lnTo>
                    <a:pt x="101674" y="142865"/>
                  </a:lnTo>
                  <a:lnTo>
                    <a:pt x="101755" y="142671"/>
                  </a:lnTo>
                  <a:lnTo>
                    <a:pt x="101848" y="142489"/>
                  </a:lnTo>
                  <a:lnTo>
                    <a:pt x="101976" y="142295"/>
                  </a:lnTo>
                  <a:lnTo>
                    <a:pt x="102057" y="142101"/>
                  </a:lnTo>
                  <a:lnTo>
                    <a:pt x="102138" y="141920"/>
                  </a:lnTo>
                  <a:lnTo>
                    <a:pt x="102219" y="141688"/>
                  </a:lnTo>
                  <a:lnTo>
                    <a:pt x="102312" y="141494"/>
                  </a:lnTo>
                  <a:lnTo>
                    <a:pt x="102428" y="141313"/>
                  </a:lnTo>
                  <a:lnTo>
                    <a:pt x="102521" y="141119"/>
                  </a:lnTo>
                  <a:lnTo>
                    <a:pt x="102602" y="140925"/>
                  </a:lnTo>
                  <a:lnTo>
                    <a:pt x="102683" y="140743"/>
                  </a:lnTo>
                  <a:lnTo>
                    <a:pt x="102764" y="140549"/>
                  </a:lnTo>
                  <a:lnTo>
                    <a:pt x="102892" y="140368"/>
                  </a:lnTo>
                  <a:lnTo>
                    <a:pt x="102985" y="140174"/>
                  </a:lnTo>
                  <a:lnTo>
                    <a:pt x="103066" y="139993"/>
                  </a:lnTo>
                  <a:lnTo>
                    <a:pt x="103147" y="139799"/>
                  </a:lnTo>
                  <a:lnTo>
                    <a:pt x="103228" y="139618"/>
                  </a:lnTo>
                  <a:lnTo>
                    <a:pt x="103356" y="139424"/>
                  </a:lnTo>
                  <a:lnTo>
                    <a:pt x="103437" y="139230"/>
                  </a:lnTo>
                  <a:lnTo>
                    <a:pt x="103530" y="139049"/>
                  </a:lnTo>
                  <a:lnTo>
                    <a:pt x="103611" y="138855"/>
                  </a:lnTo>
                  <a:lnTo>
                    <a:pt x="103692" y="138674"/>
                  </a:lnTo>
                  <a:lnTo>
                    <a:pt x="103820" y="138480"/>
                  </a:lnTo>
                  <a:lnTo>
                    <a:pt x="103901" y="138299"/>
                  </a:lnTo>
                  <a:lnTo>
                    <a:pt x="103994" y="138105"/>
                  </a:lnTo>
                  <a:lnTo>
                    <a:pt x="104075" y="137911"/>
                  </a:lnTo>
                  <a:lnTo>
                    <a:pt x="104156" y="137730"/>
                  </a:lnTo>
                  <a:lnTo>
                    <a:pt x="104284" y="137536"/>
                  </a:lnTo>
                  <a:lnTo>
                    <a:pt x="104365" y="137355"/>
                  </a:lnTo>
                  <a:lnTo>
                    <a:pt x="104446" y="137161"/>
                  </a:lnTo>
                  <a:lnTo>
                    <a:pt x="104539" y="136980"/>
                  </a:lnTo>
                  <a:lnTo>
                    <a:pt x="104620" y="136786"/>
                  </a:lnTo>
                  <a:lnTo>
                    <a:pt x="104748" y="136605"/>
                  </a:lnTo>
                  <a:lnTo>
                    <a:pt x="104829" y="136411"/>
                  </a:lnTo>
                  <a:lnTo>
                    <a:pt x="104910" y="136217"/>
                  </a:lnTo>
                  <a:lnTo>
                    <a:pt x="105003" y="136036"/>
                  </a:lnTo>
                  <a:lnTo>
                    <a:pt x="105084" y="135842"/>
                  </a:lnTo>
                  <a:lnTo>
                    <a:pt x="105212" y="135661"/>
                  </a:lnTo>
                  <a:lnTo>
                    <a:pt x="105293" y="135467"/>
                  </a:lnTo>
                  <a:lnTo>
                    <a:pt x="105374" y="135285"/>
                  </a:lnTo>
                  <a:lnTo>
                    <a:pt x="105456" y="135091"/>
                  </a:lnTo>
                  <a:lnTo>
                    <a:pt x="105548" y="134949"/>
                  </a:lnTo>
                  <a:lnTo>
                    <a:pt x="105676" y="134768"/>
                  </a:lnTo>
                  <a:lnTo>
                    <a:pt x="105757" y="134574"/>
                  </a:lnTo>
                  <a:lnTo>
                    <a:pt x="105838" y="134393"/>
                  </a:lnTo>
                  <a:lnTo>
                    <a:pt x="105920" y="134199"/>
                  </a:lnTo>
                  <a:lnTo>
                    <a:pt x="106012" y="134005"/>
                  </a:lnTo>
                  <a:lnTo>
                    <a:pt x="106128" y="133824"/>
                  </a:lnTo>
                  <a:lnTo>
                    <a:pt x="106221" y="133630"/>
                  </a:lnTo>
                  <a:lnTo>
                    <a:pt x="106302" y="133449"/>
                  </a:lnTo>
                  <a:lnTo>
                    <a:pt x="106384" y="133255"/>
                  </a:lnTo>
                  <a:lnTo>
                    <a:pt x="106465" y="133074"/>
                  </a:lnTo>
                  <a:lnTo>
                    <a:pt x="106592" y="132880"/>
                  </a:lnTo>
                  <a:lnTo>
                    <a:pt x="106685" y="132699"/>
                  </a:lnTo>
                  <a:lnTo>
                    <a:pt x="106766" y="132505"/>
                  </a:lnTo>
                  <a:lnTo>
                    <a:pt x="106848" y="132311"/>
                  </a:lnTo>
                  <a:lnTo>
                    <a:pt x="106929" y="132130"/>
                  </a:lnTo>
                  <a:lnTo>
                    <a:pt x="107056" y="131936"/>
                  </a:lnTo>
                  <a:lnTo>
                    <a:pt x="107138" y="131793"/>
                  </a:lnTo>
                  <a:lnTo>
                    <a:pt x="107230" y="131612"/>
                  </a:lnTo>
                  <a:lnTo>
                    <a:pt x="107312" y="131418"/>
                  </a:lnTo>
                  <a:lnTo>
                    <a:pt x="107393" y="131237"/>
                  </a:lnTo>
                  <a:lnTo>
                    <a:pt x="107520" y="131043"/>
                  </a:lnTo>
                  <a:lnTo>
                    <a:pt x="107602" y="130862"/>
                  </a:lnTo>
                  <a:lnTo>
                    <a:pt x="107694" y="130668"/>
                  </a:lnTo>
                  <a:lnTo>
                    <a:pt x="107776" y="130474"/>
                  </a:lnTo>
                  <a:lnTo>
                    <a:pt x="107857" y="130293"/>
                  </a:lnTo>
                  <a:lnTo>
                    <a:pt x="107984" y="130099"/>
                  </a:lnTo>
                  <a:lnTo>
                    <a:pt x="108066" y="129918"/>
                  </a:lnTo>
                  <a:lnTo>
                    <a:pt x="108147" y="129776"/>
                  </a:lnTo>
                  <a:lnTo>
                    <a:pt x="108240" y="129582"/>
                  </a:lnTo>
                  <a:lnTo>
                    <a:pt x="108321" y="129401"/>
                  </a:lnTo>
                  <a:lnTo>
                    <a:pt x="108448" y="129207"/>
                  </a:lnTo>
                  <a:lnTo>
                    <a:pt x="108530" y="129026"/>
                  </a:lnTo>
                  <a:lnTo>
                    <a:pt x="108611" y="128832"/>
                  </a:lnTo>
                  <a:lnTo>
                    <a:pt x="108704" y="128650"/>
                  </a:lnTo>
                  <a:lnTo>
                    <a:pt x="108785" y="128456"/>
                  </a:lnTo>
                  <a:lnTo>
                    <a:pt x="108912" y="128262"/>
                  </a:lnTo>
                  <a:lnTo>
                    <a:pt x="108994" y="128133"/>
                  </a:lnTo>
                  <a:lnTo>
                    <a:pt x="109075" y="127939"/>
                  </a:lnTo>
                  <a:lnTo>
                    <a:pt x="109156" y="127745"/>
                  </a:lnTo>
                  <a:lnTo>
                    <a:pt x="109249" y="127564"/>
                  </a:lnTo>
                  <a:lnTo>
                    <a:pt x="109376" y="127370"/>
                  </a:lnTo>
                  <a:lnTo>
                    <a:pt x="109458" y="127189"/>
                  </a:lnTo>
                  <a:lnTo>
                    <a:pt x="109539" y="126995"/>
                  </a:lnTo>
                  <a:lnTo>
                    <a:pt x="109620" y="126814"/>
                  </a:lnTo>
                  <a:lnTo>
                    <a:pt x="109713" y="126672"/>
                  </a:lnTo>
                  <a:lnTo>
                    <a:pt x="109829" y="126478"/>
                  </a:lnTo>
                  <a:lnTo>
                    <a:pt x="109922" y="126297"/>
                  </a:lnTo>
                  <a:lnTo>
                    <a:pt x="110003" y="126103"/>
                  </a:lnTo>
                  <a:lnTo>
                    <a:pt x="110084" y="125909"/>
                  </a:lnTo>
                  <a:lnTo>
                    <a:pt x="110165" y="125727"/>
                  </a:lnTo>
                  <a:lnTo>
                    <a:pt x="110293" y="125533"/>
                  </a:lnTo>
                  <a:lnTo>
                    <a:pt x="110386" y="125391"/>
                  </a:lnTo>
                </a:path>
                <a:path w="925195" h="787400">
                  <a:moveTo>
                    <a:pt x="110386" y="125391"/>
                  </a:moveTo>
                  <a:lnTo>
                    <a:pt x="110467" y="125210"/>
                  </a:lnTo>
                  <a:lnTo>
                    <a:pt x="110548" y="125016"/>
                  </a:lnTo>
                  <a:lnTo>
                    <a:pt x="110629" y="124835"/>
                  </a:lnTo>
                  <a:lnTo>
                    <a:pt x="110757" y="124641"/>
                  </a:lnTo>
                  <a:lnTo>
                    <a:pt x="110838" y="124460"/>
                  </a:lnTo>
                  <a:lnTo>
                    <a:pt x="110931" y="124318"/>
                  </a:lnTo>
                  <a:lnTo>
                    <a:pt x="111012" y="124124"/>
                  </a:lnTo>
                  <a:lnTo>
                    <a:pt x="111093" y="123943"/>
                  </a:lnTo>
                  <a:lnTo>
                    <a:pt x="111221" y="123749"/>
                  </a:lnTo>
                  <a:lnTo>
                    <a:pt x="111302" y="123555"/>
                  </a:lnTo>
                  <a:lnTo>
                    <a:pt x="111395" y="123374"/>
                  </a:lnTo>
                  <a:lnTo>
                    <a:pt x="111476" y="123231"/>
                  </a:lnTo>
                  <a:lnTo>
                    <a:pt x="111557" y="123037"/>
                  </a:lnTo>
                  <a:lnTo>
                    <a:pt x="111685" y="122856"/>
                  </a:lnTo>
                  <a:lnTo>
                    <a:pt x="111766" y="122662"/>
                  </a:lnTo>
                  <a:lnTo>
                    <a:pt x="111847" y="122481"/>
                  </a:lnTo>
                  <a:lnTo>
                    <a:pt x="111940" y="122339"/>
                  </a:lnTo>
                  <a:lnTo>
                    <a:pt x="112021" y="122145"/>
                  </a:lnTo>
                  <a:lnTo>
                    <a:pt x="112149" y="121964"/>
                  </a:lnTo>
                  <a:lnTo>
                    <a:pt x="112230" y="121770"/>
                  </a:lnTo>
                  <a:lnTo>
                    <a:pt x="112311" y="121589"/>
                  </a:lnTo>
                  <a:lnTo>
                    <a:pt x="112404" y="121446"/>
                  </a:lnTo>
                  <a:lnTo>
                    <a:pt x="112485" y="121252"/>
                  </a:lnTo>
                  <a:lnTo>
                    <a:pt x="112613" y="121071"/>
                  </a:lnTo>
                  <a:lnTo>
                    <a:pt x="112694" y="120877"/>
                  </a:lnTo>
                  <a:lnTo>
                    <a:pt x="112775" y="120683"/>
                  </a:lnTo>
                  <a:lnTo>
                    <a:pt x="112857" y="120554"/>
                  </a:lnTo>
                  <a:lnTo>
                    <a:pt x="112949" y="120360"/>
                  </a:lnTo>
                  <a:lnTo>
                    <a:pt x="113077" y="120166"/>
                  </a:lnTo>
                  <a:lnTo>
                    <a:pt x="113158" y="119985"/>
                  </a:lnTo>
                  <a:lnTo>
                    <a:pt x="113239" y="119791"/>
                  </a:lnTo>
                  <a:lnTo>
                    <a:pt x="113321" y="119649"/>
                  </a:lnTo>
                  <a:lnTo>
                    <a:pt x="113413" y="119468"/>
                  </a:lnTo>
                  <a:lnTo>
                    <a:pt x="113529" y="119274"/>
                  </a:lnTo>
                  <a:lnTo>
                    <a:pt x="113622" y="119093"/>
                  </a:lnTo>
                  <a:lnTo>
                    <a:pt x="113703" y="118950"/>
                  </a:lnTo>
                  <a:lnTo>
                    <a:pt x="113785" y="118756"/>
                  </a:lnTo>
                  <a:lnTo>
                    <a:pt x="113866" y="118575"/>
                  </a:lnTo>
                  <a:lnTo>
                    <a:pt x="113993" y="118381"/>
                  </a:lnTo>
                  <a:lnTo>
                    <a:pt x="114086" y="118239"/>
                  </a:lnTo>
                  <a:lnTo>
                    <a:pt x="114167" y="118058"/>
                  </a:lnTo>
                  <a:lnTo>
                    <a:pt x="114249" y="117864"/>
                  </a:lnTo>
                  <a:lnTo>
                    <a:pt x="114330" y="117683"/>
                  </a:lnTo>
                  <a:lnTo>
                    <a:pt x="114457" y="117540"/>
                  </a:lnTo>
                  <a:lnTo>
                    <a:pt x="114539" y="117346"/>
                  </a:lnTo>
                  <a:lnTo>
                    <a:pt x="114631" y="117165"/>
                  </a:lnTo>
                  <a:lnTo>
                    <a:pt x="114713" y="116971"/>
                  </a:lnTo>
                  <a:lnTo>
                    <a:pt x="114794" y="116829"/>
                  </a:lnTo>
                  <a:lnTo>
                    <a:pt x="114921" y="116648"/>
                  </a:lnTo>
                  <a:lnTo>
                    <a:pt x="115003" y="116454"/>
                  </a:lnTo>
                  <a:lnTo>
                    <a:pt x="115095" y="116260"/>
                  </a:lnTo>
                  <a:lnTo>
                    <a:pt x="115177" y="116118"/>
                  </a:lnTo>
                  <a:lnTo>
                    <a:pt x="115258" y="115937"/>
                  </a:lnTo>
                  <a:lnTo>
                    <a:pt x="115385" y="115743"/>
                  </a:lnTo>
                  <a:lnTo>
                    <a:pt x="115467" y="115600"/>
                  </a:lnTo>
                  <a:lnTo>
                    <a:pt x="115548" y="115419"/>
                  </a:lnTo>
                  <a:lnTo>
                    <a:pt x="115641" y="115225"/>
                  </a:lnTo>
                  <a:lnTo>
                    <a:pt x="115722" y="115044"/>
                  </a:lnTo>
                  <a:lnTo>
                    <a:pt x="115849" y="114902"/>
                  </a:lnTo>
                  <a:lnTo>
                    <a:pt x="115931" y="114708"/>
                  </a:lnTo>
                  <a:lnTo>
                    <a:pt x="116012" y="114527"/>
                  </a:lnTo>
                  <a:lnTo>
                    <a:pt x="116105" y="114385"/>
                  </a:lnTo>
                  <a:lnTo>
                    <a:pt x="116186" y="114191"/>
                  </a:lnTo>
                  <a:lnTo>
                    <a:pt x="116313" y="114010"/>
                  </a:lnTo>
                  <a:lnTo>
                    <a:pt x="116395" y="113816"/>
                  </a:lnTo>
                  <a:lnTo>
                    <a:pt x="116476" y="113673"/>
                  </a:lnTo>
                  <a:lnTo>
                    <a:pt x="116557" y="113492"/>
                  </a:lnTo>
                  <a:lnTo>
                    <a:pt x="116650" y="113298"/>
                  </a:lnTo>
                  <a:lnTo>
                    <a:pt x="116777" y="113156"/>
                  </a:lnTo>
                  <a:lnTo>
                    <a:pt x="116859" y="112975"/>
                  </a:lnTo>
                  <a:lnTo>
                    <a:pt x="116940" y="112781"/>
                  </a:lnTo>
                  <a:lnTo>
                    <a:pt x="117021" y="112639"/>
                  </a:lnTo>
                  <a:lnTo>
                    <a:pt x="117114" y="112458"/>
                  </a:lnTo>
                  <a:lnTo>
                    <a:pt x="117230" y="112264"/>
                  </a:lnTo>
                  <a:lnTo>
                    <a:pt x="117323" y="112121"/>
                  </a:lnTo>
                  <a:lnTo>
                    <a:pt x="117404" y="111940"/>
                  </a:lnTo>
                  <a:lnTo>
                    <a:pt x="117485" y="111746"/>
                  </a:lnTo>
                  <a:lnTo>
                    <a:pt x="117566" y="111604"/>
                  </a:lnTo>
                  <a:lnTo>
                    <a:pt x="117694" y="111423"/>
                  </a:lnTo>
                  <a:lnTo>
                    <a:pt x="117787" y="111229"/>
                  </a:lnTo>
                  <a:lnTo>
                    <a:pt x="117868" y="111087"/>
                  </a:lnTo>
                  <a:lnTo>
                    <a:pt x="117949" y="110906"/>
                  </a:lnTo>
                  <a:lnTo>
                    <a:pt x="118030" y="110712"/>
                  </a:lnTo>
                  <a:lnTo>
                    <a:pt x="118158" y="110569"/>
                  </a:lnTo>
                  <a:lnTo>
                    <a:pt x="118239" y="110375"/>
                  </a:lnTo>
                  <a:lnTo>
                    <a:pt x="118332" y="110194"/>
                  </a:lnTo>
                  <a:lnTo>
                    <a:pt x="118413" y="110052"/>
                  </a:lnTo>
                  <a:lnTo>
                    <a:pt x="118494" y="109858"/>
                  </a:lnTo>
                  <a:lnTo>
                    <a:pt x="118622" y="109677"/>
                  </a:lnTo>
                  <a:lnTo>
                    <a:pt x="118703" y="109535"/>
                  </a:lnTo>
                  <a:lnTo>
                    <a:pt x="118796" y="109341"/>
                  </a:lnTo>
                  <a:lnTo>
                    <a:pt x="118877" y="109198"/>
                  </a:lnTo>
                  <a:lnTo>
                    <a:pt x="118958" y="109017"/>
                  </a:lnTo>
                  <a:lnTo>
                    <a:pt x="119086" y="108823"/>
                  </a:lnTo>
                  <a:lnTo>
                    <a:pt x="119167" y="108681"/>
                  </a:lnTo>
                  <a:lnTo>
                    <a:pt x="119248" y="108500"/>
                  </a:lnTo>
                  <a:lnTo>
                    <a:pt x="119341" y="108306"/>
                  </a:lnTo>
                  <a:lnTo>
                    <a:pt x="119422" y="108164"/>
                  </a:lnTo>
                  <a:lnTo>
                    <a:pt x="119550" y="107983"/>
                  </a:lnTo>
                  <a:lnTo>
                    <a:pt x="119631" y="107840"/>
                  </a:lnTo>
                  <a:lnTo>
                    <a:pt x="119712" y="107646"/>
                  </a:lnTo>
                  <a:lnTo>
                    <a:pt x="119805" y="107465"/>
                  </a:lnTo>
                  <a:lnTo>
                    <a:pt x="119886" y="107323"/>
                  </a:lnTo>
                  <a:lnTo>
                    <a:pt x="120014" y="107129"/>
                  </a:lnTo>
                  <a:lnTo>
                    <a:pt x="120095" y="106987"/>
                  </a:lnTo>
                  <a:lnTo>
                    <a:pt x="120176" y="106806"/>
                  </a:lnTo>
                  <a:lnTo>
                    <a:pt x="120257" y="106612"/>
                  </a:lnTo>
                  <a:lnTo>
                    <a:pt x="120350" y="106469"/>
                  </a:lnTo>
                  <a:lnTo>
                    <a:pt x="120478" y="106288"/>
                  </a:lnTo>
                  <a:lnTo>
                    <a:pt x="120559" y="106146"/>
                  </a:lnTo>
                  <a:lnTo>
                    <a:pt x="120640" y="105952"/>
                  </a:lnTo>
                  <a:lnTo>
                    <a:pt x="120721" y="105771"/>
                  </a:lnTo>
                  <a:lnTo>
                    <a:pt x="120814" y="105629"/>
                  </a:lnTo>
                  <a:lnTo>
                    <a:pt x="120930" y="105435"/>
                  </a:lnTo>
                  <a:lnTo>
                    <a:pt x="121023" y="105292"/>
                  </a:lnTo>
                  <a:lnTo>
                    <a:pt x="121104" y="105111"/>
                  </a:lnTo>
                  <a:lnTo>
                    <a:pt x="121185" y="104969"/>
                  </a:lnTo>
                  <a:lnTo>
                    <a:pt x="121267" y="104775"/>
                  </a:lnTo>
                  <a:lnTo>
                    <a:pt x="121394" y="104594"/>
                  </a:lnTo>
                  <a:lnTo>
                    <a:pt x="121487" y="104452"/>
                  </a:lnTo>
                  <a:lnTo>
                    <a:pt x="121568" y="104258"/>
                  </a:lnTo>
                  <a:lnTo>
                    <a:pt x="121649" y="104115"/>
                  </a:lnTo>
                  <a:lnTo>
                    <a:pt x="121731" y="103934"/>
                  </a:lnTo>
                  <a:lnTo>
                    <a:pt x="121858" y="103792"/>
                  </a:lnTo>
                  <a:lnTo>
                    <a:pt x="121939" y="103598"/>
                  </a:lnTo>
                  <a:lnTo>
                    <a:pt x="122032" y="103417"/>
                  </a:lnTo>
                  <a:lnTo>
                    <a:pt x="122113" y="103275"/>
                  </a:lnTo>
                  <a:lnTo>
                    <a:pt x="122195" y="103081"/>
                  </a:lnTo>
                  <a:lnTo>
                    <a:pt x="122322" y="102938"/>
                  </a:lnTo>
                  <a:lnTo>
                    <a:pt x="122403" y="102757"/>
                  </a:lnTo>
                  <a:lnTo>
                    <a:pt x="122496" y="102615"/>
                  </a:lnTo>
                  <a:lnTo>
                    <a:pt x="122577" y="102421"/>
                  </a:lnTo>
                  <a:lnTo>
                    <a:pt x="122659" y="102292"/>
                  </a:lnTo>
                  <a:lnTo>
                    <a:pt x="122786" y="102098"/>
                  </a:lnTo>
                  <a:lnTo>
                    <a:pt x="122867" y="101955"/>
                  </a:lnTo>
                  <a:lnTo>
                    <a:pt x="122949" y="101761"/>
                  </a:lnTo>
                  <a:lnTo>
                    <a:pt x="123041" y="101632"/>
                  </a:lnTo>
                  <a:lnTo>
                    <a:pt x="123123" y="101438"/>
                  </a:lnTo>
                  <a:lnTo>
                    <a:pt x="123250" y="101296"/>
                  </a:lnTo>
                  <a:lnTo>
                    <a:pt x="123331" y="101115"/>
                  </a:lnTo>
                  <a:lnTo>
                    <a:pt x="123413" y="100921"/>
                  </a:lnTo>
                  <a:lnTo>
                    <a:pt x="123505" y="100778"/>
                  </a:lnTo>
                  <a:lnTo>
                    <a:pt x="123587" y="100584"/>
                  </a:lnTo>
                  <a:lnTo>
                    <a:pt x="123714" y="100455"/>
                  </a:lnTo>
                  <a:lnTo>
                    <a:pt x="123795" y="100261"/>
                  </a:lnTo>
                  <a:lnTo>
                    <a:pt x="123877" y="100119"/>
                  </a:lnTo>
                  <a:lnTo>
                    <a:pt x="123958" y="99938"/>
                  </a:lnTo>
                  <a:lnTo>
                    <a:pt x="124051" y="99796"/>
                  </a:lnTo>
                  <a:lnTo>
                    <a:pt x="124178" y="99602"/>
                  </a:lnTo>
                  <a:lnTo>
                    <a:pt x="124259" y="99459"/>
                  </a:lnTo>
                  <a:lnTo>
                    <a:pt x="124341" y="99278"/>
                  </a:lnTo>
                  <a:lnTo>
                    <a:pt x="124422" y="99136"/>
                  </a:lnTo>
                  <a:lnTo>
                    <a:pt x="124515" y="98994"/>
                  </a:lnTo>
                  <a:lnTo>
                    <a:pt x="124631" y="98800"/>
                  </a:lnTo>
                  <a:lnTo>
                    <a:pt x="124723" y="98657"/>
                  </a:lnTo>
                  <a:lnTo>
                    <a:pt x="124805" y="98476"/>
                  </a:lnTo>
                  <a:lnTo>
                    <a:pt x="124886" y="98334"/>
                  </a:lnTo>
                  <a:lnTo>
                    <a:pt x="124967" y="98140"/>
                  </a:lnTo>
                  <a:lnTo>
                    <a:pt x="125095" y="97998"/>
                  </a:lnTo>
                  <a:lnTo>
                    <a:pt x="125187" y="97817"/>
                  </a:lnTo>
                  <a:lnTo>
                    <a:pt x="125269" y="97674"/>
                  </a:lnTo>
                  <a:lnTo>
                    <a:pt x="125350" y="97480"/>
                  </a:lnTo>
                  <a:lnTo>
                    <a:pt x="125431" y="97338"/>
                  </a:lnTo>
                  <a:lnTo>
                    <a:pt x="125559" y="97157"/>
                  </a:lnTo>
                  <a:lnTo>
                    <a:pt x="125640" y="97015"/>
                  </a:lnTo>
                  <a:lnTo>
                    <a:pt x="125733" y="96821"/>
                  </a:lnTo>
                  <a:lnTo>
                    <a:pt x="125814" y="96679"/>
                  </a:lnTo>
                  <a:lnTo>
                    <a:pt x="125895" y="96549"/>
                  </a:lnTo>
                  <a:lnTo>
                    <a:pt x="126023" y="96355"/>
                  </a:lnTo>
                  <a:lnTo>
                    <a:pt x="126104" y="96213"/>
                  </a:lnTo>
                  <a:lnTo>
                    <a:pt x="126197" y="96019"/>
                  </a:lnTo>
                  <a:lnTo>
                    <a:pt x="126278" y="95890"/>
                  </a:lnTo>
                  <a:lnTo>
                    <a:pt x="126405" y="95696"/>
                  </a:lnTo>
                  <a:lnTo>
                    <a:pt x="126487" y="95553"/>
                  </a:lnTo>
                  <a:lnTo>
                    <a:pt x="126568" y="95372"/>
                  </a:lnTo>
                  <a:lnTo>
                    <a:pt x="126649" y="95230"/>
                  </a:lnTo>
                  <a:lnTo>
                    <a:pt x="126742" y="95088"/>
                  </a:lnTo>
                  <a:lnTo>
                    <a:pt x="126869" y="94894"/>
                  </a:lnTo>
                  <a:lnTo>
                    <a:pt x="126951" y="94751"/>
                  </a:lnTo>
                  <a:lnTo>
                    <a:pt x="127032" y="94570"/>
                  </a:lnTo>
                  <a:lnTo>
                    <a:pt x="127113" y="94428"/>
                  </a:lnTo>
                  <a:lnTo>
                    <a:pt x="127206" y="94286"/>
                  </a:lnTo>
                  <a:lnTo>
                    <a:pt x="127322" y="94092"/>
                  </a:lnTo>
                  <a:lnTo>
                    <a:pt x="127415" y="93950"/>
                  </a:lnTo>
                  <a:lnTo>
                    <a:pt x="127496" y="93768"/>
                  </a:lnTo>
                  <a:lnTo>
                    <a:pt x="127577" y="93626"/>
                  </a:lnTo>
                  <a:lnTo>
                    <a:pt x="127658" y="93484"/>
                  </a:lnTo>
                  <a:lnTo>
                    <a:pt x="127786" y="93290"/>
                  </a:lnTo>
                  <a:lnTo>
                    <a:pt x="127879" y="93148"/>
                  </a:lnTo>
                  <a:lnTo>
                    <a:pt x="127960" y="92967"/>
                  </a:lnTo>
                  <a:lnTo>
                    <a:pt x="128041" y="92824"/>
                  </a:lnTo>
                  <a:lnTo>
                    <a:pt x="128122" y="92682"/>
                  </a:lnTo>
                  <a:lnTo>
                    <a:pt x="128250" y="92501"/>
                  </a:lnTo>
                  <a:lnTo>
                    <a:pt x="128331" y="92359"/>
                  </a:lnTo>
                  <a:lnTo>
                    <a:pt x="128424" y="92165"/>
                  </a:lnTo>
                  <a:lnTo>
                    <a:pt x="128505" y="92022"/>
                  </a:lnTo>
                  <a:lnTo>
                    <a:pt x="128586" y="91880"/>
                  </a:lnTo>
                  <a:lnTo>
                    <a:pt x="128714" y="91699"/>
                  </a:lnTo>
                  <a:lnTo>
                    <a:pt x="128795" y="91557"/>
                  </a:lnTo>
                </a:path>
                <a:path w="925195" h="787400">
                  <a:moveTo>
                    <a:pt x="128795" y="91557"/>
                  </a:moveTo>
                  <a:lnTo>
                    <a:pt x="128888" y="91415"/>
                  </a:lnTo>
                  <a:lnTo>
                    <a:pt x="128969" y="91221"/>
                  </a:lnTo>
                  <a:lnTo>
                    <a:pt x="129050" y="91078"/>
                  </a:lnTo>
                  <a:lnTo>
                    <a:pt x="129178" y="90897"/>
                  </a:lnTo>
                  <a:lnTo>
                    <a:pt x="129259" y="90755"/>
                  </a:lnTo>
                  <a:lnTo>
                    <a:pt x="129340" y="90613"/>
                  </a:lnTo>
                  <a:lnTo>
                    <a:pt x="129433" y="90419"/>
                  </a:lnTo>
                  <a:lnTo>
                    <a:pt x="129514" y="90276"/>
                  </a:lnTo>
                  <a:lnTo>
                    <a:pt x="129642" y="90147"/>
                  </a:lnTo>
                  <a:lnTo>
                    <a:pt x="129723" y="89953"/>
                  </a:lnTo>
                  <a:lnTo>
                    <a:pt x="129804" y="89811"/>
                  </a:lnTo>
                  <a:lnTo>
                    <a:pt x="129897" y="89668"/>
                  </a:lnTo>
                  <a:lnTo>
                    <a:pt x="129978" y="89487"/>
                  </a:lnTo>
                  <a:lnTo>
                    <a:pt x="130106" y="89345"/>
                  </a:lnTo>
                  <a:lnTo>
                    <a:pt x="130187" y="89203"/>
                  </a:lnTo>
                  <a:lnTo>
                    <a:pt x="130268" y="89009"/>
                  </a:lnTo>
                  <a:lnTo>
                    <a:pt x="130349" y="88867"/>
                  </a:lnTo>
                  <a:lnTo>
                    <a:pt x="130442" y="88724"/>
                  </a:lnTo>
                  <a:lnTo>
                    <a:pt x="130570" y="88543"/>
                  </a:lnTo>
                  <a:lnTo>
                    <a:pt x="130651" y="88401"/>
                  </a:lnTo>
                  <a:lnTo>
                    <a:pt x="130732" y="88259"/>
                  </a:lnTo>
                  <a:lnTo>
                    <a:pt x="130813" y="88065"/>
                  </a:lnTo>
                  <a:lnTo>
                    <a:pt x="130906" y="87935"/>
                  </a:lnTo>
                  <a:lnTo>
                    <a:pt x="131022" y="87793"/>
                  </a:lnTo>
                  <a:lnTo>
                    <a:pt x="131115" y="87599"/>
                  </a:lnTo>
                  <a:lnTo>
                    <a:pt x="131196" y="87457"/>
                  </a:lnTo>
                  <a:lnTo>
                    <a:pt x="131277" y="87315"/>
                  </a:lnTo>
                  <a:lnTo>
                    <a:pt x="131359" y="87172"/>
                  </a:lnTo>
                  <a:lnTo>
                    <a:pt x="131486" y="86991"/>
                  </a:lnTo>
                  <a:lnTo>
                    <a:pt x="131579" y="86849"/>
                  </a:lnTo>
                  <a:lnTo>
                    <a:pt x="131660" y="86707"/>
                  </a:lnTo>
                  <a:lnTo>
                    <a:pt x="131741" y="86513"/>
                  </a:lnTo>
                  <a:lnTo>
                    <a:pt x="131823" y="86370"/>
                  </a:lnTo>
                  <a:lnTo>
                    <a:pt x="131950" y="86241"/>
                  </a:lnTo>
                  <a:lnTo>
                    <a:pt x="132031" y="86099"/>
                  </a:lnTo>
                  <a:lnTo>
                    <a:pt x="132124" y="85905"/>
                  </a:lnTo>
                  <a:lnTo>
                    <a:pt x="132205" y="85763"/>
                  </a:lnTo>
                  <a:lnTo>
                    <a:pt x="132287" y="85620"/>
                  </a:lnTo>
                  <a:lnTo>
                    <a:pt x="132414" y="85439"/>
                  </a:lnTo>
                  <a:lnTo>
                    <a:pt x="132495" y="85297"/>
                  </a:lnTo>
                  <a:lnTo>
                    <a:pt x="132588" y="85155"/>
                  </a:lnTo>
                  <a:lnTo>
                    <a:pt x="132669" y="85012"/>
                  </a:lnTo>
                  <a:lnTo>
                    <a:pt x="132751" y="84818"/>
                  </a:lnTo>
                  <a:lnTo>
                    <a:pt x="132878" y="84676"/>
                  </a:lnTo>
                  <a:lnTo>
                    <a:pt x="132959" y="84534"/>
                  </a:lnTo>
                  <a:lnTo>
                    <a:pt x="133041" y="84404"/>
                  </a:lnTo>
                  <a:lnTo>
                    <a:pt x="133133" y="84210"/>
                  </a:lnTo>
                  <a:lnTo>
                    <a:pt x="133215" y="84068"/>
                  </a:lnTo>
                  <a:lnTo>
                    <a:pt x="133342" y="83926"/>
                  </a:lnTo>
                  <a:lnTo>
                    <a:pt x="133423" y="83784"/>
                  </a:lnTo>
                  <a:lnTo>
                    <a:pt x="133505" y="83603"/>
                  </a:lnTo>
                  <a:lnTo>
                    <a:pt x="133597" y="83460"/>
                  </a:lnTo>
                  <a:lnTo>
                    <a:pt x="133679" y="83318"/>
                  </a:lnTo>
                  <a:lnTo>
                    <a:pt x="133806" y="83176"/>
                  </a:lnTo>
                  <a:lnTo>
                    <a:pt x="133887" y="83034"/>
                  </a:lnTo>
                  <a:lnTo>
                    <a:pt x="133969" y="82840"/>
                  </a:lnTo>
                  <a:lnTo>
                    <a:pt x="134050" y="82710"/>
                  </a:lnTo>
                  <a:lnTo>
                    <a:pt x="134143" y="82568"/>
                  </a:lnTo>
                  <a:lnTo>
                    <a:pt x="134270" y="82426"/>
                  </a:lnTo>
                  <a:lnTo>
                    <a:pt x="134351" y="82232"/>
                  </a:lnTo>
                  <a:lnTo>
                    <a:pt x="134433" y="82089"/>
                  </a:lnTo>
                  <a:lnTo>
                    <a:pt x="134514" y="81947"/>
                  </a:lnTo>
                  <a:lnTo>
                    <a:pt x="134607" y="81805"/>
                  </a:lnTo>
                  <a:lnTo>
                    <a:pt x="134723" y="81663"/>
                  </a:lnTo>
                  <a:lnTo>
                    <a:pt x="134815" y="81481"/>
                  </a:lnTo>
                  <a:lnTo>
                    <a:pt x="134897" y="81339"/>
                  </a:lnTo>
                  <a:lnTo>
                    <a:pt x="134978" y="81197"/>
                  </a:lnTo>
                  <a:lnTo>
                    <a:pt x="135059" y="81055"/>
                  </a:lnTo>
                  <a:lnTo>
                    <a:pt x="135187" y="80912"/>
                  </a:lnTo>
                  <a:lnTo>
                    <a:pt x="135279" y="80731"/>
                  </a:lnTo>
                  <a:lnTo>
                    <a:pt x="135361" y="80589"/>
                  </a:lnTo>
                  <a:lnTo>
                    <a:pt x="135442" y="80447"/>
                  </a:lnTo>
                  <a:lnTo>
                    <a:pt x="135523" y="80305"/>
                  </a:lnTo>
                  <a:lnTo>
                    <a:pt x="135651" y="80162"/>
                  </a:lnTo>
                  <a:lnTo>
                    <a:pt x="135732" y="79968"/>
                  </a:lnTo>
                  <a:lnTo>
                    <a:pt x="135825" y="79839"/>
                  </a:lnTo>
                  <a:lnTo>
                    <a:pt x="135906" y="79697"/>
                  </a:lnTo>
                  <a:lnTo>
                    <a:pt x="135987" y="79554"/>
                  </a:lnTo>
                  <a:lnTo>
                    <a:pt x="136115" y="79412"/>
                  </a:lnTo>
                  <a:lnTo>
                    <a:pt x="136196" y="79270"/>
                  </a:lnTo>
                  <a:lnTo>
                    <a:pt x="136289" y="79076"/>
                  </a:lnTo>
                  <a:lnTo>
                    <a:pt x="136370" y="78934"/>
                  </a:lnTo>
                  <a:lnTo>
                    <a:pt x="136451" y="78791"/>
                  </a:lnTo>
                  <a:lnTo>
                    <a:pt x="136579" y="78662"/>
                  </a:lnTo>
                  <a:lnTo>
                    <a:pt x="136660" y="78520"/>
                  </a:lnTo>
                  <a:lnTo>
                    <a:pt x="136741" y="78377"/>
                  </a:lnTo>
                  <a:lnTo>
                    <a:pt x="136834" y="78235"/>
                  </a:lnTo>
                  <a:lnTo>
                    <a:pt x="136915" y="78041"/>
                  </a:lnTo>
                  <a:lnTo>
                    <a:pt x="137043" y="77899"/>
                  </a:lnTo>
                  <a:lnTo>
                    <a:pt x="137124" y="77757"/>
                  </a:lnTo>
                  <a:lnTo>
                    <a:pt x="137205" y="77627"/>
                  </a:lnTo>
                  <a:lnTo>
                    <a:pt x="137298" y="77485"/>
                  </a:lnTo>
                  <a:lnTo>
                    <a:pt x="137379" y="77343"/>
                  </a:lnTo>
                  <a:lnTo>
                    <a:pt x="137507" y="77200"/>
                  </a:lnTo>
                  <a:lnTo>
                    <a:pt x="137588" y="77058"/>
                  </a:lnTo>
                  <a:lnTo>
                    <a:pt x="137669" y="76864"/>
                  </a:lnTo>
                  <a:lnTo>
                    <a:pt x="137750" y="76722"/>
                  </a:lnTo>
                  <a:lnTo>
                    <a:pt x="137843" y="76580"/>
                  </a:lnTo>
                  <a:lnTo>
                    <a:pt x="137971" y="76450"/>
                  </a:lnTo>
                  <a:lnTo>
                    <a:pt x="138052" y="76308"/>
                  </a:lnTo>
                  <a:lnTo>
                    <a:pt x="138133" y="76166"/>
                  </a:lnTo>
                  <a:lnTo>
                    <a:pt x="138214" y="76023"/>
                  </a:lnTo>
                  <a:lnTo>
                    <a:pt x="138307" y="75881"/>
                  </a:lnTo>
                  <a:lnTo>
                    <a:pt x="138423" y="75739"/>
                  </a:lnTo>
                  <a:lnTo>
                    <a:pt x="138516" y="75545"/>
                  </a:lnTo>
                  <a:lnTo>
                    <a:pt x="138597" y="75403"/>
                  </a:lnTo>
                  <a:lnTo>
                    <a:pt x="138678" y="75273"/>
                  </a:lnTo>
                  <a:lnTo>
                    <a:pt x="138759" y="75131"/>
                  </a:lnTo>
                  <a:lnTo>
                    <a:pt x="138887" y="74989"/>
                  </a:lnTo>
                  <a:lnTo>
                    <a:pt x="138980" y="74847"/>
                  </a:lnTo>
                  <a:lnTo>
                    <a:pt x="139061" y="74704"/>
                  </a:lnTo>
                  <a:lnTo>
                    <a:pt x="139142" y="74562"/>
                  </a:lnTo>
                  <a:lnTo>
                    <a:pt x="139223" y="74420"/>
                  </a:lnTo>
                  <a:lnTo>
                    <a:pt x="139351" y="74277"/>
                  </a:lnTo>
                  <a:lnTo>
                    <a:pt x="139432" y="74135"/>
                  </a:lnTo>
                  <a:lnTo>
                    <a:pt x="139525" y="73993"/>
                  </a:lnTo>
                  <a:lnTo>
                    <a:pt x="139606" y="73812"/>
                  </a:lnTo>
                  <a:lnTo>
                    <a:pt x="139687" y="73670"/>
                  </a:lnTo>
                  <a:lnTo>
                    <a:pt x="139815" y="73527"/>
                  </a:lnTo>
                  <a:lnTo>
                    <a:pt x="139896" y="73385"/>
                  </a:lnTo>
                  <a:lnTo>
                    <a:pt x="139989" y="73243"/>
                  </a:lnTo>
                  <a:lnTo>
                    <a:pt x="140070" y="73100"/>
                  </a:lnTo>
                  <a:lnTo>
                    <a:pt x="140151" y="72958"/>
                  </a:lnTo>
                  <a:lnTo>
                    <a:pt x="140279" y="72816"/>
                  </a:lnTo>
                  <a:lnTo>
                    <a:pt x="140360" y="72674"/>
                  </a:lnTo>
                  <a:lnTo>
                    <a:pt x="140441" y="72531"/>
                  </a:lnTo>
                  <a:lnTo>
                    <a:pt x="140534" y="72402"/>
                  </a:lnTo>
                  <a:lnTo>
                    <a:pt x="140615" y="72260"/>
                  </a:lnTo>
                  <a:lnTo>
                    <a:pt x="140743" y="72118"/>
                  </a:lnTo>
                  <a:lnTo>
                    <a:pt x="140824" y="71975"/>
                  </a:lnTo>
                  <a:lnTo>
                    <a:pt x="140905" y="71833"/>
                  </a:lnTo>
                  <a:lnTo>
                    <a:pt x="140998" y="71691"/>
                  </a:lnTo>
                  <a:lnTo>
                    <a:pt x="141079" y="71548"/>
                  </a:lnTo>
                  <a:lnTo>
                    <a:pt x="141207" y="71406"/>
                  </a:lnTo>
                  <a:lnTo>
                    <a:pt x="141288" y="71264"/>
                  </a:lnTo>
                  <a:lnTo>
                    <a:pt x="141369" y="71122"/>
                  </a:lnTo>
                  <a:lnTo>
                    <a:pt x="141451" y="70979"/>
                  </a:lnTo>
                  <a:lnTo>
                    <a:pt x="141543" y="70837"/>
                  </a:lnTo>
                  <a:lnTo>
                    <a:pt x="141671" y="70708"/>
                  </a:lnTo>
                  <a:lnTo>
                    <a:pt x="141752" y="70565"/>
                  </a:lnTo>
                  <a:lnTo>
                    <a:pt x="141833" y="70423"/>
                  </a:lnTo>
                  <a:lnTo>
                    <a:pt x="141915" y="70281"/>
                  </a:lnTo>
                  <a:lnTo>
                    <a:pt x="142007" y="70139"/>
                  </a:lnTo>
                  <a:lnTo>
                    <a:pt x="142123" y="69996"/>
                  </a:lnTo>
                  <a:lnTo>
                    <a:pt x="142216" y="69854"/>
                  </a:lnTo>
                  <a:lnTo>
                    <a:pt x="142297" y="69712"/>
                  </a:lnTo>
                  <a:lnTo>
                    <a:pt x="142379" y="69570"/>
                  </a:lnTo>
                  <a:lnTo>
                    <a:pt x="142460" y="69427"/>
                  </a:lnTo>
                  <a:lnTo>
                    <a:pt x="142587" y="69285"/>
                  </a:lnTo>
                  <a:lnTo>
                    <a:pt x="142680" y="69143"/>
                  </a:lnTo>
                  <a:lnTo>
                    <a:pt x="142761" y="69013"/>
                  </a:lnTo>
                  <a:lnTo>
                    <a:pt x="142843" y="68871"/>
                  </a:lnTo>
                  <a:lnTo>
                    <a:pt x="142924" y="68729"/>
                  </a:lnTo>
                  <a:lnTo>
                    <a:pt x="143051" y="68587"/>
                  </a:lnTo>
                  <a:lnTo>
                    <a:pt x="143133" y="68444"/>
                  </a:lnTo>
                  <a:lnTo>
                    <a:pt x="143225" y="68302"/>
                  </a:lnTo>
                  <a:lnTo>
                    <a:pt x="143307" y="68160"/>
                  </a:lnTo>
                  <a:lnTo>
                    <a:pt x="143388" y="68018"/>
                  </a:lnTo>
                  <a:lnTo>
                    <a:pt x="143515" y="67875"/>
                  </a:lnTo>
                  <a:lnTo>
                    <a:pt x="143597" y="67733"/>
                  </a:lnTo>
                  <a:lnTo>
                    <a:pt x="143689" y="67591"/>
                  </a:lnTo>
                  <a:lnTo>
                    <a:pt x="143771" y="67448"/>
                  </a:lnTo>
                  <a:lnTo>
                    <a:pt x="143852" y="67306"/>
                  </a:lnTo>
                  <a:lnTo>
                    <a:pt x="143979" y="67177"/>
                  </a:lnTo>
                  <a:lnTo>
                    <a:pt x="144153" y="66931"/>
                  </a:lnTo>
                  <a:lnTo>
                    <a:pt x="144235" y="66789"/>
                  </a:lnTo>
                  <a:lnTo>
                    <a:pt x="144316" y="66660"/>
                  </a:lnTo>
                  <a:lnTo>
                    <a:pt x="144443" y="66517"/>
                  </a:lnTo>
                  <a:lnTo>
                    <a:pt x="144525" y="66375"/>
                  </a:lnTo>
                  <a:lnTo>
                    <a:pt x="144606" y="66233"/>
                  </a:lnTo>
                  <a:lnTo>
                    <a:pt x="144699" y="66090"/>
                  </a:lnTo>
                  <a:lnTo>
                    <a:pt x="144780" y="65948"/>
                  </a:lnTo>
                  <a:lnTo>
                    <a:pt x="144907" y="65806"/>
                  </a:lnTo>
                  <a:lnTo>
                    <a:pt x="144989" y="65664"/>
                  </a:lnTo>
                  <a:lnTo>
                    <a:pt x="145070" y="65521"/>
                  </a:lnTo>
                  <a:lnTo>
                    <a:pt x="145244" y="65289"/>
                  </a:lnTo>
                  <a:lnTo>
                    <a:pt x="145371" y="65146"/>
                  </a:lnTo>
                  <a:lnTo>
                    <a:pt x="145453" y="65004"/>
                  </a:lnTo>
                  <a:lnTo>
                    <a:pt x="145534" y="64862"/>
                  </a:lnTo>
                  <a:lnTo>
                    <a:pt x="145615" y="64719"/>
                  </a:lnTo>
                  <a:lnTo>
                    <a:pt x="145708" y="64577"/>
                  </a:lnTo>
                  <a:lnTo>
                    <a:pt x="145824" y="64435"/>
                  </a:lnTo>
                  <a:lnTo>
                    <a:pt x="145917" y="64306"/>
                  </a:lnTo>
                  <a:lnTo>
                    <a:pt x="146079" y="64060"/>
                  </a:lnTo>
                  <a:lnTo>
                    <a:pt x="146160" y="63918"/>
                  </a:lnTo>
                  <a:lnTo>
                    <a:pt x="146288" y="63788"/>
                  </a:lnTo>
                  <a:lnTo>
                    <a:pt x="146381" y="63646"/>
                  </a:lnTo>
                  <a:lnTo>
                    <a:pt x="146462" y="63504"/>
                  </a:lnTo>
                  <a:lnTo>
                    <a:pt x="146543" y="63361"/>
                  </a:lnTo>
                  <a:lnTo>
                    <a:pt x="146624" y="63219"/>
                  </a:lnTo>
                  <a:lnTo>
                    <a:pt x="146752" y="63129"/>
                  </a:lnTo>
                  <a:lnTo>
                    <a:pt x="146833" y="62986"/>
                  </a:lnTo>
                  <a:lnTo>
                    <a:pt x="146926" y="62844"/>
                  </a:lnTo>
                  <a:lnTo>
                    <a:pt x="147007" y="62702"/>
                  </a:lnTo>
                  <a:lnTo>
                    <a:pt x="147088" y="62560"/>
                  </a:lnTo>
                  <a:lnTo>
                    <a:pt x="147216" y="62417"/>
                  </a:lnTo>
                </a:path>
                <a:path w="925195" h="787400">
                  <a:moveTo>
                    <a:pt x="147216" y="62417"/>
                  </a:moveTo>
                  <a:lnTo>
                    <a:pt x="147390" y="62184"/>
                  </a:lnTo>
                  <a:lnTo>
                    <a:pt x="147471" y="62042"/>
                  </a:lnTo>
                  <a:lnTo>
                    <a:pt x="147552" y="61900"/>
                  </a:lnTo>
                  <a:lnTo>
                    <a:pt x="147680" y="61758"/>
                  </a:lnTo>
                  <a:lnTo>
                    <a:pt x="147761" y="61615"/>
                  </a:lnTo>
                  <a:lnTo>
                    <a:pt x="147935" y="61383"/>
                  </a:lnTo>
                  <a:lnTo>
                    <a:pt x="148016" y="61240"/>
                  </a:lnTo>
                  <a:lnTo>
                    <a:pt x="148144" y="61098"/>
                  </a:lnTo>
                  <a:lnTo>
                    <a:pt x="148225" y="60956"/>
                  </a:lnTo>
                  <a:lnTo>
                    <a:pt x="148399" y="60723"/>
                  </a:lnTo>
                  <a:lnTo>
                    <a:pt x="148480" y="60581"/>
                  </a:lnTo>
                  <a:lnTo>
                    <a:pt x="148608" y="60438"/>
                  </a:lnTo>
                  <a:lnTo>
                    <a:pt x="148689" y="60296"/>
                  </a:lnTo>
                  <a:lnTo>
                    <a:pt x="148863" y="60063"/>
                  </a:lnTo>
                  <a:lnTo>
                    <a:pt x="148944" y="59921"/>
                  </a:lnTo>
                  <a:lnTo>
                    <a:pt x="149072" y="59779"/>
                  </a:lnTo>
                  <a:lnTo>
                    <a:pt x="149153" y="59637"/>
                  </a:lnTo>
                  <a:lnTo>
                    <a:pt x="149316" y="59404"/>
                  </a:lnTo>
                  <a:lnTo>
                    <a:pt x="149408" y="59261"/>
                  </a:lnTo>
                  <a:lnTo>
                    <a:pt x="149524" y="59119"/>
                  </a:lnTo>
                  <a:lnTo>
                    <a:pt x="149698" y="58886"/>
                  </a:lnTo>
                  <a:lnTo>
                    <a:pt x="149780" y="58744"/>
                  </a:lnTo>
                  <a:lnTo>
                    <a:pt x="149872" y="58602"/>
                  </a:lnTo>
                  <a:lnTo>
                    <a:pt x="149988" y="58460"/>
                  </a:lnTo>
                  <a:lnTo>
                    <a:pt x="150162" y="58227"/>
                  </a:lnTo>
                  <a:lnTo>
                    <a:pt x="150244" y="58085"/>
                  </a:lnTo>
                  <a:lnTo>
                    <a:pt x="150325" y="57942"/>
                  </a:lnTo>
                  <a:lnTo>
                    <a:pt x="150452" y="57852"/>
                  </a:lnTo>
                  <a:lnTo>
                    <a:pt x="150534" y="57709"/>
                  </a:lnTo>
                  <a:lnTo>
                    <a:pt x="150626" y="57567"/>
                  </a:lnTo>
                  <a:lnTo>
                    <a:pt x="150789" y="57334"/>
                  </a:lnTo>
                  <a:lnTo>
                    <a:pt x="150916" y="57192"/>
                  </a:lnTo>
                  <a:lnTo>
                    <a:pt x="150998" y="57050"/>
                  </a:lnTo>
                  <a:lnTo>
                    <a:pt x="151172" y="56817"/>
                  </a:lnTo>
                  <a:lnTo>
                    <a:pt x="151253" y="56675"/>
                  </a:lnTo>
                  <a:lnTo>
                    <a:pt x="151380" y="56532"/>
                  </a:lnTo>
                  <a:lnTo>
                    <a:pt x="151543" y="56300"/>
                  </a:lnTo>
                  <a:lnTo>
                    <a:pt x="151636" y="56157"/>
                  </a:lnTo>
                  <a:lnTo>
                    <a:pt x="151844" y="55925"/>
                  </a:lnTo>
                  <a:lnTo>
                    <a:pt x="151926" y="55782"/>
                  </a:lnTo>
                  <a:lnTo>
                    <a:pt x="152100" y="55550"/>
                  </a:lnTo>
                  <a:lnTo>
                    <a:pt x="152181" y="55407"/>
                  </a:lnTo>
                  <a:lnTo>
                    <a:pt x="152308" y="55265"/>
                  </a:lnTo>
                  <a:lnTo>
                    <a:pt x="152471" y="55032"/>
                  </a:lnTo>
                  <a:lnTo>
                    <a:pt x="152552" y="54890"/>
                  </a:lnTo>
                  <a:lnTo>
                    <a:pt x="152772" y="54644"/>
                  </a:lnTo>
                  <a:lnTo>
                    <a:pt x="152854" y="54515"/>
                  </a:lnTo>
                  <a:lnTo>
                    <a:pt x="153016" y="54269"/>
                  </a:lnTo>
                  <a:lnTo>
                    <a:pt x="153109" y="54127"/>
                  </a:lnTo>
                  <a:lnTo>
                    <a:pt x="153318" y="53894"/>
                  </a:lnTo>
                  <a:lnTo>
                    <a:pt x="153399" y="53752"/>
                  </a:lnTo>
                  <a:lnTo>
                    <a:pt x="153561" y="53519"/>
                  </a:lnTo>
                  <a:lnTo>
                    <a:pt x="153689" y="53428"/>
                  </a:lnTo>
                  <a:lnTo>
                    <a:pt x="153782" y="53286"/>
                  </a:lnTo>
                  <a:lnTo>
                    <a:pt x="153863" y="53144"/>
                  </a:lnTo>
                  <a:lnTo>
                    <a:pt x="154025" y="52911"/>
                  </a:lnTo>
                  <a:lnTo>
                    <a:pt x="154153" y="52769"/>
                  </a:lnTo>
                  <a:lnTo>
                    <a:pt x="154327" y="52536"/>
                  </a:lnTo>
                  <a:lnTo>
                    <a:pt x="154408" y="52394"/>
                  </a:lnTo>
                  <a:lnTo>
                    <a:pt x="154617" y="52161"/>
                  </a:lnTo>
                  <a:lnTo>
                    <a:pt x="154791" y="51915"/>
                  </a:lnTo>
                  <a:lnTo>
                    <a:pt x="154872" y="51773"/>
                  </a:lnTo>
                  <a:lnTo>
                    <a:pt x="155081" y="51540"/>
                  </a:lnTo>
                  <a:lnTo>
                    <a:pt x="155243" y="51307"/>
                  </a:lnTo>
                  <a:lnTo>
                    <a:pt x="155336" y="51165"/>
                  </a:lnTo>
                  <a:lnTo>
                    <a:pt x="155545" y="50932"/>
                  </a:lnTo>
                  <a:lnTo>
                    <a:pt x="155707" y="50699"/>
                  </a:lnTo>
                  <a:lnTo>
                    <a:pt x="155881" y="50467"/>
                  </a:lnTo>
                  <a:lnTo>
                    <a:pt x="156009" y="50324"/>
                  </a:lnTo>
                  <a:lnTo>
                    <a:pt x="156171" y="50079"/>
                  </a:lnTo>
                  <a:lnTo>
                    <a:pt x="156345" y="49846"/>
                  </a:lnTo>
                  <a:lnTo>
                    <a:pt x="156473" y="49755"/>
                  </a:lnTo>
                  <a:lnTo>
                    <a:pt x="156554" y="49613"/>
                  </a:lnTo>
                  <a:lnTo>
                    <a:pt x="156635" y="49471"/>
                  </a:lnTo>
                  <a:lnTo>
                    <a:pt x="156809" y="49238"/>
                  </a:lnTo>
                  <a:lnTo>
                    <a:pt x="157018" y="49005"/>
                  </a:lnTo>
                  <a:lnTo>
                    <a:pt x="157180" y="48772"/>
                  </a:lnTo>
                  <a:lnTo>
                    <a:pt x="157389" y="48527"/>
                  </a:lnTo>
                  <a:lnTo>
                    <a:pt x="157563" y="48294"/>
                  </a:lnTo>
                  <a:lnTo>
                    <a:pt x="157726" y="48061"/>
                  </a:lnTo>
                  <a:lnTo>
                    <a:pt x="157853" y="47970"/>
                  </a:lnTo>
                  <a:lnTo>
                    <a:pt x="157934" y="47828"/>
                  </a:lnTo>
                  <a:lnTo>
                    <a:pt x="158027" y="47686"/>
                  </a:lnTo>
                  <a:lnTo>
                    <a:pt x="158190" y="47453"/>
                  </a:lnTo>
                  <a:lnTo>
                    <a:pt x="158317" y="47350"/>
                  </a:lnTo>
                  <a:lnTo>
                    <a:pt x="158398" y="47207"/>
                  </a:lnTo>
                  <a:lnTo>
                    <a:pt x="158572" y="47026"/>
                  </a:lnTo>
                  <a:lnTo>
                    <a:pt x="158654" y="46884"/>
                  </a:lnTo>
                  <a:lnTo>
                    <a:pt x="158781" y="46793"/>
                  </a:lnTo>
                  <a:lnTo>
                    <a:pt x="158862" y="46651"/>
                  </a:lnTo>
                  <a:lnTo>
                    <a:pt x="159036" y="46418"/>
                  </a:lnTo>
                  <a:lnTo>
                    <a:pt x="159245" y="46173"/>
                  </a:lnTo>
                  <a:lnTo>
                    <a:pt x="159408" y="45940"/>
                  </a:lnTo>
                  <a:lnTo>
                    <a:pt x="159582" y="45707"/>
                  </a:lnTo>
                  <a:lnTo>
                    <a:pt x="159709" y="45616"/>
                  </a:lnTo>
                  <a:lnTo>
                    <a:pt x="159790" y="45474"/>
                  </a:lnTo>
                  <a:lnTo>
                    <a:pt x="159953" y="45241"/>
                  </a:lnTo>
                  <a:lnTo>
                    <a:pt x="160173" y="45047"/>
                  </a:lnTo>
                  <a:lnTo>
                    <a:pt x="160254" y="44905"/>
                  </a:lnTo>
                  <a:lnTo>
                    <a:pt x="160417" y="44672"/>
                  </a:lnTo>
                  <a:lnTo>
                    <a:pt x="160626" y="44440"/>
                  </a:lnTo>
                  <a:lnTo>
                    <a:pt x="160800" y="44246"/>
                  </a:lnTo>
                  <a:lnTo>
                    <a:pt x="160881" y="44103"/>
                  </a:lnTo>
                  <a:lnTo>
                    <a:pt x="161090" y="43870"/>
                  </a:lnTo>
                  <a:lnTo>
                    <a:pt x="161264" y="43689"/>
                  </a:lnTo>
                  <a:lnTo>
                    <a:pt x="161345" y="43547"/>
                  </a:lnTo>
                  <a:lnTo>
                    <a:pt x="161554" y="43301"/>
                  </a:lnTo>
                  <a:lnTo>
                    <a:pt x="161728" y="43120"/>
                  </a:lnTo>
                  <a:lnTo>
                    <a:pt x="161809" y="42978"/>
                  </a:lnTo>
                  <a:lnTo>
                    <a:pt x="162018" y="42745"/>
                  </a:lnTo>
                  <a:lnTo>
                    <a:pt x="162192" y="42551"/>
                  </a:lnTo>
                  <a:lnTo>
                    <a:pt x="162273" y="42409"/>
                  </a:lnTo>
                  <a:lnTo>
                    <a:pt x="162482" y="42228"/>
                  </a:lnTo>
                  <a:lnTo>
                    <a:pt x="162563" y="42086"/>
                  </a:lnTo>
                  <a:lnTo>
                    <a:pt x="162737" y="41853"/>
                  </a:lnTo>
                  <a:lnTo>
                    <a:pt x="162946" y="41659"/>
                  </a:lnTo>
                  <a:lnTo>
                    <a:pt x="163027" y="41517"/>
                  </a:lnTo>
                  <a:lnTo>
                    <a:pt x="163201" y="41335"/>
                  </a:lnTo>
                  <a:lnTo>
                    <a:pt x="163282" y="41193"/>
                  </a:lnTo>
                  <a:lnTo>
                    <a:pt x="163410" y="41090"/>
                  </a:lnTo>
                  <a:lnTo>
                    <a:pt x="163572" y="40857"/>
                  </a:lnTo>
                  <a:lnTo>
                    <a:pt x="163746" y="40676"/>
                  </a:lnTo>
                  <a:lnTo>
                    <a:pt x="163874" y="40534"/>
                  </a:lnTo>
                  <a:lnTo>
                    <a:pt x="164036" y="40340"/>
                  </a:lnTo>
                  <a:lnTo>
                    <a:pt x="164117" y="40197"/>
                  </a:lnTo>
                  <a:lnTo>
                    <a:pt x="164326" y="40016"/>
                  </a:lnTo>
                  <a:lnTo>
                    <a:pt x="164419" y="39874"/>
                  </a:lnTo>
                  <a:lnTo>
                    <a:pt x="164581" y="39680"/>
                  </a:lnTo>
                  <a:lnTo>
                    <a:pt x="164790" y="39447"/>
                  </a:lnTo>
                  <a:lnTo>
                    <a:pt x="164964" y="39253"/>
                  </a:lnTo>
                  <a:lnTo>
                    <a:pt x="165045" y="39124"/>
                  </a:lnTo>
                  <a:lnTo>
                    <a:pt x="165254" y="38930"/>
                  </a:lnTo>
                  <a:lnTo>
                    <a:pt x="165428" y="38697"/>
                  </a:lnTo>
                  <a:lnTo>
                    <a:pt x="165590" y="38503"/>
                  </a:lnTo>
                </a:path>
                <a:path w="925195" h="787400">
                  <a:moveTo>
                    <a:pt x="165590" y="38503"/>
                  </a:moveTo>
                  <a:lnTo>
                    <a:pt x="165718" y="38361"/>
                  </a:lnTo>
                  <a:lnTo>
                    <a:pt x="165892" y="38180"/>
                  </a:lnTo>
                  <a:lnTo>
                    <a:pt x="166054" y="37947"/>
                  </a:lnTo>
                  <a:lnTo>
                    <a:pt x="166182" y="37843"/>
                  </a:lnTo>
                  <a:lnTo>
                    <a:pt x="166344" y="37662"/>
                  </a:lnTo>
                  <a:lnTo>
                    <a:pt x="166437" y="37520"/>
                  </a:lnTo>
                  <a:lnTo>
                    <a:pt x="166646" y="37326"/>
                  </a:lnTo>
                  <a:lnTo>
                    <a:pt x="166808" y="37145"/>
                  </a:lnTo>
                  <a:lnTo>
                    <a:pt x="166901" y="37003"/>
                  </a:lnTo>
                  <a:lnTo>
                    <a:pt x="167110" y="36809"/>
                  </a:lnTo>
                  <a:lnTo>
                    <a:pt x="167272" y="36576"/>
                  </a:lnTo>
                  <a:lnTo>
                    <a:pt x="167446" y="36382"/>
                  </a:lnTo>
                  <a:lnTo>
                    <a:pt x="167574" y="36291"/>
                  </a:lnTo>
                  <a:lnTo>
                    <a:pt x="167736" y="36059"/>
                  </a:lnTo>
                  <a:lnTo>
                    <a:pt x="167910" y="35865"/>
                  </a:lnTo>
                  <a:lnTo>
                    <a:pt x="168038" y="35774"/>
                  </a:lnTo>
                  <a:lnTo>
                    <a:pt x="168200" y="35541"/>
                  </a:lnTo>
                  <a:lnTo>
                    <a:pt x="168363" y="35347"/>
                  </a:lnTo>
                  <a:lnTo>
                    <a:pt x="168490" y="35257"/>
                  </a:lnTo>
                  <a:lnTo>
                    <a:pt x="168664" y="35076"/>
                  </a:lnTo>
                  <a:lnTo>
                    <a:pt x="168746" y="34933"/>
                  </a:lnTo>
                  <a:lnTo>
                    <a:pt x="168954" y="34739"/>
                  </a:lnTo>
                  <a:lnTo>
                    <a:pt x="169128" y="34545"/>
                  </a:lnTo>
                  <a:lnTo>
                    <a:pt x="169291" y="34364"/>
                  </a:lnTo>
                  <a:lnTo>
                    <a:pt x="169418" y="34222"/>
                  </a:lnTo>
                  <a:lnTo>
                    <a:pt x="169592" y="34028"/>
                  </a:lnTo>
                  <a:lnTo>
                    <a:pt x="169755" y="33847"/>
                  </a:lnTo>
                  <a:lnTo>
                    <a:pt x="169882" y="33756"/>
                  </a:lnTo>
                  <a:lnTo>
                    <a:pt x="170045" y="33511"/>
                  </a:lnTo>
                  <a:lnTo>
                    <a:pt x="170219" y="33330"/>
                  </a:lnTo>
                  <a:lnTo>
                    <a:pt x="170346" y="33239"/>
                  </a:lnTo>
                  <a:lnTo>
                    <a:pt x="170509" y="33045"/>
                  </a:lnTo>
                  <a:lnTo>
                    <a:pt x="170683" y="32851"/>
                  </a:lnTo>
                  <a:lnTo>
                    <a:pt x="170810" y="32760"/>
                  </a:lnTo>
                  <a:lnTo>
                    <a:pt x="170892" y="32618"/>
                  </a:lnTo>
                  <a:lnTo>
                    <a:pt x="171054" y="32437"/>
                  </a:lnTo>
                  <a:lnTo>
                    <a:pt x="171274" y="32243"/>
                  </a:lnTo>
                  <a:lnTo>
                    <a:pt x="171437" y="32062"/>
                  </a:lnTo>
                  <a:lnTo>
                    <a:pt x="171611" y="31868"/>
                  </a:lnTo>
                  <a:lnTo>
                    <a:pt x="171820" y="31674"/>
                  </a:lnTo>
                  <a:lnTo>
                    <a:pt x="171982" y="31493"/>
                  </a:lnTo>
                  <a:lnTo>
                    <a:pt x="172063" y="31351"/>
                  </a:lnTo>
                  <a:lnTo>
                    <a:pt x="172191" y="31260"/>
                  </a:lnTo>
                  <a:lnTo>
                    <a:pt x="172365" y="31066"/>
                  </a:lnTo>
                  <a:lnTo>
                    <a:pt x="172527" y="30885"/>
                  </a:lnTo>
                  <a:lnTo>
                    <a:pt x="172655" y="30782"/>
                  </a:lnTo>
                  <a:lnTo>
                    <a:pt x="172829" y="30601"/>
                  </a:lnTo>
                  <a:lnTo>
                    <a:pt x="172991" y="30407"/>
                  </a:lnTo>
                  <a:lnTo>
                    <a:pt x="173119" y="30316"/>
                  </a:lnTo>
                  <a:lnTo>
                    <a:pt x="173293" y="30122"/>
                  </a:lnTo>
                  <a:lnTo>
                    <a:pt x="173455" y="29941"/>
                  </a:lnTo>
                  <a:lnTo>
                    <a:pt x="173583" y="29850"/>
                  </a:lnTo>
                  <a:lnTo>
                    <a:pt x="173757" y="29656"/>
                  </a:lnTo>
                  <a:lnTo>
                    <a:pt x="173919" y="29462"/>
                  </a:lnTo>
                  <a:lnTo>
                    <a:pt x="174047" y="29372"/>
                  </a:lnTo>
                  <a:lnTo>
                    <a:pt x="174209" y="29191"/>
                  </a:lnTo>
                  <a:lnTo>
                    <a:pt x="174383" y="28997"/>
                  </a:lnTo>
                  <a:lnTo>
                    <a:pt x="174511" y="28906"/>
                  </a:lnTo>
                  <a:lnTo>
                    <a:pt x="174673" y="28712"/>
                  </a:lnTo>
                  <a:lnTo>
                    <a:pt x="174847" y="28531"/>
                  </a:lnTo>
                  <a:lnTo>
                    <a:pt x="174975" y="28428"/>
                  </a:lnTo>
                  <a:lnTo>
                    <a:pt x="175137" y="28247"/>
                  </a:lnTo>
                  <a:lnTo>
                    <a:pt x="175311" y="28053"/>
                  </a:lnTo>
                  <a:lnTo>
                    <a:pt x="175520" y="27910"/>
                  </a:lnTo>
                  <a:lnTo>
                    <a:pt x="175682" y="27729"/>
                  </a:lnTo>
                  <a:lnTo>
                    <a:pt x="175891" y="27535"/>
                  </a:lnTo>
                  <a:lnTo>
                    <a:pt x="176065" y="27354"/>
                  </a:lnTo>
                  <a:lnTo>
                    <a:pt x="176228" y="27160"/>
                  </a:lnTo>
                  <a:lnTo>
                    <a:pt x="176355" y="27070"/>
                  </a:lnTo>
                  <a:lnTo>
                    <a:pt x="176529" y="26876"/>
                  </a:lnTo>
                  <a:lnTo>
                    <a:pt x="176692" y="26733"/>
                  </a:lnTo>
                  <a:lnTo>
                    <a:pt x="176819" y="26643"/>
                  </a:lnTo>
                  <a:lnTo>
                    <a:pt x="176993" y="26462"/>
                  </a:lnTo>
                  <a:lnTo>
                    <a:pt x="177156" y="26268"/>
                  </a:lnTo>
                  <a:lnTo>
                    <a:pt x="177283" y="26177"/>
                  </a:lnTo>
                  <a:lnTo>
                    <a:pt x="177446" y="25983"/>
                  </a:lnTo>
                  <a:lnTo>
                    <a:pt x="177620" y="25841"/>
                  </a:lnTo>
                  <a:lnTo>
                    <a:pt x="177747" y="25750"/>
                  </a:lnTo>
                  <a:lnTo>
                    <a:pt x="177910" y="25556"/>
                  </a:lnTo>
                  <a:lnTo>
                    <a:pt x="178084" y="25375"/>
                  </a:lnTo>
                  <a:lnTo>
                    <a:pt x="178211" y="25285"/>
                  </a:lnTo>
                  <a:lnTo>
                    <a:pt x="178374" y="25143"/>
                  </a:lnTo>
                  <a:lnTo>
                    <a:pt x="178548" y="24949"/>
                  </a:lnTo>
                  <a:lnTo>
                    <a:pt x="178675" y="24858"/>
                  </a:lnTo>
                  <a:lnTo>
                    <a:pt x="178838" y="24716"/>
                  </a:lnTo>
                  <a:lnTo>
                    <a:pt x="179012" y="24522"/>
                  </a:lnTo>
                  <a:lnTo>
                    <a:pt x="179220" y="24341"/>
                  </a:lnTo>
                  <a:lnTo>
                    <a:pt x="179383" y="24198"/>
                  </a:lnTo>
                  <a:lnTo>
                    <a:pt x="179592" y="24004"/>
                  </a:lnTo>
                  <a:lnTo>
                    <a:pt x="179766" y="23823"/>
                  </a:lnTo>
                  <a:lnTo>
                    <a:pt x="179928" y="23681"/>
                  </a:lnTo>
                  <a:lnTo>
                    <a:pt x="180056" y="23590"/>
                  </a:lnTo>
                  <a:lnTo>
                    <a:pt x="180230" y="23396"/>
                  </a:lnTo>
                  <a:lnTo>
                    <a:pt x="180392" y="23254"/>
                  </a:lnTo>
                  <a:lnTo>
                    <a:pt x="180520" y="23164"/>
                  </a:lnTo>
                  <a:lnTo>
                    <a:pt x="180694" y="23021"/>
                  </a:lnTo>
                  <a:lnTo>
                    <a:pt x="180856" y="22827"/>
                  </a:lnTo>
                  <a:lnTo>
                    <a:pt x="180984" y="22737"/>
                  </a:lnTo>
                  <a:lnTo>
                    <a:pt x="181146" y="22595"/>
                  </a:lnTo>
                  <a:lnTo>
                    <a:pt x="181320" y="22414"/>
                  </a:lnTo>
                  <a:lnTo>
                    <a:pt x="181448" y="22362"/>
                  </a:lnTo>
                  <a:lnTo>
                    <a:pt x="181610" y="22168"/>
                  </a:lnTo>
                  <a:lnTo>
                    <a:pt x="181784" y="22026"/>
                  </a:lnTo>
                  <a:lnTo>
                    <a:pt x="181912" y="21935"/>
                  </a:lnTo>
                  <a:lnTo>
                    <a:pt x="182074" y="21754"/>
                  </a:lnTo>
                  <a:lnTo>
                    <a:pt x="182248" y="21612"/>
                  </a:lnTo>
                  <a:lnTo>
                    <a:pt x="182376" y="21508"/>
                  </a:lnTo>
                  <a:lnTo>
                    <a:pt x="182538" y="21366"/>
                  </a:lnTo>
                  <a:lnTo>
                    <a:pt x="182712" y="21185"/>
                  </a:lnTo>
                  <a:lnTo>
                    <a:pt x="182921" y="21043"/>
                  </a:lnTo>
                  <a:lnTo>
                    <a:pt x="183083" y="20900"/>
                  </a:lnTo>
                  <a:lnTo>
                    <a:pt x="183292" y="20719"/>
                  </a:lnTo>
                  <a:lnTo>
                    <a:pt x="183466" y="20577"/>
                  </a:lnTo>
                  <a:lnTo>
                    <a:pt x="183628" y="20435"/>
                  </a:lnTo>
                  <a:lnTo>
                    <a:pt x="183756" y="20331"/>
                  </a:lnTo>
                  <a:lnTo>
                    <a:pt x="183930" y="20189"/>
                  </a:lnTo>
                </a:path>
                <a:path w="925195" h="787400">
                  <a:moveTo>
                    <a:pt x="184011" y="20098"/>
                  </a:moveTo>
                  <a:lnTo>
                    <a:pt x="184220" y="19956"/>
                  </a:lnTo>
                  <a:lnTo>
                    <a:pt x="184394" y="19775"/>
                  </a:lnTo>
                  <a:lnTo>
                    <a:pt x="184556" y="19633"/>
                  </a:lnTo>
                  <a:lnTo>
                    <a:pt x="184684" y="19542"/>
                  </a:lnTo>
                  <a:lnTo>
                    <a:pt x="184846" y="19400"/>
                  </a:lnTo>
                  <a:lnTo>
                    <a:pt x="185020" y="19258"/>
                  </a:lnTo>
                  <a:lnTo>
                    <a:pt x="185148" y="19154"/>
                  </a:lnTo>
                  <a:lnTo>
                    <a:pt x="185310" y="19025"/>
                  </a:lnTo>
                  <a:lnTo>
                    <a:pt x="185485" y="18883"/>
                  </a:lnTo>
                  <a:lnTo>
                    <a:pt x="185612" y="18779"/>
                  </a:lnTo>
                  <a:lnTo>
                    <a:pt x="185775" y="18637"/>
                  </a:lnTo>
                  <a:lnTo>
                    <a:pt x="185949" y="18495"/>
                  </a:lnTo>
                  <a:lnTo>
                    <a:pt x="186076" y="18404"/>
                  </a:lnTo>
                  <a:lnTo>
                    <a:pt x="186239" y="18262"/>
                  </a:lnTo>
                  <a:lnTo>
                    <a:pt x="186413" y="18120"/>
                  </a:lnTo>
                  <a:lnTo>
                    <a:pt x="186621" y="17977"/>
                  </a:lnTo>
                  <a:lnTo>
                    <a:pt x="186784" y="17848"/>
                  </a:lnTo>
                  <a:lnTo>
                    <a:pt x="186993" y="17654"/>
                  </a:lnTo>
                  <a:lnTo>
                    <a:pt x="187167" y="17512"/>
                  </a:lnTo>
                  <a:lnTo>
                    <a:pt x="187329" y="17369"/>
                  </a:lnTo>
                  <a:lnTo>
                    <a:pt x="187457" y="17318"/>
                  </a:lnTo>
                  <a:lnTo>
                    <a:pt x="187631" y="17188"/>
                  </a:lnTo>
                  <a:lnTo>
                    <a:pt x="187793" y="17046"/>
                  </a:lnTo>
                  <a:lnTo>
                    <a:pt x="187921" y="16943"/>
                  </a:lnTo>
                  <a:lnTo>
                    <a:pt x="188095" y="16800"/>
                  </a:lnTo>
                  <a:lnTo>
                    <a:pt x="188257" y="16671"/>
                  </a:lnTo>
                  <a:lnTo>
                    <a:pt x="188385" y="16568"/>
                  </a:lnTo>
                  <a:lnTo>
                    <a:pt x="188547" y="16425"/>
                  </a:lnTo>
                  <a:lnTo>
                    <a:pt x="188721" y="16283"/>
                  </a:lnTo>
                  <a:lnTo>
                    <a:pt x="188849" y="16244"/>
                  </a:lnTo>
                  <a:lnTo>
                    <a:pt x="189011" y="16102"/>
                  </a:lnTo>
                  <a:lnTo>
                    <a:pt x="189185" y="15960"/>
                  </a:lnTo>
                  <a:lnTo>
                    <a:pt x="189313" y="15908"/>
                  </a:lnTo>
                  <a:lnTo>
                    <a:pt x="189475" y="15766"/>
                  </a:lnTo>
                  <a:lnTo>
                    <a:pt x="189649" y="15623"/>
                  </a:lnTo>
                  <a:lnTo>
                    <a:pt x="189777" y="15533"/>
                  </a:lnTo>
                  <a:lnTo>
                    <a:pt x="189939" y="15391"/>
                  </a:lnTo>
                  <a:lnTo>
                    <a:pt x="190113" y="15248"/>
                  </a:lnTo>
                  <a:lnTo>
                    <a:pt x="190322" y="15106"/>
                  </a:lnTo>
                  <a:lnTo>
                    <a:pt x="190484" y="15015"/>
                  </a:lnTo>
                  <a:lnTo>
                    <a:pt x="190693" y="14873"/>
                  </a:lnTo>
                  <a:lnTo>
                    <a:pt x="190867" y="14731"/>
                  </a:lnTo>
                  <a:lnTo>
                    <a:pt x="191029" y="14589"/>
                  </a:lnTo>
                  <a:lnTo>
                    <a:pt x="191157" y="14550"/>
                  </a:lnTo>
                  <a:lnTo>
                    <a:pt x="191331" y="14408"/>
                  </a:lnTo>
                  <a:lnTo>
                    <a:pt x="191493" y="14265"/>
                  </a:lnTo>
                  <a:lnTo>
                    <a:pt x="191621" y="14214"/>
                  </a:lnTo>
                  <a:lnTo>
                    <a:pt x="191795" y="14071"/>
                  </a:lnTo>
                  <a:lnTo>
                    <a:pt x="191957" y="13929"/>
                  </a:lnTo>
                  <a:lnTo>
                    <a:pt x="192085" y="13890"/>
                  </a:lnTo>
                  <a:lnTo>
                    <a:pt x="192247" y="13748"/>
                  </a:lnTo>
                  <a:lnTo>
                    <a:pt x="192421" y="13606"/>
                  </a:lnTo>
                  <a:lnTo>
                    <a:pt x="192549" y="13554"/>
                  </a:lnTo>
                  <a:lnTo>
                    <a:pt x="192711" y="13412"/>
                  </a:lnTo>
                  <a:lnTo>
                    <a:pt x="192885" y="13282"/>
                  </a:lnTo>
                  <a:lnTo>
                    <a:pt x="193013" y="13231"/>
                  </a:lnTo>
                  <a:lnTo>
                    <a:pt x="193175" y="13088"/>
                  </a:lnTo>
                  <a:lnTo>
                    <a:pt x="193349" y="12998"/>
                  </a:lnTo>
                  <a:lnTo>
                    <a:pt x="193477" y="12894"/>
                  </a:lnTo>
                  <a:lnTo>
                    <a:pt x="193639" y="12804"/>
                  </a:lnTo>
                  <a:lnTo>
                    <a:pt x="193813" y="12662"/>
                  </a:lnTo>
                  <a:lnTo>
                    <a:pt x="194022" y="12519"/>
                  </a:lnTo>
                  <a:lnTo>
                    <a:pt x="194185" y="12429"/>
                  </a:lnTo>
                  <a:lnTo>
                    <a:pt x="194393" y="12286"/>
                  </a:lnTo>
                  <a:lnTo>
                    <a:pt x="194567" y="12144"/>
                  </a:lnTo>
                  <a:lnTo>
                    <a:pt x="194730" y="12054"/>
                  </a:lnTo>
                  <a:lnTo>
                    <a:pt x="194857" y="12002"/>
                  </a:lnTo>
                  <a:lnTo>
                    <a:pt x="195031" y="11860"/>
                  </a:lnTo>
                  <a:lnTo>
                    <a:pt x="195194" y="11717"/>
                  </a:lnTo>
                  <a:lnTo>
                    <a:pt x="195321" y="11679"/>
                  </a:lnTo>
                  <a:lnTo>
                    <a:pt x="195495" y="11575"/>
                  </a:lnTo>
                  <a:lnTo>
                    <a:pt x="195658" y="11446"/>
                  </a:lnTo>
                  <a:lnTo>
                    <a:pt x="195785" y="11394"/>
                  </a:lnTo>
                  <a:lnTo>
                    <a:pt x="195948" y="11252"/>
                  </a:lnTo>
                  <a:lnTo>
                    <a:pt x="196122" y="11161"/>
                  </a:lnTo>
                  <a:lnTo>
                    <a:pt x="196249" y="11110"/>
                  </a:lnTo>
                  <a:lnTo>
                    <a:pt x="196412" y="10967"/>
                  </a:lnTo>
                  <a:lnTo>
                    <a:pt x="196586" y="10877"/>
                  </a:lnTo>
                  <a:lnTo>
                    <a:pt x="196713" y="10825"/>
                  </a:lnTo>
                  <a:lnTo>
                    <a:pt x="196876" y="10683"/>
                  </a:lnTo>
                  <a:lnTo>
                    <a:pt x="197050" y="10592"/>
                  </a:lnTo>
                  <a:lnTo>
                    <a:pt x="197177" y="10502"/>
                  </a:lnTo>
                  <a:lnTo>
                    <a:pt x="197340" y="10411"/>
                  </a:lnTo>
                  <a:lnTo>
                    <a:pt x="197514" y="10308"/>
                  </a:lnTo>
                  <a:lnTo>
                    <a:pt x="197723" y="10165"/>
                  </a:lnTo>
                  <a:lnTo>
                    <a:pt x="197885" y="10075"/>
                  </a:lnTo>
                  <a:lnTo>
                    <a:pt x="198094" y="9984"/>
                  </a:lnTo>
                  <a:lnTo>
                    <a:pt x="198268" y="9842"/>
                  </a:lnTo>
                  <a:lnTo>
                    <a:pt x="198430" y="9751"/>
                  </a:lnTo>
                  <a:lnTo>
                    <a:pt x="198558" y="9700"/>
                  </a:lnTo>
                  <a:lnTo>
                    <a:pt x="198732" y="9557"/>
                  </a:lnTo>
                  <a:lnTo>
                    <a:pt x="198894" y="9467"/>
                  </a:lnTo>
                  <a:lnTo>
                    <a:pt x="199022" y="9415"/>
                  </a:lnTo>
                  <a:lnTo>
                    <a:pt x="199196" y="9325"/>
                  </a:lnTo>
                  <a:lnTo>
                    <a:pt x="199358" y="9182"/>
                  </a:lnTo>
                  <a:lnTo>
                    <a:pt x="199486" y="9131"/>
                  </a:lnTo>
                  <a:lnTo>
                    <a:pt x="199648" y="9040"/>
                  </a:lnTo>
                  <a:lnTo>
                    <a:pt x="199822" y="8950"/>
                  </a:lnTo>
                  <a:lnTo>
                    <a:pt x="199950" y="8898"/>
                  </a:lnTo>
                  <a:lnTo>
                    <a:pt x="200112" y="8756"/>
                  </a:lnTo>
                  <a:lnTo>
                    <a:pt x="200286" y="8665"/>
                  </a:lnTo>
                  <a:lnTo>
                    <a:pt x="200414" y="8613"/>
                  </a:lnTo>
                  <a:lnTo>
                    <a:pt x="200576" y="8523"/>
                  </a:lnTo>
                  <a:lnTo>
                    <a:pt x="200750" y="8432"/>
                  </a:lnTo>
                  <a:lnTo>
                    <a:pt x="200878" y="8381"/>
                  </a:lnTo>
                  <a:lnTo>
                    <a:pt x="201040" y="8290"/>
                  </a:lnTo>
                  <a:lnTo>
                    <a:pt x="201214" y="8148"/>
                  </a:lnTo>
                  <a:lnTo>
                    <a:pt x="201423" y="8057"/>
                  </a:lnTo>
                  <a:lnTo>
                    <a:pt x="201585" y="7954"/>
                  </a:lnTo>
                  <a:lnTo>
                    <a:pt x="201794" y="7863"/>
                  </a:lnTo>
                  <a:lnTo>
                    <a:pt x="201968" y="7773"/>
                  </a:lnTo>
                  <a:lnTo>
                    <a:pt x="202131" y="7669"/>
                  </a:lnTo>
                  <a:lnTo>
                    <a:pt x="202258" y="7630"/>
                  </a:lnTo>
                  <a:lnTo>
                    <a:pt x="202432" y="7540"/>
                  </a:lnTo>
                </a:path>
                <a:path w="925195" h="787400">
                  <a:moveTo>
                    <a:pt x="202432" y="7540"/>
                  </a:moveTo>
                  <a:lnTo>
                    <a:pt x="202595" y="7436"/>
                  </a:lnTo>
                  <a:lnTo>
                    <a:pt x="202722" y="7398"/>
                  </a:lnTo>
                  <a:lnTo>
                    <a:pt x="202896" y="7294"/>
                  </a:lnTo>
                  <a:lnTo>
                    <a:pt x="203059" y="7204"/>
                  </a:lnTo>
                  <a:lnTo>
                    <a:pt x="203186" y="7152"/>
                  </a:lnTo>
                  <a:lnTo>
                    <a:pt x="203349" y="7061"/>
                  </a:lnTo>
                  <a:lnTo>
                    <a:pt x="203523" y="6971"/>
                  </a:lnTo>
                  <a:lnTo>
                    <a:pt x="203650" y="6919"/>
                  </a:lnTo>
                  <a:lnTo>
                    <a:pt x="203813" y="6828"/>
                  </a:lnTo>
                  <a:lnTo>
                    <a:pt x="203987" y="6738"/>
                  </a:lnTo>
                  <a:lnTo>
                    <a:pt x="204114" y="6686"/>
                  </a:lnTo>
                  <a:lnTo>
                    <a:pt x="204277" y="6596"/>
                  </a:lnTo>
                  <a:lnTo>
                    <a:pt x="204451" y="6492"/>
                  </a:lnTo>
                  <a:lnTo>
                    <a:pt x="204578" y="6453"/>
                  </a:lnTo>
                  <a:lnTo>
                    <a:pt x="204741" y="6363"/>
                  </a:lnTo>
                  <a:lnTo>
                    <a:pt x="204915" y="6259"/>
                  </a:lnTo>
                  <a:lnTo>
                    <a:pt x="205123" y="6221"/>
                  </a:lnTo>
                  <a:lnTo>
                    <a:pt x="205286" y="6117"/>
                  </a:lnTo>
                  <a:lnTo>
                    <a:pt x="205495" y="6027"/>
                  </a:lnTo>
                  <a:lnTo>
                    <a:pt x="205669" y="5936"/>
                  </a:lnTo>
                  <a:lnTo>
                    <a:pt x="205831" y="5846"/>
                  </a:lnTo>
                  <a:lnTo>
                    <a:pt x="205959" y="5794"/>
                  </a:lnTo>
                  <a:lnTo>
                    <a:pt x="206133" y="5742"/>
                  </a:lnTo>
                  <a:lnTo>
                    <a:pt x="206295" y="5652"/>
                  </a:lnTo>
                  <a:lnTo>
                    <a:pt x="206423" y="5600"/>
                  </a:lnTo>
                  <a:lnTo>
                    <a:pt x="206597" y="5509"/>
                  </a:lnTo>
                  <a:lnTo>
                    <a:pt x="206759" y="5419"/>
                  </a:lnTo>
                  <a:lnTo>
                    <a:pt x="206887" y="5419"/>
                  </a:lnTo>
                  <a:lnTo>
                    <a:pt x="207049" y="5315"/>
                  </a:lnTo>
                  <a:lnTo>
                    <a:pt x="207223" y="5225"/>
                  </a:lnTo>
                  <a:lnTo>
                    <a:pt x="207351" y="5186"/>
                  </a:lnTo>
                  <a:lnTo>
                    <a:pt x="207513" y="5134"/>
                  </a:lnTo>
                  <a:lnTo>
                    <a:pt x="207687" y="5044"/>
                  </a:lnTo>
                  <a:lnTo>
                    <a:pt x="207815" y="4992"/>
                  </a:lnTo>
                  <a:lnTo>
                    <a:pt x="207977" y="4901"/>
                  </a:lnTo>
                  <a:lnTo>
                    <a:pt x="208151" y="4850"/>
                  </a:lnTo>
                  <a:lnTo>
                    <a:pt x="208279" y="4798"/>
                  </a:lnTo>
                  <a:lnTo>
                    <a:pt x="208441" y="4707"/>
                  </a:lnTo>
                  <a:lnTo>
                    <a:pt x="208615" y="4669"/>
                  </a:lnTo>
                  <a:lnTo>
                    <a:pt x="208824" y="4565"/>
                  </a:lnTo>
                  <a:lnTo>
                    <a:pt x="208986" y="4475"/>
                  </a:lnTo>
                  <a:lnTo>
                    <a:pt x="209195" y="4423"/>
                  </a:lnTo>
                  <a:lnTo>
                    <a:pt x="209369" y="4332"/>
                  </a:lnTo>
                  <a:lnTo>
                    <a:pt x="209531" y="4281"/>
                  </a:lnTo>
                  <a:lnTo>
                    <a:pt x="209659" y="4242"/>
                  </a:lnTo>
                  <a:lnTo>
                    <a:pt x="209833" y="4138"/>
                  </a:lnTo>
                  <a:lnTo>
                    <a:pt x="209995" y="4099"/>
                  </a:lnTo>
                  <a:lnTo>
                    <a:pt x="210123" y="4048"/>
                  </a:lnTo>
                  <a:lnTo>
                    <a:pt x="210297" y="4009"/>
                  </a:lnTo>
                  <a:lnTo>
                    <a:pt x="210506" y="3905"/>
                  </a:lnTo>
                  <a:lnTo>
                    <a:pt x="210668" y="3867"/>
                  </a:lnTo>
                  <a:lnTo>
                    <a:pt x="210842" y="3763"/>
                  </a:lnTo>
                  <a:lnTo>
                    <a:pt x="210970" y="3763"/>
                  </a:lnTo>
                  <a:lnTo>
                    <a:pt x="211132" y="3673"/>
                  </a:lnTo>
                  <a:lnTo>
                    <a:pt x="211306" y="3621"/>
                  </a:lnTo>
                  <a:lnTo>
                    <a:pt x="211515" y="3530"/>
                  </a:lnTo>
                  <a:lnTo>
                    <a:pt x="211677" y="3492"/>
                  </a:lnTo>
                  <a:lnTo>
                    <a:pt x="211886" y="3440"/>
                  </a:lnTo>
                  <a:lnTo>
                    <a:pt x="212060" y="3349"/>
                  </a:lnTo>
                  <a:lnTo>
                    <a:pt x="212223" y="3298"/>
                  </a:lnTo>
                  <a:lnTo>
                    <a:pt x="212350" y="3246"/>
                  </a:lnTo>
                  <a:lnTo>
                    <a:pt x="212524" y="3207"/>
                  </a:lnTo>
                  <a:lnTo>
                    <a:pt x="212687" y="3104"/>
                  </a:lnTo>
                  <a:lnTo>
                    <a:pt x="212814" y="3104"/>
                  </a:lnTo>
                  <a:lnTo>
                    <a:pt x="212988" y="3013"/>
                  </a:lnTo>
                  <a:lnTo>
                    <a:pt x="213151" y="2974"/>
                  </a:lnTo>
                  <a:lnTo>
                    <a:pt x="213278" y="2974"/>
                  </a:lnTo>
                  <a:lnTo>
                    <a:pt x="213441" y="2871"/>
                  </a:lnTo>
                  <a:lnTo>
                    <a:pt x="213615" y="2832"/>
                  </a:lnTo>
                  <a:lnTo>
                    <a:pt x="213742" y="2780"/>
                  </a:lnTo>
                  <a:lnTo>
                    <a:pt x="213905" y="2728"/>
                  </a:lnTo>
                  <a:lnTo>
                    <a:pt x="214079" y="2690"/>
                  </a:lnTo>
                  <a:lnTo>
                    <a:pt x="214206" y="2638"/>
                  </a:lnTo>
                  <a:lnTo>
                    <a:pt x="214369" y="2586"/>
                  </a:lnTo>
                  <a:lnTo>
                    <a:pt x="214543" y="2547"/>
                  </a:lnTo>
                  <a:lnTo>
                    <a:pt x="214670" y="2496"/>
                  </a:lnTo>
                  <a:lnTo>
                    <a:pt x="214833" y="2444"/>
                  </a:lnTo>
                  <a:lnTo>
                    <a:pt x="215007" y="2405"/>
                  </a:lnTo>
                  <a:lnTo>
                    <a:pt x="215215" y="2353"/>
                  </a:lnTo>
                  <a:lnTo>
                    <a:pt x="215378" y="2315"/>
                  </a:lnTo>
                  <a:lnTo>
                    <a:pt x="215587" y="2263"/>
                  </a:lnTo>
                  <a:lnTo>
                    <a:pt x="215761" y="2172"/>
                  </a:lnTo>
                  <a:lnTo>
                    <a:pt x="215923" y="2121"/>
                  </a:lnTo>
                  <a:lnTo>
                    <a:pt x="216051" y="2121"/>
                  </a:lnTo>
                  <a:lnTo>
                    <a:pt x="216225" y="2069"/>
                  </a:lnTo>
                  <a:lnTo>
                    <a:pt x="216387" y="2030"/>
                  </a:lnTo>
                  <a:lnTo>
                    <a:pt x="216515" y="1978"/>
                  </a:lnTo>
                  <a:lnTo>
                    <a:pt x="216689" y="1927"/>
                  </a:lnTo>
                  <a:lnTo>
                    <a:pt x="216851" y="1888"/>
                  </a:lnTo>
                  <a:lnTo>
                    <a:pt x="216979" y="1836"/>
                  </a:lnTo>
                  <a:lnTo>
                    <a:pt x="217141" y="1797"/>
                  </a:lnTo>
                  <a:lnTo>
                    <a:pt x="217315" y="1746"/>
                  </a:lnTo>
                  <a:lnTo>
                    <a:pt x="217443" y="1746"/>
                  </a:lnTo>
                  <a:lnTo>
                    <a:pt x="217605" y="1694"/>
                  </a:lnTo>
                  <a:lnTo>
                    <a:pt x="217779" y="1655"/>
                  </a:lnTo>
                  <a:lnTo>
                    <a:pt x="217907" y="1655"/>
                  </a:lnTo>
                  <a:lnTo>
                    <a:pt x="218069" y="1603"/>
                  </a:lnTo>
                  <a:lnTo>
                    <a:pt x="218243" y="1552"/>
                  </a:lnTo>
                  <a:lnTo>
                    <a:pt x="218371" y="1513"/>
                  </a:lnTo>
                  <a:lnTo>
                    <a:pt x="218533" y="1461"/>
                  </a:lnTo>
                  <a:lnTo>
                    <a:pt x="218707" y="1409"/>
                  </a:lnTo>
                  <a:lnTo>
                    <a:pt x="218916" y="1409"/>
                  </a:lnTo>
                  <a:lnTo>
                    <a:pt x="219078" y="1370"/>
                  </a:lnTo>
                  <a:lnTo>
                    <a:pt x="219287" y="1319"/>
                  </a:lnTo>
                  <a:lnTo>
                    <a:pt x="219461" y="1267"/>
                  </a:lnTo>
                  <a:lnTo>
                    <a:pt x="219623" y="1228"/>
                  </a:lnTo>
                  <a:lnTo>
                    <a:pt x="219751" y="1228"/>
                  </a:lnTo>
                  <a:lnTo>
                    <a:pt x="219925" y="1176"/>
                  </a:lnTo>
                  <a:lnTo>
                    <a:pt x="220087" y="1138"/>
                  </a:lnTo>
                  <a:lnTo>
                    <a:pt x="220215" y="1138"/>
                  </a:lnTo>
                  <a:lnTo>
                    <a:pt x="220389" y="1086"/>
                  </a:lnTo>
                  <a:lnTo>
                    <a:pt x="220551" y="1034"/>
                  </a:lnTo>
                  <a:lnTo>
                    <a:pt x="220679" y="1034"/>
                  </a:lnTo>
                  <a:lnTo>
                    <a:pt x="220841" y="995"/>
                  </a:lnTo>
                </a:path>
                <a:path w="925195" h="787400">
                  <a:moveTo>
                    <a:pt x="220841" y="995"/>
                  </a:moveTo>
                  <a:lnTo>
                    <a:pt x="221015" y="944"/>
                  </a:lnTo>
                  <a:lnTo>
                    <a:pt x="221143" y="944"/>
                  </a:lnTo>
                  <a:lnTo>
                    <a:pt x="221305" y="892"/>
                  </a:lnTo>
                  <a:lnTo>
                    <a:pt x="221479" y="853"/>
                  </a:lnTo>
                  <a:lnTo>
                    <a:pt x="221607" y="853"/>
                  </a:lnTo>
                  <a:lnTo>
                    <a:pt x="221769" y="801"/>
                  </a:lnTo>
                  <a:lnTo>
                    <a:pt x="221943" y="801"/>
                  </a:lnTo>
                  <a:lnTo>
                    <a:pt x="222071" y="750"/>
                  </a:lnTo>
                  <a:lnTo>
                    <a:pt x="222233" y="750"/>
                  </a:lnTo>
                  <a:lnTo>
                    <a:pt x="222408" y="711"/>
                  </a:lnTo>
                  <a:lnTo>
                    <a:pt x="222535" y="711"/>
                  </a:lnTo>
                  <a:lnTo>
                    <a:pt x="222698" y="659"/>
                  </a:lnTo>
                  <a:lnTo>
                    <a:pt x="222860" y="659"/>
                  </a:lnTo>
                  <a:lnTo>
                    <a:pt x="222988" y="620"/>
                  </a:lnTo>
                  <a:lnTo>
                    <a:pt x="223162" y="620"/>
                  </a:lnTo>
                  <a:lnTo>
                    <a:pt x="223324" y="569"/>
                  </a:lnTo>
                  <a:lnTo>
                    <a:pt x="223452" y="569"/>
                  </a:lnTo>
                  <a:lnTo>
                    <a:pt x="223626" y="517"/>
                  </a:lnTo>
                  <a:lnTo>
                    <a:pt x="223788" y="517"/>
                  </a:lnTo>
                  <a:lnTo>
                    <a:pt x="223916" y="478"/>
                  </a:lnTo>
                  <a:lnTo>
                    <a:pt x="224090" y="478"/>
                  </a:lnTo>
                  <a:lnTo>
                    <a:pt x="224252" y="426"/>
                  </a:lnTo>
                  <a:lnTo>
                    <a:pt x="224380" y="426"/>
                  </a:lnTo>
                  <a:lnTo>
                    <a:pt x="224542" y="426"/>
                  </a:lnTo>
                  <a:lnTo>
                    <a:pt x="224716" y="375"/>
                  </a:lnTo>
                  <a:lnTo>
                    <a:pt x="224844" y="375"/>
                  </a:lnTo>
                  <a:lnTo>
                    <a:pt x="225006" y="375"/>
                  </a:lnTo>
                  <a:lnTo>
                    <a:pt x="225180" y="336"/>
                  </a:lnTo>
                  <a:lnTo>
                    <a:pt x="225308" y="336"/>
                  </a:lnTo>
                  <a:lnTo>
                    <a:pt x="225470" y="284"/>
                  </a:lnTo>
                  <a:lnTo>
                    <a:pt x="225934" y="284"/>
                  </a:lnTo>
                  <a:lnTo>
                    <a:pt x="226108" y="232"/>
                  </a:lnTo>
                  <a:lnTo>
                    <a:pt x="226317" y="232"/>
                  </a:lnTo>
                  <a:lnTo>
                    <a:pt x="226479" y="194"/>
                  </a:lnTo>
                  <a:lnTo>
                    <a:pt x="226943" y="194"/>
                  </a:lnTo>
                  <a:lnTo>
                    <a:pt x="227024" y="142"/>
                  </a:lnTo>
                  <a:lnTo>
                    <a:pt x="227616" y="142"/>
                  </a:lnTo>
                  <a:lnTo>
                    <a:pt x="227697" y="103"/>
                  </a:lnTo>
                  <a:lnTo>
                    <a:pt x="228416" y="103"/>
                  </a:lnTo>
                  <a:lnTo>
                    <a:pt x="228544" y="51"/>
                  </a:lnTo>
                  <a:lnTo>
                    <a:pt x="229634" y="51"/>
                  </a:lnTo>
                  <a:lnTo>
                    <a:pt x="229716" y="0"/>
                  </a:lnTo>
                  <a:lnTo>
                    <a:pt x="232871" y="0"/>
                  </a:lnTo>
                  <a:lnTo>
                    <a:pt x="232952" y="51"/>
                  </a:lnTo>
                  <a:lnTo>
                    <a:pt x="233961" y="51"/>
                  </a:lnTo>
                  <a:lnTo>
                    <a:pt x="234089" y="103"/>
                  </a:lnTo>
                  <a:lnTo>
                    <a:pt x="234808" y="103"/>
                  </a:lnTo>
                  <a:lnTo>
                    <a:pt x="234889" y="142"/>
                  </a:lnTo>
                  <a:lnTo>
                    <a:pt x="235481" y="142"/>
                  </a:lnTo>
                  <a:lnTo>
                    <a:pt x="235562" y="194"/>
                  </a:lnTo>
                  <a:lnTo>
                    <a:pt x="236026" y="194"/>
                  </a:lnTo>
                  <a:lnTo>
                    <a:pt x="236107" y="232"/>
                  </a:lnTo>
                  <a:lnTo>
                    <a:pt x="236571" y="232"/>
                  </a:lnTo>
                  <a:lnTo>
                    <a:pt x="236745" y="284"/>
                  </a:lnTo>
                  <a:lnTo>
                    <a:pt x="236873" y="284"/>
                  </a:lnTo>
                  <a:lnTo>
                    <a:pt x="237035" y="284"/>
                  </a:lnTo>
                  <a:lnTo>
                    <a:pt x="237209" y="336"/>
                  </a:lnTo>
                  <a:lnTo>
                    <a:pt x="237418" y="336"/>
                  </a:lnTo>
                  <a:lnTo>
                    <a:pt x="237580" y="375"/>
                  </a:lnTo>
                  <a:lnTo>
                    <a:pt x="237789" y="375"/>
                  </a:lnTo>
                  <a:lnTo>
                    <a:pt x="237963" y="426"/>
                  </a:lnTo>
                  <a:lnTo>
                    <a:pt x="238126" y="426"/>
                  </a:lnTo>
                  <a:lnTo>
                    <a:pt x="238253" y="426"/>
                  </a:lnTo>
                  <a:lnTo>
                    <a:pt x="238427" y="478"/>
                  </a:lnTo>
                  <a:lnTo>
                    <a:pt x="238590" y="478"/>
                  </a:lnTo>
                  <a:lnTo>
                    <a:pt x="238717" y="517"/>
                  </a:lnTo>
                  <a:lnTo>
                    <a:pt x="238891" y="517"/>
                  </a:lnTo>
                  <a:lnTo>
                    <a:pt x="239054" y="569"/>
                  </a:lnTo>
                  <a:lnTo>
                    <a:pt x="239181" y="569"/>
                  </a:lnTo>
                </a:path>
                <a:path w="925195" h="787400">
                  <a:moveTo>
                    <a:pt x="239262" y="569"/>
                  </a:moveTo>
                  <a:lnTo>
                    <a:pt x="239436" y="620"/>
                  </a:lnTo>
                  <a:lnTo>
                    <a:pt x="239645" y="620"/>
                  </a:lnTo>
                  <a:lnTo>
                    <a:pt x="239808" y="659"/>
                  </a:lnTo>
                  <a:lnTo>
                    <a:pt x="239982" y="711"/>
                  </a:lnTo>
                  <a:lnTo>
                    <a:pt x="240109" y="711"/>
                  </a:lnTo>
                  <a:lnTo>
                    <a:pt x="240272" y="750"/>
                  </a:lnTo>
                  <a:lnTo>
                    <a:pt x="240446" y="750"/>
                  </a:lnTo>
                  <a:lnTo>
                    <a:pt x="240573" y="801"/>
                  </a:lnTo>
                  <a:lnTo>
                    <a:pt x="240736" y="801"/>
                  </a:lnTo>
                  <a:lnTo>
                    <a:pt x="240910" y="853"/>
                  </a:lnTo>
                  <a:lnTo>
                    <a:pt x="241118" y="892"/>
                  </a:lnTo>
                  <a:lnTo>
                    <a:pt x="241281" y="892"/>
                  </a:lnTo>
                  <a:lnTo>
                    <a:pt x="241490" y="944"/>
                  </a:lnTo>
                  <a:lnTo>
                    <a:pt x="241664" y="995"/>
                  </a:lnTo>
                  <a:lnTo>
                    <a:pt x="241826" y="1034"/>
                  </a:lnTo>
                  <a:lnTo>
                    <a:pt x="241954" y="1034"/>
                  </a:lnTo>
                  <a:lnTo>
                    <a:pt x="242128" y="1086"/>
                  </a:lnTo>
                  <a:lnTo>
                    <a:pt x="242290" y="1086"/>
                  </a:lnTo>
                  <a:lnTo>
                    <a:pt x="242418" y="1138"/>
                  </a:lnTo>
                  <a:lnTo>
                    <a:pt x="242592" y="1176"/>
                  </a:lnTo>
                  <a:lnTo>
                    <a:pt x="242754" y="1176"/>
                  </a:lnTo>
                  <a:lnTo>
                    <a:pt x="242882" y="1228"/>
                  </a:lnTo>
                  <a:lnTo>
                    <a:pt x="243044" y="1267"/>
                  </a:lnTo>
                  <a:lnTo>
                    <a:pt x="243218" y="1319"/>
                  </a:lnTo>
                  <a:lnTo>
                    <a:pt x="243346" y="1319"/>
                  </a:lnTo>
                  <a:lnTo>
                    <a:pt x="243508" y="1370"/>
                  </a:lnTo>
                  <a:lnTo>
                    <a:pt x="243682" y="1409"/>
                  </a:lnTo>
                  <a:lnTo>
                    <a:pt x="243810" y="1409"/>
                  </a:lnTo>
                  <a:lnTo>
                    <a:pt x="243972" y="1461"/>
                  </a:lnTo>
                  <a:lnTo>
                    <a:pt x="244146" y="1513"/>
                  </a:lnTo>
                  <a:lnTo>
                    <a:pt x="244274" y="1513"/>
                  </a:lnTo>
                  <a:lnTo>
                    <a:pt x="244436" y="1552"/>
                  </a:lnTo>
                  <a:lnTo>
                    <a:pt x="244610" y="1603"/>
                  </a:lnTo>
                  <a:lnTo>
                    <a:pt x="244819" y="1655"/>
                  </a:lnTo>
                  <a:lnTo>
                    <a:pt x="244981" y="1694"/>
                  </a:lnTo>
                  <a:lnTo>
                    <a:pt x="245190" y="1746"/>
                  </a:lnTo>
                  <a:lnTo>
                    <a:pt x="245364" y="1797"/>
                  </a:lnTo>
                  <a:lnTo>
                    <a:pt x="245526" y="1836"/>
                  </a:lnTo>
                  <a:lnTo>
                    <a:pt x="245654" y="1888"/>
                  </a:lnTo>
                  <a:lnTo>
                    <a:pt x="245828" y="1927"/>
                  </a:lnTo>
                  <a:lnTo>
                    <a:pt x="245990" y="1978"/>
                  </a:lnTo>
                  <a:lnTo>
                    <a:pt x="246118" y="1978"/>
                  </a:lnTo>
                  <a:lnTo>
                    <a:pt x="246292" y="2030"/>
                  </a:lnTo>
                  <a:lnTo>
                    <a:pt x="246454" y="2069"/>
                  </a:lnTo>
                  <a:lnTo>
                    <a:pt x="246582" y="2121"/>
                  </a:lnTo>
                  <a:lnTo>
                    <a:pt x="246744" y="2172"/>
                  </a:lnTo>
                  <a:lnTo>
                    <a:pt x="246918" y="2211"/>
                  </a:lnTo>
                  <a:lnTo>
                    <a:pt x="247046" y="2263"/>
                  </a:lnTo>
                  <a:lnTo>
                    <a:pt x="247208" y="2315"/>
                  </a:lnTo>
                  <a:lnTo>
                    <a:pt x="247382" y="2353"/>
                  </a:lnTo>
                  <a:lnTo>
                    <a:pt x="247510" y="2405"/>
                  </a:lnTo>
                  <a:lnTo>
                    <a:pt x="247672" y="2444"/>
                  </a:lnTo>
                  <a:lnTo>
                    <a:pt x="247846" y="2496"/>
                  </a:lnTo>
                  <a:lnTo>
                    <a:pt x="247974" y="2547"/>
                  </a:lnTo>
                  <a:lnTo>
                    <a:pt x="248136" y="2586"/>
                  </a:lnTo>
                  <a:lnTo>
                    <a:pt x="248310" y="2638"/>
                  </a:lnTo>
                  <a:lnTo>
                    <a:pt x="248519" y="2690"/>
                  </a:lnTo>
                  <a:lnTo>
                    <a:pt x="248682" y="2728"/>
                  </a:lnTo>
                  <a:lnTo>
                    <a:pt x="248890" y="2832"/>
                  </a:lnTo>
                  <a:lnTo>
                    <a:pt x="249064" y="2871"/>
                  </a:lnTo>
                  <a:lnTo>
                    <a:pt x="249227" y="2923"/>
                  </a:lnTo>
                  <a:lnTo>
                    <a:pt x="249354" y="2974"/>
                  </a:lnTo>
                  <a:lnTo>
                    <a:pt x="249528" y="3013"/>
                  </a:lnTo>
                  <a:lnTo>
                    <a:pt x="249691" y="3065"/>
                  </a:lnTo>
                  <a:lnTo>
                    <a:pt x="249818" y="3104"/>
                  </a:lnTo>
                  <a:lnTo>
                    <a:pt x="249992" y="3155"/>
                  </a:lnTo>
                  <a:lnTo>
                    <a:pt x="250155" y="3246"/>
                  </a:lnTo>
                  <a:lnTo>
                    <a:pt x="250282" y="3246"/>
                  </a:lnTo>
                  <a:lnTo>
                    <a:pt x="250445" y="3349"/>
                  </a:lnTo>
                  <a:lnTo>
                    <a:pt x="250619" y="3388"/>
                  </a:lnTo>
                  <a:lnTo>
                    <a:pt x="250746" y="3440"/>
                  </a:lnTo>
                  <a:lnTo>
                    <a:pt x="250909" y="3492"/>
                  </a:lnTo>
                  <a:lnTo>
                    <a:pt x="251083" y="3582"/>
                  </a:lnTo>
                  <a:lnTo>
                    <a:pt x="251210" y="3582"/>
                  </a:lnTo>
                  <a:lnTo>
                    <a:pt x="251373" y="3673"/>
                  </a:lnTo>
                  <a:lnTo>
                    <a:pt x="251547" y="3724"/>
                  </a:lnTo>
                  <a:lnTo>
                    <a:pt x="251674" y="3763"/>
                  </a:lnTo>
                  <a:lnTo>
                    <a:pt x="251837" y="3815"/>
                  </a:lnTo>
                  <a:lnTo>
                    <a:pt x="252011" y="3905"/>
                  </a:lnTo>
                  <a:lnTo>
                    <a:pt x="252220" y="3957"/>
                  </a:lnTo>
                  <a:lnTo>
                    <a:pt x="252382" y="4048"/>
                  </a:lnTo>
                  <a:lnTo>
                    <a:pt x="252591" y="4099"/>
                  </a:lnTo>
                  <a:lnTo>
                    <a:pt x="252765" y="4190"/>
                  </a:lnTo>
                  <a:lnTo>
                    <a:pt x="252927" y="4242"/>
                  </a:lnTo>
                  <a:lnTo>
                    <a:pt x="253055" y="4281"/>
                  </a:lnTo>
                  <a:lnTo>
                    <a:pt x="253229" y="4384"/>
                  </a:lnTo>
                  <a:lnTo>
                    <a:pt x="253391" y="4423"/>
                  </a:lnTo>
                  <a:lnTo>
                    <a:pt x="253519" y="4475"/>
                  </a:lnTo>
                  <a:lnTo>
                    <a:pt x="253693" y="4565"/>
                  </a:lnTo>
                  <a:lnTo>
                    <a:pt x="253855" y="4617"/>
                  </a:lnTo>
                  <a:lnTo>
                    <a:pt x="253983" y="4669"/>
                  </a:lnTo>
                  <a:lnTo>
                    <a:pt x="254145" y="4759"/>
                  </a:lnTo>
                  <a:lnTo>
                    <a:pt x="254319" y="4798"/>
                  </a:lnTo>
                  <a:lnTo>
                    <a:pt x="254447" y="4850"/>
                  </a:lnTo>
                  <a:lnTo>
                    <a:pt x="254609" y="4940"/>
                  </a:lnTo>
                  <a:lnTo>
                    <a:pt x="254783" y="4992"/>
                  </a:lnTo>
                  <a:lnTo>
                    <a:pt x="254911" y="5044"/>
                  </a:lnTo>
                  <a:lnTo>
                    <a:pt x="255073" y="5134"/>
                  </a:lnTo>
                  <a:lnTo>
                    <a:pt x="255247" y="5225"/>
                  </a:lnTo>
                  <a:lnTo>
                    <a:pt x="255375" y="5276"/>
                  </a:lnTo>
                  <a:lnTo>
                    <a:pt x="255537" y="5315"/>
                  </a:lnTo>
                  <a:lnTo>
                    <a:pt x="255711" y="5419"/>
                  </a:lnTo>
                  <a:lnTo>
                    <a:pt x="255920" y="5509"/>
                  </a:lnTo>
                  <a:lnTo>
                    <a:pt x="256082" y="5561"/>
                  </a:lnTo>
                  <a:lnTo>
                    <a:pt x="256291" y="5652"/>
                  </a:lnTo>
                  <a:lnTo>
                    <a:pt x="256465" y="5742"/>
                  </a:lnTo>
                  <a:lnTo>
                    <a:pt x="256628" y="5846"/>
                  </a:lnTo>
                  <a:lnTo>
                    <a:pt x="256755" y="5884"/>
                  </a:lnTo>
                  <a:lnTo>
                    <a:pt x="256929" y="5975"/>
                  </a:lnTo>
                  <a:lnTo>
                    <a:pt x="257092" y="6027"/>
                  </a:lnTo>
                  <a:lnTo>
                    <a:pt x="257219" y="6078"/>
                  </a:lnTo>
                  <a:lnTo>
                    <a:pt x="257393" y="6169"/>
                  </a:lnTo>
                  <a:lnTo>
                    <a:pt x="257556" y="6259"/>
                  </a:lnTo>
                  <a:lnTo>
                    <a:pt x="257683" y="6311"/>
                  </a:lnTo>
                </a:path>
                <a:path w="925195" h="787400">
                  <a:moveTo>
                    <a:pt x="257683" y="6311"/>
                  </a:moveTo>
                  <a:lnTo>
                    <a:pt x="257846" y="6402"/>
                  </a:lnTo>
                  <a:lnTo>
                    <a:pt x="258020" y="6492"/>
                  </a:lnTo>
                  <a:lnTo>
                    <a:pt x="258147" y="6544"/>
                  </a:lnTo>
                  <a:lnTo>
                    <a:pt x="258310" y="6634"/>
                  </a:lnTo>
                  <a:lnTo>
                    <a:pt x="258484" y="6738"/>
                  </a:lnTo>
                  <a:lnTo>
                    <a:pt x="258611" y="6738"/>
                  </a:lnTo>
                  <a:lnTo>
                    <a:pt x="258774" y="6828"/>
                  </a:lnTo>
                  <a:lnTo>
                    <a:pt x="258948" y="6919"/>
                  </a:lnTo>
                  <a:lnTo>
                    <a:pt x="259075" y="6971"/>
                  </a:lnTo>
                  <a:lnTo>
                    <a:pt x="259238" y="7061"/>
                  </a:lnTo>
                  <a:lnTo>
                    <a:pt x="259412" y="7152"/>
                  </a:lnTo>
                  <a:lnTo>
                    <a:pt x="259621" y="7255"/>
                  </a:lnTo>
                  <a:lnTo>
                    <a:pt x="259783" y="7346"/>
                  </a:lnTo>
                  <a:lnTo>
                    <a:pt x="259992" y="7436"/>
                  </a:lnTo>
                  <a:lnTo>
                    <a:pt x="260166" y="7540"/>
                  </a:lnTo>
                  <a:lnTo>
                    <a:pt x="260328" y="7630"/>
                  </a:lnTo>
                  <a:lnTo>
                    <a:pt x="260456" y="7669"/>
                  </a:lnTo>
                  <a:lnTo>
                    <a:pt x="260630" y="7811"/>
                  </a:lnTo>
                  <a:lnTo>
                    <a:pt x="260792" y="7915"/>
                  </a:lnTo>
                  <a:lnTo>
                    <a:pt x="260920" y="7954"/>
                  </a:lnTo>
                  <a:lnTo>
                    <a:pt x="261094" y="8057"/>
                  </a:lnTo>
                  <a:lnTo>
                    <a:pt x="261256" y="8148"/>
                  </a:lnTo>
                  <a:lnTo>
                    <a:pt x="261384" y="8186"/>
                  </a:lnTo>
                  <a:lnTo>
                    <a:pt x="261546" y="8290"/>
                  </a:lnTo>
                  <a:lnTo>
                    <a:pt x="261720" y="8381"/>
                  </a:lnTo>
                  <a:lnTo>
                    <a:pt x="261848" y="8432"/>
                  </a:lnTo>
                  <a:lnTo>
                    <a:pt x="262010" y="8575"/>
                  </a:lnTo>
                  <a:lnTo>
                    <a:pt x="262184" y="8665"/>
                  </a:lnTo>
                  <a:lnTo>
                    <a:pt x="262312" y="8717"/>
                  </a:lnTo>
                  <a:lnTo>
                    <a:pt x="262474" y="8807"/>
                  </a:lnTo>
                  <a:lnTo>
                    <a:pt x="262648" y="8898"/>
                  </a:lnTo>
                  <a:lnTo>
                    <a:pt x="262776" y="8950"/>
                  </a:lnTo>
                  <a:lnTo>
                    <a:pt x="262938" y="9092"/>
                  </a:lnTo>
                  <a:lnTo>
                    <a:pt x="263112" y="9182"/>
                  </a:lnTo>
                  <a:lnTo>
                    <a:pt x="263321" y="9273"/>
                  </a:lnTo>
                  <a:lnTo>
                    <a:pt x="263483" y="9363"/>
                  </a:lnTo>
                  <a:lnTo>
                    <a:pt x="263692" y="9506"/>
                  </a:lnTo>
                  <a:lnTo>
                    <a:pt x="263866" y="9609"/>
                  </a:lnTo>
                  <a:lnTo>
                    <a:pt x="264029" y="9700"/>
                  </a:lnTo>
                  <a:lnTo>
                    <a:pt x="264156" y="9751"/>
                  </a:lnTo>
                  <a:lnTo>
                    <a:pt x="264330" y="9881"/>
                  </a:lnTo>
                  <a:lnTo>
                    <a:pt x="264493" y="9984"/>
                  </a:lnTo>
                  <a:lnTo>
                    <a:pt x="264620" y="10023"/>
                  </a:lnTo>
                  <a:lnTo>
                    <a:pt x="264794" y="10165"/>
                  </a:lnTo>
                  <a:lnTo>
                    <a:pt x="264957" y="10269"/>
                  </a:lnTo>
                  <a:lnTo>
                    <a:pt x="265084" y="10308"/>
                  </a:lnTo>
                  <a:lnTo>
                    <a:pt x="265247" y="10450"/>
                  </a:lnTo>
                  <a:lnTo>
                    <a:pt x="265421" y="10540"/>
                  </a:lnTo>
                  <a:lnTo>
                    <a:pt x="265548" y="10592"/>
                  </a:lnTo>
                  <a:lnTo>
                    <a:pt x="265711" y="10734"/>
                  </a:lnTo>
                  <a:lnTo>
                    <a:pt x="265885" y="10825"/>
                  </a:lnTo>
                  <a:lnTo>
                    <a:pt x="266012" y="10877"/>
                  </a:lnTo>
                  <a:lnTo>
                    <a:pt x="266175" y="11019"/>
                  </a:lnTo>
                  <a:lnTo>
                    <a:pt x="266349" y="11110"/>
                  </a:lnTo>
                  <a:lnTo>
                    <a:pt x="266476" y="11200"/>
                  </a:lnTo>
                  <a:lnTo>
                    <a:pt x="266639" y="11304"/>
                  </a:lnTo>
                  <a:lnTo>
                    <a:pt x="266813" y="11446"/>
                  </a:lnTo>
                  <a:lnTo>
                    <a:pt x="267021" y="11536"/>
                  </a:lnTo>
                  <a:lnTo>
                    <a:pt x="267184" y="11679"/>
                  </a:lnTo>
                  <a:lnTo>
                    <a:pt x="267393" y="11769"/>
                  </a:lnTo>
                  <a:lnTo>
                    <a:pt x="267567" y="11911"/>
                  </a:lnTo>
                  <a:lnTo>
                    <a:pt x="267729" y="12002"/>
                  </a:lnTo>
                  <a:lnTo>
                    <a:pt x="267857" y="12105"/>
                  </a:lnTo>
                  <a:lnTo>
                    <a:pt x="268031" y="12196"/>
                  </a:lnTo>
                  <a:lnTo>
                    <a:pt x="268193" y="12338"/>
                  </a:lnTo>
                  <a:lnTo>
                    <a:pt x="268321" y="12377"/>
                  </a:lnTo>
                  <a:lnTo>
                    <a:pt x="268495" y="12519"/>
                  </a:lnTo>
                  <a:lnTo>
                    <a:pt x="268657" y="12623"/>
                  </a:lnTo>
                  <a:lnTo>
                    <a:pt x="268785" y="12713"/>
                  </a:lnTo>
                  <a:lnTo>
                    <a:pt x="268947" y="12804"/>
                  </a:lnTo>
                  <a:lnTo>
                    <a:pt x="269121" y="12946"/>
                  </a:lnTo>
                  <a:lnTo>
                    <a:pt x="269249" y="12998"/>
                  </a:lnTo>
                  <a:lnTo>
                    <a:pt x="269411" y="13140"/>
                  </a:lnTo>
                  <a:lnTo>
                    <a:pt x="269585" y="13282"/>
                  </a:lnTo>
                  <a:lnTo>
                    <a:pt x="269713" y="13321"/>
                  </a:lnTo>
                  <a:lnTo>
                    <a:pt x="269875" y="13463"/>
                  </a:lnTo>
                  <a:lnTo>
                    <a:pt x="270049" y="13554"/>
                  </a:lnTo>
                  <a:lnTo>
                    <a:pt x="270177" y="13657"/>
                  </a:lnTo>
                  <a:lnTo>
                    <a:pt x="270339" y="13800"/>
                  </a:lnTo>
                  <a:lnTo>
                    <a:pt x="270513" y="13890"/>
                  </a:lnTo>
                  <a:lnTo>
                    <a:pt x="270722" y="14033"/>
                  </a:lnTo>
                  <a:lnTo>
                    <a:pt x="270884" y="14175"/>
                  </a:lnTo>
                  <a:lnTo>
                    <a:pt x="271093" y="14317"/>
                  </a:lnTo>
                  <a:lnTo>
                    <a:pt x="271267" y="14408"/>
                  </a:lnTo>
                  <a:lnTo>
                    <a:pt x="271429" y="14550"/>
                  </a:lnTo>
                  <a:lnTo>
                    <a:pt x="271557" y="14640"/>
                  </a:lnTo>
                  <a:lnTo>
                    <a:pt x="271731" y="14783"/>
                  </a:lnTo>
                  <a:lnTo>
                    <a:pt x="271893" y="14873"/>
                  </a:lnTo>
                  <a:lnTo>
                    <a:pt x="272021" y="14977"/>
                  </a:lnTo>
                  <a:lnTo>
                    <a:pt x="272195" y="15106"/>
                  </a:lnTo>
                  <a:lnTo>
                    <a:pt x="272357" y="15248"/>
                  </a:lnTo>
                  <a:lnTo>
                    <a:pt x="272485" y="15300"/>
                  </a:lnTo>
                  <a:lnTo>
                    <a:pt x="272647" y="15442"/>
                  </a:lnTo>
                  <a:lnTo>
                    <a:pt x="272821" y="15585"/>
                  </a:lnTo>
                  <a:lnTo>
                    <a:pt x="272949" y="15623"/>
                  </a:lnTo>
                  <a:lnTo>
                    <a:pt x="273111" y="15766"/>
                  </a:lnTo>
                  <a:lnTo>
                    <a:pt x="273285" y="15908"/>
                  </a:lnTo>
                  <a:lnTo>
                    <a:pt x="273413" y="16011"/>
                  </a:lnTo>
                  <a:lnTo>
                    <a:pt x="273575" y="16154"/>
                  </a:lnTo>
                  <a:lnTo>
                    <a:pt x="273749" y="16283"/>
                  </a:lnTo>
                  <a:lnTo>
                    <a:pt x="273877" y="16335"/>
                  </a:lnTo>
                  <a:lnTo>
                    <a:pt x="274039" y="16477"/>
                  </a:lnTo>
                  <a:lnTo>
                    <a:pt x="274213" y="16619"/>
                  </a:lnTo>
                  <a:lnTo>
                    <a:pt x="274422" y="16762"/>
                  </a:lnTo>
                  <a:lnTo>
                    <a:pt x="274585" y="16904"/>
                  </a:lnTo>
                  <a:lnTo>
                    <a:pt x="274793" y="17046"/>
                  </a:lnTo>
                  <a:lnTo>
                    <a:pt x="274967" y="17188"/>
                  </a:lnTo>
                  <a:lnTo>
                    <a:pt x="275130" y="17318"/>
                  </a:lnTo>
                  <a:lnTo>
                    <a:pt x="275257" y="17421"/>
                  </a:lnTo>
                  <a:lnTo>
                    <a:pt x="275431" y="17563"/>
                  </a:lnTo>
                  <a:lnTo>
                    <a:pt x="275594" y="17706"/>
                  </a:lnTo>
                  <a:lnTo>
                    <a:pt x="275721" y="17796"/>
                  </a:lnTo>
                  <a:lnTo>
                    <a:pt x="275895" y="17938"/>
                  </a:lnTo>
                  <a:lnTo>
                    <a:pt x="276058" y="18081"/>
                  </a:lnTo>
                </a:path>
                <a:path w="925195" h="787400">
                  <a:moveTo>
                    <a:pt x="276058" y="18081"/>
                  </a:moveTo>
                  <a:lnTo>
                    <a:pt x="276185" y="18171"/>
                  </a:lnTo>
                  <a:lnTo>
                    <a:pt x="276348" y="18314"/>
                  </a:lnTo>
                  <a:lnTo>
                    <a:pt x="276522" y="18456"/>
                  </a:lnTo>
                  <a:lnTo>
                    <a:pt x="276649" y="18546"/>
                  </a:lnTo>
                  <a:lnTo>
                    <a:pt x="276812" y="18689"/>
                  </a:lnTo>
                  <a:lnTo>
                    <a:pt x="276986" y="18831"/>
                  </a:lnTo>
                  <a:lnTo>
                    <a:pt x="277113" y="18921"/>
                  </a:lnTo>
                  <a:lnTo>
                    <a:pt x="277276" y="19064"/>
                  </a:lnTo>
                  <a:lnTo>
                    <a:pt x="277450" y="19206"/>
                  </a:lnTo>
                  <a:lnTo>
                    <a:pt x="277577" y="19297"/>
                  </a:lnTo>
                  <a:lnTo>
                    <a:pt x="277740" y="19439"/>
                  </a:lnTo>
                  <a:lnTo>
                    <a:pt x="277914" y="19581"/>
                  </a:lnTo>
                  <a:lnTo>
                    <a:pt x="278123" y="19723"/>
                  </a:lnTo>
                  <a:lnTo>
                    <a:pt x="278285" y="19917"/>
                  </a:lnTo>
                  <a:lnTo>
                    <a:pt x="278494" y="20060"/>
                  </a:lnTo>
                  <a:lnTo>
                    <a:pt x="278668" y="20189"/>
                  </a:lnTo>
                  <a:lnTo>
                    <a:pt x="278830" y="20383"/>
                  </a:lnTo>
                  <a:lnTo>
                    <a:pt x="278958" y="20435"/>
                  </a:lnTo>
                  <a:lnTo>
                    <a:pt x="279132" y="20616"/>
                  </a:lnTo>
                  <a:lnTo>
                    <a:pt x="279294" y="20758"/>
                  </a:lnTo>
                  <a:lnTo>
                    <a:pt x="279422" y="20849"/>
                  </a:lnTo>
                  <a:lnTo>
                    <a:pt x="279596" y="20991"/>
                  </a:lnTo>
                  <a:lnTo>
                    <a:pt x="279758" y="21185"/>
                  </a:lnTo>
                  <a:lnTo>
                    <a:pt x="279886" y="21237"/>
                  </a:lnTo>
                  <a:lnTo>
                    <a:pt x="280048" y="21418"/>
                  </a:lnTo>
                  <a:lnTo>
                    <a:pt x="280222" y="21560"/>
                  </a:lnTo>
                  <a:lnTo>
                    <a:pt x="280350" y="21650"/>
                  </a:lnTo>
                  <a:lnTo>
                    <a:pt x="280512" y="21793"/>
                  </a:lnTo>
                  <a:lnTo>
                    <a:pt x="280686" y="21987"/>
                  </a:lnTo>
                  <a:lnTo>
                    <a:pt x="280814" y="22026"/>
                  </a:lnTo>
                  <a:lnTo>
                    <a:pt x="280976" y="22220"/>
                  </a:lnTo>
                  <a:lnTo>
                    <a:pt x="281150" y="22362"/>
                  </a:lnTo>
                  <a:lnTo>
                    <a:pt x="281278" y="22452"/>
                  </a:lnTo>
                  <a:lnTo>
                    <a:pt x="281440" y="22646"/>
                  </a:lnTo>
                  <a:lnTo>
                    <a:pt x="281614" y="22789"/>
                  </a:lnTo>
                  <a:lnTo>
                    <a:pt x="281823" y="22970"/>
                  </a:lnTo>
                  <a:lnTo>
                    <a:pt x="281985" y="23112"/>
                  </a:lnTo>
                  <a:lnTo>
                    <a:pt x="282194" y="23306"/>
                  </a:lnTo>
                  <a:lnTo>
                    <a:pt x="282368" y="23448"/>
                  </a:lnTo>
                  <a:lnTo>
                    <a:pt x="282531" y="23629"/>
                  </a:lnTo>
                  <a:lnTo>
                    <a:pt x="282658" y="23720"/>
                  </a:lnTo>
                  <a:lnTo>
                    <a:pt x="282832" y="23862"/>
                  </a:lnTo>
                  <a:lnTo>
                    <a:pt x="282995" y="24056"/>
                  </a:lnTo>
                  <a:lnTo>
                    <a:pt x="283122" y="24147"/>
                  </a:lnTo>
                  <a:lnTo>
                    <a:pt x="283296" y="24289"/>
                  </a:lnTo>
                  <a:lnTo>
                    <a:pt x="283459" y="24483"/>
                  </a:lnTo>
                  <a:lnTo>
                    <a:pt x="283586" y="24573"/>
                  </a:lnTo>
                  <a:lnTo>
                    <a:pt x="283749" y="24716"/>
                  </a:lnTo>
                  <a:lnTo>
                    <a:pt x="283923" y="24897"/>
                  </a:lnTo>
                  <a:lnTo>
                    <a:pt x="284050" y="25000"/>
                  </a:lnTo>
                  <a:lnTo>
                    <a:pt x="284213" y="25181"/>
                  </a:lnTo>
                  <a:lnTo>
                    <a:pt x="284387" y="25324"/>
                  </a:lnTo>
                  <a:lnTo>
                    <a:pt x="284514" y="25414"/>
                  </a:lnTo>
                  <a:lnTo>
                    <a:pt x="284677" y="25608"/>
                  </a:lnTo>
                  <a:lnTo>
                    <a:pt x="284851" y="25802"/>
                  </a:lnTo>
                  <a:lnTo>
                    <a:pt x="284978" y="25893"/>
                  </a:lnTo>
                  <a:lnTo>
                    <a:pt x="285141" y="26035"/>
                  </a:lnTo>
                  <a:lnTo>
                    <a:pt x="285315" y="26216"/>
                  </a:lnTo>
                  <a:lnTo>
                    <a:pt x="285523" y="26410"/>
                  </a:lnTo>
                  <a:lnTo>
                    <a:pt x="285686" y="26591"/>
                  </a:lnTo>
                  <a:lnTo>
                    <a:pt x="285895" y="26733"/>
                  </a:lnTo>
                  <a:lnTo>
                    <a:pt x="286069" y="26927"/>
                  </a:lnTo>
                  <a:lnTo>
                    <a:pt x="286231" y="27108"/>
                  </a:lnTo>
                  <a:lnTo>
                    <a:pt x="286359" y="27212"/>
                  </a:lnTo>
                  <a:lnTo>
                    <a:pt x="286533" y="27393"/>
                  </a:lnTo>
                  <a:lnTo>
                    <a:pt x="286695" y="27587"/>
                  </a:lnTo>
                  <a:lnTo>
                    <a:pt x="286823" y="27678"/>
                  </a:lnTo>
                  <a:lnTo>
                    <a:pt x="286997" y="27872"/>
                  </a:lnTo>
                  <a:lnTo>
                    <a:pt x="287159" y="28014"/>
                  </a:lnTo>
                  <a:lnTo>
                    <a:pt x="287287" y="28104"/>
                  </a:lnTo>
                  <a:lnTo>
                    <a:pt x="287449" y="28285"/>
                  </a:lnTo>
                  <a:lnTo>
                    <a:pt x="287623" y="28479"/>
                  </a:lnTo>
                  <a:lnTo>
                    <a:pt x="287751" y="28570"/>
                  </a:lnTo>
                  <a:lnTo>
                    <a:pt x="287913" y="28764"/>
                  </a:lnTo>
                  <a:lnTo>
                    <a:pt x="288087" y="28945"/>
                  </a:lnTo>
                  <a:lnTo>
                    <a:pt x="288215" y="29048"/>
                  </a:lnTo>
                  <a:lnTo>
                    <a:pt x="288377" y="29230"/>
                  </a:lnTo>
                  <a:lnTo>
                    <a:pt x="288551" y="29424"/>
                  </a:lnTo>
                  <a:lnTo>
                    <a:pt x="288679" y="29514"/>
                  </a:lnTo>
                  <a:lnTo>
                    <a:pt x="288841" y="29708"/>
                  </a:lnTo>
                  <a:lnTo>
                    <a:pt x="289015" y="29889"/>
                  </a:lnTo>
                  <a:lnTo>
                    <a:pt x="289224" y="30083"/>
                  </a:lnTo>
                  <a:lnTo>
                    <a:pt x="289386" y="30264"/>
                  </a:lnTo>
                  <a:lnTo>
                    <a:pt x="289595" y="30458"/>
                  </a:lnTo>
                  <a:lnTo>
                    <a:pt x="289769" y="30639"/>
                  </a:lnTo>
                  <a:lnTo>
                    <a:pt x="289931" y="30833"/>
                  </a:lnTo>
                  <a:lnTo>
                    <a:pt x="290059" y="30924"/>
                  </a:lnTo>
                  <a:lnTo>
                    <a:pt x="290233" y="31118"/>
                  </a:lnTo>
                  <a:lnTo>
                    <a:pt x="290395" y="31299"/>
                  </a:lnTo>
                  <a:lnTo>
                    <a:pt x="290523" y="31441"/>
                  </a:lnTo>
                  <a:lnTo>
                    <a:pt x="290697" y="31635"/>
                  </a:lnTo>
                  <a:lnTo>
                    <a:pt x="290859" y="31816"/>
                  </a:lnTo>
                  <a:lnTo>
                    <a:pt x="290987" y="31920"/>
                  </a:lnTo>
                  <a:lnTo>
                    <a:pt x="291149" y="32101"/>
                  </a:lnTo>
                  <a:lnTo>
                    <a:pt x="291323" y="32295"/>
                  </a:lnTo>
                  <a:lnTo>
                    <a:pt x="291451" y="32385"/>
                  </a:lnTo>
                  <a:lnTo>
                    <a:pt x="291613" y="32579"/>
                  </a:lnTo>
                  <a:lnTo>
                    <a:pt x="291706" y="32722"/>
                  </a:lnTo>
                  <a:lnTo>
                    <a:pt x="291915" y="32903"/>
                  </a:lnTo>
                  <a:lnTo>
                    <a:pt x="292077" y="33097"/>
                  </a:lnTo>
                  <a:lnTo>
                    <a:pt x="292251" y="33278"/>
                  </a:lnTo>
                  <a:lnTo>
                    <a:pt x="292379" y="33381"/>
                  </a:lnTo>
                  <a:lnTo>
                    <a:pt x="292541" y="33562"/>
                  </a:lnTo>
                  <a:lnTo>
                    <a:pt x="292623" y="33705"/>
                  </a:lnTo>
                  <a:lnTo>
                    <a:pt x="292831" y="33899"/>
                  </a:lnTo>
                  <a:lnTo>
                    <a:pt x="293005" y="34080"/>
                  </a:lnTo>
                  <a:lnTo>
                    <a:pt x="293168" y="34274"/>
                  </a:lnTo>
                  <a:lnTo>
                    <a:pt x="293295" y="34416"/>
                  </a:lnTo>
                  <a:lnTo>
                    <a:pt x="293469" y="34597"/>
                  </a:lnTo>
                  <a:lnTo>
                    <a:pt x="293632" y="34791"/>
                  </a:lnTo>
                  <a:lnTo>
                    <a:pt x="293759" y="34882"/>
                  </a:lnTo>
                  <a:lnTo>
                    <a:pt x="293841" y="35024"/>
                  </a:lnTo>
                  <a:lnTo>
                    <a:pt x="294015" y="35205"/>
                  </a:lnTo>
                  <a:lnTo>
                    <a:pt x="294223" y="35399"/>
                  </a:lnTo>
                  <a:lnTo>
                    <a:pt x="294397" y="35632"/>
                  </a:lnTo>
                </a:path>
                <a:path w="925195" h="787400">
                  <a:moveTo>
                    <a:pt x="294479" y="35722"/>
                  </a:moveTo>
                  <a:lnTo>
                    <a:pt x="294606" y="35826"/>
                  </a:lnTo>
                  <a:lnTo>
                    <a:pt x="294769" y="36007"/>
                  </a:lnTo>
                  <a:lnTo>
                    <a:pt x="294850" y="36149"/>
                  </a:lnTo>
                  <a:lnTo>
                    <a:pt x="295070" y="36343"/>
                  </a:lnTo>
                  <a:lnTo>
                    <a:pt x="295233" y="36524"/>
                  </a:lnTo>
                  <a:lnTo>
                    <a:pt x="295314" y="36666"/>
                  </a:lnTo>
                  <a:lnTo>
                    <a:pt x="295523" y="36860"/>
                  </a:lnTo>
                  <a:lnTo>
                    <a:pt x="295697" y="37041"/>
                  </a:lnTo>
                  <a:lnTo>
                    <a:pt x="295778" y="37184"/>
                  </a:lnTo>
                  <a:lnTo>
                    <a:pt x="295987" y="37378"/>
                  </a:lnTo>
                  <a:lnTo>
                    <a:pt x="296161" y="37611"/>
                  </a:lnTo>
                  <a:lnTo>
                    <a:pt x="296323" y="37805"/>
                  </a:lnTo>
                  <a:lnTo>
                    <a:pt x="296451" y="37895"/>
                  </a:lnTo>
                  <a:lnTo>
                    <a:pt x="296532" y="38037"/>
                  </a:lnTo>
                  <a:lnTo>
                    <a:pt x="296706" y="38218"/>
                  </a:lnTo>
                  <a:lnTo>
                    <a:pt x="296915" y="38464"/>
                  </a:lnTo>
                  <a:lnTo>
                    <a:pt x="297089" y="38645"/>
                  </a:lnTo>
                  <a:lnTo>
                    <a:pt x="297251" y="38878"/>
                  </a:lnTo>
                  <a:lnTo>
                    <a:pt x="297379" y="38982"/>
                  </a:lnTo>
                  <a:lnTo>
                    <a:pt x="297541" y="39214"/>
                  </a:lnTo>
                  <a:lnTo>
                    <a:pt x="297715" y="39395"/>
                  </a:lnTo>
                  <a:lnTo>
                    <a:pt x="297843" y="39499"/>
                  </a:lnTo>
                  <a:lnTo>
                    <a:pt x="297924" y="39641"/>
                  </a:lnTo>
                  <a:lnTo>
                    <a:pt x="298098" y="39822"/>
                  </a:lnTo>
                  <a:lnTo>
                    <a:pt x="298179" y="39964"/>
                  </a:lnTo>
                  <a:lnTo>
                    <a:pt x="298307" y="40055"/>
                  </a:lnTo>
                  <a:lnTo>
                    <a:pt x="298469" y="40288"/>
                  </a:lnTo>
                  <a:lnTo>
                    <a:pt x="298643" y="40482"/>
                  </a:lnTo>
                  <a:lnTo>
                    <a:pt x="298771" y="40624"/>
                  </a:lnTo>
                  <a:lnTo>
                    <a:pt x="298933" y="40818"/>
                  </a:lnTo>
                  <a:lnTo>
                    <a:pt x="299107" y="41051"/>
                  </a:lnTo>
                  <a:lnTo>
                    <a:pt x="299316" y="41284"/>
                  </a:lnTo>
                  <a:lnTo>
                    <a:pt x="299478" y="41465"/>
                  </a:lnTo>
                  <a:lnTo>
                    <a:pt x="299560" y="41607"/>
                  </a:lnTo>
                  <a:lnTo>
                    <a:pt x="299687" y="41711"/>
                  </a:lnTo>
                  <a:lnTo>
                    <a:pt x="299861" y="41943"/>
                  </a:lnTo>
                  <a:lnTo>
                    <a:pt x="300024" y="42124"/>
                  </a:lnTo>
                  <a:lnTo>
                    <a:pt x="300151" y="42267"/>
                  </a:lnTo>
                  <a:lnTo>
                    <a:pt x="300325" y="42461"/>
                  </a:lnTo>
                  <a:lnTo>
                    <a:pt x="300406" y="42603"/>
                  </a:lnTo>
                  <a:lnTo>
                    <a:pt x="300615" y="42836"/>
                  </a:lnTo>
                  <a:lnTo>
                    <a:pt x="300789" y="43030"/>
                  </a:lnTo>
                  <a:lnTo>
                    <a:pt x="300870" y="43159"/>
                  </a:lnTo>
                  <a:lnTo>
                    <a:pt x="301079" y="43405"/>
                  </a:lnTo>
                  <a:lnTo>
                    <a:pt x="301242" y="43586"/>
                  </a:lnTo>
                  <a:lnTo>
                    <a:pt x="301334" y="43728"/>
                  </a:lnTo>
                  <a:lnTo>
                    <a:pt x="301543" y="43961"/>
                  </a:lnTo>
                  <a:lnTo>
                    <a:pt x="301706" y="44155"/>
                  </a:lnTo>
                  <a:lnTo>
                    <a:pt x="301798" y="44297"/>
                  </a:lnTo>
                  <a:lnTo>
                    <a:pt x="302007" y="44530"/>
                  </a:lnTo>
                  <a:lnTo>
                    <a:pt x="302170" y="44763"/>
                  </a:lnTo>
                  <a:lnTo>
                    <a:pt x="302344" y="44957"/>
                  </a:lnTo>
                  <a:lnTo>
                    <a:pt x="302471" y="45099"/>
                  </a:lnTo>
                  <a:lnTo>
                    <a:pt x="302634" y="45332"/>
                  </a:lnTo>
                  <a:lnTo>
                    <a:pt x="302808" y="45565"/>
                  </a:lnTo>
                  <a:lnTo>
                    <a:pt x="303016" y="45798"/>
                  </a:lnTo>
                  <a:lnTo>
                    <a:pt x="303179" y="45992"/>
                  </a:lnTo>
                  <a:lnTo>
                    <a:pt x="303260" y="46134"/>
                  </a:lnTo>
                  <a:lnTo>
                    <a:pt x="303388" y="46224"/>
                  </a:lnTo>
                  <a:lnTo>
                    <a:pt x="303480" y="46367"/>
                  </a:lnTo>
                  <a:lnTo>
                    <a:pt x="303643" y="46599"/>
                  </a:lnTo>
                  <a:lnTo>
                    <a:pt x="303852" y="46832"/>
                  </a:lnTo>
                  <a:lnTo>
                    <a:pt x="304026" y="47078"/>
                  </a:lnTo>
                  <a:lnTo>
                    <a:pt x="304188" y="47311"/>
                  </a:lnTo>
                  <a:lnTo>
                    <a:pt x="304316" y="47401"/>
                  </a:lnTo>
                  <a:lnTo>
                    <a:pt x="304397" y="47544"/>
                  </a:lnTo>
                  <a:lnTo>
                    <a:pt x="304571" y="47776"/>
                  </a:lnTo>
                  <a:lnTo>
                    <a:pt x="304780" y="48009"/>
                  </a:lnTo>
                  <a:lnTo>
                    <a:pt x="304942" y="48255"/>
                  </a:lnTo>
                  <a:lnTo>
                    <a:pt x="305116" y="48488"/>
                  </a:lnTo>
                  <a:lnTo>
                    <a:pt x="305244" y="48578"/>
                  </a:lnTo>
                  <a:lnTo>
                    <a:pt x="305325" y="48721"/>
                  </a:lnTo>
                  <a:lnTo>
                    <a:pt x="305499" y="48953"/>
                  </a:lnTo>
                  <a:lnTo>
                    <a:pt x="305580" y="49096"/>
                  </a:lnTo>
                  <a:lnTo>
                    <a:pt x="305708" y="49186"/>
                  </a:lnTo>
                  <a:lnTo>
                    <a:pt x="305789" y="49328"/>
                  </a:lnTo>
                  <a:lnTo>
                    <a:pt x="305951" y="49561"/>
                  </a:lnTo>
                  <a:lnTo>
                    <a:pt x="306172" y="49807"/>
                  </a:lnTo>
                  <a:lnTo>
                    <a:pt x="306334" y="50040"/>
                  </a:lnTo>
                  <a:lnTo>
                    <a:pt x="306415" y="50182"/>
                  </a:lnTo>
                  <a:lnTo>
                    <a:pt x="306624" y="50415"/>
                  </a:lnTo>
                  <a:lnTo>
                    <a:pt x="306798" y="50648"/>
                  </a:lnTo>
                  <a:lnTo>
                    <a:pt x="306960" y="50880"/>
                  </a:lnTo>
                  <a:lnTo>
                    <a:pt x="307088" y="51023"/>
                  </a:lnTo>
                  <a:lnTo>
                    <a:pt x="307262" y="51256"/>
                  </a:lnTo>
                  <a:lnTo>
                    <a:pt x="307424" y="51501"/>
                  </a:lnTo>
                  <a:lnTo>
                    <a:pt x="307552" y="51644"/>
                  </a:lnTo>
                  <a:lnTo>
                    <a:pt x="307726" y="51876"/>
                  </a:lnTo>
                  <a:lnTo>
                    <a:pt x="307888" y="52109"/>
                  </a:lnTo>
                  <a:lnTo>
                    <a:pt x="308016" y="52251"/>
                  </a:lnTo>
                  <a:lnTo>
                    <a:pt x="308190" y="52484"/>
                  </a:lnTo>
                  <a:lnTo>
                    <a:pt x="308352" y="52717"/>
                  </a:lnTo>
                  <a:lnTo>
                    <a:pt x="308480" y="52859"/>
                  </a:lnTo>
                  <a:lnTo>
                    <a:pt x="308642" y="53092"/>
                  </a:lnTo>
                  <a:lnTo>
                    <a:pt x="308735" y="53234"/>
                  </a:lnTo>
                  <a:lnTo>
                    <a:pt x="308944" y="53480"/>
                  </a:lnTo>
                  <a:lnTo>
                    <a:pt x="309106" y="53713"/>
                  </a:lnTo>
                  <a:lnTo>
                    <a:pt x="309199" y="53855"/>
                  </a:lnTo>
                  <a:lnTo>
                    <a:pt x="309408" y="54088"/>
                  </a:lnTo>
                  <a:lnTo>
                    <a:pt x="309489" y="54230"/>
                  </a:lnTo>
                  <a:lnTo>
                    <a:pt x="309652" y="54463"/>
                  </a:lnTo>
                  <a:lnTo>
                    <a:pt x="309744" y="54605"/>
                  </a:lnTo>
                  <a:lnTo>
                    <a:pt x="309872" y="54696"/>
                  </a:lnTo>
                  <a:lnTo>
                    <a:pt x="309953" y="54838"/>
                  </a:lnTo>
                  <a:lnTo>
                    <a:pt x="310034" y="54980"/>
                  </a:lnTo>
                  <a:lnTo>
                    <a:pt x="310208" y="55213"/>
                  </a:lnTo>
                  <a:lnTo>
                    <a:pt x="310324" y="55356"/>
                  </a:lnTo>
                  <a:lnTo>
                    <a:pt x="310417" y="55498"/>
                  </a:lnTo>
                  <a:lnTo>
                    <a:pt x="310580" y="55731"/>
                  </a:lnTo>
                  <a:lnTo>
                    <a:pt x="310661" y="55873"/>
                  </a:lnTo>
                  <a:lnTo>
                    <a:pt x="310788" y="55963"/>
                  </a:lnTo>
                  <a:lnTo>
                    <a:pt x="310881" y="56106"/>
                  </a:lnTo>
                  <a:lnTo>
                    <a:pt x="310962" y="56248"/>
                  </a:lnTo>
                  <a:lnTo>
                    <a:pt x="311125" y="56481"/>
                  </a:lnTo>
                  <a:lnTo>
                    <a:pt x="311252" y="56623"/>
                  </a:lnTo>
                  <a:lnTo>
                    <a:pt x="311334" y="56765"/>
                  </a:lnTo>
                  <a:lnTo>
                    <a:pt x="311508" y="56998"/>
                  </a:lnTo>
                  <a:lnTo>
                    <a:pt x="311589" y="57140"/>
                  </a:lnTo>
                  <a:lnTo>
                    <a:pt x="311716" y="57244"/>
                  </a:lnTo>
                  <a:lnTo>
                    <a:pt x="311798" y="57386"/>
                  </a:lnTo>
                  <a:lnTo>
                    <a:pt x="311890" y="57515"/>
                  </a:lnTo>
                  <a:lnTo>
                    <a:pt x="311972" y="57658"/>
                  </a:lnTo>
                  <a:lnTo>
                    <a:pt x="312180" y="57903"/>
                  </a:lnTo>
                  <a:lnTo>
                    <a:pt x="312262" y="58046"/>
                  </a:lnTo>
                  <a:lnTo>
                    <a:pt x="312343" y="58175"/>
                  </a:lnTo>
                  <a:lnTo>
                    <a:pt x="312517" y="58421"/>
                  </a:lnTo>
                  <a:lnTo>
                    <a:pt x="312644" y="58563"/>
                  </a:lnTo>
                  <a:lnTo>
                    <a:pt x="312726" y="58692"/>
                  </a:lnTo>
                  <a:lnTo>
                    <a:pt x="312900" y="58938"/>
                  </a:lnTo>
                </a:path>
                <a:path w="925195" h="787400">
                  <a:moveTo>
                    <a:pt x="312900" y="58938"/>
                  </a:moveTo>
                  <a:lnTo>
                    <a:pt x="312981" y="59080"/>
                  </a:lnTo>
                  <a:lnTo>
                    <a:pt x="313108" y="59223"/>
                  </a:lnTo>
                  <a:lnTo>
                    <a:pt x="313271" y="59455"/>
                  </a:lnTo>
                  <a:lnTo>
                    <a:pt x="313352" y="59598"/>
                  </a:lnTo>
                  <a:lnTo>
                    <a:pt x="313445" y="59740"/>
                  </a:lnTo>
                  <a:lnTo>
                    <a:pt x="313572" y="59869"/>
                  </a:lnTo>
                  <a:lnTo>
                    <a:pt x="313735" y="60115"/>
                  </a:lnTo>
                  <a:lnTo>
                    <a:pt x="313816" y="60257"/>
                  </a:lnTo>
                  <a:lnTo>
                    <a:pt x="313909" y="60387"/>
                  </a:lnTo>
                  <a:lnTo>
                    <a:pt x="314025" y="60529"/>
                  </a:lnTo>
                  <a:lnTo>
                    <a:pt x="314199" y="60775"/>
                  </a:lnTo>
                  <a:lnTo>
                    <a:pt x="314280" y="60917"/>
                  </a:lnTo>
                  <a:lnTo>
                    <a:pt x="314361" y="61046"/>
                  </a:lnTo>
                  <a:lnTo>
                    <a:pt x="314489" y="61189"/>
                  </a:lnTo>
                  <a:lnTo>
                    <a:pt x="314663" y="61434"/>
                  </a:lnTo>
                  <a:lnTo>
                    <a:pt x="314744" y="61564"/>
                  </a:lnTo>
                  <a:lnTo>
                    <a:pt x="314825" y="61706"/>
                  </a:lnTo>
                  <a:lnTo>
                    <a:pt x="314953" y="61848"/>
                  </a:lnTo>
                  <a:lnTo>
                    <a:pt x="315127" y="62094"/>
                  </a:lnTo>
                  <a:lnTo>
                    <a:pt x="315208" y="62223"/>
                  </a:lnTo>
                  <a:lnTo>
                    <a:pt x="315289" y="62366"/>
                  </a:lnTo>
                  <a:lnTo>
                    <a:pt x="315417" y="62508"/>
                  </a:lnTo>
                  <a:lnTo>
                    <a:pt x="315498" y="62650"/>
                  </a:lnTo>
                  <a:lnTo>
                    <a:pt x="315591" y="62792"/>
                  </a:lnTo>
                  <a:lnTo>
                    <a:pt x="315753" y="63025"/>
                  </a:lnTo>
                  <a:lnTo>
                    <a:pt x="315881" y="63167"/>
                  </a:lnTo>
                  <a:lnTo>
                    <a:pt x="315962" y="63310"/>
                  </a:lnTo>
                  <a:lnTo>
                    <a:pt x="316043" y="63452"/>
                  </a:lnTo>
                  <a:lnTo>
                    <a:pt x="316136" y="63594"/>
                  </a:lnTo>
                  <a:lnTo>
                    <a:pt x="316217" y="63737"/>
                  </a:lnTo>
                  <a:lnTo>
                    <a:pt x="316345" y="63827"/>
                  </a:lnTo>
                  <a:lnTo>
                    <a:pt x="316426" y="63969"/>
                  </a:lnTo>
                  <a:lnTo>
                    <a:pt x="316507" y="64112"/>
                  </a:lnTo>
                  <a:lnTo>
                    <a:pt x="316600" y="64254"/>
                  </a:lnTo>
                  <a:lnTo>
                    <a:pt x="316681" y="64396"/>
                  </a:lnTo>
                  <a:lnTo>
                    <a:pt x="316809" y="64538"/>
                  </a:lnTo>
                  <a:lnTo>
                    <a:pt x="316890" y="64681"/>
                  </a:lnTo>
                  <a:lnTo>
                    <a:pt x="316971" y="64823"/>
                  </a:lnTo>
                  <a:lnTo>
                    <a:pt x="317145" y="65056"/>
                  </a:lnTo>
                  <a:lnTo>
                    <a:pt x="317273" y="65198"/>
                  </a:lnTo>
                  <a:lnTo>
                    <a:pt x="317354" y="65340"/>
                  </a:lnTo>
                  <a:lnTo>
                    <a:pt x="317435" y="65483"/>
                  </a:lnTo>
                  <a:lnTo>
                    <a:pt x="317516" y="65612"/>
                  </a:lnTo>
                  <a:lnTo>
                    <a:pt x="317609" y="65754"/>
                  </a:lnTo>
                  <a:lnTo>
                    <a:pt x="317725" y="65896"/>
                  </a:lnTo>
                  <a:lnTo>
                    <a:pt x="317818" y="66039"/>
                  </a:lnTo>
                  <a:lnTo>
                    <a:pt x="317899" y="66181"/>
                  </a:lnTo>
                  <a:lnTo>
                    <a:pt x="318062" y="66414"/>
                  </a:lnTo>
                  <a:lnTo>
                    <a:pt x="318189" y="66556"/>
                  </a:lnTo>
                  <a:lnTo>
                    <a:pt x="318282" y="66698"/>
                  </a:lnTo>
                  <a:lnTo>
                    <a:pt x="318363" y="66841"/>
                  </a:lnTo>
                  <a:lnTo>
                    <a:pt x="318444" y="66983"/>
                  </a:lnTo>
                  <a:lnTo>
                    <a:pt x="318526" y="67125"/>
                  </a:lnTo>
                  <a:lnTo>
                    <a:pt x="318653" y="67267"/>
                  </a:lnTo>
                  <a:lnTo>
                    <a:pt x="318734" y="67410"/>
                  </a:lnTo>
                  <a:lnTo>
                    <a:pt x="318827" y="67552"/>
                  </a:lnTo>
                  <a:lnTo>
                    <a:pt x="318908" y="67694"/>
                  </a:lnTo>
                  <a:lnTo>
                    <a:pt x="318990" y="67836"/>
                  </a:lnTo>
                  <a:lnTo>
                    <a:pt x="319117" y="67966"/>
                  </a:lnTo>
                  <a:lnTo>
                    <a:pt x="319198" y="68108"/>
                  </a:lnTo>
                  <a:lnTo>
                    <a:pt x="319291" y="68250"/>
                  </a:lnTo>
                  <a:lnTo>
                    <a:pt x="319372" y="68393"/>
                  </a:lnTo>
                  <a:lnTo>
                    <a:pt x="319581" y="68625"/>
                  </a:lnTo>
                  <a:lnTo>
                    <a:pt x="319662" y="68768"/>
                  </a:lnTo>
                  <a:lnTo>
                    <a:pt x="319744" y="68910"/>
                  </a:lnTo>
                  <a:lnTo>
                    <a:pt x="319836" y="69052"/>
                  </a:lnTo>
                  <a:lnTo>
                    <a:pt x="319918" y="69195"/>
                  </a:lnTo>
                  <a:lnTo>
                    <a:pt x="320045" y="69337"/>
                  </a:lnTo>
                  <a:lnTo>
                    <a:pt x="320126" y="69479"/>
                  </a:lnTo>
                  <a:lnTo>
                    <a:pt x="320208" y="69621"/>
                  </a:lnTo>
                  <a:lnTo>
                    <a:pt x="320300" y="69764"/>
                  </a:lnTo>
                  <a:lnTo>
                    <a:pt x="320382" y="69906"/>
                  </a:lnTo>
                  <a:lnTo>
                    <a:pt x="320509" y="70048"/>
                  </a:lnTo>
                  <a:lnTo>
                    <a:pt x="320590" y="70177"/>
                  </a:lnTo>
                  <a:lnTo>
                    <a:pt x="320672" y="70320"/>
                  </a:lnTo>
                  <a:lnTo>
                    <a:pt x="320753" y="70462"/>
                  </a:lnTo>
                  <a:lnTo>
                    <a:pt x="320846" y="70604"/>
                  </a:lnTo>
                  <a:lnTo>
                    <a:pt x="320973" y="70747"/>
                  </a:lnTo>
                  <a:lnTo>
                    <a:pt x="321054" y="70889"/>
                  </a:lnTo>
                  <a:lnTo>
                    <a:pt x="321136" y="71031"/>
                  </a:lnTo>
                  <a:lnTo>
                    <a:pt x="321217" y="71173"/>
                  </a:lnTo>
                  <a:lnTo>
                    <a:pt x="321310" y="71316"/>
                  </a:lnTo>
                  <a:lnTo>
                    <a:pt x="321426" y="71458"/>
                  </a:lnTo>
                  <a:lnTo>
                    <a:pt x="321518" y="71600"/>
                  </a:lnTo>
                  <a:lnTo>
                    <a:pt x="321600" y="71742"/>
                  </a:lnTo>
                  <a:lnTo>
                    <a:pt x="321681" y="71885"/>
                  </a:lnTo>
                  <a:lnTo>
                    <a:pt x="321762" y="72014"/>
                  </a:lnTo>
                  <a:lnTo>
                    <a:pt x="321890" y="72156"/>
                  </a:lnTo>
                  <a:lnTo>
                    <a:pt x="321982" y="72299"/>
                  </a:lnTo>
                  <a:lnTo>
                    <a:pt x="322064" y="72441"/>
                  </a:lnTo>
                  <a:lnTo>
                    <a:pt x="322145" y="72635"/>
                  </a:lnTo>
                  <a:lnTo>
                    <a:pt x="322226" y="72777"/>
                  </a:lnTo>
                  <a:lnTo>
                    <a:pt x="322354" y="72919"/>
                  </a:lnTo>
                  <a:lnTo>
                    <a:pt x="322435" y="73049"/>
                  </a:lnTo>
                  <a:lnTo>
                    <a:pt x="322528" y="73191"/>
                  </a:lnTo>
                  <a:lnTo>
                    <a:pt x="322609" y="73333"/>
                  </a:lnTo>
                  <a:lnTo>
                    <a:pt x="322690" y="73476"/>
                  </a:lnTo>
                  <a:lnTo>
                    <a:pt x="322818" y="73618"/>
                  </a:lnTo>
                  <a:lnTo>
                    <a:pt x="322899" y="73760"/>
                  </a:lnTo>
                  <a:lnTo>
                    <a:pt x="322992" y="73902"/>
                  </a:lnTo>
                  <a:lnTo>
                    <a:pt x="323073" y="74045"/>
                  </a:lnTo>
                  <a:lnTo>
                    <a:pt x="323154" y="74187"/>
                  </a:lnTo>
                  <a:lnTo>
                    <a:pt x="323282" y="74329"/>
                  </a:lnTo>
                  <a:lnTo>
                    <a:pt x="323363" y="74471"/>
                  </a:lnTo>
                  <a:lnTo>
                    <a:pt x="323444" y="74614"/>
                  </a:lnTo>
                  <a:lnTo>
                    <a:pt x="323537" y="74756"/>
                  </a:lnTo>
                  <a:lnTo>
                    <a:pt x="323618" y="74937"/>
                  </a:lnTo>
                  <a:lnTo>
                    <a:pt x="323746" y="75079"/>
                  </a:lnTo>
                  <a:lnTo>
                    <a:pt x="323827" y="75222"/>
                  </a:lnTo>
                  <a:lnTo>
                    <a:pt x="323908" y="75364"/>
                  </a:lnTo>
                  <a:lnTo>
                    <a:pt x="324001" y="75506"/>
                  </a:lnTo>
                  <a:lnTo>
                    <a:pt x="324082" y="75648"/>
                  </a:lnTo>
                  <a:lnTo>
                    <a:pt x="324210" y="75791"/>
                  </a:lnTo>
                  <a:lnTo>
                    <a:pt x="324291" y="75920"/>
                  </a:lnTo>
                  <a:lnTo>
                    <a:pt x="324372" y="76062"/>
                  </a:lnTo>
                  <a:lnTo>
                    <a:pt x="324453" y="76205"/>
                  </a:lnTo>
                  <a:lnTo>
                    <a:pt x="324546" y="76347"/>
                  </a:lnTo>
                  <a:lnTo>
                    <a:pt x="324674" y="76541"/>
                  </a:lnTo>
                  <a:lnTo>
                    <a:pt x="324755" y="76683"/>
                  </a:lnTo>
                  <a:lnTo>
                    <a:pt x="324836" y="76825"/>
                  </a:lnTo>
                  <a:lnTo>
                    <a:pt x="324917" y="76968"/>
                  </a:lnTo>
                  <a:lnTo>
                    <a:pt x="325010" y="77097"/>
                  </a:lnTo>
                  <a:lnTo>
                    <a:pt x="325126" y="77239"/>
                  </a:lnTo>
                  <a:lnTo>
                    <a:pt x="325219" y="77382"/>
                  </a:lnTo>
                  <a:lnTo>
                    <a:pt x="325300" y="77524"/>
                  </a:lnTo>
                  <a:lnTo>
                    <a:pt x="325381" y="77718"/>
                  </a:lnTo>
                  <a:lnTo>
                    <a:pt x="325462" y="77860"/>
                  </a:lnTo>
                  <a:lnTo>
                    <a:pt x="325926" y="78558"/>
                  </a:lnTo>
                  <a:lnTo>
                    <a:pt x="326054" y="78752"/>
                  </a:lnTo>
                  <a:lnTo>
                    <a:pt x="326135" y="78895"/>
                  </a:lnTo>
                  <a:lnTo>
                    <a:pt x="326228" y="79037"/>
                  </a:lnTo>
                  <a:lnTo>
                    <a:pt x="326309" y="79179"/>
                  </a:lnTo>
                  <a:lnTo>
                    <a:pt x="326390" y="79322"/>
                  </a:lnTo>
                  <a:lnTo>
                    <a:pt x="326518" y="79451"/>
                  </a:lnTo>
                  <a:lnTo>
                    <a:pt x="326599" y="79645"/>
                  </a:lnTo>
                  <a:lnTo>
                    <a:pt x="326692" y="79787"/>
                  </a:lnTo>
                  <a:lnTo>
                    <a:pt x="326773" y="79929"/>
                  </a:lnTo>
                  <a:lnTo>
                    <a:pt x="326854" y="80072"/>
                  </a:lnTo>
                  <a:lnTo>
                    <a:pt x="326982" y="80214"/>
                  </a:lnTo>
                  <a:lnTo>
                    <a:pt x="327063" y="80356"/>
                  </a:lnTo>
                  <a:lnTo>
                    <a:pt x="327144" y="80537"/>
                  </a:lnTo>
                  <a:lnTo>
                    <a:pt x="327237" y="80680"/>
                  </a:lnTo>
                  <a:lnTo>
                    <a:pt x="327318" y="80822"/>
                  </a:lnTo>
                  <a:lnTo>
                    <a:pt x="327446" y="80964"/>
                  </a:lnTo>
                  <a:lnTo>
                    <a:pt x="327527" y="81106"/>
                  </a:lnTo>
                  <a:lnTo>
                    <a:pt x="327608" y="81287"/>
                  </a:lnTo>
                  <a:lnTo>
                    <a:pt x="327701" y="81430"/>
                  </a:lnTo>
                  <a:lnTo>
                    <a:pt x="327782" y="81572"/>
                  </a:lnTo>
                  <a:lnTo>
                    <a:pt x="327910" y="81714"/>
                  </a:lnTo>
                  <a:lnTo>
                    <a:pt x="327991" y="81857"/>
                  </a:lnTo>
                  <a:lnTo>
                    <a:pt x="328072" y="82051"/>
                  </a:lnTo>
                  <a:lnTo>
                    <a:pt x="328154" y="82193"/>
                  </a:lnTo>
                  <a:lnTo>
                    <a:pt x="328246" y="82322"/>
                  </a:lnTo>
                  <a:lnTo>
                    <a:pt x="328374" y="82464"/>
                  </a:lnTo>
                  <a:lnTo>
                    <a:pt x="328455" y="82607"/>
                  </a:lnTo>
                  <a:lnTo>
                    <a:pt x="328536" y="82801"/>
                  </a:lnTo>
                  <a:lnTo>
                    <a:pt x="328618" y="82943"/>
                  </a:lnTo>
                  <a:lnTo>
                    <a:pt x="328710" y="83085"/>
                  </a:lnTo>
                  <a:lnTo>
                    <a:pt x="328826" y="83228"/>
                  </a:lnTo>
                  <a:lnTo>
                    <a:pt x="328919" y="83409"/>
                  </a:lnTo>
                  <a:lnTo>
                    <a:pt x="329000" y="83551"/>
                  </a:lnTo>
                  <a:lnTo>
                    <a:pt x="329082" y="83693"/>
                  </a:lnTo>
                  <a:lnTo>
                    <a:pt x="329163" y="83835"/>
                  </a:lnTo>
                  <a:lnTo>
                    <a:pt x="329290" y="84016"/>
                  </a:lnTo>
                  <a:lnTo>
                    <a:pt x="329383" y="84159"/>
                  </a:lnTo>
                  <a:lnTo>
                    <a:pt x="329464" y="84301"/>
                  </a:lnTo>
                  <a:lnTo>
                    <a:pt x="329546" y="84443"/>
                  </a:lnTo>
                  <a:lnTo>
                    <a:pt x="329627" y="84637"/>
                  </a:lnTo>
                  <a:lnTo>
                    <a:pt x="329754" y="84780"/>
                  </a:lnTo>
                  <a:lnTo>
                    <a:pt x="329836" y="84922"/>
                  </a:lnTo>
                  <a:lnTo>
                    <a:pt x="329928" y="85064"/>
                  </a:lnTo>
                  <a:lnTo>
                    <a:pt x="330010" y="85245"/>
                  </a:lnTo>
                  <a:lnTo>
                    <a:pt x="330091" y="85387"/>
                  </a:lnTo>
                  <a:lnTo>
                    <a:pt x="330218" y="85530"/>
                  </a:lnTo>
                  <a:lnTo>
                    <a:pt x="330300" y="85672"/>
                  </a:lnTo>
                  <a:lnTo>
                    <a:pt x="330392" y="85853"/>
                  </a:lnTo>
                  <a:lnTo>
                    <a:pt x="330474" y="85995"/>
                  </a:lnTo>
                  <a:lnTo>
                    <a:pt x="330555" y="86138"/>
                  </a:lnTo>
                  <a:lnTo>
                    <a:pt x="330682" y="86280"/>
                  </a:lnTo>
                  <a:lnTo>
                    <a:pt x="330764" y="86474"/>
                  </a:lnTo>
                  <a:lnTo>
                    <a:pt x="330845" y="86616"/>
                  </a:lnTo>
                  <a:lnTo>
                    <a:pt x="330938" y="86758"/>
                  </a:lnTo>
                  <a:lnTo>
                    <a:pt x="331019" y="86939"/>
                  </a:lnTo>
                  <a:lnTo>
                    <a:pt x="331146" y="87082"/>
                  </a:lnTo>
                  <a:lnTo>
                    <a:pt x="331228" y="87224"/>
                  </a:lnTo>
                  <a:lnTo>
                    <a:pt x="331309" y="87405"/>
                  </a:lnTo>
                </a:path>
                <a:path w="925195" h="787400">
                  <a:moveTo>
                    <a:pt x="331309" y="87405"/>
                  </a:moveTo>
                  <a:lnTo>
                    <a:pt x="331402" y="87547"/>
                  </a:lnTo>
                  <a:lnTo>
                    <a:pt x="331483" y="87690"/>
                  </a:lnTo>
                  <a:lnTo>
                    <a:pt x="331610" y="87832"/>
                  </a:lnTo>
                  <a:lnTo>
                    <a:pt x="331692" y="88026"/>
                  </a:lnTo>
                  <a:lnTo>
                    <a:pt x="331773" y="88168"/>
                  </a:lnTo>
                  <a:lnTo>
                    <a:pt x="331854" y="88310"/>
                  </a:lnTo>
                  <a:lnTo>
                    <a:pt x="331947" y="88492"/>
                  </a:lnTo>
                  <a:lnTo>
                    <a:pt x="332074" y="88634"/>
                  </a:lnTo>
                  <a:lnTo>
                    <a:pt x="332156" y="88776"/>
                  </a:lnTo>
                  <a:lnTo>
                    <a:pt x="332237" y="88970"/>
                  </a:lnTo>
                  <a:lnTo>
                    <a:pt x="332318" y="89112"/>
                  </a:lnTo>
                  <a:lnTo>
                    <a:pt x="332411" y="89242"/>
                  </a:lnTo>
                  <a:lnTo>
                    <a:pt x="332527" y="89436"/>
                  </a:lnTo>
                  <a:lnTo>
                    <a:pt x="332620" y="89578"/>
                  </a:lnTo>
                  <a:lnTo>
                    <a:pt x="332701" y="89720"/>
                  </a:lnTo>
                  <a:lnTo>
                    <a:pt x="332782" y="89901"/>
                  </a:lnTo>
                  <a:lnTo>
                    <a:pt x="332863" y="90044"/>
                  </a:lnTo>
                  <a:lnTo>
                    <a:pt x="332991" y="90186"/>
                  </a:lnTo>
                  <a:lnTo>
                    <a:pt x="333084" y="90380"/>
                  </a:lnTo>
                  <a:lnTo>
                    <a:pt x="333165" y="90522"/>
                  </a:lnTo>
                  <a:lnTo>
                    <a:pt x="333246" y="90664"/>
                  </a:lnTo>
                  <a:lnTo>
                    <a:pt x="333327" y="90845"/>
                  </a:lnTo>
                  <a:lnTo>
                    <a:pt x="333455" y="90988"/>
                  </a:lnTo>
                  <a:lnTo>
                    <a:pt x="333536" y="91130"/>
                  </a:lnTo>
                  <a:lnTo>
                    <a:pt x="333629" y="91324"/>
                  </a:lnTo>
                  <a:lnTo>
                    <a:pt x="333710" y="91453"/>
                  </a:lnTo>
                  <a:lnTo>
                    <a:pt x="333791" y="91647"/>
                  </a:lnTo>
                  <a:lnTo>
                    <a:pt x="333919" y="91790"/>
                  </a:lnTo>
                  <a:lnTo>
                    <a:pt x="334000" y="91932"/>
                  </a:lnTo>
                  <a:lnTo>
                    <a:pt x="334093" y="92113"/>
                  </a:lnTo>
                  <a:lnTo>
                    <a:pt x="334174" y="92255"/>
                  </a:lnTo>
                  <a:lnTo>
                    <a:pt x="334255" y="92397"/>
                  </a:lnTo>
                  <a:lnTo>
                    <a:pt x="334383" y="92591"/>
                  </a:lnTo>
                  <a:lnTo>
                    <a:pt x="334464" y="92734"/>
                  </a:lnTo>
                  <a:lnTo>
                    <a:pt x="334545" y="92915"/>
                  </a:lnTo>
                  <a:lnTo>
                    <a:pt x="334638" y="93057"/>
                  </a:lnTo>
                  <a:lnTo>
                    <a:pt x="334719" y="93199"/>
                  </a:lnTo>
                  <a:lnTo>
                    <a:pt x="334847" y="93393"/>
                  </a:lnTo>
                  <a:lnTo>
                    <a:pt x="334928" y="93536"/>
                  </a:lnTo>
                  <a:lnTo>
                    <a:pt x="335009" y="93717"/>
                  </a:lnTo>
                  <a:lnTo>
                    <a:pt x="335102" y="93859"/>
                  </a:lnTo>
                  <a:lnTo>
                    <a:pt x="335183" y="94001"/>
                  </a:lnTo>
                  <a:lnTo>
                    <a:pt x="335311" y="94195"/>
                  </a:lnTo>
                  <a:lnTo>
                    <a:pt x="335392" y="94325"/>
                  </a:lnTo>
                  <a:lnTo>
                    <a:pt x="335473" y="94519"/>
                  </a:lnTo>
                  <a:lnTo>
                    <a:pt x="335555" y="94661"/>
                  </a:lnTo>
                  <a:lnTo>
                    <a:pt x="335647" y="94803"/>
                  </a:lnTo>
                  <a:lnTo>
                    <a:pt x="335775" y="94984"/>
                  </a:lnTo>
                  <a:lnTo>
                    <a:pt x="335856" y="95126"/>
                  </a:lnTo>
                  <a:lnTo>
                    <a:pt x="335937" y="95320"/>
                  </a:lnTo>
                  <a:lnTo>
                    <a:pt x="336019" y="95463"/>
                  </a:lnTo>
                  <a:lnTo>
                    <a:pt x="336111" y="95644"/>
                  </a:lnTo>
                  <a:lnTo>
                    <a:pt x="336239" y="95786"/>
                  </a:lnTo>
                  <a:lnTo>
                    <a:pt x="336320" y="95928"/>
                  </a:lnTo>
                  <a:lnTo>
                    <a:pt x="336401" y="96122"/>
                  </a:lnTo>
                  <a:lnTo>
                    <a:pt x="336483" y="96265"/>
                  </a:lnTo>
                  <a:lnTo>
                    <a:pt x="336564" y="96446"/>
                  </a:lnTo>
                  <a:lnTo>
                    <a:pt x="336691" y="96588"/>
                  </a:lnTo>
                  <a:lnTo>
                    <a:pt x="336784" y="96782"/>
                  </a:lnTo>
                  <a:lnTo>
                    <a:pt x="336865" y="96924"/>
                  </a:lnTo>
                  <a:lnTo>
                    <a:pt x="336947" y="97105"/>
                  </a:lnTo>
                  <a:lnTo>
                    <a:pt x="337028" y="97248"/>
                  </a:lnTo>
                  <a:lnTo>
                    <a:pt x="337155" y="97442"/>
                  </a:lnTo>
                  <a:lnTo>
                    <a:pt x="337237" y="97584"/>
                  </a:lnTo>
                  <a:lnTo>
                    <a:pt x="337329" y="97713"/>
                  </a:lnTo>
                  <a:lnTo>
                    <a:pt x="337411" y="97907"/>
                  </a:lnTo>
                  <a:lnTo>
                    <a:pt x="337492" y="98049"/>
                  </a:lnTo>
                  <a:lnTo>
                    <a:pt x="337619" y="98243"/>
                  </a:lnTo>
                  <a:lnTo>
                    <a:pt x="337701" y="98373"/>
                  </a:lnTo>
                  <a:lnTo>
                    <a:pt x="337793" y="98567"/>
                  </a:lnTo>
                  <a:lnTo>
                    <a:pt x="337875" y="98709"/>
                  </a:lnTo>
                  <a:lnTo>
                    <a:pt x="337956" y="98890"/>
                  </a:lnTo>
                  <a:lnTo>
                    <a:pt x="338083" y="99032"/>
                  </a:lnTo>
                  <a:lnTo>
                    <a:pt x="338165" y="99226"/>
                  </a:lnTo>
                  <a:lnTo>
                    <a:pt x="338246" y="99369"/>
                  </a:lnTo>
                  <a:lnTo>
                    <a:pt x="338339" y="99550"/>
                  </a:lnTo>
                  <a:lnTo>
                    <a:pt x="338420" y="99692"/>
                  </a:lnTo>
                  <a:lnTo>
                    <a:pt x="338547" y="99886"/>
                  </a:lnTo>
                  <a:lnTo>
                    <a:pt x="338629" y="100028"/>
                  </a:lnTo>
                  <a:lnTo>
                    <a:pt x="338710" y="100209"/>
                  </a:lnTo>
                  <a:lnTo>
                    <a:pt x="338803" y="100352"/>
                  </a:lnTo>
                  <a:lnTo>
                    <a:pt x="338884" y="100546"/>
                  </a:lnTo>
                  <a:lnTo>
                    <a:pt x="339011" y="100688"/>
                  </a:lnTo>
                  <a:lnTo>
                    <a:pt x="339093" y="100869"/>
                  </a:lnTo>
                  <a:lnTo>
                    <a:pt x="339174" y="101011"/>
                  </a:lnTo>
                  <a:lnTo>
                    <a:pt x="339255" y="101205"/>
                  </a:lnTo>
                  <a:lnTo>
                    <a:pt x="339348" y="101348"/>
                  </a:lnTo>
                  <a:lnTo>
                    <a:pt x="339475" y="101529"/>
                  </a:lnTo>
                  <a:lnTo>
                    <a:pt x="339557" y="101671"/>
                  </a:lnTo>
                  <a:lnTo>
                    <a:pt x="339638" y="101865"/>
                  </a:lnTo>
                  <a:lnTo>
                    <a:pt x="339719" y="102007"/>
                  </a:lnTo>
                  <a:lnTo>
                    <a:pt x="339812" y="102188"/>
                  </a:lnTo>
                  <a:lnTo>
                    <a:pt x="339939" y="102331"/>
                  </a:lnTo>
                  <a:lnTo>
                    <a:pt x="340021" y="102525"/>
                  </a:lnTo>
                  <a:lnTo>
                    <a:pt x="340102" y="102706"/>
                  </a:lnTo>
                  <a:lnTo>
                    <a:pt x="340183" y="102848"/>
                  </a:lnTo>
                  <a:lnTo>
                    <a:pt x="340264" y="103042"/>
                  </a:lnTo>
                  <a:lnTo>
                    <a:pt x="340392" y="103184"/>
                  </a:lnTo>
                  <a:lnTo>
                    <a:pt x="340485" y="103365"/>
                  </a:lnTo>
                  <a:lnTo>
                    <a:pt x="340566" y="103507"/>
                  </a:lnTo>
                  <a:lnTo>
                    <a:pt x="340647" y="103701"/>
                  </a:lnTo>
                  <a:lnTo>
                    <a:pt x="340728" y="103844"/>
                  </a:lnTo>
                  <a:lnTo>
                    <a:pt x="340856" y="104025"/>
                  </a:lnTo>
                  <a:lnTo>
                    <a:pt x="340937" y="104167"/>
                  </a:lnTo>
                  <a:lnTo>
                    <a:pt x="341030" y="104361"/>
                  </a:lnTo>
                  <a:lnTo>
                    <a:pt x="341111" y="104542"/>
                  </a:lnTo>
                  <a:lnTo>
                    <a:pt x="341192" y="104684"/>
                  </a:lnTo>
                  <a:lnTo>
                    <a:pt x="341320" y="104878"/>
                  </a:lnTo>
                  <a:lnTo>
                    <a:pt x="341401" y="105021"/>
                  </a:lnTo>
                  <a:lnTo>
                    <a:pt x="341494" y="105202"/>
                  </a:lnTo>
                  <a:lnTo>
                    <a:pt x="341575" y="105344"/>
                  </a:lnTo>
                  <a:lnTo>
                    <a:pt x="341656" y="105538"/>
                  </a:lnTo>
                  <a:lnTo>
                    <a:pt x="341784" y="105719"/>
                  </a:lnTo>
                  <a:lnTo>
                    <a:pt x="341865" y="105861"/>
                  </a:lnTo>
                  <a:lnTo>
                    <a:pt x="341958" y="106055"/>
                  </a:lnTo>
                  <a:lnTo>
                    <a:pt x="342039" y="106198"/>
                  </a:lnTo>
                  <a:lnTo>
                    <a:pt x="342120" y="106379"/>
                  </a:lnTo>
                  <a:lnTo>
                    <a:pt x="342248" y="106573"/>
                  </a:lnTo>
                  <a:lnTo>
                    <a:pt x="342329" y="106715"/>
                  </a:lnTo>
                  <a:lnTo>
                    <a:pt x="342410" y="106896"/>
                  </a:lnTo>
                  <a:lnTo>
                    <a:pt x="342503" y="107038"/>
                  </a:lnTo>
                  <a:lnTo>
                    <a:pt x="342584" y="107232"/>
                  </a:lnTo>
                  <a:lnTo>
                    <a:pt x="342712" y="107413"/>
                  </a:lnTo>
                  <a:lnTo>
                    <a:pt x="342793" y="107556"/>
                  </a:lnTo>
                  <a:lnTo>
                    <a:pt x="342874" y="107750"/>
                  </a:lnTo>
                  <a:lnTo>
                    <a:pt x="342955" y="107892"/>
                  </a:lnTo>
                  <a:lnTo>
                    <a:pt x="343048" y="108073"/>
                  </a:lnTo>
                  <a:lnTo>
                    <a:pt x="343176" y="108267"/>
                  </a:lnTo>
                  <a:lnTo>
                    <a:pt x="343257" y="108409"/>
                  </a:lnTo>
                  <a:lnTo>
                    <a:pt x="343338" y="108590"/>
                  </a:lnTo>
                  <a:lnTo>
                    <a:pt x="343419" y="108733"/>
                  </a:lnTo>
                  <a:lnTo>
                    <a:pt x="343512" y="108927"/>
                  </a:lnTo>
                  <a:lnTo>
                    <a:pt x="343640" y="109108"/>
                  </a:lnTo>
                  <a:lnTo>
                    <a:pt x="343721" y="109250"/>
                  </a:lnTo>
                  <a:lnTo>
                    <a:pt x="343802" y="109444"/>
                  </a:lnTo>
                  <a:lnTo>
                    <a:pt x="343883" y="109625"/>
                  </a:lnTo>
                  <a:lnTo>
                    <a:pt x="343965" y="109767"/>
                  </a:lnTo>
                  <a:lnTo>
                    <a:pt x="344092" y="109961"/>
                  </a:lnTo>
                  <a:lnTo>
                    <a:pt x="344185" y="110142"/>
                  </a:lnTo>
                  <a:lnTo>
                    <a:pt x="344266" y="110285"/>
                  </a:lnTo>
                  <a:lnTo>
                    <a:pt x="344347" y="110479"/>
                  </a:lnTo>
                  <a:lnTo>
                    <a:pt x="344429" y="110660"/>
                  </a:lnTo>
                  <a:lnTo>
                    <a:pt x="344556" y="110802"/>
                  </a:lnTo>
                  <a:lnTo>
                    <a:pt x="344637" y="110996"/>
                  </a:lnTo>
                  <a:lnTo>
                    <a:pt x="344730" y="111138"/>
                  </a:lnTo>
                  <a:lnTo>
                    <a:pt x="344811" y="111319"/>
                  </a:lnTo>
                  <a:lnTo>
                    <a:pt x="344893" y="111513"/>
                  </a:lnTo>
                  <a:lnTo>
                    <a:pt x="345020" y="111656"/>
                  </a:lnTo>
                  <a:lnTo>
                    <a:pt x="345101" y="111837"/>
                  </a:lnTo>
                  <a:lnTo>
                    <a:pt x="345194" y="112031"/>
                  </a:lnTo>
                  <a:lnTo>
                    <a:pt x="345275" y="112173"/>
                  </a:lnTo>
                  <a:lnTo>
                    <a:pt x="345357" y="112354"/>
                  </a:lnTo>
                  <a:lnTo>
                    <a:pt x="345484" y="112548"/>
                  </a:lnTo>
                  <a:lnTo>
                    <a:pt x="345565" y="112729"/>
                  </a:lnTo>
                  <a:lnTo>
                    <a:pt x="345658" y="112871"/>
                  </a:lnTo>
                  <a:lnTo>
                    <a:pt x="345739" y="113065"/>
                  </a:lnTo>
                  <a:lnTo>
                    <a:pt x="345821" y="113247"/>
                  </a:lnTo>
                  <a:lnTo>
                    <a:pt x="345948" y="113389"/>
                  </a:lnTo>
                  <a:lnTo>
                    <a:pt x="346029" y="113583"/>
                  </a:lnTo>
                  <a:lnTo>
                    <a:pt x="346111" y="113777"/>
                  </a:lnTo>
                  <a:lnTo>
                    <a:pt x="346203" y="113906"/>
                  </a:lnTo>
                  <a:lnTo>
                    <a:pt x="346285" y="114100"/>
                  </a:lnTo>
                  <a:lnTo>
                    <a:pt x="346412" y="114294"/>
                  </a:lnTo>
                  <a:lnTo>
                    <a:pt x="346493" y="114423"/>
                  </a:lnTo>
                  <a:lnTo>
                    <a:pt x="346575" y="114617"/>
                  </a:lnTo>
                  <a:lnTo>
                    <a:pt x="346656" y="114811"/>
                  </a:lnTo>
                  <a:lnTo>
                    <a:pt x="346749" y="114993"/>
                  </a:lnTo>
                  <a:lnTo>
                    <a:pt x="346876" y="115135"/>
                  </a:lnTo>
                  <a:lnTo>
                    <a:pt x="346957" y="115329"/>
                  </a:lnTo>
                  <a:lnTo>
                    <a:pt x="347039" y="115510"/>
                  </a:lnTo>
                  <a:lnTo>
                    <a:pt x="347120" y="115652"/>
                  </a:lnTo>
                  <a:lnTo>
                    <a:pt x="347213" y="115846"/>
                  </a:lnTo>
                  <a:lnTo>
                    <a:pt x="347329" y="116027"/>
                  </a:lnTo>
                  <a:lnTo>
                    <a:pt x="347421" y="116221"/>
                  </a:lnTo>
                  <a:lnTo>
                    <a:pt x="347503" y="116364"/>
                  </a:lnTo>
                  <a:lnTo>
                    <a:pt x="347584" y="116545"/>
                  </a:lnTo>
                  <a:lnTo>
                    <a:pt x="347677" y="116739"/>
                  </a:lnTo>
                  <a:lnTo>
                    <a:pt x="347793" y="116920"/>
                  </a:lnTo>
                  <a:lnTo>
                    <a:pt x="347885" y="117062"/>
                  </a:lnTo>
                  <a:lnTo>
                    <a:pt x="347967" y="117256"/>
                  </a:lnTo>
                  <a:lnTo>
                    <a:pt x="348048" y="117437"/>
                  </a:lnTo>
                  <a:lnTo>
                    <a:pt x="348129" y="117579"/>
                  </a:lnTo>
                  <a:lnTo>
                    <a:pt x="348257" y="117773"/>
                  </a:lnTo>
                  <a:lnTo>
                    <a:pt x="348338" y="117954"/>
                  </a:lnTo>
                  <a:lnTo>
                    <a:pt x="348431" y="118148"/>
                  </a:lnTo>
                  <a:lnTo>
                    <a:pt x="348512" y="118291"/>
                  </a:lnTo>
                  <a:lnTo>
                    <a:pt x="348593" y="118472"/>
                  </a:lnTo>
                  <a:lnTo>
                    <a:pt x="348721" y="118666"/>
                  </a:lnTo>
                  <a:lnTo>
                    <a:pt x="348802" y="118860"/>
                  </a:lnTo>
                  <a:lnTo>
                    <a:pt x="348895" y="119041"/>
                  </a:lnTo>
                  <a:lnTo>
                    <a:pt x="348976" y="119183"/>
                  </a:lnTo>
                  <a:lnTo>
                    <a:pt x="349057" y="119377"/>
                  </a:lnTo>
                  <a:lnTo>
                    <a:pt x="349185" y="119558"/>
                  </a:lnTo>
                  <a:lnTo>
                    <a:pt x="349266" y="119752"/>
                  </a:lnTo>
                  <a:lnTo>
                    <a:pt x="349359" y="119894"/>
                  </a:lnTo>
                  <a:lnTo>
                    <a:pt x="349440" y="120075"/>
                  </a:lnTo>
                  <a:lnTo>
                    <a:pt x="349521" y="120269"/>
                  </a:lnTo>
                  <a:lnTo>
                    <a:pt x="349649" y="120451"/>
                  </a:lnTo>
                  <a:lnTo>
                    <a:pt x="349730" y="120593"/>
                  </a:lnTo>
                </a:path>
                <a:path w="925195" h="787400">
                  <a:moveTo>
                    <a:pt x="349730" y="120593"/>
                  </a:moveTo>
                  <a:lnTo>
                    <a:pt x="349811" y="120787"/>
                  </a:lnTo>
                  <a:lnTo>
                    <a:pt x="349904" y="120968"/>
                  </a:lnTo>
                  <a:lnTo>
                    <a:pt x="349985" y="121162"/>
                  </a:lnTo>
                  <a:lnTo>
                    <a:pt x="350113" y="121343"/>
                  </a:lnTo>
                  <a:lnTo>
                    <a:pt x="350194" y="121485"/>
                  </a:lnTo>
                  <a:lnTo>
                    <a:pt x="350275" y="121679"/>
                  </a:lnTo>
                  <a:lnTo>
                    <a:pt x="350356" y="121860"/>
                  </a:lnTo>
                  <a:lnTo>
                    <a:pt x="350449" y="122054"/>
                  </a:lnTo>
                  <a:lnTo>
                    <a:pt x="350577" y="122248"/>
                  </a:lnTo>
                  <a:lnTo>
                    <a:pt x="350658" y="122391"/>
                  </a:lnTo>
                  <a:lnTo>
                    <a:pt x="350739" y="122572"/>
                  </a:lnTo>
                  <a:lnTo>
                    <a:pt x="350820" y="122766"/>
                  </a:lnTo>
                  <a:lnTo>
                    <a:pt x="350913" y="122947"/>
                  </a:lnTo>
                  <a:lnTo>
                    <a:pt x="351029" y="123141"/>
                  </a:lnTo>
                  <a:lnTo>
                    <a:pt x="351122" y="123322"/>
                  </a:lnTo>
                  <a:lnTo>
                    <a:pt x="351203" y="123464"/>
                  </a:lnTo>
                  <a:lnTo>
                    <a:pt x="351284" y="123658"/>
                  </a:lnTo>
                  <a:lnTo>
                    <a:pt x="351377" y="123839"/>
                  </a:lnTo>
                  <a:lnTo>
                    <a:pt x="351493" y="124033"/>
                  </a:lnTo>
                  <a:lnTo>
                    <a:pt x="351586" y="124214"/>
                  </a:lnTo>
                  <a:lnTo>
                    <a:pt x="351667" y="124357"/>
                  </a:lnTo>
                  <a:lnTo>
                    <a:pt x="351748" y="124551"/>
                  </a:lnTo>
                  <a:lnTo>
                    <a:pt x="351829" y="124732"/>
                  </a:lnTo>
                  <a:lnTo>
                    <a:pt x="351957" y="124926"/>
                  </a:lnTo>
                  <a:lnTo>
                    <a:pt x="352038" y="125120"/>
                  </a:lnTo>
                  <a:lnTo>
                    <a:pt x="352131" y="125301"/>
                  </a:lnTo>
                  <a:lnTo>
                    <a:pt x="352212" y="125495"/>
                  </a:lnTo>
                  <a:lnTo>
                    <a:pt x="352293" y="125637"/>
                  </a:lnTo>
                  <a:lnTo>
                    <a:pt x="352421" y="125818"/>
                  </a:lnTo>
                  <a:lnTo>
                    <a:pt x="352502" y="126012"/>
                  </a:lnTo>
                  <a:lnTo>
                    <a:pt x="352595" y="126193"/>
                  </a:lnTo>
                  <a:lnTo>
                    <a:pt x="352676" y="126387"/>
                  </a:lnTo>
                  <a:lnTo>
                    <a:pt x="352757" y="126568"/>
                  </a:lnTo>
                  <a:lnTo>
                    <a:pt x="352885" y="126710"/>
                  </a:lnTo>
                  <a:lnTo>
                    <a:pt x="352966" y="126904"/>
                  </a:lnTo>
                  <a:lnTo>
                    <a:pt x="353047" y="127086"/>
                  </a:lnTo>
                  <a:lnTo>
                    <a:pt x="353140" y="127280"/>
                  </a:lnTo>
                  <a:lnTo>
                    <a:pt x="353221" y="127474"/>
                  </a:lnTo>
                  <a:lnTo>
                    <a:pt x="353349" y="127655"/>
                  </a:lnTo>
                  <a:lnTo>
                    <a:pt x="353430" y="127849"/>
                  </a:lnTo>
                  <a:lnTo>
                    <a:pt x="353511" y="128030"/>
                  </a:lnTo>
                  <a:lnTo>
                    <a:pt x="353604" y="128172"/>
                  </a:lnTo>
                  <a:lnTo>
                    <a:pt x="353685" y="128366"/>
                  </a:lnTo>
                  <a:lnTo>
                    <a:pt x="353813" y="128547"/>
                  </a:lnTo>
                  <a:lnTo>
                    <a:pt x="353894" y="128741"/>
                  </a:lnTo>
                  <a:lnTo>
                    <a:pt x="353975" y="128922"/>
                  </a:lnTo>
                  <a:lnTo>
                    <a:pt x="354057" y="129116"/>
                  </a:lnTo>
                  <a:lnTo>
                    <a:pt x="354149" y="129297"/>
                  </a:lnTo>
                  <a:lnTo>
                    <a:pt x="354277" y="129491"/>
                  </a:lnTo>
                  <a:lnTo>
                    <a:pt x="354358" y="129685"/>
                  </a:lnTo>
                  <a:lnTo>
                    <a:pt x="354439" y="129827"/>
                  </a:lnTo>
                  <a:lnTo>
                    <a:pt x="354521" y="130009"/>
                  </a:lnTo>
                  <a:lnTo>
                    <a:pt x="354613" y="130203"/>
                  </a:lnTo>
                  <a:lnTo>
                    <a:pt x="354729" y="130384"/>
                  </a:lnTo>
                  <a:lnTo>
                    <a:pt x="354822" y="130578"/>
                  </a:lnTo>
                  <a:lnTo>
                    <a:pt x="354903" y="130759"/>
                  </a:lnTo>
                  <a:lnTo>
                    <a:pt x="354985" y="130953"/>
                  </a:lnTo>
                  <a:lnTo>
                    <a:pt x="355077" y="131134"/>
                  </a:lnTo>
                  <a:lnTo>
                    <a:pt x="355193" y="131328"/>
                  </a:lnTo>
                  <a:lnTo>
                    <a:pt x="355286" y="131522"/>
                  </a:lnTo>
                  <a:lnTo>
                    <a:pt x="355367" y="131703"/>
                  </a:lnTo>
                  <a:lnTo>
                    <a:pt x="355449" y="131845"/>
                  </a:lnTo>
                  <a:lnTo>
                    <a:pt x="355530" y="132039"/>
                  </a:lnTo>
                  <a:lnTo>
                    <a:pt x="355657" y="132220"/>
                  </a:lnTo>
                  <a:lnTo>
                    <a:pt x="355739" y="132414"/>
                  </a:lnTo>
                  <a:lnTo>
                    <a:pt x="355831" y="132595"/>
                  </a:lnTo>
                  <a:lnTo>
                    <a:pt x="355913" y="132789"/>
                  </a:lnTo>
                  <a:lnTo>
                    <a:pt x="355994" y="132970"/>
                  </a:lnTo>
                  <a:lnTo>
                    <a:pt x="356121" y="133164"/>
                  </a:lnTo>
                  <a:lnTo>
                    <a:pt x="356203" y="133345"/>
                  </a:lnTo>
                  <a:lnTo>
                    <a:pt x="356295" y="133539"/>
                  </a:lnTo>
                  <a:lnTo>
                    <a:pt x="356377" y="133733"/>
                  </a:lnTo>
                  <a:lnTo>
                    <a:pt x="356458" y="133914"/>
                  </a:lnTo>
                  <a:lnTo>
                    <a:pt x="356585" y="134108"/>
                  </a:lnTo>
                  <a:lnTo>
                    <a:pt x="356667" y="134290"/>
                  </a:lnTo>
                  <a:lnTo>
                    <a:pt x="356748" y="134484"/>
                  </a:lnTo>
                  <a:lnTo>
                    <a:pt x="356841" y="134665"/>
                  </a:lnTo>
                  <a:lnTo>
                    <a:pt x="356922" y="134859"/>
                  </a:lnTo>
                  <a:lnTo>
                    <a:pt x="357049" y="135040"/>
                  </a:lnTo>
                  <a:lnTo>
                    <a:pt x="357131" y="135182"/>
                  </a:lnTo>
                  <a:lnTo>
                    <a:pt x="357212" y="135376"/>
                  </a:lnTo>
                  <a:lnTo>
                    <a:pt x="357305" y="135570"/>
                  </a:lnTo>
                  <a:lnTo>
                    <a:pt x="357386" y="135751"/>
                  </a:lnTo>
                  <a:lnTo>
                    <a:pt x="357513" y="135945"/>
                  </a:lnTo>
                  <a:lnTo>
                    <a:pt x="357595" y="136126"/>
                  </a:lnTo>
                  <a:lnTo>
                    <a:pt x="357676" y="136320"/>
                  </a:lnTo>
                  <a:lnTo>
                    <a:pt x="357757" y="136501"/>
                  </a:lnTo>
                  <a:lnTo>
                    <a:pt x="357850" y="136695"/>
                  </a:lnTo>
                  <a:lnTo>
                    <a:pt x="357977" y="136876"/>
                  </a:lnTo>
                  <a:lnTo>
                    <a:pt x="358059" y="137070"/>
                  </a:lnTo>
                  <a:lnTo>
                    <a:pt x="358140" y="137264"/>
                  </a:lnTo>
                  <a:lnTo>
                    <a:pt x="358221" y="137445"/>
                  </a:lnTo>
                  <a:lnTo>
                    <a:pt x="358314" y="137639"/>
                  </a:lnTo>
                  <a:lnTo>
                    <a:pt x="358430" y="137820"/>
                  </a:lnTo>
                  <a:lnTo>
                    <a:pt x="358523" y="138014"/>
                  </a:lnTo>
                  <a:lnTo>
                    <a:pt x="358604" y="138196"/>
                  </a:lnTo>
                  <a:lnTo>
                    <a:pt x="358685" y="138390"/>
                  </a:lnTo>
                  <a:lnTo>
                    <a:pt x="358766" y="138571"/>
                  </a:lnTo>
                  <a:lnTo>
                    <a:pt x="358894" y="138765"/>
                  </a:lnTo>
                  <a:lnTo>
                    <a:pt x="358987" y="138959"/>
                  </a:lnTo>
                  <a:lnTo>
                    <a:pt x="359068" y="139140"/>
                  </a:lnTo>
                  <a:lnTo>
                    <a:pt x="359149" y="139334"/>
                  </a:lnTo>
                  <a:lnTo>
                    <a:pt x="359230" y="139515"/>
                  </a:lnTo>
                  <a:lnTo>
                    <a:pt x="359358" y="139709"/>
                  </a:lnTo>
                  <a:lnTo>
                    <a:pt x="359439" y="139890"/>
                  </a:lnTo>
                  <a:lnTo>
                    <a:pt x="359532" y="140084"/>
                  </a:lnTo>
                  <a:lnTo>
                    <a:pt x="359613" y="140265"/>
                  </a:lnTo>
                  <a:lnTo>
                    <a:pt x="359694" y="140459"/>
                  </a:lnTo>
                  <a:lnTo>
                    <a:pt x="359822" y="140653"/>
                  </a:lnTo>
                  <a:lnTo>
                    <a:pt x="359903" y="140834"/>
                  </a:lnTo>
                  <a:lnTo>
                    <a:pt x="359996" y="141028"/>
                  </a:lnTo>
                  <a:lnTo>
                    <a:pt x="360077" y="141209"/>
                  </a:lnTo>
                  <a:lnTo>
                    <a:pt x="360158" y="141403"/>
                  </a:lnTo>
                  <a:lnTo>
                    <a:pt x="360286" y="141584"/>
                  </a:lnTo>
                  <a:lnTo>
                    <a:pt x="360367" y="141778"/>
                  </a:lnTo>
                  <a:lnTo>
                    <a:pt x="360448" y="142011"/>
                  </a:lnTo>
                  <a:lnTo>
                    <a:pt x="360541" y="142205"/>
                  </a:lnTo>
                  <a:lnTo>
                    <a:pt x="360622" y="142386"/>
                  </a:lnTo>
                  <a:lnTo>
                    <a:pt x="360750" y="142580"/>
                  </a:lnTo>
                  <a:lnTo>
                    <a:pt x="360831" y="142761"/>
                  </a:lnTo>
                  <a:lnTo>
                    <a:pt x="360912" y="142955"/>
                  </a:lnTo>
                  <a:lnTo>
                    <a:pt x="361005" y="143136"/>
                  </a:lnTo>
                  <a:lnTo>
                    <a:pt x="361086" y="143330"/>
                  </a:lnTo>
                  <a:lnTo>
                    <a:pt x="361214" y="143524"/>
                  </a:lnTo>
                  <a:lnTo>
                    <a:pt x="361295" y="143705"/>
                  </a:lnTo>
                  <a:lnTo>
                    <a:pt x="361376" y="143899"/>
                  </a:lnTo>
                  <a:lnTo>
                    <a:pt x="361457" y="144080"/>
                  </a:lnTo>
                  <a:lnTo>
                    <a:pt x="361550" y="144274"/>
                  </a:lnTo>
                  <a:lnTo>
                    <a:pt x="361678" y="144455"/>
                  </a:lnTo>
                  <a:lnTo>
                    <a:pt x="361759" y="144649"/>
                  </a:lnTo>
                  <a:lnTo>
                    <a:pt x="361840" y="144830"/>
                  </a:lnTo>
                  <a:lnTo>
                    <a:pt x="361921" y="145024"/>
                  </a:lnTo>
                  <a:lnTo>
                    <a:pt x="362014" y="145257"/>
                  </a:lnTo>
                  <a:lnTo>
                    <a:pt x="362130" y="145451"/>
                  </a:lnTo>
                  <a:lnTo>
                    <a:pt x="362223" y="145632"/>
                  </a:lnTo>
                  <a:lnTo>
                    <a:pt x="362304" y="145826"/>
                  </a:lnTo>
                  <a:lnTo>
                    <a:pt x="362385" y="146007"/>
                  </a:lnTo>
                  <a:lnTo>
                    <a:pt x="362467" y="146201"/>
                  </a:lnTo>
                  <a:lnTo>
                    <a:pt x="362594" y="146395"/>
                  </a:lnTo>
                  <a:lnTo>
                    <a:pt x="362687" y="146577"/>
                  </a:lnTo>
                  <a:lnTo>
                    <a:pt x="362768" y="146771"/>
                  </a:lnTo>
                  <a:lnTo>
                    <a:pt x="362849" y="146952"/>
                  </a:lnTo>
                  <a:lnTo>
                    <a:pt x="362931" y="147146"/>
                  </a:lnTo>
                  <a:lnTo>
                    <a:pt x="363058" y="147327"/>
                  </a:lnTo>
                  <a:lnTo>
                    <a:pt x="363139" y="147572"/>
                  </a:lnTo>
                  <a:lnTo>
                    <a:pt x="363232" y="147753"/>
                  </a:lnTo>
                  <a:lnTo>
                    <a:pt x="363313" y="147947"/>
                  </a:lnTo>
                  <a:lnTo>
                    <a:pt x="363395" y="148129"/>
                  </a:lnTo>
                  <a:lnTo>
                    <a:pt x="363522" y="148323"/>
                  </a:lnTo>
                  <a:lnTo>
                    <a:pt x="363603" y="148504"/>
                  </a:lnTo>
                  <a:lnTo>
                    <a:pt x="363696" y="148698"/>
                  </a:lnTo>
                  <a:lnTo>
                    <a:pt x="363777" y="148879"/>
                  </a:lnTo>
                  <a:lnTo>
                    <a:pt x="363859" y="149073"/>
                  </a:lnTo>
                  <a:lnTo>
                    <a:pt x="363986" y="149306"/>
                  </a:lnTo>
                  <a:lnTo>
                    <a:pt x="364067" y="149500"/>
                  </a:lnTo>
                  <a:lnTo>
                    <a:pt x="364149" y="149681"/>
                  </a:lnTo>
                  <a:lnTo>
                    <a:pt x="364241" y="149875"/>
                  </a:lnTo>
                  <a:lnTo>
                    <a:pt x="364323" y="150056"/>
                  </a:lnTo>
                  <a:lnTo>
                    <a:pt x="364450" y="150250"/>
                  </a:lnTo>
                  <a:lnTo>
                    <a:pt x="364531" y="150444"/>
                  </a:lnTo>
                  <a:lnTo>
                    <a:pt x="364613" y="150625"/>
                  </a:lnTo>
                  <a:lnTo>
                    <a:pt x="364705" y="150858"/>
                  </a:lnTo>
                  <a:lnTo>
                    <a:pt x="364787" y="151052"/>
                  </a:lnTo>
                  <a:lnTo>
                    <a:pt x="364914" y="151233"/>
                  </a:lnTo>
                  <a:lnTo>
                    <a:pt x="364995" y="151427"/>
                  </a:lnTo>
                  <a:lnTo>
                    <a:pt x="365077" y="151621"/>
                  </a:lnTo>
                  <a:lnTo>
                    <a:pt x="365158" y="151802"/>
                  </a:lnTo>
                  <a:lnTo>
                    <a:pt x="365251" y="151996"/>
                  </a:lnTo>
                  <a:lnTo>
                    <a:pt x="365378" y="152229"/>
                  </a:lnTo>
                  <a:lnTo>
                    <a:pt x="365459" y="152410"/>
                  </a:lnTo>
                  <a:lnTo>
                    <a:pt x="365541" y="152604"/>
                  </a:lnTo>
                  <a:lnTo>
                    <a:pt x="365622" y="152798"/>
                  </a:lnTo>
                  <a:lnTo>
                    <a:pt x="365715" y="152979"/>
                  </a:lnTo>
                  <a:lnTo>
                    <a:pt x="365831" y="153173"/>
                  </a:lnTo>
                  <a:lnTo>
                    <a:pt x="365923" y="153405"/>
                  </a:lnTo>
                  <a:lnTo>
                    <a:pt x="366005" y="153587"/>
                  </a:lnTo>
                  <a:lnTo>
                    <a:pt x="366086" y="153781"/>
                  </a:lnTo>
                  <a:lnTo>
                    <a:pt x="366167" y="153975"/>
                  </a:lnTo>
                  <a:lnTo>
                    <a:pt x="366295" y="154156"/>
                  </a:lnTo>
                  <a:lnTo>
                    <a:pt x="366387" y="154350"/>
                  </a:lnTo>
                  <a:lnTo>
                    <a:pt x="366469" y="154582"/>
                  </a:lnTo>
                  <a:lnTo>
                    <a:pt x="366550" y="154764"/>
                  </a:lnTo>
                  <a:lnTo>
                    <a:pt x="366631" y="154958"/>
                  </a:lnTo>
                  <a:lnTo>
                    <a:pt x="366759" y="155139"/>
                  </a:lnTo>
                  <a:lnTo>
                    <a:pt x="366851" y="155333"/>
                  </a:lnTo>
                  <a:lnTo>
                    <a:pt x="366933" y="155527"/>
                  </a:lnTo>
                  <a:lnTo>
                    <a:pt x="367014" y="155759"/>
                  </a:lnTo>
                  <a:lnTo>
                    <a:pt x="367095" y="155940"/>
                  </a:lnTo>
                  <a:lnTo>
                    <a:pt x="367223" y="156134"/>
                  </a:lnTo>
                  <a:lnTo>
                    <a:pt x="367304" y="156316"/>
                  </a:lnTo>
                  <a:lnTo>
                    <a:pt x="367397" y="156510"/>
                  </a:lnTo>
                  <a:lnTo>
                    <a:pt x="367478" y="156742"/>
                  </a:lnTo>
                  <a:lnTo>
                    <a:pt x="367559" y="156936"/>
                  </a:lnTo>
                  <a:lnTo>
                    <a:pt x="367687" y="157117"/>
                  </a:lnTo>
                  <a:lnTo>
                    <a:pt x="367768" y="157311"/>
                  </a:lnTo>
                  <a:lnTo>
                    <a:pt x="367849" y="157493"/>
                  </a:lnTo>
                  <a:lnTo>
                    <a:pt x="367942" y="157738"/>
                  </a:lnTo>
                  <a:lnTo>
                    <a:pt x="368023" y="157919"/>
                  </a:lnTo>
                  <a:lnTo>
                    <a:pt x="368151" y="158113"/>
                  </a:lnTo>
                </a:path>
                <a:path w="925195" h="787400">
                  <a:moveTo>
                    <a:pt x="368151" y="158113"/>
                  </a:moveTo>
                  <a:lnTo>
                    <a:pt x="368232" y="158294"/>
                  </a:lnTo>
                  <a:lnTo>
                    <a:pt x="368313" y="158488"/>
                  </a:lnTo>
                  <a:lnTo>
                    <a:pt x="368406" y="158721"/>
                  </a:lnTo>
                  <a:lnTo>
                    <a:pt x="368487" y="158915"/>
                  </a:lnTo>
                  <a:lnTo>
                    <a:pt x="368615" y="159096"/>
                  </a:lnTo>
                  <a:lnTo>
                    <a:pt x="368696" y="159290"/>
                  </a:lnTo>
                  <a:lnTo>
                    <a:pt x="368777" y="159471"/>
                  </a:lnTo>
                  <a:lnTo>
                    <a:pt x="368858" y="159717"/>
                  </a:lnTo>
                  <a:lnTo>
                    <a:pt x="368951" y="159898"/>
                  </a:lnTo>
                  <a:lnTo>
                    <a:pt x="369079" y="160092"/>
                  </a:lnTo>
                  <a:lnTo>
                    <a:pt x="369160" y="160273"/>
                  </a:lnTo>
                  <a:lnTo>
                    <a:pt x="369241" y="160506"/>
                  </a:lnTo>
                  <a:lnTo>
                    <a:pt x="369322" y="160700"/>
                  </a:lnTo>
                  <a:lnTo>
                    <a:pt x="369415" y="160881"/>
                  </a:lnTo>
                  <a:lnTo>
                    <a:pt x="369531" y="161075"/>
                  </a:lnTo>
                  <a:lnTo>
                    <a:pt x="369624" y="161308"/>
                  </a:lnTo>
                  <a:lnTo>
                    <a:pt x="369705" y="161502"/>
                  </a:lnTo>
                  <a:lnTo>
                    <a:pt x="369786" y="161683"/>
                  </a:lnTo>
                  <a:lnTo>
                    <a:pt x="369867" y="161877"/>
                  </a:lnTo>
                  <a:lnTo>
                    <a:pt x="370331" y="162912"/>
                  </a:lnTo>
                  <a:lnTo>
                    <a:pt x="370459" y="163106"/>
                  </a:lnTo>
                  <a:lnTo>
                    <a:pt x="370552" y="163287"/>
                  </a:lnTo>
                  <a:lnTo>
                    <a:pt x="370633" y="163481"/>
                  </a:lnTo>
                  <a:lnTo>
                    <a:pt x="370714" y="163714"/>
                  </a:lnTo>
                  <a:lnTo>
                    <a:pt x="370796" y="163895"/>
                  </a:lnTo>
                  <a:lnTo>
                    <a:pt x="370923" y="164089"/>
                  </a:lnTo>
                  <a:lnTo>
                    <a:pt x="371004" y="164283"/>
                  </a:lnTo>
                  <a:lnTo>
                    <a:pt x="371097" y="164515"/>
                  </a:lnTo>
                  <a:lnTo>
                    <a:pt x="371178" y="164697"/>
                  </a:lnTo>
                  <a:lnTo>
                    <a:pt x="371260" y="164891"/>
                  </a:lnTo>
                  <a:lnTo>
                    <a:pt x="371387" y="165123"/>
                  </a:lnTo>
                  <a:lnTo>
                    <a:pt x="371468" y="165317"/>
                  </a:lnTo>
                  <a:lnTo>
                    <a:pt x="371550" y="165498"/>
                  </a:lnTo>
                  <a:lnTo>
                    <a:pt x="371642" y="165692"/>
                  </a:lnTo>
                  <a:lnTo>
                    <a:pt x="371724" y="165925"/>
                  </a:lnTo>
                  <a:lnTo>
                    <a:pt x="371851" y="166106"/>
                  </a:lnTo>
                  <a:lnTo>
                    <a:pt x="371932" y="166300"/>
                  </a:lnTo>
                  <a:lnTo>
                    <a:pt x="372014" y="166533"/>
                  </a:lnTo>
                  <a:lnTo>
                    <a:pt x="372106" y="166727"/>
                  </a:lnTo>
                  <a:lnTo>
                    <a:pt x="372188" y="166908"/>
                  </a:lnTo>
                  <a:lnTo>
                    <a:pt x="372315" y="167102"/>
                  </a:lnTo>
                  <a:lnTo>
                    <a:pt x="372396" y="167335"/>
                  </a:lnTo>
                  <a:lnTo>
                    <a:pt x="372478" y="167529"/>
                  </a:lnTo>
                  <a:lnTo>
                    <a:pt x="372570" y="167710"/>
                  </a:lnTo>
                  <a:lnTo>
                    <a:pt x="372652" y="167943"/>
                  </a:lnTo>
                  <a:lnTo>
                    <a:pt x="372779" y="168137"/>
                  </a:lnTo>
                  <a:lnTo>
                    <a:pt x="372860" y="168331"/>
                  </a:lnTo>
                  <a:lnTo>
                    <a:pt x="372942" y="168564"/>
                  </a:lnTo>
                  <a:lnTo>
                    <a:pt x="373023" y="168745"/>
                  </a:lnTo>
                  <a:lnTo>
                    <a:pt x="373116" y="168939"/>
                  </a:lnTo>
                  <a:lnTo>
                    <a:pt x="373232" y="169120"/>
                  </a:lnTo>
                  <a:lnTo>
                    <a:pt x="373324" y="169366"/>
                  </a:lnTo>
                  <a:lnTo>
                    <a:pt x="373406" y="169547"/>
                  </a:lnTo>
                  <a:lnTo>
                    <a:pt x="373487" y="169741"/>
                  </a:lnTo>
                  <a:lnTo>
                    <a:pt x="373568" y="169973"/>
                  </a:lnTo>
                  <a:lnTo>
                    <a:pt x="373696" y="170155"/>
                  </a:lnTo>
                  <a:lnTo>
                    <a:pt x="373788" y="170349"/>
                  </a:lnTo>
                  <a:lnTo>
                    <a:pt x="373870" y="170581"/>
                  </a:lnTo>
                  <a:lnTo>
                    <a:pt x="373951" y="170775"/>
                  </a:lnTo>
                  <a:lnTo>
                    <a:pt x="374032" y="170956"/>
                  </a:lnTo>
                  <a:lnTo>
                    <a:pt x="374160" y="171202"/>
                  </a:lnTo>
                  <a:lnTo>
                    <a:pt x="374252" y="171383"/>
                  </a:lnTo>
                  <a:lnTo>
                    <a:pt x="374334" y="171577"/>
                  </a:lnTo>
                  <a:lnTo>
                    <a:pt x="374415" y="171810"/>
                  </a:lnTo>
                  <a:lnTo>
                    <a:pt x="374496" y="171991"/>
                  </a:lnTo>
                  <a:lnTo>
                    <a:pt x="374624" y="172185"/>
                  </a:lnTo>
                  <a:lnTo>
                    <a:pt x="374705" y="172418"/>
                  </a:lnTo>
                  <a:lnTo>
                    <a:pt x="374798" y="172612"/>
                  </a:lnTo>
                  <a:lnTo>
                    <a:pt x="374879" y="172793"/>
                  </a:lnTo>
                  <a:lnTo>
                    <a:pt x="374960" y="173026"/>
                  </a:lnTo>
                  <a:lnTo>
                    <a:pt x="375088" y="173220"/>
                  </a:lnTo>
                  <a:lnTo>
                    <a:pt x="375169" y="173414"/>
                  </a:lnTo>
                  <a:lnTo>
                    <a:pt x="375250" y="173647"/>
                  </a:lnTo>
                  <a:lnTo>
                    <a:pt x="375343" y="173828"/>
                  </a:lnTo>
                  <a:lnTo>
                    <a:pt x="375424" y="174073"/>
                  </a:lnTo>
                  <a:lnTo>
                    <a:pt x="375552" y="174255"/>
                  </a:lnTo>
                  <a:lnTo>
                    <a:pt x="375633" y="174449"/>
                  </a:lnTo>
                  <a:lnTo>
                    <a:pt x="375714" y="174681"/>
                  </a:lnTo>
                  <a:lnTo>
                    <a:pt x="375807" y="174862"/>
                  </a:lnTo>
                  <a:lnTo>
                    <a:pt x="375888" y="175056"/>
                  </a:lnTo>
                  <a:lnTo>
                    <a:pt x="376016" y="175289"/>
                  </a:lnTo>
                  <a:lnTo>
                    <a:pt x="376097" y="175483"/>
                  </a:lnTo>
                  <a:lnTo>
                    <a:pt x="376178" y="175716"/>
                  </a:lnTo>
                  <a:lnTo>
                    <a:pt x="376271" y="175897"/>
                  </a:lnTo>
                  <a:lnTo>
                    <a:pt x="376352" y="176091"/>
                  </a:lnTo>
                  <a:lnTo>
                    <a:pt x="376480" y="176324"/>
                  </a:lnTo>
                  <a:lnTo>
                    <a:pt x="376561" y="176518"/>
                  </a:lnTo>
                  <a:lnTo>
                    <a:pt x="376642" y="176699"/>
                  </a:lnTo>
                  <a:lnTo>
                    <a:pt x="376723" y="176945"/>
                  </a:lnTo>
                  <a:lnTo>
                    <a:pt x="376816" y="177126"/>
                  </a:lnTo>
                  <a:lnTo>
                    <a:pt x="376932" y="177359"/>
                  </a:lnTo>
                  <a:lnTo>
                    <a:pt x="377025" y="177553"/>
                  </a:lnTo>
                  <a:lnTo>
                    <a:pt x="377106" y="177734"/>
                  </a:lnTo>
                  <a:lnTo>
                    <a:pt x="377187" y="177979"/>
                  </a:lnTo>
                  <a:lnTo>
                    <a:pt x="377268" y="178160"/>
                  </a:lnTo>
                  <a:lnTo>
                    <a:pt x="377396" y="178393"/>
                  </a:lnTo>
                  <a:lnTo>
                    <a:pt x="377489" y="178587"/>
                  </a:lnTo>
                  <a:lnTo>
                    <a:pt x="377570" y="178768"/>
                  </a:lnTo>
                  <a:lnTo>
                    <a:pt x="377651" y="179014"/>
                  </a:lnTo>
                  <a:lnTo>
                    <a:pt x="377732" y="179195"/>
                  </a:lnTo>
                  <a:lnTo>
                    <a:pt x="377860" y="179428"/>
                  </a:lnTo>
                  <a:lnTo>
                    <a:pt x="377941" y="179622"/>
                  </a:lnTo>
                  <a:lnTo>
                    <a:pt x="378034" y="179816"/>
                  </a:lnTo>
                  <a:lnTo>
                    <a:pt x="378115" y="180049"/>
                  </a:lnTo>
                  <a:lnTo>
                    <a:pt x="378196" y="180230"/>
                  </a:lnTo>
                  <a:lnTo>
                    <a:pt x="378324" y="180463"/>
                  </a:lnTo>
                  <a:lnTo>
                    <a:pt x="378405" y="180657"/>
                  </a:lnTo>
                  <a:lnTo>
                    <a:pt x="378498" y="180851"/>
                  </a:lnTo>
                  <a:lnTo>
                    <a:pt x="378579" y="181084"/>
                  </a:lnTo>
                  <a:lnTo>
                    <a:pt x="378707" y="181265"/>
                  </a:lnTo>
                  <a:lnTo>
                    <a:pt x="378788" y="181510"/>
                  </a:lnTo>
                  <a:lnTo>
                    <a:pt x="378869" y="181691"/>
                  </a:lnTo>
                  <a:lnTo>
                    <a:pt x="378950" y="181924"/>
                  </a:lnTo>
                  <a:lnTo>
                    <a:pt x="379043" y="182118"/>
                  </a:lnTo>
                  <a:lnTo>
                    <a:pt x="379171" y="182299"/>
                  </a:lnTo>
                  <a:lnTo>
                    <a:pt x="379252" y="182545"/>
                  </a:lnTo>
                  <a:lnTo>
                    <a:pt x="379333" y="182726"/>
                  </a:lnTo>
                  <a:lnTo>
                    <a:pt x="379414" y="182959"/>
                  </a:lnTo>
                  <a:lnTo>
                    <a:pt x="379507" y="183153"/>
                  </a:lnTo>
                  <a:lnTo>
                    <a:pt x="379623" y="183386"/>
                  </a:lnTo>
                  <a:lnTo>
                    <a:pt x="379716" y="183580"/>
                  </a:lnTo>
                  <a:lnTo>
                    <a:pt x="379797" y="183812"/>
                  </a:lnTo>
                  <a:lnTo>
                    <a:pt x="379878" y="183994"/>
                  </a:lnTo>
                  <a:lnTo>
                    <a:pt x="379971" y="184188"/>
                  </a:lnTo>
                  <a:lnTo>
                    <a:pt x="380087" y="184420"/>
                  </a:lnTo>
                  <a:lnTo>
                    <a:pt x="380180" y="184614"/>
                  </a:lnTo>
                  <a:lnTo>
                    <a:pt x="380261" y="184847"/>
                  </a:lnTo>
                  <a:lnTo>
                    <a:pt x="380342" y="185028"/>
                  </a:lnTo>
                  <a:lnTo>
                    <a:pt x="380424" y="185274"/>
                  </a:lnTo>
                  <a:lnTo>
                    <a:pt x="380551" y="185455"/>
                  </a:lnTo>
                  <a:lnTo>
                    <a:pt x="380632" y="185688"/>
                  </a:lnTo>
                  <a:lnTo>
                    <a:pt x="380725" y="185882"/>
                  </a:lnTo>
                  <a:lnTo>
                    <a:pt x="380806" y="186115"/>
                  </a:lnTo>
                  <a:lnTo>
                    <a:pt x="380888" y="186309"/>
                  </a:lnTo>
                  <a:lnTo>
                    <a:pt x="381015" y="186490"/>
                  </a:lnTo>
                  <a:lnTo>
                    <a:pt x="381096" y="186723"/>
                  </a:lnTo>
                  <a:lnTo>
                    <a:pt x="381189" y="186917"/>
                  </a:lnTo>
                  <a:lnTo>
                    <a:pt x="381270" y="187149"/>
                  </a:lnTo>
                  <a:lnTo>
                    <a:pt x="381352" y="187343"/>
                  </a:lnTo>
                  <a:lnTo>
                    <a:pt x="381479" y="187576"/>
                  </a:lnTo>
                  <a:lnTo>
                    <a:pt x="381560" y="187770"/>
                  </a:lnTo>
                  <a:lnTo>
                    <a:pt x="381642" y="188003"/>
                  </a:lnTo>
                  <a:lnTo>
                    <a:pt x="381734" y="188184"/>
                  </a:lnTo>
                  <a:lnTo>
                    <a:pt x="381816" y="188430"/>
                  </a:lnTo>
                  <a:lnTo>
                    <a:pt x="381943" y="188611"/>
                  </a:lnTo>
                  <a:lnTo>
                    <a:pt x="382024" y="188844"/>
                  </a:lnTo>
                  <a:lnTo>
                    <a:pt x="382106" y="189038"/>
                  </a:lnTo>
                  <a:lnTo>
                    <a:pt x="382198" y="189270"/>
                  </a:lnTo>
                  <a:lnTo>
                    <a:pt x="382280" y="189465"/>
                  </a:lnTo>
                  <a:lnTo>
                    <a:pt x="382407" y="189697"/>
                  </a:lnTo>
                  <a:lnTo>
                    <a:pt x="382488" y="189878"/>
                  </a:lnTo>
                  <a:lnTo>
                    <a:pt x="382570" y="190124"/>
                  </a:lnTo>
                  <a:lnTo>
                    <a:pt x="382651" y="190305"/>
                  </a:lnTo>
                  <a:lnTo>
                    <a:pt x="382744" y="190538"/>
                  </a:lnTo>
                  <a:lnTo>
                    <a:pt x="382871" y="190732"/>
                  </a:lnTo>
                  <a:lnTo>
                    <a:pt x="382952" y="190965"/>
                  </a:lnTo>
                  <a:lnTo>
                    <a:pt x="383034" y="191159"/>
                  </a:lnTo>
                  <a:lnTo>
                    <a:pt x="383115" y="191392"/>
                  </a:lnTo>
                  <a:lnTo>
                    <a:pt x="383208" y="191573"/>
                  </a:lnTo>
                  <a:lnTo>
                    <a:pt x="383324" y="191818"/>
                  </a:lnTo>
                  <a:lnTo>
                    <a:pt x="383416" y="191999"/>
                  </a:lnTo>
                  <a:lnTo>
                    <a:pt x="383498" y="192232"/>
                  </a:lnTo>
                  <a:lnTo>
                    <a:pt x="383579" y="192426"/>
                  </a:lnTo>
                  <a:lnTo>
                    <a:pt x="383660" y="192659"/>
                  </a:lnTo>
                  <a:lnTo>
                    <a:pt x="383788" y="192853"/>
                  </a:lnTo>
                  <a:lnTo>
                    <a:pt x="383880" y="193086"/>
                  </a:lnTo>
                  <a:lnTo>
                    <a:pt x="383962" y="193267"/>
                  </a:lnTo>
                  <a:lnTo>
                    <a:pt x="384043" y="193513"/>
                  </a:lnTo>
                  <a:lnTo>
                    <a:pt x="384124" y="193694"/>
                  </a:lnTo>
                  <a:lnTo>
                    <a:pt x="384252" y="193927"/>
                  </a:lnTo>
                  <a:lnTo>
                    <a:pt x="384333" y="194121"/>
                  </a:lnTo>
                  <a:lnTo>
                    <a:pt x="384426" y="194353"/>
                  </a:lnTo>
                  <a:lnTo>
                    <a:pt x="384507" y="194547"/>
                  </a:lnTo>
                  <a:lnTo>
                    <a:pt x="384588" y="194780"/>
                  </a:lnTo>
                  <a:lnTo>
                    <a:pt x="384716" y="195013"/>
                  </a:lnTo>
                  <a:lnTo>
                    <a:pt x="384797" y="195207"/>
                  </a:lnTo>
                  <a:lnTo>
                    <a:pt x="384890" y="195440"/>
                  </a:lnTo>
                  <a:lnTo>
                    <a:pt x="384971" y="195621"/>
                  </a:lnTo>
                  <a:lnTo>
                    <a:pt x="385052" y="195867"/>
                  </a:lnTo>
                  <a:lnTo>
                    <a:pt x="385180" y="196048"/>
                  </a:lnTo>
                  <a:lnTo>
                    <a:pt x="385261" y="196281"/>
                  </a:lnTo>
                  <a:lnTo>
                    <a:pt x="385342" y="196475"/>
                  </a:lnTo>
                  <a:lnTo>
                    <a:pt x="385435" y="196707"/>
                  </a:lnTo>
                  <a:lnTo>
                    <a:pt x="385516" y="196901"/>
                  </a:lnTo>
                  <a:lnTo>
                    <a:pt x="385644" y="197134"/>
                  </a:lnTo>
                  <a:lnTo>
                    <a:pt x="385725" y="197367"/>
                  </a:lnTo>
                  <a:lnTo>
                    <a:pt x="385806" y="197561"/>
                  </a:lnTo>
                  <a:lnTo>
                    <a:pt x="385899" y="197794"/>
                  </a:lnTo>
                  <a:lnTo>
                    <a:pt x="385980" y="197975"/>
                  </a:lnTo>
                  <a:lnTo>
                    <a:pt x="386108" y="198208"/>
                  </a:lnTo>
                  <a:lnTo>
                    <a:pt x="386189" y="198402"/>
                  </a:lnTo>
                  <a:lnTo>
                    <a:pt x="386270" y="198634"/>
                  </a:lnTo>
                  <a:lnTo>
                    <a:pt x="386351" y="198828"/>
                  </a:lnTo>
                  <a:lnTo>
                    <a:pt x="386444" y="199061"/>
                  </a:lnTo>
                  <a:lnTo>
                    <a:pt x="386572" y="199294"/>
                  </a:lnTo>
                </a:path>
                <a:path w="925195" h="787400">
                  <a:moveTo>
                    <a:pt x="386572" y="199294"/>
                  </a:moveTo>
                  <a:lnTo>
                    <a:pt x="386653" y="199488"/>
                  </a:lnTo>
                  <a:lnTo>
                    <a:pt x="386734" y="199721"/>
                  </a:lnTo>
                  <a:lnTo>
                    <a:pt x="386815" y="199915"/>
                  </a:lnTo>
                  <a:lnTo>
                    <a:pt x="386908" y="200148"/>
                  </a:lnTo>
                  <a:lnTo>
                    <a:pt x="387024" y="200329"/>
                  </a:lnTo>
                  <a:lnTo>
                    <a:pt x="387117" y="200562"/>
                  </a:lnTo>
                  <a:lnTo>
                    <a:pt x="387198" y="200807"/>
                  </a:lnTo>
                  <a:lnTo>
                    <a:pt x="387279" y="200988"/>
                  </a:lnTo>
                  <a:lnTo>
                    <a:pt x="387360" y="201221"/>
                  </a:lnTo>
                  <a:lnTo>
                    <a:pt x="387488" y="201415"/>
                  </a:lnTo>
                  <a:lnTo>
                    <a:pt x="387581" y="201648"/>
                  </a:lnTo>
                  <a:lnTo>
                    <a:pt x="387662" y="201881"/>
                  </a:lnTo>
                  <a:lnTo>
                    <a:pt x="387743" y="202075"/>
                  </a:lnTo>
                  <a:lnTo>
                    <a:pt x="387824" y="202308"/>
                  </a:lnTo>
                  <a:lnTo>
                    <a:pt x="387952" y="202502"/>
                  </a:lnTo>
                  <a:lnTo>
                    <a:pt x="388033" y="202734"/>
                  </a:lnTo>
                  <a:lnTo>
                    <a:pt x="388126" y="202915"/>
                  </a:lnTo>
                  <a:lnTo>
                    <a:pt x="388207" y="203161"/>
                  </a:lnTo>
                  <a:lnTo>
                    <a:pt x="388288" y="203394"/>
                  </a:lnTo>
                  <a:lnTo>
                    <a:pt x="388416" y="203575"/>
                  </a:lnTo>
                  <a:lnTo>
                    <a:pt x="388497" y="203821"/>
                  </a:lnTo>
                  <a:lnTo>
                    <a:pt x="388590" y="204002"/>
                  </a:lnTo>
                  <a:lnTo>
                    <a:pt x="388671" y="204235"/>
                  </a:lnTo>
                  <a:lnTo>
                    <a:pt x="388752" y="204480"/>
                  </a:lnTo>
                  <a:lnTo>
                    <a:pt x="388880" y="204662"/>
                  </a:lnTo>
                  <a:lnTo>
                    <a:pt x="388961" y="204894"/>
                  </a:lnTo>
                  <a:lnTo>
                    <a:pt x="389042" y="205127"/>
                  </a:lnTo>
                  <a:lnTo>
                    <a:pt x="389135" y="205321"/>
                  </a:lnTo>
                  <a:lnTo>
                    <a:pt x="389216" y="205554"/>
                  </a:lnTo>
                  <a:lnTo>
                    <a:pt x="389344" y="205748"/>
                  </a:lnTo>
                  <a:lnTo>
                    <a:pt x="389425" y="205981"/>
                  </a:lnTo>
                  <a:lnTo>
                    <a:pt x="389506" y="206214"/>
                  </a:lnTo>
                  <a:lnTo>
                    <a:pt x="389599" y="206408"/>
                  </a:lnTo>
                  <a:lnTo>
                    <a:pt x="389680" y="206640"/>
                  </a:lnTo>
                  <a:lnTo>
                    <a:pt x="389808" y="206821"/>
                  </a:lnTo>
                  <a:lnTo>
                    <a:pt x="389889" y="207067"/>
                  </a:lnTo>
                  <a:lnTo>
                    <a:pt x="389970" y="207300"/>
                  </a:lnTo>
                  <a:lnTo>
                    <a:pt x="390052" y="207481"/>
                  </a:lnTo>
                  <a:lnTo>
                    <a:pt x="390144" y="207727"/>
                  </a:lnTo>
                  <a:lnTo>
                    <a:pt x="390272" y="207960"/>
                  </a:lnTo>
                  <a:lnTo>
                    <a:pt x="390353" y="208141"/>
                  </a:lnTo>
                  <a:lnTo>
                    <a:pt x="390434" y="208386"/>
                  </a:lnTo>
                  <a:lnTo>
                    <a:pt x="390516" y="208619"/>
                  </a:lnTo>
                  <a:lnTo>
                    <a:pt x="390608" y="208800"/>
                  </a:lnTo>
                  <a:lnTo>
                    <a:pt x="390724" y="209046"/>
                  </a:lnTo>
                  <a:lnTo>
                    <a:pt x="390817" y="209227"/>
                  </a:lnTo>
                  <a:lnTo>
                    <a:pt x="390898" y="209460"/>
                  </a:lnTo>
                  <a:lnTo>
                    <a:pt x="390980" y="209693"/>
                  </a:lnTo>
                  <a:lnTo>
                    <a:pt x="391061" y="209887"/>
                  </a:lnTo>
                  <a:lnTo>
                    <a:pt x="391188" y="210120"/>
                  </a:lnTo>
                  <a:lnTo>
                    <a:pt x="391281" y="210352"/>
                  </a:lnTo>
                  <a:lnTo>
                    <a:pt x="391362" y="210546"/>
                  </a:lnTo>
                  <a:lnTo>
                    <a:pt x="391444" y="210779"/>
                  </a:lnTo>
                  <a:lnTo>
                    <a:pt x="391525" y="211012"/>
                  </a:lnTo>
                  <a:lnTo>
                    <a:pt x="391652" y="211206"/>
                  </a:lnTo>
                  <a:lnTo>
                    <a:pt x="391734" y="211439"/>
                  </a:lnTo>
                  <a:lnTo>
                    <a:pt x="391826" y="211672"/>
                  </a:lnTo>
                  <a:lnTo>
                    <a:pt x="391908" y="211866"/>
                  </a:lnTo>
                  <a:lnTo>
                    <a:pt x="391989" y="212098"/>
                  </a:lnTo>
                  <a:lnTo>
                    <a:pt x="392116" y="212331"/>
                  </a:lnTo>
                  <a:lnTo>
                    <a:pt x="392198" y="212525"/>
                  </a:lnTo>
                  <a:lnTo>
                    <a:pt x="392290" y="212758"/>
                  </a:lnTo>
                  <a:lnTo>
                    <a:pt x="392372" y="212991"/>
                  </a:lnTo>
                  <a:lnTo>
                    <a:pt x="392453" y="213185"/>
                  </a:lnTo>
                  <a:lnTo>
                    <a:pt x="392580" y="213418"/>
                  </a:lnTo>
                  <a:lnTo>
                    <a:pt x="392662" y="213650"/>
                  </a:lnTo>
                  <a:lnTo>
                    <a:pt x="392743" y="213844"/>
                  </a:lnTo>
                  <a:lnTo>
                    <a:pt x="392836" y="214077"/>
                  </a:lnTo>
                  <a:lnTo>
                    <a:pt x="392917" y="214310"/>
                  </a:lnTo>
                  <a:lnTo>
                    <a:pt x="393044" y="214504"/>
                  </a:lnTo>
                  <a:lnTo>
                    <a:pt x="393126" y="214737"/>
                  </a:lnTo>
                  <a:lnTo>
                    <a:pt x="393207" y="214970"/>
                  </a:lnTo>
                  <a:lnTo>
                    <a:pt x="393300" y="215164"/>
                  </a:lnTo>
                  <a:lnTo>
                    <a:pt x="393381" y="215396"/>
                  </a:lnTo>
                  <a:lnTo>
                    <a:pt x="393508" y="215629"/>
                  </a:lnTo>
                  <a:lnTo>
                    <a:pt x="393590" y="215823"/>
                  </a:lnTo>
                  <a:lnTo>
                    <a:pt x="393671" y="216056"/>
                  </a:lnTo>
                  <a:lnTo>
                    <a:pt x="393752" y="216289"/>
                  </a:lnTo>
                  <a:lnTo>
                    <a:pt x="393845" y="216483"/>
                  </a:lnTo>
                  <a:lnTo>
                    <a:pt x="393972" y="216716"/>
                  </a:lnTo>
                  <a:lnTo>
                    <a:pt x="394054" y="216949"/>
                  </a:lnTo>
                  <a:lnTo>
                    <a:pt x="394135" y="217181"/>
                  </a:lnTo>
                  <a:lnTo>
                    <a:pt x="394216" y="217375"/>
                  </a:lnTo>
                  <a:lnTo>
                    <a:pt x="394309" y="217608"/>
                  </a:lnTo>
                  <a:lnTo>
                    <a:pt x="394425" y="217841"/>
                  </a:lnTo>
                  <a:lnTo>
                    <a:pt x="394518" y="218035"/>
                  </a:lnTo>
                  <a:lnTo>
                    <a:pt x="394599" y="218268"/>
                  </a:lnTo>
                  <a:lnTo>
                    <a:pt x="394680" y="218501"/>
                  </a:lnTo>
                  <a:lnTo>
                    <a:pt x="394761" y="218695"/>
                  </a:lnTo>
                  <a:lnTo>
                    <a:pt x="394889" y="218927"/>
                  </a:lnTo>
                  <a:lnTo>
                    <a:pt x="394982" y="219160"/>
                  </a:lnTo>
                  <a:lnTo>
                    <a:pt x="395063" y="219393"/>
                  </a:lnTo>
                  <a:lnTo>
                    <a:pt x="395144" y="219587"/>
                  </a:lnTo>
                  <a:lnTo>
                    <a:pt x="395225" y="219820"/>
                  </a:lnTo>
                  <a:lnTo>
                    <a:pt x="395353" y="220053"/>
                  </a:lnTo>
                  <a:lnTo>
                    <a:pt x="395446" y="220247"/>
                  </a:lnTo>
                  <a:lnTo>
                    <a:pt x="395527" y="220479"/>
                  </a:lnTo>
                  <a:lnTo>
                    <a:pt x="395608" y="220712"/>
                  </a:lnTo>
                  <a:lnTo>
                    <a:pt x="395689" y="220945"/>
                  </a:lnTo>
                  <a:lnTo>
                    <a:pt x="395817" y="221139"/>
                  </a:lnTo>
                  <a:lnTo>
                    <a:pt x="395898" y="221372"/>
                  </a:lnTo>
                  <a:lnTo>
                    <a:pt x="395991" y="221605"/>
                  </a:lnTo>
                  <a:lnTo>
                    <a:pt x="396072" y="221799"/>
                  </a:lnTo>
                  <a:lnTo>
                    <a:pt x="396153" y="222031"/>
                  </a:lnTo>
                  <a:lnTo>
                    <a:pt x="396281" y="222264"/>
                  </a:lnTo>
                  <a:lnTo>
                    <a:pt x="396362" y="222497"/>
                  </a:lnTo>
                  <a:lnTo>
                    <a:pt x="396443" y="222691"/>
                  </a:lnTo>
                  <a:lnTo>
                    <a:pt x="396536" y="222924"/>
                  </a:lnTo>
                  <a:lnTo>
                    <a:pt x="396617" y="223157"/>
                  </a:lnTo>
                  <a:lnTo>
                    <a:pt x="396745" y="223402"/>
                  </a:lnTo>
                  <a:lnTo>
                    <a:pt x="396826" y="223583"/>
                  </a:lnTo>
                  <a:lnTo>
                    <a:pt x="396907" y="223816"/>
                  </a:lnTo>
                  <a:lnTo>
                    <a:pt x="397000" y="224049"/>
                  </a:lnTo>
                  <a:lnTo>
                    <a:pt x="397081" y="224295"/>
                  </a:lnTo>
                  <a:lnTo>
                    <a:pt x="397209" y="224476"/>
                  </a:lnTo>
                  <a:lnTo>
                    <a:pt x="397290" y="224709"/>
                  </a:lnTo>
                  <a:lnTo>
                    <a:pt x="397371" y="224954"/>
                  </a:lnTo>
                  <a:lnTo>
                    <a:pt x="397452" y="225187"/>
                  </a:lnTo>
                  <a:lnTo>
                    <a:pt x="397545" y="225368"/>
                  </a:lnTo>
                  <a:lnTo>
                    <a:pt x="397673" y="225614"/>
                  </a:lnTo>
                  <a:lnTo>
                    <a:pt x="397754" y="225847"/>
                  </a:lnTo>
                  <a:lnTo>
                    <a:pt x="397835" y="226080"/>
                  </a:lnTo>
                  <a:lnTo>
                    <a:pt x="397916" y="226274"/>
                  </a:lnTo>
                  <a:lnTo>
                    <a:pt x="398009" y="226506"/>
                  </a:lnTo>
                  <a:lnTo>
                    <a:pt x="398125" y="226739"/>
                  </a:lnTo>
                  <a:lnTo>
                    <a:pt x="398218" y="226972"/>
                  </a:lnTo>
                  <a:lnTo>
                    <a:pt x="398299" y="227166"/>
                  </a:lnTo>
                  <a:lnTo>
                    <a:pt x="398380" y="227399"/>
                  </a:lnTo>
                  <a:lnTo>
                    <a:pt x="398462" y="227632"/>
                  </a:lnTo>
                  <a:lnTo>
                    <a:pt x="398589" y="227865"/>
                  </a:lnTo>
                  <a:lnTo>
                    <a:pt x="398682" y="228059"/>
                  </a:lnTo>
                  <a:lnTo>
                    <a:pt x="398763" y="228291"/>
                  </a:lnTo>
                  <a:lnTo>
                    <a:pt x="398844" y="228524"/>
                  </a:lnTo>
                  <a:lnTo>
                    <a:pt x="398926" y="228757"/>
                  </a:lnTo>
                  <a:lnTo>
                    <a:pt x="399053" y="228951"/>
                  </a:lnTo>
                  <a:lnTo>
                    <a:pt x="399146" y="229184"/>
                  </a:lnTo>
                  <a:lnTo>
                    <a:pt x="399227" y="229417"/>
                  </a:lnTo>
                  <a:lnTo>
                    <a:pt x="399308" y="229662"/>
                  </a:lnTo>
                  <a:lnTo>
                    <a:pt x="399390" y="229895"/>
                  </a:lnTo>
                  <a:lnTo>
                    <a:pt x="399517" y="230076"/>
                  </a:lnTo>
                  <a:lnTo>
                    <a:pt x="399598" y="230322"/>
                  </a:lnTo>
                  <a:lnTo>
                    <a:pt x="399691" y="230555"/>
                  </a:lnTo>
                  <a:lnTo>
                    <a:pt x="399772" y="230788"/>
                  </a:lnTo>
                  <a:lnTo>
                    <a:pt x="399854" y="230969"/>
                  </a:lnTo>
                  <a:lnTo>
                    <a:pt x="399981" y="231214"/>
                  </a:lnTo>
                  <a:lnTo>
                    <a:pt x="400062" y="231447"/>
                  </a:lnTo>
                  <a:lnTo>
                    <a:pt x="400144" y="231680"/>
                  </a:lnTo>
                  <a:lnTo>
                    <a:pt x="400236" y="231913"/>
                  </a:lnTo>
                  <a:lnTo>
                    <a:pt x="400318" y="232107"/>
                  </a:lnTo>
                  <a:lnTo>
                    <a:pt x="400445" y="232340"/>
                  </a:lnTo>
                  <a:lnTo>
                    <a:pt x="400526" y="232572"/>
                  </a:lnTo>
                  <a:lnTo>
                    <a:pt x="400608" y="232805"/>
                  </a:lnTo>
                  <a:lnTo>
                    <a:pt x="400700" y="233051"/>
                  </a:lnTo>
                  <a:lnTo>
                    <a:pt x="400782" y="233232"/>
                  </a:lnTo>
                  <a:lnTo>
                    <a:pt x="400909" y="233465"/>
                  </a:lnTo>
                  <a:lnTo>
                    <a:pt x="400990" y="233711"/>
                  </a:lnTo>
                  <a:lnTo>
                    <a:pt x="401072" y="233943"/>
                  </a:lnTo>
                  <a:lnTo>
                    <a:pt x="401164" y="234176"/>
                  </a:lnTo>
                  <a:lnTo>
                    <a:pt x="401246" y="234370"/>
                  </a:lnTo>
                  <a:lnTo>
                    <a:pt x="401373" y="234603"/>
                  </a:lnTo>
                  <a:lnTo>
                    <a:pt x="401454" y="234836"/>
                  </a:lnTo>
                  <a:lnTo>
                    <a:pt x="401536" y="235069"/>
                  </a:lnTo>
                  <a:lnTo>
                    <a:pt x="401617" y="235301"/>
                  </a:lnTo>
                  <a:lnTo>
                    <a:pt x="401710" y="235495"/>
                  </a:lnTo>
                  <a:lnTo>
                    <a:pt x="401826" y="235728"/>
                  </a:lnTo>
                  <a:lnTo>
                    <a:pt x="401918" y="235961"/>
                  </a:lnTo>
                  <a:lnTo>
                    <a:pt x="402000" y="236194"/>
                  </a:lnTo>
                  <a:lnTo>
                    <a:pt x="402081" y="236440"/>
                  </a:lnTo>
                  <a:lnTo>
                    <a:pt x="402162" y="236621"/>
                  </a:lnTo>
                  <a:lnTo>
                    <a:pt x="402290" y="236853"/>
                  </a:lnTo>
                  <a:lnTo>
                    <a:pt x="402382" y="237099"/>
                  </a:lnTo>
                  <a:lnTo>
                    <a:pt x="402464" y="237332"/>
                  </a:lnTo>
                  <a:lnTo>
                    <a:pt x="402545" y="237565"/>
                  </a:lnTo>
                  <a:lnTo>
                    <a:pt x="402626" y="237798"/>
                  </a:lnTo>
                  <a:lnTo>
                    <a:pt x="402754" y="237992"/>
                  </a:lnTo>
                  <a:lnTo>
                    <a:pt x="402835" y="238224"/>
                  </a:lnTo>
                  <a:lnTo>
                    <a:pt x="402928" y="238457"/>
                  </a:lnTo>
                  <a:lnTo>
                    <a:pt x="403009" y="238690"/>
                  </a:lnTo>
                  <a:lnTo>
                    <a:pt x="403090" y="238936"/>
                  </a:lnTo>
                  <a:lnTo>
                    <a:pt x="403218" y="239169"/>
                  </a:lnTo>
                  <a:lnTo>
                    <a:pt x="403299" y="239350"/>
                  </a:lnTo>
                  <a:lnTo>
                    <a:pt x="403392" y="239582"/>
                  </a:lnTo>
                  <a:lnTo>
                    <a:pt x="403473" y="239828"/>
                  </a:lnTo>
                  <a:lnTo>
                    <a:pt x="403554" y="240061"/>
                  </a:lnTo>
                  <a:lnTo>
                    <a:pt x="403682" y="240294"/>
                  </a:lnTo>
                  <a:lnTo>
                    <a:pt x="403763" y="240527"/>
                  </a:lnTo>
                  <a:lnTo>
                    <a:pt x="403844" y="240721"/>
                  </a:lnTo>
                  <a:lnTo>
                    <a:pt x="403937" y="240953"/>
                  </a:lnTo>
                  <a:lnTo>
                    <a:pt x="404018" y="241186"/>
                  </a:lnTo>
                  <a:lnTo>
                    <a:pt x="404146" y="241419"/>
                  </a:lnTo>
                  <a:lnTo>
                    <a:pt x="404227" y="241665"/>
                  </a:lnTo>
                  <a:lnTo>
                    <a:pt x="404308" y="241898"/>
                  </a:lnTo>
                  <a:lnTo>
                    <a:pt x="404401" y="242079"/>
                  </a:lnTo>
                  <a:lnTo>
                    <a:pt x="404482" y="242324"/>
                  </a:lnTo>
                  <a:lnTo>
                    <a:pt x="404610" y="242557"/>
                  </a:lnTo>
                  <a:lnTo>
                    <a:pt x="404691" y="242790"/>
                  </a:lnTo>
                  <a:lnTo>
                    <a:pt x="404772" y="243023"/>
                  </a:lnTo>
                  <a:lnTo>
                    <a:pt x="404865" y="243256"/>
                  </a:lnTo>
                  <a:lnTo>
                    <a:pt x="404946" y="243501"/>
                  </a:lnTo>
                </a:path>
                <a:path w="925195" h="787400">
                  <a:moveTo>
                    <a:pt x="404946" y="243501"/>
                  </a:moveTo>
                  <a:lnTo>
                    <a:pt x="405074" y="243682"/>
                  </a:lnTo>
                  <a:lnTo>
                    <a:pt x="405155" y="243915"/>
                  </a:lnTo>
                  <a:lnTo>
                    <a:pt x="405236" y="244148"/>
                  </a:lnTo>
                  <a:lnTo>
                    <a:pt x="405317" y="244394"/>
                  </a:lnTo>
                  <a:lnTo>
                    <a:pt x="405410" y="244627"/>
                  </a:lnTo>
                  <a:lnTo>
                    <a:pt x="405526" y="244859"/>
                  </a:lnTo>
                  <a:lnTo>
                    <a:pt x="405619" y="245092"/>
                  </a:lnTo>
                  <a:lnTo>
                    <a:pt x="405700" y="245286"/>
                  </a:lnTo>
                  <a:lnTo>
                    <a:pt x="405781" y="245519"/>
                  </a:lnTo>
                  <a:lnTo>
                    <a:pt x="405862" y="245752"/>
                  </a:lnTo>
                  <a:lnTo>
                    <a:pt x="405990" y="245985"/>
                  </a:lnTo>
                  <a:lnTo>
                    <a:pt x="406083" y="246230"/>
                  </a:lnTo>
                  <a:lnTo>
                    <a:pt x="406164" y="246463"/>
                  </a:lnTo>
                  <a:lnTo>
                    <a:pt x="406245" y="246696"/>
                  </a:lnTo>
                  <a:lnTo>
                    <a:pt x="406326" y="246929"/>
                  </a:lnTo>
                  <a:lnTo>
                    <a:pt x="406454" y="247123"/>
                  </a:lnTo>
                  <a:lnTo>
                    <a:pt x="406535" y="247356"/>
                  </a:lnTo>
                  <a:lnTo>
                    <a:pt x="406628" y="247588"/>
                  </a:lnTo>
                  <a:lnTo>
                    <a:pt x="406709" y="247821"/>
                  </a:lnTo>
                  <a:lnTo>
                    <a:pt x="406790" y="248067"/>
                  </a:lnTo>
                  <a:lnTo>
                    <a:pt x="406918" y="248300"/>
                  </a:lnTo>
                  <a:lnTo>
                    <a:pt x="406999" y="248532"/>
                  </a:lnTo>
                  <a:lnTo>
                    <a:pt x="407092" y="248765"/>
                  </a:lnTo>
                  <a:lnTo>
                    <a:pt x="407173" y="248998"/>
                  </a:lnTo>
                  <a:lnTo>
                    <a:pt x="407254" y="249192"/>
                  </a:lnTo>
                  <a:lnTo>
                    <a:pt x="407382" y="249425"/>
                  </a:lnTo>
                  <a:lnTo>
                    <a:pt x="407463" y="249658"/>
                  </a:lnTo>
                  <a:lnTo>
                    <a:pt x="407544" y="249903"/>
                  </a:lnTo>
                  <a:lnTo>
                    <a:pt x="407637" y="250136"/>
                  </a:lnTo>
                  <a:lnTo>
                    <a:pt x="407719" y="250369"/>
                  </a:lnTo>
                  <a:lnTo>
                    <a:pt x="407846" y="250602"/>
                  </a:lnTo>
                  <a:lnTo>
                    <a:pt x="407927" y="250835"/>
                  </a:lnTo>
                  <a:lnTo>
                    <a:pt x="408009" y="251067"/>
                  </a:lnTo>
                  <a:lnTo>
                    <a:pt x="408101" y="251261"/>
                  </a:lnTo>
                  <a:lnTo>
                    <a:pt x="408183" y="251494"/>
                  </a:lnTo>
                  <a:lnTo>
                    <a:pt x="408310" y="251727"/>
                  </a:lnTo>
                  <a:lnTo>
                    <a:pt x="408391" y="251973"/>
                  </a:lnTo>
                  <a:lnTo>
                    <a:pt x="408473" y="252206"/>
                  </a:lnTo>
                  <a:lnTo>
                    <a:pt x="408554" y="252438"/>
                  </a:lnTo>
                  <a:lnTo>
                    <a:pt x="408647" y="252671"/>
                  </a:lnTo>
                  <a:lnTo>
                    <a:pt x="408774" y="252904"/>
                  </a:lnTo>
                  <a:lnTo>
                    <a:pt x="408855" y="253150"/>
                  </a:lnTo>
                  <a:lnTo>
                    <a:pt x="408937" y="253383"/>
                  </a:lnTo>
                  <a:lnTo>
                    <a:pt x="409018" y="253564"/>
                  </a:lnTo>
                  <a:lnTo>
                    <a:pt x="409111" y="253809"/>
                  </a:lnTo>
                  <a:lnTo>
                    <a:pt x="409227" y="254042"/>
                  </a:lnTo>
                  <a:lnTo>
                    <a:pt x="409319" y="254275"/>
                  </a:lnTo>
                  <a:lnTo>
                    <a:pt x="409401" y="254508"/>
                  </a:lnTo>
                  <a:lnTo>
                    <a:pt x="409482" y="254741"/>
                  </a:lnTo>
                  <a:lnTo>
                    <a:pt x="409563" y="254986"/>
                  </a:lnTo>
                  <a:lnTo>
                    <a:pt x="409691" y="255219"/>
                  </a:lnTo>
                  <a:lnTo>
                    <a:pt x="409783" y="255452"/>
                  </a:lnTo>
                  <a:lnTo>
                    <a:pt x="409865" y="255685"/>
                  </a:lnTo>
                  <a:lnTo>
                    <a:pt x="409946" y="255918"/>
                  </a:lnTo>
                  <a:lnTo>
                    <a:pt x="410027" y="256163"/>
                  </a:lnTo>
                  <a:lnTo>
                    <a:pt x="410155" y="256344"/>
                  </a:lnTo>
                  <a:lnTo>
                    <a:pt x="410236" y="256577"/>
                  </a:lnTo>
                  <a:lnTo>
                    <a:pt x="410329" y="256810"/>
                  </a:lnTo>
                  <a:lnTo>
                    <a:pt x="410410" y="257056"/>
                  </a:lnTo>
                  <a:lnTo>
                    <a:pt x="410491" y="257289"/>
                  </a:lnTo>
                  <a:lnTo>
                    <a:pt x="410619" y="257521"/>
                  </a:lnTo>
                  <a:lnTo>
                    <a:pt x="410700" y="257754"/>
                  </a:lnTo>
                  <a:lnTo>
                    <a:pt x="410793" y="257987"/>
                  </a:lnTo>
                  <a:lnTo>
                    <a:pt x="410874" y="258233"/>
                  </a:lnTo>
                  <a:lnTo>
                    <a:pt x="410955" y="258466"/>
                  </a:lnTo>
                  <a:lnTo>
                    <a:pt x="411083" y="258698"/>
                  </a:lnTo>
                  <a:lnTo>
                    <a:pt x="411164" y="258931"/>
                  </a:lnTo>
                  <a:lnTo>
                    <a:pt x="411245" y="259164"/>
                  </a:lnTo>
                  <a:lnTo>
                    <a:pt x="411338" y="259410"/>
                  </a:lnTo>
                  <a:lnTo>
                    <a:pt x="411419" y="259642"/>
                  </a:lnTo>
                  <a:lnTo>
                    <a:pt x="411547" y="259824"/>
                  </a:lnTo>
                  <a:lnTo>
                    <a:pt x="411628" y="260069"/>
                  </a:lnTo>
                  <a:lnTo>
                    <a:pt x="411709" y="260302"/>
                  </a:lnTo>
                  <a:lnTo>
                    <a:pt x="411802" y="260535"/>
                  </a:lnTo>
                  <a:lnTo>
                    <a:pt x="411883" y="260768"/>
                  </a:lnTo>
                  <a:lnTo>
                    <a:pt x="412011" y="261001"/>
                  </a:lnTo>
                  <a:lnTo>
                    <a:pt x="412092" y="261246"/>
                  </a:lnTo>
                  <a:lnTo>
                    <a:pt x="412173" y="261479"/>
                  </a:lnTo>
                  <a:lnTo>
                    <a:pt x="412254" y="261712"/>
                  </a:lnTo>
                  <a:lnTo>
                    <a:pt x="412347" y="261945"/>
                  </a:lnTo>
                  <a:lnTo>
                    <a:pt x="412475" y="262177"/>
                  </a:lnTo>
                  <a:lnTo>
                    <a:pt x="412556" y="262423"/>
                  </a:lnTo>
                  <a:lnTo>
                    <a:pt x="412637" y="262656"/>
                  </a:lnTo>
                  <a:lnTo>
                    <a:pt x="412718" y="262889"/>
                  </a:lnTo>
                  <a:lnTo>
                    <a:pt x="412811" y="263122"/>
                  </a:lnTo>
                  <a:lnTo>
                    <a:pt x="412927" y="263354"/>
                  </a:lnTo>
                  <a:lnTo>
                    <a:pt x="413020" y="263600"/>
                  </a:lnTo>
                  <a:lnTo>
                    <a:pt x="413101" y="263833"/>
                  </a:lnTo>
                  <a:lnTo>
                    <a:pt x="413182" y="264066"/>
                  </a:lnTo>
                  <a:lnTo>
                    <a:pt x="413263" y="264299"/>
                  </a:lnTo>
                  <a:lnTo>
                    <a:pt x="413391" y="264531"/>
                  </a:lnTo>
                  <a:lnTo>
                    <a:pt x="413484" y="264725"/>
                  </a:lnTo>
                  <a:lnTo>
                    <a:pt x="413565" y="264958"/>
                  </a:lnTo>
                  <a:lnTo>
                    <a:pt x="413646" y="265191"/>
                  </a:lnTo>
                  <a:lnTo>
                    <a:pt x="413727" y="265424"/>
                  </a:lnTo>
                  <a:lnTo>
                    <a:pt x="413855" y="265670"/>
                  </a:lnTo>
                  <a:lnTo>
                    <a:pt x="413936" y="265902"/>
                  </a:lnTo>
                  <a:lnTo>
                    <a:pt x="414029" y="266135"/>
                  </a:lnTo>
                  <a:lnTo>
                    <a:pt x="414110" y="266368"/>
                  </a:lnTo>
                  <a:lnTo>
                    <a:pt x="414191" y="266601"/>
                  </a:lnTo>
                  <a:lnTo>
                    <a:pt x="414319" y="266847"/>
                  </a:lnTo>
                  <a:lnTo>
                    <a:pt x="414400" y="267079"/>
                  </a:lnTo>
                  <a:lnTo>
                    <a:pt x="414493" y="267312"/>
                  </a:lnTo>
                  <a:lnTo>
                    <a:pt x="414574" y="267545"/>
                  </a:lnTo>
                  <a:lnTo>
                    <a:pt x="414655" y="267778"/>
                  </a:lnTo>
                  <a:lnTo>
                    <a:pt x="414783" y="268023"/>
                  </a:lnTo>
                  <a:lnTo>
                    <a:pt x="414864" y="268256"/>
                  </a:lnTo>
                  <a:lnTo>
                    <a:pt x="414945" y="268489"/>
                  </a:lnTo>
                  <a:lnTo>
                    <a:pt x="415038" y="268722"/>
                  </a:lnTo>
                  <a:lnTo>
                    <a:pt x="415119" y="268955"/>
                  </a:lnTo>
                  <a:lnTo>
                    <a:pt x="415247" y="269200"/>
                  </a:lnTo>
                  <a:lnTo>
                    <a:pt x="415328" y="269433"/>
                  </a:lnTo>
                  <a:lnTo>
                    <a:pt x="415409" y="269666"/>
                  </a:lnTo>
                  <a:lnTo>
                    <a:pt x="415502" y="269899"/>
                  </a:lnTo>
                  <a:lnTo>
                    <a:pt x="415583" y="270132"/>
                  </a:lnTo>
                  <a:lnTo>
                    <a:pt x="415711" y="270377"/>
                  </a:lnTo>
                  <a:lnTo>
                    <a:pt x="415792" y="270610"/>
                  </a:lnTo>
                  <a:lnTo>
                    <a:pt x="415873" y="270843"/>
                  </a:lnTo>
                  <a:lnTo>
                    <a:pt x="415955" y="271076"/>
                  </a:lnTo>
                  <a:lnTo>
                    <a:pt x="416047" y="271309"/>
                  </a:lnTo>
                  <a:lnTo>
                    <a:pt x="416175" y="271554"/>
                  </a:lnTo>
                  <a:lnTo>
                    <a:pt x="416256" y="271787"/>
                  </a:lnTo>
                  <a:lnTo>
                    <a:pt x="416337" y="272020"/>
                  </a:lnTo>
                  <a:lnTo>
                    <a:pt x="416419" y="272253"/>
                  </a:lnTo>
                  <a:lnTo>
                    <a:pt x="416511" y="272486"/>
                  </a:lnTo>
                  <a:lnTo>
                    <a:pt x="416627" y="272731"/>
                  </a:lnTo>
                  <a:lnTo>
                    <a:pt x="416720" y="272964"/>
                  </a:lnTo>
                  <a:lnTo>
                    <a:pt x="416801" y="273197"/>
                  </a:lnTo>
                  <a:lnTo>
                    <a:pt x="416883" y="273430"/>
                  </a:lnTo>
                  <a:lnTo>
                    <a:pt x="416964" y="273663"/>
                  </a:lnTo>
                  <a:lnTo>
                    <a:pt x="417091" y="273908"/>
                  </a:lnTo>
                  <a:lnTo>
                    <a:pt x="417184" y="274141"/>
                  </a:lnTo>
                  <a:lnTo>
                    <a:pt x="417265" y="274374"/>
                  </a:lnTo>
                  <a:lnTo>
                    <a:pt x="417347" y="274607"/>
                  </a:lnTo>
                  <a:lnTo>
                    <a:pt x="417428" y="274840"/>
                  </a:lnTo>
                  <a:lnTo>
                    <a:pt x="417555" y="275085"/>
                  </a:lnTo>
                  <a:lnTo>
                    <a:pt x="417637" y="275318"/>
                  </a:lnTo>
                  <a:lnTo>
                    <a:pt x="417729" y="275551"/>
                  </a:lnTo>
                  <a:lnTo>
                    <a:pt x="417811" y="275784"/>
                  </a:lnTo>
                  <a:lnTo>
                    <a:pt x="417892" y="276016"/>
                  </a:lnTo>
                  <a:lnTo>
                    <a:pt x="418019" y="276262"/>
                  </a:lnTo>
                  <a:lnTo>
                    <a:pt x="418101" y="276495"/>
                  </a:lnTo>
                  <a:lnTo>
                    <a:pt x="418193" y="276728"/>
                  </a:lnTo>
                  <a:lnTo>
                    <a:pt x="418275" y="276961"/>
                  </a:lnTo>
                  <a:lnTo>
                    <a:pt x="418356" y="277193"/>
                  </a:lnTo>
                  <a:lnTo>
                    <a:pt x="418483" y="277439"/>
                  </a:lnTo>
                  <a:lnTo>
                    <a:pt x="418565" y="277672"/>
                  </a:lnTo>
                  <a:lnTo>
                    <a:pt x="418646" y="277905"/>
                  </a:lnTo>
                  <a:lnTo>
                    <a:pt x="418739" y="278138"/>
                  </a:lnTo>
                  <a:lnTo>
                    <a:pt x="418820" y="278370"/>
                  </a:lnTo>
                  <a:lnTo>
                    <a:pt x="418947" y="278603"/>
                  </a:lnTo>
                  <a:lnTo>
                    <a:pt x="419029" y="278849"/>
                  </a:lnTo>
                  <a:lnTo>
                    <a:pt x="419110" y="279082"/>
                  </a:lnTo>
                  <a:lnTo>
                    <a:pt x="419203" y="279315"/>
                  </a:lnTo>
                  <a:lnTo>
                    <a:pt x="419284" y="279547"/>
                  </a:lnTo>
                  <a:lnTo>
                    <a:pt x="419411" y="279780"/>
                  </a:lnTo>
                  <a:lnTo>
                    <a:pt x="419493" y="280026"/>
                  </a:lnTo>
                  <a:lnTo>
                    <a:pt x="419574" y="280259"/>
                  </a:lnTo>
                  <a:lnTo>
                    <a:pt x="419655" y="280492"/>
                  </a:lnTo>
                  <a:lnTo>
                    <a:pt x="419748" y="280724"/>
                  </a:lnTo>
                  <a:lnTo>
                    <a:pt x="419875" y="280957"/>
                  </a:lnTo>
                  <a:lnTo>
                    <a:pt x="419957" y="281203"/>
                  </a:lnTo>
                  <a:lnTo>
                    <a:pt x="420038" y="281474"/>
                  </a:lnTo>
                  <a:lnTo>
                    <a:pt x="420119" y="281720"/>
                  </a:lnTo>
                  <a:lnTo>
                    <a:pt x="420212" y="281953"/>
                  </a:lnTo>
                  <a:lnTo>
                    <a:pt x="420339" y="282186"/>
                  </a:lnTo>
                  <a:lnTo>
                    <a:pt x="420421" y="282419"/>
                  </a:lnTo>
                  <a:lnTo>
                    <a:pt x="420502" y="282651"/>
                  </a:lnTo>
                  <a:lnTo>
                    <a:pt x="420583" y="282897"/>
                  </a:lnTo>
                  <a:lnTo>
                    <a:pt x="420664" y="283130"/>
                  </a:lnTo>
                  <a:lnTo>
                    <a:pt x="420792" y="283363"/>
                  </a:lnTo>
                  <a:lnTo>
                    <a:pt x="420885" y="283596"/>
                  </a:lnTo>
                  <a:lnTo>
                    <a:pt x="420966" y="283828"/>
                  </a:lnTo>
                  <a:lnTo>
                    <a:pt x="421047" y="284074"/>
                  </a:lnTo>
                  <a:lnTo>
                    <a:pt x="421128" y="284307"/>
                  </a:lnTo>
                  <a:lnTo>
                    <a:pt x="421256" y="284540"/>
                  </a:lnTo>
                  <a:lnTo>
                    <a:pt x="421337" y="284773"/>
                  </a:lnTo>
                  <a:lnTo>
                    <a:pt x="421430" y="285005"/>
                  </a:lnTo>
                  <a:lnTo>
                    <a:pt x="421511" y="285251"/>
                  </a:lnTo>
                  <a:lnTo>
                    <a:pt x="421592" y="285484"/>
                  </a:lnTo>
                  <a:lnTo>
                    <a:pt x="421720" y="285717"/>
                  </a:lnTo>
                  <a:lnTo>
                    <a:pt x="421801" y="285950"/>
                  </a:lnTo>
                  <a:lnTo>
                    <a:pt x="421894" y="286182"/>
                  </a:lnTo>
                  <a:lnTo>
                    <a:pt x="421975" y="286428"/>
                  </a:lnTo>
                  <a:lnTo>
                    <a:pt x="422056" y="286700"/>
                  </a:lnTo>
                  <a:lnTo>
                    <a:pt x="422184" y="286945"/>
                  </a:lnTo>
                  <a:lnTo>
                    <a:pt x="422265" y="287178"/>
                  </a:lnTo>
                  <a:lnTo>
                    <a:pt x="422346" y="287411"/>
                  </a:lnTo>
                  <a:lnTo>
                    <a:pt x="422439" y="287644"/>
                  </a:lnTo>
                  <a:lnTo>
                    <a:pt x="422520" y="287877"/>
                  </a:lnTo>
                  <a:lnTo>
                    <a:pt x="422648" y="288122"/>
                  </a:lnTo>
                  <a:lnTo>
                    <a:pt x="422729" y="288355"/>
                  </a:lnTo>
                  <a:lnTo>
                    <a:pt x="422810" y="288588"/>
                  </a:lnTo>
                  <a:lnTo>
                    <a:pt x="422903" y="288821"/>
                  </a:lnTo>
                  <a:lnTo>
                    <a:pt x="422984" y="289054"/>
                  </a:lnTo>
                  <a:lnTo>
                    <a:pt x="423112" y="289299"/>
                  </a:lnTo>
                  <a:lnTo>
                    <a:pt x="423193" y="289532"/>
                  </a:lnTo>
                  <a:lnTo>
                    <a:pt x="423274" y="289765"/>
                  </a:lnTo>
                  <a:lnTo>
                    <a:pt x="423355" y="289998"/>
                  </a:lnTo>
                </a:path>
                <a:path w="925195" h="787400">
                  <a:moveTo>
                    <a:pt x="423355" y="289998"/>
                  </a:moveTo>
                  <a:lnTo>
                    <a:pt x="423448" y="290231"/>
                  </a:lnTo>
                  <a:lnTo>
                    <a:pt x="423576" y="290515"/>
                  </a:lnTo>
                  <a:lnTo>
                    <a:pt x="423657" y="290748"/>
                  </a:lnTo>
                  <a:lnTo>
                    <a:pt x="423738" y="290994"/>
                  </a:lnTo>
                  <a:lnTo>
                    <a:pt x="423819" y="291226"/>
                  </a:lnTo>
                  <a:lnTo>
                    <a:pt x="423912" y="291459"/>
                  </a:lnTo>
                  <a:lnTo>
                    <a:pt x="424040" y="291692"/>
                  </a:lnTo>
                  <a:lnTo>
                    <a:pt x="424121" y="291925"/>
                  </a:lnTo>
                  <a:lnTo>
                    <a:pt x="424202" y="292171"/>
                  </a:lnTo>
                  <a:lnTo>
                    <a:pt x="424283" y="292403"/>
                  </a:lnTo>
                  <a:lnTo>
                    <a:pt x="424365" y="292636"/>
                  </a:lnTo>
                  <a:lnTo>
                    <a:pt x="424492" y="292869"/>
                  </a:lnTo>
                  <a:lnTo>
                    <a:pt x="424585" y="293102"/>
                  </a:lnTo>
                  <a:lnTo>
                    <a:pt x="424666" y="293348"/>
                  </a:lnTo>
                  <a:lnTo>
                    <a:pt x="424747" y="293619"/>
                  </a:lnTo>
                  <a:lnTo>
                    <a:pt x="424829" y="293865"/>
                  </a:lnTo>
                  <a:lnTo>
                    <a:pt x="424956" y="294098"/>
                  </a:lnTo>
                  <a:lnTo>
                    <a:pt x="425037" y="294331"/>
                  </a:lnTo>
                  <a:lnTo>
                    <a:pt x="425130" y="294563"/>
                  </a:lnTo>
                  <a:lnTo>
                    <a:pt x="425211" y="294796"/>
                  </a:lnTo>
                  <a:lnTo>
                    <a:pt x="425293" y="295042"/>
                  </a:lnTo>
                  <a:lnTo>
                    <a:pt x="425420" y="295275"/>
                  </a:lnTo>
                  <a:lnTo>
                    <a:pt x="425501" y="295507"/>
                  </a:lnTo>
                  <a:lnTo>
                    <a:pt x="425594" y="295740"/>
                  </a:lnTo>
                  <a:lnTo>
                    <a:pt x="425675" y="295973"/>
                  </a:lnTo>
                  <a:lnTo>
                    <a:pt x="425757" y="296219"/>
                  </a:lnTo>
                  <a:lnTo>
                    <a:pt x="425884" y="296490"/>
                  </a:lnTo>
                  <a:lnTo>
                    <a:pt x="425965" y="296736"/>
                  </a:lnTo>
                  <a:lnTo>
                    <a:pt x="426058" y="296969"/>
                  </a:lnTo>
                  <a:lnTo>
                    <a:pt x="426139" y="297202"/>
                  </a:lnTo>
                  <a:lnTo>
                    <a:pt x="426221" y="297435"/>
                  </a:lnTo>
                  <a:lnTo>
                    <a:pt x="426348" y="297667"/>
                  </a:lnTo>
                  <a:lnTo>
                    <a:pt x="426429" y="297913"/>
                  </a:lnTo>
                  <a:lnTo>
                    <a:pt x="426511" y="298146"/>
                  </a:lnTo>
                  <a:lnTo>
                    <a:pt x="426603" y="298379"/>
                  </a:lnTo>
                  <a:lnTo>
                    <a:pt x="426685" y="298612"/>
                  </a:lnTo>
                  <a:lnTo>
                    <a:pt x="426812" y="298896"/>
                  </a:lnTo>
                  <a:lnTo>
                    <a:pt x="426893" y="299129"/>
                  </a:lnTo>
                  <a:lnTo>
                    <a:pt x="426975" y="299362"/>
                  </a:lnTo>
                  <a:lnTo>
                    <a:pt x="427056" y="299607"/>
                  </a:lnTo>
                  <a:lnTo>
                    <a:pt x="427149" y="299840"/>
                  </a:lnTo>
                  <a:lnTo>
                    <a:pt x="427276" y="300073"/>
                  </a:lnTo>
                  <a:lnTo>
                    <a:pt x="427357" y="300306"/>
                  </a:lnTo>
                  <a:lnTo>
                    <a:pt x="427439" y="300539"/>
                  </a:lnTo>
                  <a:lnTo>
                    <a:pt x="427520" y="300784"/>
                  </a:lnTo>
                  <a:lnTo>
                    <a:pt x="427613" y="301017"/>
                  </a:lnTo>
                  <a:lnTo>
                    <a:pt x="427729" y="301302"/>
                  </a:lnTo>
                  <a:lnTo>
                    <a:pt x="427821" y="301535"/>
                  </a:lnTo>
                  <a:lnTo>
                    <a:pt x="427903" y="301767"/>
                  </a:lnTo>
                  <a:lnTo>
                    <a:pt x="427984" y="302000"/>
                  </a:lnTo>
                  <a:lnTo>
                    <a:pt x="428065" y="302233"/>
                  </a:lnTo>
                  <a:lnTo>
                    <a:pt x="428193" y="302479"/>
                  </a:lnTo>
                  <a:lnTo>
                    <a:pt x="428285" y="302712"/>
                  </a:lnTo>
                  <a:lnTo>
                    <a:pt x="428367" y="302944"/>
                  </a:lnTo>
                  <a:lnTo>
                    <a:pt x="428448" y="303177"/>
                  </a:lnTo>
                  <a:lnTo>
                    <a:pt x="428529" y="303462"/>
                  </a:lnTo>
                  <a:lnTo>
                    <a:pt x="428657" y="303694"/>
                  </a:lnTo>
                  <a:lnTo>
                    <a:pt x="428738" y="303927"/>
                  </a:lnTo>
                  <a:lnTo>
                    <a:pt x="428831" y="304173"/>
                  </a:lnTo>
                  <a:lnTo>
                    <a:pt x="428912" y="304406"/>
                  </a:lnTo>
                  <a:lnTo>
                    <a:pt x="428993" y="304639"/>
                  </a:lnTo>
                  <a:lnTo>
                    <a:pt x="429121" y="304871"/>
                  </a:lnTo>
                  <a:lnTo>
                    <a:pt x="429202" y="305104"/>
                  </a:lnTo>
                  <a:lnTo>
                    <a:pt x="429295" y="305350"/>
                  </a:lnTo>
                  <a:lnTo>
                    <a:pt x="429376" y="305622"/>
                  </a:lnTo>
                  <a:lnTo>
                    <a:pt x="429457" y="305867"/>
                  </a:lnTo>
                  <a:lnTo>
                    <a:pt x="429585" y="306100"/>
                  </a:lnTo>
                  <a:lnTo>
                    <a:pt x="429666" y="306333"/>
                  </a:lnTo>
                  <a:lnTo>
                    <a:pt x="429759" y="306566"/>
                  </a:lnTo>
                  <a:lnTo>
                    <a:pt x="429840" y="306799"/>
                  </a:lnTo>
                  <a:lnTo>
                    <a:pt x="429921" y="307044"/>
                  </a:lnTo>
                  <a:lnTo>
                    <a:pt x="430049" y="307277"/>
                  </a:lnTo>
                  <a:lnTo>
                    <a:pt x="430130" y="307562"/>
                  </a:lnTo>
                  <a:lnTo>
                    <a:pt x="430211" y="307794"/>
                  </a:lnTo>
                  <a:lnTo>
                    <a:pt x="430304" y="308027"/>
                  </a:lnTo>
                  <a:lnTo>
                    <a:pt x="430385" y="308260"/>
                  </a:lnTo>
                  <a:lnTo>
                    <a:pt x="430513" y="308493"/>
                  </a:lnTo>
                  <a:lnTo>
                    <a:pt x="430594" y="308739"/>
                  </a:lnTo>
                  <a:lnTo>
                    <a:pt x="430675" y="308971"/>
                  </a:lnTo>
                  <a:lnTo>
                    <a:pt x="430756" y="309204"/>
                  </a:lnTo>
                  <a:lnTo>
                    <a:pt x="430849" y="309489"/>
                  </a:lnTo>
                  <a:lnTo>
                    <a:pt x="430977" y="309722"/>
                  </a:lnTo>
                  <a:lnTo>
                    <a:pt x="431058" y="309954"/>
                  </a:lnTo>
                  <a:lnTo>
                    <a:pt x="431139" y="310187"/>
                  </a:lnTo>
                  <a:lnTo>
                    <a:pt x="431220" y="310433"/>
                  </a:lnTo>
                  <a:lnTo>
                    <a:pt x="431313" y="310666"/>
                  </a:lnTo>
                  <a:lnTo>
                    <a:pt x="431429" y="310899"/>
                  </a:lnTo>
                  <a:lnTo>
                    <a:pt x="431522" y="311183"/>
                  </a:lnTo>
                  <a:lnTo>
                    <a:pt x="431603" y="311416"/>
                  </a:lnTo>
                  <a:lnTo>
                    <a:pt x="431684" y="311649"/>
                  </a:lnTo>
                  <a:lnTo>
                    <a:pt x="431777" y="311894"/>
                  </a:lnTo>
                  <a:lnTo>
                    <a:pt x="431893" y="312127"/>
                  </a:lnTo>
                  <a:lnTo>
                    <a:pt x="431986" y="312360"/>
                  </a:lnTo>
                  <a:lnTo>
                    <a:pt x="432067" y="312593"/>
                  </a:lnTo>
                  <a:lnTo>
                    <a:pt x="432148" y="312877"/>
                  </a:lnTo>
                  <a:lnTo>
                    <a:pt x="432229" y="313110"/>
                  </a:lnTo>
                  <a:lnTo>
                    <a:pt x="432357" y="313343"/>
                  </a:lnTo>
                  <a:lnTo>
                    <a:pt x="432438" y="313589"/>
                  </a:lnTo>
                  <a:lnTo>
                    <a:pt x="432531" y="313822"/>
                  </a:lnTo>
                  <a:lnTo>
                    <a:pt x="432612" y="314054"/>
                  </a:lnTo>
                  <a:lnTo>
                    <a:pt x="432693" y="314287"/>
                  </a:lnTo>
                  <a:lnTo>
                    <a:pt x="432821" y="314572"/>
                  </a:lnTo>
                  <a:lnTo>
                    <a:pt x="432902" y="314804"/>
                  </a:lnTo>
                  <a:lnTo>
                    <a:pt x="432995" y="315037"/>
                  </a:lnTo>
                  <a:lnTo>
                    <a:pt x="433076" y="315283"/>
                  </a:lnTo>
                  <a:lnTo>
                    <a:pt x="433157" y="315516"/>
                  </a:lnTo>
                  <a:lnTo>
                    <a:pt x="433285" y="315749"/>
                  </a:lnTo>
                  <a:lnTo>
                    <a:pt x="433366" y="315981"/>
                  </a:lnTo>
                  <a:lnTo>
                    <a:pt x="433447" y="316266"/>
                  </a:lnTo>
                  <a:lnTo>
                    <a:pt x="433540" y="316499"/>
                  </a:lnTo>
                  <a:lnTo>
                    <a:pt x="433621" y="316732"/>
                  </a:lnTo>
                  <a:lnTo>
                    <a:pt x="433749" y="316977"/>
                  </a:lnTo>
                  <a:lnTo>
                    <a:pt x="433830" y="317210"/>
                  </a:lnTo>
                  <a:lnTo>
                    <a:pt x="433911" y="317443"/>
                  </a:lnTo>
                  <a:lnTo>
                    <a:pt x="434004" y="317676"/>
                  </a:lnTo>
                  <a:lnTo>
                    <a:pt x="434085" y="317960"/>
                  </a:lnTo>
                  <a:lnTo>
                    <a:pt x="434213" y="318193"/>
                  </a:lnTo>
                  <a:lnTo>
                    <a:pt x="434294" y="318426"/>
                  </a:lnTo>
                  <a:lnTo>
                    <a:pt x="434375" y="318672"/>
                  </a:lnTo>
                  <a:lnTo>
                    <a:pt x="434457" y="318904"/>
                  </a:lnTo>
                  <a:lnTo>
                    <a:pt x="434549" y="319137"/>
                  </a:lnTo>
                  <a:lnTo>
                    <a:pt x="434677" y="319422"/>
                  </a:lnTo>
                  <a:lnTo>
                    <a:pt x="434758" y="319655"/>
                  </a:lnTo>
                  <a:lnTo>
                    <a:pt x="434839" y="319887"/>
                  </a:lnTo>
                  <a:lnTo>
                    <a:pt x="434921" y="320120"/>
                  </a:lnTo>
                  <a:lnTo>
                    <a:pt x="435013" y="320366"/>
                  </a:lnTo>
                  <a:lnTo>
                    <a:pt x="435129" y="320599"/>
                  </a:lnTo>
                  <a:lnTo>
                    <a:pt x="435222" y="320883"/>
                  </a:lnTo>
                  <a:lnTo>
                    <a:pt x="435303" y="321116"/>
                  </a:lnTo>
                  <a:lnTo>
                    <a:pt x="435385" y="321349"/>
                  </a:lnTo>
                  <a:lnTo>
                    <a:pt x="435477" y="321582"/>
                  </a:lnTo>
                  <a:lnTo>
                    <a:pt x="435593" y="321815"/>
                  </a:lnTo>
                  <a:lnTo>
                    <a:pt x="435686" y="322060"/>
                  </a:lnTo>
                  <a:lnTo>
                    <a:pt x="435767" y="322332"/>
                  </a:lnTo>
                  <a:lnTo>
                    <a:pt x="435849" y="322578"/>
                  </a:lnTo>
                  <a:lnTo>
                    <a:pt x="435930" y="322810"/>
                  </a:lnTo>
                  <a:lnTo>
                    <a:pt x="436057" y="323043"/>
                  </a:lnTo>
                  <a:lnTo>
                    <a:pt x="436139" y="323276"/>
                  </a:lnTo>
                  <a:lnTo>
                    <a:pt x="436231" y="323509"/>
                  </a:lnTo>
                  <a:lnTo>
                    <a:pt x="436313" y="323793"/>
                  </a:lnTo>
                  <a:lnTo>
                    <a:pt x="436394" y="324026"/>
                  </a:lnTo>
                  <a:lnTo>
                    <a:pt x="436521" y="324272"/>
                  </a:lnTo>
                  <a:lnTo>
                    <a:pt x="436603" y="324505"/>
                  </a:lnTo>
                  <a:lnTo>
                    <a:pt x="436695" y="324738"/>
                  </a:lnTo>
                  <a:lnTo>
                    <a:pt x="436777" y="324970"/>
                  </a:lnTo>
                  <a:lnTo>
                    <a:pt x="436858" y="325255"/>
                  </a:lnTo>
                  <a:lnTo>
                    <a:pt x="436985" y="325488"/>
                  </a:lnTo>
                  <a:lnTo>
                    <a:pt x="437067" y="325720"/>
                  </a:lnTo>
                  <a:lnTo>
                    <a:pt x="437148" y="325966"/>
                  </a:lnTo>
                  <a:lnTo>
                    <a:pt x="437241" y="326199"/>
                  </a:lnTo>
                  <a:lnTo>
                    <a:pt x="437322" y="326432"/>
                  </a:lnTo>
                  <a:lnTo>
                    <a:pt x="437449" y="326716"/>
                  </a:lnTo>
                  <a:lnTo>
                    <a:pt x="437531" y="326949"/>
                  </a:lnTo>
                  <a:lnTo>
                    <a:pt x="437612" y="327182"/>
                  </a:lnTo>
                  <a:lnTo>
                    <a:pt x="437705" y="327415"/>
                  </a:lnTo>
                  <a:lnTo>
                    <a:pt x="437786" y="327661"/>
                  </a:lnTo>
                  <a:lnTo>
                    <a:pt x="437913" y="327945"/>
                  </a:lnTo>
                  <a:lnTo>
                    <a:pt x="437995" y="328178"/>
                  </a:lnTo>
                  <a:lnTo>
                    <a:pt x="438076" y="328411"/>
                  </a:lnTo>
                  <a:lnTo>
                    <a:pt x="438157" y="328643"/>
                  </a:lnTo>
                  <a:lnTo>
                    <a:pt x="438250" y="328876"/>
                  </a:lnTo>
                  <a:lnTo>
                    <a:pt x="438377" y="329122"/>
                  </a:lnTo>
                  <a:lnTo>
                    <a:pt x="438459" y="329394"/>
                  </a:lnTo>
                  <a:lnTo>
                    <a:pt x="438540" y="329639"/>
                  </a:lnTo>
                  <a:lnTo>
                    <a:pt x="438621" y="329872"/>
                  </a:lnTo>
                  <a:lnTo>
                    <a:pt x="438714" y="330105"/>
                  </a:lnTo>
                  <a:lnTo>
                    <a:pt x="438830" y="330338"/>
                  </a:lnTo>
                  <a:lnTo>
                    <a:pt x="438923" y="330622"/>
                  </a:lnTo>
                  <a:lnTo>
                    <a:pt x="439004" y="330855"/>
                  </a:lnTo>
                  <a:lnTo>
                    <a:pt x="439085" y="331088"/>
                  </a:lnTo>
                  <a:lnTo>
                    <a:pt x="439166" y="331334"/>
                  </a:lnTo>
                  <a:lnTo>
                    <a:pt x="439294" y="331566"/>
                  </a:lnTo>
                  <a:lnTo>
                    <a:pt x="439387" y="331799"/>
                  </a:lnTo>
                  <a:lnTo>
                    <a:pt x="439468" y="332084"/>
                  </a:lnTo>
                  <a:lnTo>
                    <a:pt x="439549" y="332317"/>
                  </a:lnTo>
                  <a:lnTo>
                    <a:pt x="439630" y="332549"/>
                  </a:lnTo>
                  <a:lnTo>
                    <a:pt x="439758" y="332782"/>
                  </a:lnTo>
                  <a:lnTo>
                    <a:pt x="439839" y="333028"/>
                  </a:lnTo>
                  <a:lnTo>
                    <a:pt x="439932" y="333300"/>
                  </a:lnTo>
                  <a:lnTo>
                    <a:pt x="440013" y="333545"/>
                  </a:lnTo>
                  <a:lnTo>
                    <a:pt x="440094" y="333778"/>
                  </a:lnTo>
                  <a:lnTo>
                    <a:pt x="440222" y="334011"/>
                  </a:lnTo>
                  <a:lnTo>
                    <a:pt x="440303" y="334244"/>
                  </a:lnTo>
                  <a:lnTo>
                    <a:pt x="440396" y="334528"/>
                  </a:lnTo>
                  <a:lnTo>
                    <a:pt x="440477" y="334761"/>
                  </a:lnTo>
                  <a:lnTo>
                    <a:pt x="440558" y="334994"/>
                  </a:lnTo>
                  <a:lnTo>
                    <a:pt x="440686" y="335240"/>
                  </a:lnTo>
                  <a:lnTo>
                    <a:pt x="440767" y="335472"/>
                  </a:lnTo>
                  <a:lnTo>
                    <a:pt x="440848" y="335757"/>
                  </a:lnTo>
                  <a:lnTo>
                    <a:pt x="440941" y="335990"/>
                  </a:lnTo>
                  <a:lnTo>
                    <a:pt x="441022" y="336223"/>
                  </a:lnTo>
                  <a:lnTo>
                    <a:pt x="441150" y="336455"/>
                  </a:lnTo>
                  <a:lnTo>
                    <a:pt x="441231" y="336688"/>
                  </a:lnTo>
                  <a:lnTo>
                    <a:pt x="441312" y="336973"/>
                  </a:lnTo>
                  <a:lnTo>
                    <a:pt x="441405" y="337206"/>
                  </a:lnTo>
                  <a:lnTo>
                    <a:pt x="441486" y="337451"/>
                  </a:lnTo>
                  <a:lnTo>
                    <a:pt x="441614" y="337684"/>
                  </a:lnTo>
                  <a:lnTo>
                    <a:pt x="441695" y="337917"/>
                  </a:lnTo>
                  <a:lnTo>
                    <a:pt x="441776" y="338201"/>
                  </a:lnTo>
                </a:path>
                <a:path w="925195" h="787400">
                  <a:moveTo>
                    <a:pt x="441776" y="338201"/>
                  </a:moveTo>
                  <a:lnTo>
                    <a:pt x="441857" y="338434"/>
                  </a:lnTo>
                  <a:lnTo>
                    <a:pt x="441950" y="338667"/>
                  </a:lnTo>
                  <a:lnTo>
                    <a:pt x="442078" y="338900"/>
                  </a:lnTo>
                  <a:lnTo>
                    <a:pt x="442159" y="339146"/>
                  </a:lnTo>
                  <a:lnTo>
                    <a:pt x="442240" y="339430"/>
                  </a:lnTo>
                  <a:lnTo>
                    <a:pt x="442321" y="339663"/>
                  </a:lnTo>
                  <a:lnTo>
                    <a:pt x="442414" y="339896"/>
                  </a:lnTo>
                  <a:lnTo>
                    <a:pt x="442530" y="340129"/>
                  </a:lnTo>
                  <a:lnTo>
                    <a:pt x="442623" y="340361"/>
                  </a:lnTo>
                  <a:lnTo>
                    <a:pt x="442704" y="340646"/>
                  </a:lnTo>
                  <a:lnTo>
                    <a:pt x="442785" y="340879"/>
                  </a:lnTo>
                  <a:lnTo>
                    <a:pt x="442867" y="341124"/>
                  </a:lnTo>
                  <a:lnTo>
                    <a:pt x="442994" y="341357"/>
                  </a:lnTo>
                  <a:lnTo>
                    <a:pt x="443087" y="341590"/>
                  </a:lnTo>
                  <a:lnTo>
                    <a:pt x="443168" y="341875"/>
                  </a:lnTo>
                  <a:lnTo>
                    <a:pt x="443249" y="342107"/>
                  </a:lnTo>
                  <a:lnTo>
                    <a:pt x="443331" y="342340"/>
                  </a:lnTo>
                  <a:lnTo>
                    <a:pt x="443458" y="342573"/>
                  </a:lnTo>
                  <a:lnTo>
                    <a:pt x="443539" y="342819"/>
                  </a:lnTo>
                  <a:lnTo>
                    <a:pt x="443632" y="343090"/>
                  </a:lnTo>
                  <a:lnTo>
                    <a:pt x="443713" y="343336"/>
                  </a:lnTo>
                  <a:lnTo>
                    <a:pt x="443795" y="343569"/>
                  </a:lnTo>
                  <a:lnTo>
                    <a:pt x="443922" y="343802"/>
                  </a:lnTo>
                  <a:lnTo>
                    <a:pt x="444003" y="344086"/>
                  </a:lnTo>
                  <a:lnTo>
                    <a:pt x="444096" y="344319"/>
                  </a:lnTo>
                  <a:lnTo>
                    <a:pt x="444177" y="344552"/>
                  </a:lnTo>
                  <a:lnTo>
                    <a:pt x="444259" y="344785"/>
                  </a:lnTo>
                  <a:lnTo>
                    <a:pt x="444386" y="345030"/>
                  </a:lnTo>
                  <a:lnTo>
                    <a:pt x="444467" y="345302"/>
                  </a:lnTo>
                  <a:lnTo>
                    <a:pt x="444549" y="345548"/>
                  </a:lnTo>
                  <a:lnTo>
                    <a:pt x="444641" y="345781"/>
                  </a:lnTo>
                  <a:lnTo>
                    <a:pt x="444723" y="346013"/>
                  </a:lnTo>
                  <a:lnTo>
                    <a:pt x="444850" y="346246"/>
                  </a:lnTo>
                  <a:lnTo>
                    <a:pt x="444932" y="346531"/>
                  </a:lnTo>
                  <a:lnTo>
                    <a:pt x="445013" y="346764"/>
                  </a:lnTo>
                  <a:lnTo>
                    <a:pt x="445106" y="346996"/>
                  </a:lnTo>
                  <a:lnTo>
                    <a:pt x="445187" y="347242"/>
                  </a:lnTo>
                  <a:lnTo>
                    <a:pt x="445314" y="347514"/>
                  </a:lnTo>
                  <a:lnTo>
                    <a:pt x="445396" y="347759"/>
                  </a:lnTo>
                  <a:lnTo>
                    <a:pt x="445477" y="347992"/>
                  </a:lnTo>
                  <a:lnTo>
                    <a:pt x="445558" y="348225"/>
                  </a:lnTo>
                  <a:lnTo>
                    <a:pt x="445651" y="348458"/>
                  </a:lnTo>
                  <a:lnTo>
                    <a:pt x="445778" y="348742"/>
                  </a:lnTo>
                  <a:lnTo>
                    <a:pt x="445860" y="348975"/>
                  </a:lnTo>
                  <a:lnTo>
                    <a:pt x="445941" y="349221"/>
                  </a:lnTo>
                  <a:lnTo>
                    <a:pt x="446022" y="349454"/>
                  </a:lnTo>
                  <a:lnTo>
                    <a:pt x="446115" y="349687"/>
                  </a:lnTo>
                  <a:lnTo>
                    <a:pt x="446231" y="349971"/>
                  </a:lnTo>
                  <a:lnTo>
                    <a:pt x="446324" y="350204"/>
                  </a:lnTo>
                  <a:lnTo>
                    <a:pt x="446405" y="350437"/>
                  </a:lnTo>
                  <a:lnTo>
                    <a:pt x="446486" y="350669"/>
                  </a:lnTo>
                  <a:lnTo>
                    <a:pt x="446567" y="350954"/>
                  </a:lnTo>
                  <a:lnTo>
                    <a:pt x="447031" y="352183"/>
                  </a:lnTo>
                  <a:lnTo>
                    <a:pt x="447159" y="352416"/>
                  </a:lnTo>
                  <a:lnTo>
                    <a:pt x="447240" y="352648"/>
                  </a:lnTo>
                  <a:lnTo>
                    <a:pt x="447333" y="352881"/>
                  </a:lnTo>
                  <a:lnTo>
                    <a:pt x="447414" y="353166"/>
                  </a:lnTo>
                  <a:lnTo>
                    <a:pt x="447495" y="353398"/>
                  </a:lnTo>
                  <a:lnTo>
                    <a:pt x="447623" y="353644"/>
                  </a:lnTo>
                  <a:lnTo>
                    <a:pt x="447704" y="353877"/>
                  </a:lnTo>
                  <a:lnTo>
                    <a:pt x="447797" y="354162"/>
                  </a:lnTo>
                  <a:lnTo>
                    <a:pt x="447878" y="354394"/>
                  </a:lnTo>
                  <a:lnTo>
                    <a:pt x="447959" y="354627"/>
                  </a:lnTo>
                  <a:lnTo>
                    <a:pt x="448087" y="354860"/>
                  </a:lnTo>
                  <a:lnTo>
                    <a:pt x="448168" y="355093"/>
                  </a:lnTo>
                  <a:lnTo>
                    <a:pt x="448249" y="355377"/>
                  </a:lnTo>
                  <a:lnTo>
                    <a:pt x="448342" y="355610"/>
                  </a:lnTo>
                  <a:lnTo>
                    <a:pt x="448423" y="355856"/>
                  </a:lnTo>
                  <a:lnTo>
                    <a:pt x="448551" y="356089"/>
                  </a:lnTo>
                  <a:lnTo>
                    <a:pt x="448632" y="356373"/>
                  </a:lnTo>
                  <a:lnTo>
                    <a:pt x="448713" y="356606"/>
                  </a:lnTo>
                  <a:lnTo>
                    <a:pt x="448806" y="356839"/>
                  </a:lnTo>
                  <a:lnTo>
                    <a:pt x="448887" y="357072"/>
                  </a:lnTo>
                  <a:lnTo>
                    <a:pt x="449015" y="357304"/>
                  </a:lnTo>
                  <a:lnTo>
                    <a:pt x="449479" y="358585"/>
                  </a:lnTo>
                  <a:lnTo>
                    <a:pt x="449560" y="358818"/>
                  </a:lnTo>
                  <a:lnTo>
                    <a:pt x="449641" y="359050"/>
                  </a:lnTo>
                  <a:lnTo>
                    <a:pt x="449722" y="359283"/>
                  </a:lnTo>
                  <a:lnTo>
                    <a:pt x="449815" y="359568"/>
                  </a:lnTo>
                  <a:lnTo>
                    <a:pt x="449931" y="359801"/>
                  </a:lnTo>
                  <a:lnTo>
                    <a:pt x="450024" y="360046"/>
                  </a:lnTo>
                  <a:lnTo>
                    <a:pt x="450105" y="360279"/>
                  </a:lnTo>
                  <a:lnTo>
                    <a:pt x="450186" y="360564"/>
                  </a:lnTo>
                  <a:lnTo>
                    <a:pt x="450268" y="360797"/>
                  </a:lnTo>
                  <a:lnTo>
                    <a:pt x="450395" y="361029"/>
                  </a:lnTo>
                  <a:lnTo>
                    <a:pt x="450488" y="361262"/>
                  </a:lnTo>
                  <a:lnTo>
                    <a:pt x="450569" y="361495"/>
                  </a:lnTo>
                  <a:lnTo>
                    <a:pt x="450650" y="361779"/>
                  </a:lnTo>
                  <a:lnTo>
                    <a:pt x="450732" y="362012"/>
                  </a:lnTo>
                  <a:lnTo>
                    <a:pt x="450859" y="362258"/>
                  </a:lnTo>
                  <a:lnTo>
                    <a:pt x="450952" y="362491"/>
                  </a:lnTo>
                  <a:lnTo>
                    <a:pt x="451033" y="362775"/>
                  </a:lnTo>
                  <a:lnTo>
                    <a:pt x="451114" y="363008"/>
                  </a:lnTo>
                  <a:lnTo>
                    <a:pt x="451196" y="363241"/>
                  </a:lnTo>
                  <a:lnTo>
                    <a:pt x="451323" y="363474"/>
                  </a:lnTo>
                  <a:lnTo>
                    <a:pt x="451404" y="363758"/>
                  </a:lnTo>
                  <a:lnTo>
                    <a:pt x="451497" y="363991"/>
                  </a:lnTo>
                  <a:lnTo>
                    <a:pt x="451578" y="364224"/>
                  </a:lnTo>
                  <a:lnTo>
                    <a:pt x="451660" y="364470"/>
                  </a:lnTo>
                  <a:lnTo>
                    <a:pt x="451787" y="364741"/>
                  </a:lnTo>
                  <a:lnTo>
                    <a:pt x="451868" y="364987"/>
                  </a:lnTo>
                  <a:lnTo>
                    <a:pt x="451950" y="365220"/>
                  </a:lnTo>
                  <a:lnTo>
                    <a:pt x="452042" y="365453"/>
                  </a:lnTo>
                  <a:lnTo>
                    <a:pt x="452124" y="365685"/>
                  </a:lnTo>
                  <a:lnTo>
                    <a:pt x="452251" y="365970"/>
                  </a:lnTo>
                  <a:lnTo>
                    <a:pt x="452332" y="366203"/>
                  </a:lnTo>
                  <a:lnTo>
                    <a:pt x="452414" y="366449"/>
                  </a:lnTo>
                  <a:lnTo>
                    <a:pt x="452506" y="366681"/>
                  </a:lnTo>
                  <a:lnTo>
                    <a:pt x="452588" y="366966"/>
                  </a:lnTo>
                  <a:lnTo>
                    <a:pt x="452715" y="367199"/>
                  </a:lnTo>
                  <a:lnTo>
                    <a:pt x="452796" y="367431"/>
                  </a:lnTo>
                  <a:lnTo>
                    <a:pt x="452878" y="367664"/>
                  </a:lnTo>
                  <a:lnTo>
                    <a:pt x="452959" y="367949"/>
                  </a:lnTo>
                  <a:lnTo>
                    <a:pt x="453052" y="368182"/>
                  </a:lnTo>
                  <a:lnTo>
                    <a:pt x="453179" y="368414"/>
                  </a:lnTo>
                  <a:lnTo>
                    <a:pt x="453260" y="368660"/>
                  </a:lnTo>
                  <a:lnTo>
                    <a:pt x="453342" y="368932"/>
                  </a:lnTo>
                  <a:lnTo>
                    <a:pt x="453423" y="369178"/>
                  </a:lnTo>
                  <a:lnTo>
                    <a:pt x="453516" y="369410"/>
                  </a:lnTo>
                  <a:lnTo>
                    <a:pt x="453632" y="369643"/>
                  </a:lnTo>
                  <a:lnTo>
                    <a:pt x="453724" y="369928"/>
                  </a:lnTo>
                  <a:lnTo>
                    <a:pt x="453806" y="370160"/>
                  </a:lnTo>
                  <a:lnTo>
                    <a:pt x="453887" y="370393"/>
                  </a:lnTo>
                  <a:lnTo>
                    <a:pt x="453968" y="370626"/>
                  </a:lnTo>
                  <a:lnTo>
                    <a:pt x="454096" y="370911"/>
                  </a:lnTo>
                  <a:lnTo>
                    <a:pt x="454188" y="371143"/>
                  </a:lnTo>
                  <a:lnTo>
                    <a:pt x="454270" y="371389"/>
                  </a:lnTo>
                  <a:lnTo>
                    <a:pt x="454351" y="371622"/>
                  </a:lnTo>
                  <a:lnTo>
                    <a:pt x="454432" y="371907"/>
                  </a:lnTo>
                  <a:lnTo>
                    <a:pt x="454560" y="372139"/>
                  </a:lnTo>
                  <a:lnTo>
                    <a:pt x="454652" y="372372"/>
                  </a:lnTo>
                  <a:lnTo>
                    <a:pt x="454734" y="372605"/>
                  </a:lnTo>
                  <a:lnTo>
                    <a:pt x="454815" y="372889"/>
                  </a:lnTo>
                  <a:lnTo>
                    <a:pt x="454896" y="373122"/>
                  </a:lnTo>
                  <a:lnTo>
                    <a:pt x="455024" y="373355"/>
                  </a:lnTo>
                  <a:lnTo>
                    <a:pt x="455105" y="373601"/>
                  </a:lnTo>
                  <a:lnTo>
                    <a:pt x="455198" y="373885"/>
                  </a:lnTo>
                  <a:lnTo>
                    <a:pt x="455279" y="374118"/>
                  </a:lnTo>
                  <a:lnTo>
                    <a:pt x="455360" y="374351"/>
                  </a:lnTo>
                  <a:lnTo>
                    <a:pt x="455488" y="374584"/>
                  </a:lnTo>
                  <a:lnTo>
                    <a:pt x="455569" y="374868"/>
                  </a:lnTo>
                  <a:lnTo>
                    <a:pt x="455650" y="375101"/>
                  </a:lnTo>
                  <a:lnTo>
                    <a:pt x="455743" y="375334"/>
                  </a:lnTo>
                  <a:lnTo>
                    <a:pt x="455824" y="375580"/>
                  </a:lnTo>
                  <a:lnTo>
                    <a:pt x="455952" y="375851"/>
                  </a:lnTo>
                  <a:lnTo>
                    <a:pt x="456033" y="376097"/>
                  </a:lnTo>
                  <a:lnTo>
                    <a:pt x="456114" y="376330"/>
                  </a:lnTo>
                  <a:lnTo>
                    <a:pt x="456207" y="376563"/>
                  </a:lnTo>
                  <a:lnTo>
                    <a:pt x="456288" y="376847"/>
                  </a:lnTo>
                  <a:lnTo>
                    <a:pt x="456416" y="377080"/>
                  </a:lnTo>
                  <a:lnTo>
                    <a:pt x="456497" y="377313"/>
                  </a:lnTo>
                  <a:lnTo>
                    <a:pt x="456578" y="377546"/>
                  </a:lnTo>
                  <a:lnTo>
                    <a:pt x="456671" y="377830"/>
                  </a:lnTo>
                  <a:lnTo>
                    <a:pt x="456752" y="378063"/>
                  </a:lnTo>
                  <a:lnTo>
                    <a:pt x="456880" y="378309"/>
                  </a:lnTo>
                  <a:lnTo>
                    <a:pt x="456961" y="378541"/>
                  </a:lnTo>
                  <a:lnTo>
                    <a:pt x="457042" y="378826"/>
                  </a:lnTo>
                  <a:lnTo>
                    <a:pt x="457123" y="379059"/>
                  </a:lnTo>
                  <a:lnTo>
                    <a:pt x="457216" y="379292"/>
                  </a:lnTo>
                  <a:lnTo>
                    <a:pt x="457332" y="379524"/>
                  </a:lnTo>
                  <a:lnTo>
                    <a:pt x="457425" y="379809"/>
                  </a:lnTo>
                  <a:lnTo>
                    <a:pt x="457506" y="380042"/>
                  </a:lnTo>
                  <a:lnTo>
                    <a:pt x="457587" y="380275"/>
                  </a:lnTo>
                  <a:lnTo>
                    <a:pt x="457668" y="380520"/>
                  </a:lnTo>
                  <a:lnTo>
                    <a:pt x="457796" y="380805"/>
                  </a:lnTo>
                  <a:lnTo>
                    <a:pt x="457889" y="381038"/>
                  </a:lnTo>
                  <a:lnTo>
                    <a:pt x="457970" y="381270"/>
                  </a:lnTo>
                  <a:lnTo>
                    <a:pt x="458051" y="381503"/>
                  </a:lnTo>
                  <a:lnTo>
                    <a:pt x="458132" y="381788"/>
                  </a:lnTo>
                  <a:lnTo>
                    <a:pt x="458260" y="382021"/>
                  </a:lnTo>
                  <a:lnTo>
                    <a:pt x="458341" y="382253"/>
                  </a:lnTo>
                  <a:lnTo>
                    <a:pt x="458434" y="382499"/>
                  </a:lnTo>
                  <a:lnTo>
                    <a:pt x="458515" y="382771"/>
                  </a:lnTo>
                  <a:lnTo>
                    <a:pt x="458596" y="383017"/>
                  </a:lnTo>
                  <a:lnTo>
                    <a:pt x="458724" y="383249"/>
                  </a:lnTo>
                  <a:lnTo>
                    <a:pt x="458805" y="383482"/>
                  </a:lnTo>
                  <a:lnTo>
                    <a:pt x="458898" y="383767"/>
                  </a:lnTo>
                  <a:lnTo>
                    <a:pt x="458979" y="383999"/>
                  </a:lnTo>
                  <a:lnTo>
                    <a:pt x="459060" y="384232"/>
                  </a:lnTo>
                  <a:lnTo>
                    <a:pt x="459188" y="384465"/>
                  </a:lnTo>
                  <a:lnTo>
                    <a:pt x="459269" y="384750"/>
                  </a:lnTo>
                  <a:lnTo>
                    <a:pt x="459350" y="384982"/>
                  </a:lnTo>
                  <a:lnTo>
                    <a:pt x="459443" y="385228"/>
                  </a:lnTo>
                  <a:lnTo>
                    <a:pt x="459524" y="385461"/>
                  </a:lnTo>
                  <a:lnTo>
                    <a:pt x="459652" y="385746"/>
                  </a:lnTo>
                  <a:lnTo>
                    <a:pt x="459733" y="385978"/>
                  </a:lnTo>
                  <a:lnTo>
                    <a:pt x="459814" y="386211"/>
                  </a:lnTo>
                  <a:lnTo>
                    <a:pt x="459907" y="386444"/>
                  </a:lnTo>
                  <a:lnTo>
                    <a:pt x="459988" y="386728"/>
                  </a:lnTo>
                  <a:lnTo>
                    <a:pt x="460116" y="386961"/>
                  </a:lnTo>
                  <a:lnTo>
                    <a:pt x="460197" y="387194"/>
                  </a:lnTo>
                </a:path>
                <a:path w="925195" h="787400">
                  <a:moveTo>
                    <a:pt x="460197" y="387194"/>
                  </a:moveTo>
                  <a:lnTo>
                    <a:pt x="460278" y="387440"/>
                  </a:lnTo>
                  <a:lnTo>
                    <a:pt x="460371" y="387711"/>
                  </a:lnTo>
                  <a:lnTo>
                    <a:pt x="460452" y="387957"/>
                  </a:lnTo>
                  <a:lnTo>
                    <a:pt x="460580" y="388190"/>
                  </a:lnTo>
                  <a:lnTo>
                    <a:pt x="460661" y="388423"/>
                  </a:lnTo>
                  <a:lnTo>
                    <a:pt x="460742" y="388707"/>
                  </a:lnTo>
                  <a:lnTo>
                    <a:pt x="460824" y="388940"/>
                  </a:lnTo>
                  <a:lnTo>
                    <a:pt x="460916" y="389173"/>
                  </a:lnTo>
                  <a:lnTo>
                    <a:pt x="461032" y="389419"/>
                  </a:lnTo>
                  <a:lnTo>
                    <a:pt x="461125" y="389690"/>
                  </a:lnTo>
                  <a:lnTo>
                    <a:pt x="461206" y="389936"/>
                  </a:lnTo>
                  <a:lnTo>
                    <a:pt x="461288" y="390169"/>
                  </a:lnTo>
                  <a:lnTo>
                    <a:pt x="461369" y="390402"/>
                  </a:lnTo>
                  <a:lnTo>
                    <a:pt x="461496" y="390686"/>
                  </a:lnTo>
                  <a:lnTo>
                    <a:pt x="461589" y="390919"/>
                  </a:lnTo>
                  <a:lnTo>
                    <a:pt x="461670" y="391152"/>
                  </a:lnTo>
                  <a:lnTo>
                    <a:pt x="461752" y="391385"/>
                  </a:lnTo>
                  <a:lnTo>
                    <a:pt x="461833" y="391669"/>
                  </a:lnTo>
                  <a:lnTo>
                    <a:pt x="461960" y="391902"/>
                  </a:lnTo>
                  <a:lnTo>
                    <a:pt x="462042" y="392148"/>
                  </a:lnTo>
                  <a:lnTo>
                    <a:pt x="462134" y="392381"/>
                  </a:lnTo>
                  <a:lnTo>
                    <a:pt x="462216" y="392665"/>
                  </a:lnTo>
                  <a:lnTo>
                    <a:pt x="462297" y="392898"/>
                  </a:lnTo>
                  <a:lnTo>
                    <a:pt x="462424" y="393131"/>
                  </a:lnTo>
                  <a:lnTo>
                    <a:pt x="462506" y="393363"/>
                  </a:lnTo>
                  <a:lnTo>
                    <a:pt x="462552" y="393596"/>
                  </a:lnTo>
                  <a:lnTo>
                    <a:pt x="462633" y="393842"/>
                  </a:lnTo>
                  <a:lnTo>
                    <a:pt x="462761" y="394075"/>
                  </a:lnTo>
                  <a:lnTo>
                    <a:pt x="462842" y="394308"/>
                  </a:lnTo>
                  <a:lnTo>
                    <a:pt x="462935" y="394592"/>
                  </a:lnTo>
                  <a:lnTo>
                    <a:pt x="463016" y="394825"/>
                  </a:lnTo>
                  <a:lnTo>
                    <a:pt x="463097" y="395058"/>
                  </a:lnTo>
                  <a:lnTo>
                    <a:pt x="463225" y="395291"/>
                  </a:lnTo>
                  <a:lnTo>
                    <a:pt x="463306" y="395575"/>
                  </a:lnTo>
                  <a:lnTo>
                    <a:pt x="463387" y="395808"/>
                  </a:lnTo>
                  <a:lnTo>
                    <a:pt x="463480" y="396054"/>
                  </a:lnTo>
                  <a:lnTo>
                    <a:pt x="463561" y="396286"/>
                  </a:lnTo>
                  <a:lnTo>
                    <a:pt x="463689" y="396571"/>
                  </a:lnTo>
                  <a:lnTo>
                    <a:pt x="463770" y="396804"/>
                  </a:lnTo>
                  <a:lnTo>
                    <a:pt x="463851" y="397037"/>
                  </a:lnTo>
                  <a:lnTo>
                    <a:pt x="463944" y="397269"/>
                  </a:lnTo>
                  <a:lnTo>
                    <a:pt x="464025" y="397554"/>
                  </a:lnTo>
                  <a:lnTo>
                    <a:pt x="464153" y="397787"/>
                  </a:lnTo>
                  <a:lnTo>
                    <a:pt x="464234" y="398033"/>
                  </a:lnTo>
                  <a:lnTo>
                    <a:pt x="464315" y="398265"/>
                  </a:lnTo>
                  <a:lnTo>
                    <a:pt x="464396" y="398550"/>
                  </a:lnTo>
                  <a:lnTo>
                    <a:pt x="464489" y="398783"/>
                  </a:lnTo>
                  <a:lnTo>
                    <a:pt x="464617" y="399015"/>
                  </a:lnTo>
                  <a:lnTo>
                    <a:pt x="464698" y="399248"/>
                  </a:lnTo>
                  <a:lnTo>
                    <a:pt x="464779" y="399533"/>
                  </a:lnTo>
                  <a:lnTo>
                    <a:pt x="464860" y="399766"/>
                  </a:lnTo>
                  <a:lnTo>
                    <a:pt x="464953" y="399998"/>
                  </a:lnTo>
                  <a:lnTo>
                    <a:pt x="465069" y="400244"/>
                  </a:lnTo>
                  <a:lnTo>
                    <a:pt x="465162" y="400516"/>
                  </a:lnTo>
                  <a:lnTo>
                    <a:pt x="465243" y="400762"/>
                  </a:lnTo>
                  <a:lnTo>
                    <a:pt x="465324" y="400994"/>
                  </a:lnTo>
                  <a:lnTo>
                    <a:pt x="465406" y="401227"/>
                  </a:lnTo>
                  <a:lnTo>
                    <a:pt x="465533" y="401512"/>
                  </a:lnTo>
                  <a:lnTo>
                    <a:pt x="465626" y="401744"/>
                  </a:lnTo>
                  <a:lnTo>
                    <a:pt x="465707" y="401977"/>
                  </a:lnTo>
                  <a:lnTo>
                    <a:pt x="465788" y="402210"/>
                  </a:lnTo>
                  <a:lnTo>
                    <a:pt x="465870" y="402495"/>
                  </a:lnTo>
                  <a:lnTo>
                    <a:pt x="465997" y="402727"/>
                  </a:lnTo>
                  <a:lnTo>
                    <a:pt x="466090" y="402973"/>
                  </a:lnTo>
                  <a:lnTo>
                    <a:pt x="466171" y="403206"/>
                  </a:lnTo>
                  <a:lnTo>
                    <a:pt x="466252" y="403491"/>
                  </a:lnTo>
                  <a:lnTo>
                    <a:pt x="466334" y="403723"/>
                  </a:lnTo>
                  <a:lnTo>
                    <a:pt x="466461" y="403956"/>
                  </a:lnTo>
                  <a:lnTo>
                    <a:pt x="466542" y="404189"/>
                  </a:lnTo>
                  <a:lnTo>
                    <a:pt x="466635" y="404473"/>
                  </a:lnTo>
                  <a:lnTo>
                    <a:pt x="466716" y="404706"/>
                  </a:lnTo>
                  <a:lnTo>
                    <a:pt x="466798" y="404939"/>
                  </a:lnTo>
                  <a:lnTo>
                    <a:pt x="466925" y="405185"/>
                  </a:lnTo>
                  <a:lnTo>
                    <a:pt x="467006" y="405469"/>
                  </a:lnTo>
                  <a:lnTo>
                    <a:pt x="467088" y="405702"/>
                  </a:lnTo>
                  <a:lnTo>
                    <a:pt x="467180" y="405935"/>
                  </a:lnTo>
                  <a:lnTo>
                    <a:pt x="467262" y="406168"/>
                  </a:lnTo>
                  <a:lnTo>
                    <a:pt x="467389" y="406452"/>
                  </a:lnTo>
                  <a:lnTo>
                    <a:pt x="467470" y="406685"/>
                  </a:lnTo>
                  <a:lnTo>
                    <a:pt x="467552" y="406918"/>
                  </a:lnTo>
                  <a:lnTo>
                    <a:pt x="467644" y="407164"/>
                  </a:lnTo>
                  <a:lnTo>
                    <a:pt x="467726" y="407435"/>
                  </a:lnTo>
                  <a:lnTo>
                    <a:pt x="467853" y="407681"/>
                  </a:lnTo>
                  <a:lnTo>
                    <a:pt x="467934" y="407914"/>
                  </a:lnTo>
                  <a:lnTo>
                    <a:pt x="468016" y="408147"/>
                  </a:lnTo>
                  <a:lnTo>
                    <a:pt x="468108" y="408431"/>
                  </a:lnTo>
                  <a:lnTo>
                    <a:pt x="468190" y="408664"/>
                  </a:lnTo>
                  <a:lnTo>
                    <a:pt x="468317" y="408897"/>
                  </a:lnTo>
                  <a:lnTo>
                    <a:pt x="468398" y="409130"/>
                  </a:lnTo>
                  <a:lnTo>
                    <a:pt x="468480" y="409414"/>
                  </a:lnTo>
                  <a:lnTo>
                    <a:pt x="468561" y="409647"/>
                  </a:lnTo>
                  <a:lnTo>
                    <a:pt x="468654" y="409893"/>
                  </a:lnTo>
                  <a:lnTo>
                    <a:pt x="468770" y="410125"/>
                  </a:lnTo>
                  <a:lnTo>
                    <a:pt x="468862" y="410410"/>
                  </a:lnTo>
                  <a:lnTo>
                    <a:pt x="468944" y="410643"/>
                  </a:lnTo>
                  <a:lnTo>
                    <a:pt x="469025" y="410876"/>
                  </a:lnTo>
                  <a:lnTo>
                    <a:pt x="469106" y="411108"/>
                  </a:lnTo>
                  <a:lnTo>
                    <a:pt x="469570" y="412389"/>
                  </a:lnTo>
                  <a:lnTo>
                    <a:pt x="469698" y="412622"/>
                  </a:lnTo>
                  <a:lnTo>
                    <a:pt x="469779" y="412854"/>
                  </a:lnTo>
                  <a:lnTo>
                    <a:pt x="469872" y="413087"/>
                  </a:lnTo>
                  <a:lnTo>
                    <a:pt x="469953" y="413372"/>
                  </a:lnTo>
                  <a:lnTo>
                    <a:pt x="470034" y="413605"/>
                  </a:lnTo>
                  <a:lnTo>
                    <a:pt x="470162" y="413837"/>
                  </a:lnTo>
                  <a:lnTo>
                    <a:pt x="470243" y="414083"/>
                  </a:lnTo>
                  <a:lnTo>
                    <a:pt x="470336" y="414355"/>
                  </a:lnTo>
                  <a:lnTo>
                    <a:pt x="470417" y="414601"/>
                  </a:lnTo>
                  <a:lnTo>
                    <a:pt x="470498" y="414833"/>
                  </a:lnTo>
                  <a:lnTo>
                    <a:pt x="470626" y="415066"/>
                  </a:lnTo>
                  <a:lnTo>
                    <a:pt x="470707" y="415351"/>
                  </a:lnTo>
                  <a:lnTo>
                    <a:pt x="470788" y="415583"/>
                  </a:lnTo>
                  <a:lnTo>
                    <a:pt x="470881" y="415816"/>
                  </a:lnTo>
                  <a:lnTo>
                    <a:pt x="470962" y="416049"/>
                  </a:lnTo>
                  <a:lnTo>
                    <a:pt x="471090" y="416334"/>
                  </a:lnTo>
                  <a:lnTo>
                    <a:pt x="471171" y="416566"/>
                  </a:lnTo>
                  <a:lnTo>
                    <a:pt x="471252" y="416812"/>
                  </a:lnTo>
                  <a:lnTo>
                    <a:pt x="471345" y="417045"/>
                  </a:lnTo>
                  <a:lnTo>
                    <a:pt x="471426" y="417330"/>
                  </a:lnTo>
                  <a:lnTo>
                    <a:pt x="471554" y="417562"/>
                  </a:lnTo>
                  <a:lnTo>
                    <a:pt x="471635" y="417795"/>
                  </a:lnTo>
                  <a:lnTo>
                    <a:pt x="471716" y="418028"/>
                  </a:lnTo>
                  <a:lnTo>
                    <a:pt x="471809" y="418312"/>
                  </a:lnTo>
                  <a:lnTo>
                    <a:pt x="471890" y="418545"/>
                  </a:lnTo>
                  <a:lnTo>
                    <a:pt x="472018" y="418778"/>
                  </a:lnTo>
                  <a:lnTo>
                    <a:pt x="472099" y="419024"/>
                  </a:lnTo>
                  <a:lnTo>
                    <a:pt x="472180" y="419295"/>
                  </a:lnTo>
                  <a:lnTo>
                    <a:pt x="472261" y="419541"/>
                  </a:lnTo>
                  <a:lnTo>
                    <a:pt x="472354" y="419774"/>
                  </a:lnTo>
                  <a:lnTo>
                    <a:pt x="472470" y="420007"/>
                  </a:lnTo>
                  <a:lnTo>
                    <a:pt x="472563" y="420291"/>
                  </a:lnTo>
                  <a:lnTo>
                    <a:pt x="472644" y="420524"/>
                  </a:lnTo>
                  <a:lnTo>
                    <a:pt x="472725" y="420757"/>
                  </a:lnTo>
                  <a:lnTo>
                    <a:pt x="472806" y="421003"/>
                  </a:lnTo>
                  <a:lnTo>
                    <a:pt x="472934" y="421274"/>
                  </a:lnTo>
                  <a:lnTo>
                    <a:pt x="473027" y="421520"/>
                  </a:lnTo>
                  <a:lnTo>
                    <a:pt x="473108" y="421753"/>
                  </a:lnTo>
                  <a:lnTo>
                    <a:pt x="473189" y="421986"/>
                  </a:lnTo>
                  <a:lnTo>
                    <a:pt x="473270" y="422218"/>
                  </a:lnTo>
                  <a:lnTo>
                    <a:pt x="473398" y="422503"/>
                  </a:lnTo>
                  <a:lnTo>
                    <a:pt x="473479" y="422736"/>
                  </a:lnTo>
                  <a:lnTo>
                    <a:pt x="473572" y="422969"/>
                  </a:lnTo>
                  <a:lnTo>
                    <a:pt x="473653" y="423214"/>
                  </a:lnTo>
                  <a:lnTo>
                    <a:pt x="473734" y="423486"/>
                  </a:lnTo>
                  <a:lnTo>
                    <a:pt x="473862" y="423732"/>
                  </a:lnTo>
                  <a:lnTo>
                    <a:pt x="473943" y="423964"/>
                  </a:lnTo>
                  <a:lnTo>
                    <a:pt x="474036" y="424197"/>
                  </a:lnTo>
                  <a:lnTo>
                    <a:pt x="474117" y="424482"/>
                  </a:lnTo>
                  <a:lnTo>
                    <a:pt x="474198" y="424715"/>
                  </a:lnTo>
                  <a:lnTo>
                    <a:pt x="474326" y="424947"/>
                  </a:lnTo>
                  <a:lnTo>
                    <a:pt x="474407" y="425180"/>
                  </a:lnTo>
                  <a:lnTo>
                    <a:pt x="474488" y="425465"/>
                  </a:lnTo>
                  <a:lnTo>
                    <a:pt x="474581" y="425698"/>
                  </a:lnTo>
                  <a:lnTo>
                    <a:pt x="474662" y="425943"/>
                  </a:lnTo>
                  <a:lnTo>
                    <a:pt x="474790" y="426176"/>
                  </a:lnTo>
                  <a:lnTo>
                    <a:pt x="474871" y="426409"/>
                  </a:lnTo>
                  <a:lnTo>
                    <a:pt x="474952" y="426693"/>
                  </a:lnTo>
                  <a:lnTo>
                    <a:pt x="475045" y="426926"/>
                  </a:lnTo>
                  <a:lnTo>
                    <a:pt x="475126" y="427159"/>
                  </a:lnTo>
                  <a:lnTo>
                    <a:pt x="475254" y="427392"/>
                  </a:lnTo>
                  <a:lnTo>
                    <a:pt x="475335" y="427676"/>
                  </a:lnTo>
                  <a:lnTo>
                    <a:pt x="475416" y="427909"/>
                  </a:lnTo>
                  <a:lnTo>
                    <a:pt x="475498" y="428155"/>
                  </a:lnTo>
                  <a:lnTo>
                    <a:pt x="475590" y="428388"/>
                  </a:lnTo>
                  <a:lnTo>
                    <a:pt x="476054" y="429655"/>
                  </a:lnTo>
                  <a:lnTo>
                    <a:pt x="476170" y="429888"/>
                  </a:lnTo>
                  <a:lnTo>
                    <a:pt x="476263" y="430134"/>
                  </a:lnTo>
                  <a:lnTo>
                    <a:pt x="476344" y="430367"/>
                  </a:lnTo>
                  <a:lnTo>
                    <a:pt x="476426" y="430599"/>
                  </a:lnTo>
                  <a:lnTo>
                    <a:pt x="476507" y="430884"/>
                  </a:lnTo>
                  <a:lnTo>
                    <a:pt x="476634" y="431117"/>
                  </a:lnTo>
                  <a:lnTo>
                    <a:pt x="476727" y="431350"/>
                  </a:lnTo>
                  <a:lnTo>
                    <a:pt x="476808" y="431582"/>
                  </a:lnTo>
                  <a:lnTo>
                    <a:pt x="476890" y="431867"/>
                  </a:lnTo>
                  <a:lnTo>
                    <a:pt x="476971" y="432100"/>
                  </a:lnTo>
                  <a:lnTo>
                    <a:pt x="477098" y="432345"/>
                  </a:lnTo>
                  <a:lnTo>
                    <a:pt x="477180" y="432578"/>
                  </a:lnTo>
                  <a:lnTo>
                    <a:pt x="477272" y="432811"/>
                  </a:lnTo>
                  <a:lnTo>
                    <a:pt x="477354" y="433096"/>
                  </a:lnTo>
                  <a:lnTo>
                    <a:pt x="477435" y="433328"/>
                  </a:lnTo>
                  <a:lnTo>
                    <a:pt x="477562" y="433561"/>
                  </a:lnTo>
                  <a:lnTo>
                    <a:pt x="477644" y="433794"/>
                  </a:lnTo>
                  <a:lnTo>
                    <a:pt x="477736" y="434079"/>
                  </a:lnTo>
                  <a:lnTo>
                    <a:pt x="477818" y="434311"/>
                  </a:lnTo>
                  <a:lnTo>
                    <a:pt x="477899" y="434557"/>
                  </a:lnTo>
                  <a:lnTo>
                    <a:pt x="478026" y="434790"/>
                  </a:lnTo>
                  <a:lnTo>
                    <a:pt x="478108" y="435074"/>
                  </a:lnTo>
                  <a:lnTo>
                    <a:pt x="478189" y="435307"/>
                  </a:lnTo>
                  <a:lnTo>
                    <a:pt x="478282" y="435540"/>
                  </a:lnTo>
                  <a:lnTo>
                    <a:pt x="478363" y="435773"/>
                  </a:lnTo>
                  <a:lnTo>
                    <a:pt x="478490" y="436006"/>
                  </a:lnTo>
                  <a:lnTo>
                    <a:pt x="478572" y="436290"/>
                  </a:lnTo>
                </a:path>
                <a:path w="925195" h="787400">
                  <a:moveTo>
                    <a:pt x="478572" y="436290"/>
                  </a:moveTo>
                  <a:lnTo>
                    <a:pt x="478653" y="436523"/>
                  </a:lnTo>
                  <a:lnTo>
                    <a:pt x="478746" y="436769"/>
                  </a:lnTo>
                  <a:lnTo>
                    <a:pt x="478827" y="437002"/>
                  </a:lnTo>
                  <a:lnTo>
                    <a:pt x="478954" y="437286"/>
                  </a:lnTo>
                  <a:lnTo>
                    <a:pt x="479036" y="437519"/>
                  </a:lnTo>
                  <a:lnTo>
                    <a:pt x="479117" y="437752"/>
                  </a:lnTo>
                  <a:lnTo>
                    <a:pt x="479198" y="437985"/>
                  </a:lnTo>
                  <a:lnTo>
                    <a:pt x="479291" y="438230"/>
                  </a:lnTo>
                  <a:lnTo>
                    <a:pt x="479418" y="438502"/>
                  </a:lnTo>
                  <a:lnTo>
                    <a:pt x="479500" y="438748"/>
                  </a:lnTo>
                  <a:lnTo>
                    <a:pt x="479581" y="438980"/>
                  </a:lnTo>
                  <a:lnTo>
                    <a:pt x="479662" y="439213"/>
                  </a:lnTo>
                  <a:lnTo>
                    <a:pt x="479755" y="439446"/>
                  </a:lnTo>
                  <a:lnTo>
                    <a:pt x="480207" y="440714"/>
                  </a:lnTo>
                  <a:lnTo>
                    <a:pt x="480335" y="440959"/>
                  </a:lnTo>
                  <a:lnTo>
                    <a:pt x="480428" y="441192"/>
                  </a:lnTo>
                  <a:lnTo>
                    <a:pt x="480509" y="441425"/>
                  </a:lnTo>
                  <a:lnTo>
                    <a:pt x="480590" y="441658"/>
                  </a:lnTo>
                  <a:lnTo>
                    <a:pt x="480671" y="441942"/>
                  </a:lnTo>
                  <a:lnTo>
                    <a:pt x="480799" y="442175"/>
                  </a:lnTo>
                  <a:lnTo>
                    <a:pt x="480880" y="442408"/>
                  </a:lnTo>
                  <a:lnTo>
                    <a:pt x="480973" y="442654"/>
                  </a:lnTo>
                  <a:lnTo>
                    <a:pt x="481054" y="442886"/>
                  </a:lnTo>
                  <a:lnTo>
                    <a:pt x="481135" y="443171"/>
                  </a:lnTo>
                  <a:lnTo>
                    <a:pt x="481263" y="443404"/>
                  </a:lnTo>
                  <a:lnTo>
                    <a:pt x="481344" y="443637"/>
                  </a:lnTo>
                  <a:lnTo>
                    <a:pt x="481437" y="443869"/>
                  </a:lnTo>
                  <a:lnTo>
                    <a:pt x="481518" y="444154"/>
                  </a:lnTo>
                  <a:lnTo>
                    <a:pt x="481599" y="444387"/>
                  </a:lnTo>
                  <a:lnTo>
                    <a:pt x="481727" y="444620"/>
                  </a:lnTo>
                  <a:lnTo>
                    <a:pt x="481808" y="444865"/>
                  </a:lnTo>
                  <a:lnTo>
                    <a:pt x="481889" y="445098"/>
                  </a:lnTo>
                  <a:lnTo>
                    <a:pt x="481982" y="445383"/>
                  </a:lnTo>
                  <a:lnTo>
                    <a:pt x="482063" y="445615"/>
                  </a:lnTo>
                  <a:lnTo>
                    <a:pt x="482191" y="445848"/>
                  </a:lnTo>
                  <a:lnTo>
                    <a:pt x="482272" y="446081"/>
                  </a:lnTo>
                  <a:lnTo>
                    <a:pt x="482353" y="446314"/>
                  </a:lnTo>
                  <a:lnTo>
                    <a:pt x="482446" y="446598"/>
                  </a:lnTo>
                  <a:lnTo>
                    <a:pt x="482527" y="446844"/>
                  </a:lnTo>
                  <a:lnTo>
                    <a:pt x="482655" y="447077"/>
                  </a:lnTo>
                  <a:lnTo>
                    <a:pt x="482736" y="447310"/>
                  </a:lnTo>
                  <a:lnTo>
                    <a:pt x="482817" y="447543"/>
                  </a:lnTo>
                  <a:lnTo>
                    <a:pt x="482899" y="447827"/>
                  </a:lnTo>
                  <a:lnTo>
                    <a:pt x="482991" y="448060"/>
                  </a:lnTo>
                  <a:lnTo>
                    <a:pt x="483119" y="448293"/>
                  </a:lnTo>
                  <a:lnTo>
                    <a:pt x="483200" y="448538"/>
                  </a:lnTo>
                  <a:lnTo>
                    <a:pt x="483281" y="448771"/>
                  </a:lnTo>
                  <a:lnTo>
                    <a:pt x="483363" y="449056"/>
                  </a:lnTo>
                  <a:lnTo>
                    <a:pt x="483455" y="449289"/>
                  </a:lnTo>
                  <a:lnTo>
                    <a:pt x="483571" y="449521"/>
                  </a:lnTo>
                  <a:lnTo>
                    <a:pt x="483664" y="449754"/>
                  </a:lnTo>
                  <a:lnTo>
                    <a:pt x="483745" y="449987"/>
                  </a:lnTo>
                  <a:lnTo>
                    <a:pt x="483827" y="450272"/>
                  </a:lnTo>
                  <a:lnTo>
                    <a:pt x="483908" y="450504"/>
                  </a:lnTo>
                  <a:lnTo>
                    <a:pt x="484035" y="450750"/>
                  </a:lnTo>
                  <a:lnTo>
                    <a:pt x="484128" y="450983"/>
                  </a:lnTo>
                  <a:lnTo>
                    <a:pt x="484209" y="451216"/>
                  </a:lnTo>
                  <a:lnTo>
                    <a:pt x="484291" y="451500"/>
                  </a:lnTo>
                  <a:lnTo>
                    <a:pt x="484372" y="451733"/>
                  </a:lnTo>
                  <a:lnTo>
                    <a:pt x="484499" y="451966"/>
                  </a:lnTo>
                  <a:lnTo>
                    <a:pt x="484581" y="452199"/>
                  </a:lnTo>
                  <a:lnTo>
                    <a:pt x="484673" y="452444"/>
                  </a:lnTo>
                  <a:lnTo>
                    <a:pt x="484755" y="452716"/>
                  </a:lnTo>
                  <a:lnTo>
                    <a:pt x="484836" y="452962"/>
                  </a:lnTo>
                  <a:lnTo>
                    <a:pt x="484963" y="453195"/>
                  </a:lnTo>
                  <a:lnTo>
                    <a:pt x="485045" y="453427"/>
                  </a:lnTo>
                  <a:lnTo>
                    <a:pt x="485137" y="453660"/>
                  </a:lnTo>
                  <a:lnTo>
                    <a:pt x="485219" y="453945"/>
                  </a:lnTo>
                  <a:lnTo>
                    <a:pt x="485300" y="454177"/>
                  </a:lnTo>
                  <a:lnTo>
                    <a:pt x="485427" y="454410"/>
                  </a:lnTo>
                  <a:lnTo>
                    <a:pt x="485509" y="454656"/>
                  </a:lnTo>
                  <a:lnTo>
                    <a:pt x="485590" y="454889"/>
                  </a:lnTo>
                  <a:lnTo>
                    <a:pt x="485683" y="455173"/>
                  </a:lnTo>
                  <a:lnTo>
                    <a:pt x="485764" y="455406"/>
                  </a:lnTo>
                  <a:lnTo>
                    <a:pt x="485891" y="455639"/>
                  </a:lnTo>
                  <a:lnTo>
                    <a:pt x="485973" y="455872"/>
                  </a:lnTo>
                  <a:lnTo>
                    <a:pt x="486054" y="456105"/>
                  </a:lnTo>
                  <a:lnTo>
                    <a:pt x="486147" y="456350"/>
                  </a:lnTo>
                  <a:lnTo>
                    <a:pt x="486228" y="456622"/>
                  </a:lnTo>
                  <a:lnTo>
                    <a:pt x="486355" y="456868"/>
                  </a:lnTo>
                  <a:lnTo>
                    <a:pt x="486437" y="457100"/>
                  </a:lnTo>
                  <a:lnTo>
                    <a:pt x="486518" y="457333"/>
                  </a:lnTo>
                  <a:lnTo>
                    <a:pt x="486599" y="457566"/>
                  </a:lnTo>
                  <a:lnTo>
                    <a:pt x="486692" y="457851"/>
                  </a:lnTo>
                  <a:lnTo>
                    <a:pt x="486819" y="458083"/>
                  </a:lnTo>
                  <a:lnTo>
                    <a:pt x="486901" y="458329"/>
                  </a:lnTo>
                  <a:lnTo>
                    <a:pt x="486982" y="458562"/>
                  </a:lnTo>
                  <a:lnTo>
                    <a:pt x="487063" y="458795"/>
                  </a:lnTo>
                  <a:lnTo>
                    <a:pt x="487156" y="459028"/>
                  </a:lnTo>
                  <a:lnTo>
                    <a:pt x="487272" y="459312"/>
                  </a:lnTo>
                  <a:lnTo>
                    <a:pt x="487365" y="459545"/>
                  </a:lnTo>
                  <a:lnTo>
                    <a:pt x="487446" y="459778"/>
                  </a:lnTo>
                  <a:lnTo>
                    <a:pt x="487527" y="460023"/>
                  </a:lnTo>
                  <a:lnTo>
                    <a:pt x="487608" y="460256"/>
                  </a:lnTo>
                  <a:lnTo>
                    <a:pt x="487736" y="460541"/>
                  </a:lnTo>
                  <a:lnTo>
                    <a:pt x="487829" y="460774"/>
                  </a:lnTo>
                  <a:lnTo>
                    <a:pt x="487910" y="461006"/>
                  </a:lnTo>
                  <a:lnTo>
                    <a:pt x="487991" y="461239"/>
                  </a:lnTo>
                  <a:lnTo>
                    <a:pt x="488072" y="461472"/>
                  </a:lnTo>
                  <a:lnTo>
                    <a:pt x="488200" y="461718"/>
                  </a:lnTo>
                  <a:lnTo>
                    <a:pt x="488281" y="461989"/>
                  </a:lnTo>
                  <a:lnTo>
                    <a:pt x="488374" y="462235"/>
                  </a:lnTo>
                  <a:lnTo>
                    <a:pt x="488455" y="462468"/>
                  </a:lnTo>
                  <a:lnTo>
                    <a:pt x="488536" y="462701"/>
                  </a:lnTo>
                  <a:lnTo>
                    <a:pt x="488664" y="462934"/>
                  </a:lnTo>
                  <a:lnTo>
                    <a:pt x="488745" y="463166"/>
                  </a:lnTo>
                  <a:lnTo>
                    <a:pt x="488838" y="463451"/>
                  </a:lnTo>
                  <a:lnTo>
                    <a:pt x="488919" y="463684"/>
                  </a:lnTo>
                  <a:lnTo>
                    <a:pt x="489000" y="463929"/>
                  </a:lnTo>
                  <a:lnTo>
                    <a:pt x="489128" y="464162"/>
                  </a:lnTo>
                  <a:lnTo>
                    <a:pt x="489209" y="464395"/>
                  </a:lnTo>
                  <a:lnTo>
                    <a:pt x="489290" y="464628"/>
                  </a:lnTo>
                  <a:lnTo>
                    <a:pt x="489383" y="464912"/>
                  </a:lnTo>
                  <a:lnTo>
                    <a:pt x="489464" y="465145"/>
                  </a:lnTo>
                  <a:lnTo>
                    <a:pt x="489592" y="465378"/>
                  </a:lnTo>
                  <a:lnTo>
                    <a:pt x="489673" y="465624"/>
                  </a:lnTo>
                  <a:lnTo>
                    <a:pt x="489754" y="465857"/>
                  </a:lnTo>
                  <a:lnTo>
                    <a:pt x="489847" y="466089"/>
                  </a:lnTo>
                  <a:lnTo>
                    <a:pt x="489928" y="466374"/>
                  </a:lnTo>
                  <a:lnTo>
                    <a:pt x="490056" y="466607"/>
                  </a:lnTo>
                  <a:lnTo>
                    <a:pt x="490137" y="466840"/>
                  </a:lnTo>
                  <a:lnTo>
                    <a:pt x="490218" y="467072"/>
                  </a:lnTo>
                  <a:lnTo>
                    <a:pt x="490299" y="467318"/>
                  </a:lnTo>
                  <a:lnTo>
                    <a:pt x="490392" y="467551"/>
                  </a:lnTo>
                  <a:lnTo>
                    <a:pt x="490520" y="467835"/>
                  </a:lnTo>
                  <a:lnTo>
                    <a:pt x="490601" y="468068"/>
                  </a:lnTo>
                  <a:lnTo>
                    <a:pt x="490682" y="468301"/>
                  </a:lnTo>
                  <a:lnTo>
                    <a:pt x="490763" y="468534"/>
                  </a:lnTo>
                  <a:lnTo>
                    <a:pt x="490856" y="468767"/>
                  </a:lnTo>
                  <a:lnTo>
                    <a:pt x="490984" y="469012"/>
                  </a:lnTo>
                  <a:lnTo>
                    <a:pt x="491065" y="469284"/>
                  </a:lnTo>
                  <a:lnTo>
                    <a:pt x="491146" y="469530"/>
                  </a:lnTo>
                  <a:lnTo>
                    <a:pt x="491227" y="469763"/>
                  </a:lnTo>
                  <a:lnTo>
                    <a:pt x="491309" y="469995"/>
                  </a:lnTo>
                  <a:lnTo>
                    <a:pt x="491436" y="470228"/>
                  </a:lnTo>
                  <a:lnTo>
                    <a:pt x="491529" y="470461"/>
                  </a:lnTo>
                  <a:lnTo>
                    <a:pt x="491610" y="470707"/>
                  </a:lnTo>
                  <a:lnTo>
                    <a:pt x="491691" y="470978"/>
                  </a:lnTo>
                  <a:lnTo>
                    <a:pt x="491773" y="471224"/>
                  </a:lnTo>
                  <a:lnTo>
                    <a:pt x="491900" y="471457"/>
                  </a:lnTo>
                  <a:lnTo>
                    <a:pt x="491981" y="471690"/>
                  </a:lnTo>
                  <a:lnTo>
                    <a:pt x="492074" y="471922"/>
                  </a:lnTo>
                  <a:lnTo>
                    <a:pt x="492155" y="472155"/>
                  </a:lnTo>
                  <a:lnTo>
                    <a:pt x="492237" y="472401"/>
                  </a:lnTo>
                  <a:lnTo>
                    <a:pt x="492364" y="472686"/>
                  </a:lnTo>
                  <a:lnTo>
                    <a:pt x="492445" y="472918"/>
                  </a:lnTo>
                  <a:lnTo>
                    <a:pt x="492538" y="473151"/>
                  </a:lnTo>
                  <a:lnTo>
                    <a:pt x="492619" y="473384"/>
                  </a:lnTo>
                  <a:lnTo>
                    <a:pt x="492701" y="473617"/>
                  </a:lnTo>
                  <a:lnTo>
                    <a:pt x="492828" y="473850"/>
                  </a:lnTo>
                  <a:lnTo>
                    <a:pt x="492909" y="474095"/>
                  </a:lnTo>
                  <a:lnTo>
                    <a:pt x="493002" y="474380"/>
                  </a:lnTo>
                  <a:lnTo>
                    <a:pt x="493083" y="474613"/>
                  </a:lnTo>
                  <a:lnTo>
                    <a:pt x="493165" y="474845"/>
                  </a:lnTo>
                  <a:lnTo>
                    <a:pt x="493292" y="475078"/>
                  </a:lnTo>
                  <a:lnTo>
                    <a:pt x="493373" y="475311"/>
                  </a:lnTo>
                  <a:lnTo>
                    <a:pt x="493455" y="475557"/>
                  </a:lnTo>
                  <a:lnTo>
                    <a:pt x="493547" y="475790"/>
                  </a:lnTo>
                  <a:lnTo>
                    <a:pt x="493629" y="476074"/>
                  </a:lnTo>
                  <a:lnTo>
                    <a:pt x="493756" y="476307"/>
                  </a:lnTo>
                  <a:lnTo>
                    <a:pt x="493837" y="476540"/>
                  </a:lnTo>
                  <a:lnTo>
                    <a:pt x="493919" y="476773"/>
                  </a:lnTo>
                  <a:lnTo>
                    <a:pt x="494000" y="477005"/>
                  </a:lnTo>
                  <a:lnTo>
                    <a:pt x="494093" y="477251"/>
                  </a:lnTo>
                  <a:lnTo>
                    <a:pt x="494220" y="477484"/>
                  </a:lnTo>
                  <a:lnTo>
                    <a:pt x="494301" y="477768"/>
                  </a:lnTo>
                  <a:lnTo>
                    <a:pt x="494383" y="478001"/>
                  </a:lnTo>
                  <a:lnTo>
                    <a:pt x="494464" y="478234"/>
                  </a:lnTo>
                  <a:lnTo>
                    <a:pt x="494557" y="478467"/>
                  </a:lnTo>
                  <a:lnTo>
                    <a:pt x="494673" y="478700"/>
                  </a:lnTo>
                  <a:lnTo>
                    <a:pt x="494765" y="478945"/>
                  </a:lnTo>
                  <a:lnTo>
                    <a:pt x="494847" y="479178"/>
                  </a:lnTo>
                  <a:lnTo>
                    <a:pt x="494928" y="479411"/>
                  </a:lnTo>
                  <a:lnTo>
                    <a:pt x="495009" y="479696"/>
                  </a:lnTo>
                  <a:lnTo>
                    <a:pt x="495137" y="479928"/>
                  </a:lnTo>
                  <a:lnTo>
                    <a:pt x="495229" y="480161"/>
                  </a:lnTo>
                  <a:lnTo>
                    <a:pt x="495311" y="480394"/>
                  </a:lnTo>
                  <a:lnTo>
                    <a:pt x="495392" y="480640"/>
                  </a:lnTo>
                  <a:lnTo>
                    <a:pt x="495473" y="480873"/>
                  </a:lnTo>
                  <a:lnTo>
                    <a:pt x="495601" y="481105"/>
                  </a:lnTo>
                  <a:lnTo>
                    <a:pt x="495682" y="481338"/>
                  </a:lnTo>
                  <a:lnTo>
                    <a:pt x="495775" y="481623"/>
                  </a:lnTo>
                  <a:lnTo>
                    <a:pt x="495856" y="481855"/>
                  </a:lnTo>
                  <a:lnTo>
                    <a:pt x="495937" y="482088"/>
                  </a:lnTo>
                  <a:lnTo>
                    <a:pt x="496065" y="482334"/>
                  </a:lnTo>
                  <a:lnTo>
                    <a:pt x="496146" y="482567"/>
                  </a:lnTo>
                  <a:lnTo>
                    <a:pt x="496239" y="482800"/>
                  </a:lnTo>
                  <a:lnTo>
                    <a:pt x="496320" y="483032"/>
                  </a:lnTo>
                  <a:lnTo>
                    <a:pt x="496401" y="483265"/>
                  </a:lnTo>
                  <a:lnTo>
                    <a:pt x="496529" y="483511"/>
                  </a:lnTo>
                  <a:lnTo>
                    <a:pt x="496610" y="483783"/>
                  </a:lnTo>
                  <a:lnTo>
                    <a:pt x="496703" y="484028"/>
                  </a:lnTo>
                  <a:lnTo>
                    <a:pt x="496784" y="484261"/>
                  </a:lnTo>
                  <a:lnTo>
                    <a:pt x="496865" y="484494"/>
                  </a:lnTo>
                  <a:lnTo>
                    <a:pt x="496993" y="484727"/>
                  </a:lnTo>
                </a:path>
                <a:path w="925195" h="787400">
                  <a:moveTo>
                    <a:pt x="496993" y="484727"/>
                  </a:moveTo>
                  <a:lnTo>
                    <a:pt x="497074" y="484960"/>
                  </a:lnTo>
                  <a:lnTo>
                    <a:pt x="497155" y="485205"/>
                  </a:lnTo>
                  <a:lnTo>
                    <a:pt x="497248" y="485438"/>
                  </a:lnTo>
                  <a:lnTo>
                    <a:pt x="497329" y="485671"/>
                  </a:lnTo>
                  <a:lnTo>
                    <a:pt x="497457" y="485955"/>
                  </a:lnTo>
                  <a:lnTo>
                    <a:pt x="497538" y="486188"/>
                  </a:lnTo>
                  <a:lnTo>
                    <a:pt x="497619" y="486421"/>
                  </a:lnTo>
                  <a:lnTo>
                    <a:pt x="497700" y="486654"/>
                  </a:lnTo>
                  <a:lnTo>
                    <a:pt x="497793" y="486900"/>
                  </a:lnTo>
                  <a:lnTo>
                    <a:pt x="497921" y="487132"/>
                  </a:lnTo>
                  <a:lnTo>
                    <a:pt x="498002" y="487365"/>
                  </a:lnTo>
                  <a:lnTo>
                    <a:pt x="498083" y="487598"/>
                  </a:lnTo>
                  <a:lnTo>
                    <a:pt x="498164" y="487831"/>
                  </a:lnTo>
                  <a:lnTo>
                    <a:pt x="498257" y="488077"/>
                  </a:lnTo>
                  <a:lnTo>
                    <a:pt x="498373" y="488348"/>
                  </a:lnTo>
                  <a:lnTo>
                    <a:pt x="498466" y="488594"/>
                  </a:lnTo>
                  <a:lnTo>
                    <a:pt x="498547" y="488827"/>
                  </a:lnTo>
                  <a:lnTo>
                    <a:pt x="498628" y="489060"/>
                  </a:lnTo>
                  <a:lnTo>
                    <a:pt x="498721" y="489292"/>
                  </a:lnTo>
                  <a:lnTo>
                    <a:pt x="498837" y="489525"/>
                  </a:lnTo>
                  <a:lnTo>
                    <a:pt x="498930" y="489771"/>
                  </a:lnTo>
                  <a:lnTo>
                    <a:pt x="499011" y="490004"/>
                  </a:lnTo>
                  <a:lnTo>
                    <a:pt x="499092" y="490236"/>
                  </a:lnTo>
                  <a:lnTo>
                    <a:pt x="499173" y="490469"/>
                  </a:lnTo>
                  <a:lnTo>
                    <a:pt x="499301" y="490754"/>
                  </a:lnTo>
                  <a:lnTo>
                    <a:pt x="499382" y="490987"/>
                  </a:lnTo>
                  <a:lnTo>
                    <a:pt x="499475" y="491219"/>
                  </a:lnTo>
                  <a:lnTo>
                    <a:pt x="499556" y="491465"/>
                  </a:lnTo>
                  <a:lnTo>
                    <a:pt x="499637" y="491698"/>
                  </a:lnTo>
                  <a:lnTo>
                    <a:pt x="499765" y="491931"/>
                  </a:lnTo>
                  <a:lnTo>
                    <a:pt x="499846" y="492164"/>
                  </a:lnTo>
                  <a:lnTo>
                    <a:pt x="499939" y="492396"/>
                  </a:lnTo>
                  <a:lnTo>
                    <a:pt x="500020" y="492642"/>
                  </a:lnTo>
                  <a:lnTo>
                    <a:pt x="500101" y="492875"/>
                  </a:lnTo>
                  <a:lnTo>
                    <a:pt x="500229" y="493108"/>
                  </a:lnTo>
                  <a:lnTo>
                    <a:pt x="500310" y="493341"/>
                  </a:lnTo>
                  <a:lnTo>
                    <a:pt x="500391" y="493625"/>
                  </a:lnTo>
                  <a:lnTo>
                    <a:pt x="500484" y="493858"/>
                  </a:lnTo>
                  <a:lnTo>
                    <a:pt x="500565" y="494091"/>
                  </a:lnTo>
                  <a:lnTo>
                    <a:pt x="500693" y="494336"/>
                  </a:lnTo>
                  <a:lnTo>
                    <a:pt x="500774" y="494569"/>
                  </a:lnTo>
                  <a:lnTo>
                    <a:pt x="500855" y="494802"/>
                  </a:lnTo>
                  <a:lnTo>
                    <a:pt x="500948" y="495035"/>
                  </a:lnTo>
                  <a:lnTo>
                    <a:pt x="501029" y="495268"/>
                  </a:lnTo>
                  <a:lnTo>
                    <a:pt x="501157" y="495513"/>
                  </a:lnTo>
                  <a:lnTo>
                    <a:pt x="501238" y="495746"/>
                  </a:lnTo>
                  <a:lnTo>
                    <a:pt x="501319" y="495979"/>
                  </a:lnTo>
                  <a:lnTo>
                    <a:pt x="501401" y="496212"/>
                  </a:lnTo>
                  <a:lnTo>
                    <a:pt x="501493" y="496445"/>
                  </a:lnTo>
                  <a:lnTo>
                    <a:pt x="501621" y="496729"/>
                  </a:lnTo>
                  <a:lnTo>
                    <a:pt x="501702" y="496962"/>
                  </a:lnTo>
                  <a:lnTo>
                    <a:pt x="501783" y="497208"/>
                  </a:lnTo>
                  <a:lnTo>
                    <a:pt x="501865" y="497441"/>
                  </a:lnTo>
                  <a:lnTo>
                    <a:pt x="501957" y="497673"/>
                  </a:lnTo>
                  <a:lnTo>
                    <a:pt x="502073" y="497906"/>
                  </a:lnTo>
                  <a:lnTo>
                    <a:pt x="502166" y="498139"/>
                  </a:lnTo>
                  <a:lnTo>
                    <a:pt x="502247" y="498385"/>
                  </a:lnTo>
                  <a:lnTo>
                    <a:pt x="502329" y="498617"/>
                  </a:lnTo>
                  <a:lnTo>
                    <a:pt x="502421" y="498850"/>
                  </a:lnTo>
                  <a:lnTo>
                    <a:pt x="502537" y="499083"/>
                  </a:lnTo>
                  <a:lnTo>
                    <a:pt x="502630" y="499316"/>
                  </a:lnTo>
                  <a:lnTo>
                    <a:pt x="502711" y="499562"/>
                  </a:lnTo>
                  <a:lnTo>
                    <a:pt x="502793" y="499794"/>
                  </a:lnTo>
                  <a:lnTo>
                    <a:pt x="502874" y="500027"/>
                  </a:lnTo>
                  <a:lnTo>
                    <a:pt x="503001" y="500260"/>
                  </a:lnTo>
                  <a:lnTo>
                    <a:pt x="503083" y="500545"/>
                  </a:lnTo>
                  <a:lnTo>
                    <a:pt x="503175" y="500777"/>
                  </a:lnTo>
                  <a:lnTo>
                    <a:pt x="503257" y="501010"/>
                  </a:lnTo>
                  <a:lnTo>
                    <a:pt x="503338" y="501256"/>
                  </a:lnTo>
                  <a:lnTo>
                    <a:pt x="503465" y="501489"/>
                  </a:lnTo>
                  <a:lnTo>
                    <a:pt x="503547" y="501722"/>
                  </a:lnTo>
                  <a:lnTo>
                    <a:pt x="503639" y="501954"/>
                  </a:lnTo>
                  <a:lnTo>
                    <a:pt x="503721" y="502187"/>
                  </a:lnTo>
                  <a:lnTo>
                    <a:pt x="503802" y="502433"/>
                  </a:lnTo>
                  <a:lnTo>
                    <a:pt x="503929" y="502666"/>
                  </a:lnTo>
                  <a:lnTo>
                    <a:pt x="504011" y="502899"/>
                  </a:lnTo>
                  <a:lnTo>
                    <a:pt x="504092" y="503131"/>
                  </a:lnTo>
                  <a:lnTo>
                    <a:pt x="504185" y="503364"/>
                  </a:lnTo>
                  <a:lnTo>
                    <a:pt x="504266" y="503610"/>
                  </a:lnTo>
                  <a:lnTo>
                    <a:pt x="504393" y="503843"/>
                  </a:lnTo>
                  <a:lnTo>
                    <a:pt x="504475" y="504075"/>
                  </a:lnTo>
                  <a:lnTo>
                    <a:pt x="504556" y="504308"/>
                  </a:lnTo>
                  <a:lnTo>
                    <a:pt x="504649" y="504541"/>
                  </a:lnTo>
                  <a:lnTo>
                    <a:pt x="504730" y="504787"/>
                  </a:lnTo>
                  <a:lnTo>
                    <a:pt x="504857" y="505020"/>
                  </a:lnTo>
                  <a:lnTo>
                    <a:pt x="504939" y="505252"/>
                  </a:lnTo>
                  <a:lnTo>
                    <a:pt x="505020" y="505485"/>
                  </a:lnTo>
                  <a:lnTo>
                    <a:pt x="505101" y="505770"/>
                  </a:lnTo>
                  <a:lnTo>
                    <a:pt x="505194" y="506003"/>
                  </a:lnTo>
                  <a:lnTo>
                    <a:pt x="505321" y="506235"/>
                  </a:lnTo>
                  <a:lnTo>
                    <a:pt x="505403" y="506481"/>
                  </a:lnTo>
                  <a:lnTo>
                    <a:pt x="505484" y="506714"/>
                  </a:lnTo>
                  <a:lnTo>
                    <a:pt x="505565" y="506947"/>
                  </a:lnTo>
                  <a:lnTo>
                    <a:pt x="505658" y="507180"/>
                  </a:lnTo>
                  <a:lnTo>
                    <a:pt x="505774" y="507412"/>
                  </a:lnTo>
                  <a:lnTo>
                    <a:pt x="505867" y="507658"/>
                  </a:lnTo>
                  <a:lnTo>
                    <a:pt x="505948" y="507891"/>
                  </a:lnTo>
                  <a:lnTo>
                    <a:pt x="506029" y="508124"/>
                  </a:lnTo>
                  <a:lnTo>
                    <a:pt x="506110" y="508357"/>
                  </a:lnTo>
                  <a:lnTo>
                    <a:pt x="506238" y="508589"/>
                  </a:lnTo>
                  <a:lnTo>
                    <a:pt x="506331" y="508835"/>
                  </a:lnTo>
                  <a:lnTo>
                    <a:pt x="506412" y="509068"/>
                  </a:lnTo>
                  <a:lnTo>
                    <a:pt x="506493" y="509301"/>
                  </a:lnTo>
                  <a:lnTo>
                    <a:pt x="506574" y="509533"/>
                  </a:lnTo>
                  <a:lnTo>
                    <a:pt x="506702" y="509766"/>
                  </a:lnTo>
                  <a:lnTo>
                    <a:pt x="506783" y="510012"/>
                  </a:lnTo>
                  <a:lnTo>
                    <a:pt x="506876" y="510245"/>
                  </a:lnTo>
                  <a:lnTo>
                    <a:pt x="506957" y="510478"/>
                  </a:lnTo>
                  <a:lnTo>
                    <a:pt x="507038" y="510710"/>
                  </a:lnTo>
                  <a:lnTo>
                    <a:pt x="507166" y="510943"/>
                  </a:lnTo>
                  <a:lnTo>
                    <a:pt x="507247" y="511176"/>
                  </a:lnTo>
                  <a:lnTo>
                    <a:pt x="507340" y="511422"/>
                  </a:lnTo>
                  <a:lnTo>
                    <a:pt x="507421" y="511655"/>
                  </a:lnTo>
                  <a:lnTo>
                    <a:pt x="507502" y="511887"/>
                  </a:lnTo>
                  <a:lnTo>
                    <a:pt x="507630" y="512120"/>
                  </a:lnTo>
                  <a:lnTo>
                    <a:pt x="507711" y="512353"/>
                  </a:lnTo>
                  <a:lnTo>
                    <a:pt x="507792" y="512599"/>
                  </a:lnTo>
                  <a:lnTo>
                    <a:pt x="507885" y="512832"/>
                  </a:lnTo>
                  <a:lnTo>
                    <a:pt x="507966" y="513064"/>
                  </a:lnTo>
                  <a:lnTo>
                    <a:pt x="508094" y="513297"/>
                  </a:lnTo>
                  <a:lnTo>
                    <a:pt x="508175" y="513530"/>
                  </a:lnTo>
                  <a:lnTo>
                    <a:pt x="508256" y="513776"/>
                  </a:lnTo>
                  <a:lnTo>
                    <a:pt x="508349" y="514009"/>
                  </a:lnTo>
                  <a:lnTo>
                    <a:pt x="508430" y="514241"/>
                  </a:lnTo>
                  <a:lnTo>
                    <a:pt x="508558" y="514474"/>
                  </a:lnTo>
                  <a:lnTo>
                    <a:pt x="508639" y="514707"/>
                  </a:lnTo>
                  <a:lnTo>
                    <a:pt x="508720" y="514953"/>
                  </a:lnTo>
                  <a:lnTo>
                    <a:pt x="508801" y="515185"/>
                  </a:lnTo>
                  <a:lnTo>
                    <a:pt x="508894" y="515418"/>
                  </a:lnTo>
                  <a:lnTo>
                    <a:pt x="509022" y="515651"/>
                  </a:lnTo>
                  <a:lnTo>
                    <a:pt x="509103" y="515884"/>
                  </a:lnTo>
                  <a:lnTo>
                    <a:pt x="509184" y="516130"/>
                  </a:lnTo>
                  <a:lnTo>
                    <a:pt x="509265" y="516362"/>
                  </a:lnTo>
                  <a:lnTo>
                    <a:pt x="509358" y="516595"/>
                  </a:lnTo>
                  <a:lnTo>
                    <a:pt x="509474" y="516828"/>
                  </a:lnTo>
                  <a:lnTo>
                    <a:pt x="509567" y="517061"/>
                  </a:lnTo>
                  <a:lnTo>
                    <a:pt x="509648" y="517307"/>
                  </a:lnTo>
                  <a:lnTo>
                    <a:pt x="509729" y="517539"/>
                  </a:lnTo>
                  <a:lnTo>
                    <a:pt x="509811" y="517772"/>
                  </a:lnTo>
                  <a:lnTo>
                    <a:pt x="509938" y="518005"/>
                  </a:lnTo>
                  <a:lnTo>
                    <a:pt x="510031" y="518238"/>
                  </a:lnTo>
                  <a:lnTo>
                    <a:pt x="510112" y="518484"/>
                  </a:lnTo>
                  <a:lnTo>
                    <a:pt x="510193" y="518716"/>
                  </a:lnTo>
                  <a:lnTo>
                    <a:pt x="510275" y="518949"/>
                  </a:lnTo>
                  <a:lnTo>
                    <a:pt x="510402" y="519182"/>
                  </a:lnTo>
                  <a:lnTo>
                    <a:pt x="510483" y="519415"/>
                  </a:lnTo>
                  <a:lnTo>
                    <a:pt x="510576" y="519661"/>
                  </a:lnTo>
                  <a:lnTo>
                    <a:pt x="510657" y="519893"/>
                  </a:lnTo>
                  <a:lnTo>
                    <a:pt x="510739" y="520126"/>
                  </a:lnTo>
                  <a:lnTo>
                    <a:pt x="510866" y="520359"/>
                  </a:lnTo>
                  <a:lnTo>
                    <a:pt x="510947" y="520592"/>
                  </a:lnTo>
                  <a:lnTo>
                    <a:pt x="511040" y="520837"/>
                  </a:lnTo>
                  <a:lnTo>
                    <a:pt x="511121" y="521070"/>
                  </a:lnTo>
                  <a:lnTo>
                    <a:pt x="511203" y="521303"/>
                  </a:lnTo>
                  <a:lnTo>
                    <a:pt x="511330" y="521536"/>
                  </a:lnTo>
                  <a:lnTo>
                    <a:pt x="511411" y="521769"/>
                  </a:lnTo>
                  <a:lnTo>
                    <a:pt x="511493" y="522014"/>
                  </a:lnTo>
                  <a:lnTo>
                    <a:pt x="511585" y="522247"/>
                  </a:lnTo>
                  <a:lnTo>
                    <a:pt x="511667" y="522428"/>
                  </a:lnTo>
                  <a:lnTo>
                    <a:pt x="511794" y="522661"/>
                  </a:lnTo>
                  <a:lnTo>
                    <a:pt x="511875" y="522907"/>
                  </a:lnTo>
                  <a:lnTo>
                    <a:pt x="511957" y="523140"/>
                  </a:lnTo>
                  <a:lnTo>
                    <a:pt x="512049" y="523372"/>
                  </a:lnTo>
                  <a:lnTo>
                    <a:pt x="512131" y="523605"/>
                  </a:lnTo>
                  <a:lnTo>
                    <a:pt x="512258" y="523838"/>
                  </a:lnTo>
                  <a:lnTo>
                    <a:pt x="512339" y="524084"/>
                  </a:lnTo>
                  <a:lnTo>
                    <a:pt x="512421" y="524317"/>
                  </a:lnTo>
                  <a:lnTo>
                    <a:pt x="512502" y="524549"/>
                  </a:lnTo>
                  <a:lnTo>
                    <a:pt x="512595" y="524782"/>
                  </a:lnTo>
                  <a:lnTo>
                    <a:pt x="512722" y="525015"/>
                  </a:lnTo>
                  <a:lnTo>
                    <a:pt x="512803" y="525261"/>
                  </a:lnTo>
                  <a:lnTo>
                    <a:pt x="512885" y="525494"/>
                  </a:lnTo>
                  <a:lnTo>
                    <a:pt x="512966" y="525726"/>
                  </a:lnTo>
                  <a:lnTo>
                    <a:pt x="513059" y="525959"/>
                  </a:lnTo>
                  <a:lnTo>
                    <a:pt x="513175" y="526192"/>
                  </a:lnTo>
                  <a:lnTo>
                    <a:pt x="513267" y="526438"/>
                  </a:lnTo>
                  <a:lnTo>
                    <a:pt x="513349" y="526671"/>
                  </a:lnTo>
                  <a:lnTo>
                    <a:pt x="513430" y="526903"/>
                  </a:lnTo>
                  <a:lnTo>
                    <a:pt x="513511" y="527136"/>
                  </a:lnTo>
                  <a:lnTo>
                    <a:pt x="513639" y="527330"/>
                  </a:lnTo>
                  <a:lnTo>
                    <a:pt x="513731" y="527563"/>
                  </a:lnTo>
                  <a:lnTo>
                    <a:pt x="513813" y="527796"/>
                  </a:lnTo>
                  <a:lnTo>
                    <a:pt x="513894" y="528029"/>
                  </a:lnTo>
                  <a:lnTo>
                    <a:pt x="513975" y="528274"/>
                  </a:lnTo>
                  <a:lnTo>
                    <a:pt x="514103" y="528507"/>
                  </a:lnTo>
                  <a:lnTo>
                    <a:pt x="514184" y="528740"/>
                  </a:lnTo>
                  <a:lnTo>
                    <a:pt x="514277" y="528973"/>
                  </a:lnTo>
                  <a:lnTo>
                    <a:pt x="514358" y="529206"/>
                  </a:lnTo>
                  <a:lnTo>
                    <a:pt x="514439" y="529451"/>
                  </a:lnTo>
                  <a:lnTo>
                    <a:pt x="514567" y="529684"/>
                  </a:lnTo>
                  <a:lnTo>
                    <a:pt x="514648" y="529917"/>
                  </a:lnTo>
                  <a:lnTo>
                    <a:pt x="514741" y="530150"/>
                  </a:lnTo>
                  <a:lnTo>
                    <a:pt x="514822" y="530383"/>
                  </a:lnTo>
                  <a:lnTo>
                    <a:pt x="514903" y="530628"/>
                  </a:lnTo>
                  <a:lnTo>
                    <a:pt x="515031" y="530809"/>
                  </a:lnTo>
                  <a:lnTo>
                    <a:pt x="515112" y="531042"/>
                  </a:lnTo>
                  <a:lnTo>
                    <a:pt x="515193" y="531275"/>
                  </a:lnTo>
                  <a:lnTo>
                    <a:pt x="515286" y="531521"/>
                  </a:lnTo>
                  <a:lnTo>
                    <a:pt x="515367" y="531753"/>
                  </a:lnTo>
                </a:path>
                <a:path w="925195" h="787400">
                  <a:moveTo>
                    <a:pt x="515367" y="531753"/>
                  </a:moveTo>
                  <a:lnTo>
                    <a:pt x="515495" y="531986"/>
                  </a:lnTo>
                  <a:lnTo>
                    <a:pt x="515576" y="532219"/>
                  </a:lnTo>
                  <a:lnTo>
                    <a:pt x="515657" y="532452"/>
                  </a:lnTo>
                  <a:lnTo>
                    <a:pt x="515750" y="532698"/>
                  </a:lnTo>
                  <a:lnTo>
                    <a:pt x="515831" y="532930"/>
                  </a:lnTo>
                  <a:lnTo>
                    <a:pt x="515959" y="533163"/>
                  </a:lnTo>
                  <a:lnTo>
                    <a:pt x="516040" y="533396"/>
                  </a:lnTo>
                  <a:lnTo>
                    <a:pt x="516121" y="533590"/>
                  </a:lnTo>
                  <a:lnTo>
                    <a:pt x="516202" y="533823"/>
                  </a:lnTo>
                  <a:lnTo>
                    <a:pt x="516295" y="534056"/>
                  </a:lnTo>
                  <a:lnTo>
                    <a:pt x="516423" y="534288"/>
                  </a:lnTo>
                  <a:lnTo>
                    <a:pt x="516504" y="534534"/>
                  </a:lnTo>
                  <a:lnTo>
                    <a:pt x="516585" y="534767"/>
                  </a:lnTo>
                  <a:lnTo>
                    <a:pt x="516666" y="535000"/>
                  </a:lnTo>
                  <a:lnTo>
                    <a:pt x="516759" y="535233"/>
                  </a:lnTo>
                  <a:lnTo>
                    <a:pt x="516875" y="535465"/>
                  </a:lnTo>
                  <a:lnTo>
                    <a:pt x="516968" y="535711"/>
                  </a:lnTo>
                  <a:lnTo>
                    <a:pt x="517049" y="535892"/>
                  </a:lnTo>
                  <a:lnTo>
                    <a:pt x="517130" y="536125"/>
                  </a:lnTo>
                  <a:lnTo>
                    <a:pt x="517211" y="536371"/>
                  </a:lnTo>
                  <a:lnTo>
                    <a:pt x="517339" y="536604"/>
                  </a:lnTo>
                  <a:lnTo>
                    <a:pt x="517432" y="536836"/>
                  </a:lnTo>
                  <a:lnTo>
                    <a:pt x="517513" y="537069"/>
                  </a:lnTo>
                  <a:lnTo>
                    <a:pt x="517594" y="537302"/>
                  </a:lnTo>
                  <a:lnTo>
                    <a:pt x="517675" y="537548"/>
                  </a:lnTo>
                  <a:lnTo>
                    <a:pt x="517803" y="537781"/>
                  </a:lnTo>
                  <a:lnTo>
                    <a:pt x="517884" y="537962"/>
                  </a:lnTo>
                  <a:lnTo>
                    <a:pt x="517977" y="538194"/>
                  </a:lnTo>
                  <a:lnTo>
                    <a:pt x="518058" y="538440"/>
                  </a:lnTo>
                  <a:lnTo>
                    <a:pt x="518139" y="538673"/>
                  </a:lnTo>
                  <a:lnTo>
                    <a:pt x="518267" y="538906"/>
                  </a:lnTo>
                  <a:lnTo>
                    <a:pt x="518348" y="539139"/>
                  </a:lnTo>
                  <a:lnTo>
                    <a:pt x="518441" y="539371"/>
                  </a:lnTo>
                  <a:lnTo>
                    <a:pt x="518522" y="539617"/>
                  </a:lnTo>
                  <a:lnTo>
                    <a:pt x="518603" y="539850"/>
                  </a:lnTo>
                  <a:lnTo>
                    <a:pt x="518731" y="540031"/>
                  </a:lnTo>
                  <a:lnTo>
                    <a:pt x="518812" y="540277"/>
                  </a:lnTo>
                  <a:lnTo>
                    <a:pt x="518894" y="540510"/>
                  </a:lnTo>
                  <a:lnTo>
                    <a:pt x="518986" y="540742"/>
                  </a:lnTo>
                  <a:lnTo>
                    <a:pt x="519068" y="540975"/>
                  </a:lnTo>
                  <a:lnTo>
                    <a:pt x="519195" y="541208"/>
                  </a:lnTo>
                  <a:lnTo>
                    <a:pt x="519276" y="541454"/>
                  </a:lnTo>
                  <a:lnTo>
                    <a:pt x="519358" y="541687"/>
                  </a:lnTo>
                  <a:lnTo>
                    <a:pt x="519450" y="541868"/>
                  </a:lnTo>
                  <a:lnTo>
                    <a:pt x="519532" y="542113"/>
                  </a:lnTo>
                  <a:lnTo>
                    <a:pt x="519659" y="542346"/>
                  </a:lnTo>
                  <a:lnTo>
                    <a:pt x="520123" y="543471"/>
                  </a:lnTo>
                  <a:lnTo>
                    <a:pt x="520204" y="543704"/>
                  </a:lnTo>
                  <a:lnTo>
                    <a:pt x="520286" y="543937"/>
                  </a:lnTo>
                  <a:lnTo>
                    <a:pt x="520367" y="544183"/>
                  </a:lnTo>
                  <a:lnTo>
                    <a:pt x="520460" y="544416"/>
                  </a:lnTo>
                  <a:lnTo>
                    <a:pt x="520576" y="544648"/>
                  </a:lnTo>
                  <a:lnTo>
                    <a:pt x="520668" y="544881"/>
                  </a:lnTo>
                  <a:lnTo>
                    <a:pt x="520750" y="545075"/>
                  </a:lnTo>
                  <a:lnTo>
                    <a:pt x="520831" y="545308"/>
                  </a:lnTo>
                  <a:lnTo>
                    <a:pt x="520912" y="545541"/>
                  </a:lnTo>
                  <a:lnTo>
                    <a:pt x="521040" y="545774"/>
                  </a:lnTo>
                  <a:lnTo>
                    <a:pt x="521132" y="546019"/>
                  </a:lnTo>
                  <a:lnTo>
                    <a:pt x="521214" y="546252"/>
                  </a:lnTo>
                  <a:lnTo>
                    <a:pt x="521295" y="546433"/>
                  </a:lnTo>
                  <a:lnTo>
                    <a:pt x="521376" y="546679"/>
                  </a:lnTo>
                  <a:lnTo>
                    <a:pt x="521504" y="546912"/>
                  </a:lnTo>
                  <a:lnTo>
                    <a:pt x="521596" y="547145"/>
                  </a:lnTo>
                  <a:lnTo>
                    <a:pt x="521678" y="547377"/>
                  </a:lnTo>
                  <a:lnTo>
                    <a:pt x="521759" y="547610"/>
                  </a:lnTo>
                  <a:lnTo>
                    <a:pt x="521840" y="547804"/>
                  </a:lnTo>
                  <a:lnTo>
                    <a:pt x="521968" y="548037"/>
                  </a:lnTo>
                  <a:lnTo>
                    <a:pt x="522049" y="548270"/>
                  </a:lnTo>
                  <a:lnTo>
                    <a:pt x="522142" y="548503"/>
                  </a:lnTo>
                  <a:lnTo>
                    <a:pt x="522223" y="548748"/>
                  </a:lnTo>
                  <a:lnTo>
                    <a:pt x="522304" y="548981"/>
                  </a:lnTo>
                  <a:lnTo>
                    <a:pt x="522432" y="549162"/>
                  </a:lnTo>
                  <a:lnTo>
                    <a:pt x="522513" y="549408"/>
                  </a:lnTo>
                  <a:lnTo>
                    <a:pt x="522594" y="549641"/>
                  </a:lnTo>
                  <a:lnTo>
                    <a:pt x="522687" y="549874"/>
                  </a:lnTo>
                  <a:lnTo>
                    <a:pt x="522768" y="550106"/>
                  </a:lnTo>
                  <a:lnTo>
                    <a:pt x="522896" y="550339"/>
                  </a:lnTo>
                  <a:lnTo>
                    <a:pt x="522977" y="550533"/>
                  </a:lnTo>
                  <a:lnTo>
                    <a:pt x="523058" y="550766"/>
                  </a:lnTo>
                  <a:lnTo>
                    <a:pt x="523151" y="550999"/>
                  </a:lnTo>
                  <a:lnTo>
                    <a:pt x="523232" y="551244"/>
                  </a:lnTo>
                  <a:lnTo>
                    <a:pt x="523360" y="551477"/>
                  </a:lnTo>
                  <a:lnTo>
                    <a:pt x="523441" y="551658"/>
                  </a:lnTo>
                  <a:lnTo>
                    <a:pt x="523522" y="551904"/>
                  </a:lnTo>
                  <a:lnTo>
                    <a:pt x="523603" y="552137"/>
                  </a:lnTo>
                  <a:lnTo>
                    <a:pt x="523696" y="552370"/>
                  </a:lnTo>
                  <a:lnTo>
                    <a:pt x="523824" y="552603"/>
                  </a:lnTo>
                  <a:lnTo>
                    <a:pt x="523905" y="552797"/>
                  </a:lnTo>
                  <a:lnTo>
                    <a:pt x="523986" y="553029"/>
                  </a:lnTo>
                  <a:lnTo>
                    <a:pt x="524067" y="553262"/>
                  </a:lnTo>
                  <a:lnTo>
                    <a:pt x="524160" y="553495"/>
                  </a:lnTo>
                  <a:lnTo>
                    <a:pt x="524276" y="553728"/>
                  </a:lnTo>
                  <a:lnTo>
                    <a:pt x="524369" y="553922"/>
                  </a:lnTo>
                  <a:lnTo>
                    <a:pt x="524450" y="554155"/>
                  </a:lnTo>
                  <a:lnTo>
                    <a:pt x="524531" y="554387"/>
                  </a:lnTo>
                  <a:lnTo>
                    <a:pt x="524612" y="554633"/>
                  </a:lnTo>
                  <a:lnTo>
                    <a:pt x="524740" y="554866"/>
                  </a:lnTo>
                  <a:lnTo>
                    <a:pt x="524833" y="555047"/>
                  </a:lnTo>
                  <a:lnTo>
                    <a:pt x="524914" y="555293"/>
                  </a:lnTo>
                  <a:lnTo>
                    <a:pt x="524995" y="555526"/>
                  </a:lnTo>
                  <a:lnTo>
                    <a:pt x="525076" y="555758"/>
                  </a:lnTo>
                  <a:lnTo>
                    <a:pt x="525540" y="556884"/>
                  </a:lnTo>
                  <a:lnTo>
                    <a:pt x="525668" y="557078"/>
                  </a:lnTo>
                  <a:lnTo>
                    <a:pt x="525749" y="557310"/>
                  </a:lnTo>
                  <a:lnTo>
                    <a:pt x="525842" y="557543"/>
                  </a:lnTo>
                  <a:lnTo>
                    <a:pt x="525923" y="557776"/>
                  </a:lnTo>
                  <a:lnTo>
                    <a:pt x="526004" y="558022"/>
                  </a:lnTo>
                  <a:lnTo>
                    <a:pt x="526132" y="558203"/>
                  </a:lnTo>
                  <a:lnTo>
                    <a:pt x="526213" y="558436"/>
                  </a:lnTo>
                  <a:lnTo>
                    <a:pt x="526294" y="558681"/>
                  </a:lnTo>
                  <a:lnTo>
                    <a:pt x="526387" y="558914"/>
                  </a:lnTo>
                  <a:lnTo>
                    <a:pt x="526468" y="559095"/>
                  </a:lnTo>
                  <a:lnTo>
                    <a:pt x="526596" y="559341"/>
                  </a:lnTo>
                  <a:lnTo>
                    <a:pt x="526677" y="559574"/>
                  </a:lnTo>
                  <a:lnTo>
                    <a:pt x="526758" y="559807"/>
                  </a:lnTo>
                  <a:lnTo>
                    <a:pt x="526851" y="559988"/>
                  </a:lnTo>
                  <a:lnTo>
                    <a:pt x="526932" y="560233"/>
                  </a:lnTo>
                  <a:lnTo>
                    <a:pt x="527060" y="560466"/>
                  </a:lnTo>
                  <a:lnTo>
                    <a:pt x="527141" y="560699"/>
                  </a:lnTo>
                  <a:lnTo>
                    <a:pt x="527222" y="560893"/>
                  </a:lnTo>
                  <a:lnTo>
                    <a:pt x="527315" y="561126"/>
                  </a:lnTo>
                  <a:lnTo>
                    <a:pt x="527396" y="561359"/>
                  </a:lnTo>
                  <a:lnTo>
                    <a:pt x="527524" y="561591"/>
                  </a:lnTo>
                  <a:lnTo>
                    <a:pt x="527605" y="561785"/>
                  </a:lnTo>
                  <a:lnTo>
                    <a:pt x="527686" y="562018"/>
                  </a:lnTo>
                  <a:lnTo>
                    <a:pt x="527768" y="562251"/>
                  </a:lnTo>
                  <a:lnTo>
                    <a:pt x="527860" y="562484"/>
                  </a:lnTo>
                  <a:lnTo>
                    <a:pt x="527976" y="562678"/>
                  </a:lnTo>
                  <a:lnTo>
                    <a:pt x="528069" y="562911"/>
                  </a:lnTo>
                  <a:lnTo>
                    <a:pt x="528150" y="563143"/>
                  </a:lnTo>
                  <a:lnTo>
                    <a:pt x="528232" y="563389"/>
                  </a:lnTo>
                  <a:lnTo>
                    <a:pt x="528313" y="563570"/>
                  </a:lnTo>
                  <a:lnTo>
                    <a:pt x="528440" y="563803"/>
                  </a:lnTo>
                  <a:lnTo>
                    <a:pt x="528533" y="564036"/>
                  </a:lnTo>
                  <a:lnTo>
                    <a:pt x="528614" y="564282"/>
                  </a:lnTo>
                  <a:lnTo>
                    <a:pt x="528696" y="564463"/>
                  </a:lnTo>
                  <a:lnTo>
                    <a:pt x="528777" y="564695"/>
                  </a:lnTo>
                  <a:lnTo>
                    <a:pt x="528904" y="564941"/>
                  </a:lnTo>
                  <a:lnTo>
                    <a:pt x="528986" y="565174"/>
                  </a:lnTo>
                  <a:lnTo>
                    <a:pt x="529078" y="565355"/>
                  </a:lnTo>
                  <a:lnTo>
                    <a:pt x="529160" y="565601"/>
                  </a:lnTo>
                  <a:lnTo>
                    <a:pt x="529241" y="565834"/>
                  </a:lnTo>
                  <a:lnTo>
                    <a:pt x="529368" y="566015"/>
                  </a:lnTo>
                  <a:lnTo>
                    <a:pt x="529450" y="566260"/>
                  </a:lnTo>
                  <a:lnTo>
                    <a:pt x="529542" y="566493"/>
                  </a:lnTo>
                  <a:lnTo>
                    <a:pt x="529624" y="566726"/>
                  </a:lnTo>
                  <a:lnTo>
                    <a:pt x="529705" y="566907"/>
                  </a:lnTo>
                  <a:lnTo>
                    <a:pt x="529832" y="567153"/>
                  </a:lnTo>
                  <a:lnTo>
                    <a:pt x="529914" y="567386"/>
                  </a:lnTo>
                  <a:lnTo>
                    <a:pt x="529995" y="567567"/>
                  </a:lnTo>
                  <a:lnTo>
                    <a:pt x="530088" y="567812"/>
                  </a:lnTo>
                  <a:lnTo>
                    <a:pt x="530169" y="568045"/>
                  </a:lnTo>
                  <a:lnTo>
                    <a:pt x="530296" y="568278"/>
                  </a:lnTo>
                  <a:lnTo>
                    <a:pt x="530378" y="568472"/>
                  </a:lnTo>
                  <a:lnTo>
                    <a:pt x="530459" y="568705"/>
                  </a:lnTo>
                  <a:lnTo>
                    <a:pt x="530552" y="568938"/>
                  </a:lnTo>
                  <a:lnTo>
                    <a:pt x="530633" y="569132"/>
                  </a:lnTo>
                  <a:lnTo>
                    <a:pt x="530760" y="569365"/>
                  </a:lnTo>
                  <a:lnTo>
                    <a:pt x="530842" y="569597"/>
                  </a:lnTo>
                  <a:lnTo>
                    <a:pt x="530923" y="569778"/>
                  </a:lnTo>
                  <a:lnTo>
                    <a:pt x="531004" y="570024"/>
                  </a:lnTo>
                  <a:lnTo>
                    <a:pt x="531097" y="570257"/>
                  </a:lnTo>
                  <a:lnTo>
                    <a:pt x="531224" y="570490"/>
                  </a:lnTo>
                  <a:lnTo>
                    <a:pt x="531306" y="570684"/>
                  </a:lnTo>
                  <a:lnTo>
                    <a:pt x="531387" y="570917"/>
                  </a:lnTo>
                  <a:lnTo>
                    <a:pt x="531468" y="571149"/>
                  </a:lnTo>
                  <a:lnTo>
                    <a:pt x="531561" y="571343"/>
                  </a:lnTo>
                  <a:lnTo>
                    <a:pt x="531677" y="571576"/>
                  </a:lnTo>
                  <a:lnTo>
                    <a:pt x="531770" y="571809"/>
                  </a:lnTo>
                  <a:lnTo>
                    <a:pt x="531851" y="572003"/>
                  </a:lnTo>
                  <a:lnTo>
                    <a:pt x="531932" y="572236"/>
                  </a:lnTo>
                  <a:lnTo>
                    <a:pt x="532013" y="572469"/>
                  </a:lnTo>
                  <a:lnTo>
                    <a:pt x="532141" y="572650"/>
                  </a:lnTo>
                  <a:lnTo>
                    <a:pt x="532234" y="572895"/>
                  </a:lnTo>
                  <a:lnTo>
                    <a:pt x="532315" y="573128"/>
                  </a:lnTo>
                  <a:lnTo>
                    <a:pt x="532396" y="573309"/>
                  </a:lnTo>
                  <a:lnTo>
                    <a:pt x="532477" y="573555"/>
                  </a:lnTo>
                  <a:lnTo>
                    <a:pt x="532605" y="573788"/>
                  </a:lnTo>
                  <a:lnTo>
                    <a:pt x="532686" y="573969"/>
                  </a:lnTo>
                  <a:lnTo>
                    <a:pt x="532779" y="574215"/>
                  </a:lnTo>
                  <a:lnTo>
                    <a:pt x="532860" y="574447"/>
                  </a:lnTo>
                  <a:lnTo>
                    <a:pt x="532941" y="574629"/>
                  </a:lnTo>
                  <a:lnTo>
                    <a:pt x="533069" y="574874"/>
                  </a:lnTo>
                  <a:lnTo>
                    <a:pt x="533150" y="575107"/>
                  </a:lnTo>
                  <a:lnTo>
                    <a:pt x="533243" y="575288"/>
                  </a:lnTo>
                  <a:lnTo>
                    <a:pt x="533324" y="575521"/>
                  </a:lnTo>
                  <a:lnTo>
                    <a:pt x="533405" y="575767"/>
                  </a:lnTo>
                  <a:lnTo>
                    <a:pt x="533533" y="575948"/>
                  </a:lnTo>
                  <a:lnTo>
                    <a:pt x="533614" y="576181"/>
                  </a:lnTo>
                  <a:lnTo>
                    <a:pt x="533695" y="576426"/>
                  </a:lnTo>
                  <a:lnTo>
                    <a:pt x="533788" y="576607"/>
                  </a:lnTo>
                </a:path>
                <a:path w="925195" h="787400">
                  <a:moveTo>
                    <a:pt x="533788" y="576607"/>
                  </a:moveTo>
                  <a:lnTo>
                    <a:pt x="533869" y="576840"/>
                  </a:lnTo>
                  <a:lnTo>
                    <a:pt x="533997" y="577086"/>
                  </a:lnTo>
                  <a:lnTo>
                    <a:pt x="534078" y="577267"/>
                  </a:lnTo>
                  <a:lnTo>
                    <a:pt x="534159" y="577500"/>
                  </a:lnTo>
                  <a:lnTo>
                    <a:pt x="534252" y="577746"/>
                  </a:lnTo>
                  <a:lnTo>
                    <a:pt x="534333" y="577927"/>
                  </a:lnTo>
                  <a:lnTo>
                    <a:pt x="534461" y="578159"/>
                  </a:lnTo>
                  <a:lnTo>
                    <a:pt x="534542" y="578353"/>
                  </a:lnTo>
                  <a:lnTo>
                    <a:pt x="534623" y="578586"/>
                  </a:lnTo>
                  <a:lnTo>
                    <a:pt x="534704" y="578819"/>
                  </a:lnTo>
                  <a:lnTo>
                    <a:pt x="534797" y="579013"/>
                  </a:lnTo>
                  <a:lnTo>
                    <a:pt x="534925" y="579246"/>
                  </a:lnTo>
                  <a:lnTo>
                    <a:pt x="535006" y="579479"/>
                  </a:lnTo>
                  <a:lnTo>
                    <a:pt x="535087" y="579673"/>
                  </a:lnTo>
                  <a:lnTo>
                    <a:pt x="535168" y="579905"/>
                  </a:lnTo>
                  <a:lnTo>
                    <a:pt x="535261" y="580138"/>
                  </a:lnTo>
                  <a:lnTo>
                    <a:pt x="535377" y="580332"/>
                  </a:lnTo>
                  <a:lnTo>
                    <a:pt x="535470" y="580565"/>
                  </a:lnTo>
                  <a:lnTo>
                    <a:pt x="535551" y="580746"/>
                  </a:lnTo>
                  <a:lnTo>
                    <a:pt x="535632" y="580992"/>
                  </a:lnTo>
                  <a:lnTo>
                    <a:pt x="535714" y="581225"/>
                  </a:lnTo>
                  <a:lnTo>
                    <a:pt x="535841" y="581406"/>
                  </a:lnTo>
                  <a:lnTo>
                    <a:pt x="535934" y="581652"/>
                  </a:lnTo>
                  <a:lnTo>
                    <a:pt x="536015" y="581833"/>
                  </a:lnTo>
                  <a:lnTo>
                    <a:pt x="536096" y="582065"/>
                  </a:lnTo>
                  <a:lnTo>
                    <a:pt x="536178" y="582311"/>
                  </a:lnTo>
                  <a:lnTo>
                    <a:pt x="536305" y="582492"/>
                  </a:lnTo>
                  <a:lnTo>
                    <a:pt x="536386" y="582725"/>
                  </a:lnTo>
                  <a:lnTo>
                    <a:pt x="536479" y="582958"/>
                  </a:lnTo>
                  <a:lnTo>
                    <a:pt x="536560" y="583152"/>
                  </a:lnTo>
                  <a:lnTo>
                    <a:pt x="536642" y="583385"/>
                  </a:lnTo>
                  <a:lnTo>
                    <a:pt x="536769" y="583579"/>
                  </a:lnTo>
                  <a:lnTo>
                    <a:pt x="536850" y="583811"/>
                  </a:lnTo>
                  <a:lnTo>
                    <a:pt x="536943" y="584044"/>
                  </a:lnTo>
                  <a:lnTo>
                    <a:pt x="537024" y="584238"/>
                  </a:lnTo>
                  <a:lnTo>
                    <a:pt x="537106" y="584471"/>
                  </a:lnTo>
                  <a:lnTo>
                    <a:pt x="537233" y="584665"/>
                  </a:lnTo>
                  <a:lnTo>
                    <a:pt x="537314" y="584898"/>
                  </a:lnTo>
                  <a:lnTo>
                    <a:pt x="537396" y="585079"/>
                  </a:lnTo>
                  <a:lnTo>
                    <a:pt x="537488" y="585312"/>
                  </a:lnTo>
                  <a:lnTo>
                    <a:pt x="537570" y="585557"/>
                  </a:lnTo>
                  <a:lnTo>
                    <a:pt x="537697" y="585739"/>
                  </a:lnTo>
                  <a:lnTo>
                    <a:pt x="537778" y="585971"/>
                  </a:lnTo>
                  <a:lnTo>
                    <a:pt x="537860" y="586165"/>
                  </a:lnTo>
                  <a:lnTo>
                    <a:pt x="537952" y="586398"/>
                  </a:lnTo>
                  <a:lnTo>
                    <a:pt x="538034" y="586631"/>
                  </a:lnTo>
                  <a:lnTo>
                    <a:pt x="538161" y="586825"/>
                  </a:lnTo>
                  <a:lnTo>
                    <a:pt x="538242" y="587058"/>
                  </a:lnTo>
                  <a:lnTo>
                    <a:pt x="538324" y="587252"/>
                  </a:lnTo>
                  <a:lnTo>
                    <a:pt x="538405" y="587485"/>
                  </a:lnTo>
                  <a:lnTo>
                    <a:pt x="538498" y="587666"/>
                  </a:lnTo>
                  <a:lnTo>
                    <a:pt x="538625" y="587911"/>
                  </a:lnTo>
                  <a:lnTo>
                    <a:pt x="538706" y="588144"/>
                  </a:lnTo>
                  <a:lnTo>
                    <a:pt x="538788" y="588325"/>
                  </a:lnTo>
                  <a:lnTo>
                    <a:pt x="538869" y="588571"/>
                  </a:lnTo>
                  <a:lnTo>
                    <a:pt x="538962" y="588752"/>
                  </a:lnTo>
                  <a:lnTo>
                    <a:pt x="539078" y="588985"/>
                  </a:lnTo>
                  <a:lnTo>
                    <a:pt x="539170" y="589179"/>
                  </a:lnTo>
                  <a:lnTo>
                    <a:pt x="539252" y="589412"/>
                  </a:lnTo>
                  <a:lnTo>
                    <a:pt x="539333" y="589606"/>
                  </a:lnTo>
                  <a:lnTo>
                    <a:pt x="539414" y="589838"/>
                  </a:lnTo>
                  <a:lnTo>
                    <a:pt x="539542" y="590071"/>
                  </a:lnTo>
                  <a:lnTo>
                    <a:pt x="539634" y="590265"/>
                  </a:lnTo>
                  <a:lnTo>
                    <a:pt x="539716" y="590498"/>
                  </a:lnTo>
                  <a:lnTo>
                    <a:pt x="539797" y="590679"/>
                  </a:lnTo>
                  <a:lnTo>
                    <a:pt x="539878" y="590925"/>
                  </a:lnTo>
                  <a:lnTo>
                    <a:pt x="540006" y="591106"/>
                  </a:lnTo>
                  <a:lnTo>
                    <a:pt x="540087" y="591339"/>
                  </a:lnTo>
                  <a:lnTo>
                    <a:pt x="540180" y="591533"/>
                  </a:lnTo>
                  <a:lnTo>
                    <a:pt x="540261" y="591766"/>
                  </a:lnTo>
                  <a:lnTo>
                    <a:pt x="540342" y="591960"/>
                  </a:lnTo>
                  <a:lnTo>
                    <a:pt x="540470" y="592192"/>
                  </a:lnTo>
                  <a:lnTo>
                    <a:pt x="540551" y="592425"/>
                  </a:lnTo>
                  <a:lnTo>
                    <a:pt x="540644" y="592619"/>
                  </a:lnTo>
                  <a:lnTo>
                    <a:pt x="540725" y="592852"/>
                  </a:lnTo>
                  <a:lnTo>
                    <a:pt x="540806" y="593033"/>
                  </a:lnTo>
                  <a:lnTo>
                    <a:pt x="540934" y="593279"/>
                  </a:lnTo>
                  <a:lnTo>
                    <a:pt x="541015" y="593460"/>
                  </a:lnTo>
                  <a:lnTo>
                    <a:pt x="541096" y="593693"/>
                  </a:lnTo>
                  <a:lnTo>
                    <a:pt x="541189" y="593887"/>
                  </a:lnTo>
                  <a:lnTo>
                    <a:pt x="541270" y="594120"/>
                  </a:lnTo>
                  <a:lnTo>
                    <a:pt x="541398" y="594314"/>
                  </a:lnTo>
                  <a:lnTo>
                    <a:pt x="541479" y="594546"/>
                  </a:lnTo>
                  <a:lnTo>
                    <a:pt x="541560" y="594727"/>
                  </a:lnTo>
                  <a:lnTo>
                    <a:pt x="541653" y="594973"/>
                  </a:lnTo>
                  <a:lnTo>
                    <a:pt x="541734" y="595154"/>
                  </a:lnTo>
                  <a:lnTo>
                    <a:pt x="541862" y="595387"/>
                  </a:lnTo>
                  <a:lnTo>
                    <a:pt x="541943" y="595581"/>
                  </a:lnTo>
                  <a:lnTo>
                    <a:pt x="542024" y="595814"/>
                  </a:lnTo>
                  <a:lnTo>
                    <a:pt x="542105" y="596008"/>
                  </a:lnTo>
                  <a:lnTo>
                    <a:pt x="542198" y="596241"/>
                  </a:lnTo>
                  <a:lnTo>
                    <a:pt x="542326" y="596422"/>
                  </a:lnTo>
                  <a:lnTo>
                    <a:pt x="542407" y="596667"/>
                  </a:lnTo>
                  <a:lnTo>
                    <a:pt x="542488" y="596849"/>
                  </a:lnTo>
                  <a:lnTo>
                    <a:pt x="542569" y="597081"/>
                  </a:lnTo>
                  <a:lnTo>
                    <a:pt x="542662" y="597275"/>
                  </a:lnTo>
                  <a:lnTo>
                    <a:pt x="542778" y="597508"/>
                  </a:lnTo>
                  <a:lnTo>
                    <a:pt x="542871" y="597702"/>
                  </a:lnTo>
                  <a:lnTo>
                    <a:pt x="542952" y="597935"/>
                  </a:lnTo>
                  <a:lnTo>
                    <a:pt x="543033" y="598116"/>
                  </a:lnTo>
                  <a:lnTo>
                    <a:pt x="543114" y="598362"/>
                  </a:lnTo>
                  <a:lnTo>
                    <a:pt x="543242" y="598543"/>
                  </a:lnTo>
                  <a:lnTo>
                    <a:pt x="543335" y="598776"/>
                  </a:lnTo>
                  <a:lnTo>
                    <a:pt x="543416" y="598970"/>
                  </a:lnTo>
                  <a:lnTo>
                    <a:pt x="543497" y="599202"/>
                  </a:lnTo>
                  <a:lnTo>
                    <a:pt x="543578" y="599396"/>
                  </a:lnTo>
                  <a:lnTo>
                    <a:pt x="543706" y="599629"/>
                  </a:lnTo>
                  <a:lnTo>
                    <a:pt x="543787" y="599810"/>
                  </a:lnTo>
                  <a:lnTo>
                    <a:pt x="543880" y="600056"/>
                  </a:lnTo>
                  <a:lnTo>
                    <a:pt x="543961" y="600237"/>
                  </a:lnTo>
                  <a:lnTo>
                    <a:pt x="544042" y="600470"/>
                  </a:lnTo>
                  <a:lnTo>
                    <a:pt x="544170" y="600664"/>
                  </a:lnTo>
                  <a:lnTo>
                    <a:pt x="544251" y="600845"/>
                  </a:lnTo>
                  <a:lnTo>
                    <a:pt x="544344" y="601091"/>
                  </a:lnTo>
                  <a:lnTo>
                    <a:pt x="544425" y="601272"/>
                  </a:lnTo>
                  <a:lnTo>
                    <a:pt x="544506" y="601505"/>
                  </a:lnTo>
                  <a:lnTo>
                    <a:pt x="544634" y="601699"/>
                  </a:lnTo>
                  <a:lnTo>
                    <a:pt x="544715" y="601931"/>
                  </a:lnTo>
                  <a:lnTo>
                    <a:pt x="544796" y="602125"/>
                  </a:lnTo>
                  <a:lnTo>
                    <a:pt x="544889" y="602358"/>
                  </a:lnTo>
                  <a:lnTo>
                    <a:pt x="544970" y="602539"/>
                  </a:lnTo>
                  <a:lnTo>
                    <a:pt x="545098" y="602785"/>
                  </a:lnTo>
                  <a:lnTo>
                    <a:pt x="545179" y="602966"/>
                  </a:lnTo>
                  <a:lnTo>
                    <a:pt x="545260" y="603160"/>
                  </a:lnTo>
                  <a:lnTo>
                    <a:pt x="545353" y="603393"/>
                  </a:lnTo>
                  <a:lnTo>
                    <a:pt x="545434" y="603587"/>
                  </a:lnTo>
                  <a:lnTo>
                    <a:pt x="545562" y="603820"/>
                  </a:lnTo>
                  <a:lnTo>
                    <a:pt x="545643" y="604001"/>
                  </a:lnTo>
                  <a:lnTo>
                    <a:pt x="545724" y="604234"/>
                  </a:lnTo>
                  <a:lnTo>
                    <a:pt x="545806" y="604428"/>
                  </a:lnTo>
                  <a:lnTo>
                    <a:pt x="545898" y="604660"/>
                  </a:lnTo>
                  <a:lnTo>
                    <a:pt x="546026" y="604854"/>
                  </a:lnTo>
                  <a:lnTo>
                    <a:pt x="546107" y="605036"/>
                  </a:lnTo>
                  <a:lnTo>
                    <a:pt x="546188" y="605281"/>
                  </a:lnTo>
                  <a:lnTo>
                    <a:pt x="546270" y="605462"/>
                  </a:lnTo>
                  <a:lnTo>
                    <a:pt x="546362" y="605695"/>
                  </a:lnTo>
                  <a:lnTo>
                    <a:pt x="546490" y="605889"/>
                  </a:lnTo>
                  <a:lnTo>
                    <a:pt x="546571" y="606122"/>
                  </a:lnTo>
                  <a:lnTo>
                    <a:pt x="546652" y="606316"/>
                  </a:lnTo>
                  <a:lnTo>
                    <a:pt x="546734" y="606497"/>
                  </a:lnTo>
                  <a:lnTo>
                    <a:pt x="546861" y="606730"/>
                  </a:lnTo>
                  <a:lnTo>
                    <a:pt x="546942" y="606924"/>
                  </a:lnTo>
                  <a:lnTo>
                    <a:pt x="547035" y="607157"/>
                  </a:lnTo>
                  <a:lnTo>
                    <a:pt x="547116" y="607351"/>
                  </a:lnTo>
                  <a:lnTo>
                    <a:pt x="547198" y="607532"/>
                  </a:lnTo>
                  <a:lnTo>
                    <a:pt x="547325" y="607765"/>
                  </a:lnTo>
                  <a:lnTo>
                    <a:pt x="547406" y="607959"/>
                  </a:lnTo>
                  <a:lnTo>
                    <a:pt x="547488" y="608191"/>
                  </a:lnTo>
                  <a:lnTo>
                    <a:pt x="547580" y="608385"/>
                  </a:lnTo>
                  <a:lnTo>
                    <a:pt x="547662" y="608566"/>
                  </a:lnTo>
                  <a:lnTo>
                    <a:pt x="547789" y="608799"/>
                  </a:lnTo>
                  <a:lnTo>
                    <a:pt x="547870" y="608993"/>
                  </a:lnTo>
                  <a:lnTo>
                    <a:pt x="547952" y="609226"/>
                  </a:lnTo>
                  <a:lnTo>
                    <a:pt x="548044" y="609420"/>
                  </a:lnTo>
                  <a:lnTo>
                    <a:pt x="548126" y="609601"/>
                  </a:lnTo>
                  <a:lnTo>
                    <a:pt x="548253" y="609847"/>
                  </a:lnTo>
                  <a:lnTo>
                    <a:pt x="548334" y="610028"/>
                  </a:lnTo>
                  <a:lnTo>
                    <a:pt x="548416" y="610261"/>
                  </a:lnTo>
                  <a:lnTo>
                    <a:pt x="548497" y="610455"/>
                  </a:lnTo>
                  <a:lnTo>
                    <a:pt x="548590" y="610636"/>
                  </a:lnTo>
                  <a:lnTo>
                    <a:pt x="548717" y="610882"/>
                  </a:lnTo>
                  <a:lnTo>
                    <a:pt x="548798" y="611063"/>
                  </a:lnTo>
                  <a:lnTo>
                    <a:pt x="548880" y="611257"/>
                  </a:lnTo>
                  <a:lnTo>
                    <a:pt x="548961" y="611489"/>
                  </a:lnTo>
                  <a:lnTo>
                    <a:pt x="549054" y="611670"/>
                  </a:lnTo>
                  <a:lnTo>
                    <a:pt x="549170" y="611916"/>
                  </a:lnTo>
                  <a:lnTo>
                    <a:pt x="549262" y="612097"/>
                  </a:lnTo>
                  <a:lnTo>
                    <a:pt x="549344" y="612291"/>
                  </a:lnTo>
                  <a:lnTo>
                    <a:pt x="549425" y="612524"/>
                  </a:lnTo>
                  <a:lnTo>
                    <a:pt x="549506" y="612718"/>
                  </a:lnTo>
                  <a:lnTo>
                    <a:pt x="549634" y="612899"/>
                  </a:lnTo>
                  <a:lnTo>
                    <a:pt x="549726" y="613132"/>
                  </a:lnTo>
                  <a:lnTo>
                    <a:pt x="549808" y="613326"/>
                  </a:lnTo>
                  <a:lnTo>
                    <a:pt x="549889" y="613559"/>
                  </a:lnTo>
                  <a:lnTo>
                    <a:pt x="549970" y="613753"/>
                  </a:lnTo>
                  <a:lnTo>
                    <a:pt x="550098" y="613934"/>
                  </a:lnTo>
                  <a:lnTo>
                    <a:pt x="550179" y="614167"/>
                  </a:lnTo>
                  <a:lnTo>
                    <a:pt x="550272" y="614361"/>
                  </a:lnTo>
                  <a:lnTo>
                    <a:pt x="550353" y="614542"/>
                  </a:lnTo>
                  <a:lnTo>
                    <a:pt x="550434" y="614788"/>
                  </a:lnTo>
                  <a:lnTo>
                    <a:pt x="550562" y="614969"/>
                  </a:lnTo>
                  <a:lnTo>
                    <a:pt x="550643" y="615163"/>
                  </a:lnTo>
                  <a:lnTo>
                    <a:pt x="550736" y="615395"/>
                  </a:lnTo>
                  <a:lnTo>
                    <a:pt x="550817" y="615589"/>
                  </a:lnTo>
                  <a:lnTo>
                    <a:pt x="550898" y="615770"/>
                  </a:lnTo>
                  <a:lnTo>
                    <a:pt x="551026" y="616003"/>
                  </a:lnTo>
                  <a:lnTo>
                    <a:pt x="551107" y="616197"/>
                  </a:lnTo>
                  <a:lnTo>
                    <a:pt x="551188" y="616378"/>
                  </a:lnTo>
                  <a:lnTo>
                    <a:pt x="551281" y="616624"/>
                  </a:lnTo>
                  <a:lnTo>
                    <a:pt x="551362" y="616805"/>
                  </a:lnTo>
                  <a:lnTo>
                    <a:pt x="551490" y="616999"/>
                  </a:lnTo>
                  <a:lnTo>
                    <a:pt x="551571" y="617232"/>
                  </a:lnTo>
                  <a:lnTo>
                    <a:pt x="551652" y="617413"/>
                  </a:lnTo>
                  <a:lnTo>
                    <a:pt x="551745" y="617607"/>
                  </a:lnTo>
                  <a:lnTo>
                    <a:pt x="551826" y="617840"/>
                  </a:lnTo>
                  <a:lnTo>
                    <a:pt x="551954" y="618034"/>
                  </a:lnTo>
                  <a:lnTo>
                    <a:pt x="552035" y="618215"/>
                  </a:lnTo>
                  <a:lnTo>
                    <a:pt x="552116" y="618409"/>
                  </a:lnTo>
                  <a:lnTo>
                    <a:pt x="552209" y="618642"/>
                  </a:lnTo>
                </a:path>
                <a:path w="925195" h="787400">
                  <a:moveTo>
                    <a:pt x="552209" y="618642"/>
                  </a:moveTo>
                  <a:lnTo>
                    <a:pt x="552290" y="618836"/>
                  </a:lnTo>
                  <a:lnTo>
                    <a:pt x="552418" y="619017"/>
                  </a:lnTo>
                  <a:lnTo>
                    <a:pt x="552499" y="619250"/>
                  </a:lnTo>
                  <a:lnTo>
                    <a:pt x="552580" y="619444"/>
                  </a:lnTo>
                  <a:lnTo>
                    <a:pt x="552661" y="619638"/>
                  </a:lnTo>
                  <a:lnTo>
                    <a:pt x="552754" y="619870"/>
                  </a:lnTo>
                  <a:lnTo>
                    <a:pt x="552870" y="620052"/>
                  </a:lnTo>
                  <a:lnTo>
                    <a:pt x="552963" y="620246"/>
                  </a:lnTo>
                  <a:lnTo>
                    <a:pt x="553044" y="620427"/>
                  </a:lnTo>
                  <a:lnTo>
                    <a:pt x="553125" y="620672"/>
                  </a:lnTo>
                  <a:lnTo>
                    <a:pt x="553206" y="620853"/>
                  </a:lnTo>
                  <a:lnTo>
                    <a:pt x="553334" y="621047"/>
                  </a:lnTo>
                  <a:lnTo>
                    <a:pt x="553427" y="621280"/>
                  </a:lnTo>
                  <a:lnTo>
                    <a:pt x="553508" y="621461"/>
                  </a:lnTo>
                  <a:lnTo>
                    <a:pt x="553589" y="621655"/>
                  </a:lnTo>
                  <a:lnTo>
                    <a:pt x="553670" y="621849"/>
                  </a:lnTo>
                  <a:lnTo>
                    <a:pt x="553798" y="622082"/>
                  </a:lnTo>
                  <a:lnTo>
                    <a:pt x="553879" y="622263"/>
                  </a:lnTo>
                  <a:lnTo>
                    <a:pt x="553972" y="622457"/>
                  </a:lnTo>
                  <a:lnTo>
                    <a:pt x="554053" y="622690"/>
                  </a:lnTo>
                  <a:lnTo>
                    <a:pt x="554134" y="622884"/>
                  </a:lnTo>
                  <a:lnTo>
                    <a:pt x="554262" y="623065"/>
                  </a:lnTo>
                  <a:lnTo>
                    <a:pt x="554343" y="623259"/>
                  </a:lnTo>
                  <a:lnTo>
                    <a:pt x="554436" y="623492"/>
                  </a:lnTo>
                  <a:lnTo>
                    <a:pt x="554517" y="623686"/>
                  </a:lnTo>
                  <a:lnTo>
                    <a:pt x="554598" y="623867"/>
                  </a:lnTo>
                  <a:lnTo>
                    <a:pt x="554726" y="624061"/>
                  </a:lnTo>
                  <a:lnTo>
                    <a:pt x="554807" y="624294"/>
                  </a:lnTo>
                  <a:lnTo>
                    <a:pt x="554888" y="624475"/>
                  </a:lnTo>
                  <a:lnTo>
                    <a:pt x="554981" y="624669"/>
                  </a:lnTo>
                  <a:lnTo>
                    <a:pt x="555062" y="624863"/>
                  </a:lnTo>
                  <a:lnTo>
                    <a:pt x="555190" y="625096"/>
                  </a:lnTo>
                  <a:lnTo>
                    <a:pt x="555271" y="625277"/>
                  </a:lnTo>
                  <a:lnTo>
                    <a:pt x="555352" y="625471"/>
                  </a:lnTo>
                  <a:lnTo>
                    <a:pt x="555445" y="625652"/>
                  </a:lnTo>
                  <a:lnTo>
                    <a:pt x="555526" y="625898"/>
                  </a:lnTo>
                  <a:lnTo>
                    <a:pt x="555654" y="626079"/>
                  </a:lnTo>
                  <a:lnTo>
                    <a:pt x="555735" y="626273"/>
                  </a:lnTo>
                  <a:lnTo>
                    <a:pt x="555816" y="626454"/>
                  </a:lnTo>
                  <a:lnTo>
                    <a:pt x="555898" y="626686"/>
                  </a:lnTo>
                  <a:lnTo>
                    <a:pt x="555991" y="626880"/>
                  </a:lnTo>
                  <a:lnTo>
                    <a:pt x="556118" y="627074"/>
                  </a:lnTo>
                  <a:lnTo>
                    <a:pt x="556199" y="627256"/>
                  </a:lnTo>
                  <a:lnTo>
                    <a:pt x="556281" y="627488"/>
                  </a:lnTo>
                  <a:lnTo>
                    <a:pt x="556362" y="627682"/>
                  </a:lnTo>
                  <a:lnTo>
                    <a:pt x="556455" y="627863"/>
                  </a:lnTo>
                  <a:lnTo>
                    <a:pt x="556571" y="628057"/>
                  </a:lnTo>
                  <a:lnTo>
                    <a:pt x="556663" y="628251"/>
                  </a:lnTo>
                  <a:lnTo>
                    <a:pt x="556745" y="628484"/>
                  </a:lnTo>
                  <a:lnTo>
                    <a:pt x="556826" y="628665"/>
                  </a:lnTo>
                  <a:lnTo>
                    <a:pt x="556907" y="628859"/>
                  </a:lnTo>
                  <a:lnTo>
                    <a:pt x="557035" y="629040"/>
                  </a:lnTo>
                  <a:lnTo>
                    <a:pt x="557127" y="629234"/>
                  </a:lnTo>
                  <a:lnTo>
                    <a:pt x="557209" y="629467"/>
                  </a:lnTo>
                  <a:lnTo>
                    <a:pt x="557290" y="629661"/>
                  </a:lnTo>
                  <a:lnTo>
                    <a:pt x="557371" y="629842"/>
                  </a:lnTo>
                  <a:lnTo>
                    <a:pt x="557499" y="630036"/>
                  </a:lnTo>
                  <a:lnTo>
                    <a:pt x="557580" y="630217"/>
                  </a:lnTo>
                  <a:lnTo>
                    <a:pt x="557673" y="630463"/>
                  </a:lnTo>
                  <a:lnTo>
                    <a:pt x="557754" y="630644"/>
                  </a:lnTo>
                  <a:lnTo>
                    <a:pt x="557835" y="630838"/>
                  </a:lnTo>
                  <a:lnTo>
                    <a:pt x="557963" y="631019"/>
                  </a:lnTo>
                  <a:lnTo>
                    <a:pt x="558044" y="631213"/>
                  </a:lnTo>
                  <a:lnTo>
                    <a:pt x="558137" y="631446"/>
                  </a:lnTo>
                  <a:lnTo>
                    <a:pt x="558218" y="631640"/>
                  </a:lnTo>
                  <a:lnTo>
                    <a:pt x="558299" y="631821"/>
                  </a:lnTo>
                  <a:lnTo>
                    <a:pt x="558427" y="632015"/>
                  </a:lnTo>
                  <a:lnTo>
                    <a:pt x="558508" y="632196"/>
                  </a:lnTo>
                  <a:lnTo>
                    <a:pt x="558589" y="632390"/>
                  </a:lnTo>
                  <a:lnTo>
                    <a:pt x="558682" y="632623"/>
                  </a:lnTo>
                  <a:lnTo>
                    <a:pt x="558763" y="632817"/>
                  </a:lnTo>
                  <a:lnTo>
                    <a:pt x="558891" y="632998"/>
                  </a:lnTo>
                  <a:lnTo>
                    <a:pt x="558972" y="633192"/>
                  </a:lnTo>
                  <a:lnTo>
                    <a:pt x="559053" y="633373"/>
                  </a:lnTo>
                  <a:lnTo>
                    <a:pt x="559146" y="633567"/>
                  </a:lnTo>
                  <a:lnTo>
                    <a:pt x="559227" y="633800"/>
                  </a:lnTo>
                  <a:lnTo>
                    <a:pt x="559355" y="633994"/>
                  </a:lnTo>
                  <a:lnTo>
                    <a:pt x="559436" y="634175"/>
                  </a:lnTo>
                  <a:lnTo>
                    <a:pt x="559517" y="634369"/>
                  </a:lnTo>
                  <a:lnTo>
                    <a:pt x="559598" y="634550"/>
                  </a:lnTo>
                  <a:lnTo>
                    <a:pt x="559691" y="634744"/>
                  </a:lnTo>
                  <a:lnTo>
                    <a:pt x="559819" y="634977"/>
                  </a:lnTo>
                  <a:lnTo>
                    <a:pt x="559900" y="635171"/>
                  </a:lnTo>
                  <a:lnTo>
                    <a:pt x="559981" y="635352"/>
                  </a:lnTo>
                  <a:lnTo>
                    <a:pt x="560062" y="635546"/>
                  </a:lnTo>
                  <a:lnTo>
                    <a:pt x="560155" y="635727"/>
                  </a:lnTo>
                  <a:lnTo>
                    <a:pt x="560271" y="635921"/>
                  </a:lnTo>
                  <a:lnTo>
                    <a:pt x="560364" y="636102"/>
                  </a:lnTo>
                  <a:lnTo>
                    <a:pt x="560445" y="636348"/>
                  </a:lnTo>
                  <a:lnTo>
                    <a:pt x="560526" y="636529"/>
                  </a:lnTo>
                  <a:lnTo>
                    <a:pt x="560607" y="636723"/>
                  </a:lnTo>
                  <a:lnTo>
                    <a:pt x="560735" y="636904"/>
                  </a:lnTo>
                  <a:lnTo>
                    <a:pt x="560828" y="637098"/>
                  </a:lnTo>
                  <a:lnTo>
                    <a:pt x="560909" y="637279"/>
                  </a:lnTo>
                  <a:lnTo>
                    <a:pt x="560990" y="637473"/>
                  </a:lnTo>
                  <a:lnTo>
                    <a:pt x="561071" y="637654"/>
                  </a:lnTo>
                  <a:lnTo>
                    <a:pt x="561199" y="637900"/>
                  </a:lnTo>
                  <a:lnTo>
                    <a:pt x="561280" y="638081"/>
                  </a:lnTo>
                  <a:lnTo>
                    <a:pt x="561373" y="638275"/>
                  </a:lnTo>
                  <a:lnTo>
                    <a:pt x="561454" y="638456"/>
                  </a:lnTo>
                  <a:lnTo>
                    <a:pt x="561535" y="638650"/>
                  </a:lnTo>
                  <a:lnTo>
                    <a:pt x="561663" y="638831"/>
                  </a:lnTo>
                  <a:lnTo>
                    <a:pt x="561744" y="639025"/>
                  </a:lnTo>
                  <a:lnTo>
                    <a:pt x="561837" y="639219"/>
                  </a:lnTo>
                  <a:lnTo>
                    <a:pt x="561918" y="639400"/>
                  </a:lnTo>
                  <a:lnTo>
                    <a:pt x="561999" y="639633"/>
                  </a:lnTo>
                  <a:lnTo>
                    <a:pt x="562127" y="639827"/>
                  </a:lnTo>
                  <a:lnTo>
                    <a:pt x="562208" y="640008"/>
                  </a:lnTo>
                  <a:lnTo>
                    <a:pt x="562289" y="640202"/>
                  </a:lnTo>
                  <a:lnTo>
                    <a:pt x="562382" y="640383"/>
                  </a:lnTo>
                  <a:lnTo>
                    <a:pt x="562463" y="640577"/>
                  </a:lnTo>
                  <a:lnTo>
                    <a:pt x="562591" y="640771"/>
                  </a:lnTo>
                  <a:lnTo>
                    <a:pt x="562672" y="640952"/>
                  </a:lnTo>
                  <a:lnTo>
                    <a:pt x="562753" y="641146"/>
                  </a:lnTo>
                  <a:lnTo>
                    <a:pt x="562846" y="641327"/>
                  </a:lnTo>
                  <a:lnTo>
                    <a:pt x="562927" y="641521"/>
                  </a:lnTo>
                  <a:lnTo>
                    <a:pt x="563055" y="641702"/>
                  </a:lnTo>
                  <a:lnTo>
                    <a:pt x="563136" y="641948"/>
                  </a:lnTo>
                  <a:lnTo>
                    <a:pt x="563217" y="642129"/>
                  </a:lnTo>
                  <a:lnTo>
                    <a:pt x="563299" y="642323"/>
                  </a:lnTo>
                  <a:lnTo>
                    <a:pt x="563391" y="642504"/>
                  </a:lnTo>
                  <a:lnTo>
                    <a:pt x="563519" y="642698"/>
                  </a:lnTo>
                  <a:lnTo>
                    <a:pt x="563600" y="642879"/>
                  </a:lnTo>
                  <a:lnTo>
                    <a:pt x="563681" y="643073"/>
                  </a:lnTo>
                  <a:lnTo>
                    <a:pt x="563763" y="643254"/>
                  </a:lnTo>
                  <a:lnTo>
                    <a:pt x="563855" y="643448"/>
                  </a:lnTo>
                  <a:lnTo>
                    <a:pt x="563971" y="643642"/>
                  </a:lnTo>
                  <a:lnTo>
                    <a:pt x="564064" y="643824"/>
                  </a:lnTo>
                  <a:lnTo>
                    <a:pt x="564145" y="644018"/>
                  </a:lnTo>
                  <a:lnTo>
                    <a:pt x="564227" y="644199"/>
                  </a:lnTo>
                  <a:lnTo>
                    <a:pt x="564308" y="644393"/>
                  </a:lnTo>
                  <a:lnTo>
                    <a:pt x="564435" y="644574"/>
                  </a:lnTo>
                  <a:lnTo>
                    <a:pt x="564528" y="644768"/>
                  </a:lnTo>
                  <a:lnTo>
                    <a:pt x="564609" y="644962"/>
                  </a:lnTo>
                  <a:lnTo>
                    <a:pt x="564691" y="645195"/>
                  </a:lnTo>
                  <a:lnTo>
                    <a:pt x="564772" y="645376"/>
                  </a:lnTo>
                  <a:lnTo>
                    <a:pt x="564899" y="645570"/>
                  </a:lnTo>
                  <a:lnTo>
                    <a:pt x="564981" y="645751"/>
                  </a:lnTo>
                  <a:lnTo>
                    <a:pt x="565073" y="645945"/>
                  </a:lnTo>
                  <a:lnTo>
                    <a:pt x="565155" y="646126"/>
                  </a:lnTo>
                  <a:lnTo>
                    <a:pt x="565236" y="646320"/>
                  </a:lnTo>
                  <a:lnTo>
                    <a:pt x="565363" y="646514"/>
                  </a:lnTo>
                  <a:lnTo>
                    <a:pt x="565445" y="646695"/>
                  </a:lnTo>
                  <a:lnTo>
                    <a:pt x="565537" y="646889"/>
                  </a:lnTo>
                  <a:lnTo>
                    <a:pt x="565619" y="647070"/>
                  </a:lnTo>
                  <a:lnTo>
                    <a:pt x="565700" y="647264"/>
                  </a:lnTo>
                  <a:lnTo>
                    <a:pt x="565827" y="647445"/>
                  </a:lnTo>
                  <a:lnTo>
                    <a:pt x="565909" y="647639"/>
                  </a:lnTo>
                  <a:lnTo>
                    <a:pt x="565990" y="647833"/>
                  </a:lnTo>
                  <a:lnTo>
                    <a:pt x="566083" y="648014"/>
                  </a:lnTo>
                  <a:lnTo>
                    <a:pt x="566164" y="648208"/>
                  </a:lnTo>
                  <a:lnTo>
                    <a:pt x="566291" y="648389"/>
                  </a:lnTo>
                  <a:lnTo>
                    <a:pt x="566373" y="648583"/>
                  </a:lnTo>
                  <a:lnTo>
                    <a:pt x="566454" y="648764"/>
                  </a:lnTo>
                  <a:lnTo>
                    <a:pt x="566547" y="648958"/>
                  </a:lnTo>
                  <a:lnTo>
                    <a:pt x="566628" y="649139"/>
                  </a:lnTo>
                  <a:lnTo>
                    <a:pt x="566755" y="649333"/>
                  </a:lnTo>
                  <a:lnTo>
                    <a:pt x="566837" y="649527"/>
                  </a:lnTo>
                  <a:lnTo>
                    <a:pt x="566918" y="649708"/>
                  </a:lnTo>
                  <a:lnTo>
                    <a:pt x="566999" y="649902"/>
                  </a:lnTo>
                  <a:lnTo>
                    <a:pt x="567092" y="650083"/>
                  </a:lnTo>
                  <a:lnTo>
                    <a:pt x="567219" y="650277"/>
                  </a:lnTo>
                  <a:lnTo>
                    <a:pt x="567301" y="650459"/>
                  </a:lnTo>
                  <a:lnTo>
                    <a:pt x="567382" y="650653"/>
                  </a:lnTo>
                  <a:lnTo>
                    <a:pt x="567463" y="650834"/>
                  </a:lnTo>
                  <a:lnTo>
                    <a:pt x="567556" y="651028"/>
                  </a:lnTo>
                  <a:lnTo>
                    <a:pt x="567672" y="651222"/>
                  </a:lnTo>
                  <a:lnTo>
                    <a:pt x="567765" y="651403"/>
                  </a:lnTo>
                  <a:lnTo>
                    <a:pt x="567846" y="651597"/>
                  </a:lnTo>
                  <a:lnTo>
                    <a:pt x="567927" y="651778"/>
                  </a:lnTo>
                  <a:lnTo>
                    <a:pt x="568008" y="651920"/>
                  </a:lnTo>
                  <a:lnTo>
                    <a:pt x="568136" y="652114"/>
                  </a:lnTo>
                  <a:lnTo>
                    <a:pt x="568229" y="652295"/>
                  </a:lnTo>
                  <a:lnTo>
                    <a:pt x="568310" y="652489"/>
                  </a:lnTo>
                  <a:lnTo>
                    <a:pt x="568391" y="652670"/>
                  </a:lnTo>
                  <a:lnTo>
                    <a:pt x="568472" y="652864"/>
                  </a:lnTo>
                  <a:lnTo>
                    <a:pt x="568600" y="653045"/>
                  </a:lnTo>
                  <a:lnTo>
                    <a:pt x="568681" y="653239"/>
                  </a:lnTo>
                  <a:lnTo>
                    <a:pt x="568774" y="653433"/>
                  </a:lnTo>
                  <a:lnTo>
                    <a:pt x="568855" y="653614"/>
                  </a:lnTo>
                  <a:lnTo>
                    <a:pt x="568936" y="653808"/>
                  </a:lnTo>
                  <a:lnTo>
                    <a:pt x="569064" y="653989"/>
                  </a:lnTo>
                  <a:lnTo>
                    <a:pt x="569145" y="654183"/>
                  </a:lnTo>
                  <a:lnTo>
                    <a:pt x="569238" y="654364"/>
                  </a:lnTo>
                  <a:lnTo>
                    <a:pt x="569319" y="654558"/>
                  </a:lnTo>
                  <a:lnTo>
                    <a:pt x="569400" y="654740"/>
                  </a:lnTo>
                  <a:lnTo>
                    <a:pt x="569528" y="654934"/>
                  </a:lnTo>
                  <a:lnTo>
                    <a:pt x="569609" y="655128"/>
                  </a:lnTo>
                  <a:lnTo>
                    <a:pt x="569690" y="655270"/>
                  </a:lnTo>
                  <a:lnTo>
                    <a:pt x="569783" y="655451"/>
                  </a:lnTo>
                  <a:lnTo>
                    <a:pt x="569864" y="655645"/>
                  </a:lnTo>
                  <a:lnTo>
                    <a:pt x="569992" y="655826"/>
                  </a:lnTo>
                  <a:lnTo>
                    <a:pt x="570073" y="656020"/>
                  </a:lnTo>
                  <a:lnTo>
                    <a:pt x="570154" y="656201"/>
                  </a:lnTo>
                  <a:lnTo>
                    <a:pt x="570247" y="656395"/>
                  </a:lnTo>
                  <a:lnTo>
                    <a:pt x="570328" y="656576"/>
                  </a:lnTo>
                  <a:lnTo>
                    <a:pt x="570456" y="656770"/>
                  </a:lnTo>
                  <a:lnTo>
                    <a:pt x="570537" y="656964"/>
                  </a:lnTo>
                  <a:lnTo>
                    <a:pt x="570618" y="657145"/>
                  </a:lnTo>
                </a:path>
                <a:path w="925195" h="787400">
                  <a:moveTo>
                    <a:pt x="570618" y="657145"/>
                  </a:moveTo>
                  <a:lnTo>
                    <a:pt x="570699" y="657287"/>
                  </a:lnTo>
                  <a:lnTo>
                    <a:pt x="570792" y="657481"/>
                  </a:lnTo>
                  <a:lnTo>
                    <a:pt x="570920" y="657663"/>
                  </a:lnTo>
                  <a:lnTo>
                    <a:pt x="571001" y="657857"/>
                  </a:lnTo>
                  <a:lnTo>
                    <a:pt x="571082" y="658038"/>
                  </a:lnTo>
                  <a:lnTo>
                    <a:pt x="571163" y="658232"/>
                  </a:lnTo>
                  <a:lnTo>
                    <a:pt x="571256" y="658413"/>
                  </a:lnTo>
                  <a:lnTo>
                    <a:pt x="571372" y="658607"/>
                  </a:lnTo>
                  <a:lnTo>
                    <a:pt x="571465" y="658788"/>
                  </a:lnTo>
                  <a:lnTo>
                    <a:pt x="571546" y="658930"/>
                  </a:lnTo>
                  <a:lnTo>
                    <a:pt x="571627" y="659124"/>
                  </a:lnTo>
                  <a:lnTo>
                    <a:pt x="571709" y="659318"/>
                  </a:lnTo>
                  <a:lnTo>
                    <a:pt x="571836" y="659499"/>
                  </a:lnTo>
                  <a:lnTo>
                    <a:pt x="571929" y="659693"/>
                  </a:lnTo>
                  <a:lnTo>
                    <a:pt x="572010" y="659874"/>
                  </a:lnTo>
                  <a:lnTo>
                    <a:pt x="572091" y="660068"/>
                  </a:lnTo>
                  <a:lnTo>
                    <a:pt x="572173" y="660249"/>
                  </a:lnTo>
                  <a:lnTo>
                    <a:pt x="572300" y="660392"/>
                  </a:lnTo>
                  <a:lnTo>
                    <a:pt x="572381" y="660586"/>
                  </a:lnTo>
                  <a:lnTo>
                    <a:pt x="572474" y="660767"/>
                  </a:lnTo>
                  <a:lnTo>
                    <a:pt x="572555" y="660961"/>
                  </a:lnTo>
                  <a:lnTo>
                    <a:pt x="572637" y="661142"/>
                  </a:lnTo>
                  <a:lnTo>
                    <a:pt x="572764" y="661336"/>
                  </a:lnTo>
                  <a:lnTo>
                    <a:pt x="572845" y="661478"/>
                  </a:lnTo>
                  <a:lnTo>
                    <a:pt x="572938" y="661659"/>
                  </a:lnTo>
                  <a:lnTo>
                    <a:pt x="573019" y="661853"/>
                  </a:lnTo>
                  <a:lnTo>
                    <a:pt x="573101" y="662047"/>
                  </a:lnTo>
                  <a:lnTo>
                    <a:pt x="573228" y="662228"/>
                  </a:lnTo>
                  <a:lnTo>
                    <a:pt x="573309" y="662422"/>
                  </a:lnTo>
                  <a:lnTo>
                    <a:pt x="573391" y="662603"/>
                  </a:lnTo>
                  <a:lnTo>
                    <a:pt x="573483" y="662745"/>
                  </a:lnTo>
                  <a:lnTo>
                    <a:pt x="573565" y="662939"/>
                  </a:lnTo>
                  <a:lnTo>
                    <a:pt x="573692" y="663121"/>
                  </a:lnTo>
                  <a:lnTo>
                    <a:pt x="573773" y="663315"/>
                  </a:lnTo>
                  <a:lnTo>
                    <a:pt x="573855" y="663496"/>
                  </a:lnTo>
                  <a:lnTo>
                    <a:pt x="573947" y="663638"/>
                  </a:lnTo>
                  <a:lnTo>
                    <a:pt x="574029" y="663832"/>
                  </a:lnTo>
                  <a:lnTo>
                    <a:pt x="574156" y="664013"/>
                  </a:lnTo>
                  <a:lnTo>
                    <a:pt x="574237" y="664207"/>
                  </a:lnTo>
                  <a:lnTo>
                    <a:pt x="574319" y="664401"/>
                  </a:lnTo>
                  <a:lnTo>
                    <a:pt x="574400" y="664582"/>
                  </a:lnTo>
                  <a:lnTo>
                    <a:pt x="574493" y="664724"/>
                  </a:lnTo>
                  <a:lnTo>
                    <a:pt x="574620" y="664918"/>
                  </a:lnTo>
                  <a:lnTo>
                    <a:pt x="574701" y="665099"/>
                  </a:lnTo>
                  <a:lnTo>
                    <a:pt x="574783" y="665293"/>
                  </a:lnTo>
                  <a:lnTo>
                    <a:pt x="574864" y="665474"/>
                  </a:lnTo>
                  <a:lnTo>
                    <a:pt x="574957" y="665617"/>
                  </a:lnTo>
                  <a:lnTo>
                    <a:pt x="575073" y="665811"/>
                  </a:lnTo>
                  <a:lnTo>
                    <a:pt x="575165" y="665992"/>
                  </a:lnTo>
                  <a:lnTo>
                    <a:pt x="575247" y="666186"/>
                  </a:lnTo>
                  <a:lnTo>
                    <a:pt x="575328" y="666367"/>
                  </a:lnTo>
                  <a:lnTo>
                    <a:pt x="575409" y="666509"/>
                  </a:lnTo>
                  <a:lnTo>
                    <a:pt x="575537" y="666703"/>
                  </a:lnTo>
                  <a:lnTo>
                    <a:pt x="575629" y="666884"/>
                  </a:lnTo>
                  <a:lnTo>
                    <a:pt x="575711" y="667078"/>
                  </a:lnTo>
                  <a:lnTo>
                    <a:pt x="575792" y="667221"/>
                  </a:lnTo>
                  <a:lnTo>
                    <a:pt x="575873" y="667402"/>
                  </a:lnTo>
                  <a:lnTo>
                    <a:pt x="576001" y="667596"/>
                  </a:lnTo>
                  <a:lnTo>
                    <a:pt x="576082" y="667790"/>
                  </a:lnTo>
                  <a:lnTo>
                    <a:pt x="576175" y="667932"/>
                  </a:lnTo>
                  <a:lnTo>
                    <a:pt x="576256" y="668113"/>
                  </a:lnTo>
                  <a:lnTo>
                    <a:pt x="576337" y="668307"/>
                  </a:lnTo>
                  <a:lnTo>
                    <a:pt x="576465" y="668488"/>
                  </a:lnTo>
                  <a:lnTo>
                    <a:pt x="576546" y="668682"/>
                  </a:lnTo>
                  <a:lnTo>
                    <a:pt x="576639" y="668824"/>
                  </a:lnTo>
                  <a:lnTo>
                    <a:pt x="576720" y="669005"/>
                  </a:lnTo>
                  <a:lnTo>
                    <a:pt x="576801" y="669199"/>
                  </a:lnTo>
                  <a:lnTo>
                    <a:pt x="576929" y="669380"/>
                  </a:lnTo>
                  <a:lnTo>
                    <a:pt x="577010" y="669523"/>
                  </a:lnTo>
                  <a:lnTo>
                    <a:pt x="577103" y="669717"/>
                  </a:lnTo>
                  <a:lnTo>
                    <a:pt x="577184" y="669898"/>
                  </a:lnTo>
                  <a:lnTo>
                    <a:pt x="577265" y="670040"/>
                  </a:lnTo>
                  <a:lnTo>
                    <a:pt x="577393" y="670234"/>
                  </a:lnTo>
                  <a:lnTo>
                    <a:pt x="577474" y="670415"/>
                  </a:lnTo>
                  <a:lnTo>
                    <a:pt x="577555" y="670609"/>
                  </a:lnTo>
                  <a:lnTo>
                    <a:pt x="577648" y="670751"/>
                  </a:lnTo>
                  <a:lnTo>
                    <a:pt x="577729" y="670932"/>
                  </a:lnTo>
                  <a:lnTo>
                    <a:pt x="577857" y="671126"/>
                  </a:lnTo>
                  <a:lnTo>
                    <a:pt x="577938" y="671320"/>
                  </a:lnTo>
                  <a:lnTo>
                    <a:pt x="578019" y="671450"/>
                  </a:lnTo>
                  <a:lnTo>
                    <a:pt x="578100" y="671644"/>
                  </a:lnTo>
                  <a:lnTo>
                    <a:pt x="578193" y="671838"/>
                  </a:lnTo>
                  <a:lnTo>
                    <a:pt x="578321" y="671967"/>
                  </a:lnTo>
                  <a:lnTo>
                    <a:pt x="578402" y="672161"/>
                  </a:lnTo>
                  <a:lnTo>
                    <a:pt x="578483" y="672355"/>
                  </a:lnTo>
                  <a:lnTo>
                    <a:pt x="578564" y="672536"/>
                  </a:lnTo>
                  <a:lnTo>
                    <a:pt x="578657" y="672679"/>
                  </a:lnTo>
                  <a:lnTo>
                    <a:pt x="578773" y="672873"/>
                  </a:lnTo>
                  <a:lnTo>
                    <a:pt x="578866" y="673054"/>
                  </a:lnTo>
                  <a:lnTo>
                    <a:pt x="578947" y="673196"/>
                  </a:lnTo>
                  <a:lnTo>
                    <a:pt x="579028" y="673390"/>
                  </a:lnTo>
                  <a:lnTo>
                    <a:pt x="579109" y="673571"/>
                  </a:lnTo>
                  <a:lnTo>
                    <a:pt x="579237" y="673713"/>
                  </a:lnTo>
                  <a:lnTo>
                    <a:pt x="579330" y="673907"/>
                  </a:lnTo>
                  <a:lnTo>
                    <a:pt x="579411" y="674088"/>
                  </a:lnTo>
                  <a:lnTo>
                    <a:pt x="579492" y="674231"/>
                  </a:lnTo>
                  <a:lnTo>
                    <a:pt x="579573" y="674425"/>
                  </a:lnTo>
                  <a:lnTo>
                    <a:pt x="579701" y="674606"/>
                  </a:lnTo>
                  <a:lnTo>
                    <a:pt x="579782" y="674800"/>
                  </a:lnTo>
                  <a:lnTo>
                    <a:pt x="579875" y="674942"/>
                  </a:lnTo>
                  <a:lnTo>
                    <a:pt x="579956" y="675123"/>
                  </a:lnTo>
                  <a:lnTo>
                    <a:pt x="580037" y="675317"/>
                  </a:lnTo>
                  <a:lnTo>
                    <a:pt x="580165" y="675459"/>
                  </a:lnTo>
                  <a:lnTo>
                    <a:pt x="580246" y="675640"/>
                  </a:lnTo>
                  <a:lnTo>
                    <a:pt x="580339" y="675834"/>
                  </a:lnTo>
                  <a:lnTo>
                    <a:pt x="580420" y="675977"/>
                  </a:lnTo>
                  <a:lnTo>
                    <a:pt x="580501" y="676158"/>
                  </a:lnTo>
                  <a:lnTo>
                    <a:pt x="580629" y="676300"/>
                  </a:lnTo>
                  <a:lnTo>
                    <a:pt x="580710" y="676494"/>
                  </a:lnTo>
                  <a:lnTo>
                    <a:pt x="580791" y="676675"/>
                  </a:lnTo>
                  <a:lnTo>
                    <a:pt x="580884" y="676817"/>
                  </a:lnTo>
                  <a:lnTo>
                    <a:pt x="580965" y="677011"/>
                  </a:lnTo>
                  <a:lnTo>
                    <a:pt x="581093" y="677192"/>
                  </a:lnTo>
                  <a:lnTo>
                    <a:pt x="581174" y="677335"/>
                  </a:lnTo>
                  <a:lnTo>
                    <a:pt x="581255" y="677529"/>
                  </a:lnTo>
                  <a:lnTo>
                    <a:pt x="581348" y="677710"/>
                  </a:lnTo>
                  <a:lnTo>
                    <a:pt x="581429" y="677852"/>
                  </a:lnTo>
                  <a:lnTo>
                    <a:pt x="581557" y="678046"/>
                  </a:lnTo>
                  <a:lnTo>
                    <a:pt x="581638" y="678240"/>
                  </a:lnTo>
                  <a:lnTo>
                    <a:pt x="581719" y="678369"/>
                  </a:lnTo>
                  <a:lnTo>
                    <a:pt x="581801" y="678563"/>
                  </a:lnTo>
                  <a:lnTo>
                    <a:pt x="581893" y="678706"/>
                  </a:lnTo>
                  <a:lnTo>
                    <a:pt x="582021" y="678887"/>
                  </a:lnTo>
                  <a:lnTo>
                    <a:pt x="582102" y="679081"/>
                  </a:lnTo>
                  <a:lnTo>
                    <a:pt x="582183" y="679223"/>
                  </a:lnTo>
                  <a:lnTo>
                    <a:pt x="582265" y="679417"/>
                  </a:lnTo>
                  <a:lnTo>
                    <a:pt x="582357" y="679546"/>
                  </a:lnTo>
                  <a:lnTo>
                    <a:pt x="582473" y="679740"/>
                  </a:lnTo>
                  <a:lnTo>
                    <a:pt x="582566" y="679934"/>
                  </a:lnTo>
                  <a:lnTo>
                    <a:pt x="582647" y="680064"/>
                  </a:lnTo>
                  <a:lnTo>
                    <a:pt x="582729" y="680258"/>
                  </a:lnTo>
                  <a:lnTo>
                    <a:pt x="582821" y="680400"/>
                  </a:lnTo>
                  <a:lnTo>
                    <a:pt x="582937" y="680581"/>
                  </a:lnTo>
                  <a:lnTo>
                    <a:pt x="583030" y="680775"/>
                  </a:lnTo>
                  <a:lnTo>
                    <a:pt x="583111" y="680917"/>
                  </a:lnTo>
                  <a:lnTo>
                    <a:pt x="583193" y="681111"/>
                  </a:lnTo>
                  <a:lnTo>
                    <a:pt x="583274" y="681241"/>
                  </a:lnTo>
                  <a:lnTo>
                    <a:pt x="583401" y="681435"/>
                  </a:lnTo>
                  <a:lnTo>
                    <a:pt x="583483" y="681629"/>
                  </a:lnTo>
                  <a:lnTo>
                    <a:pt x="583575" y="681758"/>
                  </a:lnTo>
                  <a:lnTo>
                    <a:pt x="583657" y="681952"/>
                  </a:lnTo>
                  <a:lnTo>
                    <a:pt x="583738" y="682094"/>
                  </a:lnTo>
                  <a:lnTo>
                    <a:pt x="583865" y="682288"/>
                  </a:lnTo>
                  <a:lnTo>
                    <a:pt x="583947" y="682418"/>
                  </a:lnTo>
                  <a:lnTo>
                    <a:pt x="584039" y="682612"/>
                  </a:lnTo>
                  <a:lnTo>
                    <a:pt x="584121" y="682806"/>
                  </a:lnTo>
                  <a:lnTo>
                    <a:pt x="584202" y="682935"/>
                  </a:lnTo>
                  <a:lnTo>
                    <a:pt x="584329" y="683129"/>
                  </a:lnTo>
                  <a:lnTo>
                    <a:pt x="584411" y="683271"/>
                  </a:lnTo>
                  <a:lnTo>
                    <a:pt x="584492" y="683452"/>
                  </a:lnTo>
                  <a:lnTo>
                    <a:pt x="584585" y="683595"/>
                  </a:lnTo>
                  <a:lnTo>
                    <a:pt x="584666" y="683789"/>
                  </a:lnTo>
                  <a:lnTo>
                    <a:pt x="584793" y="683931"/>
                  </a:lnTo>
                  <a:lnTo>
                    <a:pt x="584875" y="684112"/>
                  </a:lnTo>
                  <a:lnTo>
                    <a:pt x="584956" y="684254"/>
                  </a:lnTo>
                  <a:lnTo>
                    <a:pt x="585049" y="684448"/>
                  </a:lnTo>
                  <a:lnTo>
                    <a:pt x="585130" y="684629"/>
                  </a:lnTo>
                  <a:lnTo>
                    <a:pt x="585257" y="684771"/>
                  </a:lnTo>
                  <a:lnTo>
                    <a:pt x="585339" y="684965"/>
                  </a:lnTo>
                  <a:lnTo>
                    <a:pt x="585420" y="685108"/>
                  </a:lnTo>
                  <a:lnTo>
                    <a:pt x="585501" y="685289"/>
                  </a:lnTo>
                  <a:lnTo>
                    <a:pt x="585594" y="685431"/>
                  </a:lnTo>
                  <a:lnTo>
                    <a:pt x="585721" y="685625"/>
                  </a:lnTo>
                  <a:lnTo>
                    <a:pt x="585803" y="685767"/>
                  </a:lnTo>
                  <a:lnTo>
                    <a:pt x="585884" y="685948"/>
                  </a:lnTo>
                  <a:lnTo>
                    <a:pt x="585965" y="686091"/>
                  </a:lnTo>
                  <a:lnTo>
                    <a:pt x="586058" y="686285"/>
                  </a:lnTo>
                  <a:lnTo>
                    <a:pt x="586174" y="686427"/>
                  </a:lnTo>
                  <a:lnTo>
                    <a:pt x="586267" y="686608"/>
                  </a:lnTo>
                  <a:lnTo>
                    <a:pt x="586348" y="686750"/>
                  </a:lnTo>
                  <a:lnTo>
                    <a:pt x="586429" y="686944"/>
                  </a:lnTo>
                  <a:lnTo>
                    <a:pt x="586510" y="687087"/>
                  </a:lnTo>
                  <a:lnTo>
                    <a:pt x="586638" y="687268"/>
                  </a:lnTo>
                  <a:lnTo>
                    <a:pt x="586731" y="687410"/>
                  </a:lnTo>
                  <a:lnTo>
                    <a:pt x="586812" y="687604"/>
                  </a:lnTo>
                  <a:lnTo>
                    <a:pt x="586893" y="687746"/>
                  </a:lnTo>
                  <a:lnTo>
                    <a:pt x="586974" y="687927"/>
                  </a:lnTo>
                  <a:lnTo>
                    <a:pt x="587102" y="688070"/>
                  </a:lnTo>
                  <a:lnTo>
                    <a:pt x="587183" y="688264"/>
                  </a:lnTo>
                  <a:lnTo>
                    <a:pt x="587276" y="688401"/>
                  </a:lnTo>
                  <a:lnTo>
                    <a:pt x="587357" y="688589"/>
                  </a:lnTo>
                  <a:lnTo>
                    <a:pt x="587438" y="688730"/>
                  </a:lnTo>
                  <a:lnTo>
                    <a:pt x="587566" y="688919"/>
                  </a:lnTo>
                  <a:lnTo>
                    <a:pt x="587647" y="689060"/>
                  </a:lnTo>
                  <a:lnTo>
                    <a:pt x="587740" y="689248"/>
                  </a:lnTo>
                  <a:lnTo>
                    <a:pt x="587821" y="689390"/>
                  </a:lnTo>
                  <a:lnTo>
                    <a:pt x="587902" y="689531"/>
                  </a:lnTo>
                  <a:lnTo>
                    <a:pt x="588030" y="689719"/>
                  </a:lnTo>
                  <a:lnTo>
                    <a:pt x="588111" y="689860"/>
                  </a:lnTo>
                  <a:lnTo>
                    <a:pt x="588192" y="690048"/>
                  </a:lnTo>
                  <a:lnTo>
                    <a:pt x="588285" y="690189"/>
                  </a:lnTo>
                  <a:lnTo>
                    <a:pt x="588366" y="690378"/>
                  </a:lnTo>
                  <a:lnTo>
                    <a:pt x="588494" y="690519"/>
                  </a:lnTo>
                  <a:lnTo>
                    <a:pt x="588575" y="690708"/>
                  </a:lnTo>
                  <a:lnTo>
                    <a:pt x="588656" y="690849"/>
                  </a:lnTo>
                  <a:lnTo>
                    <a:pt x="588749" y="691037"/>
                  </a:lnTo>
                  <a:lnTo>
                    <a:pt x="588830" y="691178"/>
                  </a:lnTo>
                  <a:lnTo>
                    <a:pt x="588958" y="691320"/>
                  </a:lnTo>
                  <a:lnTo>
                    <a:pt x="589039" y="691507"/>
                  </a:lnTo>
                </a:path>
                <a:path w="925195" h="787400">
                  <a:moveTo>
                    <a:pt x="589039" y="691507"/>
                  </a:moveTo>
                  <a:lnTo>
                    <a:pt x="589120" y="691648"/>
                  </a:lnTo>
                  <a:lnTo>
                    <a:pt x="589201" y="691837"/>
                  </a:lnTo>
                  <a:lnTo>
                    <a:pt x="589294" y="691978"/>
                  </a:lnTo>
                  <a:lnTo>
                    <a:pt x="589422" y="692167"/>
                  </a:lnTo>
                  <a:lnTo>
                    <a:pt x="589503" y="692308"/>
                  </a:lnTo>
                  <a:lnTo>
                    <a:pt x="589584" y="692449"/>
                  </a:lnTo>
                  <a:lnTo>
                    <a:pt x="589665" y="692638"/>
                  </a:lnTo>
                  <a:lnTo>
                    <a:pt x="589758" y="692779"/>
                  </a:lnTo>
                  <a:lnTo>
                    <a:pt x="589874" y="692966"/>
                  </a:lnTo>
                  <a:lnTo>
                    <a:pt x="589967" y="693109"/>
                  </a:lnTo>
                  <a:lnTo>
                    <a:pt x="590048" y="693249"/>
                  </a:lnTo>
                  <a:lnTo>
                    <a:pt x="590129" y="693437"/>
                  </a:lnTo>
                  <a:lnTo>
                    <a:pt x="590211" y="693579"/>
                  </a:lnTo>
                  <a:lnTo>
                    <a:pt x="590338" y="693767"/>
                  </a:lnTo>
                  <a:lnTo>
                    <a:pt x="590431" y="693908"/>
                  </a:lnTo>
                  <a:lnTo>
                    <a:pt x="590512" y="694049"/>
                  </a:lnTo>
                  <a:lnTo>
                    <a:pt x="590593" y="694238"/>
                  </a:lnTo>
                  <a:lnTo>
                    <a:pt x="590675" y="694379"/>
                  </a:lnTo>
                  <a:lnTo>
                    <a:pt x="590802" y="694567"/>
                  </a:lnTo>
                  <a:lnTo>
                    <a:pt x="590883" y="694708"/>
                  </a:lnTo>
                  <a:lnTo>
                    <a:pt x="590976" y="694849"/>
                  </a:lnTo>
                  <a:lnTo>
                    <a:pt x="591057" y="695038"/>
                  </a:lnTo>
                  <a:lnTo>
                    <a:pt x="591139" y="695179"/>
                  </a:lnTo>
                  <a:lnTo>
                    <a:pt x="591266" y="695320"/>
                  </a:lnTo>
                  <a:lnTo>
                    <a:pt x="591347" y="695509"/>
                  </a:lnTo>
                  <a:lnTo>
                    <a:pt x="591440" y="695650"/>
                  </a:lnTo>
                  <a:lnTo>
                    <a:pt x="591521" y="695838"/>
                  </a:lnTo>
                  <a:lnTo>
                    <a:pt x="591603" y="695980"/>
                  </a:lnTo>
                  <a:lnTo>
                    <a:pt x="591730" y="696121"/>
                  </a:lnTo>
                  <a:lnTo>
                    <a:pt x="591811" y="696308"/>
                  </a:lnTo>
                  <a:lnTo>
                    <a:pt x="591893" y="696451"/>
                  </a:lnTo>
                  <a:lnTo>
                    <a:pt x="591985" y="696592"/>
                  </a:lnTo>
                  <a:lnTo>
                    <a:pt x="592067" y="696779"/>
                  </a:lnTo>
                  <a:lnTo>
                    <a:pt x="592194" y="696920"/>
                  </a:lnTo>
                  <a:lnTo>
                    <a:pt x="592275" y="697062"/>
                  </a:lnTo>
                  <a:lnTo>
                    <a:pt x="592357" y="697250"/>
                  </a:lnTo>
                  <a:lnTo>
                    <a:pt x="592449" y="697391"/>
                  </a:lnTo>
                  <a:lnTo>
                    <a:pt x="592531" y="697533"/>
                  </a:lnTo>
                  <a:lnTo>
                    <a:pt x="592658" y="697721"/>
                  </a:lnTo>
                  <a:lnTo>
                    <a:pt x="592739" y="697862"/>
                  </a:lnTo>
                  <a:lnTo>
                    <a:pt x="592821" y="698004"/>
                  </a:lnTo>
                  <a:lnTo>
                    <a:pt x="592902" y="698191"/>
                  </a:lnTo>
                  <a:lnTo>
                    <a:pt x="592995" y="698332"/>
                  </a:lnTo>
                  <a:lnTo>
                    <a:pt x="593122" y="698473"/>
                  </a:lnTo>
                  <a:lnTo>
                    <a:pt x="593204" y="698662"/>
                  </a:lnTo>
                  <a:lnTo>
                    <a:pt x="593285" y="698803"/>
                  </a:lnTo>
                  <a:lnTo>
                    <a:pt x="593366" y="698944"/>
                  </a:lnTo>
                  <a:lnTo>
                    <a:pt x="593459" y="699133"/>
                  </a:lnTo>
                  <a:lnTo>
                    <a:pt x="593575" y="699274"/>
                  </a:lnTo>
                  <a:lnTo>
                    <a:pt x="593668" y="699415"/>
                  </a:lnTo>
                  <a:lnTo>
                    <a:pt x="593749" y="699557"/>
                  </a:lnTo>
                  <a:lnTo>
                    <a:pt x="593830" y="699745"/>
                  </a:lnTo>
                  <a:lnTo>
                    <a:pt x="593911" y="699886"/>
                  </a:lnTo>
                  <a:lnTo>
                    <a:pt x="594039" y="700027"/>
                  </a:lnTo>
                  <a:lnTo>
                    <a:pt x="594132" y="700216"/>
                  </a:lnTo>
                  <a:lnTo>
                    <a:pt x="594213" y="700357"/>
                  </a:lnTo>
                  <a:lnTo>
                    <a:pt x="594294" y="700497"/>
                  </a:lnTo>
                  <a:lnTo>
                    <a:pt x="594375" y="700686"/>
                  </a:lnTo>
                  <a:lnTo>
                    <a:pt x="594503" y="700827"/>
                  </a:lnTo>
                  <a:lnTo>
                    <a:pt x="594584" y="700968"/>
                  </a:lnTo>
                  <a:lnTo>
                    <a:pt x="594677" y="701109"/>
                  </a:lnTo>
                  <a:lnTo>
                    <a:pt x="594758" y="701298"/>
                  </a:lnTo>
                  <a:lnTo>
                    <a:pt x="594839" y="701439"/>
                  </a:lnTo>
                  <a:lnTo>
                    <a:pt x="594967" y="701580"/>
                  </a:lnTo>
                  <a:lnTo>
                    <a:pt x="595048" y="701722"/>
                  </a:lnTo>
                  <a:lnTo>
                    <a:pt x="595141" y="701910"/>
                  </a:lnTo>
                  <a:lnTo>
                    <a:pt x="595222" y="702051"/>
                  </a:lnTo>
                  <a:lnTo>
                    <a:pt x="595303" y="702193"/>
                  </a:lnTo>
                  <a:lnTo>
                    <a:pt x="595431" y="702334"/>
                  </a:lnTo>
                  <a:lnTo>
                    <a:pt x="595512" y="702522"/>
                  </a:lnTo>
                  <a:lnTo>
                    <a:pt x="595593" y="702663"/>
                  </a:lnTo>
                  <a:lnTo>
                    <a:pt x="595686" y="702805"/>
                  </a:lnTo>
                  <a:lnTo>
                    <a:pt x="595767" y="702946"/>
                  </a:lnTo>
                  <a:lnTo>
                    <a:pt x="595895" y="703133"/>
                  </a:lnTo>
                  <a:lnTo>
                    <a:pt x="595976" y="703276"/>
                  </a:lnTo>
                  <a:lnTo>
                    <a:pt x="596057" y="703417"/>
                  </a:lnTo>
                  <a:lnTo>
                    <a:pt x="596150" y="703558"/>
                  </a:lnTo>
                  <a:lnTo>
                    <a:pt x="596231" y="703745"/>
                  </a:lnTo>
                  <a:lnTo>
                    <a:pt x="596359" y="703887"/>
                  </a:lnTo>
                  <a:lnTo>
                    <a:pt x="596440" y="704028"/>
                  </a:lnTo>
                  <a:lnTo>
                    <a:pt x="596521" y="704169"/>
                  </a:lnTo>
                  <a:lnTo>
                    <a:pt x="596602" y="704358"/>
                  </a:lnTo>
                  <a:lnTo>
                    <a:pt x="596695" y="704499"/>
                  </a:lnTo>
                  <a:lnTo>
                    <a:pt x="596823" y="704640"/>
                  </a:lnTo>
                  <a:lnTo>
                    <a:pt x="596904" y="704781"/>
                  </a:lnTo>
                  <a:lnTo>
                    <a:pt x="596985" y="704922"/>
                  </a:lnTo>
                  <a:lnTo>
                    <a:pt x="597066" y="705111"/>
                  </a:lnTo>
                  <a:lnTo>
                    <a:pt x="597159" y="705252"/>
                  </a:lnTo>
                  <a:lnTo>
                    <a:pt x="597275" y="705393"/>
                  </a:lnTo>
                  <a:lnTo>
                    <a:pt x="597368" y="705534"/>
                  </a:lnTo>
                  <a:lnTo>
                    <a:pt x="597449" y="705676"/>
                  </a:lnTo>
                  <a:lnTo>
                    <a:pt x="597530" y="705864"/>
                  </a:lnTo>
                  <a:lnTo>
                    <a:pt x="597612" y="706005"/>
                  </a:lnTo>
                  <a:lnTo>
                    <a:pt x="597739" y="706147"/>
                  </a:lnTo>
                  <a:lnTo>
                    <a:pt x="597832" y="706288"/>
                  </a:lnTo>
                  <a:lnTo>
                    <a:pt x="597913" y="706429"/>
                  </a:lnTo>
                  <a:lnTo>
                    <a:pt x="597994" y="706616"/>
                  </a:lnTo>
                  <a:lnTo>
                    <a:pt x="598076" y="706759"/>
                  </a:lnTo>
                  <a:lnTo>
                    <a:pt x="598203" y="706900"/>
                  </a:lnTo>
                  <a:lnTo>
                    <a:pt x="598284" y="707041"/>
                  </a:lnTo>
                  <a:lnTo>
                    <a:pt x="598377" y="707182"/>
                  </a:lnTo>
                  <a:lnTo>
                    <a:pt x="598458" y="707323"/>
                  </a:lnTo>
                  <a:lnTo>
                    <a:pt x="598540" y="707511"/>
                  </a:lnTo>
                  <a:lnTo>
                    <a:pt x="598667" y="707652"/>
                  </a:lnTo>
                  <a:lnTo>
                    <a:pt x="598748" y="707793"/>
                  </a:lnTo>
                  <a:lnTo>
                    <a:pt x="598841" y="707936"/>
                  </a:lnTo>
                  <a:lnTo>
                    <a:pt x="598922" y="708077"/>
                  </a:lnTo>
                  <a:lnTo>
                    <a:pt x="599004" y="708218"/>
                  </a:lnTo>
                  <a:lnTo>
                    <a:pt x="599131" y="708405"/>
                  </a:lnTo>
                  <a:lnTo>
                    <a:pt x="599212" y="708547"/>
                  </a:lnTo>
                  <a:lnTo>
                    <a:pt x="599294" y="708688"/>
                  </a:lnTo>
                  <a:lnTo>
                    <a:pt x="599386" y="708829"/>
                  </a:lnTo>
                  <a:lnTo>
                    <a:pt x="599468" y="708970"/>
                  </a:lnTo>
                  <a:lnTo>
                    <a:pt x="599595" y="709111"/>
                  </a:lnTo>
                  <a:lnTo>
                    <a:pt x="599676" y="709254"/>
                  </a:lnTo>
                  <a:lnTo>
                    <a:pt x="599758" y="709441"/>
                  </a:lnTo>
                  <a:lnTo>
                    <a:pt x="599850" y="709582"/>
                  </a:lnTo>
                  <a:lnTo>
                    <a:pt x="599932" y="709723"/>
                  </a:lnTo>
                  <a:lnTo>
                    <a:pt x="600059" y="709865"/>
                  </a:lnTo>
                  <a:lnTo>
                    <a:pt x="600140" y="710006"/>
                  </a:lnTo>
                  <a:lnTo>
                    <a:pt x="600222" y="710147"/>
                  </a:lnTo>
                  <a:lnTo>
                    <a:pt x="600303" y="710288"/>
                  </a:lnTo>
                  <a:lnTo>
                    <a:pt x="600396" y="710429"/>
                  </a:lnTo>
                  <a:lnTo>
                    <a:pt x="600523" y="710618"/>
                  </a:lnTo>
                  <a:lnTo>
                    <a:pt x="600604" y="710759"/>
                  </a:lnTo>
                  <a:lnTo>
                    <a:pt x="600686" y="710900"/>
                  </a:lnTo>
                  <a:lnTo>
                    <a:pt x="600767" y="711041"/>
                  </a:lnTo>
                  <a:lnTo>
                    <a:pt x="600860" y="711183"/>
                  </a:lnTo>
                  <a:lnTo>
                    <a:pt x="600976" y="711324"/>
                  </a:lnTo>
                  <a:lnTo>
                    <a:pt x="601068" y="711465"/>
                  </a:lnTo>
                  <a:lnTo>
                    <a:pt x="601150" y="711606"/>
                  </a:lnTo>
                  <a:lnTo>
                    <a:pt x="601231" y="711747"/>
                  </a:lnTo>
                  <a:lnTo>
                    <a:pt x="601312" y="711889"/>
                  </a:lnTo>
                  <a:lnTo>
                    <a:pt x="601440" y="712030"/>
                  </a:lnTo>
                  <a:lnTo>
                    <a:pt x="601532" y="712218"/>
                  </a:lnTo>
                  <a:lnTo>
                    <a:pt x="601614" y="712360"/>
                  </a:lnTo>
                  <a:lnTo>
                    <a:pt x="601695" y="712501"/>
                  </a:lnTo>
                  <a:lnTo>
                    <a:pt x="601776" y="712642"/>
                  </a:lnTo>
                  <a:lnTo>
                    <a:pt x="601904" y="712783"/>
                  </a:lnTo>
                  <a:lnTo>
                    <a:pt x="601985" y="712924"/>
                  </a:lnTo>
                  <a:lnTo>
                    <a:pt x="602078" y="713065"/>
                  </a:lnTo>
                  <a:lnTo>
                    <a:pt x="602159" y="713207"/>
                  </a:lnTo>
                  <a:lnTo>
                    <a:pt x="602240" y="713348"/>
                  </a:lnTo>
                  <a:lnTo>
                    <a:pt x="602368" y="713489"/>
                  </a:lnTo>
                  <a:lnTo>
                    <a:pt x="602449" y="713630"/>
                  </a:lnTo>
                  <a:lnTo>
                    <a:pt x="602542" y="713771"/>
                  </a:lnTo>
                  <a:lnTo>
                    <a:pt x="602623" y="713912"/>
                  </a:lnTo>
                  <a:lnTo>
                    <a:pt x="602704" y="714055"/>
                  </a:lnTo>
                  <a:lnTo>
                    <a:pt x="602832" y="714196"/>
                  </a:lnTo>
                  <a:lnTo>
                    <a:pt x="602913" y="714336"/>
                  </a:lnTo>
                  <a:lnTo>
                    <a:pt x="602994" y="714525"/>
                  </a:lnTo>
                  <a:lnTo>
                    <a:pt x="603087" y="714666"/>
                  </a:lnTo>
                  <a:lnTo>
                    <a:pt x="603168" y="714807"/>
                  </a:lnTo>
                  <a:lnTo>
                    <a:pt x="603296" y="714948"/>
                  </a:lnTo>
                  <a:lnTo>
                    <a:pt x="603377" y="715089"/>
                  </a:lnTo>
                  <a:lnTo>
                    <a:pt x="603458" y="715230"/>
                  </a:lnTo>
                  <a:lnTo>
                    <a:pt x="603551" y="715372"/>
                  </a:lnTo>
                  <a:lnTo>
                    <a:pt x="603632" y="715513"/>
                  </a:lnTo>
                  <a:lnTo>
                    <a:pt x="603760" y="715654"/>
                  </a:lnTo>
                  <a:lnTo>
                    <a:pt x="603841" y="715795"/>
                  </a:lnTo>
                  <a:lnTo>
                    <a:pt x="603922" y="715936"/>
                  </a:lnTo>
                  <a:lnTo>
                    <a:pt x="604003" y="716079"/>
                  </a:lnTo>
                  <a:lnTo>
                    <a:pt x="604096" y="716220"/>
                  </a:lnTo>
                  <a:lnTo>
                    <a:pt x="604224" y="716361"/>
                  </a:lnTo>
                  <a:lnTo>
                    <a:pt x="604305" y="716502"/>
                  </a:lnTo>
                  <a:lnTo>
                    <a:pt x="604386" y="716643"/>
                  </a:lnTo>
                  <a:lnTo>
                    <a:pt x="604467" y="716784"/>
                  </a:lnTo>
                  <a:lnTo>
                    <a:pt x="604560" y="716926"/>
                  </a:lnTo>
                  <a:lnTo>
                    <a:pt x="604676" y="717067"/>
                  </a:lnTo>
                  <a:lnTo>
                    <a:pt x="604769" y="717208"/>
                  </a:lnTo>
                  <a:lnTo>
                    <a:pt x="604850" y="717349"/>
                  </a:lnTo>
                  <a:lnTo>
                    <a:pt x="604931" y="717490"/>
                  </a:lnTo>
                  <a:lnTo>
                    <a:pt x="605012" y="717632"/>
                  </a:lnTo>
                  <a:lnTo>
                    <a:pt x="605140" y="717773"/>
                  </a:lnTo>
                  <a:lnTo>
                    <a:pt x="605233" y="717914"/>
                  </a:lnTo>
                  <a:lnTo>
                    <a:pt x="605314" y="718055"/>
                  </a:lnTo>
                  <a:lnTo>
                    <a:pt x="605395" y="718196"/>
                  </a:lnTo>
                  <a:lnTo>
                    <a:pt x="605476" y="718337"/>
                  </a:lnTo>
                  <a:lnTo>
                    <a:pt x="605940" y="718996"/>
                  </a:lnTo>
                  <a:lnTo>
                    <a:pt x="606068" y="719137"/>
                  </a:lnTo>
                  <a:lnTo>
                    <a:pt x="606149" y="719278"/>
                  </a:lnTo>
                  <a:lnTo>
                    <a:pt x="606242" y="719421"/>
                  </a:lnTo>
                  <a:lnTo>
                    <a:pt x="606323" y="719562"/>
                  </a:lnTo>
                  <a:lnTo>
                    <a:pt x="606404" y="719703"/>
                  </a:lnTo>
                  <a:lnTo>
                    <a:pt x="606532" y="719844"/>
                  </a:lnTo>
                  <a:lnTo>
                    <a:pt x="606613" y="719985"/>
                  </a:lnTo>
                  <a:lnTo>
                    <a:pt x="606694" y="720126"/>
                  </a:lnTo>
                  <a:lnTo>
                    <a:pt x="606787" y="720268"/>
                  </a:lnTo>
                  <a:lnTo>
                    <a:pt x="606868" y="720409"/>
                  </a:lnTo>
                  <a:lnTo>
                    <a:pt x="606996" y="720550"/>
                  </a:lnTo>
                  <a:lnTo>
                    <a:pt x="607077" y="720691"/>
                  </a:lnTo>
                  <a:lnTo>
                    <a:pt x="607251" y="720926"/>
                  </a:lnTo>
                  <a:lnTo>
                    <a:pt x="607332" y="721067"/>
                  </a:lnTo>
                  <a:lnTo>
                    <a:pt x="607460" y="721208"/>
                  </a:lnTo>
                </a:path>
                <a:path w="925195" h="787400">
                  <a:moveTo>
                    <a:pt x="607460" y="721208"/>
                  </a:moveTo>
                  <a:lnTo>
                    <a:pt x="607541" y="721350"/>
                  </a:lnTo>
                  <a:lnTo>
                    <a:pt x="607622" y="721491"/>
                  </a:lnTo>
                  <a:lnTo>
                    <a:pt x="607704" y="721632"/>
                  </a:lnTo>
                  <a:lnTo>
                    <a:pt x="607796" y="721773"/>
                  </a:lnTo>
                  <a:lnTo>
                    <a:pt x="607924" y="721914"/>
                  </a:lnTo>
                  <a:lnTo>
                    <a:pt x="608005" y="722057"/>
                  </a:lnTo>
                  <a:lnTo>
                    <a:pt x="608168" y="722292"/>
                  </a:lnTo>
                  <a:lnTo>
                    <a:pt x="608260" y="722433"/>
                  </a:lnTo>
                  <a:lnTo>
                    <a:pt x="608376" y="722574"/>
                  </a:lnTo>
                  <a:lnTo>
                    <a:pt x="608469" y="722715"/>
                  </a:lnTo>
                  <a:lnTo>
                    <a:pt x="608550" y="722856"/>
                  </a:lnTo>
                  <a:lnTo>
                    <a:pt x="608632" y="722997"/>
                  </a:lnTo>
                  <a:lnTo>
                    <a:pt x="608713" y="723139"/>
                  </a:lnTo>
                  <a:lnTo>
                    <a:pt x="608840" y="723232"/>
                  </a:lnTo>
                  <a:lnTo>
                    <a:pt x="608933" y="723375"/>
                  </a:lnTo>
                  <a:lnTo>
                    <a:pt x="609014" y="723516"/>
                  </a:lnTo>
                  <a:lnTo>
                    <a:pt x="609096" y="723656"/>
                  </a:lnTo>
                  <a:lnTo>
                    <a:pt x="609177" y="723797"/>
                  </a:lnTo>
                  <a:lnTo>
                    <a:pt x="609304" y="723938"/>
                  </a:lnTo>
                  <a:lnTo>
                    <a:pt x="609386" y="724079"/>
                  </a:lnTo>
                  <a:lnTo>
                    <a:pt x="609560" y="724315"/>
                  </a:lnTo>
                  <a:lnTo>
                    <a:pt x="609641" y="724457"/>
                  </a:lnTo>
                  <a:lnTo>
                    <a:pt x="609768" y="724598"/>
                  </a:lnTo>
                  <a:lnTo>
                    <a:pt x="609850" y="724739"/>
                  </a:lnTo>
                  <a:lnTo>
                    <a:pt x="609942" y="724880"/>
                  </a:lnTo>
                  <a:lnTo>
                    <a:pt x="610024" y="725021"/>
                  </a:lnTo>
                  <a:lnTo>
                    <a:pt x="610232" y="725256"/>
                  </a:lnTo>
                  <a:lnTo>
                    <a:pt x="610314" y="725397"/>
                  </a:lnTo>
                  <a:lnTo>
                    <a:pt x="610395" y="725540"/>
                  </a:lnTo>
                  <a:lnTo>
                    <a:pt x="610488" y="725681"/>
                  </a:lnTo>
                  <a:lnTo>
                    <a:pt x="610696" y="725916"/>
                  </a:lnTo>
                  <a:lnTo>
                    <a:pt x="610778" y="726057"/>
                  </a:lnTo>
                  <a:lnTo>
                    <a:pt x="610859" y="726198"/>
                  </a:lnTo>
                  <a:lnTo>
                    <a:pt x="610952" y="726339"/>
                  </a:lnTo>
                  <a:lnTo>
                    <a:pt x="611160" y="726574"/>
                  </a:lnTo>
                  <a:lnTo>
                    <a:pt x="611242" y="726717"/>
                  </a:lnTo>
                  <a:lnTo>
                    <a:pt x="611323" y="726858"/>
                  </a:lnTo>
                  <a:lnTo>
                    <a:pt x="611404" y="726999"/>
                  </a:lnTo>
                  <a:lnTo>
                    <a:pt x="611624" y="727234"/>
                  </a:lnTo>
                  <a:lnTo>
                    <a:pt x="611706" y="727375"/>
                  </a:lnTo>
                  <a:lnTo>
                    <a:pt x="611787" y="727516"/>
                  </a:lnTo>
                  <a:lnTo>
                    <a:pt x="611868" y="727657"/>
                  </a:lnTo>
                  <a:lnTo>
                    <a:pt x="612077" y="727892"/>
                  </a:lnTo>
                  <a:lnTo>
                    <a:pt x="612170" y="728035"/>
                  </a:lnTo>
                  <a:lnTo>
                    <a:pt x="612251" y="728176"/>
                  </a:lnTo>
                  <a:lnTo>
                    <a:pt x="612413" y="728411"/>
                  </a:lnTo>
                  <a:lnTo>
                    <a:pt x="612541" y="728552"/>
                  </a:lnTo>
                  <a:lnTo>
                    <a:pt x="612634" y="728693"/>
                  </a:lnTo>
                  <a:lnTo>
                    <a:pt x="612796" y="728928"/>
                  </a:lnTo>
                  <a:lnTo>
                    <a:pt x="612877" y="729069"/>
                  </a:lnTo>
                  <a:lnTo>
                    <a:pt x="613005" y="729210"/>
                  </a:lnTo>
                  <a:lnTo>
                    <a:pt x="613179" y="729446"/>
                  </a:lnTo>
                  <a:lnTo>
                    <a:pt x="613260" y="729588"/>
                  </a:lnTo>
                  <a:lnTo>
                    <a:pt x="613341" y="729729"/>
                  </a:lnTo>
                  <a:lnTo>
                    <a:pt x="613469" y="729822"/>
                  </a:lnTo>
                  <a:lnTo>
                    <a:pt x="613550" y="729964"/>
                  </a:lnTo>
                  <a:lnTo>
                    <a:pt x="613643" y="730105"/>
                  </a:lnTo>
                  <a:lnTo>
                    <a:pt x="613805" y="730341"/>
                  </a:lnTo>
                  <a:lnTo>
                    <a:pt x="613933" y="730482"/>
                  </a:lnTo>
                  <a:lnTo>
                    <a:pt x="614014" y="730623"/>
                  </a:lnTo>
                  <a:lnTo>
                    <a:pt x="614188" y="730858"/>
                  </a:lnTo>
                  <a:lnTo>
                    <a:pt x="614269" y="730999"/>
                  </a:lnTo>
                  <a:lnTo>
                    <a:pt x="614397" y="731093"/>
                  </a:lnTo>
                  <a:lnTo>
                    <a:pt x="614478" y="731234"/>
                  </a:lnTo>
                  <a:lnTo>
                    <a:pt x="614559" y="731375"/>
                  </a:lnTo>
                  <a:lnTo>
                    <a:pt x="614733" y="731611"/>
                  </a:lnTo>
                  <a:lnTo>
                    <a:pt x="614861" y="731753"/>
                  </a:lnTo>
                  <a:lnTo>
                    <a:pt x="614942" y="731894"/>
                  </a:lnTo>
                  <a:lnTo>
                    <a:pt x="615104" y="732129"/>
                  </a:lnTo>
                  <a:lnTo>
                    <a:pt x="615197" y="732270"/>
                  </a:lnTo>
                  <a:lnTo>
                    <a:pt x="615325" y="732365"/>
                  </a:lnTo>
                  <a:lnTo>
                    <a:pt x="615406" y="732506"/>
                  </a:lnTo>
                  <a:lnTo>
                    <a:pt x="615487" y="732647"/>
                  </a:lnTo>
                  <a:lnTo>
                    <a:pt x="615661" y="732882"/>
                  </a:lnTo>
                  <a:lnTo>
                    <a:pt x="615777" y="733023"/>
                  </a:lnTo>
                  <a:lnTo>
                    <a:pt x="615951" y="733258"/>
                  </a:lnTo>
                  <a:lnTo>
                    <a:pt x="616032" y="733399"/>
                  </a:lnTo>
                  <a:lnTo>
                    <a:pt x="616241" y="733635"/>
                  </a:lnTo>
                  <a:lnTo>
                    <a:pt x="616415" y="733870"/>
                  </a:lnTo>
                  <a:lnTo>
                    <a:pt x="616496" y="734011"/>
                  </a:lnTo>
                  <a:lnTo>
                    <a:pt x="616705" y="734247"/>
                  </a:lnTo>
                  <a:lnTo>
                    <a:pt x="616786" y="734389"/>
                  </a:lnTo>
                  <a:lnTo>
                    <a:pt x="616960" y="734624"/>
                  </a:lnTo>
                  <a:lnTo>
                    <a:pt x="617169" y="734860"/>
                  </a:lnTo>
                  <a:lnTo>
                    <a:pt x="617250" y="735001"/>
                  </a:lnTo>
                  <a:lnTo>
                    <a:pt x="617424" y="735236"/>
                  </a:lnTo>
                  <a:lnTo>
                    <a:pt x="617633" y="735471"/>
                  </a:lnTo>
                  <a:lnTo>
                    <a:pt x="617714" y="735612"/>
                  </a:lnTo>
                  <a:lnTo>
                    <a:pt x="617888" y="735848"/>
                  </a:lnTo>
                  <a:lnTo>
                    <a:pt x="618097" y="736083"/>
                  </a:lnTo>
                  <a:lnTo>
                    <a:pt x="618178" y="736224"/>
                  </a:lnTo>
                  <a:lnTo>
                    <a:pt x="618352" y="736460"/>
                  </a:lnTo>
                  <a:lnTo>
                    <a:pt x="618561" y="736695"/>
                  </a:lnTo>
                  <a:lnTo>
                    <a:pt x="618724" y="736930"/>
                  </a:lnTo>
                  <a:lnTo>
                    <a:pt x="618805" y="737071"/>
                  </a:lnTo>
                  <a:lnTo>
                    <a:pt x="619025" y="737307"/>
                  </a:lnTo>
                  <a:lnTo>
                    <a:pt x="619188" y="737542"/>
                  </a:lnTo>
                  <a:lnTo>
                    <a:pt x="619362" y="737777"/>
                  </a:lnTo>
                  <a:lnTo>
                    <a:pt x="619570" y="738013"/>
                  </a:lnTo>
                  <a:lnTo>
                    <a:pt x="619652" y="738154"/>
                  </a:lnTo>
                  <a:lnTo>
                    <a:pt x="619814" y="738389"/>
                  </a:lnTo>
                  <a:lnTo>
                    <a:pt x="619942" y="738484"/>
                  </a:lnTo>
                  <a:lnTo>
                    <a:pt x="620034" y="738625"/>
                  </a:lnTo>
                  <a:lnTo>
                    <a:pt x="620197" y="738860"/>
                  </a:lnTo>
                  <a:lnTo>
                    <a:pt x="620406" y="739095"/>
                  </a:lnTo>
                  <a:lnTo>
                    <a:pt x="620580" y="739331"/>
                  </a:lnTo>
                  <a:lnTo>
                    <a:pt x="620742" y="739566"/>
                  </a:lnTo>
                  <a:lnTo>
                    <a:pt x="620870" y="739661"/>
                  </a:lnTo>
                  <a:lnTo>
                    <a:pt x="620951" y="739802"/>
                  </a:lnTo>
                  <a:lnTo>
                    <a:pt x="621125" y="740037"/>
                  </a:lnTo>
                  <a:lnTo>
                    <a:pt x="621334" y="740272"/>
                  </a:lnTo>
                  <a:lnTo>
                    <a:pt x="621496" y="740508"/>
                  </a:lnTo>
                  <a:lnTo>
                    <a:pt x="621670" y="740743"/>
                  </a:lnTo>
                  <a:lnTo>
                    <a:pt x="621798" y="740838"/>
                  </a:lnTo>
                  <a:lnTo>
                    <a:pt x="621879" y="740979"/>
                  </a:lnTo>
                  <a:lnTo>
                    <a:pt x="622053" y="741166"/>
                  </a:lnTo>
                  <a:lnTo>
                    <a:pt x="622134" y="741307"/>
                  </a:lnTo>
                  <a:lnTo>
                    <a:pt x="622262" y="741401"/>
                  </a:lnTo>
                  <a:lnTo>
                    <a:pt x="622343" y="741542"/>
                  </a:lnTo>
                  <a:lnTo>
                    <a:pt x="622505" y="741778"/>
                  </a:lnTo>
                  <a:lnTo>
                    <a:pt x="622726" y="742013"/>
                  </a:lnTo>
                  <a:lnTo>
                    <a:pt x="622888" y="742202"/>
                  </a:lnTo>
                  <a:lnTo>
                    <a:pt x="622969" y="742343"/>
                  </a:lnTo>
                  <a:lnTo>
                    <a:pt x="623178" y="742578"/>
                  </a:lnTo>
                  <a:lnTo>
                    <a:pt x="623352" y="742814"/>
                  </a:lnTo>
                  <a:lnTo>
                    <a:pt x="623514" y="743003"/>
                  </a:lnTo>
                  <a:lnTo>
                    <a:pt x="623642" y="743144"/>
                  </a:lnTo>
                  <a:lnTo>
                    <a:pt x="623816" y="743379"/>
                  </a:lnTo>
                  <a:lnTo>
                    <a:pt x="623978" y="743567"/>
                  </a:lnTo>
                  <a:lnTo>
                    <a:pt x="624106" y="743709"/>
                  </a:lnTo>
                  <a:lnTo>
                    <a:pt x="624280" y="743944"/>
                  </a:lnTo>
                  <a:lnTo>
                    <a:pt x="624442" y="744132"/>
                  </a:lnTo>
                  <a:lnTo>
                    <a:pt x="624570" y="744273"/>
                  </a:lnTo>
                  <a:lnTo>
                    <a:pt x="624744" y="744508"/>
                  </a:lnTo>
                  <a:lnTo>
                    <a:pt x="624906" y="744697"/>
                  </a:lnTo>
                  <a:lnTo>
                    <a:pt x="625034" y="744838"/>
                  </a:lnTo>
                  <a:lnTo>
                    <a:pt x="625196" y="745027"/>
                  </a:lnTo>
                  <a:lnTo>
                    <a:pt x="625289" y="745168"/>
                  </a:lnTo>
                  <a:lnTo>
                    <a:pt x="625498" y="745355"/>
                  </a:lnTo>
                  <a:lnTo>
                    <a:pt x="625579" y="745496"/>
                  </a:lnTo>
                  <a:lnTo>
                    <a:pt x="625753" y="745685"/>
                  </a:lnTo>
                  <a:lnTo>
                    <a:pt x="625834" y="745826"/>
                  </a:lnTo>
                </a:path>
                <a:path w="925195" h="787400">
                  <a:moveTo>
                    <a:pt x="625834" y="745826"/>
                  </a:moveTo>
                  <a:lnTo>
                    <a:pt x="625962" y="745920"/>
                  </a:lnTo>
                  <a:lnTo>
                    <a:pt x="626043" y="746061"/>
                  </a:lnTo>
                  <a:lnTo>
                    <a:pt x="626206" y="746250"/>
                  </a:lnTo>
                  <a:lnTo>
                    <a:pt x="626426" y="746486"/>
                  </a:lnTo>
                  <a:lnTo>
                    <a:pt x="626588" y="746673"/>
                  </a:lnTo>
                  <a:lnTo>
                    <a:pt x="626670" y="746815"/>
                  </a:lnTo>
                  <a:lnTo>
                    <a:pt x="626878" y="747003"/>
                  </a:lnTo>
                  <a:lnTo>
                    <a:pt x="626971" y="747144"/>
                  </a:lnTo>
                  <a:lnTo>
                    <a:pt x="627134" y="747333"/>
                  </a:lnTo>
                  <a:lnTo>
                    <a:pt x="627215" y="747474"/>
                  </a:lnTo>
                  <a:lnTo>
                    <a:pt x="627342" y="747568"/>
                  </a:lnTo>
                  <a:lnTo>
                    <a:pt x="627516" y="747756"/>
                  </a:lnTo>
                  <a:lnTo>
                    <a:pt x="627598" y="747898"/>
                  </a:lnTo>
                  <a:lnTo>
                    <a:pt x="627806" y="748086"/>
                  </a:lnTo>
                  <a:lnTo>
                    <a:pt x="627888" y="748227"/>
                  </a:lnTo>
                  <a:lnTo>
                    <a:pt x="628062" y="748415"/>
                  </a:lnTo>
                  <a:lnTo>
                    <a:pt x="628270" y="748651"/>
                  </a:lnTo>
                  <a:lnTo>
                    <a:pt x="628444" y="748838"/>
                  </a:lnTo>
                  <a:lnTo>
                    <a:pt x="628607" y="749074"/>
                  </a:lnTo>
                  <a:lnTo>
                    <a:pt x="628734" y="749168"/>
                  </a:lnTo>
                  <a:lnTo>
                    <a:pt x="628897" y="749357"/>
                  </a:lnTo>
                  <a:lnTo>
                    <a:pt x="628990" y="749498"/>
                  </a:lnTo>
                  <a:lnTo>
                    <a:pt x="629198" y="749687"/>
                  </a:lnTo>
                  <a:lnTo>
                    <a:pt x="629361" y="749921"/>
                  </a:lnTo>
                  <a:lnTo>
                    <a:pt x="629535" y="750110"/>
                  </a:lnTo>
                  <a:lnTo>
                    <a:pt x="629662" y="750204"/>
                  </a:lnTo>
                  <a:lnTo>
                    <a:pt x="629825" y="750439"/>
                  </a:lnTo>
                  <a:lnTo>
                    <a:pt x="629999" y="750627"/>
                  </a:lnTo>
                  <a:lnTo>
                    <a:pt x="630127" y="750721"/>
                  </a:lnTo>
                  <a:lnTo>
                    <a:pt x="630289" y="750957"/>
                  </a:lnTo>
                  <a:lnTo>
                    <a:pt x="630463" y="751146"/>
                  </a:lnTo>
                  <a:lnTo>
                    <a:pt x="630672" y="751333"/>
                  </a:lnTo>
                  <a:lnTo>
                    <a:pt x="630753" y="751474"/>
                  </a:lnTo>
                  <a:lnTo>
                    <a:pt x="630962" y="751663"/>
                  </a:lnTo>
                  <a:lnTo>
                    <a:pt x="631136" y="751852"/>
                  </a:lnTo>
                  <a:lnTo>
                    <a:pt x="631298" y="752087"/>
                  </a:lnTo>
                  <a:lnTo>
                    <a:pt x="631426" y="752180"/>
                  </a:lnTo>
                  <a:lnTo>
                    <a:pt x="631588" y="752369"/>
                  </a:lnTo>
                  <a:lnTo>
                    <a:pt x="631762" y="752558"/>
                  </a:lnTo>
                  <a:lnTo>
                    <a:pt x="631890" y="752699"/>
                  </a:lnTo>
                  <a:lnTo>
                    <a:pt x="632052" y="752887"/>
                  </a:lnTo>
                  <a:lnTo>
                    <a:pt x="632226" y="753075"/>
                  </a:lnTo>
                  <a:lnTo>
                    <a:pt x="632354" y="753170"/>
                  </a:lnTo>
                  <a:lnTo>
                    <a:pt x="632516" y="753405"/>
                  </a:lnTo>
                  <a:lnTo>
                    <a:pt x="632690" y="753593"/>
                  </a:lnTo>
                  <a:lnTo>
                    <a:pt x="632818" y="753687"/>
                  </a:lnTo>
                  <a:lnTo>
                    <a:pt x="632980" y="753876"/>
                  </a:lnTo>
                  <a:lnTo>
                    <a:pt x="633154" y="754063"/>
                  </a:lnTo>
                  <a:lnTo>
                    <a:pt x="633363" y="754252"/>
                  </a:lnTo>
                  <a:lnTo>
                    <a:pt x="633444" y="754393"/>
                  </a:lnTo>
                  <a:lnTo>
                    <a:pt x="633607" y="754581"/>
                  </a:lnTo>
                  <a:lnTo>
                    <a:pt x="633734" y="754675"/>
                  </a:lnTo>
                  <a:lnTo>
                    <a:pt x="633908" y="754864"/>
                  </a:lnTo>
                  <a:lnTo>
                    <a:pt x="634071" y="755052"/>
                  </a:lnTo>
                  <a:lnTo>
                    <a:pt x="634198" y="755146"/>
                  </a:lnTo>
                  <a:lnTo>
                    <a:pt x="634372" y="755335"/>
                  </a:lnTo>
                  <a:lnTo>
                    <a:pt x="634535" y="755522"/>
                  </a:lnTo>
                  <a:lnTo>
                    <a:pt x="634662" y="755663"/>
                  </a:lnTo>
                  <a:lnTo>
                    <a:pt x="634836" y="755852"/>
                  </a:lnTo>
                  <a:lnTo>
                    <a:pt x="634999" y="756041"/>
                  </a:lnTo>
                  <a:lnTo>
                    <a:pt x="635126" y="756134"/>
                  </a:lnTo>
                  <a:lnTo>
                    <a:pt x="635289" y="756323"/>
                  </a:lnTo>
                  <a:lnTo>
                    <a:pt x="635463" y="756512"/>
                  </a:lnTo>
                  <a:lnTo>
                    <a:pt x="635590" y="756605"/>
                  </a:lnTo>
                  <a:lnTo>
                    <a:pt x="635753" y="756794"/>
                  </a:lnTo>
                  <a:lnTo>
                    <a:pt x="635927" y="756981"/>
                  </a:lnTo>
                  <a:lnTo>
                    <a:pt x="636054" y="757076"/>
                  </a:lnTo>
                  <a:lnTo>
                    <a:pt x="636217" y="757265"/>
                  </a:lnTo>
                  <a:lnTo>
                    <a:pt x="636391" y="757452"/>
                  </a:lnTo>
                  <a:lnTo>
                    <a:pt x="636518" y="757547"/>
                  </a:lnTo>
                  <a:lnTo>
                    <a:pt x="636681" y="757735"/>
                  </a:lnTo>
                  <a:lnTo>
                    <a:pt x="636855" y="757923"/>
                  </a:lnTo>
                  <a:lnTo>
                    <a:pt x="637063" y="758112"/>
                  </a:lnTo>
                  <a:lnTo>
                    <a:pt x="637226" y="758301"/>
                  </a:lnTo>
                  <a:lnTo>
                    <a:pt x="637435" y="758488"/>
                  </a:lnTo>
                  <a:lnTo>
                    <a:pt x="637609" y="758677"/>
                  </a:lnTo>
                  <a:lnTo>
                    <a:pt x="637771" y="758864"/>
                  </a:lnTo>
                  <a:lnTo>
                    <a:pt x="637899" y="758959"/>
                  </a:lnTo>
                  <a:lnTo>
                    <a:pt x="638073" y="759100"/>
                  </a:lnTo>
                  <a:lnTo>
                    <a:pt x="638235" y="759289"/>
                  </a:lnTo>
                  <a:lnTo>
                    <a:pt x="638363" y="759383"/>
                  </a:lnTo>
                  <a:lnTo>
                    <a:pt x="638537" y="759571"/>
                  </a:lnTo>
                  <a:lnTo>
                    <a:pt x="638699" y="759759"/>
                  </a:lnTo>
                  <a:lnTo>
                    <a:pt x="638827" y="759853"/>
                  </a:lnTo>
                  <a:lnTo>
                    <a:pt x="638989" y="760041"/>
                  </a:lnTo>
                  <a:lnTo>
                    <a:pt x="639163" y="760230"/>
                  </a:lnTo>
                  <a:lnTo>
                    <a:pt x="639291" y="760277"/>
                  </a:lnTo>
                  <a:lnTo>
                    <a:pt x="639453" y="760466"/>
                  </a:lnTo>
                  <a:lnTo>
                    <a:pt x="639627" y="760653"/>
                  </a:lnTo>
                  <a:lnTo>
                    <a:pt x="639755" y="760748"/>
                  </a:lnTo>
                  <a:lnTo>
                    <a:pt x="639917" y="760936"/>
                  </a:lnTo>
                  <a:lnTo>
                    <a:pt x="640091" y="761077"/>
                  </a:lnTo>
                  <a:lnTo>
                    <a:pt x="640219" y="761172"/>
                  </a:lnTo>
                  <a:lnTo>
                    <a:pt x="640381" y="761359"/>
                  </a:lnTo>
                  <a:lnTo>
                    <a:pt x="640555" y="761548"/>
                  </a:lnTo>
                  <a:lnTo>
                    <a:pt x="640764" y="761689"/>
                  </a:lnTo>
                  <a:lnTo>
                    <a:pt x="640926" y="761877"/>
                  </a:lnTo>
                  <a:lnTo>
                    <a:pt x="641135" y="762066"/>
                  </a:lnTo>
                  <a:lnTo>
                    <a:pt x="641309" y="762254"/>
                  </a:lnTo>
                  <a:lnTo>
                    <a:pt x="641471" y="762395"/>
                  </a:lnTo>
                  <a:lnTo>
                    <a:pt x="641599" y="762490"/>
                  </a:lnTo>
                  <a:lnTo>
                    <a:pt x="641773" y="762677"/>
                  </a:lnTo>
                  <a:lnTo>
                    <a:pt x="641935" y="762818"/>
                  </a:lnTo>
                  <a:lnTo>
                    <a:pt x="642063" y="762913"/>
                  </a:lnTo>
                  <a:lnTo>
                    <a:pt x="642237" y="763102"/>
                  </a:lnTo>
                  <a:lnTo>
                    <a:pt x="642399" y="763243"/>
                  </a:lnTo>
                  <a:lnTo>
                    <a:pt x="642527" y="763337"/>
                  </a:lnTo>
                  <a:lnTo>
                    <a:pt x="642689" y="763524"/>
                  </a:lnTo>
                  <a:lnTo>
                    <a:pt x="642863" y="763665"/>
                  </a:lnTo>
                  <a:lnTo>
                    <a:pt x="642991" y="763760"/>
                  </a:lnTo>
                  <a:lnTo>
                    <a:pt x="643153" y="763949"/>
                  </a:lnTo>
                  <a:lnTo>
                    <a:pt x="643327" y="764090"/>
                  </a:lnTo>
                  <a:lnTo>
                    <a:pt x="643455" y="764184"/>
                  </a:lnTo>
                  <a:lnTo>
                    <a:pt x="643617" y="764325"/>
                  </a:lnTo>
                  <a:lnTo>
                    <a:pt x="643791" y="764513"/>
                  </a:lnTo>
                  <a:lnTo>
                    <a:pt x="643919" y="764607"/>
                  </a:lnTo>
                  <a:lnTo>
                    <a:pt x="644081" y="764748"/>
                  </a:lnTo>
                  <a:lnTo>
                    <a:pt x="644255" y="764937"/>
                  </a:lnTo>
                </a:path>
                <a:path w="925195" h="787400">
                  <a:moveTo>
                    <a:pt x="644255" y="764937"/>
                  </a:moveTo>
                  <a:lnTo>
                    <a:pt x="644464" y="765078"/>
                  </a:lnTo>
                  <a:lnTo>
                    <a:pt x="644627" y="765219"/>
                  </a:lnTo>
                  <a:lnTo>
                    <a:pt x="644835" y="765408"/>
                  </a:lnTo>
                  <a:lnTo>
                    <a:pt x="645009" y="765549"/>
                  </a:lnTo>
                  <a:lnTo>
                    <a:pt x="645172" y="765737"/>
                  </a:lnTo>
                  <a:lnTo>
                    <a:pt x="645299" y="765784"/>
                  </a:lnTo>
                  <a:lnTo>
                    <a:pt x="645473" y="765973"/>
                  </a:lnTo>
                  <a:lnTo>
                    <a:pt x="645636" y="766114"/>
                  </a:lnTo>
                  <a:lnTo>
                    <a:pt x="645763" y="766208"/>
                  </a:lnTo>
                  <a:lnTo>
                    <a:pt x="645937" y="766349"/>
                  </a:lnTo>
                  <a:lnTo>
                    <a:pt x="646100" y="766537"/>
                  </a:lnTo>
                  <a:lnTo>
                    <a:pt x="646227" y="766585"/>
                  </a:lnTo>
                  <a:lnTo>
                    <a:pt x="646390" y="766772"/>
                  </a:lnTo>
                  <a:lnTo>
                    <a:pt x="646564" y="766914"/>
                  </a:lnTo>
                  <a:lnTo>
                    <a:pt x="646691" y="767007"/>
                  </a:lnTo>
                  <a:lnTo>
                    <a:pt x="646854" y="767148"/>
                  </a:lnTo>
                  <a:lnTo>
                    <a:pt x="647028" y="767291"/>
                  </a:lnTo>
                  <a:lnTo>
                    <a:pt x="647155" y="767384"/>
                  </a:lnTo>
                  <a:lnTo>
                    <a:pt x="647318" y="767526"/>
                  </a:lnTo>
                  <a:lnTo>
                    <a:pt x="647492" y="767667"/>
                  </a:lnTo>
                  <a:lnTo>
                    <a:pt x="647619" y="767762"/>
                  </a:lnTo>
                  <a:lnTo>
                    <a:pt x="647782" y="767902"/>
                  </a:lnTo>
                  <a:lnTo>
                    <a:pt x="647956" y="768043"/>
                  </a:lnTo>
                  <a:lnTo>
                    <a:pt x="648165" y="768232"/>
                  </a:lnTo>
                  <a:lnTo>
                    <a:pt x="648327" y="768373"/>
                  </a:lnTo>
                  <a:lnTo>
                    <a:pt x="648536" y="768514"/>
                  </a:lnTo>
                  <a:lnTo>
                    <a:pt x="648710" y="768655"/>
                  </a:lnTo>
                  <a:lnTo>
                    <a:pt x="648872" y="768796"/>
                  </a:lnTo>
                  <a:lnTo>
                    <a:pt x="649000" y="768891"/>
                  </a:lnTo>
                  <a:lnTo>
                    <a:pt x="649174" y="769032"/>
                  </a:lnTo>
                  <a:lnTo>
                    <a:pt x="649336" y="769173"/>
                  </a:lnTo>
                  <a:lnTo>
                    <a:pt x="649464" y="769267"/>
                  </a:lnTo>
                  <a:lnTo>
                    <a:pt x="649638" y="769408"/>
                  </a:lnTo>
                  <a:lnTo>
                    <a:pt x="649800" y="769550"/>
                  </a:lnTo>
                  <a:lnTo>
                    <a:pt x="649928" y="769643"/>
                  </a:lnTo>
                  <a:lnTo>
                    <a:pt x="650090" y="769786"/>
                  </a:lnTo>
                  <a:lnTo>
                    <a:pt x="650264" y="769927"/>
                  </a:lnTo>
                  <a:lnTo>
                    <a:pt x="650392" y="769973"/>
                  </a:lnTo>
                  <a:lnTo>
                    <a:pt x="650554" y="770114"/>
                  </a:lnTo>
                  <a:lnTo>
                    <a:pt x="650728" y="770255"/>
                  </a:lnTo>
                  <a:lnTo>
                    <a:pt x="650856" y="770350"/>
                  </a:lnTo>
                  <a:lnTo>
                    <a:pt x="651018" y="770491"/>
                  </a:lnTo>
                  <a:lnTo>
                    <a:pt x="651192" y="770633"/>
                  </a:lnTo>
                  <a:lnTo>
                    <a:pt x="651320" y="770679"/>
                  </a:lnTo>
                  <a:lnTo>
                    <a:pt x="651482" y="770820"/>
                  </a:lnTo>
                  <a:lnTo>
                    <a:pt x="651656" y="770961"/>
                  </a:lnTo>
                  <a:lnTo>
                    <a:pt x="651865" y="771104"/>
                  </a:lnTo>
                  <a:lnTo>
                    <a:pt x="652027" y="771245"/>
                  </a:lnTo>
                  <a:lnTo>
                    <a:pt x="652236" y="771386"/>
                  </a:lnTo>
                  <a:lnTo>
                    <a:pt x="652410" y="771527"/>
                  </a:lnTo>
                  <a:lnTo>
                    <a:pt x="652573" y="771667"/>
                  </a:lnTo>
                  <a:lnTo>
                    <a:pt x="652700" y="771715"/>
                  </a:lnTo>
                  <a:lnTo>
                    <a:pt x="652874" y="771856"/>
                  </a:lnTo>
                  <a:lnTo>
                    <a:pt x="653037" y="771997"/>
                  </a:lnTo>
                  <a:lnTo>
                    <a:pt x="653164" y="772092"/>
                  </a:lnTo>
                  <a:lnTo>
                    <a:pt x="653338" y="772186"/>
                  </a:lnTo>
                  <a:lnTo>
                    <a:pt x="653501" y="772327"/>
                  </a:lnTo>
                  <a:lnTo>
                    <a:pt x="653628" y="772422"/>
                  </a:lnTo>
                  <a:lnTo>
                    <a:pt x="653791" y="772562"/>
                  </a:lnTo>
                  <a:lnTo>
                    <a:pt x="653965" y="772657"/>
                  </a:lnTo>
                  <a:lnTo>
                    <a:pt x="654092" y="772750"/>
                  </a:lnTo>
                  <a:lnTo>
                    <a:pt x="654255" y="772891"/>
                  </a:lnTo>
                  <a:lnTo>
                    <a:pt x="654429" y="772985"/>
                  </a:lnTo>
                  <a:lnTo>
                    <a:pt x="654556" y="773080"/>
                  </a:lnTo>
                  <a:lnTo>
                    <a:pt x="654719" y="773174"/>
                  </a:lnTo>
                  <a:lnTo>
                    <a:pt x="654893" y="773315"/>
                  </a:lnTo>
                  <a:lnTo>
                    <a:pt x="655020" y="773410"/>
                  </a:lnTo>
                  <a:lnTo>
                    <a:pt x="655183" y="773504"/>
                  </a:lnTo>
                  <a:lnTo>
                    <a:pt x="655357" y="773645"/>
                  </a:lnTo>
                  <a:lnTo>
                    <a:pt x="655565" y="773786"/>
                  </a:lnTo>
                  <a:lnTo>
                    <a:pt x="655728" y="773880"/>
                  </a:lnTo>
                  <a:lnTo>
                    <a:pt x="655937" y="774021"/>
                  </a:lnTo>
                  <a:lnTo>
                    <a:pt x="656111" y="774162"/>
                  </a:lnTo>
                  <a:lnTo>
                    <a:pt x="656273" y="774257"/>
                  </a:lnTo>
                  <a:lnTo>
                    <a:pt x="656401" y="774351"/>
                  </a:lnTo>
                  <a:lnTo>
                    <a:pt x="656575" y="774444"/>
                  </a:lnTo>
                  <a:lnTo>
                    <a:pt x="656737" y="774587"/>
                  </a:lnTo>
                  <a:lnTo>
                    <a:pt x="656865" y="774633"/>
                  </a:lnTo>
                  <a:lnTo>
                    <a:pt x="657039" y="774774"/>
                  </a:lnTo>
                  <a:lnTo>
                    <a:pt x="657201" y="774869"/>
                  </a:lnTo>
                  <a:lnTo>
                    <a:pt x="657329" y="774963"/>
                  </a:lnTo>
                  <a:lnTo>
                    <a:pt x="657491" y="775057"/>
                  </a:lnTo>
                  <a:lnTo>
                    <a:pt x="657665" y="775198"/>
                  </a:lnTo>
                  <a:lnTo>
                    <a:pt x="657793" y="775245"/>
                  </a:lnTo>
                  <a:lnTo>
                    <a:pt x="657955" y="775386"/>
                  </a:lnTo>
                  <a:lnTo>
                    <a:pt x="658129" y="775480"/>
                  </a:lnTo>
                  <a:lnTo>
                    <a:pt x="658257" y="775528"/>
                  </a:lnTo>
                  <a:lnTo>
                    <a:pt x="658419" y="775669"/>
                  </a:lnTo>
                  <a:lnTo>
                    <a:pt x="658593" y="775762"/>
                  </a:lnTo>
                  <a:lnTo>
                    <a:pt x="658721" y="775857"/>
                  </a:lnTo>
                  <a:lnTo>
                    <a:pt x="658883" y="775951"/>
                  </a:lnTo>
                  <a:lnTo>
                    <a:pt x="659057" y="776092"/>
                  </a:lnTo>
                  <a:lnTo>
                    <a:pt x="659266" y="776186"/>
                  </a:lnTo>
                  <a:lnTo>
                    <a:pt x="659428" y="776327"/>
                  </a:lnTo>
                  <a:lnTo>
                    <a:pt x="659637" y="776422"/>
                  </a:lnTo>
                  <a:lnTo>
                    <a:pt x="659811" y="776516"/>
                  </a:lnTo>
                  <a:lnTo>
                    <a:pt x="659973" y="776657"/>
                  </a:lnTo>
                  <a:lnTo>
                    <a:pt x="660101" y="776704"/>
                  </a:lnTo>
                  <a:lnTo>
                    <a:pt x="660275" y="776798"/>
                  </a:lnTo>
                  <a:lnTo>
                    <a:pt x="660437" y="776939"/>
                  </a:lnTo>
                  <a:lnTo>
                    <a:pt x="660565" y="776987"/>
                  </a:lnTo>
                  <a:lnTo>
                    <a:pt x="660739" y="777082"/>
                  </a:lnTo>
                  <a:lnTo>
                    <a:pt x="660901" y="777222"/>
                  </a:lnTo>
                  <a:lnTo>
                    <a:pt x="661029" y="777269"/>
                  </a:lnTo>
                  <a:lnTo>
                    <a:pt x="661191" y="777363"/>
                  </a:lnTo>
                  <a:lnTo>
                    <a:pt x="661365" y="777458"/>
                  </a:lnTo>
                  <a:lnTo>
                    <a:pt x="661493" y="777504"/>
                  </a:lnTo>
                  <a:lnTo>
                    <a:pt x="661655" y="777645"/>
                  </a:lnTo>
                  <a:lnTo>
                    <a:pt x="661829" y="777740"/>
                  </a:lnTo>
                  <a:lnTo>
                    <a:pt x="661957" y="777786"/>
                  </a:lnTo>
                  <a:lnTo>
                    <a:pt x="662119" y="777881"/>
                  </a:lnTo>
                  <a:lnTo>
                    <a:pt x="662293" y="778022"/>
                  </a:lnTo>
                  <a:lnTo>
                    <a:pt x="662421" y="778070"/>
                  </a:lnTo>
                  <a:lnTo>
                    <a:pt x="662583" y="778164"/>
                  </a:lnTo>
                </a:path>
                <a:path w="925195" h="787400">
                  <a:moveTo>
                    <a:pt x="662665" y="778211"/>
                  </a:moveTo>
                  <a:lnTo>
                    <a:pt x="662873" y="778305"/>
                  </a:lnTo>
                  <a:lnTo>
                    <a:pt x="663047" y="778399"/>
                  </a:lnTo>
                  <a:lnTo>
                    <a:pt x="663210" y="778540"/>
                  </a:lnTo>
                  <a:lnTo>
                    <a:pt x="663337" y="778587"/>
                  </a:lnTo>
                  <a:lnTo>
                    <a:pt x="663511" y="778681"/>
                  </a:lnTo>
                  <a:lnTo>
                    <a:pt x="663674" y="778776"/>
                  </a:lnTo>
                  <a:lnTo>
                    <a:pt x="663801" y="778822"/>
                  </a:lnTo>
                  <a:lnTo>
                    <a:pt x="663975" y="778917"/>
                  </a:lnTo>
                  <a:lnTo>
                    <a:pt x="664138" y="779011"/>
                  </a:lnTo>
                  <a:lnTo>
                    <a:pt x="664265" y="779058"/>
                  </a:lnTo>
                  <a:lnTo>
                    <a:pt x="664439" y="779152"/>
                  </a:lnTo>
                  <a:lnTo>
                    <a:pt x="664602" y="779293"/>
                  </a:lnTo>
                  <a:lnTo>
                    <a:pt x="664729" y="779340"/>
                  </a:lnTo>
                  <a:lnTo>
                    <a:pt x="664892" y="779434"/>
                  </a:lnTo>
                  <a:lnTo>
                    <a:pt x="665066" y="779529"/>
                  </a:lnTo>
                  <a:lnTo>
                    <a:pt x="665193" y="779575"/>
                  </a:lnTo>
                  <a:lnTo>
                    <a:pt x="665356" y="779670"/>
                  </a:lnTo>
                  <a:lnTo>
                    <a:pt x="665530" y="779764"/>
                  </a:lnTo>
                  <a:lnTo>
                    <a:pt x="665657" y="779811"/>
                  </a:lnTo>
                  <a:lnTo>
                    <a:pt x="665820" y="779905"/>
                  </a:lnTo>
                  <a:lnTo>
                    <a:pt x="665994" y="779999"/>
                  </a:lnTo>
                  <a:lnTo>
                    <a:pt x="666121" y="780046"/>
                  </a:lnTo>
                  <a:lnTo>
                    <a:pt x="666284" y="780140"/>
                  </a:lnTo>
                  <a:lnTo>
                    <a:pt x="666458" y="780235"/>
                  </a:lnTo>
                  <a:lnTo>
                    <a:pt x="666667" y="780281"/>
                  </a:lnTo>
                  <a:lnTo>
                    <a:pt x="666829" y="780376"/>
                  </a:lnTo>
                  <a:lnTo>
                    <a:pt x="667038" y="780470"/>
                  </a:lnTo>
                  <a:lnTo>
                    <a:pt x="667212" y="780565"/>
                  </a:lnTo>
                  <a:lnTo>
                    <a:pt x="667374" y="780658"/>
                  </a:lnTo>
                  <a:lnTo>
                    <a:pt x="667502" y="780706"/>
                  </a:lnTo>
                  <a:lnTo>
                    <a:pt x="667676" y="780800"/>
                  </a:lnTo>
                  <a:lnTo>
                    <a:pt x="667838" y="780893"/>
                  </a:lnTo>
                  <a:lnTo>
                    <a:pt x="667966" y="780941"/>
                  </a:lnTo>
                  <a:lnTo>
                    <a:pt x="668140" y="780987"/>
                  </a:lnTo>
                  <a:lnTo>
                    <a:pt x="668302" y="781082"/>
                  </a:lnTo>
                  <a:lnTo>
                    <a:pt x="668430" y="781128"/>
                  </a:lnTo>
                  <a:lnTo>
                    <a:pt x="668592" y="781223"/>
                  </a:lnTo>
                  <a:lnTo>
                    <a:pt x="668766" y="781317"/>
                  </a:lnTo>
                  <a:lnTo>
                    <a:pt x="668894" y="781364"/>
                  </a:lnTo>
                  <a:lnTo>
                    <a:pt x="669056" y="781412"/>
                  </a:lnTo>
                  <a:lnTo>
                    <a:pt x="669230" y="781505"/>
                  </a:lnTo>
                  <a:lnTo>
                    <a:pt x="669358" y="781553"/>
                  </a:lnTo>
                  <a:lnTo>
                    <a:pt x="669520" y="781647"/>
                  </a:lnTo>
                  <a:lnTo>
                    <a:pt x="669694" y="781694"/>
                  </a:lnTo>
                  <a:lnTo>
                    <a:pt x="669822" y="781740"/>
                  </a:lnTo>
                  <a:lnTo>
                    <a:pt x="669984" y="781835"/>
                  </a:lnTo>
                  <a:lnTo>
                    <a:pt x="670158" y="781929"/>
                  </a:lnTo>
                  <a:lnTo>
                    <a:pt x="670367" y="781976"/>
                  </a:lnTo>
                  <a:lnTo>
                    <a:pt x="670530" y="782070"/>
                  </a:lnTo>
                  <a:lnTo>
                    <a:pt x="670738" y="782164"/>
                  </a:lnTo>
                  <a:lnTo>
                    <a:pt x="670912" y="782211"/>
                  </a:lnTo>
                  <a:lnTo>
                    <a:pt x="671075" y="782305"/>
                  </a:lnTo>
                  <a:lnTo>
                    <a:pt x="671202" y="782353"/>
                  </a:lnTo>
                  <a:lnTo>
                    <a:pt x="671376" y="782400"/>
                  </a:lnTo>
                  <a:lnTo>
                    <a:pt x="671539" y="782494"/>
                  </a:lnTo>
                  <a:lnTo>
                    <a:pt x="671666" y="782541"/>
                  </a:lnTo>
                  <a:lnTo>
                    <a:pt x="671840" y="782589"/>
                  </a:lnTo>
                  <a:lnTo>
                    <a:pt x="672003" y="782682"/>
                  </a:lnTo>
                  <a:lnTo>
                    <a:pt x="672130" y="782730"/>
                  </a:lnTo>
                  <a:lnTo>
                    <a:pt x="672293" y="782776"/>
                  </a:lnTo>
                  <a:lnTo>
                    <a:pt x="672467" y="782871"/>
                  </a:lnTo>
                  <a:lnTo>
                    <a:pt x="672594" y="782871"/>
                  </a:lnTo>
                  <a:lnTo>
                    <a:pt x="672757" y="782965"/>
                  </a:lnTo>
                  <a:lnTo>
                    <a:pt x="672931" y="783012"/>
                  </a:lnTo>
                  <a:lnTo>
                    <a:pt x="673058" y="783058"/>
                  </a:lnTo>
                  <a:lnTo>
                    <a:pt x="673221" y="783153"/>
                  </a:lnTo>
                  <a:lnTo>
                    <a:pt x="673395" y="783200"/>
                  </a:lnTo>
                  <a:lnTo>
                    <a:pt x="673522" y="783247"/>
                  </a:lnTo>
                  <a:lnTo>
                    <a:pt x="673685" y="783294"/>
                  </a:lnTo>
                  <a:lnTo>
                    <a:pt x="673859" y="783388"/>
                  </a:lnTo>
                  <a:lnTo>
                    <a:pt x="674068" y="783436"/>
                  </a:lnTo>
                  <a:lnTo>
                    <a:pt x="674230" y="783482"/>
                  </a:lnTo>
                  <a:lnTo>
                    <a:pt x="674439" y="783577"/>
                  </a:lnTo>
                  <a:lnTo>
                    <a:pt x="674613" y="783623"/>
                  </a:lnTo>
                  <a:lnTo>
                    <a:pt x="674775" y="783718"/>
                  </a:lnTo>
                  <a:lnTo>
                    <a:pt x="674903" y="783718"/>
                  </a:lnTo>
                  <a:lnTo>
                    <a:pt x="675077" y="783812"/>
                  </a:lnTo>
                  <a:lnTo>
                    <a:pt x="675239" y="783859"/>
                  </a:lnTo>
                  <a:lnTo>
                    <a:pt x="675367" y="783907"/>
                  </a:lnTo>
                  <a:lnTo>
                    <a:pt x="675541" y="783953"/>
                  </a:lnTo>
                  <a:lnTo>
                    <a:pt x="675703" y="784000"/>
                  </a:lnTo>
                  <a:lnTo>
                    <a:pt x="675831" y="784048"/>
                  </a:lnTo>
                  <a:lnTo>
                    <a:pt x="675993" y="784094"/>
                  </a:lnTo>
                  <a:lnTo>
                    <a:pt x="676167" y="784141"/>
                  </a:lnTo>
                  <a:lnTo>
                    <a:pt x="676295" y="784189"/>
                  </a:lnTo>
                  <a:lnTo>
                    <a:pt x="676457" y="784235"/>
                  </a:lnTo>
                  <a:lnTo>
                    <a:pt x="676631" y="784283"/>
                  </a:lnTo>
                  <a:lnTo>
                    <a:pt x="676759" y="784330"/>
                  </a:lnTo>
                  <a:lnTo>
                    <a:pt x="676921" y="784376"/>
                  </a:lnTo>
                  <a:lnTo>
                    <a:pt x="677095" y="784424"/>
                  </a:lnTo>
                  <a:lnTo>
                    <a:pt x="677223" y="784470"/>
                  </a:lnTo>
                  <a:lnTo>
                    <a:pt x="677385" y="784518"/>
                  </a:lnTo>
                  <a:lnTo>
                    <a:pt x="677559" y="784565"/>
                  </a:lnTo>
                  <a:lnTo>
                    <a:pt x="677768" y="784659"/>
                  </a:lnTo>
                  <a:lnTo>
                    <a:pt x="677930" y="784706"/>
                  </a:lnTo>
                  <a:lnTo>
                    <a:pt x="678139" y="784754"/>
                  </a:lnTo>
                  <a:lnTo>
                    <a:pt x="678313" y="784800"/>
                  </a:lnTo>
                  <a:lnTo>
                    <a:pt x="678476" y="784847"/>
                  </a:lnTo>
                  <a:lnTo>
                    <a:pt x="678603" y="784895"/>
                  </a:lnTo>
                  <a:lnTo>
                    <a:pt x="678777" y="784941"/>
                  </a:lnTo>
                  <a:lnTo>
                    <a:pt x="678940" y="784989"/>
                  </a:lnTo>
                  <a:lnTo>
                    <a:pt x="679067" y="784989"/>
                  </a:lnTo>
                  <a:lnTo>
                    <a:pt x="679241" y="785036"/>
                  </a:lnTo>
                  <a:lnTo>
                    <a:pt x="679404" y="785082"/>
                  </a:lnTo>
                  <a:lnTo>
                    <a:pt x="679531" y="785130"/>
                  </a:lnTo>
                  <a:lnTo>
                    <a:pt x="679694" y="785177"/>
                  </a:lnTo>
                  <a:lnTo>
                    <a:pt x="679868" y="785225"/>
                  </a:lnTo>
                  <a:lnTo>
                    <a:pt x="679995" y="785225"/>
                  </a:lnTo>
                  <a:lnTo>
                    <a:pt x="680158" y="785271"/>
                  </a:lnTo>
                  <a:lnTo>
                    <a:pt x="680332" y="785318"/>
                  </a:lnTo>
                  <a:lnTo>
                    <a:pt x="680459" y="785366"/>
                  </a:lnTo>
                  <a:lnTo>
                    <a:pt x="680622" y="785412"/>
                  </a:lnTo>
                  <a:lnTo>
                    <a:pt x="680796" y="785460"/>
                  </a:lnTo>
                  <a:lnTo>
                    <a:pt x="680923" y="785460"/>
                  </a:lnTo>
                  <a:lnTo>
                    <a:pt x="681086" y="785506"/>
                  </a:lnTo>
                </a:path>
                <a:path w="925195" h="787400">
                  <a:moveTo>
                    <a:pt x="681086" y="785506"/>
                  </a:moveTo>
                  <a:lnTo>
                    <a:pt x="681260" y="785553"/>
                  </a:lnTo>
                  <a:lnTo>
                    <a:pt x="681468" y="785601"/>
                  </a:lnTo>
                  <a:lnTo>
                    <a:pt x="681631" y="785647"/>
                  </a:lnTo>
                  <a:lnTo>
                    <a:pt x="681840" y="785647"/>
                  </a:lnTo>
                  <a:lnTo>
                    <a:pt x="682014" y="785694"/>
                  </a:lnTo>
                  <a:lnTo>
                    <a:pt x="682176" y="785742"/>
                  </a:lnTo>
                  <a:lnTo>
                    <a:pt x="682304" y="785788"/>
                  </a:lnTo>
                  <a:lnTo>
                    <a:pt x="682478" y="785788"/>
                  </a:lnTo>
                  <a:lnTo>
                    <a:pt x="682640" y="785836"/>
                  </a:lnTo>
                  <a:lnTo>
                    <a:pt x="682768" y="785883"/>
                  </a:lnTo>
                  <a:lnTo>
                    <a:pt x="682942" y="785883"/>
                  </a:lnTo>
                  <a:lnTo>
                    <a:pt x="683104" y="785929"/>
                  </a:lnTo>
                  <a:lnTo>
                    <a:pt x="683232" y="785929"/>
                  </a:lnTo>
                  <a:lnTo>
                    <a:pt x="683394" y="785977"/>
                  </a:lnTo>
                  <a:lnTo>
                    <a:pt x="683568" y="786024"/>
                  </a:lnTo>
                  <a:lnTo>
                    <a:pt x="683696" y="786024"/>
                  </a:lnTo>
                  <a:lnTo>
                    <a:pt x="683858" y="786072"/>
                  </a:lnTo>
                  <a:lnTo>
                    <a:pt x="684032" y="786118"/>
                  </a:lnTo>
                  <a:lnTo>
                    <a:pt x="684160" y="786118"/>
                  </a:lnTo>
                  <a:lnTo>
                    <a:pt x="684322" y="786165"/>
                  </a:lnTo>
                  <a:lnTo>
                    <a:pt x="684496" y="786165"/>
                  </a:lnTo>
                  <a:lnTo>
                    <a:pt x="684624" y="786213"/>
                  </a:lnTo>
                  <a:lnTo>
                    <a:pt x="684786" y="786213"/>
                  </a:lnTo>
                  <a:lnTo>
                    <a:pt x="684960" y="786259"/>
                  </a:lnTo>
                  <a:lnTo>
                    <a:pt x="685169" y="786307"/>
                  </a:lnTo>
                  <a:lnTo>
                    <a:pt x="685331" y="786307"/>
                  </a:lnTo>
                  <a:lnTo>
                    <a:pt x="685540" y="786354"/>
                  </a:lnTo>
                  <a:lnTo>
                    <a:pt x="685714" y="786354"/>
                  </a:lnTo>
                  <a:lnTo>
                    <a:pt x="685876" y="786400"/>
                  </a:lnTo>
                  <a:lnTo>
                    <a:pt x="686004" y="786400"/>
                  </a:lnTo>
                  <a:lnTo>
                    <a:pt x="686178" y="786448"/>
                  </a:lnTo>
                  <a:lnTo>
                    <a:pt x="686340" y="786448"/>
                  </a:lnTo>
                  <a:lnTo>
                    <a:pt x="686468" y="786495"/>
                  </a:lnTo>
                  <a:lnTo>
                    <a:pt x="686642" y="786495"/>
                  </a:lnTo>
                  <a:lnTo>
                    <a:pt x="686804" y="786542"/>
                  </a:lnTo>
                  <a:lnTo>
                    <a:pt x="686932" y="786542"/>
                  </a:lnTo>
                  <a:lnTo>
                    <a:pt x="687094" y="786542"/>
                  </a:lnTo>
                  <a:lnTo>
                    <a:pt x="687268" y="786589"/>
                  </a:lnTo>
                  <a:lnTo>
                    <a:pt x="687396" y="786589"/>
                  </a:lnTo>
                  <a:lnTo>
                    <a:pt x="687558" y="786636"/>
                  </a:lnTo>
                  <a:lnTo>
                    <a:pt x="687732" y="786636"/>
                  </a:lnTo>
                  <a:lnTo>
                    <a:pt x="687860" y="786636"/>
                  </a:lnTo>
                  <a:lnTo>
                    <a:pt x="688022" y="786683"/>
                  </a:lnTo>
                  <a:lnTo>
                    <a:pt x="688196" y="786683"/>
                  </a:lnTo>
                  <a:lnTo>
                    <a:pt x="688324" y="786683"/>
                  </a:lnTo>
                  <a:lnTo>
                    <a:pt x="688486" y="786730"/>
                  </a:lnTo>
                  <a:lnTo>
                    <a:pt x="688950" y="786730"/>
                  </a:lnTo>
                  <a:lnTo>
                    <a:pt x="689032" y="786778"/>
                  </a:lnTo>
                  <a:lnTo>
                    <a:pt x="689496" y="786778"/>
                  </a:lnTo>
                  <a:lnTo>
                    <a:pt x="689577" y="786824"/>
                  </a:lnTo>
                  <a:lnTo>
                    <a:pt x="690168" y="786824"/>
                  </a:lnTo>
                  <a:lnTo>
                    <a:pt x="690250" y="786871"/>
                  </a:lnTo>
                  <a:lnTo>
                    <a:pt x="690969" y="786871"/>
                  </a:lnTo>
                  <a:lnTo>
                    <a:pt x="691096" y="786919"/>
                  </a:lnTo>
                  <a:lnTo>
                    <a:pt x="692106" y="786919"/>
                  </a:lnTo>
                  <a:lnTo>
                    <a:pt x="692187" y="786965"/>
                  </a:lnTo>
                  <a:lnTo>
                    <a:pt x="695342" y="786965"/>
                  </a:lnTo>
                  <a:lnTo>
                    <a:pt x="695423" y="786919"/>
                  </a:lnTo>
                  <a:lnTo>
                    <a:pt x="696514" y="786919"/>
                  </a:lnTo>
                  <a:lnTo>
                    <a:pt x="696641" y="786871"/>
                  </a:lnTo>
                  <a:lnTo>
                    <a:pt x="697360" y="786871"/>
                  </a:lnTo>
                  <a:lnTo>
                    <a:pt x="697442" y="786824"/>
                  </a:lnTo>
                  <a:lnTo>
                    <a:pt x="698033" y="786824"/>
                  </a:lnTo>
                  <a:lnTo>
                    <a:pt x="698114" y="786778"/>
                  </a:lnTo>
                  <a:lnTo>
                    <a:pt x="698578" y="786778"/>
                  </a:lnTo>
                  <a:lnTo>
                    <a:pt x="698752" y="786730"/>
                  </a:lnTo>
                  <a:lnTo>
                    <a:pt x="698961" y="786730"/>
                  </a:lnTo>
                  <a:lnTo>
                    <a:pt x="699124" y="786683"/>
                  </a:lnTo>
                  <a:lnTo>
                    <a:pt x="699298" y="786683"/>
                  </a:lnTo>
                  <a:lnTo>
                    <a:pt x="699425" y="786683"/>
                  </a:lnTo>
                </a:path>
                <a:path w="925195" h="787400">
                  <a:moveTo>
                    <a:pt x="699506" y="786683"/>
                  </a:moveTo>
                  <a:lnTo>
                    <a:pt x="699669" y="786636"/>
                  </a:lnTo>
                  <a:lnTo>
                    <a:pt x="699878" y="786636"/>
                  </a:lnTo>
                  <a:lnTo>
                    <a:pt x="700052" y="786589"/>
                  </a:lnTo>
                  <a:lnTo>
                    <a:pt x="700214" y="786589"/>
                  </a:lnTo>
                  <a:lnTo>
                    <a:pt x="700342" y="786589"/>
                  </a:lnTo>
                  <a:lnTo>
                    <a:pt x="700516" y="786542"/>
                  </a:lnTo>
                  <a:lnTo>
                    <a:pt x="700678" y="786542"/>
                  </a:lnTo>
                  <a:lnTo>
                    <a:pt x="700806" y="786542"/>
                  </a:lnTo>
                  <a:lnTo>
                    <a:pt x="700980" y="786495"/>
                  </a:lnTo>
                  <a:lnTo>
                    <a:pt x="701142" y="786495"/>
                  </a:lnTo>
                  <a:lnTo>
                    <a:pt x="701270" y="786448"/>
                  </a:lnTo>
                  <a:lnTo>
                    <a:pt x="701444" y="786448"/>
                  </a:lnTo>
                  <a:lnTo>
                    <a:pt x="701606" y="786400"/>
                  </a:lnTo>
                  <a:lnTo>
                    <a:pt x="701734" y="786400"/>
                  </a:lnTo>
                  <a:lnTo>
                    <a:pt x="701908" y="786354"/>
                  </a:lnTo>
                  <a:lnTo>
                    <a:pt x="702070" y="786354"/>
                  </a:lnTo>
                  <a:lnTo>
                    <a:pt x="702198" y="786307"/>
                  </a:lnTo>
                  <a:lnTo>
                    <a:pt x="702360" y="786307"/>
                  </a:lnTo>
                  <a:lnTo>
                    <a:pt x="702534" y="786259"/>
                  </a:lnTo>
                  <a:lnTo>
                    <a:pt x="702662" y="786259"/>
                  </a:lnTo>
                  <a:lnTo>
                    <a:pt x="702824" y="786213"/>
                  </a:lnTo>
                  <a:lnTo>
                    <a:pt x="702998" y="786213"/>
                  </a:lnTo>
                  <a:lnTo>
                    <a:pt x="703126" y="786165"/>
                  </a:lnTo>
                  <a:lnTo>
                    <a:pt x="703288" y="786165"/>
                  </a:lnTo>
                  <a:lnTo>
                    <a:pt x="703462" y="786118"/>
                  </a:lnTo>
                  <a:lnTo>
                    <a:pt x="703671" y="786072"/>
                  </a:lnTo>
                  <a:lnTo>
                    <a:pt x="703833" y="786024"/>
                  </a:lnTo>
                  <a:lnTo>
                    <a:pt x="704042" y="786024"/>
                  </a:lnTo>
                  <a:lnTo>
                    <a:pt x="704216" y="785977"/>
                  </a:lnTo>
                  <a:lnTo>
                    <a:pt x="704379" y="785929"/>
                  </a:lnTo>
                  <a:lnTo>
                    <a:pt x="704506" y="785929"/>
                  </a:lnTo>
                  <a:lnTo>
                    <a:pt x="704680" y="785883"/>
                  </a:lnTo>
                  <a:lnTo>
                    <a:pt x="704843" y="785836"/>
                  </a:lnTo>
                  <a:lnTo>
                    <a:pt x="704970" y="785836"/>
                  </a:lnTo>
                  <a:lnTo>
                    <a:pt x="705144" y="785788"/>
                  </a:lnTo>
                  <a:lnTo>
                    <a:pt x="705307" y="785742"/>
                  </a:lnTo>
                  <a:lnTo>
                    <a:pt x="705434" y="785742"/>
                  </a:lnTo>
                  <a:lnTo>
                    <a:pt x="705608" y="785694"/>
                  </a:lnTo>
                  <a:lnTo>
                    <a:pt x="705771" y="785647"/>
                  </a:lnTo>
                  <a:lnTo>
                    <a:pt x="705898" y="785647"/>
                  </a:lnTo>
                  <a:lnTo>
                    <a:pt x="706061" y="785601"/>
                  </a:lnTo>
                  <a:lnTo>
                    <a:pt x="706235" y="785553"/>
                  </a:lnTo>
                  <a:lnTo>
                    <a:pt x="706362" y="785553"/>
                  </a:lnTo>
                  <a:lnTo>
                    <a:pt x="706525" y="785506"/>
                  </a:lnTo>
                  <a:lnTo>
                    <a:pt x="706699" y="785460"/>
                  </a:lnTo>
                  <a:lnTo>
                    <a:pt x="706826" y="785412"/>
                  </a:lnTo>
                  <a:lnTo>
                    <a:pt x="706989" y="785366"/>
                  </a:lnTo>
                  <a:lnTo>
                    <a:pt x="707163" y="785318"/>
                  </a:lnTo>
                  <a:lnTo>
                    <a:pt x="707371" y="785271"/>
                  </a:lnTo>
                  <a:lnTo>
                    <a:pt x="707534" y="785271"/>
                  </a:lnTo>
                  <a:lnTo>
                    <a:pt x="707743" y="785225"/>
                  </a:lnTo>
                  <a:lnTo>
                    <a:pt x="707917" y="785177"/>
                  </a:lnTo>
                  <a:lnTo>
                    <a:pt x="708079" y="785130"/>
                  </a:lnTo>
                  <a:lnTo>
                    <a:pt x="708207" y="785082"/>
                  </a:lnTo>
                  <a:lnTo>
                    <a:pt x="708381" y="785036"/>
                  </a:lnTo>
                  <a:lnTo>
                    <a:pt x="708543" y="784989"/>
                  </a:lnTo>
                  <a:lnTo>
                    <a:pt x="708671" y="784941"/>
                  </a:lnTo>
                  <a:lnTo>
                    <a:pt x="708845" y="784895"/>
                  </a:lnTo>
                  <a:lnTo>
                    <a:pt x="709007" y="784847"/>
                  </a:lnTo>
                  <a:lnTo>
                    <a:pt x="709135" y="784847"/>
                  </a:lnTo>
                  <a:lnTo>
                    <a:pt x="709309" y="784800"/>
                  </a:lnTo>
                  <a:lnTo>
                    <a:pt x="709471" y="784706"/>
                  </a:lnTo>
                  <a:lnTo>
                    <a:pt x="709599" y="784706"/>
                  </a:lnTo>
                  <a:lnTo>
                    <a:pt x="709761" y="784659"/>
                  </a:lnTo>
                  <a:lnTo>
                    <a:pt x="709935" y="784611"/>
                  </a:lnTo>
                  <a:lnTo>
                    <a:pt x="710063" y="784565"/>
                  </a:lnTo>
                  <a:lnTo>
                    <a:pt x="710225" y="784518"/>
                  </a:lnTo>
                  <a:lnTo>
                    <a:pt x="710399" y="784470"/>
                  </a:lnTo>
                  <a:lnTo>
                    <a:pt x="710527" y="784424"/>
                  </a:lnTo>
                  <a:lnTo>
                    <a:pt x="710689" y="784376"/>
                  </a:lnTo>
                  <a:lnTo>
                    <a:pt x="710863" y="784330"/>
                  </a:lnTo>
                  <a:lnTo>
                    <a:pt x="711072" y="784283"/>
                  </a:lnTo>
                  <a:lnTo>
                    <a:pt x="711234" y="784189"/>
                  </a:lnTo>
                  <a:lnTo>
                    <a:pt x="711443" y="784141"/>
                  </a:lnTo>
                  <a:lnTo>
                    <a:pt x="711617" y="784094"/>
                  </a:lnTo>
                  <a:lnTo>
                    <a:pt x="711779" y="784000"/>
                  </a:lnTo>
                  <a:lnTo>
                    <a:pt x="711907" y="784000"/>
                  </a:lnTo>
                  <a:lnTo>
                    <a:pt x="712081" y="783953"/>
                  </a:lnTo>
                  <a:lnTo>
                    <a:pt x="712243" y="783859"/>
                  </a:lnTo>
                  <a:lnTo>
                    <a:pt x="712371" y="783859"/>
                  </a:lnTo>
                  <a:lnTo>
                    <a:pt x="712545" y="783764"/>
                  </a:lnTo>
                  <a:lnTo>
                    <a:pt x="712707" y="783718"/>
                  </a:lnTo>
                  <a:lnTo>
                    <a:pt x="712835" y="783671"/>
                  </a:lnTo>
                  <a:lnTo>
                    <a:pt x="713009" y="783623"/>
                  </a:lnTo>
                  <a:lnTo>
                    <a:pt x="713171" y="783529"/>
                  </a:lnTo>
                  <a:lnTo>
                    <a:pt x="713299" y="783529"/>
                  </a:lnTo>
                  <a:lnTo>
                    <a:pt x="713461" y="783436"/>
                  </a:lnTo>
                  <a:lnTo>
                    <a:pt x="713635" y="783388"/>
                  </a:lnTo>
                  <a:lnTo>
                    <a:pt x="713763" y="783341"/>
                  </a:lnTo>
                  <a:lnTo>
                    <a:pt x="713925" y="783294"/>
                  </a:lnTo>
                  <a:lnTo>
                    <a:pt x="714099" y="783200"/>
                  </a:lnTo>
                  <a:lnTo>
                    <a:pt x="714227" y="783200"/>
                  </a:lnTo>
                  <a:lnTo>
                    <a:pt x="714389" y="783106"/>
                  </a:lnTo>
                  <a:lnTo>
                    <a:pt x="714563" y="783058"/>
                  </a:lnTo>
                  <a:lnTo>
                    <a:pt x="714691" y="783012"/>
                  </a:lnTo>
                  <a:lnTo>
                    <a:pt x="714853" y="782965"/>
                  </a:lnTo>
                  <a:lnTo>
                    <a:pt x="715062" y="782871"/>
                  </a:lnTo>
                  <a:lnTo>
                    <a:pt x="715236" y="782824"/>
                  </a:lnTo>
                  <a:lnTo>
                    <a:pt x="715399" y="782730"/>
                  </a:lnTo>
                  <a:lnTo>
                    <a:pt x="715526" y="782682"/>
                  </a:lnTo>
                  <a:lnTo>
                    <a:pt x="715689" y="782635"/>
                  </a:lnTo>
                  <a:lnTo>
                    <a:pt x="715863" y="782541"/>
                  </a:lnTo>
                  <a:lnTo>
                    <a:pt x="715990" y="782494"/>
                  </a:lnTo>
                  <a:lnTo>
                    <a:pt x="716153" y="782446"/>
                  </a:lnTo>
                  <a:lnTo>
                    <a:pt x="716327" y="782353"/>
                  </a:lnTo>
                  <a:lnTo>
                    <a:pt x="716454" y="782305"/>
                  </a:lnTo>
                  <a:lnTo>
                    <a:pt x="716617" y="782259"/>
                  </a:lnTo>
                  <a:lnTo>
                    <a:pt x="716791" y="782164"/>
                  </a:lnTo>
                  <a:lnTo>
                    <a:pt x="716918" y="782118"/>
                  </a:lnTo>
                  <a:lnTo>
                    <a:pt x="717081" y="782070"/>
                  </a:lnTo>
                  <a:lnTo>
                    <a:pt x="717255" y="781976"/>
                  </a:lnTo>
                  <a:lnTo>
                    <a:pt x="717382" y="781929"/>
                  </a:lnTo>
                  <a:lnTo>
                    <a:pt x="717545" y="781835"/>
                  </a:lnTo>
                  <a:lnTo>
                    <a:pt x="717719" y="781788"/>
                  </a:lnTo>
                  <a:lnTo>
                    <a:pt x="717927" y="781694"/>
                  </a:lnTo>
                </a:path>
                <a:path w="925195" h="787400">
                  <a:moveTo>
                    <a:pt x="717927" y="781694"/>
                  </a:moveTo>
                  <a:lnTo>
                    <a:pt x="718090" y="781599"/>
                  </a:lnTo>
                  <a:lnTo>
                    <a:pt x="718299" y="781553"/>
                  </a:lnTo>
                  <a:lnTo>
                    <a:pt x="718473" y="781458"/>
                  </a:lnTo>
                  <a:lnTo>
                    <a:pt x="718635" y="781364"/>
                  </a:lnTo>
                  <a:lnTo>
                    <a:pt x="718763" y="781317"/>
                  </a:lnTo>
                  <a:lnTo>
                    <a:pt x="718937" y="781223"/>
                  </a:lnTo>
                  <a:lnTo>
                    <a:pt x="719099" y="781176"/>
                  </a:lnTo>
                  <a:lnTo>
                    <a:pt x="719227" y="781128"/>
                  </a:lnTo>
                  <a:lnTo>
                    <a:pt x="719389" y="781035"/>
                  </a:lnTo>
                  <a:lnTo>
                    <a:pt x="719563" y="780941"/>
                  </a:lnTo>
                  <a:lnTo>
                    <a:pt x="719691" y="780893"/>
                  </a:lnTo>
                  <a:lnTo>
                    <a:pt x="719853" y="780800"/>
                  </a:lnTo>
                  <a:lnTo>
                    <a:pt x="720027" y="780706"/>
                  </a:lnTo>
                  <a:lnTo>
                    <a:pt x="720155" y="780706"/>
                  </a:lnTo>
                  <a:lnTo>
                    <a:pt x="720317" y="780611"/>
                  </a:lnTo>
                  <a:lnTo>
                    <a:pt x="720491" y="780517"/>
                  </a:lnTo>
                  <a:lnTo>
                    <a:pt x="720619" y="780470"/>
                  </a:lnTo>
                  <a:lnTo>
                    <a:pt x="720781" y="780376"/>
                  </a:lnTo>
                  <a:lnTo>
                    <a:pt x="720955" y="780281"/>
                  </a:lnTo>
                  <a:lnTo>
                    <a:pt x="721083" y="780235"/>
                  </a:lnTo>
                  <a:lnTo>
                    <a:pt x="721245" y="780140"/>
                  </a:lnTo>
                  <a:lnTo>
                    <a:pt x="721419" y="780046"/>
                  </a:lnTo>
                  <a:lnTo>
                    <a:pt x="721628" y="779953"/>
                  </a:lnTo>
                  <a:lnTo>
                    <a:pt x="721790" y="779858"/>
                  </a:lnTo>
                  <a:lnTo>
                    <a:pt x="721999" y="779764"/>
                  </a:lnTo>
                  <a:lnTo>
                    <a:pt x="722173" y="779670"/>
                  </a:lnTo>
                  <a:lnTo>
                    <a:pt x="722335" y="779575"/>
                  </a:lnTo>
                  <a:lnTo>
                    <a:pt x="722463" y="779529"/>
                  </a:lnTo>
                  <a:lnTo>
                    <a:pt x="722637" y="779434"/>
                  </a:lnTo>
                  <a:lnTo>
                    <a:pt x="722799" y="779340"/>
                  </a:lnTo>
                  <a:lnTo>
                    <a:pt x="722927" y="779293"/>
                  </a:lnTo>
                  <a:lnTo>
                    <a:pt x="723089" y="779199"/>
                  </a:lnTo>
                  <a:lnTo>
                    <a:pt x="723263" y="779104"/>
                  </a:lnTo>
                  <a:lnTo>
                    <a:pt x="723391" y="779058"/>
                  </a:lnTo>
                  <a:lnTo>
                    <a:pt x="723553" y="778963"/>
                  </a:lnTo>
                  <a:lnTo>
                    <a:pt x="723727" y="778869"/>
                  </a:lnTo>
                  <a:lnTo>
                    <a:pt x="723855" y="778822"/>
                  </a:lnTo>
                  <a:lnTo>
                    <a:pt x="724017" y="778681"/>
                  </a:lnTo>
                  <a:lnTo>
                    <a:pt x="724191" y="778587"/>
                  </a:lnTo>
                  <a:lnTo>
                    <a:pt x="724319" y="778540"/>
                  </a:lnTo>
                  <a:lnTo>
                    <a:pt x="724481" y="778446"/>
                  </a:lnTo>
                  <a:lnTo>
                    <a:pt x="724655" y="778352"/>
                  </a:lnTo>
                  <a:lnTo>
                    <a:pt x="724783" y="778305"/>
                  </a:lnTo>
                  <a:lnTo>
                    <a:pt x="724945" y="778211"/>
                  </a:lnTo>
                  <a:lnTo>
                    <a:pt x="725119" y="778070"/>
                  </a:lnTo>
                  <a:lnTo>
                    <a:pt x="725328" y="777975"/>
                  </a:lnTo>
                  <a:lnTo>
                    <a:pt x="725491" y="777881"/>
                  </a:lnTo>
                  <a:lnTo>
                    <a:pt x="725699" y="777786"/>
                  </a:lnTo>
                  <a:lnTo>
                    <a:pt x="725873" y="777645"/>
                  </a:lnTo>
                  <a:lnTo>
                    <a:pt x="726036" y="777551"/>
                  </a:lnTo>
                  <a:lnTo>
                    <a:pt x="726163" y="777504"/>
                  </a:lnTo>
                  <a:lnTo>
                    <a:pt x="726337" y="777410"/>
                  </a:lnTo>
                  <a:lnTo>
                    <a:pt x="726500" y="777269"/>
                  </a:lnTo>
                  <a:lnTo>
                    <a:pt x="726627" y="777222"/>
                  </a:lnTo>
                  <a:lnTo>
                    <a:pt x="726790" y="777128"/>
                  </a:lnTo>
                  <a:lnTo>
                    <a:pt x="726964" y="776987"/>
                  </a:lnTo>
                  <a:lnTo>
                    <a:pt x="727091" y="776939"/>
                  </a:lnTo>
                  <a:lnTo>
                    <a:pt x="727254" y="776846"/>
                  </a:lnTo>
                  <a:lnTo>
                    <a:pt x="727428" y="776752"/>
                  </a:lnTo>
                  <a:lnTo>
                    <a:pt x="727555" y="776657"/>
                  </a:lnTo>
                  <a:lnTo>
                    <a:pt x="727718" y="776563"/>
                  </a:lnTo>
                  <a:lnTo>
                    <a:pt x="727892" y="776468"/>
                  </a:lnTo>
                  <a:lnTo>
                    <a:pt x="728019" y="776375"/>
                  </a:lnTo>
                  <a:lnTo>
                    <a:pt x="728182" y="776281"/>
                  </a:lnTo>
                  <a:lnTo>
                    <a:pt x="728356" y="776140"/>
                  </a:lnTo>
                  <a:lnTo>
                    <a:pt x="728483" y="776092"/>
                  </a:lnTo>
                  <a:lnTo>
                    <a:pt x="728646" y="775998"/>
                  </a:lnTo>
                  <a:lnTo>
                    <a:pt x="728820" y="775857"/>
                  </a:lnTo>
                  <a:lnTo>
                    <a:pt x="729029" y="775762"/>
                  </a:lnTo>
                  <a:lnTo>
                    <a:pt x="729191" y="775621"/>
                  </a:lnTo>
                  <a:lnTo>
                    <a:pt x="729400" y="775528"/>
                  </a:lnTo>
                  <a:lnTo>
                    <a:pt x="729574" y="775386"/>
                  </a:lnTo>
                  <a:lnTo>
                    <a:pt x="729736" y="775293"/>
                  </a:lnTo>
                  <a:lnTo>
                    <a:pt x="729864" y="775245"/>
                  </a:lnTo>
                  <a:lnTo>
                    <a:pt x="730038" y="775104"/>
                  </a:lnTo>
                  <a:lnTo>
                    <a:pt x="730200" y="774963"/>
                  </a:lnTo>
                  <a:lnTo>
                    <a:pt x="730328" y="774915"/>
                  </a:lnTo>
                  <a:lnTo>
                    <a:pt x="730490" y="774822"/>
                  </a:lnTo>
                  <a:lnTo>
                    <a:pt x="730664" y="774680"/>
                  </a:lnTo>
                  <a:lnTo>
                    <a:pt x="730792" y="774633"/>
                  </a:lnTo>
                  <a:lnTo>
                    <a:pt x="730954" y="774492"/>
                  </a:lnTo>
                  <a:lnTo>
                    <a:pt x="731128" y="774351"/>
                  </a:lnTo>
                  <a:lnTo>
                    <a:pt x="731256" y="774303"/>
                  </a:lnTo>
                  <a:lnTo>
                    <a:pt x="731418" y="774162"/>
                  </a:lnTo>
                  <a:lnTo>
                    <a:pt x="731592" y="774068"/>
                  </a:lnTo>
                  <a:lnTo>
                    <a:pt x="731720" y="773975"/>
                  </a:lnTo>
                  <a:lnTo>
                    <a:pt x="731882" y="773880"/>
                  </a:lnTo>
                  <a:lnTo>
                    <a:pt x="732056" y="773739"/>
                  </a:lnTo>
                  <a:lnTo>
                    <a:pt x="732184" y="773692"/>
                  </a:lnTo>
                  <a:lnTo>
                    <a:pt x="732346" y="773551"/>
                  </a:lnTo>
                  <a:lnTo>
                    <a:pt x="732520" y="773410"/>
                  </a:lnTo>
                  <a:lnTo>
                    <a:pt x="732729" y="773315"/>
                  </a:lnTo>
                  <a:lnTo>
                    <a:pt x="732891" y="773174"/>
                  </a:lnTo>
                  <a:lnTo>
                    <a:pt x="733100" y="773033"/>
                  </a:lnTo>
                  <a:lnTo>
                    <a:pt x="733274" y="772891"/>
                  </a:lnTo>
                  <a:lnTo>
                    <a:pt x="733437" y="772750"/>
                  </a:lnTo>
                  <a:lnTo>
                    <a:pt x="733564" y="772703"/>
                  </a:lnTo>
                  <a:lnTo>
                    <a:pt x="733738" y="772562"/>
                  </a:lnTo>
                  <a:lnTo>
                    <a:pt x="733901" y="772422"/>
                  </a:lnTo>
                  <a:lnTo>
                    <a:pt x="734028" y="772374"/>
                  </a:lnTo>
                  <a:lnTo>
                    <a:pt x="734191" y="772233"/>
                  </a:lnTo>
                  <a:lnTo>
                    <a:pt x="734365" y="772092"/>
                  </a:lnTo>
                  <a:lnTo>
                    <a:pt x="734492" y="772044"/>
                  </a:lnTo>
                  <a:lnTo>
                    <a:pt x="734655" y="771903"/>
                  </a:lnTo>
                  <a:lnTo>
                    <a:pt x="734829" y="771762"/>
                  </a:lnTo>
                  <a:lnTo>
                    <a:pt x="734956" y="771715"/>
                  </a:lnTo>
                  <a:lnTo>
                    <a:pt x="735119" y="771573"/>
                  </a:lnTo>
                  <a:lnTo>
                    <a:pt x="735293" y="771432"/>
                  </a:lnTo>
                  <a:lnTo>
                    <a:pt x="735420" y="771339"/>
                  </a:lnTo>
                  <a:lnTo>
                    <a:pt x="735583" y="771197"/>
                  </a:lnTo>
                  <a:lnTo>
                    <a:pt x="735757" y="771056"/>
                  </a:lnTo>
                  <a:lnTo>
                    <a:pt x="735884" y="771009"/>
                  </a:lnTo>
                  <a:lnTo>
                    <a:pt x="736047" y="770868"/>
                  </a:lnTo>
                  <a:lnTo>
                    <a:pt x="736221" y="770726"/>
                  </a:lnTo>
                </a:path>
                <a:path w="925195" h="787400">
                  <a:moveTo>
                    <a:pt x="736337" y="770679"/>
                  </a:moveTo>
                  <a:lnTo>
                    <a:pt x="736511" y="770538"/>
                  </a:lnTo>
                  <a:lnTo>
                    <a:pt x="736673" y="770397"/>
                  </a:lnTo>
                  <a:lnTo>
                    <a:pt x="736801" y="770303"/>
                  </a:lnTo>
                  <a:lnTo>
                    <a:pt x="736975" y="770162"/>
                  </a:lnTo>
                  <a:lnTo>
                    <a:pt x="737137" y="770020"/>
                  </a:lnTo>
                  <a:lnTo>
                    <a:pt x="737265" y="769927"/>
                  </a:lnTo>
                  <a:lnTo>
                    <a:pt x="737439" y="769786"/>
                  </a:lnTo>
                  <a:lnTo>
                    <a:pt x="737601" y="769643"/>
                  </a:lnTo>
                  <a:lnTo>
                    <a:pt x="737729" y="769597"/>
                  </a:lnTo>
                  <a:lnTo>
                    <a:pt x="737891" y="769456"/>
                  </a:lnTo>
                  <a:lnTo>
                    <a:pt x="738065" y="769315"/>
                  </a:lnTo>
                  <a:lnTo>
                    <a:pt x="738193" y="769220"/>
                  </a:lnTo>
                  <a:lnTo>
                    <a:pt x="738355" y="769079"/>
                  </a:lnTo>
                  <a:lnTo>
                    <a:pt x="738529" y="768937"/>
                  </a:lnTo>
                  <a:lnTo>
                    <a:pt x="738657" y="768844"/>
                  </a:lnTo>
                  <a:lnTo>
                    <a:pt x="738819" y="768702"/>
                  </a:lnTo>
                  <a:lnTo>
                    <a:pt x="738993" y="768561"/>
                  </a:lnTo>
                  <a:lnTo>
                    <a:pt x="739121" y="768468"/>
                  </a:lnTo>
                  <a:lnTo>
                    <a:pt x="739283" y="768325"/>
                  </a:lnTo>
                  <a:lnTo>
                    <a:pt x="739457" y="768184"/>
                  </a:lnTo>
                  <a:lnTo>
                    <a:pt x="739585" y="768090"/>
                  </a:lnTo>
                  <a:lnTo>
                    <a:pt x="739747" y="767949"/>
                  </a:lnTo>
                  <a:lnTo>
                    <a:pt x="739921" y="767808"/>
                  </a:lnTo>
                  <a:lnTo>
                    <a:pt x="740130" y="767667"/>
                  </a:lnTo>
                  <a:lnTo>
                    <a:pt x="740292" y="767478"/>
                  </a:lnTo>
                  <a:lnTo>
                    <a:pt x="740501" y="767337"/>
                  </a:lnTo>
                  <a:lnTo>
                    <a:pt x="740675" y="767196"/>
                  </a:lnTo>
                  <a:lnTo>
                    <a:pt x="740837" y="767007"/>
                  </a:lnTo>
                  <a:lnTo>
                    <a:pt x="740965" y="766961"/>
                  </a:lnTo>
                  <a:lnTo>
                    <a:pt x="741139" y="766772"/>
                  </a:lnTo>
                  <a:lnTo>
                    <a:pt x="741302" y="766631"/>
                  </a:lnTo>
                  <a:lnTo>
                    <a:pt x="741429" y="766537"/>
                  </a:lnTo>
                  <a:lnTo>
                    <a:pt x="741592" y="766396"/>
                  </a:lnTo>
                  <a:lnTo>
                    <a:pt x="741766" y="766255"/>
                  </a:lnTo>
                  <a:lnTo>
                    <a:pt x="741893" y="766160"/>
                  </a:lnTo>
                  <a:lnTo>
                    <a:pt x="742056" y="766019"/>
                  </a:lnTo>
                  <a:lnTo>
                    <a:pt x="742230" y="765831"/>
                  </a:lnTo>
                  <a:lnTo>
                    <a:pt x="742357" y="765784"/>
                  </a:lnTo>
                  <a:lnTo>
                    <a:pt x="742520" y="765595"/>
                  </a:lnTo>
                  <a:lnTo>
                    <a:pt x="742694" y="765454"/>
                  </a:lnTo>
                  <a:lnTo>
                    <a:pt x="742821" y="765361"/>
                  </a:lnTo>
                  <a:lnTo>
                    <a:pt x="742984" y="765219"/>
                  </a:lnTo>
                  <a:lnTo>
                    <a:pt x="743158" y="765031"/>
                  </a:lnTo>
                  <a:lnTo>
                    <a:pt x="743285" y="764937"/>
                  </a:lnTo>
                  <a:lnTo>
                    <a:pt x="743448" y="764796"/>
                  </a:lnTo>
                  <a:lnTo>
                    <a:pt x="743622" y="764607"/>
                  </a:lnTo>
                  <a:lnTo>
                    <a:pt x="743830" y="764466"/>
                  </a:lnTo>
                  <a:lnTo>
                    <a:pt x="743993" y="764277"/>
                  </a:lnTo>
                  <a:lnTo>
                    <a:pt x="744202" y="764136"/>
                  </a:lnTo>
                  <a:lnTo>
                    <a:pt x="744376" y="763949"/>
                  </a:lnTo>
                  <a:lnTo>
                    <a:pt x="744538" y="763808"/>
                  </a:lnTo>
                  <a:lnTo>
                    <a:pt x="744666" y="763713"/>
                  </a:lnTo>
                  <a:lnTo>
                    <a:pt x="744840" y="763572"/>
                  </a:lnTo>
                  <a:lnTo>
                    <a:pt x="745002" y="763383"/>
                  </a:lnTo>
                  <a:lnTo>
                    <a:pt x="745130" y="763289"/>
                  </a:lnTo>
                  <a:lnTo>
                    <a:pt x="745304" y="763148"/>
                  </a:lnTo>
                  <a:lnTo>
                    <a:pt x="745466" y="762959"/>
                  </a:lnTo>
                  <a:lnTo>
                    <a:pt x="745594" y="762866"/>
                  </a:lnTo>
                  <a:lnTo>
                    <a:pt x="745756" y="762724"/>
                  </a:lnTo>
                  <a:lnTo>
                    <a:pt x="745930" y="762536"/>
                  </a:lnTo>
                  <a:lnTo>
                    <a:pt x="746058" y="762442"/>
                  </a:lnTo>
                  <a:lnTo>
                    <a:pt x="746220" y="762254"/>
                  </a:lnTo>
                  <a:lnTo>
                    <a:pt x="746394" y="762112"/>
                  </a:lnTo>
                  <a:lnTo>
                    <a:pt x="746522" y="762019"/>
                  </a:lnTo>
                  <a:lnTo>
                    <a:pt x="746684" y="761830"/>
                  </a:lnTo>
                  <a:lnTo>
                    <a:pt x="746858" y="761689"/>
                  </a:lnTo>
                  <a:lnTo>
                    <a:pt x="746986" y="761595"/>
                  </a:lnTo>
                  <a:lnTo>
                    <a:pt x="747438" y="761124"/>
                  </a:lnTo>
                  <a:lnTo>
                    <a:pt x="747612" y="760983"/>
                  </a:lnTo>
                  <a:lnTo>
                    <a:pt x="747774" y="760794"/>
                  </a:lnTo>
                  <a:lnTo>
                    <a:pt x="747902" y="760701"/>
                  </a:lnTo>
                  <a:lnTo>
                    <a:pt x="748076" y="760512"/>
                  </a:lnTo>
                  <a:lnTo>
                    <a:pt x="748238" y="760323"/>
                  </a:lnTo>
                  <a:lnTo>
                    <a:pt x="748366" y="760230"/>
                  </a:lnTo>
                  <a:lnTo>
                    <a:pt x="748540" y="760088"/>
                  </a:lnTo>
                  <a:lnTo>
                    <a:pt x="748702" y="759900"/>
                  </a:lnTo>
                  <a:lnTo>
                    <a:pt x="748830" y="759806"/>
                  </a:lnTo>
                  <a:lnTo>
                    <a:pt x="749004" y="759618"/>
                  </a:lnTo>
                  <a:lnTo>
                    <a:pt x="749166" y="759430"/>
                  </a:lnTo>
                  <a:lnTo>
                    <a:pt x="749294" y="759335"/>
                  </a:lnTo>
                  <a:lnTo>
                    <a:pt x="749456" y="759148"/>
                  </a:lnTo>
                  <a:lnTo>
                    <a:pt x="749630" y="759005"/>
                  </a:lnTo>
                  <a:lnTo>
                    <a:pt x="749758" y="758912"/>
                  </a:lnTo>
                  <a:lnTo>
                    <a:pt x="749920" y="758723"/>
                  </a:lnTo>
                  <a:lnTo>
                    <a:pt x="750094" y="758535"/>
                  </a:lnTo>
                  <a:lnTo>
                    <a:pt x="750222" y="758442"/>
                  </a:lnTo>
                  <a:lnTo>
                    <a:pt x="750384" y="758253"/>
                  </a:lnTo>
                  <a:lnTo>
                    <a:pt x="750558" y="758065"/>
                  </a:lnTo>
                  <a:lnTo>
                    <a:pt x="750686" y="757971"/>
                  </a:lnTo>
                  <a:lnTo>
                    <a:pt x="750848" y="757782"/>
                  </a:lnTo>
                  <a:lnTo>
                    <a:pt x="751022" y="757594"/>
                  </a:lnTo>
                  <a:lnTo>
                    <a:pt x="751231" y="757406"/>
                  </a:lnTo>
                  <a:lnTo>
                    <a:pt x="751394" y="757217"/>
                  </a:lnTo>
                  <a:lnTo>
                    <a:pt x="751602" y="757029"/>
                  </a:lnTo>
                  <a:lnTo>
                    <a:pt x="751776" y="756840"/>
                  </a:lnTo>
                  <a:lnTo>
                    <a:pt x="751939" y="756653"/>
                  </a:lnTo>
                  <a:lnTo>
                    <a:pt x="752066" y="756558"/>
                  </a:lnTo>
                  <a:lnTo>
                    <a:pt x="752240" y="756370"/>
                  </a:lnTo>
                  <a:lnTo>
                    <a:pt x="752403" y="756182"/>
                  </a:lnTo>
                  <a:lnTo>
                    <a:pt x="752530" y="756088"/>
                  </a:lnTo>
                  <a:lnTo>
                    <a:pt x="752704" y="755899"/>
                  </a:lnTo>
                  <a:lnTo>
                    <a:pt x="752867" y="755711"/>
                  </a:lnTo>
                  <a:lnTo>
                    <a:pt x="752994" y="755617"/>
                  </a:lnTo>
                  <a:lnTo>
                    <a:pt x="753076" y="755476"/>
                  </a:lnTo>
                  <a:lnTo>
                    <a:pt x="753250" y="755287"/>
                  </a:lnTo>
                  <a:lnTo>
                    <a:pt x="753458" y="755099"/>
                  </a:lnTo>
                  <a:lnTo>
                    <a:pt x="753621" y="754911"/>
                  </a:lnTo>
                  <a:lnTo>
                    <a:pt x="753795" y="754723"/>
                  </a:lnTo>
                  <a:lnTo>
                    <a:pt x="753922" y="754629"/>
                  </a:lnTo>
                  <a:lnTo>
                    <a:pt x="754085" y="754440"/>
                  </a:lnTo>
                  <a:lnTo>
                    <a:pt x="754259" y="754204"/>
                  </a:lnTo>
                  <a:lnTo>
                    <a:pt x="754386" y="754110"/>
                  </a:lnTo>
                  <a:lnTo>
                    <a:pt x="754549" y="753923"/>
                  </a:lnTo>
                  <a:lnTo>
                    <a:pt x="754723" y="753734"/>
                  </a:lnTo>
                </a:path>
                <a:path w="925195" h="787400">
                  <a:moveTo>
                    <a:pt x="754723" y="753734"/>
                  </a:moveTo>
                  <a:lnTo>
                    <a:pt x="754932" y="753546"/>
                  </a:lnTo>
                  <a:lnTo>
                    <a:pt x="755094" y="753311"/>
                  </a:lnTo>
                  <a:lnTo>
                    <a:pt x="755303" y="753122"/>
                  </a:lnTo>
                  <a:lnTo>
                    <a:pt x="755477" y="752934"/>
                  </a:lnTo>
                  <a:lnTo>
                    <a:pt x="755639" y="752746"/>
                  </a:lnTo>
                  <a:lnTo>
                    <a:pt x="755767" y="752605"/>
                  </a:lnTo>
                  <a:lnTo>
                    <a:pt x="755941" y="752416"/>
                  </a:lnTo>
                  <a:lnTo>
                    <a:pt x="756103" y="752228"/>
                  </a:lnTo>
                  <a:lnTo>
                    <a:pt x="756231" y="752134"/>
                  </a:lnTo>
                  <a:lnTo>
                    <a:pt x="756405" y="751898"/>
                  </a:lnTo>
                  <a:lnTo>
                    <a:pt x="756567" y="751710"/>
                  </a:lnTo>
                  <a:lnTo>
                    <a:pt x="756695" y="751616"/>
                  </a:lnTo>
                  <a:lnTo>
                    <a:pt x="756857" y="751428"/>
                  </a:lnTo>
                  <a:lnTo>
                    <a:pt x="756950" y="751287"/>
                  </a:lnTo>
                  <a:lnTo>
                    <a:pt x="757159" y="751098"/>
                  </a:lnTo>
                  <a:lnTo>
                    <a:pt x="757321" y="750910"/>
                  </a:lnTo>
                  <a:lnTo>
                    <a:pt x="757402" y="750769"/>
                  </a:lnTo>
                  <a:lnTo>
                    <a:pt x="757623" y="750580"/>
                  </a:lnTo>
                  <a:lnTo>
                    <a:pt x="757785" y="750392"/>
                  </a:lnTo>
                  <a:lnTo>
                    <a:pt x="757866" y="750251"/>
                  </a:lnTo>
                  <a:lnTo>
                    <a:pt x="758087" y="750063"/>
                  </a:lnTo>
                  <a:lnTo>
                    <a:pt x="758249" y="749828"/>
                  </a:lnTo>
                  <a:lnTo>
                    <a:pt x="758423" y="749639"/>
                  </a:lnTo>
                  <a:lnTo>
                    <a:pt x="758632" y="749451"/>
                  </a:lnTo>
                  <a:lnTo>
                    <a:pt x="758713" y="749309"/>
                  </a:lnTo>
                  <a:lnTo>
                    <a:pt x="758876" y="749122"/>
                  </a:lnTo>
                  <a:lnTo>
                    <a:pt x="759003" y="749027"/>
                  </a:lnTo>
                  <a:lnTo>
                    <a:pt x="759096" y="748886"/>
                  </a:lnTo>
                  <a:lnTo>
                    <a:pt x="759258" y="748697"/>
                  </a:lnTo>
                  <a:lnTo>
                    <a:pt x="759467" y="748462"/>
                  </a:lnTo>
                  <a:lnTo>
                    <a:pt x="759641" y="748274"/>
                  </a:lnTo>
                  <a:lnTo>
                    <a:pt x="759722" y="748133"/>
                  </a:lnTo>
                  <a:lnTo>
                    <a:pt x="759931" y="747945"/>
                  </a:lnTo>
                  <a:lnTo>
                    <a:pt x="760105" y="747709"/>
                  </a:lnTo>
                  <a:lnTo>
                    <a:pt x="760268" y="747520"/>
                  </a:lnTo>
                  <a:lnTo>
                    <a:pt x="760395" y="747379"/>
                  </a:lnTo>
                  <a:lnTo>
                    <a:pt x="760558" y="747192"/>
                  </a:lnTo>
                  <a:lnTo>
                    <a:pt x="760732" y="746956"/>
                  </a:lnTo>
                  <a:lnTo>
                    <a:pt x="760859" y="746862"/>
                  </a:lnTo>
                  <a:lnTo>
                    <a:pt x="761022" y="746627"/>
                  </a:lnTo>
                  <a:lnTo>
                    <a:pt x="761196" y="746438"/>
                  </a:lnTo>
                  <a:lnTo>
                    <a:pt x="761323" y="746297"/>
                  </a:lnTo>
                  <a:lnTo>
                    <a:pt x="761486" y="746109"/>
                  </a:lnTo>
                  <a:lnTo>
                    <a:pt x="761567" y="745967"/>
                  </a:lnTo>
                  <a:lnTo>
                    <a:pt x="761787" y="745779"/>
                  </a:lnTo>
                  <a:lnTo>
                    <a:pt x="761868" y="745639"/>
                  </a:lnTo>
                  <a:lnTo>
                    <a:pt x="762031" y="745450"/>
                  </a:lnTo>
                  <a:lnTo>
                    <a:pt x="762124" y="745309"/>
                  </a:lnTo>
                  <a:lnTo>
                    <a:pt x="762332" y="745120"/>
                  </a:lnTo>
                  <a:lnTo>
                    <a:pt x="762414" y="744979"/>
                  </a:lnTo>
                  <a:lnTo>
                    <a:pt x="762576" y="744744"/>
                  </a:lnTo>
                  <a:lnTo>
                    <a:pt x="762704" y="744649"/>
                  </a:lnTo>
                  <a:lnTo>
                    <a:pt x="762878" y="744414"/>
                  </a:lnTo>
                  <a:lnTo>
                    <a:pt x="763040" y="744226"/>
                  </a:lnTo>
                  <a:lnTo>
                    <a:pt x="763168" y="744085"/>
                  </a:lnTo>
                  <a:lnTo>
                    <a:pt x="763342" y="743850"/>
                  </a:lnTo>
                  <a:lnTo>
                    <a:pt x="763504" y="743661"/>
                  </a:lnTo>
                  <a:lnTo>
                    <a:pt x="763632" y="743520"/>
                  </a:lnTo>
                  <a:lnTo>
                    <a:pt x="763806" y="743285"/>
                  </a:lnTo>
                  <a:lnTo>
                    <a:pt x="763968" y="743096"/>
                  </a:lnTo>
                  <a:lnTo>
                    <a:pt x="764096" y="742955"/>
                  </a:lnTo>
                  <a:lnTo>
                    <a:pt x="764258" y="742719"/>
                  </a:lnTo>
                  <a:lnTo>
                    <a:pt x="764432" y="742532"/>
                  </a:lnTo>
                  <a:lnTo>
                    <a:pt x="764560" y="742391"/>
                  </a:lnTo>
                  <a:lnTo>
                    <a:pt x="764722" y="742155"/>
                  </a:lnTo>
                  <a:lnTo>
                    <a:pt x="764896" y="741920"/>
                  </a:lnTo>
                  <a:lnTo>
                    <a:pt x="765024" y="741826"/>
                  </a:lnTo>
                  <a:lnTo>
                    <a:pt x="765186" y="741590"/>
                  </a:lnTo>
                  <a:lnTo>
                    <a:pt x="765360" y="741355"/>
                  </a:lnTo>
                  <a:lnTo>
                    <a:pt x="765569" y="741119"/>
                  </a:lnTo>
                  <a:lnTo>
                    <a:pt x="765731" y="740884"/>
                  </a:lnTo>
                  <a:lnTo>
                    <a:pt x="765940" y="740649"/>
                  </a:lnTo>
                  <a:lnTo>
                    <a:pt x="766114" y="740413"/>
                  </a:lnTo>
                  <a:lnTo>
                    <a:pt x="766276" y="740178"/>
                  </a:lnTo>
                  <a:lnTo>
                    <a:pt x="766404" y="740084"/>
                  </a:lnTo>
                  <a:lnTo>
                    <a:pt x="766497" y="739943"/>
                  </a:lnTo>
                  <a:lnTo>
                    <a:pt x="766659" y="739754"/>
                  </a:lnTo>
                  <a:lnTo>
                    <a:pt x="766740" y="739613"/>
                  </a:lnTo>
                  <a:lnTo>
                    <a:pt x="766868" y="739520"/>
                  </a:lnTo>
                  <a:lnTo>
                    <a:pt x="766949" y="739377"/>
                  </a:lnTo>
                  <a:lnTo>
                    <a:pt x="767123" y="739142"/>
                  </a:lnTo>
                  <a:lnTo>
                    <a:pt x="767204" y="739001"/>
                  </a:lnTo>
                  <a:lnTo>
                    <a:pt x="767332" y="738907"/>
                  </a:lnTo>
                  <a:lnTo>
                    <a:pt x="767413" y="738766"/>
                  </a:lnTo>
                  <a:lnTo>
                    <a:pt x="767587" y="738530"/>
                  </a:lnTo>
                  <a:lnTo>
                    <a:pt x="767796" y="738295"/>
                  </a:lnTo>
                  <a:lnTo>
                    <a:pt x="767958" y="738059"/>
                  </a:lnTo>
                  <a:lnTo>
                    <a:pt x="768132" y="737824"/>
                  </a:lnTo>
                  <a:lnTo>
                    <a:pt x="768260" y="737731"/>
                  </a:lnTo>
                  <a:lnTo>
                    <a:pt x="768341" y="737589"/>
                  </a:lnTo>
                  <a:lnTo>
                    <a:pt x="768504" y="737353"/>
                  </a:lnTo>
                  <a:lnTo>
                    <a:pt x="768596" y="737212"/>
                  </a:lnTo>
                  <a:lnTo>
                    <a:pt x="768724" y="737118"/>
                  </a:lnTo>
                  <a:lnTo>
                    <a:pt x="768805" y="736977"/>
                  </a:lnTo>
                  <a:lnTo>
                    <a:pt x="768968" y="736741"/>
                  </a:lnTo>
                  <a:lnTo>
                    <a:pt x="769176" y="736506"/>
                  </a:lnTo>
                  <a:lnTo>
                    <a:pt x="769269" y="736365"/>
                  </a:lnTo>
                  <a:lnTo>
                    <a:pt x="769432" y="736130"/>
                  </a:lnTo>
                  <a:lnTo>
                    <a:pt x="769640" y="735894"/>
                  </a:lnTo>
                  <a:lnTo>
                    <a:pt x="769814" y="735659"/>
                  </a:lnTo>
                  <a:lnTo>
                    <a:pt x="769896" y="735518"/>
                  </a:lnTo>
                  <a:lnTo>
                    <a:pt x="770104" y="735283"/>
                  </a:lnTo>
                  <a:lnTo>
                    <a:pt x="770278" y="735047"/>
                  </a:lnTo>
                  <a:lnTo>
                    <a:pt x="770360" y="734906"/>
                  </a:lnTo>
                  <a:lnTo>
                    <a:pt x="770568" y="734671"/>
                  </a:lnTo>
                  <a:lnTo>
                    <a:pt x="770742" y="734435"/>
                  </a:lnTo>
                  <a:lnTo>
                    <a:pt x="770824" y="734294"/>
                  </a:lnTo>
                  <a:lnTo>
                    <a:pt x="771032" y="734059"/>
                  </a:lnTo>
                  <a:lnTo>
                    <a:pt x="771114" y="733918"/>
                  </a:lnTo>
                  <a:lnTo>
                    <a:pt x="771288" y="733683"/>
                  </a:lnTo>
                  <a:lnTo>
                    <a:pt x="771369" y="733542"/>
                  </a:lnTo>
                  <a:lnTo>
                    <a:pt x="771496" y="733447"/>
                  </a:lnTo>
                  <a:lnTo>
                    <a:pt x="771578" y="733306"/>
                  </a:lnTo>
                  <a:lnTo>
                    <a:pt x="771752" y="733071"/>
                  </a:lnTo>
                  <a:lnTo>
                    <a:pt x="771833" y="732929"/>
                  </a:lnTo>
                  <a:lnTo>
                    <a:pt x="771960" y="732835"/>
                  </a:lnTo>
                  <a:lnTo>
                    <a:pt x="772042" y="732693"/>
                  </a:lnTo>
                  <a:lnTo>
                    <a:pt x="772123" y="732552"/>
                  </a:lnTo>
                  <a:lnTo>
                    <a:pt x="772297" y="732317"/>
                  </a:lnTo>
                  <a:lnTo>
                    <a:pt x="772424" y="732176"/>
                  </a:lnTo>
                  <a:lnTo>
                    <a:pt x="772587" y="731940"/>
                  </a:lnTo>
                  <a:lnTo>
                    <a:pt x="772668" y="731800"/>
                  </a:lnTo>
                  <a:lnTo>
                    <a:pt x="772877" y="731564"/>
                  </a:lnTo>
                  <a:lnTo>
                    <a:pt x="772970" y="731423"/>
                  </a:lnTo>
                  <a:lnTo>
                    <a:pt x="773051" y="731282"/>
                  </a:lnTo>
                </a:path>
                <a:path w="925195" h="787400">
                  <a:moveTo>
                    <a:pt x="773132" y="731188"/>
                  </a:moveTo>
                  <a:lnTo>
                    <a:pt x="773225" y="731047"/>
                  </a:lnTo>
                  <a:lnTo>
                    <a:pt x="773341" y="730906"/>
                  </a:lnTo>
                  <a:lnTo>
                    <a:pt x="773515" y="730670"/>
                  </a:lnTo>
                  <a:lnTo>
                    <a:pt x="773596" y="730528"/>
                  </a:lnTo>
                  <a:lnTo>
                    <a:pt x="773805" y="730293"/>
                  </a:lnTo>
                  <a:lnTo>
                    <a:pt x="773898" y="730152"/>
                  </a:lnTo>
                  <a:lnTo>
                    <a:pt x="773979" y="730011"/>
                  </a:lnTo>
                  <a:lnTo>
                    <a:pt x="774141" y="729775"/>
                  </a:lnTo>
                  <a:lnTo>
                    <a:pt x="774269" y="729634"/>
                  </a:lnTo>
                  <a:lnTo>
                    <a:pt x="774350" y="729493"/>
                  </a:lnTo>
                  <a:lnTo>
                    <a:pt x="774524" y="729258"/>
                  </a:lnTo>
                  <a:lnTo>
                    <a:pt x="774605" y="729117"/>
                  </a:lnTo>
                  <a:lnTo>
                    <a:pt x="774733" y="729023"/>
                  </a:lnTo>
                  <a:lnTo>
                    <a:pt x="774814" y="728882"/>
                  </a:lnTo>
                  <a:lnTo>
                    <a:pt x="774907" y="728739"/>
                  </a:lnTo>
                  <a:lnTo>
                    <a:pt x="774988" y="728598"/>
                  </a:lnTo>
                  <a:lnTo>
                    <a:pt x="775197" y="728363"/>
                  </a:lnTo>
                  <a:lnTo>
                    <a:pt x="775278" y="728222"/>
                  </a:lnTo>
                  <a:lnTo>
                    <a:pt x="775359" y="728081"/>
                  </a:lnTo>
                  <a:lnTo>
                    <a:pt x="775452" y="727940"/>
                  </a:lnTo>
                  <a:lnTo>
                    <a:pt x="775661" y="727705"/>
                  </a:lnTo>
                  <a:lnTo>
                    <a:pt x="775742" y="727564"/>
                  </a:lnTo>
                  <a:lnTo>
                    <a:pt x="775823" y="727421"/>
                  </a:lnTo>
                  <a:lnTo>
                    <a:pt x="775997" y="727186"/>
                  </a:lnTo>
                  <a:lnTo>
                    <a:pt x="776125" y="727045"/>
                  </a:lnTo>
                  <a:lnTo>
                    <a:pt x="776206" y="726904"/>
                  </a:lnTo>
                  <a:lnTo>
                    <a:pt x="776287" y="726763"/>
                  </a:lnTo>
                  <a:lnTo>
                    <a:pt x="776461" y="726528"/>
                  </a:lnTo>
                  <a:lnTo>
                    <a:pt x="776577" y="726387"/>
                  </a:lnTo>
                  <a:lnTo>
                    <a:pt x="776670" y="726246"/>
                  </a:lnTo>
                  <a:lnTo>
                    <a:pt x="776751" y="726104"/>
                  </a:lnTo>
                  <a:lnTo>
                    <a:pt x="776914" y="725868"/>
                  </a:lnTo>
                  <a:lnTo>
                    <a:pt x="777041" y="725727"/>
                  </a:lnTo>
                  <a:lnTo>
                    <a:pt x="777134" y="725586"/>
                  </a:lnTo>
                  <a:lnTo>
                    <a:pt x="777215" y="725445"/>
                  </a:lnTo>
                  <a:lnTo>
                    <a:pt x="777378" y="725210"/>
                  </a:lnTo>
                  <a:lnTo>
                    <a:pt x="777505" y="725069"/>
                  </a:lnTo>
                  <a:lnTo>
                    <a:pt x="777598" y="724928"/>
                  </a:lnTo>
                  <a:lnTo>
                    <a:pt x="777679" y="724786"/>
                  </a:lnTo>
                  <a:lnTo>
                    <a:pt x="777760" y="724645"/>
                  </a:lnTo>
                  <a:lnTo>
                    <a:pt x="777969" y="724409"/>
                  </a:lnTo>
                  <a:lnTo>
                    <a:pt x="778050" y="724268"/>
                  </a:lnTo>
                  <a:lnTo>
                    <a:pt x="778143" y="724127"/>
                  </a:lnTo>
                  <a:lnTo>
                    <a:pt x="778224" y="723986"/>
                  </a:lnTo>
                  <a:lnTo>
                    <a:pt x="778306" y="723845"/>
                  </a:lnTo>
                  <a:lnTo>
                    <a:pt x="778433" y="723751"/>
                  </a:lnTo>
                  <a:lnTo>
                    <a:pt x="778515" y="723610"/>
                  </a:lnTo>
                  <a:lnTo>
                    <a:pt x="778607" y="723468"/>
                  </a:lnTo>
                  <a:lnTo>
                    <a:pt x="778689" y="723327"/>
                  </a:lnTo>
                  <a:lnTo>
                    <a:pt x="778770" y="723186"/>
                  </a:lnTo>
                  <a:lnTo>
                    <a:pt x="778897" y="723045"/>
                  </a:lnTo>
                  <a:lnTo>
                    <a:pt x="778979" y="722904"/>
                  </a:lnTo>
                  <a:lnTo>
                    <a:pt x="779060" y="722761"/>
                  </a:lnTo>
                  <a:lnTo>
                    <a:pt x="779234" y="722526"/>
                  </a:lnTo>
                  <a:lnTo>
                    <a:pt x="779361" y="722385"/>
                  </a:lnTo>
                  <a:lnTo>
                    <a:pt x="779443" y="722244"/>
                  </a:lnTo>
                  <a:lnTo>
                    <a:pt x="779524" y="722103"/>
                  </a:lnTo>
                  <a:lnTo>
                    <a:pt x="779617" y="721962"/>
                  </a:lnTo>
                  <a:lnTo>
                    <a:pt x="779698" y="721821"/>
                  </a:lnTo>
                  <a:lnTo>
                    <a:pt x="779825" y="721679"/>
                  </a:lnTo>
                  <a:lnTo>
                    <a:pt x="779907" y="721538"/>
                  </a:lnTo>
                  <a:lnTo>
                    <a:pt x="780069" y="721303"/>
                  </a:lnTo>
                  <a:lnTo>
                    <a:pt x="780162" y="721162"/>
                  </a:lnTo>
                  <a:lnTo>
                    <a:pt x="780278" y="721021"/>
                  </a:lnTo>
                  <a:lnTo>
                    <a:pt x="780371" y="720880"/>
                  </a:lnTo>
                  <a:lnTo>
                    <a:pt x="780452" y="720739"/>
                  </a:lnTo>
                  <a:lnTo>
                    <a:pt x="780533" y="720596"/>
                  </a:lnTo>
                  <a:lnTo>
                    <a:pt x="780614" y="720455"/>
                  </a:lnTo>
                  <a:lnTo>
                    <a:pt x="780742" y="720314"/>
                  </a:lnTo>
                  <a:lnTo>
                    <a:pt x="780835" y="720173"/>
                  </a:lnTo>
                  <a:lnTo>
                    <a:pt x="780916" y="720032"/>
                  </a:lnTo>
                  <a:lnTo>
                    <a:pt x="780997" y="719890"/>
                  </a:lnTo>
                  <a:lnTo>
                    <a:pt x="781206" y="719655"/>
                  </a:lnTo>
                  <a:lnTo>
                    <a:pt x="781299" y="719514"/>
                  </a:lnTo>
                  <a:lnTo>
                    <a:pt x="781380" y="719373"/>
                  </a:lnTo>
                  <a:lnTo>
                    <a:pt x="781461" y="719232"/>
                  </a:lnTo>
                  <a:lnTo>
                    <a:pt x="781542" y="719091"/>
                  </a:lnTo>
                  <a:lnTo>
                    <a:pt x="781670" y="718950"/>
                  </a:lnTo>
                  <a:lnTo>
                    <a:pt x="781751" y="718808"/>
                  </a:lnTo>
                  <a:lnTo>
                    <a:pt x="781844" y="718667"/>
                  </a:lnTo>
                  <a:lnTo>
                    <a:pt x="781925" y="718526"/>
                  </a:lnTo>
                  <a:lnTo>
                    <a:pt x="782006" y="718385"/>
                  </a:lnTo>
                  <a:lnTo>
                    <a:pt x="782134" y="718244"/>
                  </a:lnTo>
                  <a:lnTo>
                    <a:pt x="782215" y="718101"/>
                  </a:lnTo>
                  <a:lnTo>
                    <a:pt x="782308" y="717961"/>
                  </a:lnTo>
                  <a:lnTo>
                    <a:pt x="782389" y="717820"/>
                  </a:lnTo>
                  <a:lnTo>
                    <a:pt x="782470" y="717679"/>
                  </a:lnTo>
                  <a:lnTo>
                    <a:pt x="782598" y="717538"/>
                  </a:lnTo>
                  <a:lnTo>
                    <a:pt x="782679" y="717397"/>
                  </a:lnTo>
                  <a:lnTo>
                    <a:pt x="782760" y="717254"/>
                  </a:lnTo>
                  <a:lnTo>
                    <a:pt x="782853" y="717113"/>
                  </a:lnTo>
                  <a:lnTo>
                    <a:pt x="782934" y="716972"/>
                  </a:lnTo>
                  <a:lnTo>
                    <a:pt x="783062" y="716831"/>
                  </a:lnTo>
                  <a:lnTo>
                    <a:pt x="783143" y="716690"/>
                  </a:lnTo>
                  <a:lnTo>
                    <a:pt x="783224" y="716549"/>
                  </a:lnTo>
                  <a:lnTo>
                    <a:pt x="783317" y="716407"/>
                  </a:lnTo>
                  <a:lnTo>
                    <a:pt x="783398" y="716266"/>
                  </a:lnTo>
                  <a:lnTo>
                    <a:pt x="783526" y="716125"/>
                  </a:lnTo>
                  <a:lnTo>
                    <a:pt x="783607" y="715984"/>
                  </a:lnTo>
                  <a:lnTo>
                    <a:pt x="783688" y="715843"/>
                  </a:lnTo>
                  <a:lnTo>
                    <a:pt x="783769" y="715701"/>
                  </a:lnTo>
                  <a:lnTo>
                    <a:pt x="783862" y="715560"/>
                  </a:lnTo>
                  <a:lnTo>
                    <a:pt x="784315" y="714854"/>
                  </a:lnTo>
                  <a:lnTo>
                    <a:pt x="784442" y="714713"/>
                  </a:lnTo>
                  <a:lnTo>
                    <a:pt x="784535" y="714572"/>
                  </a:lnTo>
                  <a:lnTo>
                    <a:pt x="784616" y="714431"/>
                  </a:lnTo>
                  <a:lnTo>
                    <a:pt x="784697" y="714290"/>
                  </a:lnTo>
                  <a:lnTo>
                    <a:pt x="784779" y="714148"/>
                  </a:lnTo>
                  <a:lnTo>
                    <a:pt x="784906" y="714007"/>
                  </a:lnTo>
                  <a:lnTo>
                    <a:pt x="784999" y="713866"/>
                  </a:lnTo>
                  <a:lnTo>
                    <a:pt x="785080" y="713725"/>
                  </a:lnTo>
                  <a:lnTo>
                    <a:pt x="785161" y="713584"/>
                  </a:lnTo>
                  <a:lnTo>
                    <a:pt x="785243" y="713443"/>
                  </a:lnTo>
                  <a:lnTo>
                    <a:pt x="785370" y="713301"/>
                  </a:lnTo>
                  <a:lnTo>
                    <a:pt x="785451" y="713160"/>
                  </a:lnTo>
                  <a:lnTo>
                    <a:pt x="785544" y="712972"/>
                  </a:lnTo>
                  <a:lnTo>
                    <a:pt x="785625" y="712830"/>
                  </a:lnTo>
                  <a:lnTo>
                    <a:pt x="785707" y="712689"/>
                  </a:lnTo>
                  <a:lnTo>
                    <a:pt x="785834" y="712548"/>
                  </a:lnTo>
                  <a:lnTo>
                    <a:pt x="785915" y="712407"/>
                  </a:lnTo>
                  <a:lnTo>
                    <a:pt x="786008" y="712266"/>
                  </a:lnTo>
                  <a:lnTo>
                    <a:pt x="786089" y="712125"/>
                  </a:lnTo>
                  <a:lnTo>
                    <a:pt x="786171" y="711983"/>
                  </a:lnTo>
                  <a:lnTo>
                    <a:pt x="786298" y="711842"/>
                  </a:lnTo>
                  <a:lnTo>
                    <a:pt x="786379" y="711701"/>
                  </a:lnTo>
                  <a:lnTo>
                    <a:pt x="786461" y="711560"/>
                  </a:lnTo>
                  <a:lnTo>
                    <a:pt x="786553" y="711419"/>
                  </a:lnTo>
                  <a:lnTo>
                    <a:pt x="786635" y="711230"/>
                  </a:lnTo>
                  <a:lnTo>
                    <a:pt x="786762" y="711089"/>
                  </a:lnTo>
                  <a:lnTo>
                    <a:pt x="786843" y="710948"/>
                  </a:lnTo>
                  <a:lnTo>
                    <a:pt x="786925" y="710807"/>
                  </a:lnTo>
                  <a:lnTo>
                    <a:pt x="787017" y="710665"/>
                  </a:lnTo>
                  <a:lnTo>
                    <a:pt x="787099" y="710524"/>
                  </a:lnTo>
                  <a:lnTo>
                    <a:pt x="787226" y="710383"/>
                  </a:lnTo>
                  <a:lnTo>
                    <a:pt x="787307" y="710242"/>
                  </a:lnTo>
                  <a:lnTo>
                    <a:pt x="787389" y="710101"/>
                  </a:lnTo>
                  <a:lnTo>
                    <a:pt x="787470" y="709912"/>
                  </a:lnTo>
                  <a:lnTo>
                    <a:pt x="787563" y="709771"/>
                  </a:lnTo>
                  <a:lnTo>
                    <a:pt x="787679" y="709630"/>
                  </a:lnTo>
                  <a:lnTo>
                    <a:pt x="787771" y="709488"/>
                  </a:lnTo>
                  <a:lnTo>
                    <a:pt x="787853" y="709347"/>
                  </a:lnTo>
                  <a:lnTo>
                    <a:pt x="787934" y="709206"/>
                  </a:lnTo>
                  <a:lnTo>
                    <a:pt x="788015" y="709065"/>
                  </a:lnTo>
                  <a:lnTo>
                    <a:pt x="788143" y="708924"/>
                  </a:lnTo>
                  <a:lnTo>
                    <a:pt x="788235" y="708735"/>
                  </a:lnTo>
                  <a:lnTo>
                    <a:pt x="788317" y="708594"/>
                  </a:lnTo>
                  <a:lnTo>
                    <a:pt x="788398" y="708453"/>
                  </a:lnTo>
                  <a:lnTo>
                    <a:pt x="788479" y="708312"/>
                  </a:lnTo>
                  <a:lnTo>
                    <a:pt x="788607" y="708171"/>
                  </a:lnTo>
                  <a:lnTo>
                    <a:pt x="788699" y="708029"/>
                  </a:lnTo>
                  <a:lnTo>
                    <a:pt x="788781" y="707888"/>
                  </a:lnTo>
                  <a:lnTo>
                    <a:pt x="788862" y="707700"/>
                  </a:lnTo>
                  <a:lnTo>
                    <a:pt x="788943" y="707558"/>
                  </a:lnTo>
                  <a:lnTo>
                    <a:pt x="789071" y="707417"/>
                  </a:lnTo>
                  <a:lnTo>
                    <a:pt x="789152" y="707276"/>
                  </a:lnTo>
                  <a:lnTo>
                    <a:pt x="789245" y="707135"/>
                  </a:lnTo>
                  <a:lnTo>
                    <a:pt x="789326" y="706994"/>
                  </a:lnTo>
                  <a:lnTo>
                    <a:pt x="789407" y="706805"/>
                  </a:lnTo>
                  <a:lnTo>
                    <a:pt x="789535" y="706664"/>
                  </a:lnTo>
                  <a:lnTo>
                    <a:pt x="789616" y="706523"/>
                  </a:lnTo>
                  <a:lnTo>
                    <a:pt x="789709" y="706382"/>
                  </a:lnTo>
                  <a:lnTo>
                    <a:pt x="789790" y="706240"/>
                  </a:lnTo>
                  <a:lnTo>
                    <a:pt x="789871" y="706052"/>
                  </a:lnTo>
                  <a:lnTo>
                    <a:pt x="789999" y="705912"/>
                  </a:lnTo>
                  <a:lnTo>
                    <a:pt x="790080" y="705769"/>
                  </a:lnTo>
                  <a:lnTo>
                    <a:pt x="790161" y="705628"/>
                  </a:lnTo>
                  <a:lnTo>
                    <a:pt x="790254" y="705487"/>
                  </a:lnTo>
                  <a:lnTo>
                    <a:pt x="790335" y="705300"/>
                  </a:lnTo>
                  <a:lnTo>
                    <a:pt x="790463" y="705157"/>
                  </a:lnTo>
                  <a:lnTo>
                    <a:pt x="790544" y="705017"/>
                  </a:lnTo>
                  <a:lnTo>
                    <a:pt x="790625" y="704876"/>
                  </a:lnTo>
                  <a:lnTo>
                    <a:pt x="790718" y="704735"/>
                  </a:lnTo>
                  <a:lnTo>
                    <a:pt x="790799" y="704546"/>
                  </a:lnTo>
                  <a:lnTo>
                    <a:pt x="790927" y="704405"/>
                  </a:lnTo>
                  <a:lnTo>
                    <a:pt x="791008" y="704264"/>
                  </a:lnTo>
                  <a:lnTo>
                    <a:pt x="791089" y="704123"/>
                  </a:lnTo>
                  <a:lnTo>
                    <a:pt x="791170" y="703934"/>
                  </a:lnTo>
                  <a:lnTo>
                    <a:pt x="791263" y="703793"/>
                  </a:lnTo>
                  <a:lnTo>
                    <a:pt x="791379" y="703652"/>
                  </a:lnTo>
                  <a:lnTo>
                    <a:pt x="791472" y="703511"/>
                  </a:lnTo>
                  <a:lnTo>
                    <a:pt x="791553" y="703369"/>
                  </a:lnTo>
                </a:path>
                <a:path w="925195" h="787400">
                  <a:moveTo>
                    <a:pt x="791553" y="703369"/>
                  </a:moveTo>
                  <a:lnTo>
                    <a:pt x="791634" y="703181"/>
                  </a:lnTo>
                  <a:lnTo>
                    <a:pt x="791715" y="703040"/>
                  </a:lnTo>
                  <a:lnTo>
                    <a:pt x="791843" y="702898"/>
                  </a:lnTo>
                  <a:lnTo>
                    <a:pt x="791936" y="702757"/>
                  </a:lnTo>
                  <a:lnTo>
                    <a:pt x="792017" y="702569"/>
                  </a:lnTo>
                  <a:lnTo>
                    <a:pt x="792098" y="702428"/>
                  </a:lnTo>
                  <a:lnTo>
                    <a:pt x="792179" y="702286"/>
                  </a:lnTo>
                  <a:lnTo>
                    <a:pt x="792307" y="702145"/>
                  </a:lnTo>
                  <a:lnTo>
                    <a:pt x="792400" y="701958"/>
                  </a:lnTo>
                  <a:lnTo>
                    <a:pt x="792481" y="701815"/>
                  </a:lnTo>
                  <a:lnTo>
                    <a:pt x="792562" y="701674"/>
                  </a:lnTo>
                  <a:lnTo>
                    <a:pt x="792643" y="701533"/>
                  </a:lnTo>
                  <a:lnTo>
                    <a:pt x="792771" y="701345"/>
                  </a:lnTo>
                  <a:lnTo>
                    <a:pt x="792852" y="701204"/>
                  </a:lnTo>
                  <a:lnTo>
                    <a:pt x="792945" y="701063"/>
                  </a:lnTo>
                  <a:lnTo>
                    <a:pt x="793026" y="700875"/>
                  </a:lnTo>
                  <a:lnTo>
                    <a:pt x="793107" y="700733"/>
                  </a:lnTo>
                  <a:lnTo>
                    <a:pt x="793235" y="700592"/>
                  </a:lnTo>
                  <a:lnTo>
                    <a:pt x="793316" y="700451"/>
                  </a:lnTo>
                  <a:lnTo>
                    <a:pt x="793409" y="700262"/>
                  </a:lnTo>
                  <a:lnTo>
                    <a:pt x="793490" y="700121"/>
                  </a:lnTo>
                  <a:lnTo>
                    <a:pt x="793571" y="699980"/>
                  </a:lnTo>
                  <a:lnTo>
                    <a:pt x="793699" y="699791"/>
                  </a:lnTo>
                  <a:lnTo>
                    <a:pt x="793780" y="699650"/>
                  </a:lnTo>
                  <a:lnTo>
                    <a:pt x="793861" y="699509"/>
                  </a:lnTo>
                  <a:lnTo>
                    <a:pt x="793954" y="699368"/>
                  </a:lnTo>
                  <a:lnTo>
                    <a:pt x="794035" y="699180"/>
                  </a:lnTo>
                  <a:lnTo>
                    <a:pt x="794163" y="699039"/>
                  </a:lnTo>
                  <a:lnTo>
                    <a:pt x="794244" y="698898"/>
                  </a:lnTo>
                  <a:lnTo>
                    <a:pt x="794325" y="698709"/>
                  </a:lnTo>
                  <a:lnTo>
                    <a:pt x="794418" y="698568"/>
                  </a:lnTo>
                  <a:lnTo>
                    <a:pt x="794499" y="698427"/>
                  </a:lnTo>
                  <a:lnTo>
                    <a:pt x="794627" y="698238"/>
                  </a:lnTo>
                  <a:lnTo>
                    <a:pt x="794708" y="698097"/>
                  </a:lnTo>
                  <a:lnTo>
                    <a:pt x="794789" y="697956"/>
                  </a:lnTo>
                  <a:lnTo>
                    <a:pt x="794871" y="697768"/>
                  </a:lnTo>
                  <a:lnTo>
                    <a:pt x="794963" y="697626"/>
                  </a:lnTo>
                  <a:lnTo>
                    <a:pt x="795079" y="697485"/>
                  </a:lnTo>
                  <a:lnTo>
                    <a:pt x="795172" y="697298"/>
                  </a:lnTo>
                  <a:lnTo>
                    <a:pt x="795253" y="697155"/>
                  </a:lnTo>
                  <a:lnTo>
                    <a:pt x="795335" y="697014"/>
                  </a:lnTo>
                  <a:lnTo>
                    <a:pt x="795416" y="696827"/>
                  </a:lnTo>
                  <a:lnTo>
                    <a:pt x="795543" y="696686"/>
                  </a:lnTo>
                  <a:lnTo>
                    <a:pt x="795636" y="696544"/>
                  </a:lnTo>
                  <a:lnTo>
                    <a:pt x="795717" y="696356"/>
                  </a:lnTo>
                  <a:lnTo>
                    <a:pt x="795799" y="696215"/>
                  </a:lnTo>
                  <a:lnTo>
                    <a:pt x="795880" y="696073"/>
                  </a:lnTo>
                  <a:lnTo>
                    <a:pt x="796007" y="695885"/>
                  </a:lnTo>
                  <a:lnTo>
                    <a:pt x="796089" y="695744"/>
                  </a:lnTo>
                  <a:lnTo>
                    <a:pt x="796181" y="695556"/>
                  </a:lnTo>
                  <a:lnTo>
                    <a:pt x="796263" y="695415"/>
                  </a:lnTo>
                  <a:lnTo>
                    <a:pt x="796344" y="695274"/>
                  </a:lnTo>
                  <a:lnTo>
                    <a:pt x="796471" y="695085"/>
                  </a:lnTo>
                  <a:lnTo>
                    <a:pt x="796553" y="694944"/>
                  </a:lnTo>
                  <a:lnTo>
                    <a:pt x="796645" y="694803"/>
                  </a:lnTo>
                  <a:lnTo>
                    <a:pt x="796727" y="694614"/>
                  </a:lnTo>
                  <a:lnTo>
                    <a:pt x="796808" y="694473"/>
                  </a:lnTo>
                  <a:lnTo>
                    <a:pt x="796935" y="694284"/>
                  </a:lnTo>
                  <a:lnTo>
                    <a:pt x="797017" y="694143"/>
                  </a:lnTo>
                  <a:lnTo>
                    <a:pt x="797109" y="694002"/>
                  </a:lnTo>
                  <a:lnTo>
                    <a:pt x="797191" y="693815"/>
                  </a:lnTo>
                  <a:lnTo>
                    <a:pt x="797272" y="693672"/>
                  </a:lnTo>
                  <a:lnTo>
                    <a:pt x="797399" y="693485"/>
                  </a:lnTo>
                  <a:lnTo>
                    <a:pt x="797481" y="693344"/>
                  </a:lnTo>
                  <a:lnTo>
                    <a:pt x="797562" y="693202"/>
                  </a:lnTo>
                  <a:lnTo>
                    <a:pt x="797655" y="693014"/>
                  </a:lnTo>
                  <a:lnTo>
                    <a:pt x="797736" y="692873"/>
                  </a:lnTo>
                  <a:lnTo>
                    <a:pt x="797863" y="692684"/>
                  </a:lnTo>
                  <a:lnTo>
                    <a:pt x="797945" y="692543"/>
                  </a:lnTo>
                  <a:lnTo>
                    <a:pt x="798026" y="692402"/>
                  </a:lnTo>
                  <a:lnTo>
                    <a:pt x="798119" y="692213"/>
                  </a:lnTo>
                  <a:lnTo>
                    <a:pt x="798200" y="692073"/>
                  </a:lnTo>
                  <a:lnTo>
                    <a:pt x="798327" y="691884"/>
                  </a:lnTo>
                  <a:lnTo>
                    <a:pt x="798409" y="691743"/>
                  </a:lnTo>
                  <a:lnTo>
                    <a:pt x="798490" y="691602"/>
                  </a:lnTo>
                  <a:lnTo>
                    <a:pt x="798571" y="691413"/>
                  </a:lnTo>
                  <a:lnTo>
                    <a:pt x="798664" y="691272"/>
                  </a:lnTo>
                  <a:lnTo>
                    <a:pt x="798791" y="691084"/>
                  </a:lnTo>
                  <a:lnTo>
                    <a:pt x="798873" y="690943"/>
                  </a:lnTo>
                  <a:lnTo>
                    <a:pt x="798954" y="690755"/>
                  </a:lnTo>
                  <a:lnTo>
                    <a:pt x="799035" y="690614"/>
                  </a:lnTo>
                  <a:lnTo>
                    <a:pt x="799163" y="690425"/>
                  </a:lnTo>
                  <a:lnTo>
                    <a:pt x="799244" y="690284"/>
                  </a:lnTo>
                  <a:lnTo>
                    <a:pt x="799337" y="690143"/>
                  </a:lnTo>
                  <a:lnTo>
                    <a:pt x="799418" y="689954"/>
                  </a:lnTo>
                  <a:lnTo>
                    <a:pt x="799499" y="689813"/>
                  </a:lnTo>
                  <a:lnTo>
                    <a:pt x="799627" y="689624"/>
                  </a:lnTo>
                  <a:lnTo>
                    <a:pt x="799708" y="689483"/>
                  </a:lnTo>
                  <a:lnTo>
                    <a:pt x="799789" y="689296"/>
                  </a:lnTo>
                  <a:lnTo>
                    <a:pt x="799882" y="689155"/>
                  </a:lnTo>
                  <a:lnTo>
                    <a:pt x="799963" y="688966"/>
                  </a:lnTo>
                  <a:lnTo>
                    <a:pt x="800091" y="688825"/>
                  </a:lnTo>
                  <a:lnTo>
                    <a:pt x="800172" y="688636"/>
                  </a:lnTo>
                  <a:lnTo>
                    <a:pt x="800253" y="688495"/>
                  </a:lnTo>
                  <a:lnTo>
                    <a:pt x="800346" y="688306"/>
                  </a:lnTo>
                  <a:lnTo>
                    <a:pt x="800427" y="688160"/>
                  </a:lnTo>
                  <a:lnTo>
                    <a:pt x="800555" y="687979"/>
                  </a:lnTo>
                  <a:lnTo>
                    <a:pt x="800636" y="687837"/>
                  </a:lnTo>
                  <a:lnTo>
                    <a:pt x="800717" y="687694"/>
                  </a:lnTo>
                  <a:lnTo>
                    <a:pt x="800810" y="687500"/>
                  </a:lnTo>
                  <a:lnTo>
                    <a:pt x="800891" y="687371"/>
                  </a:lnTo>
                  <a:lnTo>
                    <a:pt x="801019" y="687177"/>
                  </a:lnTo>
                  <a:lnTo>
                    <a:pt x="801100" y="687035"/>
                  </a:lnTo>
                  <a:lnTo>
                    <a:pt x="801181" y="686854"/>
                  </a:lnTo>
                  <a:lnTo>
                    <a:pt x="801262" y="686712"/>
                  </a:lnTo>
                  <a:lnTo>
                    <a:pt x="801355" y="686518"/>
                  </a:lnTo>
                  <a:lnTo>
                    <a:pt x="801483" y="686375"/>
                  </a:lnTo>
                  <a:lnTo>
                    <a:pt x="801564" y="686194"/>
                  </a:lnTo>
                  <a:lnTo>
                    <a:pt x="801645" y="686052"/>
                  </a:lnTo>
                  <a:lnTo>
                    <a:pt x="801726" y="685858"/>
                  </a:lnTo>
                  <a:lnTo>
                    <a:pt x="801819" y="685677"/>
                  </a:lnTo>
                  <a:lnTo>
                    <a:pt x="801935" y="685535"/>
                  </a:lnTo>
                  <a:lnTo>
                    <a:pt x="802028" y="685341"/>
                  </a:lnTo>
                  <a:lnTo>
                    <a:pt x="802109" y="685198"/>
                  </a:lnTo>
                  <a:lnTo>
                    <a:pt x="802190" y="685017"/>
                  </a:lnTo>
                  <a:lnTo>
                    <a:pt x="802271" y="684875"/>
                  </a:lnTo>
                  <a:lnTo>
                    <a:pt x="802399" y="684681"/>
                  </a:lnTo>
                  <a:lnTo>
                    <a:pt x="802492" y="684539"/>
                  </a:lnTo>
                  <a:lnTo>
                    <a:pt x="802573" y="684358"/>
                  </a:lnTo>
                  <a:lnTo>
                    <a:pt x="802654" y="684215"/>
                  </a:lnTo>
                  <a:lnTo>
                    <a:pt x="802735" y="684021"/>
                  </a:lnTo>
                  <a:lnTo>
                    <a:pt x="802863" y="683879"/>
                  </a:lnTo>
                  <a:lnTo>
                    <a:pt x="802944" y="683698"/>
                  </a:lnTo>
                  <a:lnTo>
                    <a:pt x="803037" y="683556"/>
                  </a:lnTo>
                  <a:lnTo>
                    <a:pt x="803118" y="683362"/>
                  </a:lnTo>
                  <a:lnTo>
                    <a:pt x="803199" y="683181"/>
                  </a:lnTo>
                  <a:lnTo>
                    <a:pt x="803327" y="683038"/>
                  </a:lnTo>
                  <a:lnTo>
                    <a:pt x="803408" y="682844"/>
                  </a:lnTo>
                  <a:lnTo>
                    <a:pt x="803489" y="682702"/>
                  </a:lnTo>
                  <a:lnTo>
                    <a:pt x="803582" y="682521"/>
                  </a:lnTo>
                  <a:lnTo>
                    <a:pt x="803663" y="682379"/>
                  </a:lnTo>
                  <a:lnTo>
                    <a:pt x="803791" y="682185"/>
                  </a:lnTo>
                  <a:lnTo>
                    <a:pt x="803872" y="682004"/>
                  </a:lnTo>
                  <a:lnTo>
                    <a:pt x="803953" y="681861"/>
                  </a:lnTo>
                  <a:lnTo>
                    <a:pt x="804046" y="681667"/>
                  </a:lnTo>
                  <a:lnTo>
                    <a:pt x="804127" y="681525"/>
                  </a:lnTo>
                  <a:lnTo>
                    <a:pt x="804255" y="681344"/>
                  </a:lnTo>
                  <a:lnTo>
                    <a:pt x="804336" y="681202"/>
                  </a:lnTo>
                  <a:lnTo>
                    <a:pt x="804417" y="681008"/>
                  </a:lnTo>
                  <a:lnTo>
                    <a:pt x="804510" y="680827"/>
                  </a:lnTo>
                  <a:lnTo>
                    <a:pt x="804591" y="680684"/>
                  </a:lnTo>
                  <a:lnTo>
                    <a:pt x="804719" y="680490"/>
                  </a:lnTo>
                  <a:lnTo>
                    <a:pt x="804800" y="680348"/>
                  </a:lnTo>
                  <a:lnTo>
                    <a:pt x="804881" y="680167"/>
                  </a:lnTo>
                  <a:lnTo>
                    <a:pt x="804963" y="679973"/>
                  </a:lnTo>
                  <a:lnTo>
                    <a:pt x="805055" y="679831"/>
                  </a:lnTo>
                  <a:lnTo>
                    <a:pt x="805183" y="679650"/>
                  </a:lnTo>
                  <a:lnTo>
                    <a:pt x="805264" y="679507"/>
                  </a:lnTo>
                  <a:lnTo>
                    <a:pt x="805345" y="679313"/>
                  </a:lnTo>
                  <a:lnTo>
                    <a:pt x="805427" y="679132"/>
                  </a:lnTo>
                  <a:lnTo>
                    <a:pt x="805519" y="678990"/>
                  </a:lnTo>
                  <a:lnTo>
                    <a:pt x="805635" y="678796"/>
                  </a:lnTo>
                  <a:lnTo>
                    <a:pt x="805728" y="678654"/>
                  </a:lnTo>
                  <a:lnTo>
                    <a:pt x="805809" y="678473"/>
                  </a:lnTo>
                  <a:lnTo>
                    <a:pt x="805891" y="678279"/>
                  </a:lnTo>
                  <a:lnTo>
                    <a:pt x="805972" y="678137"/>
                  </a:lnTo>
                  <a:lnTo>
                    <a:pt x="806099" y="677955"/>
                  </a:lnTo>
                  <a:lnTo>
                    <a:pt x="806192" y="677761"/>
                  </a:lnTo>
                  <a:lnTo>
                    <a:pt x="806273" y="677619"/>
                  </a:lnTo>
                  <a:lnTo>
                    <a:pt x="806355" y="677438"/>
                  </a:lnTo>
                  <a:lnTo>
                    <a:pt x="806436" y="677296"/>
                  </a:lnTo>
                  <a:lnTo>
                    <a:pt x="806563" y="677102"/>
                  </a:lnTo>
                  <a:lnTo>
                    <a:pt x="806645" y="676921"/>
                  </a:lnTo>
                  <a:lnTo>
                    <a:pt x="806737" y="676778"/>
                  </a:lnTo>
                  <a:lnTo>
                    <a:pt x="806819" y="676584"/>
                  </a:lnTo>
                  <a:lnTo>
                    <a:pt x="806900" y="676403"/>
                  </a:lnTo>
                  <a:lnTo>
                    <a:pt x="807027" y="676261"/>
                  </a:lnTo>
                  <a:lnTo>
                    <a:pt x="807109" y="676067"/>
                  </a:lnTo>
                  <a:lnTo>
                    <a:pt x="807190" y="675886"/>
                  </a:lnTo>
                  <a:lnTo>
                    <a:pt x="807283" y="675744"/>
                  </a:lnTo>
                  <a:lnTo>
                    <a:pt x="807364" y="675550"/>
                  </a:lnTo>
                  <a:lnTo>
                    <a:pt x="807491" y="675369"/>
                  </a:lnTo>
                  <a:lnTo>
                    <a:pt x="807573" y="675226"/>
                  </a:lnTo>
                  <a:lnTo>
                    <a:pt x="807654" y="675032"/>
                  </a:lnTo>
                  <a:lnTo>
                    <a:pt x="807747" y="674838"/>
                  </a:lnTo>
                  <a:lnTo>
                    <a:pt x="807828" y="674709"/>
                  </a:lnTo>
                  <a:lnTo>
                    <a:pt x="807955" y="674515"/>
                  </a:lnTo>
                  <a:lnTo>
                    <a:pt x="808037" y="674321"/>
                  </a:lnTo>
                  <a:lnTo>
                    <a:pt x="808118" y="674192"/>
                  </a:lnTo>
                  <a:lnTo>
                    <a:pt x="808211" y="673998"/>
                  </a:lnTo>
                  <a:lnTo>
                    <a:pt x="808292" y="673804"/>
                  </a:lnTo>
                  <a:lnTo>
                    <a:pt x="808419" y="673674"/>
                  </a:lnTo>
                  <a:lnTo>
                    <a:pt x="808501" y="673480"/>
                  </a:lnTo>
                  <a:lnTo>
                    <a:pt x="808582" y="673286"/>
                  </a:lnTo>
                  <a:lnTo>
                    <a:pt x="808663" y="673144"/>
                  </a:lnTo>
                  <a:lnTo>
                    <a:pt x="808756" y="672963"/>
                  </a:lnTo>
                  <a:lnTo>
                    <a:pt x="808883" y="672769"/>
                  </a:lnTo>
                  <a:lnTo>
                    <a:pt x="808965" y="672588"/>
                  </a:lnTo>
                  <a:lnTo>
                    <a:pt x="809046" y="672446"/>
                  </a:lnTo>
                  <a:lnTo>
                    <a:pt x="809127" y="672252"/>
                  </a:lnTo>
                  <a:lnTo>
                    <a:pt x="809220" y="672071"/>
                  </a:lnTo>
                  <a:lnTo>
                    <a:pt x="809336" y="671928"/>
                  </a:lnTo>
                  <a:lnTo>
                    <a:pt x="809429" y="671734"/>
                  </a:lnTo>
                  <a:lnTo>
                    <a:pt x="809510" y="671553"/>
                  </a:lnTo>
                  <a:lnTo>
                    <a:pt x="809591" y="671359"/>
                  </a:lnTo>
                  <a:lnTo>
                    <a:pt x="809672" y="671217"/>
                  </a:lnTo>
                  <a:lnTo>
                    <a:pt x="809800" y="671036"/>
                  </a:lnTo>
                  <a:lnTo>
                    <a:pt x="809893" y="670842"/>
                  </a:lnTo>
                  <a:lnTo>
                    <a:pt x="809974" y="670700"/>
                  </a:lnTo>
                </a:path>
                <a:path w="925195" h="787400">
                  <a:moveTo>
                    <a:pt x="809974" y="670700"/>
                  </a:moveTo>
                  <a:lnTo>
                    <a:pt x="810055" y="670519"/>
                  </a:lnTo>
                  <a:lnTo>
                    <a:pt x="810136" y="670325"/>
                  </a:lnTo>
                  <a:lnTo>
                    <a:pt x="810264" y="670144"/>
                  </a:lnTo>
                  <a:lnTo>
                    <a:pt x="810345" y="670001"/>
                  </a:lnTo>
                  <a:lnTo>
                    <a:pt x="810438" y="669807"/>
                  </a:lnTo>
                  <a:lnTo>
                    <a:pt x="810519" y="669626"/>
                  </a:lnTo>
                  <a:lnTo>
                    <a:pt x="810600" y="669432"/>
                  </a:lnTo>
                  <a:lnTo>
                    <a:pt x="810728" y="669290"/>
                  </a:lnTo>
                  <a:lnTo>
                    <a:pt x="811192" y="668397"/>
                  </a:lnTo>
                  <a:lnTo>
                    <a:pt x="811273" y="668203"/>
                  </a:lnTo>
                  <a:lnTo>
                    <a:pt x="811354" y="668022"/>
                  </a:lnTo>
                  <a:lnTo>
                    <a:pt x="811447" y="667880"/>
                  </a:lnTo>
                  <a:lnTo>
                    <a:pt x="811528" y="667686"/>
                  </a:lnTo>
                  <a:lnTo>
                    <a:pt x="811656" y="667505"/>
                  </a:lnTo>
                  <a:lnTo>
                    <a:pt x="811737" y="667311"/>
                  </a:lnTo>
                  <a:lnTo>
                    <a:pt x="811818" y="667169"/>
                  </a:lnTo>
                  <a:lnTo>
                    <a:pt x="811911" y="666988"/>
                  </a:lnTo>
                  <a:lnTo>
                    <a:pt x="811992" y="666794"/>
                  </a:lnTo>
                  <a:lnTo>
                    <a:pt x="812120" y="666613"/>
                  </a:lnTo>
                  <a:lnTo>
                    <a:pt x="812201" y="666419"/>
                  </a:lnTo>
                  <a:lnTo>
                    <a:pt x="812282" y="666276"/>
                  </a:lnTo>
                  <a:lnTo>
                    <a:pt x="812363" y="666095"/>
                  </a:lnTo>
                  <a:lnTo>
                    <a:pt x="812456" y="665901"/>
                  </a:lnTo>
                  <a:lnTo>
                    <a:pt x="812584" y="665707"/>
                  </a:lnTo>
                  <a:lnTo>
                    <a:pt x="812665" y="665526"/>
                  </a:lnTo>
                  <a:lnTo>
                    <a:pt x="812746" y="665384"/>
                  </a:lnTo>
                  <a:lnTo>
                    <a:pt x="812827" y="665190"/>
                  </a:lnTo>
                  <a:lnTo>
                    <a:pt x="812920" y="665009"/>
                  </a:lnTo>
                  <a:lnTo>
                    <a:pt x="813036" y="664815"/>
                  </a:lnTo>
                  <a:lnTo>
                    <a:pt x="813129" y="664634"/>
                  </a:lnTo>
                  <a:lnTo>
                    <a:pt x="813210" y="664492"/>
                  </a:lnTo>
                  <a:lnTo>
                    <a:pt x="813291" y="664298"/>
                  </a:lnTo>
                  <a:lnTo>
                    <a:pt x="813373" y="664116"/>
                  </a:lnTo>
                  <a:lnTo>
                    <a:pt x="813500" y="663922"/>
                  </a:lnTo>
                  <a:lnTo>
                    <a:pt x="813593" y="663741"/>
                  </a:lnTo>
                  <a:lnTo>
                    <a:pt x="813674" y="663599"/>
                  </a:lnTo>
                  <a:lnTo>
                    <a:pt x="813755" y="663405"/>
                  </a:lnTo>
                  <a:lnTo>
                    <a:pt x="813837" y="663224"/>
                  </a:lnTo>
                  <a:lnTo>
                    <a:pt x="813964" y="663030"/>
                  </a:lnTo>
                  <a:lnTo>
                    <a:pt x="814045" y="662836"/>
                  </a:lnTo>
                  <a:lnTo>
                    <a:pt x="814138" y="662655"/>
                  </a:lnTo>
                  <a:lnTo>
                    <a:pt x="814219" y="662513"/>
                  </a:lnTo>
                  <a:lnTo>
                    <a:pt x="814301" y="662319"/>
                  </a:lnTo>
                  <a:lnTo>
                    <a:pt x="814428" y="662138"/>
                  </a:lnTo>
                  <a:lnTo>
                    <a:pt x="814892" y="661245"/>
                  </a:lnTo>
                  <a:lnTo>
                    <a:pt x="814973" y="661051"/>
                  </a:lnTo>
                  <a:lnTo>
                    <a:pt x="815055" y="660870"/>
                  </a:lnTo>
                  <a:lnTo>
                    <a:pt x="815147" y="660676"/>
                  </a:lnTo>
                  <a:lnTo>
                    <a:pt x="815229" y="660482"/>
                  </a:lnTo>
                  <a:lnTo>
                    <a:pt x="815356" y="660301"/>
                  </a:lnTo>
                  <a:lnTo>
                    <a:pt x="815438" y="660159"/>
                  </a:lnTo>
                  <a:lnTo>
                    <a:pt x="815519" y="659965"/>
                  </a:lnTo>
                  <a:lnTo>
                    <a:pt x="815612" y="659784"/>
                  </a:lnTo>
                  <a:lnTo>
                    <a:pt x="815693" y="659590"/>
                  </a:lnTo>
                  <a:lnTo>
                    <a:pt x="815820" y="659409"/>
                  </a:lnTo>
                  <a:lnTo>
                    <a:pt x="815902" y="659215"/>
                  </a:lnTo>
                  <a:lnTo>
                    <a:pt x="815983" y="659034"/>
                  </a:lnTo>
                  <a:lnTo>
                    <a:pt x="816064" y="658840"/>
                  </a:lnTo>
                  <a:lnTo>
                    <a:pt x="816157" y="658697"/>
                  </a:lnTo>
                  <a:lnTo>
                    <a:pt x="816284" y="658516"/>
                  </a:lnTo>
                  <a:lnTo>
                    <a:pt x="816366" y="658322"/>
                  </a:lnTo>
                  <a:lnTo>
                    <a:pt x="816447" y="658141"/>
                  </a:lnTo>
                  <a:lnTo>
                    <a:pt x="816528" y="657947"/>
                  </a:lnTo>
                  <a:lnTo>
                    <a:pt x="816621" y="657753"/>
                  </a:lnTo>
                  <a:lnTo>
                    <a:pt x="816737" y="657572"/>
                  </a:lnTo>
                  <a:lnTo>
                    <a:pt x="816830" y="657378"/>
                  </a:lnTo>
                  <a:lnTo>
                    <a:pt x="816911" y="657197"/>
                  </a:lnTo>
                  <a:lnTo>
                    <a:pt x="816992" y="657055"/>
                  </a:lnTo>
                  <a:lnTo>
                    <a:pt x="817073" y="656861"/>
                  </a:lnTo>
                  <a:lnTo>
                    <a:pt x="817201" y="656680"/>
                  </a:lnTo>
                  <a:lnTo>
                    <a:pt x="817294" y="656486"/>
                  </a:lnTo>
                  <a:lnTo>
                    <a:pt x="817375" y="656305"/>
                  </a:lnTo>
                  <a:lnTo>
                    <a:pt x="817456" y="656111"/>
                  </a:lnTo>
                  <a:lnTo>
                    <a:pt x="817537" y="655917"/>
                  </a:lnTo>
                  <a:lnTo>
                    <a:pt x="817665" y="655735"/>
                  </a:lnTo>
                  <a:lnTo>
                    <a:pt x="817746" y="655541"/>
                  </a:lnTo>
                  <a:lnTo>
                    <a:pt x="817839" y="655360"/>
                  </a:lnTo>
                  <a:lnTo>
                    <a:pt x="817920" y="655166"/>
                  </a:lnTo>
                  <a:lnTo>
                    <a:pt x="818001" y="655024"/>
                  </a:lnTo>
                  <a:lnTo>
                    <a:pt x="818129" y="654843"/>
                  </a:lnTo>
                  <a:lnTo>
                    <a:pt x="818210" y="654649"/>
                  </a:lnTo>
                  <a:lnTo>
                    <a:pt x="818291" y="654468"/>
                  </a:lnTo>
                  <a:lnTo>
                    <a:pt x="818384" y="654274"/>
                  </a:lnTo>
                  <a:lnTo>
                    <a:pt x="818465" y="654093"/>
                  </a:lnTo>
                  <a:lnTo>
                    <a:pt x="818593" y="653899"/>
                  </a:lnTo>
                  <a:lnTo>
                    <a:pt x="818674" y="653705"/>
                  </a:lnTo>
                  <a:lnTo>
                    <a:pt x="818755" y="653524"/>
                  </a:lnTo>
                  <a:lnTo>
                    <a:pt x="818848" y="653330"/>
                  </a:lnTo>
                  <a:lnTo>
                    <a:pt x="818929" y="653149"/>
                  </a:lnTo>
                  <a:lnTo>
                    <a:pt x="819057" y="652955"/>
                  </a:lnTo>
                  <a:lnTo>
                    <a:pt x="819138" y="652774"/>
                  </a:lnTo>
                  <a:lnTo>
                    <a:pt x="819219" y="652580"/>
                  </a:lnTo>
                  <a:lnTo>
                    <a:pt x="819312" y="652399"/>
                  </a:lnTo>
                  <a:lnTo>
                    <a:pt x="819393" y="652205"/>
                  </a:lnTo>
                  <a:lnTo>
                    <a:pt x="819521" y="652011"/>
                  </a:lnTo>
                  <a:lnTo>
                    <a:pt x="819602" y="651868"/>
                  </a:lnTo>
                  <a:lnTo>
                    <a:pt x="819683" y="651687"/>
                  </a:lnTo>
                  <a:lnTo>
                    <a:pt x="819764" y="651493"/>
                  </a:lnTo>
                  <a:lnTo>
                    <a:pt x="819857" y="651312"/>
                  </a:lnTo>
                  <a:lnTo>
                    <a:pt x="819985" y="651118"/>
                  </a:lnTo>
                  <a:lnTo>
                    <a:pt x="820066" y="650937"/>
                  </a:lnTo>
                  <a:lnTo>
                    <a:pt x="820147" y="650743"/>
                  </a:lnTo>
                  <a:lnTo>
                    <a:pt x="820228" y="650562"/>
                  </a:lnTo>
                  <a:lnTo>
                    <a:pt x="820321" y="650368"/>
                  </a:lnTo>
                  <a:lnTo>
                    <a:pt x="820437" y="650174"/>
                  </a:lnTo>
                  <a:lnTo>
                    <a:pt x="820530" y="649993"/>
                  </a:lnTo>
                  <a:lnTo>
                    <a:pt x="820611" y="649799"/>
                  </a:lnTo>
                  <a:lnTo>
                    <a:pt x="820692" y="649618"/>
                  </a:lnTo>
                  <a:lnTo>
                    <a:pt x="820774" y="649424"/>
                  </a:lnTo>
                  <a:lnTo>
                    <a:pt x="820901" y="649243"/>
                  </a:lnTo>
                  <a:lnTo>
                    <a:pt x="820994" y="649049"/>
                  </a:lnTo>
                  <a:lnTo>
                    <a:pt x="821075" y="648868"/>
                  </a:lnTo>
                  <a:lnTo>
                    <a:pt x="821156" y="648674"/>
                  </a:lnTo>
                  <a:lnTo>
                    <a:pt x="821238" y="648480"/>
                  </a:lnTo>
                  <a:lnTo>
                    <a:pt x="821365" y="648299"/>
                  </a:lnTo>
                  <a:lnTo>
                    <a:pt x="821446" y="648105"/>
                  </a:lnTo>
                  <a:lnTo>
                    <a:pt x="821539" y="647924"/>
                  </a:lnTo>
                  <a:lnTo>
                    <a:pt x="821620" y="647730"/>
                  </a:lnTo>
                  <a:lnTo>
                    <a:pt x="821702" y="647548"/>
                  </a:lnTo>
                  <a:lnTo>
                    <a:pt x="821829" y="647354"/>
                  </a:lnTo>
                  <a:lnTo>
                    <a:pt x="821910" y="647173"/>
                  </a:lnTo>
                  <a:lnTo>
                    <a:pt x="821992" y="646979"/>
                  </a:lnTo>
                  <a:lnTo>
                    <a:pt x="822084" y="646785"/>
                  </a:lnTo>
                  <a:lnTo>
                    <a:pt x="822166" y="646604"/>
                  </a:lnTo>
                  <a:lnTo>
                    <a:pt x="822293" y="646410"/>
                  </a:lnTo>
                  <a:lnTo>
                    <a:pt x="822374" y="646229"/>
                  </a:lnTo>
                  <a:lnTo>
                    <a:pt x="822456" y="646035"/>
                  </a:lnTo>
                  <a:lnTo>
                    <a:pt x="822548" y="645854"/>
                  </a:lnTo>
                  <a:lnTo>
                    <a:pt x="822630" y="645660"/>
                  </a:lnTo>
                  <a:lnTo>
                    <a:pt x="822757" y="645479"/>
                  </a:lnTo>
                  <a:lnTo>
                    <a:pt x="822838" y="645285"/>
                  </a:lnTo>
                  <a:lnTo>
                    <a:pt x="822920" y="645052"/>
                  </a:lnTo>
                  <a:lnTo>
                    <a:pt x="823012" y="644858"/>
                  </a:lnTo>
                  <a:lnTo>
                    <a:pt x="823094" y="644677"/>
                  </a:lnTo>
                  <a:lnTo>
                    <a:pt x="823221" y="644483"/>
                  </a:lnTo>
                  <a:lnTo>
                    <a:pt x="823302" y="644302"/>
                  </a:lnTo>
                  <a:lnTo>
                    <a:pt x="823384" y="644108"/>
                  </a:lnTo>
                  <a:lnTo>
                    <a:pt x="823465" y="643914"/>
                  </a:lnTo>
                  <a:lnTo>
                    <a:pt x="823558" y="643733"/>
                  </a:lnTo>
                  <a:lnTo>
                    <a:pt x="823685" y="643539"/>
                  </a:lnTo>
                  <a:lnTo>
                    <a:pt x="823766" y="643358"/>
                  </a:lnTo>
                  <a:lnTo>
                    <a:pt x="823848" y="643164"/>
                  </a:lnTo>
                  <a:lnTo>
                    <a:pt x="823929" y="642983"/>
                  </a:lnTo>
                  <a:lnTo>
                    <a:pt x="824022" y="642789"/>
                  </a:lnTo>
                  <a:lnTo>
                    <a:pt x="824138" y="642608"/>
                  </a:lnTo>
                  <a:lnTo>
                    <a:pt x="824230" y="642414"/>
                  </a:lnTo>
                  <a:lnTo>
                    <a:pt x="824312" y="642220"/>
                  </a:lnTo>
                  <a:lnTo>
                    <a:pt x="824393" y="642039"/>
                  </a:lnTo>
                  <a:lnTo>
                    <a:pt x="824474" y="641845"/>
                  </a:lnTo>
                  <a:lnTo>
                    <a:pt x="824602" y="641612"/>
                  </a:lnTo>
                  <a:lnTo>
                    <a:pt x="824694" y="641431"/>
                  </a:lnTo>
                  <a:lnTo>
                    <a:pt x="824776" y="641237"/>
                  </a:lnTo>
                  <a:lnTo>
                    <a:pt x="824857" y="641043"/>
                  </a:lnTo>
                  <a:lnTo>
                    <a:pt x="824938" y="640862"/>
                  </a:lnTo>
                  <a:lnTo>
                    <a:pt x="825066" y="640668"/>
                  </a:lnTo>
                  <a:lnTo>
                    <a:pt x="825147" y="640487"/>
                  </a:lnTo>
                  <a:lnTo>
                    <a:pt x="825240" y="640293"/>
                  </a:lnTo>
                  <a:lnTo>
                    <a:pt x="825321" y="640112"/>
                  </a:lnTo>
                  <a:lnTo>
                    <a:pt x="825402" y="639918"/>
                  </a:lnTo>
                  <a:lnTo>
                    <a:pt x="825530" y="639737"/>
                  </a:lnTo>
                  <a:lnTo>
                    <a:pt x="825611" y="639491"/>
                  </a:lnTo>
                  <a:lnTo>
                    <a:pt x="825692" y="639310"/>
                  </a:lnTo>
                  <a:lnTo>
                    <a:pt x="825785" y="639116"/>
                  </a:lnTo>
                  <a:lnTo>
                    <a:pt x="825866" y="638935"/>
                  </a:lnTo>
                  <a:lnTo>
                    <a:pt x="825994" y="638741"/>
                  </a:lnTo>
                  <a:lnTo>
                    <a:pt x="826075" y="638560"/>
                  </a:lnTo>
                  <a:lnTo>
                    <a:pt x="826156" y="638366"/>
                  </a:lnTo>
                  <a:lnTo>
                    <a:pt x="826249" y="638172"/>
                  </a:lnTo>
                  <a:lnTo>
                    <a:pt x="826330" y="637990"/>
                  </a:lnTo>
                  <a:lnTo>
                    <a:pt x="826458" y="637758"/>
                  </a:lnTo>
                  <a:lnTo>
                    <a:pt x="826539" y="637564"/>
                  </a:lnTo>
                  <a:lnTo>
                    <a:pt x="826620" y="637383"/>
                  </a:lnTo>
                  <a:lnTo>
                    <a:pt x="826701" y="637189"/>
                  </a:lnTo>
                  <a:lnTo>
                    <a:pt x="826794" y="636995"/>
                  </a:lnTo>
                  <a:lnTo>
                    <a:pt x="826922" y="636814"/>
                  </a:lnTo>
                  <a:lnTo>
                    <a:pt x="827003" y="636620"/>
                  </a:lnTo>
                  <a:lnTo>
                    <a:pt x="827084" y="636438"/>
                  </a:lnTo>
                  <a:lnTo>
                    <a:pt x="827165" y="636206"/>
                  </a:lnTo>
                  <a:lnTo>
                    <a:pt x="827258" y="636012"/>
                  </a:lnTo>
                  <a:lnTo>
                    <a:pt x="827386" y="635818"/>
                  </a:lnTo>
                  <a:lnTo>
                    <a:pt x="827467" y="635637"/>
                  </a:lnTo>
                  <a:lnTo>
                    <a:pt x="827548" y="635443"/>
                  </a:lnTo>
                  <a:lnTo>
                    <a:pt x="827629" y="635261"/>
                  </a:lnTo>
                  <a:lnTo>
                    <a:pt x="827722" y="635067"/>
                  </a:lnTo>
                  <a:lnTo>
                    <a:pt x="827838" y="634835"/>
                  </a:lnTo>
                  <a:lnTo>
                    <a:pt x="827931" y="634641"/>
                  </a:lnTo>
                  <a:lnTo>
                    <a:pt x="828012" y="634460"/>
                  </a:lnTo>
                  <a:lnTo>
                    <a:pt x="828093" y="634266"/>
                  </a:lnTo>
                  <a:lnTo>
                    <a:pt x="828174" y="634085"/>
                  </a:lnTo>
                  <a:lnTo>
                    <a:pt x="828302" y="633891"/>
                  </a:lnTo>
                  <a:lnTo>
                    <a:pt x="828395" y="633709"/>
                  </a:lnTo>
                </a:path>
                <a:path w="925195" h="787400">
                  <a:moveTo>
                    <a:pt x="828395" y="633709"/>
                  </a:moveTo>
                  <a:lnTo>
                    <a:pt x="828476" y="633477"/>
                  </a:lnTo>
                  <a:lnTo>
                    <a:pt x="828557" y="633283"/>
                  </a:lnTo>
                  <a:lnTo>
                    <a:pt x="828638" y="633089"/>
                  </a:lnTo>
                  <a:lnTo>
                    <a:pt x="828766" y="632908"/>
                  </a:lnTo>
                  <a:lnTo>
                    <a:pt x="828847" y="632714"/>
                  </a:lnTo>
                  <a:lnTo>
                    <a:pt x="828940" y="632532"/>
                  </a:lnTo>
                  <a:lnTo>
                    <a:pt x="829021" y="632300"/>
                  </a:lnTo>
                  <a:lnTo>
                    <a:pt x="829102" y="632106"/>
                  </a:lnTo>
                  <a:lnTo>
                    <a:pt x="829230" y="631912"/>
                  </a:lnTo>
                  <a:lnTo>
                    <a:pt x="829311" y="631731"/>
                  </a:lnTo>
                  <a:lnTo>
                    <a:pt x="829404" y="631537"/>
                  </a:lnTo>
                  <a:lnTo>
                    <a:pt x="829485" y="631304"/>
                  </a:lnTo>
                  <a:lnTo>
                    <a:pt x="829566" y="631123"/>
                  </a:lnTo>
                  <a:lnTo>
                    <a:pt x="829694" y="630929"/>
                  </a:lnTo>
                  <a:lnTo>
                    <a:pt x="829775" y="630735"/>
                  </a:lnTo>
                  <a:lnTo>
                    <a:pt x="829856" y="630554"/>
                  </a:lnTo>
                  <a:lnTo>
                    <a:pt x="829949" y="630360"/>
                  </a:lnTo>
                  <a:lnTo>
                    <a:pt x="830030" y="630127"/>
                  </a:lnTo>
                  <a:lnTo>
                    <a:pt x="830158" y="629946"/>
                  </a:lnTo>
                  <a:lnTo>
                    <a:pt x="830239" y="629752"/>
                  </a:lnTo>
                  <a:lnTo>
                    <a:pt x="830320" y="629558"/>
                  </a:lnTo>
                  <a:lnTo>
                    <a:pt x="830402" y="629377"/>
                  </a:lnTo>
                  <a:lnTo>
                    <a:pt x="830494" y="629144"/>
                  </a:lnTo>
                  <a:lnTo>
                    <a:pt x="830622" y="628950"/>
                  </a:lnTo>
                  <a:lnTo>
                    <a:pt x="830703" y="628769"/>
                  </a:lnTo>
                  <a:lnTo>
                    <a:pt x="830784" y="628575"/>
                  </a:lnTo>
                  <a:lnTo>
                    <a:pt x="830866" y="628342"/>
                  </a:lnTo>
                  <a:lnTo>
                    <a:pt x="830958" y="628148"/>
                  </a:lnTo>
                  <a:lnTo>
                    <a:pt x="831086" y="627967"/>
                  </a:lnTo>
                  <a:lnTo>
                    <a:pt x="831167" y="627773"/>
                  </a:lnTo>
                  <a:lnTo>
                    <a:pt x="831248" y="627592"/>
                  </a:lnTo>
                  <a:lnTo>
                    <a:pt x="831330" y="627346"/>
                  </a:lnTo>
                  <a:lnTo>
                    <a:pt x="831422" y="627165"/>
                  </a:lnTo>
                  <a:lnTo>
                    <a:pt x="831538" y="626971"/>
                  </a:lnTo>
                  <a:lnTo>
                    <a:pt x="831631" y="626790"/>
                  </a:lnTo>
                  <a:lnTo>
                    <a:pt x="831712" y="626557"/>
                  </a:lnTo>
                  <a:lnTo>
                    <a:pt x="831794" y="626363"/>
                  </a:lnTo>
                  <a:lnTo>
                    <a:pt x="831875" y="626169"/>
                  </a:lnTo>
                  <a:lnTo>
                    <a:pt x="832002" y="625988"/>
                  </a:lnTo>
                  <a:lnTo>
                    <a:pt x="832095" y="625794"/>
                  </a:lnTo>
                  <a:lnTo>
                    <a:pt x="832176" y="625561"/>
                  </a:lnTo>
                  <a:lnTo>
                    <a:pt x="832258" y="625380"/>
                  </a:lnTo>
                  <a:lnTo>
                    <a:pt x="832339" y="625186"/>
                  </a:lnTo>
                  <a:lnTo>
                    <a:pt x="832466" y="624992"/>
                  </a:lnTo>
                  <a:lnTo>
                    <a:pt x="832548" y="624759"/>
                  </a:lnTo>
                  <a:lnTo>
                    <a:pt x="832640" y="624578"/>
                  </a:lnTo>
                  <a:lnTo>
                    <a:pt x="832722" y="624384"/>
                  </a:lnTo>
                  <a:lnTo>
                    <a:pt x="832803" y="624203"/>
                  </a:lnTo>
                  <a:lnTo>
                    <a:pt x="832930" y="623957"/>
                  </a:lnTo>
                  <a:lnTo>
                    <a:pt x="833012" y="623776"/>
                  </a:lnTo>
                  <a:lnTo>
                    <a:pt x="833104" y="623582"/>
                  </a:lnTo>
                  <a:lnTo>
                    <a:pt x="833186" y="623401"/>
                  </a:lnTo>
                  <a:lnTo>
                    <a:pt x="833267" y="623156"/>
                  </a:lnTo>
                  <a:lnTo>
                    <a:pt x="833394" y="622975"/>
                  </a:lnTo>
                  <a:lnTo>
                    <a:pt x="833476" y="622781"/>
                  </a:lnTo>
                  <a:lnTo>
                    <a:pt x="833557" y="622548"/>
                  </a:lnTo>
                  <a:lnTo>
                    <a:pt x="833650" y="622367"/>
                  </a:lnTo>
                  <a:lnTo>
                    <a:pt x="833731" y="622173"/>
                  </a:lnTo>
                  <a:lnTo>
                    <a:pt x="833858" y="621992"/>
                  </a:lnTo>
                  <a:lnTo>
                    <a:pt x="833940" y="621746"/>
                  </a:lnTo>
                  <a:lnTo>
                    <a:pt x="834021" y="621565"/>
                  </a:lnTo>
                  <a:lnTo>
                    <a:pt x="834102" y="621371"/>
                  </a:lnTo>
                  <a:lnTo>
                    <a:pt x="834195" y="621190"/>
                  </a:lnTo>
                  <a:lnTo>
                    <a:pt x="834322" y="620944"/>
                  </a:lnTo>
                  <a:lnTo>
                    <a:pt x="834404" y="620763"/>
                  </a:lnTo>
                  <a:lnTo>
                    <a:pt x="834485" y="620569"/>
                  </a:lnTo>
                  <a:lnTo>
                    <a:pt x="834566" y="620336"/>
                  </a:lnTo>
                  <a:lnTo>
                    <a:pt x="834659" y="620155"/>
                  </a:lnTo>
                  <a:lnTo>
                    <a:pt x="834786" y="619961"/>
                  </a:lnTo>
                  <a:lnTo>
                    <a:pt x="834868" y="619728"/>
                  </a:lnTo>
                  <a:lnTo>
                    <a:pt x="834949" y="619534"/>
                  </a:lnTo>
                  <a:lnTo>
                    <a:pt x="835030" y="619353"/>
                  </a:lnTo>
                  <a:lnTo>
                    <a:pt x="835123" y="619159"/>
                  </a:lnTo>
                  <a:lnTo>
                    <a:pt x="835239" y="618926"/>
                  </a:lnTo>
                  <a:lnTo>
                    <a:pt x="835332" y="618732"/>
                  </a:lnTo>
                  <a:lnTo>
                    <a:pt x="835413" y="618551"/>
                  </a:lnTo>
                  <a:lnTo>
                    <a:pt x="835494" y="618318"/>
                  </a:lnTo>
                  <a:lnTo>
                    <a:pt x="835575" y="618124"/>
                  </a:lnTo>
                  <a:lnTo>
                    <a:pt x="835703" y="617943"/>
                  </a:lnTo>
                  <a:lnTo>
                    <a:pt x="835796" y="617698"/>
                  </a:lnTo>
                  <a:lnTo>
                    <a:pt x="835877" y="617517"/>
                  </a:lnTo>
                  <a:lnTo>
                    <a:pt x="835958" y="617323"/>
                  </a:lnTo>
                  <a:lnTo>
                    <a:pt x="836039" y="617090"/>
                  </a:lnTo>
                  <a:lnTo>
                    <a:pt x="836167" y="616896"/>
                  </a:lnTo>
                  <a:lnTo>
                    <a:pt x="836248" y="616715"/>
                  </a:lnTo>
                  <a:lnTo>
                    <a:pt x="836341" y="616482"/>
                  </a:lnTo>
                  <a:lnTo>
                    <a:pt x="836422" y="616288"/>
                  </a:lnTo>
                  <a:lnTo>
                    <a:pt x="836503" y="616107"/>
                  </a:lnTo>
                  <a:lnTo>
                    <a:pt x="836631" y="615861"/>
                  </a:lnTo>
                  <a:lnTo>
                    <a:pt x="836712" y="615680"/>
                  </a:lnTo>
                  <a:lnTo>
                    <a:pt x="836805" y="615486"/>
                  </a:lnTo>
                  <a:lnTo>
                    <a:pt x="836886" y="615253"/>
                  </a:lnTo>
                  <a:lnTo>
                    <a:pt x="836967" y="615072"/>
                  </a:lnTo>
                  <a:lnTo>
                    <a:pt x="837095" y="614878"/>
                  </a:lnTo>
                  <a:lnTo>
                    <a:pt x="837176" y="614645"/>
                  </a:lnTo>
                  <a:lnTo>
                    <a:pt x="837257" y="614451"/>
                  </a:lnTo>
                  <a:lnTo>
                    <a:pt x="837350" y="614270"/>
                  </a:lnTo>
                  <a:lnTo>
                    <a:pt x="837431" y="614024"/>
                  </a:lnTo>
                  <a:lnTo>
                    <a:pt x="837559" y="613843"/>
                  </a:lnTo>
                  <a:lnTo>
                    <a:pt x="837640" y="613649"/>
                  </a:lnTo>
                  <a:lnTo>
                    <a:pt x="837721" y="613417"/>
                  </a:lnTo>
                  <a:lnTo>
                    <a:pt x="837802" y="613235"/>
                  </a:lnTo>
                  <a:lnTo>
                    <a:pt x="837895" y="613041"/>
                  </a:lnTo>
                  <a:lnTo>
                    <a:pt x="838023" y="612809"/>
                  </a:lnTo>
                  <a:lnTo>
                    <a:pt x="838104" y="612615"/>
                  </a:lnTo>
                  <a:lnTo>
                    <a:pt x="838185" y="612434"/>
                  </a:lnTo>
                  <a:lnTo>
                    <a:pt x="838266" y="612201"/>
                  </a:lnTo>
                  <a:lnTo>
                    <a:pt x="838359" y="612007"/>
                  </a:lnTo>
                  <a:lnTo>
                    <a:pt x="838487" y="611774"/>
                  </a:lnTo>
                  <a:lnTo>
                    <a:pt x="838568" y="611580"/>
                  </a:lnTo>
                  <a:lnTo>
                    <a:pt x="838649" y="611399"/>
                  </a:lnTo>
                  <a:lnTo>
                    <a:pt x="838730" y="611153"/>
                  </a:lnTo>
                  <a:lnTo>
                    <a:pt x="838823" y="610972"/>
                  </a:lnTo>
                  <a:lnTo>
                    <a:pt x="838939" y="610778"/>
                  </a:lnTo>
                  <a:lnTo>
                    <a:pt x="839032" y="610545"/>
                  </a:lnTo>
                  <a:lnTo>
                    <a:pt x="839113" y="610364"/>
                  </a:lnTo>
                  <a:lnTo>
                    <a:pt x="839194" y="610118"/>
                  </a:lnTo>
                  <a:lnTo>
                    <a:pt x="839276" y="609937"/>
                  </a:lnTo>
                  <a:lnTo>
                    <a:pt x="839403" y="609743"/>
                  </a:lnTo>
                  <a:lnTo>
                    <a:pt x="839496" y="609511"/>
                  </a:lnTo>
                  <a:lnTo>
                    <a:pt x="839577" y="609330"/>
                  </a:lnTo>
                  <a:lnTo>
                    <a:pt x="839658" y="609084"/>
                  </a:lnTo>
                  <a:lnTo>
                    <a:pt x="839740" y="608903"/>
                  </a:lnTo>
                  <a:lnTo>
                    <a:pt x="839867" y="608709"/>
                  </a:lnTo>
                  <a:lnTo>
                    <a:pt x="839948" y="608476"/>
                  </a:lnTo>
                  <a:lnTo>
                    <a:pt x="840041" y="608282"/>
                  </a:lnTo>
                  <a:lnTo>
                    <a:pt x="840122" y="608049"/>
                  </a:lnTo>
                  <a:lnTo>
                    <a:pt x="840204" y="607868"/>
                  </a:lnTo>
                  <a:lnTo>
                    <a:pt x="840331" y="607674"/>
                  </a:lnTo>
                  <a:lnTo>
                    <a:pt x="840412" y="607441"/>
                  </a:lnTo>
                  <a:lnTo>
                    <a:pt x="840505" y="607247"/>
                  </a:lnTo>
                  <a:lnTo>
                    <a:pt x="840586" y="607014"/>
                  </a:lnTo>
                  <a:lnTo>
                    <a:pt x="840668" y="606833"/>
                  </a:lnTo>
                  <a:lnTo>
                    <a:pt x="840795" y="606639"/>
                  </a:lnTo>
                  <a:lnTo>
                    <a:pt x="840876" y="606407"/>
                  </a:lnTo>
                  <a:lnTo>
                    <a:pt x="840958" y="606212"/>
                  </a:lnTo>
                  <a:lnTo>
                    <a:pt x="841050" y="605980"/>
                  </a:lnTo>
                  <a:lnTo>
                    <a:pt x="841132" y="605799"/>
                  </a:lnTo>
                  <a:lnTo>
                    <a:pt x="841259" y="605553"/>
                  </a:lnTo>
                  <a:lnTo>
                    <a:pt x="841340" y="605372"/>
                  </a:lnTo>
                  <a:lnTo>
                    <a:pt x="841422" y="605178"/>
                  </a:lnTo>
                  <a:lnTo>
                    <a:pt x="841503" y="604945"/>
                  </a:lnTo>
                  <a:lnTo>
                    <a:pt x="841596" y="604764"/>
                  </a:lnTo>
                  <a:lnTo>
                    <a:pt x="841723" y="604518"/>
                  </a:lnTo>
                  <a:lnTo>
                    <a:pt x="841804" y="604337"/>
                  </a:lnTo>
                  <a:lnTo>
                    <a:pt x="841886" y="604104"/>
                  </a:lnTo>
                  <a:lnTo>
                    <a:pt x="841967" y="603910"/>
                  </a:lnTo>
                  <a:lnTo>
                    <a:pt x="842060" y="603716"/>
                  </a:lnTo>
                  <a:lnTo>
                    <a:pt x="842187" y="603483"/>
                  </a:lnTo>
                  <a:lnTo>
                    <a:pt x="842268" y="603302"/>
                  </a:lnTo>
                  <a:lnTo>
                    <a:pt x="842350" y="603057"/>
                  </a:lnTo>
                  <a:lnTo>
                    <a:pt x="842431" y="602876"/>
                  </a:lnTo>
                  <a:lnTo>
                    <a:pt x="842524" y="602643"/>
                  </a:lnTo>
                  <a:lnTo>
                    <a:pt x="842640" y="602449"/>
                  </a:lnTo>
                  <a:lnTo>
                    <a:pt x="842732" y="602216"/>
                  </a:lnTo>
                  <a:lnTo>
                    <a:pt x="842814" y="602022"/>
                  </a:lnTo>
                  <a:lnTo>
                    <a:pt x="842895" y="601841"/>
                  </a:lnTo>
                  <a:lnTo>
                    <a:pt x="842976" y="601608"/>
                  </a:lnTo>
                  <a:lnTo>
                    <a:pt x="843104" y="601414"/>
                  </a:lnTo>
                  <a:lnTo>
                    <a:pt x="843196" y="601181"/>
                  </a:lnTo>
                  <a:lnTo>
                    <a:pt x="843278" y="600987"/>
                  </a:lnTo>
                  <a:lnTo>
                    <a:pt x="843359" y="600754"/>
                  </a:lnTo>
                  <a:lnTo>
                    <a:pt x="843440" y="600573"/>
                  </a:lnTo>
                  <a:lnTo>
                    <a:pt x="843568" y="600328"/>
                  </a:lnTo>
                  <a:lnTo>
                    <a:pt x="843649" y="600147"/>
                  </a:lnTo>
                  <a:lnTo>
                    <a:pt x="843742" y="599914"/>
                  </a:lnTo>
                  <a:lnTo>
                    <a:pt x="843823" y="599720"/>
                  </a:lnTo>
                  <a:lnTo>
                    <a:pt x="843904" y="599487"/>
                  </a:lnTo>
                  <a:lnTo>
                    <a:pt x="844032" y="599293"/>
                  </a:lnTo>
                  <a:lnTo>
                    <a:pt x="844113" y="599060"/>
                  </a:lnTo>
                  <a:lnTo>
                    <a:pt x="844206" y="598879"/>
                  </a:lnTo>
                  <a:lnTo>
                    <a:pt x="844287" y="598685"/>
                  </a:lnTo>
                  <a:lnTo>
                    <a:pt x="844368" y="598452"/>
                  </a:lnTo>
                  <a:lnTo>
                    <a:pt x="844496" y="598258"/>
                  </a:lnTo>
                  <a:lnTo>
                    <a:pt x="844577" y="598025"/>
                  </a:lnTo>
                  <a:lnTo>
                    <a:pt x="844658" y="597844"/>
                  </a:lnTo>
                  <a:lnTo>
                    <a:pt x="844751" y="597599"/>
                  </a:lnTo>
                  <a:lnTo>
                    <a:pt x="844832" y="597418"/>
                  </a:lnTo>
                  <a:lnTo>
                    <a:pt x="844960" y="597185"/>
                  </a:lnTo>
                  <a:lnTo>
                    <a:pt x="845041" y="596991"/>
                  </a:lnTo>
                  <a:lnTo>
                    <a:pt x="845122" y="596758"/>
                  </a:lnTo>
                  <a:lnTo>
                    <a:pt x="845203" y="596564"/>
                  </a:lnTo>
                  <a:lnTo>
                    <a:pt x="845296" y="596331"/>
                  </a:lnTo>
                  <a:lnTo>
                    <a:pt x="845424" y="596150"/>
                  </a:lnTo>
                  <a:lnTo>
                    <a:pt x="845505" y="595904"/>
                  </a:lnTo>
                  <a:lnTo>
                    <a:pt x="845586" y="595723"/>
                  </a:lnTo>
                  <a:lnTo>
                    <a:pt x="845667" y="595491"/>
                  </a:lnTo>
                  <a:lnTo>
                    <a:pt x="845760" y="595296"/>
                  </a:lnTo>
                  <a:lnTo>
                    <a:pt x="845876" y="595064"/>
                  </a:lnTo>
                  <a:lnTo>
                    <a:pt x="845969" y="594870"/>
                  </a:lnTo>
                  <a:lnTo>
                    <a:pt x="846050" y="594637"/>
                  </a:lnTo>
                  <a:lnTo>
                    <a:pt x="846131" y="594443"/>
                  </a:lnTo>
                  <a:lnTo>
                    <a:pt x="846224" y="594210"/>
                  </a:lnTo>
                  <a:lnTo>
                    <a:pt x="846340" y="593977"/>
                  </a:lnTo>
                  <a:lnTo>
                    <a:pt x="846433" y="593796"/>
                  </a:lnTo>
                  <a:lnTo>
                    <a:pt x="846514" y="593550"/>
                  </a:lnTo>
                  <a:lnTo>
                    <a:pt x="846595" y="593369"/>
                  </a:lnTo>
                  <a:lnTo>
                    <a:pt x="846676" y="593137"/>
                  </a:lnTo>
                  <a:lnTo>
                    <a:pt x="846804" y="592943"/>
                  </a:lnTo>
                </a:path>
                <a:path w="925195" h="787400">
                  <a:moveTo>
                    <a:pt x="846804" y="592943"/>
                  </a:moveTo>
                  <a:lnTo>
                    <a:pt x="846897" y="592710"/>
                  </a:lnTo>
                  <a:lnTo>
                    <a:pt x="846978" y="592516"/>
                  </a:lnTo>
                  <a:lnTo>
                    <a:pt x="847059" y="592283"/>
                  </a:lnTo>
                  <a:lnTo>
                    <a:pt x="847140" y="592102"/>
                  </a:lnTo>
                  <a:lnTo>
                    <a:pt x="847268" y="591856"/>
                  </a:lnTo>
                  <a:lnTo>
                    <a:pt x="847349" y="591675"/>
                  </a:lnTo>
                  <a:lnTo>
                    <a:pt x="847442" y="591442"/>
                  </a:lnTo>
                  <a:lnTo>
                    <a:pt x="847523" y="591248"/>
                  </a:lnTo>
                  <a:lnTo>
                    <a:pt x="847604" y="591015"/>
                  </a:lnTo>
                  <a:lnTo>
                    <a:pt x="847732" y="590821"/>
                  </a:lnTo>
                  <a:lnTo>
                    <a:pt x="847813" y="590589"/>
                  </a:lnTo>
                  <a:lnTo>
                    <a:pt x="847906" y="590356"/>
                  </a:lnTo>
                  <a:lnTo>
                    <a:pt x="847987" y="590162"/>
                  </a:lnTo>
                  <a:lnTo>
                    <a:pt x="848068" y="589929"/>
                  </a:lnTo>
                  <a:lnTo>
                    <a:pt x="848196" y="589748"/>
                  </a:lnTo>
                  <a:lnTo>
                    <a:pt x="848277" y="589502"/>
                  </a:lnTo>
                  <a:lnTo>
                    <a:pt x="848358" y="589321"/>
                  </a:lnTo>
                  <a:lnTo>
                    <a:pt x="848451" y="589088"/>
                  </a:lnTo>
                  <a:lnTo>
                    <a:pt x="848532" y="588894"/>
                  </a:lnTo>
                  <a:lnTo>
                    <a:pt x="848660" y="588662"/>
                  </a:lnTo>
                  <a:lnTo>
                    <a:pt x="848741" y="588429"/>
                  </a:lnTo>
                  <a:lnTo>
                    <a:pt x="848822" y="588235"/>
                  </a:lnTo>
                  <a:lnTo>
                    <a:pt x="848904" y="588002"/>
                  </a:lnTo>
                  <a:lnTo>
                    <a:pt x="848996" y="587808"/>
                  </a:lnTo>
                  <a:lnTo>
                    <a:pt x="849124" y="587575"/>
                  </a:lnTo>
                  <a:lnTo>
                    <a:pt x="849205" y="587394"/>
                  </a:lnTo>
                  <a:lnTo>
                    <a:pt x="849286" y="587148"/>
                  </a:lnTo>
                  <a:lnTo>
                    <a:pt x="849368" y="586915"/>
                  </a:lnTo>
                  <a:lnTo>
                    <a:pt x="849460" y="586734"/>
                  </a:lnTo>
                  <a:lnTo>
                    <a:pt x="849576" y="586489"/>
                  </a:lnTo>
                  <a:lnTo>
                    <a:pt x="849669" y="586308"/>
                  </a:lnTo>
                  <a:lnTo>
                    <a:pt x="849750" y="586075"/>
                  </a:lnTo>
                  <a:lnTo>
                    <a:pt x="849832" y="585881"/>
                  </a:lnTo>
                  <a:lnTo>
                    <a:pt x="849924" y="585648"/>
                  </a:lnTo>
                  <a:lnTo>
                    <a:pt x="850040" y="585415"/>
                  </a:lnTo>
                  <a:lnTo>
                    <a:pt x="850133" y="585221"/>
                  </a:lnTo>
                  <a:lnTo>
                    <a:pt x="850214" y="584988"/>
                  </a:lnTo>
                  <a:lnTo>
                    <a:pt x="850296" y="584794"/>
                  </a:lnTo>
                  <a:lnTo>
                    <a:pt x="850377" y="584562"/>
                  </a:lnTo>
                  <a:lnTo>
                    <a:pt x="850504" y="584329"/>
                  </a:lnTo>
                  <a:lnTo>
                    <a:pt x="850597" y="584135"/>
                  </a:lnTo>
                  <a:lnTo>
                    <a:pt x="850678" y="583902"/>
                  </a:lnTo>
                  <a:lnTo>
                    <a:pt x="850760" y="583721"/>
                  </a:lnTo>
                  <a:lnTo>
                    <a:pt x="850841" y="583488"/>
                  </a:lnTo>
                  <a:lnTo>
                    <a:pt x="850968" y="583242"/>
                  </a:lnTo>
                  <a:lnTo>
                    <a:pt x="851050" y="583061"/>
                  </a:lnTo>
                  <a:lnTo>
                    <a:pt x="851142" y="582828"/>
                  </a:lnTo>
                  <a:lnTo>
                    <a:pt x="851224" y="582634"/>
                  </a:lnTo>
                  <a:lnTo>
                    <a:pt x="851305" y="582402"/>
                  </a:lnTo>
                  <a:lnTo>
                    <a:pt x="851432" y="582169"/>
                  </a:lnTo>
                  <a:lnTo>
                    <a:pt x="851514" y="581975"/>
                  </a:lnTo>
                  <a:lnTo>
                    <a:pt x="851606" y="581742"/>
                  </a:lnTo>
                  <a:lnTo>
                    <a:pt x="851688" y="581548"/>
                  </a:lnTo>
                  <a:lnTo>
                    <a:pt x="851769" y="581315"/>
                  </a:lnTo>
                  <a:lnTo>
                    <a:pt x="851896" y="581082"/>
                  </a:lnTo>
                  <a:lnTo>
                    <a:pt x="851978" y="580888"/>
                  </a:lnTo>
                  <a:lnTo>
                    <a:pt x="852059" y="580656"/>
                  </a:lnTo>
                  <a:lnTo>
                    <a:pt x="852152" y="580423"/>
                  </a:lnTo>
                  <a:lnTo>
                    <a:pt x="852233" y="580229"/>
                  </a:lnTo>
                  <a:lnTo>
                    <a:pt x="852360" y="579996"/>
                  </a:lnTo>
                  <a:lnTo>
                    <a:pt x="852442" y="579815"/>
                  </a:lnTo>
                  <a:lnTo>
                    <a:pt x="852523" y="579569"/>
                  </a:lnTo>
                  <a:lnTo>
                    <a:pt x="852604" y="579336"/>
                  </a:lnTo>
                  <a:lnTo>
                    <a:pt x="852697" y="579155"/>
                  </a:lnTo>
                  <a:lnTo>
                    <a:pt x="852825" y="578923"/>
                  </a:lnTo>
                  <a:lnTo>
                    <a:pt x="852906" y="578677"/>
                  </a:lnTo>
                  <a:lnTo>
                    <a:pt x="852987" y="578496"/>
                  </a:lnTo>
                  <a:lnTo>
                    <a:pt x="853068" y="578263"/>
                  </a:lnTo>
                  <a:lnTo>
                    <a:pt x="853161" y="578069"/>
                  </a:lnTo>
                  <a:lnTo>
                    <a:pt x="853277" y="577836"/>
                  </a:lnTo>
                  <a:lnTo>
                    <a:pt x="853370" y="577603"/>
                  </a:lnTo>
                  <a:lnTo>
                    <a:pt x="853451" y="577409"/>
                  </a:lnTo>
                  <a:lnTo>
                    <a:pt x="853532" y="577176"/>
                  </a:lnTo>
                  <a:lnTo>
                    <a:pt x="853625" y="576944"/>
                  </a:lnTo>
                  <a:lnTo>
                    <a:pt x="853741" y="576750"/>
                  </a:lnTo>
                  <a:lnTo>
                    <a:pt x="853834" y="576517"/>
                  </a:lnTo>
                  <a:lnTo>
                    <a:pt x="853915" y="576284"/>
                  </a:lnTo>
                  <a:lnTo>
                    <a:pt x="853996" y="576090"/>
                  </a:lnTo>
                  <a:lnTo>
                    <a:pt x="854077" y="575857"/>
                  </a:lnTo>
                  <a:lnTo>
                    <a:pt x="854205" y="575624"/>
                  </a:lnTo>
                  <a:lnTo>
                    <a:pt x="854298" y="575430"/>
                  </a:lnTo>
                  <a:lnTo>
                    <a:pt x="854379" y="575198"/>
                  </a:lnTo>
                  <a:lnTo>
                    <a:pt x="854460" y="574965"/>
                  </a:lnTo>
                  <a:lnTo>
                    <a:pt x="854541" y="574771"/>
                  </a:lnTo>
                  <a:lnTo>
                    <a:pt x="854669" y="574538"/>
                  </a:lnTo>
                  <a:lnTo>
                    <a:pt x="854750" y="574305"/>
                  </a:lnTo>
                  <a:lnTo>
                    <a:pt x="854843" y="574111"/>
                  </a:lnTo>
                  <a:lnTo>
                    <a:pt x="854924" y="573878"/>
                  </a:lnTo>
                  <a:lnTo>
                    <a:pt x="855005" y="573646"/>
                  </a:lnTo>
                  <a:lnTo>
                    <a:pt x="855133" y="573452"/>
                  </a:lnTo>
                  <a:lnTo>
                    <a:pt x="855214" y="573219"/>
                  </a:lnTo>
                  <a:lnTo>
                    <a:pt x="855307" y="572986"/>
                  </a:lnTo>
                  <a:lnTo>
                    <a:pt x="855388" y="572792"/>
                  </a:lnTo>
                  <a:lnTo>
                    <a:pt x="855469" y="572559"/>
                  </a:lnTo>
                  <a:lnTo>
                    <a:pt x="855597" y="572326"/>
                  </a:lnTo>
                  <a:lnTo>
                    <a:pt x="855678" y="572132"/>
                  </a:lnTo>
                  <a:lnTo>
                    <a:pt x="855759" y="571900"/>
                  </a:lnTo>
                  <a:lnTo>
                    <a:pt x="855852" y="571667"/>
                  </a:lnTo>
                  <a:lnTo>
                    <a:pt x="855933" y="571473"/>
                  </a:lnTo>
                  <a:lnTo>
                    <a:pt x="856061" y="571240"/>
                  </a:lnTo>
                  <a:lnTo>
                    <a:pt x="856142" y="571007"/>
                  </a:lnTo>
                  <a:lnTo>
                    <a:pt x="856223" y="570826"/>
                  </a:lnTo>
                  <a:lnTo>
                    <a:pt x="856305" y="570580"/>
                  </a:lnTo>
                  <a:lnTo>
                    <a:pt x="856397" y="570347"/>
                  </a:lnTo>
                  <a:lnTo>
                    <a:pt x="856525" y="570166"/>
                  </a:lnTo>
                  <a:lnTo>
                    <a:pt x="856606" y="569921"/>
                  </a:lnTo>
                  <a:lnTo>
                    <a:pt x="856687" y="569688"/>
                  </a:lnTo>
                  <a:lnTo>
                    <a:pt x="856769" y="569455"/>
                  </a:lnTo>
                  <a:lnTo>
                    <a:pt x="856861" y="569261"/>
                  </a:lnTo>
                  <a:lnTo>
                    <a:pt x="856977" y="569028"/>
                  </a:lnTo>
                  <a:lnTo>
                    <a:pt x="857070" y="568795"/>
                  </a:lnTo>
                  <a:lnTo>
                    <a:pt x="857151" y="568601"/>
                  </a:lnTo>
                  <a:lnTo>
                    <a:pt x="857233" y="568369"/>
                  </a:lnTo>
                  <a:lnTo>
                    <a:pt x="857314" y="568136"/>
                  </a:lnTo>
                  <a:lnTo>
                    <a:pt x="857441" y="567955"/>
                  </a:lnTo>
                  <a:lnTo>
                    <a:pt x="857534" y="567709"/>
                  </a:lnTo>
                  <a:lnTo>
                    <a:pt x="857615" y="567476"/>
                  </a:lnTo>
                  <a:lnTo>
                    <a:pt x="857697" y="567243"/>
                  </a:lnTo>
                  <a:lnTo>
                    <a:pt x="857778" y="567049"/>
                  </a:lnTo>
                  <a:lnTo>
                    <a:pt x="857905" y="566817"/>
                  </a:lnTo>
                  <a:lnTo>
                    <a:pt x="857998" y="566584"/>
                  </a:lnTo>
                  <a:lnTo>
                    <a:pt x="858079" y="566390"/>
                  </a:lnTo>
                  <a:lnTo>
                    <a:pt x="858161" y="566157"/>
                  </a:lnTo>
                  <a:lnTo>
                    <a:pt x="858242" y="565924"/>
                  </a:lnTo>
                  <a:lnTo>
                    <a:pt x="858369" y="565691"/>
                  </a:lnTo>
                  <a:lnTo>
                    <a:pt x="858451" y="565497"/>
                  </a:lnTo>
                  <a:lnTo>
                    <a:pt x="858543" y="565265"/>
                  </a:lnTo>
                  <a:lnTo>
                    <a:pt x="858625" y="565032"/>
                  </a:lnTo>
                  <a:lnTo>
                    <a:pt x="858706" y="564799"/>
                  </a:lnTo>
                  <a:lnTo>
                    <a:pt x="858833" y="564605"/>
                  </a:lnTo>
                  <a:lnTo>
                    <a:pt x="858915" y="564372"/>
                  </a:lnTo>
                  <a:lnTo>
                    <a:pt x="859007" y="564139"/>
                  </a:lnTo>
                  <a:lnTo>
                    <a:pt x="859089" y="563945"/>
                  </a:lnTo>
                  <a:lnTo>
                    <a:pt x="859170" y="563713"/>
                  </a:lnTo>
                  <a:lnTo>
                    <a:pt x="859297" y="563480"/>
                  </a:lnTo>
                  <a:lnTo>
                    <a:pt x="859379" y="563247"/>
                  </a:lnTo>
                  <a:lnTo>
                    <a:pt x="859460" y="563053"/>
                  </a:lnTo>
                  <a:lnTo>
                    <a:pt x="859553" y="562820"/>
                  </a:lnTo>
                  <a:lnTo>
                    <a:pt x="859634" y="562587"/>
                  </a:lnTo>
                  <a:lnTo>
                    <a:pt x="859761" y="562342"/>
                  </a:lnTo>
                  <a:lnTo>
                    <a:pt x="859843" y="562160"/>
                  </a:lnTo>
                  <a:lnTo>
                    <a:pt x="859924" y="561928"/>
                  </a:lnTo>
                  <a:lnTo>
                    <a:pt x="860005" y="561695"/>
                  </a:lnTo>
                  <a:lnTo>
                    <a:pt x="860098" y="561449"/>
                  </a:lnTo>
                  <a:lnTo>
                    <a:pt x="860225" y="561268"/>
                  </a:lnTo>
                  <a:lnTo>
                    <a:pt x="860307" y="561035"/>
                  </a:lnTo>
                  <a:lnTo>
                    <a:pt x="860388" y="560790"/>
                  </a:lnTo>
                  <a:lnTo>
                    <a:pt x="860469" y="560557"/>
                  </a:lnTo>
                  <a:lnTo>
                    <a:pt x="860562" y="560376"/>
                  </a:lnTo>
                  <a:lnTo>
                    <a:pt x="860678" y="560130"/>
                  </a:lnTo>
                  <a:lnTo>
                    <a:pt x="860771" y="559897"/>
                  </a:lnTo>
                  <a:lnTo>
                    <a:pt x="860852" y="559664"/>
                  </a:lnTo>
                  <a:lnTo>
                    <a:pt x="860933" y="559470"/>
                  </a:lnTo>
                  <a:lnTo>
                    <a:pt x="861014" y="559237"/>
                  </a:lnTo>
                  <a:lnTo>
                    <a:pt x="861142" y="559005"/>
                  </a:lnTo>
                  <a:lnTo>
                    <a:pt x="861235" y="558772"/>
                  </a:lnTo>
                  <a:lnTo>
                    <a:pt x="861316" y="558539"/>
                  </a:lnTo>
                  <a:lnTo>
                    <a:pt x="861397" y="558345"/>
                  </a:lnTo>
                  <a:lnTo>
                    <a:pt x="861478" y="558112"/>
                  </a:lnTo>
                  <a:lnTo>
                    <a:pt x="861606" y="557879"/>
                  </a:lnTo>
                  <a:lnTo>
                    <a:pt x="861699" y="557647"/>
                  </a:lnTo>
                  <a:lnTo>
                    <a:pt x="861780" y="557453"/>
                  </a:lnTo>
                  <a:lnTo>
                    <a:pt x="861861" y="557220"/>
                  </a:lnTo>
                  <a:lnTo>
                    <a:pt x="861942" y="556987"/>
                  </a:lnTo>
                  <a:lnTo>
                    <a:pt x="862070" y="556741"/>
                  </a:lnTo>
                  <a:lnTo>
                    <a:pt x="862151" y="556560"/>
                  </a:lnTo>
                  <a:lnTo>
                    <a:pt x="862244" y="556327"/>
                  </a:lnTo>
                  <a:lnTo>
                    <a:pt x="862325" y="556082"/>
                  </a:lnTo>
                  <a:lnTo>
                    <a:pt x="862406" y="555849"/>
                  </a:lnTo>
                  <a:lnTo>
                    <a:pt x="862870" y="554724"/>
                  </a:lnTo>
                  <a:lnTo>
                    <a:pt x="862998" y="554491"/>
                  </a:lnTo>
                  <a:lnTo>
                    <a:pt x="863079" y="554297"/>
                  </a:lnTo>
                  <a:lnTo>
                    <a:pt x="863160" y="554064"/>
                  </a:lnTo>
                  <a:lnTo>
                    <a:pt x="863253" y="553831"/>
                  </a:lnTo>
                  <a:lnTo>
                    <a:pt x="863334" y="553598"/>
                  </a:lnTo>
                  <a:lnTo>
                    <a:pt x="863462" y="553353"/>
                  </a:lnTo>
                  <a:lnTo>
                    <a:pt x="863543" y="553172"/>
                  </a:lnTo>
                  <a:lnTo>
                    <a:pt x="863624" y="552939"/>
                  </a:lnTo>
                  <a:lnTo>
                    <a:pt x="863717" y="552693"/>
                  </a:lnTo>
                  <a:lnTo>
                    <a:pt x="863798" y="552460"/>
                  </a:lnTo>
                  <a:lnTo>
                    <a:pt x="863926" y="552227"/>
                  </a:lnTo>
                  <a:lnTo>
                    <a:pt x="864007" y="552033"/>
                  </a:lnTo>
                  <a:lnTo>
                    <a:pt x="864088" y="551801"/>
                  </a:lnTo>
                  <a:lnTo>
                    <a:pt x="864169" y="551568"/>
                  </a:lnTo>
                  <a:lnTo>
                    <a:pt x="864262" y="551335"/>
                  </a:lnTo>
                  <a:lnTo>
                    <a:pt x="864378" y="551102"/>
                  </a:lnTo>
                  <a:lnTo>
                    <a:pt x="864471" y="550908"/>
                  </a:lnTo>
                  <a:lnTo>
                    <a:pt x="864552" y="550675"/>
                  </a:lnTo>
                  <a:lnTo>
                    <a:pt x="864633" y="550443"/>
                  </a:lnTo>
                  <a:lnTo>
                    <a:pt x="864715" y="550210"/>
                  </a:lnTo>
                  <a:lnTo>
                    <a:pt x="864842" y="549964"/>
                  </a:lnTo>
                  <a:lnTo>
                    <a:pt x="864935" y="549731"/>
                  </a:lnTo>
                  <a:lnTo>
                    <a:pt x="865016" y="549550"/>
                  </a:lnTo>
                  <a:lnTo>
                    <a:pt x="865097" y="549304"/>
                  </a:lnTo>
                  <a:lnTo>
                    <a:pt x="865179" y="549072"/>
                  </a:lnTo>
                </a:path>
                <a:path w="925195" h="787400">
                  <a:moveTo>
                    <a:pt x="865179" y="549072"/>
                  </a:moveTo>
                  <a:lnTo>
                    <a:pt x="865306" y="548839"/>
                  </a:lnTo>
                  <a:lnTo>
                    <a:pt x="865399" y="548606"/>
                  </a:lnTo>
                  <a:lnTo>
                    <a:pt x="865480" y="548412"/>
                  </a:lnTo>
                  <a:lnTo>
                    <a:pt x="865561" y="548179"/>
                  </a:lnTo>
                  <a:lnTo>
                    <a:pt x="865643" y="547946"/>
                  </a:lnTo>
                  <a:lnTo>
                    <a:pt x="865770" y="547714"/>
                  </a:lnTo>
                  <a:lnTo>
                    <a:pt x="865851" y="547468"/>
                  </a:lnTo>
                  <a:lnTo>
                    <a:pt x="865944" y="547235"/>
                  </a:lnTo>
                  <a:lnTo>
                    <a:pt x="866025" y="547054"/>
                  </a:lnTo>
                  <a:lnTo>
                    <a:pt x="866107" y="546808"/>
                  </a:lnTo>
                  <a:lnTo>
                    <a:pt x="866234" y="546575"/>
                  </a:lnTo>
                  <a:lnTo>
                    <a:pt x="866315" y="546343"/>
                  </a:lnTo>
                  <a:lnTo>
                    <a:pt x="866408" y="546110"/>
                  </a:lnTo>
                  <a:lnTo>
                    <a:pt x="866489" y="545877"/>
                  </a:lnTo>
                  <a:lnTo>
                    <a:pt x="866571" y="545631"/>
                  </a:lnTo>
                  <a:lnTo>
                    <a:pt x="866698" y="545450"/>
                  </a:lnTo>
                  <a:lnTo>
                    <a:pt x="866779" y="545217"/>
                  </a:lnTo>
                  <a:lnTo>
                    <a:pt x="866861" y="544985"/>
                  </a:lnTo>
                  <a:lnTo>
                    <a:pt x="866953" y="544739"/>
                  </a:lnTo>
                  <a:lnTo>
                    <a:pt x="867035" y="544506"/>
                  </a:lnTo>
                  <a:lnTo>
                    <a:pt x="867162" y="544273"/>
                  </a:lnTo>
                  <a:lnTo>
                    <a:pt x="867243" y="544079"/>
                  </a:lnTo>
                  <a:lnTo>
                    <a:pt x="867325" y="543846"/>
                  </a:lnTo>
                  <a:lnTo>
                    <a:pt x="867417" y="543614"/>
                  </a:lnTo>
                  <a:lnTo>
                    <a:pt x="867499" y="543381"/>
                  </a:lnTo>
                  <a:lnTo>
                    <a:pt x="867626" y="543148"/>
                  </a:lnTo>
                  <a:lnTo>
                    <a:pt x="867707" y="542902"/>
                  </a:lnTo>
                  <a:lnTo>
                    <a:pt x="867789" y="542669"/>
                  </a:lnTo>
                  <a:lnTo>
                    <a:pt x="867870" y="542488"/>
                  </a:lnTo>
                  <a:lnTo>
                    <a:pt x="867963" y="542243"/>
                  </a:lnTo>
                  <a:lnTo>
                    <a:pt x="868415" y="541066"/>
                  </a:lnTo>
                  <a:lnTo>
                    <a:pt x="868543" y="540833"/>
                  </a:lnTo>
                  <a:lnTo>
                    <a:pt x="868635" y="540652"/>
                  </a:lnTo>
                  <a:lnTo>
                    <a:pt x="868717" y="540419"/>
                  </a:lnTo>
                  <a:lnTo>
                    <a:pt x="868798" y="540173"/>
                  </a:lnTo>
                  <a:lnTo>
                    <a:pt x="868879" y="539940"/>
                  </a:lnTo>
                  <a:lnTo>
                    <a:pt x="869007" y="539708"/>
                  </a:lnTo>
                  <a:lnTo>
                    <a:pt x="869099" y="539475"/>
                  </a:lnTo>
                  <a:lnTo>
                    <a:pt x="869181" y="539242"/>
                  </a:lnTo>
                  <a:lnTo>
                    <a:pt x="869262" y="538996"/>
                  </a:lnTo>
                  <a:lnTo>
                    <a:pt x="869343" y="538815"/>
                  </a:lnTo>
                  <a:lnTo>
                    <a:pt x="869471" y="538582"/>
                  </a:lnTo>
                  <a:lnTo>
                    <a:pt x="869552" y="538337"/>
                  </a:lnTo>
                  <a:lnTo>
                    <a:pt x="869645" y="538104"/>
                  </a:lnTo>
                  <a:lnTo>
                    <a:pt x="869726" y="537871"/>
                  </a:lnTo>
                  <a:lnTo>
                    <a:pt x="869807" y="537638"/>
                  </a:lnTo>
                  <a:lnTo>
                    <a:pt x="869935" y="537405"/>
                  </a:lnTo>
                  <a:lnTo>
                    <a:pt x="870016" y="537160"/>
                  </a:lnTo>
                  <a:lnTo>
                    <a:pt x="870109" y="536927"/>
                  </a:lnTo>
                  <a:lnTo>
                    <a:pt x="870190" y="536746"/>
                  </a:lnTo>
                  <a:lnTo>
                    <a:pt x="870271" y="536500"/>
                  </a:lnTo>
                  <a:lnTo>
                    <a:pt x="870399" y="536267"/>
                  </a:lnTo>
                  <a:lnTo>
                    <a:pt x="870480" y="536035"/>
                  </a:lnTo>
                  <a:lnTo>
                    <a:pt x="870561" y="535802"/>
                  </a:lnTo>
                  <a:lnTo>
                    <a:pt x="870654" y="535569"/>
                  </a:lnTo>
                  <a:lnTo>
                    <a:pt x="870735" y="535323"/>
                  </a:lnTo>
                  <a:lnTo>
                    <a:pt x="870863" y="535090"/>
                  </a:lnTo>
                  <a:lnTo>
                    <a:pt x="870944" y="534858"/>
                  </a:lnTo>
                  <a:lnTo>
                    <a:pt x="871025" y="534676"/>
                  </a:lnTo>
                  <a:lnTo>
                    <a:pt x="871118" y="534431"/>
                  </a:lnTo>
                  <a:lnTo>
                    <a:pt x="871199" y="534198"/>
                  </a:lnTo>
                  <a:lnTo>
                    <a:pt x="871327" y="533965"/>
                  </a:lnTo>
                  <a:lnTo>
                    <a:pt x="871408" y="533732"/>
                  </a:lnTo>
                  <a:lnTo>
                    <a:pt x="871489" y="533500"/>
                  </a:lnTo>
                  <a:lnTo>
                    <a:pt x="871570" y="533254"/>
                  </a:lnTo>
                  <a:lnTo>
                    <a:pt x="871663" y="533021"/>
                  </a:lnTo>
                  <a:lnTo>
                    <a:pt x="871779" y="532788"/>
                  </a:lnTo>
                  <a:lnTo>
                    <a:pt x="871872" y="532555"/>
                  </a:lnTo>
                  <a:lnTo>
                    <a:pt x="871953" y="532323"/>
                  </a:lnTo>
                  <a:lnTo>
                    <a:pt x="872034" y="532129"/>
                  </a:lnTo>
                  <a:lnTo>
                    <a:pt x="872115" y="531896"/>
                  </a:lnTo>
                  <a:lnTo>
                    <a:pt x="872243" y="531663"/>
                  </a:lnTo>
                  <a:lnTo>
                    <a:pt x="872336" y="531417"/>
                  </a:lnTo>
                  <a:lnTo>
                    <a:pt x="872417" y="531184"/>
                  </a:lnTo>
                  <a:lnTo>
                    <a:pt x="872498" y="530952"/>
                  </a:lnTo>
                  <a:lnTo>
                    <a:pt x="872579" y="530719"/>
                  </a:lnTo>
                  <a:lnTo>
                    <a:pt x="872707" y="530486"/>
                  </a:lnTo>
                  <a:lnTo>
                    <a:pt x="872800" y="530240"/>
                  </a:lnTo>
                  <a:lnTo>
                    <a:pt x="872881" y="530007"/>
                  </a:lnTo>
                  <a:lnTo>
                    <a:pt x="872962" y="529775"/>
                  </a:lnTo>
                  <a:lnTo>
                    <a:pt x="873043" y="529542"/>
                  </a:lnTo>
                  <a:lnTo>
                    <a:pt x="873171" y="529309"/>
                  </a:lnTo>
                  <a:lnTo>
                    <a:pt x="873252" y="529063"/>
                  </a:lnTo>
                  <a:lnTo>
                    <a:pt x="873345" y="528882"/>
                  </a:lnTo>
                  <a:lnTo>
                    <a:pt x="873426" y="528649"/>
                  </a:lnTo>
                  <a:lnTo>
                    <a:pt x="873507" y="528404"/>
                  </a:lnTo>
                  <a:lnTo>
                    <a:pt x="873635" y="528171"/>
                  </a:lnTo>
                  <a:lnTo>
                    <a:pt x="873716" y="527938"/>
                  </a:lnTo>
                  <a:lnTo>
                    <a:pt x="873809" y="527705"/>
                  </a:lnTo>
                  <a:lnTo>
                    <a:pt x="873890" y="527472"/>
                  </a:lnTo>
                  <a:lnTo>
                    <a:pt x="873971" y="527240"/>
                  </a:lnTo>
                  <a:lnTo>
                    <a:pt x="874099" y="526994"/>
                  </a:lnTo>
                  <a:lnTo>
                    <a:pt x="874180" y="526761"/>
                  </a:lnTo>
                  <a:lnTo>
                    <a:pt x="874261" y="526528"/>
                  </a:lnTo>
                  <a:lnTo>
                    <a:pt x="874354" y="526295"/>
                  </a:lnTo>
                  <a:lnTo>
                    <a:pt x="874435" y="526063"/>
                  </a:lnTo>
                  <a:lnTo>
                    <a:pt x="874563" y="525817"/>
                  </a:lnTo>
                  <a:lnTo>
                    <a:pt x="874644" y="525584"/>
                  </a:lnTo>
                  <a:lnTo>
                    <a:pt x="874725" y="525351"/>
                  </a:lnTo>
                  <a:lnTo>
                    <a:pt x="874818" y="525119"/>
                  </a:lnTo>
                  <a:lnTo>
                    <a:pt x="874899" y="524925"/>
                  </a:lnTo>
                  <a:lnTo>
                    <a:pt x="875027" y="524692"/>
                  </a:lnTo>
                  <a:lnTo>
                    <a:pt x="875108" y="524459"/>
                  </a:lnTo>
                  <a:lnTo>
                    <a:pt x="875189" y="524226"/>
                  </a:lnTo>
                  <a:lnTo>
                    <a:pt x="875271" y="523980"/>
                  </a:lnTo>
                  <a:lnTo>
                    <a:pt x="875363" y="523748"/>
                  </a:lnTo>
                  <a:lnTo>
                    <a:pt x="875479" y="523515"/>
                  </a:lnTo>
                  <a:lnTo>
                    <a:pt x="875572" y="523282"/>
                  </a:lnTo>
                  <a:lnTo>
                    <a:pt x="875653" y="523049"/>
                  </a:lnTo>
                  <a:lnTo>
                    <a:pt x="875735" y="522803"/>
                  </a:lnTo>
                  <a:lnTo>
                    <a:pt x="875816" y="522571"/>
                  </a:lnTo>
                  <a:lnTo>
                    <a:pt x="875943" y="522338"/>
                  </a:lnTo>
                  <a:lnTo>
                    <a:pt x="876036" y="522105"/>
                  </a:lnTo>
                  <a:lnTo>
                    <a:pt x="876117" y="521872"/>
                  </a:lnTo>
                  <a:lnTo>
                    <a:pt x="876199" y="521626"/>
                  </a:lnTo>
                  <a:lnTo>
                    <a:pt x="876280" y="521394"/>
                  </a:lnTo>
                  <a:lnTo>
                    <a:pt x="876407" y="521161"/>
                  </a:lnTo>
                  <a:lnTo>
                    <a:pt x="876489" y="520928"/>
                  </a:lnTo>
                  <a:lnTo>
                    <a:pt x="876581" y="520695"/>
                  </a:lnTo>
                  <a:lnTo>
                    <a:pt x="876663" y="520449"/>
                  </a:lnTo>
                  <a:lnTo>
                    <a:pt x="876744" y="520217"/>
                  </a:lnTo>
                  <a:lnTo>
                    <a:pt x="876871" y="519984"/>
                  </a:lnTo>
                  <a:lnTo>
                    <a:pt x="876953" y="519751"/>
                  </a:lnTo>
                  <a:lnTo>
                    <a:pt x="877045" y="519518"/>
                  </a:lnTo>
                  <a:lnTo>
                    <a:pt x="877127" y="519273"/>
                  </a:lnTo>
                  <a:lnTo>
                    <a:pt x="877208" y="519040"/>
                  </a:lnTo>
                  <a:lnTo>
                    <a:pt x="877335" y="518807"/>
                  </a:lnTo>
                  <a:lnTo>
                    <a:pt x="877417" y="518574"/>
                  </a:lnTo>
                  <a:lnTo>
                    <a:pt x="877509" y="518341"/>
                  </a:lnTo>
                  <a:lnTo>
                    <a:pt x="877591" y="518096"/>
                  </a:lnTo>
                  <a:lnTo>
                    <a:pt x="877672" y="517914"/>
                  </a:lnTo>
                  <a:lnTo>
                    <a:pt x="877799" y="517682"/>
                  </a:lnTo>
                  <a:lnTo>
                    <a:pt x="877881" y="517449"/>
                  </a:lnTo>
                  <a:lnTo>
                    <a:pt x="877962" y="517203"/>
                  </a:lnTo>
                  <a:lnTo>
                    <a:pt x="878055" y="516970"/>
                  </a:lnTo>
                  <a:lnTo>
                    <a:pt x="878136" y="516738"/>
                  </a:lnTo>
                  <a:lnTo>
                    <a:pt x="878263" y="516505"/>
                  </a:lnTo>
                  <a:lnTo>
                    <a:pt x="878345" y="516272"/>
                  </a:lnTo>
                  <a:lnTo>
                    <a:pt x="878426" y="516026"/>
                  </a:lnTo>
                  <a:lnTo>
                    <a:pt x="878519" y="515793"/>
                  </a:lnTo>
                  <a:lnTo>
                    <a:pt x="878600" y="515561"/>
                  </a:lnTo>
                  <a:lnTo>
                    <a:pt x="878727" y="515328"/>
                  </a:lnTo>
                  <a:lnTo>
                    <a:pt x="878809" y="515095"/>
                  </a:lnTo>
                  <a:lnTo>
                    <a:pt x="878890" y="514849"/>
                  </a:lnTo>
                  <a:lnTo>
                    <a:pt x="878971" y="514616"/>
                  </a:lnTo>
                  <a:lnTo>
                    <a:pt x="879064" y="514384"/>
                  </a:lnTo>
                  <a:lnTo>
                    <a:pt x="879180" y="514151"/>
                  </a:lnTo>
                  <a:lnTo>
                    <a:pt x="879273" y="513918"/>
                  </a:lnTo>
                  <a:lnTo>
                    <a:pt x="879354" y="513672"/>
                  </a:lnTo>
                  <a:lnTo>
                    <a:pt x="879435" y="513439"/>
                  </a:lnTo>
                  <a:lnTo>
                    <a:pt x="879516" y="513207"/>
                  </a:lnTo>
                  <a:lnTo>
                    <a:pt x="879644" y="512974"/>
                  </a:lnTo>
                  <a:lnTo>
                    <a:pt x="879737" y="512741"/>
                  </a:lnTo>
                  <a:lnTo>
                    <a:pt x="879818" y="512495"/>
                  </a:lnTo>
                  <a:lnTo>
                    <a:pt x="879899" y="512262"/>
                  </a:lnTo>
                  <a:lnTo>
                    <a:pt x="879980" y="512030"/>
                  </a:lnTo>
                  <a:lnTo>
                    <a:pt x="880108" y="511797"/>
                  </a:lnTo>
                  <a:lnTo>
                    <a:pt x="880189" y="511564"/>
                  </a:lnTo>
                  <a:lnTo>
                    <a:pt x="880282" y="511318"/>
                  </a:lnTo>
                  <a:lnTo>
                    <a:pt x="880363" y="511086"/>
                  </a:lnTo>
                  <a:lnTo>
                    <a:pt x="880444" y="510853"/>
                  </a:lnTo>
                  <a:lnTo>
                    <a:pt x="880572" y="510620"/>
                  </a:lnTo>
                  <a:lnTo>
                    <a:pt x="880653" y="510387"/>
                  </a:lnTo>
                  <a:lnTo>
                    <a:pt x="880746" y="510103"/>
                  </a:lnTo>
                  <a:lnTo>
                    <a:pt x="880827" y="509870"/>
                  </a:lnTo>
                  <a:lnTo>
                    <a:pt x="880908" y="509624"/>
                  </a:lnTo>
                  <a:lnTo>
                    <a:pt x="881036" y="509391"/>
                  </a:lnTo>
                  <a:lnTo>
                    <a:pt x="881117" y="509158"/>
                  </a:lnTo>
                  <a:lnTo>
                    <a:pt x="881210" y="508926"/>
                  </a:lnTo>
                  <a:lnTo>
                    <a:pt x="881291" y="508693"/>
                  </a:lnTo>
                  <a:lnTo>
                    <a:pt x="881372" y="508447"/>
                  </a:lnTo>
                  <a:lnTo>
                    <a:pt x="881500" y="508214"/>
                  </a:lnTo>
                  <a:lnTo>
                    <a:pt x="881581" y="507981"/>
                  </a:lnTo>
                  <a:lnTo>
                    <a:pt x="881662" y="507749"/>
                  </a:lnTo>
                  <a:lnTo>
                    <a:pt x="881755" y="507516"/>
                  </a:lnTo>
                  <a:lnTo>
                    <a:pt x="881836" y="507270"/>
                  </a:lnTo>
                  <a:lnTo>
                    <a:pt x="881964" y="507037"/>
                  </a:lnTo>
                  <a:lnTo>
                    <a:pt x="882045" y="506804"/>
                  </a:lnTo>
                  <a:lnTo>
                    <a:pt x="882126" y="506572"/>
                  </a:lnTo>
                  <a:lnTo>
                    <a:pt x="882219" y="506339"/>
                  </a:lnTo>
                  <a:lnTo>
                    <a:pt x="882300" y="506093"/>
                  </a:lnTo>
                  <a:lnTo>
                    <a:pt x="882428" y="505860"/>
                  </a:lnTo>
                  <a:lnTo>
                    <a:pt x="882509" y="505628"/>
                  </a:lnTo>
                  <a:lnTo>
                    <a:pt x="882590" y="505395"/>
                  </a:lnTo>
                  <a:lnTo>
                    <a:pt x="882671" y="505162"/>
                  </a:lnTo>
                  <a:lnTo>
                    <a:pt x="882764" y="504916"/>
                  </a:lnTo>
                  <a:lnTo>
                    <a:pt x="882892" y="504683"/>
                  </a:lnTo>
                  <a:lnTo>
                    <a:pt x="882973" y="504451"/>
                  </a:lnTo>
                  <a:lnTo>
                    <a:pt x="883054" y="504218"/>
                  </a:lnTo>
                  <a:lnTo>
                    <a:pt x="883135" y="503985"/>
                  </a:lnTo>
                  <a:lnTo>
                    <a:pt x="883263" y="503739"/>
                  </a:lnTo>
                  <a:lnTo>
                    <a:pt x="883344" y="503506"/>
                  </a:lnTo>
                  <a:lnTo>
                    <a:pt x="883437" y="503274"/>
                  </a:lnTo>
                  <a:lnTo>
                    <a:pt x="883518" y="503041"/>
                  </a:lnTo>
                  <a:lnTo>
                    <a:pt x="883599" y="502808"/>
                  </a:lnTo>
                </a:path>
                <a:path w="925195" h="787400">
                  <a:moveTo>
                    <a:pt x="883599" y="502808"/>
                  </a:moveTo>
                  <a:lnTo>
                    <a:pt x="883727" y="502523"/>
                  </a:lnTo>
                  <a:lnTo>
                    <a:pt x="883808" y="502291"/>
                  </a:lnTo>
                  <a:lnTo>
                    <a:pt x="883889" y="502045"/>
                  </a:lnTo>
                  <a:lnTo>
                    <a:pt x="883982" y="501812"/>
                  </a:lnTo>
                  <a:lnTo>
                    <a:pt x="884063" y="501579"/>
                  </a:lnTo>
                  <a:lnTo>
                    <a:pt x="884191" y="501346"/>
                  </a:lnTo>
                  <a:lnTo>
                    <a:pt x="884272" y="501114"/>
                  </a:lnTo>
                  <a:lnTo>
                    <a:pt x="884353" y="500868"/>
                  </a:lnTo>
                  <a:lnTo>
                    <a:pt x="884446" y="500635"/>
                  </a:lnTo>
                  <a:lnTo>
                    <a:pt x="884527" y="500402"/>
                  </a:lnTo>
                  <a:lnTo>
                    <a:pt x="884655" y="500170"/>
                  </a:lnTo>
                  <a:lnTo>
                    <a:pt x="884736" y="499937"/>
                  </a:lnTo>
                  <a:lnTo>
                    <a:pt x="884817" y="499691"/>
                  </a:lnTo>
                  <a:lnTo>
                    <a:pt x="884910" y="499458"/>
                  </a:lnTo>
                  <a:lnTo>
                    <a:pt x="884991" y="499225"/>
                  </a:lnTo>
                  <a:lnTo>
                    <a:pt x="885119" y="498993"/>
                  </a:lnTo>
                  <a:lnTo>
                    <a:pt x="885200" y="498760"/>
                  </a:lnTo>
                  <a:lnTo>
                    <a:pt x="885281" y="498527"/>
                  </a:lnTo>
                  <a:lnTo>
                    <a:pt x="885363" y="498242"/>
                  </a:lnTo>
                  <a:lnTo>
                    <a:pt x="885455" y="497997"/>
                  </a:lnTo>
                  <a:lnTo>
                    <a:pt x="885583" y="497764"/>
                  </a:lnTo>
                  <a:lnTo>
                    <a:pt x="885664" y="497531"/>
                  </a:lnTo>
                  <a:lnTo>
                    <a:pt x="885745" y="497298"/>
                  </a:lnTo>
                  <a:lnTo>
                    <a:pt x="885827" y="497065"/>
                  </a:lnTo>
                  <a:lnTo>
                    <a:pt x="885919" y="496820"/>
                  </a:lnTo>
                  <a:lnTo>
                    <a:pt x="886035" y="496587"/>
                  </a:lnTo>
                  <a:lnTo>
                    <a:pt x="886128" y="496354"/>
                  </a:lnTo>
                  <a:lnTo>
                    <a:pt x="886209" y="496121"/>
                  </a:lnTo>
                  <a:lnTo>
                    <a:pt x="886291" y="495888"/>
                  </a:lnTo>
                  <a:lnTo>
                    <a:pt x="886372" y="495656"/>
                  </a:lnTo>
                  <a:lnTo>
                    <a:pt x="886499" y="495410"/>
                  </a:lnTo>
                  <a:lnTo>
                    <a:pt x="886592" y="495177"/>
                  </a:lnTo>
                  <a:lnTo>
                    <a:pt x="886673" y="494893"/>
                  </a:lnTo>
                  <a:lnTo>
                    <a:pt x="886755" y="494660"/>
                  </a:lnTo>
                  <a:lnTo>
                    <a:pt x="886836" y="494427"/>
                  </a:lnTo>
                  <a:lnTo>
                    <a:pt x="886963" y="494194"/>
                  </a:lnTo>
                  <a:lnTo>
                    <a:pt x="887045" y="493948"/>
                  </a:lnTo>
                  <a:lnTo>
                    <a:pt x="887137" y="493716"/>
                  </a:lnTo>
                  <a:lnTo>
                    <a:pt x="887219" y="493483"/>
                  </a:lnTo>
                  <a:lnTo>
                    <a:pt x="887300" y="493250"/>
                  </a:lnTo>
                  <a:lnTo>
                    <a:pt x="887427" y="493017"/>
                  </a:lnTo>
                  <a:lnTo>
                    <a:pt x="887509" y="492784"/>
                  </a:lnTo>
                  <a:lnTo>
                    <a:pt x="887590" y="492539"/>
                  </a:lnTo>
                  <a:lnTo>
                    <a:pt x="887683" y="492306"/>
                  </a:lnTo>
                  <a:lnTo>
                    <a:pt x="887764" y="492073"/>
                  </a:lnTo>
                  <a:lnTo>
                    <a:pt x="887891" y="491789"/>
                  </a:lnTo>
                  <a:lnTo>
                    <a:pt x="887973" y="491556"/>
                  </a:lnTo>
                  <a:lnTo>
                    <a:pt x="888054" y="491323"/>
                  </a:lnTo>
                  <a:lnTo>
                    <a:pt x="888147" y="491077"/>
                  </a:lnTo>
                  <a:lnTo>
                    <a:pt x="888228" y="490844"/>
                  </a:lnTo>
                  <a:lnTo>
                    <a:pt x="888355" y="490612"/>
                  </a:lnTo>
                  <a:lnTo>
                    <a:pt x="888437" y="490379"/>
                  </a:lnTo>
                  <a:lnTo>
                    <a:pt x="888518" y="490146"/>
                  </a:lnTo>
                  <a:lnTo>
                    <a:pt x="888611" y="489913"/>
                  </a:lnTo>
                  <a:lnTo>
                    <a:pt x="888692" y="489667"/>
                  </a:lnTo>
                  <a:lnTo>
                    <a:pt x="888819" y="489435"/>
                  </a:lnTo>
                  <a:lnTo>
                    <a:pt x="888901" y="489150"/>
                  </a:lnTo>
                  <a:lnTo>
                    <a:pt x="888982" y="488917"/>
                  </a:lnTo>
                  <a:lnTo>
                    <a:pt x="889063" y="488684"/>
                  </a:lnTo>
                  <a:lnTo>
                    <a:pt x="889156" y="488452"/>
                  </a:lnTo>
                  <a:lnTo>
                    <a:pt x="889283" y="488206"/>
                  </a:lnTo>
                  <a:lnTo>
                    <a:pt x="889365" y="487973"/>
                  </a:lnTo>
                  <a:lnTo>
                    <a:pt x="889446" y="487740"/>
                  </a:lnTo>
                  <a:lnTo>
                    <a:pt x="889527" y="487507"/>
                  </a:lnTo>
                  <a:lnTo>
                    <a:pt x="889620" y="487275"/>
                  </a:lnTo>
                  <a:lnTo>
                    <a:pt x="889736" y="487042"/>
                  </a:lnTo>
                  <a:lnTo>
                    <a:pt x="889829" y="486757"/>
                  </a:lnTo>
                  <a:lnTo>
                    <a:pt x="889910" y="486512"/>
                  </a:lnTo>
                  <a:lnTo>
                    <a:pt x="889991" y="486279"/>
                  </a:lnTo>
                  <a:lnTo>
                    <a:pt x="890072" y="486046"/>
                  </a:lnTo>
                  <a:lnTo>
                    <a:pt x="890200" y="485813"/>
                  </a:lnTo>
                  <a:lnTo>
                    <a:pt x="890293" y="485580"/>
                  </a:lnTo>
                  <a:lnTo>
                    <a:pt x="890374" y="485335"/>
                  </a:lnTo>
                  <a:lnTo>
                    <a:pt x="890455" y="485102"/>
                  </a:lnTo>
                  <a:lnTo>
                    <a:pt x="890536" y="484869"/>
                  </a:lnTo>
                  <a:lnTo>
                    <a:pt x="890664" y="484584"/>
                  </a:lnTo>
                  <a:lnTo>
                    <a:pt x="890745" y="484352"/>
                  </a:lnTo>
                  <a:lnTo>
                    <a:pt x="890838" y="484119"/>
                  </a:lnTo>
                  <a:lnTo>
                    <a:pt x="890919" y="483886"/>
                  </a:lnTo>
                  <a:lnTo>
                    <a:pt x="891000" y="483640"/>
                  </a:lnTo>
                  <a:lnTo>
                    <a:pt x="891128" y="483408"/>
                  </a:lnTo>
                  <a:lnTo>
                    <a:pt x="891209" y="483175"/>
                  </a:lnTo>
                  <a:lnTo>
                    <a:pt x="891290" y="482942"/>
                  </a:lnTo>
                  <a:lnTo>
                    <a:pt x="891383" y="482709"/>
                  </a:lnTo>
                  <a:lnTo>
                    <a:pt x="891464" y="482425"/>
                  </a:lnTo>
                  <a:lnTo>
                    <a:pt x="891592" y="482192"/>
                  </a:lnTo>
                  <a:lnTo>
                    <a:pt x="891673" y="481946"/>
                  </a:lnTo>
                  <a:lnTo>
                    <a:pt x="891754" y="481713"/>
                  </a:lnTo>
                  <a:lnTo>
                    <a:pt x="891847" y="481480"/>
                  </a:lnTo>
                  <a:lnTo>
                    <a:pt x="891928" y="481248"/>
                  </a:lnTo>
                  <a:lnTo>
                    <a:pt x="892056" y="481015"/>
                  </a:lnTo>
                  <a:lnTo>
                    <a:pt x="892137" y="480769"/>
                  </a:lnTo>
                  <a:lnTo>
                    <a:pt x="892218" y="480497"/>
                  </a:lnTo>
                  <a:lnTo>
                    <a:pt x="892311" y="480252"/>
                  </a:lnTo>
                  <a:lnTo>
                    <a:pt x="892392" y="480019"/>
                  </a:lnTo>
                  <a:lnTo>
                    <a:pt x="892520" y="479786"/>
                  </a:lnTo>
                  <a:lnTo>
                    <a:pt x="892601" y="479553"/>
                  </a:lnTo>
                  <a:lnTo>
                    <a:pt x="892682" y="479320"/>
                  </a:lnTo>
                  <a:lnTo>
                    <a:pt x="892764" y="479075"/>
                  </a:lnTo>
                  <a:lnTo>
                    <a:pt x="892856" y="478842"/>
                  </a:lnTo>
                  <a:lnTo>
                    <a:pt x="892984" y="478557"/>
                  </a:lnTo>
                  <a:lnTo>
                    <a:pt x="893065" y="478325"/>
                  </a:lnTo>
                  <a:lnTo>
                    <a:pt x="893146" y="478092"/>
                  </a:lnTo>
                  <a:lnTo>
                    <a:pt x="893228" y="477859"/>
                  </a:lnTo>
                  <a:lnTo>
                    <a:pt x="893320" y="477626"/>
                  </a:lnTo>
                  <a:lnTo>
                    <a:pt x="893436" y="477380"/>
                  </a:lnTo>
                  <a:lnTo>
                    <a:pt x="893529" y="477148"/>
                  </a:lnTo>
                  <a:lnTo>
                    <a:pt x="893610" y="476915"/>
                  </a:lnTo>
                  <a:lnTo>
                    <a:pt x="893692" y="476630"/>
                  </a:lnTo>
                  <a:lnTo>
                    <a:pt x="893773" y="476397"/>
                  </a:lnTo>
                  <a:lnTo>
                    <a:pt x="893900" y="476165"/>
                  </a:lnTo>
                  <a:lnTo>
                    <a:pt x="893993" y="475932"/>
                  </a:lnTo>
                  <a:lnTo>
                    <a:pt x="894074" y="475686"/>
                  </a:lnTo>
                  <a:lnTo>
                    <a:pt x="894156" y="475453"/>
                  </a:lnTo>
                  <a:lnTo>
                    <a:pt x="894237" y="475221"/>
                  </a:lnTo>
                  <a:lnTo>
                    <a:pt x="894364" y="474936"/>
                  </a:lnTo>
                  <a:lnTo>
                    <a:pt x="894446" y="474703"/>
                  </a:lnTo>
                  <a:lnTo>
                    <a:pt x="894538" y="474470"/>
                  </a:lnTo>
                  <a:lnTo>
                    <a:pt x="894620" y="474238"/>
                  </a:lnTo>
                  <a:lnTo>
                    <a:pt x="894701" y="473992"/>
                  </a:lnTo>
                  <a:lnTo>
                    <a:pt x="894828" y="473759"/>
                  </a:lnTo>
                  <a:lnTo>
                    <a:pt x="894910" y="473526"/>
                  </a:lnTo>
                  <a:lnTo>
                    <a:pt x="894991" y="473242"/>
                  </a:lnTo>
                  <a:lnTo>
                    <a:pt x="895084" y="473009"/>
                  </a:lnTo>
                  <a:lnTo>
                    <a:pt x="895165" y="472776"/>
                  </a:lnTo>
                  <a:lnTo>
                    <a:pt x="895292" y="472543"/>
                  </a:lnTo>
                  <a:lnTo>
                    <a:pt x="895374" y="472298"/>
                  </a:lnTo>
                  <a:lnTo>
                    <a:pt x="895455" y="472065"/>
                  </a:lnTo>
                  <a:lnTo>
                    <a:pt x="895548" y="471832"/>
                  </a:lnTo>
                  <a:lnTo>
                    <a:pt x="895629" y="471547"/>
                  </a:lnTo>
                  <a:lnTo>
                    <a:pt x="895756" y="471315"/>
                  </a:lnTo>
                  <a:lnTo>
                    <a:pt x="895838" y="471082"/>
                  </a:lnTo>
                  <a:lnTo>
                    <a:pt x="895919" y="470849"/>
                  </a:lnTo>
                  <a:lnTo>
                    <a:pt x="896012" y="470603"/>
                  </a:lnTo>
                  <a:lnTo>
                    <a:pt x="896093" y="470370"/>
                  </a:lnTo>
                  <a:lnTo>
                    <a:pt x="896220" y="470138"/>
                  </a:lnTo>
                  <a:lnTo>
                    <a:pt x="896302" y="469853"/>
                  </a:lnTo>
                  <a:lnTo>
                    <a:pt x="896383" y="469620"/>
                  </a:lnTo>
                  <a:lnTo>
                    <a:pt x="896464" y="469387"/>
                  </a:lnTo>
                  <a:lnTo>
                    <a:pt x="896557" y="469155"/>
                  </a:lnTo>
                  <a:lnTo>
                    <a:pt x="896684" y="468909"/>
                  </a:lnTo>
                  <a:lnTo>
                    <a:pt x="896766" y="468676"/>
                  </a:lnTo>
                  <a:lnTo>
                    <a:pt x="896847" y="468392"/>
                  </a:lnTo>
                  <a:lnTo>
                    <a:pt x="896928" y="468159"/>
                  </a:lnTo>
                  <a:lnTo>
                    <a:pt x="897021" y="467926"/>
                  </a:lnTo>
                  <a:lnTo>
                    <a:pt x="897137" y="467693"/>
                  </a:lnTo>
                  <a:lnTo>
                    <a:pt x="897230" y="467460"/>
                  </a:lnTo>
                  <a:lnTo>
                    <a:pt x="897311" y="467215"/>
                  </a:lnTo>
                  <a:lnTo>
                    <a:pt x="897392" y="466982"/>
                  </a:lnTo>
                  <a:lnTo>
                    <a:pt x="897473" y="466697"/>
                  </a:lnTo>
                  <a:lnTo>
                    <a:pt x="897937" y="465520"/>
                  </a:lnTo>
                  <a:lnTo>
                    <a:pt x="898065" y="465236"/>
                  </a:lnTo>
                  <a:lnTo>
                    <a:pt x="898146" y="465003"/>
                  </a:lnTo>
                  <a:lnTo>
                    <a:pt x="898239" y="464770"/>
                  </a:lnTo>
                  <a:lnTo>
                    <a:pt x="898320" y="464537"/>
                  </a:lnTo>
                  <a:lnTo>
                    <a:pt x="898401" y="464305"/>
                  </a:lnTo>
                  <a:lnTo>
                    <a:pt x="898529" y="464072"/>
                  </a:lnTo>
                  <a:lnTo>
                    <a:pt x="898610" y="463787"/>
                  </a:lnTo>
                  <a:lnTo>
                    <a:pt x="898691" y="463541"/>
                  </a:lnTo>
                  <a:lnTo>
                    <a:pt x="898784" y="463309"/>
                  </a:lnTo>
                  <a:lnTo>
                    <a:pt x="898865" y="463076"/>
                  </a:lnTo>
                  <a:lnTo>
                    <a:pt x="898993" y="462843"/>
                  </a:lnTo>
                  <a:lnTo>
                    <a:pt x="899074" y="462610"/>
                  </a:lnTo>
                  <a:lnTo>
                    <a:pt x="899155" y="462326"/>
                  </a:lnTo>
                  <a:lnTo>
                    <a:pt x="899248" y="462093"/>
                  </a:lnTo>
                  <a:lnTo>
                    <a:pt x="899329" y="461847"/>
                  </a:lnTo>
                  <a:lnTo>
                    <a:pt x="899457" y="461614"/>
                  </a:lnTo>
                  <a:lnTo>
                    <a:pt x="899538" y="461382"/>
                  </a:lnTo>
                  <a:lnTo>
                    <a:pt x="899619" y="461097"/>
                  </a:lnTo>
                  <a:lnTo>
                    <a:pt x="899712" y="460864"/>
                  </a:lnTo>
                  <a:lnTo>
                    <a:pt x="899793" y="460631"/>
                  </a:lnTo>
                  <a:lnTo>
                    <a:pt x="899921" y="460399"/>
                  </a:lnTo>
                  <a:lnTo>
                    <a:pt x="900002" y="460153"/>
                  </a:lnTo>
                  <a:lnTo>
                    <a:pt x="900083" y="459920"/>
                  </a:lnTo>
                  <a:lnTo>
                    <a:pt x="900164" y="459635"/>
                  </a:lnTo>
                  <a:lnTo>
                    <a:pt x="900257" y="459403"/>
                  </a:lnTo>
                  <a:lnTo>
                    <a:pt x="900385" y="459170"/>
                  </a:lnTo>
                  <a:lnTo>
                    <a:pt x="900466" y="458937"/>
                  </a:lnTo>
                  <a:lnTo>
                    <a:pt x="900547" y="458704"/>
                  </a:lnTo>
                  <a:lnTo>
                    <a:pt x="900628" y="458459"/>
                  </a:lnTo>
                  <a:lnTo>
                    <a:pt x="900721" y="458187"/>
                  </a:lnTo>
                  <a:lnTo>
                    <a:pt x="900837" y="457941"/>
                  </a:lnTo>
                  <a:lnTo>
                    <a:pt x="900930" y="457708"/>
                  </a:lnTo>
                  <a:lnTo>
                    <a:pt x="901011" y="457476"/>
                  </a:lnTo>
                  <a:lnTo>
                    <a:pt x="901092" y="457243"/>
                  </a:lnTo>
                  <a:lnTo>
                    <a:pt x="901174" y="456958"/>
                  </a:lnTo>
                  <a:lnTo>
                    <a:pt x="901301" y="456725"/>
                  </a:lnTo>
                  <a:lnTo>
                    <a:pt x="901394" y="456493"/>
                  </a:lnTo>
                  <a:lnTo>
                    <a:pt x="901475" y="456247"/>
                  </a:lnTo>
                  <a:lnTo>
                    <a:pt x="901556" y="456014"/>
                  </a:lnTo>
                  <a:lnTo>
                    <a:pt x="901638" y="455730"/>
                  </a:lnTo>
                  <a:lnTo>
                    <a:pt x="901765" y="455497"/>
                  </a:lnTo>
                  <a:lnTo>
                    <a:pt x="901846" y="455264"/>
                  </a:lnTo>
                  <a:lnTo>
                    <a:pt x="901939" y="455031"/>
                  </a:lnTo>
                  <a:lnTo>
                    <a:pt x="902020" y="454798"/>
                  </a:lnTo>
                </a:path>
                <a:path w="925195" h="787400">
                  <a:moveTo>
                    <a:pt x="902020" y="454798"/>
                  </a:moveTo>
                  <a:lnTo>
                    <a:pt x="902102" y="454553"/>
                  </a:lnTo>
                  <a:lnTo>
                    <a:pt x="902229" y="454281"/>
                  </a:lnTo>
                  <a:lnTo>
                    <a:pt x="902310" y="454035"/>
                  </a:lnTo>
                  <a:lnTo>
                    <a:pt x="902392" y="453802"/>
                  </a:lnTo>
                  <a:lnTo>
                    <a:pt x="902484" y="453570"/>
                  </a:lnTo>
                  <a:lnTo>
                    <a:pt x="902566" y="453337"/>
                  </a:lnTo>
                  <a:lnTo>
                    <a:pt x="902693" y="453052"/>
                  </a:lnTo>
                  <a:lnTo>
                    <a:pt x="902774" y="452819"/>
                  </a:lnTo>
                  <a:lnTo>
                    <a:pt x="902856" y="452587"/>
                  </a:lnTo>
                  <a:lnTo>
                    <a:pt x="902948" y="452341"/>
                  </a:lnTo>
                  <a:lnTo>
                    <a:pt x="903030" y="452108"/>
                  </a:lnTo>
                  <a:lnTo>
                    <a:pt x="903157" y="451824"/>
                  </a:lnTo>
                  <a:lnTo>
                    <a:pt x="903238" y="451591"/>
                  </a:lnTo>
                  <a:lnTo>
                    <a:pt x="903320" y="451358"/>
                  </a:lnTo>
                  <a:lnTo>
                    <a:pt x="903412" y="451125"/>
                  </a:lnTo>
                  <a:lnTo>
                    <a:pt x="903494" y="450879"/>
                  </a:lnTo>
                  <a:lnTo>
                    <a:pt x="903621" y="450608"/>
                  </a:lnTo>
                  <a:lnTo>
                    <a:pt x="903702" y="450362"/>
                  </a:lnTo>
                  <a:lnTo>
                    <a:pt x="903784" y="450129"/>
                  </a:lnTo>
                  <a:lnTo>
                    <a:pt x="903865" y="449896"/>
                  </a:lnTo>
                  <a:lnTo>
                    <a:pt x="903958" y="449664"/>
                  </a:lnTo>
                  <a:lnTo>
                    <a:pt x="904085" y="449379"/>
                  </a:lnTo>
                  <a:lnTo>
                    <a:pt x="904166" y="449146"/>
                  </a:lnTo>
                  <a:lnTo>
                    <a:pt x="904248" y="448913"/>
                  </a:lnTo>
                  <a:lnTo>
                    <a:pt x="904329" y="448668"/>
                  </a:lnTo>
                  <a:lnTo>
                    <a:pt x="904422" y="448435"/>
                  </a:lnTo>
                  <a:lnTo>
                    <a:pt x="904538" y="448150"/>
                  </a:lnTo>
                  <a:lnTo>
                    <a:pt x="904630" y="447918"/>
                  </a:lnTo>
                  <a:lnTo>
                    <a:pt x="904712" y="447685"/>
                  </a:lnTo>
                  <a:lnTo>
                    <a:pt x="904793" y="447452"/>
                  </a:lnTo>
                  <a:lnTo>
                    <a:pt x="904874" y="447219"/>
                  </a:lnTo>
                  <a:lnTo>
                    <a:pt x="905002" y="446935"/>
                  </a:lnTo>
                  <a:lnTo>
                    <a:pt x="905094" y="446702"/>
                  </a:lnTo>
                  <a:lnTo>
                    <a:pt x="905176" y="446456"/>
                  </a:lnTo>
                  <a:lnTo>
                    <a:pt x="905257" y="446223"/>
                  </a:lnTo>
                  <a:lnTo>
                    <a:pt x="905338" y="445990"/>
                  </a:lnTo>
                  <a:lnTo>
                    <a:pt x="905466" y="445706"/>
                  </a:lnTo>
                  <a:lnTo>
                    <a:pt x="905547" y="445473"/>
                  </a:lnTo>
                  <a:lnTo>
                    <a:pt x="905640" y="445240"/>
                  </a:lnTo>
                  <a:lnTo>
                    <a:pt x="905721" y="445008"/>
                  </a:lnTo>
                  <a:lnTo>
                    <a:pt x="905802" y="444762"/>
                  </a:lnTo>
                  <a:lnTo>
                    <a:pt x="905930" y="444490"/>
                  </a:lnTo>
                  <a:lnTo>
                    <a:pt x="906011" y="444244"/>
                  </a:lnTo>
                  <a:lnTo>
                    <a:pt x="906092" y="444012"/>
                  </a:lnTo>
                  <a:lnTo>
                    <a:pt x="906185" y="443779"/>
                  </a:lnTo>
                  <a:lnTo>
                    <a:pt x="906266" y="443546"/>
                  </a:lnTo>
                  <a:lnTo>
                    <a:pt x="906394" y="443261"/>
                  </a:lnTo>
                  <a:lnTo>
                    <a:pt x="906475" y="443029"/>
                  </a:lnTo>
                  <a:lnTo>
                    <a:pt x="906556" y="442796"/>
                  </a:lnTo>
                  <a:lnTo>
                    <a:pt x="906649" y="442550"/>
                  </a:lnTo>
                  <a:lnTo>
                    <a:pt x="906730" y="442266"/>
                  </a:lnTo>
                  <a:lnTo>
                    <a:pt x="906858" y="442033"/>
                  </a:lnTo>
                  <a:lnTo>
                    <a:pt x="906939" y="441800"/>
                  </a:lnTo>
                  <a:lnTo>
                    <a:pt x="907020" y="441567"/>
                  </a:lnTo>
                  <a:lnTo>
                    <a:pt x="907101" y="441334"/>
                  </a:lnTo>
                  <a:lnTo>
                    <a:pt x="907194" y="441050"/>
                  </a:lnTo>
                  <a:lnTo>
                    <a:pt x="907322" y="440817"/>
                  </a:lnTo>
                  <a:lnTo>
                    <a:pt x="907403" y="440571"/>
                  </a:lnTo>
                  <a:lnTo>
                    <a:pt x="907484" y="440338"/>
                  </a:lnTo>
                  <a:lnTo>
                    <a:pt x="907565" y="440106"/>
                  </a:lnTo>
                  <a:lnTo>
                    <a:pt x="907658" y="439821"/>
                  </a:lnTo>
                  <a:lnTo>
                    <a:pt x="907786" y="439588"/>
                  </a:lnTo>
                  <a:lnTo>
                    <a:pt x="907867" y="439356"/>
                  </a:lnTo>
                  <a:lnTo>
                    <a:pt x="907948" y="439123"/>
                  </a:lnTo>
                  <a:lnTo>
                    <a:pt x="908029" y="438838"/>
                  </a:lnTo>
                  <a:lnTo>
                    <a:pt x="908122" y="438605"/>
                  </a:lnTo>
                  <a:lnTo>
                    <a:pt x="908238" y="438360"/>
                  </a:lnTo>
                  <a:lnTo>
                    <a:pt x="908331" y="438127"/>
                  </a:lnTo>
                  <a:lnTo>
                    <a:pt x="908412" y="437894"/>
                  </a:lnTo>
                  <a:lnTo>
                    <a:pt x="908493" y="437609"/>
                  </a:lnTo>
                  <a:lnTo>
                    <a:pt x="908574" y="437377"/>
                  </a:lnTo>
                  <a:lnTo>
                    <a:pt x="908702" y="437144"/>
                  </a:lnTo>
                  <a:lnTo>
                    <a:pt x="908795" y="436911"/>
                  </a:lnTo>
                  <a:lnTo>
                    <a:pt x="908876" y="436627"/>
                  </a:lnTo>
                  <a:lnTo>
                    <a:pt x="908957" y="436394"/>
                  </a:lnTo>
                  <a:lnTo>
                    <a:pt x="909038" y="436148"/>
                  </a:lnTo>
                  <a:lnTo>
                    <a:pt x="909166" y="435915"/>
                  </a:lnTo>
                  <a:lnTo>
                    <a:pt x="909247" y="435682"/>
                  </a:lnTo>
                  <a:lnTo>
                    <a:pt x="909340" y="435398"/>
                  </a:lnTo>
                  <a:lnTo>
                    <a:pt x="909421" y="435165"/>
                  </a:lnTo>
                  <a:lnTo>
                    <a:pt x="909502" y="434932"/>
                  </a:lnTo>
                  <a:lnTo>
                    <a:pt x="909630" y="434699"/>
                  </a:lnTo>
                  <a:lnTo>
                    <a:pt x="909711" y="434415"/>
                  </a:lnTo>
                  <a:lnTo>
                    <a:pt x="909792" y="434182"/>
                  </a:lnTo>
                  <a:lnTo>
                    <a:pt x="909885" y="433936"/>
                  </a:lnTo>
                  <a:lnTo>
                    <a:pt x="909966" y="433704"/>
                  </a:lnTo>
                  <a:lnTo>
                    <a:pt x="910094" y="433471"/>
                  </a:lnTo>
                  <a:lnTo>
                    <a:pt x="910175" y="433186"/>
                  </a:lnTo>
                  <a:lnTo>
                    <a:pt x="910256" y="432953"/>
                  </a:lnTo>
                  <a:lnTo>
                    <a:pt x="910349" y="432721"/>
                  </a:lnTo>
                  <a:lnTo>
                    <a:pt x="910430" y="432488"/>
                  </a:lnTo>
                  <a:lnTo>
                    <a:pt x="910558" y="432203"/>
                  </a:lnTo>
                  <a:lnTo>
                    <a:pt x="910639" y="431957"/>
                  </a:lnTo>
                  <a:lnTo>
                    <a:pt x="910720" y="431725"/>
                  </a:lnTo>
                  <a:lnTo>
                    <a:pt x="910802" y="431492"/>
                  </a:lnTo>
                  <a:lnTo>
                    <a:pt x="910894" y="431259"/>
                  </a:lnTo>
                  <a:lnTo>
                    <a:pt x="911022" y="430975"/>
                  </a:lnTo>
                  <a:lnTo>
                    <a:pt x="911103" y="430742"/>
                  </a:lnTo>
                  <a:lnTo>
                    <a:pt x="911184" y="430509"/>
                  </a:lnTo>
                  <a:lnTo>
                    <a:pt x="911266" y="430263"/>
                  </a:lnTo>
                  <a:lnTo>
                    <a:pt x="911358" y="429992"/>
                  </a:lnTo>
                  <a:lnTo>
                    <a:pt x="911486" y="429746"/>
                  </a:lnTo>
                  <a:lnTo>
                    <a:pt x="911567" y="429513"/>
                  </a:lnTo>
                  <a:lnTo>
                    <a:pt x="911648" y="429280"/>
                  </a:lnTo>
                  <a:lnTo>
                    <a:pt x="911730" y="428996"/>
                  </a:lnTo>
                  <a:lnTo>
                    <a:pt x="911822" y="428763"/>
                  </a:lnTo>
                  <a:lnTo>
                    <a:pt x="911938" y="428530"/>
                  </a:lnTo>
                  <a:lnTo>
                    <a:pt x="912031" y="428297"/>
                  </a:lnTo>
                  <a:lnTo>
                    <a:pt x="912112" y="428052"/>
                  </a:lnTo>
                  <a:lnTo>
                    <a:pt x="912194" y="427780"/>
                  </a:lnTo>
                  <a:lnTo>
                    <a:pt x="912275" y="427534"/>
                  </a:lnTo>
                  <a:lnTo>
                    <a:pt x="912402" y="427301"/>
                  </a:lnTo>
                  <a:lnTo>
                    <a:pt x="912495" y="427069"/>
                  </a:lnTo>
                  <a:lnTo>
                    <a:pt x="912576" y="426784"/>
                  </a:lnTo>
                  <a:lnTo>
                    <a:pt x="912658" y="426551"/>
                  </a:lnTo>
                  <a:lnTo>
                    <a:pt x="912739" y="426318"/>
                  </a:lnTo>
                  <a:lnTo>
                    <a:pt x="912866" y="426086"/>
                  </a:lnTo>
                  <a:lnTo>
                    <a:pt x="912948" y="425801"/>
                  </a:lnTo>
                  <a:lnTo>
                    <a:pt x="913040" y="425568"/>
                  </a:lnTo>
                  <a:lnTo>
                    <a:pt x="913122" y="425323"/>
                  </a:lnTo>
                  <a:lnTo>
                    <a:pt x="913203" y="425090"/>
                  </a:lnTo>
                  <a:lnTo>
                    <a:pt x="913330" y="424805"/>
                  </a:lnTo>
                  <a:lnTo>
                    <a:pt x="913412" y="424572"/>
                  </a:lnTo>
                  <a:lnTo>
                    <a:pt x="913504" y="424340"/>
                  </a:lnTo>
                  <a:lnTo>
                    <a:pt x="913586" y="424107"/>
                  </a:lnTo>
                  <a:lnTo>
                    <a:pt x="913667" y="423874"/>
                  </a:lnTo>
                  <a:lnTo>
                    <a:pt x="913794" y="423589"/>
                  </a:lnTo>
                  <a:lnTo>
                    <a:pt x="913876" y="423344"/>
                  </a:lnTo>
                  <a:lnTo>
                    <a:pt x="913957" y="423111"/>
                  </a:lnTo>
                  <a:lnTo>
                    <a:pt x="914050" y="422878"/>
                  </a:lnTo>
                  <a:lnTo>
                    <a:pt x="914131" y="422594"/>
                  </a:lnTo>
                  <a:lnTo>
                    <a:pt x="914258" y="422361"/>
                  </a:lnTo>
                  <a:lnTo>
                    <a:pt x="914340" y="422128"/>
                  </a:lnTo>
                  <a:lnTo>
                    <a:pt x="914421" y="421895"/>
                  </a:lnTo>
                  <a:lnTo>
                    <a:pt x="914502" y="421611"/>
                  </a:lnTo>
                  <a:lnTo>
                    <a:pt x="914595" y="421378"/>
                  </a:lnTo>
                  <a:lnTo>
                    <a:pt x="914722" y="421132"/>
                  </a:lnTo>
                  <a:lnTo>
                    <a:pt x="914804" y="420899"/>
                  </a:lnTo>
                  <a:lnTo>
                    <a:pt x="914885" y="420615"/>
                  </a:lnTo>
                  <a:lnTo>
                    <a:pt x="914966" y="420382"/>
                  </a:lnTo>
                  <a:lnTo>
                    <a:pt x="915059" y="420149"/>
                  </a:lnTo>
                  <a:lnTo>
                    <a:pt x="915186" y="419916"/>
                  </a:lnTo>
                  <a:lnTo>
                    <a:pt x="915268" y="419632"/>
                  </a:lnTo>
                  <a:lnTo>
                    <a:pt x="915349" y="419399"/>
                  </a:lnTo>
                  <a:lnTo>
                    <a:pt x="915430" y="419166"/>
                  </a:lnTo>
                  <a:lnTo>
                    <a:pt x="915523" y="418920"/>
                  </a:lnTo>
                  <a:lnTo>
                    <a:pt x="915639" y="418649"/>
                  </a:lnTo>
                  <a:lnTo>
                    <a:pt x="915732" y="418403"/>
                  </a:lnTo>
                  <a:lnTo>
                    <a:pt x="915813" y="418170"/>
                  </a:lnTo>
                  <a:lnTo>
                    <a:pt x="915894" y="417937"/>
                  </a:lnTo>
                  <a:lnTo>
                    <a:pt x="915975" y="417653"/>
                  </a:lnTo>
                  <a:lnTo>
                    <a:pt x="916103" y="417420"/>
                  </a:lnTo>
                  <a:lnTo>
                    <a:pt x="916196" y="417187"/>
                  </a:lnTo>
                  <a:lnTo>
                    <a:pt x="916277" y="416954"/>
                  </a:lnTo>
                  <a:lnTo>
                    <a:pt x="916358" y="416709"/>
                  </a:lnTo>
                  <a:lnTo>
                    <a:pt x="916439" y="416424"/>
                  </a:lnTo>
                  <a:lnTo>
                    <a:pt x="916567" y="416191"/>
                  </a:lnTo>
                  <a:lnTo>
                    <a:pt x="916648" y="415959"/>
                  </a:lnTo>
                  <a:lnTo>
                    <a:pt x="916741" y="415726"/>
                  </a:lnTo>
                  <a:lnTo>
                    <a:pt x="916822" y="415441"/>
                  </a:lnTo>
                  <a:lnTo>
                    <a:pt x="916903" y="415208"/>
                  </a:lnTo>
                  <a:lnTo>
                    <a:pt x="917031" y="414976"/>
                  </a:lnTo>
                  <a:lnTo>
                    <a:pt x="917112" y="414730"/>
                  </a:lnTo>
                  <a:lnTo>
                    <a:pt x="917205" y="414458"/>
                  </a:lnTo>
                  <a:lnTo>
                    <a:pt x="917286" y="414212"/>
                  </a:lnTo>
                  <a:lnTo>
                    <a:pt x="917367" y="413980"/>
                  </a:lnTo>
                  <a:lnTo>
                    <a:pt x="917495" y="413747"/>
                  </a:lnTo>
                  <a:lnTo>
                    <a:pt x="917576" y="413462"/>
                  </a:lnTo>
                  <a:lnTo>
                    <a:pt x="917657" y="413230"/>
                  </a:lnTo>
                  <a:lnTo>
                    <a:pt x="917750" y="412997"/>
                  </a:lnTo>
                  <a:lnTo>
                    <a:pt x="917831" y="412764"/>
                  </a:lnTo>
                  <a:lnTo>
                    <a:pt x="917959" y="412479"/>
                  </a:lnTo>
                  <a:lnTo>
                    <a:pt x="918040" y="412247"/>
                  </a:lnTo>
                  <a:lnTo>
                    <a:pt x="918121" y="412001"/>
                  </a:lnTo>
                  <a:lnTo>
                    <a:pt x="918202" y="411768"/>
                  </a:lnTo>
                  <a:lnTo>
                    <a:pt x="918295" y="411483"/>
                  </a:lnTo>
                  <a:lnTo>
                    <a:pt x="918423" y="411251"/>
                  </a:lnTo>
                  <a:lnTo>
                    <a:pt x="918504" y="411018"/>
                  </a:lnTo>
                  <a:lnTo>
                    <a:pt x="918585" y="410785"/>
                  </a:lnTo>
                  <a:lnTo>
                    <a:pt x="918666" y="410501"/>
                  </a:lnTo>
                  <a:lnTo>
                    <a:pt x="918759" y="410268"/>
                  </a:lnTo>
                  <a:lnTo>
                    <a:pt x="918887" y="410035"/>
                  </a:lnTo>
                  <a:lnTo>
                    <a:pt x="918968" y="409789"/>
                  </a:lnTo>
                  <a:lnTo>
                    <a:pt x="919049" y="409518"/>
                  </a:lnTo>
                  <a:lnTo>
                    <a:pt x="919130" y="409272"/>
                  </a:lnTo>
                  <a:lnTo>
                    <a:pt x="919223" y="409039"/>
                  </a:lnTo>
                  <a:lnTo>
                    <a:pt x="919339" y="408806"/>
                  </a:lnTo>
                  <a:lnTo>
                    <a:pt x="919432" y="408522"/>
                  </a:lnTo>
                  <a:lnTo>
                    <a:pt x="919513" y="408289"/>
                  </a:lnTo>
                  <a:lnTo>
                    <a:pt x="919594" y="408056"/>
                  </a:lnTo>
                  <a:lnTo>
                    <a:pt x="919676" y="407810"/>
                  </a:lnTo>
                  <a:lnTo>
                    <a:pt x="920140" y="406543"/>
                  </a:lnTo>
                  <a:lnTo>
                    <a:pt x="920267" y="406310"/>
                  </a:lnTo>
                  <a:lnTo>
                    <a:pt x="920348" y="406077"/>
                  </a:lnTo>
                  <a:lnTo>
                    <a:pt x="920441" y="405844"/>
                  </a:lnTo>
                </a:path>
                <a:path w="925195" h="787400">
                  <a:moveTo>
                    <a:pt x="920441" y="405844"/>
                  </a:moveTo>
                  <a:lnTo>
                    <a:pt x="920522" y="405560"/>
                  </a:lnTo>
                  <a:lnTo>
                    <a:pt x="920604" y="405327"/>
                  </a:lnTo>
                  <a:lnTo>
                    <a:pt x="920731" y="405081"/>
                  </a:lnTo>
                  <a:lnTo>
                    <a:pt x="920812" y="404849"/>
                  </a:lnTo>
                  <a:lnTo>
                    <a:pt x="920905" y="404564"/>
                  </a:lnTo>
                  <a:lnTo>
                    <a:pt x="920986" y="404331"/>
                  </a:lnTo>
                  <a:lnTo>
                    <a:pt x="921068" y="404098"/>
                  </a:lnTo>
                  <a:lnTo>
                    <a:pt x="921195" y="403866"/>
                  </a:lnTo>
                  <a:lnTo>
                    <a:pt x="921276" y="403581"/>
                  </a:lnTo>
                  <a:lnTo>
                    <a:pt x="921358" y="403348"/>
                  </a:lnTo>
                  <a:lnTo>
                    <a:pt x="921450" y="403115"/>
                  </a:lnTo>
                  <a:lnTo>
                    <a:pt x="921532" y="402870"/>
                  </a:lnTo>
                  <a:lnTo>
                    <a:pt x="921659" y="402598"/>
                  </a:lnTo>
                  <a:lnTo>
                    <a:pt x="921740" y="402352"/>
                  </a:lnTo>
                  <a:lnTo>
                    <a:pt x="921822" y="402120"/>
                  </a:lnTo>
                  <a:lnTo>
                    <a:pt x="921903" y="401887"/>
                  </a:lnTo>
                  <a:lnTo>
                    <a:pt x="921996" y="401602"/>
                  </a:lnTo>
                  <a:lnTo>
                    <a:pt x="922123" y="401369"/>
                  </a:lnTo>
                  <a:lnTo>
                    <a:pt x="922204" y="401137"/>
                  </a:lnTo>
                  <a:lnTo>
                    <a:pt x="922286" y="400904"/>
                  </a:lnTo>
                  <a:lnTo>
                    <a:pt x="922367" y="400619"/>
                  </a:lnTo>
                  <a:lnTo>
                    <a:pt x="922460" y="400373"/>
                  </a:lnTo>
                  <a:lnTo>
                    <a:pt x="922587" y="400141"/>
                  </a:lnTo>
                  <a:lnTo>
                    <a:pt x="922668" y="399908"/>
                  </a:lnTo>
                  <a:lnTo>
                    <a:pt x="922750" y="399623"/>
                  </a:lnTo>
                  <a:lnTo>
                    <a:pt x="922831" y="399391"/>
                  </a:lnTo>
                  <a:lnTo>
                    <a:pt x="922924" y="399158"/>
                  </a:lnTo>
                  <a:lnTo>
                    <a:pt x="923040" y="398925"/>
                  </a:lnTo>
                  <a:lnTo>
                    <a:pt x="923132" y="398640"/>
                  </a:lnTo>
                  <a:lnTo>
                    <a:pt x="923214" y="398408"/>
                  </a:lnTo>
                  <a:lnTo>
                    <a:pt x="923295" y="398162"/>
                  </a:lnTo>
                  <a:lnTo>
                    <a:pt x="923376" y="397929"/>
                  </a:lnTo>
                  <a:lnTo>
                    <a:pt x="923504" y="397644"/>
                  </a:lnTo>
                  <a:lnTo>
                    <a:pt x="923596" y="397412"/>
                  </a:lnTo>
                  <a:lnTo>
                    <a:pt x="923678" y="397179"/>
                  </a:lnTo>
                  <a:lnTo>
                    <a:pt x="923759" y="396946"/>
                  </a:lnTo>
                  <a:lnTo>
                    <a:pt x="923840" y="396662"/>
                  </a:lnTo>
                  <a:lnTo>
                    <a:pt x="923968" y="396429"/>
                  </a:lnTo>
                  <a:lnTo>
                    <a:pt x="924049" y="396196"/>
                  </a:lnTo>
                  <a:lnTo>
                    <a:pt x="924142" y="395950"/>
                  </a:lnTo>
                  <a:lnTo>
                    <a:pt x="924223" y="395679"/>
                  </a:lnTo>
                  <a:lnTo>
                    <a:pt x="924304" y="395433"/>
                  </a:lnTo>
                  <a:lnTo>
                    <a:pt x="924432" y="395200"/>
                  </a:lnTo>
                  <a:lnTo>
                    <a:pt x="924513" y="394967"/>
                  </a:lnTo>
                  <a:lnTo>
                    <a:pt x="924606" y="394683"/>
                  </a:lnTo>
                  <a:lnTo>
                    <a:pt x="924687" y="394450"/>
                  </a:lnTo>
                  <a:lnTo>
                    <a:pt x="924768" y="394217"/>
                  </a:lnTo>
                  <a:lnTo>
                    <a:pt x="924896" y="393984"/>
                  </a:lnTo>
                  <a:lnTo>
                    <a:pt x="924977" y="393700"/>
                  </a:lnTo>
                  <a:lnTo>
                    <a:pt x="925058" y="393454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878716" y="2423295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5">
                  <a:moveTo>
                    <a:pt x="0" y="0"/>
                  </a:moveTo>
                  <a:lnTo>
                    <a:pt x="925058" y="0"/>
                  </a:lnTo>
                </a:path>
              </a:pathLst>
            </a:custGeom>
            <a:ln w="3175">
              <a:solidFill>
                <a:srgbClr val="C0C0C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5878716" y="2029840"/>
              <a:ext cx="925194" cy="787400"/>
            </a:xfrm>
            <a:custGeom>
              <a:avLst/>
              <a:gdLst/>
              <a:ahLst/>
              <a:cxnLst/>
              <a:rect l="l" t="t" r="r" b="b"/>
              <a:pathLst>
                <a:path w="925195" h="787400">
                  <a:moveTo>
                    <a:pt x="0" y="393454"/>
                  </a:moveTo>
                  <a:lnTo>
                    <a:pt x="83" y="393273"/>
                  </a:lnTo>
                  <a:lnTo>
                    <a:pt x="168" y="392988"/>
                  </a:lnTo>
                  <a:lnTo>
                    <a:pt x="294" y="392756"/>
                  </a:lnTo>
                  <a:lnTo>
                    <a:pt x="378" y="392523"/>
                  </a:lnTo>
                  <a:lnTo>
                    <a:pt x="462" y="392290"/>
                  </a:lnTo>
                  <a:lnTo>
                    <a:pt x="546" y="392005"/>
                  </a:lnTo>
                  <a:lnTo>
                    <a:pt x="631" y="391760"/>
                  </a:lnTo>
                  <a:lnTo>
                    <a:pt x="756" y="391527"/>
                  </a:lnTo>
                  <a:lnTo>
                    <a:pt x="841" y="391294"/>
                  </a:lnTo>
                  <a:lnTo>
                    <a:pt x="924" y="391010"/>
                  </a:lnTo>
                  <a:lnTo>
                    <a:pt x="1009" y="390777"/>
                  </a:lnTo>
                  <a:lnTo>
                    <a:pt x="1093" y="390544"/>
                  </a:lnTo>
                  <a:lnTo>
                    <a:pt x="1219" y="390311"/>
                  </a:lnTo>
                  <a:lnTo>
                    <a:pt x="1303" y="390027"/>
                  </a:lnTo>
                  <a:lnTo>
                    <a:pt x="1387" y="389794"/>
                  </a:lnTo>
                  <a:lnTo>
                    <a:pt x="1472" y="389548"/>
                  </a:lnTo>
                  <a:lnTo>
                    <a:pt x="1555" y="389315"/>
                  </a:lnTo>
                  <a:lnTo>
                    <a:pt x="1682" y="389031"/>
                  </a:lnTo>
                  <a:lnTo>
                    <a:pt x="1765" y="388798"/>
                  </a:lnTo>
                  <a:lnTo>
                    <a:pt x="1850" y="388565"/>
                  </a:lnTo>
                  <a:lnTo>
                    <a:pt x="1934" y="388332"/>
                  </a:lnTo>
                  <a:lnTo>
                    <a:pt x="2018" y="388048"/>
                  </a:lnTo>
                  <a:lnTo>
                    <a:pt x="2144" y="387815"/>
                  </a:lnTo>
                  <a:lnTo>
                    <a:pt x="2228" y="387582"/>
                  </a:lnTo>
                  <a:lnTo>
                    <a:pt x="2313" y="387336"/>
                  </a:lnTo>
                  <a:lnTo>
                    <a:pt x="2396" y="387065"/>
                  </a:lnTo>
                  <a:lnTo>
                    <a:pt x="2481" y="386819"/>
                  </a:lnTo>
                  <a:lnTo>
                    <a:pt x="2606" y="386586"/>
                  </a:lnTo>
                  <a:lnTo>
                    <a:pt x="2691" y="386353"/>
                  </a:lnTo>
                  <a:lnTo>
                    <a:pt x="2775" y="386069"/>
                  </a:lnTo>
                  <a:lnTo>
                    <a:pt x="2859" y="385836"/>
                  </a:lnTo>
                  <a:lnTo>
                    <a:pt x="2942" y="385603"/>
                  </a:lnTo>
                  <a:lnTo>
                    <a:pt x="3069" y="385370"/>
                  </a:lnTo>
                  <a:lnTo>
                    <a:pt x="3154" y="385086"/>
                  </a:lnTo>
                  <a:lnTo>
                    <a:pt x="3237" y="384840"/>
                  </a:lnTo>
                  <a:lnTo>
                    <a:pt x="3322" y="384607"/>
                  </a:lnTo>
                  <a:lnTo>
                    <a:pt x="3405" y="384375"/>
                  </a:lnTo>
                  <a:lnTo>
                    <a:pt x="3532" y="384090"/>
                  </a:lnTo>
                  <a:lnTo>
                    <a:pt x="3616" y="383857"/>
                  </a:lnTo>
                  <a:lnTo>
                    <a:pt x="3700" y="383624"/>
                  </a:lnTo>
                  <a:lnTo>
                    <a:pt x="3783" y="383392"/>
                  </a:lnTo>
                  <a:lnTo>
                    <a:pt x="3868" y="383107"/>
                  </a:lnTo>
                  <a:lnTo>
                    <a:pt x="3995" y="382874"/>
                  </a:lnTo>
                  <a:lnTo>
                    <a:pt x="4078" y="382629"/>
                  </a:lnTo>
                  <a:lnTo>
                    <a:pt x="4163" y="382396"/>
                  </a:lnTo>
                  <a:lnTo>
                    <a:pt x="4246" y="382111"/>
                  </a:lnTo>
                  <a:lnTo>
                    <a:pt x="4331" y="381878"/>
                  </a:lnTo>
                  <a:lnTo>
                    <a:pt x="4456" y="381646"/>
                  </a:lnTo>
                  <a:lnTo>
                    <a:pt x="4541" y="381413"/>
                  </a:lnTo>
                  <a:lnTo>
                    <a:pt x="4624" y="381128"/>
                  </a:lnTo>
                  <a:lnTo>
                    <a:pt x="4709" y="380895"/>
                  </a:lnTo>
                  <a:lnTo>
                    <a:pt x="4794" y="380663"/>
                  </a:lnTo>
                  <a:lnTo>
                    <a:pt x="4919" y="380417"/>
                  </a:lnTo>
                  <a:lnTo>
                    <a:pt x="5004" y="380145"/>
                  </a:lnTo>
                  <a:lnTo>
                    <a:pt x="5087" y="379900"/>
                  </a:lnTo>
                  <a:lnTo>
                    <a:pt x="5172" y="379667"/>
                  </a:lnTo>
                  <a:lnTo>
                    <a:pt x="5255" y="379434"/>
                  </a:lnTo>
                  <a:lnTo>
                    <a:pt x="5718" y="378166"/>
                  </a:lnTo>
                  <a:lnTo>
                    <a:pt x="5845" y="377934"/>
                  </a:lnTo>
                  <a:lnTo>
                    <a:pt x="5928" y="377688"/>
                  </a:lnTo>
                  <a:lnTo>
                    <a:pt x="6013" y="377455"/>
                  </a:lnTo>
                  <a:lnTo>
                    <a:pt x="6096" y="377171"/>
                  </a:lnTo>
                  <a:lnTo>
                    <a:pt x="6181" y="376938"/>
                  </a:lnTo>
                  <a:lnTo>
                    <a:pt x="6306" y="376705"/>
                  </a:lnTo>
                  <a:lnTo>
                    <a:pt x="6391" y="376472"/>
                  </a:lnTo>
                  <a:lnTo>
                    <a:pt x="6476" y="376188"/>
                  </a:lnTo>
                  <a:lnTo>
                    <a:pt x="6559" y="375955"/>
                  </a:lnTo>
                  <a:lnTo>
                    <a:pt x="6644" y="375709"/>
                  </a:lnTo>
                  <a:lnTo>
                    <a:pt x="6769" y="375476"/>
                  </a:lnTo>
                  <a:lnTo>
                    <a:pt x="6854" y="375192"/>
                  </a:lnTo>
                  <a:lnTo>
                    <a:pt x="6937" y="374959"/>
                  </a:lnTo>
                  <a:lnTo>
                    <a:pt x="7022" y="374726"/>
                  </a:lnTo>
                  <a:lnTo>
                    <a:pt x="7106" y="374493"/>
                  </a:lnTo>
                  <a:lnTo>
                    <a:pt x="7232" y="374209"/>
                  </a:lnTo>
                  <a:lnTo>
                    <a:pt x="7316" y="373976"/>
                  </a:lnTo>
                  <a:lnTo>
                    <a:pt x="7400" y="373743"/>
                  </a:lnTo>
                  <a:lnTo>
                    <a:pt x="7484" y="373497"/>
                  </a:lnTo>
                  <a:lnTo>
                    <a:pt x="7569" y="373226"/>
                  </a:lnTo>
                  <a:lnTo>
                    <a:pt x="7695" y="372980"/>
                  </a:lnTo>
                  <a:lnTo>
                    <a:pt x="7779" y="372747"/>
                  </a:lnTo>
                  <a:lnTo>
                    <a:pt x="7863" y="372514"/>
                  </a:lnTo>
                  <a:lnTo>
                    <a:pt x="7947" y="372230"/>
                  </a:lnTo>
                  <a:lnTo>
                    <a:pt x="8031" y="371997"/>
                  </a:lnTo>
                  <a:lnTo>
                    <a:pt x="8157" y="371764"/>
                  </a:lnTo>
                  <a:lnTo>
                    <a:pt x="8241" y="371531"/>
                  </a:lnTo>
                  <a:lnTo>
                    <a:pt x="8326" y="371247"/>
                  </a:lnTo>
                  <a:lnTo>
                    <a:pt x="8410" y="371014"/>
                  </a:lnTo>
                  <a:lnTo>
                    <a:pt x="8493" y="370768"/>
                  </a:lnTo>
                  <a:lnTo>
                    <a:pt x="8620" y="370536"/>
                  </a:lnTo>
                  <a:lnTo>
                    <a:pt x="8704" y="370251"/>
                  </a:lnTo>
                  <a:lnTo>
                    <a:pt x="8788" y="370018"/>
                  </a:lnTo>
                  <a:lnTo>
                    <a:pt x="8872" y="369785"/>
                  </a:lnTo>
                  <a:lnTo>
                    <a:pt x="8956" y="369553"/>
                  </a:lnTo>
                  <a:lnTo>
                    <a:pt x="9082" y="369320"/>
                  </a:lnTo>
                  <a:lnTo>
                    <a:pt x="9166" y="369035"/>
                  </a:lnTo>
                  <a:lnTo>
                    <a:pt x="9251" y="368790"/>
                  </a:lnTo>
                  <a:lnTo>
                    <a:pt x="9335" y="368557"/>
                  </a:lnTo>
                  <a:lnTo>
                    <a:pt x="9419" y="368324"/>
                  </a:lnTo>
                  <a:lnTo>
                    <a:pt x="9545" y="368039"/>
                  </a:lnTo>
                  <a:lnTo>
                    <a:pt x="9629" y="367807"/>
                  </a:lnTo>
                  <a:lnTo>
                    <a:pt x="9713" y="367574"/>
                  </a:lnTo>
                  <a:lnTo>
                    <a:pt x="9797" y="367341"/>
                  </a:lnTo>
                  <a:lnTo>
                    <a:pt x="9882" y="367056"/>
                  </a:lnTo>
                  <a:lnTo>
                    <a:pt x="10008" y="366824"/>
                  </a:lnTo>
                  <a:lnTo>
                    <a:pt x="10092" y="366578"/>
                  </a:lnTo>
                  <a:lnTo>
                    <a:pt x="10175" y="366345"/>
                  </a:lnTo>
                  <a:lnTo>
                    <a:pt x="10260" y="366061"/>
                  </a:lnTo>
                  <a:lnTo>
                    <a:pt x="10343" y="365828"/>
                  </a:lnTo>
                  <a:lnTo>
                    <a:pt x="10470" y="365595"/>
                  </a:lnTo>
                  <a:lnTo>
                    <a:pt x="10554" y="365362"/>
                  </a:lnTo>
                  <a:lnTo>
                    <a:pt x="10638" y="365078"/>
                  </a:lnTo>
                  <a:lnTo>
                    <a:pt x="10723" y="364845"/>
                  </a:lnTo>
                  <a:lnTo>
                    <a:pt x="10806" y="364612"/>
                  </a:lnTo>
                  <a:lnTo>
                    <a:pt x="10933" y="364366"/>
                  </a:lnTo>
                  <a:lnTo>
                    <a:pt x="11017" y="364095"/>
                  </a:lnTo>
                  <a:lnTo>
                    <a:pt x="11101" y="363849"/>
                  </a:lnTo>
                  <a:lnTo>
                    <a:pt x="11185" y="363616"/>
                  </a:lnTo>
                  <a:lnTo>
                    <a:pt x="11269" y="363383"/>
                  </a:lnTo>
                  <a:lnTo>
                    <a:pt x="11395" y="363099"/>
                  </a:lnTo>
                  <a:lnTo>
                    <a:pt x="11479" y="362866"/>
                  </a:lnTo>
                  <a:lnTo>
                    <a:pt x="11564" y="362633"/>
                  </a:lnTo>
                  <a:lnTo>
                    <a:pt x="11647" y="362400"/>
                  </a:lnTo>
                  <a:lnTo>
                    <a:pt x="11732" y="362155"/>
                  </a:lnTo>
                  <a:lnTo>
                    <a:pt x="11857" y="361870"/>
                  </a:lnTo>
                  <a:lnTo>
                    <a:pt x="11942" y="361637"/>
                  </a:lnTo>
                  <a:lnTo>
                    <a:pt x="12025" y="361404"/>
                  </a:lnTo>
                  <a:lnTo>
                    <a:pt x="12110" y="361172"/>
                  </a:lnTo>
                  <a:lnTo>
                    <a:pt x="12195" y="360887"/>
                  </a:lnTo>
                  <a:lnTo>
                    <a:pt x="12320" y="360654"/>
                  </a:lnTo>
                  <a:lnTo>
                    <a:pt x="12405" y="360421"/>
                  </a:lnTo>
                  <a:lnTo>
                    <a:pt x="12488" y="360176"/>
                  </a:lnTo>
                  <a:lnTo>
                    <a:pt x="12573" y="359904"/>
                  </a:lnTo>
                  <a:lnTo>
                    <a:pt x="12656" y="359658"/>
                  </a:lnTo>
                  <a:lnTo>
                    <a:pt x="12783" y="359426"/>
                  </a:lnTo>
                  <a:lnTo>
                    <a:pt x="12867" y="359193"/>
                  </a:lnTo>
                  <a:lnTo>
                    <a:pt x="12951" y="358908"/>
                  </a:lnTo>
                  <a:lnTo>
                    <a:pt x="13034" y="358675"/>
                  </a:lnTo>
                  <a:lnTo>
                    <a:pt x="13119" y="358443"/>
                  </a:lnTo>
                  <a:lnTo>
                    <a:pt x="13246" y="358210"/>
                  </a:lnTo>
                  <a:lnTo>
                    <a:pt x="13329" y="357964"/>
                  </a:lnTo>
                  <a:lnTo>
                    <a:pt x="13414" y="357692"/>
                  </a:lnTo>
                  <a:lnTo>
                    <a:pt x="13497" y="357447"/>
                  </a:lnTo>
                  <a:lnTo>
                    <a:pt x="13582" y="357214"/>
                  </a:lnTo>
                  <a:lnTo>
                    <a:pt x="13707" y="356981"/>
                  </a:lnTo>
                  <a:lnTo>
                    <a:pt x="13792" y="356697"/>
                  </a:lnTo>
                  <a:lnTo>
                    <a:pt x="13877" y="356464"/>
                  </a:lnTo>
                  <a:lnTo>
                    <a:pt x="13960" y="356231"/>
                  </a:lnTo>
                  <a:lnTo>
                    <a:pt x="14044" y="355998"/>
                  </a:lnTo>
                  <a:lnTo>
                    <a:pt x="14170" y="355714"/>
                  </a:lnTo>
                  <a:lnTo>
                    <a:pt x="14255" y="355481"/>
                  </a:lnTo>
                  <a:lnTo>
                    <a:pt x="14338" y="355235"/>
                  </a:lnTo>
                  <a:lnTo>
                    <a:pt x="14423" y="355002"/>
                  </a:lnTo>
                  <a:lnTo>
                    <a:pt x="14507" y="354769"/>
                  </a:lnTo>
                  <a:lnTo>
                    <a:pt x="14633" y="354485"/>
                  </a:lnTo>
                  <a:lnTo>
                    <a:pt x="14716" y="354252"/>
                  </a:lnTo>
                  <a:lnTo>
                    <a:pt x="14801" y="354019"/>
                  </a:lnTo>
                  <a:lnTo>
                    <a:pt x="14885" y="353786"/>
                  </a:lnTo>
                  <a:lnTo>
                    <a:pt x="14969" y="353502"/>
                  </a:lnTo>
                  <a:lnTo>
                    <a:pt x="15096" y="353256"/>
                  </a:lnTo>
                  <a:lnTo>
                    <a:pt x="15179" y="353023"/>
                  </a:lnTo>
                  <a:lnTo>
                    <a:pt x="15264" y="352791"/>
                  </a:lnTo>
                  <a:lnTo>
                    <a:pt x="15348" y="352558"/>
                  </a:lnTo>
                  <a:lnTo>
                    <a:pt x="15432" y="352273"/>
                  </a:lnTo>
                  <a:lnTo>
                    <a:pt x="15559" y="352040"/>
                  </a:lnTo>
                  <a:lnTo>
                    <a:pt x="15642" y="351808"/>
                  </a:lnTo>
                  <a:lnTo>
                    <a:pt x="15727" y="351562"/>
                  </a:lnTo>
                  <a:lnTo>
                    <a:pt x="15810" y="351290"/>
                  </a:lnTo>
                  <a:lnTo>
                    <a:pt x="15894" y="351045"/>
                  </a:lnTo>
                  <a:lnTo>
                    <a:pt x="16020" y="350812"/>
                  </a:lnTo>
                  <a:lnTo>
                    <a:pt x="16105" y="350579"/>
                  </a:lnTo>
                  <a:lnTo>
                    <a:pt x="16189" y="350346"/>
                  </a:lnTo>
                  <a:lnTo>
                    <a:pt x="16273" y="350062"/>
                  </a:lnTo>
                  <a:lnTo>
                    <a:pt x="16357" y="349829"/>
                  </a:lnTo>
                  <a:lnTo>
                    <a:pt x="16483" y="349596"/>
                  </a:lnTo>
                  <a:lnTo>
                    <a:pt x="16567" y="349350"/>
                  </a:lnTo>
                  <a:lnTo>
                    <a:pt x="16651" y="349079"/>
                  </a:lnTo>
                  <a:lnTo>
                    <a:pt x="16736" y="348833"/>
                  </a:lnTo>
                  <a:lnTo>
                    <a:pt x="16820" y="348600"/>
                  </a:lnTo>
                  <a:lnTo>
                    <a:pt x="16946" y="348367"/>
                  </a:lnTo>
                  <a:lnTo>
                    <a:pt x="17030" y="348134"/>
                  </a:lnTo>
                  <a:lnTo>
                    <a:pt x="17114" y="347850"/>
                  </a:lnTo>
                  <a:lnTo>
                    <a:pt x="17198" y="347617"/>
                  </a:lnTo>
                  <a:lnTo>
                    <a:pt x="17282" y="347384"/>
                  </a:lnTo>
                  <a:lnTo>
                    <a:pt x="17409" y="347139"/>
                  </a:lnTo>
                  <a:lnTo>
                    <a:pt x="17492" y="346867"/>
                  </a:lnTo>
                  <a:lnTo>
                    <a:pt x="17576" y="346621"/>
                  </a:lnTo>
                  <a:lnTo>
                    <a:pt x="17661" y="346388"/>
                  </a:lnTo>
                  <a:lnTo>
                    <a:pt x="17744" y="346156"/>
                  </a:lnTo>
                  <a:lnTo>
                    <a:pt x="17871" y="345923"/>
                  </a:lnTo>
                  <a:lnTo>
                    <a:pt x="17955" y="345638"/>
                  </a:lnTo>
                  <a:lnTo>
                    <a:pt x="18039" y="345405"/>
                  </a:lnTo>
                  <a:lnTo>
                    <a:pt x="18123" y="345173"/>
                  </a:lnTo>
                  <a:lnTo>
                    <a:pt x="18207" y="344927"/>
                  </a:lnTo>
                  <a:lnTo>
                    <a:pt x="18333" y="344694"/>
                  </a:lnTo>
                </a:path>
                <a:path w="925195" h="787400">
                  <a:moveTo>
                    <a:pt x="18333" y="344694"/>
                  </a:moveTo>
                  <a:lnTo>
                    <a:pt x="18418" y="344410"/>
                  </a:lnTo>
                  <a:lnTo>
                    <a:pt x="18502" y="344177"/>
                  </a:lnTo>
                  <a:lnTo>
                    <a:pt x="18585" y="343944"/>
                  </a:lnTo>
                  <a:lnTo>
                    <a:pt x="18670" y="343711"/>
                  </a:lnTo>
                  <a:lnTo>
                    <a:pt x="18796" y="343427"/>
                  </a:lnTo>
                  <a:lnTo>
                    <a:pt x="18880" y="343194"/>
                  </a:lnTo>
                  <a:lnTo>
                    <a:pt x="18964" y="342948"/>
                  </a:lnTo>
                  <a:lnTo>
                    <a:pt x="19048" y="342715"/>
                  </a:lnTo>
                  <a:lnTo>
                    <a:pt x="19133" y="342482"/>
                  </a:lnTo>
                  <a:lnTo>
                    <a:pt x="19258" y="342198"/>
                  </a:lnTo>
                  <a:lnTo>
                    <a:pt x="19343" y="341965"/>
                  </a:lnTo>
                  <a:lnTo>
                    <a:pt x="19426" y="341732"/>
                  </a:lnTo>
                  <a:lnTo>
                    <a:pt x="19511" y="341500"/>
                  </a:lnTo>
                  <a:lnTo>
                    <a:pt x="19595" y="341254"/>
                  </a:lnTo>
                  <a:lnTo>
                    <a:pt x="19721" y="340982"/>
                  </a:lnTo>
                  <a:lnTo>
                    <a:pt x="19805" y="340736"/>
                  </a:lnTo>
                  <a:lnTo>
                    <a:pt x="19889" y="340504"/>
                  </a:lnTo>
                  <a:lnTo>
                    <a:pt x="19974" y="340271"/>
                  </a:lnTo>
                  <a:lnTo>
                    <a:pt x="20057" y="340038"/>
                  </a:lnTo>
                  <a:lnTo>
                    <a:pt x="20184" y="339753"/>
                  </a:lnTo>
                  <a:lnTo>
                    <a:pt x="20268" y="339521"/>
                  </a:lnTo>
                  <a:lnTo>
                    <a:pt x="20352" y="339288"/>
                  </a:lnTo>
                  <a:lnTo>
                    <a:pt x="20435" y="339042"/>
                  </a:lnTo>
                  <a:lnTo>
                    <a:pt x="20520" y="338809"/>
                  </a:lnTo>
                  <a:lnTo>
                    <a:pt x="20646" y="338525"/>
                  </a:lnTo>
                  <a:lnTo>
                    <a:pt x="20730" y="338292"/>
                  </a:lnTo>
                  <a:lnTo>
                    <a:pt x="20815" y="338059"/>
                  </a:lnTo>
                  <a:lnTo>
                    <a:pt x="20898" y="337826"/>
                  </a:lnTo>
                  <a:lnTo>
                    <a:pt x="20983" y="337594"/>
                  </a:lnTo>
                  <a:lnTo>
                    <a:pt x="21108" y="337309"/>
                  </a:lnTo>
                  <a:lnTo>
                    <a:pt x="21193" y="337076"/>
                  </a:lnTo>
                  <a:lnTo>
                    <a:pt x="21277" y="336830"/>
                  </a:lnTo>
                  <a:lnTo>
                    <a:pt x="21361" y="336598"/>
                  </a:lnTo>
                  <a:lnTo>
                    <a:pt x="21445" y="336365"/>
                  </a:lnTo>
                  <a:lnTo>
                    <a:pt x="21571" y="336080"/>
                  </a:lnTo>
                  <a:lnTo>
                    <a:pt x="21656" y="335848"/>
                  </a:lnTo>
                  <a:lnTo>
                    <a:pt x="21739" y="335615"/>
                  </a:lnTo>
                  <a:lnTo>
                    <a:pt x="21824" y="335382"/>
                  </a:lnTo>
                  <a:lnTo>
                    <a:pt x="21907" y="335136"/>
                  </a:lnTo>
                  <a:lnTo>
                    <a:pt x="22034" y="334865"/>
                  </a:lnTo>
                  <a:lnTo>
                    <a:pt x="22117" y="334619"/>
                  </a:lnTo>
                  <a:lnTo>
                    <a:pt x="22202" y="334386"/>
                  </a:lnTo>
                  <a:lnTo>
                    <a:pt x="22286" y="334153"/>
                  </a:lnTo>
                  <a:lnTo>
                    <a:pt x="22370" y="333920"/>
                  </a:lnTo>
                  <a:lnTo>
                    <a:pt x="22497" y="333636"/>
                  </a:lnTo>
                  <a:lnTo>
                    <a:pt x="22580" y="333403"/>
                  </a:lnTo>
                  <a:lnTo>
                    <a:pt x="22665" y="333157"/>
                  </a:lnTo>
                  <a:lnTo>
                    <a:pt x="22748" y="332925"/>
                  </a:lnTo>
                  <a:lnTo>
                    <a:pt x="22833" y="332692"/>
                  </a:lnTo>
                  <a:lnTo>
                    <a:pt x="22960" y="332407"/>
                  </a:lnTo>
                  <a:lnTo>
                    <a:pt x="23043" y="332174"/>
                  </a:lnTo>
                  <a:lnTo>
                    <a:pt x="23127" y="331942"/>
                  </a:lnTo>
                  <a:lnTo>
                    <a:pt x="23211" y="331709"/>
                  </a:lnTo>
                  <a:lnTo>
                    <a:pt x="23295" y="331463"/>
                  </a:lnTo>
                  <a:lnTo>
                    <a:pt x="23421" y="331230"/>
                  </a:lnTo>
                  <a:lnTo>
                    <a:pt x="23506" y="330946"/>
                  </a:lnTo>
                  <a:lnTo>
                    <a:pt x="23589" y="330713"/>
                  </a:lnTo>
                  <a:lnTo>
                    <a:pt x="23674" y="330480"/>
                  </a:lnTo>
                  <a:lnTo>
                    <a:pt x="23758" y="330247"/>
                  </a:lnTo>
                  <a:lnTo>
                    <a:pt x="23884" y="330014"/>
                  </a:lnTo>
                  <a:lnTo>
                    <a:pt x="23968" y="329730"/>
                  </a:lnTo>
                  <a:lnTo>
                    <a:pt x="24052" y="329497"/>
                  </a:lnTo>
                  <a:lnTo>
                    <a:pt x="24137" y="329251"/>
                  </a:lnTo>
                  <a:lnTo>
                    <a:pt x="24220" y="329019"/>
                  </a:lnTo>
                  <a:lnTo>
                    <a:pt x="24347" y="328786"/>
                  </a:lnTo>
                  <a:lnTo>
                    <a:pt x="24430" y="328501"/>
                  </a:lnTo>
                  <a:lnTo>
                    <a:pt x="24515" y="328268"/>
                  </a:lnTo>
                  <a:lnTo>
                    <a:pt x="24599" y="328036"/>
                  </a:lnTo>
                  <a:lnTo>
                    <a:pt x="24683" y="327803"/>
                  </a:lnTo>
                  <a:lnTo>
                    <a:pt x="24809" y="327557"/>
                  </a:lnTo>
                  <a:lnTo>
                    <a:pt x="24893" y="327324"/>
                  </a:lnTo>
                  <a:lnTo>
                    <a:pt x="24977" y="327040"/>
                  </a:lnTo>
                  <a:lnTo>
                    <a:pt x="25061" y="326807"/>
                  </a:lnTo>
                  <a:lnTo>
                    <a:pt x="25145" y="326574"/>
                  </a:lnTo>
                  <a:lnTo>
                    <a:pt x="25271" y="326341"/>
                  </a:lnTo>
                  <a:lnTo>
                    <a:pt x="25356" y="326108"/>
                  </a:lnTo>
                  <a:lnTo>
                    <a:pt x="25440" y="325863"/>
                  </a:lnTo>
                  <a:lnTo>
                    <a:pt x="25524" y="325591"/>
                  </a:lnTo>
                  <a:lnTo>
                    <a:pt x="25608" y="325345"/>
                  </a:lnTo>
                  <a:lnTo>
                    <a:pt x="25734" y="325113"/>
                  </a:lnTo>
                  <a:lnTo>
                    <a:pt x="25819" y="324880"/>
                  </a:lnTo>
                  <a:lnTo>
                    <a:pt x="25902" y="324647"/>
                  </a:lnTo>
                  <a:lnTo>
                    <a:pt x="25986" y="324362"/>
                  </a:lnTo>
                  <a:lnTo>
                    <a:pt x="26071" y="324130"/>
                  </a:lnTo>
                  <a:lnTo>
                    <a:pt x="26197" y="323897"/>
                  </a:lnTo>
                  <a:lnTo>
                    <a:pt x="26281" y="323651"/>
                  </a:lnTo>
                  <a:lnTo>
                    <a:pt x="26365" y="323418"/>
                  </a:lnTo>
                  <a:lnTo>
                    <a:pt x="26449" y="323185"/>
                  </a:lnTo>
                  <a:lnTo>
                    <a:pt x="26533" y="322901"/>
                  </a:lnTo>
                  <a:lnTo>
                    <a:pt x="26659" y="322668"/>
                  </a:lnTo>
                  <a:lnTo>
                    <a:pt x="26743" y="322435"/>
                  </a:lnTo>
                  <a:lnTo>
                    <a:pt x="26827" y="322203"/>
                  </a:lnTo>
                  <a:lnTo>
                    <a:pt x="26912" y="321957"/>
                  </a:lnTo>
                  <a:lnTo>
                    <a:pt x="26996" y="321724"/>
                  </a:lnTo>
                  <a:lnTo>
                    <a:pt x="27122" y="321439"/>
                  </a:lnTo>
                  <a:lnTo>
                    <a:pt x="27206" y="321207"/>
                  </a:lnTo>
                  <a:lnTo>
                    <a:pt x="27290" y="320974"/>
                  </a:lnTo>
                  <a:lnTo>
                    <a:pt x="27374" y="320741"/>
                  </a:lnTo>
                  <a:lnTo>
                    <a:pt x="27458" y="320508"/>
                  </a:lnTo>
                  <a:lnTo>
                    <a:pt x="27584" y="320262"/>
                  </a:lnTo>
                  <a:lnTo>
                    <a:pt x="27668" y="319978"/>
                  </a:lnTo>
                  <a:lnTo>
                    <a:pt x="27753" y="319745"/>
                  </a:lnTo>
                  <a:lnTo>
                    <a:pt x="27836" y="319512"/>
                  </a:lnTo>
                  <a:lnTo>
                    <a:pt x="27921" y="319280"/>
                  </a:lnTo>
                  <a:lnTo>
                    <a:pt x="28047" y="319047"/>
                  </a:lnTo>
                  <a:lnTo>
                    <a:pt x="28131" y="318801"/>
                  </a:lnTo>
                  <a:lnTo>
                    <a:pt x="28215" y="318568"/>
                  </a:lnTo>
                  <a:lnTo>
                    <a:pt x="28299" y="318284"/>
                  </a:lnTo>
                  <a:lnTo>
                    <a:pt x="28384" y="318051"/>
                  </a:lnTo>
                  <a:lnTo>
                    <a:pt x="28509" y="317818"/>
                  </a:lnTo>
                  <a:lnTo>
                    <a:pt x="28594" y="317585"/>
                  </a:lnTo>
                  <a:lnTo>
                    <a:pt x="28678" y="317352"/>
                  </a:lnTo>
                  <a:lnTo>
                    <a:pt x="28762" y="317107"/>
                  </a:lnTo>
                  <a:lnTo>
                    <a:pt x="28845" y="316835"/>
                  </a:lnTo>
                  <a:lnTo>
                    <a:pt x="28972" y="316589"/>
                  </a:lnTo>
                  <a:lnTo>
                    <a:pt x="29056" y="316357"/>
                  </a:lnTo>
                  <a:lnTo>
                    <a:pt x="29140" y="316124"/>
                  </a:lnTo>
                  <a:lnTo>
                    <a:pt x="29225" y="315891"/>
                  </a:lnTo>
                  <a:lnTo>
                    <a:pt x="29308" y="315658"/>
                  </a:lnTo>
                  <a:lnTo>
                    <a:pt x="29435" y="315412"/>
                  </a:lnTo>
                  <a:lnTo>
                    <a:pt x="29518" y="315141"/>
                  </a:lnTo>
                  <a:lnTo>
                    <a:pt x="29603" y="314895"/>
                  </a:lnTo>
                  <a:lnTo>
                    <a:pt x="29686" y="314662"/>
                  </a:lnTo>
                  <a:lnTo>
                    <a:pt x="29771" y="314429"/>
                  </a:lnTo>
                  <a:lnTo>
                    <a:pt x="29898" y="314197"/>
                  </a:lnTo>
                  <a:lnTo>
                    <a:pt x="29981" y="313964"/>
                  </a:lnTo>
                  <a:lnTo>
                    <a:pt x="30066" y="313718"/>
                  </a:lnTo>
                  <a:lnTo>
                    <a:pt x="30149" y="313446"/>
                  </a:lnTo>
                  <a:lnTo>
                    <a:pt x="30234" y="313201"/>
                  </a:lnTo>
                  <a:lnTo>
                    <a:pt x="30360" y="312968"/>
                  </a:lnTo>
                  <a:lnTo>
                    <a:pt x="30444" y="312735"/>
                  </a:lnTo>
                  <a:lnTo>
                    <a:pt x="30527" y="312502"/>
                  </a:lnTo>
                  <a:lnTo>
                    <a:pt x="30612" y="312269"/>
                  </a:lnTo>
                  <a:lnTo>
                    <a:pt x="30696" y="312024"/>
                  </a:lnTo>
                  <a:lnTo>
                    <a:pt x="30822" y="311752"/>
                  </a:lnTo>
                  <a:lnTo>
                    <a:pt x="30907" y="311506"/>
                  </a:lnTo>
                  <a:lnTo>
                    <a:pt x="30990" y="311274"/>
                  </a:lnTo>
                  <a:lnTo>
                    <a:pt x="31075" y="311041"/>
                  </a:lnTo>
                  <a:lnTo>
                    <a:pt x="31158" y="310808"/>
                  </a:lnTo>
                  <a:lnTo>
                    <a:pt x="31285" y="310575"/>
                  </a:lnTo>
                  <a:lnTo>
                    <a:pt x="31368" y="310329"/>
                  </a:lnTo>
                  <a:lnTo>
                    <a:pt x="31453" y="310058"/>
                  </a:lnTo>
                  <a:lnTo>
                    <a:pt x="31538" y="309812"/>
                  </a:lnTo>
                  <a:lnTo>
                    <a:pt x="31621" y="309579"/>
                  </a:lnTo>
                  <a:lnTo>
                    <a:pt x="31748" y="309346"/>
                  </a:lnTo>
                  <a:lnTo>
                    <a:pt x="31831" y="309114"/>
                  </a:lnTo>
                  <a:lnTo>
                    <a:pt x="31916" y="308881"/>
                  </a:lnTo>
                  <a:lnTo>
                    <a:pt x="31999" y="308635"/>
                  </a:lnTo>
                  <a:lnTo>
                    <a:pt x="32084" y="308402"/>
                  </a:lnTo>
                  <a:lnTo>
                    <a:pt x="32209" y="308118"/>
                  </a:lnTo>
                  <a:lnTo>
                    <a:pt x="32294" y="307885"/>
                  </a:lnTo>
                  <a:lnTo>
                    <a:pt x="32378" y="307652"/>
                  </a:lnTo>
                  <a:lnTo>
                    <a:pt x="32462" y="307419"/>
                  </a:lnTo>
                  <a:lnTo>
                    <a:pt x="32546" y="307187"/>
                  </a:lnTo>
                  <a:lnTo>
                    <a:pt x="32672" y="306941"/>
                  </a:lnTo>
                  <a:lnTo>
                    <a:pt x="32757" y="306708"/>
                  </a:lnTo>
                  <a:lnTo>
                    <a:pt x="32840" y="306475"/>
                  </a:lnTo>
                  <a:lnTo>
                    <a:pt x="32925" y="306191"/>
                  </a:lnTo>
                  <a:lnTo>
                    <a:pt x="33009" y="305958"/>
                  </a:lnTo>
                  <a:lnTo>
                    <a:pt x="33135" y="305725"/>
                  </a:lnTo>
                  <a:lnTo>
                    <a:pt x="33220" y="305492"/>
                  </a:lnTo>
                  <a:lnTo>
                    <a:pt x="33303" y="305247"/>
                  </a:lnTo>
                  <a:lnTo>
                    <a:pt x="33387" y="305014"/>
                  </a:lnTo>
                  <a:lnTo>
                    <a:pt x="33471" y="304781"/>
                  </a:lnTo>
                  <a:lnTo>
                    <a:pt x="33598" y="304548"/>
                  </a:lnTo>
                  <a:lnTo>
                    <a:pt x="33681" y="304264"/>
                  </a:lnTo>
                  <a:lnTo>
                    <a:pt x="33766" y="304031"/>
                  </a:lnTo>
                  <a:lnTo>
                    <a:pt x="33850" y="303798"/>
                  </a:lnTo>
                  <a:lnTo>
                    <a:pt x="33934" y="303552"/>
                  </a:lnTo>
                  <a:lnTo>
                    <a:pt x="34060" y="303319"/>
                  </a:lnTo>
                  <a:lnTo>
                    <a:pt x="34144" y="303087"/>
                  </a:lnTo>
                  <a:lnTo>
                    <a:pt x="34228" y="302854"/>
                  </a:lnTo>
                  <a:lnTo>
                    <a:pt x="34312" y="302621"/>
                  </a:lnTo>
                  <a:lnTo>
                    <a:pt x="34397" y="302375"/>
                  </a:lnTo>
                  <a:lnTo>
                    <a:pt x="34522" y="302104"/>
                  </a:lnTo>
                  <a:lnTo>
                    <a:pt x="34607" y="301858"/>
                  </a:lnTo>
                  <a:lnTo>
                    <a:pt x="34691" y="301625"/>
                  </a:lnTo>
                  <a:lnTo>
                    <a:pt x="34775" y="301392"/>
                  </a:lnTo>
                  <a:lnTo>
                    <a:pt x="34859" y="301159"/>
                  </a:lnTo>
                  <a:lnTo>
                    <a:pt x="34985" y="300927"/>
                  </a:lnTo>
                  <a:lnTo>
                    <a:pt x="35069" y="300681"/>
                  </a:lnTo>
                  <a:lnTo>
                    <a:pt x="35153" y="300448"/>
                  </a:lnTo>
                  <a:lnTo>
                    <a:pt x="35237" y="300215"/>
                  </a:lnTo>
                  <a:lnTo>
                    <a:pt x="35322" y="299931"/>
                  </a:lnTo>
                  <a:lnTo>
                    <a:pt x="35448" y="299698"/>
                  </a:lnTo>
                  <a:lnTo>
                    <a:pt x="35532" y="299465"/>
                  </a:lnTo>
                  <a:lnTo>
                    <a:pt x="35616" y="299232"/>
                  </a:lnTo>
                  <a:lnTo>
                    <a:pt x="35700" y="298987"/>
                  </a:lnTo>
                  <a:lnTo>
                    <a:pt x="35785" y="298754"/>
                  </a:lnTo>
                  <a:lnTo>
                    <a:pt x="35910" y="298521"/>
                  </a:lnTo>
                  <a:lnTo>
                    <a:pt x="35994" y="298288"/>
                  </a:lnTo>
                  <a:lnTo>
                    <a:pt x="36079" y="298055"/>
                  </a:lnTo>
                  <a:lnTo>
                    <a:pt x="36163" y="297810"/>
                  </a:lnTo>
                  <a:lnTo>
                    <a:pt x="36246" y="297538"/>
                  </a:lnTo>
                  <a:lnTo>
                    <a:pt x="36373" y="297292"/>
                  </a:lnTo>
                  <a:lnTo>
                    <a:pt x="36457" y="297060"/>
                  </a:lnTo>
                  <a:lnTo>
                    <a:pt x="36541" y="296827"/>
                  </a:lnTo>
                  <a:lnTo>
                    <a:pt x="36626" y="296594"/>
                  </a:lnTo>
                  <a:lnTo>
                    <a:pt x="36709" y="296361"/>
                  </a:lnTo>
                </a:path>
                <a:path w="925195" h="787400">
                  <a:moveTo>
                    <a:pt x="36709" y="296361"/>
                  </a:moveTo>
                  <a:lnTo>
                    <a:pt x="36835" y="296115"/>
                  </a:lnTo>
                  <a:lnTo>
                    <a:pt x="36919" y="295883"/>
                  </a:lnTo>
                  <a:lnTo>
                    <a:pt x="37004" y="295650"/>
                  </a:lnTo>
                  <a:lnTo>
                    <a:pt x="37087" y="295417"/>
                  </a:lnTo>
                  <a:lnTo>
                    <a:pt x="37172" y="295184"/>
                  </a:lnTo>
                  <a:lnTo>
                    <a:pt x="37298" y="294900"/>
                  </a:lnTo>
                  <a:lnTo>
                    <a:pt x="37382" y="294667"/>
                  </a:lnTo>
                  <a:lnTo>
                    <a:pt x="37467" y="294421"/>
                  </a:lnTo>
                  <a:lnTo>
                    <a:pt x="37550" y="294188"/>
                  </a:lnTo>
                  <a:lnTo>
                    <a:pt x="37635" y="293955"/>
                  </a:lnTo>
                  <a:lnTo>
                    <a:pt x="37761" y="293723"/>
                  </a:lnTo>
                  <a:lnTo>
                    <a:pt x="37845" y="293490"/>
                  </a:lnTo>
                  <a:lnTo>
                    <a:pt x="37928" y="293244"/>
                  </a:lnTo>
                  <a:lnTo>
                    <a:pt x="38013" y="293011"/>
                  </a:lnTo>
                  <a:lnTo>
                    <a:pt x="38096" y="292778"/>
                  </a:lnTo>
                  <a:lnTo>
                    <a:pt x="38223" y="292546"/>
                  </a:lnTo>
                  <a:lnTo>
                    <a:pt x="38308" y="292313"/>
                  </a:lnTo>
                  <a:lnTo>
                    <a:pt x="38391" y="292067"/>
                  </a:lnTo>
                  <a:lnTo>
                    <a:pt x="38476" y="291796"/>
                  </a:lnTo>
                  <a:lnTo>
                    <a:pt x="38559" y="291550"/>
                  </a:lnTo>
                  <a:lnTo>
                    <a:pt x="38686" y="291317"/>
                  </a:lnTo>
                  <a:lnTo>
                    <a:pt x="38769" y="291084"/>
                  </a:lnTo>
                  <a:lnTo>
                    <a:pt x="38854" y="290851"/>
                  </a:lnTo>
                  <a:lnTo>
                    <a:pt x="38939" y="290619"/>
                  </a:lnTo>
                  <a:lnTo>
                    <a:pt x="39022" y="290373"/>
                  </a:lnTo>
                  <a:lnTo>
                    <a:pt x="39149" y="290140"/>
                  </a:lnTo>
                  <a:lnTo>
                    <a:pt x="39232" y="289907"/>
                  </a:lnTo>
                  <a:lnTo>
                    <a:pt x="39317" y="289674"/>
                  </a:lnTo>
                  <a:lnTo>
                    <a:pt x="39400" y="289442"/>
                  </a:lnTo>
                  <a:lnTo>
                    <a:pt x="39485" y="289196"/>
                  </a:lnTo>
                  <a:lnTo>
                    <a:pt x="39610" y="288963"/>
                  </a:lnTo>
                  <a:lnTo>
                    <a:pt x="39695" y="288730"/>
                  </a:lnTo>
                  <a:lnTo>
                    <a:pt x="39778" y="288446"/>
                  </a:lnTo>
                  <a:lnTo>
                    <a:pt x="39863" y="288213"/>
                  </a:lnTo>
                  <a:lnTo>
                    <a:pt x="39947" y="287980"/>
                  </a:lnTo>
                  <a:lnTo>
                    <a:pt x="40073" y="287747"/>
                  </a:lnTo>
                  <a:lnTo>
                    <a:pt x="40158" y="287502"/>
                  </a:lnTo>
                  <a:lnTo>
                    <a:pt x="40241" y="287269"/>
                  </a:lnTo>
                  <a:lnTo>
                    <a:pt x="40326" y="287036"/>
                  </a:lnTo>
                  <a:lnTo>
                    <a:pt x="40409" y="286803"/>
                  </a:lnTo>
                  <a:lnTo>
                    <a:pt x="40536" y="286570"/>
                  </a:lnTo>
                  <a:lnTo>
                    <a:pt x="40621" y="286325"/>
                  </a:lnTo>
                  <a:lnTo>
                    <a:pt x="40704" y="286092"/>
                  </a:lnTo>
                  <a:lnTo>
                    <a:pt x="40788" y="285859"/>
                  </a:lnTo>
                  <a:lnTo>
                    <a:pt x="40872" y="285626"/>
                  </a:lnTo>
                  <a:lnTo>
                    <a:pt x="40999" y="285393"/>
                  </a:lnTo>
                  <a:lnTo>
                    <a:pt x="41082" y="285148"/>
                  </a:lnTo>
                  <a:lnTo>
                    <a:pt x="41167" y="284915"/>
                  </a:lnTo>
                  <a:lnTo>
                    <a:pt x="41250" y="284682"/>
                  </a:lnTo>
                  <a:lnTo>
                    <a:pt x="41335" y="284449"/>
                  </a:lnTo>
                  <a:lnTo>
                    <a:pt x="41460" y="284165"/>
                  </a:lnTo>
                  <a:lnTo>
                    <a:pt x="41545" y="283932"/>
                  </a:lnTo>
                  <a:lnTo>
                    <a:pt x="41629" y="283699"/>
                  </a:lnTo>
                  <a:lnTo>
                    <a:pt x="41713" y="283453"/>
                  </a:lnTo>
                  <a:lnTo>
                    <a:pt x="41798" y="283221"/>
                  </a:lnTo>
                  <a:lnTo>
                    <a:pt x="41923" y="282988"/>
                  </a:lnTo>
                  <a:lnTo>
                    <a:pt x="42008" y="282755"/>
                  </a:lnTo>
                  <a:lnTo>
                    <a:pt x="42091" y="282522"/>
                  </a:lnTo>
                  <a:lnTo>
                    <a:pt x="42176" y="282276"/>
                  </a:lnTo>
                  <a:lnTo>
                    <a:pt x="42303" y="282044"/>
                  </a:lnTo>
                  <a:lnTo>
                    <a:pt x="42386" y="281811"/>
                  </a:lnTo>
                  <a:lnTo>
                    <a:pt x="42470" y="281578"/>
                  </a:lnTo>
                  <a:lnTo>
                    <a:pt x="42554" y="281345"/>
                  </a:lnTo>
                  <a:lnTo>
                    <a:pt x="42638" y="281099"/>
                  </a:lnTo>
                  <a:lnTo>
                    <a:pt x="42764" y="280867"/>
                  </a:lnTo>
                  <a:lnTo>
                    <a:pt x="42849" y="280634"/>
                  </a:lnTo>
                  <a:lnTo>
                    <a:pt x="42932" y="280401"/>
                  </a:lnTo>
                  <a:lnTo>
                    <a:pt x="43017" y="280168"/>
                  </a:lnTo>
                  <a:lnTo>
                    <a:pt x="43101" y="279922"/>
                  </a:lnTo>
                  <a:lnTo>
                    <a:pt x="43227" y="279690"/>
                  </a:lnTo>
                  <a:lnTo>
                    <a:pt x="43311" y="279457"/>
                  </a:lnTo>
                  <a:lnTo>
                    <a:pt x="43395" y="279224"/>
                  </a:lnTo>
                  <a:lnTo>
                    <a:pt x="43480" y="278991"/>
                  </a:lnTo>
                  <a:lnTo>
                    <a:pt x="43564" y="278745"/>
                  </a:lnTo>
                  <a:lnTo>
                    <a:pt x="43690" y="278513"/>
                  </a:lnTo>
                  <a:lnTo>
                    <a:pt x="43773" y="278280"/>
                  </a:lnTo>
                  <a:lnTo>
                    <a:pt x="43858" y="278047"/>
                  </a:lnTo>
                  <a:lnTo>
                    <a:pt x="43942" y="277814"/>
                  </a:lnTo>
                  <a:lnTo>
                    <a:pt x="44026" y="277569"/>
                  </a:lnTo>
                  <a:lnTo>
                    <a:pt x="44152" y="277336"/>
                  </a:lnTo>
                  <a:lnTo>
                    <a:pt x="44236" y="277103"/>
                  </a:lnTo>
                  <a:lnTo>
                    <a:pt x="44320" y="276870"/>
                  </a:lnTo>
                  <a:lnTo>
                    <a:pt x="44405" y="276586"/>
                  </a:lnTo>
                  <a:lnTo>
                    <a:pt x="44488" y="276353"/>
                  </a:lnTo>
                  <a:lnTo>
                    <a:pt x="44615" y="276120"/>
                  </a:lnTo>
                  <a:lnTo>
                    <a:pt x="44699" y="275874"/>
                  </a:lnTo>
                  <a:lnTo>
                    <a:pt x="44783" y="275641"/>
                  </a:lnTo>
                  <a:lnTo>
                    <a:pt x="44867" y="275409"/>
                  </a:lnTo>
                  <a:lnTo>
                    <a:pt x="44951" y="275176"/>
                  </a:lnTo>
                  <a:lnTo>
                    <a:pt x="45077" y="274943"/>
                  </a:lnTo>
                  <a:lnTo>
                    <a:pt x="45162" y="274697"/>
                  </a:lnTo>
                  <a:lnTo>
                    <a:pt x="45246" y="274464"/>
                  </a:lnTo>
                  <a:lnTo>
                    <a:pt x="45329" y="274232"/>
                  </a:lnTo>
                  <a:lnTo>
                    <a:pt x="45414" y="273999"/>
                  </a:lnTo>
                  <a:lnTo>
                    <a:pt x="45540" y="273766"/>
                  </a:lnTo>
                  <a:lnTo>
                    <a:pt x="45624" y="273520"/>
                  </a:lnTo>
                  <a:lnTo>
                    <a:pt x="45708" y="273287"/>
                  </a:lnTo>
                  <a:lnTo>
                    <a:pt x="45792" y="273055"/>
                  </a:lnTo>
                  <a:lnTo>
                    <a:pt x="45877" y="272822"/>
                  </a:lnTo>
                  <a:lnTo>
                    <a:pt x="46002" y="272589"/>
                  </a:lnTo>
                  <a:lnTo>
                    <a:pt x="46087" y="272343"/>
                  </a:lnTo>
                  <a:lnTo>
                    <a:pt x="46170" y="272111"/>
                  </a:lnTo>
                  <a:lnTo>
                    <a:pt x="46255" y="271878"/>
                  </a:lnTo>
                  <a:lnTo>
                    <a:pt x="46338" y="271645"/>
                  </a:lnTo>
                  <a:lnTo>
                    <a:pt x="46465" y="271412"/>
                  </a:lnTo>
                  <a:lnTo>
                    <a:pt x="46549" y="271166"/>
                  </a:lnTo>
                  <a:lnTo>
                    <a:pt x="46633" y="270934"/>
                  </a:lnTo>
                  <a:lnTo>
                    <a:pt x="46718" y="270701"/>
                  </a:lnTo>
                  <a:lnTo>
                    <a:pt x="46801" y="270468"/>
                  </a:lnTo>
                  <a:lnTo>
                    <a:pt x="46928" y="270235"/>
                  </a:lnTo>
                  <a:lnTo>
                    <a:pt x="47011" y="269989"/>
                  </a:lnTo>
                  <a:lnTo>
                    <a:pt x="47096" y="269757"/>
                  </a:lnTo>
                  <a:lnTo>
                    <a:pt x="47179" y="269524"/>
                  </a:lnTo>
                  <a:lnTo>
                    <a:pt x="47264" y="269291"/>
                  </a:lnTo>
                  <a:lnTo>
                    <a:pt x="47390" y="269058"/>
                  </a:lnTo>
                  <a:lnTo>
                    <a:pt x="47474" y="268864"/>
                  </a:lnTo>
                  <a:lnTo>
                    <a:pt x="47559" y="268631"/>
                  </a:lnTo>
                  <a:lnTo>
                    <a:pt x="47642" y="268399"/>
                  </a:lnTo>
                  <a:lnTo>
                    <a:pt x="47727" y="268166"/>
                  </a:lnTo>
                  <a:lnTo>
                    <a:pt x="47852" y="267920"/>
                  </a:lnTo>
                  <a:lnTo>
                    <a:pt x="47937" y="267687"/>
                  </a:lnTo>
                  <a:lnTo>
                    <a:pt x="48021" y="267454"/>
                  </a:lnTo>
                  <a:lnTo>
                    <a:pt x="48105" y="267222"/>
                  </a:lnTo>
                  <a:lnTo>
                    <a:pt x="48188" y="266989"/>
                  </a:lnTo>
                  <a:lnTo>
                    <a:pt x="48315" y="266743"/>
                  </a:lnTo>
                  <a:lnTo>
                    <a:pt x="48400" y="266510"/>
                  </a:lnTo>
                  <a:lnTo>
                    <a:pt x="48483" y="266277"/>
                  </a:lnTo>
                  <a:lnTo>
                    <a:pt x="48568" y="266045"/>
                  </a:lnTo>
                  <a:lnTo>
                    <a:pt x="48651" y="265812"/>
                  </a:lnTo>
                  <a:lnTo>
                    <a:pt x="48778" y="265566"/>
                  </a:lnTo>
                  <a:lnTo>
                    <a:pt x="48861" y="265333"/>
                  </a:lnTo>
                  <a:lnTo>
                    <a:pt x="48946" y="265100"/>
                  </a:lnTo>
                  <a:lnTo>
                    <a:pt x="49029" y="264868"/>
                  </a:lnTo>
                  <a:lnTo>
                    <a:pt x="49114" y="264635"/>
                  </a:lnTo>
                  <a:lnTo>
                    <a:pt x="49241" y="264389"/>
                  </a:lnTo>
                  <a:lnTo>
                    <a:pt x="49324" y="264156"/>
                  </a:lnTo>
                  <a:lnTo>
                    <a:pt x="49409" y="263924"/>
                  </a:lnTo>
                  <a:lnTo>
                    <a:pt x="49492" y="263691"/>
                  </a:lnTo>
                  <a:lnTo>
                    <a:pt x="49577" y="263458"/>
                  </a:lnTo>
                  <a:lnTo>
                    <a:pt x="49703" y="263212"/>
                  </a:lnTo>
                  <a:lnTo>
                    <a:pt x="49787" y="262979"/>
                  </a:lnTo>
                  <a:lnTo>
                    <a:pt x="49870" y="262747"/>
                  </a:lnTo>
                  <a:lnTo>
                    <a:pt x="49955" y="262514"/>
                  </a:lnTo>
                  <a:lnTo>
                    <a:pt x="50039" y="262281"/>
                  </a:lnTo>
                  <a:lnTo>
                    <a:pt x="50165" y="262035"/>
                  </a:lnTo>
                  <a:lnTo>
                    <a:pt x="50250" y="261854"/>
                  </a:lnTo>
                  <a:lnTo>
                    <a:pt x="50333" y="261621"/>
                  </a:lnTo>
                  <a:lnTo>
                    <a:pt x="50418" y="261376"/>
                  </a:lnTo>
                  <a:lnTo>
                    <a:pt x="50502" y="261143"/>
                  </a:lnTo>
                  <a:lnTo>
                    <a:pt x="50628" y="260910"/>
                  </a:lnTo>
                  <a:lnTo>
                    <a:pt x="50711" y="260677"/>
                  </a:lnTo>
                  <a:lnTo>
                    <a:pt x="50796" y="260444"/>
                  </a:lnTo>
                  <a:lnTo>
                    <a:pt x="50880" y="260212"/>
                  </a:lnTo>
                  <a:lnTo>
                    <a:pt x="50964" y="259966"/>
                  </a:lnTo>
                  <a:lnTo>
                    <a:pt x="51091" y="259733"/>
                  </a:lnTo>
                  <a:lnTo>
                    <a:pt x="51174" y="259500"/>
                  </a:lnTo>
                  <a:lnTo>
                    <a:pt x="51259" y="259267"/>
                  </a:lnTo>
                  <a:lnTo>
                    <a:pt x="51343" y="259035"/>
                  </a:lnTo>
                  <a:lnTo>
                    <a:pt x="51427" y="258789"/>
                  </a:lnTo>
                  <a:lnTo>
                    <a:pt x="51552" y="258556"/>
                  </a:lnTo>
                  <a:lnTo>
                    <a:pt x="51637" y="258323"/>
                  </a:lnTo>
                  <a:lnTo>
                    <a:pt x="51721" y="258090"/>
                  </a:lnTo>
                  <a:lnTo>
                    <a:pt x="51805" y="257896"/>
                  </a:lnTo>
                  <a:lnTo>
                    <a:pt x="51889" y="257664"/>
                  </a:lnTo>
                  <a:lnTo>
                    <a:pt x="52015" y="257431"/>
                  </a:lnTo>
                  <a:lnTo>
                    <a:pt x="52100" y="257198"/>
                  </a:lnTo>
                  <a:lnTo>
                    <a:pt x="52184" y="256952"/>
                  </a:lnTo>
                  <a:lnTo>
                    <a:pt x="52268" y="256719"/>
                  </a:lnTo>
                  <a:lnTo>
                    <a:pt x="52352" y="256487"/>
                  </a:lnTo>
                  <a:lnTo>
                    <a:pt x="52478" y="256254"/>
                  </a:lnTo>
                  <a:lnTo>
                    <a:pt x="52562" y="256021"/>
                  </a:lnTo>
                  <a:lnTo>
                    <a:pt x="52646" y="255775"/>
                  </a:lnTo>
                  <a:lnTo>
                    <a:pt x="52730" y="255543"/>
                  </a:lnTo>
                  <a:lnTo>
                    <a:pt x="52815" y="255310"/>
                  </a:lnTo>
                  <a:lnTo>
                    <a:pt x="52941" y="255077"/>
                  </a:lnTo>
                  <a:lnTo>
                    <a:pt x="53025" y="254844"/>
                  </a:lnTo>
                  <a:lnTo>
                    <a:pt x="53109" y="254650"/>
                  </a:lnTo>
                  <a:lnTo>
                    <a:pt x="53193" y="254417"/>
                  </a:lnTo>
                  <a:lnTo>
                    <a:pt x="53277" y="254184"/>
                  </a:lnTo>
                  <a:lnTo>
                    <a:pt x="53403" y="253939"/>
                  </a:lnTo>
                  <a:lnTo>
                    <a:pt x="53487" y="253706"/>
                  </a:lnTo>
                  <a:lnTo>
                    <a:pt x="53571" y="253473"/>
                  </a:lnTo>
                  <a:lnTo>
                    <a:pt x="53656" y="253240"/>
                  </a:lnTo>
                  <a:lnTo>
                    <a:pt x="53739" y="253008"/>
                  </a:lnTo>
                  <a:lnTo>
                    <a:pt x="53866" y="252775"/>
                  </a:lnTo>
                  <a:lnTo>
                    <a:pt x="53950" y="252529"/>
                  </a:lnTo>
                  <a:lnTo>
                    <a:pt x="54034" y="252296"/>
                  </a:lnTo>
                  <a:lnTo>
                    <a:pt x="54118" y="252115"/>
                  </a:lnTo>
                  <a:lnTo>
                    <a:pt x="54202" y="251869"/>
                  </a:lnTo>
                  <a:lnTo>
                    <a:pt x="54328" y="251637"/>
                  </a:lnTo>
                  <a:lnTo>
                    <a:pt x="54412" y="251404"/>
                  </a:lnTo>
                  <a:lnTo>
                    <a:pt x="54497" y="251171"/>
                  </a:lnTo>
                  <a:lnTo>
                    <a:pt x="54580" y="250938"/>
                  </a:lnTo>
                  <a:lnTo>
                    <a:pt x="54665" y="250692"/>
                  </a:lnTo>
                  <a:lnTo>
                    <a:pt x="54791" y="250460"/>
                  </a:lnTo>
                  <a:lnTo>
                    <a:pt x="54875" y="250227"/>
                  </a:lnTo>
                  <a:lnTo>
                    <a:pt x="54959" y="250033"/>
                  </a:lnTo>
                  <a:lnTo>
                    <a:pt x="55043" y="249800"/>
                  </a:lnTo>
                  <a:lnTo>
                    <a:pt x="55128" y="249567"/>
                  </a:lnTo>
                </a:path>
                <a:path w="925195" h="787400">
                  <a:moveTo>
                    <a:pt x="55128" y="249567"/>
                  </a:moveTo>
                  <a:lnTo>
                    <a:pt x="55253" y="249334"/>
                  </a:lnTo>
                  <a:lnTo>
                    <a:pt x="55338" y="249102"/>
                  </a:lnTo>
                  <a:lnTo>
                    <a:pt x="55421" y="248856"/>
                  </a:lnTo>
                  <a:lnTo>
                    <a:pt x="55506" y="248623"/>
                  </a:lnTo>
                  <a:lnTo>
                    <a:pt x="55589" y="248390"/>
                  </a:lnTo>
                  <a:lnTo>
                    <a:pt x="55716" y="248157"/>
                  </a:lnTo>
                  <a:lnTo>
                    <a:pt x="55800" y="247963"/>
                  </a:lnTo>
                  <a:lnTo>
                    <a:pt x="55884" y="247731"/>
                  </a:lnTo>
                  <a:lnTo>
                    <a:pt x="55969" y="247498"/>
                  </a:lnTo>
                  <a:lnTo>
                    <a:pt x="56052" y="247265"/>
                  </a:lnTo>
                  <a:lnTo>
                    <a:pt x="56179" y="247019"/>
                  </a:lnTo>
                  <a:lnTo>
                    <a:pt x="56262" y="246786"/>
                  </a:lnTo>
                  <a:lnTo>
                    <a:pt x="56347" y="246554"/>
                  </a:lnTo>
                  <a:lnTo>
                    <a:pt x="56430" y="246321"/>
                  </a:lnTo>
                  <a:lnTo>
                    <a:pt x="56515" y="246127"/>
                  </a:lnTo>
                  <a:lnTo>
                    <a:pt x="56641" y="245894"/>
                  </a:lnTo>
                  <a:lnTo>
                    <a:pt x="56725" y="245661"/>
                  </a:lnTo>
                  <a:lnTo>
                    <a:pt x="56810" y="245428"/>
                  </a:lnTo>
                  <a:lnTo>
                    <a:pt x="56893" y="245196"/>
                  </a:lnTo>
                  <a:lnTo>
                    <a:pt x="56978" y="244950"/>
                  </a:lnTo>
                  <a:lnTo>
                    <a:pt x="57103" y="244717"/>
                  </a:lnTo>
                  <a:lnTo>
                    <a:pt x="57188" y="244484"/>
                  </a:lnTo>
                  <a:lnTo>
                    <a:pt x="57271" y="244290"/>
                  </a:lnTo>
                  <a:lnTo>
                    <a:pt x="57356" y="244057"/>
                  </a:lnTo>
                  <a:lnTo>
                    <a:pt x="57440" y="243825"/>
                  </a:lnTo>
                  <a:lnTo>
                    <a:pt x="57566" y="243592"/>
                  </a:lnTo>
                  <a:lnTo>
                    <a:pt x="57651" y="243359"/>
                  </a:lnTo>
                  <a:lnTo>
                    <a:pt x="57734" y="243113"/>
                  </a:lnTo>
                  <a:lnTo>
                    <a:pt x="57819" y="242880"/>
                  </a:lnTo>
                  <a:lnTo>
                    <a:pt x="57902" y="242699"/>
                  </a:lnTo>
                  <a:lnTo>
                    <a:pt x="58029" y="242454"/>
                  </a:lnTo>
                  <a:lnTo>
                    <a:pt x="58112" y="242221"/>
                  </a:lnTo>
                  <a:lnTo>
                    <a:pt x="58197" y="241988"/>
                  </a:lnTo>
                  <a:lnTo>
                    <a:pt x="58281" y="241755"/>
                  </a:lnTo>
                  <a:lnTo>
                    <a:pt x="58365" y="241522"/>
                  </a:lnTo>
                  <a:lnTo>
                    <a:pt x="58492" y="241328"/>
                  </a:lnTo>
                  <a:lnTo>
                    <a:pt x="58575" y="241096"/>
                  </a:lnTo>
                  <a:lnTo>
                    <a:pt x="58660" y="240863"/>
                  </a:lnTo>
                  <a:lnTo>
                    <a:pt x="58743" y="240630"/>
                  </a:lnTo>
                  <a:lnTo>
                    <a:pt x="58828" y="240384"/>
                  </a:lnTo>
                  <a:lnTo>
                    <a:pt x="58953" y="240151"/>
                  </a:lnTo>
                  <a:lnTo>
                    <a:pt x="59038" y="239919"/>
                  </a:lnTo>
                  <a:lnTo>
                    <a:pt x="59122" y="239725"/>
                  </a:lnTo>
                  <a:lnTo>
                    <a:pt x="59206" y="239492"/>
                  </a:lnTo>
                  <a:lnTo>
                    <a:pt x="59290" y="239259"/>
                  </a:lnTo>
                  <a:lnTo>
                    <a:pt x="59416" y="239026"/>
                  </a:lnTo>
                  <a:lnTo>
                    <a:pt x="59501" y="238793"/>
                  </a:lnTo>
                  <a:lnTo>
                    <a:pt x="59584" y="238548"/>
                  </a:lnTo>
                  <a:lnTo>
                    <a:pt x="59669" y="238367"/>
                  </a:lnTo>
                  <a:lnTo>
                    <a:pt x="59753" y="238134"/>
                  </a:lnTo>
                  <a:lnTo>
                    <a:pt x="59879" y="237888"/>
                  </a:lnTo>
                  <a:lnTo>
                    <a:pt x="59963" y="237655"/>
                  </a:lnTo>
                  <a:lnTo>
                    <a:pt x="60047" y="237422"/>
                  </a:lnTo>
                  <a:lnTo>
                    <a:pt x="60131" y="237241"/>
                  </a:lnTo>
                  <a:lnTo>
                    <a:pt x="60215" y="236996"/>
                  </a:lnTo>
                  <a:lnTo>
                    <a:pt x="60342" y="236763"/>
                  </a:lnTo>
                  <a:lnTo>
                    <a:pt x="60425" y="236530"/>
                  </a:lnTo>
                  <a:lnTo>
                    <a:pt x="60510" y="236297"/>
                  </a:lnTo>
                  <a:lnTo>
                    <a:pt x="60594" y="236064"/>
                  </a:lnTo>
                  <a:lnTo>
                    <a:pt x="60678" y="235870"/>
                  </a:lnTo>
                  <a:lnTo>
                    <a:pt x="60804" y="235638"/>
                  </a:lnTo>
                  <a:lnTo>
                    <a:pt x="60888" y="235405"/>
                  </a:lnTo>
                  <a:lnTo>
                    <a:pt x="60972" y="235159"/>
                  </a:lnTo>
                  <a:lnTo>
                    <a:pt x="61056" y="234926"/>
                  </a:lnTo>
                  <a:lnTo>
                    <a:pt x="61140" y="234745"/>
                  </a:lnTo>
                  <a:lnTo>
                    <a:pt x="61266" y="234499"/>
                  </a:lnTo>
                  <a:lnTo>
                    <a:pt x="61351" y="234267"/>
                  </a:lnTo>
                  <a:lnTo>
                    <a:pt x="61435" y="234034"/>
                  </a:lnTo>
                  <a:lnTo>
                    <a:pt x="61519" y="233801"/>
                  </a:lnTo>
                  <a:lnTo>
                    <a:pt x="61603" y="233607"/>
                  </a:lnTo>
                  <a:lnTo>
                    <a:pt x="61729" y="233374"/>
                  </a:lnTo>
                  <a:lnTo>
                    <a:pt x="61813" y="233141"/>
                  </a:lnTo>
                  <a:lnTo>
                    <a:pt x="61897" y="232909"/>
                  </a:lnTo>
                  <a:lnTo>
                    <a:pt x="61981" y="232663"/>
                  </a:lnTo>
                  <a:lnTo>
                    <a:pt x="62066" y="232482"/>
                  </a:lnTo>
                  <a:lnTo>
                    <a:pt x="62192" y="232249"/>
                  </a:lnTo>
                  <a:lnTo>
                    <a:pt x="62276" y="232016"/>
                  </a:lnTo>
                  <a:lnTo>
                    <a:pt x="62360" y="231770"/>
                  </a:lnTo>
                  <a:lnTo>
                    <a:pt x="62444" y="231538"/>
                  </a:lnTo>
                  <a:lnTo>
                    <a:pt x="62528" y="231357"/>
                  </a:lnTo>
                  <a:lnTo>
                    <a:pt x="62654" y="231111"/>
                  </a:lnTo>
                  <a:lnTo>
                    <a:pt x="62738" y="230878"/>
                  </a:lnTo>
                  <a:lnTo>
                    <a:pt x="62822" y="230645"/>
                  </a:lnTo>
                  <a:lnTo>
                    <a:pt x="62907" y="230412"/>
                  </a:lnTo>
                  <a:lnTo>
                    <a:pt x="62990" y="230218"/>
                  </a:lnTo>
                  <a:lnTo>
                    <a:pt x="63117" y="229986"/>
                  </a:lnTo>
                  <a:lnTo>
                    <a:pt x="63201" y="229753"/>
                  </a:lnTo>
                  <a:lnTo>
                    <a:pt x="63285" y="229520"/>
                  </a:lnTo>
                  <a:lnTo>
                    <a:pt x="63369" y="229326"/>
                  </a:lnTo>
                  <a:lnTo>
                    <a:pt x="63453" y="229093"/>
                  </a:lnTo>
                  <a:lnTo>
                    <a:pt x="63579" y="228860"/>
                  </a:lnTo>
                  <a:lnTo>
                    <a:pt x="63663" y="228628"/>
                  </a:lnTo>
                  <a:lnTo>
                    <a:pt x="63748" y="228434"/>
                  </a:lnTo>
                  <a:lnTo>
                    <a:pt x="63831" y="228201"/>
                  </a:lnTo>
                  <a:lnTo>
                    <a:pt x="63916" y="227968"/>
                  </a:lnTo>
                  <a:lnTo>
                    <a:pt x="64042" y="227722"/>
                  </a:lnTo>
                  <a:lnTo>
                    <a:pt x="64126" y="227489"/>
                  </a:lnTo>
                  <a:lnTo>
                    <a:pt x="64210" y="227308"/>
                  </a:lnTo>
                  <a:lnTo>
                    <a:pt x="64294" y="227063"/>
                  </a:lnTo>
                  <a:lnTo>
                    <a:pt x="64379" y="226830"/>
                  </a:lnTo>
                  <a:lnTo>
                    <a:pt x="64504" y="226597"/>
                  </a:lnTo>
                  <a:lnTo>
                    <a:pt x="64589" y="226403"/>
                  </a:lnTo>
                  <a:lnTo>
                    <a:pt x="64672" y="226170"/>
                  </a:lnTo>
                  <a:lnTo>
                    <a:pt x="64757" y="225937"/>
                  </a:lnTo>
                  <a:lnTo>
                    <a:pt x="64840" y="225705"/>
                  </a:lnTo>
                  <a:lnTo>
                    <a:pt x="64967" y="225511"/>
                  </a:lnTo>
                  <a:lnTo>
                    <a:pt x="65051" y="225278"/>
                  </a:lnTo>
                  <a:lnTo>
                    <a:pt x="65135" y="225045"/>
                  </a:lnTo>
                  <a:lnTo>
                    <a:pt x="65220" y="224812"/>
                  </a:lnTo>
                  <a:lnTo>
                    <a:pt x="65303" y="224618"/>
                  </a:lnTo>
                  <a:lnTo>
                    <a:pt x="65430" y="224385"/>
                  </a:lnTo>
                  <a:lnTo>
                    <a:pt x="65513" y="224153"/>
                  </a:lnTo>
                  <a:lnTo>
                    <a:pt x="65598" y="223920"/>
                  </a:lnTo>
                  <a:lnTo>
                    <a:pt x="65681" y="223726"/>
                  </a:lnTo>
                  <a:lnTo>
                    <a:pt x="65766" y="223493"/>
                  </a:lnTo>
                  <a:lnTo>
                    <a:pt x="65892" y="223260"/>
                  </a:lnTo>
                  <a:lnTo>
                    <a:pt x="65976" y="223014"/>
                  </a:lnTo>
                  <a:lnTo>
                    <a:pt x="66061" y="222833"/>
                  </a:lnTo>
                  <a:lnTo>
                    <a:pt x="66144" y="222601"/>
                  </a:lnTo>
                  <a:lnTo>
                    <a:pt x="66229" y="222355"/>
                  </a:lnTo>
                  <a:lnTo>
                    <a:pt x="66354" y="222174"/>
                  </a:lnTo>
                  <a:lnTo>
                    <a:pt x="66439" y="221941"/>
                  </a:lnTo>
                  <a:lnTo>
                    <a:pt x="66522" y="221708"/>
                  </a:lnTo>
                  <a:lnTo>
                    <a:pt x="66607" y="221462"/>
                  </a:lnTo>
                  <a:lnTo>
                    <a:pt x="66691" y="221281"/>
                  </a:lnTo>
                  <a:lnTo>
                    <a:pt x="66817" y="221048"/>
                  </a:lnTo>
                  <a:lnTo>
                    <a:pt x="66902" y="220803"/>
                  </a:lnTo>
                  <a:lnTo>
                    <a:pt x="66985" y="220570"/>
                  </a:lnTo>
                  <a:lnTo>
                    <a:pt x="67070" y="220389"/>
                  </a:lnTo>
                  <a:lnTo>
                    <a:pt x="67153" y="220143"/>
                  </a:lnTo>
                  <a:lnTo>
                    <a:pt x="67280" y="219910"/>
                  </a:lnTo>
                  <a:lnTo>
                    <a:pt x="67363" y="219729"/>
                  </a:lnTo>
                  <a:lnTo>
                    <a:pt x="67448" y="219484"/>
                  </a:lnTo>
                  <a:lnTo>
                    <a:pt x="67532" y="219251"/>
                  </a:lnTo>
                  <a:lnTo>
                    <a:pt x="67616" y="219018"/>
                  </a:lnTo>
                  <a:lnTo>
                    <a:pt x="67743" y="218837"/>
                  </a:lnTo>
                  <a:lnTo>
                    <a:pt x="67826" y="218591"/>
                  </a:lnTo>
                  <a:lnTo>
                    <a:pt x="67911" y="218358"/>
                  </a:lnTo>
                  <a:lnTo>
                    <a:pt x="67994" y="218177"/>
                  </a:lnTo>
                  <a:lnTo>
                    <a:pt x="68079" y="217931"/>
                  </a:lnTo>
                  <a:lnTo>
                    <a:pt x="68204" y="217699"/>
                  </a:lnTo>
                  <a:lnTo>
                    <a:pt x="68289" y="217518"/>
                  </a:lnTo>
                  <a:lnTo>
                    <a:pt x="68373" y="217272"/>
                  </a:lnTo>
                  <a:lnTo>
                    <a:pt x="68457" y="217039"/>
                  </a:lnTo>
                  <a:lnTo>
                    <a:pt x="68541" y="216806"/>
                  </a:lnTo>
                  <a:lnTo>
                    <a:pt x="68667" y="216612"/>
                  </a:lnTo>
                  <a:lnTo>
                    <a:pt x="68752" y="216379"/>
                  </a:lnTo>
                  <a:lnTo>
                    <a:pt x="68835" y="216147"/>
                  </a:lnTo>
                  <a:lnTo>
                    <a:pt x="68920" y="215966"/>
                  </a:lnTo>
                  <a:lnTo>
                    <a:pt x="69004" y="215720"/>
                  </a:lnTo>
                  <a:lnTo>
                    <a:pt x="69130" y="215487"/>
                  </a:lnTo>
                  <a:lnTo>
                    <a:pt x="69214" y="215306"/>
                  </a:lnTo>
                  <a:lnTo>
                    <a:pt x="69298" y="215060"/>
                  </a:lnTo>
                  <a:lnTo>
                    <a:pt x="69382" y="214827"/>
                  </a:lnTo>
                  <a:lnTo>
                    <a:pt x="69466" y="214646"/>
                  </a:lnTo>
                  <a:lnTo>
                    <a:pt x="69593" y="214401"/>
                  </a:lnTo>
                  <a:lnTo>
                    <a:pt x="69676" y="214168"/>
                  </a:lnTo>
                  <a:lnTo>
                    <a:pt x="69761" y="213987"/>
                  </a:lnTo>
                  <a:lnTo>
                    <a:pt x="69845" y="213741"/>
                  </a:lnTo>
                  <a:lnTo>
                    <a:pt x="69929" y="213508"/>
                  </a:lnTo>
                  <a:lnTo>
                    <a:pt x="70055" y="213327"/>
                  </a:lnTo>
                  <a:lnTo>
                    <a:pt x="70139" y="213094"/>
                  </a:lnTo>
                  <a:lnTo>
                    <a:pt x="70223" y="212849"/>
                  </a:lnTo>
                  <a:lnTo>
                    <a:pt x="70307" y="212667"/>
                  </a:lnTo>
                  <a:lnTo>
                    <a:pt x="70391" y="212435"/>
                  </a:lnTo>
                  <a:lnTo>
                    <a:pt x="70517" y="212189"/>
                  </a:lnTo>
                  <a:lnTo>
                    <a:pt x="70602" y="212008"/>
                  </a:lnTo>
                  <a:lnTo>
                    <a:pt x="70686" y="211775"/>
                  </a:lnTo>
                  <a:lnTo>
                    <a:pt x="70770" y="211529"/>
                  </a:lnTo>
                  <a:lnTo>
                    <a:pt x="70854" y="211348"/>
                  </a:lnTo>
                  <a:lnTo>
                    <a:pt x="70980" y="211115"/>
                  </a:lnTo>
                  <a:lnTo>
                    <a:pt x="71064" y="210870"/>
                  </a:lnTo>
                  <a:lnTo>
                    <a:pt x="71148" y="210689"/>
                  </a:lnTo>
                  <a:lnTo>
                    <a:pt x="71232" y="210456"/>
                  </a:lnTo>
                  <a:lnTo>
                    <a:pt x="71317" y="210223"/>
                  </a:lnTo>
                  <a:lnTo>
                    <a:pt x="71443" y="210029"/>
                  </a:lnTo>
                  <a:lnTo>
                    <a:pt x="71527" y="209796"/>
                  </a:lnTo>
                  <a:lnTo>
                    <a:pt x="71611" y="209563"/>
                  </a:lnTo>
                  <a:lnTo>
                    <a:pt x="71695" y="209369"/>
                  </a:lnTo>
                  <a:lnTo>
                    <a:pt x="71780" y="209137"/>
                  </a:lnTo>
                  <a:lnTo>
                    <a:pt x="71905" y="208904"/>
                  </a:lnTo>
                  <a:lnTo>
                    <a:pt x="71989" y="208710"/>
                  </a:lnTo>
                  <a:lnTo>
                    <a:pt x="72073" y="208477"/>
                  </a:lnTo>
                  <a:lnTo>
                    <a:pt x="72158" y="208283"/>
                  </a:lnTo>
                  <a:lnTo>
                    <a:pt x="72241" y="208050"/>
                  </a:lnTo>
                  <a:lnTo>
                    <a:pt x="72368" y="207817"/>
                  </a:lnTo>
                  <a:lnTo>
                    <a:pt x="72452" y="207623"/>
                  </a:lnTo>
                  <a:lnTo>
                    <a:pt x="72536" y="207391"/>
                  </a:lnTo>
                  <a:lnTo>
                    <a:pt x="72621" y="207158"/>
                  </a:lnTo>
                  <a:lnTo>
                    <a:pt x="72704" y="206964"/>
                  </a:lnTo>
                  <a:lnTo>
                    <a:pt x="72830" y="206731"/>
                  </a:lnTo>
                  <a:lnTo>
                    <a:pt x="72914" y="206550"/>
                  </a:lnTo>
                  <a:lnTo>
                    <a:pt x="72999" y="206304"/>
                  </a:lnTo>
                  <a:lnTo>
                    <a:pt x="73082" y="206071"/>
                  </a:lnTo>
                  <a:lnTo>
                    <a:pt x="73167" y="205890"/>
                  </a:lnTo>
                  <a:lnTo>
                    <a:pt x="73293" y="205657"/>
                  </a:lnTo>
                  <a:lnTo>
                    <a:pt x="73377" y="205412"/>
                  </a:lnTo>
                  <a:lnTo>
                    <a:pt x="73462" y="205231"/>
                  </a:lnTo>
                  <a:lnTo>
                    <a:pt x="73545" y="204998"/>
                  </a:lnTo>
                </a:path>
                <a:path w="925195" h="787400">
                  <a:moveTo>
                    <a:pt x="73545" y="204998"/>
                  </a:moveTo>
                  <a:lnTo>
                    <a:pt x="73630" y="204804"/>
                  </a:lnTo>
                  <a:lnTo>
                    <a:pt x="73755" y="204571"/>
                  </a:lnTo>
                  <a:lnTo>
                    <a:pt x="73840" y="204338"/>
                  </a:lnTo>
                  <a:lnTo>
                    <a:pt x="73923" y="204144"/>
                  </a:lnTo>
                  <a:lnTo>
                    <a:pt x="74008" y="203911"/>
                  </a:lnTo>
                  <a:lnTo>
                    <a:pt x="74089" y="203717"/>
                  </a:lnTo>
                  <a:lnTo>
                    <a:pt x="74217" y="203485"/>
                  </a:lnTo>
                  <a:lnTo>
                    <a:pt x="74298" y="203252"/>
                  </a:lnTo>
                  <a:lnTo>
                    <a:pt x="74391" y="203058"/>
                  </a:lnTo>
                  <a:lnTo>
                    <a:pt x="74472" y="202825"/>
                  </a:lnTo>
                  <a:lnTo>
                    <a:pt x="74553" y="202644"/>
                  </a:lnTo>
                  <a:lnTo>
                    <a:pt x="74681" y="202398"/>
                  </a:lnTo>
                  <a:lnTo>
                    <a:pt x="74762" y="202165"/>
                  </a:lnTo>
                  <a:lnTo>
                    <a:pt x="74843" y="201984"/>
                  </a:lnTo>
                  <a:lnTo>
                    <a:pt x="74936" y="201739"/>
                  </a:lnTo>
                  <a:lnTo>
                    <a:pt x="75017" y="201557"/>
                  </a:lnTo>
                  <a:lnTo>
                    <a:pt x="75145" y="201325"/>
                  </a:lnTo>
                  <a:lnTo>
                    <a:pt x="75226" y="201079"/>
                  </a:lnTo>
                  <a:lnTo>
                    <a:pt x="75307" y="200898"/>
                  </a:lnTo>
                  <a:lnTo>
                    <a:pt x="75400" y="200665"/>
                  </a:lnTo>
                  <a:lnTo>
                    <a:pt x="75481" y="200471"/>
                  </a:lnTo>
                  <a:lnTo>
                    <a:pt x="75609" y="200238"/>
                  </a:lnTo>
                  <a:lnTo>
                    <a:pt x="75690" y="200044"/>
                  </a:lnTo>
                  <a:lnTo>
                    <a:pt x="75771" y="199811"/>
                  </a:lnTo>
                  <a:lnTo>
                    <a:pt x="75852" y="199579"/>
                  </a:lnTo>
                  <a:lnTo>
                    <a:pt x="75945" y="199385"/>
                  </a:lnTo>
                  <a:lnTo>
                    <a:pt x="76073" y="199152"/>
                  </a:lnTo>
                  <a:lnTo>
                    <a:pt x="76154" y="198971"/>
                  </a:lnTo>
                  <a:lnTo>
                    <a:pt x="76235" y="198738"/>
                  </a:lnTo>
                  <a:lnTo>
                    <a:pt x="76316" y="198544"/>
                  </a:lnTo>
                  <a:lnTo>
                    <a:pt x="76409" y="198311"/>
                  </a:lnTo>
                  <a:lnTo>
                    <a:pt x="76525" y="198078"/>
                  </a:lnTo>
                  <a:lnTo>
                    <a:pt x="76618" y="197884"/>
                  </a:lnTo>
                  <a:lnTo>
                    <a:pt x="76699" y="197652"/>
                  </a:lnTo>
                  <a:lnTo>
                    <a:pt x="76780" y="197457"/>
                  </a:lnTo>
                  <a:lnTo>
                    <a:pt x="76862" y="197225"/>
                  </a:lnTo>
                  <a:lnTo>
                    <a:pt x="76989" y="197044"/>
                  </a:lnTo>
                  <a:lnTo>
                    <a:pt x="77082" y="196798"/>
                  </a:lnTo>
                  <a:lnTo>
                    <a:pt x="77163" y="196617"/>
                  </a:lnTo>
                  <a:lnTo>
                    <a:pt x="77244" y="196384"/>
                  </a:lnTo>
                  <a:lnTo>
                    <a:pt x="77326" y="196138"/>
                  </a:lnTo>
                  <a:lnTo>
                    <a:pt x="77453" y="195957"/>
                  </a:lnTo>
                  <a:lnTo>
                    <a:pt x="77534" y="195724"/>
                  </a:lnTo>
                  <a:lnTo>
                    <a:pt x="77627" y="195530"/>
                  </a:lnTo>
                  <a:lnTo>
                    <a:pt x="77708" y="195298"/>
                  </a:lnTo>
                  <a:lnTo>
                    <a:pt x="77790" y="195104"/>
                  </a:lnTo>
                  <a:lnTo>
                    <a:pt x="77917" y="194871"/>
                  </a:lnTo>
                  <a:lnTo>
                    <a:pt x="77998" y="194690"/>
                  </a:lnTo>
                  <a:lnTo>
                    <a:pt x="78091" y="194444"/>
                  </a:lnTo>
                  <a:lnTo>
                    <a:pt x="78172" y="194263"/>
                  </a:lnTo>
                  <a:lnTo>
                    <a:pt x="78254" y="194030"/>
                  </a:lnTo>
                  <a:lnTo>
                    <a:pt x="78381" y="193836"/>
                  </a:lnTo>
                  <a:lnTo>
                    <a:pt x="78462" y="193603"/>
                  </a:lnTo>
                  <a:lnTo>
                    <a:pt x="78544" y="193409"/>
                  </a:lnTo>
                  <a:lnTo>
                    <a:pt x="78636" y="193176"/>
                  </a:lnTo>
                  <a:lnTo>
                    <a:pt x="78718" y="192995"/>
                  </a:lnTo>
                  <a:lnTo>
                    <a:pt x="78845" y="192750"/>
                  </a:lnTo>
                  <a:lnTo>
                    <a:pt x="78926" y="192517"/>
                  </a:lnTo>
                  <a:lnTo>
                    <a:pt x="79008" y="192336"/>
                  </a:lnTo>
                  <a:lnTo>
                    <a:pt x="79100" y="192090"/>
                  </a:lnTo>
                  <a:lnTo>
                    <a:pt x="79182" y="191909"/>
                  </a:lnTo>
                  <a:lnTo>
                    <a:pt x="79309" y="191676"/>
                  </a:lnTo>
                  <a:lnTo>
                    <a:pt x="79390" y="191482"/>
                  </a:lnTo>
                  <a:lnTo>
                    <a:pt x="79472" y="191249"/>
                  </a:lnTo>
                  <a:lnTo>
                    <a:pt x="79553" y="191055"/>
                  </a:lnTo>
                  <a:lnTo>
                    <a:pt x="79646" y="190823"/>
                  </a:lnTo>
                  <a:lnTo>
                    <a:pt x="79773" y="190641"/>
                  </a:lnTo>
                  <a:lnTo>
                    <a:pt x="79854" y="190396"/>
                  </a:lnTo>
                  <a:lnTo>
                    <a:pt x="79936" y="190215"/>
                  </a:lnTo>
                  <a:lnTo>
                    <a:pt x="80017" y="189982"/>
                  </a:lnTo>
                  <a:lnTo>
                    <a:pt x="80110" y="189788"/>
                  </a:lnTo>
                  <a:lnTo>
                    <a:pt x="80226" y="189555"/>
                  </a:lnTo>
                  <a:lnTo>
                    <a:pt x="80318" y="189361"/>
                  </a:lnTo>
                  <a:lnTo>
                    <a:pt x="80400" y="189128"/>
                  </a:lnTo>
                  <a:lnTo>
                    <a:pt x="80481" y="188947"/>
                  </a:lnTo>
                  <a:lnTo>
                    <a:pt x="80562" y="188701"/>
                  </a:lnTo>
                  <a:lnTo>
                    <a:pt x="80690" y="188520"/>
                  </a:lnTo>
                  <a:lnTo>
                    <a:pt x="80782" y="188288"/>
                  </a:lnTo>
                  <a:lnTo>
                    <a:pt x="80864" y="188094"/>
                  </a:lnTo>
                  <a:lnTo>
                    <a:pt x="80945" y="187900"/>
                  </a:lnTo>
                  <a:lnTo>
                    <a:pt x="81026" y="187667"/>
                  </a:lnTo>
                  <a:lnTo>
                    <a:pt x="81154" y="187486"/>
                  </a:lnTo>
                  <a:lnTo>
                    <a:pt x="81235" y="187253"/>
                  </a:lnTo>
                  <a:lnTo>
                    <a:pt x="81328" y="187059"/>
                  </a:lnTo>
                  <a:lnTo>
                    <a:pt x="81409" y="186826"/>
                  </a:lnTo>
                  <a:lnTo>
                    <a:pt x="81490" y="186632"/>
                  </a:lnTo>
                  <a:lnTo>
                    <a:pt x="81618" y="186399"/>
                  </a:lnTo>
                  <a:lnTo>
                    <a:pt x="81699" y="186205"/>
                  </a:lnTo>
                  <a:lnTo>
                    <a:pt x="81792" y="185972"/>
                  </a:lnTo>
                  <a:lnTo>
                    <a:pt x="81873" y="185791"/>
                  </a:lnTo>
                  <a:lnTo>
                    <a:pt x="81954" y="185559"/>
                  </a:lnTo>
                  <a:lnTo>
                    <a:pt x="82082" y="185365"/>
                  </a:lnTo>
                  <a:lnTo>
                    <a:pt x="82163" y="185132"/>
                  </a:lnTo>
                  <a:lnTo>
                    <a:pt x="82244" y="184938"/>
                  </a:lnTo>
                  <a:lnTo>
                    <a:pt x="82337" y="184757"/>
                  </a:lnTo>
                  <a:lnTo>
                    <a:pt x="82418" y="184511"/>
                  </a:lnTo>
                  <a:lnTo>
                    <a:pt x="82546" y="184330"/>
                  </a:lnTo>
                  <a:lnTo>
                    <a:pt x="82627" y="184097"/>
                  </a:lnTo>
                  <a:lnTo>
                    <a:pt x="82708" y="183903"/>
                  </a:lnTo>
                  <a:lnTo>
                    <a:pt x="82801" y="183670"/>
                  </a:lnTo>
                  <a:lnTo>
                    <a:pt x="82882" y="183476"/>
                  </a:lnTo>
                  <a:lnTo>
                    <a:pt x="83010" y="183243"/>
                  </a:lnTo>
                  <a:lnTo>
                    <a:pt x="83091" y="183062"/>
                  </a:lnTo>
                  <a:lnTo>
                    <a:pt x="83172" y="182868"/>
                  </a:lnTo>
                  <a:lnTo>
                    <a:pt x="83253" y="182636"/>
                  </a:lnTo>
                  <a:lnTo>
                    <a:pt x="83346" y="182442"/>
                  </a:lnTo>
                  <a:lnTo>
                    <a:pt x="83474" y="182209"/>
                  </a:lnTo>
                  <a:lnTo>
                    <a:pt x="83555" y="182028"/>
                  </a:lnTo>
                  <a:lnTo>
                    <a:pt x="83636" y="181782"/>
                  </a:lnTo>
                  <a:lnTo>
                    <a:pt x="83717" y="181601"/>
                  </a:lnTo>
                  <a:lnTo>
                    <a:pt x="83810" y="181407"/>
                  </a:lnTo>
                  <a:lnTo>
                    <a:pt x="83926" y="181174"/>
                  </a:lnTo>
                  <a:lnTo>
                    <a:pt x="84019" y="180980"/>
                  </a:lnTo>
                  <a:lnTo>
                    <a:pt x="84100" y="180747"/>
                  </a:lnTo>
                  <a:lnTo>
                    <a:pt x="84181" y="180566"/>
                  </a:lnTo>
                  <a:lnTo>
                    <a:pt x="84262" y="180333"/>
                  </a:lnTo>
                  <a:lnTo>
                    <a:pt x="84390" y="180139"/>
                  </a:lnTo>
                  <a:lnTo>
                    <a:pt x="84483" y="179945"/>
                  </a:lnTo>
                  <a:lnTo>
                    <a:pt x="84564" y="179713"/>
                  </a:lnTo>
                  <a:lnTo>
                    <a:pt x="84645" y="179531"/>
                  </a:lnTo>
                  <a:lnTo>
                    <a:pt x="84726" y="179286"/>
                  </a:lnTo>
                  <a:lnTo>
                    <a:pt x="84854" y="179105"/>
                  </a:lnTo>
                  <a:lnTo>
                    <a:pt x="84935" y="178911"/>
                  </a:lnTo>
                  <a:lnTo>
                    <a:pt x="85028" y="178678"/>
                  </a:lnTo>
                  <a:lnTo>
                    <a:pt x="85109" y="178497"/>
                  </a:lnTo>
                  <a:lnTo>
                    <a:pt x="85190" y="178251"/>
                  </a:lnTo>
                  <a:lnTo>
                    <a:pt x="85318" y="178070"/>
                  </a:lnTo>
                  <a:lnTo>
                    <a:pt x="85399" y="177876"/>
                  </a:lnTo>
                  <a:lnTo>
                    <a:pt x="85492" y="177643"/>
                  </a:lnTo>
                  <a:lnTo>
                    <a:pt x="85573" y="177462"/>
                  </a:lnTo>
                  <a:lnTo>
                    <a:pt x="85654" y="177216"/>
                  </a:lnTo>
                  <a:lnTo>
                    <a:pt x="85782" y="177035"/>
                  </a:lnTo>
                  <a:lnTo>
                    <a:pt x="85863" y="176841"/>
                  </a:lnTo>
                  <a:lnTo>
                    <a:pt x="85944" y="176608"/>
                  </a:lnTo>
                  <a:lnTo>
                    <a:pt x="86037" y="176414"/>
                  </a:lnTo>
                  <a:lnTo>
                    <a:pt x="86118" y="176182"/>
                  </a:lnTo>
                  <a:lnTo>
                    <a:pt x="86246" y="176001"/>
                  </a:lnTo>
                  <a:lnTo>
                    <a:pt x="86327" y="175807"/>
                  </a:lnTo>
                  <a:lnTo>
                    <a:pt x="86408" y="175574"/>
                  </a:lnTo>
                  <a:lnTo>
                    <a:pt x="86501" y="175380"/>
                  </a:lnTo>
                  <a:lnTo>
                    <a:pt x="86582" y="175199"/>
                  </a:lnTo>
                  <a:lnTo>
                    <a:pt x="86710" y="174966"/>
                  </a:lnTo>
                  <a:lnTo>
                    <a:pt x="86791" y="174772"/>
                  </a:lnTo>
                  <a:lnTo>
                    <a:pt x="86872" y="174539"/>
                  </a:lnTo>
                  <a:lnTo>
                    <a:pt x="86954" y="174345"/>
                  </a:lnTo>
                  <a:lnTo>
                    <a:pt x="87046" y="174164"/>
                  </a:lnTo>
                  <a:lnTo>
                    <a:pt x="87174" y="173931"/>
                  </a:lnTo>
                  <a:lnTo>
                    <a:pt x="87255" y="173737"/>
                  </a:lnTo>
                  <a:lnTo>
                    <a:pt x="87336" y="173543"/>
                  </a:lnTo>
                  <a:lnTo>
                    <a:pt x="87418" y="173310"/>
                  </a:lnTo>
                  <a:lnTo>
                    <a:pt x="87510" y="173129"/>
                  </a:lnTo>
                  <a:lnTo>
                    <a:pt x="87626" y="172935"/>
                  </a:lnTo>
                  <a:lnTo>
                    <a:pt x="87719" y="172702"/>
                  </a:lnTo>
                  <a:lnTo>
                    <a:pt x="87800" y="172508"/>
                  </a:lnTo>
                  <a:lnTo>
                    <a:pt x="87882" y="172327"/>
                  </a:lnTo>
                  <a:lnTo>
                    <a:pt x="87963" y="172095"/>
                  </a:lnTo>
                  <a:lnTo>
                    <a:pt x="88090" y="171901"/>
                  </a:lnTo>
                  <a:lnTo>
                    <a:pt x="88183" y="171720"/>
                  </a:lnTo>
                  <a:lnTo>
                    <a:pt x="88264" y="171474"/>
                  </a:lnTo>
                  <a:lnTo>
                    <a:pt x="88346" y="171293"/>
                  </a:lnTo>
                  <a:lnTo>
                    <a:pt x="88427" y="171099"/>
                  </a:lnTo>
                  <a:lnTo>
                    <a:pt x="88554" y="170866"/>
                  </a:lnTo>
                  <a:lnTo>
                    <a:pt x="88636" y="170672"/>
                  </a:lnTo>
                  <a:lnTo>
                    <a:pt x="88728" y="170491"/>
                  </a:lnTo>
                  <a:lnTo>
                    <a:pt x="88810" y="170258"/>
                  </a:lnTo>
                  <a:lnTo>
                    <a:pt x="88891" y="170064"/>
                  </a:lnTo>
                  <a:lnTo>
                    <a:pt x="89018" y="169883"/>
                  </a:lnTo>
                  <a:lnTo>
                    <a:pt x="89100" y="169637"/>
                  </a:lnTo>
                  <a:lnTo>
                    <a:pt x="89192" y="169456"/>
                  </a:lnTo>
                  <a:lnTo>
                    <a:pt x="89274" y="169262"/>
                  </a:lnTo>
                  <a:lnTo>
                    <a:pt x="89355" y="169029"/>
                  </a:lnTo>
                  <a:lnTo>
                    <a:pt x="89482" y="168848"/>
                  </a:lnTo>
                  <a:lnTo>
                    <a:pt x="89564" y="168654"/>
                  </a:lnTo>
                  <a:lnTo>
                    <a:pt x="89645" y="168421"/>
                  </a:lnTo>
                  <a:lnTo>
                    <a:pt x="89738" y="168227"/>
                  </a:lnTo>
                  <a:lnTo>
                    <a:pt x="89819" y="168046"/>
                  </a:lnTo>
                  <a:lnTo>
                    <a:pt x="89946" y="167801"/>
                  </a:lnTo>
                  <a:lnTo>
                    <a:pt x="90028" y="167620"/>
                  </a:lnTo>
                  <a:lnTo>
                    <a:pt x="90109" y="167426"/>
                  </a:lnTo>
                  <a:lnTo>
                    <a:pt x="90202" y="167244"/>
                  </a:lnTo>
                  <a:lnTo>
                    <a:pt x="90283" y="167012"/>
                  </a:lnTo>
                  <a:lnTo>
                    <a:pt x="90410" y="166818"/>
                  </a:lnTo>
                  <a:lnTo>
                    <a:pt x="90492" y="166624"/>
                  </a:lnTo>
                  <a:lnTo>
                    <a:pt x="90573" y="166391"/>
                  </a:lnTo>
                  <a:lnTo>
                    <a:pt x="90654" y="166210"/>
                  </a:lnTo>
                  <a:lnTo>
                    <a:pt x="90747" y="166016"/>
                  </a:lnTo>
                  <a:lnTo>
                    <a:pt x="90874" y="165783"/>
                  </a:lnTo>
                  <a:lnTo>
                    <a:pt x="90956" y="165589"/>
                  </a:lnTo>
                  <a:lnTo>
                    <a:pt x="91037" y="165408"/>
                  </a:lnTo>
                  <a:lnTo>
                    <a:pt x="91118" y="165214"/>
                  </a:lnTo>
                  <a:lnTo>
                    <a:pt x="91211" y="164981"/>
                  </a:lnTo>
                  <a:lnTo>
                    <a:pt x="91327" y="164800"/>
                  </a:lnTo>
                  <a:lnTo>
                    <a:pt x="91420" y="164606"/>
                  </a:lnTo>
                  <a:lnTo>
                    <a:pt x="91501" y="164412"/>
                  </a:lnTo>
                  <a:lnTo>
                    <a:pt x="91582" y="164179"/>
                  </a:lnTo>
                  <a:lnTo>
                    <a:pt x="91663" y="163998"/>
                  </a:lnTo>
                  <a:lnTo>
                    <a:pt x="91791" y="163804"/>
                  </a:lnTo>
                  <a:lnTo>
                    <a:pt x="91884" y="163571"/>
                  </a:lnTo>
                  <a:lnTo>
                    <a:pt x="91965" y="163377"/>
                  </a:lnTo>
                </a:path>
                <a:path w="925195" h="787400">
                  <a:moveTo>
                    <a:pt x="91965" y="163377"/>
                  </a:moveTo>
                  <a:lnTo>
                    <a:pt x="92046" y="163196"/>
                  </a:lnTo>
                  <a:lnTo>
                    <a:pt x="92127" y="163002"/>
                  </a:lnTo>
                  <a:lnTo>
                    <a:pt x="92255" y="162769"/>
                  </a:lnTo>
                  <a:lnTo>
                    <a:pt x="92336" y="162588"/>
                  </a:lnTo>
                  <a:lnTo>
                    <a:pt x="92429" y="162394"/>
                  </a:lnTo>
                  <a:lnTo>
                    <a:pt x="92510" y="162200"/>
                  </a:lnTo>
                  <a:lnTo>
                    <a:pt x="92591" y="161968"/>
                  </a:lnTo>
                  <a:lnTo>
                    <a:pt x="92719" y="161786"/>
                  </a:lnTo>
                  <a:lnTo>
                    <a:pt x="92800" y="161592"/>
                  </a:lnTo>
                  <a:lnTo>
                    <a:pt x="92893" y="161411"/>
                  </a:lnTo>
                  <a:lnTo>
                    <a:pt x="92974" y="161166"/>
                  </a:lnTo>
                  <a:lnTo>
                    <a:pt x="93055" y="160985"/>
                  </a:lnTo>
                  <a:lnTo>
                    <a:pt x="93183" y="160791"/>
                  </a:lnTo>
                  <a:lnTo>
                    <a:pt x="93264" y="160610"/>
                  </a:lnTo>
                  <a:lnTo>
                    <a:pt x="93345" y="160416"/>
                  </a:lnTo>
                  <a:lnTo>
                    <a:pt x="93438" y="160183"/>
                  </a:lnTo>
                  <a:lnTo>
                    <a:pt x="93519" y="159989"/>
                  </a:lnTo>
                  <a:lnTo>
                    <a:pt x="93647" y="159808"/>
                  </a:lnTo>
                  <a:lnTo>
                    <a:pt x="93728" y="159614"/>
                  </a:lnTo>
                  <a:lnTo>
                    <a:pt x="93809" y="159381"/>
                  </a:lnTo>
                  <a:lnTo>
                    <a:pt x="93902" y="159187"/>
                  </a:lnTo>
                  <a:lnTo>
                    <a:pt x="93983" y="159006"/>
                  </a:lnTo>
                  <a:lnTo>
                    <a:pt x="94111" y="158812"/>
                  </a:lnTo>
                  <a:lnTo>
                    <a:pt x="94192" y="158631"/>
                  </a:lnTo>
                  <a:lnTo>
                    <a:pt x="94273" y="158398"/>
                  </a:lnTo>
                  <a:lnTo>
                    <a:pt x="94354" y="158204"/>
                  </a:lnTo>
                  <a:lnTo>
                    <a:pt x="94447" y="158010"/>
                  </a:lnTo>
                  <a:lnTo>
                    <a:pt x="94575" y="157829"/>
                  </a:lnTo>
                  <a:lnTo>
                    <a:pt x="94656" y="157596"/>
                  </a:lnTo>
                  <a:lnTo>
                    <a:pt x="94737" y="157402"/>
                  </a:lnTo>
                  <a:lnTo>
                    <a:pt x="94818" y="157221"/>
                  </a:lnTo>
                  <a:lnTo>
                    <a:pt x="94911" y="157027"/>
                  </a:lnTo>
                  <a:lnTo>
                    <a:pt x="95027" y="156846"/>
                  </a:lnTo>
                  <a:lnTo>
                    <a:pt x="95120" y="156600"/>
                  </a:lnTo>
                  <a:lnTo>
                    <a:pt x="95201" y="156419"/>
                  </a:lnTo>
                  <a:lnTo>
                    <a:pt x="95282" y="156225"/>
                  </a:lnTo>
                  <a:lnTo>
                    <a:pt x="95364" y="156044"/>
                  </a:lnTo>
                  <a:lnTo>
                    <a:pt x="95491" y="155850"/>
                  </a:lnTo>
                  <a:lnTo>
                    <a:pt x="95584" y="155669"/>
                  </a:lnTo>
                  <a:lnTo>
                    <a:pt x="95665" y="155423"/>
                  </a:lnTo>
                  <a:lnTo>
                    <a:pt x="95746" y="155242"/>
                  </a:lnTo>
                  <a:lnTo>
                    <a:pt x="95828" y="155048"/>
                  </a:lnTo>
                  <a:lnTo>
                    <a:pt x="95955" y="154867"/>
                  </a:lnTo>
                  <a:lnTo>
                    <a:pt x="96036" y="154673"/>
                  </a:lnTo>
                  <a:lnTo>
                    <a:pt x="96129" y="154440"/>
                  </a:lnTo>
                  <a:lnTo>
                    <a:pt x="96210" y="154246"/>
                  </a:lnTo>
                  <a:lnTo>
                    <a:pt x="96292" y="154065"/>
                  </a:lnTo>
                  <a:lnTo>
                    <a:pt x="96419" y="153871"/>
                  </a:lnTo>
                  <a:lnTo>
                    <a:pt x="96500" y="153690"/>
                  </a:lnTo>
                  <a:lnTo>
                    <a:pt x="96593" y="153496"/>
                  </a:lnTo>
                  <a:lnTo>
                    <a:pt x="96674" y="153263"/>
                  </a:lnTo>
                  <a:lnTo>
                    <a:pt x="96756" y="153069"/>
                  </a:lnTo>
                  <a:lnTo>
                    <a:pt x="96883" y="152888"/>
                  </a:lnTo>
                  <a:lnTo>
                    <a:pt x="96964" y="152694"/>
                  </a:lnTo>
                  <a:lnTo>
                    <a:pt x="97046" y="152513"/>
                  </a:lnTo>
                  <a:lnTo>
                    <a:pt x="97138" y="152319"/>
                  </a:lnTo>
                  <a:lnTo>
                    <a:pt x="97220" y="152138"/>
                  </a:lnTo>
                  <a:lnTo>
                    <a:pt x="97347" y="151892"/>
                  </a:lnTo>
                  <a:lnTo>
                    <a:pt x="97428" y="151711"/>
                  </a:lnTo>
                  <a:lnTo>
                    <a:pt x="97510" y="151517"/>
                  </a:lnTo>
                  <a:lnTo>
                    <a:pt x="97602" y="151336"/>
                  </a:lnTo>
                  <a:lnTo>
                    <a:pt x="97684" y="151142"/>
                  </a:lnTo>
                  <a:lnTo>
                    <a:pt x="97811" y="150961"/>
                  </a:lnTo>
                  <a:lnTo>
                    <a:pt x="97892" y="150767"/>
                  </a:lnTo>
                  <a:lnTo>
                    <a:pt x="97974" y="150534"/>
                  </a:lnTo>
                  <a:lnTo>
                    <a:pt x="98055" y="150340"/>
                  </a:lnTo>
                  <a:lnTo>
                    <a:pt x="98148" y="150159"/>
                  </a:lnTo>
                  <a:lnTo>
                    <a:pt x="98275" y="149965"/>
                  </a:lnTo>
                  <a:lnTo>
                    <a:pt x="98356" y="149784"/>
                  </a:lnTo>
                  <a:lnTo>
                    <a:pt x="98438" y="149590"/>
                  </a:lnTo>
                  <a:lnTo>
                    <a:pt x="98519" y="149396"/>
                  </a:lnTo>
                  <a:lnTo>
                    <a:pt x="98612" y="149215"/>
                  </a:lnTo>
                  <a:lnTo>
                    <a:pt x="98728" y="148982"/>
                  </a:lnTo>
                  <a:lnTo>
                    <a:pt x="98820" y="148788"/>
                  </a:lnTo>
                  <a:lnTo>
                    <a:pt x="98902" y="148607"/>
                  </a:lnTo>
                  <a:lnTo>
                    <a:pt x="98983" y="148413"/>
                  </a:lnTo>
                  <a:lnTo>
                    <a:pt x="99064" y="148232"/>
                  </a:lnTo>
                  <a:lnTo>
                    <a:pt x="99528" y="147236"/>
                  </a:lnTo>
                  <a:lnTo>
                    <a:pt x="99656" y="147055"/>
                  </a:lnTo>
                  <a:lnTo>
                    <a:pt x="99737" y="146861"/>
                  </a:lnTo>
                  <a:lnTo>
                    <a:pt x="99830" y="146667"/>
                  </a:lnTo>
                  <a:lnTo>
                    <a:pt x="99911" y="146486"/>
                  </a:lnTo>
                  <a:lnTo>
                    <a:pt x="99992" y="146292"/>
                  </a:lnTo>
                  <a:lnTo>
                    <a:pt x="100120" y="146111"/>
                  </a:lnTo>
                  <a:lnTo>
                    <a:pt x="100201" y="145917"/>
                  </a:lnTo>
                  <a:lnTo>
                    <a:pt x="100294" y="145736"/>
                  </a:lnTo>
                  <a:lnTo>
                    <a:pt x="100375" y="145542"/>
                  </a:lnTo>
                  <a:lnTo>
                    <a:pt x="100456" y="145361"/>
                  </a:lnTo>
                  <a:lnTo>
                    <a:pt x="100584" y="145115"/>
                  </a:lnTo>
                  <a:lnTo>
                    <a:pt x="100665" y="144934"/>
                  </a:lnTo>
                  <a:lnTo>
                    <a:pt x="100746" y="144740"/>
                  </a:lnTo>
                  <a:lnTo>
                    <a:pt x="100839" y="144559"/>
                  </a:lnTo>
                  <a:lnTo>
                    <a:pt x="100920" y="144365"/>
                  </a:lnTo>
                  <a:lnTo>
                    <a:pt x="101048" y="144184"/>
                  </a:lnTo>
                  <a:lnTo>
                    <a:pt x="101129" y="143990"/>
                  </a:lnTo>
                  <a:lnTo>
                    <a:pt x="101210" y="143796"/>
                  </a:lnTo>
                  <a:lnTo>
                    <a:pt x="101303" y="143615"/>
                  </a:lnTo>
                  <a:lnTo>
                    <a:pt x="101384" y="143421"/>
                  </a:lnTo>
                  <a:lnTo>
                    <a:pt x="101512" y="143240"/>
                  </a:lnTo>
                  <a:lnTo>
                    <a:pt x="101593" y="143046"/>
                  </a:lnTo>
                  <a:lnTo>
                    <a:pt x="101674" y="142865"/>
                  </a:lnTo>
                  <a:lnTo>
                    <a:pt x="101755" y="142671"/>
                  </a:lnTo>
                  <a:lnTo>
                    <a:pt x="101848" y="142489"/>
                  </a:lnTo>
                  <a:lnTo>
                    <a:pt x="101976" y="142295"/>
                  </a:lnTo>
                  <a:lnTo>
                    <a:pt x="102057" y="142101"/>
                  </a:lnTo>
                  <a:lnTo>
                    <a:pt x="102138" y="141920"/>
                  </a:lnTo>
                  <a:lnTo>
                    <a:pt x="102219" y="141688"/>
                  </a:lnTo>
                  <a:lnTo>
                    <a:pt x="102312" y="141494"/>
                  </a:lnTo>
                  <a:lnTo>
                    <a:pt x="102428" y="141313"/>
                  </a:lnTo>
                  <a:lnTo>
                    <a:pt x="102521" y="141119"/>
                  </a:lnTo>
                  <a:lnTo>
                    <a:pt x="102602" y="140925"/>
                  </a:lnTo>
                  <a:lnTo>
                    <a:pt x="102683" y="140743"/>
                  </a:lnTo>
                  <a:lnTo>
                    <a:pt x="102764" y="140549"/>
                  </a:lnTo>
                  <a:lnTo>
                    <a:pt x="102892" y="140368"/>
                  </a:lnTo>
                  <a:lnTo>
                    <a:pt x="102985" y="140174"/>
                  </a:lnTo>
                  <a:lnTo>
                    <a:pt x="103066" y="139993"/>
                  </a:lnTo>
                  <a:lnTo>
                    <a:pt x="103147" y="139799"/>
                  </a:lnTo>
                  <a:lnTo>
                    <a:pt x="103228" y="139618"/>
                  </a:lnTo>
                  <a:lnTo>
                    <a:pt x="103356" y="139424"/>
                  </a:lnTo>
                  <a:lnTo>
                    <a:pt x="103437" y="139230"/>
                  </a:lnTo>
                  <a:lnTo>
                    <a:pt x="103530" y="139049"/>
                  </a:lnTo>
                  <a:lnTo>
                    <a:pt x="103611" y="138855"/>
                  </a:lnTo>
                  <a:lnTo>
                    <a:pt x="103692" y="138674"/>
                  </a:lnTo>
                  <a:lnTo>
                    <a:pt x="103820" y="138480"/>
                  </a:lnTo>
                  <a:lnTo>
                    <a:pt x="103901" y="138299"/>
                  </a:lnTo>
                  <a:lnTo>
                    <a:pt x="103994" y="138105"/>
                  </a:lnTo>
                  <a:lnTo>
                    <a:pt x="104075" y="137911"/>
                  </a:lnTo>
                  <a:lnTo>
                    <a:pt x="104156" y="137730"/>
                  </a:lnTo>
                  <a:lnTo>
                    <a:pt x="104284" y="137536"/>
                  </a:lnTo>
                  <a:lnTo>
                    <a:pt x="104365" y="137355"/>
                  </a:lnTo>
                  <a:lnTo>
                    <a:pt x="104446" y="137161"/>
                  </a:lnTo>
                  <a:lnTo>
                    <a:pt x="104539" y="136980"/>
                  </a:lnTo>
                  <a:lnTo>
                    <a:pt x="104620" y="136786"/>
                  </a:lnTo>
                  <a:lnTo>
                    <a:pt x="104748" y="136605"/>
                  </a:lnTo>
                  <a:lnTo>
                    <a:pt x="104829" y="136411"/>
                  </a:lnTo>
                  <a:lnTo>
                    <a:pt x="104910" y="136217"/>
                  </a:lnTo>
                  <a:lnTo>
                    <a:pt x="105003" y="136036"/>
                  </a:lnTo>
                  <a:lnTo>
                    <a:pt x="105084" y="135842"/>
                  </a:lnTo>
                  <a:lnTo>
                    <a:pt x="105212" y="135661"/>
                  </a:lnTo>
                  <a:lnTo>
                    <a:pt x="105293" y="135467"/>
                  </a:lnTo>
                  <a:lnTo>
                    <a:pt x="105374" y="135285"/>
                  </a:lnTo>
                  <a:lnTo>
                    <a:pt x="105456" y="135091"/>
                  </a:lnTo>
                  <a:lnTo>
                    <a:pt x="105548" y="134949"/>
                  </a:lnTo>
                  <a:lnTo>
                    <a:pt x="105676" y="134768"/>
                  </a:lnTo>
                  <a:lnTo>
                    <a:pt x="105757" y="134574"/>
                  </a:lnTo>
                  <a:lnTo>
                    <a:pt x="105838" y="134393"/>
                  </a:lnTo>
                  <a:lnTo>
                    <a:pt x="105920" y="134199"/>
                  </a:lnTo>
                  <a:lnTo>
                    <a:pt x="106012" y="134005"/>
                  </a:lnTo>
                  <a:lnTo>
                    <a:pt x="106128" y="133824"/>
                  </a:lnTo>
                  <a:lnTo>
                    <a:pt x="106221" y="133630"/>
                  </a:lnTo>
                  <a:lnTo>
                    <a:pt x="106302" y="133449"/>
                  </a:lnTo>
                  <a:lnTo>
                    <a:pt x="106384" y="133255"/>
                  </a:lnTo>
                  <a:lnTo>
                    <a:pt x="106465" y="133074"/>
                  </a:lnTo>
                  <a:lnTo>
                    <a:pt x="106592" y="132880"/>
                  </a:lnTo>
                  <a:lnTo>
                    <a:pt x="106685" y="132699"/>
                  </a:lnTo>
                  <a:lnTo>
                    <a:pt x="106766" y="132505"/>
                  </a:lnTo>
                  <a:lnTo>
                    <a:pt x="106848" y="132311"/>
                  </a:lnTo>
                  <a:lnTo>
                    <a:pt x="106929" y="132130"/>
                  </a:lnTo>
                  <a:lnTo>
                    <a:pt x="107056" y="131936"/>
                  </a:lnTo>
                  <a:lnTo>
                    <a:pt x="107138" y="131793"/>
                  </a:lnTo>
                  <a:lnTo>
                    <a:pt x="107230" y="131612"/>
                  </a:lnTo>
                  <a:lnTo>
                    <a:pt x="107312" y="131418"/>
                  </a:lnTo>
                  <a:lnTo>
                    <a:pt x="107393" y="131237"/>
                  </a:lnTo>
                  <a:lnTo>
                    <a:pt x="107520" y="131043"/>
                  </a:lnTo>
                  <a:lnTo>
                    <a:pt x="107602" y="130862"/>
                  </a:lnTo>
                  <a:lnTo>
                    <a:pt x="107694" y="130668"/>
                  </a:lnTo>
                  <a:lnTo>
                    <a:pt x="107776" y="130474"/>
                  </a:lnTo>
                  <a:lnTo>
                    <a:pt x="107857" y="130293"/>
                  </a:lnTo>
                  <a:lnTo>
                    <a:pt x="107984" y="130099"/>
                  </a:lnTo>
                  <a:lnTo>
                    <a:pt x="108066" y="129918"/>
                  </a:lnTo>
                  <a:lnTo>
                    <a:pt x="108147" y="129776"/>
                  </a:lnTo>
                  <a:lnTo>
                    <a:pt x="108240" y="129582"/>
                  </a:lnTo>
                  <a:lnTo>
                    <a:pt x="108321" y="129401"/>
                  </a:lnTo>
                  <a:lnTo>
                    <a:pt x="108448" y="129207"/>
                  </a:lnTo>
                  <a:lnTo>
                    <a:pt x="108530" y="129026"/>
                  </a:lnTo>
                  <a:lnTo>
                    <a:pt x="108611" y="128832"/>
                  </a:lnTo>
                  <a:lnTo>
                    <a:pt x="108704" y="128650"/>
                  </a:lnTo>
                  <a:lnTo>
                    <a:pt x="108785" y="128456"/>
                  </a:lnTo>
                  <a:lnTo>
                    <a:pt x="108912" y="128262"/>
                  </a:lnTo>
                  <a:lnTo>
                    <a:pt x="108994" y="128133"/>
                  </a:lnTo>
                  <a:lnTo>
                    <a:pt x="109075" y="127939"/>
                  </a:lnTo>
                  <a:lnTo>
                    <a:pt x="109156" y="127745"/>
                  </a:lnTo>
                  <a:lnTo>
                    <a:pt x="109249" y="127564"/>
                  </a:lnTo>
                  <a:lnTo>
                    <a:pt x="109376" y="127370"/>
                  </a:lnTo>
                  <a:lnTo>
                    <a:pt x="109458" y="127189"/>
                  </a:lnTo>
                  <a:lnTo>
                    <a:pt x="109539" y="126995"/>
                  </a:lnTo>
                  <a:lnTo>
                    <a:pt x="109620" y="126814"/>
                  </a:lnTo>
                  <a:lnTo>
                    <a:pt x="109713" y="126672"/>
                  </a:lnTo>
                  <a:lnTo>
                    <a:pt x="109829" y="126478"/>
                  </a:lnTo>
                  <a:lnTo>
                    <a:pt x="109922" y="126297"/>
                  </a:lnTo>
                  <a:lnTo>
                    <a:pt x="110003" y="126103"/>
                  </a:lnTo>
                  <a:lnTo>
                    <a:pt x="110084" y="125909"/>
                  </a:lnTo>
                  <a:lnTo>
                    <a:pt x="110165" y="125727"/>
                  </a:lnTo>
                  <a:lnTo>
                    <a:pt x="110293" y="125533"/>
                  </a:lnTo>
                  <a:lnTo>
                    <a:pt x="110386" y="125391"/>
                  </a:lnTo>
                </a:path>
                <a:path w="925195" h="787400">
                  <a:moveTo>
                    <a:pt x="110386" y="125391"/>
                  </a:moveTo>
                  <a:lnTo>
                    <a:pt x="110467" y="125210"/>
                  </a:lnTo>
                  <a:lnTo>
                    <a:pt x="110548" y="125016"/>
                  </a:lnTo>
                  <a:lnTo>
                    <a:pt x="110629" y="124835"/>
                  </a:lnTo>
                  <a:lnTo>
                    <a:pt x="110757" y="124641"/>
                  </a:lnTo>
                  <a:lnTo>
                    <a:pt x="110838" y="124460"/>
                  </a:lnTo>
                  <a:lnTo>
                    <a:pt x="110931" y="124318"/>
                  </a:lnTo>
                  <a:lnTo>
                    <a:pt x="111012" y="124124"/>
                  </a:lnTo>
                  <a:lnTo>
                    <a:pt x="111093" y="123943"/>
                  </a:lnTo>
                  <a:lnTo>
                    <a:pt x="111221" y="123749"/>
                  </a:lnTo>
                  <a:lnTo>
                    <a:pt x="111302" y="123555"/>
                  </a:lnTo>
                  <a:lnTo>
                    <a:pt x="111395" y="123374"/>
                  </a:lnTo>
                  <a:lnTo>
                    <a:pt x="111476" y="123231"/>
                  </a:lnTo>
                  <a:lnTo>
                    <a:pt x="111557" y="123037"/>
                  </a:lnTo>
                  <a:lnTo>
                    <a:pt x="111685" y="122856"/>
                  </a:lnTo>
                  <a:lnTo>
                    <a:pt x="111766" y="122662"/>
                  </a:lnTo>
                  <a:lnTo>
                    <a:pt x="111847" y="122481"/>
                  </a:lnTo>
                  <a:lnTo>
                    <a:pt x="111940" y="122339"/>
                  </a:lnTo>
                  <a:lnTo>
                    <a:pt x="112021" y="122145"/>
                  </a:lnTo>
                  <a:lnTo>
                    <a:pt x="112149" y="121964"/>
                  </a:lnTo>
                  <a:lnTo>
                    <a:pt x="112230" y="121770"/>
                  </a:lnTo>
                  <a:lnTo>
                    <a:pt x="112311" y="121589"/>
                  </a:lnTo>
                  <a:lnTo>
                    <a:pt x="112404" y="121446"/>
                  </a:lnTo>
                  <a:lnTo>
                    <a:pt x="112485" y="121252"/>
                  </a:lnTo>
                  <a:lnTo>
                    <a:pt x="112613" y="121071"/>
                  </a:lnTo>
                  <a:lnTo>
                    <a:pt x="112694" y="120877"/>
                  </a:lnTo>
                  <a:lnTo>
                    <a:pt x="112775" y="120683"/>
                  </a:lnTo>
                  <a:lnTo>
                    <a:pt x="112857" y="120554"/>
                  </a:lnTo>
                  <a:lnTo>
                    <a:pt x="112949" y="120360"/>
                  </a:lnTo>
                  <a:lnTo>
                    <a:pt x="113077" y="120166"/>
                  </a:lnTo>
                  <a:lnTo>
                    <a:pt x="113158" y="119985"/>
                  </a:lnTo>
                  <a:lnTo>
                    <a:pt x="113239" y="119791"/>
                  </a:lnTo>
                  <a:lnTo>
                    <a:pt x="113321" y="119649"/>
                  </a:lnTo>
                  <a:lnTo>
                    <a:pt x="113413" y="119468"/>
                  </a:lnTo>
                  <a:lnTo>
                    <a:pt x="113529" y="119274"/>
                  </a:lnTo>
                  <a:lnTo>
                    <a:pt x="113622" y="119093"/>
                  </a:lnTo>
                  <a:lnTo>
                    <a:pt x="113703" y="118950"/>
                  </a:lnTo>
                  <a:lnTo>
                    <a:pt x="113785" y="118756"/>
                  </a:lnTo>
                  <a:lnTo>
                    <a:pt x="113866" y="118575"/>
                  </a:lnTo>
                  <a:lnTo>
                    <a:pt x="113993" y="118381"/>
                  </a:lnTo>
                  <a:lnTo>
                    <a:pt x="114086" y="118239"/>
                  </a:lnTo>
                  <a:lnTo>
                    <a:pt x="114167" y="118058"/>
                  </a:lnTo>
                  <a:lnTo>
                    <a:pt x="114249" y="117864"/>
                  </a:lnTo>
                  <a:lnTo>
                    <a:pt x="114330" y="117683"/>
                  </a:lnTo>
                  <a:lnTo>
                    <a:pt x="114457" y="117540"/>
                  </a:lnTo>
                  <a:lnTo>
                    <a:pt x="114539" y="117346"/>
                  </a:lnTo>
                  <a:lnTo>
                    <a:pt x="114631" y="117165"/>
                  </a:lnTo>
                  <a:lnTo>
                    <a:pt x="114713" y="116971"/>
                  </a:lnTo>
                  <a:lnTo>
                    <a:pt x="114794" y="116829"/>
                  </a:lnTo>
                  <a:lnTo>
                    <a:pt x="114921" y="116648"/>
                  </a:lnTo>
                  <a:lnTo>
                    <a:pt x="115003" y="116454"/>
                  </a:lnTo>
                  <a:lnTo>
                    <a:pt x="115095" y="116260"/>
                  </a:lnTo>
                  <a:lnTo>
                    <a:pt x="115177" y="116118"/>
                  </a:lnTo>
                  <a:lnTo>
                    <a:pt x="115258" y="115937"/>
                  </a:lnTo>
                  <a:lnTo>
                    <a:pt x="115385" y="115743"/>
                  </a:lnTo>
                  <a:lnTo>
                    <a:pt x="115467" y="115600"/>
                  </a:lnTo>
                  <a:lnTo>
                    <a:pt x="115548" y="115419"/>
                  </a:lnTo>
                  <a:lnTo>
                    <a:pt x="115641" y="115225"/>
                  </a:lnTo>
                  <a:lnTo>
                    <a:pt x="115722" y="115044"/>
                  </a:lnTo>
                  <a:lnTo>
                    <a:pt x="115849" y="114902"/>
                  </a:lnTo>
                  <a:lnTo>
                    <a:pt x="115931" y="114708"/>
                  </a:lnTo>
                  <a:lnTo>
                    <a:pt x="116012" y="114527"/>
                  </a:lnTo>
                  <a:lnTo>
                    <a:pt x="116105" y="114385"/>
                  </a:lnTo>
                  <a:lnTo>
                    <a:pt x="116186" y="114191"/>
                  </a:lnTo>
                  <a:lnTo>
                    <a:pt x="116313" y="114010"/>
                  </a:lnTo>
                  <a:lnTo>
                    <a:pt x="116395" y="113816"/>
                  </a:lnTo>
                  <a:lnTo>
                    <a:pt x="116476" y="113673"/>
                  </a:lnTo>
                  <a:lnTo>
                    <a:pt x="116557" y="113492"/>
                  </a:lnTo>
                  <a:lnTo>
                    <a:pt x="116650" y="113298"/>
                  </a:lnTo>
                  <a:lnTo>
                    <a:pt x="116777" y="113156"/>
                  </a:lnTo>
                  <a:lnTo>
                    <a:pt x="116859" y="112975"/>
                  </a:lnTo>
                  <a:lnTo>
                    <a:pt x="116940" y="112781"/>
                  </a:lnTo>
                  <a:lnTo>
                    <a:pt x="117021" y="112639"/>
                  </a:lnTo>
                  <a:lnTo>
                    <a:pt x="117114" y="112458"/>
                  </a:lnTo>
                  <a:lnTo>
                    <a:pt x="117230" y="112264"/>
                  </a:lnTo>
                  <a:lnTo>
                    <a:pt x="117323" y="112121"/>
                  </a:lnTo>
                  <a:lnTo>
                    <a:pt x="117404" y="111940"/>
                  </a:lnTo>
                  <a:lnTo>
                    <a:pt x="117485" y="111746"/>
                  </a:lnTo>
                  <a:lnTo>
                    <a:pt x="117566" y="111604"/>
                  </a:lnTo>
                  <a:lnTo>
                    <a:pt x="117694" y="111423"/>
                  </a:lnTo>
                  <a:lnTo>
                    <a:pt x="117787" y="111229"/>
                  </a:lnTo>
                  <a:lnTo>
                    <a:pt x="117868" y="111087"/>
                  </a:lnTo>
                  <a:lnTo>
                    <a:pt x="117949" y="110906"/>
                  </a:lnTo>
                  <a:lnTo>
                    <a:pt x="118030" y="110712"/>
                  </a:lnTo>
                  <a:lnTo>
                    <a:pt x="118158" y="110569"/>
                  </a:lnTo>
                  <a:lnTo>
                    <a:pt x="118239" y="110375"/>
                  </a:lnTo>
                  <a:lnTo>
                    <a:pt x="118332" y="110194"/>
                  </a:lnTo>
                  <a:lnTo>
                    <a:pt x="118413" y="110052"/>
                  </a:lnTo>
                  <a:lnTo>
                    <a:pt x="118494" y="109858"/>
                  </a:lnTo>
                  <a:lnTo>
                    <a:pt x="118622" y="109677"/>
                  </a:lnTo>
                  <a:lnTo>
                    <a:pt x="118703" y="109535"/>
                  </a:lnTo>
                  <a:lnTo>
                    <a:pt x="118796" y="109341"/>
                  </a:lnTo>
                  <a:lnTo>
                    <a:pt x="118877" y="109198"/>
                  </a:lnTo>
                  <a:lnTo>
                    <a:pt x="118958" y="109017"/>
                  </a:lnTo>
                  <a:lnTo>
                    <a:pt x="119086" y="108823"/>
                  </a:lnTo>
                  <a:lnTo>
                    <a:pt x="119167" y="108681"/>
                  </a:lnTo>
                  <a:lnTo>
                    <a:pt x="119248" y="108500"/>
                  </a:lnTo>
                  <a:lnTo>
                    <a:pt x="119341" y="108306"/>
                  </a:lnTo>
                  <a:lnTo>
                    <a:pt x="119422" y="108164"/>
                  </a:lnTo>
                  <a:lnTo>
                    <a:pt x="119550" y="107983"/>
                  </a:lnTo>
                  <a:lnTo>
                    <a:pt x="119631" y="107840"/>
                  </a:lnTo>
                  <a:lnTo>
                    <a:pt x="119712" y="107646"/>
                  </a:lnTo>
                  <a:lnTo>
                    <a:pt x="119805" y="107465"/>
                  </a:lnTo>
                  <a:lnTo>
                    <a:pt x="119886" y="107323"/>
                  </a:lnTo>
                  <a:lnTo>
                    <a:pt x="120014" y="107129"/>
                  </a:lnTo>
                  <a:lnTo>
                    <a:pt x="120095" y="106987"/>
                  </a:lnTo>
                  <a:lnTo>
                    <a:pt x="120176" y="106806"/>
                  </a:lnTo>
                  <a:lnTo>
                    <a:pt x="120257" y="106612"/>
                  </a:lnTo>
                  <a:lnTo>
                    <a:pt x="120350" y="106469"/>
                  </a:lnTo>
                  <a:lnTo>
                    <a:pt x="120478" y="106288"/>
                  </a:lnTo>
                  <a:lnTo>
                    <a:pt x="120559" y="106146"/>
                  </a:lnTo>
                  <a:lnTo>
                    <a:pt x="120640" y="105952"/>
                  </a:lnTo>
                  <a:lnTo>
                    <a:pt x="120721" y="105771"/>
                  </a:lnTo>
                  <a:lnTo>
                    <a:pt x="120814" y="105629"/>
                  </a:lnTo>
                  <a:lnTo>
                    <a:pt x="120930" y="105435"/>
                  </a:lnTo>
                  <a:lnTo>
                    <a:pt x="121023" y="105292"/>
                  </a:lnTo>
                  <a:lnTo>
                    <a:pt x="121104" y="105111"/>
                  </a:lnTo>
                  <a:lnTo>
                    <a:pt x="121185" y="104969"/>
                  </a:lnTo>
                  <a:lnTo>
                    <a:pt x="121267" y="104775"/>
                  </a:lnTo>
                  <a:lnTo>
                    <a:pt x="121394" y="104594"/>
                  </a:lnTo>
                  <a:lnTo>
                    <a:pt x="121487" y="104452"/>
                  </a:lnTo>
                  <a:lnTo>
                    <a:pt x="121568" y="104258"/>
                  </a:lnTo>
                  <a:lnTo>
                    <a:pt x="121649" y="104115"/>
                  </a:lnTo>
                  <a:lnTo>
                    <a:pt x="121731" y="103934"/>
                  </a:lnTo>
                  <a:lnTo>
                    <a:pt x="121858" y="103792"/>
                  </a:lnTo>
                  <a:lnTo>
                    <a:pt x="121939" y="103598"/>
                  </a:lnTo>
                  <a:lnTo>
                    <a:pt x="122032" y="103417"/>
                  </a:lnTo>
                  <a:lnTo>
                    <a:pt x="122113" y="103275"/>
                  </a:lnTo>
                  <a:lnTo>
                    <a:pt x="122195" y="103081"/>
                  </a:lnTo>
                  <a:lnTo>
                    <a:pt x="122322" y="102938"/>
                  </a:lnTo>
                  <a:lnTo>
                    <a:pt x="122403" y="102757"/>
                  </a:lnTo>
                  <a:lnTo>
                    <a:pt x="122496" y="102615"/>
                  </a:lnTo>
                  <a:lnTo>
                    <a:pt x="122577" y="102421"/>
                  </a:lnTo>
                  <a:lnTo>
                    <a:pt x="122659" y="102292"/>
                  </a:lnTo>
                  <a:lnTo>
                    <a:pt x="122786" y="102098"/>
                  </a:lnTo>
                  <a:lnTo>
                    <a:pt x="122867" y="101955"/>
                  </a:lnTo>
                  <a:lnTo>
                    <a:pt x="122949" y="101761"/>
                  </a:lnTo>
                  <a:lnTo>
                    <a:pt x="123041" y="101632"/>
                  </a:lnTo>
                  <a:lnTo>
                    <a:pt x="123123" y="101438"/>
                  </a:lnTo>
                  <a:lnTo>
                    <a:pt x="123250" y="101296"/>
                  </a:lnTo>
                  <a:lnTo>
                    <a:pt x="123331" y="101115"/>
                  </a:lnTo>
                  <a:lnTo>
                    <a:pt x="123413" y="100921"/>
                  </a:lnTo>
                  <a:lnTo>
                    <a:pt x="123505" y="100778"/>
                  </a:lnTo>
                  <a:lnTo>
                    <a:pt x="123587" y="100584"/>
                  </a:lnTo>
                  <a:lnTo>
                    <a:pt x="123714" y="100455"/>
                  </a:lnTo>
                  <a:lnTo>
                    <a:pt x="123795" y="100261"/>
                  </a:lnTo>
                  <a:lnTo>
                    <a:pt x="123877" y="100119"/>
                  </a:lnTo>
                  <a:lnTo>
                    <a:pt x="123958" y="99938"/>
                  </a:lnTo>
                  <a:lnTo>
                    <a:pt x="124051" y="99796"/>
                  </a:lnTo>
                  <a:lnTo>
                    <a:pt x="124178" y="99602"/>
                  </a:lnTo>
                  <a:lnTo>
                    <a:pt x="124259" y="99459"/>
                  </a:lnTo>
                  <a:lnTo>
                    <a:pt x="124341" y="99278"/>
                  </a:lnTo>
                  <a:lnTo>
                    <a:pt x="124422" y="99136"/>
                  </a:lnTo>
                  <a:lnTo>
                    <a:pt x="124515" y="98994"/>
                  </a:lnTo>
                  <a:lnTo>
                    <a:pt x="124631" y="98800"/>
                  </a:lnTo>
                  <a:lnTo>
                    <a:pt x="124723" y="98657"/>
                  </a:lnTo>
                  <a:lnTo>
                    <a:pt x="124805" y="98476"/>
                  </a:lnTo>
                  <a:lnTo>
                    <a:pt x="124886" y="98334"/>
                  </a:lnTo>
                  <a:lnTo>
                    <a:pt x="124967" y="98140"/>
                  </a:lnTo>
                  <a:lnTo>
                    <a:pt x="125095" y="97998"/>
                  </a:lnTo>
                  <a:lnTo>
                    <a:pt x="125187" y="97817"/>
                  </a:lnTo>
                  <a:lnTo>
                    <a:pt x="125269" y="97674"/>
                  </a:lnTo>
                  <a:lnTo>
                    <a:pt x="125350" y="97480"/>
                  </a:lnTo>
                  <a:lnTo>
                    <a:pt x="125431" y="97338"/>
                  </a:lnTo>
                  <a:lnTo>
                    <a:pt x="125559" y="97157"/>
                  </a:lnTo>
                  <a:lnTo>
                    <a:pt x="125640" y="97015"/>
                  </a:lnTo>
                  <a:lnTo>
                    <a:pt x="125733" y="96821"/>
                  </a:lnTo>
                  <a:lnTo>
                    <a:pt x="125814" y="96679"/>
                  </a:lnTo>
                  <a:lnTo>
                    <a:pt x="125895" y="96549"/>
                  </a:lnTo>
                  <a:lnTo>
                    <a:pt x="126023" y="96355"/>
                  </a:lnTo>
                  <a:lnTo>
                    <a:pt x="126104" y="96213"/>
                  </a:lnTo>
                  <a:lnTo>
                    <a:pt x="126197" y="96019"/>
                  </a:lnTo>
                  <a:lnTo>
                    <a:pt x="126278" y="95890"/>
                  </a:lnTo>
                  <a:lnTo>
                    <a:pt x="126405" y="95696"/>
                  </a:lnTo>
                  <a:lnTo>
                    <a:pt x="126487" y="95553"/>
                  </a:lnTo>
                  <a:lnTo>
                    <a:pt x="126568" y="95372"/>
                  </a:lnTo>
                  <a:lnTo>
                    <a:pt x="126649" y="95230"/>
                  </a:lnTo>
                  <a:lnTo>
                    <a:pt x="126742" y="95088"/>
                  </a:lnTo>
                  <a:lnTo>
                    <a:pt x="126869" y="94894"/>
                  </a:lnTo>
                  <a:lnTo>
                    <a:pt x="126951" y="94751"/>
                  </a:lnTo>
                  <a:lnTo>
                    <a:pt x="127032" y="94570"/>
                  </a:lnTo>
                  <a:lnTo>
                    <a:pt x="127113" y="94428"/>
                  </a:lnTo>
                  <a:lnTo>
                    <a:pt x="127206" y="94286"/>
                  </a:lnTo>
                  <a:lnTo>
                    <a:pt x="127322" y="94092"/>
                  </a:lnTo>
                  <a:lnTo>
                    <a:pt x="127415" y="93950"/>
                  </a:lnTo>
                  <a:lnTo>
                    <a:pt x="127496" y="93768"/>
                  </a:lnTo>
                  <a:lnTo>
                    <a:pt x="127577" y="93626"/>
                  </a:lnTo>
                  <a:lnTo>
                    <a:pt x="127658" y="93484"/>
                  </a:lnTo>
                  <a:lnTo>
                    <a:pt x="127786" y="93290"/>
                  </a:lnTo>
                  <a:lnTo>
                    <a:pt x="127879" y="93148"/>
                  </a:lnTo>
                  <a:lnTo>
                    <a:pt x="127960" y="92967"/>
                  </a:lnTo>
                  <a:lnTo>
                    <a:pt x="128041" y="92824"/>
                  </a:lnTo>
                  <a:lnTo>
                    <a:pt x="128122" y="92682"/>
                  </a:lnTo>
                  <a:lnTo>
                    <a:pt x="128250" y="92501"/>
                  </a:lnTo>
                  <a:lnTo>
                    <a:pt x="128331" y="92359"/>
                  </a:lnTo>
                  <a:lnTo>
                    <a:pt x="128424" y="92165"/>
                  </a:lnTo>
                  <a:lnTo>
                    <a:pt x="128505" y="92022"/>
                  </a:lnTo>
                  <a:lnTo>
                    <a:pt x="128586" y="91880"/>
                  </a:lnTo>
                  <a:lnTo>
                    <a:pt x="128714" y="91699"/>
                  </a:lnTo>
                  <a:lnTo>
                    <a:pt x="128795" y="91557"/>
                  </a:lnTo>
                </a:path>
                <a:path w="925195" h="787400">
                  <a:moveTo>
                    <a:pt x="128795" y="91557"/>
                  </a:moveTo>
                  <a:lnTo>
                    <a:pt x="128888" y="91415"/>
                  </a:lnTo>
                  <a:lnTo>
                    <a:pt x="128969" y="91221"/>
                  </a:lnTo>
                  <a:lnTo>
                    <a:pt x="129050" y="91078"/>
                  </a:lnTo>
                  <a:lnTo>
                    <a:pt x="129178" y="90897"/>
                  </a:lnTo>
                  <a:lnTo>
                    <a:pt x="129259" y="90755"/>
                  </a:lnTo>
                  <a:lnTo>
                    <a:pt x="129340" y="90613"/>
                  </a:lnTo>
                  <a:lnTo>
                    <a:pt x="129433" y="90419"/>
                  </a:lnTo>
                  <a:lnTo>
                    <a:pt x="129514" y="90276"/>
                  </a:lnTo>
                  <a:lnTo>
                    <a:pt x="129642" y="90147"/>
                  </a:lnTo>
                  <a:lnTo>
                    <a:pt x="129723" y="89953"/>
                  </a:lnTo>
                  <a:lnTo>
                    <a:pt x="129804" y="89811"/>
                  </a:lnTo>
                  <a:lnTo>
                    <a:pt x="129897" y="89668"/>
                  </a:lnTo>
                  <a:lnTo>
                    <a:pt x="129978" y="89487"/>
                  </a:lnTo>
                  <a:lnTo>
                    <a:pt x="130106" y="89345"/>
                  </a:lnTo>
                  <a:lnTo>
                    <a:pt x="130187" y="89203"/>
                  </a:lnTo>
                  <a:lnTo>
                    <a:pt x="130268" y="89009"/>
                  </a:lnTo>
                  <a:lnTo>
                    <a:pt x="130349" y="88867"/>
                  </a:lnTo>
                  <a:lnTo>
                    <a:pt x="130442" y="88724"/>
                  </a:lnTo>
                  <a:lnTo>
                    <a:pt x="130570" y="88543"/>
                  </a:lnTo>
                  <a:lnTo>
                    <a:pt x="130651" y="88401"/>
                  </a:lnTo>
                  <a:lnTo>
                    <a:pt x="130732" y="88259"/>
                  </a:lnTo>
                  <a:lnTo>
                    <a:pt x="130813" y="88065"/>
                  </a:lnTo>
                  <a:lnTo>
                    <a:pt x="130906" y="87935"/>
                  </a:lnTo>
                  <a:lnTo>
                    <a:pt x="131022" y="87793"/>
                  </a:lnTo>
                  <a:lnTo>
                    <a:pt x="131115" y="87599"/>
                  </a:lnTo>
                  <a:lnTo>
                    <a:pt x="131196" y="87457"/>
                  </a:lnTo>
                  <a:lnTo>
                    <a:pt x="131277" y="87315"/>
                  </a:lnTo>
                  <a:lnTo>
                    <a:pt x="131359" y="87172"/>
                  </a:lnTo>
                  <a:lnTo>
                    <a:pt x="131486" y="86991"/>
                  </a:lnTo>
                  <a:lnTo>
                    <a:pt x="131579" y="86849"/>
                  </a:lnTo>
                  <a:lnTo>
                    <a:pt x="131660" y="86707"/>
                  </a:lnTo>
                  <a:lnTo>
                    <a:pt x="131741" y="86513"/>
                  </a:lnTo>
                  <a:lnTo>
                    <a:pt x="131823" y="86370"/>
                  </a:lnTo>
                  <a:lnTo>
                    <a:pt x="131950" y="86241"/>
                  </a:lnTo>
                  <a:lnTo>
                    <a:pt x="132031" y="86099"/>
                  </a:lnTo>
                  <a:lnTo>
                    <a:pt x="132124" y="85905"/>
                  </a:lnTo>
                  <a:lnTo>
                    <a:pt x="132205" y="85763"/>
                  </a:lnTo>
                  <a:lnTo>
                    <a:pt x="132287" y="85620"/>
                  </a:lnTo>
                  <a:lnTo>
                    <a:pt x="132414" y="85439"/>
                  </a:lnTo>
                  <a:lnTo>
                    <a:pt x="132495" y="85297"/>
                  </a:lnTo>
                  <a:lnTo>
                    <a:pt x="132588" y="85155"/>
                  </a:lnTo>
                  <a:lnTo>
                    <a:pt x="132669" y="85012"/>
                  </a:lnTo>
                  <a:lnTo>
                    <a:pt x="132751" y="84818"/>
                  </a:lnTo>
                  <a:lnTo>
                    <a:pt x="132878" y="84676"/>
                  </a:lnTo>
                  <a:lnTo>
                    <a:pt x="132959" y="84534"/>
                  </a:lnTo>
                  <a:lnTo>
                    <a:pt x="133041" y="84404"/>
                  </a:lnTo>
                  <a:lnTo>
                    <a:pt x="133133" y="84210"/>
                  </a:lnTo>
                  <a:lnTo>
                    <a:pt x="133215" y="84068"/>
                  </a:lnTo>
                  <a:lnTo>
                    <a:pt x="133342" y="83926"/>
                  </a:lnTo>
                  <a:lnTo>
                    <a:pt x="133423" y="83784"/>
                  </a:lnTo>
                  <a:lnTo>
                    <a:pt x="133505" y="83603"/>
                  </a:lnTo>
                  <a:lnTo>
                    <a:pt x="133597" y="83460"/>
                  </a:lnTo>
                  <a:lnTo>
                    <a:pt x="133679" y="83318"/>
                  </a:lnTo>
                  <a:lnTo>
                    <a:pt x="133806" y="83176"/>
                  </a:lnTo>
                  <a:lnTo>
                    <a:pt x="133887" y="83034"/>
                  </a:lnTo>
                  <a:lnTo>
                    <a:pt x="133969" y="82840"/>
                  </a:lnTo>
                  <a:lnTo>
                    <a:pt x="134050" y="82710"/>
                  </a:lnTo>
                  <a:lnTo>
                    <a:pt x="134143" y="82568"/>
                  </a:lnTo>
                  <a:lnTo>
                    <a:pt x="134270" y="82426"/>
                  </a:lnTo>
                  <a:lnTo>
                    <a:pt x="134351" y="82232"/>
                  </a:lnTo>
                  <a:lnTo>
                    <a:pt x="134433" y="82089"/>
                  </a:lnTo>
                  <a:lnTo>
                    <a:pt x="134514" y="81947"/>
                  </a:lnTo>
                  <a:lnTo>
                    <a:pt x="134607" y="81805"/>
                  </a:lnTo>
                  <a:lnTo>
                    <a:pt x="134723" y="81663"/>
                  </a:lnTo>
                  <a:lnTo>
                    <a:pt x="134815" y="81481"/>
                  </a:lnTo>
                  <a:lnTo>
                    <a:pt x="134897" y="81339"/>
                  </a:lnTo>
                  <a:lnTo>
                    <a:pt x="134978" y="81197"/>
                  </a:lnTo>
                  <a:lnTo>
                    <a:pt x="135059" y="81055"/>
                  </a:lnTo>
                  <a:lnTo>
                    <a:pt x="135187" y="80912"/>
                  </a:lnTo>
                  <a:lnTo>
                    <a:pt x="135279" y="80731"/>
                  </a:lnTo>
                  <a:lnTo>
                    <a:pt x="135361" y="80589"/>
                  </a:lnTo>
                  <a:lnTo>
                    <a:pt x="135442" y="80447"/>
                  </a:lnTo>
                  <a:lnTo>
                    <a:pt x="135523" y="80305"/>
                  </a:lnTo>
                  <a:lnTo>
                    <a:pt x="135651" y="80162"/>
                  </a:lnTo>
                  <a:lnTo>
                    <a:pt x="135732" y="79968"/>
                  </a:lnTo>
                  <a:lnTo>
                    <a:pt x="135825" y="79839"/>
                  </a:lnTo>
                  <a:lnTo>
                    <a:pt x="135906" y="79697"/>
                  </a:lnTo>
                  <a:lnTo>
                    <a:pt x="135987" y="79554"/>
                  </a:lnTo>
                  <a:lnTo>
                    <a:pt x="136115" y="79412"/>
                  </a:lnTo>
                  <a:lnTo>
                    <a:pt x="136196" y="79270"/>
                  </a:lnTo>
                  <a:lnTo>
                    <a:pt x="136289" y="79076"/>
                  </a:lnTo>
                  <a:lnTo>
                    <a:pt x="136370" y="78934"/>
                  </a:lnTo>
                  <a:lnTo>
                    <a:pt x="136451" y="78791"/>
                  </a:lnTo>
                  <a:lnTo>
                    <a:pt x="136579" y="78662"/>
                  </a:lnTo>
                  <a:lnTo>
                    <a:pt x="136660" y="78520"/>
                  </a:lnTo>
                  <a:lnTo>
                    <a:pt x="136741" y="78377"/>
                  </a:lnTo>
                  <a:lnTo>
                    <a:pt x="136834" y="78235"/>
                  </a:lnTo>
                  <a:lnTo>
                    <a:pt x="136915" y="78041"/>
                  </a:lnTo>
                  <a:lnTo>
                    <a:pt x="137043" y="77899"/>
                  </a:lnTo>
                  <a:lnTo>
                    <a:pt x="137124" y="77757"/>
                  </a:lnTo>
                  <a:lnTo>
                    <a:pt x="137205" y="77627"/>
                  </a:lnTo>
                  <a:lnTo>
                    <a:pt x="137298" y="77485"/>
                  </a:lnTo>
                  <a:lnTo>
                    <a:pt x="137379" y="77343"/>
                  </a:lnTo>
                  <a:lnTo>
                    <a:pt x="137507" y="77200"/>
                  </a:lnTo>
                  <a:lnTo>
                    <a:pt x="137588" y="77058"/>
                  </a:lnTo>
                  <a:lnTo>
                    <a:pt x="137669" y="76864"/>
                  </a:lnTo>
                  <a:lnTo>
                    <a:pt x="137750" y="76722"/>
                  </a:lnTo>
                  <a:lnTo>
                    <a:pt x="137843" y="76580"/>
                  </a:lnTo>
                  <a:lnTo>
                    <a:pt x="137971" y="76450"/>
                  </a:lnTo>
                  <a:lnTo>
                    <a:pt x="138052" y="76308"/>
                  </a:lnTo>
                  <a:lnTo>
                    <a:pt x="138133" y="76166"/>
                  </a:lnTo>
                  <a:lnTo>
                    <a:pt x="138214" y="76023"/>
                  </a:lnTo>
                  <a:lnTo>
                    <a:pt x="138307" y="75881"/>
                  </a:lnTo>
                  <a:lnTo>
                    <a:pt x="138423" y="75739"/>
                  </a:lnTo>
                  <a:lnTo>
                    <a:pt x="138516" y="75545"/>
                  </a:lnTo>
                  <a:lnTo>
                    <a:pt x="138597" y="75403"/>
                  </a:lnTo>
                  <a:lnTo>
                    <a:pt x="138678" y="75273"/>
                  </a:lnTo>
                  <a:lnTo>
                    <a:pt x="138759" y="75131"/>
                  </a:lnTo>
                  <a:lnTo>
                    <a:pt x="138887" y="74989"/>
                  </a:lnTo>
                  <a:lnTo>
                    <a:pt x="138980" y="74847"/>
                  </a:lnTo>
                  <a:lnTo>
                    <a:pt x="139061" y="74704"/>
                  </a:lnTo>
                  <a:lnTo>
                    <a:pt x="139142" y="74562"/>
                  </a:lnTo>
                  <a:lnTo>
                    <a:pt x="139223" y="74420"/>
                  </a:lnTo>
                  <a:lnTo>
                    <a:pt x="139351" y="74277"/>
                  </a:lnTo>
                  <a:lnTo>
                    <a:pt x="139432" y="74135"/>
                  </a:lnTo>
                  <a:lnTo>
                    <a:pt x="139525" y="73993"/>
                  </a:lnTo>
                  <a:lnTo>
                    <a:pt x="139606" y="73812"/>
                  </a:lnTo>
                  <a:lnTo>
                    <a:pt x="139687" y="73670"/>
                  </a:lnTo>
                  <a:lnTo>
                    <a:pt x="139815" y="73527"/>
                  </a:lnTo>
                  <a:lnTo>
                    <a:pt x="139896" y="73385"/>
                  </a:lnTo>
                  <a:lnTo>
                    <a:pt x="139989" y="73243"/>
                  </a:lnTo>
                  <a:lnTo>
                    <a:pt x="140070" y="73100"/>
                  </a:lnTo>
                  <a:lnTo>
                    <a:pt x="140151" y="72958"/>
                  </a:lnTo>
                  <a:lnTo>
                    <a:pt x="140279" y="72816"/>
                  </a:lnTo>
                  <a:lnTo>
                    <a:pt x="140360" y="72674"/>
                  </a:lnTo>
                  <a:lnTo>
                    <a:pt x="140441" y="72531"/>
                  </a:lnTo>
                  <a:lnTo>
                    <a:pt x="140534" y="72402"/>
                  </a:lnTo>
                  <a:lnTo>
                    <a:pt x="140615" y="72260"/>
                  </a:lnTo>
                  <a:lnTo>
                    <a:pt x="140743" y="72118"/>
                  </a:lnTo>
                  <a:lnTo>
                    <a:pt x="140824" y="71975"/>
                  </a:lnTo>
                  <a:lnTo>
                    <a:pt x="140905" y="71833"/>
                  </a:lnTo>
                  <a:lnTo>
                    <a:pt x="140998" y="71691"/>
                  </a:lnTo>
                  <a:lnTo>
                    <a:pt x="141079" y="71548"/>
                  </a:lnTo>
                  <a:lnTo>
                    <a:pt x="141207" y="71406"/>
                  </a:lnTo>
                  <a:lnTo>
                    <a:pt x="141288" y="71264"/>
                  </a:lnTo>
                  <a:lnTo>
                    <a:pt x="141369" y="71122"/>
                  </a:lnTo>
                  <a:lnTo>
                    <a:pt x="141451" y="70979"/>
                  </a:lnTo>
                  <a:lnTo>
                    <a:pt x="141543" y="70837"/>
                  </a:lnTo>
                  <a:lnTo>
                    <a:pt x="141671" y="70708"/>
                  </a:lnTo>
                  <a:lnTo>
                    <a:pt x="141752" y="70565"/>
                  </a:lnTo>
                  <a:lnTo>
                    <a:pt x="141833" y="70423"/>
                  </a:lnTo>
                  <a:lnTo>
                    <a:pt x="141915" y="70281"/>
                  </a:lnTo>
                  <a:lnTo>
                    <a:pt x="142007" y="70139"/>
                  </a:lnTo>
                  <a:lnTo>
                    <a:pt x="142123" y="69996"/>
                  </a:lnTo>
                  <a:lnTo>
                    <a:pt x="142216" y="69854"/>
                  </a:lnTo>
                  <a:lnTo>
                    <a:pt x="142297" y="69712"/>
                  </a:lnTo>
                  <a:lnTo>
                    <a:pt x="142379" y="69570"/>
                  </a:lnTo>
                  <a:lnTo>
                    <a:pt x="142460" y="69427"/>
                  </a:lnTo>
                  <a:lnTo>
                    <a:pt x="142587" y="69285"/>
                  </a:lnTo>
                  <a:lnTo>
                    <a:pt x="142680" y="69143"/>
                  </a:lnTo>
                  <a:lnTo>
                    <a:pt x="142761" y="69013"/>
                  </a:lnTo>
                  <a:lnTo>
                    <a:pt x="142843" y="68871"/>
                  </a:lnTo>
                  <a:lnTo>
                    <a:pt x="142924" y="68729"/>
                  </a:lnTo>
                  <a:lnTo>
                    <a:pt x="143051" y="68587"/>
                  </a:lnTo>
                  <a:lnTo>
                    <a:pt x="143133" y="68444"/>
                  </a:lnTo>
                  <a:lnTo>
                    <a:pt x="143225" y="68302"/>
                  </a:lnTo>
                  <a:lnTo>
                    <a:pt x="143307" y="68160"/>
                  </a:lnTo>
                  <a:lnTo>
                    <a:pt x="143388" y="68018"/>
                  </a:lnTo>
                  <a:lnTo>
                    <a:pt x="143515" y="67875"/>
                  </a:lnTo>
                  <a:lnTo>
                    <a:pt x="143597" y="67733"/>
                  </a:lnTo>
                  <a:lnTo>
                    <a:pt x="143689" y="67591"/>
                  </a:lnTo>
                  <a:lnTo>
                    <a:pt x="143771" y="67448"/>
                  </a:lnTo>
                  <a:lnTo>
                    <a:pt x="143852" y="67306"/>
                  </a:lnTo>
                  <a:lnTo>
                    <a:pt x="143979" y="67177"/>
                  </a:lnTo>
                  <a:lnTo>
                    <a:pt x="144153" y="66931"/>
                  </a:lnTo>
                  <a:lnTo>
                    <a:pt x="144235" y="66789"/>
                  </a:lnTo>
                  <a:lnTo>
                    <a:pt x="144316" y="66660"/>
                  </a:lnTo>
                  <a:lnTo>
                    <a:pt x="144443" y="66517"/>
                  </a:lnTo>
                  <a:lnTo>
                    <a:pt x="144525" y="66375"/>
                  </a:lnTo>
                  <a:lnTo>
                    <a:pt x="144606" y="66233"/>
                  </a:lnTo>
                  <a:lnTo>
                    <a:pt x="144699" y="66090"/>
                  </a:lnTo>
                  <a:lnTo>
                    <a:pt x="144780" y="65948"/>
                  </a:lnTo>
                  <a:lnTo>
                    <a:pt x="144907" y="65806"/>
                  </a:lnTo>
                  <a:lnTo>
                    <a:pt x="144989" y="65664"/>
                  </a:lnTo>
                  <a:lnTo>
                    <a:pt x="145070" y="65521"/>
                  </a:lnTo>
                  <a:lnTo>
                    <a:pt x="145244" y="65289"/>
                  </a:lnTo>
                  <a:lnTo>
                    <a:pt x="145371" y="65146"/>
                  </a:lnTo>
                  <a:lnTo>
                    <a:pt x="145453" y="65004"/>
                  </a:lnTo>
                  <a:lnTo>
                    <a:pt x="145534" y="64862"/>
                  </a:lnTo>
                  <a:lnTo>
                    <a:pt x="145615" y="64719"/>
                  </a:lnTo>
                  <a:lnTo>
                    <a:pt x="145708" y="64577"/>
                  </a:lnTo>
                  <a:lnTo>
                    <a:pt x="145824" y="64435"/>
                  </a:lnTo>
                  <a:lnTo>
                    <a:pt x="145917" y="64306"/>
                  </a:lnTo>
                  <a:lnTo>
                    <a:pt x="146079" y="64060"/>
                  </a:lnTo>
                  <a:lnTo>
                    <a:pt x="146160" y="63918"/>
                  </a:lnTo>
                  <a:lnTo>
                    <a:pt x="146288" y="63788"/>
                  </a:lnTo>
                  <a:lnTo>
                    <a:pt x="146381" y="63646"/>
                  </a:lnTo>
                  <a:lnTo>
                    <a:pt x="146462" y="63504"/>
                  </a:lnTo>
                  <a:lnTo>
                    <a:pt x="146543" y="63361"/>
                  </a:lnTo>
                  <a:lnTo>
                    <a:pt x="146624" y="63219"/>
                  </a:lnTo>
                  <a:lnTo>
                    <a:pt x="146752" y="63129"/>
                  </a:lnTo>
                  <a:lnTo>
                    <a:pt x="146833" y="62986"/>
                  </a:lnTo>
                  <a:lnTo>
                    <a:pt x="146926" y="62844"/>
                  </a:lnTo>
                  <a:lnTo>
                    <a:pt x="147007" y="62702"/>
                  </a:lnTo>
                  <a:lnTo>
                    <a:pt x="147088" y="62560"/>
                  </a:lnTo>
                  <a:lnTo>
                    <a:pt x="147216" y="62417"/>
                  </a:lnTo>
                </a:path>
                <a:path w="925195" h="787400">
                  <a:moveTo>
                    <a:pt x="147216" y="62417"/>
                  </a:moveTo>
                  <a:lnTo>
                    <a:pt x="147390" y="62184"/>
                  </a:lnTo>
                  <a:lnTo>
                    <a:pt x="147471" y="62042"/>
                  </a:lnTo>
                  <a:lnTo>
                    <a:pt x="147552" y="61900"/>
                  </a:lnTo>
                  <a:lnTo>
                    <a:pt x="147680" y="61758"/>
                  </a:lnTo>
                  <a:lnTo>
                    <a:pt x="147761" y="61615"/>
                  </a:lnTo>
                  <a:lnTo>
                    <a:pt x="147935" y="61383"/>
                  </a:lnTo>
                  <a:lnTo>
                    <a:pt x="148016" y="61240"/>
                  </a:lnTo>
                  <a:lnTo>
                    <a:pt x="148144" y="61098"/>
                  </a:lnTo>
                  <a:lnTo>
                    <a:pt x="148225" y="60956"/>
                  </a:lnTo>
                  <a:lnTo>
                    <a:pt x="148399" y="60723"/>
                  </a:lnTo>
                  <a:lnTo>
                    <a:pt x="148480" y="60581"/>
                  </a:lnTo>
                  <a:lnTo>
                    <a:pt x="148608" y="60438"/>
                  </a:lnTo>
                  <a:lnTo>
                    <a:pt x="148689" y="60296"/>
                  </a:lnTo>
                  <a:lnTo>
                    <a:pt x="148863" y="60063"/>
                  </a:lnTo>
                  <a:lnTo>
                    <a:pt x="148944" y="59921"/>
                  </a:lnTo>
                  <a:lnTo>
                    <a:pt x="149072" y="59779"/>
                  </a:lnTo>
                  <a:lnTo>
                    <a:pt x="149153" y="59637"/>
                  </a:lnTo>
                  <a:lnTo>
                    <a:pt x="149316" y="59404"/>
                  </a:lnTo>
                  <a:lnTo>
                    <a:pt x="149408" y="59261"/>
                  </a:lnTo>
                  <a:lnTo>
                    <a:pt x="149524" y="59119"/>
                  </a:lnTo>
                  <a:lnTo>
                    <a:pt x="149698" y="58886"/>
                  </a:lnTo>
                  <a:lnTo>
                    <a:pt x="149780" y="58744"/>
                  </a:lnTo>
                  <a:lnTo>
                    <a:pt x="149872" y="58602"/>
                  </a:lnTo>
                  <a:lnTo>
                    <a:pt x="149988" y="58460"/>
                  </a:lnTo>
                  <a:lnTo>
                    <a:pt x="150162" y="58227"/>
                  </a:lnTo>
                  <a:lnTo>
                    <a:pt x="150244" y="58085"/>
                  </a:lnTo>
                  <a:lnTo>
                    <a:pt x="150325" y="57942"/>
                  </a:lnTo>
                  <a:lnTo>
                    <a:pt x="150452" y="57852"/>
                  </a:lnTo>
                  <a:lnTo>
                    <a:pt x="150534" y="57709"/>
                  </a:lnTo>
                  <a:lnTo>
                    <a:pt x="150626" y="57567"/>
                  </a:lnTo>
                  <a:lnTo>
                    <a:pt x="150789" y="57334"/>
                  </a:lnTo>
                  <a:lnTo>
                    <a:pt x="150916" y="57192"/>
                  </a:lnTo>
                  <a:lnTo>
                    <a:pt x="150998" y="57050"/>
                  </a:lnTo>
                  <a:lnTo>
                    <a:pt x="151172" y="56817"/>
                  </a:lnTo>
                  <a:lnTo>
                    <a:pt x="151253" y="56675"/>
                  </a:lnTo>
                  <a:lnTo>
                    <a:pt x="151380" y="56532"/>
                  </a:lnTo>
                  <a:lnTo>
                    <a:pt x="151543" y="56300"/>
                  </a:lnTo>
                  <a:lnTo>
                    <a:pt x="151636" y="56157"/>
                  </a:lnTo>
                  <a:lnTo>
                    <a:pt x="151844" y="55925"/>
                  </a:lnTo>
                  <a:lnTo>
                    <a:pt x="151926" y="55782"/>
                  </a:lnTo>
                  <a:lnTo>
                    <a:pt x="152100" y="55550"/>
                  </a:lnTo>
                  <a:lnTo>
                    <a:pt x="152181" y="55407"/>
                  </a:lnTo>
                  <a:lnTo>
                    <a:pt x="152308" y="55265"/>
                  </a:lnTo>
                  <a:lnTo>
                    <a:pt x="152471" y="55032"/>
                  </a:lnTo>
                  <a:lnTo>
                    <a:pt x="152552" y="54890"/>
                  </a:lnTo>
                  <a:lnTo>
                    <a:pt x="152772" y="54644"/>
                  </a:lnTo>
                  <a:lnTo>
                    <a:pt x="152854" y="54515"/>
                  </a:lnTo>
                  <a:lnTo>
                    <a:pt x="153016" y="54269"/>
                  </a:lnTo>
                  <a:lnTo>
                    <a:pt x="153109" y="54127"/>
                  </a:lnTo>
                  <a:lnTo>
                    <a:pt x="153318" y="53894"/>
                  </a:lnTo>
                  <a:lnTo>
                    <a:pt x="153399" y="53752"/>
                  </a:lnTo>
                  <a:lnTo>
                    <a:pt x="153561" y="53519"/>
                  </a:lnTo>
                  <a:lnTo>
                    <a:pt x="153689" y="53428"/>
                  </a:lnTo>
                  <a:lnTo>
                    <a:pt x="153782" y="53286"/>
                  </a:lnTo>
                  <a:lnTo>
                    <a:pt x="153863" y="53144"/>
                  </a:lnTo>
                  <a:lnTo>
                    <a:pt x="154025" y="52911"/>
                  </a:lnTo>
                  <a:lnTo>
                    <a:pt x="154153" y="52769"/>
                  </a:lnTo>
                  <a:lnTo>
                    <a:pt x="154327" y="52536"/>
                  </a:lnTo>
                  <a:lnTo>
                    <a:pt x="154408" y="52394"/>
                  </a:lnTo>
                  <a:lnTo>
                    <a:pt x="154617" y="52161"/>
                  </a:lnTo>
                  <a:lnTo>
                    <a:pt x="154791" y="51915"/>
                  </a:lnTo>
                  <a:lnTo>
                    <a:pt x="154872" y="51773"/>
                  </a:lnTo>
                  <a:lnTo>
                    <a:pt x="155081" y="51540"/>
                  </a:lnTo>
                  <a:lnTo>
                    <a:pt x="155243" y="51307"/>
                  </a:lnTo>
                  <a:lnTo>
                    <a:pt x="155336" y="51165"/>
                  </a:lnTo>
                  <a:lnTo>
                    <a:pt x="155545" y="50932"/>
                  </a:lnTo>
                  <a:lnTo>
                    <a:pt x="155707" y="50699"/>
                  </a:lnTo>
                  <a:lnTo>
                    <a:pt x="155881" y="50467"/>
                  </a:lnTo>
                  <a:lnTo>
                    <a:pt x="156009" y="50324"/>
                  </a:lnTo>
                  <a:lnTo>
                    <a:pt x="156171" y="50079"/>
                  </a:lnTo>
                  <a:lnTo>
                    <a:pt x="156345" y="49846"/>
                  </a:lnTo>
                  <a:lnTo>
                    <a:pt x="156473" y="49755"/>
                  </a:lnTo>
                  <a:lnTo>
                    <a:pt x="156554" y="49613"/>
                  </a:lnTo>
                  <a:lnTo>
                    <a:pt x="156635" y="49471"/>
                  </a:lnTo>
                  <a:lnTo>
                    <a:pt x="156809" y="49238"/>
                  </a:lnTo>
                  <a:lnTo>
                    <a:pt x="157018" y="49005"/>
                  </a:lnTo>
                  <a:lnTo>
                    <a:pt x="157180" y="48772"/>
                  </a:lnTo>
                  <a:lnTo>
                    <a:pt x="157389" y="48527"/>
                  </a:lnTo>
                  <a:lnTo>
                    <a:pt x="157563" y="48294"/>
                  </a:lnTo>
                  <a:lnTo>
                    <a:pt x="157726" y="48061"/>
                  </a:lnTo>
                  <a:lnTo>
                    <a:pt x="157853" y="47970"/>
                  </a:lnTo>
                  <a:lnTo>
                    <a:pt x="157934" y="47828"/>
                  </a:lnTo>
                  <a:lnTo>
                    <a:pt x="158027" y="47686"/>
                  </a:lnTo>
                  <a:lnTo>
                    <a:pt x="158190" y="47453"/>
                  </a:lnTo>
                  <a:lnTo>
                    <a:pt x="158317" y="47350"/>
                  </a:lnTo>
                  <a:lnTo>
                    <a:pt x="158398" y="47207"/>
                  </a:lnTo>
                  <a:lnTo>
                    <a:pt x="158572" y="47026"/>
                  </a:lnTo>
                  <a:lnTo>
                    <a:pt x="158654" y="46884"/>
                  </a:lnTo>
                  <a:lnTo>
                    <a:pt x="158781" y="46793"/>
                  </a:lnTo>
                  <a:lnTo>
                    <a:pt x="158862" y="46651"/>
                  </a:lnTo>
                  <a:lnTo>
                    <a:pt x="159036" y="46418"/>
                  </a:lnTo>
                  <a:lnTo>
                    <a:pt x="159245" y="46173"/>
                  </a:lnTo>
                  <a:lnTo>
                    <a:pt x="159408" y="45940"/>
                  </a:lnTo>
                  <a:lnTo>
                    <a:pt x="159582" y="45707"/>
                  </a:lnTo>
                  <a:lnTo>
                    <a:pt x="159709" y="45616"/>
                  </a:lnTo>
                  <a:lnTo>
                    <a:pt x="159790" y="45474"/>
                  </a:lnTo>
                  <a:lnTo>
                    <a:pt x="159953" y="45241"/>
                  </a:lnTo>
                  <a:lnTo>
                    <a:pt x="160173" y="45047"/>
                  </a:lnTo>
                  <a:lnTo>
                    <a:pt x="160254" y="44905"/>
                  </a:lnTo>
                  <a:lnTo>
                    <a:pt x="160417" y="44672"/>
                  </a:lnTo>
                  <a:lnTo>
                    <a:pt x="160626" y="44440"/>
                  </a:lnTo>
                  <a:lnTo>
                    <a:pt x="160800" y="44246"/>
                  </a:lnTo>
                  <a:lnTo>
                    <a:pt x="160881" y="44103"/>
                  </a:lnTo>
                  <a:lnTo>
                    <a:pt x="161090" y="43870"/>
                  </a:lnTo>
                  <a:lnTo>
                    <a:pt x="161264" y="43689"/>
                  </a:lnTo>
                  <a:lnTo>
                    <a:pt x="161345" y="43547"/>
                  </a:lnTo>
                  <a:lnTo>
                    <a:pt x="161554" y="43301"/>
                  </a:lnTo>
                  <a:lnTo>
                    <a:pt x="161728" y="43120"/>
                  </a:lnTo>
                  <a:lnTo>
                    <a:pt x="161809" y="42978"/>
                  </a:lnTo>
                  <a:lnTo>
                    <a:pt x="162018" y="42745"/>
                  </a:lnTo>
                  <a:lnTo>
                    <a:pt x="162192" y="42551"/>
                  </a:lnTo>
                  <a:lnTo>
                    <a:pt x="162273" y="42409"/>
                  </a:lnTo>
                  <a:lnTo>
                    <a:pt x="162482" y="42228"/>
                  </a:lnTo>
                  <a:lnTo>
                    <a:pt x="162563" y="42086"/>
                  </a:lnTo>
                  <a:lnTo>
                    <a:pt x="162737" y="41853"/>
                  </a:lnTo>
                  <a:lnTo>
                    <a:pt x="162946" y="41659"/>
                  </a:lnTo>
                  <a:lnTo>
                    <a:pt x="163027" y="41517"/>
                  </a:lnTo>
                  <a:lnTo>
                    <a:pt x="163201" y="41335"/>
                  </a:lnTo>
                  <a:lnTo>
                    <a:pt x="163282" y="41193"/>
                  </a:lnTo>
                  <a:lnTo>
                    <a:pt x="163410" y="41090"/>
                  </a:lnTo>
                  <a:lnTo>
                    <a:pt x="163572" y="40857"/>
                  </a:lnTo>
                  <a:lnTo>
                    <a:pt x="163746" y="40676"/>
                  </a:lnTo>
                  <a:lnTo>
                    <a:pt x="163874" y="40534"/>
                  </a:lnTo>
                  <a:lnTo>
                    <a:pt x="164036" y="40340"/>
                  </a:lnTo>
                  <a:lnTo>
                    <a:pt x="164117" y="40197"/>
                  </a:lnTo>
                  <a:lnTo>
                    <a:pt x="164326" y="40016"/>
                  </a:lnTo>
                  <a:lnTo>
                    <a:pt x="164419" y="39874"/>
                  </a:lnTo>
                  <a:lnTo>
                    <a:pt x="164581" y="39680"/>
                  </a:lnTo>
                  <a:lnTo>
                    <a:pt x="164790" y="39447"/>
                  </a:lnTo>
                  <a:lnTo>
                    <a:pt x="164964" y="39253"/>
                  </a:lnTo>
                  <a:lnTo>
                    <a:pt x="165045" y="39124"/>
                  </a:lnTo>
                  <a:lnTo>
                    <a:pt x="165254" y="38930"/>
                  </a:lnTo>
                  <a:lnTo>
                    <a:pt x="165428" y="38697"/>
                  </a:lnTo>
                  <a:lnTo>
                    <a:pt x="165590" y="38503"/>
                  </a:lnTo>
                </a:path>
                <a:path w="925195" h="787400">
                  <a:moveTo>
                    <a:pt x="165590" y="38503"/>
                  </a:moveTo>
                  <a:lnTo>
                    <a:pt x="165718" y="38361"/>
                  </a:lnTo>
                  <a:lnTo>
                    <a:pt x="165892" y="38180"/>
                  </a:lnTo>
                  <a:lnTo>
                    <a:pt x="166054" y="37947"/>
                  </a:lnTo>
                  <a:lnTo>
                    <a:pt x="166182" y="37843"/>
                  </a:lnTo>
                  <a:lnTo>
                    <a:pt x="166344" y="37662"/>
                  </a:lnTo>
                  <a:lnTo>
                    <a:pt x="166437" y="37520"/>
                  </a:lnTo>
                  <a:lnTo>
                    <a:pt x="166646" y="37326"/>
                  </a:lnTo>
                  <a:lnTo>
                    <a:pt x="166808" y="37145"/>
                  </a:lnTo>
                  <a:lnTo>
                    <a:pt x="166901" y="37003"/>
                  </a:lnTo>
                  <a:lnTo>
                    <a:pt x="167110" y="36809"/>
                  </a:lnTo>
                  <a:lnTo>
                    <a:pt x="167272" y="36576"/>
                  </a:lnTo>
                  <a:lnTo>
                    <a:pt x="167446" y="36382"/>
                  </a:lnTo>
                  <a:lnTo>
                    <a:pt x="167574" y="36291"/>
                  </a:lnTo>
                  <a:lnTo>
                    <a:pt x="167736" y="36059"/>
                  </a:lnTo>
                  <a:lnTo>
                    <a:pt x="167910" y="35865"/>
                  </a:lnTo>
                  <a:lnTo>
                    <a:pt x="168038" y="35774"/>
                  </a:lnTo>
                  <a:lnTo>
                    <a:pt x="168200" y="35541"/>
                  </a:lnTo>
                  <a:lnTo>
                    <a:pt x="168363" y="35347"/>
                  </a:lnTo>
                  <a:lnTo>
                    <a:pt x="168490" y="35257"/>
                  </a:lnTo>
                  <a:lnTo>
                    <a:pt x="168664" y="35076"/>
                  </a:lnTo>
                  <a:lnTo>
                    <a:pt x="168746" y="34933"/>
                  </a:lnTo>
                  <a:lnTo>
                    <a:pt x="168954" y="34739"/>
                  </a:lnTo>
                  <a:lnTo>
                    <a:pt x="169128" y="34545"/>
                  </a:lnTo>
                  <a:lnTo>
                    <a:pt x="169291" y="34364"/>
                  </a:lnTo>
                  <a:lnTo>
                    <a:pt x="169418" y="34222"/>
                  </a:lnTo>
                  <a:lnTo>
                    <a:pt x="169592" y="34028"/>
                  </a:lnTo>
                  <a:lnTo>
                    <a:pt x="169755" y="33847"/>
                  </a:lnTo>
                  <a:lnTo>
                    <a:pt x="169882" y="33756"/>
                  </a:lnTo>
                  <a:lnTo>
                    <a:pt x="170045" y="33511"/>
                  </a:lnTo>
                  <a:lnTo>
                    <a:pt x="170219" y="33330"/>
                  </a:lnTo>
                  <a:lnTo>
                    <a:pt x="170346" y="33239"/>
                  </a:lnTo>
                  <a:lnTo>
                    <a:pt x="170509" y="33045"/>
                  </a:lnTo>
                  <a:lnTo>
                    <a:pt x="170683" y="32851"/>
                  </a:lnTo>
                  <a:lnTo>
                    <a:pt x="170810" y="32760"/>
                  </a:lnTo>
                  <a:lnTo>
                    <a:pt x="170892" y="32618"/>
                  </a:lnTo>
                  <a:lnTo>
                    <a:pt x="171054" y="32437"/>
                  </a:lnTo>
                  <a:lnTo>
                    <a:pt x="171274" y="32243"/>
                  </a:lnTo>
                  <a:lnTo>
                    <a:pt x="171437" y="32062"/>
                  </a:lnTo>
                  <a:lnTo>
                    <a:pt x="171611" y="31868"/>
                  </a:lnTo>
                  <a:lnTo>
                    <a:pt x="171820" y="31674"/>
                  </a:lnTo>
                  <a:lnTo>
                    <a:pt x="171982" y="31493"/>
                  </a:lnTo>
                  <a:lnTo>
                    <a:pt x="172063" y="31351"/>
                  </a:lnTo>
                  <a:lnTo>
                    <a:pt x="172191" y="31260"/>
                  </a:lnTo>
                  <a:lnTo>
                    <a:pt x="172365" y="31066"/>
                  </a:lnTo>
                  <a:lnTo>
                    <a:pt x="172527" y="30885"/>
                  </a:lnTo>
                  <a:lnTo>
                    <a:pt x="172655" y="30782"/>
                  </a:lnTo>
                  <a:lnTo>
                    <a:pt x="172829" y="30601"/>
                  </a:lnTo>
                  <a:lnTo>
                    <a:pt x="172991" y="30407"/>
                  </a:lnTo>
                  <a:lnTo>
                    <a:pt x="173119" y="30316"/>
                  </a:lnTo>
                  <a:lnTo>
                    <a:pt x="173293" y="30122"/>
                  </a:lnTo>
                  <a:lnTo>
                    <a:pt x="173455" y="29941"/>
                  </a:lnTo>
                  <a:lnTo>
                    <a:pt x="173583" y="29850"/>
                  </a:lnTo>
                  <a:lnTo>
                    <a:pt x="173757" y="29656"/>
                  </a:lnTo>
                  <a:lnTo>
                    <a:pt x="173919" y="29462"/>
                  </a:lnTo>
                  <a:lnTo>
                    <a:pt x="174047" y="29372"/>
                  </a:lnTo>
                  <a:lnTo>
                    <a:pt x="174209" y="29191"/>
                  </a:lnTo>
                  <a:lnTo>
                    <a:pt x="174383" y="28997"/>
                  </a:lnTo>
                  <a:lnTo>
                    <a:pt x="174511" y="28906"/>
                  </a:lnTo>
                  <a:lnTo>
                    <a:pt x="174673" y="28712"/>
                  </a:lnTo>
                  <a:lnTo>
                    <a:pt x="174847" y="28531"/>
                  </a:lnTo>
                  <a:lnTo>
                    <a:pt x="174975" y="28428"/>
                  </a:lnTo>
                  <a:lnTo>
                    <a:pt x="175137" y="28247"/>
                  </a:lnTo>
                  <a:lnTo>
                    <a:pt x="175311" y="28053"/>
                  </a:lnTo>
                  <a:lnTo>
                    <a:pt x="175520" y="27910"/>
                  </a:lnTo>
                  <a:lnTo>
                    <a:pt x="175682" y="27729"/>
                  </a:lnTo>
                  <a:lnTo>
                    <a:pt x="175891" y="27535"/>
                  </a:lnTo>
                  <a:lnTo>
                    <a:pt x="176065" y="27354"/>
                  </a:lnTo>
                  <a:lnTo>
                    <a:pt x="176228" y="27160"/>
                  </a:lnTo>
                  <a:lnTo>
                    <a:pt x="176355" y="27070"/>
                  </a:lnTo>
                  <a:lnTo>
                    <a:pt x="176529" y="26876"/>
                  </a:lnTo>
                  <a:lnTo>
                    <a:pt x="176692" y="26733"/>
                  </a:lnTo>
                  <a:lnTo>
                    <a:pt x="176819" y="26643"/>
                  </a:lnTo>
                  <a:lnTo>
                    <a:pt x="176993" y="26462"/>
                  </a:lnTo>
                  <a:lnTo>
                    <a:pt x="177156" y="26268"/>
                  </a:lnTo>
                  <a:lnTo>
                    <a:pt x="177283" y="26177"/>
                  </a:lnTo>
                  <a:lnTo>
                    <a:pt x="177446" y="25983"/>
                  </a:lnTo>
                  <a:lnTo>
                    <a:pt x="177620" y="25841"/>
                  </a:lnTo>
                  <a:lnTo>
                    <a:pt x="177747" y="25750"/>
                  </a:lnTo>
                  <a:lnTo>
                    <a:pt x="177910" y="25556"/>
                  </a:lnTo>
                  <a:lnTo>
                    <a:pt x="178084" y="25375"/>
                  </a:lnTo>
                  <a:lnTo>
                    <a:pt x="178211" y="25285"/>
                  </a:lnTo>
                  <a:lnTo>
                    <a:pt x="178374" y="25143"/>
                  </a:lnTo>
                  <a:lnTo>
                    <a:pt x="178548" y="24949"/>
                  </a:lnTo>
                  <a:lnTo>
                    <a:pt x="178675" y="24858"/>
                  </a:lnTo>
                  <a:lnTo>
                    <a:pt x="178838" y="24716"/>
                  </a:lnTo>
                  <a:lnTo>
                    <a:pt x="179012" y="24522"/>
                  </a:lnTo>
                  <a:lnTo>
                    <a:pt x="179220" y="24341"/>
                  </a:lnTo>
                  <a:lnTo>
                    <a:pt x="179383" y="24198"/>
                  </a:lnTo>
                  <a:lnTo>
                    <a:pt x="179592" y="24004"/>
                  </a:lnTo>
                  <a:lnTo>
                    <a:pt x="179766" y="23823"/>
                  </a:lnTo>
                  <a:lnTo>
                    <a:pt x="179928" y="23681"/>
                  </a:lnTo>
                  <a:lnTo>
                    <a:pt x="180056" y="23590"/>
                  </a:lnTo>
                  <a:lnTo>
                    <a:pt x="180230" y="23396"/>
                  </a:lnTo>
                  <a:lnTo>
                    <a:pt x="180392" y="23254"/>
                  </a:lnTo>
                  <a:lnTo>
                    <a:pt x="180520" y="23164"/>
                  </a:lnTo>
                  <a:lnTo>
                    <a:pt x="180694" y="23021"/>
                  </a:lnTo>
                  <a:lnTo>
                    <a:pt x="180856" y="22827"/>
                  </a:lnTo>
                  <a:lnTo>
                    <a:pt x="180984" y="22737"/>
                  </a:lnTo>
                  <a:lnTo>
                    <a:pt x="181146" y="22595"/>
                  </a:lnTo>
                  <a:lnTo>
                    <a:pt x="181320" y="22414"/>
                  </a:lnTo>
                  <a:lnTo>
                    <a:pt x="181448" y="22362"/>
                  </a:lnTo>
                  <a:lnTo>
                    <a:pt x="181610" y="22168"/>
                  </a:lnTo>
                  <a:lnTo>
                    <a:pt x="181784" y="22026"/>
                  </a:lnTo>
                  <a:lnTo>
                    <a:pt x="181912" y="21935"/>
                  </a:lnTo>
                  <a:lnTo>
                    <a:pt x="182074" y="21754"/>
                  </a:lnTo>
                  <a:lnTo>
                    <a:pt x="182248" y="21612"/>
                  </a:lnTo>
                  <a:lnTo>
                    <a:pt x="182376" y="21508"/>
                  </a:lnTo>
                  <a:lnTo>
                    <a:pt x="182538" y="21366"/>
                  </a:lnTo>
                  <a:lnTo>
                    <a:pt x="182712" y="21185"/>
                  </a:lnTo>
                  <a:lnTo>
                    <a:pt x="182921" y="21043"/>
                  </a:lnTo>
                  <a:lnTo>
                    <a:pt x="183083" y="20900"/>
                  </a:lnTo>
                  <a:lnTo>
                    <a:pt x="183292" y="20719"/>
                  </a:lnTo>
                  <a:lnTo>
                    <a:pt x="183466" y="20577"/>
                  </a:lnTo>
                  <a:lnTo>
                    <a:pt x="183628" y="20435"/>
                  </a:lnTo>
                  <a:lnTo>
                    <a:pt x="183756" y="20331"/>
                  </a:lnTo>
                  <a:lnTo>
                    <a:pt x="183930" y="20189"/>
                  </a:lnTo>
                </a:path>
                <a:path w="925195" h="787400">
                  <a:moveTo>
                    <a:pt x="184011" y="20098"/>
                  </a:moveTo>
                  <a:lnTo>
                    <a:pt x="184220" y="19956"/>
                  </a:lnTo>
                  <a:lnTo>
                    <a:pt x="184394" y="19775"/>
                  </a:lnTo>
                  <a:lnTo>
                    <a:pt x="184556" y="19633"/>
                  </a:lnTo>
                  <a:lnTo>
                    <a:pt x="184684" y="19542"/>
                  </a:lnTo>
                  <a:lnTo>
                    <a:pt x="184846" y="19400"/>
                  </a:lnTo>
                  <a:lnTo>
                    <a:pt x="185020" y="19258"/>
                  </a:lnTo>
                  <a:lnTo>
                    <a:pt x="185148" y="19154"/>
                  </a:lnTo>
                  <a:lnTo>
                    <a:pt x="185310" y="19025"/>
                  </a:lnTo>
                  <a:lnTo>
                    <a:pt x="185485" y="18883"/>
                  </a:lnTo>
                  <a:lnTo>
                    <a:pt x="185612" y="18779"/>
                  </a:lnTo>
                  <a:lnTo>
                    <a:pt x="185775" y="18637"/>
                  </a:lnTo>
                  <a:lnTo>
                    <a:pt x="185949" y="18495"/>
                  </a:lnTo>
                  <a:lnTo>
                    <a:pt x="186076" y="18404"/>
                  </a:lnTo>
                  <a:lnTo>
                    <a:pt x="186239" y="18262"/>
                  </a:lnTo>
                  <a:lnTo>
                    <a:pt x="186413" y="18120"/>
                  </a:lnTo>
                  <a:lnTo>
                    <a:pt x="186621" y="17977"/>
                  </a:lnTo>
                  <a:lnTo>
                    <a:pt x="186784" y="17848"/>
                  </a:lnTo>
                  <a:lnTo>
                    <a:pt x="186993" y="17654"/>
                  </a:lnTo>
                  <a:lnTo>
                    <a:pt x="187167" y="17512"/>
                  </a:lnTo>
                  <a:lnTo>
                    <a:pt x="187329" y="17369"/>
                  </a:lnTo>
                  <a:lnTo>
                    <a:pt x="187457" y="17318"/>
                  </a:lnTo>
                  <a:lnTo>
                    <a:pt x="187631" y="17188"/>
                  </a:lnTo>
                  <a:lnTo>
                    <a:pt x="187793" y="17046"/>
                  </a:lnTo>
                  <a:lnTo>
                    <a:pt x="187921" y="16943"/>
                  </a:lnTo>
                  <a:lnTo>
                    <a:pt x="188095" y="16800"/>
                  </a:lnTo>
                  <a:lnTo>
                    <a:pt x="188257" y="16671"/>
                  </a:lnTo>
                  <a:lnTo>
                    <a:pt x="188385" y="16568"/>
                  </a:lnTo>
                  <a:lnTo>
                    <a:pt x="188547" y="16425"/>
                  </a:lnTo>
                  <a:lnTo>
                    <a:pt x="188721" y="16283"/>
                  </a:lnTo>
                  <a:lnTo>
                    <a:pt x="188849" y="16244"/>
                  </a:lnTo>
                  <a:lnTo>
                    <a:pt x="189011" y="16102"/>
                  </a:lnTo>
                  <a:lnTo>
                    <a:pt x="189185" y="15960"/>
                  </a:lnTo>
                  <a:lnTo>
                    <a:pt x="189313" y="15908"/>
                  </a:lnTo>
                  <a:lnTo>
                    <a:pt x="189475" y="15766"/>
                  </a:lnTo>
                  <a:lnTo>
                    <a:pt x="189649" y="15623"/>
                  </a:lnTo>
                  <a:lnTo>
                    <a:pt x="189777" y="15533"/>
                  </a:lnTo>
                  <a:lnTo>
                    <a:pt x="189939" y="15391"/>
                  </a:lnTo>
                  <a:lnTo>
                    <a:pt x="190113" y="15248"/>
                  </a:lnTo>
                  <a:lnTo>
                    <a:pt x="190322" y="15106"/>
                  </a:lnTo>
                  <a:lnTo>
                    <a:pt x="190484" y="15015"/>
                  </a:lnTo>
                  <a:lnTo>
                    <a:pt x="190693" y="14873"/>
                  </a:lnTo>
                  <a:lnTo>
                    <a:pt x="190867" y="14731"/>
                  </a:lnTo>
                  <a:lnTo>
                    <a:pt x="191029" y="14589"/>
                  </a:lnTo>
                  <a:lnTo>
                    <a:pt x="191157" y="14550"/>
                  </a:lnTo>
                  <a:lnTo>
                    <a:pt x="191331" y="14408"/>
                  </a:lnTo>
                  <a:lnTo>
                    <a:pt x="191493" y="14265"/>
                  </a:lnTo>
                  <a:lnTo>
                    <a:pt x="191621" y="14214"/>
                  </a:lnTo>
                  <a:lnTo>
                    <a:pt x="191795" y="14071"/>
                  </a:lnTo>
                  <a:lnTo>
                    <a:pt x="191957" y="13929"/>
                  </a:lnTo>
                  <a:lnTo>
                    <a:pt x="192085" y="13890"/>
                  </a:lnTo>
                  <a:lnTo>
                    <a:pt x="192247" y="13748"/>
                  </a:lnTo>
                  <a:lnTo>
                    <a:pt x="192421" y="13606"/>
                  </a:lnTo>
                  <a:lnTo>
                    <a:pt x="192549" y="13554"/>
                  </a:lnTo>
                  <a:lnTo>
                    <a:pt x="192711" y="13412"/>
                  </a:lnTo>
                  <a:lnTo>
                    <a:pt x="192885" y="13282"/>
                  </a:lnTo>
                  <a:lnTo>
                    <a:pt x="193013" y="13231"/>
                  </a:lnTo>
                  <a:lnTo>
                    <a:pt x="193175" y="13088"/>
                  </a:lnTo>
                  <a:lnTo>
                    <a:pt x="193349" y="12998"/>
                  </a:lnTo>
                  <a:lnTo>
                    <a:pt x="193477" y="12894"/>
                  </a:lnTo>
                  <a:lnTo>
                    <a:pt x="193639" y="12804"/>
                  </a:lnTo>
                  <a:lnTo>
                    <a:pt x="193813" y="12662"/>
                  </a:lnTo>
                  <a:lnTo>
                    <a:pt x="194022" y="12519"/>
                  </a:lnTo>
                  <a:lnTo>
                    <a:pt x="194185" y="12429"/>
                  </a:lnTo>
                  <a:lnTo>
                    <a:pt x="194393" y="12286"/>
                  </a:lnTo>
                  <a:lnTo>
                    <a:pt x="194567" y="12144"/>
                  </a:lnTo>
                  <a:lnTo>
                    <a:pt x="194730" y="12054"/>
                  </a:lnTo>
                  <a:lnTo>
                    <a:pt x="194857" y="12002"/>
                  </a:lnTo>
                  <a:lnTo>
                    <a:pt x="195031" y="11860"/>
                  </a:lnTo>
                  <a:lnTo>
                    <a:pt x="195194" y="11717"/>
                  </a:lnTo>
                  <a:lnTo>
                    <a:pt x="195321" y="11679"/>
                  </a:lnTo>
                  <a:lnTo>
                    <a:pt x="195495" y="11575"/>
                  </a:lnTo>
                  <a:lnTo>
                    <a:pt x="195658" y="11446"/>
                  </a:lnTo>
                  <a:lnTo>
                    <a:pt x="195785" y="11394"/>
                  </a:lnTo>
                  <a:lnTo>
                    <a:pt x="195948" y="11252"/>
                  </a:lnTo>
                  <a:lnTo>
                    <a:pt x="196122" y="11161"/>
                  </a:lnTo>
                  <a:lnTo>
                    <a:pt x="196249" y="11110"/>
                  </a:lnTo>
                  <a:lnTo>
                    <a:pt x="196412" y="10967"/>
                  </a:lnTo>
                  <a:lnTo>
                    <a:pt x="196586" y="10877"/>
                  </a:lnTo>
                  <a:lnTo>
                    <a:pt x="196713" y="10825"/>
                  </a:lnTo>
                  <a:lnTo>
                    <a:pt x="196876" y="10683"/>
                  </a:lnTo>
                  <a:lnTo>
                    <a:pt x="197050" y="10592"/>
                  </a:lnTo>
                  <a:lnTo>
                    <a:pt x="197177" y="10502"/>
                  </a:lnTo>
                  <a:lnTo>
                    <a:pt x="197340" y="10411"/>
                  </a:lnTo>
                  <a:lnTo>
                    <a:pt x="197514" y="10308"/>
                  </a:lnTo>
                  <a:lnTo>
                    <a:pt x="197723" y="10165"/>
                  </a:lnTo>
                  <a:lnTo>
                    <a:pt x="197885" y="10075"/>
                  </a:lnTo>
                  <a:lnTo>
                    <a:pt x="198094" y="9984"/>
                  </a:lnTo>
                  <a:lnTo>
                    <a:pt x="198268" y="9842"/>
                  </a:lnTo>
                  <a:lnTo>
                    <a:pt x="198430" y="9751"/>
                  </a:lnTo>
                  <a:lnTo>
                    <a:pt x="198558" y="9700"/>
                  </a:lnTo>
                  <a:lnTo>
                    <a:pt x="198732" y="9557"/>
                  </a:lnTo>
                  <a:lnTo>
                    <a:pt x="198894" y="9467"/>
                  </a:lnTo>
                  <a:lnTo>
                    <a:pt x="199022" y="9415"/>
                  </a:lnTo>
                  <a:lnTo>
                    <a:pt x="199196" y="9325"/>
                  </a:lnTo>
                  <a:lnTo>
                    <a:pt x="199358" y="9182"/>
                  </a:lnTo>
                  <a:lnTo>
                    <a:pt x="199486" y="9131"/>
                  </a:lnTo>
                  <a:lnTo>
                    <a:pt x="199648" y="9040"/>
                  </a:lnTo>
                  <a:lnTo>
                    <a:pt x="199822" y="8950"/>
                  </a:lnTo>
                  <a:lnTo>
                    <a:pt x="199950" y="8898"/>
                  </a:lnTo>
                  <a:lnTo>
                    <a:pt x="200112" y="8756"/>
                  </a:lnTo>
                  <a:lnTo>
                    <a:pt x="200286" y="8665"/>
                  </a:lnTo>
                  <a:lnTo>
                    <a:pt x="200414" y="8613"/>
                  </a:lnTo>
                  <a:lnTo>
                    <a:pt x="200576" y="8523"/>
                  </a:lnTo>
                  <a:lnTo>
                    <a:pt x="200750" y="8432"/>
                  </a:lnTo>
                  <a:lnTo>
                    <a:pt x="200878" y="8381"/>
                  </a:lnTo>
                  <a:lnTo>
                    <a:pt x="201040" y="8290"/>
                  </a:lnTo>
                  <a:lnTo>
                    <a:pt x="201214" y="8148"/>
                  </a:lnTo>
                  <a:lnTo>
                    <a:pt x="201423" y="8057"/>
                  </a:lnTo>
                  <a:lnTo>
                    <a:pt x="201585" y="7954"/>
                  </a:lnTo>
                  <a:lnTo>
                    <a:pt x="201794" y="7863"/>
                  </a:lnTo>
                  <a:lnTo>
                    <a:pt x="201968" y="7773"/>
                  </a:lnTo>
                  <a:lnTo>
                    <a:pt x="202131" y="7669"/>
                  </a:lnTo>
                  <a:lnTo>
                    <a:pt x="202258" y="7630"/>
                  </a:lnTo>
                  <a:lnTo>
                    <a:pt x="202432" y="7540"/>
                  </a:lnTo>
                </a:path>
                <a:path w="925195" h="787400">
                  <a:moveTo>
                    <a:pt x="202432" y="7540"/>
                  </a:moveTo>
                  <a:lnTo>
                    <a:pt x="202595" y="7436"/>
                  </a:lnTo>
                  <a:lnTo>
                    <a:pt x="202722" y="7398"/>
                  </a:lnTo>
                  <a:lnTo>
                    <a:pt x="202896" y="7294"/>
                  </a:lnTo>
                  <a:lnTo>
                    <a:pt x="203059" y="7204"/>
                  </a:lnTo>
                  <a:lnTo>
                    <a:pt x="203186" y="7152"/>
                  </a:lnTo>
                  <a:lnTo>
                    <a:pt x="203349" y="7061"/>
                  </a:lnTo>
                  <a:lnTo>
                    <a:pt x="203523" y="6971"/>
                  </a:lnTo>
                  <a:lnTo>
                    <a:pt x="203650" y="6919"/>
                  </a:lnTo>
                  <a:lnTo>
                    <a:pt x="203813" y="6828"/>
                  </a:lnTo>
                  <a:lnTo>
                    <a:pt x="203987" y="6738"/>
                  </a:lnTo>
                  <a:lnTo>
                    <a:pt x="204114" y="6686"/>
                  </a:lnTo>
                  <a:lnTo>
                    <a:pt x="204277" y="6596"/>
                  </a:lnTo>
                  <a:lnTo>
                    <a:pt x="204451" y="6492"/>
                  </a:lnTo>
                  <a:lnTo>
                    <a:pt x="204578" y="6453"/>
                  </a:lnTo>
                  <a:lnTo>
                    <a:pt x="204741" y="6363"/>
                  </a:lnTo>
                  <a:lnTo>
                    <a:pt x="204915" y="6259"/>
                  </a:lnTo>
                  <a:lnTo>
                    <a:pt x="205123" y="6221"/>
                  </a:lnTo>
                  <a:lnTo>
                    <a:pt x="205286" y="6117"/>
                  </a:lnTo>
                  <a:lnTo>
                    <a:pt x="205495" y="6027"/>
                  </a:lnTo>
                  <a:lnTo>
                    <a:pt x="205669" y="5936"/>
                  </a:lnTo>
                  <a:lnTo>
                    <a:pt x="205831" y="5846"/>
                  </a:lnTo>
                  <a:lnTo>
                    <a:pt x="205959" y="5794"/>
                  </a:lnTo>
                  <a:lnTo>
                    <a:pt x="206133" y="5742"/>
                  </a:lnTo>
                  <a:lnTo>
                    <a:pt x="206295" y="5652"/>
                  </a:lnTo>
                  <a:lnTo>
                    <a:pt x="206423" y="5600"/>
                  </a:lnTo>
                  <a:lnTo>
                    <a:pt x="206597" y="5509"/>
                  </a:lnTo>
                  <a:lnTo>
                    <a:pt x="206759" y="5419"/>
                  </a:lnTo>
                  <a:lnTo>
                    <a:pt x="206887" y="5419"/>
                  </a:lnTo>
                  <a:lnTo>
                    <a:pt x="207049" y="5315"/>
                  </a:lnTo>
                  <a:lnTo>
                    <a:pt x="207223" y="5225"/>
                  </a:lnTo>
                  <a:lnTo>
                    <a:pt x="207351" y="5186"/>
                  </a:lnTo>
                  <a:lnTo>
                    <a:pt x="207513" y="5134"/>
                  </a:lnTo>
                  <a:lnTo>
                    <a:pt x="207687" y="5044"/>
                  </a:lnTo>
                  <a:lnTo>
                    <a:pt x="207815" y="4992"/>
                  </a:lnTo>
                  <a:lnTo>
                    <a:pt x="207977" y="4901"/>
                  </a:lnTo>
                  <a:lnTo>
                    <a:pt x="208151" y="4850"/>
                  </a:lnTo>
                  <a:lnTo>
                    <a:pt x="208279" y="4798"/>
                  </a:lnTo>
                  <a:lnTo>
                    <a:pt x="208441" y="4707"/>
                  </a:lnTo>
                  <a:lnTo>
                    <a:pt x="208615" y="4669"/>
                  </a:lnTo>
                  <a:lnTo>
                    <a:pt x="208824" y="4565"/>
                  </a:lnTo>
                  <a:lnTo>
                    <a:pt x="208986" y="4475"/>
                  </a:lnTo>
                  <a:lnTo>
                    <a:pt x="209195" y="4423"/>
                  </a:lnTo>
                  <a:lnTo>
                    <a:pt x="209369" y="4332"/>
                  </a:lnTo>
                  <a:lnTo>
                    <a:pt x="209531" y="4281"/>
                  </a:lnTo>
                  <a:lnTo>
                    <a:pt x="209659" y="4242"/>
                  </a:lnTo>
                  <a:lnTo>
                    <a:pt x="209833" y="4138"/>
                  </a:lnTo>
                  <a:lnTo>
                    <a:pt x="209995" y="4099"/>
                  </a:lnTo>
                  <a:lnTo>
                    <a:pt x="210123" y="4048"/>
                  </a:lnTo>
                  <a:lnTo>
                    <a:pt x="210297" y="4009"/>
                  </a:lnTo>
                  <a:lnTo>
                    <a:pt x="210506" y="3905"/>
                  </a:lnTo>
                  <a:lnTo>
                    <a:pt x="210668" y="3867"/>
                  </a:lnTo>
                  <a:lnTo>
                    <a:pt x="210842" y="3763"/>
                  </a:lnTo>
                  <a:lnTo>
                    <a:pt x="210970" y="3763"/>
                  </a:lnTo>
                  <a:lnTo>
                    <a:pt x="211132" y="3673"/>
                  </a:lnTo>
                  <a:lnTo>
                    <a:pt x="211306" y="3621"/>
                  </a:lnTo>
                  <a:lnTo>
                    <a:pt x="211515" y="3530"/>
                  </a:lnTo>
                  <a:lnTo>
                    <a:pt x="211677" y="3492"/>
                  </a:lnTo>
                  <a:lnTo>
                    <a:pt x="211886" y="3440"/>
                  </a:lnTo>
                  <a:lnTo>
                    <a:pt x="212060" y="3349"/>
                  </a:lnTo>
                  <a:lnTo>
                    <a:pt x="212223" y="3298"/>
                  </a:lnTo>
                  <a:lnTo>
                    <a:pt x="212350" y="3246"/>
                  </a:lnTo>
                  <a:lnTo>
                    <a:pt x="212524" y="3207"/>
                  </a:lnTo>
                  <a:lnTo>
                    <a:pt x="212687" y="3104"/>
                  </a:lnTo>
                  <a:lnTo>
                    <a:pt x="212814" y="3104"/>
                  </a:lnTo>
                  <a:lnTo>
                    <a:pt x="212988" y="3013"/>
                  </a:lnTo>
                  <a:lnTo>
                    <a:pt x="213151" y="2974"/>
                  </a:lnTo>
                  <a:lnTo>
                    <a:pt x="213278" y="2974"/>
                  </a:lnTo>
                  <a:lnTo>
                    <a:pt x="213441" y="2871"/>
                  </a:lnTo>
                  <a:lnTo>
                    <a:pt x="213615" y="2832"/>
                  </a:lnTo>
                  <a:lnTo>
                    <a:pt x="213742" y="2780"/>
                  </a:lnTo>
                  <a:lnTo>
                    <a:pt x="213905" y="2728"/>
                  </a:lnTo>
                  <a:lnTo>
                    <a:pt x="214079" y="2690"/>
                  </a:lnTo>
                  <a:lnTo>
                    <a:pt x="214206" y="2638"/>
                  </a:lnTo>
                  <a:lnTo>
                    <a:pt x="214369" y="2586"/>
                  </a:lnTo>
                  <a:lnTo>
                    <a:pt x="214543" y="2547"/>
                  </a:lnTo>
                  <a:lnTo>
                    <a:pt x="214670" y="2496"/>
                  </a:lnTo>
                  <a:lnTo>
                    <a:pt x="214833" y="2444"/>
                  </a:lnTo>
                  <a:lnTo>
                    <a:pt x="215007" y="2405"/>
                  </a:lnTo>
                  <a:lnTo>
                    <a:pt x="215215" y="2353"/>
                  </a:lnTo>
                  <a:lnTo>
                    <a:pt x="215378" y="2315"/>
                  </a:lnTo>
                  <a:lnTo>
                    <a:pt x="215587" y="2263"/>
                  </a:lnTo>
                  <a:lnTo>
                    <a:pt x="215761" y="2172"/>
                  </a:lnTo>
                  <a:lnTo>
                    <a:pt x="215923" y="2121"/>
                  </a:lnTo>
                  <a:lnTo>
                    <a:pt x="216051" y="2121"/>
                  </a:lnTo>
                  <a:lnTo>
                    <a:pt x="216225" y="2069"/>
                  </a:lnTo>
                  <a:lnTo>
                    <a:pt x="216387" y="2030"/>
                  </a:lnTo>
                  <a:lnTo>
                    <a:pt x="216515" y="1978"/>
                  </a:lnTo>
                  <a:lnTo>
                    <a:pt x="216689" y="1927"/>
                  </a:lnTo>
                  <a:lnTo>
                    <a:pt x="216851" y="1888"/>
                  </a:lnTo>
                  <a:lnTo>
                    <a:pt x="216979" y="1836"/>
                  </a:lnTo>
                  <a:lnTo>
                    <a:pt x="217141" y="1797"/>
                  </a:lnTo>
                  <a:lnTo>
                    <a:pt x="217315" y="1746"/>
                  </a:lnTo>
                  <a:lnTo>
                    <a:pt x="217443" y="1746"/>
                  </a:lnTo>
                  <a:lnTo>
                    <a:pt x="217605" y="1694"/>
                  </a:lnTo>
                  <a:lnTo>
                    <a:pt x="217779" y="1655"/>
                  </a:lnTo>
                  <a:lnTo>
                    <a:pt x="217907" y="1655"/>
                  </a:lnTo>
                  <a:lnTo>
                    <a:pt x="218069" y="1603"/>
                  </a:lnTo>
                  <a:lnTo>
                    <a:pt x="218243" y="1552"/>
                  </a:lnTo>
                  <a:lnTo>
                    <a:pt x="218371" y="1513"/>
                  </a:lnTo>
                  <a:lnTo>
                    <a:pt x="218533" y="1461"/>
                  </a:lnTo>
                  <a:lnTo>
                    <a:pt x="218707" y="1409"/>
                  </a:lnTo>
                  <a:lnTo>
                    <a:pt x="218916" y="1409"/>
                  </a:lnTo>
                  <a:lnTo>
                    <a:pt x="219078" y="1370"/>
                  </a:lnTo>
                  <a:lnTo>
                    <a:pt x="219287" y="1319"/>
                  </a:lnTo>
                  <a:lnTo>
                    <a:pt x="219461" y="1267"/>
                  </a:lnTo>
                  <a:lnTo>
                    <a:pt x="219623" y="1228"/>
                  </a:lnTo>
                  <a:lnTo>
                    <a:pt x="219751" y="1228"/>
                  </a:lnTo>
                  <a:lnTo>
                    <a:pt x="219925" y="1176"/>
                  </a:lnTo>
                  <a:lnTo>
                    <a:pt x="220087" y="1138"/>
                  </a:lnTo>
                  <a:lnTo>
                    <a:pt x="220215" y="1138"/>
                  </a:lnTo>
                  <a:lnTo>
                    <a:pt x="220389" y="1086"/>
                  </a:lnTo>
                  <a:lnTo>
                    <a:pt x="220551" y="1034"/>
                  </a:lnTo>
                  <a:lnTo>
                    <a:pt x="220679" y="1034"/>
                  </a:lnTo>
                  <a:lnTo>
                    <a:pt x="220841" y="995"/>
                  </a:lnTo>
                </a:path>
                <a:path w="925195" h="787400">
                  <a:moveTo>
                    <a:pt x="220841" y="995"/>
                  </a:moveTo>
                  <a:lnTo>
                    <a:pt x="221015" y="944"/>
                  </a:lnTo>
                  <a:lnTo>
                    <a:pt x="221143" y="944"/>
                  </a:lnTo>
                  <a:lnTo>
                    <a:pt x="221305" y="892"/>
                  </a:lnTo>
                  <a:lnTo>
                    <a:pt x="221479" y="853"/>
                  </a:lnTo>
                  <a:lnTo>
                    <a:pt x="221607" y="853"/>
                  </a:lnTo>
                  <a:lnTo>
                    <a:pt x="221769" y="801"/>
                  </a:lnTo>
                  <a:lnTo>
                    <a:pt x="221943" y="801"/>
                  </a:lnTo>
                  <a:lnTo>
                    <a:pt x="222071" y="750"/>
                  </a:lnTo>
                  <a:lnTo>
                    <a:pt x="222233" y="750"/>
                  </a:lnTo>
                  <a:lnTo>
                    <a:pt x="222408" y="711"/>
                  </a:lnTo>
                  <a:lnTo>
                    <a:pt x="222535" y="711"/>
                  </a:lnTo>
                  <a:lnTo>
                    <a:pt x="222698" y="659"/>
                  </a:lnTo>
                  <a:lnTo>
                    <a:pt x="222860" y="659"/>
                  </a:lnTo>
                  <a:lnTo>
                    <a:pt x="222988" y="620"/>
                  </a:lnTo>
                  <a:lnTo>
                    <a:pt x="223162" y="620"/>
                  </a:lnTo>
                  <a:lnTo>
                    <a:pt x="223324" y="569"/>
                  </a:lnTo>
                  <a:lnTo>
                    <a:pt x="223452" y="569"/>
                  </a:lnTo>
                  <a:lnTo>
                    <a:pt x="223626" y="517"/>
                  </a:lnTo>
                  <a:lnTo>
                    <a:pt x="223788" y="517"/>
                  </a:lnTo>
                  <a:lnTo>
                    <a:pt x="223916" y="478"/>
                  </a:lnTo>
                  <a:lnTo>
                    <a:pt x="224090" y="478"/>
                  </a:lnTo>
                  <a:lnTo>
                    <a:pt x="224252" y="426"/>
                  </a:lnTo>
                  <a:lnTo>
                    <a:pt x="224380" y="426"/>
                  </a:lnTo>
                  <a:lnTo>
                    <a:pt x="224542" y="426"/>
                  </a:lnTo>
                  <a:lnTo>
                    <a:pt x="224716" y="375"/>
                  </a:lnTo>
                  <a:lnTo>
                    <a:pt x="224844" y="375"/>
                  </a:lnTo>
                  <a:lnTo>
                    <a:pt x="225006" y="375"/>
                  </a:lnTo>
                  <a:lnTo>
                    <a:pt x="225180" y="336"/>
                  </a:lnTo>
                  <a:lnTo>
                    <a:pt x="225308" y="336"/>
                  </a:lnTo>
                  <a:lnTo>
                    <a:pt x="225470" y="284"/>
                  </a:lnTo>
                  <a:lnTo>
                    <a:pt x="225934" y="284"/>
                  </a:lnTo>
                  <a:lnTo>
                    <a:pt x="226108" y="232"/>
                  </a:lnTo>
                  <a:lnTo>
                    <a:pt x="226317" y="232"/>
                  </a:lnTo>
                  <a:lnTo>
                    <a:pt x="226479" y="194"/>
                  </a:lnTo>
                  <a:lnTo>
                    <a:pt x="226943" y="194"/>
                  </a:lnTo>
                  <a:lnTo>
                    <a:pt x="227024" y="142"/>
                  </a:lnTo>
                  <a:lnTo>
                    <a:pt x="227616" y="142"/>
                  </a:lnTo>
                  <a:lnTo>
                    <a:pt x="227697" y="103"/>
                  </a:lnTo>
                  <a:lnTo>
                    <a:pt x="228416" y="103"/>
                  </a:lnTo>
                  <a:lnTo>
                    <a:pt x="228544" y="51"/>
                  </a:lnTo>
                  <a:lnTo>
                    <a:pt x="229634" y="51"/>
                  </a:lnTo>
                  <a:lnTo>
                    <a:pt x="229716" y="0"/>
                  </a:lnTo>
                  <a:lnTo>
                    <a:pt x="232871" y="0"/>
                  </a:lnTo>
                  <a:lnTo>
                    <a:pt x="232952" y="51"/>
                  </a:lnTo>
                  <a:lnTo>
                    <a:pt x="233961" y="51"/>
                  </a:lnTo>
                  <a:lnTo>
                    <a:pt x="234089" y="103"/>
                  </a:lnTo>
                  <a:lnTo>
                    <a:pt x="234808" y="103"/>
                  </a:lnTo>
                  <a:lnTo>
                    <a:pt x="234889" y="142"/>
                  </a:lnTo>
                  <a:lnTo>
                    <a:pt x="235481" y="142"/>
                  </a:lnTo>
                  <a:lnTo>
                    <a:pt x="235562" y="194"/>
                  </a:lnTo>
                  <a:lnTo>
                    <a:pt x="236026" y="194"/>
                  </a:lnTo>
                  <a:lnTo>
                    <a:pt x="236107" y="232"/>
                  </a:lnTo>
                  <a:lnTo>
                    <a:pt x="236571" y="232"/>
                  </a:lnTo>
                  <a:lnTo>
                    <a:pt x="236745" y="284"/>
                  </a:lnTo>
                  <a:lnTo>
                    <a:pt x="236873" y="284"/>
                  </a:lnTo>
                  <a:lnTo>
                    <a:pt x="237035" y="284"/>
                  </a:lnTo>
                  <a:lnTo>
                    <a:pt x="237209" y="336"/>
                  </a:lnTo>
                  <a:lnTo>
                    <a:pt x="237418" y="336"/>
                  </a:lnTo>
                  <a:lnTo>
                    <a:pt x="237580" y="375"/>
                  </a:lnTo>
                  <a:lnTo>
                    <a:pt x="237789" y="375"/>
                  </a:lnTo>
                  <a:lnTo>
                    <a:pt x="237963" y="426"/>
                  </a:lnTo>
                  <a:lnTo>
                    <a:pt x="238126" y="426"/>
                  </a:lnTo>
                  <a:lnTo>
                    <a:pt x="238253" y="426"/>
                  </a:lnTo>
                  <a:lnTo>
                    <a:pt x="238427" y="478"/>
                  </a:lnTo>
                  <a:lnTo>
                    <a:pt x="238590" y="478"/>
                  </a:lnTo>
                  <a:lnTo>
                    <a:pt x="238717" y="517"/>
                  </a:lnTo>
                  <a:lnTo>
                    <a:pt x="238891" y="517"/>
                  </a:lnTo>
                  <a:lnTo>
                    <a:pt x="239054" y="569"/>
                  </a:lnTo>
                  <a:lnTo>
                    <a:pt x="239181" y="569"/>
                  </a:lnTo>
                </a:path>
                <a:path w="925195" h="787400">
                  <a:moveTo>
                    <a:pt x="239262" y="569"/>
                  </a:moveTo>
                  <a:lnTo>
                    <a:pt x="239436" y="620"/>
                  </a:lnTo>
                  <a:lnTo>
                    <a:pt x="239645" y="620"/>
                  </a:lnTo>
                  <a:lnTo>
                    <a:pt x="239808" y="659"/>
                  </a:lnTo>
                  <a:lnTo>
                    <a:pt x="239982" y="711"/>
                  </a:lnTo>
                  <a:lnTo>
                    <a:pt x="240109" y="711"/>
                  </a:lnTo>
                  <a:lnTo>
                    <a:pt x="240272" y="750"/>
                  </a:lnTo>
                  <a:lnTo>
                    <a:pt x="240446" y="750"/>
                  </a:lnTo>
                  <a:lnTo>
                    <a:pt x="240573" y="801"/>
                  </a:lnTo>
                  <a:lnTo>
                    <a:pt x="240736" y="801"/>
                  </a:lnTo>
                  <a:lnTo>
                    <a:pt x="240910" y="853"/>
                  </a:lnTo>
                  <a:lnTo>
                    <a:pt x="241118" y="892"/>
                  </a:lnTo>
                  <a:lnTo>
                    <a:pt x="241281" y="892"/>
                  </a:lnTo>
                  <a:lnTo>
                    <a:pt x="241490" y="944"/>
                  </a:lnTo>
                  <a:lnTo>
                    <a:pt x="241664" y="995"/>
                  </a:lnTo>
                  <a:lnTo>
                    <a:pt x="241826" y="1034"/>
                  </a:lnTo>
                  <a:lnTo>
                    <a:pt x="241954" y="1034"/>
                  </a:lnTo>
                  <a:lnTo>
                    <a:pt x="242128" y="1086"/>
                  </a:lnTo>
                  <a:lnTo>
                    <a:pt x="242290" y="1086"/>
                  </a:lnTo>
                  <a:lnTo>
                    <a:pt x="242418" y="1138"/>
                  </a:lnTo>
                  <a:lnTo>
                    <a:pt x="242592" y="1176"/>
                  </a:lnTo>
                  <a:lnTo>
                    <a:pt x="242754" y="1176"/>
                  </a:lnTo>
                  <a:lnTo>
                    <a:pt x="242882" y="1228"/>
                  </a:lnTo>
                  <a:lnTo>
                    <a:pt x="243044" y="1267"/>
                  </a:lnTo>
                  <a:lnTo>
                    <a:pt x="243218" y="1319"/>
                  </a:lnTo>
                  <a:lnTo>
                    <a:pt x="243346" y="1319"/>
                  </a:lnTo>
                  <a:lnTo>
                    <a:pt x="243508" y="1370"/>
                  </a:lnTo>
                  <a:lnTo>
                    <a:pt x="243682" y="1409"/>
                  </a:lnTo>
                  <a:lnTo>
                    <a:pt x="243810" y="1409"/>
                  </a:lnTo>
                  <a:lnTo>
                    <a:pt x="243972" y="1461"/>
                  </a:lnTo>
                  <a:lnTo>
                    <a:pt x="244146" y="1513"/>
                  </a:lnTo>
                  <a:lnTo>
                    <a:pt x="244274" y="1513"/>
                  </a:lnTo>
                  <a:lnTo>
                    <a:pt x="244436" y="1552"/>
                  </a:lnTo>
                  <a:lnTo>
                    <a:pt x="244610" y="1603"/>
                  </a:lnTo>
                  <a:lnTo>
                    <a:pt x="244819" y="1655"/>
                  </a:lnTo>
                  <a:lnTo>
                    <a:pt x="244981" y="1694"/>
                  </a:lnTo>
                  <a:lnTo>
                    <a:pt x="245190" y="1746"/>
                  </a:lnTo>
                  <a:lnTo>
                    <a:pt x="245364" y="1797"/>
                  </a:lnTo>
                  <a:lnTo>
                    <a:pt x="245526" y="1836"/>
                  </a:lnTo>
                  <a:lnTo>
                    <a:pt x="245654" y="1888"/>
                  </a:lnTo>
                  <a:lnTo>
                    <a:pt x="245828" y="1927"/>
                  </a:lnTo>
                  <a:lnTo>
                    <a:pt x="245990" y="1978"/>
                  </a:lnTo>
                  <a:lnTo>
                    <a:pt x="246118" y="1978"/>
                  </a:lnTo>
                  <a:lnTo>
                    <a:pt x="246292" y="2030"/>
                  </a:lnTo>
                  <a:lnTo>
                    <a:pt x="246454" y="2069"/>
                  </a:lnTo>
                  <a:lnTo>
                    <a:pt x="246582" y="2121"/>
                  </a:lnTo>
                  <a:lnTo>
                    <a:pt x="246744" y="2172"/>
                  </a:lnTo>
                  <a:lnTo>
                    <a:pt x="246918" y="2211"/>
                  </a:lnTo>
                  <a:lnTo>
                    <a:pt x="247046" y="2263"/>
                  </a:lnTo>
                  <a:lnTo>
                    <a:pt x="247208" y="2315"/>
                  </a:lnTo>
                  <a:lnTo>
                    <a:pt x="247382" y="2353"/>
                  </a:lnTo>
                  <a:lnTo>
                    <a:pt x="247510" y="2405"/>
                  </a:lnTo>
                  <a:lnTo>
                    <a:pt x="247672" y="2444"/>
                  </a:lnTo>
                  <a:lnTo>
                    <a:pt x="247846" y="2496"/>
                  </a:lnTo>
                  <a:lnTo>
                    <a:pt x="247974" y="2547"/>
                  </a:lnTo>
                  <a:lnTo>
                    <a:pt x="248136" y="2586"/>
                  </a:lnTo>
                  <a:lnTo>
                    <a:pt x="248310" y="2638"/>
                  </a:lnTo>
                  <a:lnTo>
                    <a:pt x="248519" y="2690"/>
                  </a:lnTo>
                  <a:lnTo>
                    <a:pt x="248682" y="2728"/>
                  </a:lnTo>
                  <a:lnTo>
                    <a:pt x="248890" y="2832"/>
                  </a:lnTo>
                  <a:lnTo>
                    <a:pt x="249064" y="2871"/>
                  </a:lnTo>
                  <a:lnTo>
                    <a:pt x="249227" y="2923"/>
                  </a:lnTo>
                  <a:lnTo>
                    <a:pt x="249354" y="2974"/>
                  </a:lnTo>
                  <a:lnTo>
                    <a:pt x="249528" y="3013"/>
                  </a:lnTo>
                  <a:lnTo>
                    <a:pt x="249691" y="3065"/>
                  </a:lnTo>
                  <a:lnTo>
                    <a:pt x="249818" y="3104"/>
                  </a:lnTo>
                  <a:lnTo>
                    <a:pt x="249992" y="3155"/>
                  </a:lnTo>
                  <a:lnTo>
                    <a:pt x="250155" y="3246"/>
                  </a:lnTo>
                  <a:lnTo>
                    <a:pt x="250282" y="3246"/>
                  </a:lnTo>
                  <a:lnTo>
                    <a:pt x="250445" y="3349"/>
                  </a:lnTo>
                  <a:lnTo>
                    <a:pt x="250619" y="3388"/>
                  </a:lnTo>
                  <a:lnTo>
                    <a:pt x="250746" y="3440"/>
                  </a:lnTo>
                  <a:lnTo>
                    <a:pt x="250909" y="3492"/>
                  </a:lnTo>
                  <a:lnTo>
                    <a:pt x="251083" y="3582"/>
                  </a:lnTo>
                  <a:lnTo>
                    <a:pt x="251210" y="3582"/>
                  </a:lnTo>
                  <a:lnTo>
                    <a:pt x="251373" y="3673"/>
                  </a:lnTo>
                  <a:lnTo>
                    <a:pt x="251547" y="3724"/>
                  </a:lnTo>
                  <a:lnTo>
                    <a:pt x="251674" y="3763"/>
                  </a:lnTo>
                  <a:lnTo>
                    <a:pt x="251837" y="3815"/>
                  </a:lnTo>
                  <a:lnTo>
                    <a:pt x="252011" y="3905"/>
                  </a:lnTo>
                  <a:lnTo>
                    <a:pt x="252220" y="3957"/>
                  </a:lnTo>
                  <a:lnTo>
                    <a:pt x="252382" y="4048"/>
                  </a:lnTo>
                  <a:lnTo>
                    <a:pt x="252591" y="4099"/>
                  </a:lnTo>
                  <a:lnTo>
                    <a:pt x="252765" y="4190"/>
                  </a:lnTo>
                  <a:lnTo>
                    <a:pt x="252927" y="4242"/>
                  </a:lnTo>
                  <a:lnTo>
                    <a:pt x="253055" y="4281"/>
                  </a:lnTo>
                  <a:lnTo>
                    <a:pt x="253229" y="4384"/>
                  </a:lnTo>
                  <a:lnTo>
                    <a:pt x="253391" y="4423"/>
                  </a:lnTo>
                  <a:lnTo>
                    <a:pt x="253519" y="4475"/>
                  </a:lnTo>
                  <a:lnTo>
                    <a:pt x="253693" y="4565"/>
                  </a:lnTo>
                  <a:lnTo>
                    <a:pt x="253855" y="4617"/>
                  </a:lnTo>
                  <a:lnTo>
                    <a:pt x="253983" y="4669"/>
                  </a:lnTo>
                  <a:lnTo>
                    <a:pt x="254145" y="4759"/>
                  </a:lnTo>
                  <a:lnTo>
                    <a:pt x="254319" y="4798"/>
                  </a:lnTo>
                  <a:lnTo>
                    <a:pt x="254447" y="4850"/>
                  </a:lnTo>
                  <a:lnTo>
                    <a:pt x="254609" y="4940"/>
                  </a:lnTo>
                  <a:lnTo>
                    <a:pt x="254783" y="4992"/>
                  </a:lnTo>
                  <a:lnTo>
                    <a:pt x="254911" y="5044"/>
                  </a:lnTo>
                  <a:lnTo>
                    <a:pt x="255073" y="5134"/>
                  </a:lnTo>
                  <a:lnTo>
                    <a:pt x="255247" y="5225"/>
                  </a:lnTo>
                  <a:lnTo>
                    <a:pt x="255375" y="5276"/>
                  </a:lnTo>
                  <a:lnTo>
                    <a:pt x="255537" y="5315"/>
                  </a:lnTo>
                  <a:lnTo>
                    <a:pt x="255711" y="5419"/>
                  </a:lnTo>
                  <a:lnTo>
                    <a:pt x="255920" y="5509"/>
                  </a:lnTo>
                  <a:lnTo>
                    <a:pt x="256082" y="5561"/>
                  </a:lnTo>
                  <a:lnTo>
                    <a:pt x="256291" y="5652"/>
                  </a:lnTo>
                  <a:lnTo>
                    <a:pt x="256465" y="5742"/>
                  </a:lnTo>
                  <a:lnTo>
                    <a:pt x="256628" y="5846"/>
                  </a:lnTo>
                  <a:lnTo>
                    <a:pt x="256755" y="5884"/>
                  </a:lnTo>
                  <a:lnTo>
                    <a:pt x="256929" y="5975"/>
                  </a:lnTo>
                  <a:lnTo>
                    <a:pt x="257092" y="6027"/>
                  </a:lnTo>
                  <a:lnTo>
                    <a:pt x="257219" y="6078"/>
                  </a:lnTo>
                  <a:lnTo>
                    <a:pt x="257393" y="6169"/>
                  </a:lnTo>
                  <a:lnTo>
                    <a:pt x="257556" y="6259"/>
                  </a:lnTo>
                  <a:lnTo>
                    <a:pt x="257683" y="6311"/>
                  </a:lnTo>
                </a:path>
                <a:path w="925195" h="787400">
                  <a:moveTo>
                    <a:pt x="257683" y="6311"/>
                  </a:moveTo>
                  <a:lnTo>
                    <a:pt x="257846" y="6402"/>
                  </a:lnTo>
                  <a:lnTo>
                    <a:pt x="258020" y="6492"/>
                  </a:lnTo>
                  <a:lnTo>
                    <a:pt x="258147" y="6544"/>
                  </a:lnTo>
                  <a:lnTo>
                    <a:pt x="258310" y="6634"/>
                  </a:lnTo>
                  <a:lnTo>
                    <a:pt x="258484" y="6738"/>
                  </a:lnTo>
                  <a:lnTo>
                    <a:pt x="258611" y="6738"/>
                  </a:lnTo>
                  <a:lnTo>
                    <a:pt x="258774" y="6828"/>
                  </a:lnTo>
                  <a:lnTo>
                    <a:pt x="258948" y="6919"/>
                  </a:lnTo>
                  <a:lnTo>
                    <a:pt x="259075" y="6971"/>
                  </a:lnTo>
                  <a:lnTo>
                    <a:pt x="259238" y="7061"/>
                  </a:lnTo>
                  <a:lnTo>
                    <a:pt x="259412" y="7152"/>
                  </a:lnTo>
                  <a:lnTo>
                    <a:pt x="259621" y="7255"/>
                  </a:lnTo>
                  <a:lnTo>
                    <a:pt x="259783" y="7346"/>
                  </a:lnTo>
                  <a:lnTo>
                    <a:pt x="259992" y="7436"/>
                  </a:lnTo>
                  <a:lnTo>
                    <a:pt x="260166" y="7540"/>
                  </a:lnTo>
                  <a:lnTo>
                    <a:pt x="260328" y="7630"/>
                  </a:lnTo>
                  <a:lnTo>
                    <a:pt x="260456" y="7669"/>
                  </a:lnTo>
                  <a:lnTo>
                    <a:pt x="260630" y="7811"/>
                  </a:lnTo>
                  <a:lnTo>
                    <a:pt x="260792" y="7915"/>
                  </a:lnTo>
                  <a:lnTo>
                    <a:pt x="260920" y="7954"/>
                  </a:lnTo>
                  <a:lnTo>
                    <a:pt x="261094" y="8057"/>
                  </a:lnTo>
                  <a:lnTo>
                    <a:pt x="261256" y="8148"/>
                  </a:lnTo>
                  <a:lnTo>
                    <a:pt x="261384" y="8186"/>
                  </a:lnTo>
                  <a:lnTo>
                    <a:pt x="261546" y="8290"/>
                  </a:lnTo>
                  <a:lnTo>
                    <a:pt x="261720" y="8381"/>
                  </a:lnTo>
                  <a:lnTo>
                    <a:pt x="261848" y="8432"/>
                  </a:lnTo>
                  <a:lnTo>
                    <a:pt x="262010" y="8575"/>
                  </a:lnTo>
                  <a:lnTo>
                    <a:pt x="262184" y="8665"/>
                  </a:lnTo>
                  <a:lnTo>
                    <a:pt x="262312" y="8717"/>
                  </a:lnTo>
                  <a:lnTo>
                    <a:pt x="262474" y="8807"/>
                  </a:lnTo>
                  <a:lnTo>
                    <a:pt x="262648" y="8898"/>
                  </a:lnTo>
                  <a:lnTo>
                    <a:pt x="262776" y="8950"/>
                  </a:lnTo>
                  <a:lnTo>
                    <a:pt x="262938" y="9092"/>
                  </a:lnTo>
                  <a:lnTo>
                    <a:pt x="263112" y="9182"/>
                  </a:lnTo>
                  <a:lnTo>
                    <a:pt x="263321" y="9273"/>
                  </a:lnTo>
                  <a:lnTo>
                    <a:pt x="263483" y="9363"/>
                  </a:lnTo>
                  <a:lnTo>
                    <a:pt x="263692" y="9506"/>
                  </a:lnTo>
                  <a:lnTo>
                    <a:pt x="263866" y="9609"/>
                  </a:lnTo>
                  <a:lnTo>
                    <a:pt x="264029" y="9700"/>
                  </a:lnTo>
                  <a:lnTo>
                    <a:pt x="264156" y="9751"/>
                  </a:lnTo>
                  <a:lnTo>
                    <a:pt x="264330" y="9881"/>
                  </a:lnTo>
                  <a:lnTo>
                    <a:pt x="264493" y="9984"/>
                  </a:lnTo>
                  <a:lnTo>
                    <a:pt x="264620" y="10023"/>
                  </a:lnTo>
                  <a:lnTo>
                    <a:pt x="264794" y="10165"/>
                  </a:lnTo>
                  <a:lnTo>
                    <a:pt x="264957" y="10269"/>
                  </a:lnTo>
                  <a:lnTo>
                    <a:pt x="265084" y="10308"/>
                  </a:lnTo>
                  <a:lnTo>
                    <a:pt x="265247" y="10450"/>
                  </a:lnTo>
                  <a:lnTo>
                    <a:pt x="265421" y="10540"/>
                  </a:lnTo>
                  <a:lnTo>
                    <a:pt x="265548" y="10592"/>
                  </a:lnTo>
                  <a:lnTo>
                    <a:pt x="265711" y="10734"/>
                  </a:lnTo>
                  <a:lnTo>
                    <a:pt x="265885" y="10825"/>
                  </a:lnTo>
                  <a:lnTo>
                    <a:pt x="266012" y="10877"/>
                  </a:lnTo>
                  <a:lnTo>
                    <a:pt x="266175" y="11019"/>
                  </a:lnTo>
                  <a:lnTo>
                    <a:pt x="266349" y="11110"/>
                  </a:lnTo>
                  <a:lnTo>
                    <a:pt x="266476" y="11200"/>
                  </a:lnTo>
                  <a:lnTo>
                    <a:pt x="266639" y="11304"/>
                  </a:lnTo>
                  <a:lnTo>
                    <a:pt x="266813" y="11446"/>
                  </a:lnTo>
                  <a:lnTo>
                    <a:pt x="267021" y="11536"/>
                  </a:lnTo>
                  <a:lnTo>
                    <a:pt x="267184" y="11679"/>
                  </a:lnTo>
                  <a:lnTo>
                    <a:pt x="267393" y="11769"/>
                  </a:lnTo>
                  <a:lnTo>
                    <a:pt x="267567" y="11911"/>
                  </a:lnTo>
                  <a:lnTo>
                    <a:pt x="267729" y="12002"/>
                  </a:lnTo>
                  <a:lnTo>
                    <a:pt x="267857" y="12105"/>
                  </a:lnTo>
                  <a:lnTo>
                    <a:pt x="268031" y="12196"/>
                  </a:lnTo>
                  <a:lnTo>
                    <a:pt x="268193" y="12338"/>
                  </a:lnTo>
                  <a:lnTo>
                    <a:pt x="268321" y="12377"/>
                  </a:lnTo>
                  <a:lnTo>
                    <a:pt x="268495" y="12519"/>
                  </a:lnTo>
                  <a:lnTo>
                    <a:pt x="268657" y="12623"/>
                  </a:lnTo>
                  <a:lnTo>
                    <a:pt x="268785" y="12713"/>
                  </a:lnTo>
                  <a:lnTo>
                    <a:pt x="268947" y="12804"/>
                  </a:lnTo>
                  <a:lnTo>
                    <a:pt x="269121" y="12946"/>
                  </a:lnTo>
                  <a:lnTo>
                    <a:pt x="269249" y="12998"/>
                  </a:lnTo>
                  <a:lnTo>
                    <a:pt x="269411" y="13140"/>
                  </a:lnTo>
                  <a:lnTo>
                    <a:pt x="269585" y="13282"/>
                  </a:lnTo>
                  <a:lnTo>
                    <a:pt x="269713" y="13321"/>
                  </a:lnTo>
                  <a:lnTo>
                    <a:pt x="269875" y="13463"/>
                  </a:lnTo>
                  <a:lnTo>
                    <a:pt x="270049" y="13554"/>
                  </a:lnTo>
                  <a:lnTo>
                    <a:pt x="270177" y="13657"/>
                  </a:lnTo>
                  <a:lnTo>
                    <a:pt x="270339" y="13800"/>
                  </a:lnTo>
                  <a:lnTo>
                    <a:pt x="270513" y="13890"/>
                  </a:lnTo>
                  <a:lnTo>
                    <a:pt x="270722" y="14033"/>
                  </a:lnTo>
                  <a:lnTo>
                    <a:pt x="270884" y="14175"/>
                  </a:lnTo>
                  <a:lnTo>
                    <a:pt x="271093" y="14317"/>
                  </a:lnTo>
                  <a:lnTo>
                    <a:pt x="271267" y="14408"/>
                  </a:lnTo>
                  <a:lnTo>
                    <a:pt x="271429" y="14550"/>
                  </a:lnTo>
                  <a:lnTo>
                    <a:pt x="271557" y="14640"/>
                  </a:lnTo>
                  <a:lnTo>
                    <a:pt x="271731" y="14783"/>
                  </a:lnTo>
                  <a:lnTo>
                    <a:pt x="271893" y="14873"/>
                  </a:lnTo>
                  <a:lnTo>
                    <a:pt x="272021" y="14977"/>
                  </a:lnTo>
                  <a:lnTo>
                    <a:pt x="272195" y="15106"/>
                  </a:lnTo>
                  <a:lnTo>
                    <a:pt x="272357" y="15248"/>
                  </a:lnTo>
                  <a:lnTo>
                    <a:pt x="272485" y="15300"/>
                  </a:lnTo>
                  <a:lnTo>
                    <a:pt x="272647" y="15442"/>
                  </a:lnTo>
                  <a:lnTo>
                    <a:pt x="272821" y="15585"/>
                  </a:lnTo>
                  <a:lnTo>
                    <a:pt x="272949" y="15623"/>
                  </a:lnTo>
                  <a:lnTo>
                    <a:pt x="273111" y="15766"/>
                  </a:lnTo>
                  <a:lnTo>
                    <a:pt x="273285" y="15908"/>
                  </a:lnTo>
                  <a:lnTo>
                    <a:pt x="273413" y="16011"/>
                  </a:lnTo>
                  <a:lnTo>
                    <a:pt x="273575" y="16154"/>
                  </a:lnTo>
                  <a:lnTo>
                    <a:pt x="273749" y="16283"/>
                  </a:lnTo>
                  <a:lnTo>
                    <a:pt x="273877" y="16335"/>
                  </a:lnTo>
                  <a:lnTo>
                    <a:pt x="274039" y="16477"/>
                  </a:lnTo>
                  <a:lnTo>
                    <a:pt x="274213" y="16619"/>
                  </a:lnTo>
                  <a:lnTo>
                    <a:pt x="274422" y="16762"/>
                  </a:lnTo>
                  <a:lnTo>
                    <a:pt x="274585" y="16904"/>
                  </a:lnTo>
                  <a:lnTo>
                    <a:pt x="274793" y="17046"/>
                  </a:lnTo>
                  <a:lnTo>
                    <a:pt x="274967" y="17188"/>
                  </a:lnTo>
                  <a:lnTo>
                    <a:pt x="275130" y="17318"/>
                  </a:lnTo>
                  <a:lnTo>
                    <a:pt x="275257" y="17421"/>
                  </a:lnTo>
                  <a:lnTo>
                    <a:pt x="275431" y="17563"/>
                  </a:lnTo>
                  <a:lnTo>
                    <a:pt x="275594" y="17706"/>
                  </a:lnTo>
                  <a:lnTo>
                    <a:pt x="275721" y="17796"/>
                  </a:lnTo>
                  <a:lnTo>
                    <a:pt x="275895" y="17938"/>
                  </a:lnTo>
                  <a:lnTo>
                    <a:pt x="276058" y="18081"/>
                  </a:lnTo>
                </a:path>
                <a:path w="925195" h="787400">
                  <a:moveTo>
                    <a:pt x="276058" y="18081"/>
                  </a:moveTo>
                  <a:lnTo>
                    <a:pt x="276185" y="18171"/>
                  </a:lnTo>
                  <a:lnTo>
                    <a:pt x="276348" y="18314"/>
                  </a:lnTo>
                  <a:lnTo>
                    <a:pt x="276522" y="18456"/>
                  </a:lnTo>
                  <a:lnTo>
                    <a:pt x="276649" y="18546"/>
                  </a:lnTo>
                  <a:lnTo>
                    <a:pt x="276812" y="18689"/>
                  </a:lnTo>
                  <a:lnTo>
                    <a:pt x="276986" y="18831"/>
                  </a:lnTo>
                  <a:lnTo>
                    <a:pt x="277113" y="18921"/>
                  </a:lnTo>
                  <a:lnTo>
                    <a:pt x="277276" y="19064"/>
                  </a:lnTo>
                  <a:lnTo>
                    <a:pt x="277450" y="19206"/>
                  </a:lnTo>
                  <a:lnTo>
                    <a:pt x="277577" y="19297"/>
                  </a:lnTo>
                  <a:lnTo>
                    <a:pt x="277740" y="19439"/>
                  </a:lnTo>
                  <a:lnTo>
                    <a:pt x="277914" y="19581"/>
                  </a:lnTo>
                  <a:lnTo>
                    <a:pt x="278123" y="19723"/>
                  </a:lnTo>
                  <a:lnTo>
                    <a:pt x="278285" y="19917"/>
                  </a:lnTo>
                  <a:lnTo>
                    <a:pt x="278494" y="20060"/>
                  </a:lnTo>
                  <a:lnTo>
                    <a:pt x="278668" y="20189"/>
                  </a:lnTo>
                  <a:lnTo>
                    <a:pt x="278830" y="20383"/>
                  </a:lnTo>
                  <a:lnTo>
                    <a:pt x="278958" y="20435"/>
                  </a:lnTo>
                  <a:lnTo>
                    <a:pt x="279132" y="20616"/>
                  </a:lnTo>
                  <a:lnTo>
                    <a:pt x="279294" y="20758"/>
                  </a:lnTo>
                  <a:lnTo>
                    <a:pt x="279422" y="20849"/>
                  </a:lnTo>
                  <a:lnTo>
                    <a:pt x="279596" y="20991"/>
                  </a:lnTo>
                  <a:lnTo>
                    <a:pt x="279758" y="21185"/>
                  </a:lnTo>
                  <a:lnTo>
                    <a:pt x="279886" y="21237"/>
                  </a:lnTo>
                  <a:lnTo>
                    <a:pt x="280048" y="21418"/>
                  </a:lnTo>
                  <a:lnTo>
                    <a:pt x="280222" y="21560"/>
                  </a:lnTo>
                  <a:lnTo>
                    <a:pt x="280350" y="21650"/>
                  </a:lnTo>
                  <a:lnTo>
                    <a:pt x="280512" y="21793"/>
                  </a:lnTo>
                  <a:lnTo>
                    <a:pt x="280686" y="21987"/>
                  </a:lnTo>
                  <a:lnTo>
                    <a:pt x="280814" y="22026"/>
                  </a:lnTo>
                  <a:lnTo>
                    <a:pt x="280976" y="22220"/>
                  </a:lnTo>
                  <a:lnTo>
                    <a:pt x="281150" y="22362"/>
                  </a:lnTo>
                  <a:lnTo>
                    <a:pt x="281278" y="22452"/>
                  </a:lnTo>
                  <a:lnTo>
                    <a:pt x="281440" y="22646"/>
                  </a:lnTo>
                  <a:lnTo>
                    <a:pt x="281614" y="22789"/>
                  </a:lnTo>
                  <a:lnTo>
                    <a:pt x="281823" y="22970"/>
                  </a:lnTo>
                  <a:lnTo>
                    <a:pt x="281985" y="23112"/>
                  </a:lnTo>
                  <a:lnTo>
                    <a:pt x="282194" y="23306"/>
                  </a:lnTo>
                  <a:lnTo>
                    <a:pt x="282368" y="23448"/>
                  </a:lnTo>
                  <a:lnTo>
                    <a:pt x="282531" y="23629"/>
                  </a:lnTo>
                  <a:lnTo>
                    <a:pt x="282658" y="23720"/>
                  </a:lnTo>
                  <a:lnTo>
                    <a:pt x="282832" y="23862"/>
                  </a:lnTo>
                  <a:lnTo>
                    <a:pt x="282995" y="24056"/>
                  </a:lnTo>
                  <a:lnTo>
                    <a:pt x="283122" y="24147"/>
                  </a:lnTo>
                  <a:lnTo>
                    <a:pt x="283296" y="24289"/>
                  </a:lnTo>
                  <a:lnTo>
                    <a:pt x="283459" y="24483"/>
                  </a:lnTo>
                  <a:lnTo>
                    <a:pt x="283586" y="24573"/>
                  </a:lnTo>
                  <a:lnTo>
                    <a:pt x="283749" y="24716"/>
                  </a:lnTo>
                  <a:lnTo>
                    <a:pt x="283923" y="24897"/>
                  </a:lnTo>
                  <a:lnTo>
                    <a:pt x="284050" y="25000"/>
                  </a:lnTo>
                  <a:lnTo>
                    <a:pt x="284213" y="25181"/>
                  </a:lnTo>
                  <a:lnTo>
                    <a:pt x="284387" y="25324"/>
                  </a:lnTo>
                  <a:lnTo>
                    <a:pt x="284514" y="25414"/>
                  </a:lnTo>
                  <a:lnTo>
                    <a:pt x="284677" y="25608"/>
                  </a:lnTo>
                  <a:lnTo>
                    <a:pt x="284851" y="25802"/>
                  </a:lnTo>
                  <a:lnTo>
                    <a:pt x="284978" y="25893"/>
                  </a:lnTo>
                  <a:lnTo>
                    <a:pt x="285141" y="26035"/>
                  </a:lnTo>
                  <a:lnTo>
                    <a:pt x="285315" y="26216"/>
                  </a:lnTo>
                  <a:lnTo>
                    <a:pt x="285523" y="26410"/>
                  </a:lnTo>
                  <a:lnTo>
                    <a:pt x="285686" y="26591"/>
                  </a:lnTo>
                  <a:lnTo>
                    <a:pt x="285895" y="26733"/>
                  </a:lnTo>
                  <a:lnTo>
                    <a:pt x="286069" y="26927"/>
                  </a:lnTo>
                  <a:lnTo>
                    <a:pt x="286231" y="27108"/>
                  </a:lnTo>
                  <a:lnTo>
                    <a:pt x="286359" y="27212"/>
                  </a:lnTo>
                  <a:lnTo>
                    <a:pt x="286533" y="27393"/>
                  </a:lnTo>
                  <a:lnTo>
                    <a:pt x="286695" y="27587"/>
                  </a:lnTo>
                  <a:lnTo>
                    <a:pt x="286823" y="27678"/>
                  </a:lnTo>
                  <a:lnTo>
                    <a:pt x="286997" y="27872"/>
                  </a:lnTo>
                  <a:lnTo>
                    <a:pt x="287159" y="28014"/>
                  </a:lnTo>
                  <a:lnTo>
                    <a:pt x="287287" y="28104"/>
                  </a:lnTo>
                  <a:lnTo>
                    <a:pt x="287449" y="28285"/>
                  </a:lnTo>
                  <a:lnTo>
                    <a:pt x="287623" y="28479"/>
                  </a:lnTo>
                  <a:lnTo>
                    <a:pt x="287751" y="28570"/>
                  </a:lnTo>
                  <a:lnTo>
                    <a:pt x="287913" y="28764"/>
                  </a:lnTo>
                  <a:lnTo>
                    <a:pt x="288087" y="28945"/>
                  </a:lnTo>
                  <a:lnTo>
                    <a:pt x="288215" y="29048"/>
                  </a:lnTo>
                  <a:lnTo>
                    <a:pt x="288377" y="29230"/>
                  </a:lnTo>
                  <a:lnTo>
                    <a:pt x="288551" y="29424"/>
                  </a:lnTo>
                  <a:lnTo>
                    <a:pt x="288679" y="29514"/>
                  </a:lnTo>
                  <a:lnTo>
                    <a:pt x="288841" y="29708"/>
                  </a:lnTo>
                  <a:lnTo>
                    <a:pt x="289015" y="29889"/>
                  </a:lnTo>
                  <a:lnTo>
                    <a:pt x="289224" y="30083"/>
                  </a:lnTo>
                  <a:lnTo>
                    <a:pt x="289386" y="30264"/>
                  </a:lnTo>
                  <a:lnTo>
                    <a:pt x="289595" y="30458"/>
                  </a:lnTo>
                  <a:lnTo>
                    <a:pt x="289769" y="30639"/>
                  </a:lnTo>
                  <a:lnTo>
                    <a:pt x="289931" y="30833"/>
                  </a:lnTo>
                  <a:lnTo>
                    <a:pt x="290059" y="30924"/>
                  </a:lnTo>
                  <a:lnTo>
                    <a:pt x="290233" y="31118"/>
                  </a:lnTo>
                  <a:lnTo>
                    <a:pt x="290395" y="31299"/>
                  </a:lnTo>
                  <a:lnTo>
                    <a:pt x="290523" y="31441"/>
                  </a:lnTo>
                  <a:lnTo>
                    <a:pt x="290697" y="31635"/>
                  </a:lnTo>
                  <a:lnTo>
                    <a:pt x="290859" y="31816"/>
                  </a:lnTo>
                  <a:lnTo>
                    <a:pt x="290987" y="31920"/>
                  </a:lnTo>
                  <a:lnTo>
                    <a:pt x="291149" y="32101"/>
                  </a:lnTo>
                  <a:lnTo>
                    <a:pt x="291323" y="32295"/>
                  </a:lnTo>
                  <a:lnTo>
                    <a:pt x="291451" y="32385"/>
                  </a:lnTo>
                  <a:lnTo>
                    <a:pt x="291613" y="32579"/>
                  </a:lnTo>
                  <a:lnTo>
                    <a:pt x="291706" y="32722"/>
                  </a:lnTo>
                  <a:lnTo>
                    <a:pt x="291915" y="32903"/>
                  </a:lnTo>
                  <a:lnTo>
                    <a:pt x="292077" y="33097"/>
                  </a:lnTo>
                  <a:lnTo>
                    <a:pt x="292251" y="33278"/>
                  </a:lnTo>
                  <a:lnTo>
                    <a:pt x="292379" y="33381"/>
                  </a:lnTo>
                  <a:lnTo>
                    <a:pt x="292541" y="33562"/>
                  </a:lnTo>
                  <a:lnTo>
                    <a:pt x="292623" y="33705"/>
                  </a:lnTo>
                  <a:lnTo>
                    <a:pt x="292831" y="33899"/>
                  </a:lnTo>
                  <a:lnTo>
                    <a:pt x="293005" y="34080"/>
                  </a:lnTo>
                  <a:lnTo>
                    <a:pt x="293168" y="34274"/>
                  </a:lnTo>
                  <a:lnTo>
                    <a:pt x="293295" y="34416"/>
                  </a:lnTo>
                  <a:lnTo>
                    <a:pt x="293469" y="34597"/>
                  </a:lnTo>
                  <a:lnTo>
                    <a:pt x="293632" y="34791"/>
                  </a:lnTo>
                  <a:lnTo>
                    <a:pt x="293759" y="34882"/>
                  </a:lnTo>
                  <a:lnTo>
                    <a:pt x="293841" y="35024"/>
                  </a:lnTo>
                  <a:lnTo>
                    <a:pt x="294015" y="35205"/>
                  </a:lnTo>
                  <a:lnTo>
                    <a:pt x="294223" y="35399"/>
                  </a:lnTo>
                  <a:lnTo>
                    <a:pt x="294397" y="35632"/>
                  </a:lnTo>
                </a:path>
                <a:path w="925195" h="787400">
                  <a:moveTo>
                    <a:pt x="294479" y="35722"/>
                  </a:moveTo>
                  <a:lnTo>
                    <a:pt x="294606" y="35826"/>
                  </a:lnTo>
                  <a:lnTo>
                    <a:pt x="294769" y="36007"/>
                  </a:lnTo>
                  <a:lnTo>
                    <a:pt x="294850" y="36149"/>
                  </a:lnTo>
                  <a:lnTo>
                    <a:pt x="295070" y="36343"/>
                  </a:lnTo>
                  <a:lnTo>
                    <a:pt x="295233" y="36524"/>
                  </a:lnTo>
                  <a:lnTo>
                    <a:pt x="295314" y="36666"/>
                  </a:lnTo>
                  <a:lnTo>
                    <a:pt x="295523" y="36860"/>
                  </a:lnTo>
                  <a:lnTo>
                    <a:pt x="295697" y="37041"/>
                  </a:lnTo>
                  <a:lnTo>
                    <a:pt x="295778" y="37184"/>
                  </a:lnTo>
                  <a:lnTo>
                    <a:pt x="295987" y="37378"/>
                  </a:lnTo>
                  <a:lnTo>
                    <a:pt x="296161" y="37611"/>
                  </a:lnTo>
                  <a:lnTo>
                    <a:pt x="296323" y="37805"/>
                  </a:lnTo>
                  <a:lnTo>
                    <a:pt x="296451" y="37895"/>
                  </a:lnTo>
                  <a:lnTo>
                    <a:pt x="296532" y="38037"/>
                  </a:lnTo>
                  <a:lnTo>
                    <a:pt x="296706" y="38218"/>
                  </a:lnTo>
                  <a:lnTo>
                    <a:pt x="296915" y="38464"/>
                  </a:lnTo>
                  <a:lnTo>
                    <a:pt x="297089" y="38645"/>
                  </a:lnTo>
                  <a:lnTo>
                    <a:pt x="297251" y="38878"/>
                  </a:lnTo>
                  <a:lnTo>
                    <a:pt x="297379" y="38982"/>
                  </a:lnTo>
                  <a:lnTo>
                    <a:pt x="297541" y="39214"/>
                  </a:lnTo>
                  <a:lnTo>
                    <a:pt x="297715" y="39395"/>
                  </a:lnTo>
                  <a:lnTo>
                    <a:pt x="297843" y="39499"/>
                  </a:lnTo>
                  <a:lnTo>
                    <a:pt x="297924" y="39641"/>
                  </a:lnTo>
                  <a:lnTo>
                    <a:pt x="298098" y="39822"/>
                  </a:lnTo>
                  <a:lnTo>
                    <a:pt x="298179" y="39964"/>
                  </a:lnTo>
                  <a:lnTo>
                    <a:pt x="298307" y="40055"/>
                  </a:lnTo>
                  <a:lnTo>
                    <a:pt x="298469" y="40288"/>
                  </a:lnTo>
                  <a:lnTo>
                    <a:pt x="298643" y="40482"/>
                  </a:lnTo>
                  <a:lnTo>
                    <a:pt x="298771" y="40624"/>
                  </a:lnTo>
                  <a:lnTo>
                    <a:pt x="298933" y="40818"/>
                  </a:lnTo>
                  <a:lnTo>
                    <a:pt x="299107" y="41051"/>
                  </a:lnTo>
                  <a:lnTo>
                    <a:pt x="299316" y="41284"/>
                  </a:lnTo>
                  <a:lnTo>
                    <a:pt x="299478" y="41465"/>
                  </a:lnTo>
                  <a:lnTo>
                    <a:pt x="299560" y="41607"/>
                  </a:lnTo>
                  <a:lnTo>
                    <a:pt x="299687" y="41711"/>
                  </a:lnTo>
                  <a:lnTo>
                    <a:pt x="299861" y="41943"/>
                  </a:lnTo>
                  <a:lnTo>
                    <a:pt x="300024" y="42124"/>
                  </a:lnTo>
                  <a:lnTo>
                    <a:pt x="300151" y="42267"/>
                  </a:lnTo>
                  <a:lnTo>
                    <a:pt x="300325" y="42461"/>
                  </a:lnTo>
                  <a:lnTo>
                    <a:pt x="300406" y="42603"/>
                  </a:lnTo>
                  <a:lnTo>
                    <a:pt x="300615" y="42836"/>
                  </a:lnTo>
                  <a:lnTo>
                    <a:pt x="300789" y="43030"/>
                  </a:lnTo>
                  <a:lnTo>
                    <a:pt x="300870" y="43159"/>
                  </a:lnTo>
                  <a:lnTo>
                    <a:pt x="301079" y="43405"/>
                  </a:lnTo>
                  <a:lnTo>
                    <a:pt x="301242" y="43586"/>
                  </a:lnTo>
                  <a:lnTo>
                    <a:pt x="301334" y="43728"/>
                  </a:lnTo>
                  <a:lnTo>
                    <a:pt x="301543" y="43961"/>
                  </a:lnTo>
                  <a:lnTo>
                    <a:pt x="301706" y="44155"/>
                  </a:lnTo>
                  <a:lnTo>
                    <a:pt x="301798" y="44297"/>
                  </a:lnTo>
                  <a:lnTo>
                    <a:pt x="302007" y="44530"/>
                  </a:lnTo>
                  <a:lnTo>
                    <a:pt x="302170" y="44763"/>
                  </a:lnTo>
                  <a:lnTo>
                    <a:pt x="302344" y="44957"/>
                  </a:lnTo>
                  <a:lnTo>
                    <a:pt x="302471" y="45099"/>
                  </a:lnTo>
                  <a:lnTo>
                    <a:pt x="302634" y="45332"/>
                  </a:lnTo>
                  <a:lnTo>
                    <a:pt x="302808" y="45565"/>
                  </a:lnTo>
                  <a:lnTo>
                    <a:pt x="303016" y="45798"/>
                  </a:lnTo>
                  <a:lnTo>
                    <a:pt x="303179" y="45992"/>
                  </a:lnTo>
                  <a:lnTo>
                    <a:pt x="303260" y="46134"/>
                  </a:lnTo>
                  <a:lnTo>
                    <a:pt x="303388" y="46224"/>
                  </a:lnTo>
                  <a:lnTo>
                    <a:pt x="303480" y="46367"/>
                  </a:lnTo>
                  <a:lnTo>
                    <a:pt x="303643" y="46599"/>
                  </a:lnTo>
                  <a:lnTo>
                    <a:pt x="303852" y="46832"/>
                  </a:lnTo>
                  <a:lnTo>
                    <a:pt x="304026" y="47078"/>
                  </a:lnTo>
                  <a:lnTo>
                    <a:pt x="304188" y="47311"/>
                  </a:lnTo>
                  <a:lnTo>
                    <a:pt x="304316" y="47401"/>
                  </a:lnTo>
                  <a:lnTo>
                    <a:pt x="304397" y="47544"/>
                  </a:lnTo>
                  <a:lnTo>
                    <a:pt x="304571" y="47776"/>
                  </a:lnTo>
                  <a:lnTo>
                    <a:pt x="304780" y="48009"/>
                  </a:lnTo>
                  <a:lnTo>
                    <a:pt x="304942" y="48255"/>
                  </a:lnTo>
                  <a:lnTo>
                    <a:pt x="305116" y="48488"/>
                  </a:lnTo>
                  <a:lnTo>
                    <a:pt x="305244" y="48578"/>
                  </a:lnTo>
                  <a:lnTo>
                    <a:pt x="305325" y="48721"/>
                  </a:lnTo>
                  <a:lnTo>
                    <a:pt x="305499" y="48953"/>
                  </a:lnTo>
                  <a:lnTo>
                    <a:pt x="305580" y="49096"/>
                  </a:lnTo>
                  <a:lnTo>
                    <a:pt x="305708" y="49186"/>
                  </a:lnTo>
                  <a:lnTo>
                    <a:pt x="305789" y="49328"/>
                  </a:lnTo>
                  <a:lnTo>
                    <a:pt x="305951" y="49561"/>
                  </a:lnTo>
                  <a:lnTo>
                    <a:pt x="306172" y="49807"/>
                  </a:lnTo>
                  <a:lnTo>
                    <a:pt x="306334" y="50040"/>
                  </a:lnTo>
                  <a:lnTo>
                    <a:pt x="306415" y="50182"/>
                  </a:lnTo>
                  <a:lnTo>
                    <a:pt x="306624" y="50415"/>
                  </a:lnTo>
                  <a:lnTo>
                    <a:pt x="306798" y="50648"/>
                  </a:lnTo>
                  <a:lnTo>
                    <a:pt x="306960" y="50880"/>
                  </a:lnTo>
                  <a:lnTo>
                    <a:pt x="307088" y="51023"/>
                  </a:lnTo>
                  <a:lnTo>
                    <a:pt x="307262" y="51256"/>
                  </a:lnTo>
                  <a:lnTo>
                    <a:pt x="307424" y="51501"/>
                  </a:lnTo>
                  <a:lnTo>
                    <a:pt x="307552" y="51644"/>
                  </a:lnTo>
                  <a:lnTo>
                    <a:pt x="307726" y="51876"/>
                  </a:lnTo>
                  <a:lnTo>
                    <a:pt x="307888" y="52109"/>
                  </a:lnTo>
                  <a:lnTo>
                    <a:pt x="308016" y="52251"/>
                  </a:lnTo>
                  <a:lnTo>
                    <a:pt x="308190" y="52484"/>
                  </a:lnTo>
                  <a:lnTo>
                    <a:pt x="308352" y="52717"/>
                  </a:lnTo>
                  <a:lnTo>
                    <a:pt x="308480" y="52859"/>
                  </a:lnTo>
                  <a:lnTo>
                    <a:pt x="308642" y="53092"/>
                  </a:lnTo>
                  <a:lnTo>
                    <a:pt x="308735" y="53234"/>
                  </a:lnTo>
                  <a:lnTo>
                    <a:pt x="308944" y="53480"/>
                  </a:lnTo>
                  <a:lnTo>
                    <a:pt x="309106" y="53713"/>
                  </a:lnTo>
                  <a:lnTo>
                    <a:pt x="309199" y="53855"/>
                  </a:lnTo>
                  <a:lnTo>
                    <a:pt x="309408" y="54088"/>
                  </a:lnTo>
                  <a:lnTo>
                    <a:pt x="309489" y="54230"/>
                  </a:lnTo>
                  <a:lnTo>
                    <a:pt x="309652" y="54463"/>
                  </a:lnTo>
                  <a:lnTo>
                    <a:pt x="309744" y="54605"/>
                  </a:lnTo>
                  <a:lnTo>
                    <a:pt x="309872" y="54696"/>
                  </a:lnTo>
                  <a:lnTo>
                    <a:pt x="309953" y="54838"/>
                  </a:lnTo>
                  <a:lnTo>
                    <a:pt x="310034" y="54980"/>
                  </a:lnTo>
                  <a:lnTo>
                    <a:pt x="310208" y="55213"/>
                  </a:lnTo>
                  <a:lnTo>
                    <a:pt x="310324" y="55356"/>
                  </a:lnTo>
                  <a:lnTo>
                    <a:pt x="310417" y="55498"/>
                  </a:lnTo>
                  <a:lnTo>
                    <a:pt x="310580" y="55731"/>
                  </a:lnTo>
                  <a:lnTo>
                    <a:pt x="310661" y="55873"/>
                  </a:lnTo>
                  <a:lnTo>
                    <a:pt x="310788" y="55963"/>
                  </a:lnTo>
                  <a:lnTo>
                    <a:pt x="310881" y="56106"/>
                  </a:lnTo>
                  <a:lnTo>
                    <a:pt x="310962" y="56248"/>
                  </a:lnTo>
                  <a:lnTo>
                    <a:pt x="311125" y="56481"/>
                  </a:lnTo>
                  <a:lnTo>
                    <a:pt x="311252" y="56623"/>
                  </a:lnTo>
                  <a:lnTo>
                    <a:pt x="311334" y="56765"/>
                  </a:lnTo>
                  <a:lnTo>
                    <a:pt x="311508" y="56998"/>
                  </a:lnTo>
                  <a:lnTo>
                    <a:pt x="311589" y="57140"/>
                  </a:lnTo>
                  <a:lnTo>
                    <a:pt x="311716" y="57244"/>
                  </a:lnTo>
                  <a:lnTo>
                    <a:pt x="311798" y="57386"/>
                  </a:lnTo>
                  <a:lnTo>
                    <a:pt x="311890" y="57515"/>
                  </a:lnTo>
                  <a:lnTo>
                    <a:pt x="311972" y="57658"/>
                  </a:lnTo>
                  <a:lnTo>
                    <a:pt x="312180" y="57903"/>
                  </a:lnTo>
                  <a:lnTo>
                    <a:pt x="312262" y="58046"/>
                  </a:lnTo>
                  <a:lnTo>
                    <a:pt x="312343" y="58175"/>
                  </a:lnTo>
                  <a:lnTo>
                    <a:pt x="312517" y="58421"/>
                  </a:lnTo>
                  <a:lnTo>
                    <a:pt x="312644" y="58563"/>
                  </a:lnTo>
                  <a:lnTo>
                    <a:pt x="312726" y="58692"/>
                  </a:lnTo>
                  <a:lnTo>
                    <a:pt x="312900" y="58938"/>
                  </a:lnTo>
                </a:path>
                <a:path w="925195" h="787400">
                  <a:moveTo>
                    <a:pt x="312900" y="58938"/>
                  </a:moveTo>
                  <a:lnTo>
                    <a:pt x="312981" y="59080"/>
                  </a:lnTo>
                  <a:lnTo>
                    <a:pt x="313108" y="59223"/>
                  </a:lnTo>
                  <a:lnTo>
                    <a:pt x="313271" y="59455"/>
                  </a:lnTo>
                  <a:lnTo>
                    <a:pt x="313352" y="59598"/>
                  </a:lnTo>
                  <a:lnTo>
                    <a:pt x="313445" y="59740"/>
                  </a:lnTo>
                  <a:lnTo>
                    <a:pt x="313572" y="59869"/>
                  </a:lnTo>
                  <a:lnTo>
                    <a:pt x="313735" y="60115"/>
                  </a:lnTo>
                  <a:lnTo>
                    <a:pt x="313816" y="60257"/>
                  </a:lnTo>
                  <a:lnTo>
                    <a:pt x="313909" y="60387"/>
                  </a:lnTo>
                  <a:lnTo>
                    <a:pt x="314025" y="60529"/>
                  </a:lnTo>
                  <a:lnTo>
                    <a:pt x="314199" y="60775"/>
                  </a:lnTo>
                  <a:lnTo>
                    <a:pt x="314280" y="60917"/>
                  </a:lnTo>
                  <a:lnTo>
                    <a:pt x="314361" y="61046"/>
                  </a:lnTo>
                  <a:lnTo>
                    <a:pt x="314489" y="61189"/>
                  </a:lnTo>
                  <a:lnTo>
                    <a:pt x="314663" y="61434"/>
                  </a:lnTo>
                  <a:lnTo>
                    <a:pt x="314744" y="61564"/>
                  </a:lnTo>
                  <a:lnTo>
                    <a:pt x="314825" y="61706"/>
                  </a:lnTo>
                  <a:lnTo>
                    <a:pt x="314953" y="61848"/>
                  </a:lnTo>
                  <a:lnTo>
                    <a:pt x="315127" y="62094"/>
                  </a:lnTo>
                  <a:lnTo>
                    <a:pt x="315208" y="62223"/>
                  </a:lnTo>
                  <a:lnTo>
                    <a:pt x="315289" y="62366"/>
                  </a:lnTo>
                  <a:lnTo>
                    <a:pt x="315417" y="62508"/>
                  </a:lnTo>
                  <a:lnTo>
                    <a:pt x="315498" y="62650"/>
                  </a:lnTo>
                  <a:lnTo>
                    <a:pt x="315591" y="62792"/>
                  </a:lnTo>
                  <a:lnTo>
                    <a:pt x="315753" y="63025"/>
                  </a:lnTo>
                  <a:lnTo>
                    <a:pt x="315881" y="63167"/>
                  </a:lnTo>
                  <a:lnTo>
                    <a:pt x="315962" y="63310"/>
                  </a:lnTo>
                  <a:lnTo>
                    <a:pt x="316043" y="63452"/>
                  </a:lnTo>
                  <a:lnTo>
                    <a:pt x="316136" y="63594"/>
                  </a:lnTo>
                  <a:lnTo>
                    <a:pt x="316217" y="63737"/>
                  </a:lnTo>
                  <a:lnTo>
                    <a:pt x="316345" y="63827"/>
                  </a:lnTo>
                  <a:lnTo>
                    <a:pt x="316426" y="63969"/>
                  </a:lnTo>
                  <a:lnTo>
                    <a:pt x="316507" y="64112"/>
                  </a:lnTo>
                  <a:lnTo>
                    <a:pt x="316600" y="64254"/>
                  </a:lnTo>
                  <a:lnTo>
                    <a:pt x="316681" y="64396"/>
                  </a:lnTo>
                  <a:lnTo>
                    <a:pt x="316809" y="64538"/>
                  </a:lnTo>
                  <a:lnTo>
                    <a:pt x="316890" y="64681"/>
                  </a:lnTo>
                  <a:lnTo>
                    <a:pt x="316971" y="64823"/>
                  </a:lnTo>
                  <a:lnTo>
                    <a:pt x="317145" y="65056"/>
                  </a:lnTo>
                  <a:lnTo>
                    <a:pt x="317273" y="65198"/>
                  </a:lnTo>
                  <a:lnTo>
                    <a:pt x="317354" y="65340"/>
                  </a:lnTo>
                  <a:lnTo>
                    <a:pt x="317435" y="65483"/>
                  </a:lnTo>
                  <a:lnTo>
                    <a:pt x="317516" y="65612"/>
                  </a:lnTo>
                  <a:lnTo>
                    <a:pt x="317609" y="65754"/>
                  </a:lnTo>
                  <a:lnTo>
                    <a:pt x="317725" y="65896"/>
                  </a:lnTo>
                  <a:lnTo>
                    <a:pt x="317818" y="66039"/>
                  </a:lnTo>
                  <a:lnTo>
                    <a:pt x="317899" y="66181"/>
                  </a:lnTo>
                  <a:lnTo>
                    <a:pt x="318062" y="66414"/>
                  </a:lnTo>
                  <a:lnTo>
                    <a:pt x="318189" y="66556"/>
                  </a:lnTo>
                  <a:lnTo>
                    <a:pt x="318282" y="66698"/>
                  </a:lnTo>
                  <a:lnTo>
                    <a:pt x="318363" y="66841"/>
                  </a:lnTo>
                  <a:lnTo>
                    <a:pt x="318444" y="66983"/>
                  </a:lnTo>
                  <a:lnTo>
                    <a:pt x="318526" y="67125"/>
                  </a:lnTo>
                  <a:lnTo>
                    <a:pt x="318653" y="67267"/>
                  </a:lnTo>
                  <a:lnTo>
                    <a:pt x="318734" y="67410"/>
                  </a:lnTo>
                  <a:lnTo>
                    <a:pt x="318827" y="67552"/>
                  </a:lnTo>
                  <a:lnTo>
                    <a:pt x="318908" y="67694"/>
                  </a:lnTo>
                  <a:lnTo>
                    <a:pt x="318990" y="67836"/>
                  </a:lnTo>
                  <a:lnTo>
                    <a:pt x="319117" y="67966"/>
                  </a:lnTo>
                  <a:lnTo>
                    <a:pt x="319198" y="68108"/>
                  </a:lnTo>
                  <a:lnTo>
                    <a:pt x="319291" y="68250"/>
                  </a:lnTo>
                  <a:lnTo>
                    <a:pt x="319372" y="68393"/>
                  </a:lnTo>
                  <a:lnTo>
                    <a:pt x="319581" y="68625"/>
                  </a:lnTo>
                  <a:lnTo>
                    <a:pt x="319662" y="68768"/>
                  </a:lnTo>
                  <a:lnTo>
                    <a:pt x="319744" y="68910"/>
                  </a:lnTo>
                  <a:lnTo>
                    <a:pt x="319836" y="69052"/>
                  </a:lnTo>
                  <a:lnTo>
                    <a:pt x="319918" y="69195"/>
                  </a:lnTo>
                  <a:lnTo>
                    <a:pt x="320045" y="69337"/>
                  </a:lnTo>
                  <a:lnTo>
                    <a:pt x="320126" y="69479"/>
                  </a:lnTo>
                  <a:lnTo>
                    <a:pt x="320208" y="69621"/>
                  </a:lnTo>
                  <a:lnTo>
                    <a:pt x="320300" y="69764"/>
                  </a:lnTo>
                  <a:lnTo>
                    <a:pt x="320382" y="69906"/>
                  </a:lnTo>
                  <a:lnTo>
                    <a:pt x="320509" y="70048"/>
                  </a:lnTo>
                  <a:lnTo>
                    <a:pt x="320590" y="70177"/>
                  </a:lnTo>
                  <a:lnTo>
                    <a:pt x="320672" y="70320"/>
                  </a:lnTo>
                  <a:lnTo>
                    <a:pt x="320753" y="70462"/>
                  </a:lnTo>
                  <a:lnTo>
                    <a:pt x="320846" y="70604"/>
                  </a:lnTo>
                  <a:lnTo>
                    <a:pt x="320973" y="70747"/>
                  </a:lnTo>
                  <a:lnTo>
                    <a:pt x="321054" y="70889"/>
                  </a:lnTo>
                  <a:lnTo>
                    <a:pt x="321136" y="71031"/>
                  </a:lnTo>
                  <a:lnTo>
                    <a:pt x="321217" y="71173"/>
                  </a:lnTo>
                  <a:lnTo>
                    <a:pt x="321310" y="71316"/>
                  </a:lnTo>
                  <a:lnTo>
                    <a:pt x="321426" y="71458"/>
                  </a:lnTo>
                  <a:lnTo>
                    <a:pt x="321518" y="71600"/>
                  </a:lnTo>
                  <a:lnTo>
                    <a:pt x="321600" y="71742"/>
                  </a:lnTo>
                  <a:lnTo>
                    <a:pt x="321681" y="71885"/>
                  </a:lnTo>
                  <a:lnTo>
                    <a:pt x="321762" y="72014"/>
                  </a:lnTo>
                  <a:lnTo>
                    <a:pt x="321890" y="72156"/>
                  </a:lnTo>
                  <a:lnTo>
                    <a:pt x="321982" y="72299"/>
                  </a:lnTo>
                  <a:lnTo>
                    <a:pt x="322064" y="72441"/>
                  </a:lnTo>
                  <a:lnTo>
                    <a:pt x="322145" y="72635"/>
                  </a:lnTo>
                  <a:lnTo>
                    <a:pt x="322226" y="72777"/>
                  </a:lnTo>
                  <a:lnTo>
                    <a:pt x="322354" y="72919"/>
                  </a:lnTo>
                  <a:lnTo>
                    <a:pt x="322435" y="73049"/>
                  </a:lnTo>
                  <a:lnTo>
                    <a:pt x="322528" y="73191"/>
                  </a:lnTo>
                  <a:lnTo>
                    <a:pt x="322609" y="73333"/>
                  </a:lnTo>
                  <a:lnTo>
                    <a:pt x="322690" y="73476"/>
                  </a:lnTo>
                  <a:lnTo>
                    <a:pt x="322818" y="73618"/>
                  </a:lnTo>
                  <a:lnTo>
                    <a:pt x="322899" y="73760"/>
                  </a:lnTo>
                  <a:lnTo>
                    <a:pt x="322992" y="73902"/>
                  </a:lnTo>
                  <a:lnTo>
                    <a:pt x="323073" y="74045"/>
                  </a:lnTo>
                  <a:lnTo>
                    <a:pt x="323154" y="74187"/>
                  </a:lnTo>
                  <a:lnTo>
                    <a:pt x="323282" y="74329"/>
                  </a:lnTo>
                  <a:lnTo>
                    <a:pt x="323363" y="74471"/>
                  </a:lnTo>
                  <a:lnTo>
                    <a:pt x="323444" y="74614"/>
                  </a:lnTo>
                  <a:lnTo>
                    <a:pt x="323537" y="74756"/>
                  </a:lnTo>
                  <a:lnTo>
                    <a:pt x="323618" y="74937"/>
                  </a:lnTo>
                  <a:lnTo>
                    <a:pt x="323746" y="75079"/>
                  </a:lnTo>
                  <a:lnTo>
                    <a:pt x="323827" y="75222"/>
                  </a:lnTo>
                  <a:lnTo>
                    <a:pt x="323908" y="75364"/>
                  </a:lnTo>
                  <a:lnTo>
                    <a:pt x="324001" y="75506"/>
                  </a:lnTo>
                  <a:lnTo>
                    <a:pt x="324082" y="75648"/>
                  </a:lnTo>
                  <a:lnTo>
                    <a:pt x="324210" y="75791"/>
                  </a:lnTo>
                  <a:lnTo>
                    <a:pt x="324291" y="75920"/>
                  </a:lnTo>
                  <a:lnTo>
                    <a:pt x="324372" y="76062"/>
                  </a:lnTo>
                  <a:lnTo>
                    <a:pt x="324453" y="76205"/>
                  </a:lnTo>
                  <a:lnTo>
                    <a:pt x="324546" y="76347"/>
                  </a:lnTo>
                  <a:lnTo>
                    <a:pt x="324674" y="76541"/>
                  </a:lnTo>
                  <a:lnTo>
                    <a:pt x="324755" y="76683"/>
                  </a:lnTo>
                  <a:lnTo>
                    <a:pt x="324836" y="76825"/>
                  </a:lnTo>
                  <a:lnTo>
                    <a:pt x="324917" y="76968"/>
                  </a:lnTo>
                  <a:lnTo>
                    <a:pt x="325010" y="77097"/>
                  </a:lnTo>
                  <a:lnTo>
                    <a:pt x="325126" y="77239"/>
                  </a:lnTo>
                  <a:lnTo>
                    <a:pt x="325219" y="77382"/>
                  </a:lnTo>
                  <a:lnTo>
                    <a:pt x="325300" y="77524"/>
                  </a:lnTo>
                  <a:lnTo>
                    <a:pt x="325381" y="77718"/>
                  </a:lnTo>
                  <a:lnTo>
                    <a:pt x="325462" y="77860"/>
                  </a:lnTo>
                  <a:lnTo>
                    <a:pt x="325926" y="78558"/>
                  </a:lnTo>
                  <a:lnTo>
                    <a:pt x="326054" y="78752"/>
                  </a:lnTo>
                  <a:lnTo>
                    <a:pt x="326135" y="78895"/>
                  </a:lnTo>
                  <a:lnTo>
                    <a:pt x="326228" y="79037"/>
                  </a:lnTo>
                  <a:lnTo>
                    <a:pt x="326309" y="79179"/>
                  </a:lnTo>
                  <a:lnTo>
                    <a:pt x="326390" y="79322"/>
                  </a:lnTo>
                  <a:lnTo>
                    <a:pt x="326518" y="79451"/>
                  </a:lnTo>
                  <a:lnTo>
                    <a:pt x="326599" y="79645"/>
                  </a:lnTo>
                  <a:lnTo>
                    <a:pt x="326692" y="79787"/>
                  </a:lnTo>
                  <a:lnTo>
                    <a:pt x="326773" y="79929"/>
                  </a:lnTo>
                  <a:lnTo>
                    <a:pt x="326854" y="80072"/>
                  </a:lnTo>
                  <a:lnTo>
                    <a:pt x="326982" y="80214"/>
                  </a:lnTo>
                  <a:lnTo>
                    <a:pt x="327063" y="80356"/>
                  </a:lnTo>
                  <a:lnTo>
                    <a:pt x="327144" y="80537"/>
                  </a:lnTo>
                  <a:lnTo>
                    <a:pt x="327237" y="80680"/>
                  </a:lnTo>
                  <a:lnTo>
                    <a:pt x="327318" y="80822"/>
                  </a:lnTo>
                  <a:lnTo>
                    <a:pt x="327446" y="80964"/>
                  </a:lnTo>
                  <a:lnTo>
                    <a:pt x="327527" y="81106"/>
                  </a:lnTo>
                  <a:lnTo>
                    <a:pt x="327608" y="81287"/>
                  </a:lnTo>
                  <a:lnTo>
                    <a:pt x="327701" y="81430"/>
                  </a:lnTo>
                  <a:lnTo>
                    <a:pt x="327782" y="81572"/>
                  </a:lnTo>
                  <a:lnTo>
                    <a:pt x="327910" y="81714"/>
                  </a:lnTo>
                  <a:lnTo>
                    <a:pt x="327991" y="81857"/>
                  </a:lnTo>
                  <a:lnTo>
                    <a:pt x="328072" y="82051"/>
                  </a:lnTo>
                  <a:lnTo>
                    <a:pt x="328154" y="82193"/>
                  </a:lnTo>
                  <a:lnTo>
                    <a:pt x="328246" y="82322"/>
                  </a:lnTo>
                  <a:lnTo>
                    <a:pt x="328374" y="82464"/>
                  </a:lnTo>
                  <a:lnTo>
                    <a:pt x="328455" y="82607"/>
                  </a:lnTo>
                  <a:lnTo>
                    <a:pt x="328536" y="82801"/>
                  </a:lnTo>
                  <a:lnTo>
                    <a:pt x="328618" y="82943"/>
                  </a:lnTo>
                  <a:lnTo>
                    <a:pt x="328710" y="83085"/>
                  </a:lnTo>
                  <a:lnTo>
                    <a:pt x="328826" y="83228"/>
                  </a:lnTo>
                  <a:lnTo>
                    <a:pt x="328919" y="83409"/>
                  </a:lnTo>
                  <a:lnTo>
                    <a:pt x="329000" y="83551"/>
                  </a:lnTo>
                  <a:lnTo>
                    <a:pt x="329082" y="83693"/>
                  </a:lnTo>
                  <a:lnTo>
                    <a:pt x="329163" y="83835"/>
                  </a:lnTo>
                  <a:lnTo>
                    <a:pt x="329290" y="84016"/>
                  </a:lnTo>
                  <a:lnTo>
                    <a:pt x="329383" y="84159"/>
                  </a:lnTo>
                  <a:lnTo>
                    <a:pt x="329464" y="84301"/>
                  </a:lnTo>
                  <a:lnTo>
                    <a:pt x="329546" y="84443"/>
                  </a:lnTo>
                  <a:lnTo>
                    <a:pt x="329627" y="84637"/>
                  </a:lnTo>
                  <a:lnTo>
                    <a:pt x="329754" y="84780"/>
                  </a:lnTo>
                  <a:lnTo>
                    <a:pt x="329836" y="84922"/>
                  </a:lnTo>
                  <a:lnTo>
                    <a:pt x="329928" y="85064"/>
                  </a:lnTo>
                  <a:lnTo>
                    <a:pt x="330010" y="85245"/>
                  </a:lnTo>
                  <a:lnTo>
                    <a:pt x="330091" y="85387"/>
                  </a:lnTo>
                  <a:lnTo>
                    <a:pt x="330218" y="85530"/>
                  </a:lnTo>
                  <a:lnTo>
                    <a:pt x="330300" y="85672"/>
                  </a:lnTo>
                  <a:lnTo>
                    <a:pt x="330392" y="85853"/>
                  </a:lnTo>
                  <a:lnTo>
                    <a:pt x="330474" y="85995"/>
                  </a:lnTo>
                  <a:lnTo>
                    <a:pt x="330555" y="86138"/>
                  </a:lnTo>
                  <a:lnTo>
                    <a:pt x="330682" y="86280"/>
                  </a:lnTo>
                  <a:lnTo>
                    <a:pt x="330764" y="86474"/>
                  </a:lnTo>
                  <a:lnTo>
                    <a:pt x="330845" y="86616"/>
                  </a:lnTo>
                  <a:lnTo>
                    <a:pt x="330938" y="86758"/>
                  </a:lnTo>
                  <a:lnTo>
                    <a:pt x="331019" y="86939"/>
                  </a:lnTo>
                  <a:lnTo>
                    <a:pt x="331146" y="87082"/>
                  </a:lnTo>
                  <a:lnTo>
                    <a:pt x="331228" y="87224"/>
                  </a:lnTo>
                  <a:lnTo>
                    <a:pt x="331309" y="87405"/>
                  </a:lnTo>
                </a:path>
                <a:path w="925195" h="787400">
                  <a:moveTo>
                    <a:pt x="331309" y="87405"/>
                  </a:moveTo>
                  <a:lnTo>
                    <a:pt x="331402" y="87547"/>
                  </a:lnTo>
                  <a:lnTo>
                    <a:pt x="331483" y="87690"/>
                  </a:lnTo>
                  <a:lnTo>
                    <a:pt x="331610" y="87832"/>
                  </a:lnTo>
                  <a:lnTo>
                    <a:pt x="331692" y="88026"/>
                  </a:lnTo>
                  <a:lnTo>
                    <a:pt x="331773" y="88168"/>
                  </a:lnTo>
                  <a:lnTo>
                    <a:pt x="331854" y="88310"/>
                  </a:lnTo>
                  <a:lnTo>
                    <a:pt x="331947" y="88492"/>
                  </a:lnTo>
                  <a:lnTo>
                    <a:pt x="332074" y="88634"/>
                  </a:lnTo>
                  <a:lnTo>
                    <a:pt x="332156" y="88776"/>
                  </a:lnTo>
                  <a:lnTo>
                    <a:pt x="332237" y="88970"/>
                  </a:lnTo>
                  <a:lnTo>
                    <a:pt x="332318" y="89112"/>
                  </a:lnTo>
                  <a:lnTo>
                    <a:pt x="332411" y="89242"/>
                  </a:lnTo>
                  <a:lnTo>
                    <a:pt x="332527" y="89436"/>
                  </a:lnTo>
                  <a:lnTo>
                    <a:pt x="332620" y="89578"/>
                  </a:lnTo>
                  <a:lnTo>
                    <a:pt x="332701" y="89720"/>
                  </a:lnTo>
                  <a:lnTo>
                    <a:pt x="332782" y="89901"/>
                  </a:lnTo>
                  <a:lnTo>
                    <a:pt x="332863" y="90044"/>
                  </a:lnTo>
                  <a:lnTo>
                    <a:pt x="332991" y="90186"/>
                  </a:lnTo>
                  <a:lnTo>
                    <a:pt x="333084" y="90380"/>
                  </a:lnTo>
                  <a:lnTo>
                    <a:pt x="333165" y="90522"/>
                  </a:lnTo>
                  <a:lnTo>
                    <a:pt x="333246" y="90664"/>
                  </a:lnTo>
                  <a:lnTo>
                    <a:pt x="333327" y="90845"/>
                  </a:lnTo>
                  <a:lnTo>
                    <a:pt x="333455" y="90988"/>
                  </a:lnTo>
                  <a:lnTo>
                    <a:pt x="333536" y="91130"/>
                  </a:lnTo>
                  <a:lnTo>
                    <a:pt x="333629" y="91324"/>
                  </a:lnTo>
                  <a:lnTo>
                    <a:pt x="333710" y="91453"/>
                  </a:lnTo>
                  <a:lnTo>
                    <a:pt x="333791" y="91647"/>
                  </a:lnTo>
                  <a:lnTo>
                    <a:pt x="333919" y="91790"/>
                  </a:lnTo>
                  <a:lnTo>
                    <a:pt x="334000" y="91932"/>
                  </a:lnTo>
                  <a:lnTo>
                    <a:pt x="334093" y="92113"/>
                  </a:lnTo>
                  <a:lnTo>
                    <a:pt x="334174" y="92255"/>
                  </a:lnTo>
                  <a:lnTo>
                    <a:pt x="334255" y="92397"/>
                  </a:lnTo>
                  <a:lnTo>
                    <a:pt x="334383" y="92591"/>
                  </a:lnTo>
                  <a:lnTo>
                    <a:pt x="334464" y="92734"/>
                  </a:lnTo>
                  <a:lnTo>
                    <a:pt x="334545" y="92915"/>
                  </a:lnTo>
                  <a:lnTo>
                    <a:pt x="334638" y="93057"/>
                  </a:lnTo>
                  <a:lnTo>
                    <a:pt x="334719" y="93199"/>
                  </a:lnTo>
                  <a:lnTo>
                    <a:pt x="334847" y="93393"/>
                  </a:lnTo>
                  <a:lnTo>
                    <a:pt x="334928" y="93536"/>
                  </a:lnTo>
                  <a:lnTo>
                    <a:pt x="335009" y="93717"/>
                  </a:lnTo>
                  <a:lnTo>
                    <a:pt x="335102" y="93859"/>
                  </a:lnTo>
                  <a:lnTo>
                    <a:pt x="335183" y="94001"/>
                  </a:lnTo>
                  <a:lnTo>
                    <a:pt x="335311" y="94195"/>
                  </a:lnTo>
                  <a:lnTo>
                    <a:pt x="335392" y="94325"/>
                  </a:lnTo>
                  <a:lnTo>
                    <a:pt x="335473" y="94519"/>
                  </a:lnTo>
                  <a:lnTo>
                    <a:pt x="335555" y="94661"/>
                  </a:lnTo>
                  <a:lnTo>
                    <a:pt x="335647" y="94803"/>
                  </a:lnTo>
                  <a:lnTo>
                    <a:pt x="335775" y="94984"/>
                  </a:lnTo>
                  <a:lnTo>
                    <a:pt x="335856" y="95126"/>
                  </a:lnTo>
                  <a:lnTo>
                    <a:pt x="335937" y="95320"/>
                  </a:lnTo>
                  <a:lnTo>
                    <a:pt x="336019" y="95463"/>
                  </a:lnTo>
                  <a:lnTo>
                    <a:pt x="336111" y="95644"/>
                  </a:lnTo>
                  <a:lnTo>
                    <a:pt x="336239" y="95786"/>
                  </a:lnTo>
                  <a:lnTo>
                    <a:pt x="336320" y="95928"/>
                  </a:lnTo>
                  <a:lnTo>
                    <a:pt x="336401" y="96122"/>
                  </a:lnTo>
                  <a:lnTo>
                    <a:pt x="336483" y="96265"/>
                  </a:lnTo>
                  <a:lnTo>
                    <a:pt x="336564" y="96446"/>
                  </a:lnTo>
                  <a:lnTo>
                    <a:pt x="336691" y="96588"/>
                  </a:lnTo>
                  <a:lnTo>
                    <a:pt x="336784" y="96782"/>
                  </a:lnTo>
                  <a:lnTo>
                    <a:pt x="336865" y="96924"/>
                  </a:lnTo>
                  <a:lnTo>
                    <a:pt x="336947" y="97105"/>
                  </a:lnTo>
                  <a:lnTo>
                    <a:pt x="337028" y="97248"/>
                  </a:lnTo>
                  <a:lnTo>
                    <a:pt x="337155" y="97442"/>
                  </a:lnTo>
                  <a:lnTo>
                    <a:pt x="337237" y="97584"/>
                  </a:lnTo>
                  <a:lnTo>
                    <a:pt x="337329" y="97713"/>
                  </a:lnTo>
                  <a:lnTo>
                    <a:pt x="337411" y="97907"/>
                  </a:lnTo>
                  <a:lnTo>
                    <a:pt x="337492" y="98049"/>
                  </a:lnTo>
                  <a:lnTo>
                    <a:pt x="337619" y="98243"/>
                  </a:lnTo>
                  <a:lnTo>
                    <a:pt x="337701" y="98373"/>
                  </a:lnTo>
                  <a:lnTo>
                    <a:pt x="337793" y="98567"/>
                  </a:lnTo>
                  <a:lnTo>
                    <a:pt x="337875" y="98709"/>
                  </a:lnTo>
                  <a:lnTo>
                    <a:pt x="337956" y="98890"/>
                  </a:lnTo>
                  <a:lnTo>
                    <a:pt x="338083" y="99032"/>
                  </a:lnTo>
                  <a:lnTo>
                    <a:pt x="338165" y="99226"/>
                  </a:lnTo>
                  <a:lnTo>
                    <a:pt x="338246" y="99369"/>
                  </a:lnTo>
                  <a:lnTo>
                    <a:pt x="338339" y="99550"/>
                  </a:lnTo>
                  <a:lnTo>
                    <a:pt x="338420" y="99692"/>
                  </a:lnTo>
                  <a:lnTo>
                    <a:pt x="338547" y="99886"/>
                  </a:lnTo>
                  <a:lnTo>
                    <a:pt x="338629" y="100028"/>
                  </a:lnTo>
                  <a:lnTo>
                    <a:pt x="338710" y="100209"/>
                  </a:lnTo>
                  <a:lnTo>
                    <a:pt x="338803" y="100352"/>
                  </a:lnTo>
                  <a:lnTo>
                    <a:pt x="338884" y="100546"/>
                  </a:lnTo>
                  <a:lnTo>
                    <a:pt x="339011" y="100688"/>
                  </a:lnTo>
                  <a:lnTo>
                    <a:pt x="339093" y="100869"/>
                  </a:lnTo>
                  <a:lnTo>
                    <a:pt x="339174" y="101011"/>
                  </a:lnTo>
                  <a:lnTo>
                    <a:pt x="339255" y="101205"/>
                  </a:lnTo>
                  <a:lnTo>
                    <a:pt x="339348" y="101348"/>
                  </a:lnTo>
                  <a:lnTo>
                    <a:pt x="339475" y="101529"/>
                  </a:lnTo>
                  <a:lnTo>
                    <a:pt x="339557" y="101671"/>
                  </a:lnTo>
                  <a:lnTo>
                    <a:pt x="339638" y="101865"/>
                  </a:lnTo>
                  <a:lnTo>
                    <a:pt x="339719" y="102007"/>
                  </a:lnTo>
                  <a:lnTo>
                    <a:pt x="339812" y="102188"/>
                  </a:lnTo>
                  <a:lnTo>
                    <a:pt x="339939" y="102331"/>
                  </a:lnTo>
                  <a:lnTo>
                    <a:pt x="340021" y="102525"/>
                  </a:lnTo>
                  <a:lnTo>
                    <a:pt x="340102" y="102706"/>
                  </a:lnTo>
                  <a:lnTo>
                    <a:pt x="340183" y="102848"/>
                  </a:lnTo>
                  <a:lnTo>
                    <a:pt x="340264" y="103042"/>
                  </a:lnTo>
                  <a:lnTo>
                    <a:pt x="340392" y="103184"/>
                  </a:lnTo>
                  <a:lnTo>
                    <a:pt x="340485" y="103365"/>
                  </a:lnTo>
                  <a:lnTo>
                    <a:pt x="340566" y="103507"/>
                  </a:lnTo>
                  <a:lnTo>
                    <a:pt x="340647" y="103701"/>
                  </a:lnTo>
                  <a:lnTo>
                    <a:pt x="340728" y="103844"/>
                  </a:lnTo>
                  <a:lnTo>
                    <a:pt x="340856" y="104025"/>
                  </a:lnTo>
                  <a:lnTo>
                    <a:pt x="340937" y="104167"/>
                  </a:lnTo>
                  <a:lnTo>
                    <a:pt x="341030" y="104361"/>
                  </a:lnTo>
                  <a:lnTo>
                    <a:pt x="341111" y="104542"/>
                  </a:lnTo>
                  <a:lnTo>
                    <a:pt x="341192" y="104684"/>
                  </a:lnTo>
                  <a:lnTo>
                    <a:pt x="341320" y="104878"/>
                  </a:lnTo>
                  <a:lnTo>
                    <a:pt x="341401" y="105021"/>
                  </a:lnTo>
                  <a:lnTo>
                    <a:pt x="341494" y="105202"/>
                  </a:lnTo>
                  <a:lnTo>
                    <a:pt x="341575" y="105344"/>
                  </a:lnTo>
                  <a:lnTo>
                    <a:pt x="341656" y="105538"/>
                  </a:lnTo>
                  <a:lnTo>
                    <a:pt x="341784" y="105719"/>
                  </a:lnTo>
                  <a:lnTo>
                    <a:pt x="341865" y="105861"/>
                  </a:lnTo>
                  <a:lnTo>
                    <a:pt x="341958" y="106055"/>
                  </a:lnTo>
                  <a:lnTo>
                    <a:pt x="342039" y="106198"/>
                  </a:lnTo>
                  <a:lnTo>
                    <a:pt x="342120" y="106379"/>
                  </a:lnTo>
                  <a:lnTo>
                    <a:pt x="342248" y="106573"/>
                  </a:lnTo>
                  <a:lnTo>
                    <a:pt x="342329" y="106715"/>
                  </a:lnTo>
                  <a:lnTo>
                    <a:pt x="342410" y="106896"/>
                  </a:lnTo>
                  <a:lnTo>
                    <a:pt x="342503" y="107038"/>
                  </a:lnTo>
                  <a:lnTo>
                    <a:pt x="342584" y="107232"/>
                  </a:lnTo>
                  <a:lnTo>
                    <a:pt x="342712" y="107413"/>
                  </a:lnTo>
                  <a:lnTo>
                    <a:pt x="342793" y="107556"/>
                  </a:lnTo>
                  <a:lnTo>
                    <a:pt x="342874" y="107750"/>
                  </a:lnTo>
                  <a:lnTo>
                    <a:pt x="342955" y="107892"/>
                  </a:lnTo>
                  <a:lnTo>
                    <a:pt x="343048" y="108073"/>
                  </a:lnTo>
                  <a:lnTo>
                    <a:pt x="343176" y="108267"/>
                  </a:lnTo>
                  <a:lnTo>
                    <a:pt x="343257" y="108409"/>
                  </a:lnTo>
                  <a:lnTo>
                    <a:pt x="343338" y="108590"/>
                  </a:lnTo>
                  <a:lnTo>
                    <a:pt x="343419" y="108733"/>
                  </a:lnTo>
                  <a:lnTo>
                    <a:pt x="343512" y="108927"/>
                  </a:lnTo>
                  <a:lnTo>
                    <a:pt x="343640" y="109108"/>
                  </a:lnTo>
                  <a:lnTo>
                    <a:pt x="343721" y="109250"/>
                  </a:lnTo>
                  <a:lnTo>
                    <a:pt x="343802" y="109444"/>
                  </a:lnTo>
                  <a:lnTo>
                    <a:pt x="343883" y="109625"/>
                  </a:lnTo>
                  <a:lnTo>
                    <a:pt x="343965" y="109767"/>
                  </a:lnTo>
                  <a:lnTo>
                    <a:pt x="344092" y="109961"/>
                  </a:lnTo>
                  <a:lnTo>
                    <a:pt x="344185" y="110142"/>
                  </a:lnTo>
                  <a:lnTo>
                    <a:pt x="344266" y="110285"/>
                  </a:lnTo>
                  <a:lnTo>
                    <a:pt x="344347" y="110479"/>
                  </a:lnTo>
                  <a:lnTo>
                    <a:pt x="344429" y="110660"/>
                  </a:lnTo>
                  <a:lnTo>
                    <a:pt x="344556" y="110802"/>
                  </a:lnTo>
                  <a:lnTo>
                    <a:pt x="344637" y="110996"/>
                  </a:lnTo>
                  <a:lnTo>
                    <a:pt x="344730" y="111138"/>
                  </a:lnTo>
                  <a:lnTo>
                    <a:pt x="344811" y="111319"/>
                  </a:lnTo>
                  <a:lnTo>
                    <a:pt x="344893" y="111513"/>
                  </a:lnTo>
                  <a:lnTo>
                    <a:pt x="345020" y="111656"/>
                  </a:lnTo>
                  <a:lnTo>
                    <a:pt x="345101" y="111837"/>
                  </a:lnTo>
                  <a:lnTo>
                    <a:pt x="345194" y="112031"/>
                  </a:lnTo>
                  <a:lnTo>
                    <a:pt x="345275" y="112173"/>
                  </a:lnTo>
                  <a:lnTo>
                    <a:pt x="345357" y="112354"/>
                  </a:lnTo>
                  <a:lnTo>
                    <a:pt x="345484" y="112548"/>
                  </a:lnTo>
                  <a:lnTo>
                    <a:pt x="345565" y="112729"/>
                  </a:lnTo>
                  <a:lnTo>
                    <a:pt x="345658" y="112871"/>
                  </a:lnTo>
                  <a:lnTo>
                    <a:pt x="345739" y="113065"/>
                  </a:lnTo>
                  <a:lnTo>
                    <a:pt x="345821" y="113247"/>
                  </a:lnTo>
                  <a:lnTo>
                    <a:pt x="345948" y="113389"/>
                  </a:lnTo>
                  <a:lnTo>
                    <a:pt x="346029" y="113583"/>
                  </a:lnTo>
                  <a:lnTo>
                    <a:pt x="346111" y="113777"/>
                  </a:lnTo>
                  <a:lnTo>
                    <a:pt x="346203" y="113906"/>
                  </a:lnTo>
                  <a:lnTo>
                    <a:pt x="346285" y="114100"/>
                  </a:lnTo>
                  <a:lnTo>
                    <a:pt x="346412" y="114294"/>
                  </a:lnTo>
                  <a:lnTo>
                    <a:pt x="346493" y="114423"/>
                  </a:lnTo>
                  <a:lnTo>
                    <a:pt x="346575" y="114617"/>
                  </a:lnTo>
                  <a:lnTo>
                    <a:pt x="346656" y="114811"/>
                  </a:lnTo>
                  <a:lnTo>
                    <a:pt x="346749" y="114993"/>
                  </a:lnTo>
                  <a:lnTo>
                    <a:pt x="346876" y="115135"/>
                  </a:lnTo>
                  <a:lnTo>
                    <a:pt x="346957" y="115329"/>
                  </a:lnTo>
                  <a:lnTo>
                    <a:pt x="347039" y="115510"/>
                  </a:lnTo>
                  <a:lnTo>
                    <a:pt x="347120" y="115652"/>
                  </a:lnTo>
                  <a:lnTo>
                    <a:pt x="347213" y="115846"/>
                  </a:lnTo>
                  <a:lnTo>
                    <a:pt x="347329" y="116027"/>
                  </a:lnTo>
                  <a:lnTo>
                    <a:pt x="347421" y="116221"/>
                  </a:lnTo>
                  <a:lnTo>
                    <a:pt x="347503" y="116364"/>
                  </a:lnTo>
                  <a:lnTo>
                    <a:pt x="347584" y="116545"/>
                  </a:lnTo>
                  <a:lnTo>
                    <a:pt x="347677" y="116739"/>
                  </a:lnTo>
                  <a:lnTo>
                    <a:pt x="347793" y="116920"/>
                  </a:lnTo>
                  <a:lnTo>
                    <a:pt x="347885" y="117062"/>
                  </a:lnTo>
                  <a:lnTo>
                    <a:pt x="347967" y="117256"/>
                  </a:lnTo>
                  <a:lnTo>
                    <a:pt x="348048" y="117437"/>
                  </a:lnTo>
                  <a:lnTo>
                    <a:pt x="348129" y="117579"/>
                  </a:lnTo>
                  <a:lnTo>
                    <a:pt x="348257" y="117773"/>
                  </a:lnTo>
                  <a:lnTo>
                    <a:pt x="348338" y="117954"/>
                  </a:lnTo>
                  <a:lnTo>
                    <a:pt x="348431" y="118148"/>
                  </a:lnTo>
                  <a:lnTo>
                    <a:pt x="348512" y="118291"/>
                  </a:lnTo>
                  <a:lnTo>
                    <a:pt x="348593" y="118472"/>
                  </a:lnTo>
                  <a:lnTo>
                    <a:pt x="348721" y="118666"/>
                  </a:lnTo>
                  <a:lnTo>
                    <a:pt x="348802" y="118860"/>
                  </a:lnTo>
                  <a:lnTo>
                    <a:pt x="348895" y="119041"/>
                  </a:lnTo>
                  <a:lnTo>
                    <a:pt x="348976" y="119183"/>
                  </a:lnTo>
                  <a:lnTo>
                    <a:pt x="349057" y="119377"/>
                  </a:lnTo>
                  <a:lnTo>
                    <a:pt x="349185" y="119558"/>
                  </a:lnTo>
                  <a:lnTo>
                    <a:pt x="349266" y="119752"/>
                  </a:lnTo>
                  <a:lnTo>
                    <a:pt x="349359" y="119894"/>
                  </a:lnTo>
                  <a:lnTo>
                    <a:pt x="349440" y="120075"/>
                  </a:lnTo>
                  <a:lnTo>
                    <a:pt x="349521" y="120269"/>
                  </a:lnTo>
                  <a:lnTo>
                    <a:pt x="349649" y="120451"/>
                  </a:lnTo>
                  <a:lnTo>
                    <a:pt x="349730" y="120593"/>
                  </a:lnTo>
                </a:path>
                <a:path w="925195" h="787400">
                  <a:moveTo>
                    <a:pt x="349730" y="120593"/>
                  </a:moveTo>
                  <a:lnTo>
                    <a:pt x="349811" y="120787"/>
                  </a:lnTo>
                  <a:lnTo>
                    <a:pt x="349904" y="120968"/>
                  </a:lnTo>
                  <a:lnTo>
                    <a:pt x="349985" y="121162"/>
                  </a:lnTo>
                  <a:lnTo>
                    <a:pt x="350113" y="121343"/>
                  </a:lnTo>
                  <a:lnTo>
                    <a:pt x="350194" y="121485"/>
                  </a:lnTo>
                  <a:lnTo>
                    <a:pt x="350275" y="121679"/>
                  </a:lnTo>
                  <a:lnTo>
                    <a:pt x="350356" y="121860"/>
                  </a:lnTo>
                  <a:lnTo>
                    <a:pt x="350449" y="122054"/>
                  </a:lnTo>
                  <a:lnTo>
                    <a:pt x="350577" y="122248"/>
                  </a:lnTo>
                  <a:lnTo>
                    <a:pt x="350658" y="122391"/>
                  </a:lnTo>
                  <a:lnTo>
                    <a:pt x="350739" y="122572"/>
                  </a:lnTo>
                  <a:lnTo>
                    <a:pt x="350820" y="122766"/>
                  </a:lnTo>
                  <a:lnTo>
                    <a:pt x="350913" y="122947"/>
                  </a:lnTo>
                  <a:lnTo>
                    <a:pt x="351029" y="123141"/>
                  </a:lnTo>
                  <a:lnTo>
                    <a:pt x="351122" y="123322"/>
                  </a:lnTo>
                  <a:lnTo>
                    <a:pt x="351203" y="123464"/>
                  </a:lnTo>
                  <a:lnTo>
                    <a:pt x="351284" y="123658"/>
                  </a:lnTo>
                  <a:lnTo>
                    <a:pt x="351377" y="123839"/>
                  </a:lnTo>
                  <a:lnTo>
                    <a:pt x="351493" y="124033"/>
                  </a:lnTo>
                  <a:lnTo>
                    <a:pt x="351586" y="124214"/>
                  </a:lnTo>
                  <a:lnTo>
                    <a:pt x="351667" y="124357"/>
                  </a:lnTo>
                  <a:lnTo>
                    <a:pt x="351748" y="124551"/>
                  </a:lnTo>
                  <a:lnTo>
                    <a:pt x="351829" y="124732"/>
                  </a:lnTo>
                  <a:lnTo>
                    <a:pt x="351957" y="124926"/>
                  </a:lnTo>
                  <a:lnTo>
                    <a:pt x="352038" y="125120"/>
                  </a:lnTo>
                  <a:lnTo>
                    <a:pt x="352131" y="125301"/>
                  </a:lnTo>
                  <a:lnTo>
                    <a:pt x="352212" y="125495"/>
                  </a:lnTo>
                  <a:lnTo>
                    <a:pt x="352293" y="125637"/>
                  </a:lnTo>
                  <a:lnTo>
                    <a:pt x="352421" y="125818"/>
                  </a:lnTo>
                  <a:lnTo>
                    <a:pt x="352502" y="126012"/>
                  </a:lnTo>
                  <a:lnTo>
                    <a:pt x="352595" y="126193"/>
                  </a:lnTo>
                  <a:lnTo>
                    <a:pt x="352676" y="126387"/>
                  </a:lnTo>
                  <a:lnTo>
                    <a:pt x="352757" y="126568"/>
                  </a:lnTo>
                  <a:lnTo>
                    <a:pt x="352885" y="126710"/>
                  </a:lnTo>
                  <a:lnTo>
                    <a:pt x="352966" y="126904"/>
                  </a:lnTo>
                  <a:lnTo>
                    <a:pt x="353047" y="127086"/>
                  </a:lnTo>
                  <a:lnTo>
                    <a:pt x="353140" y="127280"/>
                  </a:lnTo>
                  <a:lnTo>
                    <a:pt x="353221" y="127474"/>
                  </a:lnTo>
                  <a:lnTo>
                    <a:pt x="353349" y="127655"/>
                  </a:lnTo>
                  <a:lnTo>
                    <a:pt x="353430" y="127849"/>
                  </a:lnTo>
                  <a:lnTo>
                    <a:pt x="353511" y="128030"/>
                  </a:lnTo>
                  <a:lnTo>
                    <a:pt x="353604" y="128172"/>
                  </a:lnTo>
                  <a:lnTo>
                    <a:pt x="353685" y="128366"/>
                  </a:lnTo>
                  <a:lnTo>
                    <a:pt x="353813" y="128547"/>
                  </a:lnTo>
                  <a:lnTo>
                    <a:pt x="353894" y="128741"/>
                  </a:lnTo>
                  <a:lnTo>
                    <a:pt x="353975" y="128922"/>
                  </a:lnTo>
                  <a:lnTo>
                    <a:pt x="354057" y="129116"/>
                  </a:lnTo>
                  <a:lnTo>
                    <a:pt x="354149" y="129297"/>
                  </a:lnTo>
                  <a:lnTo>
                    <a:pt x="354277" y="129491"/>
                  </a:lnTo>
                  <a:lnTo>
                    <a:pt x="354358" y="129685"/>
                  </a:lnTo>
                  <a:lnTo>
                    <a:pt x="354439" y="129827"/>
                  </a:lnTo>
                  <a:lnTo>
                    <a:pt x="354521" y="130009"/>
                  </a:lnTo>
                  <a:lnTo>
                    <a:pt x="354613" y="130203"/>
                  </a:lnTo>
                  <a:lnTo>
                    <a:pt x="354729" y="130384"/>
                  </a:lnTo>
                  <a:lnTo>
                    <a:pt x="354822" y="130578"/>
                  </a:lnTo>
                  <a:lnTo>
                    <a:pt x="354903" y="130759"/>
                  </a:lnTo>
                  <a:lnTo>
                    <a:pt x="354985" y="130953"/>
                  </a:lnTo>
                  <a:lnTo>
                    <a:pt x="355077" y="131134"/>
                  </a:lnTo>
                  <a:lnTo>
                    <a:pt x="355193" y="131328"/>
                  </a:lnTo>
                  <a:lnTo>
                    <a:pt x="355286" y="131522"/>
                  </a:lnTo>
                  <a:lnTo>
                    <a:pt x="355367" y="131703"/>
                  </a:lnTo>
                  <a:lnTo>
                    <a:pt x="355449" y="131845"/>
                  </a:lnTo>
                  <a:lnTo>
                    <a:pt x="355530" y="132039"/>
                  </a:lnTo>
                  <a:lnTo>
                    <a:pt x="355657" y="132220"/>
                  </a:lnTo>
                  <a:lnTo>
                    <a:pt x="355739" y="132414"/>
                  </a:lnTo>
                  <a:lnTo>
                    <a:pt x="355831" y="132595"/>
                  </a:lnTo>
                  <a:lnTo>
                    <a:pt x="355913" y="132789"/>
                  </a:lnTo>
                  <a:lnTo>
                    <a:pt x="355994" y="132970"/>
                  </a:lnTo>
                  <a:lnTo>
                    <a:pt x="356121" y="133164"/>
                  </a:lnTo>
                  <a:lnTo>
                    <a:pt x="356203" y="133345"/>
                  </a:lnTo>
                  <a:lnTo>
                    <a:pt x="356295" y="133539"/>
                  </a:lnTo>
                  <a:lnTo>
                    <a:pt x="356377" y="133733"/>
                  </a:lnTo>
                  <a:lnTo>
                    <a:pt x="356458" y="133914"/>
                  </a:lnTo>
                  <a:lnTo>
                    <a:pt x="356585" y="134108"/>
                  </a:lnTo>
                  <a:lnTo>
                    <a:pt x="356667" y="134290"/>
                  </a:lnTo>
                  <a:lnTo>
                    <a:pt x="356748" y="134484"/>
                  </a:lnTo>
                  <a:lnTo>
                    <a:pt x="356841" y="134665"/>
                  </a:lnTo>
                  <a:lnTo>
                    <a:pt x="356922" y="134859"/>
                  </a:lnTo>
                  <a:lnTo>
                    <a:pt x="357049" y="135040"/>
                  </a:lnTo>
                  <a:lnTo>
                    <a:pt x="357131" y="135182"/>
                  </a:lnTo>
                  <a:lnTo>
                    <a:pt x="357212" y="135376"/>
                  </a:lnTo>
                  <a:lnTo>
                    <a:pt x="357305" y="135570"/>
                  </a:lnTo>
                  <a:lnTo>
                    <a:pt x="357386" y="135751"/>
                  </a:lnTo>
                  <a:lnTo>
                    <a:pt x="357513" y="135945"/>
                  </a:lnTo>
                  <a:lnTo>
                    <a:pt x="357595" y="136126"/>
                  </a:lnTo>
                  <a:lnTo>
                    <a:pt x="357676" y="136320"/>
                  </a:lnTo>
                  <a:lnTo>
                    <a:pt x="357757" y="136501"/>
                  </a:lnTo>
                  <a:lnTo>
                    <a:pt x="357850" y="136695"/>
                  </a:lnTo>
                  <a:lnTo>
                    <a:pt x="357977" y="136876"/>
                  </a:lnTo>
                  <a:lnTo>
                    <a:pt x="358059" y="137070"/>
                  </a:lnTo>
                  <a:lnTo>
                    <a:pt x="358140" y="137264"/>
                  </a:lnTo>
                  <a:lnTo>
                    <a:pt x="358221" y="137445"/>
                  </a:lnTo>
                  <a:lnTo>
                    <a:pt x="358314" y="137639"/>
                  </a:lnTo>
                  <a:lnTo>
                    <a:pt x="358430" y="137820"/>
                  </a:lnTo>
                  <a:lnTo>
                    <a:pt x="358523" y="138014"/>
                  </a:lnTo>
                  <a:lnTo>
                    <a:pt x="358604" y="138196"/>
                  </a:lnTo>
                  <a:lnTo>
                    <a:pt x="358685" y="138390"/>
                  </a:lnTo>
                  <a:lnTo>
                    <a:pt x="358766" y="138571"/>
                  </a:lnTo>
                  <a:lnTo>
                    <a:pt x="358894" y="138765"/>
                  </a:lnTo>
                  <a:lnTo>
                    <a:pt x="358987" y="138959"/>
                  </a:lnTo>
                  <a:lnTo>
                    <a:pt x="359068" y="139140"/>
                  </a:lnTo>
                  <a:lnTo>
                    <a:pt x="359149" y="139334"/>
                  </a:lnTo>
                  <a:lnTo>
                    <a:pt x="359230" y="139515"/>
                  </a:lnTo>
                  <a:lnTo>
                    <a:pt x="359358" y="139709"/>
                  </a:lnTo>
                  <a:lnTo>
                    <a:pt x="359439" y="139890"/>
                  </a:lnTo>
                  <a:lnTo>
                    <a:pt x="359532" y="140084"/>
                  </a:lnTo>
                  <a:lnTo>
                    <a:pt x="359613" y="140265"/>
                  </a:lnTo>
                  <a:lnTo>
                    <a:pt x="359694" y="140459"/>
                  </a:lnTo>
                  <a:lnTo>
                    <a:pt x="359822" y="140653"/>
                  </a:lnTo>
                  <a:lnTo>
                    <a:pt x="359903" y="140834"/>
                  </a:lnTo>
                  <a:lnTo>
                    <a:pt x="359996" y="141028"/>
                  </a:lnTo>
                  <a:lnTo>
                    <a:pt x="360077" y="141209"/>
                  </a:lnTo>
                  <a:lnTo>
                    <a:pt x="360158" y="141403"/>
                  </a:lnTo>
                  <a:lnTo>
                    <a:pt x="360286" y="141584"/>
                  </a:lnTo>
                  <a:lnTo>
                    <a:pt x="360367" y="141778"/>
                  </a:lnTo>
                  <a:lnTo>
                    <a:pt x="360448" y="142011"/>
                  </a:lnTo>
                  <a:lnTo>
                    <a:pt x="360541" y="142205"/>
                  </a:lnTo>
                  <a:lnTo>
                    <a:pt x="360622" y="142386"/>
                  </a:lnTo>
                  <a:lnTo>
                    <a:pt x="360750" y="142580"/>
                  </a:lnTo>
                  <a:lnTo>
                    <a:pt x="360831" y="142761"/>
                  </a:lnTo>
                  <a:lnTo>
                    <a:pt x="360912" y="142955"/>
                  </a:lnTo>
                  <a:lnTo>
                    <a:pt x="361005" y="143136"/>
                  </a:lnTo>
                  <a:lnTo>
                    <a:pt x="361086" y="143330"/>
                  </a:lnTo>
                  <a:lnTo>
                    <a:pt x="361214" y="143524"/>
                  </a:lnTo>
                  <a:lnTo>
                    <a:pt x="361295" y="143705"/>
                  </a:lnTo>
                  <a:lnTo>
                    <a:pt x="361376" y="143899"/>
                  </a:lnTo>
                  <a:lnTo>
                    <a:pt x="361457" y="144080"/>
                  </a:lnTo>
                  <a:lnTo>
                    <a:pt x="361550" y="144274"/>
                  </a:lnTo>
                  <a:lnTo>
                    <a:pt x="361678" y="144455"/>
                  </a:lnTo>
                  <a:lnTo>
                    <a:pt x="361759" y="144649"/>
                  </a:lnTo>
                  <a:lnTo>
                    <a:pt x="361840" y="144830"/>
                  </a:lnTo>
                  <a:lnTo>
                    <a:pt x="361921" y="145024"/>
                  </a:lnTo>
                  <a:lnTo>
                    <a:pt x="362014" y="145257"/>
                  </a:lnTo>
                  <a:lnTo>
                    <a:pt x="362130" y="145451"/>
                  </a:lnTo>
                  <a:lnTo>
                    <a:pt x="362223" y="145632"/>
                  </a:lnTo>
                  <a:lnTo>
                    <a:pt x="362304" y="145826"/>
                  </a:lnTo>
                  <a:lnTo>
                    <a:pt x="362385" y="146007"/>
                  </a:lnTo>
                  <a:lnTo>
                    <a:pt x="362467" y="146201"/>
                  </a:lnTo>
                  <a:lnTo>
                    <a:pt x="362594" y="146395"/>
                  </a:lnTo>
                  <a:lnTo>
                    <a:pt x="362687" y="146577"/>
                  </a:lnTo>
                  <a:lnTo>
                    <a:pt x="362768" y="146771"/>
                  </a:lnTo>
                  <a:lnTo>
                    <a:pt x="362849" y="146952"/>
                  </a:lnTo>
                  <a:lnTo>
                    <a:pt x="362931" y="147146"/>
                  </a:lnTo>
                  <a:lnTo>
                    <a:pt x="363058" y="147327"/>
                  </a:lnTo>
                  <a:lnTo>
                    <a:pt x="363139" y="147572"/>
                  </a:lnTo>
                  <a:lnTo>
                    <a:pt x="363232" y="147753"/>
                  </a:lnTo>
                  <a:lnTo>
                    <a:pt x="363313" y="147947"/>
                  </a:lnTo>
                  <a:lnTo>
                    <a:pt x="363395" y="148129"/>
                  </a:lnTo>
                  <a:lnTo>
                    <a:pt x="363522" y="148323"/>
                  </a:lnTo>
                  <a:lnTo>
                    <a:pt x="363603" y="148504"/>
                  </a:lnTo>
                  <a:lnTo>
                    <a:pt x="363696" y="148698"/>
                  </a:lnTo>
                  <a:lnTo>
                    <a:pt x="363777" y="148879"/>
                  </a:lnTo>
                  <a:lnTo>
                    <a:pt x="363859" y="149073"/>
                  </a:lnTo>
                  <a:lnTo>
                    <a:pt x="363986" y="149306"/>
                  </a:lnTo>
                  <a:lnTo>
                    <a:pt x="364067" y="149500"/>
                  </a:lnTo>
                  <a:lnTo>
                    <a:pt x="364149" y="149681"/>
                  </a:lnTo>
                  <a:lnTo>
                    <a:pt x="364241" y="149875"/>
                  </a:lnTo>
                  <a:lnTo>
                    <a:pt x="364323" y="150056"/>
                  </a:lnTo>
                  <a:lnTo>
                    <a:pt x="364450" y="150250"/>
                  </a:lnTo>
                  <a:lnTo>
                    <a:pt x="364531" y="150444"/>
                  </a:lnTo>
                  <a:lnTo>
                    <a:pt x="364613" y="150625"/>
                  </a:lnTo>
                  <a:lnTo>
                    <a:pt x="364705" y="150858"/>
                  </a:lnTo>
                  <a:lnTo>
                    <a:pt x="364787" y="151052"/>
                  </a:lnTo>
                  <a:lnTo>
                    <a:pt x="364914" y="151233"/>
                  </a:lnTo>
                  <a:lnTo>
                    <a:pt x="364995" y="151427"/>
                  </a:lnTo>
                  <a:lnTo>
                    <a:pt x="365077" y="151621"/>
                  </a:lnTo>
                  <a:lnTo>
                    <a:pt x="365158" y="151802"/>
                  </a:lnTo>
                  <a:lnTo>
                    <a:pt x="365251" y="151996"/>
                  </a:lnTo>
                  <a:lnTo>
                    <a:pt x="365378" y="152229"/>
                  </a:lnTo>
                  <a:lnTo>
                    <a:pt x="365459" y="152410"/>
                  </a:lnTo>
                  <a:lnTo>
                    <a:pt x="365541" y="152604"/>
                  </a:lnTo>
                  <a:lnTo>
                    <a:pt x="365622" y="152798"/>
                  </a:lnTo>
                  <a:lnTo>
                    <a:pt x="365715" y="152979"/>
                  </a:lnTo>
                  <a:lnTo>
                    <a:pt x="365831" y="153173"/>
                  </a:lnTo>
                  <a:lnTo>
                    <a:pt x="365923" y="153405"/>
                  </a:lnTo>
                  <a:lnTo>
                    <a:pt x="366005" y="153587"/>
                  </a:lnTo>
                  <a:lnTo>
                    <a:pt x="366086" y="153781"/>
                  </a:lnTo>
                  <a:lnTo>
                    <a:pt x="366167" y="153975"/>
                  </a:lnTo>
                  <a:lnTo>
                    <a:pt x="366295" y="154156"/>
                  </a:lnTo>
                  <a:lnTo>
                    <a:pt x="366387" y="154350"/>
                  </a:lnTo>
                  <a:lnTo>
                    <a:pt x="366469" y="154582"/>
                  </a:lnTo>
                  <a:lnTo>
                    <a:pt x="366550" y="154764"/>
                  </a:lnTo>
                  <a:lnTo>
                    <a:pt x="366631" y="154958"/>
                  </a:lnTo>
                  <a:lnTo>
                    <a:pt x="366759" y="155139"/>
                  </a:lnTo>
                  <a:lnTo>
                    <a:pt x="366851" y="155333"/>
                  </a:lnTo>
                  <a:lnTo>
                    <a:pt x="366933" y="155527"/>
                  </a:lnTo>
                  <a:lnTo>
                    <a:pt x="367014" y="155759"/>
                  </a:lnTo>
                  <a:lnTo>
                    <a:pt x="367095" y="155940"/>
                  </a:lnTo>
                  <a:lnTo>
                    <a:pt x="367223" y="156134"/>
                  </a:lnTo>
                  <a:lnTo>
                    <a:pt x="367304" y="156316"/>
                  </a:lnTo>
                  <a:lnTo>
                    <a:pt x="367397" y="156510"/>
                  </a:lnTo>
                  <a:lnTo>
                    <a:pt x="367478" y="156742"/>
                  </a:lnTo>
                  <a:lnTo>
                    <a:pt x="367559" y="156936"/>
                  </a:lnTo>
                  <a:lnTo>
                    <a:pt x="367687" y="157117"/>
                  </a:lnTo>
                  <a:lnTo>
                    <a:pt x="367768" y="157311"/>
                  </a:lnTo>
                  <a:lnTo>
                    <a:pt x="367849" y="157493"/>
                  </a:lnTo>
                  <a:lnTo>
                    <a:pt x="367942" y="157738"/>
                  </a:lnTo>
                  <a:lnTo>
                    <a:pt x="368023" y="157919"/>
                  </a:lnTo>
                  <a:lnTo>
                    <a:pt x="368151" y="158113"/>
                  </a:lnTo>
                </a:path>
                <a:path w="925195" h="787400">
                  <a:moveTo>
                    <a:pt x="368151" y="158113"/>
                  </a:moveTo>
                  <a:lnTo>
                    <a:pt x="368232" y="158294"/>
                  </a:lnTo>
                  <a:lnTo>
                    <a:pt x="368313" y="158488"/>
                  </a:lnTo>
                  <a:lnTo>
                    <a:pt x="368406" y="158721"/>
                  </a:lnTo>
                  <a:lnTo>
                    <a:pt x="368487" y="158915"/>
                  </a:lnTo>
                  <a:lnTo>
                    <a:pt x="368615" y="159096"/>
                  </a:lnTo>
                  <a:lnTo>
                    <a:pt x="368696" y="159290"/>
                  </a:lnTo>
                  <a:lnTo>
                    <a:pt x="368777" y="159471"/>
                  </a:lnTo>
                  <a:lnTo>
                    <a:pt x="368858" y="159717"/>
                  </a:lnTo>
                  <a:lnTo>
                    <a:pt x="368951" y="159898"/>
                  </a:lnTo>
                  <a:lnTo>
                    <a:pt x="369079" y="160092"/>
                  </a:lnTo>
                  <a:lnTo>
                    <a:pt x="369160" y="160273"/>
                  </a:lnTo>
                  <a:lnTo>
                    <a:pt x="369241" y="160506"/>
                  </a:lnTo>
                  <a:lnTo>
                    <a:pt x="369322" y="160700"/>
                  </a:lnTo>
                  <a:lnTo>
                    <a:pt x="369415" y="160881"/>
                  </a:lnTo>
                  <a:lnTo>
                    <a:pt x="369531" y="161075"/>
                  </a:lnTo>
                  <a:lnTo>
                    <a:pt x="369624" y="161308"/>
                  </a:lnTo>
                  <a:lnTo>
                    <a:pt x="369705" y="161502"/>
                  </a:lnTo>
                  <a:lnTo>
                    <a:pt x="369786" y="161683"/>
                  </a:lnTo>
                  <a:lnTo>
                    <a:pt x="369867" y="161877"/>
                  </a:lnTo>
                  <a:lnTo>
                    <a:pt x="370331" y="162912"/>
                  </a:lnTo>
                  <a:lnTo>
                    <a:pt x="370459" y="163106"/>
                  </a:lnTo>
                  <a:lnTo>
                    <a:pt x="370552" y="163287"/>
                  </a:lnTo>
                  <a:lnTo>
                    <a:pt x="370633" y="163481"/>
                  </a:lnTo>
                  <a:lnTo>
                    <a:pt x="370714" y="163714"/>
                  </a:lnTo>
                  <a:lnTo>
                    <a:pt x="370796" y="163895"/>
                  </a:lnTo>
                  <a:lnTo>
                    <a:pt x="370923" y="164089"/>
                  </a:lnTo>
                  <a:lnTo>
                    <a:pt x="371004" y="164283"/>
                  </a:lnTo>
                  <a:lnTo>
                    <a:pt x="371097" y="164515"/>
                  </a:lnTo>
                  <a:lnTo>
                    <a:pt x="371178" y="164697"/>
                  </a:lnTo>
                  <a:lnTo>
                    <a:pt x="371260" y="164891"/>
                  </a:lnTo>
                  <a:lnTo>
                    <a:pt x="371387" y="165123"/>
                  </a:lnTo>
                  <a:lnTo>
                    <a:pt x="371468" y="165317"/>
                  </a:lnTo>
                  <a:lnTo>
                    <a:pt x="371550" y="165498"/>
                  </a:lnTo>
                  <a:lnTo>
                    <a:pt x="371642" y="165692"/>
                  </a:lnTo>
                  <a:lnTo>
                    <a:pt x="371724" y="165925"/>
                  </a:lnTo>
                  <a:lnTo>
                    <a:pt x="371851" y="166106"/>
                  </a:lnTo>
                  <a:lnTo>
                    <a:pt x="371932" y="166300"/>
                  </a:lnTo>
                  <a:lnTo>
                    <a:pt x="372014" y="166533"/>
                  </a:lnTo>
                  <a:lnTo>
                    <a:pt x="372106" y="166727"/>
                  </a:lnTo>
                  <a:lnTo>
                    <a:pt x="372188" y="166908"/>
                  </a:lnTo>
                  <a:lnTo>
                    <a:pt x="372315" y="167102"/>
                  </a:lnTo>
                  <a:lnTo>
                    <a:pt x="372396" y="167335"/>
                  </a:lnTo>
                  <a:lnTo>
                    <a:pt x="372478" y="167529"/>
                  </a:lnTo>
                  <a:lnTo>
                    <a:pt x="372570" y="167710"/>
                  </a:lnTo>
                  <a:lnTo>
                    <a:pt x="372652" y="167943"/>
                  </a:lnTo>
                  <a:lnTo>
                    <a:pt x="372779" y="168137"/>
                  </a:lnTo>
                  <a:lnTo>
                    <a:pt x="372860" y="168331"/>
                  </a:lnTo>
                  <a:lnTo>
                    <a:pt x="372942" y="168564"/>
                  </a:lnTo>
                  <a:lnTo>
                    <a:pt x="373023" y="168745"/>
                  </a:lnTo>
                  <a:lnTo>
                    <a:pt x="373116" y="168939"/>
                  </a:lnTo>
                  <a:lnTo>
                    <a:pt x="373232" y="169120"/>
                  </a:lnTo>
                  <a:lnTo>
                    <a:pt x="373324" y="169366"/>
                  </a:lnTo>
                  <a:lnTo>
                    <a:pt x="373406" y="169547"/>
                  </a:lnTo>
                  <a:lnTo>
                    <a:pt x="373487" y="169741"/>
                  </a:lnTo>
                  <a:lnTo>
                    <a:pt x="373568" y="169973"/>
                  </a:lnTo>
                  <a:lnTo>
                    <a:pt x="373696" y="170155"/>
                  </a:lnTo>
                  <a:lnTo>
                    <a:pt x="373788" y="170349"/>
                  </a:lnTo>
                  <a:lnTo>
                    <a:pt x="373870" y="170581"/>
                  </a:lnTo>
                  <a:lnTo>
                    <a:pt x="373951" y="170775"/>
                  </a:lnTo>
                  <a:lnTo>
                    <a:pt x="374032" y="170956"/>
                  </a:lnTo>
                  <a:lnTo>
                    <a:pt x="374160" y="171202"/>
                  </a:lnTo>
                  <a:lnTo>
                    <a:pt x="374252" y="171383"/>
                  </a:lnTo>
                  <a:lnTo>
                    <a:pt x="374334" y="171577"/>
                  </a:lnTo>
                  <a:lnTo>
                    <a:pt x="374415" y="171810"/>
                  </a:lnTo>
                  <a:lnTo>
                    <a:pt x="374496" y="171991"/>
                  </a:lnTo>
                  <a:lnTo>
                    <a:pt x="374624" y="172185"/>
                  </a:lnTo>
                  <a:lnTo>
                    <a:pt x="374705" y="172418"/>
                  </a:lnTo>
                  <a:lnTo>
                    <a:pt x="374798" y="172612"/>
                  </a:lnTo>
                  <a:lnTo>
                    <a:pt x="374879" y="172793"/>
                  </a:lnTo>
                  <a:lnTo>
                    <a:pt x="374960" y="173026"/>
                  </a:lnTo>
                  <a:lnTo>
                    <a:pt x="375088" y="173220"/>
                  </a:lnTo>
                  <a:lnTo>
                    <a:pt x="375169" y="173414"/>
                  </a:lnTo>
                  <a:lnTo>
                    <a:pt x="375250" y="173647"/>
                  </a:lnTo>
                  <a:lnTo>
                    <a:pt x="375343" y="173828"/>
                  </a:lnTo>
                  <a:lnTo>
                    <a:pt x="375424" y="174073"/>
                  </a:lnTo>
                  <a:lnTo>
                    <a:pt x="375552" y="174255"/>
                  </a:lnTo>
                  <a:lnTo>
                    <a:pt x="375633" y="174449"/>
                  </a:lnTo>
                  <a:lnTo>
                    <a:pt x="375714" y="174681"/>
                  </a:lnTo>
                  <a:lnTo>
                    <a:pt x="375807" y="174862"/>
                  </a:lnTo>
                  <a:lnTo>
                    <a:pt x="375888" y="175056"/>
                  </a:lnTo>
                  <a:lnTo>
                    <a:pt x="376016" y="175289"/>
                  </a:lnTo>
                  <a:lnTo>
                    <a:pt x="376097" y="175483"/>
                  </a:lnTo>
                  <a:lnTo>
                    <a:pt x="376178" y="175716"/>
                  </a:lnTo>
                  <a:lnTo>
                    <a:pt x="376271" y="175897"/>
                  </a:lnTo>
                  <a:lnTo>
                    <a:pt x="376352" y="176091"/>
                  </a:lnTo>
                  <a:lnTo>
                    <a:pt x="376480" y="176324"/>
                  </a:lnTo>
                  <a:lnTo>
                    <a:pt x="376561" y="176518"/>
                  </a:lnTo>
                  <a:lnTo>
                    <a:pt x="376642" y="176699"/>
                  </a:lnTo>
                  <a:lnTo>
                    <a:pt x="376723" y="176945"/>
                  </a:lnTo>
                  <a:lnTo>
                    <a:pt x="376816" y="177126"/>
                  </a:lnTo>
                  <a:lnTo>
                    <a:pt x="376932" y="177359"/>
                  </a:lnTo>
                  <a:lnTo>
                    <a:pt x="377025" y="177553"/>
                  </a:lnTo>
                  <a:lnTo>
                    <a:pt x="377106" y="177734"/>
                  </a:lnTo>
                  <a:lnTo>
                    <a:pt x="377187" y="177979"/>
                  </a:lnTo>
                  <a:lnTo>
                    <a:pt x="377268" y="178160"/>
                  </a:lnTo>
                  <a:lnTo>
                    <a:pt x="377396" y="178393"/>
                  </a:lnTo>
                  <a:lnTo>
                    <a:pt x="377489" y="178587"/>
                  </a:lnTo>
                  <a:lnTo>
                    <a:pt x="377570" y="178768"/>
                  </a:lnTo>
                  <a:lnTo>
                    <a:pt x="377651" y="179014"/>
                  </a:lnTo>
                  <a:lnTo>
                    <a:pt x="377732" y="179195"/>
                  </a:lnTo>
                  <a:lnTo>
                    <a:pt x="377860" y="179428"/>
                  </a:lnTo>
                  <a:lnTo>
                    <a:pt x="377941" y="179622"/>
                  </a:lnTo>
                  <a:lnTo>
                    <a:pt x="378034" y="179816"/>
                  </a:lnTo>
                  <a:lnTo>
                    <a:pt x="378115" y="180049"/>
                  </a:lnTo>
                  <a:lnTo>
                    <a:pt x="378196" y="180230"/>
                  </a:lnTo>
                  <a:lnTo>
                    <a:pt x="378324" y="180463"/>
                  </a:lnTo>
                  <a:lnTo>
                    <a:pt x="378405" y="180657"/>
                  </a:lnTo>
                  <a:lnTo>
                    <a:pt x="378498" y="180851"/>
                  </a:lnTo>
                  <a:lnTo>
                    <a:pt x="378579" y="181084"/>
                  </a:lnTo>
                  <a:lnTo>
                    <a:pt x="378707" y="181265"/>
                  </a:lnTo>
                  <a:lnTo>
                    <a:pt x="378788" y="181510"/>
                  </a:lnTo>
                  <a:lnTo>
                    <a:pt x="378869" y="181691"/>
                  </a:lnTo>
                  <a:lnTo>
                    <a:pt x="378950" y="181924"/>
                  </a:lnTo>
                  <a:lnTo>
                    <a:pt x="379043" y="182118"/>
                  </a:lnTo>
                  <a:lnTo>
                    <a:pt x="379171" y="182299"/>
                  </a:lnTo>
                  <a:lnTo>
                    <a:pt x="379252" y="182545"/>
                  </a:lnTo>
                  <a:lnTo>
                    <a:pt x="379333" y="182726"/>
                  </a:lnTo>
                  <a:lnTo>
                    <a:pt x="379414" y="182959"/>
                  </a:lnTo>
                  <a:lnTo>
                    <a:pt x="379507" y="183153"/>
                  </a:lnTo>
                  <a:lnTo>
                    <a:pt x="379623" y="183386"/>
                  </a:lnTo>
                  <a:lnTo>
                    <a:pt x="379716" y="183580"/>
                  </a:lnTo>
                  <a:lnTo>
                    <a:pt x="379797" y="183812"/>
                  </a:lnTo>
                  <a:lnTo>
                    <a:pt x="379878" y="183994"/>
                  </a:lnTo>
                  <a:lnTo>
                    <a:pt x="379971" y="184188"/>
                  </a:lnTo>
                  <a:lnTo>
                    <a:pt x="380087" y="184420"/>
                  </a:lnTo>
                  <a:lnTo>
                    <a:pt x="380180" y="184614"/>
                  </a:lnTo>
                  <a:lnTo>
                    <a:pt x="380261" y="184847"/>
                  </a:lnTo>
                  <a:lnTo>
                    <a:pt x="380342" y="185028"/>
                  </a:lnTo>
                  <a:lnTo>
                    <a:pt x="380424" y="185274"/>
                  </a:lnTo>
                  <a:lnTo>
                    <a:pt x="380551" y="185455"/>
                  </a:lnTo>
                  <a:lnTo>
                    <a:pt x="380632" y="185688"/>
                  </a:lnTo>
                  <a:lnTo>
                    <a:pt x="380725" y="185882"/>
                  </a:lnTo>
                  <a:lnTo>
                    <a:pt x="380806" y="186115"/>
                  </a:lnTo>
                  <a:lnTo>
                    <a:pt x="380888" y="186309"/>
                  </a:lnTo>
                  <a:lnTo>
                    <a:pt x="381015" y="186490"/>
                  </a:lnTo>
                  <a:lnTo>
                    <a:pt x="381096" y="186723"/>
                  </a:lnTo>
                  <a:lnTo>
                    <a:pt x="381189" y="186917"/>
                  </a:lnTo>
                  <a:lnTo>
                    <a:pt x="381270" y="187149"/>
                  </a:lnTo>
                  <a:lnTo>
                    <a:pt x="381352" y="187343"/>
                  </a:lnTo>
                  <a:lnTo>
                    <a:pt x="381479" y="187576"/>
                  </a:lnTo>
                  <a:lnTo>
                    <a:pt x="381560" y="187770"/>
                  </a:lnTo>
                  <a:lnTo>
                    <a:pt x="381642" y="188003"/>
                  </a:lnTo>
                  <a:lnTo>
                    <a:pt x="381734" y="188184"/>
                  </a:lnTo>
                  <a:lnTo>
                    <a:pt x="381816" y="188430"/>
                  </a:lnTo>
                  <a:lnTo>
                    <a:pt x="381943" y="188611"/>
                  </a:lnTo>
                  <a:lnTo>
                    <a:pt x="382024" y="188844"/>
                  </a:lnTo>
                  <a:lnTo>
                    <a:pt x="382106" y="189038"/>
                  </a:lnTo>
                  <a:lnTo>
                    <a:pt x="382198" y="189270"/>
                  </a:lnTo>
                  <a:lnTo>
                    <a:pt x="382280" y="189465"/>
                  </a:lnTo>
                  <a:lnTo>
                    <a:pt x="382407" y="189697"/>
                  </a:lnTo>
                  <a:lnTo>
                    <a:pt x="382488" y="189878"/>
                  </a:lnTo>
                  <a:lnTo>
                    <a:pt x="382570" y="190124"/>
                  </a:lnTo>
                  <a:lnTo>
                    <a:pt x="382651" y="190305"/>
                  </a:lnTo>
                  <a:lnTo>
                    <a:pt x="382744" y="190538"/>
                  </a:lnTo>
                  <a:lnTo>
                    <a:pt x="382871" y="190732"/>
                  </a:lnTo>
                  <a:lnTo>
                    <a:pt x="382952" y="190965"/>
                  </a:lnTo>
                  <a:lnTo>
                    <a:pt x="383034" y="191159"/>
                  </a:lnTo>
                  <a:lnTo>
                    <a:pt x="383115" y="191392"/>
                  </a:lnTo>
                  <a:lnTo>
                    <a:pt x="383208" y="191573"/>
                  </a:lnTo>
                  <a:lnTo>
                    <a:pt x="383324" y="191818"/>
                  </a:lnTo>
                  <a:lnTo>
                    <a:pt x="383416" y="191999"/>
                  </a:lnTo>
                  <a:lnTo>
                    <a:pt x="383498" y="192232"/>
                  </a:lnTo>
                  <a:lnTo>
                    <a:pt x="383579" y="192426"/>
                  </a:lnTo>
                  <a:lnTo>
                    <a:pt x="383660" y="192659"/>
                  </a:lnTo>
                  <a:lnTo>
                    <a:pt x="383788" y="192853"/>
                  </a:lnTo>
                  <a:lnTo>
                    <a:pt x="383880" y="193086"/>
                  </a:lnTo>
                  <a:lnTo>
                    <a:pt x="383962" y="193267"/>
                  </a:lnTo>
                  <a:lnTo>
                    <a:pt x="384043" y="193513"/>
                  </a:lnTo>
                  <a:lnTo>
                    <a:pt x="384124" y="193694"/>
                  </a:lnTo>
                  <a:lnTo>
                    <a:pt x="384252" y="193927"/>
                  </a:lnTo>
                  <a:lnTo>
                    <a:pt x="384333" y="194121"/>
                  </a:lnTo>
                  <a:lnTo>
                    <a:pt x="384426" y="194353"/>
                  </a:lnTo>
                  <a:lnTo>
                    <a:pt x="384507" y="194547"/>
                  </a:lnTo>
                  <a:lnTo>
                    <a:pt x="384588" y="194780"/>
                  </a:lnTo>
                  <a:lnTo>
                    <a:pt x="384716" y="195013"/>
                  </a:lnTo>
                  <a:lnTo>
                    <a:pt x="384797" y="195207"/>
                  </a:lnTo>
                  <a:lnTo>
                    <a:pt x="384890" y="195440"/>
                  </a:lnTo>
                  <a:lnTo>
                    <a:pt x="384971" y="195621"/>
                  </a:lnTo>
                  <a:lnTo>
                    <a:pt x="385052" y="195867"/>
                  </a:lnTo>
                  <a:lnTo>
                    <a:pt x="385180" y="196048"/>
                  </a:lnTo>
                  <a:lnTo>
                    <a:pt x="385261" y="196281"/>
                  </a:lnTo>
                  <a:lnTo>
                    <a:pt x="385342" y="196475"/>
                  </a:lnTo>
                  <a:lnTo>
                    <a:pt x="385435" y="196707"/>
                  </a:lnTo>
                  <a:lnTo>
                    <a:pt x="385516" y="196901"/>
                  </a:lnTo>
                  <a:lnTo>
                    <a:pt x="385644" y="197134"/>
                  </a:lnTo>
                  <a:lnTo>
                    <a:pt x="385725" y="197367"/>
                  </a:lnTo>
                  <a:lnTo>
                    <a:pt x="385806" y="197561"/>
                  </a:lnTo>
                  <a:lnTo>
                    <a:pt x="385899" y="197794"/>
                  </a:lnTo>
                  <a:lnTo>
                    <a:pt x="385980" y="197975"/>
                  </a:lnTo>
                  <a:lnTo>
                    <a:pt x="386108" y="198208"/>
                  </a:lnTo>
                  <a:lnTo>
                    <a:pt x="386189" y="198402"/>
                  </a:lnTo>
                  <a:lnTo>
                    <a:pt x="386270" y="198634"/>
                  </a:lnTo>
                  <a:lnTo>
                    <a:pt x="386351" y="198828"/>
                  </a:lnTo>
                  <a:lnTo>
                    <a:pt x="386444" y="199061"/>
                  </a:lnTo>
                  <a:lnTo>
                    <a:pt x="386572" y="199294"/>
                  </a:lnTo>
                </a:path>
                <a:path w="925195" h="787400">
                  <a:moveTo>
                    <a:pt x="386572" y="199294"/>
                  </a:moveTo>
                  <a:lnTo>
                    <a:pt x="386653" y="199488"/>
                  </a:lnTo>
                  <a:lnTo>
                    <a:pt x="386734" y="199721"/>
                  </a:lnTo>
                  <a:lnTo>
                    <a:pt x="386815" y="199915"/>
                  </a:lnTo>
                  <a:lnTo>
                    <a:pt x="386908" y="200148"/>
                  </a:lnTo>
                  <a:lnTo>
                    <a:pt x="387024" y="200329"/>
                  </a:lnTo>
                  <a:lnTo>
                    <a:pt x="387117" y="200562"/>
                  </a:lnTo>
                  <a:lnTo>
                    <a:pt x="387198" y="200807"/>
                  </a:lnTo>
                  <a:lnTo>
                    <a:pt x="387279" y="200988"/>
                  </a:lnTo>
                  <a:lnTo>
                    <a:pt x="387360" y="201221"/>
                  </a:lnTo>
                  <a:lnTo>
                    <a:pt x="387488" y="201415"/>
                  </a:lnTo>
                  <a:lnTo>
                    <a:pt x="387581" y="201648"/>
                  </a:lnTo>
                  <a:lnTo>
                    <a:pt x="387662" y="201881"/>
                  </a:lnTo>
                  <a:lnTo>
                    <a:pt x="387743" y="202075"/>
                  </a:lnTo>
                  <a:lnTo>
                    <a:pt x="387824" y="202308"/>
                  </a:lnTo>
                  <a:lnTo>
                    <a:pt x="387952" y="202502"/>
                  </a:lnTo>
                  <a:lnTo>
                    <a:pt x="388033" y="202734"/>
                  </a:lnTo>
                  <a:lnTo>
                    <a:pt x="388126" y="202915"/>
                  </a:lnTo>
                  <a:lnTo>
                    <a:pt x="388207" y="203161"/>
                  </a:lnTo>
                  <a:lnTo>
                    <a:pt x="388288" y="203394"/>
                  </a:lnTo>
                  <a:lnTo>
                    <a:pt x="388416" y="203575"/>
                  </a:lnTo>
                  <a:lnTo>
                    <a:pt x="388497" y="203821"/>
                  </a:lnTo>
                  <a:lnTo>
                    <a:pt x="388590" y="204002"/>
                  </a:lnTo>
                  <a:lnTo>
                    <a:pt x="388671" y="204235"/>
                  </a:lnTo>
                  <a:lnTo>
                    <a:pt x="388752" y="204480"/>
                  </a:lnTo>
                  <a:lnTo>
                    <a:pt x="388880" y="204662"/>
                  </a:lnTo>
                  <a:lnTo>
                    <a:pt x="388961" y="204894"/>
                  </a:lnTo>
                  <a:lnTo>
                    <a:pt x="389042" y="205127"/>
                  </a:lnTo>
                  <a:lnTo>
                    <a:pt x="389135" y="205321"/>
                  </a:lnTo>
                  <a:lnTo>
                    <a:pt x="389216" y="205554"/>
                  </a:lnTo>
                  <a:lnTo>
                    <a:pt x="389344" y="205748"/>
                  </a:lnTo>
                  <a:lnTo>
                    <a:pt x="389425" y="205981"/>
                  </a:lnTo>
                  <a:lnTo>
                    <a:pt x="389506" y="206214"/>
                  </a:lnTo>
                  <a:lnTo>
                    <a:pt x="389599" y="206408"/>
                  </a:lnTo>
                  <a:lnTo>
                    <a:pt x="389680" y="206640"/>
                  </a:lnTo>
                  <a:lnTo>
                    <a:pt x="389808" y="206821"/>
                  </a:lnTo>
                  <a:lnTo>
                    <a:pt x="389889" y="207067"/>
                  </a:lnTo>
                  <a:lnTo>
                    <a:pt x="389970" y="207300"/>
                  </a:lnTo>
                  <a:lnTo>
                    <a:pt x="390052" y="207481"/>
                  </a:lnTo>
                  <a:lnTo>
                    <a:pt x="390144" y="207727"/>
                  </a:lnTo>
                  <a:lnTo>
                    <a:pt x="390272" y="207960"/>
                  </a:lnTo>
                  <a:lnTo>
                    <a:pt x="390353" y="208141"/>
                  </a:lnTo>
                  <a:lnTo>
                    <a:pt x="390434" y="208386"/>
                  </a:lnTo>
                  <a:lnTo>
                    <a:pt x="390516" y="208619"/>
                  </a:lnTo>
                  <a:lnTo>
                    <a:pt x="390608" y="208800"/>
                  </a:lnTo>
                  <a:lnTo>
                    <a:pt x="390724" y="209046"/>
                  </a:lnTo>
                  <a:lnTo>
                    <a:pt x="390817" y="209227"/>
                  </a:lnTo>
                  <a:lnTo>
                    <a:pt x="390898" y="209460"/>
                  </a:lnTo>
                  <a:lnTo>
                    <a:pt x="390980" y="209693"/>
                  </a:lnTo>
                  <a:lnTo>
                    <a:pt x="391061" y="209887"/>
                  </a:lnTo>
                  <a:lnTo>
                    <a:pt x="391188" y="210120"/>
                  </a:lnTo>
                  <a:lnTo>
                    <a:pt x="391281" y="210352"/>
                  </a:lnTo>
                  <a:lnTo>
                    <a:pt x="391362" y="210546"/>
                  </a:lnTo>
                  <a:lnTo>
                    <a:pt x="391444" y="210779"/>
                  </a:lnTo>
                  <a:lnTo>
                    <a:pt x="391525" y="211012"/>
                  </a:lnTo>
                  <a:lnTo>
                    <a:pt x="391652" y="211206"/>
                  </a:lnTo>
                  <a:lnTo>
                    <a:pt x="391734" y="211439"/>
                  </a:lnTo>
                  <a:lnTo>
                    <a:pt x="391826" y="211672"/>
                  </a:lnTo>
                  <a:lnTo>
                    <a:pt x="391908" y="211866"/>
                  </a:lnTo>
                  <a:lnTo>
                    <a:pt x="391989" y="212098"/>
                  </a:lnTo>
                  <a:lnTo>
                    <a:pt x="392116" y="212331"/>
                  </a:lnTo>
                  <a:lnTo>
                    <a:pt x="392198" y="212525"/>
                  </a:lnTo>
                  <a:lnTo>
                    <a:pt x="392290" y="212758"/>
                  </a:lnTo>
                  <a:lnTo>
                    <a:pt x="392372" y="212991"/>
                  </a:lnTo>
                  <a:lnTo>
                    <a:pt x="392453" y="213185"/>
                  </a:lnTo>
                  <a:lnTo>
                    <a:pt x="392580" y="213418"/>
                  </a:lnTo>
                  <a:lnTo>
                    <a:pt x="392662" y="213650"/>
                  </a:lnTo>
                  <a:lnTo>
                    <a:pt x="392743" y="213844"/>
                  </a:lnTo>
                  <a:lnTo>
                    <a:pt x="392836" y="214077"/>
                  </a:lnTo>
                  <a:lnTo>
                    <a:pt x="392917" y="214310"/>
                  </a:lnTo>
                  <a:lnTo>
                    <a:pt x="393044" y="214504"/>
                  </a:lnTo>
                  <a:lnTo>
                    <a:pt x="393126" y="214737"/>
                  </a:lnTo>
                  <a:lnTo>
                    <a:pt x="393207" y="214970"/>
                  </a:lnTo>
                  <a:lnTo>
                    <a:pt x="393300" y="215164"/>
                  </a:lnTo>
                  <a:lnTo>
                    <a:pt x="393381" y="215396"/>
                  </a:lnTo>
                  <a:lnTo>
                    <a:pt x="393508" y="215629"/>
                  </a:lnTo>
                  <a:lnTo>
                    <a:pt x="393590" y="215823"/>
                  </a:lnTo>
                  <a:lnTo>
                    <a:pt x="393671" y="216056"/>
                  </a:lnTo>
                  <a:lnTo>
                    <a:pt x="393752" y="216289"/>
                  </a:lnTo>
                  <a:lnTo>
                    <a:pt x="393845" y="216483"/>
                  </a:lnTo>
                  <a:lnTo>
                    <a:pt x="393972" y="216716"/>
                  </a:lnTo>
                  <a:lnTo>
                    <a:pt x="394054" y="216949"/>
                  </a:lnTo>
                  <a:lnTo>
                    <a:pt x="394135" y="217181"/>
                  </a:lnTo>
                  <a:lnTo>
                    <a:pt x="394216" y="217375"/>
                  </a:lnTo>
                  <a:lnTo>
                    <a:pt x="394309" y="217608"/>
                  </a:lnTo>
                  <a:lnTo>
                    <a:pt x="394425" y="217841"/>
                  </a:lnTo>
                  <a:lnTo>
                    <a:pt x="394518" y="218035"/>
                  </a:lnTo>
                  <a:lnTo>
                    <a:pt x="394599" y="218268"/>
                  </a:lnTo>
                  <a:lnTo>
                    <a:pt x="394680" y="218501"/>
                  </a:lnTo>
                  <a:lnTo>
                    <a:pt x="394761" y="218695"/>
                  </a:lnTo>
                  <a:lnTo>
                    <a:pt x="394889" y="218927"/>
                  </a:lnTo>
                  <a:lnTo>
                    <a:pt x="394982" y="219160"/>
                  </a:lnTo>
                  <a:lnTo>
                    <a:pt x="395063" y="219393"/>
                  </a:lnTo>
                  <a:lnTo>
                    <a:pt x="395144" y="219587"/>
                  </a:lnTo>
                  <a:lnTo>
                    <a:pt x="395225" y="219820"/>
                  </a:lnTo>
                  <a:lnTo>
                    <a:pt x="395353" y="220053"/>
                  </a:lnTo>
                  <a:lnTo>
                    <a:pt x="395446" y="220247"/>
                  </a:lnTo>
                  <a:lnTo>
                    <a:pt x="395527" y="220479"/>
                  </a:lnTo>
                  <a:lnTo>
                    <a:pt x="395608" y="220712"/>
                  </a:lnTo>
                  <a:lnTo>
                    <a:pt x="395689" y="220945"/>
                  </a:lnTo>
                  <a:lnTo>
                    <a:pt x="395817" y="221139"/>
                  </a:lnTo>
                  <a:lnTo>
                    <a:pt x="395898" y="221372"/>
                  </a:lnTo>
                  <a:lnTo>
                    <a:pt x="395991" y="221605"/>
                  </a:lnTo>
                  <a:lnTo>
                    <a:pt x="396072" y="221799"/>
                  </a:lnTo>
                  <a:lnTo>
                    <a:pt x="396153" y="222031"/>
                  </a:lnTo>
                  <a:lnTo>
                    <a:pt x="396281" y="222264"/>
                  </a:lnTo>
                  <a:lnTo>
                    <a:pt x="396362" y="222497"/>
                  </a:lnTo>
                  <a:lnTo>
                    <a:pt x="396443" y="222691"/>
                  </a:lnTo>
                  <a:lnTo>
                    <a:pt x="396536" y="222924"/>
                  </a:lnTo>
                  <a:lnTo>
                    <a:pt x="396617" y="223157"/>
                  </a:lnTo>
                  <a:lnTo>
                    <a:pt x="396745" y="223402"/>
                  </a:lnTo>
                  <a:lnTo>
                    <a:pt x="396826" y="223583"/>
                  </a:lnTo>
                  <a:lnTo>
                    <a:pt x="396907" y="223816"/>
                  </a:lnTo>
                  <a:lnTo>
                    <a:pt x="397000" y="224049"/>
                  </a:lnTo>
                  <a:lnTo>
                    <a:pt x="397081" y="224295"/>
                  </a:lnTo>
                  <a:lnTo>
                    <a:pt x="397209" y="224476"/>
                  </a:lnTo>
                  <a:lnTo>
                    <a:pt x="397290" y="224709"/>
                  </a:lnTo>
                  <a:lnTo>
                    <a:pt x="397371" y="224954"/>
                  </a:lnTo>
                  <a:lnTo>
                    <a:pt x="397452" y="225187"/>
                  </a:lnTo>
                  <a:lnTo>
                    <a:pt x="397545" y="225368"/>
                  </a:lnTo>
                  <a:lnTo>
                    <a:pt x="397673" y="225614"/>
                  </a:lnTo>
                  <a:lnTo>
                    <a:pt x="397754" y="225847"/>
                  </a:lnTo>
                  <a:lnTo>
                    <a:pt x="397835" y="226080"/>
                  </a:lnTo>
                  <a:lnTo>
                    <a:pt x="397916" y="226274"/>
                  </a:lnTo>
                  <a:lnTo>
                    <a:pt x="398009" y="226506"/>
                  </a:lnTo>
                  <a:lnTo>
                    <a:pt x="398125" y="226739"/>
                  </a:lnTo>
                  <a:lnTo>
                    <a:pt x="398218" y="226972"/>
                  </a:lnTo>
                  <a:lnTo>
                    <a:pt x="398299" y="227166"/>
                  </a:lnTo>
                  <a:lnTo>
                    <a:pt x="398380" y="227399"/>
                  </a:lnTo>
                  <a:lnTo>
                    <a:pt x="398462" y="227632"/>
                  </a:lnTo>
                  <a:lnTo>
                    <a:pt x="398589" y="227865"/>
                  </a:lnTo>
                  <a:lnTo>
                    <a:pt x="398682" y="228059"/>
                  </a:lnTo>
                  <a:lnTo>
                    <a:pt x="398763" y="228291"/>
                  </a:lnTo>
                  <a:lnTo>
                    <a:pt x="398844" y="228524"/>
                  </a:lnTo>
                  <a:lnTo>
                    <a:pt x="398926" y="228757"/>
                  </a:lnTo>
                  <a:lnTo>
                    <a:pt x="399053" y="228951"/>
                  </a:lnTo>
                  <a:lnTo>
                    <a:pt x="399146" y="229184"/>
                  </a:lnTo>
                  <a:lnTo>
                    <a:pt x="399227" y="229417"/>
                  </a:lnTo>
                  <a:lnTo>
                    <a:pt x="399308" y="229662"/>
                  </a:lnTo>
                  <a:lnTo>
                    <a:pt x="399390" y="229895"/>
                  </a:lnTo>
                  <a:lnTo>
                    <a:pt x="399517" y="230076"/>
                  </a:lnTo>
                  <a:lnTo>
                    <a:pt x="399598" y="230322"/>
                  </a:lnTo>
                  <a:lnTo>
                    <a:pt x="399691" y="230555"/>
                  </a:lnTo>
                  <a:lnTo>
                    <a:pt x="399772" y="230788"/>
                  </a:lnTo>
                  <a:lnTo>
                    <a:pt x="399854" y="230969"/>
                  </a:lnTo>
                  <a:lnTo>
                    <a:pt x="399981" y="231214"/>
                  </a:lnTo>
                  <a:lnTo>
                    <a:pt x="400062" y="231447"/>
                  </a:lnTo>
                  <a:lnTo>
                    <a:pt x="400144" y="231680"/>
                  </a:lnTo>
                  <a:lnTo>
                    <a:pt x="400236" y="231913"/>
                  </a:lnTo>
                  <a:lnTo>
                    <a:pt x="400318" y="232107"/>
                  </a:lnTo>
                  <a:lnTo>
                    <a:pt x="400445" y="232340"/>
                  </a:lnTo>
                  <a:lnTo>
                    <a:pt x="400526" y="232572"/>
                  </a:lnTo>
                  <a:lnTo>
                    <a:pt x="400608" y="232805"/>
                  </a:lnTo>
                  <a:lnTo>
                    <a:pt x="400700" y="233051"/>
                  </a:lnTo>
                  <a:lnTo>
                    <a:pt x="400782" y="233232"/>
                  </a:lnTo>
                  <a:lnTo>
                    <a:pt x="400909" y="233465"/>
                  </a:lnTo>
                  <a:lnTo>
                    <a:pt x="400990" y="233711"/>
                  </a:lnTo>
                  <a:lnTo>
                    <a:pt x="401072" y="233943"/>
                  </a:lnTo>
                  <a:lnTo>
                    <a:pt x="401164" y="234176"/>
                  </a:lnTo>
                  <a:lnTo>
                    <a:pt x="401246" y="234370"/>
                  </a:lnTo>
                  <a:lnTo>
                    <a:pt x="401373" y="234603"/>
                  </a:lnTo>
                  <a:lnTo>
                    <a:pt x="401454" y="234836"/>
                  </a:lnTo>
                  <a:lnTo>
                    <a:pt x="401536" y="235069"/>
                  </a:lnTo>
                  <a:lnTo>
                    <a:pt x="401617" y="235301"/>
                  </a:lnTo>
                  <a:lnTo>
                    <a:pt x="401710" y="235495"/>
                  </a:lnTo>
                  <a:lnTo>
                    <a:pt x="401826" y="235728"/>
                  </a:lnTo>
                  <a:lnTo>
                    <a:pt x="401918" y="235961"/>
                  </a:lnTo>
                  <a:lnTo>
                    <a:pt x="402000" y="236194"/>
                  </a:lnTo>
                  <a:lnTo>
                    <a:pt x="402081" y="236440"/>
                  </a:lnTo>
                  <a:lnTo>
                    <a:pt x="402162" y="236621"/>
                  </a:lnTo>
                  <a:lnTo>
                    <a:pt x="402290" y="236853"/>
                  </a:lnTo>
                  <a:lnTo>
                    <a:pt x="402382" y="237099"/>
                  </a:lnTo>
                  <a:lnTo>
                    <a:pt x="402464" y="237332"/>
                  </a:lnTo>
                  <a:lnTo>
                    <a:pt x="402545" y="237565"/>
                  </a:lnTo>
                  <a:lnTo>
                    <a:pt x="402626" y="237798"/>
                  </a:lnTo>
                  <a:lnTo>
                    <a:pt x="402754" y="237992"/>
                  </a:lnTo>
                  <a:lnTo>
                    <a:pt x="402835" y="238224"/>
                  </a:lnTo>
                  <a:lnTo>
                    <a:pt x="402928" y="238457"/>
                  </a:lnTo>
                  <a:lnTo>
                    <a:pt x="403009" y="238690"/>
                  </a:lnTo>
                  <a:lnTo>
                    <a:pt x="403090" y="238936"/>
                  </a:lnTo>
                  <a:lnTo>
                    <a:pt x="403218" y="239169"/>
                  </a:lnTo>
                  <a:lnTo>
                    <a:pt x="403299" y="239350"/>
                  </a:lnTo>
                  <a:lnTo>
                    <a:pt x="403392" y="239582"/>
                  </a:lnTo>
                  <a:lnTo>
                    <a:pt x="403473" y="239828"/>
                  </a:lnTo>
                  <a:lnTo>
                    <a:pt x="403554" y="240061"/>
                  </a:lnTo>
                  <a:lnTo>
                    <a:pt x="403682" y="240294"/>
                  </a:lnTo>
                  <a:lnTo>
                    <a:pt x="403763" y="240527"/>
                  </a:lnTo>
                  <a:lnTo>
                    <a:pt x="403844" y="240721"/>
                  </a:lnTo>
                  <a:lnTo>
                    <a:pt x="403937" y="240953"/>
                  </a:lnTo>
                  <a:lnTo>
                    <a:pt x="404018" y="241186"/>
                  </a:lnTo>
                  <a:lnTo>
                    <a:pt x="404146" y="241419"/>
                  </a:lnTo>
                  <a:lnTo>
                    <a:pt x="404227" y="241665"/>
                  </a:lnTo>
                  <a:lnTo>
                    <a:pt x="404308" y="241898"/>
                  </a:lnTo>
                  <a:lnTo>
                    <a:pt x="404401" y="242079"/>
                  </a:lnTo>
                  <a:lnTo>
                    <a:pt x="404482" y="242324"/>
                  </a:lnTo>
                  <a:lnTo>
                    <a:pt x="404610" y="242557"/>
                  </a:lnTo>
                  <a:lnTo>
                    <a:pt x="404691" y="242790"/>
                  </a:lnTo>
                  <a:lnTo>
                    <a:pt x="404772" y="243023"/>
                  </a:lnTo>
                  <a:lnTo>
                    <a:pt x="404865" y="243256"/>
                  </a:lnTo>
                  <a:lnTo>
                    <a:pt x="404946" y="243501"/>
                  </a:lnTo>
                </a:path>
                <a:path w="925195" h="787400">
                  <a:moveTo>
                    <a:pt x="404946" y="243501"/>
                  </a:moveTo>
                  <a:lnTo>
                    <a:pt x="405074" y="243682"/>
                  </a:lnTo>
                  <a:lnTo>
                    <a:pt x="405155" y="243915"/>
                  </a:lnTo>
                  <a:lnTo>
                    <a:pt x="405236" y="244148"/>
                  </a:lnTo>
                  <a:lnTo>
                    <a:pt x="405317" y="244394"/>
                  </a:lnTo>
                  <a:lnTo>
                    <a:pt x="405410" y="244627"/>
                  </a:lnTo>
                  <a:lnTo>
                    <a:pt x="405526" y="244859"/>
                  </a:lnTo>
                  <a:lnTo>
                    <a:pt x="405619" y="245092"/>
                  </a:lnTo>
                  <a:lnTo>
                    <a:pt x="405700" y="245286"/>
                  </a:lnTo>
                  <a:lnTo>
                    <a:pt x="405781" y="245519"/>
                  </a:lnTo>
                  <a:lnTo>
                    <a:pt x="405862" y="245752"/>
                  </a:lnTo>
                  <a:lnTo>
                    <a:pt x="405990" y="245985"/>
                  </a:lnTo>
                  <a:lnTo>
                    <a:pt x="406083" y="246230"/>
                  </a:lnTo>
                  <a:lnTo>
                    <a:pt x="406164" y="246463"/>
                  </a:lnTo>
                  <a:lnTo>
                    <a:pt x="406245" y="246696"/>
                  </a:lnTo>
                  <a:lnTo>
                    <a:pt x="406326" y="246929"/>
                  </a:lnTo>
                  <a:lnTo>
                    <a:pt x="406454" y="247123"/>
                  </a:lnTo>
                  <a:lnTo>
                    <a:pt x="406535" y="247356"/>
                  </a:lnTo>
                  <a:lnTo>
                    <a:pt x="406628" y="247588"/>
                  </a:lnTo>
                  <a:lnTo>
                    <a:pt x="406709" y="247821"/>
                  </a:lnTo>
                  <a:lnTo>
                    <a:pt x="406790" y="248067"/>
                  </a:lnTo>
                  <a:lnTo>
                    <a:pt x="406918" y="248300"/>
                  </a:lnTo>
                  <a:lnTo>
                    <a:pt x="406999" y="248532"/>
                  </a:lnTo>
                  <a:lnTo>
                    <a:pt x="407092" y="248765"/>
                  </a:lnTo>
                  <a:lnTo>
                    <a:pt x="407173" y="248998"/>
                  </a:lnTo>
                  <a:lnTo>
                    <a:pt x="407254" y="249192"/>
                  </a:lnTo>
                  <a:lnTo>
                    <a:pt x="407382" y="249425"/>
                  </a:lnTo>
                  <a:lnTo>
                    <a:pt x="407463" y="249658"/>
                  </a:lnTo>
                  <a:lnTo>
                    <a:pt x="407544" y="249903"/>
                  </a:lnTo>
                  <a:lnTo>
                    <a:pt x="407637" y="250136"/>
                  </a:lnTo>
                  <a:lnTo>
                    <a:pt x="407719" y="250369"/>
                  </a:lnTo>
                  <a:lnTo>
                    <a:pt x="407846" y="250602"/>
                  </a:lnTo>
                  <a:lnTo>
                    <a:pt x="407927" y="250835"/>
                  </a:lnTo>
                  <a:lnTo>
                    <a:pt x="408009" y="251067"/>
                  </a:lnTo>
                  <a:lnTo>
                    <a:pt x="408101" y="251261"/>
                  </a:lnTo>
                  <a:lnTo>
                    <a:pt x="408183" y="251494"/>
                  </a:lnTo>
                  <a:lnTo>
                    <a:pt x="408310" y="251727"/>
                  </a:lnTo>
                  <a:lnTo>
                    <a:pt x="408391" y="251973"/>
                  </a:lnTo>
                  <a:lnTo>
                    <a:pt x="408473" y="252206"/>
                  </a:lnTo>
                  <a:lnTo>
                    <a:pt x="408554" y="252438"/>
                  </a:lnTo>
                  <a:lnTo>
                    <a:pt x="408647" y="252671"/>
                  </a:lnTo>
                  <a:lnTo>
                    <a:pt x="408774" y="252904"/>
                  </a:lnTo>
                  <a:lnTo>
                    <a:pt x="408855" y="253150"/>
                  </a:lnTo>
                  <a:lnTo>
                    <a:pt x="408937" y="253383"/>
                  </a:lnTo>
                  <a:lnTo>
                    <a:pt x="409018" y="253564"/>
                  </a:lnTo>
                  <a:lnTo>
                    <a:pt x="409111" y="253809"/>
                  </a:lnTo>
                  <a:lnTo>
                    <a:pt x="409227" y="254042"/>
                  </a:lnTo>
                  <a:lnTo>
                    <a:pt x="409319" y="254275"/>
                  </a:lnTo>
                  <a:lnTo>
                    <a:pt x="409401" y="254508"/>
                  </a:lnTo>
                  <a:lnTo>
                    <a:pt x="409482" y="254741"/>
                  </a:lnTo>
                  <a:lnTo>
                    <a:pt x="409563" y="254986"/>
                  </a:lnTo>
                  <a:lnTo>
                    <a:pt x="409691" y="255219"/>
                  </a:lnTo>
                  <a:lnTo>
                    <a:pt x="409783" y="255452"/>
                  </a:lnTo>
                  <a:lnTo>
                    <a:pt x="409865" y="255685"/>
                  </a:lnTo>
                  <a:lnTo>
                    <a:pt x="409946" y="255918"/>
                  </a:lnTo>
                  <a:lnTo>
                    <a:pt x="410027" y="256163"/>
                  </a:lnTo>
                  <a:lnTo>
                    <a:pt x="410155" y="256344"/>
                  </a:lnTo>
                  <a:lnTo>
                    <a:pt x="410236" y="256577"/>
                  </a:lnTo>
                  <a:lnTo>
                    <a:pt x="410329" y="256810"/>
                  </a:lnTo>
                  <a:lnTo>
                    <a:pt x="410410" y="257056"/>
                  </a:lnTo>
                  <a:lnTo>
                    <a:pt x="410491" y="257289"/>
                  </a:lnTo>
                  <a:lnTo>
                    <a:pt x="410619" y="257521"/>
                  </a:lnTo>
                  <a:lnTo>
                    <a:pt x="410700" y="257754"/>
                  </a:lnTo>
                  <a:lnTo>
                    <a:pt x="410793" y="257987"/>
                  </a:lnTo>
                  <a:lnTo>
                    <a:pt x="410874" y="258233"/>
                  </a:lnTo>
                  <a:lnTo>
                    <a:pt x="410955" y="258466"/>
                  </a:lnTo>
                  <a:lnTo>
                    <a:pt x="411083" y="258698"/>
                  </a:lnTo>
                  <a:lnTo>
                    <a:pt x="411164" y="258931"/>
                  </a:lnTo>
                  <a:lnTo>
                    <a:pt x="411245" y="259164"/>
                  </a:lnTo>
                  <a:lnTo>
                    <a:pt x="411338" y="259410"/>
                  </a:lnTo>
                  <a:lnTo>
                    <a:pt x="411419" y="259642"/>
                  </a:lnTo>
                  <a:lnTo>
                    <a:pt x="411547" y="259824"/>
                  </a:lnTo>
                  <a:lnTo>
                    <a:pt x="411628" y="260069"/>
                  </a:lnTo>
                  <a:lnTo>
                    <a:pt x="411709" y="260302"/>
                  </a:lnTo>
                  <a:lnTo>
                    <a:pt x="411802" y="260535"/>
                  </a:lnTo>
                  <a:lnTo>
                    <a:pt x="411883" y="260768"/>
                  </a:lnTo>
                  <a:lnTo>
                    <a:pt x="412011" y="261001"/>
                  </a:lnTo>
                  <a:lnTo>
                    <a:pt x="412092" y="261246"/>
                  </a:lnTo>
                  <a:lnTo>
                    <a:pt x="412173" y="261479"/>
                  </a:lnTo>
                  <a:lnTo>
                    <a:pt x="412254" y="261712"/>
                  </a:lnTo>
                  <a:lnTo>
                    <a:pt x="412347" y="261945"/>
                  </a:lnTo>
                  <a:lnTo>
                    <a:pt x="412475" y="262177"/>
                  </a:lnTo>
                  <a:lnTo>
                    <a:pt x="412556" y="262423"/>
                  </a:lnTo>
                  <a:lnTo>
                    <a:pt x="412637" y="262656"/>
                  </a:lnTo>
                  <a:lnTo>
                    <a:pt x="412718" y="262889"/>
                  </a:lnTo>
                  <a:lnTo>
                    <a:pt x="412811" y="263122"/>
                  </a:lnTo>
                  <a:lnTo>
                    <a:pt x="412927" y="263354"/>
                  </a:lnTo>
                  <a:lnTo>
                    <a:pt x="413020" y="263600"/>
                  </a:lnTo>
                  <a:lnTo>
                    <a:pt x="413101" y="263833"/>
                  </a:lnTo>
                  <a:lnTo>
                    <a:pt x="413182" y="264066"/>
                  </a:lnTo>
                  <a:lnTo>
                    <a:pt x="413263" y="264299"/>
                  </a:lnTo>
                  <a:lnTo>
                    <a:pt x="413391" y="264531"/>
                  </a:lnTo>
                  <a:lnTo>
                    <a:pt x="413484" y="264725"/>
                  </a:lnTo>
                  <a:lnTo>
                    <a:pt x="413565" y="264958"/>
                  </a:lnTo>
                  <a:lnTo>
                    <a:pt x="413646" y="265191"/>
                  </a:lnTo>
                  <a:lnTo>
                    <a:pt x="413727" y="265424"/>
                  </a:lnTo>
                  <a:lnTo>
                    <a:pt x="413855" y="265670"/>
                  </a:lnTo>
                  <a:lnTo>
                    <a:pt x="413936" y="265902"/>
                  </a:lnTo>
                  <a:lnTo>
                    <a:pt x="414029" y="266135"/>
                  </a:lnTo>
                  <a:lnTo>
                    <a:pt x="414110" y="266368"/>
                  </a:lnTo>
                  <a:lnTo>
                    <a:pt x="414191" y="266601"/>
                  </a:lnTo>
                  <a:lnTo>
                    <a:pt x="414319" y="266847"/>
                  </a:lnTo>
                  <a:lnTo>
                    <a:pt x="414400" y="267079"/>
                  </a:lnTo>
                  <a:lnTo>
                    <a:pt x="414493" y="267312"/>
                  </a:lnTo>
                  <a:lnTo>
                    <a:pt x="414574" y="267545"/>
                  </a:lnTo>
                  <a:lnTo>
                    <a:pt x="414655" y="267778"/>
                  </a:lnTo>
                  <a:lnTo>
                    <a:pt x="414783" y="268023"/>
                  </a:lnTo>
                  <a:lnTo>
                    <a:pt x="414864" y="268256"/>
                  </a:lnTo>
                  <a:lnTo>
                    <a:pt x="414945" y="268489"/>
                  </a:lnTo>
                  <a:lnTo>
                    <a:pt x="415038" y="268722"/>
                  </a:lnTo>
                  <a:lnTo>
                    <a:pt x="415119" y="268955"/>
                  </a:lnTo>
                  <a:lnTo>
                    <a:pt x="415247" y="269200"/>
                  </a:lnTo>
                  <a:lnTo>
                    <a:pt x="415328" y="269433"/>
                  </a:lnTo>
                  <a:lnTo>
                    <a:pt x="415409" y="269666"/>
                  </a:lnTo>
                  <a:lnTo>
                    <a:pt x="415502" y="269899"/>
                  </a:lnTo>
                  <a:lnTo>
                    <a:pt x="415583" y="270132"/>
                  </a:lnTo>
                  <a:lnTo>
                    <a:pt x="415711" y="270377"/>
                  </a:lnTo>
                  <a:lnTo>
                    <a:pt x="415792" y="270610"/>
                  </a:lnTo>
                  <a:lnTo>
                    <a:pt x="415873" y="270843"/>
                  </a:lnTo>
                  <a:lnTo>
                    <a:pt x="415955" y="271076"/>
                  </a:lnTo>
                  <a:lnTo>
                    <a:pt x="416047" y="271309"/>
                  </a:lnTo>
                  <a:lnTo>
                    <a:pt x="416175" y="271554"/>
                  </a:lnTo>
                  <a:lnTo>
                    <a:pt x="416256" y="271787"/>
                  </a:lnTo>
                  <a:lnTo>
                    <a:pt x="416337" y="272020"/>
                  </a:lnTo>
                  <a:lnTo>
                    <a:pt x="416419" y="272253"/>
                  </a:lnTo>
                  <a:lnTo>
                    <a:pt x="416511" y="272486"/>
                  </a:lnTo>
                  <a:lnTo>
                    <a:pt x="416627" y="272731"/>
                  </a:lnTo>
                  <a:lnTo>
                    <a:pt x="416720" y="272964"/>
                  </a:lnTo>
                  <a:lnTo>
                    <a:pt x="416801" y="273197"/>
                  </a:lnTo>
                  <a:lnTo>
                    <a:pt x="416883" y="273430"/>
                  </a:lnTo>
                  <a:lnTo>
                    <a:pt x="416964" y="273663"/>
                  </a:lnTo>
                  <a:lnTo>
                    <a:pt x="417091" y="273908"/>
                  </a:lnTo>
                  <a:lnTo>
                    <a:pt x="417184" y="274141"/>
                  </a:lnTo>
                  <a:lnTo>
                    <a:pt x="417265" y="274374"/>
                  </a:lnTo>
                  <a:lnTo>
                    <a:pt x="417347" y="274607"/>
                  </a:lnTo>
                  <a:lnTo>
                    <a:pt x="417428" y="274840"/>
                  </a:lnTo>
                  <a:lnTo>
                    <a:pt x="417555" y="275085"/>
                  </a:lnTo>
                  <a:lnTo>
                    <a:pt x="417637" y="275318"/>
                  </a:lnTo>
                  <a:lnTo>
                    <a:pt x="417729" y="275551"/>
                  </a:lnTo>
                  <a:lnTo>
                    <a:pt x="417811" y="275784"/>
                  </a:lnTo>
                  <a:lnTo>
                    <a:pt x="417892" y="276016"/>
                  </a:lnTo>
                  <a:lnTo>
                    <a:pt x="418019" y="276262"/>
                  </a:lnTo>
                  <a:lnTo>
                    <a:pt x="418101" y="276495"/>
                  </a:lnTo>
                  <a:lnTo>
                    <a:pt x="418193" y="276728"/>
                  </a:lnTo>
                  <a:lnTo>
                    <a:pt x="418275" y="276961"/>
                  </a:lnTo>
                  <a:lnTo>
                    <a:pt x="418356" y="277193"/>
                  </a:lnTo>
                  <a:lnTo>
                    <a:pt x="418483" y="277439"/>
                  </a:lnTo>
                  <a:lnTo>
                    <a:pt x="418565" y="277672"/>
                  </a:lnTo>
                  <a:lnTo>
                    <a:pt x="418646" y="277905"/>
                  </a:lnTo>
                  <a:lnTo>
                    <a:pt x="418739" y="278138"/>
                  </a:lnTo>
                  <a:lnTo>
                    <a:pt x="418820" y="278370"/>
                  </a:lnTo>
                  <a:lnTo>
                    <a:pt x="418947" y="278603"/>
                  </a:lnTo>
                  <a:lnTo>
                    <a:pt x="419029" y="278849"/>
                  </a:lnTo>
                  <a:lnTo>
                    <a:pt x="419110" y="279082"/>
                  </a:lnTo>
                  <a:lnTo>
                    <a:pt x="419203" y="279315"/>
                  </a:lnTo>
                  <a:lnTo>
                    <a:pt x="419284" y="279547"/>
                  </a:lnTo>
                  <a:lnTo>
                    <a:pt x="419411" y="279780"/>
                  </a:lnTo>
                  <a:lnTo>
                    <a:pt x="419493" y="280026"/>
                  </a:lnTo>
                  <a:lnTo>
                    <a:pt x="419574" y="280259"/>
                  </a:lnTo>
                  <a:lnTo>
                    <a:pt x="419655" y="280492"/>
                  </a:lnTo>
                  <a:lnTo>
                    <a:pt x="419748" y="280724"/>
                  </a:lnTo>
                  <a:lnTo>
                    <a:pt x="419875" y="280957"/>
                  </a:lnTo>
                  <a:lnTo>
                    <a:pt x="419957" y="281203"/>
                  </a:lnTo>
                  <a:lnTo>
                    <a:pt x="420038" y="281474"/>
                  </a:lnTo>
                  <a:lnTo>
                    <a:pt x="420119" y="281720"/>
                  </a:lnTo>
                  <a:lnTo>
                    <a:pt x="420212" y="281953"/>
                  </a:lnTo>
                  <a:lnTo>
                    <a:pt x="420339" y="282186"/>
                  </a:lnTo>
                  <a:lnTo>
                    <a:pt x="420421" y="282419"/>
                  </a:lnTo>
                  <a:lnTo>
                    <a:pt x="420502" y="282651"/>
                  </a:lnTo>
                  <a:lnTo>
                    <a:pt x="420583" y="282897"/>
                  </a:lnTo>
                  <a:lnTo>
                    <a:pt x="420664" y="283130"/>
                  </a:lnTo>
                  <a:lnTo>
                    <a:pt x="420792" y="283363"/>
                  </a:lnTo>
                  <a:lnTo>
                    <a:pt x="420885" y="283596"/>
                  </a:lnTo>
                  <a:lnTo>
                    <a:pt x="420966" y="283828"/>
                  </a:lnTo>
                  <a:lnTo>
                    <a:pt x="421047" y="284074"/>
                  </a:lnTo>
                  <a:lnTo>
                    <a:pt x="421128" y="284307"/>
                  </a:lnTo>
                  <a:lnTo>
                    <a:pt x="421256" y="284540"/>
                  </a:lnTo>
                  <a:lnTo>
                    <a:pt x="421337" y="284773"/>
                  </a:lnTo>
                  <a:lnTo>
                    <a:pt x="421430" y="285005"/>
                  </a:lnTo>
                  <a:lnTo>
                    <a:pt x="421511" y="285251"/>
                  </a:lnTo>
                  <a:lnTo>
                    <a:pt x="421592" y="285484"/>
                  </a:lnTo>
                  <a:lnTo>
                    <a:pt x="421720" y="285717"/>
                  </a:lnTo>
                  <a:lnTo>
                    <a:pt x="421801" y="285950"/>
                  </a:lnTo>
                  <a:lnTo>
                    <a:pt x="421894" y="286182"/>
                  </a:lnTo>
                  <a:lnTo>
                    <a:pt x="421975" y="286428"/>
                  </a:lnTo>
                  <a:lnTo>
                    <a:pt x="422056" y="286700"/>
                  </a:lnTo>
                  <a:lnTo>
                    <a:pt x="422184" y="286945"/>
                  </a:lnTo>
                  <a:lnTo>
                    <a:pt x="422265" y="287178"/>
                  </a:lnTo>
                  <a:lnTo>
                    <a:pt x="422346" y="287411"/>
                  </a:lnTo>
                  <a:lnTo>
                    <a:pt x="422439" y="287644"/>
                  </a:lnTo>
                  <a:lnTo>
                    <a:pt x="422520" y="287877"/>
                  </a:lnTo>
                  <a:lnTo>
                    <a:pt x="422648" y="288122"/>
                  </a:lnTo>
                  <a:lnTo>
                    <a:pt x="422729" y="288355"/>
                  </a:lnTo>
                  <a:lnTo>
                    <a:pt x="422810" y="288588"/>
                  </a:lnTo>
                  <a:lnTo>
                    <a:pt x="422903" y="288821"/>
                  </a:lnTo>
                  <a:lnTo>
                    <a:pt x="422984" y="289054"/>
                  </a:lnTo>
                  <a:lnTo>
                    <a:pt x="423112" y="289299"/>
                  </a:lnTo>
                  <a:lnTo>
                    <a:pt x="423193" y="289532"/>
                  </a:lnTo>
                  <a:lnTo>
                    <a:pt x="423274" y="289765"/>
                  </a:lnTo>
                  <a:lnTo>
                    <a:pt x="423355" y="289998"/>
                  </a:lnTo>
                </a:path>
                <a:path w="925195" h="787400">
                  <a:moveTo>
                    <a:pt x="423355" y="289998"/>
                  </a:moveTo>
                  <a:lnTo>
                    <a:pt x="423448" y="290231"/>
                  </a:lnTo>
                  <a:lnTo>
                    <a:pt x="423576" y="290515"/>
                  </a:lnTo>
                  <a:lnTo>
                    <a:pt x="423657" y="290748"/>
                  </a:lnTo>
                  <a:lnTo>
                    <a:pt x="423738" y="290994"/>
                  </a:lnTo>
                  <a:lnTo>
                    <a:pt x="423819" y="291226"/>
                  </a:lnTo>
                  <a:lnTo>
                    <a:pt x="423912" y="291459"/>
                  </a:lnTo>
                  <a:lnTo>
                    <a:pt x="424040" y="291692"/>
                  </a:lnTo>
                  <a:lnTo>
                    <a:pt x="424121" y="291925"/>
                  </a:lnTo>
                  <a:lnTo>
                    <a:pt x="424202" y="292171"/>
                  </a:lnTo>
                  <a:lnTo>
                    <a:pt x="424283" y="292403"/>
                  </a:lnTo>
                  <a:lnTo>
                    <a:pt x="424365" y="292636"/>
                  </a:lnTo>
                  <a:lnTo>
                    <a:pt x="424492" y="292869"/>
                  </a:lnTo>
                  <a:lnTo>
                    <a:pt x="424585" y="293102"/>
                  </a:lnTo>
                  <a:lnTo>
                    <a:pt x="424666" y="293348"/>
                  </a:lnTo>
                  <a:lnTo>
                    <a:pt x="424747" y="293619"/>
                  </a:lnTo>
                  <a:lnTo>
                    <a:pt x="424829" y="293865"/>
                  </a:lnTo>
                  <a:lnTo>
                    <a:pt x="424956" y="294098"/>
                  </a:lnTo>
                  <a:lnTo>
                    <a:pt x="425037" y="294331"/>
                  </a:lnTo>
                  <a:lnTo>
                    <a:pt x="425130" y="294563"/>
                  </a:lnTo>
                  <a:lnTo>
                    <a:pt x="425211" y="294796"/>
                  </a:lnTo>
                  <a:lnTo>
                    <a:pt x="425293" y="295042"/>
                  </a:lnTo>
                  <a:lnTo>
                    <a:pt x="425420" y="295275"/>
                  </a:lnTo>
                  <a:lnTo>
                    <a:pt x="425501" y="295507"/>
                  </a:lnTo>
                  <a:lnTo>
                    <a:pt x="425594" y="295740"/>
                  </a:lnTo>
                  <a:lnTo>
                    <a:pt x="425675" y="295973"/>
                  </a:lnTo>
                  <a:lnTo>
                    <a:pt x="425757" y="296219"/>
                  </a:lnTo>
                  <a:lnTo>
                    <a:pt x="425884" y="296490"/>
                  </a:lnTo>
                  <a:lnTo>
                    <a:pt x="425965" y="296736"/>
                  </a:lnTo>
                  <a:lnTo>
                    <a:pt x="426058" y="296969"/>
                  </a:lnTo>
                  <a:lnTo>
                    <a:pt x="426139" y="297202"/>
                  </a:lnTo>
                  <a:lnTo>
                    <a:pt x="426221" y="297435"/>
                  </a:lnTo>
                  <a:lnTo>
                    <a:pt x="426348" y="297667"/>
                  </a:lnTo>
                  <a:lnTo>
                    <a:pt x="426429" y="297913"/>
                  </a:lnTo>
                  <a:lnTo>
                    <a:pt x="426511" y="298146"/>
                  </a:lnTo>
                  <a:lnTo>
                    <a:pt x="426603" y="298379"/>
                  </a:lnTo>
                  <a:lnTo>
                    <a:pt x="426685" y="298612"/>
                  </a:lnTo>
                  <a:lnTo>
                    <a:pt x="426812" y="298896"/>
                  </a:lnTo>
                  <a:lnTo>
                    <a:pt x="426893" y="299129"/>
                  </a:lnTo>
                  <a:lnTo>
                    <a:pt x="426975" y="299362"/>
                  </a:lnTo>
                  <a:lnTo>
                    <a:pt x="427056" y="299607"/>
                  </a:lnTo>
                  <a:lnTo>
                    <a:pt x="427149" y="299840"/>
                  </a:lnTo>
                  <a:lnTo>
                    <a:pt x="427276" y="300073"/>
                  </a:lnTo>
                  <a:lnTo>
                    <a:pt x="427357" y="300306"/>
                  </a:lnTo>
                  <a:lnTo>
                    <a:pt x="427439" y="300539"/>
                  </a:lnTo>
                  <a:lnTo>
                    <a:pt x="427520" y="300784"/>
                  </a:lnTo>
                  <a:lnTo>
                    <a:pt x="427613" y="301017"/>
                  </a:lnTo>
                  <a:lnTo>
                    <a:pt x="427729" y="301302"/>
                  </a:lnTo>
                  <a:lnTo>
                    <a:pt x="427821" y="301535"/>
                  </a:lnTo>
                  <a:lnTo>
                    <a:pt x="427903" y="301767"/>
                  </a:lnTo>
                  <a:lnTo>
                    <a:pt x="427984" y="302000"/>
                  </a:lnTo>
                  <a:lnTo>
                    <a:pt x="428065" y="302233"/>
                  </a:lnTo>
                  <a:lnTo>
                    <a:pt x="428193" y="302479"/>
                  </a:lnTo>
                  <a:lnTo>
                    <a:pt x="428285" y="302712"/>
                  </a:lnTo>
                  <a:lnTo>
                    <a:pt x="428367" y="302944"/>
                  </a:lnTo>
                  <a:lnTo>
                    <a:pt x="428448" y="303177"/>
                  </a:lnTo>
                  <a:lnTo>
                    <a:pt x="428529" y="303462"/>
                  </a:lnTo>
                  <a:lnTo>
                    <a:pt x="428657" y="303694"/>
                  </a:lnTo>
                  <a:lnTo>
                    <a:pt x="428738" y="303927"/>
                  </a:lnTo>
                  <a:lnTo>
                    <a:pt x="428831" y="304173"/>
                  </a:lnTo>
                  <a:lnTo>
                    <a:pt x="428912" y="304406"/>
                  </a:lnTo>
                  <a:lnTo>
                    <a:pt x="428993" y="304639"/>
                  </a:lnTo>
                  <a:lnTo>
                    <a:pt x="429121" y="304871"/>
                  </a:lnTo>
                  <a:lnTo>
                    <a:pt x="429202" y="305104"/>
                  </a:lnTo>
                  <a:lnTo>
                    <a:pt x="429295" y="305350"/>
                  </a:lnTo>
                  <a:lnTo>
                    <a:pt x="429376" y="305622"/>
                  </a:lnTo>
                  <a:lnTo>
                    <a:pt x="429457" y="305867"/>
                  </a:lnTo>
                  <a:lnTo>
                    <a:pt x="429585" y="306100"/>
                  </a:lnTo>
                  <a:lnTo>
                    <a:pt x="429666" y="306333"/>
                  </a:lnTo>
                  <a:lnTo>
                    <a:pt x="429759" y="306566"/>
                  </a:lnTo>
                  <a:lnTo>
                    <a:pt x="429840" y="306799"/>
                  </a:lnTo>
                  <a:lnTo>
                    <a:pt x="429921" y="307044"/>
                  </a:lnTo>
                  <a:lnTo>
                    <a:pt x="430049" y="307277"/>
                  </a:lnTo>
                  <a:lnTo>
                    <a:pt x="430130" y="307562"/>
                  </a:lnTo>
                  <a:lnTo>
                    <a:pt x="430211" y="307794"/>
                  </a:lnTo>
                  <a:lnTo>
                    <a:pt x="430304" y="308027"/>
                  </a:lnTo>
                  <a:lnTo>
                    <a:pt x="430385" y="308260"/>
                  </a:lnTo>
                  <a:lnTo>
                    <a:pt x="430513" y="308493"/>
                  </a:lnTo>
                  <a:lnTo>
                    <a:pt x="430594" y="308739"/>
                  </a:lnTo>
                  <a:lnTo>
                    <a:pt x="430675" y="308971"/>
                  </a:lnTo>
                  <a:lnTo>
                    <a:pt x="430756" y="309204"/>
                  </a:lnTo>
                  <a:lnTo>
                    <a:pt x="430849" y="309489"/>
                  </a:lnTo>
                  <a:lnTo>
                    <a:pt x="430977" y="309722"/>
                  </a:lnTo>
                  <a:lnTo>
                    <a:pt x="431058" y="309954"/>
                  </a:lnTo>
                  <a:lnTo>
                    <a:pt x="431139" y="310187"/>
                  </a:lnTo>
                  <a:lnTo>
                    <a:pt x="431220" y="310433"/>
                  </a:lnTo>
                  <a:lnTo>
                    <a:pt x="431313" y="310666"/>
                  </a:lnTo>
                  <a:lnTo>
                    <a:pt x="431429" y="310899"/>
                  </a:lnTo>
                  <a:lnTo>
                    <a:pt x="431522" y="311183"/>
                  </a:lnTo>
                  <a:lnTo>
                    <a:pt x="431603" y="311416"/>
                  </a:lnTo>
                  <a:lnTo>
                    <a:pt x="431684" y="311649"/>
                  </a:lnTo>
                  <a:lnTo>
                    <a:pt x="431777" y="311894"/>
                  </a:lnTo>
                  <a:lnTo>
                    <a:pt x="431893" y="312127"/>
                  </a:lnTo>
                  <a:lnTo>
                    <a:pt x="431986" y="312360"/>
                  </a:lnTo>
                  <a:lnTo>
                    <a:pt x="432067" y="312593"/>
                  </a:lnTo>
                  <a:lnTo>
                    <a:pt x="432148" y="312877"/>
                  </a:lnTo>
                  <a:lnTo>
                    <a:pt x="432229" y="313110"/>
                  </a:lnTo>
                  <a:lnTo>
                    <a:pt x="432357" y="313343"/>
                  </a:lnTo>
                  <a:lnTo>
                    <a:pt x="432438" y="313589"/>
                  </a:lnTo>
                  <a:lnTo>
                    <a:pt x="432531" y="313822"/>
                  </a:lnTo>
                  <a:lnTo>
                    <a:pt x="432612" y="314054"/>
                  </a:lnTo>
                  <a:lnTo>
                    <a:pt x="432693" y="314287"/>
                  </a:lnTo>
                  <a:lnTo>
                    <a:pt x="432821" y="314572"/>
                  </a:lnTo>
                  <a:lnTo>
                    <a:pt x="432902" y="314804"/>
                  </a:lnTo>
                  <a:lnTo>
                    <a:pt x="432995" y="315037"/>
                  </a:lnTo>
                  <a:lnTo>
                    <a:pt x="433076" y="315283"/>
                  </a:lnTo>
                  <a:lnTo>
                    <a:pt x="433157" y="315516"/>
                  </a:lnTo>
                  <a:lnTo>
                    <a:pt x="433285" y="315749"/>
                  </a:lnTo>
                  <a:lnTo>
                    <a:pt x="433366" y="315981"/>
                  </a:lnTo>
                  <a:lnTo>
                    <a:pt x="433447" y="316266"/>
                  </a:lnTo>
                  <a:lnTo>
                    <a:pt x="433540" y="316499"/>
                  </a:lnTo>
                  <a:lnTo>
                    <a:pt x="433621" y="316732"/>
                  </a:lnTo>
                  <a:lnTo>
                    <a:pt x="433749" y="316977"/>
                  </a:lnTo>
                  <a:lnTo>
                    <a:pt x="433830" y="317210"/>
                  </a:lnTo>
                  <a:lnTo>
                    <a:pt x="433911" y="317443"/>
                  </a:lnTo>
                  <a:lnTo>
                    <a:pt x="434004" y="317676"/>
                  </a:lnTo>
                  <a:lnTo>
                    <a:pt x="434085" y="317960"/>
                  </a:lnTo>
                  <a:lnTo>
                    <a:pt x="434213" y="318193"/>
                  </a:lnTo>
                  <a:lnTo>
                    <a:pt x="434294" y="318426"/>
                  </a:lnTo>
                  <a:lnTo>
                    <a:pt x="434375" y="318672"/>
                  </a:lnTo>
                  <a:lnTo>
                    <a:pt x="434457" y="318904"/>
                  </a:lnTo>
                  <a:lnTo>
                    <a:pt x="434549" y="319137"/>
                  </a:lnTo>
                  <a:lnTo>
                    <a:pt x="434677" y="319422"/>
                  </a:lnTo>
                  <a:lnTo>
                    <a:pt x="434758" y="319655"/>
                  </a:lnTo>
                  <a:lnTo>
                    <a:pt x="434839" y="319887"/>
                  </a:lnTo>
                  <a:lnTo>
                    <a:pt x="434921" y="320120"/>
                  </a:lnTo>
                  <a:lnTo>
                    <a:pt x="435013" y="320366"/>
                  </a:lnTo>
                  <a:lnTo>
                    <a:pt x="435129" y="320599"/>
                  </a:lnTo>
                  <a:lnTo>
                    <a:pt x="435222" y="320883"/>
                  </a:lnTo>
                  <a:lnTo>
                    <a:pt x="435303" y="321116"/>
                  </a:lnTo>
                  <a:lnTo>
                    <a:pt x="435385" y="321349"/>
                  </a:lnTo>
                  <a:lnTo>
                    <a:pt x="435477" y="321582"/>
                  </a:lnTo>
                  <a:lnTo>
                    <a:pt x="435593" y="321815"/>
                  </a:lnTo>
                  <a:lnTo>
                    <a:pt x="435686" y="322060"/>
                  </a:lnTo>
                  <a:lnTo>
                    <a:pt x="435767" y="322332"/>
                  </a:lnTo>
                  <a:lnTo>
                    <a:pt x="435849" y="322578"/>
                  </a:lnTo>
                  <a:lnTo>
                    <a:pt x="435930" y="322810"/>
                  </a:lnTo>
                  <a:lnTo>
                    <a:pt x="436057" y="323043"/>
                  </a:lnTo>
                  <a:lnTo>
                    <a:pt x="436139" y="323276"/>
                  </a:lnTo>
                  <a:lnTo>
                    <a:pt x="436231" y="323509"/>
                  </a:lnTo>
                  <a:lnTo>
                    <a:pt x="436313" y="323793"/>
                  </a:lnTo>
                  <a:lnTo>
                    <a:pt x="436394" y="324026"/>
                  </a:lnTo>
                  <a:lnTo>
                    <a:pt x="436521" y="324272"/>
                  </a:lnTo>
                  <a:lnTo>
                    <a:pt x="436603" y="324505"/>
                  </a:lnTo>
                  <a:lnTo>
                    <a:pt x="436695" y="324738"/>
                  </a:lnTo>
                  <a:lnTo>
                    <a:pt x="436777" y="324970"/>
                  </a:lnTo>
                  <a:lnTo>
                    <a:pt x="436858" y="325255"/>
                  </a:lnTo>
                  <a:lnTo>
                    <a:pt x="436985" y="325488"/>
                  </a:lnTo>
                  <a:lnTo>
                    <a:pt x="437067" y="325720"/>
                  </a:lnTo>
                  <a:lnTo>
                    <a:pt x="437148" y="325966"/>
                  </a:lnTo>
                  <a:lnTo>
                    <a:pt x="437241" y="326199"/>
                  </a:lnTo>
                  <a:lnTo>
                    <a:pt x="437322" y="326432"/>
                  </a:lnTo>
                  <a:lnTo>
                    <a:pt x="437449" y="326716"/>
                  </a:lnTo>
                  <a:lnTo>
                    <a:pt x="437531" y="326949"/>
                  </a:lnTo>
                  <a:lnTo>
                    <a:pt x="437612" y="327182"/>
                  </a:lnTo>
                  <a:lnTo>
                    <a:pt x="437705" y="327415"/>
                  </a:lnTo>
                  <a:lnTo>
                    <a:pt x="437786" y="327661"/>
                  </a:lnTo>
                  <a:lnTo>
                    <a:pt x="437913" y="327945"/>
                  </a:lnTo>
                  <a:lnTo>
                    <a:pt x="437995" y="328178"/>
                  </a:lnTo>
                  <a:lnTo>
                    <a:pt x="438076" y="328411"/>
                  </a:lnTo>
                  <a:lnTo>
                    <a:pt x="438157" y="328643"/>
                  </a:lnTo>
                  <a:lnTo>
                    <a:pt x="438250" y="328876"/>
                  </a:lnTo>
                  <a:lnTo>
                    <a:pt x="438377" y="329122"/>
                  </a:lnTo>
                  <a:lnTo>
                    <a:pt x="438459" y="329394"/>
                  </a:lnTo>
                  <a:lnTo>
                    <a:pt x="438540" y="329639"/>
                  </a:lnTo>
                  <a:lnTo>
                    <a:pt x="438621" y="329872"/>
                  </a:lnTo>
                  <a:lnTo>
                    <a:pt x="438714" y="330105"/>
                  </a:lnTo>
                  <a:lnTo>
                    <a:pt x="438830" y="330338"/>
                  </a:lnTo>
                  <a:lnTo>
                    <a:pt x="438923" y="330622"/>
                  </a:lnTo>
                  <a:lnTo>
                    <a:pt x="439004" y="330855"/>
                  </a:lnTo>
                  <a:lnTo>
                    <a:pt x="439085" y="331088"/>
                  </a:lnTo>
                  <a:lnTo>
                    <a:pt x="439166" y="331334"/>
                  </a:lnTo>
                  <a:lnTo>
                    <a:pt x="439294" y="331566"/>
                  </a:lnTo>
                  <a:lnTo>
                    <a:pt x="439387" y="331799"/>
                  </a:lnTo>
                  <a:lnTo>
                    <a:pt x="439468" y="332084"/>
                  </a:lnTo>
                  <a:lnTo>
                    <a:pt x="439549" y="332317"/>
                  </a:lnTo>
                  <a:lnTo>
                    <a:pt x="439630" y="332549"/>
                  </a:lnTo>
                  <a:lnTo>
                    <a:pt x="439758" y="332782"/>
                  </a:lnTo>
                  <a:lnTo>
                    <a:pt x="439839" y="333028"/>
                  </a:lnTo>
                  <a:lnTo>
                    <a:pt x="439932" y="333300"/>
                  </a:lnTo>
                  <a:lnTo>
                    <a:pt x="440013" y="333545"/>
                  </a:lnTo>
                  <a:lnTo>
                    <a:pt x="440094" y="333778"/>
                  </a:lnTo>
                  <a:lnTo>
                    <a:pt x="440222" y="334011"/>
                  </a:lnTo>
                  <a:lnTo>
                    <a:pt x="440303" y="334244"/>
                  </a:lnTo>
                  <a:lnTo>
                    <a:pt x="440396" y="334528"/>
                  </a:lnTo>
                  <a:lnTo>
                    <a:pt x="440477" y="334761"/>
                  </a:lnTo>
                  <a:lnTo>
                    <a:pt x="440558" y="334994"/>
                  </a:lnTo>
                  <a:lnTo>
                    <a:pt x="440686" y="335240"/>
                  </a:lnTo>
                  <a:lnTo>
                    <a:pt x="440767" y="335472"/>
                  </a:lnTo>
                  <a:lnTo>
                    <a:pt x="440848" y="335757"/>
                  </a:lnTo>
                  <a:lnTo>
                    <a:pt x="440941" y="335990"/>
                  </a:lnTo>
                  <a:lnTo>
                    <a:pt x="441022" y="336223"/>
                  </a:lnTo>
                  <a:lnTo>
                    <a:pt x="441150" y="336455"/>
                  </a:lnTo>
                  <a:lnTo>
                    <a:pt x="441231" y="336688"/>
                  </a:lnTo>
                  <a:lnTo>
                    <a:pt x="441312" y="336973"/>
                  </a:lnTo>
                  <a:lnTo>
                    <a:pt x="441405" y="337206"/>
                  </a:lnTo>
                  <a:lnTo>
                    <a:pt x="441486" y="337451"/>
                  </a:lnTo>
                  <a:lnTo>
                    <a:pt x="441614" y="337684"/>
                  </a:lnTo>
                  <a:lnTo>
                    <a:pt x="441695" y="337917"/>
                  </a:lnTo>
                  <a:lnTo>
                    <a:pt x="441776" y="338201"/>
                  </a:lnTo>
                </a:path>
                <a:path w="925195" h="787400">
                  <a:moveTo>
                    <a:pt x="441776" y="338201"/>
                  </a:moveTo>
                  <a:lnTo>
                    <a:pt x="441857" y="338434"/>
                  </a:lnTo>
                  <a:lnTo>
                    <a:pt x="441950" y="338667"/>
                  </a:lnTo>
                  <a:lnTo>
                    <a:pt x="442078" y="338900"/>
                  </a:lnTo>
                  <a:lnTo>
                    <a:pt x="442159" y="339146"/>
                  </a:lnTo>
                  <a:lnTo>
                    <a:pt x="442240" y="339430"/>
                  </a:lnTo>
                  <a:lnTo>
                    <a:pt x="442321" y="339663"/>
                  </a:lnTo>
                  <a:lnTo>
                    <a:pt x="442414" y="339896"/>
                  </a:lnTo>
                  <a:lnTo>
                    <a:pt x="442530" y="340129"/>
                  </a:lnTo>
                  <a:lnTo>
                    <a:pt x="442623" y="340361"/>
                  </a:lnTo>
                  <a:lnTo>
                    <a:pt x="442704" y="340646"/>
                  </a:lnTo>
                  <a:lnTo>
                    <a:pt x="442785" y="340879"/>
                  </a:lnTo>
                  <a:lnTo>
                    <a:pt x="442867" y="341124"/>
                  </a:lnTo>
                  <a:lnTo>
                    <a:pt x="442994" y="341357"/>
                  </a:lnTo>
                  <a:lnTo>
                    <a:pt x="443087" y="341590"/>
                  </a:lnTo>
                  <a:lnTo>
                    <a:pt x="443168" y="341875"/>
                  </a:lnTo>
                  <a:lnTo>
                    <a:pt x="443249" y="342107"/>
                  </a:lnTo>
                  <a:lnTo>
                    <a:pt x="443331" y="342340"/>
                  </a:lnTo>
                  <a:lnTo>
                    <a:pt x="443458" y="342573"/>
                  </a:lnTo>
                  <a:lnTo>
                    <a:pt x="443539" y="342819"/>
                  </a:lnTo>
                  <a:lnTo>
                    <a:pt x="443632" y="343090"/>
                  </a:lnTo>
                  <a:lnTo>
                    <a:pt x="443713" y="343336"/>
                  </a:lnTo>
                  <a:lnTo>
                    <a:pt x="443795" y="343569"/>
                  </a:lnTo>
                  <a:lnTo>
                    <a:pt x="443922" y="343802"/>
                  </a:lnTo>
                  <a:lnTo>
                    <a:pt x="444003" y="344086"/>
                  </a:lnTo>
                  <a:lnTo>
                    <a:pt x="444096" y="344319"/>
                  </a:lnTo>
                  <a:lnTo>
                    <a:pt x="444177" y="344552"/>
                  </a:lnTo>
                  <a:lnTo>
                    <a:pt x="444259" y="344785"/>
                  </a:lnTo>
                  <a:lnTo>
                    <a:pt x="444386" y="345030"/>
                  </a:lnTo>
                  <a:lnTo>
                    <a:pt x="444467" y="345302"/>
                  </a:lnTo>
                  <a:lnTo>
                    <a:pt x="444549" y="345548"/>
                  </a:lnTo>
                  <a:lnTo>
                    <a:pt x="444641" y="345781"/>
                  </a:lnTo>
                  <a:lnTo>
                    <a:pt x="444723" y="346013"/>
                  </a:lnTo>
                  <a:lnTo>
                    <a:pt x="444850" y="346246"/>
                  </a:lnTo>
                  <a:lnTo>
                    <a:pt x="444932" y="346531"/>
                  </a:lnTo>
                  <a:lnTo>
                    <a:pt x="445013" y="346764"/>
                  </a:lnTo>
                  <a:lnTo>
                    <a:pt x="445106" y="346996"/>
                  </a:lnTo>
                  <a:lnTo>
                    <a:pt x="445187" y="347242"/>
                  </a:lnTo>
                  <a:lnTo>
                    <a:pt x="445314" y="347514"/>
                  </a:lnTo>
                  <a:lnTo>
                    <a:pt x="445396" y="347759"/>
                  </a:lnTo>
                  <a:lnTo>
                    <a:pt x="445477" y="347992"/>
                  </a:lnTo>
                  <a:lnTo>
                    <a:pt x="445558" y="348225"/>
                  </a:lnTo>
                  <a:lnTo>
                    <a:pt x="445651" y="348458"/>
                  </a:lnTo>
                  <a:lnTo>
                    <a:pt x="445778" y="348742"/>
                  </a:lnTo>
                  <a:lnTo>
                    <a:pt x="445860" y="348975"/>
                  </a:lnTo>
                  <a:lnTo>
                    <a:pt x="445941" y="349221"/>
                  </a:lnTo>
                  <a:lnTo>
                    <a:pt x="446022" y="349454"/>
                  </a:lnTo>
                  <a:lnTo>
                    <a:pt x="446115" y="349687"/>
                  </a:lnTo>
                  <a:lnTo>
                    <a:pt x="446231" y="349971"/>
                  </a:lnTo>
                  <a:lnTo>
                    <a:pt x="446324" y="350204"/>
                  </a:lnTo>
                  <a:lnTo>
                    <a:pt x="446405" y="350437"/>
                  </a:lnTo>
                  <a:lnTo>
                    <a:pt x="446486" y="350669"/>
                  </a:lnTo>
                  <a:lnTo>
                    <a:pt x="446567" y="350954"/>
                  </a:lnTo>
                  <a:lnTo>
                    <a:pt x="447031" y="352183"/>
                  </a:lnTo>
                  <a:lnTo>
                    <a:pt x="447159" y="352416"/>
                  </a:lnTo>
                  <a:lnTo>
                    <a:pt x="447240" y="352648"/>
                  </a:lnTo>
                  <a:lnTo>
                    <a:pt x="447333" y="352881"/>
                  </a:lnTo>
                  <a:lnTo>
                    <a:pt x="447414" y="353166"/>
                  </a:lnTo>
                  <a:lnTo>
                    <a:pt x="447495" y="353398"/>
                  </a:lnTo>
                  <a:lnTo>
                    <a:pt x="447623" y="353644"/>
                  </a:lnTo>
                  <a:lnTo>
                    <a:pt x="447704" y="353877"/>
                  </a:lnTo>
                  <a:lnTo>
                    <a:pt x="447797" y="354162"/>
                  </a:lnTo>
                  <a:lnTo>
                    <a:pt x="447878" y="354394"/>
                  </a:lnTo>
                  <a:lnTo>
                    <a:pt x="447959" y="354627"/>
                  </a:lnTo>
                  <a:lnTo>
                    <a:pt x="448087" y="354860"/>
                  </a:lnTo>
                  <a:lnTo>
                    <a:pt x="448168" y="355093"/>
                  </a:lnTo>
                  <a:lnTo>
                    <a:pt x="448249" y="355377"/>
                  </a:lnTo>
                  <a:lnTo>
                    <a:pt x="448342" y="355610"/>
                  </a:lnTo>
                  <a:lnTo>
                    <a:pt x="448423" y="355856"/>
                  </a:lnTo>
                  <a:lnTo>
                    <a:pt x="448551" y="356089"/>
                  </a:lnTo>
                  <a:lnTo>
                    <a:pt x="448632" y="356373"/>
                  </a:lnTo>
                  <a:lnTo>
                    <a:pt x="448713" y="356606"/>
                  </a:lnTo>
                  <a:lnTo>
                    <a:pt x="448806" y="356839"/>
                  </a:lnTo>
                  <a:lnTo>
                    <a:pt x="448887" y="357072"/>
                  </a:lnTo>
                  <a:lnTo>
                    <a:pt x="449015" y="357304"/>
                  </a:lnTo>
                  <a:lnTo>
                    <a:pt x="449479" y="358585"/>
                  </a:lnTo>
                  <a:lnTo>
                    <a:pt x="449560" y="358818"/>
                  </a:lnTo>
                  <a:lnTo>
                    <a:pt x="449641" y="359050"/>
                  </a:lnTo>
                  <a:lnTo>
                    <a:pt x="449722" y="359283"/>
                  </a:lnTo>
                  <a:lnTo>
                    <a:pt x="449815" y="359568"/>
                  </a:lnTo>
                  <a:lnTo>
                    <a:pt x="449931" y="359801"/>
                  </a:lnTo>
                  <a:lnTo>
                    <a:pt x="450024" y="360046"/>
                  </a:lnTo>
                  <a:lnTo>
                    <a:pt x="450105" y="360279"/>
                  </a:lnTo>
                  <a:lnTo>
                    <a:pt x="450186" y="360564"/>
                  </a:lnTo>
                  <a:lnTo>
                    <a:pt x="450268" y="360797"/>
                  </a:lnTo>
                  <a:lnTo>
                    <a:pt x="450395" y="361029"/>
                  </a:lnTo>
                  <a:lnTo>
                    <a:pt x="450488" y="361262"/>
                  </a:lnTo>
                  <a:lnTo>
                    <a:pt x="450569" y="361495"/>
                  </a:lnTo>
                  <a:lnTo>
                    <a:pt x="450650" y="361779"/>
                  </a:lnTo>
                  <a:lnTo>
                    <a:pt x="450732" y="362012"/>
                  </a:lnTo>
                  <a:lnTo>
                    <a:pt x="450859" y="362258"/>
                  </a:lnTo>
                  <a:lnTo>
                    <a:pt x="450952" y="362491"/>
                  </a:lnTo>
                  <a:lnTo>
                    <a:pt x="451033" y="362775"/>
                  </a:lnTo>
                  <a:lnTo>
                    <a:pt x="451114" y="363008"/>
                  </a:lnTo>
                  <a:lnTo>
                    <a:pt x="451196" y="363241"/>
                  </a:lnTo>
                  <a:lnTo>
                    <a:pt x="451323" y="363474"/>
                  </a:lnTo>
                  <a:lnTo>
                    <a:pt x="451404" y="363758"/>
                  </a:lnTo>
                  <a:lnTo>
                    <a:pt x="451497" y="363991"/>
                  </a:lnTo>
                  <a:lnTo>
                    <a:pt x="451578" y="364224"/>
                  </a:lnTo>
                  <a:lnTo>
                    <a:pt x="451660" y="364470"/>
                  </a:lnTo>
                  <a:lnTo>
                    <a:pt x="451787" y="364741"/>
                  </a:lnTo>
                  <a:lnTo>
                    <a:pt x="451868" y="364987"/>
                  </a:lnTo>
                  <a:lnTo>
                    <a:pt x="451950" y="365220"/>
                  </a:lnTo>
                  <a:lnTo>
                    <a:pt x="452042" y="365453"/>
                  </a:lnTo>
                  <a:lnTo>
                    <a:pt x="452124" y="365685"/>
                  </a:lnTo>
                  <a:lnTo>
                    <a:pt x="452251" y="365970"/>
                  </a:lnTo>
                  <a:lnTo>
                    <a:pt x="452332" y="366203"/>
                  </a:lnTo>
                  <a:lnTo>
                    <a:pt x="452414" y="366449"/>
                  </a:lnTo>
                  <a:lnTo>
                    <a:pt x="452506" y="366681"/>
                  </a:lnTo>
                  <a:lnTo>
                    <a:pt x="452588" y="366966"/>
                  </a:lnTo>
                  <a:lnTo>
                    <a:pt x="452715" y="367199"/>
                  </a:lnTo>
                  <a:lnTo>
                    <a:pt x="452796" y="367431"/>
                  </a:lnTo>
                  <a:lnTo>
                    <a:pt x="452878" y="367664"/>
                  </a:lnTo>
                  <a:lnTo>
                    <a:pt x="452959" y="367949"/>
                  </a:lnTo>
                  <a:lnTo>
                    <a:pt x="453052" y="368182"/>
                  </a:lnTo>
                  <a:lnTo>
                    <a:pt x="453179" y="368414"/>
                  </a:lnTo>
                  <a:lnTo>
                    <a:pt x="453260" y="368660"/>
                  </a:lnTo>
                  <a:lnTo>
                    <a:pt x="453342" y="368932"/>
                  </a:lnTo>
                  <a:lnTo>
                    <a:pt x="453423" y="369178"/>
                  </a:lnTo>
                  <a:lnTo>
                    <a:pt x="453516" y="369410"/>
                  </a:lnTo>
                  <a:lnTo>
                    <a:pt x="453632" y="369643"/>
                  </a:lnTo>
                  <a:lnTo>
                    <a:pt x="453724" y="369928"/>
                  </a:lnTo>
                  <a:lnTo>
                    <a:pt x="453806" y="370160"/>
                  </a:lnTo>
                  <a:lnTo>
                    <a:pt x="453887" y="370393"/>
                  </a:lnTo>
                  <a:lnTo>
                    <a:pt x="453968" y="370626"/>
                  </a:lnTo>
                  <a:lnTo>
                    <a:pt x="454096" y="370911"/>
                  </a:lnTo>
                  <a:lnTo>
                    <a:pt x="454188" y="371143"/>
                  </a:lnTo>
                  <a:lnTo>
                    <a:pt x="454270" y="371389"/>
                  </a:lnTo>
                  <a:lnTo>
                    <a:pt x="454351" y="371622"/>
                  </a:lnTo>
                  <a:lnTo>
                    <a:pt x="454432" y="371907"/>
                  </a:lnTo>
                  <a:lnTo>
                    <a:pt x="454560" y="372139"/>
                  </a:lnTo>
                  <a:lnTo>
                    <a:pt x="454652" y="372372"/>
                  </a:lnTo>
                  <a:lnTo>
                    <a:pt x="454734" y="372605"/>
                  </a:lnTo>
                  <a:lnTo>
                    <a:pt x="454815" y="372889"/>
                  </a:lnTo>
                  <a:lnTo>
                    <a:pt x="454896" y="373122"/>
                  </a:lnTo>
                  <a:lnTo>
                    <a:pt x="455024" y="373355"/>
                  </a:lnTo>
                  <a:lnTo>
                    <a:pt x="455105" y="373601"/>
                  </a:lnTo>
                  <a:lnTo>
                    <a:pt x="455198" y="373885"/>
                  </a:lnTo>
                  <a:lnTo>
                    <a:pt x="455279" y="374118"/>
                  </a:lnTo>
                  <a:lnTo>
                    <a:pt x="455360" y="374351"/>
                  </a:lnTo>
                  <a:lnTo>
                    <a:pt x="455488" y="374584"/>
                  </a:lnTo>
                  <a:lnTo>
                    <a:pt x="455569" y="374868"/>
                  </a:lnTo>
                  <a:lnTo>
                    <a:pt x="455650" y="375101"/>
                  </a:lnTo>
                  <a:lnTo>
                    <a:pt x="455743" y="375334"/>
                  </a:lnTo>
                  <a:lnTo>
                    <a:pt x="455824" y="375580"/>
                  </a:lnTo>
                  <a:lnTo>
                    <a:pt x="455952" y="375851"/>
                  </a:lnTo>
                  <a:lnTo>
                    <a:pt x="456033" y="376097"/>
                  </a:lnTo>
                  <a:lnTo>
                    <a:pt x="456114" y="376330"/>
                  </a:lnTo>
                  <a:lnTo>
                    <a:pt x="456207" y="376563"/>
                  </a:lnTo>
                  <a:lnTo>
                    <a:pt x="456288" y="376847"/>
                  </a:lnTo>
                  <a:lnTo>
                    <a:pt x="456416" y="377080"/>
                  </a:lnTo>
                  <a:lnTo>
                    <a:pt x="456497" y="377313"/>
                  </a:lnTo>
                  <a:lnTo>
                    <a:pt x="456578" y="377546"/>
                  </a:lnTo>
                  <a:lnTo>
                    <a:pt x="456671" y="377830"/>
                  </a:lnTo>
                  <a:lnTo>
                    <a:pt x="456752" y="378063"/>
                  </a:lnTo>
                  <a:lnTo>
                    <a:pt x="456880" y="378309"/>
                  </a:lnTo>
                  <a:lnTo>
                    <a:pt x="456961" y="378541"/>
                  </a:lnTo>
                  <a:lnTo>
                    <a:pt x="457042" y="378826"/>
                  </a:lnTo>
                  <a:lnTo>
                    <a:pt x="457123" y="379059"/>
                  </a:lnTo>
                  <a:lnTo>
                    <a:pt x="457216" y="379292"/>
                  </a:lnTo>
                  <a:lnTo>
                    <a:pt x="457332" y="379524"/>
                  </a:lnTo>
                  <a:lnTo>
                    <a:pt x="457425" y="379809"/>
                  </a:lnTo>
                  <a:lnTo>
                    <a:pt x="457506" y="380042"/>
                  </a:lnTo>
                  <a:lnTo>
                    <a:pt x="457587" y="380275"/>
                  </a:lnTo>
                  <a:lnTo>
                    <a:pt x="457668" y="380520"/>
                  </a:lnTo>
                  <a:lnTo>
                    <a:pt x="457796" y="380805"/>
                  </a:lnTo>
                  <a:lnTo>
                    <a:pt x="457889" y="381038"/>
                  </a:lnTo>
                  <a:lnTo>
                    <a:pt x="457970" y="381270"/>
                  </a:lnTo>
                  <a:lnTo>
                    <a:pt x="458051" y="381503"/>
                  </a:lnTo>
                  <a:lnTo>
                    <a:pt x="458132" y="381788"/>
                  </a:lnTo>
                  <a:lnTo>
                    <a:pt x="458260" y="382021"/>
                  </a:lnTo>
                  <a:lnTo>
                    <a:pt x="458341" y="382253"/>
                  </a:lnTo>
                  <a:lnTo>
                    <a:pt x="458434" y="382499"/>
                  </a:lnTo>
                  <a:lnTo>
                    <a:pt x="458515" y="382771"/>
                  </a:lnTo>
                  <a:lnTo>
                    <a:pt x="458596" y="383017"/>
                  </a:lnTo>
                  <a:lnTo>
                    <a:pt x="458724" y="383249"/>
                  </a:lnTo>
                  <a:lnTo>
                    <a:pt x="458805" y="383482"/>
                  </a:lnTo>
                  <a:lnTo>
                    <a:pt x="458898" y="383767"/>
                  </a:lnTo>
                  <a:lnTo>
                    <a:pt x="458979" y="383999"/>
                  </a:lnTo>
                  <a:lnTo>
                    <a:pt x="459060" y="384232"/>
                  </a:lnTo>
                  <a:lnTo>
                    <a:pt x="459188" y="384465"/>
                  </a:lnTo>
                  <a:lnTo>
                    <a:pt x="459269" y="384750"/>
                  </a:lnTo>
                  <a:lnTo>
                    <a:pt x="459350" y="384982"/>
                  </a:lnTo>
                  <a:lnTo>
                    <a:pt x="459443" y="385228"/>
                  </a:lnTo>
                  <a:lnTo>
                    <a:pt x="459524" y="385461"/>
                  </a:lnTo>
                  <a:lnTo>
                    <a:pt x="459652" y="385746"/>
                  </a:lnTo>
                  <a:lnTo>
                    <a:pt x="459733" y="385978"/>
                  </a:lnTo>
                  <a:lnTo>
                    <a:pt x="459814" y="386211"/>
                  </a:lnTo>
                  <a:lnTo>
                    <a:pt x="459907" y="386444"/>
                  </a:lnTo>
                  <a:lnTo>
                    <a:pt x="459988" y="386728"/>
                  </a:lnTo>
                  <a:lnTo>
                    <a:pt x="460116" y="386961"/>
                  </a:lnTo>
                  <a:lnTo>
                    <a:pt x="460197" y="387194"/>
                  </a:lnTo>
                </a:path>
                <a:path w="925195" h="787400">
                  <a:moveTo>
                    <a:pt x="460197" y="387194"/>
                  </a:moveTo>
                  <a:lnTo>
                    <a:pt x="460278" y="387440"/>
                  </a:lnTo>
                  <a:lnTo>
                    <a:pt x="460371" y="387711"/>
                  </a:lnTo>
                  <a:lnTo>
                    <a:pt x="460452" y="387957"/>
                  </a:lnTo>
                  <a:lnTo>
                    <a:pt x="460580" y="388190"/>
                  </a:lnTo>
                  <a:lnTo>
                    <a:pt x="460661" y="388423"/>
                  </a:lnTo>
                  <a:lnTo>
                    <a:pt x="460742" y="388707"/>
                  </a:lnTo>
                  <a:lnTo>
                    <a:pt x="460824" y="388940"/>
                  </a:lnTo>
                  <a:lnTo>
                    <a:pt x="460916" y="389173"/>
                  </a:lnTo>
                  <a:lnTo>
                    <a:pt x="461032" y="389419"/>
                  </a:lnTo>
                  <a:lnTo>
                    <a:pt x="461125" y="389690"/>
                  </a:lnTo>
                  <a:lnTo>
                    <a:pt x="461206" y="389936"/>
                  </a:lnTo>
                  <a:lnTo>
                    <a:pt x="461288" y="390169"/>
                  </a:lnTo>
                  <a:lnTo>
                    <a:pt x="461369" y="390402"/>
                  </a:lnTo>
                  <a:lnTo>
                    <a:pt x="461496" y="390686"/>
                  </a:lnTo>
                  <a:lnTo>
                    <a:pt x="461589" y="390919"/>
                  </a:lnTo>
                  <a:lnTo>
                    <a:pt x="461670" y="391152"/>
                  </a:lnTo>
                  <a:lnTo>
                    <a:pt x="461752" y="391385"/>
                  </a:lnTo>
                  <a:lnTo>
                    <a:pt x="461833" y="391669"/>
                  </a:lnTo>
                  <a:lnTo>
                    <a:pt x="461960" y="391902"/>
                  </a:lnTo>
                  <a:lnTo>
                    <a:pt x="462042" y="392148"/>
                  </a:lnTo>
                  <a:lnTo>
                    <a:pt x="462134" y="392381"/>
                  </a:lnTo>
                  <a:lnTo>
                    <a:pt x="462216" y="392665"/>
                  </a:lnTo>
                  <a:lnTo>
                    <a:pt x="462297" y="392898"/>
                  </a:lnTo>
                  <a:lnTo>
                    <a:pt x="462424" y="393131"/>
                  </a:lnTo>
                  <a:lnTo>
                    <a:pt x="462506" y="393363"/>
                  </a:lnTo>
                  <a:lnTo>
                    <a:pt x="462552" y="393596"/>
                  </a:lnTo>
                  <a:lnTo>
                    <a:pt x="462633" y="393842"/>
                  </a:lnTo>
                  <a:lnTo>
                    <a:pt x="462761" y="394075"/>
                  </a:lnTo>
                  <a:lnTo>
                    <a:pt x="462842" y="394308"/>
                  </a:lnTo>
                  <a:lnTo>
                    <a:pt x="462935" y="394592"/>
                  </a:lnTo>
                  <a:lnTo>
                    <a:pt x="463016" y="394825"/>
                  </a:lnTo>
                  <a:lnTo>
                    <a:pt x="463097" y="395058"/>
                  </a:lnTo>
                  <a:lnTo>
                    <a:pt x="463225" y="395291"/>
                  </a:lnTo>
                  <a:lnTo>
                    <a:pt x="463306" y="395575"/>
                  </a:lnTo>
                  <a:lnTo>
                    <a:pt x="463387" y="395808"/>
                  </a:lnTo>
                  <a:lnTo>
                    <a:pt x="463480" y="396054"/>
                  </a:lnTo>
                  <a:lnTo>
                    <a:pt x="463561" y="396286"/>
                  </a:lnTo>
                  <a:lnTo>
                    <a:pt x="463689" y="396571"/>
                  </a:lnTo>
                  <a:lnTo>
                    <a:pt x="463770" y="396804"/>
                  </a:lnTo>
                  <a:lnTo>
                    <a:pt x="463851" y="397037"/>
                  </a:lnTo>
                  <a:lnTo>
                    <a:pt x="463944" y="397269"/>
                  </a:lnTo>
                  <a:lnTo>
                    <a:pt x="464025" y="397554"/>
                  </a:lnTo>
                  <a:lnTo>
                    <a:pt x="464153" y="397787"/>
                  </a:lnTo>
                  <a:lnTo>
                    <a:pt x="464234" y="398033"/>
                  </a:lnTo>
                  <a:lnTo>
                    <a:pt x="464315" y="398265"/>
                  </a:lnTo>
                  <a:lnTo>
                    <a:pt x="464396" y="398550"/>
                  </a:lnTo>
                  <a:lnTo>
                    <a:pt x="464489" y="398783"/>
                  </a:lnTo>
                  <a:lnTo>
                    <a:pt x="464617" y="399015"/>
                  </a:lnTo>
                  <a:lnTo>
                    <a:pt x="464698" y="399248"/>
                  </a:lnTo>
                  <a:lnTo>
                    <a:pt x="464779" y="399533"/>
                  </a:lnTo>
                  <a:lnTo>
                    <a:pt x="464860" y="399766"/>
                  </a:lnTo>
                  <a:lnTo>
                    <a:pt x="464953" y="399998"/>
                  </a:lnTo>
                  <a:lnTo>
                    <a:pt x="465069" y="400244"/>
                  </a:lnTo>
                  <a:lnTo>
                    <a:pt x="465162" y="400516"/>
                  </a:lnTo>
                  <a:lnTo>
                    <a:pt x="465243" y="400762"/>
                  </a:lnTo>
                  <a:lnTo>
                    <a:pt x="465324" y="400994"/>
                  </a:lnTo>
                  <a:lnTo>
                    <a:pt x="465406" y="401227"/>
                  </a:lnTo>
                  <a:lnTo>
                    <a:pt x="465533" y="401512"/>
                  </a:lnTo>
                  <a:lnTo>
                    <a:pt x="465626" y="401744"/>
                  </a:lnTo>
                  <a:lnTo>
                    <a:pt x="465707" y="401977"/>
                  </a:lnTo>
                  <a:lnTo>
                    <a:pt x="465788" y="402210"/>
                  </a:lnTo>
                  <a:lnTo>
                    <a:pt x="465870" y="402495"/>
                  </a:lnTo>
                  <a:lnTo>
                    <a:pt x="465997" y="402727"/>
                  </a:lnTo>
                  <a:lnTo>
                    <a:pt x="466090" y="402973"/>
                  </a:lnTo>
                  <a:lnTo>
                    <a:pt x="466171" y="403206"/>
                  </a:lnTo>
                  <a:lnTo>
                    <a:pt x="466252" y="403491"/>
                  </a:lnTo>
                  <a:lnTo>
                    <a:pt x="466334" y="403723"/>
                  </a:lnTo>
                  <a:lnTo>
                    <a:pt x="466461" y="403956"/>
                  </a:lnTo>
                  <a:lnTo>
                    <a:pt x="466542" y="404189"/>
                  </a:lnTo>
                  <a:lnTo>
                    <a:pt x="466635" y="404473"/>
                  </a:lnTo>
                  <a:lnTo>
                    <a:pt x="466716" y="404706"/>
                  </a:lnTo>
                  <a:lnTo>
                    <a:pt x="466798" y="404939"/>
                  </a:lnTo>
                  <a:lnTo>
                    <a:pt x="466925" y="405185"/>
                  </a:lnTo>
                  <a:lnTo>
                    <a:pt x="467006" y="405469"/>
                  </a:lnTo>
                  <a:lnTo>
                    <a:pt x="467088" y="405702"/>
                  </a:lnTo>
                  <a:lnTo>
                    <a:pt x="467180" y="405935"/>
                  </a:lnTo>
                  <a:lnTo>
                    <a:pt x="467262" y="406168"/>
                  </a:lnTo>
                  <a:lnTo>
                    <a:pt x="467389" y="406452"/>
                  </a:lnTo>
                  <a:lnTo>
                    <a:pt x="467470" y="406685"/>
                  </a:lnTo>
                  <a:lnTo>
                    <a:pt x="467552" y="406918"/>
                  </a:lnTo>
                  <a:lnTo>
                    <a:pt x="467644" y="407164"/>
                  </a:lnTo>
                  <a:lnTo>
                    <a:pt x="467726" y="407435"/>
                  </a:lnTo>
                  <a:lnTo>
                    <a:pt x="467853" y="407681"/>
                  </a:lnTo>
                  <a:lnTo>
                    <a:pt x="467934" y="407914"/>
                  </a:lnTo>
                  <a:lnTo>
                    <a:pt x="468016" y="408147"/>
                  </a:lnTo>
                  <a:lnTo>
                    <a:pt x="468108" y="408431"/>
                  </a:lnTo>
                  <a:lnTo>
                    <a:pt x="468190" y="408664"/>
                  </a:lnTo>
                  <a:lnTo>
                    <a:pt x="468317" y="408897"/>
                  </a:lnTo>
                  <a:lnTo>
                    <a:pt x="468398" y="409130"/>
                  </a:lnTo>
                  <a:lnTo>
                    <a:pt x="468480" y="409414"/>
                  </a:lnTo>
                  <a:lnTo>
                    <a:pt x="468561" y="409647"/>
                  </a:lnTo>
                  <a:lnTo>
                    <a:pt x="468654" y="409893"/>
                  </a:lnTo>
                  <a:lnTo>
                    <a:pt x="468770" y="410125"/>
                  </a:lnTo>
                  <a:lnTo>
                    <a:pt x="468862" y="410410"/>
                  </a:lnTo>
                  <a:lnTo>
                    <a:pt x="468944" y="410643"/>
                  </a:lnTo>
                  <a:lnTo>
                    <a:pt x="469025" y="410876"/>
                  </a:lnTo>
                  <a:lnTo>
                    <a:pt x="469106" y="411108"/>
                  </a:lnTo>
                  <a:lnTo>
                    <a:pt x="469570" y="412389"/>
                  </a:lnTo>
                  <a:lnTo>
                    <a:pt x="469698" y="412622"/>
                  </a:lnTo>
                  <a:lnTo>
                    <a:pt x="469779" y="412854"/>
                  </a:lnTo>
                  <a:lnTo>
                    <a:pt x="469872" y="413087"/>
                  </a:lnTo>
                  <a:lnTo>
                    <a:pt x="469953" y="413372"/>
                  </a:lnTo>
                  <a:lnTo>
                    <a:pt x="470034" y="413605"/>
                  </a:lnTo>
                  <a:lnTo>
                    <a:pt x="470162" y="413837"/>
                  </a:lnTo>
                  <a:lnTo>
                    <a:pt x="470243" y="414083"/>
                  </a:lnTo>
                  <a:lnTo>
                    <a:pt x="470336" y="414355"/>
                  </a:lnTo>
                  <a:lnTo>
                    <a:pt x="470417" y="414601"/>
                  </a:lnTo>
                  <a:lnTo>
                    <a:pt x="470498" y="414833"/>
                  </a:lnTo>
                  <a:lnTo>
                    <a:pt x="470626" y="415066"/>
                  </a:lnTo>
                  <a:lnTo>
                    <a:pt x="470707" y="415351"/>
                  </a:lnTo>
                  <a:lnTo>
                    <a:pt x="470788" y="415583"/>
                  </a:lnTo>
                  <a:lnTo>
                    <a:pt x="470881" y="415816"/>
                  </a:lnTo>
                  <a:lnTo>
                    <a:pt x="470962" y="416049"/>
                  </a:lnTo>
                  <a:lnTo>
                    <a:pt x="471090" y="416334"/>
                  </a:lnTo>
                  <a:lnTo>
                    <a:pt x="471171" y="416566"/>
                  </a:lnTo>
                  <a:lnTo>
                    <a:pt x="471252" y="416812"/>
                  </a:lnTo>
                  <a:lnTo>
                    <a:pt x="471345" y="417045"/>
                  </a:lnTo>
                  <a:lnTo>
                    <a:pt x="471426" y="417330"/>
                  </a:lnTo>
                  <a:lnTo>
                    <a:pt x="471554" y="417562"/>
                  </a:lnTo>
                  <a:lnTo>
                    <a:pt x="471635" y="417795"/>
                  </a:lnTo>
                  <a:lnTo>
                    <a:pt x="471716" y="418028"/>
                  </a:lnTo>
                  <a:lnTo>
                    <a:pt x="471809" y="418312"/>
                  </a:lnTo>
                  <a:lnTo>
                    <a:pt x="471890" y="418545"/>
                  </a:lnTo>
                  <a:lnTo>
                    <a:pt x="472018" y="418778"/>
                  </a:lnTo>
                  <a:lnTo>
                    <a:pt x="472099" y="419024"/>
                  </a:lnTo>
                  <a:lnTo>
                    <a:pt x="472180" y="419295"/>
                  </a:lnTo>
                  <a:lnTo>
                    <a:pt x="472261" y="419541"/>
                  </a:lnTo>
                  <a:lnTo>
                    <a:pt x="472354" y="419774"/>
                  </a:lnTo>
                  <a:lnTo>
                    <a:pt x="472470" y="420007"/>
                  </a:lnTo>
                  <a:lnTo>
                    <a:pt x="472563" y="420291"/>
                  </a:lnTo>
                  <a:lnTo>
                    <a:pt x="472644" y="420524"/>
                  </a:lnTo>
                  <a:lnTo>
                    <a:pt x="472725" y="420757"/>
                  </a:lnTo>
                  <a:lnTo>
                    <a:pt x="472806" y="421003"/>
                  </a:lnTo>
                  <a:lnTo>
                    <a:pt x="472934" y="421274"/>
                  </a:lnTo>
                  <a:lnTo>
                    <a:pt x="473027" y="421520"/>
                  </a:lnTo>
                  <a:lnTo>
                    <a:pt x="473108" y="421753"/>
                  </a:lnTo>
                  <a:lnTo>
                    <a:pt x="473189" y="421986"/>
                  </a:lnTo>
                  <a:lnTo>
                    <a:pt x="473270" y="422218"/>
                  </a:lnTo>
                  <a:lnTo>
                    <a:pt x="473398" y="422503"/>
                  </a:lnTo>
                  <a:lnTo>
                    <a:pt x="473479" y="422736"/>
                  </a:lnTo>
                  <a:lnTo>
                    <a:pt x="473572" y="422969"/>
                  </a:lnTo>
                  <a:lnTo>
                    <a:pt x="473653" y="423214"/>
                  </a:lnTo>
                  <a:lnTo>
                    <a:pt x="473734" y="423486"/>
                  </a:lnTo>
                  <a:lnTo>
                    <a:pt x="473862" y="423732"/>
                  </a:lnTo>
                  <a:lnTo>
                    <a:pt x="473943" y="423964"/>
                  </a:lnTo>
                  <a:lnTo>
                    <a:pt x="474036" y="424197"/>
                  </a:lnTo>
                  <a:lnTo>
                    <a:pt x="474117" y="424482"/>
                  </a:lnTo>
                  <a:lnTo>
                    <a:pt x="474198" y="424715"/>
                  </a:lnTo>
                  <a:lnTo>
                    <a:pt x="474326" y="424947"/>
                  </a:lnTo>
                  <a:lnTo>
                    <a:pt x="474407" y="425180"/>
                  </a:lnTo>
                  <a:lnTo>
                    <a:pt x="474488" y="425465"/>
                  </a:lnTo>
                  <a:lnTo>
                    <a:pt x="474581" y="425698"/>
                  </a:lnTo>
                  <a:lnTo>
                    <a:pt x="474662" y="425943"/>
                  </a:lnTo>
                  <a:lnTo>
                    <a:pt x="474790" y="426176"/>
                  </a:lnTo>
                  <a:lnTo>
                    <a:pt x="474871" y="426409"/>
                  </a:lnTo>
                  <a:lnTo>
                    <a:pt x="474952" y="426693"/>
                  </a:lnTo>
                  <a:lnTo>
                    <a:pt x="475045" y="426926"/>
                  </a:lnTo>
                  <a:lnTo>
                    <a:pt x="475126" y="427159"/>
                  </a:lnTo>
                  <a:lnTo>
                    <a:pt x="475254" y="427392"/>
                  </a:lnTo>
                  <a:lnTo>
                    <a:pt x="475335" y="427676"/>
                  </a:lnTo>
                  <a:lnTo>
                    <a:pt x="475416" y="427909"/>
                  </a:lnTo>
                  <a:lnTo>
                    <a:pt x="475498" y="428155"/>
                  </a:lnTo>
                  <a:lnTo>
                    <a:pt x="475590" y="428388"/>
                  </a:lnTo>
                  <a:lnTo>
                    <a:pt x="476054" y="429655"/>
                  </a:lnTo>
                  <a:lnTo>
                    <a:pt x="476170" y="429888"/>
                  </a:lnTo>
                  <a:lnTo>
                    <a:pt x="476263" y="430134"/>
                  </a:lnTo>
                  <a:lnTo>
                    <a:pt x="476344" y="430367"/>
                  </a:lnTo>
                  <a:lnTo>
                    <a:pt x="476426" y="430599"/>
                  </a:lnTo>
                  <a:lnTo>
                    <a:pt x="476507" y="430884"/>
                  </a:lnTo>
                  <a:lnTo>
                    <a:pt x="476634" y="431117"/>
                  </a:lnTo>
                  <a:lnTo>
                    <a:pt x="476727" y="431350"/>
                  </a:lnTo>
                  <a:lnTo>
                    <a:pt x="476808" y="431582"/>
                  </a:lnTo>
                  <a:lnTo>
                    <a:pt x="476890" y="431867"/>
                  </a:lnTo>
                  <a:lnTo>
                    <a:pt x="476971" y="432100"/>
                  </a:lnTo>
                  <a:lnTo>
                    <a:pt x="477098" y="432345"/>
                  </a:lnTo>
                  <a:lnTo>
                    <a:pt x="477180" y="432578"/>
                  </a:lnTo>
                  <a:lnTo>
                    <a:pt x="477272" y="432811"/>
                  </a:lnTo>
                  <a:lnTo>
                    <a:pt x="477354" y="433096"/>
                  </a:lnTo>
                  <a:lnTo>
                    <a:pt x="477435" y="433328"/>
                  </a:lnTo>
                  <a:lnTo>
                    <a:pt x="477562" y="433561"/>
                  </a:lnTo>
                  <a:lnTo>
                    <a:pt x="477644" y="433794"/>
                  </a:lnTo>
                  <a:lnTo>
                    <a:pt x="477736" y="434079"/>
                  </a:lnTo>
                  <a:lnTo>
                    <a:pt x="477818" y="434311"/>
                  </a:lnTo>
                  <a:lnTo>
                    <a:pt x="477899" y="434557"/>
                  </a:lnTo>
                  <a:lnTo>
                    <a:pt x="478026" y="434790"/>
                  </a:lnTo>
                  <a:lnTo>
                    <a:pt x="478108" y="435074"/>
                  </a:lnTo>
                  <a:lnTo>
                    <a:pt x="478189" y="435307"/>
                  </a:lnTo>
                  <a:lnTo>
                    <a:pt x="478282" y="435540"/>
                  </a:lnTo>
                  <a:lnTo>
                    <a:pt x="478363" y="435773"/>
                  </a:lnTo>
                  <a:lnTo>
                    <a:pt x="478490" y="436006"/>
                  </a:lnTo>
                  <a:lnTo>
                    <a:pt x="478572" y="436290"/>
                  </a:lnTo>
                </a:path>
                <a:path w="925195" h="787400">
                  <a:moveTo>
                    <a:pt x="478572" y="436290"/>
                  </a:moveTo>
                  <a:lnTo>
                    <a:pt x="478653" y="436523"/>
                  </a:lnTo>
                  <a:lnTo>
                    <a:pt x="478746" y="436769"/>
                  </a:lnTo>
                  <a:lnTo>
                    <a:pt x="478827" y="437002"/>
                  </a:lnTo>
                  <a:lnTo>
                    <a:pt x="478954" y="437286"/>
                  </a:lnTo>
                  <a:lnTo>
                    <a:pt x="479036" y="437519"/>
                  </a:lnTo>
                  <a:lnTo>
                    <a:pt x="479117" y="437752"/>
                  </a:lnTo>
                  <a:lnTo>
                    <a:pt x="479198" y="437985"/>
                  </a:lnTo>
                  <a:lnTo>
                    <a:pt x="479291" y="438230"/>
                  </a:lnTo>
                  <a:lnTo>
                    <a:pt x="479418" y="438502"/>
                  </a:lnTo>
                  <a:lnTo>
                    <a:pt x="479500" y="438748"/>
                  </a:lnTo>
                  <a:lnTo>
                    <a:pt x="479581" y="438980"/>
                  </a:lnTo>
                  <a:lnTo>
                    <a:pt x="479662" y="439213"/>
                  </a:lnTo>
                  <a:lnTo>
                    <a:pt x="479755" y="439446"/>
                  </a:lnTo>
                  <a:lnTo>
                    <a:pt x="480207" y="440714"/>
                  </a:lnTo>
                  <a:lnTo>
                    <a:pt x="480335" y="440959"/>
                  </a:lnTo>
                  <a:lnTo>
                    <a:pt x="480428" y="441192"/>
                  </a:lnTo>
                  <a:lnTo>
                    <a:pt x="480509" y="441425"/>
                  </a:lnTo>
                  <a:lnTo>
                    <a:pt x="480590" y="441658"/>
                  </a:lnTo>
                  <a:lnTo>
                    <a:pt x="480671" y="441942"/>
                  </a:lnTo>
                  <a:lnTo>
                    <a:pt x="480799" y="442175"/>
                  </a:lnTo>
                  <a:lnTo>
                    <a:pt x="480880" y="442408"/>
                  </a:lnTo>
                  <a:lnTo>
                    <a:pt x="480973" y="442654"/>
                  </a:lnTo>
                  <a:lnTo>
                    <a:pt x="481054" y="442886"/>
                  </a:lnTo>
                  <a:lnTo>
                    <a:pt x="481135" y="443171"/>
                  </a:lnTo>
                  <a:lnTo>
                    <a:pt x="481263" y="443404"/>
                  </a:lnTo>
                  <a:lnTo>
                    <a:pt x="481344" y="443637"/>
                  </a:lnTo>
                  <a:lnTo>
                    <a:pt x="481437" y="443869"/>
                  </a:lnTo>
                  <a:lnTo>
                    <a:pt x="481518" y="444154"/>
                  </a:lnTo>
                  <a:lnTo>
                    <a:pt x="481599" y="444387"/>
                  </a:lnTo>
                  <a:lnTo>
                    <a:pt x="481727" y="444620"/>
                  </a:lnTo>
                  <a:lnTo>
                    <a:pt x="481808" y="444865"/>
                  </a:lnTo>
                  <a:lnTo>
                    <a:pt x="481889" y="445098"/>
                  </a:lnTo>
                  <a:lnTo>
                    <a:pt x="481982" y="445383"/>
                  </a:lnTo>
                  <a:lnTo>
                    <a:pt x="482063" y="445615"/>
                  </a:lnTo>
                  <a:lnTo>
                    <a:pt x="482191" y="445848"/>
                  </a:lnTo>
                  <a:lnTo>
                    <a:pt x="482272" y="446081"/>
                  </a:lnTo>
                  <a:lnTo>
                    <a:pt x="482353" y="446314"/>
                  </a:lnTo>
                  <a:lnTo>
                    <a:pt x="482446" y="446598"/>
                  </a:lnTo>
                  <a:lnTo>
                    <a:pt x="482527" y="446844"/>
                  </a:lnTo>
                  <a:lnTo>
                    <a:pt x="482655" y="447077"/>
                  </a:lnTo>
                  <a:lnTo>
                    <a:pt x="482736" y="447310"/>
                  </a:lnTo>
                  <a:lnTo>
                    <a:pt x="482817" y="447543"/>
                  </a:lnTo>
                  <a:lnTo>
                    <a:pt x="482899" y="447827"/>
                  </a:lnTo>
                  <a:lnTo>
                    <a:pt x="482991" y="448060"/>
                  </a:lnTo>
                  <a:lnTo>
                    <a:pt x="483119" y="448293"/>
                  </a:lnTo>
                  <a:lnTo>
                    <a:pt x="483200" y="448538"/>
                  </a:lnTo>
                  <a:lnTo>
                    <a:pt x="483281" y="448771"/>
                  </a:lnTo>
                  <a:lnTo>
                    <a:pt x="483363" y="449056"/>
                  </a:lnTo>
                  <a:lnTo>
                    <a:pt x="483455" y="449289"/>
                  </a:lnTo>
                  <a:lnTo>
                    <a:pt x="483571" y="449521"/>
                  </a:lnTo>
                  <a:lnTo>
                    <a:pt x="483664" y="449754"/>
                  </a:lnTo>
                  <a:lnTo>
                    <a:pt x="483745" y="449987"/>
                  </a:lnTo>
                  <a:lnTo>
                    <a:pt x="483827" y="450272"/>
                  </a:lnTo>
                  <a:lnTo>
                    <a:pt x="483908" y="450504"/>
                  </a:lnTo>
                  <a:lnTo>
                    <a:pt x="484035" y="450750"/>
                  </a:lnTo>
                  <a:lnTo>
                    <a:pt x="484128" y="450983"/>
                  </a:lnTo>
                  <a:lnTo>
                    <a:pt x="484209" y="451216"/>
                  </a:lnTo>
                  <a:lnTo>
                    <a:pt x="484291" y="451500"/>
                  </a:lnTo>
                  <a:lnTo>
                    <a:pt x="484372" y="451733"/>
                  </a:lnTo>
                  <a:lnTo>
                    <a:pt x="484499" y="451966"/>
                  </a:lnTo>
                  <a:lnTo>
                    <a:pt x="484581" y="452199"/>
                  </a:lnTo>
                  <a:lnTo>
                    <a:pt x="484673" y="452444"/>
                  </a:lnTo>
                  <a:lnTo>
                    <a:pt x="484755" y="452716"/>
                  </a:lnTo>
                  <a:lnTo>
                    <a:pt x="484836" y="452962"/>
                  </a:lnTo>
                  <a:lnTo>
                    <a:pt x="484963" y="453195"/>
                  </a:lnTo>
                  <a:lnTo>
                    <a:pt x="485045" y="453427"/>
                  </a:lnTo>
                  <a:lnTo>
                    <a:pt x="485137" y="453660"/>
                  </a:lnTo>
                  <a:lnTo>
                    <a:pt x="485219" y="453945"/>
                  </a:lnTo>
                  <a:lnTo>
                    <a:pt x="485300" y="454177"/>
                  </a:lnTo>
                  <a:lnTo>
                    <a:pt x="485427" y="454410"/>
                  </a:lnTo>
                  <a:lnTo>
                    <a:pt x="485509" y="454656"/>
                  </a:lnTo>
                  <a:lnTo>
                    <a:pt x="485590" y="454889"/>
                  </a:lnTo>
                  <a:lnTo>
                    <a:pt x="485683" y="455173"/>
                  </a:lnTo>
                  <a:lnTo>
                    <a:pt x="485764" y="455406"/>
                  </a:lnTo>
                  <a:lnTo>
                    <a:pt x="485891" y="455639"/>
                  </a:lnTo>
                  <a:lnTo>
                    <a:pt x="485973" y="455872"/>
                  </a:lnTo>
                  <a:lnTo>
                    <a:pt x="486054" y="456105"/>
                  </a:lnTo>
                  <a:lnTo>
                    <a:pt x="486147" y="456350"/>
                  </a:lnTo>
                  <a:lnTo>
                    <a:pt x="486228" y="456622"/>
                  </a:lnTo>
                  <a:lnTo>
                    <a:pt x="486355" y="456868"/>
                  </a:lnTo>
                  <a:lnTo>
                    <a:pt x="486437" y="457100"/>
                  </a:lnTo>
                  <a:lnTo>
                    <a:pt x="486518" y="457333"/>
                  </a:lnTo>
                  <a:lnTo>
                    <a:pt x="486599" y="457566"/>
                  </a:lnTo>
                  <a:lnTo>
                    <a:pt x="486692" y="457851"/>
                  </a:lnTo>
                  <a:lnTo>
                    <a:pt x="486819" y="458083"/>
                  </a:lnTo>
                  <a:lnTo>
                    <a:pt x="486901" y="458329"/>
                  </a:lnTo>
                  <a:lnTo>
                    <a:pt x="486982" y="458562"/>
                  </a:lnTo>
                  <a:lnTo>
                    <a:pt x="487063" y="458795"/>
                  </a:lnTo>
                  <a:lnTo>
                    <a:pt x="487156" y="459028"/>
                  </a:lnTo>
                  <a:lnTo>
                    <a:pt x="487272" y="459312"/>
                  </a:lnTo>
                  <a:lnTo>
                    <a:pt x="487365" y="459545"/>
                  </a:lnTo>
                  <a:lnTo>
                    <a:pt x="487446" y="459778"/>
                  </a:lnTo>
                  <a:lnTo>
                    <a:pt x="487527" y="460023"/>
                  </a:lnTo>
                  <a:lnTo>
                    <a:pt x="487608" y="460256"/>
                  </a:lnTo>
                  <a:lnTo>
                    <a:pt x="487736" y="460541"/>
                  </a:lnTo>
                  <a:lnTo>
                    <a:pt x="487829" y="460774"/>
                  </a:lnTo>
                  <a:lnTo>
                    <a:pt x="487910" y="461006"/>
                  </a:lnTo>
                  <a:lnTo>
                    <a:pt x="487991" y="461239"/>
                  </a:lnTo>
                  <a:lnTo>
                    <a:pt x="488072" y="461472"/>
                  </a:lnTo>
                  <a:lnTo>
                    <a:pt x="488200" y="461718"/>
                  </a:lnTo>
                  <a:lnTo>
                    <a:pt x="488281" y="461989"/>
                  </a:lnTo>
                  <a:lnTo>
                    <a:pt x="488374" y="462235"/>
                  </a:lnTo>
                  <a:lnTo>
                    <a:pt x="488455" y="462468"/>
                  </a:lnTo>
                  <a:lnTo>
                    <a:pt x="488536" y="462701"/>
                  </a:lnTo>
                  <a:lnTo>
                    <a:pt x="488664" y="462934"/>
                  </a:lnTo>
                  <a:lnTo>
                    <a:pt x="488745" y="463166"/>
                  </a:lnTo>
                  <a:lnTo>
                    <a:pt x="488838" y="463451"/>
                  </a:lnTo>
                  <a:lnTo>
                    <a:pt x="488919" y="463684"/>
                  </a:lnTo>
                  <a:lnTo>
                    <a:pt x="489000" y="463929"/>
                  </a:lnTo>
                  <a:lnTo>
                    <a:pt x="489128" y="464162"/>
                  </a:lnTo>
                  <a:lnTo>
                    <a:pt x="489209" y="464395"/>
                  </a:lnTo>
                  <a:lnTo>
                    <a:pt x="489290" y="464628"/>
                  </a:lnTo>
                  <a:lnTo>
                    <a:pt x="489383" y="464912"/>
                  </a:lnTo>
                  <a:lnTo>
                    <a:pt x="489464" y="465145"/>
                  </a:lnTo>
                  <a:lnTo>
                    <a:pt x="489592" y="465378"/>
                  </a:lnTo>
                  <a:lnTo>
                    <a:pt x="489673" y="465624"/>
                  </a:lnTo>
                  <a:lnTo>
                    <a:pt x="489754" y="465857"/>
                  </a:lnTo>
                  <a:lnTo>
                    <a:pt x="489847" y="466089"/>
                  </a:lnTo>
                  <a:lnTo>
                    <a:pt x="489928" y="466374"/>
                  </a:lnTo>
                  <a:lnTo>
                    <a:pt x="490056" y="466607"/>
                  </a:lnTo>
                  <a:lnTo>
                    <a:pt x="490137" y="466840"/>
                  </a:lnTo>
                  <a:lnTo>
                    <a:pt x="490218" y="467072"/>
                  </a:lnTo>
                  <a:lnTo>
                    <a:pt x="490299" y="467318"/>
                  </a:lnTo>
                  <a:lnTo>
                    <a:pt x="490392" y="467551"/>
                  </a:lnTo>
                  <a:lnTo>
                    <a:pt x="490520" y="467835"/>
                  </a:lnTo>
                  <a:lnTo>
                    <a:pt x="490601" y="468068"/>
                  </a:lnTo>
                  <a:lnTo>
                    <a:pt x="490682" y="468301"/>
                  </a:lnTo>
                  <a:lnTo>
                    <a:pt x="490763" y="468534"/>
                  </a:lnTo>
                  <a:lnTo>
                    <a:pt x="490856" y="468767"/>
                  </a:lnTo>
                  <a:lnTo>
                    <a:pt x="490984" y="469012"/>
                  </a:lnTo>
                  <a:lnTo>
                    <a:pt x="491065" y="469284"/>
                  </a:lnTo>
                  <a:lnTo>
                    <a:pt x="491146" y="469530"/>
                  </a:lnTo>
                  <a:lnTo>
                    <a:pt x="491227" y="469763"/>
                  </a:lnTo>
                  <a:lnTo>
                    <a:pt x="491309" y="469995"/>
                  </a:lnTo>
                  <a:lnTo>
                    <a:pt x="491436" y="470228"/>
                  </a:lnTo>
                  <a:lnTo>
                    <a:pt x="491529" y="470461"/>
                  </a:lnTo>
                  <a:lnTo>
                    <a:pt x="491610" y="470707"/>
                  </a:lnTo>
                  <a:lnTo>
                    <a:pt x="491691" y="470978"/>
                  </a:lnTo>
                  <a:lnTo>
                    <a:pt x="491773" y="471224"/>
                  </a:lnTo>
                  <a:lnTo>
                    <a:pt x="491900" y="471457"/>
                  </a:lnTo>
                  <a:lnTo>
                    <a:pt x="491981" y="471690"/>
                  </a:lnTo>
                  <a:lnTo>
                    <a:pt x="492074" y="471922"/>
                  </a:lnTo>
                  <a:lnTo>
                    <a:pt x="492155" y="472155"/>
                  </a:lnTo>
                  <a:lnTo>
                    <a:pt x="492237" y="472401"/>
                  </a:lnTo>
                  <a:lnTo>
                    <a:pt x="492364" y="472686"/>
                  </a:lnTo>
                  <a:lnTo>
                    <a:pt x="492445" y="472918"/>
                  </a:lnTo>
                  <a:lnTo>
                    <a:pt x="492538" y="473151"/>
                  </a:lnTo>
                  <a:lnTo>
                    <a:pt x="492619" y="473384"/>
                  </a:lnTo>
                  <a:lnTo>
                    <a:pt x="492701" y="473617"/>
                  </a:lnTo>
                  <a:lnTo>
                    <a:pt x="492828" y="473850"/>
                  </a:lnTo>
                  <a:lnTo>
                    <a:pt x="492909" y="474095"/>
                  </a:lnTo>
                  <a:lnTo>
                    <a:pt x="493002" y="474380"/>
                  </a:lnTo>
                  <a:lnTo>
                    <a:pt x="493083" y="474613"/>
                  </a:lnTo>
                  <a:lnTo>
                    <a:pt x="493165" y="474845"/>
                  </a:lnTo>
                  <a:lnTo>
                    <a:pt x="493292" y="475078"/>
                  </a:lnTo>
                  <a:lnTo>
                    <a:pt x="493373" y="475311"/>
                  </a:lnTo>
                  <a:lnTo>
                    <a:pt x="493455" y="475557"/>
                  </a:lnTo>
                  <a:lnTo>
                    <a:pt x="493547" y="475790"/>
                  </a:lnTo>
                  <a:lnTo>
                    <a:pt x="493629" y="476074"/>
                  </a:lnTo>
                  <a:lnTo>
                    <a:pt x="493756" y="476307"/>
                  </a:lnTo>
                  <a:lnTo>
                    <a:pt x="493837" y="476540"/>
                  </a:lnTo>
                  <a:lnTo>
                    <a:pt x="493919" y="476773"/>
                  </a:lnTo>
                  <a:lnTo>
                    <a:pt x="494000" y="477005"/>
                  </a:lnTo>
                  <a:lnTo>
                    <a:pt x="494093" y="477251"/>
                  </a:lnTo>
                  <a:lnTo>
                    <a:pt x="494220" y="477484"/>
                  </a:lnTo>
                  <a:lnTo>
                    <a:pt x="494301" y="477768"/>
                  </a:lnTo>
                  <a:lnTo>
                    <a:pt x="494383" y="478001"/>
                  </a:lnTo>
                  <a:lnTo>
                    <a:pt x="494464" y="478234"/>
                  </a:lnTo>
                  <a:lnTo>
                    <a:pt x="494557" y="478467"/>
                  </a:lnTo>
                  <a:lnTo>
                    <a:pt x="494673" y="478700"/>
                  </a:lnTo>
                  <a:lnTo>
                    <a:pt x="494765" y="478945"/>
                  </a:lnTo>
                  <a:lnTo>
                    <a:pt x="494847" y="479178"/>
                  </a:lnTo>
                  <a:lnTo>
                    <a:pt x="494928" y="479411"/>
                  </a:lnTo>
                  <a:lnTo>
                    <a:pt x="495009" y="479696"/>
                  </a:lnTo>
                  <a:lnTo>
                    <a:pt x="495137" y="479928"/>
                  </a:lnTo>
                  <a:lnTo>
                    <a:pt x="495229" y="480161"/>
                  </a:lnTo>
                  <a:lnTo>
                    <a:pt x="495311" y="480394"/>
                  </a:lnTo>
                  <a:lnTo>
                    <a:pt x="495392" y="480640"/>
                  </a:lnTo>
                  <a:lnTo>
                    <a:pt x="495473" y="480873"/>
                  </a:lnTo>
                  <a:lnTo>
                    <a:pt x="495601" y="481105"/>
                  </a:lnTo>
                  <a:lnTo>
                    <a:pt x="495682" y="481338"/>
                  </a:lnTo>
                  <a:lnTo>
                    <a:pt x="495775" y="481623"/>
                  </a:lnTo>
                  <a:lnTo>
                    <a:pt x="495856" y="481855"/>
                  </a:lnTo>
                  <a:lnTo>
                    <a:pt x="495937" y="482088"/>
                  </a:lnTo>
                  <a:lnTo>
                    <a:pt x="496065" y="482334"/>
                  </a:lnTo>
                  <a:lnTo>
                    <a:pt x="496146" y="482567"/>
                  </a:lnTo>
                  <a:lnTo>
                    <a:pt x="496239" y="482800"/>
                  </a:lnTo>
                  <a:lnTo>
                    <a:pt x="496320" y="483032"/>
                  </a:lnTo>
                  <a:lnTo>
                    <a:pt x="496401" y="483265"/>
                  </a:lnTo>
                  <a:lnTo>
                    <a:pt x="496529" y="483511"/>
                  </a:lnTo>
                  <a:lnTo>
                    <a:pt x="496610" y="483783"/>
                  </a:lnTo>
                  <a:lnTo>
                    <a:pt x="496703" y="484028"/>
                  </a:lnTo>
                  <a:lnTo>
                    <a:pt x="496784" y="484261"/>
                  </a:lnTo>
                  <a:lnTo>
                    <a:pt x="496865" y="484494"/>
                  </a:lnTo>
                  <a:lnTo>
                    <a:pt x="496993" y="484727"/>
                  </a:lnTo>
                </a:path>
                <a:path w="925195" h="787400">
                  <a:moveTo>
                    <a:pt x="496993" y="484727"/>
                  </a:moveTo>
                  <a:lnTo>
                    <a:pt x="497074" y="484960"/>
                  </a:lnTo>
                  <a:lnTo>
                    <a:pt x="497155" y="485205"/>
                  </a:lnTo>
                  <a:lnTo>
                    <a:pt x="497248" y="485438"/>
                  </a:lnTo>
                  <a:lnTo>
                    <a:pt x="497329" y="485671"/>
                  </a:lnTo>
                  <a:lnTo>
                    <a:pt x="497457" y="485955"/>
                  </a:lnTo>
                  <a:lnTo>
                    <a:pt x="497538" y="486188"/>
                  </a:lnTo>
                  <a:lnTo>
                    <a:pt x="497619" y="486421"/>
                  </a:lnTo>
                  <a:lnTo>
                    <a:pt x="497700" y="486654"/>
                  </a:lnTo>
                  <a:lnTo>
                    <a:pt x="497793" y="486900"/>
                  </a:lnTo>
                  <a:lnTo>
                    <a:pt x="497921" y="487132"/>
                  </a:lnTo>
                  <a:lnTo>
                    <a:pt x="498002" y="487365"/>
                  </a:lnTo>
                  <a:lnTo>
                    <a:pt x="498083" y="487598"/>
                  </a:lnTo>
                  <a:lnTo>
                    <a:pt x="498164" y="487831"/>
                  </a:lnTo>
                  <a:lnTo>
                    <a:pt x="498257" y="488077"/>
                  </a:lnTo>
                  <a:lnTo>
                    <a:pt x="498373" y="488348"/>
                  </a:lnTo>
                  <a:lnTo>
                    <a:pt x="498466" y="488594"/>
                  </a:lnTo>
                  <a:lnTo>
                    <a:pt x="498547" y="488827"/>
                  </a:lnTo>
                  <a:lnTo>
                    <a:pt x="498628" y="489060"/>
                  </a:lnTo>
                  <a:lnTo>
                    <a:pt x="498721" y="489292"/>
                  </a:lnTo>
                  <a:lnTo>
                    <a:pt x="498837" y="489525"/>
                  </a:lnTo>
                  <a:lnTo>
                    <a:pt x="498930" y="489771"/>
                  </a:lnTo>
                  <a:lnTo>
                    <a:pt x="499011" y="490004"/>
                  </a:lnTo>
                  <a:lnTo>
                    <a:pt x="499092" y="490236"/>
                  </a:lnTo>
                  <a:lnTo>
                    <a:pt x="499173" y="490469"/>
                  </a:lnTo>
                  <a:lnTo>
                    <a:pt x="499301" y="490754"/>
                  </a:lnTo>
                  <a:lnTo>
                    <a:pt x="499382" y="490987"/>
                  </a:lnTo>
                  <a:lnTo>
                    <a:pt x="499475" y="491219"/>
                  </a:lnTo>
                  <a:lnTo>
                    <a:pt x="499556" y="491465"/>
                  </a:lnTo>
                  <a:lnTo>
                    <a:pt x="499637" y="491698"/>
                  </a:lnTo>
                  <a:lnTo>
                    <a:pt x="499765" y="491931"/>
                  </a:lnTo>
                  <a:lnTo>
                    <a:pt x="499846" y="492164"/>
                  </a:lnTo>
                  <a:lnTo>
                    <a:pt x="499939" y="492396"/>
                  </a:lnTo>
                  <a:lnTo>
                    <a:pt x="500020" y="492642"/>
                  </a:lnTo>
                  <a:lnTo>
                    <a:pt x="500101" y="492875"/>
                  </a:lnTo>
                  <a:lnTo>
                    <a:pt x="500229" y="493108"/>
                  </a:lnTo>
                  <a:lnTo>
                    <a:pt x="500310" y="493341"/>
                  </a:lnTo>
                  <a:lnTo>
                    <a:pt x="500391" y="493625"/>
                  </a:lnTo>
                  <a:lnTo>
                    <a:pt x="500484" y="493858"/>
                  </a:lnTo>
                  <a:lnTo>
                    <a:pt x="500565" y="494091"/>
                  </a:lnTo>
                  <a:lnTo>
                    <a:pt x="500693" y="494336"/>
                  </a:lnTo>
                  <a:lnTo>
                    <a:pt x="500774" y="494569"/>
                  </a:lnTo>
                  <a:lnTo>
                    <a:pt x="500855" y="494802"/>
                  </a:lnTo>
                  <a:lnTo>
                    <a:pt x="500948" y="495035"/>
                  </a:lnTo>
                  <a:lnTo>
                    <a:pt x="501029" y="495268"/>
                  </a:lnTo>
                  <a:lnTo>
                    <a:pt x="501157" y="495513"/>
                  </a:lnTo>
                  <a:lnTo>
                    <a:pt x="501238" y="495746"/>
                  </a:lnTo>
                  <a:lnTo>
                    <a:pt x="501319" y="495979"/>
                  </a:lnTo>
                  <a:lnTo>
                    <a:pt x="501401" y="496212"/>
                  </a:lnTo>
                  <a:lnTo>
                    <a:pt x="501493" y="496445"/>
                  </a:lnTo>
                  <a:lnTo>
                    <a:pt x="501621" y="496729"/>
                  </a:lnTo>
                  <a:lnTo>
                    <a:pt x="501702" y="496962"/>
                  </a:lnTo>
                  <a:lnTo>
                    <a:pt x="501783" y="497208"/>
                  </a:lnTo>
                  <a:lnTo>
                    <a:pt x="501865" y="497441"/>
                  </a:lnTo>
                  <a:lnTo>
                    <a:pt x="501957" y="497673"/>
                  </a:lnTo>
                  <a:lnTo>
                    <a:pt x="502073" y="497906"/>
                  </a:lnTo>
                  <a:lnTo>
                    <a:pt x="502166" y="498139"/>
                  </a:lnTo>
                  <a:lnTo>
                    <a:pt x="502247" y="498385"/>
                  </a:lnTo>
                  <a:lnTo>
                    <a:pt x="502329" y="498617"/>
                  </a:lnTo>
                  <a:lnTo>
                    <a:pt x="502421" y="498850"/>
                  </a:lnTo>
                  <a:lnTo>
                    <a:pt x="502537" y="499083"/>
                  </a:lnTo>
                  <a:lnTo>
                    <a:pt x="502630" y="499316"/>
                  </a:lnTo>
                  <a:lnTo>
                    <a:pt x="502711" y="499562"/>
                  </a:lnTo>
                  <a:lnTo>
                    <a:pt x="502793" y="499794"/>
                  </a:lnTo>
                  <a:lnTo>
                    <a:pt x="502874" y="500027"/>
                  </a:lnTo>
                  <a:lnTo>
                    <a:pt x="503001" y="500260"/>
                  </a:lnTo>
                  <a:lnTo>
                    <a:pt x="503083" y="500545"/>
                  </a:lnTo>
                  <a:lnTo>
                    <a:pt x="503175" y="500777"/>
                  </a:lnTo>
                  <a:lnTo>
                    <a:pt x="503257" y="501010"/>
                  </a:lnTo>
                  <a:lnTo>
                    <a:pt x="503338" y="501256"/>
                  </a:lnTo>
                  <a:lnTo>
                    <a:pt x="503465" y="501489"/>
                  </a:lnTo>
                  <a:lnTo>
                    <a:pt x="503547" y="501722"/>
                  </a:lnTo>
                  <a:lnTo>
                    <a:pt x="503639" y="501954"/>
                  </a:lnTo>
                  <a:lnTo>
                    <a:pt x="503721" y="502187"/>
                  </a:lnTo>
                  <a:lnTo>
                    <a:pt x="503802" y="502433"/>
                  </a:lnTo>
                  <a:lnTo>
                    <a:pt x="503929" y="502666"/>
                  </a:lnTo>
                  <a:lnTo>
                    <a:pt x="504011" y="502899"/>
                  </a:lnTo>
                  <a:lnTo>
                    <a:pt x="504092" y="503131"/>
                  </a:lnTo>
                  <a:lnTo>
                    <a:pt x="504185" y="503364"/>
                  </a:lnTo>
                  <a:lnTo>
                    <a:pt x="504266" y="503610"/>
                  </a:lnTo>
                  <a:lnTo>
                    <a:pt x="504393" y="503843"/>
                  </a:lnTo>
                  <a:lnTo>
                    <a:pt x="504475" y="504075"/>
                  </a:lnTo>
                  <a:lnTo>
                    <a:pt x="504556" y="504308"/>
                  </a:lnTo>
                  <a:lnTo>
                    <a:pt x="504649" y="504541"/>
                  </a:lnTo>
                  <a:lnTo>
                    <a:pt x="504730" y="504787"/>
                  </a:lnTo>
                  <a:lnTo>
                    <a:pt x="504857" y="505020"/>
                  </a:lnTo>
                  <a:lnTo>
                    <a:pt x="504939" y="505252"/>
                  </a:lnTo>
                  <a:lnTo>
                    <a:pt x="505020" y="505485"/>
                  </a:lnTo>
                  <a:lnTo>
                    <a:pt x="505101" y="505770"/>
                  </a:lnTo>
                  <a:lnTo>
                    <a:pt x="505194" y="506003"/>
                  </a:lnTo>
                  <a:lnTo>
                    <a:pt x="505321" y="506235"/>
                  </a:lnTo>
                  <a:lnTo>
                    <a:pt x="505403" y="506481"/>
                  </a:lnTo>
                  <a:lnTo>
                    <a:pt x="505484" y="506714"/>
                  </a:lnTo>
                  <a:lnTo>
                    <a:pt x="505565" y="506947"/>
                  </a:lnTo>
                  <a:lnTo>
                    <a:pt x="505658" y="507180"/>
                  </a:lnTo>
                  <a:lnTo>
                    <a:pt x="505774" y="507412"/>
                  </a:lnTo>
                  <a:lnTo>
                    <a:pt x="505867" y="507658"/>
                  </a:lnTo>
                  <a:lnTo>
                    <a:pt x="505948" y="507891"/>
                  </a:lnTo>
                  <a:lnTo>
                    <a:pt x="506029" y="508124"/>
                  </a:lnTo>
                  <a:lnTo>
                    <a:pt x="506110" y="508357"/>
                  </a:lnTo>
                  <a:lnTo>
                    <a:pt x="506238" y="508589"/>
                  </a:lnTo>
                  <a:lnTo>
                    <a:pt x="506331" y="508835"/>
                  </a:lnTo>
                  <a:lnTo>
                    <a:pt x="506412" y="509068"/>
                  </a:lnTo>
                  <a:lnTo>
                    <a:pt x="506493" y="509301"/>
                  </a:lnTo>
                  <a:lnTo>
                    <a:pt x="506574" y="509533"/>
                  </a:lnTo>
                  <a:lnTo>
                    <a:pt x="506702" y="509766"/>
                  </a:lnTo>
                  <a:lnTo>
                    <a:pt x="506783" y="510012"/>
                  </a:lnTo>
                  <a:lnTo>
                    <a:pt x="506876" y="510245"/>
                  </a:lnTo>
                  <a:lnTo>
                    <a:pt x="506957" y="510478"/>
                  </a:lnTo>
                  <a:lnTo>
                    <a:pt x="507038" y="510710"/>
                  </a:lnTo>
                  <a:lnTo>
                    <a:pt x="507166" y="510943"/>
                  </a:lnTo>
                  <a:lnTo>
                    <a:pt x="507247" y="511176"/>
                  </a:lnTo>
                  <a:lnTo>
                    <a:pt x="507340" y="511422"/>
                  </a:lnTo>
                  <a:lnTo>
                    <a:pt x="507421" y="511655"/>
                  </a:lnTo>
                  <a:lnTo>
                    <a:pt x="507502" y="511887"/>
                  </a:lnTo>
                  <a:lnTo>
                    <a:pt x="507630" y="512120"/>
                  </a:lnTo>
                  <a:lnTo>
                    <a:pt x="507711" y="512353"/>
                  </a:lnTo>
                  <a:lnTo>
                    <a:pt x="507792" y="512599"/>
                  </a:lnTo>
                  <a:lnTo>
                    <a:pt x="507885" y="512832"/>
                  </a:lnTo>
                  <a:lnTo>
                    <a:pt x="507966" y="513064"/>
                  </a:lnTo>
                  <a:lnTo>
                    <a:pt x="508094" y="513297"/>
                  </a:lnTo>
                  <a:lnTo>
                    <a:pt x="508175" y="513530"/>
                  </a:lnTo>
                  <a:lnTo>
                    <a:pt x="508256" y="513776"/>
                  </a:lnTo>
                  <a:lnTo>
                    <a:pt x="508349" y="514009"/>
                  </a:lnTo>
                  <a:lnTo>
                    <a:pt x="508430" y="514241"/>
                  </a:lnTo>
                  <a:lnTo>
                    <a:pt x="508558" y="514474"/>
                  </a:lnTo>
                  <a:lnTo>
                    <a:pt x="508639" y="514707"/>
                  </a:lnTo>
                  <a:lnTo>
                    <a:pt x="508720" y="514953"/>
                  </a:lnTo>
                  <a:lnTo>
                    <a:pt x="508801" y="515185"/>
                  </a:lnTo>
                  <a:lnTo>
                    <a:pt x="508894" y="515418"/>
                  </a:lnTo>
                  <a:lnTo>
                    <a:pt x="509022" y="515651"/>
                  </a:lnTo>
                  <a:lnTo>
                    <a:pt x="509103" y="515884"/>
                  </a:lnTo>
                  <a:lnTo>
                    <a:pt x="509184" y="516130"/>
                  </a:lnTo>
                  <a:lnTo>
                    <a:pt x="509265" y="516362"/>
                  </a:lnTo>
                  <a:lnTo>
                    <a:pt x="509358" y="516595"/>
                  </a:lnTo>
                  <a:lnTo>
                    <a:pt x="509474" y="516828"/>
                  </a:lnTo>
                  <a:lnTo>
                    <a:pt x="509567" y="517061"/>
                  </a:lnTo>
                  <a:lnTo>
                    <a:pt x="509648" y="517307"/>
                  </a:lnTo>
                  <a:lnTo>
                    <a:pt x="509729" y="517539"/>
                  </a:lnTo>
                  <a:lnTo>
                    <a:pt x="509811" y="517772"/>
                  </a:lnTo>
                  <a:lnTo>
                    <a:pt x="509938" y="518005"/>
                  </a:lnTo>
                  <a:lnTo>
                    <a:pt x="510031" y="518238"/>
                  </a:lnTo>
                  <a:lnTo>
                    <a:pt x="510112" y="518484"/>
                  </a:lnTo>
                  <a:lnTo>
                    <a:pt x="510193" y="518716"/>
                  </a:lnTo>
                  <a:lnTo>
                    <a:pt x="510275" y="518949"/>
                  </a:lnTo>
                  <a:lnTo>
                    <a:pt x="510402" y="519182"/>
                  </a:lnTo>
                  <a:lnTo>
                    <a:pt x="510483" y="519415"/>
                  </a:lnTo>
                  <a:lnTo>
                    <a:pt x="510576" y="519661"/>
                  </a:lnTo>
                  <a:lnTo>
                    <a:pt x="510657" y="519893"/>
                  </a:lnTo>
                  <a:lnTo>
                    <a:pt x="510739" y="520126"/>
                  </a:lnTo>
                  <a:lnTo>
                    <a:pt x="510866" y="520359"/>
                  </a:lnTo>
                  <a:lnTo>
                    <a:pt x="510947" y="520592"/>
                  </a:lnTo>
                  <a:lnTo>
                    <a:pt x="511040" y="520837"/>
                  </a:lnTo>
                  <a:lnTo>
                    <a:pt x="511121" y="521070"/>
                  </a:lnTo>
                  <a:lnTo>
                    <a:pt x="511203" y="521303"/>
                  </a:lnTo>
                  <a:lnTo>
                    <a:pt x="511330" y="521536"/>
                  </a:lnTo>
                  <a:lnTo>
                    <a:pt x="511411" y="521769"/>
                  </a:lnTo>
                  <a:lnTo>
                    <a:pt x="511493" y="522014"/>
                  </a:lnTo>
                  <a:lnTo>
                    <a:pt x="511585" y="522247"/>
                  </a:lnTo>
                  <a:lnTo>
                    <a:pt x="511667" y="522428"/>
                  </a:lnTo>
                  <a:lnTo>
                    <a:pt x="511794" y="522661"/>
                  </a:lnTo>
                  <a:lnTo>
                    <a:pt x="511875" y="522907"/>
                  </a:lnTo>
                  <a:lnTo>
                    <a:pt x="511957" y="523140"/>
                  </a:lnTo>
                  <a:lnTo>
                    <a:pt x="512049" y="523372"/>
                  </a:lnTo>
                  <a:lnTo>
                    <a:pt x="512131" y="523605"/>
                  </a:lnTo>
                  <a:lnTo>
                    <a:pt x="512258" y="523838"/>
                  </a:lnTo>
                  <a:lnTo>
                    <a:pt x="512339" y="524084"/>
                  </a:lnTo>
                  <a:lnTo>
                    <a:pt x="512421" y="524317"/>
                  </a:lnTo>
                  <a:lnTo>
                    <a:pt x="512502" y="524549"/>
                  </a:lnTo>
                  <a:lnTo>
                    <a:pt x="512595" y="524782"/>
                  </a:lnTo>
                  <a:lnTo>
                    <a:pt x="512722" y="525015"/>
                  </a:lnTo>
                  <a:lnTo>
                    <a:pt x="512803" y="525261"/>
                  </a:lnTo>
                  <a:lnTo>
                    <a:pt x="512885" y="525494"/>
                  </a:lnTo>
                  <a:lnTo>
                    <a:pt x="512966" y="525726"/>
                  </a:lnTo>
                  <a:lnTo>
                    <a:pt x="513059" y="525959"/>
                  </a:lnTo>
                  <a:lnTo>
                    <a:pt x="513175" y="526192"/>
                  </a:lnTo>
                  <a:lnTo>
                    <a:pt x="513267" y="526438"/>
                  </a:lnTo>
                  <a:lnTo>
                    <a:pt x="513349" y="526671"/>
                  </a:lnTo>
                  <a:lnTo>
                    <a:pt x="513430" y="526903"/>
                  </a:lnTo>
                  <a:lnTo>
                    <a:pt x="513511" y="527136"/>
                  </a:lnTo>
                  <a:lnTo>
                    <a:pt x="513639" y="527330"/>
                  </a:lnTo>
                  <a:lnTo>
                    <a:pt x="513731" y="527563"/>
                  </a:lnTo>
                  <a:lnTo>
                    <a:pt x="513813" y="527796"/>
                  </a:lnTo>
                  <a:lnTo>
                    <a:pt x="513894" y="528029"/>
                  </a:lnTo>
                  <a:lnTo>
                    <a:pt x="513975" y="528274"/>
                  </a:lnTo>
                  <a:lnTo>
                    <a:pt x="514103" y="528507"/>
                  </a:lnTo>
                  <a:lnTo>
                    <a:pt x="514184" y="528740"/>
                  </a:lnTo>
                  <a:lnTo>
                    <a:pt x="514277" y="528973"/>
                  </a:lnTo>
                  <a:lnTo>
                    <a:pt x="514358" y="529206"/>
                  </a:lnTo>
                  <a:lnTo>
                    <a:pt x="514439" y="529451"/>
                  </a:lnTo>
                  <a:lnTo>
                    <a:pt x="514567" y="529684"/>
                  </a:lnTo>
                  <a:lnTo>
                    <a:pt x="514648" y="529917"/>
                  </a:lnTo>
                  <a:lnTo>
                    <a:pt x="514741" y="530150"/>
                  </a:lnTo>
                  <a:lnTo>
                    <a:pt x="514822" y="530383"/>
                  </a:lnTo>
                  <a:lnTo>
                    <a:pt x="514903" y="530628"/>
                  </a:lnTo>
                  <a:lnTo>
                    <a:pt x="515031" y="530809"/>
                  </a:lnTo>
                  <a:lnTo>
                    <a:pt x="515112" y="531042"/>
                  </a:lnTo>
                  <a:lnTo>
                    <a:pt x="515193" y="531275"/>
                  </a:lnTo>
                  <a:lnTo>
                    <a:pt x="515286" y="531521"/>
                  </a:lnTo>
                  <a:lnTo>
                    <a:pt x="515367" y="531753"/>
                  </a:lnTo>
                </a:path>
                <a:path w="925195" h="787400">
                  <a:moveTo>
                    <a:pt x="515367" y="531753"/>
                  </a:moveTo>
                  <a:lnTo>
                    <a:pt x="515495" y="531986"/>
                  </a:lnTo>
                  <a:lnTo>
                    <a:pt x="515576" y="532219"/>
                  </a:lnTo>
                  <a:lnTo>
                    <a:pt x="515657" y="532452"/>
                  </a:lnTo>
                  <a:lnTo>
                    <a:pt x="515750" y="532698"/>
                  </a:lnTo>
                  <a:lnTo>
                    <a:pt x="515831" y="532930"/>
                  </a:lnTo>
                  <a:lnTo>
                    <a:pt x="515959" y="533163"/>
                  </a:lnTo>
                  <a:lnTo>
                    <a:pt x="516040" y="533396"/>
                  </a:lnTo>
                  <a:lnTo>
                    <a:pt x="516121" y="533590"/>
                  </a:lnTo>
                  <a:lnTo>
                    <a:pt x="516202" y="533823"/>
                  </a:lnTo>
                  <a:lnTo>
                    <a:pt x="516295" y="534056"/>
                  </a:lnTo>
                  <a:lnTo>
                    <a:pt x="516423" y="534288"/>
                  </a:lnTo>
                  <a:lnTo>
                    <a:pt x="516504" y="534534"/>
                  </a:lnTo>
                  <a:lnTo>
                    <a:pt x="516585" y="534767"/>
                  </a:lnTo>
                  <a:lnTo>
                    <a:pt x="516666" y="535000"/>
                  </a:lnTo>
                  <a:lnTo>
                    <a:pt x="516759" y="535233"/>
                  </a:lnTo>
                  <a:lnTo>
                    <a:pt x="516875" y="535465"/>
                  </a:lnTo>
                  <a:lnTo>
                    <a:pt x="516968" y="535711"/>
                  </a:lnTo>
                  <a:lnTo>
                    <a:pt x="517049" y="535892"/>
                  </a:lnTo>
                  <a:lnTo>
                    <a:pt x="517130" y="536125"/>
                  </a:lnTo>
                  <a:lnTo>
                    <a:pt x="517211" y="536371"/>
                  </a:lnTo>
                  <a:lnTo>
                    <a:pt x="517339" y="536604"/>
                  </a:lnTo>
                  <a:lnTo>
                    <a:pt x="517432" y="536836"/>
                  </a:lnTo>
                  <a:lnTo>
                    <a:pt x="517513" y="537069"/>
                  </a:lnTo>
                  <a:lnTo>
                    <a:pt x="517594" y="537302"/>
                  </a:lnTo>
                  <a:lnTo>
                    <a:pt x="517675" y="537548"/>
                  </a:lnTo>
                  <a:lnTo>
                    <a:pt x="517803" y="537781"/>
                  </a:lnTo>
                  <a:lnTo>
                    <a:pt x="517884" y="537962"/>
                  </a:lnTo>
                  <a:lnTo>
                    <a:pt x="517977" y="538194"/>
                  </a:lnTo>
                  <a:lnTo>
                    <a:pt x="518058" y="538440"/>
                  </a:lnTo>
                  <a:lnTo>
                    <a:pt x="518139" y="538673"/>
                  </a:lnTo>
                  <a:lnTo>
                    <a:pt x="518267" y="538906"/>
                  </a:lnTo>
                  <a:lnTo>
                    <a:pt x="518348" y="539139"/>
                  </a:lnTo>
                  <a:lnTo>
                    <a:pt x="518441" y="539371"/>
                  </a:lnTo>
                  <a:lnTo>
                    <a:pt x="518522" y="539617"/>
                  </a:lnTo>
                  <a:lnTo>
                    <a:pt x="518603" y="539850"/>
                  </a:lnTo>
                  <a:lnTo>
                    <a:pt x="518731" y="540031"/>
                  </a:lnTo>
                  <a:lnTo>
                    <a:pt x="518812" y="540277"/>
                  </a:lnTo>
                  <a:lnTo>
                    <a:pt x="518894" y="540510"/>
                  </a:lnTo>
                  <a:lnTo>
                    <a:pt x="518986" y="540742"/>
                  </a:lnTo>
                  <a:lnTo>
                    <a:pt x="519068" y="540975"/>
                  </a:lnTo>
                  <a:lnTo>
                    <a:pt x="519195" y="541208"/>
                  </a:lnTo>
                  <a:lnTo>
                    <a:pt x="519276" y="541454"/>
                  </a:lnTo>
                  <a:lnTo>
                    <a:pt x="519358" y="541687"/>
                  </a:lnTo>
                  <a:lnTo>
                    <a:pt x="519450" y="541868"/>
                  </a:lnTo>
                  <a:lnTo>
                    <a:pt x="519532" y="542113"/>
                  </a:lnTo>
                  <a:lnTo>
                    <a:pt x="519659" y="542346"/>
                  </a:lnTo>
                  <a:lnTo>
                    <a:pt x="520123" y="543471"/>
                  </a:lnTo>
                  <a:lnTo>
                    <a:pt x="520204" y="543704"/>
                  </a:lnTo>
                  <a:lnTo>
                    <a:pt x="520286" y="543937"/>
                  </a:lnTo>
                  <a:lnTo>
                    <a:pt x="520367" y="544183"/>
                  </a:lnTo>
                  <a:lnTo>
                    <a:pt x="520460" y="544416"/>
                  </a:lnTo>
                  <a:lnTo>
                    <a:pt x="520576" y="544648"/>
                  </a:lnTo>
                  <a:lnTo>
                    <a:pt x="520668" y="544881"/>
                  </a:lnTo>
                  <a:lnTo>
                    <a:pt x="520750" y="545075"/>
                  </a:lnTo>
                  <a:lnTo>
                    <a:pt x="520831" y="545308"/>
                  </a:lnTo>
                  <a:lnTo>
                    <a:pt x="520912" y="545541"/>
                  </a:lnTo>
                  <a:lnTo>
                    <a:pt x="521040" y="545774"/>
                  </a:lnTo>
                  <a:lnTo>
                    <a:pt x="521132" y="546019"/>
                  </a:lnTo>
                  <a:lnTo>
                    <a:pt x="521214" y="546252"/>
                  </a:lnTo>
                  <a:lnTo>
                    <a:pt x="521295" y="546433"/>
                  </a:lnTo>
                  <a:lnTo>
                    <a:pt x="521376" y="546679"/>
                  </a:lnTo>
                  <a:lnTo>
                    <a:pt x="521504" y="546912"/>
                  </a:lnTo>
                  <a:lnTo>
                    <a:pt x="521596" y="547145"/>
                  </a:lnTo>
                  <a:lnTo>
                    <a:pt x="521678" y="547377"/>
                  </a:lnTo>
                  <a:lnTo>
                    <a:pt x="521759" y="547610"/>
                  </a:lnTo>
                  <a:lnTo>
                    <a:pt x="521840" y="547804"/>
                  </a:lnTo>
                  <a:lnTo>
                    <a:pt x="521968" y="548037"/>
                  </a:lnTo>
                  <a:lnTo>
                    <a:pt x="522049" y="548270"/>
                  </a:lnTo>
                  <a:lnTo>
                    <a:pt x="522142" y="548503"/>
                  </a:lnTo>
                  <a:lnTo>
                    <a:pt x="522223" y="548748"/>
                  </a:lnTo>
                  <a:lnTo>
                    <a:pt x="522304" y="548981"/>
                  </a:lnTo>
                  <a:lnTo>
                    <a:pt x="522432" y="549162"/>
                  </a:lnTo>
                  <a:lnTo>
                    <a:pt x="522513" y="549408"/>
                  </a:lnTo>
                  <a:lnTo>
                    <a:pt x="522594" y="549641"/>
                  </a:lnTo>
                  <a:lnTo>
                    <a:pt x="522687" y="549874"/>
                  </a:lnTo>
                  <a:lnTo>
                    <a:pt x="522768" y="550106"/>
                  </a:lnTo>
                  <a:lnTo>
                    <a:pt x="522896" y="550339"/>
                  </a:lnTo>
                  <a:lnTo>
                    <a:pt x="522977" y="550533"/>
                  </a:lnTo>
                  <a:lnTo>
                    <a:pt x="523058" y="550766"/>
                  </a:lnTo>
                  <a:lnTo>
                    <a:pt x="523151" y="550999"/>
                  </a:lnTo>
                  <a:lnTo>
                    <a:pt x="523232" y="551244"/>
                  </a:lnTo>
                  <a:lnTo>
                    <a:pt x="523360" y="551477"/>
                  </a:lnTo>
                  <a:lnTo>
                    <a:pt x="523441" y="551658"/>
                  </a:lnTo>
                  <a:lnTo>
                    <a:pt x="523522" y="551904"/>
                  </a:lnTo>
                  <a:lnTo>
                    <a:pt x="523603" y="552137"/>
                  </a:lnTo>
                  <a:lnTo>
                    <a:pt x="523696" y="552370"/>
                  </a:lnTo>
                  <a:lnTo>
                    <a:pt x="523824" y="552603"/>
                  </a:lnTo>
                  <a:lnTo>
                    <a:pt x="523905" y="552797"/>
                  </a:lnTo>
                  <a:lnTo>
                    <a:pt x="523986" y="553029"/>
                  </a:lnTo>
                  <a:lnTo>
                    <a:pt x="524067" y="553262"/>
                  </a:lnTo>
                  <a:lnTo>
                    <a:pt x="524160" y="553495"/>
                  </a:lnTo>
                  <a:lnTo>
                    <a:pt x="524276" y="553728"/>
                  </a:lnTo>
                  <a:lnTo>
                    <a:pt x="524369" y="553922"/>
                  </a:lnTo>
                  <a:lnTo>
                    <a:pt x="524450" y="554155"/>
                  </a:lnTo>
                  <a:lnTo>
                    <a:pt x="524531" y="554387"/>
                  </a:lnTo>
                  <a:lnTo>
                    <a:pt x="524612" y="554633"/>
                  </a:lnTo>
                  <a:lnTo>
                    <a:pt x="524740" y="554866"/>
                  </a:lnTo>
                  <a:lnTo>
                    <a:pt x="524833" y="555047"/>
                  </a:lnTo>
                  <a:lnTo>
                    <a:pt x="524914" y="555293"/>
                  </a:lnTo>
                  <a:lnTo>
                    <a:pt x="524995" y="555526"/>
                  </a:lnTo>
                  <a:lnTo>
                    <a:pt x="525076" y="555758"/>
                  </a:lnTo>
                  <a:lnTo>
                    <a:pt x="525540" y="556884"/>
                  </a:lnTo>
                  <a:lnTo>
                    <a:pt x="525668" y="557078"/>
                  </a:lnTo>
                  <a:lnTo>
                    <a:pt x="525749" y="557310"/>
                  </a:lnTo>
                  <a:lnTo>
                    <a:pt x="525842" y="557543"/>
                  </a:lnTo>
                  <a:lnTo>
                    <a:pt x="525923" y="557776"/>
                  </a:lnTo>
                  <a:lnTo>
                    <a:pt x="526004" y="558022"/>
                  </a:lnTo>
                  <a:lnTo>
                    <a:pt x="526132" y="558203"/>
                  </a:lnTo>
                  <a:lnTo>
                    <a:pt x="526213" y="558436"/>
                  </a:lnTo>
                  <a:lnTo>
                    <a:pt x="526294" y="558681"/>
                  </a:lnTo>
                  <a:lnTo>
                    <a:pt x="526387" y="558914"/>
                  </a:lnTo>
                  <a:lnTo>
                    <a:pt x="526468" y="559095"/>
                  </a:lnTo>
                  <a:lnTo>
                    <a:pt x="526596" y="559341"/>
                  </a:lnTo>
                  <a:lnTo>
                    <a:pt x="526677" y="559574"/>
                  </a:lnTo>
                  <a:lnTo>
                    <a:pt x="526758" y="559807"/>
                  </a:lnTo>
                  <a:lnTo>
                    <a:pt x="526851" y="559988"/>
                  </a:lnTo>
                  <a:lnTo>
                    <a:pt x="526932" y="560233"/>
                  </a:lnTo>
                  <a:lnTo>
                    <a:pt x="527060" y="560466"/>
                  </a:lnTo>
                  <a:lnTo>
                    <a:pt x="527141" y="560699"/>
                  </a:lnTo>
                  <a:lnTo>
                    <a:pt x="527222" y="560893"/>
                  </a:lnTo>
                  <a:lnTo>
                    <a:pt x="527315" y="561126"/>
                  </a:lnTo>
                  <a:lnTo>
                    <a:pt x="527396" y="561359"/>
                  </a:lnTo>
                  <a:lnTo>
                    <a:pt x="527524" y="561591"/>
                  </a:lnTo>
                  <a:lnTo>
                    <a:pt x="527605" y="561785"/>
                  </a:lnTo>
                  <a:lnTo>
                    <a:pt x="527686" y="562018"/>
                  </a:lnTo>
                  <a:lnTo>
                    <a:pt x="527768" y="562251"/>
                  </a:lnTo>
                  <a:lnTo>
                    <a:pt x="527860" y="562484"/>
                  </a:lnTo>
                  <a:lnTo>
                    <a:pt x="527976" y="562678"/>
                  </a:lnTo>
                  <a:lnTo>
                    <a:pt x="528069" y="562911"/>
                  </a:lnTo>
                  <a:lnTo>
                    <a:pt x="528150" y="563143"/>
                  </a:lnTo>
                  <a:lnTo>
                    <a:pt x="528232" y="563389"/>
                  </a:lnTo>
                  <a:lnTo>
                    <a:pt x="528313" y="563570"/>
                  </a:lnTo>
                  <a:lnTo>
                    <a:pt x="528440" y="563803"/>
                  </a:lnTo>
                  <a:lnTo>
                    <a:pt x="528533" y="564036"/>
                  </a:lnTo>
                  <a:lnTo>
                    <a:pt x="528614" y="564282"/>
                  </a:lnTo>
                  <a:lnTo>
                    <a:pt x="528696" y="564463"/>
                  </a:lnTo>
                  <a:lnTo>
                    <a:pt x="528777" y="564695"/>
                  </a:lnTo>
                  <a:lnTo>
                    <a:pt x="528904" y="564941"/>
                  </a:lnTo>
                  <a:lnTo>
                    <a:pt x="528986" y="565174"/>
                  </a:lnTo>
                  <a:lnTo>
                    <a:pt x="529078" y="565355"/>
                  </a:lnTo>
                  <a:lnTo>
                    <a:pt x="529160" y="565601"/>
                  </a:lnTo>
                  <a:lnTo>
                    <a:pt x="529241" y="565834"/>
                  </a:lnTo>
                  <a:lnTo>
                    <a:pt x="529368" y="566015"/>
                  </a:lnTo>
                  <a:lnTo>
                    <a:pt x="529450" y="566260"/>
                  </a:lnTo>
                  <a:lnTo>
                    <a:pt x="529542" y="566493"/>
                  </a:lnTo>
                  <a:lnTo>
                    <a:pt x="529624" y="566726"/>
                  </a:lnTo>
                  <a:lnTo>
                    <a:pt x="529705" y="566907"/>
                  </a:lnTo>
                  <a:lnTo>
                    <a:pt x="529832" y="567153"/>
                  </a:lnTo>
                  <a:lnTo>
                    <a:pt x="529914" y="567386"/>
                  </a:lnTo>
                  <a:lnTo>
                    <a:pt x="529995" y="567567"/>
                  </a:lnTo>
                  <a:lnTo>
                    <a:pt x="530088" y="567812"/>
                  </a:lnTo>
                  <a:lnTo>
                    <a:pt x="530169" y="568045"/>
                  </a:lnTo>
                  <a:lnTo>
                    <a:pt x="530296" y="568278"/>
                  </a:lnTo>
                  <a:lnTo>
                    <a:pt x="530378" y="568472"/>
                  </a:lnTo>
                  <a:lnTo>
                    <a:pt x="530459" y="568705"/>
                  </a:lnTo>
                  <a:lnTo>
                    <a:pt x="530552" y="568938"/>
                  </a:lnTo>
                  <a:lnTo>
                    <a:pt x="530633" y="569132"/>
                  </a:lnTo>
                  <a:lnTo>
                    <a:pt x="530760" y="569365"/>
                  </a:lnTo>
                  <a:lnTo>
                    <a:pt x="530842" y="569597"/>
                  </a:lnTo>
                  <a:lnTo>
                    <a:pt x="530923" y="569778"/>
                  </a:lnTo>
                  <a:lnTo>
                    <a:pt x="531004" y="570024"/>
                  </a:lnTo>
                  <a:lnTo>
                    <a:pt x="531097" y="570257"/>
                  </a:lnTo>
                  <a:lnTo>
                    <a:pt x="531224" y="570490"/>
                  </a:lnTo>
                  <a:lnTo>
                    <a:pt x="531306" y="570684"/>
                  </a:lnTo>
                  <a:lnTo>
                    <a:pt x="531387" y="570917"/>
                  </a:lnTo>
                  <a:lnTo>
                    <a:pt x="531468" y="571149"/>
                  </a:lnTo>
                  <a:lnTo>
                    <a:pt x="531561" y="571343"/>
                  </a:lnTo>
                  <a:lnTo>
                    <a:pt x="531677" y="571576"/>
                  </a:lnTo>
                  <a:lnTo>
                    <a:pt x="531770" y="571809"/>
                  </a:lnTo>
                  <a:lnTo>
                    <a:pt x="531851" y="572003"/>
                  </a:lnTo>
                  <a:lnTo>
                    <a:pt x="531932" y="572236"/>
                  </a:lnTo>
                  <a:lnTo>
                    <a:pt x="532013" y="572469"/>
                  </a:lnTo>
                  <a:lnTo>
                    <a:pt x="532141" y="572650"/>
                  </a:lnTo>
                  <a:lnTo>
                    <a:pt x="532234" y="572895"/>
                  </a:lnTo>
                  <a:lnTo>
                    <a:pt x="532315" y="573128"/>
                  </a:lnTo>
                  <a:lnTo>
                    <a:pt x="532396" y="573309"/>
                  </a:lnTo>
                  <a:lnTo>
                    <a:pt x="532477" y="573555"/>
                  </a:lnTo>
                  <a:lnTo>
                    <a:pt x="532605" y="573788"/>
                  </a:lnTo>
                  <a:lnTo>
                    <a:pt x="532686" y="573969"/>
                  </a:lnTo>
                  <a:lnTo>
                    <a:pt x="532779" y="574215"/>
                  </a:lnTo>
                  <a:lnTo>
                    <a:pt x="532860" y="574447"/>
                  </a:lnTo>
                  <a:lnTo>
                    <a:pt x="532941" y="574629"/>
                  </a:lnTo>
                  <a:lnTo>
                    <a:pt x="533069" y="574874"/>
                  </a:lnTo>
                  <a:lnTo>
                    <a:pt x="533150" y="575107"/>
                  </a:lnTo>
                  <a:lnTo>
                    <a:pt x="533243" y="575288"/>
                  </a:lnTo>
                  <a:lnTo>
                    <a:pt x="533324" y="575521"/>
                  </a:lnTo>
                  <a:lnTo>
                    <a:pt x="533405" y="575767"/>
                  </a:lnTo>
                  <a:lnTo>
                    <a:pt x="533533" y="575948"/>
                  </a:lnTo>
                  <a:lnTo>
                    <a:pt x="533614" y="576181"/>
                  </a:lnTo>
                  <a:lnTo>
                    <a:pt x="533695" y="576426"/>
                  </a:lnTo>
                  <a:lnTo>
                    <a:pt x="533788" y="576607"/>
                  </a:lnTo>
                </a:path>
                <a:path w="925195" h="787400">
                  <a:moveTo>
                    <a:pt x="533788" y="576607"/>
                  </a:moveTo>
                  <a:lnTo>
                    <a:pt x="533869" y="576840"/>
                  </a:lnTo>
                  <a:lnTo>
                    <a:pt x="533997" y="577086"/>
                  </a:lnTo>
                  <a:lnTo>
                    <a:pt x="534078" y="577267"/>
                  </a:lnTo>
                  <a:lnTo>
                    <a:pt x="534159" y="577500"/>
                  </a:lnTo>
                  <a:lnTo>
                    <a:pt x="534252" y="577746"/>
                  </a:lnTo>
                  <a:lnTo>
                    <a:pt x="534333" y="577927"/>
                  </a:lnTo>
                  <a:lnTo>
                    <a:pt x="534461" y="578159"/>
                  </a:lnTo>
                  <a:lnTo>
                    <a:pt x="534542" y="578353"/>
                  </a:lnTo>
                  <a:lnTo>
                    <a:pt x="534623" y="578586"/>
                  </a:lnTo>
                  <a:lnTo>
                    <a:pt x="534704" y="578819"/>
                  </a:lnTo>
                  <a:lnTo>
                    <a:pt x="534797" y="579013"/>
                  </a:lnTo>
                  <a:lnTo>
                    <a:pt x="534925" y="579246"/>
                  </a:lnTo>
                  <a:lnTo>
                    <a:pt x="535006" y="579479"/>
                  </a:lnTo>
                  <a:lnTo>
                    <a:pt x="535087" y="579673"/>
                  </a:lnTo>
                  <a:lnTo>
                    <a:pt x="535168" y="579905"/>
                  </a:lnTo>
                  <a:lnTo>
                    <a:pt x="535261" y="580138"/>
                  </a:lnTo>
                  <a:lnTo>
                    <a:pt x="535377" y="580332"/>
                  </a:lnTo>
                  <a:lnTo>
                    <a:pt x="535470" y="580565"/>
                  </a:lnTo>
                  <a:lnTo>
                    <a:pt x="535551" y="580746"/>
                  </a:lnTo>
                  <a:lnTo>
                    <a:pt x="535632" y="580992"/>
                  </a:lnTo>
                  <a:lnTo>
                    <a:pt x="535714" y="581225"/>
                  </a:lnTo>
                  <a:lnTo>
                    <a:pt x="535841" y="581406"/>
                  </a:lnTo>
                  <a:lnTo>
                    <a:pt x="535934" y="581652"/>
                  </a:lnTo>
                  <a:lnTo>
                    <a:pt x="536015" y="581833"/>
                  </a:lnTo>
                  <a:lnTo>
                    <a:pt x="536096" y="582065"/>
                  </a:lnTo>
                  <a:lnTo>
                    <a:pt x="536178" y="582311"/>
                  </a:lnTo>
                  <a:lnTo>
                    <a:pt x="536305" y="582492"/>
                  </a:lnTo>
                  <a:lnTo>
                    <a:pt x="536386" y="582725"/>
                  </a:lnTo>
                  <a:lnTo>
                    <a:pt x="536479" y="582958"/>
                  </a:lnTo>
                  <a:lnTo>
                    <a:pt x="536560" y="583152"/>
                  </a:lnTo>
                  <a:lnTo>
                    <a:pt x="536642" y="583385"/>
                  </a:lnTo>
                  <a:lnTo>
                    <a:pt x="536769" y="583579"/>
                  </a:lnTo>
                  <a:lnTo>
                    <a:pt x="536850" y="583811"/>
                  </a:lnTo>
                  <a:lnTo>
                    <a:pt x="536943" y="584044"/>
                  </a:lnTo>
                  <a:lnTo>
                    <a:pt x="537024" y="584238"/>
                  </a:lnTo>
                  <a:lnTo>
                    <a:pt x="537106" y="584471"/>
                  </a:lnTo>
                  <a:lnTo>
                    <a:pt x="537233" y="584665"/>
                  </a:lnTo>
                  <a:lnTo>
                    <a:pt x="537314" y="584898"/>
                  </a:lnTo>
                  <a:lnTo>
                    <a:pt x="537396" y="585079"/>
                  </a:lnTo>
                  <a:lnTo>
                    <a:pt x="537488" y="585312"/>
                  </a:lnTo>
                  <a:lnTo>
                    <a:pt x="537570" y="585557"/>
                  </a:lnTo>
                  <a:lnTo>
                    <a:pt x="537697" y="585739"/>
                  </a:lnTo>
                  <a:lnTo>
                    <a:pt x="537778" y="585971"/>
                  </a:lnTo>
                  <a:lnTo>
                    <a:pt x="537860" y="586165"/>
                  </a:lnTo>
                  <a:lnTo>
                    <a:pt x="537952" y="586398"/>
                  </a:lnTo>
                  <a:lnTo>
                    <a:pt x="538034" y="586631"/>
                  </a:lnTo>
                  <a:lnTo>
                    <a:pt x="538161" y="586825"/>
                  </a:lnTo>
                  <a:lnTo>
                    <a:pt x="538242" y="587058"/>
                  </a:lnTo>
                  <a:lnTo>
                    <a:pt x="538324" y="587252"/>
                  </a:lnTo>
                  <a:lnTo>
                    <a:pt x="538405" y="587485"/>
                  </a:lnTo>
                  <a:lnTo>
                    <a:pt x="538498" y="587666"/>
                  </a:lnTo>
                  <a:lnTo>
                    <a:pt x="538625" y="587911"/>
                  </a:lnTo>
                  <a:lnTo>
                    <a:pt x="538706" y="588144"/>
                  </a:lnTo>
                  <a:lnTo>
                    <a:pt x="538788" y="588325"/>
                  </a:lnTo>
                  <a:lnTo>
                    <a:pt x="538869" y="588571"/>
                  </a:lnTo>
                  <a:lnTo>
                    <a:pt x="538962" y="588752"/>
                  </a:lnTo>
                  <a:lnTo>
                    <a:pt x="539078" y="588985"/>
                  </a:lnTo>
                  <a:lnTo>
                    <a:pt x="539170" y="589179"/>
                  </a:lnTo>
                  <a:lnTo>
                    <a:pt x="539252" y="589412"/>
                  </a:lnTo>
                  <a:lnTo>
                    <a:pt x="539333" y="589606"/>
                  </a:lnTo>
                  <a:lnTo>
                    <a:pt x="539414" y="589838"/>
                  </a:lnTo>
                  <a:lnTo>
                    <a:pt x="539542" y="590071"/>
                  </a:lnTo>
                  <a:lnTo>
                    <a:pt x="539634" y="590265"/>
                  </a:lnTo>
                  <a:lnTo>
                    <a:pt x="539716" y="590498"/>
                  </a:lnTo>
                  <a:lnTo>
                    <a:pt x="539797" y="590679"/>
                  </a:lnTo>
                  <a:lnTo>
                    <a:pt x="539878" y="590925"/>
                  </a:lnTo>
                  <a:lnTo>
                    <a:pt x="540006" y="591106"/>
                  </a:lnTo>
                  <a:lnTo>
                    <a:pt x="540087" y="591339"/>
                  </a:lnTo>
                  <a:lnTo>
                    <a:pt x="540180" y="591533"/>
                  </a:lnTo>
                  <a:lnTo>
                    <a:pt x="540261" y="591766"/>
                  </a:lnTo>
                  <a:lnTo>
                    <a:pt x="540342" y="591960"/>
                  </a:lnTo>
                  <a:lnTo>
                    <a:pt x="540470" y="592192"/>
                  </a:lnTo>
                  <a:lnTo>
                    <a:pt x="540551" y="592425"/>
                  </a:lnTo>
                  <a:lnTo>
                    <a:pt x="540644" y="592619"/>
                  </a:lnTo>
                  <a:lnTo>
                    <a:pt x="540725" y="592852"/>
                  </a:lnTo>
                  <a:lnTo>
                    <a:pt x="540806" y="593033"/>
                  </a:lnTo>
                  <a:lnTo>
                    <a:pt x="540934" y="593279"/>
                  </a:lnTo>
                  <a:lnTo>
                    <a:pt x="541015" y="593460"/>
                  </a:lnTo>
                  <a:lnTo>
                    <a:pt x="541096" y="593693"/>
                  </a:lnTo>
                  <a:lnTo>
                    <a:pt x="541189" y="593887"/>
                  </a:lnTo>
                  <a:lnTo>
                    <a:pt x="541270" y="594120"/>
                  </a:lnTo>
                  <a:lnTo>
                    <a:pt x="541398" y="594314"/>
                  </a:lnTo>
                  <a:lnTo>
                    <a:pt x="541479" y="594546"/>
                  </a:lnTo>
                  <a:lnTo>
                    <a:pt x="541560" y="594727"/>
                  </a:lnTo>
                  <a:lnTo>
                    <a:pt x="541653" y="594973"/>
                  </a:lnTo>
                  <a:lnTo>
                    <a:pt x="541734" y="595154"/>
                  </a:lnTo>
                  <a:lnTo>
                    <a:pt x="541862" y="595387"/>
                  </a:lnTo>
                  <a:lnTo>
                    <a:pt x="541943" y="595581"/>
                  </a:lnTo>
                  <a:lnTo>
                    <a:pt x="542024" y="595814"/>
                  </a:lnTo>
                  <a:lnTo>
                    <a:pt x="542105" y="596008"/>
                  </a:lnTo>
                  <a:lnTo>
                    <a:pt x="542198" y="596241"/>
                  </a:lnTo>
                  <a:lnTo>
                    <a:pt x="542326" y="596422"/>
                  </a:lnTo>
                  <a:lnTo>
                    <a:pt x="542407" y="596667"/>
                  </a:lnTo>
                  <a:lnTo>
                    <a:pt x="542488" y="596849"/>
                  </a:lnTo>
                  <a:lnTo>
                    <a:pt x="542569" y="597081"/>
                  </a:lnTo>
                  <a:lnTo>
                    <a:pt x="542662" y="597275"/>
                  </a:lnTo>
                  <a:lnTo>
                    <a:pt x="542778" y="597508"/>
                  </a:lnTo>
                  <a:lnTo>
                    <a:pt x="542871" y="597702"/>
                  </a:lnTo>
                  <a:lnTo>
                    <a:pt x="542952" y="597935"/>
                  </a:lnTo>
                  <a:lnTo>
                    <a:pt x="543033" y="598116"/>
                  </a:lnTo>
                  <a:lnTo>
                    <a:pt x="543114" y="598362"/>
                  </a:lnTo>
                  <a:lnTo>
                    <a:pt x="543242" y="598543"/>
                  </a:lnTo>
                  <a:lnTo>
                    <a:pt x="543335" y="598776"/>
                  </a:lnTo>
                  <a:lnTo>
                    <a:pt x="543416" y="598970"/>
                  </a:lnTo>
                  <a:lnTo>
                    <a:pt x="543497" y="599202"/>
                  </a:lnTo>
                  <a:lnTo>
                    <a:pt x="543578" y="599396"/>
                  </a:lnTo>
                  <a:lnTo>
                    <a:pt x="543706" y="599629"/>
                  </a:lnTo>
                  <a:lnTo>
                    <a:pt x="543787" y="599810"/>
                  </a:lnTo>
                  <a:lnTo>
                    <a:pt x="543880" y="600056"/>
                  </a:lnTo>
                  <a:lnTo>
                    <a:pt x="543961" y="600237"/>
                  </a:lnTo>
                  <a:lnTo>
                    <a:pt x="544042" y="600470"/>
                  </a:lnTo>
                  <a:lnTo>
                    <a:pt x="544170" y="600664"/>
                  </a:lnTo>
                  <a:lnTo>
                    <a:pt x="544251" y="600845"/>
                  </a:lnTo>
                  <a:lnTo>
                    <a:pt x="544344" y="601091"/>
                  </a:lnTo>
                  <a:lnTo>
                    <a:pt x="544425" y="601272"/>
                  </a:lnTo>
                  <a:lnTo>
                    <a:pt x="544506" y="601505"/>
                  </a:lnTo>
                  <a:lnTo>
                    <a:pt x="544634" y="601699"/>
                  </a:lnTo>
                  <a:lnTo>
                    <a:pt x="544715" y="601931"/>
                  </a:lnTo>
                  <a:lnTo>
                    <a:pt x="544796" y="602125"/>
                  </a:lnTo>
                  <a:lnTo>
                    <a:pt x="544889" y="602358"/>
                  </a:lnTo>
                  <a:lnTo>
                    <a:pt x="544970" y="602539"/>
                  </a:lnTo>
                  <a:lnTo>
                    <a:pt x="545098" y="602785"/>
                  </a:lnTo>
                  <a:lnTo>
                    <a:pt x="545179" y="602966"/>
                  </a:lnTo>
                  <a:lnTo>
                    <a:pt x="545260" y="603160"/>
                  </a:lnTo>
                  <a:lnTo>
                    <a:pt x="545353" y="603393"/>
                  </a:lnTo>
                  <a:lnTo>
                    <a:pt x="545434" y="603587"/>
                  </a:lnTo>
                  <a:lnTo>
                    <a:pt x="545562" y="603820"/>
                  </a:lnTo>
                  <a:lnTo>
                    <a:pt x="545643" y="604001"/>
                  </a:lnTo>
                  <a:lnTo>
                    <a:pt x="545724" y="604234"/>
                  </a:lnTo>
                  <a:lnTo>
                    <a:pt x="545806" y="604428"/>
                  </a:lnTo>
                  <a:lnTo>
                    <a:pt x="545898" y="604660"/>
                  </a:lnTo>
                  <a:lnTo>
                    <a:pt x="546026" y="604854"/>
                  </a:lnTo>
                  <a:lnTo>
                    <a:pt x="546107" y="605036"/>
                  </a:lnTo>
                  <a:lnTo>
                    <a:pt x="546188" y="605281"/>
                  </a:lnTo>
                  <a:lnTo>
                    <a:pt x="546270" y="605462"/>
                  </a:lnTo>
                  <a:lnTo>
                    <a:pt x="546362" y="605695"/>
                  </a:lnTo>
                  <a:lnTo>
                    <a:pt x="546490" y="605889"/>
                  </a:lnTo>
                  <a:lnTo>
                    <a:pt x="546571" y="606122"/>
                  </a:lnTo>
                  <a:lnTo>
                    <a:pt x="546652" y="606316"/>
                  </a:lnTo>
                  <a:lnTo>
                    <a:pt x="546734" y="606497"/>
                  </a:lnTo>
                  <a:lnTo>
                    <a:pt x="546861" y="606730"/>
                  </a:lnTo>
                  <a:lnTo>
                    <a:pt x="546942" y="606924"/>
                  </a:lnTo>
                  <a:lnTo>
                    <a:pt x="547035" y="607157"/>
                  </a:lnTo>
                  <a:lnTo>
                    <a:pt x="547116" y="607351"/>
                  </a:lnTo>
                  <a:lnTo>
                    <a:pt x="547198" y="607532"/>
                  </a:lnTo>
                  <a:lnTo>
                    <a:pt x="547325" y="607765"/>
                  </a:lnTo>
                  <a:lnTo>
                    <a:pt x="547406" y="607959"/>
                  </a:lnTo>
                  <a:lnTo>
                    <a:pt x="547488" y="608191"/>
                  </a:lnTo>
                  <a:lnTo>
                    <a:pt x="547580" y="608385"/>
                  </a:lnTo>
                  <a:lnTo>
                    <a:pt x="547662" y="608566"/>
                  </a:lnTo>
                  <a:lnTo>
                    <a:pt x="547789" y="608799"/>
                  </a:lnTo>
                  <a:lnTo>
                    <a:pt x="547870" y="608993"/>
                  </a:lnTo>
                  <a:lnTo>
                    <a:pt x="547952" y="609226"/>
                  </a:lnTo>
                  <a:lnTo>
                    <a:pt x="548044" y="609420"/>
                  </a:lnTo>
                  <a:lnTo>
                    <a:pt x="548126" y="609601"/>
                  </a:lnTo>
                  <a:lnTo>
                    <a:pt x="548253" y="609847"/>
                  </a:lnTo>
                  <a:lnTo>
                    <a:pt x="548334" y="610028"/>
                  </a:lnTo>
                  <a:lnTo>
                    <a:pt x="548416" y="610261"/>
                  </a:lnTo>
                  <a:lnTo>
                    <a:pt x="548497" y="610455"/>
                  </a:lnTo>
                  <a:lnTo>
                    <a:pt x="548590" y="610636"/>
                  </a:lnTo>
                  <a:lnTo>
                    <a:pt x="548717" y="610882"/>
                  </a:lnTo>
                  <a:lnTo>
                    <a:pt x="548798" y="611063"/>
                  </a:lnTo>
                  <a:lnTo>
                    <a:pt x="548880" y="611257"/>
                  </a:lnTo>
                  <a:lnTo>
                    <a:pt x="548961" y="611489"/>
                  </a:lnTo>
                  <a:lnTo>
                    <a:pt x="549054" y="611670"/>
                  </a:lnTo>
                  <a:lnTo>
                    <a:pt x="549170" y="611916"/>
                  </a:lnTo>
                  <a:lnTo>
                    <a:pt x="549262" y="612097"/>
                  </a:lnTo>
                  <a:lnTo>
                    <a:pt x="549344" y="612291"/>
                  </a:lnTo>
                  <a:lnTo>
                    <a:pt x="549425" y="612524"/>
                  </a:lnTo>
                  <a:lnTo>
                    <a:pt x="549506" y="612718"/>
                  </a:lnTo>
                  <a:lnTo>
                    <a:pt x="549634" y="612899"/>
                  </a:lnTo>
                  <a:lnTo>
                    <a:pt x="549726" y="613132"/>
                  </a:lnTo>
                  <a:lnTo>
                    <a:pt x="549808" y="613326"/>
                  </a:lnTo>
                  <a:lnTo>
                    <a:pt x="549889" y="613559"/>
                  </a:lnTo>
                  <a:lnTo>
                    <a:pt x="549970" y="613753"/>
                  </a:lnTo>
                  <a:lnTo>
                    <a:pt x="550098" y="613934"/>
                  </a:lnTo>
                  <a:lnTo>
                    <a:pt x="550179" y="614167"/>
                  </a:lnTo>
                  <a:lnTo>
                    <a:pt x="550272" y="614361"/>
                  </a:lnTo>
                  <a:lnTo>
                    <a:pt x="550353" y="614542"/>
                  </a:lnTo>
                  <a:lnTo>
                    <a:pt x="550434" y="614788"/>
                  </a:lnTo>
                  <a:lnTo>
                    <a:pt x="550562" y="614969"/>
                  </a:lnTo>
                  <a:lnTo>
                    <a:pt x="550643" y="615163"/>
                  </a:lnTo>
                  <a:lnTo>
                    <a:pt x="550736" y="615395"/>
                  </a:lnTo>
                  <a:lnTo>
                    <a:pt x="550817" y="615589"/>
                  </a:lnTo>
                  <a:lnTo>
                    <a:pt x="550898" y="615770"/>
                  </a:lnTo>
                  <a:lnTo>
                    <a:pt x="551026" y="616003"/>
                  </a:lnTo>
                  <a:lnTo>
                    <a:pt x="551107" y="616197"/>
                  </a:lnTo>
                  <a:lnTo>
                    <a:pt x="551188" y="616378"/>
                  </a:lnTo>
                  <a:lnTo>
                    <a:pt x="551281" y="616624"/>
                  </a:lnTo>
                  <a:lnTo>
                    <a:pt x="551362" y="616805"/>
                  </a:lnTo>
                  <a:lnTo>
                    <a:pt x="551490" y="616999"/>
                  </a:lnTo>
                  <a:lnTo>
                    <a:pt x="551571" y="617232"/>
                  </a:lnTo>
                  <a:lnTo>
                    <a:pt x="551652" y="617413"/>
                  </a:lnTo>
                  <a:lnTo>
                    <a:pt x="551745" y="617607"/>
                  </a:lnTo>
                  <a:lnTo>
                    <a:pt x="551826" y="617840"/>
                  </a:lnTo>
                  <a:lnTo>
                    <a:pt x="551954" y="618034"/>
                  </a:lnTo>
                  <a:lnTo>
                    <a:pt x="552035" y="618215"/>
                  </a:lnTo>
                  <a:lnTo>
                    <a:pt x="552116" y="618409"/>
                  </a:lnTo>
                  <a:lnTo>
                    <a:pt x="552209" y="618642"/>
                  </a:lnTo>
                </a:path>
                <a:path w="925195" h="787400">
                  <a:moveTo>
                    <a:pt x="552209" y="618642"/>
                  </a:moveTo>
                  <a:lnTo>
                    <a:pt x="552290" y="618836"/>
                  </a:lnTo>
                  <a:lnTo>
                    <a:pt x="552418" y="619017"/>
                  </a:lnTo>
                  <a:lnTo>
                    <a:pt x="552499" y="619250"/>
                  </a:lnTo>
                  <a:lnTo>
                    <a:pt x="552580" y="619444"/>
                  </a:lnTo>
                  <a:lnTo>
                    <a:pt x="552661" y="619638"/>
                  </a:lnTo>
                  <a:lnTo>
                    <a:pt x="552754" y="619870"/>
                  </a:lnTo>
                  <a:lnTo>
                    <a:pt x="552870" y="620052"/>
                  </a:lnTo>
                  <a:lnTo>
                    <a:pt x="552963" y="620246"/>
                  </a:lnTo>
                  <a:lnTo>
                    <a:pt x="553044" y="620427"/>
                  </a:lnTo>
                  <a:lnTo>
                    <a:pt x="553125" y="620672"/>
                  </a:lnTo>
                  <a:lnTo>
                    <a:pt x="553206" y="620853"/>
                  </a:lnTo>
                  <a:lnTo>
                    <a:pt x="553334" y="621047"/>
                  </a:lnTo>
                  <a:lnTo>
                    <a:pt x="553427" y="621280"/>
                  </a:lnTo>
                  <a:lnTo>
                    <a:pt x="553508" y="621461"/>
                  </a:lnTo>
                  <a:lnTo>
                    <a:pt x="553589" y="621655"/>
                  </a:lnTo>
                  <a:lnTo>
                    <a:pt x="553670" y="621849"/>
                  </a:lnTo>
                  <a:lnTo>
                    <a:pt x="553798" y="622082"/>
                  </a:lnTo>
                  <a:lnTo>
                    <a:pt x="553879" y="622263"/>
                  </a:lnTo>
                  <a:lnTo>
                    <a:pt x="553972" y="622457"/>
                  </a:lnTo>
                  <a:lnTo>
                    <a:pt x="554053" y="622690"/>
                  </a:lnTo>
                  <a:lnTo>
                    <a:pt x="554134" y="622884"/>
                  </a:lnTo>
                  <a:lnTo>
                    <a:pt x="554262" y="623065"/>
                  </a:lnTo>
                  <a:lnTo>
                    <a:pt x="554343" y="623259"/>
                  </a:lnTo>
                  <a:lnTo>
                    <a:pt x="554436" y="623492"/>
                  </a:lnTo>
                  <a:lnTo>
                    <a:pt x="554517" y="623686"/>
                  </a:lnTo>
                  <a:lnTo>
                    <a:pt x="554598" y="623867"/>
                  </a:lnTo>
                  <a:lnTo>
                    <a:pt x="554726" y="624061"/>
                  </a:lnTo>
                  <a:lnTo>
                    <a:pt x="554807" y="624294"/>
                  </a:lnTo>
                  <a:lnTo>
                    <a:pt x="554888" y="624475"/>
                  </a:lnTo>
                  <a:lnTo>
                    <a:pt x="554981" y="624669"/>
                  </a:lnTo>
                  <a:lnTo>
                    <a:pt x="555062" y="624863"/>
                  </a:lnTo>
                  <a:lnTo>
                    <a:pt x="555190" y="625096"/>
                  </a:lnTo>
                  <a:lnTo>
                    <a:pt x="555271" y="625277"/>
                  </a:lnTo>
                  <a:lnTo>
                    <a:pt x="555352" y="625471"/>
                  </a:lnTo>
                  <a:lnTo>
                    <a:pt x="555445" y="625652"/>
                  </a:lnTo>
                  <a:lnTo>
                    <a:pt x="555526" y="625898"/>
                  </a:lnTo>
                  <a:lnTo>
                    <a:pt x="555654" y="626079"/>
                  </a:lnTo>
                  <a:lnTo>
                    <a:pt x="555735" y="626273"/>
                  </a:lnTo>
                  <a:lnTo>
                    <a:pt x="555816" y="626454"/>
                  </a:lnTo>
                  <a:lnTo>
                    <a:pt x="555898" y="626686"/>
                  </a:lnTo>
                  <a:lnTo>
                    <a:pt x="555991" y="626880"/>
                  </a:lnTo>
                  <a:lnTo>
                    <a:pt x="556118" y="627074"/>
                  </a:lnTo>
                  <a:lnTo>
                    <a:pt x="556199" y="627256"/>
                  </a:lnTo>
                  <a:lnTo>
                    <a:pt x="556281" y="627488"/>
                  </a:lnTo>
                  <a:lnTo>
                    <a:pt x="556362" y="627682"/>
                  </a:lnTo>
                  <a:lnTo>
                    <a:pt x="556455" y="627863"/>
                  </a:lnTo>
                  <a:lnTo>
                    <a:pt x="556571" y="628057"/>
                  </a:lnTo>
                  <a:lnTo>
                    <a:pt x="556663" y="628251"/>
                  </a:lnTo>
                  <a:lnTo>
                    <a:pt x="556745" y="628484"/>
                  </a:lnTo>
                  <a:lnTo>
                    <a:pt x="556826" y="628665"/>
                  </a:lnTo>
                  <a:lnTo>
                    <a:pt x="556907" y="628859"/>
                  </a:lnTo>
                  <a:lnTo>
                    <a:pt x="557035" y="629040"/>
                  </a:lnTo>
                  <a:lnTo>
                    <a:pt x="557127" y="629234"/>
                  </a:lnTo>
                  <a:lnTo>
                    <a:pt x="557209" y="629467"/>
                  </a:lnTo>
                  <a:lnTo>
                    <a:pt x="557290" y="629661"/>
                  </a:lnTo>
                  <a:lnTo>
                    <a:pt x="557371" y="629842"/>
                  </a:lnTo>
                  <a:lnTo>
                    <a:pt x="557499" y="630036"/>
                  </a:lnTo>
                  <a:lnTo>
                    <a:pt x="557580" y="630217"/>
                  </a:lnTo>
                  <a:lnTo>
                    <a:pt x="557673" y="630463"/>
                  </a:lnTo>
                  <a:lnTo>
                    <a:pt x="557754" y="630644"/>
                  </a:lnTo>
                  <a:lnTo>
                    <a:pt x="557835" y="630838"/>
                  </a:lnTo>
                  <a:lnTo>
                    <a:pt x="557963" y="631019"/>
                  </a:lnTo>
                  <a:lnTo>
                    <a:pt x="558044" y="631213"/>
                  </a:lnTo>
                  <a:lnTo>
                    <a:pt x="558137" y="631446"/>
                  </a:lnTo>
                  <a:lnTo>
                    <a:pt x="558218" y="631640"/>
                  </a:lnTo>
                  <a:lnTo>
                    <a:pt x="558299" y="631821"/>
                  </a:lnTo>
                  <a:lnTo>
                    <a:pt x="558427" y="632015"/>
                  </a:lnTo>
                  <a:lnTo>
                    <a:pt x="558508" y="632196"/>
                  </a:lnTo>
                  <a:lnTo>
                    <a:pt x="558589" y="632390"/>
                  </a:lnTo>
                  <a:lnTo>
                    <a:pt x="558682" y="632623"/>
                  </a:lnTo>
                  <a:lnTo>
                    <a:pt x="558763" y="632817"/>
                  </a:lnTo>
                  <a:lnTo>
                    <a:pt x="558891" y="632998"/>
                  </a:lnTo>
                  <a:lnTo>
                    <a:pt x="558972" y="633192"/>
                  </a:lnTo>
                  <a:lnTo>
                    <a:pt x="559053" y="633373"/>
                  </a:lnTo>
                  <a:lnTo>
                    <a:pt x="559146" y="633567"/>
                  </a:lnTo>
                  <a:lnTo>
                    <a:pt x="559227" y="633800"/>
                  </a:lnTo>
                  <a:lnTo>
                    <a:pt x="559355" y="633994"/>
                  </a:lnTo>
                  <a:lnTo>
                    <a:pt x="559436" y="634175"/>
                  </a:lnTo>
                  <a:lnTo>
                    <a:pt x="559517" y="634369"/>
                  </a:lnTo>
                  <a:lnTo>
                    <a:pt x="559598" y="634550"/>
                  </a:lnTo>
                  <a:lnTo>
                    <a:pt x="559691" y="634744"/>
                  </a:lnTo>
                  <a:lnTo>
                    <a:pt x="559819" y="634977"/>
                  </a:lnTo>
                  <a:lnTo>
                    <a:pt x="559900" y="635171"/>
                  </a:lnTo>
                  <a:lnTo>
                    <a:pt x="559981" y="635352"/>
                  </a:lnTo>
                  <a:lnTo>
                    <a:pt x="560062" y="635546"/>
                  </a:lnTo>
                  <a:lnTo>
                    <a:pt x="560155" y="635727"/>
                  </a:lnTo>
                  <a:lnTo>
                    <a:pt x="560271" y="635921"/>
                  </a:lnTo>
                  <a:lnTo>
                    <a:pt x="560364" y="636102"/>
                  </a:lnTo>
                  <a:lnTo>
                    <a:pt x="560445" y="636348"/>
                  </a:lnTo>
                  <a:lnTo>
                    <a:pt x="560526" y="636529"/>
                  </a:lnTo>
                  <a:lnTo>
                    <a:pt x="560607" y="636723"/>
                  </a:lnTo>
                  <a:lnTo>
                    <a:pt x="560735" y="636904"/>
                  </a:lnTo>
                  <a:lnTo>
                    <a:pt x="560828" y="637098"/>
                  </a:lnTo>
                  <a:lnTo>
                    <a:pt x="560909" y="637279"/>
                  </a:lnTo>
                  <a:lnTo>
                    <a:pt x="560990" y="637473"/>
                  </a:lnTo>
                  <a:lnTo>
                    <a:pt x="561071" y="637654"/>
                  </a:lnTo>
                  <a:lnTo>
                    <a:pt x="561199" y="637900"/>
                  </a:lnTo>
                  <a:lnTo>
                    <a:pt x="561280" y="638081"/>
                  </a:lnTo>
                  <a:lnTo>
                    <a:pt x="561373" y="638275"/>
                  </a:lnTo>
                  <a:lnTo>
                    <a:pt x="561454" y="638456"/>
                  </a:lnTo>
                  <a:lnTo>
                    <a:pt x="561535" y="638650"/>
                  </a:lnTo>
                  <a:lnTo>
                    <a:pt x="561663" y="638831"/>
                  </a:lnTo>
                  <a:lnTo>
                    <a:pt x="561744" y="639025"/>
                  </a:lnTo>
                  <a:lnTo>
                    <a:pt x="561837" y="639219"/>
                  </a:lnTo>
                  <a:lnTo>
                    <a:pt x="561918" y="639400"/>
                  </a:lnTo>
                  <a:lnTo>
                    <a:pt x="561999" y="639633"/>
                  </a:lnTo>
                  <a:lnTo>
                    <a:pt x="562127" y="639827"/>
                  </a:lnTo>
                  <a:lnTo>
                    <a:pt x="562208" y="640008"/>
                  </a:lnTo>
                  <a:lnTo>
                    <a:pt x="562289" y="640202"/>
                  </a:lnTo>
                  <a:lnTo>
                    <a:pt x="562382" y="640383"/>
                  </a:lnTo>
                  <a:lnTo>
                    <a:pt x="562463" y="640577"/>
                  </a:lnTo>
                  <a:lnTo>
                    <a:pt x="562591" y="640771"/>
                  </a:lnTo>
                  <a:lnTo>
                    <a:pt x="562672" y="640952"/>
                  </a:lnTo>
                  <a:lnTo>
                    <a:pt x="562753" y="641146"/>
                  </a:lnTo>
                  <a:lnTo>
                    <a:pt x="562846" y="641327"/>
                  </a:lnTo>
                  <a:lnTo>
                    <a:pt x="562927" y="641521"/>
                  </a:lnTo>
                  <a:lnTo>
                    <a:pt x="563055" y="641702"/>
                  </a:lnTo>
                  <a:lnTo>
                    <a:pt x="563136" y="641948"/>
                  </a:lnTo>
                  <a:lnTo>
                    <a:pt x="563217" y="642129"/>
                  </a:lnTo>
                  <a:lnTo>
                    <a:pt x="563299" y="642323"/>
                  </a:lnTo>
                  <a:lnTo>
                    <a:pt x="563391" y="642504"/>
                  </a:lnTo>
                  <a:lnTo>
                    <a:pt x="563519" y="642698"/>
                  </a:lnTo>
                  <a:lnTo>
                    <a:pt x="563600" y="642879"/>
                  </a:lnTo>
                  <a:lnTo>
                    <a:pt x="563681" y="643073"/>
                  </a:lnTo>
                  <a:lnTo>
                    <a:pt x="563763" y="643254"/>
                  </a:lnTo>
                  <a:lnTo>
                    <a:pt x="563855" y="643448"/>
                  </a:lnTo>
                  <a:lnTo>
                    <a:pt x="563971" y="643642"/>
                  </a:lnTo>
                  <a:lnTo>
                    <a:pt x="564064" y="643824"/>
                  </a:lnTo>
                  <a:lnTo>
                    <a:pt x="564145" y="644018"/>
                  </a:lnTo>
                  <a:lnTo>
                    <a:pt x="564227" y="644199"/>
                  </a:lnTo>
                  <a:lnTo>
                    <a:pt x="564308" y="644393"/>
                  </a:lnTo>
                  <a:lnTo>
                    <a:pt x="564435" y="644574"/>
                  </a:lnTo>
                  <a:lnTo>
                    <a:pt x="564528" y="644768"/>
                  </a:lnTo>
                  <a:lnTo>
                    <a:pt x="564609" y="644962"/>
                  </a:lnTo>
                  <a:lnTo>
                    <a:pt x="564691" y="645195"/>
                  </a:lnTo>
                  <a:lnTo>
                    <a:pt x="564772" y="645376"/>
                  </a:lnTo>
                  <a:lnTo>
                    <a:pt x="564899" y="645570"/>
                  </a:lnTo>
                  <a:lnTo>
                    <a:pt x="564981" y="645751"/>
                  </a:lnTo>
                  <a:lnTo>
                    <a:pt x="565073" y="645945"/>
                  </a:lnTo>
                  <a:lnTo>
                    <a:pt x="565155" y="646126"/>
                  </a:lnTo>
                  <a:lnTo>
                    <a:pt x="565236" y="646320"/>
                  </a:lnTo>
                  <a:lnTo>
                    <a:pt x="565363" y="646514"/>
                  </a:lnTo>
                  <a:lnTo>
                    <a:pt x="565445" y="646695"/>
                  </a:lnTo>
                  <a:lnTo>
                    <a:pt x="565537" y="646889"/>
                  </a:lnTo>
                  <a:lnTo>
                    <a:pt x="565619" y="647070"/>
                  </a:lnTo>
                  <a:lnTo>
                    <a:pt x="565700" y="647264"/>
                  </a:lnTo>
                  <a:lnTo>
                    <a:pt x="565827" y="647445"/>
                  </a:lnTo>
                  <a:lnTo>
                    <a:pt x="565909" y="647639"/>
                  </a:lnTo>
                  <a:lnTo>
                    <a:pt x="565990" y="647833"/>
                  </a:lnTo>
                  <a:lnTo>
                    <a:pt x="566083" y="648014"/>
                  </a:lnTo>
                  <a:lnTo>
                    <a:pt x="566164" y="648208"/>
                  </a:lnTo>
                  <a:lnTo>
                    <a:pt x="566291" y="648389"/>
                  </a:lnTo>
                  <a:lnTo>
                    <a:pt x="566373" y="648583"/>
                  </a:lnTo>
                  <a:lnTo>
                    <a:pt x="566454" y="648764"/>
                  </a:lnTo>
                  <a:lnTo>
                    <a:pt x="566547" y="648958"/>
                  </a:lnTo>
                  <a:lnTo>
                    <a:pt x="566628" y="649139"/>
                  </a:lnTo>
                  <a:lnTo>
                    <a:pt x="566755" y="649333"/>
                  </a:lnTo>
                  <a:lnTo>
                    <a:pt x="566837" y="649527"/>
                  </a:lnTo>
                  <a:lnTo>
                    <a:pt x="566918" y="649708"/>
                  </a:lnTo>
                  <a:lnTo>
                    <a:pt x="566999" y="649902"/>
                  </a:lnTo>
                  <a:lnTo>
                    <a:pt x="567092" y="650083"/>
                  </a:lnTo>
                  <a:lnTo>
                    <a:pt x="567219" y="650277"/>
                  </a:lnTo>
                  <a:lnTo>
                    <a:pt x="567301" y="650459"/>
                  </a:lnTo>
                  <a:lnTo>
                    <a:pt x="567382" y="650653"/>
                  </a:lnTo>
                  <a:lnTo>
                    <a:pt x="567463" y="650834"/>
                  </a:lnTo>
                  <a:lnTo>
                    <a:pt x="567556" y="651028"/>
                  </a:lnTo>
                  <a:lnTo>
                    <a:pt x="567672" y="651222"/>
                  </a:lnTo>
                  <a:lnTo>
                    <a:pt x="567765" y="651403"/>
                  </a:lnTo>
                  <a:lnTo>
                    <a:pt x="567846" y="651597"/>
                  </a:lnTo>
                  <a:lnTo>
                    <a:pt x="567927" y="651778"/>
                  </a:lnTo>
                  <a:lnTo>
                    <a:pt x="568008" y="651920"/>
                  </a:lnTo>
                  <a:lnTo>
                    <a:pt x="568136" y="652114"/>
                  </a:lnTo>
                  <a:lnTo>
                    <a:pt x="568229" y="652295"/>
                  </a:lnTo>
                  <a:lnTo>
                    <a:pt x="568310" y="652489"/>
                  </a:lnTo>
                  <a:lnTo>
                    <a:pt x="568391" y="652670"/>
                  </a:lnTo>
                  <a:lnTo>
                    <a:pt x="568472" y="652864"/>
                  </a:lnTo>
                  <a:lnTo>
                    <a:pt x="568600" y="653045"/>
                  </a:lnTo>
                  <a:lnTo>
                    <a:pt x="568681" y="653239"/>
                  </a:lnTo>
                  <a:lnTo>
                    <a:pt x="568774" y="653433"/>
                  </a:lnTo>
                  <a:lnTo>
                    <a:pt x="568855" y="653614"/>
                  </a:lnTo>
                  <a:lnTo>
                    <a:pt x="568936" y="653808"/>
                  </a:lnTo>
                  <a:lnTo>
                    <a:pt x="569064" y="653989"/>
                  </a:lnTo>
                  <a:lnTo>
                    <a:pt x="569145" y="654183"/>
                  </a:lnTo>
                  <a:lnTo>
                    <a:pt x="569238" y="654364"/>
                  </a:lnTo>
                  <a:lnTo>
                    <a:pt x="569319" y="654558"/>
                  </a:lnTo>
                  <a:lnTo>
                    <a:pt x="569400" y="654740"/>
                  </a:lnTo>
                  <a:lnTo>
                    <a:pt x="569528" y="654934"/>
                  </a:lnTo>
                  <a:lnTo>
                    <a:pt x="569609" y="655128"/>
                  </a:lnTo>
                  <a:lnTo>
                    <a:pt x="569690" y="655270"/>
                  </a:lnTo>
                  <a:lnTo>
                    <a:pt x="569783" y="655451"/>
                  </a:lnTo>
                  <a:lnTo>
                    <a:pt x="569864" y="655645"/>
                  </a:lnTo>
                  <a:lnTo>
                    <a:pt x="569992" y="655826"/>
                  </a:lnTo>
                  <a:lnTo>
                    <a:pt x="570073" y="656020"/>
                  </a:lnTo>
                  <a:lnTo>
                    <a:pt x="570154" y="656201"/>
                  </a:lnTo>
                  <a:lnTo>
                    <a:pt x="570247" y="656395"/>
                  </a:lnTo>
                  <a:lnTo>
                    <a:pt x="570328" y="656576"/>
                  </a:lnTo>
                  <a:lnTo>
                    <a:pt x="570456" y="656770"/>
                  </a:lnTo>
                  <a:lnTo>
                    <a:pt x="570537" y="656964"/>
                  </a:lnTo>
                  <a:lnTo>
                    <a:pt x="570618" y="657145"/>
                  </a:lnTo>
                </a:path>
                <a:path w="925195" h="787400">
                  <a:moveTo>
                    <a:pt x="570618" y="657145"/>
                  </a:moveTo>
                  <a:lnTo>
                    <a:pt x="570699" y="657287"/>
                  </a:lnTo>
                  <a:lnTo>
                    <a:pt x="570792" y="657481"/>
                  </a:lnTo>
                  <a:lnTo>
                    <a:pt x="570920" y="657663"/>
                  </a:lnTo>
                  <a:lnTo>
                    <a:pt x="571001" y="657857"/>
                  </a:lnTo>
                  <a:lnTo>
                    <a:pt x="571082" y="658038"/>
                  </a:lnTo>
                  <a:lnTo>
                    <a:pt x="571163" y="658232"/>
                  </a:lnTo>
                  <a:lnTo>
                    <a:pt x="571256" y="658413"/>
                  </a:lnTo>
                  <a:lnTo>
                    <a:pt x="571372" y="658607"/>
                  </a:lnTo>
                  <a:lnTo>
                    <a:pt x="571465" y="658788"/>
                  </a:lnTo>
                  <a:lnTo>
                    <a:pt x="571546" y="658930"/>
                  </a:lnTo>
                  <a:lnTo>
                    <a:pt x="571627" y="659124"/>
                  </a:lnTo>
                  <a:lnTo>
                    <a:pt x="571709" y="659318"/>
                  </a:lnTo>
                  <a:lnTo>
                    <a:pt x="571836" y="659499"/>
                  </a:lnTo>
                  <a:lnTo>
                    <a:pt x="571929" y="659693"/>
                  </a:lnTo>
                  <a:lnTo>
                    <a:pt x="572010" y="659874"/>
                  </a:lnTo>
                  <a:lnTo>
                    <a:pt x="572091" y="660068"/>
                  </a:lnTo>
                  <a:lnTo>
                    <a:pt x="572173" y="660249"/>
                  </a:lnTo>
                  <a:lnTo>
                    <a:pt x="572300" y="660392"/>
                  </a:lnTo>
                  <a:lnTo>
                    <a:pt x="572381" y="660586"/>
                  </a:lnTo>
                  <a:lnTo>
                    <a:pt x="572474" y="660767"/>
                  </a:lnTo>
                  <a:lnTo>
                    <a:pt x="572555" y="660961"/>
                  </a:lnTo>
                  <a:lnTo>
                    <a:pt x="572637" y="661142"/>
                  </a:lnTo>
                  <a:lnTo>
                    <a:pt x="572764" y="661336"/>
                  </a:lnTo>
                  <a:lnTo>
                    <a:pt x="572845" y="661478"/>
                  </a:lnTo>
                  <a:lnTo>
                    <a:pt x="572938" y="661659"/>
                  </a:lnTo>
                  <a:lnTo>
                    <a:pt x="573019" y="661853"/>
                  </a:lnTo>
                  <a:lnTo>
                    <a:pt x="573101" y="662047"/>
                  </a:lnTo>
                  <a:lnTo>
                    <a:pt x="573228" y="662228"/>
                  </a:lnTo>
                  <a:lnTo>
                    <a:pt x="573309" y="662422"/>
                  </a:lnTo>
                  <a:lnTo>
                    <a:pt x="573391" y="662603"/>
                  </a:lnTo>
                  <a:lnTo>
                    <a:pt x="573483" y="662745"/>
                  </a:lnTo>
                  <a:lnTo>
                    <a:pt x="573565" y="662939"/>
                  </a:lnTo>
                  <a:lnTo>
                    <a:pt x="573692" y="663121"/>
                  </a:lnTo>
                  <a:lnTo>
                    <a:pt x="573773" y="663315"/>
                  </a:lnTo>
                  <a:lnTo>
                    <a:pt x="573855" y="663496"/>
                  </a:lnTo>
                  <a:lnTo>
                    <a:pt x="573947" y="663638"/>
                  </a:lnTo>
                  <a:lnTo>
                    <a:pt x="574029" y="663832"/>
                  </a:lnTo>
                  <a:lnTo>
                    <a:pt x="574156" y="664013"/>
                  </a:lnTo>
                  <a:lnTo>
                    <a:pt x="574237" y="664207"/>
                  </a:lnTo>
                  <a:lnTo>
                    <a:pt x="574319" y="664401"/>
                  </a:lnTo>
                  <a:lnTo>
                    <a:pt x="574400" y="664582"/>
                  </a:lnTo>
                  <a:lnTo>
                    <a:pt x="574493" y="664724"/>
                  </a:lnTo>
                  <a:lnTo>
                    <a:pt x="574620" y="664918"/>
                  </a:lnTo>
                  <a:lnTo>
                    <a:pt x="574701" y="665099"/>
                  </a:lnTo>
                  <a:lnTo>
                    <a:pt x="574783" y="665293"/>
                  </a:lnTo>
                  <a:lnTo>
                    <a:pt x="574864" y="665474"/>
                  </a:lnTo>
                  <a:lnTo>
                    <a:pt x="574957" y="665617"/>
                  </a:lnTo>
                  <a:lnTo>
                    <a:pt x="575073" y="665811"/>
                  </a:lnTo>
                  <a:lnTo>
                    <a:pt x="575165" y="665992"/>
                  </a:lnTo>
                  <a:lnTo>
                    <a:pt x="575247" y="666186"/>
                  </a:lnTo>
                  <a:lnTo>
                    <a:pt x="575328" y="666367"/>
                  </a:lnTo>
                  <a:lnTo>
                    <a:pt x="575409" y="666509"/>
                  </a:lnTo>
                  <a:lnTo>
                    <a:pt x="575537" y="666703"/>
                  </a:lnTo>
                  <a:lnTo>
                    <a:pt x="575629" y="666884"/>
                  </a:lnTo>
                  <a:lnTo>
                    <a:pt x="575711" y="667078"/>
                  </a:lnTo>
                  <a:lnTo>
                    <a:pt x="575792" y="667221"/>
                  </a:lnTo>
                  <a:lnTo>
                    <a:pt x="575873" y="667402"/>
                  </a:lnTo>
                  <a:lnTo>
                    <a:pt x="576001" y="667596"/>
                  </a:lnTo>
                  <a:lnTo>
                    <a:pt x="576082" y="667790"/>
                  </a:lnTo>
                  <a:lnTo>
                    <a:pt x="576175" y="667932"/>
                  </a:lnTo>
                  <a:lnTo>
                    <a:pt x="576256" y="668113"/>
                  </a:lnTo>
                  <a:lnTo>
                    <a:pt x="576337" y="668307"/>
                  </a:lnTo>
                  <a:lnTo>
                    <a:pt x="576465" y="668488"/>
                  </a:lnTo>
                  <a:lnTo>
                    <a:pt x="576546" y="668682"/>
                  </a:lnTo>
                  <a:lnTo>
                    <a:pt x="576639" y="668824"/>
                  </a:lnTo>
                  <a:lnTo>
                    <a:pt x="576720" y="669005"/>
                  </a:lnTo>
                  <a:lnTo>
                    <a:pt x="576801" y="669199"/>
                  </a:lnTo>
                  <a:lnTo>
                    <a:pt x="576929" y="669380"/>
                  </a:lnTo>
                  <a:lnTo>
                    <a:pt x="577010" y="669523"/>
                  </a:lnTo>
                  <a:lnTo>
                    <a:pt x="577103" y="669717"/>
                  </a:lnTo>
                  <a:lnTo>
                    <a:pt x="577184" y="669898"/>
                  </a:lnTo>
                  <a:lnTo>
                    <a:pt x="577265" y="670040"/>
                  </a:lnTo>
                  <a:lnTo>
                    <a:pt x="577393" y="670234"/>
                  </a:lnTo>
                  <a:lnTo>
                    <a:pt x="577474" y="670415"/>
                  </a:lnTo>
                  <a:lnTo>
                    <a:pt x="577555" y="670609"/>
                  </a:lnTo>
                  <a:lnTo>
                    <a:pt x="577648" y="670751"/>
                  </a:lnTo>
                  <a:lnTo>
                    <a:pt x="577729" y="670932"/>
                  </a:lnTo>
                  <a:lnTo>
                    <a:pt x="577857" y="671126"/>
                  </a:lnTo>
                  <a:lnTo>
                    <a:pt x="577938" y="671320"/>
                  </a:lnTo>
                  <a:lnTo>
                    <a:pt x="578019" y="671450"/>
                  </a:lnTo>
                  <a:lnTo>
                    <a:pt x="578100" y="671644"/>
                  </a:lnTo>
                  <a:lnTo>
                    <a:pt x="578193" y="671838"/>
                  </a:lnTo>
                  <a:lnTo>
                    <a:pt x="578321" y="671967"/>
                  </a:lnTo>
                  <a:lnTo>
                    <a:pt x="578402" y="672161"/>
                  </a:lnTo>
                  <a:lnTo>
                    <a:pt x="578483" y="672355"/>
                  </a:lnTo>
                  <a:lnTo>
                    <a:pt x="578564" y="672536"/>
                  </a:lnTo>
                  <a:lnTo>
                    <a:pt x="578657" y="672679"/>
                  </a:lnTo>
                  <a:lnTo>
                    <a:pt x="578773" y="672873"/>
                  </a:lnTo>
                  <a:lnTo>
                    <a:pt x="578866" y="673054"/>
                  </a:lnTo>
                  <a:lnTo>
                    <a:pt x="578947" y="673196"/>
                  </a:lnTo>
                  <a:lnTo>
                    <a:pt x="579028" y="673390"/>
                  </a:lnTo>
                  <a:lnTo>
                    <a:pt x="579109" y="673571"/>
                  </a:lnTo>
                  <a:lnTo>
                    <a:pt x="579237" y="673713"/>
                  </a:lnTo>
                  <a:lnTo>
                    <a:pt x="579330" y="673907"/>
                  </a:lnTo>
                  <a:lnTo>
                    <a:pt x="579411" y="674088"/>
                  </a:lnTo>
                  <a:lnTo>
                    <a:pt x="579492" y="674231"/>
                  </a:lnTo>
                  <a:lnTo>
                    <a:pt x="579573" y="674425"/>
                  </a:lnTo>
                  <a:lnTo>
                    <a:pt x="579701" y="674606"/>
                  </a:lnTo>
                  <a:lnTo>
                    <a:pt x="579782" y="674800"/>
                  </a:lnTo>
                  <a:lnTo>
                    <a:pt x="579875" y="674942"/>
                  </a:lnTo>
                  <a:lnTo>
                    <a:pt x="579956" y="675123"/>
                  </a:lnTo>
                  <a:lnTo>
                    <a:pt x="580037" y="675317"/>
                  </a:lnTo>
                  <a:lnTo>
                    <a:pt x="580165" y="675459"/>
                  </a:lnTo>
                  <a:lnTo>
                    <a:pt x="580246" y="675640"/>
                  </a:lnTo>
                  <a:lnTo>
                    <a:pt x="580339" y="675834"/>
                  </a:lnTo>
                  <a:lnTo>
                    <a:pt x="580420" y="675977"/>
                  </a:lnTo>
                  <a:lnTo>
                    <a:pt x="580501" y="676158"/>
                  </a:lnTo>
                  <a:lnTo>
                    <a:pt x="580629" y="676300"/>
                  </a:lnTo>
                  <a:lnTo>
                    <a:pt x="580710" y="676494"/>
                  </a:lnTo>
                  <a:lnTo>
                    <a:pt x="580791" y="676675"/>
                  </a:lnTo>
                  <a:lnTo>
                    <a:pt x="580884" y="676817"/>
                  </a:lnTo>
                  <a:lnTo>
                    <a:pt x="580965" y="677011"/>
                  </a:lnTo>
                  <a:lnTo>
                    <a:pt x="581093" y="677192"/>
                  </a:lnTo>
                  <a:lnTo>
                    <a:pt x="581174" y="677335"/>
                  </a:lnTo>
                  <a:lnTo>
                    <a:pt x="581255" y="677529"/>
                  </a:lnTo>
                  <a:lnTo>
                    <a:pt x="581348" y="677710"/>
                  </a:lnTo>
                  <a:lnTo>
                    <a:pt x="581429" y="677852"/>
                  </a:lnTo>
                  <a:lnTo>
                    <a:pt x="581557" y="678046"/>
                  </a:lnTo>
                  <a:lnTo>
                    <a:pt x="581638" y="678240"/>
                  </a:lnTo>
                  <a:lnTo>
                    <a:pt x="581719" y="678369"/>
                  </a:lnTo>
                  <a:lnTo>
                    <a:pt x="581801" y="678563"/>
                  </a:lnTo>
                  <a:lnTo>
                    <a:pt x="581893" y="678706"/>
                  </a:lnTo>
                  <a:lnTo>
                    <a:pt x="582021" y="678887"/>
                  </a:lnTo>
                  <a:lnTo>
                    <a:pt x="582102" y="679081"/>
                  </a:lnTo>
                  <a:lnTo>
                    <a:pt x="582183" y="679223"/>
                  </a:lnTo>
                  <a:lnTo>
                    <a:pt x="582265" y="679417"/>
                  </a:lnTo>
                  <a:lnTo>
                    <a:pt x="582357" y="679546"/>
                  </a:lnTo>
                  <a:lnTo>
                    <a:pt x="582473" y="679740"/>
                  </a:lnTo>
                  <a:lnTo>
                    <a:pt x="582566" y="679934"/>
                  </a:lnTo>
                  <a:lnTo>
                    <a:pt x="582647" y="680064"/>
                  </a:lnTo>
                  <a:lnTo>
                    <a:pt x="582729" y="680258"/>
                  </a:lnTo>
                  <a:lnTo>
                    <a:pt x="582821" y="680400"/>
                  </a:lnTo>
                  <a:lnTo>
                    <a:pt x="582937" y="680581"/>
                  </a:lnTo>
                  <a:lnTo>
                    <a:pt x="583030" y="680775"/>
                  </a:lnTo>
                  <a:lnTo>
                    <a:pt x="583111" y="680917"/>
                  </a:lnTo>
                  <a:lnTo>
                    <a:pt x="583193" y="681111"/>
                  </a:lnTo>
                  <a:lnTo>
                    <a:pt x="583274" y="681241"/>
                  </a:lnTo>
                  <a:lnTo>
                    <a:pt x="583401" y="681435"/>
                  </a:lnTo>
                  <a:lnTo>
                    <a:pt x="583483" y="681629"/>
                  </a:lnTo>
                  <a:lnTo>
                    <a:pt x="583575" y="681758"/>
                  </a:lnTo>
                  <a:lnTo>
                    <a:pt x="583657" y="681952"/>
                  </a:lnTo>
                  <a:lnTo>
                    <a:pt x="583738" y="682094"/>
                  </a:lnTo>
                  <a:lnTo>
                    <a:pt x="583865" y="682288"/>
                  </a:lnTo>
                  <a:lnTo>
                    <a:pt x="583947" y="682418"/>
                  </a:lnTo>
                  <a:lnTo>
                    <a:pt x="584039" y="682612"/>
                  </a:lnTo>
                  <a:lnTo>
                    <a:pt x="584121" y="682806"/>
                  </a:lnTo>
                  <a:lnTo>
                    <a:pt x="584202" y="682935"/>
                  </a:lnTo>
                  <a:lnTo>
                    <a:pt x="584329" y="683129"/>
                  </a:lnTo>
                  <a:lnTo>
                    <a:pt x="584411" y="683271"/>
                  </a:lnTo>
                  <a:lnTo>
                    <a:pt x="584492" y="683452"/>
                  </a:lnTo>
                  <a:lnTo>
                    <a:pt x="584585" y="683595"/>
                  </a:lnTo>
                  <a:lnTo>
                    <a:pt x="584666" y="683789"/>
                  </a:lnTo>
                  <a:lnTo>
                    <a:pt x="584793" y="683931"/>
                  </a:lnTo>
                  <a:lnTo>
                    <a:pt x="584875" y="684112"/>
                  </a:lnTo>
                  <a:lnTo>
                    <a:pt x="584956" y="684254"/>
                  </a:lnTo>
                  <a:lnTo>
                    <a:pt x="585049" y="684448"/>
                  </a:lnTo>
                  <a:lnTo>
                    <a:pt x="585130" y="684629"/>
                  </a:lnTo>
                  <a:lnTo>
                    <a:pt x="585257" y="684771"/>
                  </a:lnTo>
                  <a:lnTo>
                    <a:pt x="585339" y="684965"/>
                  </a:lnTo>
                  <a:lnTo>
                    <a:pt x="585420" y="685108"/>
                  </a:lnTo>
                  <a:lnTo>
                    <a:pt x="585501" y="685289"/>
                  </a:lnTo>
                  <a:lnTo>
                    <a:pt x="585594" y="685431"/>
                  </a:lnTo>
                  <a:lnTo>
                    <a:pt x="585721" y="685625"/>
                  </a:lnTo>
                  <a:lnTo>
                    <a:pt x="585803" y="685767"/>
                  </a:lnTo>
                  <a:lnTo>
                    <a:pt x="585884" y="685948"/>
                  </a:lnTo>
                  <a:lnTo>
                    <a:pt x="585965" y="686091"/>
                  </a:lnTo>
                  <a:lnTo>
                    <a:pt x="586058" y="686285"/>
                  </a:lnTo>
                  <a:lnTo>
                    <a:pt x="586174" y="686427"/>
                  </a:lnTo>
                  <a:lnTo>
                    <a:pt x="586267" y="686608"/>
                  </a:lnTo>
                  <a:lnTo>
                    <a:pt x="586348" y="686750"/>
                  </a:lnTo>
                  <a:lnTo>
                    <a:pt x="586429" y="686944"/>
                  </a:lnTo>
                  <a:lnTo>
                    <a:pt x="586510" y="687087"/>
                  </a:lnTo>
                  <a:lnTo>
                    <a:pt x="586638" y="687268"/>
                  </a:lnTo>
                  <a:lnTo>
                    <a:pt x="586731" y="687410"/>
                  </a:lnTo>
                  <a:lnTo>
                    <a:pt x="586812" y="687604"/>
                  </a:lnTo>
                  <a:lnTo>
                    <a:pt x="586893" y="687746"/>
                  </a:lnTo>
                  <a:lnTo>
                    <a:pt x="586974" y="687927"/>
                  </a:lnTo>
                  <a:lnTo>
                    <a:pt x="587102" y="688070"/>
                  </a:lnTo>
                  <a:lnTo>
                    <a:pt x="587183" y="688264"/>
                  </a:lnTo>
                  <a:lnTo>
                    <a:pt x="587276" y="688401"/>
                  </a:lnTo>
                  <a:lnTo>
                    <a:pt x="587357" y="688589"/>
                  </a:lnTo>
                  <a:lnTo>
                    <a:pt x="587438" y="688730"/>
                  </a:lnTo>
                  <a:lnTo>
                    <a:pt x="587566" y="688919"/>
                  </a:lnTo>
                  <a:lnTo>
                    <a:pt x="587647" y="689060"/>
                  </a:lnTo>
                  <a:lnTo>
                    <a:pt x="587740" y="689248"/>
                  </a:lnTo>
                  <a:lnTo>
                    <a:pt x="587821" y="689390"/>
                  </a:lnTo>
                  <a:lnTo>
                    <a:pt x="587902" y="689531"/>
                  </a:lnTo>
                  <a:lnTo>
                    <a:pt x="588030" y="689719"/>
                  </a:lnTo>
                  <a:lnTo>
                    <a:pt x="588111" y="689860"/>
                  </a:lnTo>
                  <a:lnTo>
                    <a:pt x="588192" y="690048"/>
                  </a:lnTo>
                  <a:lnTo>
                    <a:pt x="588285" y="690189"/>
                  </a:lnTo>
                  <a:lnTo>
                    <a:pt x="588366" y="690378"/>
                  </a:lnTo>
                  <a:lnTo>
                    <a:pt x="588494" y="690519"/>
                  </a:lnTo>
                  <a:lnTo>
                    <a:pt x="588575" y="690708"/>
                  </a:lnTo>
                  <a:lnTo>
                    <a:pt x="588656" y="690849"/>
                  </a:lnTo>
                  <a:lnTo>
                    <a:pt x="588749" y="691037"/>
                  </a:lnTo>
                  <a:lnTo>
                    <a:pt x="588830" y="691178"/>
                  </a:lnTo>
                  <a:lnTo>
                    <a:pt x="588958" y="691320"/>
                  </a:lnTo>
                  <a:lnTo>
                    <a:pt x="589039" y="691507"/>
                  </a:lnTo>
                </a:path>
                <a:path w="925195" h="787400">
                  <a:moveTo>
                    <a:pt x="589039" y="691507"/>
                  </a:moveTo>
                  <a:lnTo>
                    <a:pt x="589120" y="691648"/>
                  </a:lnTo>
                  <a:lnTo>
                    <a:pt x="589201" y="691837"/>
                  </a:lnTo>
                  <a:lnTo>
                    <a:pt x="589294" y="691978"/>
                  </a:lnTo>
                  <a:lnTo>
                    <a:pt x="589422" y="692167"/>
                  </a:lnTo>
                  <a:lnTo>
                    <a:pt x="589503" y="692308"/>
                  </a:lnTo>
                  <a:lnTo>
                    <a:pt x="589584" y="692449"/>
                  </a:lnTo>
                  <a:lnTo>
                    <a:pt x="589665" y="692638"/>
                  </a:lnTo>
                  <a:lnTo>
                    <a:pt x="589758" y="692779"/>
                  </a:lnTo>
                  <a:lnTo>
                    <a:pt x="589874" y="692966"/>
                  </a:lnTo>
                  <a:lnTo>
                    <a:pt x="589967" y="693109"/>
                  </a:lnTo>
                  <a:lnTo>
                    <a:pt x="590048" y="693249"/>
                  </a:lnTo>
                  <a:lnTo>
                    <a:pt x="590129" y="693437"/>
                  </a:lnTo>
                  <a:lnTo>
                    <a:pt x="590211" y="693579"/>
                  </a:lnTo>
                  <a:lnTo>
                    <a:pt x="590338" y="693767"/>
                  </a:lnTo>
                  <a:lnTo>
                    <a:pt x="590431" y="693908"/>
                  </a:lnTo>
                  <a:lnTo>
                    <a:pt x="590512" y="694049"/>
                  </a:lnTo>
                  <a:lnTo>
                    <a:pt x="590593" y="694238"/>
                  </a:lnTo>
                  <a:lnTo>
                    <a:pt x="590675" y="694379"/>
                  </a:lnTo>
                  <a:lnTo>
                    <a:pt x="590802" y="694567"/>
                  </a:lnTo>
                  <a:lnTo>
                    <a:pt x="590883" y="694708"/>
                  </a:lnTo>
                  <a:lnTo>
                    <a:pt x="590976" y="694849"/>
                  </a:lnTo>
                  <a:lnTo>
                    <a:pt x="591057" y="695038"/>
                  </a:lnTo>
                  <a:lnTo>
                    <a:pt x="591139" y="695179"/>
                  </a:lnTo>
                  <a:lnTo>
                    <a:pt x="591266" y="695320"/>
                  </a:lnTo>
                  <a:lnTo>
                    <a:pt x="591347" y="695509"/>
                  </a:lnTo>
                  <a:lnTo>
                    <a:pt x="591440" y="695650"/>
                  </a:lnTo>
                  <a:lnTo>
                    <a:pt x="591521" y="695838"/>
                  </a:lnTo>
                  <a:lnTo>
                    <a:pt x="591603" y="695980"/>
                  </a:lnTo>
                  <a:lnTo>
                    <a:pt x="591730" y="696121"/>
                  </a:lnTo>
                  <a:lnTo>
                    <a:pt x="591811" y="696308"/>
                  </a:lnTo>
                  <a:lnTo>
                    <a:pt x="591893" y="696451"/>
                  </a:lnTo>
                  <a:lnTo>
                    <a:pt x="591985" y="696592"/>
                  </a:lnTo>
                  <a:lnTo>
                    <a:pt x="592067" y="696779"/>
                  </a:lnTo>
                  <a:lnTo>
                    <a:pt x="592194" y="696920"/>
                  </a:lnTo>
                  <a:lnTo>
                    <a:pt x="592275" y="697062"/>
                  </a:lnTo>
                  <a:lnTo>
                    <a:pt x="592357" y="697250"/>
                  </a:lnTo>
                  <a:lnTo>
                    <a:pt x="592449" y="697391"/>
                  </a:lnTo>
                  <a:lnTo>
                    <a:pt x="592531" y="697533"/>
                  </a:lnTo>
                  <a:lnTo>
                    <a:pt x="592658" y="697721"/>
                  </a:lnTo>
                  <a:lnTo>
                    <a:pt x="592739" y="697862"/>
                  </a:lnTo>
                  <a:lnTo>
                    <a:pt x="592821" y="698004"/>
                  </a:lnTo>
                  <a:lnTo>
                    <a:pt x="592902" y="698191"/>
                  </a:lnTo>
                  <a:lnTo>
                    <a:pt x="592995" y="698332"/>
                  </a:lnTo>
                  <a:lnTo>
                    <a:pt x="593122" y="698473"/>
                  </a:lnTo>
                  <a:lnTo>
                    <a:pt x="593204" y="698662"/>
                  </a:lnTo>
                  <a:lnTo>
                    <a:pt x="593285" y="698803"/>
                  </a:lnTo>
                  <a:lnTo>
                    <a:pt x="593366" y="698944"/>
                  </a:lnTo>
                  <a:lnTo>
                    <a:pt x="593459" y="699133"/>
                  </a:lnTo>
                  <a:lnTo>
                    <a:pt x="593575" y="699274"/>
                  </a:lnTo>
                  <a:lnTo>
                    <a:pt x="593668" y="699415"/>
                  </a:lnTo>
                  <a:lnTo>
                    <a:pt x="593749" y="699557"/>
                  </a:lnTo>
                  <a:lnTo>
                    <a:pt x="593830" y="699745"/>
                  </a:lnTo>
                  <a:lnTo>
                    <a:pt x="593911" y="699886"/>
                  </a:lnTo>
                  <a:lnTo>
                    <a:pt x="594039" y="700027"/>
                  </a:lnTo>
                  <a:lnTo>
                    <a:pt x="594132" y="700216"/>
                  </a:lnTo>
                  <a:lnTo>
                    <a:pt x="594213" y="700357"/>
                  </a:lnTo>
                  <a:lnTo>
                    <a:pt x="594294" y="700497"/>
                  </a:lnTo>
                  <a:lnTo>
                    <a:pt x="594375" y="700686"/>
                  </a:lnTo>
                  <a:lnTo>
                    <a:pt x="594503" y="700827"/>
                  </a:lnTo>
                  <a:lnTo>
                    <a:pt x="594584" y="700968"/>
                  </a:lnTo>
                  <a:lnTo>
                    <a:pt x="594677" y="701109"/>
                  </a:lnTo>
                  <a:lnTo>
                    <a:pt x="594758" y="701298"/>
                  </a:lnTo>
                  <a:lnTo>
                    <a:pt x="594839" y="701439"/>
                  </a:lnTo>
                  <a:lnTo>
                    <a:pt x="594967" y="701580"/>
                  </a:lnTo>
                  <a:lnTo>
                    <a:pt x="595048" y="701722"/>
                  </a:lnTo>
                  <a:lnTo>
                    <a:pt x="595141" y="701910"/>
                  </a:lnTo>
                  <a:lnTo>
                    <a:pt x="595222" y="702051"/>
                  </a:lnTo>
                  <a:lnTo>
                    <a:pt x="595303" y="702193"/>
                  </a:lnTo>
                  <a:lnTo>
                    <a:pt x="595431" y="702334"/>
                  </a:lnTo>
                  <a:lnTo>
                    <a:pt x="595512" y="702522"/>
                  </a:lnTo>
                  <a:lnTo>
                    <a:pt x="595593" y="702663"/>
                  </a:lnTo>
                  <a:lnTo>
                    <a:pt x="595686" y="702805"/>
                  </a:lnTo>
                  <a:lnTo>
                    <a:pt x="595767" y="702946"/>
                  </a:lnTo>
                  <a:lnTo>
                    <a:pt x="595895" y="703133"/>
                  </a:lnTo>
                  <a:lnTo>
                    <a:pt x="595976" y="703276"/>
                  </a:lnTo>
                  <a:lnTo>
                    <a:pt x="596057" y="703417"/>
                  </a:lnTo>
                  <a:lnTo>
                    <a:pt x="596150" y="703558"/>
                  </a:lnTo>
                  <a:lnTo>
                    <a:pt x="596231" y="703745"/>
                  </a:lnTo>
                  <a:lnTo>
                    <a:pt x="596359" y="703887"/>
                  </a:lnTo>
                  <a:lnTo>
                    <a:pt x="596440" y="704028"/>
                  </a:lnTo>
                  <a:lnTo>
                    <a:pt x="596521" y="704169"/>
                  </a:lnTo>
                  <a:lnTo>
                    <a:pt x="596602" y="704358"/>
                  </a:lnTo>
                  <a:lnTo>
                    <a:pt x="596695" y="704499"/>
                  </a:lnTo>
                  <a:lnTo>
                    <a:pt x="596823" y="704640"/>
                  </a:lnTo>
                  <a:lnTo>
                    <a:pt x="596904" y="704781"/>
                  </a:lnTo>
                  <a:lnTo>
                    <a:pt x="596985" y="704922"/>
                  </a:lnTo>
                  <a:lnTo>
                    <a:pt x="597066" y="705111"/>
                  </a:lnTo>
                  <a:lnTo>
                    <a:pt x="597159" y="705252"/>
                  </a:lnTo>
                  <a:lnTo>
                    <a:pt x="597275" y="705393"/>
                  </a:lnTo>
                  <a:lnTo>
                    <a:pt x="597368" y="705534"/>
                  </a:lnTo>
                  <a:lnTo>
                    <a:pt x="597449" y="705676"/>
                  </a:lnTo>
                  <a:lnTo>
                    <a:pt x="597530" y="705864"/>
                  </a:lnTo>
                  <a:lnTo>
                    <a:pt x="597612" y="706005"/>
                  </a:lnTo>
                  <a:lnTo>
                    <a:pt x="597739" y="706147"/>
                  </a:lnTo>
                  <a:lnTo>
                    <a:pt x="597832" y="706288"/>
                  </a:lnTo>
                  <a:lnTo>
                    <a:pt x="597913" y="706429"/>
                  </a:lnTo>
                  <a:lnTo>
                    <a:pt x="597994" y="706616"/>
                  </a:lnTo>
                  <a:lnTo>
                    <a:pt x="598076" y="706759"/>
                  </a:lnTo>
                  <a:lnTo>
                    <a:pt x="598203" y="706900"/>
                  </a:lnTo>
                  <a:lnTo>
                    <a:pt x="598284" y="707041"/>
                  </a:lnTo>
                  <a:lnTo>
                    <a:pt x="598377" y="707182"/>
                  </a:lnTo>
                  <a:lnTo>
                    <a:pt x="598458" y="707323"/>
                  </a:lnTo>
                  <a:lnTo>
                    <a:pt x="598540" y="707511"/>
                  </a:lnTo>
                  <a:lnTo>
                    <a:pt x="598667" y="707652"/>
                  </a:lnTo>
                  <a:lnTo>
                    <a:pt x="598748" y="707793"/>
                  </a:lnTo>
                  <a:lnTo>
                    <a:pt x="598841" y="707936"/>
                  </a:lnTo>
                  <a:lnTo>
                    <a:pt x="598922" y="708077"/>
                  </a:lnTo>
                  <a:lnTo>
                    <a:pt x="599004" y="708218"/>
                  </a:lnTo>
                  <a:lnTo>
                    <a:pt x="599131" y="708405"/>
                  </a:lnTo>
                  <a:lnTo>
                    <a:pt x="599212" y="708547"/>
                  </a:lnTo>
                  <a:lnTo>
                    <a:pt x="599294" y="708688"/>
                  </a:lnTo>
                  <a:lnTo>
                    <a:pt x="599386" y="708829"/>
                  </a:lnTo>
                  <a:lnTo>
                    <a:pt x="599468" y="708970"/>
                  </a:lnTo>
                  <a:lnTo>
                    <a:pt x="599595" y="709111"/>
                  </a:lnTo>
                  <a:lnTo>
                    <a:pt x="599676" y="709254"/>
                  </a:lnTo>
                  <a:lnTo>
                    <a:pt x="599758" y="709441"/>
                  </a:lnTo>
                  <a:lnTo>
                    <a:pt x="599850" y="709582"/>
                  </a:lnTo>
                  <a:lnTo>
                    <a:pt x="599932" y="709723"/>
                  </a:lnTo>
                  <a:lnTo>
                    <a:pt x="600059" y="709865"/>
                  </a:lnTo>
                  <a:lnTo>
                    <a:pt x="600140" y="710006"/>
                  </a:lnTo>
                  <a:lnTo>
                    <a:pt x="600222" y="710147"/>
                  </a:lnTo>
                  <a:lnTo>
                    <a:pt x="600303" y="710288"/>
                  </a:lnTo>
                  <a:lnTo>
                    <a:pt x="600396" y="710429"/>
                  </a:lnTo>
                  <a:lnTo>
                    <a:pt x="600523" y="710618"/>
                  </a:lnTo>
                  <a:lnTo>
                    <a:pt x="600604" y="710759"/>
                  </a:lnTo>
                  <a:lnTo>
                    <a:pt x="600686" y="710900"/>
                  </a:lnTo>
                  <a:lnTo>
                    <a:pt x="600767" y="711041"/>
                  </a:lnTo>
                  <a:lnTo>
                    <a:pt x="600860" y="711183"/>
                  </a:lnTo>
                  <a:lnTo>
                    <a:pt x="600976" y="711324"/>
                  </a:lnTo>
                  <a:lnTo>
                    <a:pt x="601068" y="711465"/>
                  </a:lnTo>
                  <a:lnTo>
                    <a:pt x="601150" y="711606"/>
                  </a:lnTo>
                  <a:lnTo>
                    <a:pt x="601231" y="711747"/>
                  </a:lnTo>
                  <a:lnTo>
                    <a:pt x="601312" y="711889"/>
                  </a:lnTo>
                  <a:lnTo>
                    <a:pt x="601440" y="712030"/>
                  </a:lnTo>
                  <a:lnTo>
                    <a:pt x="601532" y="712218"/>
                  </a:lnTo>
                  <a:lnTo>
                    <a:pt x="601614" y="712360"/>
                  </a:lnTo>
                  <a:lnTo>
                    <a:pt x="601695" y="712501"/>
                  </a:lnTo>
                  <a:lnTo>
                    <a:pt x="601776" y="712642"/>
                  </a:lnTo>
                  <a:lnTo>
                    <a:pt x="601904" y="712783"/>
                  </a:lnTo>
                  <a:lnTo>
                    <a:pt x="601985" y="712924"/>
                  </a:lnTo>
                  <a:lnTo>
                    <a:pt x="602078" y="713065"/>
                  </a:lnTo>
                  <a:lnTo>
                    <a:pt x="602159" y="713207"/>
                  </a:lnTo>
                  <a:lnTo>
                    <a:pt x="602240" y="713348"/>
                  </a:lnTo>
                  <a:lnTo>
                    <a:pt x="602368" y="713489"/>
                  </a:lnTo>
                  <a:lnTo>
                    <a:pt x="602449" y="713630"/>
                  </a:lnTo>
                  <a:lnTo>
                    <a:pt x="602542" y="713771"/>
                  </a:lnTo>
                  <a:lnTo>
                    <a:pt x="602623" y="713912"/>
                  </a:lnTo>
                  <a:lnTo>
                    <a:pt x="602704" y="714055"/>
                  </a:lnTo>
                  <a:lnTo>
                    <a:pt x="602832" y="714196"/>
                  </a:lnTo>
                  <a:lnTo>
                    <a:pt x="602913" y="714336"/>
                  </a:lnTo>
                  <a:lnTo>
                    <a:pt x="602994" y="714525"/>
                  </a:lnTo>
                  <a:lnTo>
                    <a:pt x="603087" y="714666"/>
                  </a:lnTo>
                  <a:lnTo>
                    <a:pt x="603168" y="714807"/>
                  </a:lnTo>
                  <a:lnTo>
                    <a:pt x="603296" y="714948"/>
                  </a:lnTo>
                  <a:lnTo>
                    <a:pt x="603377" y="715089"/>
                  </a:lnTo>
                  <a:lnTo>
                    <a:pt x="603458" y="715230"/>
                  </a:lnTo>
                  <a:lnTo>
                    <a:pt x="603551" y="715372"/>
                  </a:lnTo>
                  <a:lnTo>
                    <a:pt x="603632" y="715513"/>
                  </a:lnTo>
                  <a:lnTo>
                    <a:pt x="603760" y="715654"/>
                  </a:lnTo>
                  <a:lnTo>
                    <a:pt x="603841" y="715795"/>
                  </a:lnTo>
                  <a:lnTo>
                    <a:pt x="603922" y="715936"/>
                  </a:lnTo>
                  <a:lnTo>
                    <a:pt x="604003" y="716079"/>
                  </a:lnTo>
                  <a:lnTo>
                    <a:pt x="604096" y="716220"/>
                  </a:lnTo>
                  <a:lnTo>
                    <a:pt x="604224" y="716361"/>
                  </a:lnTo>
                  <a:lnTo>
                    <a:pt x="604305" y="716502"/>
                  </a:lnTo>
                  <a:lnTo>
                    <a:pt x="604386" y="716643"/>
                  </a:lnTo>
                  <a:lnTo>
                    <a:pt x="604467" y="716784"/>
                  </a:lnTo>
                  <a:lnTo>
                    <a:pt x="604560" y="716926"/>
                  </a:lnTo>
                  <a:lnTo>
                    <a:pt x="604676" y="717067"/>
                  </a:lnTo>
                  <a:lnTo>
                    <a:pt x="604769" y="717208"/>
                  </a:lnTo>
                  <a:lnTo>
                    <a:pt x="604850" y="717349"/>
                  </a:lnTo>
                  <a:lnTo>
                    <a:pt x="604931" y="717490"/>
                  </a:lnTo>
                  <a:lnTo>
                    <a:pt x="605012" y="717632"/>
                  </a:lnTo>
                  <a:lnTo>
                    <a:pt x="605140" y="717773"/>
                  </a:lnTo>
                  <a:lnTo>
                    <a:pt x="605233" y="717914"/>
                  </a:lnTo>
                  <a:lnTo>
                    <a:pt x="605314" y="718055"/>
                  </a:lnTo>
                  <a:lnTo>
                    <a:pt x="605395" y="718196"/>
                  </a:lnTo>
                  <a:lnTo>
                    <a:pt x="605476" y="718337"/>
                  </a:lnTo>
                  <a:lnTo>
                    <a:pt x="605940" y="718996"/>
                  </a:lnTo>
                  <a:lnTo>
                    <a:pt x="606068" y="719137"/>
                  </a:lnTo>
                  <a:lnTo>
                    <a:pt x="606149" y="719278"/>
                  </a:lnTo>
                  <a:lnTo>
                    <a:pt x="606242" y="719421"/>
                  </a:lnTo>
                  <a:lnTo>
                    <a:pt x="606323" y="719562"/>
                  </a:lnTo>
                  <a:lnTo>
                    <a:pt x="606404" y="719703"/>
                  </a:lnTo>
                  <a:lnTo>
                    <a:pt x="606532" y="719844"/>
                  </a:lnTo>
                  <a:lnTo>
                    <a:pt x="606613" y="719985"/>
                  </a:lnTo>
                  <a:lnTo>
                    <a:pt x="606694" y="720126"/>
                  </a:lnTo>
                  <a:lnTo>
                    <a:pt x="606787" y="720268"/>
                  </a:lnTo>
                  <a:lnTo>
                    <a:pt x="606868" y="720409"/>
                  </a:lnTo>
                  <a:lnTo>
                    <a:pt x="606996" y="720550"/>
                  </a:lnTo>
                  <a:lnTo>
                    <a:pt x="607077" y="720691"/>
                  </a:lnTo>
                  <a:lnTo>
                    <a:pt x="607251" y="720926"/>
                  </a:lnTo>
                  <a:lnTo>
                    <a:pt x="607332" y="721067"/>
                  </a:lnTo>
                  <a:lnTo>
                    <a:pt x="607460" y="721208"/>
                  </a:lnTo>
                </a:path>
                <a:path w="925195" h="787400">
                  <a:moveTo>
                    <a:pt x="607460" y="721208"/>
                  </a:moveTo>
                  <a:lnTo>
                    <a:pt x="607541" y="721350"/>
                  </a:lnTo>
                  <a:lnTo>
                    <a:pt x="607622" y="721491"/>
                  </a:lnTo>
                  <a:lnTo>
                    <a:pt x="607704" y="721632"/>
                  </a:lnTo>
                  <a:lnTo>
                    <a:pt x="607796" y="721773"/>
                  </a:lnTo>
                  <a:lnTo>
                    <a:pt x="607924" y="721914"/>
                  </a:lnTo>
                  <a:lnTo>
                    <a:pt x="608005" y="722057"/>
                  </a:lnTo>
                  <a:lnTo>
                    <a:pt x="608168" y="722292"/>
                  </a:lnTo>
                  <a:lnTo>
                    <a:pt x="608260" y="722433"/>
                  </a:lnTo>
                  <a:lnTo>
                    <a:pt x="608376" y="722574"/>
                  </a:lnTo>
                  <a:lnTo>
                    <a:pt x="608469" y="722715"/>
                  </a:lnTo>
                  <a:lnTo>
                    <a:pt x="608550" y="722856"/>
                  </a:lnTo>
                  <a:lnTo>
                    <a:pt x="608632" y="722997"/>
                  </a:lnTo>
                  <a:lnTo>
                    <a:pt x="608713" y="723139"/>
                  </a:lnTo>
                  <a:lnTo>
                    <a:pt x="608840" y="723232"/>
                  </a:lnTo>
                  <a:lnTo>
                    <a:pt x="608933" y="723375"/>
                  </a:lnTo>
                  <a:lnTo>
                    <a:pt x="609014" y="723516"/>
                  </a:lnTo>
                  <a:lnTo>
                    <a:pt x="609096" y="723656"/>
                  </a:lnTo>
                  <a:lnTo>
                    <a:pt x="609177" y="723797"/>
                  </a:lnTo>
                  <a:lnTo>
                    <a:pt x="609304" y="723938"/>
                  </a:lnTo>
                  <a:lnTo>
                    <a:pt x="609386" y="724079"/>
                  </a:lnTo>
                  <a:lnTo>
                    <a:pt x="609560" y="724315"/>
                  </a:lnTo>
                  <a:lnTo>
                    <a:pt x="609641" y="724457"/>
                  </a:lnTo>
                  <a:lnTo>
                    <a:pt x="609768" y="724598"/>
                  </a:lnTo>
                  <a:lnTo>
                    <a:pt x="609850" y="724739"/>
                  </a:lnTo>
                  <a:lnTo>
                    <a:pt x="609942" y="724880"/>
                  </a:lnTo>
                  <a:lnTo>
                    <a:pt x="610024" y="725021"/>
                  </a:lnTo>
                  <a:lnTo>
                    <a:pt x="610232" y="725256"/>
                  </a:lnTo>
                  <a:lnTo>
                    <a:pt x="610314" y="725397"/>
                  </a:lnTo>
                  <a:lnTo>
                    <a:pt x="610395" y="725540"/>
                  </a:lnTo>
                  <a:lnTo>
                    <a:pt x="610488" y="725681"/>
                  </a:lnTo>
                  <a:lnTo>
                    <a:pt x="610696" y="725916"/>
                  </a:lnTo>
                  <a:lnTo>
                    <a:pt x="610778" y="726057"/>
                  </a:lnTo>
                  <a:lnTo>
                    <a:pt x="610859" y="726198"/>
                  </a:lnTo>
                  <a:lnTo>
                    <a:pt x="610952" y="726339"/>
                  </a:lnTo>
                  <a:lnTo>
                    <a:pt x="611160" y="726574"/>
                  </a:lnTo>
                  <a:lnTo>
                    <a:pt x="611242" y="726717"/>
                  </a:lnTo>
                  <a:lnTo>
                    <a:pt x="611323" y="726858"/>
                  </a:lnTo>
                  <a:lnTo>
                    <a:pt x="611404" y="726999"/>
                  </a:lnTo>
                  <a:lnTo>
                    <a:pt x="611624" y="727234"/>
                  </a:lnTo>
                  <a:lnTo>
                    <a:pt x="611706" y="727375"/>
                  </a:lnTo>
                  <a:lnTo>
                    <a:pt x="611787" y="727516"/>
                  </a:lnTo>
                  <a:lnTo>
                    <a:pt x="611868" y="727657"/>
                  </a:lnTo>
                  <a:lnTo>
                    <a:pt x="612077" y="727892"/>
                  </a:lnTo>
                  <a:lnTo>
                    <a:pt x="612170" y="728035"/>
                  </a:lnTo>
                  <a:lnTo>
                    <a:pt x="612251" y="728176"/>
                  </a:lnTo>
                  <a:lnTo>
                    <a:pt x="612413" y="728411"/>
                  </a:lnTo>
                  <a:lnTo>
                    <a:pt x="612541" y="728552"/>
                  </a:lnTo>
                  <a:lnTo>
                    <a:pt x="612634" y="728693"/>
                  </a:lnTo>
                  <a:lnTo>
                    <a:pt x="612796" y="728928"/>
                  </a:lnTo>
                  <a:lnTo>
                    <a:pt x="612877" y="729069"/>
                  </a:lnTo>
                  <a:lnTo>
                    <a:pt x="613005" y="729210"/>
                  </a:lnTo>
                  <a:lnTo>
                    <a:pt x="613179" y="729446"/>
                  </a:lnTo>
                  <a:lnTo>
                    <a:pt x="613260" y="729588"/>
                  </a:lnTo>
                  <a:lnTo>
                    <a:pt x="613341" y="729729"/>
                  </a:lnTo>
                  <a:lnTo>
                    <a:pt x="613469" y="729822"/>
                  </a:lnTo>
                  <a:lnTo>
                    <a:pt x="613550" y="729964"/>
                  </a:lnTo>
                  <a:lnTo>
                    <a:pt x="613643" y="730105"/>
                  </a:lnTo>
                  <a:lnTo>
                    <a:pt x="613805" y="730341"/>
                  </a:lnTo>
                  <a:lnTo>
                    <a:pt x="613933" y="730482"/>
                  </a:lnTo>
                  <a:lnTo>
                    <a:pt x="614014" y="730623"/>
                  </a:lnTo>
                  <a:lnTo>
                    <a:pt x="614188" y="730858"/>
                  </a:lnTo>
                  <a:lnTo>
                    <a:pt x="614269" y="730999"/>
                  </a:lnTo>
                  <a:lnTo>
                    <a:pt x="614397" y="731093"/>
                  </a:lnTo>
                  <a:lnTo>
                    <a:pt x="614478" y="731234"/>
                  </a:lnTo>
                  <a:lnTo>
                    <a:pt x="614559" y="731375"/>
                  </a:lnTo>
                  <a:lnTo>
                    <a:pt x="614733" y="731611"/>
                  </a:lnTo>
                  <a:lnTo>
                    <a:pt x="614861" y="731753"/>
                  </a:lnTo>
                  <a:lnTo>
                    <a:pt x="614942" y="731894"/>
                  </a:lnTo>
                  <a:lnTo>
                    <a:pt x="615104" y="732129"/>
                  </a:lnTo>
                  <a:lnTo>
                    <a:pt x="615197" y="732270"/>
                  </a:lnTo>
                  <a:lnTo>
                    <a:pt x="615325" y="732365"/>
                  </a:lnTo>
                  <a:lnTo>
                    <a:pt x="615406" y="732506"/>
                  </a:lnTo>
                  <a:lnTo>
                    <a:pt x="615487" y="732647"/>
                  </a:lnTo>
                  <a:lnTo>
                    <a:pt x="615661" y="732882"/>
                  </a:lnTo>
                  <a:lnTo>
                    <a:pt x="615777" y="733023"/>
                  </a:lnTo>
                  <a:lnTo>
                    <a:pt x="615951" y="733258"/>
                  </a:lnTo>
                  <a:lnTo>
                    <a:pt x="616032" y="733399"/>
                  </a:lnTo>
                  <a:lnTo>
                    <a:pt x="616241" y="733635"/>
                  </a:lnTo>
                  <a:lnTo>
                    <a:pt x="616415" y="733870"/>
                  </a:lnTo>
                  <a:lnTo>
                    <a:pt x="616496" y="734011"/>
                  </a:lnTo>
                  <a:lnTo>
                    <a:pt x="616705" y="734247"/>
                  </a:lnTo>
                  <a:lnTo>
                    <a:pt x="616786" y="734389"/>
                  </a:lnTo>
                  <a:lnTo>
                    <a:pt x="616960" y="734624"/>
                  </a:lnTo>
                  <a:lnTo>
                    <a:pt x="617169" y="734860"/>
                  </a:lnTo>
                  <a:lnTo>
                    <a:pt x="617250" y="735001"/>
                  </a:lnTo>
                  <a:lnTo>
                    <a:pt x="617424" y="735236"/>
                  </a:lnTo>
                  <a:lnTo>
                    <a:pt x="617633" y="735471"/>
                  </a:lnTo>
                  <a:lnTo>
                    <a:pt x="617714" y="735612"/>
                  </a:lnTo>
                  <a:lnTo>
                    <a:pt x="617888" y="735848"/>
                  </a:lnTo>
                  <a:lnTo>
                    <a:pt x="618097" y="736083"/>
                  </a:lnTo>
                  <a:lnTo>
                    <a:pt x="618178" y="736224"/>
                  </a:lnTo>
                  <a:lnTo>
                    <a:pt x="618352" y="736460"/>
                  </a:lnTo>
                  <a:lnTo>
                    <a:pt x="618561" y="736695"/>
                  </a:lnTo>
                  <a:lnTo>
                    <a:pt x="618724" y="736930"/>
                  </a:lnTo>
                  <a:lnTo>
                    <a:pt x="618805" y="737071"/>
                  </a:lnTo>
                  <a:lnTo>
                    <a:pt x="619025" y="737307"/>
                  </a:lnTo>
                  <a:lnTo>
                    <a:pt x="619188" y="737542"/>
                  </a:lnTo>
                  <a:lnTo>
                    <a:pt x="619362" y="737777"/>
                  </a:lnTo>
                  <a:lnTo>
                    <a:pt x="619570" y="738013"/>
                  </a:lnTo>
                  <a:lnTo>
                    <a:pt x="619652" y="738154"/>
                  </a:lnTo>
                  <a:lnTo>
                    <a:pt x="619814" y="738389"/>
                  </a:lnTo>
                  <a:lnTo>
                    <a:pt x="619942" y="738484"/>
                  </a:lnTo>
                  <a:lnTo>
                    <a:pt x="620034" y="738625"/>
                  </a:lnTo>
                  <a:lnTo>
                    <a:pt x="620197" y="738860"/>
                  </a:lnTo>
                  <a:lnTo>
                    <a:pt x="620406" y="739095"/>
                  </a:lnTo>
                  <a:lnTo>
                    <a:pt x="620580" y="739331"/>
                  </a:lnTo>
                  <a:lnTo>
                    <a:pt x="620742" y="739566"/>
                  </a:lnTo>
                  <a:lnTo>
                    <a:pt x="620870" y="739661"/>
                  </a:lnTo>
                  <a:lnTo>
                    <a:pt x="620951" y="739802"/>
                  </a:lnTo>
                  <a:lnTo>
                    <a:pt x="621125" y="740037"/>
                  </a:lnTo>
                  <a:lnTo>
                    <a:pt x="621334" y="740272"/>
                  </a:lnTo>
                  <a:lnTo>
                    <a:pt x="621496" y="740508"/>
                  </a:lnTo>
                  <a:lnTo>
                    <a:pt x="621670" y="740743"/>
                  </a:lnTo>
                  <a:lnTo>
                    <a:pt x="621798" y="740838"/>
                  </a:lnTo>
                  <a:lnTo>
                    <a:pt x="621879" y="740979"/>
                  </a:lnTo>
                  <a:lnTo>
                    <a:pt x="622053" y="741166"/>
                  </a:lnTo>
                  <a:lnTo>
                    <a:pt x="622134" y="741307"/>
                  </a:lnTo>
                  <a:lnTo>
                    <a:pt x="622262" y="741401"/>
                  </a:lnTo>
                  <a:lnTo>
                    <a:pt x="622343" y="741542"/>
                  </a:lnTo>
                  <a:lnTo>
                    <a:pt x="622505" y="741778"/>
                  </a:lnTo>
                  <a:lnTo>
                    <a:pt x="622726" y="742013"/>
                  </a:lnTo>
                  <a:lnTo>
                    <a:pt x="622888" y="742202"/>
                  </a:lnTo>
                  <a:lnTo>
                    <a:pt x="622969" y="742343"/>
                  </a:lnTo>
                  <a:lnTo>
                    <a:pt x="623178" y="742578"/>
                  </a:lnTo>
                  <a:lnTo>
                    <a:pt x="623352" y="742814"/>
                  </a:lnTo>
                  <a:lnTo>
                    <a:pt x="623514" y="743003"/>
                  </a:lnTo>
                  <a:lnTo>
                    <a:pt x="623642" y="743144"/>
                  </a:lnTo>
                  <a:lnTo>
                    <a:pt x="623816" y="743379"/>
                  </a:lnTo>
                  <a:lnTo>
                    <a:pt x="623978" y="743567"/>
                  </a:lnTo>
                  <a:lnTo>
                    <a:pt x="624106" y="743709"/>
                  </a:lnTo>
                  <a:lnTo>
                    <a:pt x="624280" y="743944"/>
                  </a:lnTo>
                  <a:lnTo>
                    <a:pt x="624442" y="744132"/>
                  </a:lnTo>
                  <a:lnTo>
                    <a:pt x="624570" y="744273"/>
                  </a:lnTo>
                  <a:lnTo>
                    <a:pt x="624744" y="744508"/>
                  </a:lnTo>
                  <a:lnTo>
                    <a:pt x="624906" y="744697"/>
                  </a:lnTo>
                  <a:lnTo>
                    <a:pt x="625034" y="744838"/>
                  </a:lnTo>
                  <a:lnTo>
                    <a:pt x="625196" y="745027"/>
                  </a:lnTo>
                  <a:lnTo>
                    <a:pt x="625289" y="745168"/>
                  </a:lnTo>
                  <a:lnTo>
                    <a:pt x="625498" y="745355"/>
                  </a:lnTo>
                  <a:lnTo>
                    <a:pt x="625579" y="745496"/>
                  </a:lnTo>
                  <a:lnTo>
                    <a:pt x="625753" y="745685"/>
                  </a:lnTo>
                  <a:lnTo>
                    <a:pt x="625834" y="745826"/>
                  </a:lnTo>
                </a:path>
                <a:path w="925195" h="787400">
                  <a:moveTo>
                    <a:pt x="625834" y="745826"/>
                  </a:moveTo>
                  <a:lnTo>
                    <a:pt x="625962" y="745920"/>
                  </a:lnTo>
                  <a:lnTo>
                    <a:pt x="626043" y="746061"/>
                  </a:lnTo>
                  <a:lnTo>
                    <a:pt x="626206" y="746250"/>
                  </a:lnTo>
                  <a:lnTo>
                    <a:pt x="626426" y="746486"/>
                  </a:lnTo>
                  <a:lnTo>
                    <a:pt x="626588" y="746673"/>
                  </a:lnTo>
                  <a:lnTo>
                    <a:pt x="626670" y="746815"/>
                  </a:lnTo>
                  <a:lnTo>
                    <a:pt x="626878" y="747003"/>
                  </a:lnTo>
                  <a:lnTo>
                    <a:pt x="626971" y="747144"/>
                  </a:lnTo>
                  <a:lnTo>
                    <a:pt x="627134" y="747333"/>
                  </a:lnTo>
                  <a:lnTo>
                    <a:pt x="627215" y="747474"/>
                  </a:lnTo>
                  <a:lnTo>
                    <a:pt x="627342" y="747568"/>
                  </a:lnTo>
                  <a:lnTo>
                    <a:pt x="627516" y="747756"/>
                  </a:lnTo>
                  <a:lnTo>
                    <a:pt x="627598" y="747898"/>
                  </a:lnTo>
                  <a:lnTo>
                    <a:pt x="627806" y="748086"/>
                  </a:lnTo>
                  <a:lnTo>
                    <a:pt x="627888" y="748227"/>
                  </a:lnTo>
                  <a:lnTo>
                    <a:pt x="628062" y="748415"/>
                  </a:lnTo>
                  <a:lnTo>
                    <a:pt x="628270" y="748651"/>
                  </a:lnTo>
                  <a:lnTo>
                    <a:pt x="628444" y="748838"/>
                  </a:lnTo>
                  <a:lnTo>
                    <a:pt x="628607" y="749074"/>
                  </a:lnTo>
                  <a:lnTo>
                    <a:pt x="628734" y="749168"/>
                  </a:lnTo>
                  <a:lnTo>
                    <a:pt x="628897" y="749357"/>
                  </a:lnTo>
                  <a:lnTo>
                    <a:pt x="628990" y="749498"/>
                  </a:lnTo>
                  <a:lnTo>
                    <a:pt x="629198" y="749687"/>
                  </a:lnTo>
                  <a:lnTo>
                    <a:pt x="629361" y="749921"/>
                  </a:lnTo>
                  <a:lnTo>
                    <a:pt x="629535" y="750110"/>
                  </a:lnTo>
                  <a:lnTo>
                    <a:pt x="629662" y="750204"/>
                  </a:lnTo>
                  <a:lnTo>
                    <a:pt x="629825" y="750439"/>
                  </a:lnTo>
                  <a:lnTo>
                    <a:pt x="629999" y="750627"/>
                  </a:lnTo>
                  <a:lnTo>
                    <a:pt x="630127" y="750721"/>
                  </a:lnTo>
                  <a:lnTo>
                    <a:pt x="630289" y="750957"/>
                  </a:lnTo>
                  <a:lnTo>
                    <a:pt x="630463" y="751146"/>
                  </a:lnTo>
                  <a:lnTo>
                    <a:pt x="630672" y="751333"/>
                  </a:lnTo>
                  <a:lnTo>
                    <a:pt x="630753" y="751474"/>
                  </a:lnTo>
                  <a:lnTo>
                    <a:pt x="630962" y="751663"/>
                  </a:lnTo>
                  <a:lnTo>
                    <a:pt x="631136" y="751852"/>
                  </a:lnTo>
                  <a:lnTo>
                    <a:pt x="631298" y="752087"/>
                  </a:lnTo>
                  <a:lnTo>
                    <a:pt x="631426" y="752180"/>
                  </a:lnTo>
                  <a:lnTo>
                    <a:pt x="631588" y="752369"/>
                  </a:lnTo>
                  <a:lnTo>
                    <a:pt x="631762" y="752558"/>
                  </a:lnTo>
                  <a:lnTo>
                    <a:pt x="631890" y="752699"/>
                  </a:lnTo>
                  <a:lnTo>
                    <a:pt x="632052" y="752887"/>
                  </a:lnTo>
                  <a:lnTo>
                    <a:pt x="632226" y="753075"/>
                  </a:lnTo>
                  <a:lnTo>
                    <a:pt x="632354" y="753170"/>
                  </a:lnTo>
                  <a:lnTo>
                    <a:pt x="632516" y="753405"/>
                  </a:lnTo>
                  <a:lnTo>
                    <a:pt x="632690" y="753593"/>
                  </a:lnTo>
                  <a:lnTo>
                    <a:pt x="632818" y="753687"/>
                  </a:lnTo>
                  <a:lnTo>
                    <a:pt x="632980" y="753876"/>
                  </a:lnTo>
                  <a:lnTo>
                    <a:pt x="633154" y="754063"/>
                  </a:lnTo>
                  <a:lnTo>
                    <a:pt x="633363" y="754252"/>
                  </a:lnTo>
                  <a:lnTo>
                    <a:pt x="633444" y="754393"/>
                  </a:lnTo>
                  <a:lnTo>
                    <a:pt x="633607" y="754581"/>
                  </a:lnTo>
                  <a:lnTo>
                    <a:pt x="633734" y="754675"/>
                  </a:lnTo>
                  <a:lnTo>
                    <a:pt x="633908" y="754864"/>
                  </a:lnTo>
                  <a:lnTo>
                    <a:pt x="634071" y="755052"/>
                  </a:lnTo>
                  <a:lnTo>
                    <a:pt x="634198" y="755146"/>
                  </a:lnTo>
                  <a:lnTo>
                    <a:pt x="634372" y="755335"/>
                  </a:lnTo>
                  <a:lnTo>
                    <a:pt x="634535" y="755522"/>
                  </a:lnTo>
                  <a:lnTo>
                    <a:pt x="634662" y="755663"/>
                  </a:lnTo>
                  <a:lnTo>
                    <a:pt x="634836" y="755852"/>
                  </a:lnTo>
                  <a:lnTo>
                    <a:pt x="634999" y="756041"/>
                  </a:lnTo>
                  <a:lnTo>
                    <a:pt x="635126" y="756134"/>
                  </a:lnTo>
                  <a:lnTo>
                    <a:pt x="635289" y="756323"/>
                  </a:lnTo>
                  <a:lnTo>
                    <a:pt x="635463" y="756512"/>
                  </a:lnTo>
                  <a:lnTo>
                    <a:pt x="635590" y="756605"/>
                  </a:lnTo>
                  <a:lnTo>
                    <a:pt x="635753" y="756794"/>
                  </a:lnTo>
                  <a:lnTo>
                    <a:pt x="635927" y="756981"/>
                  </a:lnTo>
                  <a:lnTo>
                    <a:pt x="636054" y="757076"/>
                  </a:lnTo>
                  <a:lnTo>
                    <a:pt x="636217" y="757265"/>
                  </a:lnTo>
                  <a:lnTo>
                    <a:pt x="636391" y="757452"/>
                  </a:lnTo>
                  <a:lnTo>
                    <a:pt x="636518" y="757547"/>
                  </a:lnTo>
                  <a:lnTo>
                    <a:pt x="636681" y="757735"/>
                  </a:lnTo>
                  <a:lnTo>
                    <a:pt x="636855" y="757923"/>
                  </a:lnTo>
                  <a:lnTo>
                    <a:pt x="637063" y="758112"/>
                  </a:lnTo>
                  <a:lnTo>
                    <a:pt x="637226" y="758301"/>
                  </a:lnTo>
                  <a:lnTo>
                    <a:pt x="637435" y="758488"/>
                  </a:lnTo>
                  <a:lnTo>
                    <a:pt x="637609" y="758677"/>
                  </a:lnTo>
                  <a:lnTo>
                    <a:pt x="637771" y="758864"/>
                  </a:lnTo>
                  <a:lnTo>
                    <a:pt x="637899" y="758959"/>
                  </a:lnTo>
                  <a:lnTo>
                    <a:pt x="638073" y="759100"/>
                  </a:lnTo>
                  <a:lnTo>
                    <a:pt x="638235" y="759289"/>
                  </a:lnTo>
                  <a:lnTo>
                    <a:pt x="638363" y="759383"/>
                  </a:lnTo>
                  <a:lnTo>
                    <a:pt x="638537" y="759571"/>
                  </a:lnTo>
                  <a:lnTo>
                    <a:pt x="638699" y="759759"/>
                  </a:lnTo>
                  <a:lnTo>
                    <a:pt x="638827" y="759853"/>
                  </a:lnTo>
                  <a:lnTo>
                    <a:pt x="638989" y="760041"/>
                  </a:lnTo>
                  <a:lnTo>
                    <a:pt x="639163" y="760230"/>
                  </a:lnTo>
                  <a:lnTo>
                    <a:pt x="639291" y="760277"/>
                  </a:lnTo>
                  <a:lnTo>
                    <a:pt x="639453" y="760466"/>
                  </a:lnTo>
                  <a:lnTo>
                    <a:pt x="639627" y="760653"/>
                  </a:lnTo>
                  <a:lnTo>
                    <a:pt x="639755" y="760748"/>
                  </a:lnTo>
                  <a:lnTo>
                    <a:pt x="639917" y="760936"/>
                  </a:lnTo>
                  <a:lnTo>
                    <a:pt x="640091" y="761077"/>
                  </a:lnTo>
                  <a:lnTo>
                    <a:pt x="640219" y="761172"/>
                  </a:lnTo>
                  <a:lnTo>
                    <a:pt x="640381" y="761359"/>
                  </a:lnTo>
                  <a:lnTo>
                    <a:pt x="640555" y="761548"/>
                  </a:lnTo>
                  <a:lnTo>
                    <a:pt x="640764" y="761689"/>
                  </a:lnTo>
                  <a:lnTo>
                    <a:pt x="640926" y="761877"/>
                  </a:lnTo>
                  <a:lnTo>
                    <a:pt x="641135" y="762066"/>
                  </a:lnTo>
                  <a:lnTo>
                    <a:pt x="641309" y="762254"/>
                  </a:lnTo>
                  <a:lnTo>
                    <a:pt x="641471" y="762395"/>
                  </a:lnTo>
                  <a:lnTo>
                    <a:pt x="641599" y="762490"/>
                  </a:lnTo>
                  <a:lnTo>
                    <a:pt x="641773" y="762677"/>
                  </a:lnTo>
                  <a:lnTo>
                    <a:pt x="641935" y="762818"/>
                  </a:lnTo>
                  <a:lnTo>
                    <a:pt x="642063" y="762913"/>
                  </a:lnTo>
                  <a:lnTo>
                    <a:pt x="642237" y="763102"/>
                  </a:lnTo>
                  <a:lnTo>
                    <a:pt x="642399" y="763243"/>
                  </a:lnTo>
                  <a:lnTo>
                    <a:pt x="642527" y="763337"/>
                  </a:lnTo>
                  <a:lnTo>
                    <a:pt x="642689" y="763524"/>
                  </a:lnTo>
                  <a:lnTo>
                    <a:pt x="642863" y="763665"/>
                  </a:lnTo>
                  <a:lnTo>
                    <a:pt x="642991" y="763760"/>
                  </a:lnTo>
                  <a:lnTo>
                    <a:pt x="643153" y="763949"/>
                  </a:lnTo>
                  <a:lnTo>
                    <a:pt x="643327" y="764090"/>
                  </a:lnTo>
                  <a:lnTo>
                    <a:pt x="643455" y="764184"/>
                  </a:lnTo>
                  <a:lnTo>
                    <a:pt x="643617" y="764325"/>
                  </a:lnTo>
                  <a:lnTo>
                    <a:pt x="643791" y="764513"/>
                  </a:lnTo>
                  <a:lnTo>
                    <a:pt x="643919" y="764607"/>
                  </a:lnTo>
                  <a:lnTo>
                    <a:pt x="644081" y="764748"/>
                  </a:lnTo>
                  <a:lnTo>
                    <a:pt x="644255" y="764937"/>
                  </a:lnTo>
                </a:path>
                <a:path w="925195" h="787400">
                  <a:moveTo>
                    <a:pt x="644255" y="764937"/>
                  </a:moveTo>
                  <a:lnTo>
                    <a:pt x="644464" y="765078"/>
                  </a:lnTo>
                  <a:lnTo>
                    <a:pt x="644627" y="765219"/>
                  </a:lnTo>
                  <a:lnTo>
                    <a:pt x="644835" y="765408"/>
                  </a:lnTo>
                  <a:lnTo>
                    <a:pt x="645009" y="765549"/>
                  </a:lnTo>
                  <a:lnTo>
                    <a:pt x="645172" y="765737"/>
                  </a:lnTo>
                  <a:lnTo>
                    <a:pt x="645299" y="765784"/>
                  </a:lnTo>
                  <a:lnTo>
                    <a:pt x="645473" y="765973"/>
                  </a:lnTo>
                  <a:lnTo>
                    <a:pt x="645636" y="766114"/>
                  </a:lnTo>
                  <a:lnTo>
                    <a:pt x="645763" y="766208"/>
                  </a:lnTo>
                  <a:lnTo>
                    <a:pt x="645937" y="766349"/>
                  </a:lnTo>
                  <a:lnTo>
                    <a:pt x="646100" y="766537"/>
                  </a:lnTo>
                  <a:lnTo>
                    <a:pt x="646227" y="766585"/>
                  </a:lnTo>
                  <a:lnTo>
                    <a:pt x="646390" y="766772"/>
                  </a:lnTo>
                  <a:lnTo>
                    <a:pt x="646564" y="766914"/>
                  </a:lnTo>
                  <a:lnTo>
                    <a:pt x="646691" y="767007"/>
                  </a:lnTo>
                  <a:lnTo>
                    <a:pt x="646854" y="767148"/>
                  </a:lnTo>
                  <a:lnTo>
                    <a:pt x="647028" y="767291"/>
                  </a:lnTo>
                  <a:lnTo>
                    <a:pt x="647155" y="767384"/>
                  </a:lnTo>
                  <a:lnTo>
                    <a:pt x="647318" y="767526"/>
                  </a:lnTo>
                  <a:lnTo>
                    <a:pt x="647492" y="767667"/>
                  </a:lnTo>
                  <a:lnTo>
                    <a:pt x="647619" y="767762"/>
                  </a:lnTo>
                  <a:lnTo>
                    <a:pt x="647782" y="767902"/>
                  </a:lnTo>
                  <a:lnTo>
                    <a:pt x="647956" y="768043"/>
                  </a:lnTo>
                  <a:lnTo>
                    <a:pt x="648165" y="768232"/>
                  </a:lnTo>
                  <a:lnTo>
                    <a:pt x="648327" y="768373"/>
                  </a:lnTo>
                  <a:lnTo>
                    <a:pt x="648536" y="768514"/>
                  </a:lnTo>
                  <a:lnTo>
                    <a:pt x="648710" y="768655"/>
                  </a:lnTo>
                  <a:lnTo>
                    <a:pt x="648872" y="768796"/>
                  </a:lnTo>
                  <a:lnTo>
                    <a:pt x="649000" y="768891"/>
                  </a:lnTo>
                  <a:lnTo>
                    <a:pt x="649174" y="769032"/>
                  </a:lnTo>
                  <a:lnTo>
                    <a:pt x="649336" y="769173"/>
                  </a:lnTo>
                  <a:lnTo>
                    <a:pt x="649464" y="769267"/>
                  </a:lnTo>
                  <a:lnTo>
                    <a:pt x="649638" y="769408"/>
                  </a:lnTo>
                  <a:lnTo>
                    <a:pt x="649800" y="769550"/>
                  </a:lnTo>
                  <a:lnTo>
                    <a:pt x="649928" y="769643"/>
                  </a:lnTo>
                  <a:lnTo>
                    <a:pt x="650090" y="769786"/>
                  </a:lnTo>
                  <a:lnTo>
                    <a:pt x="650264" y="769927"/>
                  </a:lnTo>
                  <a:lnTo>
                    <a:pt x="650392" y="769973"/>
                  </a:lnTo>
                  <a:lnTo>
                    <a:pt x="650554" y="770114"/>
                  </a:lnTo>
                  <a:lnTo>
                    <a:pt x="650728" y="770255"/>
                  </a:lnTo>
                  <a:lnTo>
                    <a:pt x="650856" y="770350"/>
                  </a:lnTo>
                  <a:lnTo>
                    <a:pt x="651018" y="770491"/>
                  </a:lnTo>
                  <a:lnTo>
                    <a:pt x="651192" y="770633"/>
                  </a:lnTo>
                  <a:lnTo>
                    <a:pt x="651320" y="770679"/>
                  </a:lnTo>
                  <a:lnTo>
                    <a:pt x="651482" y="770820"/>
                  </a:lnTo>
                  <a:lnTo>
                    <a:pt x="651656" y="770961"/>
                  </a:lnTo>
                  <a:lnTo>
                    <a:pt x="651865" y="771104"/>
                  </a:lnTo>
                  <a:lnTo>
                    <a:pt x="652027" y="771245"/>
                  </a:lnTo>
                  <a:lnTo>
                    <a:pt x="652236" y="771386"/>
                  </a:lnTo>
                  <a:lnTo>
                    <a:pt x="652410" y="771527"/>
                  </a:lnTo>
                  <a:lnTo>
                    <a:pt x="652573" y="771667"/>
                  </a:lnTo>
                  <a:lnTo>
                    <a:pt x="652700" y="771715"/>
                  </a:lnTo>
                  <a:lnTo>
                    <a:pt x="652874" y="771856"/>
                  </a:lnTo>
                  <a:lnTo>
                    <a:pt x="653037" y="771997"/>
                  </a:lnTo>
                  <a:lnTo>
                    <a:pt x="653164" y="772092"/>
                  </a:lnTo>
                  <a:lnTo>
                    <a:pt x="653338" y="772186"/>
                  </a:lnTo>
                  <a:lnTo>
                    <a:pt x="653501" y="772327"/>
                  </a:lnTo>
                  <a:lnTo>
                    <a:pt x="653628" y="772422"/>
                  </a:lnTo>
                  <a:lnTo>
                    <a:pt x="653791" y="772562"/>
                  </a:lnTo>
                  <a:lnTo>
                    <a:pt x="653965" y="772657"/>
                  </a:lnTo>
                  <a:lnTo>
                    <a:pt x="654092" y="772750"/>
                  </a:lnTo>
                  <a:lnTo>
                    <a:pt x="654255" y="772891"/>
                  </a:lnTo>
                  <a:lnTo>
                    <a:pt x="654429" y="772985"/>
                  </a:lnTo>
                  <a:lnTo>
                    <a:pt x="654556" y="773080"/>
                  </a:lnTo>
                  <a:lnTo>
                    <a:pt x="654719" y="773174"/>
                  </a:lnTo>
                  <a:lnTo>
                    <a:pt x="654893" y="773315"/>
                  </a:lnTo>
                  <a:lnTo>
                    <a:pt x="655020" y="773410"/>
                  </a:lnTo>
                  <a:lnTo>
                    <a:pt x="655183" y="773504"/>
                  </a:lnTo>
                  <a:lnTo>
                    <a:pt x="655357" y="773645"/>
                  </a:lnTo>
                  <a:lnTo>
                    <a:pt x="655565" y="773786"/>
                  </a:lnTo>
                  <a:lnTo>
                    <a:pt x="655728" y="773880"/>
                  </a:lnTo>
                  <a:lnTo>
                    <a:pt x="655937" y="774021"/>
                  </a:lnTo>
                  <a:lnTo>
                    <a:pt x="656111" y="774162"/>
                  </a:lnTo>
                  <a:lnTo>
                    <a:pt x="656273" y="774257"/>
                  </a:lnTo>
                  <a:lnTo>
                    <a:pt x="656401" y="774351"/>
                  </a:lnTo>
                  <a:lnTo>
                    <a:pt x="656575" y="774444"/>
                  </a:lnTo>
                  <a:lnTo>
                    <a:pt x="656737" y="774587"/>
                  </a:lnTo>
                  <a:lnTo>
                    <a:pt x="656865" y="774633"/>
                  </a:lnTo>
                  <a:lnTo>
                    <a:pt x="657039" y="774774"/>
                  </a:lnTo>
                  <a:lnTo>
                    <a:pt x="657201" y="774869"/>
                  </a:lnTo>
                  <a:lnTo>
                    <a:pt x="657329" y="774963"/>
                  </a:lnTo>
                  <a:lnTo>
                    <a:pt x="657491" y="775057"/>
                  </a:lnTo>
                  <a:lnTo>
                    <a:pt x="657665" y="775198"/>
                  </a:lnTo>
                  <a:lnTo>
                    <a:pt x="657793" y="775245"/>
                  </a:lnTo>
                  <a:lnTo>
                    <a:pt x="657955" y="775386"/>
                  </a:lnTo>
                  <a:lnTo>
                    <a:pt x="658129" y="775480"/>
                  </a:lnTo>
                  <a:lnTo>
                    <a:pt x="658257" y="775528"/>
                  </a:lnTo>
                  <a:lnTo>
                    <a:pt x="658419" y="775669"/>
                  </a:lnTo>
                  <a:lnTo>
                    <a:pt x="658593" y="775762"/>
                  </a:lnTo>
                  <a:lnTo>
                    <a:pt x="658721" y="775857"/>
                  </a:lnTo>
                  <a:lnTo>
                    <a:pt x="658883" y="775951"/>
                  </a:lnTo>
                  <a:lnTo>
                    <a:pt x="659057" y="776092"/>
                  </a:lnTo>
                  <a:lnTo>
                    <a:pt x="659266" y="776186"/>
                  </a:lnTo>
                  <a:lnTo>
                    <a:pt x="659428" y="776327"/>
                  </a:lnTo>
                  <a:lnTo>
                    <a:pt x="659637" y="776422"/>
                  </a:lnTo>
                  <a:lnTo>
                    <a:pt x="659811" y="776516"/>
                  </a:lnTo>
                  <a:lnTo>
                    <a:pt x="659973" y="776657"/>
                  </a:lnTo>
                  <a:lnTo>
                    <a:pt x="660101" y="776704"/>
                  </a:lnTo>
                  <a:lnTo>
                    <a:pt x="660275" y="776798"/>
                  </a:lnTo>
                  <a:lnTo>
                    <a:pt x="660437" y="776939"/>
                  </a:lnTo>
                  <a:lnTo>
                    <a:pt x="660565" y="776987"/>
                  </a:lnTo>
                  <a:lnTo>
                    <a:pt x="660739" y="777082"/>
                  </a:lnTo>
                  <a:lnTo>
                    <a:pt x="660901" y="777222"/>
                  </a:lnTo>
                  <a:lnTo>
                    <a:pt x="661029" y="777269"/>
                  </a:lnTo>
                  <a:lnTo>
                    <a:pt x="661191" y="777363"/>
                  </a:lnTo>
                  <a:lnTo>
                    <a:pt x="661365" y="777458"/>
                  </a:lnTo>
                  <a:lnTo>
                    <a:pt x="661493" y="777504"/>
                  </a:lnTo>
                  <a:lnTo>
                    <a:pt x="661655" y="777645"/>
                  </a:lnTo>
                  <a:lnTo>
                    <a:pt x="661829" y="777740"/>
                  </a:lnTo>
                  <a:lnTo>
                    <a:pt x="661957" y="777786"/>
                  </a:lnTo>
                  <a:lnTo>
                    <a:pt x="662119" y="777881"/>
                  </a:lnTo>
                  <a:lnTo>
                    <a:pt x="662293" y="778022"/>
                  </a:lnTo>
                  <a:lnTo>
                    <a:pt x="662421" y="778070"/>
                  </a:lnTo>
                  <a:lnTo>
                    <a:pt x="662583" y="778164"/>
                  </a:lnTo>
                </a:path>
                <a:path w="925195" h="787400">
                  <a:moveTo>
                    <a:pt x="662665" y="778211"/>
                  </a:moveTo>
                  <a:lnTo>
                    <a:pt x="662873" y="778305"/>
                  </a:lnTo>
                  <a:lnTo>
                    <a:pt x="663047" y="778399"/>
                  </a:lnTo>
                  <a:lnTo>
                    <a:pt x="663210" y="778540"/>
                  </a:lnTo>
                  <a:lnTo>
                    <a:pt x="663337" y="778587"/>
                  </a:lnTo>
                  <a:lnTo>
                    <a:pt x="663511" y="778681"/>
                  </a:lnTo>
                  <a:lnTo>
                    <a:pt x="663674" y="778776"/>
                  </a:lnTo>
                  <a:lnTo>
                    <a:pt x="663801" y="778822"/>
                  </a:lnTo>
                  <a:lnTo>
                    <a:pt x="663975" y="778917"/>
                  </a:lnTo>
                  <a:lnTo>
                    <a:pt x="664138" y="779011"/>
                  </a:lnTo>
                  <a:lnTo>
                    <a:pt x="664265" y="779058"/>
                  </a:lnTo>
                  <a:lnTo>
                    <a:pt x="664439" y="779152"/>
                  </a:lnTo>
                  <a:lnTo>
                    <a:pt x="664602" y="779293"/>
                  </a:lnTo>
                  <a:lnTo>
                    <a:pt x="664729" y="779340"/>
                  </a:lnTo>
                  <a:lnTo>
                    <a:pt x="664892" y="779434"/>
                  </a:lnTo>
                  <a:lnTo>
                    <a:pt x="665066" y="779529"/>
                  </a:lnTo>
                  <a:lnTo>
                    <a:pt x="665193" y="779575"/>
                  </a:lnTo>
                  <a:lnTo>
                    <a:pt x="665356" y="779670"/>
                  </a:lnTo>
                  <a:lnTo>
                    <a:pt x="665530" y="779764"/>
                  </a:lnTo>
                  <a:lnTo>
                    <a:pt x="665657" y="779811"/>
                  </a:lnTo>
                  <a:lnTo>
                    <a:pt x="665820" y="779905"/>
                  </a:lnTo>
                  <a:lnTo>
                    <a:pt x="665994" y="779999"/>
                  </a:lnTo>
                  <a:lnTo>
                    <a:pt x="666121" y="780046"/>
                  </a:lnTo>
                  <a:lnTo>
                    <a:pt x="666284" y="780140"/>
                  </a:lnTo>
                  <a:lnTo>
                    <a:pt x="666458" y="780235"/>
                  </a:lnTo>
                  <a:lnTo>
                    <a:pt x="666667" y="780281"/>
                  </a:lnTo>
                  <a:lnTo>
                    <a:pt x="666829" y="780376"/>
                  </a:lnTo>
                  <a:lnTo>
                    <a:pt x="667038" y="780470"/>
                  </a:lnTo>
                  <a:lnTo>
                    <a:pt x="667212" y="780565"/>
                  </a:lnTo>
                  <a:lnTo>
                    <a:pt x="667374" y="780658"/>
                  </a:lnTo>
                  <a:lnTo>
                    <a:pt x="667502" y="780706"/>
                  </a:lnTo>
                  <a:lnTo>
                    <a:pt x="667676" y="780800"/>
                  </a:lnTo>
                  <a:lnTo>
                    <a:pt x="667838" y="780893"/>
                  </a:lnTo>
                  <a:lnTo>
                    <a:pt x="667966" y="780941"/>
                  </a:lnTo>
                  <a:lnTo>
                    <a:pt x="668140" y="780987"/>
                  </a:lnTo>
                  <a:lnTo>
                    <a:pt x="668302" y="781082"/>
                  </a:lnTo>
                  <a:lnTo>
                    <a:pt x="668430" y="781128"/>
                  </a:lnTo>
                  <a:lnTo>
                    <a:pt x="668592" y="781223"/>
                  </a:lnTo>
                  <a:lnTo>
                    <a:pt x="668766" y="781317"/>
                  </a:lnTo>
                  <a:lnTo>
                    <a:pt x="668894" y="781364"/>
                  </a:lnTo>
                  <a:lnTo>
                    <a:pt x="669056" y="781412"/>
                  </a:lnTo>
                  <a:lnTo>
                    <a:pt x="669230" y="781505"/>
                  </a:lnTo>
                  <a:lnTo>
                    <a:pt x="669358" y="781553"/>
                  </a:lnTo>
                  <a:lnTo>
                    <a:pt x="669520" y="781647"/>
                  </a:lnTo>
                  <a:lnTo>
                    <a:pt x="669694" y="781694"/>
                  </a:lnTo>
                  <a:lnTo>
                    <a:pt x="669822" y="781740"/>
                  </a:lnTo>
                  <a:lnTo>
                    <a:pt x="669984" y="781835"/>
                  </a:lnTo>
                  <a:lnTo>
                    <a:pt x="670158" y="781929"/>
                  </a:lnTo>
                  <a:lnTo>
                    <a:pt x="670367" y="781976"/>
                  </a:lnTo>
                  <a:lnTo>
                    <a:pt x="670530" y="782070"/>
                  </a:lnTo>
                  <a:lnTo>
                    <a:pt x="670738" y="782164"/>
                  </a:lnTo>
                  <a:lnTo>
                    <a:pt x="670912" y="782211"/>
                  </a:lnTo>
                  <a:lnTo>
                    <a:pt x="671075" y="782305"/>
                  </a:lnTo>
                  <a:lnTo>
                    <a:pt x="671202" y="782353"/>
                  </a:lnTo>
                  <a:lnTo>
                    <a:pt x="671376" y="782400"/>
                  </a:lnTo>
                  <a:lnTo>
                    <a:pt x="671539" y="782494"/>
                  </a:lnTo>
                  <a:lnTo>
                    <a:pt x="671666" y="782541"/>
                  </a:lnTo>
                  <a:lnTo>
                    <a:pt x="671840" y="782589"/>
                  </a:lnTo>
                  <a:lnTo>
                    <a:pt x="672003" y="782682"/>
                  </a:lnTo>
                  <a:lnTo>
                    <a:pt x="672130" y="782730"/>
                  </a:lnTo>
                  <a:lnTo>
                    <a:pt x="672293" y="782776"/>
                  </a:lnTo>
                  <a:lnTo>
                    <a:pt x="672467" y="782871"/>
                  </a:lnTo>
                  <a:lnTo>
                    <a:pt x="672594" y="782871"/>
                  </a:lnTo>
                  <a:lnTo>
                    <a:pt x="672757" y="782965"/>
                  </a:lnTo>
                  <a:lnTo>
                    <a:pt x="672931" y="783012"/>
                  </a:lnTo>
                  <a:lnTo>
                    <a:pt x="673058" y="783058"/>
                  </a:lnTo>
                  <a:lnTo>
                    <a:pt x="673221" y="783153"/>
                  </a:lnTo>
                  <a:lnTo>
                    <a:pt x="673395" y="783200"/>
                  </a:lnTo>
                  <a:lnTo>
                    <a:pt x="673522" y="783247"/>
                  </a:lnTo>
                  <a:lnTo>
                    <a:pt x="673685" y="783294"/>
                  </a:lnTo>
                  <a:lnTo>
                    <a:pt x="673859" y="783388"/>
                  </a:lnTo>
                  <a:lnTo>
                    <a:pt x="674068" y="783436"/>
                  </a:lnTo>
                  <a:lnTo>
                    <a:pt x="674230" y="783482"/>
                  </a:lnTo>
                  <a:lnTo>
                    <a:pt x="674439" y="783577"/>
                  </a:lnTo>
                  <a:lnTo>
                    <a:pt x="674613" y="783623"/>
                  </a:lnTo>
                  <a:lnTo>
                    <a:pt x="674775" y="783718"/>
                  </a:lnTo>
                  <a:lnTo>
                    <a:pt x="674903" y="783718"/>
                  </a:lnTo>
                  <a:lnTo>
                    <a:pt x="675077" y="783812"/>
                  </a:lnTo>
                  <a:lnTo>
                    <a:pt x="675239" y="783859"/>
                  </a:lnTo>
                  <a:lnTo>
                    <a:pt x="675367" y="783907"/>
                  </a:lnTo>
                  <a:lnTo>
                    <a:pt x="675541" y="783953"/>
                  </a:lnTo>
                  <a:lnTo>
                    <a:pt x="675703" y="784000"/>
                  </a:lnTo>
                  <a:lnTo>
                    <a:pt x="675831" y="784048"/>
                  </a:lnTo>
                  <a:lnTo>
                    <a:pt x="675993" y="784094"/>
                  </a:lnTo>
                  <a:lnTo>
                    <a:pt x="676167" y="784141"/>
                  </a:lnTo>
                  <a:lnTo>
                    <a:pt x="676295" y="784189"/>
                  </a:lnTo>
                  <a:lnTo>
                    <a:pt x="676457" y="784235"/>
                  </a:lnTo>
                  <a:lnTo>
                    <a:pt x="676631" y="784283"/>
                  </a:lnTo>
                  <a:lnTo>
                    <a:pt x="676759" y="784330"/>
                  </a:lnTo>
                  <a:lnTo>
                    <a:pt x="676921" y="784376"/>
                  </a:lnTo>
                  <a:lnTo>
                    <a:pt x="677095" y="784424"/>
                  </a:lnTo>
                  <a:lnTo>
                    <a:pt x="677223" y="784470"/>
                  </a:lnTo>
                  <a:lnTo>
                    <a:pt x="677385" y="784518"/>
                  </a:lnTo>
                  <a:lnTo>
                    <a:pt x="677559" y="784565"/>
                  </a:lnTo>
                  <a:lnTo>
                    <a:pt x="677768" y="784659"/>
                  </a:lnTo>
                  <a:lnTo>
                    <a:pt x="677930" y="784706"/>
                  </a:lnTo>
                  <a:lnTo>
                    <a:pt x="678139" y="784754"/>
                  </a:lnTo>
                  <a:lnTo>
                    <a:pt x="678313" y="784800"/>
                  </a:lnTo>
                  <a:lnTo>
                    <a:pt x="678476" y="784847"/>
                  </a:lnTo>
                  <a:lnTo>
                    <a:pt x="678603" y="784895"/>
                  </a:lnTo>
                  <a:lnTo>
                    <a:pt x="678777" y="784941"/>
                  </a:lnTo>
                  <a:lnTo>
                    <a:pt x="678940" y="784989"/>
                  </a:lnTo>
                  <a:lnTo>
                    <a:pt x="679067" y="784989"/>
                  </a:lnTo>
                  <a:lnTo>
                    <a:pt x="679241" y="785036"/>
                  </a:lnTo>
                  <a:lnTo>
                    <a:pt x="679404" y="785082"/>
                  </a:lnTo>
                  <a:lnTo>
                    <a:pt x="679531" y="785130"/>
                  </a:lnTo>
                  <a:lnTo>
                    <a:pt x="679694" y="785177"/>
                  </a:lnTo>
                  <a:lnTo>
                    <a:pt x="679868" y="785225"/>
                  </a:lnTo>
                  <a:lnTo>
                    <a:pt x="679995" y="785225"/>
                  </a:lnTo>
                  <a:lnTo>
                    <a:pt x="680158" y="785271"/>
                  </a:lnTo>
                  <a:lnTo>
                    <a:pt x="680332" y="785318"/>
                  </a:lnTo>
                  <a:lnTo>
                    <a:pt x="680459" y="785366"/>
                  </a:lnTo>
                  <a:lnTo>
                    <a:pt x="680622" y="785412"/>
                  </a:lnTo>
                  <a:lnTo>
                    <a:pt x="680796" y="785460"/>
                  </a:lnTo>
                  <a:lnTo>
                    <a:pt x="680923" y="785460"/>
                  </a:lnTo>
                  <a:lnTo>
                    <a:pt x="681086" y="785506"/>
                  </a:lnTo>
                </a:path>
                <a:path w="925195" h="787400">
                  <a:moveTo>
                    <a:pt x="681086" y="785506"/>
                  </a:moveTo>
                  <a:lnTo>
                    <a:pt x="681260" y="785553"/>
                  </a:lnTo>
                  <a:lnTo>
                    <a:pt x="681468" y="785601"/>
                  </a:lnTo>
                  <a:lnTo>
                    <a:pt x="681631" y="785647"/>
                  </a:lnTo>
                  <a:lnTo>
                    <a:pt x="681840" y="785647"/>
                  </a:lnTo>
                  <a:lnTo>
                    <a:pt x="682014" y="785694"/>
                  </a:lnTo>
                  <a:lnTo>
                    <a:pt x="682176" y="785742"/>
                  </a:lnTo>
                  <a:lnTo>
                    <a:pt x="682304" y="785788"/>
                  </a:lnTo>
                  <a:lnTo>
                    <a:pt x="682478" y="785788"/>
                  </a:lnTo>
                  <a:lnTo>
                    <a:pt x="682640" y="785836"/>
                  </a:lnTo>
                  <a:lnTo>
                    <a:pt x="682768" y="785883"/>
                  </a:lnTo>
                  <a:lnTo>
                    <a:pt x="682942" y="785883"/>
                  </a:lnTo>
                  <a:lnTo>
                    <a:pt x="683104" y="785929"/>
                  </a:lnTo>
                  <a:lnTo>
                    <a:pt x="683232" y="785929"/>
                  </a:lnTo>
                  <a:lnTo>
                    <a:pt x="683394" y="785977"/>
                  </a:lnTo>
                  <a:lnTo>
                    <a:pt x="683568" y="786024"/>
                  </a:lnTo>
                  <a:lnTo>
                    <a:pt x="683696" y="786024"/>
                  </a:lnTo>
                  <a:lnTo>
                    <a:pt x="683858" y="786072"/>
                  </a:lnTo>
                  <a:lnTo>
                    <a:pt x="684032" y="786118"/>
                  </a:lnTo>
                  <a:lnTo>
                    <a:pt x="684160" y="786118"/>
                  </a:lnTo>
                  <a:lnTo>
                    <a:pt x="684322" y="786165"/>
                  </a:lnTo>
                  <a:lnTo>
                    <a:pt x="684496" y="786165"/>
                  </a:lnTo>
                  <a:lnTo>
                    <a:pt x="684624" y="786213"/>
                  </a:lnTo>
                  <a:lnTo>
                    <a:pt x="684786" y="786213"/>
                  </a:lnTo>
                  <a:lnTo>
                    <a:pt x="684960" y="786259"/>
                  </a:lnTo>
                  <a:lnTo>
                    <a:pt x="685169" y="786307"/>
                  </a:lnTo>
                  <a:lnTo>
                    <a:pt x="685331" y="786307"/>
                  </a:lnTo>
                  <a:lnTo>
                    <a:pt x="685540" y="786354"/>
                  </a:lnTo>
                  <a:lnTo>
                    <a:pt x="685714" y="786354"/>
                  </a:lnTo>
                  <a:lnTo>
                    <a:pt x="685876" y="786400"/>
                  </a:lnTo>
                  <a:lnTo>
                    <a:pt x="686004" y="786400"/>
                  </a:lnTo>
                  <a:lnTo>
                    <a:pt x="686178" y="786448"/>
                  </a:lnTo>
                  <a:lnTo>
                    <a:pt x="686340" y="786448"/>
                  </a:lnTo>
                  <a:lnTo>
                    <a:pt x="686468" y="786495"/>
                  </a:lnTo>
                  <a:lnTo>
                    <a:pt x="686642" y="786495"/>
                  </a:lnTo>
                  <a:lnTo>
                    <a:pt x="686804" y="786542"/>
                  </a:lnTo>
                  <a:lnTo>
                    <a:pt x="686932" y="786542"/>
                  </a:lnTo>
                  <a:lnTo>
                    <a:pt x="687094" y="786542"/>
                  </a:lnTo>
                  <a:lnTo>
                    <a:pt x="687268" y="786589"/>
                  </a:lnTo>
                  <a:lnTo>
                    <a:pt x="687396" y="786589"/>
                  </a:lnTo>
                  <a:lnTo>
                    <a:pt x="687558" y="786636"/>
                  </a:lnTo>
                  <a:lnTo>
                    <a:pt x="687732" y="786636"/>
                  </a:lnTo>
                  <a:lnTo>
                    <a:pt x="687860" y="786636"/>
                  </a:lnTo>
                  <a:lnTo>
                    <a:pt x="688022" y="786683"/>
                  </a:lnTo>
                  <a:lnTo>
                    <a:pt x="688196" y="786683"/>
                  </a:lnTo>
                  <a:lnTo>
                    <a:pt x="688324" y="786683"/>
                  </a:lnTo>
                  <a:lnTo>
                    <a:pt x="688486" y="786730"/>
                  </a:lnTo>
                  <a:lnTo>
                    <a:pt x="688950" y="786730"/>
                  </a:lnTo>
                  <a:lnTo>
                    <a:pt x="689032" y="786778"/>
                  </a:lnTo>
                  <a:lnTo>
                    <a:pt x="689496" y="786778"/>
                  </a:lnTo>
                  <a:lnTo>
                    <a:pt x="689577" y="786824"/>
                  </a:lnTo>
                  <a:lnTo>
                    <a:pt x="690168" y="786824"/>
                  </a:lnTo>
                  <a:lnTo>
                    <a:pt x="690250" y="786871"/>
                  </a:lnTo>
                  <a:lnTo>
                    <a:pt x="690969" y="786871"/>
                  </a:lnTo>
                  <a:lnTo>
                    <a:pt x="691096" y="786919"/>
                  </a:lnTo>
                  <a:lnTo>
                    <a:pt x="692106" y="786919"/>
                  </a:lnTo>
                  <a:lnTo>
                    <a:pt x="692187" y="786965"/>
                  </a:lnTo>
                  <a:lnTo>
                    <a:pt x="695342" y="786965"/>
                  </a:lnTo>
                  <a:lnTo>
                    <a:pt x="695423" y="786919"/>
                  </a:lnTo>
                  <a:lnTo>
                    <a:pt x="696514" y="786919"/>
                  </a:lnTo>
                  <a:lnTo>
                    <a:pt x="696641" y="786871"/>
                  </a:lnTo>
                  <a:lnTo>
                    <a:pt x="697360" y="786871"/>
                  </a:lnTo>
                  <a:lnTo>
                    <a:pt x="697442" y="786824"/>
                  </a:lnTo>
                  <a:lnTo>
                    <a:pt x="698033" y="786824"/>
                  </a:lnTo>
                  <a:lnTo>
                    <a:pt x="698114" y="786778"/>
                  </a:lnTo>
                  <a:lnTo>
                    <a:pt x="698578" y="786778"/>
                  </a:lnTo>
                  <a:lnTo>
                    <a:pt x="698752" y="786730"/>
                  </a:lnTo>
                  <a:lnTo>
                    <a:pt x="698961" y="786730"/>
                  </a:lnTo>
                  <a:lnTo>
                    <a:pt x="699124" y="786683"/>
                  </a:lnTo>
                  <a:lnTo>
                    <a:pt x="699298" y="786683"/>
                  </a:lnTo>
                  <a:lnTo>
                    <a:pt x="699425" y="786683"/>
                  </a:lnTo>
                </a:path>
                <a:path w="925195" h="787400">
                  <a:moveTo>
                    <a:pt x="699506" y="786683"/>
                  </a:moveTo>
                  <a:lnTo>
                    <a:pt x="699669" y="786636"/>
                  </a:lnTo>
                  <a:lnTo>
                    <a:pt x="699878" y="786636"/>
                  </a:lnTo>
                  <a:lnTo>
                    <a:pt x="700052" y="786589"/>
                  </a:lnTo>
                  <a:lnTo>
                    <a:pt x="700214" y="786589"/>
                  </a:lnTo>
                  <a:lnTo>
                    <a:pt x="700342" y="786589"/>
                  </a:lnTo>
                  <a:lnTo>
                    <a:pt x="700516" y="786542"/>
                  </a:lnTo>
                  <a:lnTo>
                    <a:pt x="700678" y="786542"/>
                  </a:lnTo>
                  <a:lnTo>
                    <a:pt x="700806" y="786542"/>
                  </a:lnTo>
                  <a:lnTo>
                    <a:pt x="700980" y="786495"/>
                  </a:lnTo>
                  <a:lnTo>
                    <a:pt x="701142" y="786495"/>
                  </a:lnTo>
                  <a:lnTo>
                    <a:pt x="701270" y="786448"/>
                  </a:lnTo>
                  <a:lnTo>
                    <a:pt x="701444" y="786448"/>
                  </a:lnTo>
                  <a:lnTo>
                    <a:pt x="701606" y="786400"/>
                  </a:lnTo>
                  <a:lnTo>
                    <a:pt x="701734" y="786400"/>
                  </a:lnTo>
                  <a:lnTo>
                    <a:pt x="701908" y="786354"/>
                  </a:lnTo>
                  <a:lnTo>
                    <a:pt x="702070" y="786354"/>
                  </a:lnTo>
                  <a:lnTo>
                    <a:pt x="702198" y="786307"/>
                  </a:lnTo>
                  <a:lnTo>
                    <a:pt x="702360" y="786307"/>
                  </a:lnTo>
                  <a:lnTo>
                    <a:pt x="702534" y="786259"/>
                  </a:lnTo>
                  <a:lnTo>
                    <a:pt x="702662" y="786259"/>
                  </a:lnTo>
                  <a:lnTo>
                    <a:pt x="702824" y="786213"/>
                  </a:lnTo>
                  <a:lnTo>
                    <a:pt x="702998" y="786213"/>
                  </a:lnTo>
                  <a:lnTo>
                    <a:pt x="703126" y="786165"/>
                  </a:lnTo>
                  <a:lnTo>
                    <a:pt x="703288" y="786165"/>
                  </a:lnTo>
                  <a:lnTo>
                    <a:pt x="703462" y="786118"/>
                  </a:lnTo>
                  <a:lnTo>
                    <a:pt x="703671" y="786072"/>
                  </a:lnTo>
                  <a:lnTo>
                    <a:pt x="703833" y="786024"/>
                  </a:lnTo>
                  <a:lnTo>
                    <a:pt x="704042" y="786024"/>
                  </a:lnTo>
                  <a:lnTo>
                    <a:pt x="704216" y="785977"/>
                  </a:lnTo>
                  <a:lnTo>
                    <a:pt x="704379" y="785929"/>
                  </a:lnTo>
                  <a:lnTo>
                    <a:pt x="704506" y="785929"/>
                  </a:lnTo>
                  <a:lnTo>
                    <a:pt x="704680" y="785883"/>
                  </a:lnTo>
                  <a:lnTo>
                    <a:pt x="704843" y="785836"/>
                  </a:lnTo>
                  <a:lnTo>
                    <a:pt x="704970" y="785836"/>
                  </a:lnTo>
                  <a:lnTo>
                    <a:pt x="705144" y="785788"/>
                  </a:lnTo>
                  <a:lnTo>
                    <a:pt x="705307" y="785742"/>
                  </a:lnTo>
                  <a:lnTo>
                    <a:pt x="705434" y="785742"/>
                  </a:lnTo>
                  <a:lnTo>
                    <a:pt x="705608" y="785694"/>
                  </a:lnTo>
                  <a:lnTo>
                    <a:pt x="705771" y="785647"/>
                  </a:lnTo>
                  <a:lnTo>
                    <a:pt x="705898" y="785647"/>
                  </a:lnTo>
                  <a:lnTo>
                    <a:pt x="706061" y="785601"/>
                  </a:lnTo>
                  <a:lnTo>
                    <a:pt x="706235" y="785553"/>
                  </a:lnTo>
                  <a:lnTo>
                    <a:pt x="706362" y="785553"/>
                  </a:lnTo>
                  <a:lnTo>
                    <a:pt x="706525" y="785506"/>
                  </a:lnTo>
                  <a:lnTo>
                    <a:pt x="706699" y="785460"/>
                  </a:lnTo>
                  <a:lnTo>
                    <a:pt x="706826" y="785412"/>
                  </a:lnTo>
                  <a:lnTo>
                    <a:pt x="706989" y="785366"/>
                  </a:lnTo>
                  <a:lnTo>
                    <a:pt x="707163" y="785318"/>
                  </a:lnTo>
                  <a:lnTo>
                    <a:pt x="707371" y="785271"/>
                  </a:lnTo>
                  <a:lnTo>
                    <a:pt x="707534" y="785271"/>
                  </a:lnTo>
                  <a:lnTo>
                    <a:pt x="707743" y="785225"/>
                  </a:lnTo>
                  <a:lnTo>
                    <a:pt x="707917" y="785177"/>
                  </a:lnTo>
                  <a:lnTo>
                    <a:pt x="708079" y="785130"/>
                  </a:lnTo>
                  <a:lnTo>
                    <a:pt x="708207" y="785082"/>
                  </a:lnTo>
                  <a:lnTo>
                    <a:pt x="708381" y="785036"/>
                  </a:lnTo>
                  <a:lnTo>
                    <a:pt x="708543" y="784989"/>
                  </a:lnTo>
                  <a:lnTo>
                    <a:pt x="708671" y="784941"/>
                  </a:lnTo>
                  <a:lnTo>
                    <a:pt x="708845" y="784895"/>
                  </a:lnTo>
                  <a:lnTo>
                    <a:pt x="709007" y="784847"/>
                  </a:lnTo>
                  <a:lnTo>
                    <a:pt x="709135" y="784847"/>
                  </a:lnTo>
                  <a:lnTo>
                    <a:pt x="709309" y="784800"/>
                  </a:lnTo>
                  <a:lnTo>
                    <a:pt x="709471" y="784706"/>
                  </a:lnTo>
                  <a:lnTo>
                    <a:pt x="709599" y="784706"/>
                  </a:lnTo>
                  <a:lnTo>
                    <a:pt x="709761" y="784659"/>
                  </a:lnTo>
                  <a:lnTo>
                    <a:pt x="709935" y="784611"/>
                  </a:lnTo>
                  <a:lnTo>
                    <a:pt x="710063" y="784565"/>
                  </a:lnTo>
                  <a:lnTo>
                    <a:pt x="710225" y="784518"/>
                  </a:lnTo>
                  <a:lnTo>
                    <a:pt x="710399" y="784470"/>
                  </a:lnTo>
                  <a:lnTo>
                    <a:pt x="710527" y="784424"/>
                  </a:lnTo>
                  <a:lnTo>
                    <a:pt x="710689" y="784376"/>
                  </a:lnTo>
                  <a:lnTo>
                    <a:pt x="710863" y="784330"/>
                  </a:lnTo>
                  <a:lnTo>
                    <a:pt x="711072" y="784283"/>
                  </a:lnTo>
                  <a:lnTo>
                    <a:pt x="711234" y="784189"/>
                  </a:lnTo>
                  <a:lnTo>
                    <a:pt x="711443" y="784141"/>
                  </a:lnTo>
                  <a:lnTo>
                    <a:pt x="711617" y="784094"/>
                  </a:lnTo>
                  <a:lnTo>
                    <a:pt x="711779" y="784000"/>
                  </a:lnTo>
                  <a:lnTo>
                    <a:pt x="711907" y="784000"/>
                  </a:lnTo>
                  <a:lnTo>
                    <a:pt x="712081" y="783953"/>
                  </a:lnTo>
                  <a:lnTo>
                    <a:pt x="712243" y="783859"/>
                  </a:lnTo>
                  <a:lnTo>
                    <a:pt x="712371" y="783859"/>
                  </a:lnTo>
                  <a:lnTo>
                    <a:pt x="712545" y="783764"/>
                  </a:lnTo>
                  <a:lnTo>
                    <a:pt x="712707" y="783718"/>
                  </a:lnTo>
                  <a:lnTo>
                    <a:pt x="712835" y="783671"/>
                  </a:lnTo>
                  <a:lnTo>
                    <a:pt x="713009" y="783623"/>
                  </a:lnTo>
                  <a:lnTo>
                    <a:pt x="713171" y="783529"/>
                  </a:lnTo>
                  <a:lnTo>
                    <a:pt x="713299" y="783529"/>
                  </a:lnTo>
                  <a:lnTo>
                    <a:pt x="713461" y="783436"/>
                  </a:lnTo>
                  <a:lnTo>
                    <a:pt x="713635" y="783388"/>
                  </a:lnTo>
                  <a:lnTo>
                    <a:pt x="713763" y="783341"/>
                  </a:lnTo>
                  <a:lnTo>
                    <a:pt x="713925" y="783294"/>
                  </a:lnTo>
                  <a:lnTo>
                    <a:pt x="714099" y="783200"/>
                  </a:lnTo>
                  <a:lnTo>
                    <a:pt x="714227" y="783200"/>
                  </a:lnTo>
                  <a:lnTo>
                    <a:pt x="714389" y="783106"/>
                  </a:lnTo>
                  <a:lnTo>
                    <a:pt x="714563" y="783058"/>
                  </a:lnTo>
                  <a:lnTo>
                    <a:pt x="714691" y="783012"/>
                  </a:lnTo>
                  <a:lnTo>
                    <a:pt x="714853" y="782965"/>
                  </a:lnTo>
                  <a:lnTo>
                    <a:pt x="715062" y="782871"/>
                  </a:lnTo>
                  <a:lnTo>
                    <a:pt x="715236" y="782824"/>
                  </a:lnTo>
                  <a:lnTo>
                    <a:pt x="715399" y="782730"/>
                  </a:lnTo>
                  <a:lnTo>
                    <a:pt x="715526" y="782682"/>
                  </a:lnTo>
                  <a:lnTo>
                    <a:pt x="715689" y="782635"/>
                  </a:lnTo>
                  <a:lnTo>
                    <a:pt x="715863" y="782541"/>
                  </a:lnTo>
                  <a:lnTo>
                    <a:pt x="715990" y="782494"/>
                  </a:lnTo>
                  <a:lnTo>
                    <a:pt x="716153" y="782446"/>
                  </a:lnTo>
                  <a:lnTo>
                    <a:pt x="716327" y="782353"/>
                  </a:lnTo>
                  <a:lnTo>
                    <a:pt x="716454" y="782305"/>
                  </a:lnTo>
                  <a:lnTo>
                    <a:pt x="716617" y="782259"/>
                  </a:lnTo>
                  <a:lnTo>
                    <a:pt x="716791" y="782164"/>
                  </a:lnTo>
                  <a:lnTo>
                    <a:pt x="716918" y="782118"/>
                  </a:lnTo>
                  <a:lnTo>
                    <a:pt x="717081" y="782070"/>
                  </a:lnTo>
                  <a:lnTo>
                    <a:pt x="717255" y="781976"/>
                  </a:lnTo>
                  <a:lnTo>
                    <a:pt x="717382" y="781929"/>
                  </a:lnTo>
                  <a:lnTo>
                    <a:pt x="717545" y="781835"/>
                  </a:lnTo>
                  <a:lnTo>
                    <a:pt x="717719" y="781788"/>
                  </a:lnTo>
                  <a:lnTo>
                    <a:pt x="717927" y="781694"/>
                  </a:lnTo>
                </a:path>
                <a:path w="925195" h="787400">
                  <a:moveTo>
                    <a:pt x="717927" y="781694"/>
                  </a:moveTo>
                  <a:lnTo>
                    <a:pt x="718090" y="781599"/>
                  </a:lnTo>
                  <a:lnTo>
                    <a:pt x="718299" y="781553"/>
                  </a:lnTo>
                  <a:lnTo>
                    <a:pt x="718473" y="781458"/>
                  </a:lnTo>
                  <a:lnTo>
                    <a:pt x="718635" y="781364"/>
                  </a:lnTo>
                  <a:lnTo>
                    <a:pt x="718763" y="781317"/>
                  </a:lnTo>
                  <a:lnTo>
                    <a:pt x="718937" y="781223"/>
                  </a:lnTo>
                  <a:lnTo>
                    <a:pt x="719099" y="781176"/>
                  </a:lnTo>
                  <a:lnTo>
                    <a:pt x="719227" y="781128"/>
                  </a:lnTo>
                  <a:lnTo>
                    <a:pt x="719389" y="781035"/>
                  </a:lnTo>
                  <a:lnTo>
                    <a:pt x="719563" y="780941"/>
                  </a:lnTo>
                  <a:lnTo>
                    <a:pt x="719691" y="780893"/>
                  </a:lnTo>
                  <a:lnTo>
                    <a:pt x="719853" y="780800"/>
                  </a:lnTo>
                  <a:lnTo>
                    <a:pt x="720027" y="780706"/>
                  </a:lnTo>
                  <a:lnTo>
                    <a:pt x="720155" y="780706"/>
                  </a:lnTo>
                  <a:lnTo>
                    <a:pt x="720317" y="780611"/>
                  </a:lnTo>
                  <a:lnTo>
                    <a:pt x="720491" y="780517"/>
                  </a:lnTo>
                  <a:lnTo>
                    <a:pt x="720619" y="780470"/>
                  </a:lnTo>
                  <a:lnTo>
                    <a:pt x="720781" y="780376"/>
                  </a:lnTo>
                  <a:lnTo>
                    <a:pt x="720955" y="780281"/>
                  </a:lnTo>
                  <a:lnTo>
                    <a:pt x="721083" y="780235"/>
                  </a:lnTo>
                  <a:lnTo>
                    <a:pt x="721245" y="780140"/>
                  </a:lnTo>
                  <a:lnTo>
                    <a:pt x="721419" y="780046"/>
                  </a:lnTo>
                  <a:lnTo>
                    <a:pt x="721628" y="779953"/>
                  </a:lnTo>
                  <a:lnTo>
                    <a:pt x="721790" y="779858"/>
                  </a:lnTo>
                  <a:lnTo>
                    <a:pt x="721999" y="779764"/>
                  </a:lnTo>
                  <a:lnTo>
                    <a:pt x="722173" y="779670"/>
                  </a:lnTo>
                  <a:lnTo>
                    <a:pt x="722335" y="779575"/>
                  </a:lnTo>
                  <a:lnTo>
                    <a:pt x="722463" y="779529"/>
                  </a:lnTo>
                  <a:lnTo>
                    <a:pt x="722637" y="779434"/>
                  </a:lnTo>
                  <a:lnTo>
                    <a:pt x="722799" y="779340"/>
                  </a:lnTo>
                  <a:lnTo>
                    <a:pt x="722927" y="779293"/>
                  </a:lnTo>
                  <a:lnTo>
                    <a:pt x="723089" y="779199"/>
                  </a:lnTo>
                  <a:lnTo>
                    <a:pt x="723263" y="779104"/>
                  </a:lnTo>
                  <a:lnTo>
                    <a:pt x="723391" y="779058"/>
                  </a:lnTo>
                  <a:lnTo>
                    <a:pt x="723553" y="778963"/>
                  </a:lnTo>
                  <a:lnTo>
                    <a:pt x="723727" y="778869"/>
                  </a:lnTo>
                  <a:lnTo>
                    <a:pt x="723855" y="778822"/>
                  </a:lnTo>
                  <a:lnTo>
                    <a:pt x="724017" y="778681"/>
                  </a:lnTo>
                  <a:lnTo>
                    <a:pt x="724191" y="778587"/>
                  </a:lnTo>
                  <a:lnTo>
                    <a:pt x="724319" y="778540"/>
                  </a:lnTo>
                  <a:lnTo>
                    <a:pt x="724481" y="778446"/>
                  </a:lnTo>
                  <a:lnTo>
                    <a:pt x="724655" y="778352"/>
                  </a:lnTo>
                  <a:lnTo>
                    <a:pt x="724783" y="778305"/>
                  </a:lnTo>
                  <a:lnTo>
                    <a:pt x="724945" y="778211"/>
                  </a:lnTo>
                  <a:lnTo>
                    <a:pt x="725119" y="778070"/>
                  </a:lnTo>
                  <a:lnTo>
                    <a:pt x="725328" y="777975"/>
                  </a:lnTo>
                  <a:lnTo>
                    <a:pt x="725491" y="777881"/>
                  </a:lnTo>
                  <a:lnTo>
                    <a:pt x="725699" y="777786"/>
                  </a:lnTo>
                  <a:lnTo>
                    <a:pt x="725873" y="777645"/>
                  </a:lnTo>
                  <a:lnTo>
                    <a:pt x="726036" y="777551"/>
                  </a:lnTo>
                  <a:lnTo>
                    <a:pt x="726163" y="777504"/>
                  </a:lnTo>
                  <a:lnTo>
                    <a:pt x="726337" y="777410"/>
                  </a:lnTo>
                  <a:lnTo>
                    <a:pt x="726500" y="777269"/>
                  </a:lnTo>
                  <a:lnTo>
                    <a:pt x="726627" y="777222"/>
                  </a:lnTo>
                  <a:lnTo>
                    <a:pt x="726790" y="777128"/>
                  </a:lnTo>
                  <a:lnTo>
                    <a:pt x="726964" y="776987"/>
                  </a:lnTo>
                  <a:lnTo>
                    <a:pt x="727091" y="776939"/>
                  </a:lnTo>
                  <a:lnTo>
                    <a:pt x="727254" y="776846"/>
                  </a:lnTo>
                  <a:lnTo>
                    <a:pt x="727428" y="776752"/>
                  </a:lnTo>
                  <a:lnTo>
                    <a:pt x="727555" y="776657"/>
                  </a:lnTo>
                  <a:lnTo>
                    <a:pt x="727718" y="776563"/>
                  </a:lnTo>
                  <a:lnTo>
                    <a:pt x="727892" y="776468"/>
                  </a:lnTo>
                  <a:lnTo>
                    <a:pt x="728019" y="776375"/>
                  </a:lnTo>
                  <a:lnTo>
                    <a:pt x="728182" y="776281"/>
                  </a:lnTo>
                  <a:lnTo>
                    <a:pt x="728356" y="776140"/>
                  </a:lnTo>
                  <a:lnTo>
                    <a:pt x="728483" y="776092"/>
                  </a:lnTo>
                  <a:lnTo>
                    <a:pt x="728646" y="775998"/>
                  </a:lnTo>
                  <a:lnTo>
                    <a:pt x="728820" y="775857"/>
                  </a:lnTo>
                  <a:lnTo>
                    <a:pt x="729029" y="775762"/>
                  </a:lnTo>
                  <a:lnTo>
                    <a:pt x="729191" y="775621"/>
                  </a:lnTo>
                  <a:lnTo>
                    <a:pt x="729400" y="775528"/>
                  </a:lnTo>
                  <a:lnTo>
                    <a:pt x="729574" y="775386"/>
                  </a:lnTo>
                  <a:lnTo>
                    <a:pt x="729736" y="775293"/>
                  </a:lnTo>
                  <a:lnTo>
                    <a:pt x="729864" y="775245"/>
                  </a:lnTo>
                  <a:lnTo>
                    <a:pt x="730038" y="775104"/>
                  </a:lnTo>
                  <a:lnTo>
                    <a:pt x="730200" y="774963"/>
                  </a:lnTo>
                  <a:lnTo>
                    <a:pt x="730328" y="774915"/>
                  </a:lnTo>
                  <a:lnTo>
                    <a:pt x="730490" y="774822"/>
                  </a:lnTo>
                  <a:lnTo>
                    <a:pt x="730664" y="774680"/>
                  </a:lnTo>
                  <a:lnTo>
                    <a:pt x="730792" y="774633"/>
                  </a:lnTo>
                  <a:lnTo>
                    <a:pt x="730954" y="774492"/>
                  </a:lnTo>
                  <a:lnTo>
                    <a:pt x="731128" y="774351"/>
                  </a:lnTo>
                  <a:lnTo>
                    <a:pt x="731256" y="774303"/>
                  </a:lnTo>
                  <a:lnTo>
                    <a:pt x="731418" y="774162"/>
                  </a:lnTo>
                  <a:lnTo>
                    <a:pt x="731592" y="774068"/>
                  </a:lnTo>
                  <a:lnTo>
                    <a:pt x="731720" y="773975"/>
                  </a:lnTo>
                  <a:lnTo>
                    <a:pt x="731882" y="773880"/>
                  </a:lnTo>
                  <a:lnTo>
                    <a:pt x="732056" y="773739"/>
                  </a:lnTo>
                  <a:lnTo>
                    <a:pt x="732184" y="773692"/>
                  </a:lnTo>
                  <a:lnTo>
                    <a:pt x="732346" y="773551"/>
                  </a:lnTo>
                  <a:lnTo>
                    <a:pt x="732520" y="773410"/>
                  </a:lnTo>
                  <a:lnTo>
                    <a:pt x="732729" y="773315"/>
                  </a:lnTo>
                  <a:lnTo>
                    <a:pt x="732891" y="773174"/>
                  </a:lnTo>
                  <a:lnTo>
                    <a:pt x="733100" y="773033"/>
                  </a:lnTo>
                  <a:lnTo>
                    <a:pt x="733274" y="772891"/>
                  </a:lnTo>
                  <a:lnTo>
                    <a:pt x="733437" y="772750"/>
                  </a:lnTo>
                  <a:lnTo>
                    <a:pt x="733564" y="772703"/>
                  </a:lnTo>
                  <a:lnTo>
                    <a:pt x="733738" y="772562"/>
                  </a:lnTo>
                  <a:lnTo>
                    <a:pt x="733901" y="772422"/>
                  </a:lnTo>
                  <a:lnTo>
                    <a:pt x="734028" y="772374"/>
                  </a:lnTo>
                  <a:lnTo>
                    <a:pt x="734191" y="772233"/>
                  </a:lnTo>
                  <a:lnTo>
                    <a:pt x="734365" y="772092"/>
                  </a:lnTo>
                  <a:lnTo>
                    <a:pt x="734492" y="772044"/>
                  </a:lnTo>
                  <a:lnTo>
                    <a:pt x="734655" y="771903"/>
                  </a:lnTo>
                  <a:lnTo>
                    <a:pt x="734829" y="771762"/>
                  </a:lnTo>
                  <a:lnTo>
                    <a:pt x="734956" y="771715"/>
                  </a:lnTo>
                  <a:lnTo>
                    <a:pt x="735119" y="771573"/>
                  </a:lnTo>
                  <a:lnTo>
                    <a:pt x="735293" y="771432"/>
                  </a:lnTo>
                  <a:lnTo>
                    <a:pt x="735420" y="771339"/>
                  </a:lnTo>
                  <a:lnTo>
                    <a:pt x="735583" y="771197"/>
                  </a:lnTo>
                  <a:lnTo>
                    <a:pt x="735757" y="771056"/>
                  </a:lnTo>
                  <a:lnTo>
                    <a:pt x="735884" y="771009"/>
                  </a:lnTo>
                  <a:lnTo>
                    <a:pt x="736047" y="770868"/>
                  </a:lnTo>
                  <a:lnTo>
                    <a:pt x="736221" y="770726"/>
                  </a:lnTo>
                </a:path>
                <a:path w="925195" h="787400">
                  <a:moveTo>
                    <a:pt x="736337" y="770679"/>
                  </a:moveTo>
                  <a:lnTo>
                    <a:pt x="736511" y="770538"/>
                  </a:lnTo>
                  <a:lnTo>
                    <a:pt x="736673" y="770397"/>
                  </a:lnTo>
                  <a:lnTo>
                    <a:pt x="736801" y="770303"/>
                  </a:lnTo>
                  <a:lnTo>
                    <a:pt x="736975" y="770162"/>
                  </a:lnTo>
                  <a:lnTo>
                    <a:pt x="737137" y="770020"/>
                  </a:lnTo>
                  <a:lnTo>
                    <a:pt x="737265" y="769927"/>
                  </a:lnTo>
                  <a:lnTo>
                    <a:pt x="737439" y="769786"/>
                  </a:lnTo>
                  <a:lnTo>
                    <a:pt x="737601" y="769643"/>
                  </a:lnTo>
                  <a:lnTo>
                    <a:pt x="737729" y="769597"/>
                  </a:lnTo>
                  <a:lnTo>
                    <a:pt x="737891" y="769456"/>
                  </a:lnTo>
                  <a:lnTo>
                    <a:pt x="738065" y="769315"/>
                  </a:lnTo>
                  <a:lnTo>
                    <a:pt x="738193" y="769220"/>
                  </a:lnTo>
                  <a:lnTo>
                    <a:pt x="738355" y="769079"/>
                  </a:lnTo>
                  <a:lnTo>
                    <a:pt x="738529" y="768937"/>
                  </a:lnTo>
                  <a:lnTo>
                    <a:pt x="738657" y="768844"/>
                  </a:lnTo>
                  <a:lnTo>
                    <a:pt x="738819" y="768702"/>
                  </a:lnTo>
                  <a:lnTo>
                    <a:pt x="738993" y="768561"/>
                  </a:lnTo>
                  <a:lnTo>
                    <a:pt x="739121" y="768468"/>
                  </a:lnTo>
                  <a:lnTo>
                    <a:pt x="739283" y="768325"/>
                  </a:lnTo>
                  <a:lnTo>
                    <a:pt x="739457" y="768184"/>
                  </a:lnTo>
                  <a:lnTo>
                    <a:pt x="739585" y="768090"/>
                  </a:lnTo>
                  <a:lnTo>
                    <a:pt x="739747" y="767949"/>
                  </a:lnTo>
                  <a:lnTo>
                    <a:pt x="739921" y="767808"/>
                  </a:lnTo>
                  <a:lnTo>
                    <a:pt x="740130" y="767667"/>
                  </a:lnTo>
                  <a:lnTo>
                    <a:pt x="740292" y="767478"/>
                  </a:lnTo>
                  <a:lnTo>
                    <a:pt x="740501" y="767337"/>
                  </a:lnTo>
                  <a:lnTo>
                    <a:pt x="740675" y="767196"/>
                  </a:lnTo>
                  <a:lnTo>
                    <a:pt x="740837" y="767007"/>
                  </a:lnTo>
                  <a:lnTo>
                    <a:pt x="740965" y="766961"/>
                  </a:lnTo>
                  <a:lnTo>
                    <a:pt x="741139" y="766772"/>
                  </a:lnTo>
                  <a:lnTo>
                    <a:pt x="741302" y="766631"/>
                  </a:lnTo>
                  <a:lnTo>
                    <a:pt x="741429" y="766537"/>
                  </a:lnTo>
                  <a:lnTo>
                    <a:pt x="741592" y="766396"/>
                  </a:lnTo>
                  <a:lnTo>
                    <a:pt x="741766" y="766255"/>
                  </a:lnTo>
                  <a:lnTo>
                    <a:pt x="741893" y="766160"/>
                  </a:lnTo>
                  <a:lnTo>
                    <a:pt x="742056" y="766019"/>
                  </a:lnTo>
                  <a:lnTo>
                    <a:pt x="742230" y="765831"/>
                  </a:lnTo>
                  <a:lnTo>
                    <a:pt x="742357" y="765784"/>
                  </a:lnTo>
                  <a:lnTo>
                    <a:pt x="742520" y="765595"/>
                  </a:lnTo>
                  <a:lnTo>
                    <a:pt x="742694" y="765454"/>
                  </a:lnTo>
                  <a:lnTo>
                    <a:pt x="742821" y="765361"/>
                  </a:lnTo>
                  <a:lnTo>
                    <a:pt x="742984" y="765219"/>
                  </a:lnTo>
                  <a:lnTo>
                    <a:pt x="743158" y="765031"/>
                  </a:lnTo>
                  <a:lnTo>
                    <a:pt x="743285" y="764937"/>
                  </a:lnTo>
                  <a:lnTo>
                    <a:pt x="743448" y="764796"/>
                  </a:lnTo>
                  <a:lnTo>
                    <a:pt x="743622" y="764607"/>
                  </a:lnTo>
                  <a:lnTo>
                    <a:pt x="743830" y="764466"/>
                  </a:lnTo>
                  <a:lnTo>
                    <a:pt x="743993" y="764277"/>
                  </a:lnTo>
                  <a:lnTo>
                    <a:pt x="744202" y="764136"/>
                  </a:lnTo>
                  <a:lnTo>
                    <a:pt x="744376" y="763949"/>
                  </a:lnTo>
                  <a:lnTo>
                    <a:pt x="744538" y="763808"/>
                  </a:lnTo>
                  <a:lnTo>
                    <a:pt x="744666" y="763713"/>
                  </a:lnTo>
                  <a:lnTo>
                    <a:pt x="744840" y="763572"/>
                  </a:lnTo>
                  <a:lnTo>
                    <a:pt x="745002" y="763383"/>
                  </a:lnTo>
                  <a:lnTo>
                    <a:pt x="745130" y="763289"/>
                  </a:lnTo>
                  <a:lnTo>
                    <a:pt x="745304" y="763148"/>
                  </a:lnTo>
                  <a:lnTo>
                    <a:pt x="745466" y="762959"/>
                  </a:lnTo>
                  <a:lnTo>
                    <a:pt x="745594" y="762866"/>
                  </a:lnTo>
                  <a:lnTo>
                    <a:pt x="745756" y="762724"/>
                  </a:lnTo>
                  <a:lnTo>
                    <a:pt x="745930" y="762536"/>
                  </a:lnTo>
                  <a:lnTo>
                    <a:pt x="746058" y="762442"/>
                  </a:lnTo>
                  <a:lnTo>
                    <a:pt x="746220" y="762254"/>
                  </a:lnTo>
                  <a:lnTo>
                    <a:pt x="746394" y="762112"/>
                  </a:lnTo>
                  <a:lnTo>
                    <a:pt x="746522" y="762019"/>
                  </a:lnTo>
                  <a:lnTo>
                    <a:pt x="746684" y="761830"/>
                  </a:lnTo>
                  <a:lnTo>
                    <a:pt x="746858" y="761689"/>
                  </a:lnTo>
                  <a:lnTo>
                    <a:pt x="746986" y="761595"/>
                  </a:lnTo>
                  <a:lnTo>
                    <a:pt x="747438" y="761124"/>
                  </a:lnTo>
                  <a:lnTo>
                    <a:pt x="747612" y="760983"/>
                  </a:lnTo>
                  <a:lnTo>
                    <a:pt x="747774" y="760794"/>
                  </a:lnTo>
                  <a:lnTo>
                    <a:pt x="747902" y="760701"/>
                  </a:lnTo>
                  <a:lnTo>
                    <a:pt x="748076" y="760512"/>
                  </a:lnTo>
                  <a:lnTo>
                    <a:pt x="748238" y="760323"/>
                  </a:lnTo>
                  <a:lnTo>
                    <a:pt x="748366" y="760230"/>
                  </a:lnTo>
                  <a:lnTo>
                    <a:pt x="748540" y="760088"/>
                  </a:lnTo>
                  <a:lnTo>
                    <a:pt x="748702" y="759900"/>
                  </a:lnTo>
                  <a:lnTo>
                    <a:pt x="748830" y="759806"/>
                  </a:lnTo>
                  <a:lnTo>
                    <a:pt x="749004" y="759618"/>
                  </a:lnTo>
                  <a:lnTo>
                    <a:pt x="749166" y="759430"/>
                  </a:lnTo>
                  <a:lnTo>
                    <a:pt x="749294" y="759335"/>
                  </a:lnTo>
                  <a:lnTo>
                    <a:pt x="749456" y="759148"/>
                  </a:lnTo>
                  <a:lnTo>
                    <a:pt x="749630" y="759005"/>
                  </a:lnTo>
                  <a:lnTo>
                    <a:pt x="749758" y="758912"/>
                  </a:lnTo>
                  <a:lnTo>
                    <a:pt x="749920" y="758723"/>
                  </a:lnTo>
                  <a:lnTo>
                    <a:pt x="750094" y="758535"/>
                  </a:lnTo>
                  <a:lnTo>
                    <a:pt x="750222" y="758442"/>
                  </a:lnTo>
                  <a:lnTo>
                    <a:pt x="750384" y="758253"/>
                  </a:lnTo>
                  <a:lnTo>
                    <a:pt x="750558" y="758065"/>
                  </a:lnTo>
                  <a:lnTo>
                    <a:pt x="750686" y="757971"/>
                  </a:lnTo>
                  <a:lnTo>
                    <a:pt x="750848" y="757782"/>
                  </a:lnTo>
                  <a:lnTo>
                    <a:pt x="751022" y="757594"/>
                  </a:lnTo>
                  <a:lnTo>
                    <a:pt x="751231" y="757406"/>
                  </a:lnTo>
                  <a:lnTo>
                    <a:pt x="751394" y="757217"/>
                  </a:lnTo>
                  <a:lnTo>
                    <a:pt x="751602" y="757029"/>
                  </a:lnTo>
                  <a:lnTo>
                    <a:pt x="751776" y="756840"/>
                  </a:lnTo>
                  <a:lnTo>
                    <a:pt x="751939" y="756653"/>
                  </a:lnTo>
                  <a:lnTo>
                    <a:pt x="752066" y="756558"/>
                  </a:lnTo>
                  <a:lnTo>
                    <a:pt x="752240" y="756370"/>
                  </a:lnTo>
                  <a:lnTo>
                    <a:pt x="752403" y="756182"/>
                  </a:lnTo>
                  <a:lnTo>
                    <a:pt x="752530" y="756088"/>
                  </a:lnTo>
                  <a:lnTo>
                    <a:pt x="752704" y="755899"/>
                  </a:lnTo>
                  <a:lnTo>
                    <a:pt x="752867" y="755711"/>
                  </a:lnTo>
                  <a:lnTo>
                    <a:pt x="752994" y="755617"/>
                  </a:lnTo>
                  <a:lnTo>
                    <a:pt x="753076" y="755476"/>
                  </a:lnTo>
                  <a:lnTo>
                    <a:pt x="753250" y="755287"/>
                  </a:lnTo>
                  <a:lnTo>
                    <a:pt x="753458" y="755099"/>
                  </a:lnTo>
                  <a:lnTo>
                    <a:pt x="753621" y="754911"/>
                  </a:lnTo>
                  <a:lnTo>
                    <a:pt x="753795" y="754723"/>
                  </a:lnTo>
                  <a:lnTo>
                    <a:pt x="753922" y="754629"/>
                  </a:lnTo>
                  <a:lnTo>
                    <a:pt x="754085" y="754440"/>
                  </a:lnTo>
                  <a:lnTo>
                    <a:pt x="754259" y="754204"/>
                  </a:lnTo>
                  <a:lnTo>
                    <a:pt x="754386" y="754110"/>
                  </a:lnTo>
                  <a:lnTo>
                    <a:pt x="754549" y="753923"/>
                  </a:lnTo>
                  <a:lnTo>
                    <a:pt x="754723" y="753734"/>
                  </a:lnTo>
                </a:path>
                <a:path w="925195" h="787400">
                  <a:moveTo>
                    <a:pt x="754723" y="753734"/>
                  </a:moveTo>
                  <a:lnTo>
                    <a:pt x="754932" y="753546"/>
                  </a:lnTo>
                  <a:lnTo>
                    <a:pt x="755094" y="753311"/>
                  </a:lnTo>
                  <a:lnTo>
                    <a:pt x="755303" y="753122"/>
                  </a:lnTo>
                  <a:lnTo>
                    <a:pt x="755477" y="752934"/>
                  </a:lnTo>
                  <a:lnTo>
                    <a:pt x="755639" y="752746"/>
                  </a:lnTo>
                  <a:lnTo>
                    <a:pt x="755767" y="752605"/>
                  </a:lnTo>
                  <a:lnTo>
                    <a:pt x="755941" y="752416"/>
                  </a:lnTo>
                  <a:lnTo>
                    <a:pt x="756103" y="752228"/>
                  </a:lnTo>
                  <a:lnTo>
                    <a:pt x="756231" y="752134"/>
                  </a:lnTo>
                  <a:lnTo>
                    <a:pt x="756405" y="751898"/>
                  </a:lnTo>
                  <a:lnTo>
                    <a:pt x="756567" y="751710"/>
                  </a:lnTo>
                  <a:lnTo>
                    <a:pt x="756695" y="751616"/>
                  </a:lnTo>
                  <a:lnTo>
                    <a:pt x="756857" y="751428"/>
                  </a:lnTo>
                  <a:lnTo>
                    <a:pt x="756950" y="751287"/>
                  </a:lnTo>
                  <a:lnTo>
                    <a:pt x="757159" y="751098"/>
                  </a:lnTo>
                  <a:lnTo>
                    <a:pt x="757321" y="750910"/>
                  </a:lnTo>
                  <a:lnTo>
                    <a:pt x="757402" y="750769"/>
                  </a:lnTo>
                  <a:lnTo>
                    <a:pt x="757623" y="750580"/>
                  </a:lnTo>
                  <a:lnTo>
                    <a:pt x="757785" y="750392"/>
                  </a:lnTo>
                  <a:lnTo>
                    <a:pt x="757866" y="750251"/>
                  </a:lnTo>
                  <a:lnTo>
                    <a:pt x="758087" y="750063"/>
                  </a:lnTo>
                  <a:lnTo>
                    <a:pt x="758249" y="749828"/>
                  </a:lnTo>
                  <a:lnTo>
                    <a:pt x="758423" y="749639"/>
                  </a:lnTo>
                  <a:lnTo>
                    <a:pt x="758632" y="749451"/>
                  </a:lnTo>
                  <a:lnTo>
                    <a:pt x="758713" y="749309"/>
                  </a:lnTo>
                  <a:lnTo>
                    <a:pt x="758876" y="749122"/>
                  </a:lnTo>
                  <a:lnTo>
                    <a:pt x="759003" y="749027"/>
                  </a:lnTo>
                  <a:lnTo>
                    <a:pt x="759096" y="748886"/>
                  </a:lnTo>
                  <a:lnTo>
                    <a:pt x="759258" y="748697"/>
                  </a:lnTo>
                  <a:lnTo>
                    <a:pt x="759467" y="748462"/>
                  </a:lnTo>
                  <a:lnTo>
                    <a:pt x="759641" y="748274"/>
                  </a:lnTo>
                  <a:lnTo>
                    <a:pt x="759722" y="748133"/>
                  </a:lnTo>
                  <a:lnTo>
                    <a:pt x="759931" y="747945"/>
                  </a:lnTo>
                  <a:lnTo>
                    <a:pt x="760105" y="747709"/>
                  </a:lnTo>
                  <a:lnTo>
                    <a:pt x="760268" y="747520"/>
                  </a:lnTo>
                  <a:lnTo>
                    <a:pt x="760395" y="747379"/>
                  </a:lnTo>
                  <a:lnTo>
                    <a:pt x="760558" y="747192"/>
                  </a:lnTo>
                  <a:lnTo>
                    <a:pt x="760732" y="746956"/>
                  </a:lnTo>
                  <a:lnTo>
                    <a:pt x="760859" y="746862"/>
                  </a:lnTo>
                  <a:lnTo>
                    <a:pt x="761022" y="746627"/>
                  </a:lnTo>
                  <a:lnTo>
                    <a:pt x="761196" y="746438"/>
                  </a:lnTo>
                  <a:lnTo>
                    <a:pt x="761323" y="746297"/>
                  </a:lnTo>
                  <a:lnTo>
                    <a:pt x="761486" y="746109"/>
                  </a:lnTo>
                  <a:lnTo>
                    <a:pt x="761567" y="745967"/>
                  </a:lnTo>
                  <a:lnTo>
                    <a:pt x="761787" y="745779"/>
                  </a:lnTo>
                  <a:lnTo>
                    <a:pt x="761868" y="745639"/>
                  </a:lnTo>
                  <a:lnTo>
                    <a:pt x="762031" y="745450"/>
                  </a:lnTo>
                  <a:lnTo>
                    <a:pt x="762124" y="745309"/>
                  </a:lnTo>
                  <a:lnTo>
                    <a:pt x="762332" y="745120"/>
                  </a:lnTo>
                  <a:lnTo>
                    <a:pt x="762414" y="744979"/>
                  </a:lnTo>
                  <a:lnTo>
                    <a:pt x="762576" y="744744"/>
                  </a:lnTo>
                  <a:lnTo>
                    <a:pt x="762704" y="744649"/>
                  </a:lnTo>
                  <a:lnTo>
                    <a:pt x="762878" y="744414"/>
                  </a:lnTo>
                  <a:lnTo>
                    <a:pt x="763040" y="744226"/>
                  </a:lnTo>
                  <a:lnTo>
                    <a:pt x="763168" y="744085"/>
                  </a:lnTo>
                  <a:lnTo>
                    <a:pt x="763342" y="743850"/>
                  </a:lnTo>
                  <a:lnTo>
                    <a:pt x="763504" y="743661"/>
                  </a:lnTo>
                  <a:lnTo>
                    <a:pt x="763632" y="743520"/>
                  </a:lnTo>
                  <a:lnTo>
                    <a:pt x="763806" y="743285"/>
                  </a:lnTo>
                  <a:lnTo>
                    <a:pt x="763968" y="743096"/>
                  </a:lnTo>
                  <a:lnTo>
                    <a:pt x="764096" y="742955"/>
                  </a:lnTo>
                  <a:lnTo>
                    <a:pt x="764258" y="742719"/>
                  </a:lnTo>
                  <a:lnTo>
                    <a:pt x="764432" y="742532"/>
                  </a:lnTo>
                  <a:lnTo>
                    <a:pt x="764560" y="742391"/>
                  </a:lnTo>
                  <a:lnTo>
                    <a:pt x="764722" y="742155"/>
                  </a:lnTo>
                  <a:lnTo>
                    <a:pt x="764896" y="741920"/>
                  </a:lnTo>
                  <a:lnTo>
                    <a:pt x="765024" y="741826"/>
                  </a:lnTo>
                  <a:lnTo>
                    <a:pt x="765186" y="741590"/>
                  </a:lnTo>
                  <a:lnTo>
                    <a:pt x="765360" y="741355"/>
                  </a:lnTo>
                  <a:lnTo>
                    <a:pt x="765569" y="741119"/>
                  </a:lnTo>
                  <a:lnTo>
                    <a:pt x="765731" y="740884"/>
                  </a:lnTo>
                  <a:lnTo>
                    <a:pt x="765940" y="740649"/>
                  </a:lnTo>
                  <a:lnTo>
                    <a:pt x="766114" y="740413"/>
                  </a:lnTo>
                  <a:lnTo>
                    <a:pt x="766276" y="740178"/>
                  </a:lnTo>
                  <a:lnTo>
                    <a:pt x="766404" y="740084"/>
                  </a:lnTo>
                  <a:lnTo>
                    <a:pt x="766497" y="739943"/>
                  </a:lnTo>
                  <a:lnTo>
                    <a:pt x="766659" y="739754"/>
                  </a:lnTo>
                  <a:lnTo>
                    <a:pt x="766740" y="739613"/>
                  </a:lnTo>
                  <a:lnTo>
                    <a:pt x="766868" y="739520"/>
                  </a:lnTo>
                  <a:lnTo>
                    <a:pt x="766949" y="739377"/>
                  </a:lnTo>
                  <a:lnTo>
                    <a:pt x="767123" y="739142"/>
                  </a:lnTo>
                  <a:lnTo>
                    <a:pt x="767204" y="739001"/>
                  </a:lnTo>
                  <a:lnTo>
                    <a:pt x="767332" y="738907"/>
                  </a:lnTo>
                  <a:lnTo>
                    <a:pt x="767413" y="738766"/>
                  </a:lnTo>
                  <a:lnTo>
                    <a:pt x="767587" y="738530"/>
                  </a:lnTo>
                  <a:lnTo>
                    <a:pt x="767796" y="738295"/>
                  </a:lnTo>
                  <a:lnTo>
                    <a:pt x="767958" y="738059"/>
                  </a:lnTo>
                  <a:lnTo>
                    <a:pt x="768132" y="737824"/>
                  </a:lnTo>
                  <a:lnTo>
                    <a:pt x="768260" y="737731"/>
                  </a:lnTo>
                  <a:lnTo>
                    <a:pt x="768341" y="737589"/>
                  </a:lnTo>
                  <a:lnTo>
                    <a:pt x="768504" y="737353"/>
                  </a:lnTo>
                  <a:lnTo>
                    <a:pt x="768596" y="737212"/>
                  </a:lnTo>
                  <a:lnTo>
                    <a:pt x="768724" y="737118"/>
                  </a:lnTo>
                  <a:lnTo>
                    <a:pt x="768805" y="736977"/>
                  </a:lnTo>
                  <a:lnTo>
                    <a:pt x="768968" y="736741"/>
                  </a:lnTo>
                  <a:lnTo>
                    <a:pt x="769176" y="736506"/>
                  </a:lnTo>
                  <a:lnTo>
                    <a:pt x="769269" y="736365"/>
                  </a:lnTo>
                  <a:lnTo>
                    <a:pt x="769432" y="736130"/>
                  </a:lnTo>
                  <a:lnTo>
                    <a:pt x="769640" y="735894"/>
                  </a:lnTo>
                  <a:lnTo>
                    <a:pt x="769814" y="735659"/>
                  </a:lnTo>
                  <a:lnTo>
                    <a:pt x="769896" y="735518"/>
                  </a:lnTo>
                  <a:lnTo>
                    <a:pt x="770104" y="735283"/>
                  </a:lnTo>
                  <a:lnTo>
                    <a:pt x="770278" y="735047"/>
                  </a:lnTo>
                  <a:lnTo>
                    <a:pt x="770360" y="734906"/>
                  </a:lnTo>
                  <a:lnTo>
                    <a:pt x="770568" y="734671"/>
                  </a:lnTo>
                  <a:lnTo>
                    <a:pt x="770742" y="734435"/>
                  </a:lnTo>
                  <a:lnTo>
                    <a:pt x="770824" y="734294"/>
                  </a:lnTo>
                  <a:lnTo>
                    <a:pt x="771032" y="734059"/>
                  </a:lnTo>
                  <a:lnTo>
                    <a:pt x="771114" y="733918"/>
                  </a:lnTo>
                  <a:lnTo>
                    <a:pt x="771288" y="733683"/>
                  </a:lnTo>
                  <a:lnTo>
                    <a:pt x="771369" y="733542"/>
                  </a:lnTo>
                  <a:lnTo>
                    <a:pt x="771496" y="733447"/>
                  </a:lnTo>
                  <a:lnTo>
                    <a:pt x="771578" y="733306"/>
                  </a:lnTo>
                  <a:lnTo>
                    <a:pt x="771752" y="733071"/>
                  </a:lnTo>
                  <a:lnTo>
                    <a:pt x="771833" y="732929"/>
                  </a:lnTo>
                  <a:lnTo>
                    <a:pt x="771960" y="732835"/>
                  </a:lnTo>
                  <a:lnTo>
                    <a:pt x="772042" y="732693"/>
                  </a:lnTo>
                  <a:lnTo>
                    <a:pt x="772123" y="732552"/>
                  </a:lnTo>
                  <a:lnTo>
                    <a:pt x="772297" y="732317"/>
                  </a:lnTo>
                  <a:lnTo>
                    <a:pt x="772424" y="732176"/>
                  </a:lnTo>
                  <a:lnTo>
                    <a:pt x="772587" y="731940"/>
                  </a:lnTo>
                  <a:lnTo>
                    <a:pt x="772668" y="731800"/>
                  </a:lnTo>
                  <a:lnTo>
                    <a:pt x="772877" y="731564"/>
                  </a:lnTo>
                  <a:lnTo>
                    <a:pt x="772970" y="731423"/>
                  </a:lnTo>
                  <a:lnTo>
                    <a:pt x="773051" y="731282"/>
                  </a:lnTo>
                </a:path>
                <a:path w="925195" h="787400">
                  <a:moveTo>
                    <a:pt x="773132" y="731188"/>
                  </a:moveTo>
                  <a:lnTo>
                    <a:pt x="773225" y="731047"/>
                  </a:lnTo>
                  <a:lnTo>
                    <a:pt x="773341" y="730906"/>
                  </a:lnTo>
                  <a:lnTo>
                    <a:pt x="773515" y="730670"/>
                  </a:lnTo>
                  <a:lnTo>
                    <a:pt x="773596" y="730528"/>
                  </a:lnTo>
                  <a:lnTo>
                    <a:pt x="773805" y="730293"/>
                  </a:lnTo>
                  <a:lnTo>
                    <a:pt x="773898" y="730152"/>
                  </a:lnTo>
                  <a:lnTo>
                    <a:pt x="773979" y="730011"/>
                  </a:lnTo>
                  <a:lnTo>
                    <a:pt x="774141" y="729775"/>
                  </a:lnTo>
                  <a:lnTo>
                    <a:pt x="774269" y="729634"/>
                  </a:lnTo>
                  <a:lnTo>
                    <a:pt x="774350" y="729493"/>
                  </a:lnTo>
                  <a:lnTo>
                    <a:pt x="774524" y="729258"/>
                  </a:lnTo>
                  <a:lnTo>
                    <a:pt x="774605" y="729117"/>
                  </a:lnTo>
                  <a:lnTo>
                    <a:pt x="774733" y="729023"/>
                  </a:lnTo>
                  <a:lnTo>
                    <a:pt x="774814" y="728882"/>
                  </a:lnTo>
                  <a:lnTo>
                    <a:pt x="774907" y="728739"/>
                  </a:lnTo>
                  <a:lnTo>
                    <a:pt x="774988" y="728598"/>
                  </a:lnTo>
                  <a:lnTo>
                    <a:pt x="775197" y="728363"/>
                  </a:lnTo>
                  <a:lnTo>
                    <a:pt x="775278" y="728222"/>
                  </a:lnTo>
                  <a:lnTo>
                    <a:pt x="775359" y="728081"/>
                  </a:lnTo>
                  <a:lnTo>
                    <a:pt x="775452" y="727940"/>
                  </a:lnTo>
                  <a:lnTo>
                    <a:pt x="775661" y="727705"/>
                  </a:lnTo>
                  <a:lnTo>
                    <a:pt x="775742" y="727564"/>
                  </a:lnTo>
                  <a:lnTo>
                    <a:pt x="775823" y="727421"/>
                  </a:lnTo>
                  <a:lnTo>
                    <a:pt x="775997" y="727186"/>
                  </a:lnTo>
                  <a:lnTo>
                    <a:pt x="776125" y="727045"/>
                  </a:lnTo>
                  <a:lnTo>
                    <a:pt x="776206" y="726904"/>
                  </a:lnTo>
                  <a:lnTo>
                    <a:pt x="776287" y="726763"/>
                  </a:lnTo>
                  <a:lnTo>
                    <a:pt x="776461" y="726528"/>
                  </a:lnTo>
                  <a:lnTo>
                    <a:pt x="776577" y="726387"/>
                  </a:lnTo>
                  <a:lnTo>
                    <a:pt x="776670" y="726246"/>
                  </a:lnTo>
                  <a:lnTo>
                    <a:pt x="776751" y="726104"/>
                  </a:lnTo>
                  <a:lnTo>
                    <a:pt x="776914" y="725868"/>
                  </a:lnTo>
                  <a:lnTo>
                    <a:pt x="777041" y="725727"/>
                  </a:lnTo>
                  <a:lnTo>
                    <a:pt x="777134" y="725586"/>
                  </a:lnTo>
                  <a:lnTo>
                    <a:pt x="777215" y="725445"/>
                  </a:lnTo>
                  <a:lnTo>
                    <a:pt x="777378" y="725210"/>
                  </a:lnTo>
                  <a:lnTo>
                    <a:pt x="777505" y="725069"/>
                  </a:lnTo>
                  <a:lnTo>
                    <a:pt x="777598" y="724928"/>
                  </a:lnTo>
                  <a:lnTo>
                    <a:pt x="777679" y="724786"/>
                  </a:lnTo>
                  <a:lnTo>
                    <a:pt x="777760" y="724645"/>
                  </a:lnTo>
                  <a:lnTo>
                    <a:pt x="777969" y="724409"/>
                  </a:lnTo>
                  <a:lnTo>
                    <a:pt x="778050" y="724268"/>
                  </a:lnTo>
                  <a:lnTo>
                    <a:pt x="778143" y="724127"/>
                  </a:lnTo>
                  <a:lnTo>
                    <a:pt x="778224" y="723986"/>
                  </a:lnTo>
                  <a:lnTo>
                    <a:pt x="778306" y="723845"/>
                  </a:lnTo>
                  <a:lnTo>
                    <a:pt x="778433" y="723751"/>
                  </a:lnTo>
                  <a:lnTo>
                    <a:pt x="778515" y="723610"/>
                  </a:lnTo>
                  <a:lnTo>
                    <a:pt x="778607" y="723468"/>
                  </a:lnTo>
                  <a:lnTo>
                    <a:pt x="778689" y="723327"/>
                  </a:lnTo>
                  <a:lnTo>
                    <a:pt x="778770" y="723186"/>
                  </a:lnTo>
                  <a:lnTo>
                    <a:pt x="778897" y="723045"/>
                  </a:lnTo>
                  <a:lnTo>
                    <a:pt x="778979" y="722904"/>
                  </a:lnTo>
                  <a:lnTo>
                    <a:pt x="779060" y="722761"/>
                  </a:lnTo>
                  <a:lnTo>
                    <a:pt x="779234" y="722526"/>
                  </a:lnTo>
                  <a:lnTo>
                    <a:pt x="779361" y="722385"/>
                  </a:lnTo>
                  <a:lnTo>
                    <a:pt x="779443" y="722244"/>
                  </a:lnTo>
                  <a:lnTo>
                    <a:pt x="779524" y="722103"/>
                  </a:lnTo>
                  <a:lnTo>
                    <a:pt x="779617" y="721962"/>
                  </a:lnTo>
                  <a:lnTo>
                    <a:pt x="779698" y="721821"/>
                  </a:lnTo>
                  <a:lnTo>
                    <a:pt x="779825" y="721679"/>
                  </a:lnTo>
                  <a:lnTo>
                    <a:pt x="779907" y="721538"/>
                  </a:lnTo>
                  <a:lnTo>
                    <a:pt x="780069" y="721303"/>
                  </a:lnTo>
                  <a:lnTo>
                    <a:pt x="780162" y="721162"/>
                  </a:lnTo>
                  <a:lnTo>
                    <a:pt x="780278" y="721021"/>
                  </a:lnTo>
                  <a:lnTo>
                    <a:pt x="780371" y="720880"/>
                  </a:lnTo>
                  <a:lnTo>
                    <a:pt x="780452" y="720739"/>
                  </a:lnTo>
                  <a:lnTo>
                    <a:pt x="780533" y="720596"/>
                  </a:lnTo>
                  <a:lnTo>
                    <a:pt x="780614" y="720455"/>
                  </a:lnTo>
                  <a:lnTo>
                    <a:pt x="780742" y="720314"/>
                  </a:lnTo>
                  <a:lnTo>
                    <a:pt x="780835" y="720173"/>
                  </a:lnTo>
                  <a:lnTo>
                    <a:pt x="780916" y="720032"/>
                  </a:lnTo>
                  <a:lnTo>
                    <a:pt x="780997" y="719890"/>
                  </a:lnTo>
                  <a:lnTo>
                    <a:pt x="781206" y="719655"/>
                  </a:lnTo>
                  <a:lnTo>
                    <a:pt x="781299" y="719514"/>
                  </a:lnTo>
                  <a:lnTo>
                    <a:pt x="781380" y="719373"/>
                  </a:lnTo>
                  <a:lnTo>
                    <a:pt x="781461" y="719232"/>
                  </a:lnTo>
                  <a:lnTo>
                    <a:pt x="781542" y="719091"/>
                  </a:lnTo>
                  <a:lnTo>
                    <a:pt x="781670" y="718950"/>
                  </a:lnTo>
                  <a:lnTo>
                    <a:pt x="781751" y="718808"/>
                  </a:lnTo>
                  <a:lnTo>
                    <a:pt x="781844" y="718667"/>
                  </a:lnTo>
                  <a:lnTo>
                    <a:pt x="781925" y="718526"/>
                  </a:lnTo>
                  <a:lnTo>
                    <a:pt x="782006" y="718385"/>
                  </a:lnTo>
                  <a:lnTo>
                    <a:pt x="782134" y="718244"/>
                  </a:lnTo>
                  <a:lnTo>
                    <a:pt x="782215" y="718101"/>
                  </a:lnTo>
                  <a:lnTo>
                    <a:pt x="782308" y="717961"/>
                  </a:lnTo>
                  <a:lnTo>
                    <a:pt x="782389" y="717820"/>
                  </a:lnTo>
                  <a:lnTo>
                    <a:pt x="782470" y="717679"/>
                  </a:lnTo>
                  <a:lnTo>
                    <a:pt x="782598" y="717538"/>
                  </a:lnTo>
                  <a:lnTo>
                    <a:pt x="782679" y="717397"/>
                  </a:lnTo>
                  <a:lnTo>
                    <a:pt x="782760" y="717254"/>
                  </a:lnTo>
                  <a:lnTo>
                    <a:pt x="782853" y="717113"/>
                  </a:lnTo>
                  <a:lnTo>
                    <a:pt x="782934" y="716972"/>
                  </a:lnTo>
                  <a:lnTo>
                    <a:pt x="783062" y="716831"/>
                  </a:lnTo>
                  <a:lnTo>
                    <a:pt x="783143" y="716690"/>
                  </a:lnTo>
                  <a:lnTo>
                    <a:pt x="783224" y="716549"/>
                  </a:lnTo>
                  <a:lnTo>
                    <a:pt x="783317" y="716407"/>
                  </a:lnTo>
                  <a:lnTo>
                    <a:pt x="783398" y="716266"/>
                  </a:lnTo>
                  <a:lnTo>
                    <a:pt x="783526" y="716125"/>
                  </a:lnTo>
                  <a:lnTo>
                    <a:pt x="783607" y="715984"/>
                  </a:lnTo>
                  <a:lnTo>
                    <a:pt x="783688" y="715843"/>
                  </a:lnTo>
                  <a:lnTo>
                    <a:pt x="783769" y="715701"/>
                  </a:lnTo>
                  <a:lnTo>
                    <a:pt x="783862" y="715560"/>
                  </a:lnTo>
                  <a:lnTo>
                    <a:pt x="784315" y="714854"/>
                  </a:lnTo>
                  <a:lnTo>
                    <a:pt x="784442" y="714713"/>
                  </a:lnTo>
                  <a:lnTo>
                    <a:pt x="784535" y="714572"/>
                  </a:lnTo>
                  <a:lnTo>
                    <a:pt x="784616" y="714431"/>
                  </a:lnTo>
                  <a:lnTo>
                    <a:pt x="784697" y="714290"/>
                  </a:lnTo>
                  <a:lnTo>
                    <a:pt x="784779" y="714148"/>
                  </a:lnTo>
                  <a:lnTo>
                    <a:pt x="784906" y="714007"/>
                  </a:lnTo>
                  <a:lnTo>
                    <a:pt x="784999" y="713866"/>
                  </a:lnTo>
                  <a:lnTo>
                    <a:pt x="785080" y="713725"/>
                  </a:lnTo>
                  <a:lnTo>
                    <a:pt x="785161" y="713584"/>
                  </a:lnTo>
                  <a:lnTo>
                    <a:pt x="785243" y="713443"/>
                  </a:lnTo>
                  <a:lnTo>
                    <a:pt x="785370" y="713301"/>
                  </a:lnTo>
                  <a:lnTo>
                    <a:pt x="785451" y="713160"/>
                  </a:lnTo>
                  <a:lnTo>
                    <a:pt x="785544" y="712972"/>
                  </a:lnTo>
                  <a:lnTo>
                    <a:pt x="785625" y="712830"/>
                  </a:lnTo>
                  <a:lnTo>
                    <a:pt x="785707" y="712689"/>
                  </a:lnTo>
                  <a:lnTo>
                    <a:pt x="785834" y="712548"/>
                  </a:lnTo>
                  <a:lnTo>
                    <a:pt x="785915" y="712407"/>
                  </a:lnTo>
                  <a:lnTo>
                    <a:pt x="786008" y="712266"/>
                  </a:lnTo>
                  <a:lnTo>
                    <a:pt x="786089" y="712125"/>
                  </a:lnTo>
                  <a:lnTo>
                    <a:pt x="786171" y="711983"/>
                  </a:lnTo>
                  <a:lnTo>
                    <a:pt x="786298" y="711842"/>
                  </a:lnTo>
                  <a:lnTo>
                    <a:pt x="786379" y="711701"/>
                  </a:lnTo>
                  <a:lnTo>
                    <a:pt x="786461" y="711560"/>
                  </a:lnTo>
                  <a:lnTo>
                    <a:pt x="786553" y="711419"/>
                  </a:lnTo>
                  <a:lnTo>
                    <a:pt x="786635" y="711230"/>
                  </a:lnTo>
                  <a:lnTo>
                    <a:pt x="786762" y="711089"/>
                  </a:lnTo>
                  <a:lnTo>
                    <a:pt x="786843" y="710948"/>
                  </a:lnTo>
                  <a:lnTo>
                    <a:pt x="786925" y="710807"/>
                  </a:lnTo>
                  <a:lnTo>
                    <a:pt x="787017" y="710665"/>
                  </a:lnTo>
                  <a:lnTo>
                    <a:pt x="787099" y="710524"/>
                  </a:lnTo>
                  <a:lnTo>
                    <a:pt x="787226" y="710383"/>
                  </a:lnTo>
                  <a:lnTo>
                    <a:pt x="787307" y="710242"/>
                  </a:lnTo>
                  <a:lnTo>
                    <a:pt x="787389" y="710101"/>
                  </a:lnTo>
                  <a:lnTo>
                    <a:pt x="787470" y="709912"/>
                  </a:lnTo>
                  <a:lnTo>
                    <a:pt x="787563" y="709771"/>
                  </a:lnTo>
                  <a:lnTo>
                    <a:pt x="787679" y="709630"/>
                  </a:lnTo>
                  <a:lnTo>
                    <a:pt x="787771" y="709488"/>
                  </a:lnTo>
                  <a:lnTo>
                    <a:pt x="787853" y="709347"/>
                  </a:lnTo>
                  <a:lnTo>
                    <a:pt x="787934" y="709206"/>
                  </a:lnTo>
                  <a:lnTo>
                    <a:pt x="788015" y="709065"/>
                  </a:lnTo>
                  <a:lnTo>
                    <a:pt x="788143" y="708924"/>
                  </a:lnTo>
                  <a:lnTo>
                    <a:pt x="788235" y="708735"/>
                  </a:lnTo>
                  <a:lnTo>
                    <a:pt x="788317" y="708594"/>
                  </a:lnTo>
                  <a:lnTo>
                    <a:pt x="788398" y="708453"/>
                  </a:lnTo>
                  <a:lnTo>
                    <a:pt x="788479" y="708312"/>
                  </a:lnTo>
                  <a:lnTo>
                    <a:pt x="788607" y="708171"/>
                  </a:lnTo>
                  <a:lnTo>
                    <a:pt x="788699" y="708029"/>
                  </a:lnTo>
                  <a:lnTo>
                    <a:pt x="788781" y="707888"/>
                  </a:lnTo>
                  <a:lnTo>
                    <a:pt x="788862" y="707700"/>
                  </a:lnTo>
                  <a:lnTo>
                    <a:pt x="788943" y="707558"/>
                  </a:lnTo>
                  <a:lnTo>
                    <a:pt x="789071" y="707417"/>
                  </a:lnTo>
                  <a:lnTo>
                    <a:pt x="789152" y="707276"/>
                  </a:lnTo>
                  <a:lnTo>
                    <a:pt x="789245" y="707135"/>
                  </a:lnTo>
                  <a:lnTo>
                    <a:pt x="789326" y="706994"/>
                  </a:lnTo>
                  <a:lnTo>
                    <a:pt x="789407" y="706805"/>
                  </a:lnTo>
                  <a:lnTo>
                    <a:pt x="789535" y="706664"/>
                  </a:lnTo>
                  <a:lnTo>
                    <a:pt x="789616" y="706523"/>
                  </a:lnTo>
                  <a:lnTo>
                    <a:pt x="789709" y="706382"/>
                  </a:lnTo>
                  <a:lnTo>
                    <a:pt x="789790" y="706240"/>
                  </a:lnTo>
                  <a:lnTo>
                    <a:pt x="789871" y="706052"/>
                  </a:lnTo>
                  <a:lnTo>
                    <a:pt x="789999" y="705912"/>
                  </a:lnTo>
                  <a:lnTo>
                    <a:pt x="790080" y="705769"/>
                  </a:lnTo>
                  <a:lnTo>
                    <a:pt x="790161" y="705628"/>
                  </a:lnTo>
                  <a:lnTo>
                    <a:pt x="790254" y="705487"/>
                  </a:lnTo>
                  <a:lnTo>
                    <a:pt x="790335" y="705300"/>
                  </a:lnTo>
                  <a:lnTo>
                    <a:pt x="790463" y="705157"/>
                  </a:lnTo>
                  <a:lnTo>
                    <a:pt x="790544" y="705017"/>
                  </a:lnTo>
                  <a:lnTo>
                    <a:pt x="790625" y="704876"/>
                  </a:lnTo>
                  <a:lnTo>
                    <a:pt x="790718" y="704735"/>
                  </a:lnTo>
                  <a:lnTo>
                    <a:pt x="790799" y="704546"/>
                  </a:lnTo>
                  <a:lnTo>
                    <a:pt x="790927" y="704405"/>
                  </a:lnTo>
                  <a:lnTo>
                    <a:pt x="791008" y="704264"/>
                  </a:lnTo>
                  <a:lnTo>
                    <a:pt x="791089" y="704123"/>
                  </a:lnTo>
                  <a:lnTo>
                    <a:pt x="791170" y="703934"/>
                  </a:lnTo>
                  <a:lnTo>
                    <a:pt x="791263" y="703793"/>
                  </a:lnTo>
                  <a:lnTo>
                    <a:pt x="791379" y="703652"/>
                  </a:lnTo>
                  <a:lnTo>
                    <a:pt x="791472" y="703511"/>
                  </a:lnTo>
                  <a:lnTo>
                    <a:pt x="791553" y="703369"/>
                  </a:lnTo>
                </a:path>
                <a:path w="925195" h="787400">
                  <a:moveTo>
                    <a:pt x="791553" y="703369"/>
                  </a:moveTo>
                  <a:lnTo>
                    <a:pt x="791634" y="703181"/>
                  </a:lnTo>
                  <a:lnTo>
                    <a:pt x="791715" y="703040"/>
                  </a:lnTo>
                  <a:lnTo>
                    <a:pt x="791843" y="702898"/>
                  </a:lnTo>
                  <a:lnTo>
                    <a:pt x="791936" y="702757"/>
                  </a:lnTo>
                  <a:lnTo>
                    <a:pt x="792017" y="702569"/>
                  </a:lnTo>
                  <a:lnTo>
                    <a:pt x="792098" y="702428"/>
                  </a:lnTo>
                  <a:lnTo>
                    <a:pt x="792179" y="702286"/>
                  </a:lnTo>
                  <a:lnTo>
                    <a:pt x="792307" y="702145"/>
                  </a:lnTo>
                  <a:lnTo>
                    <a:pt x="792400" y="701958"/>
                  </a:lnTo>
                  <a:lnTo>
                    <a:pt x="792481" y="701815"/>
                  </a:lnTo>
                  <a:lnTo>
                    <a:pt x="792562" y="701674"/>
                  </a:lnTo>
                  <a:lnTo>
                    <a:pt x="792643" y="701533"/>
                  </a:lnTo>
                  <a:lnTo>
                    <a:pt x="792771" y="701345"/>
                  </a:lnTo>
                  <a:lnTo>
                    <a:pt x="792852" y="701204"/>
                  </a:lnTo>
                  <a:lnTo>
                    <a:pt x="792945" y="701063"/>
                  </a:lnTo>
                  <a:lnTo>
                    <a:pt x="793026" y="700875"/>
                  </a:lnTo>
                  <a:lnTo>
                    <a:pt x="793107" y="700733"/>
                  </a:lnTo>
                  <a:lnTo>
                    <a:pt x="793235" y="700592"/>
                  </a:lnTo>
                  <a:lnTo>
                    <a:pt x="793316" y="700451"/>
                  </a:lnTo>
                  <a:lnTo>
                    <a:pt x="793409" y="700262"/>
                  </a:lnTo>
                  <a:lnTo>
                    <a:pt x="793490" y="700121"/>
                  </a:lnTo>
                  <a:lnTo>
                    <a:pt x="793571" y="699980"/>
                  </a:lnTo>
                  <a:lnTo>
                    <a:pt x="793699" y="699791"/>
                  </a:lnTo>
                  <a:lnTo>
                    <a:pt x="793780" y="699650"/>
                  </a:lnTo>
                  <a:lnTo>
                    <a:pt x="793861" y="699509"/>
                  </a:lnTo>
                  <a:lnTo>
                    <a:pt x="793954" y="699368"/>
                  </a:lnTo>
                  <a:lnTo>
                    <a:pt x="794035" y="699180"/>
                  </a:lnTo>
                  <a:lnTo>
                    <a:pt x="794163" y="699039"/>
                  </a:lnTo>
                  <a:lnTo>
                    <a:pt x="794244" y="698898"/>
                  </a:lnTo>
                  <a:lnTo>
                    <a:pt x="794325" y="698709"/>
                  </a:lnTo>
                  <a:lnTo>
                    <a:pt x="794418" y="698568"/>
                  </a:lnTo>
                  <a:lnTo>
                    <a:pt x="794499" y="698427"/>
                  </a:lnTo>
                  <a:lnTo>
                    <a:pt x="794627" y="698238"/>
                  </a:lnTo>
                  <a:lnTo>
                    <a:pt x="794708" y="698097"/>
                  </a:lnTo>
                  <a:lnTo>
                    <a:pt x="794789" y="697956"/>
                  </a:lnTo>
                  <a:lnTo>
                    <a:pt x="794871" y="697768"/>
                  </a:lnTo>
                  <a:lnTo>
                    <a:pt x="794963" y="697626"/>
                  </a:lnTo>
                  <a:lnTo>
                    <a:pt x="795079" y="697485"/>
                  </a:lnTo>
                  <a:lnTo>
                    <a:pt x="795172" y="697298"/>
                  </a:lnTo>
                  <a:lnTo>
                    <a:pt x="795253" y="697155"/>
                  </a:lnTo>
                  <a:lnTo>
                    <a:pt x="795335" y="697014"/>
                  </a:lnTo>
                  <a:lnTo>
                    <a:pt x="795416" y="696827"/>
                  </a:lnTo>
                  <a:lnTo>
                    <a:pt x="795543" y="696686"/>
                  </a:lnTo>
                  <a:lnTo>
                    <a:pt x="795636" y="696544"/>
                  </a:lnTo>
                  <a:lnTo>
                    <a:pt x="795717" y="696356"/>
                  </a:lnTo>
                  <a:lnTo>
                    <a:pt x="795799" y="696215"/>
                  </a:lnTo>
                  <a:lnTo>
                    <a:pt x="795880" y="696073"/>
                  </a:lnTo>
                  <a:lnTo>
                    <a:pt x="796007" y="695885"/>
                  </a:lnTo>
                  <a:lnTo>
                    <a:pt x="796089" y="695744"/>
                  </a:lnTo>
                  <a:lnTo>
                    <a:pt x="796181" y="695556"/>
                  </a:lnTo>
                  <a:lnTo>
                    <a:pt x="796263" y="695415"/>
                  </a:lnTo>
                  <a:lnTo>
                    <a:pt x="796344" y="695274"/>
                  </a:lnTo>
                  <a:lnTo>
                    <a:pt x="796471" y="695085"/>
                  </a:lnTo>
                  <a:lnTo>
                    <a:pt x="796553" y="694944"/>
                  </a:lnTo>
                  <a:lnTo>
                    <a:pt x="796645" y="694803"/>
                  </a:lnTo>
                  <a:lnTo>
                    <a:pt x="796727" y="694614"/>
                  </a:lnTo>
                  <a:lnTo>
                    <a:pt x="796808" y="694473"/>
                  </a:lnTo>
                  <a:lnTo>
                    <a:pt x="796935" y="694284"/>
                  </a:lnTo>
                  <a:lnTo>
                    <a:pt x="797017" y="694143"/>
                  </a:lnTo>
                  <a:lnTo>
                    <a:pt x="797109" y="694002"/>
                  </a:lnTo>
                  <a:lnTo>
                    <a:pt x="797191" y="693815"/>
                  </a:lnTo>
                  <a:lnTo>
                    <a:pt x="797272" y="693672"/>
                  </a:lnTo>
                  <a:lnTo>
                    <a:pt x="797399" y="693485"/>
                  </a:lnTo>
                  <a:lnTo>
                    <a:pt x="797481" y="693344"/>
                  </a:lnTo>
                  <a:lnTo>
                    <a:pt x="797562" y="693202"/>
                  </a:lnTo>
                  <a:lnTo>
                    <a:pt x="797655" y="693014"/>
                  </a:lnTo>
                  <a:lnTo>
                    <a:pt x="797736" y="692873"/>
                  </a:lnTo>
                  <a:lnTo>
                    <a:pt x="797863" y="692684"/>
                  </a:lnTo>
                  <a:lnTo>
                    <a:pt x="797945" y="692543"/>
                  </a:lnTo>
                  <a:lnTo>
                    <a:pt x="798026" y="692402"/>
                  </a:lnTo>
                  <a:lnTo>
                    <a:pt x="798119" y="692213"/>
                  </a:lnTo>
                  <a:lnTo>
                    <a:pt x="798200" y="692073"/>
                  </a:lnTo>
                  <a:lnTo>
                    <a:pt x="798327" y="691884"/>
                  </a:lnTo>
                  <a:lnTo>
                    <a:pt x="798409" y="691743"/>
                  </a:lnTo>
                  <a:lnTo>
                    <a:pt x="798490" y="691602"/>
                  </a:lnTo>
                  <a:lnTo>
                    <a:pt x="798571" y="691413"/>
                  </a:lnTo>
                  <a:lnTo>
                    <a:pt x="798664" y="691272"/>
                  </a:lnTo>
                  <a:lnTo>
                    <a:pt x="798791" y="691084"/>
                  </a:lnTo>
                  <a:lnTo>
                    <a:pt x="798873" y="690943"/>
                  </a:lnTo>
                  <a:lnTo>
                    <a:pt x="798954" y="690755"/>
                  </a:lnTo>
                  <a:lnTo>
                    <a:pt x="799035" y="690614"/>
                  </a:lnTo>
                  <a:lnTo>
                    <a:pt x="799163" y="690425"/>
                  </a:lnTo>
                  <a:lnTo>
                    <a:pt x="799244" y="690284"/>
                  </a:lnTo>
                  <a:lnTo>
                    <a:pt x="799337" y="690143"/>
                  </a:lnTo>
                  <a:lnTo>
                    <a:pt x="799418" y="689954"/>
                  </a:lnTo>
                  <a:lnTo>
                    <a:pt x="799499" y="689813"/>
                  </a:lnTo>
                  <a:lnTo>
                    <a:pt x="799627" y="689624"/>
                  </a:lnTo>
                  <a:lnTo>
                    <a:pt x="799708" y="689483"/>
                  </a:lnTo>
                  <a:lnTo>
                    <a:pt x="799789" y="689296"/>
                  </a:lnTo>
                  <a:lnTo>
                    <a:pt x="799882" y="689155"/>
                  </a:lnTo>
                  <a:lnTo>
                    <a:pt x="799963" y="688966"/>
                  </a:lnTo>
                  <a:lnTo>
                    <a:pt x="800091" y="688825"/>
                  </a:lnTo>
                  <a:lnTo>
                    <a:pt x="800172" y="688636"/>
                  </a:lnTo>
                  <a:lnTo>
                    <a:pt x="800253" y="688495"/>
                  </a:lnTo>
                  <a:lnTo>
                    <a:pt x="800346" y="688306"/>
                  </a:lnTo>
                  <a:lnTo>
                    <a:pt x="800427" y="688160"/>
                  </a:lnTo>
                  <a:lnTo>
                    <a:pt x="800555" y="687979"/>
                  </a:lnTo>
                  <a:lnTo>
                    <a:pt x="800636" y="687837"/>
                  </a:lnTo>
                  <a:lnTo>
                    <a:pt x="800717" y="687694"/>
                  </a:lnTo>
                  <a:lnTo>
                    <a:pt x="800810" y="687500"/>
                  </a:lnTo>
                  <a:lnTo>
                    <a:pt x="800891" y="687371"/>
                  </a:lnTo>
                  <a:lnTo>
                    <a:pt x="801019" y="687177"/>
                  </a:lnTo>
                  <a:lnTo>
                    <a:pt x="801100" y="687035"/>
                  </a:lnTo>
                  <a:lnTo>
                    <a:pt x="801181" y="686854"/>
                  </a:lnTo>
                  <a:lnTo>
                    <a:pt x="801262" y="686712"/>
                  </a:lnTo>
                  <a:lnTo>
                    <a:pt x="801355" y="686518"/>
                  </a:lnTo>
                  <a:lnTo>
                    <a:pt x="801483" y="686375"/>
                  </a:lnTo>
                  <a:lnTo>
                    <a:pt x="801564" y="686194"/>
                  </a:lnTo>
                  <a:lnTo>
                    <a:pt x="801645" y="686052"/>
                  </a:lnTo>
                  <a:lnTo>
                    <a:pt x="801726" y="685858"/>
                  </a:lnTo>
                  <a:lnTo>
                    <a:pt x="801819" y="685677"/>
                  </a:lnTo>
                  <a:lnTo>
                    <a:pt x="801935" y="685535"/>
                  </a:lnTo>
                  <a:lnTo>
                    <a:pt x="802028" y="685341"/>
                  </a:lnTo>
                  <a:lnTo>
                    <a:pt x="802109" y="685198"/>
                  </a:lnTo>
                  <a:lnTo>
                    <a:pt x="802190" y="685017"/>
                  </a:lnTo>
                  <a:lnTo>
                    <a:pt x="802271" y="684875"/>
                  </a:lnTo>
                  <a:lnTo>
                    <a:pt x="802399" y="684681"/>
                  </a:lnTo>
                  <a:lnTo>
                    <a:pt x="802492" y="684539"/>
                  </a:lnTo>
                  <a:lnTo>
                    <a:pt x="802573" y="684358"/>
                  </a:lnTo>
                  <a:lnTo>
                    <a:pt x="802654" y="684215"/>
                  </a:lnTo>
                  <a:lnTo>
                    <a:pt x="802735" y="684021"/>
                  </a:lnTo>
                  <a:lnTo>
                    <a:pt x="802863" y="683879"/>
                  </a:lnTo>
                  <a:lnTo>
                    <a:pt x="802944" y="683698"/>
                  </a:lnTo>
                  <a:lnTo>
                    <a:pt x="803037" y="683556"/>
                  </a:lnTo>
                  <a:lnTo>
                    <a:pt x="803118" y="683362"/>
                  </a:lnTo>
                  <a:lnTo>
                    <a:pt x="803199" y="683181"/>
                  </a:lnTo>
                  <a:lnTo>
                    <a:pt x="803327" y="683038"/>
                  </a:lnTo>
                  <a:lnTo>
                    <a:pt x="803408" y="682844"/>
                  </a:lnTo>
                  <a:lnTo>
                    <a:pt x="803489" y="682702"/>
                  </a:lnTo>
                  <a:lnTo>
                    <a:pt x="803582" y="682521"/>
                  </a:lnTo>
                  <a:lnTo>
                    <a:pt x="803663" y="682379"/>
                  </a:lnTo>
                  <a:lnTo>
                    <a:pt x="803791" y="682185"/>
                  </a:lnTo>
                  <a:lnTo>
                    <a:pt x="803872" y="682004"/>
                  </a:lnTo>
                  <a:lnTo>
                    <a:pt x="803953" y="681861"/>
                  </a:lnTo>
                  <a:lnTo>
                    <a:pt x="804046" y="681667"/>
                  </a:lnTo>
                  <a:lnTo>
                    <a:pt x="804127" y="681525"/>
                  </a:lnTo>
                  <a:lnTo>
                    <a:pt x="804255" y="681344"/>
                  </a:lnTo>
                  <a:lnTo>
                    <a:pt x="804336" y="681202"/>
                  </a:lnTo>
                  <a:lnTo>
                    <a:pt x="804417" y="681008"/>
                  </a:lnTo>
                  <a:lnTo>
                    <a:pt x="804510" y="680827"/>
                  </a:lnTo>
                  <a:lnTo>
                    <a:pt x="804591" y="680684"/>
                  </a:lnTo>
                  <a:lnTo>
                    <a:pt x="804719" y="680490"/>
                  </a:lnTo>
                  <a:lnTo>
                    <a:pt x="804800" y="680348"/>
                  </a:lnTo>
                  <a:lnTo>
                    <a:pt x="804881" y="680167"/>
                  </a:lnTo>
                  <a:lnTo>
                    <a:pt x="804963" y="679973"/>
                  </a:lnTo>
                  <a:lnTo>
                    <a:pt x="805055" y="679831"/>
                  </a:lnTo>
                  <a:lnTo>
                    <a:pt x="805183" y="679650"/>
                  </a:lnTo>
                  <a:lnTo>
                    <a:pt x="805264" y="679507"/>
                  </a:lnTo>
                  <a:lnTo>
                    <a:pt x="805345" y="679313"/>
                  </a:lnTo>
                  <a:lnTo>
                    <a:pt x="805427" y="679132"/>
                  </a:lnTo>
                  <a:lnTo>
                    <a:pt x="805519" y="678990"/>
                  </a:lnTo>
                  <a:lnTo>
                    <a:pt x="805635" y="678796"/>
                  </a:lnTo>
                  <a:lnTo>
                    <a:pt x="805728" y="678654"/>
                  </a:lnTo>
                  <a:lnTo>
                    <a:pt x="805809" y="678473"/>
                  </a:lnTo>
                  <a:lnTo>
                    <a:pt x="805891" y="678279"/>
                  </a:lnTo>
                  <a:lnTo>
                    <a:pt x="805972" y="678137"/>
                  </a:lnTo>
                  <a:lnTo>
                    <a:pt x="806099" y="677955"/>
                  </a:lnTo>
                  <a:lnTo>
                    <a:pt x="806192" y="677761"/>
                  </a:lnTo>
                  <a:lnTo>
                    <a:pt x="806273" y="677619"/>
                  </a:lnTo>
                  <a:lnTo>
                    <a:pt x="806355" y="677438"/>
                  </a:lnTo>
                  <a:lnTo>
                    <a:pt x="806436" y="677296"/>
                  </a:lnTo>
                  <a:lnTo>
                    <a:pt x="806563" y="677102"/>
                  </a:lnTo>
                  <a:lnTo>
                    <a:pt x="806645" y="676921"/>
                  </a:lnTo>
                  <a:lnTo>
                    <a:pt x="806737" y="676778"/>
                  </a:lnTo>
                  <a:lnTo>
                    <a:pt x="806819" y="676584"/>
                  </a:lnTo>
                  <a:lnTo>
                    <a:pt x="806900" y="676403"/>
                  </a:lnTo>
                  <a:lnTo>
                    <a:pt x="807027" y="676261"/>
                  </a:lnTo>
                  <a:lnTo>
                    <a:pt x="807109" y="676067"/>
                  </a:lnTo>
                  <a:lnTo>
                    <a:pt x="807190" y="675886"/>
                  </a:lnTo>
                  <a:lnTo>
                    <a:pt x="807283" y="675744"/>
                  </a:lnTo>
                  <a:lnTo>
                    <a:pt x="807364" y="675550"/>
                  </a:lnTo>
                  <a:lnTo>
                    <a:pt x="807491" y="675369"/>
                  </a:lnTo>
                  <a:lnTo>
                    <a:pt x="807573" y="675226"/>
                  </a:lnTo>
                  <a:lnTo>
                    <a:pt x="807654" y="675032"/>
                  </a:lnTo>
                  <a:lnTo>
                    <a:pt x="807747" y="674838"/>
                  </a:lnTo>
                  <a:lnTo>
                    <a:pt x="807828" y="674709"/>
                  </a:lnTo>
                  <a:lnTo>
                    <a:pt x="807955" y="674515"/>
                  </a:lnTo>
                  <a:lnTo>
                    <a:pt x="808037" y="674321"/>
                  </a:lnTo>
                  <a:lnTo>
                    <a:pt x="808118" y="674192"/>
                  </a:lnTo>
                  <a:lnTo>
                    <a:pt x="808211" y="673998"/>
                  </a:lnTo>
                  <a:lnTo>
                    <a:pt x="808292" y="673804"/>
                  </a:lnTo>
                  <a:lnTo>
                    <a:pt x="808419" y="673674"/>
                  </a:lnTo>
                  <a:lnTo>
                    <a:pt x="808501" y="673480"/>
                  </a:lnTo>
                  <a:lnTo>
                    <a:pt x="808582" y="673286"/>
                  </a:lnTo>
                  <a:lnTo>
                    <a:pt x="808663" y="673144"/>
                  </a:lnTo>
                  <a:lnTo>
                    <a:pt x="808756" y="672963"/>
                  </a:lnTo>
                  <a:lnTo>
                    <a:pt x="808883" y="672769"/>
                  </a:lnTo>
                  <a:lnTo>
                    <a:pt x="808965" y="672588"/>
                  </a:lnTo>
                  <a:lnTo>
                    <a:pt x="809046" y="672446"/>
                  </a:lnTo>
                  <a:lnTo>
                    <a:pt x="809127" y="672252"/>
                  </a:lnTo>
                  <a:lnTo>
                    <a:pt x="809220" y="672071"/>
                  </a:lnTo>
                  <a:lnTo>
                    <a:pt x="809336" y="671928"/>
                  </a:lnTo>
                  <a:lnTo>
                    <a:pt x="809429" y="671734"/>
                  </a:lnTo>
                  <a:lnTo>
                    <a:pt x="809510" y="671553"/>
                  </a:lnTo>
                  <a:lnTo>
                    <a:pt x="809591" y="671359"/>
                  </a:lnTo>
                  <a:lnTo>
                    <a:pt x="809672" y="671217"/>
                  </a:lnTo>
                  <a:lnTo>
                    <a:pt x="809800" y="671036"/>
                  </a:lnTo>
                  <a:lnTo>
                    <a:pt x="809893" y="670842"/>
                  </a:lnTo>
                  <a:lnTo>
                    <a:pt x="809974" y="670700"/>
                  </a:lnTo>
                </a:path>
                <a:path w="925195" h="787400">
                  <a:moveTo>
                    <a:pt x="809974" y="670700"/>
                  </a:moveTo>
                  <a:lnTo>
                    <a:pt x="810055" y="670519"/>
                  </a:lnTo>
                  <a:lnTo>
                    <a:pt x="810136" y="670325"/>
                  </a:lnTo>
                  <a:lnTo>
                    <a:pt x="810264" y="670144"/>
                  </a:lnTo>
                  <a:lnTo>
                    <a:pt x="810345" y="670001"/>
                  </a:lnTo>
                  <a:lnTo>
                    <a:pt x="810438" y="669807"/>
                  </a:lnTo>
                  <a:lnTo>
                    <a:pt x="810519" y="669626"/>
                  </a:lnTo>
                  <a:lnTo>
                    <a:pt x="810600" y="669432"/>
                  </a:lnTo>
                  <a:lnTo>
                    <a:pt x="810728" y="669290"/>
                  </a:lnTo>
                  <a:lnTo>
                    <a:pt x="811192" y="668397"/>
                  </a:lnTo>
                  <a:lnTo>
                    <a:pt x="811273" y="668203"/>
                  </a:lnTo>
                  <a:lnTo>
                    <a:pt x="811354" y="668022"/>
                  </a:lnTo>
                  <a:lnTo>
                    <a:pt x="811447" y="667880"/>
                  </a:lnTo>
                  <a:lnTo>
                    <a:pt x="811528" y="667686"/>
                  </a:lnTo>
                  <a:lnTo>
                    <a:pt x="811656" y="667505"/>
                  </a:lnTo>
                  <a:lnTo>
                    <a:pt x="811737" y="667311"/>
                  </a:lnTo>
                  <a:lnTo>
                    <a:pt x="811818" y="667169"/>
                  </a:lnTo>
                  <a:lnTo>
                    <a:pt x="811911" y="666988"/>
                  </a:lnTo>
                  <a:lnTo>
                    <a:pt x="811992" y="666794"/>
                  </a:lnTo>
                  <a:lnTo>
                    <a:pt x="812120" y="666613"/>
                  </a:lnTo>
                  <a:lnTo>
                    <a:pt x="812201" y="666419"/>
                  </a:lnTo>
                  <a:lnTo>
                    <a:pt x="812282" y="666276"/>
                  </a:lnTo>
                  <a:lnTo>
                    <a:pt x="812363" y="666095"/>
                  </a:lnTo>
                  <a:lnTo>
                    <a:pt x="812456" y="665901"/>
                  </a:lnTo>
                  <a:lnTo>
                    <a:pt x="812584" y="665707"/>
                  </a:lnTo>
                  <a:lnTo>
                    <a:pt x="812665" y="665526"/>
                  </a:lnTo>
                  <a:lnTo>
                    <a:pt x="812746" y="665384"/>
                  </a:lnTo>
                  <a:lnTo>
                    <a:pt x="812827" y="665190"/>
                  </a:lnTo>
                  <a:lnTo>
                    <a:pt x="812920" y="665009"/>
                  </a:lnTo>
                  <a:lnTo>
                    <a:pt x="813036" y="664815"/>
                  </a:lnTo>
                  <a:lnTo>
                    <a:pt x="813129" y="664634"/>
                  </a:lnTo>
                  <a:lnTo>
                    <a:pt x="813210" y="664492"/>
                  </a:lnTo>
                  <a:lnTo>
                    <a:pt x="813291" y="664298"/>
                  </a:lnTo>
                  <a:lnTo>
                    <a:pt x="813373" y="664116"/>
                  </a:lnTo>
                  <a:lnTo>
                    <a:pt x="813500" y="663922"/>
                  </a:lnTo>
                  <a:lnTo>
                    <a:pt x="813593" y="663741"/>
                  </a:lnTo>
                  <a:lnTo>
                    <a:pt x="813674" y="663599"/>
                  </a:lnTo>
                  <a:lnTo>
                    <a:pt x="813755" y="663405"/>
                  </a:lnTo>
                  <a:lnTo>
                    <a:pt x="813837" y="663224"/>
                  </a:lnTo>
                  <a:lnTo>
                    <a:pt x="813964" y="663030"/>
                  </a:lnTo>
                  <a:lnTo>
                    <a:pt x="814045" y="662836"/>
                  </a:lnTo>
                  <a:lnTo>
                    <a:pt x="814138" y="662655"/>
                  </a:lnTo>
                  <a:lnTo>
                    <a:pt x="814219" y="662513"/>
                  </a:lnTo>
                  <a:lnTo>
                    <a:pt x="814301" y="662319"/>
                  </a:lnTo>
                  <a:lnTo>
                    <a:pt x="814428" y="662138"/>
                  </a:lnTo>
                  <a:lnTo>
                    <a:pt x="814892" y="661245"/>
                  </a:lnTo>
                  <a:lnTo>
                    <a:pt x="814973" y="661051"/>
                  </a:lnTo>
                  <a:lnTo>
                    <a:pt x="815055" y="660870"/>
                  </a:lnTo>
                  <a:lnTo>
                    <a:pt x="815147" y="660676"/>
                  </a:lnTo>
                  <a:lnTo>
                    <a:pt x="815229" y="660482"/>
                  </a:lnTo>
                  <a:lnTo>
                    <a:pt x="815356" y="660301"/>
                  </a:lnTo>
                  <a:lnTo>
                    <a:pt x="815438" y="660159"/>
                  </a:lnTo>
                  <a:lnTo>
                    <a:pt x="815519" y="659965"/>
                  </a:lnTo>
                  <a:lnTo>
                    <a:pt x="815612" y="659784"/>
                  </a:lnTo>
                  <a:lnTo>
                    <a:pt x="815693" y="659590"/>
                  </a:lnTo>
                  <a:lnTo>
                    <a:pt x="815820" y="659409"/>
                  </a:lnTo>
                  <a:lnTo>
                    <a:pt x="815902" y="659215"/>
                  </a:lnTo>
                  <a:lnTo>
                    <a:pt x="815983" y="659034"/>
                  </a:lnTo>
                  <a:lnTo>
                    <a:pt x="816064" y="658840"/>
                  </a:lnTo>
                  <a:lnTo>
                    <a:pt x="816157" y="658697"/>
                  </a:lnTo>
                  <a:lnTo>
                    <a:pt x="816284" y="658516"/>
                  </a:lnTo>
                  <a:lnTo>
                    <a:pt x="816366" y="658322"/>
                  </a:lnTo>
                  <a:lnTo>
                    <a:pt x="816447" y="658141"/>
                  </a:lnTo>
                  <a:lnTo>
                    <a:pt x="816528" y="657947"/>
                  </a:lnTo>
                  <a:lnTo>
                    <a:pt x="816621" y="657753"/>
                  </a:lnTo>
                  <a:lnTo>
                    <a:pt x="816737" y="657572"/>
                  </a:lnTo>
                  <a:lnTo>
                    <a:pt x="816830" y="657378"/>
                  </a:lnTo>
                  <a:lnTo>
                    <a:pt x="816911" y="657197"/>
                  </a:lnTo>
                  <a:lnTo>
                    <a:pt x="816992" y="657055"/>
                  </a:lnTo>
                  <a:lnTo>
                    <a:pt x="817073" y="656861"/>
                  </a:lnTo>
                  <a:lnTo>
                    <a:pt x="817201" y="656680"/>
                  </a:lnTo>
                  <a:lnTo>
                    <a:pt x="817294" y="656486"/>
                  </a:lnTo>
                  <a:lnTo>
                    <a:pt x="817375" y="656305"/>
                  </a:lnTo>
                  <a:lnTo>
                    <a:pt x="817456" y="656111"/>
                  </a:lnTo>
                  <a:lnTo>
                    <a:pt x="817537" y="655917"/>
                  </a:lnTo>
                  <a:lnTo>
                    <a:pt x="817665" y="655735"/>
                  </a:lnTo>
                  <a:lnTo>
                    <a:pt x="817746" y="655541"/>
                  </a:lnTo>
                  <a:lnTo>
                    <a:pt x="817839" y="655360"/>
                  </a:lnTo>
                  <a:lnTo>
                    <a:pt x="817920" y="655166"/>
                  </a:lnTo>
                  <a:lnTo>
                    <a:pt x="818001" y="655024"/>
                  </a:lnTo>
                  <a:lnTo>
                    <a:pt x="818129" y="654843"/>
                  </a:lnTo>
                  <a:lnTo>
                    <a:pt x="818210" y="654649"/>
                  </a:lnTo>
                  <a:lnTo>
                    <a:pt x="818291" y="654468"/>
                  </a:lnTo>
                  <a:lnTo>
                    <a:pt x="818384" y="654274"/>
                  </a:lnTo>
                  <a:lnTo>
                    <a:pt x="818465" y="654093"/>
                  </a:lnTo>
                  <a:lnTo>
                    <a:pt x="818593" y="653899"/>
                  </a:lnTo>
                  <a:lnTo>
                    <a:pt x="818674" y="653705"/>
                  </a:lnTo>
                  <a:lnTo>
                    <a:pt x="818755" y="653524"/>
                  </a:lnTo>
                  <a:lnTo>
                    <a:pt x="818848" y="653330"/>
                  </a:lnTo>
                  <a:lnTo>
                    <a:pt x="818929" y="653149"/>
                  </a:lnTo>
                  <a:lnTo>
                    <a:pt x="819057" y="652955"/>
                  </a:lnTo>
                  <a:lnTo>
                    <a:pt x="819138" y="652774"/>
                  </a:lnTo>
                  <a:lnTo>
                    <a:pt x="819219" y="652580"/>
                  </a:lnTo>
                  <a:lnTo>
                    <a:pt x="819312" y="652399"/>
                  </a:lnTo>
                  <a:lnTo>
                    <a:pt x="819393" y="652205"/>
                  </a:lnTo>
                  <a:lnTo>
                    <a:pt x="819521" y="652011"/>
                  </a:lnTo>
                  <a:lnTo>
                    <a:pt x="819602" y="651868"/>
                  </a:lnTo>
                  <a:lnTo>
                    <a:pt x="819683" y="651687"/>
                  </a:lnTo>
                  <a:lnTo>
                    <a:pt x="819764" y="651493"/>
                  </a:lnTo>
                  <a:lnTo>
                    <a:pt x="819857" y="651312"/>
                  </a:lnTo>
                  <a:lnTo>
                    <a:pt x="819985" y="651118"/>
                  </a:lnTo>
                  <a:lnTo>
                    <a:pt x="820066" y="650937"/>
                  </a:lnTo>
                  <a:lnTo>
                    <a:pt x="820147" y="650743"/>
                  </a:lnTo>
                  <a:lnTo>
                    <a:pt x="820228" y="650562"/>
                  </a:lnTo>
                  <a:lnTo>
                    <a:pt x="820321" y="650368"/>
                  </a:lnTo>
                  <a:lnTo>
                    <a:pt x="820437" y="650174"/>
                  </a:lnTo>
                  <a:lnTo>
                    <a:pt x="820530" y="649993"/>
                  </a:lnTo>
                  <a:lnTo>
                    <a:pt x="820611" y="649799"/>
                  </a:lnTo>
                  <a:lnTo>
                    <a:pt x="820692" y="649618"/>
                  </a:lnTo>
                  <a:lnTo>
                    <a:pt x="820774" y="649424"/>
                  </a:lnTo>
                  <a:lnTo>
                    <a:pt x="820901" y="649243"/>
                  </a:lnTo>
                  <a:lnTo>
                    <a:pt x="820994" y="649049"/>
                  </a:lnTo>
                  <a:lnTo>
                    <a:pt x="821075" y="648868"/>
                  </a:lnTo>
                  <a:lnTo>
                    <a:pt x="821156" y="648674"/>
                  </a:lnTo>
                  <a:lnTo>
                    <a:pt x="821238" y="648480"/>
                  </a:lnTo>
                  <a:lnTo>
                    <a:pt x="821365" y="648299"/>
                  </a:lnTo>
                  <a:lnTo>
                    <a:pt x="821446" y="648105"/>
                  </a:lnTo>
                  <a:lnTo>
                    <a:pt x="821539" y="647924"/>
                  </a:lnTo>
                  <a:lnTo>
                    <a:pt x="821620" y="647730"/>
                  </a:lnTo>
                  <a:lnTo>
                    <a:pt x="821702" y="647548"/>
                  </a:lnTo>
                  <a:lnTo>
                    <a:pt x="821829" y="647354"/>
                  </a:lnTo>
                  <a:lnTo>
                    <a:pt x="821910" y="647173"/>
                  </a:lnTo>
                  <a:lnTo>
                    <a:pt x="821992" y="646979"/>
                  </a:lnTo>
                  <a:lnTo>
                    <a:pt x="822084" y="646785"/>
                  </a:lnTo>
                  <a:lnTo>
                    <a:pt x="822166" y="646604"/>
                  </a:lnTo>
                  <a:lnTo>
                    <a:pt x="822293" y="646410"/>
                  </a:lnTo>
                  <a:lnTo>
                    <a:pt x="822374" y="646229"/>
                  </a:lnTo>
                  <a:lnTo>
                    <a:pt x="822456" y="646035"/>
                  </a:lnTo>
                  <a:lnTo>
                    <a:pt x="822548" y="645854"/>
                  </a:lnTo>
                  <a:lnTo>
                    <a:pt x="822630" y="645660"/>
                  </a:lnTo>
                  <a:lnTo>
                    <a:pt x="822757" y="645479"/>
                  </a:lnTo>
                  <a:lnTo>
                    <a:pt x="822838" y="645285"/>
                  </a:lnTo>
                  <a:lnTo>
                    <a:pt x="822920" y="645052"/>
                  </a:lnTo>
                  <a:lnTo>
                    <a:pt x="823012" y="644858"/>
                  </a:lnTo>
                  <a:lnTo>
                    <a:pt x="823094" y="644677"/>
                  </a:lnTo>
                  <a:lnTo>
                    <a:pt x="823221" y="644483"/>
                  </a:lnTo>
                  <a:lnTo>
                    <a:pt x="823302" y="644302"/>
                  </a:lnTo>
                  <a:lnTo>
                    <a:pt x="823384" y="644108"/>
                  </a:lnTo>
                  <a:lnTo>
                    <a:pt x="823465" y="643914"/>
                  </a:lnTo>
                  <a:lnTo>
                    <a:pt x="823558" y="643733"/>
                  </a:lnTo>
                  <a:lnTo>
                    <a:pt x="823685" y="643539"/>
                  </a:lnTo>
                  <a:lnTo>
                    <a:pt x="823766" y="643358"/>
                  </a:lnTo>
                  <a:lnTo>
                    <a:pt x="823848" y="643164"/>
                  </a:lnTo>
                  <a:lnTo>
                    <a:pt x="823929" y="642983"/>
                  </a:lnTo>
                  <a:lnTo>
                    <a:pt x="824022" y="642789"/>
                  </a:lnTo>
                  <a:lnTo>
                    <a:pt x="824138" y="642608"/>
                  </a:lnTo>
                  <a:lnTo>
                    <a:pt x="824230" y="642414"/>
                  </a:lnTo>
                  <a:lnTo>
                    <a:pt x="824312" y="642220"/>
                  </a:lnTo>
                  <a:lnTo>
                    <a:pt x="824393" y="642039"/>
                  </a:lnTo>
                  <a:lnTo>
                    <a:pt x="824474" y="641845"/>
                  </a:lnTo>
                  <a:lnTo>
                    <a:pt x="824602" y="641612"/>
                  </a:lnTo>
                  <a:lnTo>
                    <a:pt x="824694" y="641431"/>
                  </a:lnTo>
                  <a:lnTo>
                    <a:pt x="824776" y="641237"/>
                  </a:lnTo>
                  <a:lnTo>
                    <a:pt x="824857" y="641043"/>
                  </a:lnTo>
                  <a:lnTo>
                    <a:pt x="824938" y="640862"/>
                  </a:lnTo>
                  <a:lnTo>
                    <a:pt x="825066" y="640668"/>
                  </a:lnTo>
                  <a:lnTo>
                    <a:pt x="825147" y="640487"/>
                  </a:lnTo>
                  <a:lnTo>
                    <a:pt x="825240" y="640293"/>
                  </a:lnTo>
                  <a:lnTo>
                    <a:pt x="825321" y="640112"/>
                  </a:lnTo>
                  <a:lnTo>
                    <a:pt x="825402" y="639918"/>
                  </a:lnTo>
                  <a:lnTo>
                    <a:pt x="825530" y="639737"/>
                  </a:lnTo>
                  <a:lnTo>
                    <a:pt x="825611" y="639491"/>
                  </a:lnTo>
                  <a:lnTo>
                    <a:pt x="825692" y="639310"/>
                  </a:lnTo>
                  <a:lnTo>
                    <a:pt x="825785" y="639116"/>
                  </a:lnTo>
                  <a:lnTo>
                    <a:pt x="825866" y="638935"/>
                  </a:lnTo>
                  <a:lnTo>
                    <a:pt x="825994" y="638741"/>
                  </a:lnTo>
                  <a:lnTo>
                    <a:pt x="826075" y="638560"/>
                  </a:lnTo>
                  <a:lnTo>
                    <a:pt x="826156" y="638366"/>
                  </a:lnTo>
                  <a:lnTo>
                    <a:pt x="826249" y="638172"/>
                  </a:lnTo>
                  <a:lnTo>
                    <a:pt x="826330" y="637990"/>
                  </a:lnTo>
                  <a:lnTo>
                    <a:pt x="826458" y="637758"/>
                  </a:lnTo>
                  <a:lnTo>
                    <a:pt x="826539" y="637564"/>
                  </a:lnTo>
                  <a:lnTo>
                    <a:pt x="826620" y="637383"/>
                  </a:lnTo>
                  <a:lnTo>
                    <a:pt x="826701" y="637189"/>
                  </a:lnTo>
                  <a:lnTo>
                    <a:pt x="826794" y="636995"/>
                  </a:lnTo>
                  <a:lnTo>
                    <a:pt x="826922" y="636814"/>
                  </a:lnTo>
                  <a:lnTo>
                    <a:pt x="827003" y="636620"/>
                  </a:lnTo>
                  <a:lnTo>
                    <a:pt x="827084" y="636438"/>
                  </a:lnTo>
                  <a:lnTo>
                    <a:pt x="827165" y="636206"/>
                  </a:lnTo>
                  <a:lnTo>
                    <a:pt x="827258" y="636012"/>
                  </a:lnTo>
                  <a:lnTo>
                    <a:pt x="827386" y="635818"/>
                  </a:lnTo>
                  <a:lnTo>
                    <a:pt x="827467" y="635637"/>
                  </a:lnTo>
                  <a:lnTo>
                    <a:pt x="827548" y="635443"/>
                  </a:lnTo>
                  <a:lnTo>
                    <a:pt x="827629" y="635261"/>
                  </a:lnTo>
                  <a:lnTo>
                    <a:pt x="827722" y="635067"/>
                  </a:lnTo>
                  <a:lnTo>
                    <a:pt x="827838" y="634835"/>
                  </a:lnTo>
                  <a:lnTo>
                    <a:pt x="827931" y="634641"/>
                  </a:lnTo>
                  <a:lnTo>
                    <a:pt x="828012" y="634460"/>
                  </a:lnTo>
                  <a:lnTo>
                    <a:pt x="828093" y="634266"/>
                  </a:lnTo>
                  <a:lnTo>
                    <a:pt x="828174" y="634085"/>
                  </a:lnTo>
                  <a:lnTo>
                    <a:pt x="828302" y="633891"/>
                  </a:lnTo>
                  <a:lnTo>
                    <a:pt x="828395" y="633709"/>
                  </a:lnTo>
                </a:path>
                <a:path w="925195" h="787400">
                  <a:moveTo>
                    <a:pt x="828395" y="633709"/>
                  </a:moveTo>
                  <a:lnTo>
                    <a:pt x="828476" y="633477"/>
                  </a:lnTo>
                  <a:lnTo>
                    <a:pt x="828557" y="633283"/>
                  </a:lnTo>
                  <a:lnTo>
                    <a:pt x="828638" y="633089"/>
                  </a:lnTo>
                  <a:lnTo>
                    <a:pt x="828766" y="632908"/>
                  </a:lnTo>
                  <a:lnTo>
                    <a:pt x="828847" y="632714"/>
                  </a:lnTo>
                  <a:lnTo>
                    <a:pt x="828940" y="632532"/>
                  </a:lnTo>
                  <a:lnTo>
                    <a:pt x="829021" y="632300"/>
                  </a:lnTo>
                  <a:lnTo>
                    <a:pt x="829102" y="632106"/>
                  </a:lnTo>
                  <a:lnTo>
                    <a:pt x="829230" y="631912"/>
                  </a:lnTo>
                  <a:lnTo>
                    <a:pt x="829311" y="631731"/>
                  </a:lnTo>
                  <a:lnTo>
                    <a:pt x="829404" y="631537"/>
                  </a:lnTo>
                  <a:lnTo>
                    <a:pt x="829485" y="631304"/>
                  </a:lnTo>
                  <a:lnTo>
                    <a:pt x="829566" y="631123"/>
                  </a:lnTo>
                  <a:lnTo>
                    <a:pt x="829694" y="630929"/>
                  </a:lnTo>
                  <a:lnTo>
                    <a:pt x="829775" y="630735"/>
                  </a:lnTo>
                  <a:lnTo>
                    <a:pt x="829856" y="630554"/>
                  </a:lnTo>
                  <a:lnTo>
                    <a:pt x="829949" y="630360"/>
                  </a:lnTo>
                  <a:lnTo>
                    <a:pt x="830030" y="630127"/>
                  </a:lnTo>
                  <a:lnTo>
                    <a:pt x="830158" y="629946"/>
                  </a:lnTo>
                  <a:lnTo>
                    <a:pt x="830239" y="629752"/>
                  </a:lnTo>
                  <a:lnTo>
                    <a:pt x="830320" y="629558"/>
                  </a:lnTo>
                  <a:lnTo>
                    <a:pt x="830402" y="629377"/>
                  </a:lnTo>
                  <a:lnTo>
                    <a:pt x="830494" y="629144"/>
                  </a:lnTo>
                  <a:lnTo>
                    <a:pt x="830622" y="628950"/>
                  </a:lnTo>
                  <a:lnTo>
                    <a:pt x="830703" y="628769"/>
                  </a:lnTo>
                  <a:lnTo>
                    <a:pt x="830784" y="628575"/>
                  </a:lnTo>
                  <a:lnTo>
                    <a:pt x="830866" y="628342"/>
                  </a:lnTo>
                  <a:lnTo>
                    <a:pt x="830958" y="628148"/>
                  </a:lnTo>
                  <a:lnTo>
                    <a:pt x="831086" y="627967"/>
                  </a:lnTo>
                  <a:lnTo>
                    <a:pt x="831167" y="627773"/>
                  </a:lnTo>
                  <a:lnTo>
                    <a:pt x="831248" y="627592"/>
                  </a:lnTo>
                  <a:lnTo>
                    <a:pt x="831330" y="627346"/>
                  </a:lnTo>
                  <a:lnTo>
                    <a:pt x="831422" y="627165"/>
                  </a:lnTo>
                  <a:lnTo>
                    <a:pt x="831538" y="626971"/>
                  </a:lnTo>
                  <a:lnTo>
                    <a:pt x="831631" y="626790"/>
                  </a:lnTo>
                  <a:lnTo>
                    <a:pt x="831712" y="626557"/>
                  </a:lnTo>
                  <a:lnTo>
                    <a:pt x="831794" y="626363"/>
                  </a:lnTo>
                  <a:lnTo>
                    <a:pt x="831875" y="626169"/>
                  </a:lnTo>
                  <a:lnTo>
                    <a:pt x="832002" y="625988"/>
                  </a:lnTo>
                  <a:lnTo>
                    <a:pt x="832095" y="625794"/>
                  </a:lnTo>
                  <a:lnTo>
                    <a:pt x="832176" y="625561"/>
                  </a:lnTo>
                  <a:lnTo>
                    <a:pt x="832258" y="625380"/>
                  </a:lnTo>
                  <a:lnTo>
                    <a:pt x="832339" y="625186"/>
                  </a:lnTo>
                  <a:lnTo>
                    <a:pt x="832466" y="624992"/>
                  </a:lnTo>
                  <a:lnTo>
                    <a:pt x="832548" y="624759"/>
                  </a:lnTo>
                  <a:lnTo>
                    <a:pt x="832640" y="624578"/>
                  </a:lnTo>
                  <a:lnTo>
                    <a:pt x="832722" y="624384"/>
                  </a:lnTo>
                  <a:lnTo>
                    <a:pt x="832803" y="624203"/>
                  </a:lnTo>
                  <a:lnTo>
                    <a:pt x="832930" y="623957"/>
                  </a:lnTo>
                  <a:lnTo>
                    <a:pt x="833012" y="623776"/>
                  </a:lnTo>
                  <a:lnTo>
                    <a:pt x="833104" y="623582"/>
                  </a:lnTo>
                  <a:lnTo>
                    <a:pt x="833186" y="623401"/>
                  </a:lnTo>
                  <a:lnTo>
                    <a:pt x="833267" y="623156"/>
                  </a:lnTo>
                  <a:lnTo>
                    <a:pt x="833394" y="622975"/>
                  </a:lnTo>
                  <a:lnTo>
                    <a:pt x="833476" y="622781"/>
                  </a:lnTo>
                  <a:lnTo>
                    <a:pt x="833557" y="622548"/>
                  </a:lnTo>
                  <a:lnTo>
                    <a:pt x="833650" y="622367"/>
                  </a:lnTo>
                  <a:lnTo>
                    <a:pt x="833731" y="622173"/>
                  </a:lnTo>
                  <a:lnTo>
                    <a:pt x="833858" y="621992"/>
                  </a:lnTo>
                  <a:lnTo>
                    <a:pt x="833940" y="621746"/>
                  </a:lnTo>
                  <a:lnTo>
                    <a:pt x="834021" y="621565"/>
                  </a:lnTo>
                  <a:lnTo>
                    <a:pt x="834102" y="621371"/>
                  </a:lnTo>
                  <a:lnTo>
                    <a:pt x="834195" y="621190"/>
                  </a:lnTo>
                  <a:lnTo>
                    <a:pt x="834322" y="620944"/>
                  </a:lnTo>
                  <a:lnTo>
                    <a:pt x="834404" y="620763"/>
                  </a:lnTo>
                  <a:lnTo>
                    <a:pt x="834485" y="620569"/>
                  </a:lnTo>
                  <a:lnTo>
                    <a:pt x="834566" y="620336"/>
                  </a:lnTo>
                  <a:lnTo>
                    <a:pt x="834659" y="620155"/>
                  </a:lnTo>
                  <a:lnTo>
                    <a:pt x="834786" y="619961"/>
                  </a:lnTo>
                  <a:lnTo>
                    <a:pt x="834868" y="619728"/>
                  </a:lnTo>
                  <a:lnTo>
                    <a:pt x="834949" y="619534"/>
                  </a:lnTo>
                  <a:lnTo>
                    <a:pt x="835030" y="619353"/>
                  </a:lnTo>
                  <a:lnTo>
                    <a:pt x="835123" y="619159"/>
                  </a:lnTo>
                  <a:lnTo>
                    <a:pt x="835239" y="618926"/>
                  </a:lnTo>
                  <a:lnTo>
                    <a:pt x="835332" y="618732"/>
                  </a:lnTo>
                  <a:lnTo>
                    <a:pt x="835413" y="618551"/>
                  </a:lnTo>
                  <a:lnTo>
                    <a:pt x="835494" y="618318"/>
                  </a:lnTo>
                  <a:lnTo>
                    <a:pt x="835575" y="618124"/>
                  </a:lnTo>
                  <a:lnTo>
                    <a:pt x="835703" y="617943"/>
                  </a:lnTo>
                  <a:lnTo>
                    <a:pt x="835796" y="617698"/>
                  </a:lnTo>
                  <a:lnTo>
                    <a:pt x="835877" y="617517"/>
                  </a:lnTo>
                  <a:lnTo>
                    <a:pt x="835958" y="617323"/>
                  </a:lnTo>
                  <a:lnTo>
                    <a:pt x="836039" y="617090"/>
                  </a:lnTo>
                  <a:lnTo>
                    <a:pt x="836167" y="616896"/>
                  </a:lnTo>
                  <a:lnTo>
                    <a:pt x="836248" y="616715"/>
                  </a:lnTo>
                  <a:lnTo>
                    <a:pt x="836341" y="616482"/>
                  </a:lnTo>
                  <a:lnTo>
                    <a:pt x="836422" y="616288"/>
                  </a:lnTo>
                  <a:lnTo>
                    <a:pt x="836503" y="616107"/>
                  </a:lnTo>
                  <a:lnTo>
                    <a:pt x="836631" y="615861"/>
                  </a:lnTo>
                  <a:lnTo>
                    <a:pt x="836712" y="615680"/>
                  </a:lnTo>
                  <a:lnTo>
                    <a:pt x="836805" y="615486"/>
                  </a:lnTo>
                  <a:lnTo>
                    <a:pt x="836886" y="615253"/>
                  </a:lnTo>
                  <a:lnTo>
                    <a:pt x="836967" y="615072"/>
                  </a:lnTo>
                  <a:lnTo>
                    <a:pt x="837095" y="614878"/>
                  </a:lnTo>
                  <a:lnTo>
                    <a:pt x="837176" y="614645"/>
                  </a:lnTo>
                  <a:lnTo>
                    <a:pt x="837257" y="614451"/>
                  </a:lnTo>
                  <a:lnTo>
                    <a:pt x="837350" y="614270"/>
                  </a:lnTo>
                  <a:lnTo>
                    <a:pt x="837431" y="614024"/>
                  </a:lnTo>
                  <a:lnTo>
                    <a:pt x="837559" y="613843"/>
                  </a:lnTo>
                  <a:lnTo>
                    <a:pt x="837640" y="613649"/>
                  </a:lnTo>
                  <a:lnTo>
                    <a:pt x="837721" y="613417"/>
                  </a:lnTo>
                  <a:lnTo>
                    <a:pt x="837802" y="613235"/>
                  </a:lnTo>
                  <a:lnTo>
                    <a:pt x="837895" y="613041"/>
                  </a:lnTo>
                  <a:lnTo>
                    <a:pt x="838023" y="612809"/>
                  </a:lnTo>
                  <a:lnTo>
                    <a:pt x="838104" y="612615"/>
                  </a:lnTo>
                  <a:lnTo>
                    <a:pt x="838185" y="612434"/>
                  </a:lnTo>
                  <a:lnTo>
                    <a:pt x="838266" y="612201"/>
                  </a:lnTo>
                  <a:lnTo>
                    <a:pt x="838359" y="612007"/>
                  </a:lnTo>
                  <a:lnTo>
                    <a:pt x="838487" y="611774"/>
                  </a:lnTo>
                  <a:lnTo>
                    <a:pt x="838568" y="611580"/>
                  </a:lnTo>
                  <a:lnTo>
                    <a:pt x="838649" y="611399"/>
                  </a:lnTo>
                  <a:lnTo>
                    <a:pt x="838730" y="611153"/>
                  </a:lnTo>
                  <a:lnTo>
                    <a:pt x="838823" y="610972"/>
                  </a:lnTo>
                  <a:lnTo>
                    <a:pt x="838939" y="610778"/>
                  </a:lnTo>
                  <a:lnTo>
                    <a:pt x="839032" y="610545"/>
                  </a:lnTo>
                  <a:lnTo>
                    <a:pt x="839113" y="610364"/>
                  </a:lnTo>
                  <a:lnTo>
                    <a:pt x="839194" y="610118"/>
                  </a:lnTo>
                  <a:lnTo>
                    <a:pt x="839276" y="609937"/>
                  </a:lnTo>
                  <a:lnTo>
                    <a:pt x="839403" y="609743"/>
                  </a:lnTo>
                  <a:lnTo>
                    <a:pt x="839496" y="609511"/>
                  </a:lnTo>
                  <a:lnTo>
                    <a:pt x="839577" y="609330"/>
                  </a:lnTo>
                  <a:lnTo>
                    <a:pt x="839658" y="609084"/>
                  </a:lnTo>
                  <a:lnTo>
                    <a:pt x="839740" y="608903"/>
                  </a:lnTo>
                  <a:lnTo>
                    <a:pt x="839867" y="608709"/>
                  </a:lnTo>
                  <a:lnTo>
                    <a:pt x="839948" y="608476"/>
                  </a:lnTo>
                  <a:lnTo>
                    <a:pt x="840041" y="608282"/>
                  </a:lnTo>
                  <a:lnTo>
                    <a:pt x="840122" y="608049"/>
                  </a:lnTo>
                  <a:lnTo>
                    <a:pt x="840204" y="607868"/>
                  </a:lnTo>
                  <a:lnTo>
                    <a:pt x="840331" y="607674"/>
                  </a:lnTo>
                  <a:lnTo>
                    <a:pt x="840412" y="607441"/>
                  </a:lnTo>
                  <a:lnTo>
                    <a:pt x="840505" y="607247"/>
                  </a:lnTo>
                  <a:lnTo>
                    <a:pt x="840586" y="607014"/>
                  </a:lnTo>
                  <a:lnTo>
                    <a:pt x="840668" y="606833"/>
                  </a:lnTo>
                  <a:lnTo>
                    <a:pt x="840795" y="606639"/>
                  </a:lnTo>
                  <a:lnTo>
                    <a:pt x="840876" y="606407"/>
                  </a:lnTo>
                  <a:lnTo>
                    <a:pt x="840958" y="606212"/>
                  </a:lnTo>
                  <a:lnTo>
                    <a:pt x="841050" y="605980"/>
                  </a:lnTo>
                  <a:lnTo>
                    <a:pt x="841132" y="605799"/>
                  </a:lnTo>
                  <a:lnTo>
                    <a:pt x="841259" y="605553"/>
                  </a:lnTo>
                  <a:lnTo>
                    <a:pt x="841340" y="605372"/>
                  </a:lnTo>
                  <a:lnTo>
                    <a:pt x="841422" y="605178"/>
                  </a:lnTo>
                  <a:lnTo>
                    <a:pt x="841503" y="604945"/>
                  </a:lnTo>
                  <a:lnTo>
                    <a:pt x="841596" y="604764"/>
                  </a:lnTo>
                  <a:lnTo>
                    <a:pt x="841723" y="604518"/>
                  </a:lnTo>
                  <a:lnTo>
                    <a:pt x="841804" y="604337"/>
                  </a:lnTo>
                  <a:lnTo>
                    <a:pt x="841886" y="604104"/>
                  </a:lnTo>
                  <a:lnTo>
                    <a:pt x="841967" y="603910"/>
                  </a:lnTo>
                  <a:lnTo>
                    <a:pt x="842060" y="603716"/>
                  </a:lnTo>
                  <a:lnTo>
                    <a:pt x="842187" y="603483"/>
                  </a:lnTo>
                  <a:lnTo>
                    <a:pt x="842268" y="603302"/>
                  </a:lnTo>
                  <a:lnTo>
                    <a:pt x="842350" y="603057"/>
                  </a:lnTo>
                  <a:lnTo>
                    <a:pt x="842431" y="602876"/>
                  </a:lnTo>
                  <a:lnTo>
                    <a:pt x="842524" y="602643"/>
                  </a:lnTo>
                  <a:lnTo>
                    <a:pt x="842640" y="602449"/>
                  </a:lnTo>
                  <a:lnTo>
                    <a:pt x="842732" y="602216"/>
                  </a:lnTo>
                  <a:lnTo>
                    <a:pt x="842814" y="602022"/>
                  </a:lnTo>
                  <a:lnTo>
                    <a:pt x="842895" y="601841"/>
                  </a:lnTo>
                  <a:lnTo>
                    <a:pt x="842976" y="601608"/>
                  </a:lnTo>
                  <a:lnTo>
                    <a:pt x="843104" y="601414"/>
                  </a:lnTo>
                  <a:lnTo>
                    <a:pt x="843196" y="601181"/>
                  </a:lnTo>
                  <a:lnTo>
                    <a:pt x="843278" y="600987"/>
                  </a:lnTo>
                  <a:lnTo>
                    <a:pt x="843359" y="600754"/>
                  </a:lnTo>
                  <a:lnTo>
                    <a:pt x="843440" y="600573"/>
                  </a:lnTo>
                  <a:lnTo>
                    <a:pt x="843568" y="600328"/>
                  </a:lnTo>
                  <a:lnTo>
                    <a:pt x="843649" y="600147"/>
                  </a:lnTo>
                  <a:lnTo>
                    <a:pt x="843742" y="599914"/>
                  </a:lnTo>
                  <a:lnTo>
                    <a:pt x="843823" y="599720"/>
                  </a:lnTo>
                  <a:lnTo>
                    <a:pt x="843904" y="599487"/>
                  </a:lnTo>
                  <a:lnTo>
                    <a:pt x="844032" y="599293"/>
                  </a:lnTo>
                  <a:lnTo>
                    <a:pt x="844113" y="599060"/>
                  </a:lnTo>
                  <a:lnTo>
                    <a:pt x="844206" y="598879"/>
                  </a:lnTo>
                  <a:lnTo>
                    <a:pt x="844287" y="598685"/>
                  </a:lnTo>
                  <a:lnTo>
                    <a:pt x="844368" y="598452"/>
                  </a:lnTo>
                  <a:lnTo>
                    <a:pt x="844496" y="598258"/>
                  </a:lnTo>
                  <a:lnTo>
                    <a:pt x="844577" y="598025"/>
                  </a:lnTo>
                  <a:lnTo>
                    <a:pt x="844658" y="597844"/>
                  </a:lnTo>
                  <a:lnTo>
                    <a:pt x="844751" y="597599"/>
                  </a:lnTo>
                  <a:lnTo>
                    <a:pt x="844832" y="597418"/>
                  </a:lnTo>
                  <a:lnTo>
                    <a:pt x="844960" y="597185"/>
                  </a:lnTo>
                  <a:lnTo>
                    <a:pt x="845041" y="596991"/>
                  </a:lnTo>
                  <a:lnTo>
                    <a:pt x="845122" y="596758"/>
                  </a:lnTo>
                  <a:lnTo>
                    <a:pt x="845203" y="596564"/>
                  </a:lnTo>
                  <a:lnTo>
                    <a:pt x="845296" y="596331"/>
                  </a:lnTo>
                  <a:lnTo>
                    <a:pt x="845424" y="596150"/>
                  </a:lnTo>
                  <a:lnTo>
                    <a:pt x="845505" y="595904"/>
                  </a:lnTo>
                  <a:lnTo>
                    <a:pt x="845586" y="595723"/>
                  </a:lnTo>
                  <a:lnTo>
                    <a:pt x="845667" y="595491"/>
                  </a:lnTo>
                  <a:lnTo>
                    <a:pt x="845760" y="595296"/>
                  </a:lnTo>
                  <a:lnTo>
                    <a:pt x="845876" y="595064"/>
                  </a:lnTo>
                  <a:lnTo>
                    <a:pt x="845969" y="594870"/>
                  </a:lnTo>
                  <a:lnTo>
                    <a:pt x="846050" y="594637"/>
                  </a:lnTo>
                  <a:lnTo>
                    <a:pt x="846131" y="594443"/>
                  </a:lnTo>
                  <a:lnTo>
                    <a:pt x="846224" y="594210"/>
                  </a:lnTo>
                  <a:lnTo>
                    <a:pt x="846340" y="593977"/>
                  </a:lnTo>
                  <a:lnTo>
                    <a:pt x="846433" y="593796"/>
                  </a:lnTo>
                  <a:lnTo>
                    <a:pt x="846514" y="593550"/>
                  </a:lnTo>
                  <a:lnTo>
                    <a:pt x="846595" y="593369"/>
                  </a:lnTo>
                  <a:lnTo>
                    <a:pt x="846676" y="593137"/>
                  </a:lnTo>
                  <a:lnTo>
                    <a:pt x="846804" y="592943"/>
                  </a:lnTo>
                </a:path>
                <a:path w="925195" h="787400">
                  <a:moveTo>
                    <a:pt x="846804" y="592943"/>
                  </a:moveTo>
                  <a:lnTo>
                    <a:pt x="846897" y="592710"/>
                  </a:lnTo>
                  <a:lnTo>
                    <a:pt x="846978" y="592516"/>
                  </a:lnTo>
                  <a:lnTo>
                    <a:pt x="847059" y="592283"/>
                  </a:lnTo>
                  <a:lnTo>
                    <a:pt x="847140" y="592102"/>
                  </a:lnTo>
                  <a:lnTo>
                    <a:pt x="847268" y="591856"/>
                  </a:lnTo>
                  <a:lnTo>
                    <a:pt x="847349" y="591675"/>
                  </a:lnTo>
                  <a:lnTo>
                    <a:pt x="847442" y="591442"/>
                  </a:lnTo>
                  <a:lnTo>
                    <a:pt x="847523" y="591248"/>
                  </a:lnTo>
                  <a:lnTo>
                    <a:pt x="847604" y="591015"/>
                  </a:lnTo>
                  <a:lnTo>
                    <a:pt x="847732" y="590821"/>
                  </a:lnTo>
                  <a:lnTo>
                    <a:pt x="847813" y="590589"/>
                  </a:lnTo>
                  <a:lnTo>
                    <a:pt x="847906" y="590356"/>
                  </a:lnTo>
                  <a:lnTo>
                    <a:pt x="847987" y="590162"/>
                  </a:lnTo>
                  <a:lnTo>
                    <a:pt x="848068" y="589929"/>
                  </a:lnTo>
                  <a:lnTo>
                    <a:pt x="848196" y="589748"/>
                  </a:lnTo>
                  <a:lnTo>
                    <a:pt x="848277" y="589502"/>
                  </a:lnTo>
                  <a:lnTo>
                    <a:pt x="848358" y="589321"/>
                  </a:lnTo>
                  <a:lnTo>
                    <a:pt x="848451" y="589088"/>
                  </a:lnTo>
                  <a:lnTo>
                    <a:pt x="848532" y="588894"/>
                  </a:lnTo>
                  <a:lnTo>
                    <a:pt x="848660" y="588662"/>
                  </a:lnTo>
                  <a:lnTo>
                    <a:pt x="848741" y="588429"/>
                  </a:lnTo>
                  <a:lnTo>
                    <a:pt x="848822" y="588235"/>
                  </a:lnTo>
                  <a:lnTo>
                    <a:pt x="848904" y="588002"/>
                  </a:lnTo>
                  <a:lnTo>
                    <a:pt x="848996" y="587808"/>
                  </a:lnTo>
                  <a:lnTo>
                    <a:pt x="849124" y="587575"/>
                  </a:lnTo>
                  <a:lnTo>
                    <a:pt x="849205" y="587394"/>
                  </a:lnTo>
                  <a:lnTo>
                    <a:pt x="849286" y="587148"/>
                  </a:lnTo>
                  <a:lnTo>
                    <a:pt x="849368" y="586915"/>
                  </a:lnTo>
                  <a:lnTo>
                    <a:pt x="849460" y="586734"/>
                  </a:lnTo>
                  <a:lnTo>
                    <a:pt x="849576" y="586489"/>
                  </a:lnTo>
                  <a:lnTo>
                    <a:pt x="849669" y="586308"/>
                  </a:lnTo>
                  <a:lnTo>
                    <a:pt x="849750" y="586075"/>
                  </a:lnTo>
                  <a:lnTo>
                    <a:pt x="849832" y="585881"/>
                  </a:lnTo>
                  <a:lnTo>
                    <a:pt x="849924" y="585648"/>
                  </a:lnTo>
                  <a:lnTo>
                    <a:pt x="850040" y="585415"/>
                  </a:lnTo>
                  <a:lnTo>
                    <a:pt x="850133" y="585221"/>
                  </a:lnTo>
                  <a:lnTo>
                    <a:pt x="850214" y="584988"/>
                  </a:lnTo>
                  <a:lnTo>
                    <a:pt x="850296" y="584794"/>
                  </a:lnTo>
                  <a:lnTo>
                    <a:pt x="850377" y="584562"/>
                  </a:lnTo>
                  <a:lnTo>
                    <a:pt x="850504" y="584329"/>
                  </a:lnTo>
                  <a:lnTo>
                    <a:pt x="850597" y="584135"/>
                  </a:lnTo>
                  <a:lnTo>
                    <a:pt x="850678" y="583902"/>
                  </a:lnTo>
                  <a:lnTo>
                    <a:pt x="850760" y="583721"/>
                  </a:lnTo>
                  <a:lnTo>
                    <a:pt x="850841" y="583488"/>
                  </a:lnTo>
                  <a:lnTo>
                    <a:pt x="850968" y="583242"/>
                  </a:lnTo>
                  <a:lnTo>
                    <a:pt x="851050" y="583061"/>
                  </a:lnTo>
                  <a:lnTo>
                    <a:pt x="851142" y="582828"/>
                  </a:lnTo>
                  <a:lnTo>
                    <a:pt x="851224" y="582634"/>
                  </a:lnTo>
                  <a:lnTo>
                    <a:pt x="851305" y="582402"/>
                  </a:lnTo>
                  <a:lnTo>
                    <a:pt x="851432" y="582169"/>
                  </a:lnTo>
                  <a:lnTo>
                    <a:pt x="851514" y="581975"/>
                  </a:lnTo>
                  <a:lnTo>
                    <a:pt x="851606" y="581742"/>
                  </a:lnTo>
                  <a:lnTo>
                    <a:pt x="851688" y="581548"/>
                  </a:lnTo>
                  <a:lnTo>
                    <a:pt x="851769" y="581315"/>
                  </a:lnTo>
                  <a:lnTo>
                    <a:pt x="851896" y="581082"/>
                  </a:lnTo>
                  <a:lnTo>
                    <a:pt x="851978" y="580888"/>
                  </a:lnTo>
                  <a:lnTo>
                    <a:pt x="852059" y="580656"/>
                  </a:lnTo>
                  <a:lnTo>
                    <a:pt x="852152" y="580423"/>
                  </a:lnTo>
                  <a:lnTo>
                    <a:pt x="852233" y="580229"/>
                  </a:lnTo>
                  <a:lnTo>
                    <a:pt x="852360" y="579996"/>
                  </a:lnTo>
                  <a:lnTo>
                    <a:pt x="852442" y="579815"/>
                  </a:lnTo>
                  <a:lnTo>
                    <a:pt x="852523" y="579569"/>
                  </a:lnTo>
                  <a:lnTo>
                    <a:pt x="852604" y="579336"/>
                  </a:lnTo>
                  <a:lnTo>
                    <a:pt x="852697" y="579155"/>
                  </a:lnTo>
                  <a:lnTo>
                    <a:pt x="852825" y="578923"/>
                  </a:lnTo>
                  <a:lnTo>
                    <a:pt x="852906" y="578677"/>
                  </a:lnTo>
                  <a:lnTo>
                    <a:pt x="852987" y="578496"/>
                  </a:lnTo>
                  <a:lnTo>
                    <a:pt x="853068" y="578263"/>
                  </a:lnTo>
                  <a:lnTo>
                    <a:pt x="853161" y="578069"/>
                  </a:lnTo>
                  <a:lnTo>
                    <a:pt x="853277" y="577836"/>
                  </a:lnTo>
                  <a:lnTo>
                    <a:pt x="853370" y="577603"/>
                  </a:lnTo>
                  <a:lnTo>
                    <a:pt x="853451" y="577409"/>
                  </a:lnTo>
                  <a:lnTo>
                    <a:pt x="853532" y="577176"/>
                  </a:lnTo>
                  <a:lnTo>
                    <a:pt x="853625" y="576944"/>
                  </a:lnTo>
                  <a:lnTo>
                    <a:pt x="853741" y="576750"/>
                  </a:lnTo>
                  <a:lnTo>
                    <a:pt x="853834" y="576517"/>
                  </a:lnTo>
                  <a:lnTo>
                    <a:pt x="853915" y="576284"/>
                  </a:lnTo>
                  <a:lnTo>
                    <a:pt x="853996" y="576090"/>
                  </a:lnTo>
                  <a:lnTo>
                    <a:pt x="854077" y="575857"/>
                  </a:lnTo>
                  <a:lnTo>
                    <a:pt x="854205" y="575624"/>
                  </a:lnTo>
                  <a:lnTo>
                    <a:pt x="854298" y="575430"/>
                  </a:lnTo>
                  <a:lnTo>
                    <a:pt x="854379" y="575198"/>
                  </a:lnTo>
                  <a:lnTo>
                    <a:pt x="854460" y="574965"/>
                  </a:lnTo>
                  <a:lnTo>
                    <a:pt x="854541" y="574771"/>
                  </a:lnTo>
                  <a:lnTo>
                    <a:pt x="854669" y="574538"/>
                  </a:lnTo>
                  <a:lnTo>
                    <a:pt x="854750" y="574305"/>
                  </a:lnTo>
                  <a:lnTo>
                    <a:pt x="854843" y="574111"/>
                  </a:lnTo>
                  <a:lnTo>
                    <a:pt x="854924" y="573878"/>
                  </a:lnTo>
                  <a:lnTo>
                    <a:pt x="855005" y="573646"/>
                  </a:lnTo>
                  <a:lnTo>
                    <a:pt x="855133" y="573452"/>
                  </a:lnTo>
                  <a:lnTo>
                    <a:pt x="855214" y="573219"/>
                  </a:lnTo>
                  <a:lnTo>
                    <a:pt x="855307" y="572986"/>
                  </a:lnTo>
                  <a:lnTo>
                    <a:pt x="855388" y="572792"/>
                  </a:lnTo>
                  <a:lnTo>
                    <a:pt x="855469" y="572559"/>
                  </a:lnTo>
                  <a:lnTo>
                    <a:pt x="855597" y="572326"/>
                  </a:lnTo>
                  <a:lnTo>
                    <a:pt x="855678" y="572132"/>
                  </a:lnTo>
                  <a:lnTo>
                    <a:pt x="855759" y="571900"/>
                  </a:lnTo>
                  <a:lnTo>
                    <a:pt x="855852" y="571667"/>
                  </a:lnTo>
                  <a:lnTo>
                    <a:pt x="855933" y="571473"/>
                  </a:lnTo>
                  <a:lnTo>
                    <a:pt x="856061" y="571240"/>
                  </a:lnTo>
                  <a:lnTo>
                    <a:pt x="856142" y="571007"/>
                  </a:lnTo>
                  <a:lnTo>
                    <a:pt x="856223" y="570826"/>
                  </a:lnTo>
                  <a:lnTo>
                    <a:pt x="856305" y="570580"/>
                  </a:lnTo>
                  <a:lnTo>
                    <a:pt x="856397" y="570347"/>
                  </a:lnTo>
                  <a:lnTo>
                    <a:pt x="856525" y="570166"/>
                  </a:lnTo>
                  <a:lnTo>
                    <a:pt x="856606" y="569921"/>
                  </a:lnTo>
                  <a:lnTo>
                    <a:pt x="856687" y="569688"/>
                  </a:lnTo>
                  <a:lnTo>
                    <a:pt x="856769" y="569455"/>
                  </a:lnTo>
                  <a:lnTo>
                    <a:pt x="856861" y="569261"/>
                  </a:lnTo>
                  <a:lnTo>
                    <a:pt x="856977" y="569028"/>
                  </a:lnTo>
                  <a:lnTo>
                    <a:pt x="857070" y="568795"/>
                  </a:lnTo>
                  <a:lnTo>
                    <a:pt x="857151" y="568601"/>
                  </a:lnTo>
                  <a:lnTo>
                    <a:pt x="857233" y="568369"/>
                  </a:lnTo>
                  <a:lnTo>
                    <a:pt x="857314" y="568136"/>
                  </a:lnTo>
                  <a:lnTo>
                    <a:pt x="857441" y="567955"/>
                  </a:lnTo>
                  <a:lnTo>
                    <a:pt x="857534" y="567709"/>
                  </a:lnTo>
                  <a:lnTo>
                    <a:pt x="857615" y="567476"/>
                  </a:lnTo>
                  <a:lnTo>
                    <a:pt x="857697" y="567243"/>
                  </a:lnTo>
                  <a:lnTo>
                    <a:pt x="857778" y="567049"/>
                  </a:lnTo>
                  <a:lnTo>
                    <a:pt x="857905" y="566817"/>
                  </a:lnTo>
                  <a:lnTo>
                    <a:pt x="857998" y="566584"/>
                  </a:lnTo>
                  <a:lnTo>
                    <a:pt x="858079" y="566390"/>
                  </a:lnTo>
                  <a:lnTo>
                    <a:pt x="858161" y="566157"/>
                  </a:lnTo>
                  <a:lnTo>
                    <a:pt x="858242" y="565924"/>
                  </a:lnTo>
                  <a:lnTo>
                    <a:pt x="858369" y="565691"/>
                  </a:lnTo>
                  <a:lnTo>
                    <a:pt x="858451" y="565497"/>
                  </a:lnTo>
                  <a:lnTo>
                    <a:pt x="858543" y="565265"/>
                  </a:lnTo>
                  <a:lnTo>
                    <a:pt x="858625" y="565032"/>
                  </a:lnTo>
                  <a:lnTo>
                    <a:pt x="858706" y="564799"/>
                  </a:lnTo>
                  <a:lnTo>
                    <a:pt x="858833" y="564605"/>
                  </a:lnTo>
                  <a:lnTo>
                    <a:pt x="858915" y="564372"/>
                  </a:lnTo>
                  <a:lnTo>
                    <a:pt x="859007" y="564139"/>
                  </a:lnTo>
                  <a:lnTo>
                    <a:pt x="859089" y="563945"/>
                  </a:lnTo>
                  <a:lnTo>
                    <a:pt x="859170" y="563713"/>
                  </a:lnTo>
                  <a:lnTo>
                    <a:pt x="859297" y="563480"/>
                  </a:lnTo>
                  <a:lnTo>
                    <a:pt x="859379" y="563247"/>
                  </a:lnTo>
                  <a:lnTo>
                    <a:pt x="859460" y="563053"/>
                  </a:lnTo>
                  <a:lnTo>
                    <a:pt x="859553" y="562820"/>
                  </a:lnTo>
                  <a:lnTo>
                    <a:pt x="859634" y="562587"/>
                  </a:lnTo>
                  <a:lnTo>
                    <a:pt x="859761" y="562342"/>
                  </a:lnTo>
                  <a:lnTo>
                    <a:pt x="859843" y="562160"/>
                  </a:lnTo>
                  <a:lnTo>
                    <a:pt x="859924" y="561928"/>
                  </a:lnTo>
                  <a:lnTo>
                    <a:pt x="860005" y="561695"/>
                  </a:lnTo>
                  <a:lnTo>
                    <a:pt x="860098" y="561449"/>
                  </a:lnTo>
                  <a:lnTo>
                    <a:pt x="860225" y="561268"/>
                  </a:lnTo>
                  <a:lnTo>
                    <a:pt x="860307" y="561035"/>
                  </a:lnTo>
                  <a:lnTo>
                    <a:pt x="860388" y="560790"/>
                  </a:lnTo>
                  <a:lnTo>
                    <a:pt x="860469" y="560557"/>
                  </a:lnTo>
                  <a:lnTo>
                    <a:pt x="860562" y="560376"/>
                  </a:lnTo>
                  <a:lnTo>
                    <a:pt x="860678" y="560130"/>
                  </a:lnTo>
                  <a:lnTo>
                    <a:pt x="860771" y="559897"/>
                  </a:lnTo>
                  <a:lnTo>
                    <a:pt x="860852" y="559664"/>
                  </a:lnTo>
                  <a:lnTo>
                    <a:pt x="860933" y="559470"/>
                  </a:lnTo>
                  <a:lnTo>
                    <a:pt x="861014" y="559237"/>
                  </a:lnTo>
                  <a:lnTo>
                    <a:pt x="861142" y="559005"/>
                  </a:lnTo>
                  <a:lnTo>
                    <a:pt x="861235" y="558772"/>
                  </a:lnTo>
                  <a:lnTo>
                    <a:pt x="861316" y="558539"/>
                  </a:lnTo>
                  <a:lnTo>
                    <a:pt x="861397" y="558345"/>
                  </a:lnTo>
                  <a:lnTo>
                    <a:pt x="861478" y="558112"/>
                  </a:lnTo>
                  <a:lnTo>
                    <a:pt x="861606" y="557879"/>
                  </a:lnTo>
                  <a:lnTo>
                    <a:pt x="861699" y="557647"/>
                  </a:lnTo>
                  <a:lnTo>
                    <a:pt x="861780" y="557453"/>
                  </a:lnTo>
                  <a:lnTo>
                    <a:pt x="861861" y="557220"/>
                  </a:lnTo>
                  <a:lnTo>
                    <a:pt x="861942" y="556987"/>
                  </a:lnTo>
                  <a:lnTo>
                    <a:pt x="862070" y="556741"/>
                  </a:lnTo>
                  <a:lnTo>
                    <a:pt x="862151" y="556560"/>
                  </a:lnTo>
                  <a:lnTo>
                    <a:pt x="862244" y="556327"/>
                  </a:lnTo>
                  <a:lnTo>
                    <a:pt x="862325" y="556082"/>
                  </a:lnTo>
                  <a:lnTo>
                    <a:pt x="862406" y="555849"/>
                  </a:lnTo>
                  <a:lnTo>
                    <a:pt x="862870" y="554724"/>
                  </a:lnTo>
                  <a:lnTo>
                    <a:pt x="862998" y="554491"/>
                  </a:lnTo>
                  <a:lnTo>
                    <a:pt x="863079" y="554297"/>
                  </a:lnTo>
                  <a:lnTo>
                    <a:pt x="863160" y="554064"/>
                  </a:lnTo>
                  <a:lnTo>
                    <a:pt x="863253" y="553831"/>
                  </a:lnTo>
                  <a:lnTo>
                    <a:pt x="863334" y="553598"/>
                  </a:lnTo>
                  <a:lnTo>
                    <a:pt x="863462" y="553353"/>
                  </a:lnTo>
                  <a:lnTo>
                    <a:pt x="863543" y="553172"/>
                  </a:lnTo>
                  <a:lnTo>
                    <a:pt x="863624" y="552939"/>
                  </a:lnTo>
                  <a:lnTo>
                    <a:pt x="863717" y="552693"/>
                  </a:lnTo>
                  <a:lnTo>
                    <a:pt x="863798" y="552460"/>
                  </a:lnTo>
                  <a:lnTo>
                    <a:pt x="863926" y="552227"/>
                  </a:lnTo>
                  <a:lnTo>
                    <a:pt x="864007" y="552033"/>
                  </a:lnTo>
                  <a:lnTo>
                    <a:pt x="864088" y="551801"/>
                  </a:lnTo>
                  <a:lnTo>
                    <a:pt x="864169" y="551568"/>
                  </a:lnTo>
                  <a:lnTo>
                    <a:pt x="864262" y="551335"/>
                  </a:lnTo>
                  <a:lnTo>
                    <a:pt x="864378" y="551102"/>
                  </a:lnTo>
                  <a:lnTo>
                    <a:pt x="864471" y="550908"/>
                  </a:lnTo>
                  <a:lnTo>
                    <a:pt x="864552" y="550675"/>
                  </a:lnTo>
                  <a:lnTo>
                    <a:pt x="864633" y="550443"/>
                  </a:lnTo>
                  <a:lnTo>
                    <a:pt x="864715" y="550210"/>
                  </a:lnTo>
                  <a:lnTo>
                    <a:pt x="864842" y="549964"/>
                  </a:lnTo>
                  <a:lnTo>
                    <a:pt x="864935" y="549731"/>
                  </a:lnTo>
                  <a:lnTo>
                    <a:pt x="865016" y="549550"/>
                  </a:lnTo>
                  <a:lnTo>
                    <a:pt x="865097" y="549304"/>
                  </a:lnTo>
                  <a:lnTo>
                    <a:pt x="865179" y="549072"/>
                  </a:lnTo>
                </a:path>
                <a:path w="925195" h="787400">
                  <a:moveTo>
                    <a:pt x="865179" y="549072"/>
                  </a:moveTo>
                  <a:lnTo>
                    <a:pt x="865306" y="548839"/>
                  </a:lnTo>
                  <a:lnTo>
                    <a:pt x="865399" y="548606"/>
                  </a:lnTo>
                  <a:lnTo>
                    <a:pt x="865480" y="548412"/>
                  </a:lnTo>
                  <a:lnTo>
                    <a:pt x="865561" y="548179"/>
                  </a:lnTo>
                  <a:lnTo>
                    <a:pt x="865643" y="547946"/>
                  </a:lnTo>
                  <a:lnTo>
                    <a:pt x="865770" y="547714"/>
                  </a:lnTo>
                  <a:lnTo>
                    <a:pt x="865851" y="547468"/>
                  </a:lnTo>
                  <a:lnTo>
                    <a:pt x="865944" y="547235"/>
                  </a:lnTo>
                  <a:lnTo>
                    <a:pt x="866025" y="547054"/>
                  </a:lnTo>
                  <a:lnTo>
                    <a:pt x="866107" y="546808"/>
                  </a:lnTo>
                  <a:lnTo>
                    <a:pt x="866234" y="546575"/>
                  </a:lnTo>
                  <a:lnTo>
                    <a:pt x="866315" y="546343"/>
                  </a:lnTo>
                  <a:lnTo>
                    <a:pt x="866408" y="546110"/>
                  </a:lnTo>
                  <a:lnTo>
                    <a:pt x="866489" y="545877"/>
                  </a:lnTo>
                  <a:lnTo>
                    <a:pt x="866571" y="545631"/>
                  </a:lnTo>
                  <a:lnTo>
                    <a:pt x="866698" y="545450"/>
                  </a:lnTo>
                  <a:lnTo>
                    <a:pt x="866779" y="545217"/>
                  </a:lnTo>
                  <a:lnTo>
                    <a:pt x="866861" y="544985"/>
                  </a:lnTo>
                  <a:lnTo>
                    <a:pt x="866953" y="544739"/>
                  </a:lnTo>
                  <a:lnTo>
                    <a:pt x="867035" y="544506"/>
                  </a:lnTo>
                  <a:lnTo>
                    <a:pt x="867162" y="544273"/>
                  </a:lnTo>
                  <a:lnTo>
                    <a:pt x="867243" y="544079"/>
                  </a:lnTo>
                  <a:lnTo>
                    <a:pt x="867325" y="543846"/>
                  </a:lnTo>
                  <a:lnTo>
                    <a:pt x="867417" y="543614"/>
                  </a:lnTo>
                  <a:lnTo>
                    <a:pt x="867499" y="543381"/>
                  </a:lnTo>
                  <a:lnTo>
                    <a:pt x="867626" y="543148"/>
                  </a:lnTo>
                  <a:lnTo>
                    <a:pt x="867707" y="542902"/>
                  </a:lnTo>
                  <a:lnTo>
                    <a:pt x="867789" y="542669"/>
                  </a:lnTo>
                  <a:lnTo>
                    <a:pt x="867870" y="542488"/>
                  </a:lnTo>
                  <a:lnTo>
                    <a:pt x="867963" y="542243"/>
                  </a:lnTo>
                  <a:lnTo>
                    <a:pt x="868415" y="541066"/>
                  </a:lnTo>
                  <a:lnTo>
                    <a:pt x="868543" y="540833"/>
                  </a:lnTo>
                  <a:lnTo>
                    <a:pt x="868635" y="540652"/>
                  </a:lnTo>
                  <a:lnTo>
                    <a:pt x="868717" y="540419"/>
                  </a:lnTo>
                  <a:lnTo>
                    <a:pt x="868798" y="540173"/>
                  </a:lnTo>
                  <a:lnTo>
                    <a:pt x="868879" y="539940"/>
                  </a:lnTo>
                  <a:lnTo>
                    <a:pt x="869007" y="539708"/>
                  </a:lnTo>
                  <a:lnTo>
                    <a:pt x="869099" y="539475"/>
                  </a:lnTo>
                  <a:lnTo>
                    <a:pt x="869181" y="539242"/>
                  </a:lnTo>
                  <a:lnTo>
                    <a:pt x="869262" y="538996"/>
                  </a:lnTo>
                  <a:lnTo>
                    <a:pt x="869343" y="538815"/>
                  </a:lnTo>
                  <a:lnTo>
                    <a:pt x="869471" y="538582"/>
                  </a:lnTo>
                  <a:lnTo>
                    <a:pt x="869552" y="538337"/>
                  </a:lnTo>
                  <a:lnTo>
                    <a:pt x="869645" y="538104"/>
                  </a:lnTo>
                  <a:lnTo>
                    <a:pt x="869726" y="537871"/>
                  </a:lnTo>
                  <a:lnTo>
                    <a:pt x="869807" y="537638"/>
                  </a:lnTo>
                  <a:lnTo>
                    <a:pt x="869935" y="537405"/>
                  </a:lnTo>
                  <a:lnTo>
                    <a:pt x="870016" y="537160"/>
                  </a:lnTo>
                  <a:lnTo>
                    <a:pt x="870109" y="536927"/>
                  </a:lnTo>
                  <a:lnTo>
                    <a:pt x="870190" y="536746"/>
                  </a:lnTo>
                  <a:lnTo>
                    <a:pt x="870271" y="536500"/>
                  </a:lnTo>
                  <a:lnTo>
                    <a:pt x="870399" y="536267"/>
                  </a:lnTo>
                  <a:lnTo>
                    <a:pt x="870480" y="536035"/>
                  </a:lnTo>
                  <a:lnTo>
                    <a:pt x="870561" y="535802"/>
                  </a:lnTo>
                  <a:lnTo>
                    <a:pt x="870654" y="535569"/>
                  </a:lnTo>
                  <a:lnTo>
                    <a:pt x="870735" y="535323"/>
                  </a:lnTo>
                  <a:lnTo>
                    <a:pt x="870863" y="535090"/>
                  </a:lnTo>
                  <a:lnTo>
                    <a:pt x="870944" y="534858"/>
                  </a:lnTo>
                  <a:lnTo>
                    <a:pt x="871025" y="534676"/>
                  </a:lnTo>
                  <a:lnTo>
                    <a:pt x="871118" y="534431"/>
                  </a:lnTo>
                  <a:lnTo>
                    <a:pt x="871199" y="534198"/>
                  </a:lnTo>
                  <a:lnTo>
                    <a:pt x="871327" y="533965"/>
                  </a:lnTo>
                  <a:lnTo>
                    <a:pt x="871408" y="533732"/>
                  </a:lnTo>
                  <a:lnTo>
                    <a:pt x="871489" y="533500"/>
                  </a:lnTo>
                  <a:lnTo>
                    <a:pt x="871570" y="533254"/>
                  </a:lnTo>
                  <a:lnTo>
                    <a:pt x="871663" y="533021"/>
                  </a:lnTo>
                  <a:lnTo>
                    <a:pt x="871779" y="532788"/>
                  </a:lnTo>
                  <a:lnTo>
                    <a:pt x="871872" y="532555"/>
                  </a:lnTo>
                  <a:lnTo>
                    <a:pt x="871953" y="532323"/>
                  </a:lnTo>
                  <a:lnTo>
                    <a:pt x="872034" y="532129"/>
                  </a:lnTo>
                  <a:lnTo>
                    <a:pt x="872115" y="531896"/>
                  </a:lnTo>
                  <a:lnTo>
                    <a:pt x="872243" y="531663"/>
                  </a:lnTo>
                  <a:lnTo>
                    <a:pt x="872336" y="531417"/>
                  </a:lnTo>
                  <a:lnTo>
                    <a:pt x="872417" y="531184"/>
                  </a:lnTo>
                  <a:lnTo>
                    <a:pt x="872498" y="530952"/>
                  </a:lnTo>
                  <a:lnTo>
                    <a:pt x="872579" y="530719"/>
                  </a:lnTo>
                  <a:lnTo>
                    <a:pt x="872707" y="530486"/>
                  </a:lnTo>
                  <a:lnTo>
                    <a:pt x="872800" y="530240"/>
                  </a:lnTo>
                  <a:lnTo>
                    <a:pt x="872881" y="530007"/>
                  </a:lnTo>
                  <a:lnTo>
                    <a:pt x="872962" y="529775"/>
                  </a:lnTo>
                  <a:lnTo>
                    <a:pt x="873043" y="529542"/>
                  </a:lnTo>
                  <a:lnTo>
                    <a:pt x="873171" y="529309"/>
                  </a:lnTo>
                  <a:lnTo>
                    <a:pt x="873252" y="529063"/>
                  </a:lnTo>
                  <a:lnTo>
                    <a:pt x="873345" y="528882"/>
                  </a:lnTo>
                  <a:lnTo>
                    <a:pt x="873426" y="528649"/>
                  </a:lnTo>
                  <a:lnTo>
                    <a:pt x="873507" y="528404"/>
                  </a:lnTo>
                  <a:lnTo>
                    <a:pt x="873635" y="528171"/>
                  </a:lnTo>
                  <a:lnTo>
                    <a:pt x="873716" y="527938"/>
                  </a:lnTo>
                  <a:lnTo>
                    <a:pt x="873809" y="527705"/>
                  </a:lnTo>
                  <a:lnTo>
                    <a:pt x="873890" y="527472"/>
                  </a:lnTo>
                  <a:lnTo>
                    <a:pt x="873971" y="527240"/>
                  </a:lnTo>
                  <a:lnTo>
                    <a:pt x="874099" y="526994"/>
                  </a:lnTo>
                  <a:lnTo>
                    <a:pt x="874180" y="526761"/>
                  </a:lnTo>
                  <a:lnTo>
                    <a:pt x="874261" y="526528"/>
                  </a:lnTo>
                  <a:lnTo>
                    <a:pt x="874354" y="526295"/>
                  </a:lnTo>
                  <a:lnTo>
                    <a:pt x="874435" y="526063"/>
                  </a:lnTo>
                  <a:lnTo>
                    <a:pt x="874563" y="525817"/>
                  </a:lnTo>
                  <a:lnTo>
                    <a:pt x="874644" y="525584"/>
                  </a:lnTo>
                  <a:lnTo>
                    <a:pt x="874725" y="525351"/>
                  </a:lnTo>
                  <a:lnTo>
                    <a:pt x="874818" y="525119"/>
                  </a:lnTo>
                  <a:lnTo>
                    <a:pt x="874899" y="524925"/>
                  </a:lnTo>
                  <a:lnTo>
                    <a:pt x="875027" y="524692"/>
                  </a:lnTo>
                  <a:lnTo>
                    <a:pt x="875108" y="524459"/>
                  </a:lnTo>
                  <a:lnTo>
                    <a:pt x="875189" y="524226"/>
                  </a:lnTo>
                  <a:lnTo>
                    <a:pt x="875271" y="523980"/>
                  </a:lnTo>
                  <a:lnTo>
                    <a:pt x="875363" y="523748"/>
                  </a:lnTo>
                  <a:lnTo>
                    <a:pt x="875479" y="523515"/>
                  </a:lnTo>
                  <a:lnTo>
                    <a:pt x="875572" y="523282"/>
                  </a:lnTo>
                  <a:lnTo>
                    <a:pt x="875653" y="523049"/>
                  </a:lnTo>
                  <a:lnTo>
                    <a:pt x="875735" y="522803"/>
                  </a:lnTo>
                  <a:lnTo>
                    <a:pt x="875816" y="522571"/>
                  </a:lnTo>
                  <a:lnTo>
                    <a:pt x="875943" y="522338"/>
                  </a:lnTo>
                  <a:lnTo>
                    <a:pt x="876036" y="522105"/>
                  </a:lnTo>
                  <a:lnTo>
                    <a:pt x="876117" y="521872"/>
                  </a:lnTo>
                  <a:lnTo>
                    <a:pt x="876199" y="521626"/>
                  </a:lnTo>
                  <a:lnTo>
                    <a:pt x="876280" y="521394"/>
                  </a:lnTo>
                  <a:lnTo>
                    <a:pt x="876407" y="521161"/>
                  </a:lnTo>
                  <a:lnTo>
                    <a:pt x="876489" y="520928"/>
                  </a:lnTo>
                  <a:lnTo>
                    <a:pt x="876581" y="520695"/>
                  </a:lnTo>
                  <a:lnTo>
                    <a:pt x="876663" y="520449"/>
                  </a:lnTo>
                  <a:lnTo>
                    <a:pt x="876744" y="520217"/>
                  </a:lnTo>
                  <a:lnTo>
                    <a:pt x="876871" y="519984"/>
                  </a:lnTo>
                  <a:lnTo>
                    <a:pt x="876953" y="519751"/>
                  </a:lnTo>
                  <a:lnTo>
                    <a:pt x="877045" y="519518"/>
                  </a:lnTo>
                  <a:lnTo>
                    <a:pt x="877127" y="519273"/>
                  </a:lnTo>
                  <a:lnTo>
                    <a:pt x="877208" y="519040"/>
                  </a:lnTo>
                  <a:lnTo>
                    <a:pt x="877335" y="518807"/>
                  </a:lnTo>
                  <a:lnTo>
                    <a:pt x="877417" y="518574"/>
                  </a:lnTo>
                  <a:lnTo>
                    <a:pt x="877509" y="518341"/>
                  </a:lnTo>
                  <a:lnTo>
                    <a:pt x="877591" y="518096"/>
                  </a:lnTo>
                  <a:lnTo>
                    <a:pt x="877672" y="517914"/>
                  </a:lnTo>
                  <a:lnTo>
                    <a:pt x="877799" y="517682"/>
                  </a:lnTo>
                  <a:lnTo>
                    <a:pt x="877881" y="517449"/>
                  </a:lnTo>
                  <a:lnTo>
                    <a:pt x="877962" y="517203"/>
                  </a:lnTo>
                  <a:lnTo>
                    <a:pt x="878055" y="516970"/>
                  </a:lnTo>
                  <a:lnTo>
                    <a:pt x="878136" y="516738"/>
                  </a:lnTo>
                  <a:lnTo>
                    <a:pt x="878263" y="516505"/>
                  </a:lnTo>
                  <a:lnTo>
                    <a:pt x="878345" y="516272"/>
                  </a:lnTo>
                  <a:lnTo>
                    <a:pt x="878426" y="516026"/>
                  </a:lnTo>
                  <a:lnTo>
                    <a:pt x="878519" y="515793"/>
                  </a:lnTo>
                  <a:lnTo>
                    <a:pt x="878600" y="515561"/>
                  </a:lnTo>
                  <a:lnTo>
                    <a:pt x="878727" y="515328"/>
                  </a:lnTo>
                  <a:lnTo>
                    <a:pt x="878809" y="515095"/>
                  </a:lnTo>
                  <a:lnTo>
                    <a:pt x="878890" y="514849"/>
                  </a:lnTo>
                  <a:lnTo>
                    <a:pt x="878971" y="514616"/>
                  </a:lnTo>
                  <a:lnTo>
                    <a:pt x="879064" y="514384"/>
                  </a:lnTo>
                  <a:lnTo>
                    <a:pt x="879180" y="514151"/>
                  </a:lnTo>
                  <a:lnTo>
                    <a:pt x="879273" y="513918"/>
                  </a:lnTo>
                  <a:lnTo>
                    <a:pt x="879354" y="513672"/>
                  </a:lnTo>
                  <a:lnTo>
                    <a:pt x="879435" y="513439"/>
                  </a:lnTo>
                  <a:lnTo>
                    <a:pt x="879516" y="513207"/>
                  </a:lnTo>
                  <a:lnTo>
                    <a:pt x="879644" y="512974"/>
                  </a:lnTo>
                  <a:lnTo>
                    <a:pt x="879737" y="512741"/>
                  </a:lnTo>
                  <a:lnTo>
                    <a:pt x="879818" y="512495"/>
                  </a:lnTo>
                  <a:lnTo>
                    <a:pt x="879899" y="512262"/>
                  </a:lnTo>
                  <a:lnTo>
                    <a:pt x="879980" y="512030"/>
                  </a:lnTo>
                  <a:lnTo>
                    <a:pt x="880108" y="511797"/>
                  </a:lnTo>
                  <a:lnTo>
                    <a:pt x="880189" y="511564"/>
                  </a:lnTo>
                  <a:lnTo>
                    <a:pt x="880282" y="511318"/>
                  </a:lnTo>
                  <a:lnTo>
                    <a:pt x="880363" y="511086"/>
                  </a:lnTo>
                  <a:lnTo>
                    <a:pt x="880444" y="510853"/>
                  </a:lnTo>
                  <a:lnTo>
                    <a:pt x="880572" y="510620"/>
                  </a:lnTo>
                  <a:lnTo>
                    <a:pt x="880653" y="510387"/>
                  </a:lnTo>
                  <a:lnTo>
                    <a:pt x="880746" y="510103"/>
                  </a:lnTo>
                  <a:lnTo>
                    <a:pt x="880827" y="509870"/>
                  </a:lnTo>
                  <a:lnTo>
                    <a:pt x="880908" y="509624"/>
                  </a:lnTo>
                  <a:lnTo>
                    <a:pt x="881036" y="509391"/>
                  </a:lnTo>
                  <a:lnTo>
                    <a:pt x="881117" y="509158"/>
                  </a:lnTo>
                  <a:lnTo>
                    <a:pt x="881210" y="508926"/>
                  </a:lnTo>
                  <a:lnTo>
                    <a:pt x="881291" y="508693"/>
                  </a:lnTo>
                  <a:lnTo>
                    <a:pt x="881372" y="508447"/>
                  </a:lnTo>
                  <a:lnTo>
                    <a:pt x="881500" y="508214"/>
                  </a:lnTo>
                  <a:lnTo>
                    <a:pt x="881581" y="507981"/>
                  </a:lnTo>
                  <a:lnTo>
                    <a:pt x="881662" y="507749"/>
                  </a:lnTo>
                  <a:lnTo>
                    <a:pt x="881755" y="507516"/>
                  </a:lnTo>
                  <a:lnTo>
                    <a:pt x="881836" y="507270"/>
                  </a:lnTo>
                  <a:lnTo>
                    <a:pt x="881964" y="507037"/>
                  </a:lnTo>
                  <a:lnTo>
                    <a:pt x="882045" y="506804"/>
                  </a:lnTo>
                  <a:lnTo>
                    <a:pt x="882126" y="506572"/>
                  </a:lnTo>
                  <a:lnTo>
                    <a:pt x="882219" y="506339"/>
                  </a:lnTo>
                  <a:lnTo>
                    <a:pt x="882300" y="506093"/>
                  </a:lnTo>
                  <a:lnTo>
                    <a:pt x="882428" y="505860"/>
                  </a:lnTo>
                  <a:lnTo>
                    <a:pt x="882509" y="505628"/>
                  </a:lnTo>
                  <a:lnTo>
                    <a:pt x="882590" y="505395"/>
                  </a:lnTo>
                  <a:lnTo>
                    <a:pt x="882671" y="505162"/>
                  </a:lnTo>
                  <a:lnTo>
                    <a:pt x="882764" y="504916"/>
                  </a:lnTo>
                  <a:lnTo>
                    <a:pt x="882892" y="504683"/>
                  </a:lnTo>
                  <a:lnTo>
                    <a:pt x="882973" y="504451"/>
                  </a:lnTo>
                  <a:lnTo>
                    <a:pt x="883054" y="504218"/>
                  </a:lnTo>
                  <a:lnTo>
                    <a:pt x="883135" y="503985"/>
                  </a:lnTo>
                  <a:lnTo>
                    <a:pt x="883263" y="503739"/>
                  </a:lnTo>
                  <a:lnTo>
                    <a:pt x="883344" y="503506"/>
                  </a:lnTo>
                  <a:lnTo>
                    <a:pt x="883437" y="503274"/>
                  </a:lnTo>
                  <a:lnTo>
                    <a:pt x="883518" y="503041"/>
                  </a:lnTo>
                  <a:lnTo>
                    <a:pt x="883599" y="502808"/>
                  </a:lnTo>
                </a:path>
                <a:path w="925195" h="787400">
                  <a:moveTo>
                    <a:pt x="883599" y="502808"/>
                  </a:moveTo>
                  <a:lnTo>
                    <a:pt x="883727" y="502523"/>
                  </a:lnTo>
                  <a:lnTo>
                    <a:pt x="883808" y="502291"/>
                  </a:lnTo>
                  <a:lnTo>
                    <a:pt x="883889" y="502045"/>
                  </a:lnTo>
                  <a:lnTo>
                    <a:pt x="883982" y="501812"/>
                  </a:lnTo>
                  <a:lnTo>
                    <a:pt x="884063" y="501579"/>
                  </a:lnTo>
                  <a:lnTo>
                    <a:pt x="884191" y="501346"/>
                  </a:lnTo>
                  <a:lnTo>
                    <a:pt x="884272" y="501114"/>
                  </a:lnTo>
                  <a:lnTo>
                    <a:pt x="884353" y="500868"/>
                  </a:lnTo>
                  <a:lnTo>
                    <a:pt x="884446" y="500635"/>
                  </a:lnTo>
                  <a:lnTo>
                    <a:pt x="884527" y="500402"/>
                  </a:lnTo>
                  <a:lnTo>
                    <a:pt x="884655" y="500170"/>
                  </a:lnTo>
                  <a:lnTo>
                    <a:pt x="884736" y="499937"/>
                  </a:lnTo>
                  <a:lnTo>
                    <a:pt x="884817" y="499691"/>
                  </a:lnTo>
                  <a:lnTo>
                    <a:pt x="884910" y="499458"/>
                  </a:lnTo>
                  <a:lnTo>
                    <a:pt x="884991" y="499225"/>
                  </a:lnTo>
                  <a:lnTo>
                    <a:pt x="885119" y="498993"/>
                  </a:lnTo>
                  <a:lnTo>
                    <a:pt x="885200" y="498760"/>
                  </a:lnTo>
                  <a:lnTo>
                    <a:pt x="885281" y="498527"/>
                  </a:lnTo>
                  <a:lnTo>
                    <a:pt x="885363" y="498242"/>
                  </a:lnTo>
                  <a:lnTo>
                    <a:pt x="885455" y="497997"/>
                  </a:lnTo>
                  <a:lnTo>
                    <a:pt x="885583" y="497764"/>
                  </a:lnTo>
                  <a:lnTo>
                    <a:pt x="885664" y="497531"/>
                  </a:lnTo>
                  <a:lnTo>
                    <a:pt x="885745" y="497298"/>
                  </a:lnTo>
                  <a:lnTo>
                    <a:pt x="885827" y="497065"/>
                  </a:lnTo>
                  <a:lnTo>
                    <a:pt x="885919" y="496820"/>
                  </a:lnTo>
                  <a:lnTo>
                    <a:pt x="886035" y="496587"/>
                  </a:lnTo>
                  <a:lnTo>
                    <a:pt x="886128" y="496354"/>
                  </a:lnTo>
                  <a:lnTo>
                    <a:pt x="886209" y="496121"/>
                  </a:lnTo>
                  <a:lnTo>
                    <a:pt x="886291" y="495888"/>
                  </a:lnTo>
                  <a:lnTo>
                    <a:pt x="886372" y="495656"/>
                  </a:lnTo>
                  <a:lnTo>
                    <a:pt x="886499" y="495410"/>
                  </a:lnTo>
                  <a:lnTo>
                    <a:pt x="886592" y="495177"/>
                  </a:lnTo>
                  <a:lnTo>
                    <a:pt x="886673" y="494893"/>
                  </a:lnTo>
                  <a:lnTo>
                    <a:pt x="886755" y="494660"/>
                  </a:lnTo>
                  <a:lnTo>
                    <a:pt x="886836" y="494427"/>
                  </a:lnTo>
                  <a:lnTo>
                    <a:pt x="886963" y="494194"/>
                  </a:lnTo>
                  <a:lnTo>
                    <a:pt x="887045" y="493948"/>
                  </a:lnTo>
                  <a:lnTo>
                    <a:pt x="887137" y="493716"/>
                  </a:lnTo>
                  <a:lnTo>
                    <a:pt x="887219" y="493483"/>
                  </a:lnTo>
                  <a:lnTo>
                    <a:pt x="887300" y="493250"/>
                  </a:lnTo>
                  <a:lnTo>
                    <a:pt x="887427" y="493017"/>
                  </a:lnTo>
                  <a:lnTo>
                    <a:pt x="887509" y="492784"/>
                  </a:lnTo>
                  <a:lnTo>
                    <a:pt x="887590" y="492539"/>
                  </a:lnTo>
                  <a:lnTo>
                    <a:pt x="887683" y="492306"/>
                  </a:lnTo>
                  <a:lnTo>
                    <a:pt x="887764" y="492073"/>
                  </a:lnTo>
                  <a:lnTo>
                    <a:pt x="887891" y="491789"/>
                  </a:lnTo>
                  <a:lnTo>
                    <a:pt x="887973" y="491556"/>
                  </a:lnTo>
                  <a:lnTo>
                    <a:pt x="888054" y="491323"/>
                  </a:lnTo>
                  <a:lnTo>
                    <a:pt x="888147" y="491077"/>
                  </a:lnTo>
                  <a:lnTo>
                    <a:pt x="888228" y="490844"/>
                  </a:lnTo>
                  <a:lnTo>
                    <a:pt x="888355" y="490612"/>
                  </a:lnTo>
                  <a:lnTo>
                    <a:pt x="888437" y="490379"/>
                  </a:lnTo>
                  <a:lnTo>
                    <a:pt x="888518" y="490146"/>
                  </a:lnTo>
                  <a:lnTo>
                    <a:pt x="888611" y="489913"/>
                  </a:lnTo>
                  <a:lnTo>
                    <a:pt x="888692" y="489667"/>
                  </a:lnTo>
                  <a:lnTo>
                    <a:pt x="888819" y="489435"/>
                  </a:lnTo>
                  <a:lnTo>
                    <a:pt x="888901" y="489150"/>
                  </a:lnTo>
                  <a:lnTo>
                    <a:pt x="888982" y="488917"/>
                  </a:lnTo>
                  <a:lnTo>
                    <a:pt x="889063" y="488684"/>
                  </a:lnTo>
                  <a:lnTo>
                    <a:pt x="889156" y="488452"/>
                  </a:lnTo>
                  <a:lnTo>
                    <a:pt x="889283" y="488206"/>
                  </a:lnTo>
                  <a:lnTo>
                    <a:pt x="889365" y="487973"/>
                  </a:lnTo>
                  <a:lnTo>
                    <a:pt x="889446" y="487740"/>
                  </a:lnTo>
                  <a:lnTo>
                    <a:pt x="889527" y="487507"/>
                  </a:lnTo>
                  <a:lnTo>
                    <a:pt x="889620" y="487275"/>
                  </a:lnTo>
                  <a:lnTo>
                    <a:pt x="889736" y="487042"/>
                  </a:lnTo>
                  <a:lnTo>
                    <a:pt x="889829" y="486757"/>
                  </a:lnTo>
                  <a:lnTo>
                    <a:pt x="889910" y="486512"/>
                  </a:lnTo>
                  <a:lnTo>
                    <a:pt x="889991" y="486279"/>
                  </a:lnTo>
                  <a:lnTo>
                    <a:pt x="890072" y="486046"/>
                  </a:lnTo>
                  <a:lnTo>
                    <a:pt x="890200" y="485813"/>
                  </a:lnTo>
                  <a:lnTo>
                    <a:pt x="890293" y="485580"/>
                  </a:lnTo>
                  <a:lnTo>
                    <a:pt x="890374" y="485335"/>
                  </a:lnTo>
                  <a:lnTo>
                    <a:pt x="890455" y="485102"/>
                  </a:lnTo>
                  <a:lnTo>
                    <a:pt x="890536" y="484869"/>
                  </a:lnTo>
                  <a:lnTo>
                    <a:pt x="890664" y="484584"/>
                  </a:lnTo>
                  <a:lnTo>
                    <a:pt x="890745" y="484352"/>
                  </a:lnTo>
                  <a:lnTo>
                    <a:pt x="890838" y="484119"/>
                  </a:lnTo>
                  <a:lnTo>
                    <a:pt x="890919" y="483886"/>
                  </a:lnTo>
                  <a:lnTo>
                    <a:pt x="891000" y="483640"/>
                  </a:lnTo>
                  <a:lnTo>
                    <a:pt x="891128" y="483408"/>
                  </a:lnTo>
                  <a:lnTo>
                    <a:pt x="891209" y="483175"/>
                  </a:lnTo>
                  <a:lnTo>
                    <a:pt x="891290" y="482942"/>
                  </a:lnTo>
                  <a:lnTo>
                    <a:pt x="891383" y="482709"/>
                  </a:lnTo>
                  <a:lnTo>
                    <a:pt x="891464" y="482425"/>
                  </a:lnTo>
                  <a:lnTo>
                    <a:pt x="891592" y="482192"/>
                  </a:lnTo>
                  <a:lnTo>
                    <a:pt x="891673" y="481946"/>
                  </a:lnTo>
                  <a:lnTo>
                    <a:pt x="891754" y="481713"/>
                  </a:lnTo>
                  <a:lnTo>
                    <a:pt x="891847" y="481480"/>
                  </a:lnTo>
                  <a:lnTo>
                    <a:pt x="891928" y="481248"/>
                  </a:lnTo>
                  <a:lnTo>
                    <a:pt x="892056" y="481015"/>
                  </a:lnTo>
                  <a:lnTo>
                    <a:pt x="892137" y="480769"/>
                  </a:lnTo>
                  <a:lnTo>
                    <a:pt x="892218" y="480497"/>
                  </a:lnTo>
                  <a:lnTo>
                    <a:pt x="892311" y="480252"/>
                  </a:lnTo>
                  <a:lnTo>
                    <a:pt x="892392" y="480019"/>
                  </a:lnTo>
                  <a:lnTo>
                    <a:pt x="892520" y="479786"/>
                  </a:lnTo>
                  <a:lnTo>
                    <a:pt x="892601" y="479553"/>
                  </a:lnTo>
                  <a:lnTo>
                    <a:pt x="892682" y="479320"/>
                  </a:lnTo>
                  <a:lnTo>
                    <a:pt x="892764" y="479075"/>
                  </a:lnTo>
                  <a:lnTo>
                    <a:pt x="892856" y="478842"/>
                  </a:lnTo>
                  <a:lnTo>
                    <a:pt x="892984" y="478557"/>
                  </a:lnTo>
                  <a:lnTo>
                    <a:pt x="893065" y="478325"/>
                  </a:lnTo>
                  <a:lnTo>
                    <a:pt x="893146" y="478092"/>
                  </a:lnTo>
                  <a:lnTo>
                    <a:pt x="893228" y="477859"/>
                  </a:lnTo>
                  <a:lnTo>
                    <a:pt x="893320" y="477626"/>
                  </a:lnTo>
                  <a:lnTo>
                    <a:pt x="893436" y="477380"/>
                  </a:lnTo>
                  <a:lnTo>
                    <a:pt x="893529" y="477148"/>
                  </a:lnTo>
                  <a:lnTo>
                    <a:pt x="893610" y="476915"/>
                  </a:lnTo>
                  <a:lnTo>
                    <a:pt x="893692" y="476630"/>
                  </a:lnTo>
                  <a:lnTo>
                    <a:pt x="893773" y="476397"/>
                  </a:lnTo>
                  <a:lnTo>
                    <a:pt x="893900" y="476165"/>
                  </a:lnTo>
                  <a:lnTo>
                    <a:pt x="893993" y="475932"/>
                  </a:lnTo>
                  <a:lnTo>
                    <a:pt x="894074" y="475686"/>
                  </a:lnTo>
                  <a:lnTo>
                    <a:pt x="894156" y="475453"/>
                  </a:lnTo>
                  <a:lnTo>
                    <a:pt x="894237" y="475221"/>
                  </a:lnTo>
                  <a:lnTo>
                    <a:pt x="894364" y="474936"/>
                  </a:lnTo>
                  <a:lnTo>
                    <a:pt x="894446" y="474703"/>
                  </a:lnTo>
                  <a:lnTo>
                    <a:pt x="894538" y="474470"/>
                  </a:lnTo>
                  <a:lnTo>
                    <a:pt x="894620" y="474238"/>
                  </a:lnTo>
                  <a:lnTo>
                    <a:pt x="894701" y="473992"/>
                  </a:lnTo>
                  <a:lnTo>
                    <a:pt x="894828" y="473759"/>
                  </a:lnTo>
                  <a:lnTo>
                    <a:pt x="894910" y="473526"/>
                  </a:lnTo>
                  <a:lnTo>
                    <a:pt x="894991" y="473242"/>
                  </a:lnTo>
                  <a:lnTo>
                    <a:pt x="895084" y="473009"/>
                  </a:lnTo>
                  <a:lnTo>
                    <a:pt x="895165" y="472776"/>
                  </a:lnTo>
                  <a:lnTo>
                    <a:pt x="895292" y="472543"/>
                  </a:lnTo>
                  <a:lnTo>
                    <a:pt x="895374" y="472298"/>
                  </a:lnTo>
                  <a:lnTo>
                    <a:pt x="895455" y="472065"/>
                  </a:lnTo>
                  <a:lnTo>
                    <a:pt x="895548" y="471832"/>
                  </a:lnTo>
                  <a:lnTo>
                    <a:pt x="895629" y="471547"/>
                  </a:lnTo>
                  <a:lnTo>
                    <a:pt x="895756" y="471315"/>
                  </a:lnTo>
                  <a:lnTo>
                    <a:pt x="895838" y="471082"/>
                  </a:lnTo>
                  <a:lnTo>
                    <a:pt x="895919" y="470849"/>
                  </a:lnTo>
                  <a:lnTo>
                    <a:pt x="896012" y="470603"/>
                  </a:lnTo>
                  <a:lnTo>
                    <a:pt x="896093" y="470370"/>
                  </a:lnTo>
                  <a:lnTo>
                    <a:pt x="896220" y="470138"/>
                  </a:lnTo>
                  <a:lnTo>
                    <a:pt x="896302" y="469853"/>
                  </a:lnTo>
                  <a:lnTo>
                    <a:pt x="896383" y="469620"/>
                  </a:lnTo>
                  <a:lnTo>
                    <a:pt x="896464" y="469387"/>
                  </a:lnTo>
                  <a:lnTo>
                    <a:pt x="896557" y="469155"/>
                  </a:lnTo>
                  <a:lnTo>
                    <a:pt x="896684" y="468909"/>
                  </a:lnTo>
                  <a:lnTo>
                    <a:pt x="896766" y="468676"/>
                  </a:lnTo>
                  <a:lnTo>
                    <a:pt x="896847" y="468392"/>
                  </a:lnTo>
                  <a:lnTo>
                    <a:pt x="896928" y="468159"/>
                  </a:lnTo>
                  <a:lnTo>
                    <a:pt x="897021" y="467926"/>
                  </a:lnTo>
                  <a:lnTo>
                    <a:pt x="897137" y="467693"/>
                  </a:lnTo>
                  <a:lnTo>
                    <a:pt x="897230" y="467460"/>
                  </a:lnTo>
                  <a:lnTo>
                    <a:pt x="897311" y="467215"/>
                  </a:lnTo>
                  <a:lnTo>
                    <a:pt x="897392" y="466982"/>
                  </a:lnTo>
                  <a:lnTo>
                    <a:pt x="897473" y="466697"/>
                  </a:lnTo>
                  <a:lnTo>
                    <a:pt x="897937" y="465520"/>
                  </a:lnTo>
                  <a:lnTo>
                    <a:pt x="898065" y="465236"/>
                  </a:lnTo>
                  <a:lnTo>
                    <a:pt x="898146" y="465003"/>
                  </a:lnTo>
                  <a:lnTo>
                    <a:pt x="898239" y="464770"/>
                  </a:lnTo>
                  <a:lnTo>
                    <a:pt x="898320" y="464537"/>
                  </a:lnTo>
                  <a:lnTo>
                    <a:pt x="898401" y="464305"/>
                  </a:lnTo>
                  <a:lnTo>
                    <a:pt x="898529" y="464072"/>
                  </a:lnTo>
                  <a:lnTo>
                    <a:pt x="898610" y="463787"/>
                  </a:lnTo>
                  <a:lnTo>
                    <a:pt x="898691" y="463541"/>
                  </a:lnTo>
                  <a:lnTo>
                    <a:pt x="898784" y="463309"/>
                  </a:lnTo>
                  <a:lnTo>
                    <a:pt x="898865" y="463076"/>
                  </a:lnTo>
                  <a:lnTo>
                    <a:pt x="898993" y="462843"/>
                  </a:lnTo>
                  <a:lnTo>
                    <a:pt x="899074" y="462610"/>
                  </a:lnTo>
                  <a:lnTo>
                    <a:pt x="899155" y="462326"/>
                  </a:lnTo>
                  <a:lnTo>
                    <a:pt x="899248" y="462093"/>
                  </a:lnTo>
                  <a:lnTo>
                    <a:pt x="899329" y="461847"/>
                  </a:lnTo>
                  <a:lnTo>
                    <a:pt x="899457" y="461614"/>
                  </a:lnTo>
                  <a:lnTo>
                    <a:pt x="899538" y="461382"/>
                  </a:lnTo>
                  <a:lnTo>
                    <a:pt x="899619" y="461097"/>
                  </a:lnTo>
                  <a:lnTo>
                    <a:pt x="899712" y="460864"/>
                  </a:lnTo>
                  <a:lnTo>
                    <a:pt x="899793" y="460631"/>
                  </a:lnTo>
                  <a:lnTo>
                    <a:pt x="899921" y="460399"/>
                  </a:lnTo>
                  <a:lnTo>
                    <a:pt x="900002" y="460153"/>
                  </a:lnTo>
                  <a:lnTo>
                    <a:pt x="900083" y="459920"/>
                  </a:lnTo>
                  <a:lnTo>
                    <a:pt x="900164" y="459635"/>
                  </a:lnTo>
                  <a:lnTo>
                    <a:pt x="900257" y="459403"/>
                  </a:lnTo>
                  <a:lnTo>
                    <a:pt x="900385" y="459170"/>
                  </a:lnTo>
                  <a:lnTo>
                    <a:pt x="900466" y="458937"/>
                  </a:lnTo>
                  <a:lnTo>
                    <a:pt x="900547" y="458704"/>
                  </a:lnTo>
                  <a:lnTo>
                    <a:pt x="900628" y="458459"/>
                  </a:lnTo>
                  <a:lnTo>
                    <a:pt x="900721" y="458187"/>
                  </a:lnTo>
                  <a:lnTo>
                    <a:pt x="900837" y="457941"/>
                  </a:lnTo>
                  <a:lnTo>
                    <a:pt x="900930" y="457708"/>
                  </a:lnTo>
                  <a:lnTo>
                    <a:pt x="901011" y="457476"/>
                  </a:lnTo>
                  <a:lnTo>
                    <a:pt x="901092" y="457243"/>
                  </a:lnTo>
                  <a:lnTo>
                    <a:pt x="901174" y="456958"/>
                  </a:lnTo>
                  <a:lnTo>
                    <a:pt x="901301" y="456725"/>
                  </a:lnTo>
                  <a:lnTo>
                    <a:pt x="901394" y="456493"/>
                  </a:lnTo>
                  <a:lnTo>
                    <a:pt x="901475" y="456247"/>
                  </a:lnTo>
                  <a:lnTo>
                    <a:pt x="901556" y="456014"/>
                  </a:lnTo>
                  <a:lnTo>
                    <a:pt x="901638" y="455730"/>
                  </a:lnTo>
                  <a:lnTo>
                    <a:pt x="901765" y="455497"/>
                  </a:lnTo>
                  <a:lnTo>
                    <a:pt x="901846" y="455264"/>
                  </a:lnTo>
                  <a:lnTo>
                    <a:pt x="901939" y="455031"/>
                  </a:lnTo>
                  <a:lnTo>
                    <a:pt x="902020" y="454798"/>
                  </a:lnTo>
                </a:path>
                <a:path w="925195" h="787400">
                  <a:moveTo>
                    <a:pt x="902020" y="454798"/>
                  </a:moveTo>
                  <a:lnTo>
                    <a:pt x="902102" y="454553"/>
                  </a:lnTo>
                  <a:lnTo>
                    <a:pt x="902229" y="454281"/>
                  </a:lnTo>
                  <a:lnTo>
                    <a:pt x="902310" y="454035"/>
                  </a:lnTo>
                  <a:lnTo>
                    <a:pt x="902392" y="453802"/>
                  </a:lnTo>
                  <a:lnTo>
                    <a:pt x="902484" y="453570"/>
                  </a:lnTo>
                  <a:lnTo>
                    <a:pt x="902566" y="453337"/>
                  </a:lnTo>
                  <a:lnTo>
                    <a:pt x="902693" y="453052"/>
                  </a:lnTo>
                  <a:lnTo>
                    <a:pt x="902774" y="452819"/>
                  </a:lnTo>
                  <a:lnTo>
                    <a:pt x="902856" y="452587"/>
                  </a:lnTo>
                  <a:lnTo>
                    <a:pt x="902948" y="452341"/>
                  </a:lnTo>
                  <a:lnTo>
                    <a:pt x="903030" y="452108"/>
                  </a:lnTo>
                  <a:lnTo>
                    <a:pt x="903157" y="451824"/>
                  </a:lnTo>
                  <a:lnTo>
                    <a:pt x="903238" y="451591"/>
                  </a:lnTo>
                  <a:lnTo>
                    <a:pt x="903320" y="451358"/>
                  </a:lnTo>
                  <a:lnTo>
                    <a:pt x="903412" y="451125"/>
                  </a:lnTo>
                  <a:lnTo>
                    <a:pt x="903494" y="450879"/>
                  </a:lnTo>
                  <a:lnTo>
                    <a:pt x="903621" y="450608"/>
                  </a:lnTo>
                  <a:lnTo>
                    <a:pt x="903702" y="450362"/>
                  </a:lnTo>
                  <a:lnTo>
                    <a:pt x="903784" y="450129"/>
                  </a:lnTo>
                  <a:lnTo>
                    <a:pt x="903865" y="449896"/>
                  </a:lnTo>
                  <a:lnTo>
                    <a:pt x="903958" y="449664"/>
                  </a:lnTo>
                  <a:lnTo>
                    <a:pt x="904085" y="449379"/>
                  </a:lnTo>
                  <a:lnTo>
                    <a:pt x="904166" y="449146"/>
                  </a:lnTo>
                  <a:lnTo>
                    <a:pt x="904248" y="448913"/>
                  </a:lnTo>
                  <a:lnTo>
                    <a:pt x="904329" y="448668"/>
                  </a:lnTo>
                  <a:lnTo>
                    <a:pt x="904422" y="448435"/>
                  </a:lnTo>
                  <a:lnTo>
                    <a:pt x="904538" y="448150"/>
                  </a:lnTo>
                  <a:lnTo>
                    <a:pt x="904630" y="447918"/>
                  </a:lnTo>
                  <a:lnTo>
                    <a:pt x="904712" y="447685"/>
                  </a:lnTo>
                  <a:lnTo>
                    <a:pt x="904793" y="447452"/>
                  </a:lnTo>
                  <a:lnTo>
                    <a:pt x="904874" y="447219"/>
                  </a:lnTo>
                  <a:lnTo>
                    <a:pt x="905002" y="446935"/>
                  </a:lnTo>
                  <a:lnTo>
                    <a:pt x="905094" y="446702"/>
                  </a:lnTo>
                  <a:lnTo>
                    <a:pt x="905176" y="446456"/>
                  </a:lnTo>
                  <a:lnTo>
                    <a:pt x="905257" y="446223"/>
                  </a:lnTo>
                  <a:lnTo>
                    <a:pt x="905338" y="445990"/>
                  </a:lnTo>
                  <a:lnTo>
                    <a:pt x="905466" y="445706"/>
                  </a:lnTo>
                  <a:lnTo>
                    <a:pt x="905547" y="445473"/>
                  </a:lnTo>
                  <a:lnTo>
                    <a:pt x="905640" y="445240"/>
                  </a:lnTo>
                  <a:lnTo>
                    <a:pt x="905721" y="445008"/>
                  </a:lnTo>
                  <a:lnTo>
                    <a:pt x="905802" y="444762"/>
                  </a:lnTo>
                  <a:lnTo>
                    <a:pt x="905930" y="444490"/>
                  </a:lnTo>
                  <a:lnTo>
                    <a:pt x="906011" y="444244"/>
                  </a:lnTo>
                  <a:lnTo>
                    <a:pt x="906092" y="444012"/>
                  </a:lnTo>
                  <a:lnTo>
                    <a:pt x="906185" y="443779"/>
                  </a:lnTo>
                  <a:lnTo>
                    <a:pt x="906266" y="443546"/>
                  </a:lnTo>
                  <a:lnTo>
                    <a:pt x="906394" y="443261"/>
                  </a:lnTo>
                  <a:lnTo>
                    <a:pt x="906475" y="443029"/>
                  </a:lnTo>
                  <a:lnTo>
                    <a:pt x="906556" y="442796"/>
                  </a:lnTo>
                  <a:lnTo>
                    <a:pt x="906649" y="442550"/>
                  </a:lnTo>
                  <a:lnTo>
                    <a:pt x="906730" y="442266"/>
                  </a:lnTo>
                  <a:lnTo>
                    <a:pt x="906858" y="442033"/>
                  </a:lnTo>
                  <a:lnTo>
                    <a:pt x="906939" y="441800"/>
                  </a:lnTo>
                  <a:lnTo>
                    <a:pt x="907020" y="441567"/>
                  </a:lnTo>
                  <a:lnTo>
                    <a:pt x="907101" y="441334"/>
                  </a:lnTo>
                  <a:lnTo>
                    <a:pt x="907194" y="441050"/>
                  </a:lnTo>
                  <a:lnTo>
                    <a:pt x="907322" y="440817"/>
                  </a:lnTo>
                  <a:lnTo>
                    <a:pt x="907403" y="440571"/>
                  </a:lnTo>
                  <a:lnTo>
                    <a:pt x="907484" y="440338"/>
                  </a:lnTo>
                  <a:lnTo>
                    <a:pt x="907565" y="440106"/>
                  </a:lnTo>
                  <a:lnTo>
                    <a:pt x="907658" y="439821"/>
                  </a:lnTo>
                  <a:lnTo>
                    <a:pt x="907786" y="439588"/>
                  </a:lnTo>
                  <a:lnTo>
                    <a:pt x="907867" y="439356"/>
                  </a:lnTo>
                  <a:lnTo>
                    <a:pt x="907948" y="439123"/>
                  </a:lnTo>
                  <a:lnTo>
                    <a:pt x="908029" y="438838"/>
                  </a:lnTo>
                  <a:lnTo>
                    <a:pt x="908122" y="438605"/>
                  </a:lnTo>
                  <a:lnTo>
                    <a:pt x="908238" y="438360"/>
                  </a:lnTo>
                  <a:lnTo>
                    <a:pt x="908331" y="438127"/>
                  </a:lnTo>
                  <a:lnTo>
                    <a:pt x="908412" y="437894"/>
                  </a:lnTo>
                  <a:lnTo>
                    <a:pt x="908493" y="437609"/>
                  </a:lnTo>
                  <a:lnTo>
                    <a:pt x="908574" y="437377"/>
                  </a:lnTo>
                  <a:lnTo>
                    <a:pt x="908702" y="437144"/>
                  </a:lnTo>
                  <a:lnTo>
                    <a:pt x="908795" y="436911"/>
                  </a:lnTo>
                  <a:lnTo>
                    <a:pt x="908876" y="436627"/>
                  </a:lnTo>
                  <a:lnTo>
                    <a:pt x="908957" y="436394"/>
                  </a:lnTo>
                  <a:lnTo>
                    <a:pt x="909038" y="436148"/>
                  </a:lnTo>
                  <a:lnTo>
                    <a:pt x="909166" y="435915"/>
                  </a:lnTo>
                  <a:lnTo>
                    <a:pt x="909247" y="435682"/>
                  </a:lnTo>
                  <a:lnTo>
                    <a:pt x="909340" y="435398"/>
                  </a:lnTo>
                  <a:lnTo>
                    <a:pt x="909421" y="435165"/>
                  </a:lnTo>
                  <a:lnTo>
                    <a:pt x="909502" y="434932"/>
                  </a:lnTo>
                  <a:lnTo>
                    <a:pt x="909630" y="434699"/>
                  </a:lnTo>
                  <a:lnTo>
                    <a:pt x="909711" y="434415"/>
                  </a:lnTo>
                  <a:lnTo>
                    <a:pt x="909792" y="434182"/>
                  </a:lnTo>
                  <a:lnTo>
                    <a:pt x="909885" y="433936"/>
                  </a:lnTo>
                  <a:lnTo>
                    <a:pt x="909966" y="433704"/>
                  </a:lnTo>
                  <a:lnTo>
                    <a:pt x="910094" y="433471"/>
                  </a:lnTo>
                  <a:lnTo>
                    <a:pt x="910175" y="433186"/>
                  </a:lnTo>
                  <a:lnTo>
                    <a:pt x="910256" y="432953"/>
                  </a:lnTo>
                  <a:lnTo>
                    <a:pt x="910349" y="432721"/>
                  </a:lnTo>
                  <a:lnTo>
                    <a:pt x="910430" y="432488"/>
                  </a:lnTo>
                  <a:lnTo>
                    <a:pt x="910558" y="432203"/>
                  </a:lnTo>
                  <a:lnTo>
                    <a:pt x="910639" y="431957"/>
                  </a:lnTo>
                  <a:lnTo>
                    <a:pt x="910720" y="431725"/>
                  </a:lnTo>
                  <a:lnTo>
                    <a:pt x="910802" y="431492"/>
                  </a:lnTo>
                  <a:lnTo>
                    <a:pt x="910894" y="431259"/>
                  </a:lnTo>
                  <a:lnTo>
                    <a:pt x="911022" y="430975"/>
                  </a:lnTo>
                  <a:lnTo>
                    <a:pt x="911103" y="430742"/>
                  </a:lnTo>
                  <a:lnTo>
                    <a:pt x="911184" y="430509"/>
                  </a:lnTo>
                  <a:lnTo>
                    <a:pt x="911266" y="430263"/>
                  </a:lnTo>
                  <a:lnTo>
                    <a:pt x="911358" y="429992"/>
                  </a:lnTo>
                  <a:lnTo>
                    <a:pt x="911486" y="429746"/>
                  </a:lnTo>
                  <a:lnTo>
                    <a:pt x="911567" y="429513"/>
                  </a:lnTo>
                  <a:lnTo>
                    <a:pt x="911648" y="429280"/>
                  </a:lnTo>
                  <a:lnTo>
                    <a:pt x="911730" y="428996"/>
                  </a:lnTo>
                  <a:lnTo>
                    <a:pt x="911822" y="428763"/>
                  </a:lnTo>
                  <a:lnTo>
                    <a:pt x="911938" y="428530"/>
                  </a:lnTo>
                  <a:lnTo>
                    <a:pt x="912031" y="428297"/>
                  </a:lnTo>
                  <a:lnTo>
                    <a:pt x="912112" y="428052"/>
                  </a:lnTo>
                  <a:lnTo>
                    <a:pt x="912194" y="427780"/>
                  </a:lnTo>
                  <a:lnTo>
                    <a:pt x="912275" y="427534"/>
                  </a:lnTo>
                  <a:lnTo>
                    <a:pt x="912402" y="427301"/>
                  </a:lnTo>
                  <a:lnTo>
                    <a:pt x="912495" y="427069"/>
                  </a:lnTo>
                  <a:lnTo>
                    <a:pt x="912576" y="426784"/>
                  </a:lnTo>
                  <a:lnTo>
                    <a:pt x="912658" y="426551"/>
                  </a:lnTo>
                  <a:lnTo>
                    <a:pt x="912739" y="426318"/>
                  </a:lnTo>
                  <a:lnTo>
                    <a:pt x="912866" y="426086"/>
                  </a:lnTo>
                  <a:lnTo>
                    <a:pt x="912948" y="425801"/>
                  </a:lnTo>
                  <a:lnTo>
                    <a:pt x="913040" y="425568"/>
                  </a:lnTo>
                  <a:lnTo>
                    <a:pt x="913122" y="425323"/>
                  </a:lnTo>
                  <a:lnTo>
                    <a:pt x="913203" y="425090"/>
                  </a:lnTo>
                  <a:lnTo>
                    <a:pt x="913330" y="424805"/>
                  </a:lnTo>
                  <a:lnTo>
                    <a:pt x="913412" y="424572"/>
                  </a:lnTo>
                  <a:lnTo>
                    <a:pt x="913504" y="424340"/>
                  </a:lnTo>
                  <a:lnTo>
                    <a:pt x="913586" y="424107"/>
                  </a:lnTo>
                  <a:lnTo>
                    <a:pt x="913667" y="423874"/>
                  </a:lnTo>
                  <a:lnTo>
                    <a:pt x="913794" y="423589"/>
                  </a:lnTo>
                  <a:lnTo>
                    <a:pt x="913876" y="423344"/>
                  </a:lnTo>
                  <a:lnTo>
                    <a:pt x="913957" y="423111"/>
                  </a:lnTo>
                  <a:lnTo>
                    <a:pt x="914050" y="422878"/>
                  </a:lnTo>
                  <a:lnTo>
                    <a:pt x="914131" y="422594"/>
                  </a:lnTo>
                  <a:lnTo>
                    <a:pt x="914258" y="422361"/>
                  </a:lnTo>
                  <a:lnTo>
                    <a:pt x="914340" y="422128"/>
                  </a:lnTo>
                  <a:lnTo>
                    <a:pt x="914421" y="421895"/>
                  </a:lnTo>
                  <a:lnTo>
                    <a:pt x="914502" y="421611"/>
                  </a:lnTo>
                  <a:lnTo>
                    <a:pt x="914595" y="421378"/>
                  </a:lnTo>
                  <a:lnTo>
                    <a:pt x="914722" y="421132"/>
                  </a:lnTo>
                  <a:lnTo>
                    <a:pt x="914804" y="420899"/>
                  </a:lnTo>
                  <a:lnTo>
                    <a:pt x="914885" y="420615"/>
                  </a:lnTo>
                  <a:lnTo>
                    <a:pt x="914966" y="420382"/>
                  </a:lnTo>
                  <a:lnTo>
                    <a:pt x="915059" y="420149"/>
                  </a:lnTo>
                  <a:lnTo>
                    <a:pt x="915186" y="419916"/>
                  </a:lnTo>
                  <a:lnTo>
                    <a:pt x="915268" y="419632"/>
                  </a:lnTo>
                  <a:lnTo>
                    <a:pt x="915349" y="419399"/>
                  </a:lnTo>
                  <a:lnTo>
                    <a:pt x="915430" y="419166"/>
                  </a:lnTo>
                  <a:lnTo>
                    <a:pt x="915523" y="418920"/>
                  </a:lnTo>
                  <a:lnTo>
                    <a:pt x="915639" y="418649"/>
                  </a:lnTo>
                  <a:lnTo>
                    <a:pt x="915732" y="418403"/>
                  </a:lnTo>
                  <a:lnTo>
                    <a:pt x="915813" y="418170"/>
                  </a:lnTo>
                  <a:lnTo>
                    <a:pt x="915894" y="417937"/>
                  </a:lnTo>
                  <a:lnTo>
                    <a:pt x="915975" y="417653"/>
                  </a:lnTo>
                  <a:lnTo>
                    <a:pt x="916103" y="417420"/>
                  </a:lnTo>
                  <a:lnTo>
                    <a:pt x="916196" y="417187"/>
                  </a:lnTo>
                  <a:lnTo>
                    <a:pt x="916277" y="416954"/>
                  </a:lnTo>
                  <a:lnTo>
                    <a:pt x="916358" y="416709"/>
                  </a:lnTo>
                  <a:lnTo>
                    <a:pt x="916439" y="416424"/>
                  </a:lnTo>
                  <a:lnTo>
                    <a:pt x="916567" y="416191"/>
                  </a:lnTo>
                  <a:lnTo>
                    <a:pt x="916648" y="415959"/>
                  </a:lnTo>
                  <a:lnTo>
                    <a:pt x="916741" y="415726"/>
                  </a:lnTo>
                  <a:lnTo>
                    <a:pt x="916822" y="415441"/>
                  </a:lnTo>
                  <a:lnTo>
                    <a:pt x="916903" y="415208"/>
                  </a:lnTo>
                  <a:lnTo>
                    <a:pt x="917031" y="414976"/>
                  </a:lnTo>
                  <a:lnTo>
                    <a:pt x="917112" y="414730"/>
                  </a:lnTo>
                  <a:lnTo>
                    <a:pt x="917205" y="414458"/>
                  </a:lnTo>
                  <a:lnTo>
                    <a:pt x="917286" y="414212"/>
                  </a:lnTo>
                  <a:lnTo>
                    <a:pt x="917367" y="413980"/>
                  </a:lnTo>
                  <a:lnTo>
                    <a:pt x="917495" y="413747"/>
                  </a:lnTo>
                  <a:lnTo>
                    <a:pt x="917576" y="413462"/>
                  </a:lnTo>
                  <a:lnTo>
                    <a:pt x="917657" y="413230"/>
                  </a:lnTo>
                  <a:lnTo>
                    <a:pt x="917750" y="412997"/>
                  </a:lnTo>
                  <a:lnTo>
                    <a:pt x="917831" y="412764"/>
                  </a:lnTo>
                  <a:lnTo>
                    <a:pt x="917959" y="412479"/>
                  </a:lnTo>
                  <a:lnTo>
                    <a:pt x="918040" y="412247"/>
                  </a:lnTo>
                  <a:lnTo>
                    <a:pt x="918121" y="412001"/>
                  </a:lnTo>
                  <a:lnTo>
                    <a:pt x="918202" y="411768"/>
                  </a:lnTo>
                  <a:lnTo>
                    <a:pt x="918295" y="411483"/>
                  </a:lnTo>
                  <a:lnTo>
                    <a:pt x="918423" y="411251"/>
                  </a:lnTo>
                  <a:lnTo>
                    <a:pt x="918504" y="411018"/>
                  </a:lnTo>
                  <a:lnTo>
                    <a:pt x="918585" y="410785"/>
                  </a:lnTo>
                  <a:lnTo>
                    <a:pt x="918666" y="410501"/>
                  </a:lnTo>
                  <a:lnTo>
                    <a:pt x="918759" y="410268"/>
                  </a:lnTo>
                  <a:lnTo>
                    <a:pt x="918887" y="410035"/>
                  </a:lnTo>
                  <a:lnTo>
                    <a:pt x="918968" y="409789"/>
                  </a:lnTo>
                  <a:lnTo>
                    <a:pt x="919049" y="409518"/>
                  </a:lnTo>
                  <a:lnTo>
                    <a:pt x="919130" y="409272"/>
                  </a:lnTo>
                  <a:lnTo>
                    <a:pt x="919223" y="409039"/>
                  </a:lnTo>
                  <a:lnTo>
                    <a:pt x="919339" y="408806"/>
                  </a:lnTo>
                  <a:lnTo>
                    <a:pt x="919432" y="408522"/>
                  </a:lnTo>
                  <a:lnTo>
                    <a:pt x="919513" y="408289"/>
                  </a:lnTo>
                  <a:lnTo>
                    <a:pt x="919594" y="408056"/>
                  </a:lnTo>
                  <a:lnTo>
                    <a:pt x="919676" y="407810"/>
                  </a:lnTo>
                  <a:lnTo>
                    <a:pt x="920140" y="406543"/>
                  </a:lnTo>
                  <a:lnTo>
                    <a:pt x="920267" y="406310"/>
                  </a:lnTo>
                  <a:lnTo>
                    <a:pt x="920348" y="406077"/>
                  </a:lnTo>
                  <a:lnTo>
                    <a:pt x="920441" y="405844"/>
                  </a:lnTo>
                </a:path>
                <a:path w="925195" h="787400">
                  <a:moveTo>
                    <a:pt x="920441" y="405844"/>
                  </a:moveTo>
                  <a:lnTo>
                    <a:pt x="920522" y="405560"/>
                  </a:lnTo>
                  <a:lnTo>
                    <a:pt x="920604" y="405327"/>
                  </a:lnTo>
                  <a:lnTo>
                    <a:pt x="920731" y="405081"/>
                  </a:lnTo>
                  <a:lnTo>
                    <a:pt x="920812" y="404849"/>
                  </a:lnTo>
                  <a:lnTo>
                    <a:pt x="920905" y="404564"/>
                  </a:lnTo>
                  <a:lnTo>
                    <a:pt x="920986" y="404331"/>
                  </a:lnTo>
                  <a:lnTo>
                    <a:pt x="921068" y="404098"/>
                  </a:lnTo>
                  <a:lnTo>
                    <a:pt x="921195" y="403866"/>
                  </a:lnTo>
                  <a:lnTo>
                    <a:pt x="921276" y="403581"/>
                  </a:lnTo>
                  <a:lnTo>
                    <a:pt x="921358" y="403348"/>
                  </a:lnTo>
                  <a:lnTo>
                    <a:pt x="921450" y="403115"/>
                  </a:lnTo>
                  <a:lnTo>
                    <a:pt x="921532" y="402870"/>
                  </a:lnTo>
                  <a:lnTo>
                    <a:pt x="921659" y="402598"/>
                  </a:lnTo>
                  <a:lnTo>
                    <a:pt x="921740" y="402352"/>
                  </a:lnTo>
                  <a:lnTo>
                    <a:pt x="921822" y="402120"/>
                  </a:lnTo>
                  <a:lnTo>
                    <a:pt x="921903" y="401887"/>
                  </a:lnTo>
                  <a:lnTo>
                    <a:pt x="921996" y="401602"/>
                  </a:lnTo>
                  <a:lnTo>
                    <a:pt x="922123" y="401369"/>
                  </a:lnTo>
                  <a:lnTo>
                    <a:pt x="922204" y="401137"/>
                  </a:lnTo>
                  <a:lnTo>
                    <a:pt x="922286" y="400904"/>
                  </a:lnTo>
                  <a:lnTo>
                    <a:pt x="922367" y="400619"/>
                  </a:lnTo>
                  <a:lnTo>
                    <a:pt x="922460" y="400373"/>
                  </a:lnTo>
                  <a:lnTo>
                    <a:pt x="922587" y="400141"/>
                  </a:lnTo>
                  <a:lnTo>
                    <a:pt x="922668" y="399908"/>
                  </a:lnTo>
                  <a:lnTo>
                    <a:pt x="922750" y="399623"/>
                  </a:lnTo>
                  <a:lnTo>
                    <a:pt x="922831" y="399391"/>
                  </a:lnTo>
                  <a:lnTo>
                    <a:pt x="922924" y="399158"/>
                  </a:lnTo>
                  <a:lnTo>
                    <a:pt x="923040" y="398925"/>
                  </a:lnTo>
                  <a:lnTo>
                    <a:pt x="923132" y="398640"/>
                  </a:lnTo>
                  <a:lnTo>
                    <a:pt x="923214" y="398408"/>
                  </a:lnTo>
                  <a:lnTo>
                    <a:pt x="923295" y="398162"/>
                  </a:lnTo>
                  <a:lnTo>
                    <a:pt x="923376" y="397929"/>
                  </a:lnTo>
                  <a:lnTo>
                    <a:pt x="923504" y="397644"/>
                  </a:lnTo>
                  <a:lnTo>
                    <a:pt x="923596" y="397412"/>
                  </a:lnTo>
                  <a:lnTo>
                    <a:pt x="923678" y="397179"/>
                  </a:lnTo>
                  <a:lnTo>
                    <a:pt x="923759" y="396946"/>
                  </a:lnTo>
                  <a:lnTo>
                    <a:pt x="923840" y="396662"/>
                  </a:lnTo>
                  <a:lnTo>
                    <a:pt x="923968" y="396429"/>
                  </a:lnTo>
                  <a:lnTo>
                    <a:pt x="924049" y="396196"/>
                  </a:lnTo>
                  <a:lnTo>
                    <a:pt x="924142" y="395950"/>
                  </a:lnTo>
                  <a:lnTo>
                    <a:pt x="924223" y="395679"/>
                  </a:lnTo>
                  <a:lnTo>
                    <a:pt x="924304" y="395433"/>
                  </a:lnTo>
                  <a:lnTo>
                    <a:pt x="924432" y="395200"/>
                  </a:lnTo>
                  <a:lnTo>
                    <a:pt x="924513" y="394967"/>
                  </a:lnTo>
                  <a:lnTo>
                    <a:pt x="924606" y="394683"/>
                  </a:lnTo>
                  <a:lnTo>
                    <a:pt x="924687" y="394450"/>
                  </a:lnTo>
                  <a:lnTo>
                    <a:pt x="924768" y="394217"/>
                  </a:lnTo>
                  <a:lnTo>
                    <a:pt x="924896" y="393984"/>
                  </a:lnTo>
                  <a:lnTo>
                    <a:pt x="924977" y="393700"/>
                  </a:lnTo>
                  <a:lnTo>
                    <a:pt x="925058" y="393454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813624" y="2410595"/>
              <a:ext cx="926465" cy="0"/>
            </a:xfrm>
            <a:custGeom>
              <a:avLst/>
              <a:gdLst/>
              <a:ahLst/>
              <a:cxnLst/>
              <a:rect l="l" t="t" r="r" b="b"/>
              <a:pathLst>
                <a:path w="926465">
                  <a:moveTo>
                    <a:pt x="0" y="0"/>
                  </a:moveTo>
                  <a:lnTo>
                    <a:pt x="926397" y="0"/>
                  </a:lnTo>
                </a:path>
              </a:pathLst>
            </a:custGeom>
            <a:ln w="3175">
              <a:solidFill>
                <a:srgbClr val="C0C0C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813624" y="2017140"/>
              <a:ext cx="926465" cy="787400"/>
            </a:xfrm>
            <a:custGeom>
              <a:avLst/>
              <a:gdLst/>
              <a:ahLst/>
              <a:cxnLst/>
              <a:rect l="l" t="t" r="r" b="b"/>
              <a:pathLst>
                <a:path w="926465" h="787400">
                  <a:moveTo>
                    <a:pt x="0" y="393454"/>
                  </a:moveTo>
                  <a:lnTo>
                    <a:pt x="83" y="393273"/>
                  </a:lnTo>
                  <a:lnTo>
                    <a:pt x="168" y="392988"/>
                  </a:lnTo>
                  <a:lnTo>
                    <a:pt x="295" y="392756"/>
                  </a:lnTo>
                  <a:lnTo>
                    <a:pt x="378" y="392523"/>
                  </a:lnTo>
                  <a:lnTo>
                    <a:pt x="463" y="392290"/>
                  </a:lnTo>
                  <a:lnTo>
                    <a:pt x="547" y="392005"/>
                  </a:lnTo>
                  <a:lnTo>
                    <a:pt x="631" y="391760"/>
                  </a:lnTo>
                  <a:lnTo>
                    <a:pt x="757" y="391527"/>
                  </a:lnTo>
                  <a:lnTo>
                    <a:pt x="842" y="391294"/>
                  </a:lnTo>
                  <a:lnTo>
                    <a:pt x="925" y="391010"/>
                  </a:lnTo>
                  <a:lnTo>
                    <a:pt x="1010" y="390777"/>
                  </a:lnTo>
                  <a:lnTo>
                    <a:pt x="1095" y="390544"/>
                  </a:lnTo>
                  <a:lnTo>
                    <a:pt x="1220" y="390311"/>
                  </a:lnTo>
                  <a:lnTo>
                    <a:pt x="1305" y="390027"/>
                  </a:lnTo>
                  <a:lnTo>
                    <a:pt x="1389" y="389794"/>
                  </a:lnTo>
                  <a:lnTo>
                    <a:pt x="1474" y="389548"/>
                  </a:lnTo>
                  <a:lnTo>
                    <a:pt x="1557" y="389315"/>
                  </a:lnTo>
                  <a:lnTo>
                    <a:pt x="1684" y="389031"/>
                  </a:lnTo>
                  <a:lnTo>
                    <a:pt x="1768" y="388798"/>
                  </a:lnTo>
                  <a:lnTo>
                    <a:pt x="1852" y="388565"/>
                  </a:lnTo>
                  <a:lnTo>
                    <a:pt x="1937" y="388332"/>
                  </a:lnTo>
                  <a:lnTo>
                    <a:pt x="2021" y="388048"/>
                  </a:lnTo>
                  <a:lnTo>
                    <a:pt x="2147" y="387815"/>
                  </a:lnTo>
                  <a:lnTo>
                    <a:pt x="2231" y="387582"/>
                  </a:lnTo>
                  <a:lnTo>
                    <a:pt x="2316" y="387336"/>
                  </a:lnTo>
                  <a:lnTo>
                    <a:pt x="2400" y="387065"/>
                  </a:lnTo>
                  <a:lnTo>
                    <a:pt x="2484" y="386819"/>
                  </a:lnTo>
                  <a:lnTo>
                    <a:pt x="2610" y="386586"/>
                  </a:lnTo>
                  <a:lnTo>
                    <a:pt x="2695" y="386353"/>
                  </a:lnTo>
                  <a:lnTo>
                    <a:pt x="2779" y="386069"/>
                  </a:lnTo>
                  <a:lnTo>
                    <a:pt x="2863" y="385836"/>
                  </a:lnTo>
                  <a:lnTo>
                    <a:pt x="2947" y="385603"/>
                  </a:lnTo>
                  <a:lnTo>
                    <a:pt x="3073" y="385370"/>
                  </a:lnTo>
                  <a:lnTo>
                    <a:pt x="3158" y="385086"/>
                  </a:lnTo>
                  <a:lnTo>
                    <a:pt x="3242" y="384840"/>
                  </a:lnTo>
                  <a:lnTo>
                    <a:pt x="3327" y="384607"/>
                  </a:lnTo>
                  <a:lnTo>
                    <a:pt x="3410" y="384375"/>
                  </a:lnTo>
                  <a:lnTo>
                    <a:pt x="3537" y="384090"/>
                  </a:lnTo>
                  <a:lnTo>
                    <a:pt x="3622" y="383857"/>
                  </a:lnTo>
                  <a:lnTo>
                    <a:pt x="3705" y="383624"/>
                  </a:lnTo>
                  <a:lnTo>
                    <a:pt x="3789" y="383392"/>
                  </a:lnTo>
                  <a:lnTo>
                    <a:pt x="3874" y="383107"/>
                  </a:lnTo>
                  <a:lnTo>
                    <a:pt x="4000" y="382874"/>
                  </a:lnTo>
                  <a:lnTo>
                    <a:pt x="4084" y="382629"/>
                  </a:lnTo>
                  <a:lnTo>
                    <a:pt x="4169" y="382396"/>
                  </a:lnTo>
                  <a:lnTo>
                    <a:pt x="4252" y="382111"/>
                  </a:lnTo>
                  <a:lnTo>
                    <a:pt x="4337" y="381878"/>
                  </a:lnTo>
                  <a:lnTo>
                    <a:pt x="4463" y="381646"/>
                  </a:lnTo>
                  <a:lnTo>
                    <a:pt x="4547" y="381413"/>
                  </a:lnTo>
                  <a:lnTo>
                    <a:pt x="4631" y="381128"/>
                  </a:lnTo>
                  <a:lnTo>
                    <a:pt x="4716" y="380895"/>
                  </a:lnTo>
                  <a:lnTo>
                    <a:pt x="4801" y="380663"/>
                  </a:lnTo>
                  <a:lnTo>
                    <a:pt x="4926" y="380417"/>
                  </a:lnTo>
                  <a:lnTo>
                    <a:pt x="5011" y="380145"/>
                  </a:lnTo>
                  <a:lnTo>
                    <a:pt x="5095" y="379900"/>
                  </a:lnTo>
                  <a:lnTo>
                    <a:pt x="5179" y="379667"/>
                  </a:lnTo>
                  <a:lnTo>
                    <a:pt x="5263" y="379434"/>
                  </a:lnTo>
                  <a:lnTo>
                    <a:pt x="5727" y="378166"/>
                  </a:lnTo>
                  <a:lnTo>
                    <a:pt x="5853" y="377934"/>
                  </a:lnTo>
                  <a:lnTo>
                    <a:pt x="5937" y="377688"/>
                  </a:lnTo>
                  <a:lnTo>
                    <a:pt x="6022" y="377455"/>
                  </a:lnTo>
                  <a:lnTo>
                    <a:pt x="6105" y="377171"/>
                  </a:lnTo>
                  <a:lnTo>
                    <a:pt x="6190" y="376938"/>
                  </a:lnTo>
                  <a:lnTo>
                    <a:pt x="6316" y="376705"/>
                  </a:lnTo>
                  <a:lnTo>
                    <a:pt x="6400" y="376472"/>
                  </a:lnTo>
                  <a:lnTo>
                    <a:pt x="6485" y="376188"/>
                  </a:lnTo>
                  <a:lnTo>
                    <a:pt x="6569" y="375955"/>
                  </a:lnTo>
                  <a:lnTo>
                    <a:pt x="6654" y="375709"/>
                  </a:lnTo>
                  <a:lnTo>
                    <a:pt x="6779" y="375476"/>
                  </a:lnTo>
                  <a:lnTo>
                    <a:pt x="6864" y="375192"/>
                  </a:lnTo>
                  <a:lnTo>
                    <a:pt x="6948" y="374959"/>
                  </a:lnTo>
                  <a:lnTo>
                    <a:pt x="7032" y="374726"/>
                  </a:lnTo>
                  <a:lnTo>
                    <a:pt x="7116" y="374493"/>
                  </a:lnTo>
                  <a:lnTo>
                    <a:pt x="7243" y="374209"/>
                  </a:lnTo>
                  <a:lnTo>
                    <a:pt x="7326" y="373976"/>
                  </a:lnTo>
                  <a:lnTo>
                    <a:pt x="7411" y="373743"/>
                  </a:lnTo>
                  <a:lnTo>
                    <a:pt x="7495" y="373497"/>
                  </a:lnTo>
                  <a:lnTo>
                    <a:pt x="7579" y="373226"/>
                  </a:lnTo>
                  <a:lnTo>
                    <a:pt x="7706" y="372980"/>
                  </a:lnTo>
                  <a:lnTo>
                    <a:pt x="7790" y="372747"/>
                  </a:lnTo>
                  <a:lnTo>
                    <a:pt x="7875" y="372514"/>
                  </a:lnTo>
                  <a:lnTo>
                    <a:pt x="7958" y="372230"/>
                  </a:lnTo>
                  <a:lnTo>
                    <a:pt x="8043" y="371997"/>
                  </a:lnTo>
                  <a:lnTo>
                    <a:pt x="8168" y="371764"/>
                  </a:lnTo>
                  <a:lnTo>
                    <a:pt x="8253" y="371531"/>
                  </a:lnTo>
                  <a:lnTo>
                    <a:pt x="8338" y="371247"/>
                  </a:lnTo>
                  <a:lnTo>
                    <a:pt x="8422" y="371014"/>
                  </a:lnTo>
                  <a:lnTo>
                    <a:pt x="8505" y="370768"/>
                  </a:lnTo>
                  <a:lnTo>
                    <a:pt x="8632" y="370536"/>
                  </a:lnTo>
                  <a:lnTo>
                    <a:pt x="8717" y="370251"/>
                  </a:lnTo>
                  <a:lnTo>
                    <a:pt x="8800" y="370018"/>
                  </a:lnTo>
                  <a:lnTo>
                    <a:pt x="8885" y="369785"/>
                  </a:lnTo>
                  <a:lnTo>
                    <a:pt x="8969" y="369553"/>
                  </a:lnTo>
                  <a:lnTo>
                    <a:pt x="9095" y="369320"/>
                  </a:lnTo>
                  <a:lnTo>
                    <a:pt x="9179" y="369035"/>
                  </a:lnTo>
                  <a:lnTo>
                    <a:pt x="9264" y="368790"/>
                  </a:lnTo>
                  <a:lnTo>
                    <a:pt x="9349" y="368557"/>
                  </a:lnTo>
                  <a:lnTo>
                    <a:pt x="9432" y="368324"/>
                  </a:lnTo>
                  <a:lnTo>
                    <a:pt x="9559" y="368039"/>
                  </a:lnTo>
                  <a:lnTo>
                    <a:pt x="9643" y="367807"/>
                  </a:lnTo>
                  <a:lnTo>
                    <a:pt x="9727" y="367574"/>
                  </a:lnTo>
                  <a:lnTo>
                    <a:pt x="9811" y="367341"/>
                  </a:lnTo>
                  <a:lnTo>
                    <a:pt x="9896" y="367056"/>
                  </a:lnTo>
                  <a:lnTo>
                    <a:pt x="10023" y="366824"/>
                  </a:lnTo>
                  <a:lnTo>
                    <a:pt x="10106" y="366578"/>
                  </a:lnTo>
                  <a:lnTo>
                    <a:pt x="10190" y="366345"/>
                  </a:lnTo>
                  <a:lnTo>
                    <a:pt x="10275" y="366061"/>
                  </a:lnTo>
                  <a:lnTo>
                    <a:pt x="10358" y="365828"/>
                  </a:lnTo>
                  <a:lnTo>
                    <a:pt x="10485" y="365595"/>
                  </a:lnTo>
                  <a:lnTo>
                    <a:pt x="10570" y="365362"/>
                  </a:lnTo>
                  <a:lnTo>
                    <a:pt x="10653" y="365078"/>
                  </a:lnTo>
                  <a:lnTo>
                    <a:pt x="10738" y="364845"/>
                  </a:lnTo>
                  <a:lnTo>
                    <a:pt x="10822" y="364612"/>
                  </a:lnTo>
                  <a:lnTo>
                    <a:pt x="10948" y="364366"/>
                  </a:lnTo>
                  <a:lnTo>
                    <a:pt x="11033" y="364095"/>
                  </a:lnTo>
                  <a:lnTo>
                    <a:pt x="11117" y="363849"/>
                  </a:lnTo>
                  <a:lnTo>
                    <a:pt x="11202" y="363616"/>
                  </a:lnTo>
                  <a:lnTo>
                    <a:pt x="11285" y="363383"/>
                  </a:lnTo>
                  <a:lnTo>
                    <a:pt x="11412" y="363099"/>
                  </a:lnTo>
                  <a:lnTo>
                    <a:pt x="11496" y="362866"/>
                  </a:lnTo>
                  <a:lnTo>
                    <a:pt x="11580" y="362633"/>
                  </a:lnTo>
                  <a:lnTo>
                    <a:pt x="11664" y="362400"/>
                  </a:lnTo>
                  <a:lnTo>
                    <a:pt x="11749" y="362155"/>
                  </a:lnTo>
                  <a:lnTo>
                    <a:pt x="11874" y="361870"/>
                  </a:lnTo>
                  <a:lnTo>
                    <a:pt x="11959" y="361637"/>
                  </a:lnTo>
                  <a:lnTo>
                    <a:pt x="12043" y="361404"/>
                  </a:lnTo>
                  <a:lnTo>
                    <a:pt x="12127" y="361172"/>
                  </a:lnTo>
                  <a:lnTo>
                    <a:pt x="12212" y="360887"/>
                  </a:lnTo>
                  <a:lnTo>
                    <a:pt x="12338" y="360654"/>
                  </a:lnTo>
                  <a:lnTo>
                    <a:pt x="12423" y="360421"/>
                  </a:lnTo>
                  <a:lnTo>
                    <a:pt x="12506" y="360176"/>
                  </a:lnTo>
                  <a:lnTo>
                    <a:pt x="12591" y="359904"/>
                  </a:lnTo>
                  <a:lnTo>
                    <a:pt x="12675" y="359658"/>
                  </a:lnTo>
                  <a:lnTo>
                    <a:pt x="12801" y="359426"/>
                  </a:lnTo>
                  <a:lnTo>
                    <a:pt x="12886" y="359193"/>
                  </a:lnTo>
                  <a:lnTo>
                    <a:pt x="12970" y="358908"/>
                  </a:lnTo>
                  <a:lnTo>
                    <a:pt x="13053" y="358675"/>
                  </a:lnTo>
                  <a:lnTo>
                    <a:pt x="13138" y="358443"/>
                  </a:lnTo>
                  <a:lnTo>
                    <a:pt x="13265" y="358210"/>
                  </a:lnTo>
                  <a:lnTo>
                    <a:pt x="13348" y="357964"/>
                  </a:lnTo>
                  <a:lnTo>
                    <a:pt x="13433" y="357692"/>
                  </a:lnTo>
                  <a:lnTo>
                    <a:pt x="13517" y="357447"/>
                  </a:lnTo>
                  <a:lnTo>
                    <a:pt x="13602" y="357214"/>
                  </a:lnTo>
                  <a:lnTo>
                    <a:pt x="13727" y="356981"/>
                  </a:lnTo>
                  <a:lnTo>
                    <a:pt x="13812" y="356697"/>
                  </a:lnTo>
                  <a:lnTo>
                    <a:pt x="13897" y="356464"/>
                  </a:lnTo>
                  <a:lnTo>
                    <a:pt x="13980" y="356231"/>
                  </a:lnTo>
                  <a:lnTo>
                    <a:pt x="14064" y="355998"/>
                  </a:lnTo>
                  <a:lnTo>
                    <a:pt x="14191" y="355714"/>
                  </a:lnTo>
                  <a:lnTo>
                    <a:pt x="14275" y="355481"/>
                  </a:lnTo>
                  <a:lnTo>
                    <a:pt x="14359" y="355235"/>
                  </a:lnTo>
                  <a:lnTo>
                    <a:pt x="14444" y="355002"/>
                  </a:lnTo>
                  <a:lnTo>
                    <a:pt x="14528" y="354769"/>
                  </a:lnTo>
                  <a:lnTo>
                    <a:pt x="14654" y="354485"/>
                  </a:lnTo>
                  <a:lnTo>
                    <a:pt x="14738" y="354252"/>
                  </a:lnTo>
                  <a:lnTo>
                    <a:pt x="14823" y="354019"/>
                  </a:lnTo>
                  <a:lnTo>
                    <a:pt x="14906" y="353786"/>
                  </a:lnTo>
                  <a:lnTo>
                    <a:pt x="14991" y="353502"/>
                  </a:lnTo>
                  <a:lnTo>
                    <a:pt x="15118" y="353256"/>
                  </a:lnTo>
                  <a:lnTo>
                    <a:pt x="15201" y="353023"/>
                  </a:lnTo>
                  <a:lnTo>
                    <a:pt x="15286" y="352791"/>
                  </a:lnTo>
                  <a:lnTo>
                    <a:pt x="15370" y="352558"/>
                  </a:lnTo>
                  <a:lnTo>
                    <a:pt x="15455" y="352273"/>
                  </a:lnTo>
                  <a:lnTo>
                    <a:pt x="15581" y="352040"/>
                  </a:lnTo>
                  <a:lnTo>
                    <a:pt x="15665" y="351808"/>
                  </a:lnTo>
                  <a:lnTo>
                    <a:pt x="15750" y="351562"/>
                  </a:lnTo>
                  <a:lnTo>
                    <a:pt x="15833" y="351290"/>
                  </a:lnTo>
                  <a:lnTo>
                    <a:pt x="15917" y="351045"/>
                  </a:lnTo>
                  <a:lnTo>
                    <a:pt x="16044" y="350812"/>
                  </a:lnTo>
                  <a:lnTo>
                    <a:pt x="16128" y="350579"/>
                  </a:lnTo>
                  <a:lnTo>
                    <a:pt x="16212" y="350346"/>
                  </a:lnTo>
                  <a:lnTo>
                    <a:pt x="16297" y="350062"/>
                  </a:lnTo>
                  <a:lnTo>
                    <a:pt x="16380" y="349829"/>
                  </a:lnTo>
                  <a:lnTo>
                    <a:pt x="16507" y="349596"/>
                  </a:lnTo>
                  <a:lnTo>
                    <a:pt x="16591" y="349350"/>
                  </a:lnTo>
                  <a:lnTo>
                    <a:pt x="16675" y="349079"/>
                  </a:lnTo>
                  <a:lnTo>
                    <a:pt x="16760" y="348833"/>
                  </a:lnTo>
                  <a:lnTo>
                    <a:pt x="16844" y="348600"/>
                  </a:lnTo>
                  <a:lnTo>
                    <a:pt x="16971" y="348367"/>
                  </a:lnTo>
                  <a:lnTo>
                    <a:pt x="17054" y="348134"/>
                  </a:lnTo>
                  <a:lnTo>
                    <a:pt x="17139" y="347850"/>
                  </a:lnTo>
                  <a:lnTo>
                    <a:pt x="17223" y="347617"/>
                  </a:lnTo>
                  <a:lnTo>
                    <a:pt x="17307" y="347384"/>
                  </a:lnTo>
                  <a:lnTo>
                    <a:pt x="17434" y="347139"/>
                  </a:lnTo>
                  <a:lnTo>
                    <a:pt x="17518" y="346867"/>
                  </a:lnTo>
                  <a:lnTo>
                    <a:pt x="17601" y="346621"/>
                  </a:lnTo>
                  <a:lnTo>
                    <a:pt x="17686" y="346388"/>
                  </a:lnTo>
                  <a:lnTo>
                    <a:pt x="17770" y="346156"/>
                  </a:lnTo>
                  <a:lnTo>
                    <a:pt x="17896" y="345923"/>
                  </a:lnTo>
                  <a:lnTo>
                    <a:pt x="17981" y="345638"/>
                  </a:lnTo>
                  <a:lnTo>
                    <a:pt x="18065" y="345405"/>
                  </a:lnTo>
                  <a:lnTo>
                    <a:pt x="18150" y="345173"/>
                  </a:lnTo>
                  <a:lnTo>
                    <a:pt x="18233" y="344927"/>
                  </a:lnTo>
                  <a:lnTo>
                    <a:pt x="18360" y="344694"/>
                  </a:lnTo>
                </a:path>
                <a:path w="926465" h="787400">
                  <a:moveTo>
                    <a:pt x="18360" y="344694"/>
                  </a:moveTo>
                  <a:lnTo>
                    <a:pt x="18445" y="344410"/>
                  </a:lnTo>
                  <a:lnTo>
                    <a:pt x="18528" y="344177"/>
                  </a:lnTo>
                  <a:lnTo>
                    <a:pt x="18612" y="343944"/>
                  </a:lnTo>
                  <a:lnTo>
                    <a:pt x="18697" y="343711"/>
                  </a:lnTo>
                  <a:lnTo>
                    <a:pt x="18823" y="343427"/>
                  </a:lnTo>
                  <a:lnTo>
                    <a:pt x="18907" y="343194"/>
                  </a:lnTo>
                  <a:lnTo>
                    <a:pt x="18992" y="342948"/>
                  </a:lnTo>
                  <a:lnTo>
                    <a:pt x="19076" y="342715"/>
                  </a:lnTo>
                  <a:lnTo>
                    <a:pt x="19160" y="342482"/>
                  </a:lnTo>
                  <a:lnTo>
                    <a:pt x="19286" y="342198"/>
                  </a:lnTo>
                  <a:lnTo>
                    <a:pt x="19371" y="341965"/>
                  </a:lnTo>
                  <a:lnTo>
                    <a:pt x="19454" y="341732"/>
                  </a:lnTo>
                  <a:lnTo>
                    <a:pt x="19539" y="341500"/>
                  </a:lnTo>
                  <a:lnTo>
                    <a:pt x="19624" y="341254"/>
                  </a:lnTo>
                  <a:lnTo>
                    <a:pt x="19749" y="340982"/>
                  </a:lnTo>
                  <a:lnTo>
                    <a:pt x="19834" y="340736"/>
                  </a:lnTo>
                  <a:lnTo>
                    <a:pt x="19918" y="340504"/>
                  </a:lnTo>
                  <a:lnTo>
                    <a:pt x="20003" y="340271"/>
                  </a:lnTo>
                  <a:lnTo>
                    <a:pt x="20086" y="340038"/>
                  </a:lnTo>
                  <a:lnTo>
                    <a:pt x="20213" y="339753"/>
                  </a:lnTo>
                  <a:lnTo>
                    <a:pt x="20298" y="339521"/>
                  </a:lnTo>
                  <a:lnTo>
                    <a:pt x="20381" y="339288"/>
                  </a:lnTo>
                  <a:lnTo>
                    <a:pt x="20465" y="339042"/>
                  </a:lnTo>
                  <a:lnTo>
                    <a:pt x="20550" y="338809"/>
                  </a:lnTo>
                  <a:lnTo>
                    <a:pt x="20676" y="338525"/>
                  </a:lnTo>
                  <a:lnTo>
                    <a:pt x="20760" y="338292"/>
                  </a:lnTo>
                  <a:lnTo>
                    <a:pt x="20845" y="338059"/>
                  </a:lnTo>
                  <a:lnTo>
                    <a:pt x="20928" y="337826"/>
                  </a:lnTo>
                  <a:lnTo>
                    <a:pt x="21013" y="337594"/>
                  </a:lnTo>
                  <a:lnTo>
                    <a:pt x="21139" y="337309"/>
                  </a:lnTo>
                  <a:lnTo>
                    <a:pt x="21223" y="337076"/>
                  </a:lnTo>
                  <a:lnTo>
                    <a:pt x="21308" y="336830"/>
                  </a:lnTo>
                  <a:lnTo>
                    <a:pt x="21392" y="336598"/>
                  </a:lnTo>
                  <a:lnTo>
                    <a:pt x="21476" y="336365"/>
                  </a:lnTo>
                  <a:lnTo>
                    <a:pt x="21602" y="336080"/>
                  </a:lnTo>
                  <a:lnTo>
                    <a:pt x="21687" y="335848"/>
                  </a:lnTo>
                  <a:lnTo>
                    <a:pt x="21771" y="335615"/>
                  </a:lnTo>
                  <a:lnTo>
                    <a:pt x="21855" y="335382"/>
                  </a:lnTo>
                  <a:lnTo>
                    <a:pt x="21939" y="335136"/>
                  </a:lnTo>
                  <a:lnTo>
                    <a:pt x="22066" y="334865"/>
                  </a:lnTo>
                  <a:lnTo>
                    <a:pt x="22149" y="334619"/>
                  </a:lnTo>
                  <a:lnTo>
                    <a:pt x="22234" y="334386"/>
                  </a:lnTo>
                  <a:lnTo>
                    <a:pt x="22318" y="334153"/>
                  </a:lnTo>
                  <a:lnTo>
                    <a:pt x="22403" y="333920"/>
                  </a:lnTo>
                  <a:lnTo>
                    <a:pt x="22529" y="333636"/>
                  </a:lnTo>
                  <a:lnTo>
                    <a:pt x="22613" y="333403"/>
                  </a:lnTo>
                  <a:lnTo>
                    <a:pt x="22698" y="333157"/>
                  </a:lnTo>
                  <a:lnTo>
                    <a:pt x="22781" y="332925"/>
                  </a:lnTo>
                  <a:lnTo>
                    <a:pt x="22866" y="332692"/>
                  </a:lnTo>
                  <a:lnTo>
                    <a:pt x="22993" y="332407"/>
                  </a:lnTo>
                  <a:lnTo>
                    <a:pt x="23076" y="332174"/>
                  </a:lnTo>
                  <a:lnTo>
                    <a:pt x="23160" y="331942"/>
                  </a:lnTo>
                  <a:lnTo>
                    <a:pt x="23245" y="331709"/>
                  </a:lnTo>
                  <a:lnTo>
                    <a:pt x="23328" y="331463"/>
                  </a:lnTo>
                  <a:lnTo>
                    <a:pt x="23455" y="331230"/>
                  </a:lnTo>
                  <a:lnTo>
                    <a:pt x="23540" y="330946"/>
                  </a:lnTo>
                  <a:lnTo>
                    <a:pt x="23624" y="330713"/>
                  </a:lnTo>
                  <a:lnTo>
                    <a:pt x="23708" y="330480"/>
                  </a:lnTo>
                  <a:lnTo>
                    <a:pt x="23792" y="330247"/>
                  </a:lnTo>
                  <a:lnTo>
                    <a:pt x="23919" y="330014"/>
                  </a:lnTo>
                  <a:lnTo>
                    <a:pt x="24002" y="329730"/>
                  </a:lnTo>
                  <a:lnTo>
                    <a:pt x="24087" y="329497"/>
                  </a:lnTo>
                  <a:lnTo>
                    <a:pt x="24172" y="329251"/>
                  </a:lnTo>
                  <a:lnTo>
                    <a:pt x="24255" y="329019"/>
                  </a:lnTo>
                  <a:lnTo>
                    <a:pt x="24382" y="328786"/>
                  </a:lnTo>
                  <a:lnTo>
                    <a:pt x="24466" y="328501"/>
                  </a:lnTo>
                  <a:lnTo>
                    <a:pt x="24551" y="328268"/>
                  </a:lnTo>
                  <a:lnTo>
                    <a:pt x="24634" y="328036"/>
                  </a:lnTo>
                  <a:lnTo>
                    <a:pt x="24719" y="327803"/>
                  </a:lnTo>
                  <a:lnTo>
                    <a:pt x="24844" y="327557"/>
                  </a:lnTo>
                  <a:lnTo>
                    <a:pt x="24929" y="327324"/>
                  </a:lnTo>
                  <a:lnTo>
                    <a:pt x="25013" y="327040"/>
                  </a:lnTo>
                  <a:lnTo>
                    <a:pt x="25098" y="326807"/>
                  </a:lnTo>
                  <a:lnTo>
                    <a:pt x="25181" y="326574"/>
                  </a:lnTo>
                  <a:lnTo>
                    <a:pt x="25308" y="326341"/>
                  </a:lnTo>
                  <a:lnTo>
                    <a:pt x="25393" y="326108"/>
                  </a:lnTo>
                  <a:lnTo>
                    <a:pt x="25476" y="325863"/>
                  </a:lnTo>
                  <a:lnTo>
                    <a:pt x="25561" y="325591"/>
                  </a:lnTo>
                  <a:lnTo>
                    <a:pt x="25645" y="325345"/>
                  </a:lnTo>
                  <a:lnTo>
                    <a:pt x="25771" y="325113"/>
                  </a:lnTo>
                  <a:lnTo>
                    <a:pt x="25856" y="324880"/>
                  </a:lnTo>
                  <a:lnTo>
                    <a:pt x="25940" y="324647"/>
                  </a:lnTo>
                  <a:lnTo>
                    <a:pt x="26024" y="324362"/>
                  </a:lnTo>
                  <a:lnTo>
                    <a:pt x="26108" y="324130"/>
                  </a:lnTo>
                  <a:lnTo>
                    <a:pt x="26235" y="323897"/>
                  </a:lnTo>
                  <a:lnTo>
                    <a:pt x="26319" y="323651"/>
                  </a:lnTo>
                  <a:lnTo>
                    <a:pt x="26403" y="323418"/>
                  </a:lnTo>
                  <a:lnTo>
                    <a:pt x="26487" y="323185"/>
                  </a:lnTo>
                  <a:lnTo>
                    <a:pt x="26572" y="322901"/>
                  </a:lnTo>
                  <a:lnTo>
                    <a:pt x="26697" y="322668"/>
                  </a:lnTo>
                  <a:lnTo>
                    <a:pt x="26782" y="322435"/>
                  </a:lnTo>
                  <a:lnTo>
                    <a:pt x="26866" y="322203"/>
                  </a:lnTo>
                  <a:lnTo>
                    <a:pt x="26951" y="321957"/>
                  </a:lnTo>
                  <a:lnTo>
                    <a:pt x="27035" y="321724"/>
                  </a:lnTo>
                  <a:lnTo>
                    <a:pt x="27161" y="321439"/>
                  </a:lnTo>
                  <a:lnTo>
                    <a:pt x="27246" y="321207"/>
                  </a:lnTo>
                  <a:lnTo>
                    <a:pt x="27329" y="320974"/>
                  </a:lnTo>
                  <a:lnTo>
                    <a:pt x="27414" y="320741"/>
                  </a:lnTo>
                  <a:lnTo>
                    <a:pt x="27498" y="320508"/>
                  </a:lnTo>
                  <a:lnTo>
                    <a:pt x="27624" y="320262"/>
                  </a:lnTo>
                  <a:lnTo>
                    <a:pt x="27708" y="319978"/>
                  </a:lnTo>
                  <a:lnTo>
                    <a:pt x="27793" y="319745"/>
                  </a:lnTo>
                  <a:lnTo>
                    <a:pt x="27876" y="319512"/>
                  </a:lnTo>
                  <a:lnTo>
                    <a:pt x="27961" y="319280"/>
                  </a:lnTo>
                  <a:lnTo>
                    <a:pt x="28088" y="319047"/>
                  </a:lnTo>
                  <a:lnTo>
                    <a:pt x="28172" y="318801"/>
                  </a:lnTo>
                  <a:lnTo>
                    <a:pt x="28256" y="318568"/>
                  </a:lnTo>
                  <a:lnTo>
                    <a:pt x="28340" y="318284"/>
                  </a:lnTo>
                  <a:lnTo>
                    <a:pt x="28425" y="318051"/>
                  </a:lnTo>
                  <a:lnTo>
                    <a:pt x="28550" y="317818"/>
                  </a:lnTo>
                  <a:lnTo>
                    <a:pt x="28635" y="317585"/>
                  </a:lnTo>
                  <a:lnTo>
                    <a:pt x="28720" y="317352"/>
                  </a:lnTo>
                  <a:lnTo>
                    <a:pt x="28803" y="317107"/>
                  </a:lnTo>
                  <a:lnTo>
                    <a:pt x="28887" y="316835"/>
                  </a:lnTo>
                  <a:lnTo>
                    <a:pt x="29014" y="316589"/>
                  </a:lnTo>
                  <a:lnTo>
                    <a:pt x="29099" y="316357"/>
                  </a:lnTo>
                  <a:lnTo>
                    <a:pt x="29182" y="316124"/>
                  </a:lnTo>
                  <a:lnTo>
                    <a:pt x="29267" y="315891"/>
                  </a:lnTo>
                  <a:lnTo>
                    <a:pt x="29351" y="315658"/>
                  </a:lnTo>
                  <a:lnTo>
                    <a:pt x="29477" y="315412"/>
                  </a:lnTo>
                  <a:lnTo>
                    <a:pt x="29561" y="315141"/>
                  </a:lnTo>
                  <a:lnTo>
                    <a:pt x="29646" y="314895"/>
                  </a:lnTo>
                  <a:lnTo>
                    <a:pt x="29729" y="314662"/>
                  </a:lnTo>
                  <a:lnTo>
                    <a:pt x="29814" y="314429"/>
                  </a:lnTo>
                  <a:lnTo>
                    <a:pt x="29941" y="314197"/>
                  </a:lnTo>
                  <a:lnTo>
                    <a:pt x="30024" y="313964"/>
                  </a:lnTo>
                  <a:lnTo>
                    <a:pt x="30109" y="313718"/>
                  </a:lnTo>
                  <a:lnTo>
                    <a:pt x="30193" y="313446"/>
                  </a:lnTo>
                  <a:lnTo>
                    <a:pt x="30278" y="313201"/>
                  </a:lnTo>
                  <a:lnTo>
                    <a:pt x="30404" y="312968"/>
                  </a:lnTo>
                  <a:lnTo>
                    <a:pt x="30488" y="312735"/>
                  </a:lnTo>
                  <a:lnTo>
                    <a:pt x="30572" y="312502"/>
                  </a:lnTo>
                  <a:lnTo>
                    <a:pt x="30656" y="312269"/>
                  </a:lnTo>
                  <a:lnTo>
                    <a:pt x="30740" y="312024"/>
                  </a:lnTo>
                  <a:lnTo>
                    <a:pt x="30867" y="311752"/>
                  </a:lnTo>
                  <a:lnTo>
                    <a:pt x="30951" y="311506"/>
                  </a:lnTo>
                  <a:lnTo>
                    <a:pt x="31035" y="311274"/>
                  </a:lnTo>
                  <a:lnTo>
                    <a:pt x="31120" y="311041"/>
                  </a:lnTo>
                  <a:lnTo>
                    <a:pt x="31204" y="310808"/>
                  </a:lnTo>
                  <a:lnTo>
                    <a:pt x="31330" y="310575"/>
                  </a:lnTo>
                  <a:lnTo>
                    <a:pt x="31414" y="310329"/>
                  </a:lnTo>
                  <a:lnTo>
                    <a:pt x="31499" y="310058"/>
                  </a:lnTo>
                  <a:lnTo>
                    <a:pt x="31583" y="309812"/>
                  </a:lnTo>
                  <a:lnTo>
                    <a:pt x="31667" y="309579"/>
                  </a:lnTo>
                  <a:lnTo>
                    <a:pt x="31794" y="309346"/>
                  </a:lnTo>
                  <a:lnTo>
                    <a:pt x="31877" y="309114"/>
                  </a:lnTo>
                  <a:lnTo>
                    <a:pt x="31962" y="308881"/>
                  </a:lnTo>
                  <a:lnTo>
                    <a:pt x="32046" y="308635"/>
                  </a:lnTo>
                  <a:lnTo>
                    <a:pt x="32131" y="308402"/>
                  </a:lnTo>
                  <a:lnTo>
                    <a:pt x="32256" y="308118"/>
                  </a:lnTo>
                  <a:lnTo>
                    <a:pt x="32341" y="307885"/>
                  </a:lnTo>
                  <a:lnTo>
                    <a:pt x="32424" y="307652"/>
                  </a:lnTo>
                  <a:lnTo>
                    <a:pt x="32509" y="307419"/>
                  </a:lnTo>
                  <a:lnTo>
                    <a:pt x="32593" y="307187"/>
                  </a:lnTo>
                  <a:lnTo>
                    <a:pt x="32720" y="306941"/>
                  </a:lnTo>
                  <a:lnTo>
                    <a:pt x="32804" y="306708"/>
                  </a:lnTo>
                  <a:lnTo>
                    <a:pt x="32888" y="306475"/>
                  </a:lnTo>
                  <a:lnTo>
                    <a:pt x="32973" y="306191"/>
                  </a:lnTo>
                  <a:lnTo>
                    <a:pt x="33056" y="305958"/>
                  </a:lnTo>
                  <a:lnTo>
                    <a:pt x="33183" y="305725"/>
                  </a:lnTo>
                  <a:lnTo>
                    <a:pt x="33268" y="305492"/>
                  </a:lnTo>
                  <a:lnTo>
                    <a:pt x="33351" y="305247"/>
                  </a:lnTo>
                  <a:lnTo>
                    <a:pt x="33435" y="305014"/>
                  </a:lnTo>
                  <a:lnTo>
                    <a:pt x="33520" y="304781"/>
                  </a:lnTo>
                  <a:lnTo>
                    <a:pt x="33647" y="304548"/>
                  </a:lnTo>
                  <a:lnTo>
                    <a:pt x="33730" y="304264"/>
                  </a:lnTo>
                  <a:lnTo>
                    <a:pt x="33815" y="304031"/>
                  </a:lnTo>
                  <a:lnTo>
                    <a:pt x="33899" y="303798"/>
                  </a:lnTo>
                  <a:lnTo>
                    <a:pt x="33983" y="303552"/>
                  </a:lnTo>
                  <a:lnTo>
                    <a:pt x="34109" y="303319"/>
                  </a:lnTo>
                  <a:lnTo>
                    <a:pt x="34194" y="303087"/>
                  </a:lnTo>
                  <a:lnTo>
                    <a:pt x="34277" y="302854"/>
                  </a:lnTo>
                  <a:lnTo>
                    <a:pt x="34362" y="302621"/>
                  </a:lnTo>
                  <a:lnTo>
                    <a:pt x="34447" y="302375"/>
                  </a:lnTo>
                  <a:lnTo>
                    <a:pt x="34572" y="302104"/>
                  </a:lnTo>
                  <a:lnTo>
                    <a:pt x="34657" y="301858"/>
                  </a:lnTo>
                  <a:lnTo>
                    <a:pt x="34741" y="301625"/>
                  </a:lnTo>
                  <a:lnTo>
                    <a:pt x="34826" y="301392"/>
                  </a:lnTo>
                  <a:lnTo>
                    <a:pt x="34909" y="301159"/>
                  </a:lnTo>
                  <a:lnTo>
                    <a:pt x="35036" y="300927"/>
                  </a:lnTo>
                  <a:lnTo>
                    <a:pt x="35120" y="300681"/>
                  </a:lnTo>
                  <a:lnTo>
                    <a:pt x="35204" y="300448"/>
                  </a:lnTo>
                  <a:lnTo>
                    <a:pt x="35288" y="300215"/>
                  </a:lnTo>
                  <a:lnTo>
                    <a:pt x="35373" y="299931"/>
                  </a:lnTo>
                  <a:lnTo>
                    <a:pt x="35499" y="299698"/>
                  </a:lnTo>
                  <a:lnTo>
                    <a:pt x="35583" y="299465"/>
                  </a:lnTo>
                  <a:lnTo>
                    <a:pt x="35668" y="299232"/>
                  </a:lnTo>
                  <a:lnTo>
                    <a:pt x="35752" y="298987"/>
                  </a:lnTo>
                  <a:lnTo>
                    <a:pt x="35836" y="298754"/>
                  </a:lnTo>
                  <a:lnTo>
                    <a:pt x="35962" y="298521"/>
                  </a:lnTo>
                  <a:lnTo>
                    <a:pt x="36047" y="298288"/>
                  </a:lnTo>
                  <a:lnTo>
                    <a:pt x="36131" y="298055"/>
                  </a:lnTo>
                  <a:lnTo>
                    <a:pt x="36215" y="297810"/>
                  </a:lnTo>
                  <a:lnTo>
                    <a:pt x="36299" y="297538"/>
                  </a:lnTo>
                  <a:lnTo>
                    <a:pt x="36425" y="297292"/>
                  </a:lnTo>
                  <a:lnTo>
                    <a:pt x="36510" y="297060"/>
                  </a:lnTo>
                  <a:lnTo>
                    <a:pt x="36594" y="296827"/>
                  </a:lnTo>
                  <a:lnTo>
                    <a:pt x="36679" y="296594"/>
                  </a:lnTo>
                  <a:lnTo>
                    <a:pt x="36762" y="296361"/>
                  </a:lnTo>
                </a:path>
                <a:path w="926465" h="787400">
                  <a:moveTo>
                    <a:pt x="36762" y="296361"/>
                  </a:moveTo>
                  <a:lnTo>
                    <a:pt x="36889" y="296115"/>
                  </a:lnTo>
                  <a:lnTo>
                    <a:pt x="36972" y="295883"/>
                  </a:lnTo>
                  <a:lnTo>
                    <a:pt x="37057" y="295650"/>
                  </a:lnTo>
                  <a:lnTo>
                    <a:pt x="37141" y="295417"/>
                  </a:lnTo>
                  <a:lnTo>
                    <a:pt x="37226" y="295184"/>
                  </a:lnTo>
                  <a:lnTo>
                    <a:pt x="37352" y="294900"/>
                  </a:lnTo>
                  <a:lnTo>
                    <a:pt x="37436" y="294667"/>
                  </a:lnTo>
                  <a:lnTo>
                    <a:pt x="37521" y="294421"/>
                  </a:lnTo>
                  <a:lnTo>
                    <a:pt x="37604" y="294188"/>
                  </a:lnTo>
                  <a:lnTo>
                    <a:pt x="37689" y="293955"/>
                  </a:lnTo>
                  <a:lnTo>
                    <a:pt x="37816" y="293723"/>
                  </a:lnTo>
                  <a:lnTo>
                    <a:pt x="37899" y="293490"/>
                  </a:lnTo>
                  <a:lnTo>
                    <a:pt x="37983" y="293244"/>
                  </a:lnTo>
                  <a:lnTo>
                    <a:pt x="38068" y="293011"/>
                  </a:lnTo>
                  <a:lnTo>
                    <a:pt x="38152" y="292778"/>
                  </a:lnTo>
                  <a:lnTo>
                    <a:pt x="38278" y="292546"/>
                  </a:lnTo>
                  <a:lnTo>
                    <a:pt x="38363" y="292313"/>
                  </a:lnTo>
                  <a:lnTo>
                    <a:pt x="38447" y="292067"/>
                  </a:lnTo>
                  <a:lnTo>
                    <a:pt x="38531" y="291796"/>
                  </a:lnTo>
                  <a:lnTo>
                    <a:pt x="38615" y="291550"/>
                  </a:lnTo>
                  <a:lnTo>
                    <a:pt x="38742" y="291317"/>
                  </a:lnTo>
                  <a:lnTo>
                    <a:pt x="38825" y="291084"/>
                  </a:lnTo>
                  <a:lnTo>
                    <a:pt x="38910" y="290851"/>
                  </a:lnTo>
                  <a:lnTo>
                    <a:pt x="38995" y="290619"/>
                  </a:lnTo>
                  <a:lnTo>
                    <a:pt x="39079" y="290373"/>
                  </a:lnTo>
                  <a:lnTo>
                    <a:pt x="39205" y="290140"/>
                  </a:lnTo>
                  <a:lnTo>
                    <a:pt x="39289" y="289907"/>
                  </a:lnTo>
                  <a:lnTo>
                    <a:pt x="39374" y="289674"/>
                  </a:lnTo>
                  <a:lnTo>
                    <a:pt x="39457" y="289442"/>
                  </a:lnTo>
                  <a:lnTo>
                    <a:pt x="39542" y="289196"/>
                  </a:lnTo>
                  <a:lnTo>
                    <a:pt x="39668" y="288963"/>
                  </a:lnTo>
                  <a:lnTo>
                    <a:pt x="39752" y="288730"/>
                  </a:lnTo>
                  <a:lnTo>
                    <a:pt x="39836" y="288446"/>
                  </a:lnTo>
                  <a:lnTo>
                    <a:pt x="39921" y="288213"/>
                  </a:lnTo>
                  <a:lnTo>
                    <a:pt x="40004" y="287980"/>
                  </a:lnTo>
                  <a:lnTo>
                    <a:pt x="40131" y="287747"/>
                  </a:lnTo>
                  <a:lnTo>
                    <a:pt x="40216" y="287502"/>
                  </a:lnTo>
                  <a:lnTo>
                    <a:pt x="40300" y="287269"/>
                  </a:lnTo>
                  <a:lnTo>
                    <a:pt x="40384" y="287036"/>
                  </a:lnTo>
                  <a:lnTo>
                    <a:pt x="40468" y="286803"/>
                  </a:lnTo>
                  <a:lnTo>
                    <a:pt x="40595" y="286570"/>
                  </a:lnTo>
                  <a:lnTo>
                    <a:pt x="40679" y="286325"/>
                  </a:lnTo>
                  <a:lnTo>
                    <a:pt x="40763" y="286092"/>
                  </a:lnTo>
                  <a:lnTo>
                    <a:pt x="40847" y="285859"/>
                  </a:lnTo>
                  <a:lnTo>
                    <a:pt x="40931" y="285626"/>
                  </a:lnTo>
                  <a:lnTo>
                    <a:pt x="41058" y="285393"/>
                  </a:lnTo>
                  <a:lnTo>
                    <a:pt x="41142" y="285148"/>
                  </a:lnTo>
                  <a:lnTo>
                    <a:pt x="41227" y="284915"/>
                  </a:lnTo>
                  <a:lnTo>
                    <a:pt x="41310" y="284682"/>
                  </a:lnTo>
                  <a:lnTo>
                    <a:pt x="41395" y="284449"/>
                  </a:lnTo>
                  <a:lnTo>
                    <a:pt x="41520" y="284165"/>
                  </a:lnTo>
                  <a:lnTo>
                    <a:pt x="41605" y="283932"/>
                  </a:lnTo>
                  <a:lnTo>
                    <a:pt x="41689" y="283699"/>
                  </a:lnTo>
                  <a:lnTo>
                    <a:pt x="41774" y="283453"/>
                  </a:lnTo>
                  <a:lnTo>
                    <a:pt x="41858" y="283221"/>
                  </a:lnTo>
                  <a:lnTo>
                    <a:pt x="41984" y="282988"/>
                  </a:lnTo>
                  <a:lnTo>
                    <a:pt x="42069" y="282755"/>
                  </a:lnTo>
                  <a:lnTo>
                    <a:pt x="42152" y="282522"/>
                  </a:lnTo>
                  <a:lnTo>
                    <a:pt x="42237" y="282276"/>
                  </a:lnTo>
                  <a:lnTo>
                    <a:pt x="42364" y="282044"/>
                  </a:lnTo>
                  <a:lnTo>
                    <a:pt x="42447" y="281811"/>
                  </a:lnTo>
                  <a:lnTo>
                    <a:pt x="42531" y="281578"/>
                  </a:lnTo>
                  <a:lnTo>
                    <a:pt x="42616" y="281345"/>
                  </a:lnTo>
                  <a:lnTo>
                    <a:pt x="42700" y="281099"/>
                  </a:lnTo>
                  <a:lnTo>
                    <a:pt x="42826" y="280867"/>
                  </a:lnTo>
                  <a:lnTo>
                    <a:pt x="42911" y="280634"/>
                  </a:lnTo>
                  <a:lnTo>
                    <a:pt x="42995" y="280401"/>
                  </a:lnTo>
                  <a:lnTo>
                    <a:pt x="43079" y="280168"/>
                  </a:lnTo>
                  <a:lnTo>
                    <a:pt x="43163" y="279922"/>
                  </a:lnTo>
                  <a:lnTo>
                    <a:pt x="43290" y="279690"/>
                  </a:lnTo>
                  <a:lnTo>
                    <a:pt x="43373" y="279457"/>
                  </a:lnTo>
                  <a:lnTo>
                    <a:pt x="43458" y="279224"/>
                  </a:lnTo>
                  <a:lnTo>
                    <a:pt x="43543" y="278991"/>
                  </a:lnTo>
                  <a:lnTo>
                    <a:pt x="43627" y="278745"/>
                  </a:lnTo>
                  <a:lnTo>
                    <a:pt x="43753" y="278513"/>
                  </a:lnTo>
                  <a:lnTo>
                    <a:pt x="43837" y="278280"/>
                  </a:lnTo>
                  <a:lnTo>
                    <a:pt x="43922" y="278047"/>
                  </a:lnTo>
                  <a:lnTo>
                    <a:pt x="44005" y="277814"/>
                  </a:lnTo>
                  <a:lnTo>
                    <a:pt x="44090" y="277569"/>
                  </a:lnTo>
                  <a:lnTo>
                    <a:pt x="44216" y="277336"/>
                  </a:lnTo>
                  <a:lnTo>
                    <a:pt x="44300" y="277103"/>
                  </a:lnTo>
                  <a:lnTo>
                    <a:pt x="44384" y="276870"/>
                  </a:lnTo>
                  <a:lnTo>
                    <a:pt x="44469" y="276586"/>
                  </a:lnTo>
                  <a:lnTo>
                    <a:pt x="44552" y="276353"/>
                  </a:lnTo>
                  <a:lnTo>
                    <a:pt x="44679" y="276120"/>
                  </a:lnTo>
                  <a:lnTo>
                    <a:pt x="44764" y="275874"/>
                  </a:lnTo>
                  <a:lnTo>
                    <a:pt x="44847" y="275641"/>
                  </a:lnTo>
                  <a:lnTo>
                    <a:pt x="44932" y="275409"/>
                  </a:lnTo>
                  <a:lnTo>
                    <a:pt x="45016" y="275176"/>
                  </a:lnTo>
                  <a:lnTo>
                    <a:pt x="45143" y="274943"/>
                  </a:lnTo>
                  <a:lnTo>
                    <a:pt x="45227" y="274697"/>
                  </a:lnTo>
                  <a:lnTo>
                    <a:pt x="45311" y="274464"/>
                  </a:lnTo>
                  <a:lnTo>
                    <a:pt x="45395" y="274232"/>
                  </a:lnTo>
                  <a:lnTo>
                    <a:pt x="45479" y="273999"/>
                  </a:lnTo>
                  <a:lnTo>
                    <a:pt x="45606" y="273766"/>
                  </a:lnTo>
                  <a:lnTo>
                    <a:pt x="45690" y="273520"/>
                  </a:lnTo>
                  <a:lnTo>
                    <a:pt x="45775" y="273287"/>
                  </a:lnTo>
                  <a:lnTo>
                    <a:pt x="45858" y="273055"/>
                  </a:lnTo>
                  <a:lnTo>
                    <a:pt x="45943" y="272822"/>
                  </a:lnTo>
                  <a:lnTo>
                    <a:pt x="46068" y="272589"/>
                  </a:lnTo>
                  <a:lnTo>
                    <a:pt x="46153" y="272343"/>
                  </a:lnTo>
                  <a:lnTo>
                    <a:pt x="46237" y="272111"/>
                  </a:lnTo>
                  <a:lnTo>
                    <a:pt x="46322" y="271878"/>
                  </a:lnTo>
                  <a:lnTo>
                    <a:pt x="46405" y="271645"/>
                  </a:lnTo>
                  <a:lnTo>
                    <a:pt x="46532" y="271412"/>
                  </a:lnTo>
                  <a:lnTo>
                    <a:pt x="46617" y="271166"/>
                  </a:lnTo>
                  <a:lnTo>
                    <a:pt x="46700" y="270934"/>
                  </a:lnTo>
                  <a:lnTo>
                    <a:pt x="46785" y="270701"/>
                  </a:lnTo>
                  <a:lnTo>
                    <a:pt x="46869" y="270468"/>
                  </a:lnTo>
                  <a:lnTo>
                    <a:pt x="46995" y="270235"/>
                  </a:lnTo>
                  <a:lnTo>
                    <a:pt x="47079" y="269989"/>
                  </a:lnTo>
                  <a:lnTo>
                    <a:pt x="47164" y="269757"/>
                  </a:lnTo>
                  <a:lnTo>
                    <a:pt x="47248" y="269524"/>
                  </a:lnTo>
                  <a:lnTo>
                    <a:pt x="47332" y="269291"/>
                  </a:lnTo>
                  <a:lnTo>
                    <a:pt x="47459" y="269058"/>
                  </a:lnTo>
                  <a:lnTo>
                    <a:pt x="47543" y="268864"/>
                  </a:lnTo>
                  <a:lnTo>
                    <a:pt x="47627" y="268631"/>
                  </a:lnTo>
                  <a:lnTo>
                    <a:pt x="47711" y="268399"/>
                  </a:lnTo>
                  <a:lnTo>
                    <a:pt x="47796" y="268166"/>
                  </a:lnTo>
                  <a:lnTo>
                    <a:pt x="47921" y="267920"/>
                  </a:lnTo>
                  <a:lnTo>
                    <a:pt x="48006" y="267687"/>
                  </a:lnTo>
                  <a:lnTo>
                    <a:pt x="48091" y="267454"/>
                  </a:lnTo>
                  <a:lnTo>
                    <a:pt x="48175" y="267222"/>
                  </a:lnTo>
                  <a:lnTo>
                    <a:pt x="48258" y="266989"/>
                  </a:lnTo>
                  <a:lnTo>
                    <a:pt x="48385" y="266743"/>
                  </a:lnTo>
                  <a:lnTo>
                    <a:pt x="48470" y="266510"/>
                  </a:lnTo>
                  <a:lnTo>
                    <a:pt x="48553" y="266277"/>
                  </a:lnTo>
                  <a:lnTo>
                    <a:pt x="48638" y="266045"/>
                  </a:lnTo>
                  <a:lnTo>
                    <a:pt x="48722" y="265812"/>
                  </a:lnTo>
                  <a:lnTo>
                    <a:pt x="48848" y="265566"/>
                  </a:lnTo>
                  <a:lnTo>
                    <a:pt x="48932" y="265333"/>
                  </a:lnTo>
                  <a:lnTo>
                    <a:pt x="49017" y="265100"/>
                  </a:lnTo>
                  <a:lnTo>
                    <a:pt x="49100" y="264868"/>
                  </a:lnTo>
                  <a:lnTo>
                    <a:pt x="49185" y="264635"/>
                  </a:lnTo>
                  <a:lnTo>
                    <a:pt x="49312" y="264389"/>
                  </a:lnTo>
                  <a:lnTo>
                    <a:pt x="49395" y="264156"/>
                  </a:lnTo>
                  <a:lnTo>
                    <a:pt x="49480" y="263924"/>
                  </a:lnTo>
                  <a:lnTo>
                    <a:pt x="49564" y="263691"/>
                  </a:lnTo>
                  <a:lnTo>
                    <a:pt x="49649" y="263458"/>
                  </a:lnTo>
                  <a:lnTo>
                    <a:pt x="49775" y="263212"/>
                  </a:lnTo>
                  <a:lnTo>
                    <a:pt x="49859" y="262979"/>
                  </a:lnTo>
                  <a:lnTo>
                    <a:pt x="49943" y="262747"/>
                  </a:lnTo>
                  <a:lnTo>
                    <a:pt x="50027" y="262514"/>
                  </a:lnTo>
                  <a:lnTo>
                    <a:pt x="50111" y="262281"/>
                  </a:lnTo>
                  <a:lnTo>
                    <a:pt x="50238" y="262035"/>
                  </a:lnTo>
                  <a:lnTo>
                    <a:pt x="50323" y="261854"/>
                  </a:lnTo>
                  <a:lnTo>
                    <a:pt x="50406" y="261621"/>
                  </a:lnTo>
                  <a:lnTo>
                    <a:pt x="50491" y="261376"/>
                  </a:lnTo>
                  <a:lnTo>
                    <a:pt x="50575" y="261143"/>
                  </a:lnTo>
                  <a:lnTo>
                    <a:pt x="50701" y="260910"/>
                  </a:lnTo>
                  <a:lnTo>
                    <a:pt x="50785" y="260677"/>
                  </a:lnTo>
                  <a:lnTo>
                    <a:pt x="50870" y="260444"/>
                  </a:lnTo>
                  <a:lnTo>
                    <a:pt x="50953" y="260212"/>
                  </a:lnTo>
                  <a:lnTo>
                    <a:pt x="51038" y="259966"/>
                  </a:lnTo>
                  <a:lnTo>
                    <a:pt x="51165" y="259733"/>
                  </a:lnTo>
                  <a:lnTo>
                    <a:pt x="51248" y="259500"/>
                  </a:lnTo>
                  <a:lnTo>
                    <a:pt x="51333" y="259267"/>
                  </a:lnTo>
                  <a:lnTo>
                    <a:pt x="51417" y="259035"/>
                  </a:lnTo>
                  <a:lnTo>
                    <a:pt x="51502" y="258789"/>
                  </a:lnTo>
                  <a:lnTo>
                    <a:pt x="51627" y="258556"/>
                  </a:lnTo>
                  <a:lnTo>
                    <a:pt x="51712" y="258323"/>
                  </a:lnTo>
                  <a:lnTo>
                    <a:pt x="51796" y="258090"/>
                  </a:lnTo>
                  <a:lnTo>
                    <a:pt x="51880" y="257896"/>
                  </a:lnTo>
                  <a:lnTo>
                    <a:pt x="51964" y="257664"/>
                  </a:lnTo>
                  <a:lnTo>
                    <a:pt x="52091" y="257431"/>
                  </a:lnTo>
                  <a:lnTo>
                    <a:pt x="52175" y="257198"/>
                  </a:lnTo>
                  <a:lnTo>
                    <a:pt x="52259" y="256952"/>
                  </a:lnTo>
                  <a:lnTo>
                    <a:pt x="52344" y="256719"/>
                  </a:lnTo>
                  <a:lnTo>
                    <a:pt x="52427" y="256487"/>
                  </a:lnTo>
                  <a:lnTo>
                    <a:pt x="52554" y="256254"/>
                  </a:lnTo>
                  <a:lnTo>
                    <a:pt x="52638" y="256021"/>
                  </a:lnTo>
                  <a:lnTo>
                    <a:pt x="52723" y="255775"/>
                  </a:lnTo>
                  <a:lnTo>
                    <a:pt x="52806" y="255543"/>
                  </a:lnTo>
                  <a:lnTo>
                    <a:pt x="52891" y="255310"/>
                  </a:lnTo>
                  <a:lnTo>
                    <a:pt x="53018" y="255077"/>
                  </a:lnTo>
                  <a:lnTo>
                    <a:pt x="53101" y="254844"/>
                  </a:lnTo>
                  <a:lnTo>
                    <a:pt x="53186" y="254650"/>
                  </a:lnTo>
                  <a:lnTo>
                    <a:pt x="53270" y="254417"/>
                  </a:lnTo>
                  <a:lnTo>
                    <a:pt x="53355" y="254184"/>
                  </a:lnTo>
                  <a:lnTo>
                    <a:pt x="53480" y="253939"/>
                  </a:lnTo>
                  <a:lnTo>
                    <a:pt x="53565" y="253706"/>
                  </a:lnTo>
                  <a:lnTo>
                    <a:pt x="53648" y="253473"/>
                  </a:lnTo>
                  <a:lnTo>
                    <a:pt x="53733" y="253240"/>
                  </a:lnTo>
                  <a:lnTo>
                    <a:pt x="53817" y="253008"/>
                  </a:lnTo>
                  <a:lnTo>
                    <a:pt x="53943" y="252775"/>
                  </a:lnTo>
                  <a:lnTo>
                    <a:pt x="54028" y="252529"/>
                  </a:lnTo>
                  <a:lnTo>
                    <a:pt x="54112" y="252296"/>
                  </a:lnTo>
                  <a:lnTo>
                    <a:pt x="54197" y="252115"/>
                  </a:lnTo>
                  <a:lnTo>
                    <a:pt x="54280" y="251869"/>
                  </a:lnTo>
                  <a:lnTo>
                    <a:pt x="54407" y="251637"/>
                  </a:lnTo>
                  <a:lnTo>
                    <a:pt x="54491" y="251404"/>
                  </a:lnTo>
                  <a:lnTo>
                    <a:pt x="54575" y="251171"/>
                  </a:lnTo>
                  <a:lnTo>
                    <a:pt x="54659" y="250938"/>
                  </a:lnTo>
                  <a:lnTo>
                    <a:pt x="54744" y="250692"/>
                  </a:lnTo>
                  <a:lnTo>
                    <a:pt x="54871" y="250460"/>
                  </a:lnTo>
                  <a:lnTo>
                    <a:pt x="54954" y="250227"/>
                  </a:lnTo>
                  <a:lnTo>
                    <a:pt x="55039" y="250033"/>
                  </a:lnTo>
                  <a:lnTo>
                    <a:pt x="55123" y="249800"/>
                  </a:lnTo>
                  <a:lnTo>
                    <a:pt x="55207" y="249567"/>
                  </a:lnTo>
                </a:path>
                <a:path w="926465" h="787400">
                  <a:moveTo>
                    <a:pt x="55207" y="249567"/>
                  </a:moveTo>
                  <a:lnTo>
                    <a:pt x="55333" y="249334"/>
                  </a:lnTo>
                  <a:lnTo>
                    <a:pt x="55418" y="249102"/>
                  </a:lnTo>
                  <a:lnTo>
                    <a:pt x="55501" y="248856"/>
                  </a:lnTo>
                  <a:lnTo>
                    <a:pt x="55586" y="248623"/>
                  </a:lnTo>
                  <a:lnTo>
                    <a:pt x="55670" y="248390"/>
                  </a:lnTo>
                  <a:lnTo>
                    <a:pt x="55796" y="248157"/>
                  </a:lnTo>
                  <a:lnTo>
                    <a:pt x="55881" y="247963"/>
                  </a:lnTo>
                  <a:lnTo>
                    <a:pt x="55965" y="247731"/>
                  </a:lnTo>
                  <a:lnTo>
                    <a:pt x="56050" y="247498"/>
                  </a:lnTo>
                  <a:lnTo>
                    <a:pt x="56133" y="247265"/>
                  </a:lnTo>
                  <a:lnTo>
                    <a:pt x="56260" y="247019"/>
                  </a:lnTo>
                  <a:lnTo>
                    <a:pt x="56344" y="246786"/>
                  </a:lnTo>
                  <a:lnTo>
                    <a:pt x="56428" y="246554"/>
                  </a:lnTo>
                  <a:lnTo>
                    <a:pt x="56512" y="246321"/>
                  </a:lnTo>
                  <a:lnTo>
                    <a:pt x="56597" y="246127"/>
                  </a:lnTo>
                  <a:lnTo>
                    <a:pt x="56723" y="245894"/>
                  </a:lnTo>
                  <a:lnTo>
                    <a:pt x="56807" y="245661"/>
                  </a:lnTo>
                  <a:lnTo>
                    <a:pt x="56892" y="245428"/>
                  </a:lnTo>
                  <a:lnTo>
                    <a:pt x="56975" y="245196"/>
                  </a:lnTo>
                  <a:lnTo>
                    <a:pt x="57060" y="244950"/>
                  </a:lnTo>
                  <a:lnTo>
                    <a:pt x="57186" y="244717"/>
                  </a:lnTo>
                  <a:lnTo>
                    <a:pt x="57271" y="244484"/>
                  </a:lnTo>
                  <a:lnTo>
                    <a:pt x="57354" y="244290"/>
                  </a:lnTo>
                  <a:lnTo>
                    <a:pt x="57439" y="244057"/>
                  </a:lnTo>
                  <a:lnTo>
                    <a:pt x="57523" y="243825"/>
                  </a:lnTo>
                  <a:lnTo>
                    <a:pt x="57649" y="243592"/>
                  </a:lnTo>
                  <a:lnTo>
                    <a:pt x="57734" y="243359"/>
                  </a:lnTo>
                  <a:lnTo>
                    <a:pt x="57818" y="243113"/>
                  </a:lnTo>
                  <a:lnTo>
                    <a:pt x="57903" y="242880"/>
                  </a:lnTo>
                  <a:lnTo>
                    <a:pt x="57986" y="242699"/>
                  </a:lnTo>
                  <a:lnTo>
                    <a:pt x="58113" y="242454"/>
                  </a:lnTo>
                  <a:lnTo>
                    <a:pt x="58196" y="242221"/>
                  </a:lnTo>
                  <a:lnTo>
                    <a:pt x="58281" y="241988"/>
                  </a:lnTo>
                  <a:lnTo>
                    <a:pt x="58365" y="241755"/>
                  </a:lnTo>
                  <a:lnTo>
                    <a:pt x="58450" y="241522"/>
                  </a:lnTo>
                  <a:lnTo>
                    <a:pt x="58576" y="241328"/>
                  </a:lnTo>
                  <a:lnTo>
                    <a:pt x="58660" y="241096"/>
                  </a:lnTo>
                  <a:lnTo>
                    <a:pt x="58745" y="240863"/>
                  </a:lnTo>
                  <a:lnTo>
                    <a:pt x="58828" y="240630"/>
                  </a:lnTo>
                  <a:lnTo>
                    <a:pt x="58913" y="240384"/>
                  </a:lnTo>
                  <a:lnTo>
                    <a:pt x="59039" y="240151"/>
                  </a:lnTo>
                  <a:lnTo>
                    <a:pt x="59123" y="239919"/>
                  </a:lnTo>
                  <a:lnTo>
                    <a:pt x="59207" y="239725"/>
                  </a:lnTo>
                  <a:lnTo>
                    <a:pt x="59292" y="239492"/>
                  </a:lnTo>
                  <a:lnTo>
                    <a:pt x="59376" y="239259"/>
                  </a:lnTo>
                  <a:lnTo>
                    <a:pt x="59502" y="239026"/>
                  </a:lnTo>
                  <a:lnTo>
                    <a:pt x="59587" y="238793"/>
                  </a:lnTo>
                  <a:lnTo>
                    <a:pt x="59671" y="238548"/>
                  </a:lnTo>
                  <a:lnTo>
                    <a:pt x="59755" y="238367"/>
                  </a:lnTo>
                  <a:lnTo>
                    <a:pt x="59839" y="238134"/>
                  </a:lnTo>
                  <a:lnTo>
                    <a:pt x="59966" y="237888"/>
                  </a:lnTo>
                  <a:lnTo>
                    <a:pt x="60049" y="237655"/>
                  </a:lnTo>
                  <a:lnTo>
                    <a:pt x="60134" y="237422"/>
                  </a:lnTo>
                  <a:lnTo>
                    <a:pt x="60218" y="237241"/>
                  </a:lnTo>
                  <a:lnTo>
                    <a:pt x="60303" y="236996"/>
                  </a:lnTo>
                  <a:lnTo>
                    <a:pt x="60429" y="236763"/>
                  </a:lnTo>
                  <a:lnTo>
                    <a:pt x="60513" y="236530"/>
                  </a:lnTo>
                  <a:lnTo>
                    <a:pt x="60598" y="236297"/>
                  </a:lnTo>
                  <a:lnTo>
                    <a:pt x="60681" y="236064"/>
                  </a:lnTo>
                  <a:lnTo>
                    <a:pt x="60766" y="235870"/>
                  </a:lnTo>
                  <a:lnTo>
                    <a:pt x="60892" y="235638"/>
                  </a:lnTo>
                  <a:lnTo>
                    <a:pt x="60976" y="235405"/>
                  </a:lnTo>
                  <a:lnTo>
                    <a:pt x="61060" y="235159"/>
                  </a:lnTo>
                  <a:lnTo>
                    <a:pt x="61145" y="234926"/>
                  </a:lnTo>
                  <a:lnTo>
                    <a:pt x="61228" y="234745"/>
                  </a:lnTo>
                  <a:lnTo>
                    <a:pt x="61355" y="234499"/>
                  </a:lnTo>
                  <a:lnTo>
                    <a:pt x="61440" y="234267"/>
                  </a:lnTo>
                  <a:lnTo>
                    <a:pt x="61523" y="234034"/>
                  </a:lnTo>
                  <a:lnTo>
                    <a:pt x="61608" y="233801"/>
                  </a:lnTo>
                  <a:lnTo>
                    <a:pt x="61692" y="233607"/>
                  </a:lnTo>
                  <a:lnTo>
                    <a:pt x="61819" y="233374"/>
                  </a:lnTo>
                  <a:lnTo>
                    <a:pt x="61902" y="233141"/>
                  </a:lnTo>
                  <a:lnTo>
                    <a:pt x="61987" y="232909"/>
                  </a:lnTo>
                  <a:lnTo>
                    <a:pt x="62071" y="232663"/>
                  </a:lnTo>
                  <a:lnTo>
                    <a:pt x="62155" y="232482"/>
                  </a:lnTo>
                  <a:lnTo>
                    <a:pt x="62282" y="232249"/>
                  </a:lnTo>
                  <a:lnTo>
                    <a:pt x="62366" y="232016"/>
                  </a:lnTo>
                  <a:lnTo>
                    <a:pt x="62451" y="231770"/>
                  </a:lnTo>
                  <a:lnTo>
                    <a:pt x="62534" y="231538"/>
                  </a:lnTo>
                  <a:lnTo>
                    <a:pt x="62619" y="231357"/>
                  </a:lnTo>
                  <a:lnTo>
                    <a:pt x="62744" y="231111"/>
                  </a:lnTo>
                  <a:lnTo>
                    <a:pt x="62829" y="230878"/>
                  </a:lnTo>
                  <a:lnTo>
                    <a:pt x="62913" y="230645"/>
                  </a:lnTo>
                  <a:lnTo>
                    <a:pt x="62998" y="230412"/>
                  </a:lnTo>
                  <a:lnTo>
                    <a:pt x="63081" y="230218"/>
                  </a:lnTo>
                  <a:lnTo>
                    <a:pt x="63208" y="229986"/>
                  </a:lnTo>
                  <a:lnTo>
                    <a:pt x="63293" y="229753"/>
                  </a:lnTo>
                  <a:lnTo>
                    <a:pt x="63376" y="229520"/>
                  </a:lnTo>
                  <a:lnTo>
                    <a:pt x="63461" y="229326"/>
                  </a:lnTo>
                  <a:lnTo>
                    <a:pt x="63545" y="229093"/>
                  </a:lnTo>
                  <a:lnTo>
                    <a:pt x="63671" y="228860"/>
                  </a:lnTo>
                  <a:lnTo>
                    <a:pt x="63755" y="228628"/>
                  </a:lnTo>
                  <a:lnTo>
                    <a:pt x="63840" y="228434"/>
                  </a:lnTo>
                  <a:lnTo>
                    <a:pt x="63924" y="228201"/>
                  </a:lnTo>
                  <a:lnTo>
                    <a:pt x="64008" y="227968"/>
                  </a:lnTo>
                  <a:lnTo>
                    <a:pt x="64135" y="227722"/>
                  </a:lnTo>
                  <a:lnTo>
                    <a:pt x="64219" y="227489"/>
                  </a:lnTo>
                  <a:lnTo>
                    <a:pt x="64303" y="227308"/>
                  </a:lnTo>
                  <a:lnTo>
                    <a:pt x="64387" y="227063"/>
                  </a:lnTo>
                  <a:lnTo>
                    <a:pt x="64472" y="226830"/>
                  </a:lnTo>
                  <a:lnTo>
                    <a:pt x="64597" y="226597"/>
                  </a:lnTo>
                  <a:lnTo>
                    <a:pt x="64682" y="226403"/>
                  </a:lnTo>
                  <a:lnTo>
                    <a:pt x="64766" y="226170"/>
                  </a:lnTo>
                  <a:lnTo>
                    <a:pt x="64851" y="225937"/>
                  </a:lnTo>
                  <a:lnTo>
                    <a:pt x="64934" y="225705"/>
                  </a:lnTo>
                  <a:lnTo>
                    <a:pt x="65061" y="225511"/>
                  </a:lnTo>
                  <a:lnTo>
                    <a:pt x="65146" y="225278"/>
                  </a:lnTo>
                  <a:lnTo>
                    <a:pt x="65229" y="225045"/>
                  </a:lnTo>
                  <a:lnTo>
                    <a:pt x="65314" y="224812"/>
                  </a:lnTo>
                  <a:lnTo>
                    <a:pt x="65398" y="224618"/>
                  </a:lnTo>
                  <a:lnTo>
                    <a:pt x="65524" y="224385"/>
                  </a:lnTo>
                  <a:lnTo>
                    <a:pt x="65608" y="224153"/>
                  </a:lnTo>
                  <a:lnTo>
                    <a:pt x="65693" y="223920"/>
                  </a:lnTo>
                  <a:lnTo>
                    <a:pt x="65776" y="223726"/>
                  </a:lnTo>
                  <a:lnTo>
                    <a:pt x="65861" y="223493"/>
                  </a:lnTo>
                  <a:lnTo>
                    <a:pt x="65988" y="223260"/>
                  </a:lnTo>
                  <a:lnTo>
                    <a:pt x="66071" y="223014"/>
                  </a:lnTo>
                  <a:lnTo>
                    <a:pt x="66156" y="222833"/>
                  </a:lnTo>
                  <a:lnTo>
                    <a:pt x="66240" y="222601"/>
                  </a:lnTo>
                  <a:lnTo>
                    <a:pt x="66325" y="222355"/>
                  </a:lnTo>
                  <a:lnTo>
                    <a:pt x="66450" y="222174"/>
                  </a:lnTo>
                  <a:lnTo>
                    <a:pt x="66535" y="221941"/>
                  </a:lnTo>
                  <a:lnTo>
                    <a:pt x="66619" y="221708"/>
                  </a:lnTo>
                  <a:lnTo>
                    <a:pt x="66703" y="221462"/>
                  </a:lnTo>
                  <a:lnTo>
                    <a:pt x="66787" y="221281"/>
                  </a:lnTo>
                  <a:lnTo>
                    <a:pt x="66914" y="221048"/>
                  </a:lnTo>
                  <a:lnTo>
                    <a:pt x="66999" y="220803"/>
                  </a:lnTo>
                  <a:lnTo>
                    <a:pt x="67082" y="220570"/>
                  </a:lnTo>
                  <a:lnTo>
                    <a:pt x="67167" y="220389"/>
                  </a:lnTo>
                  <a:lnTo>
                    <a:pt x="67251" y="220143"/>
                  </a:lnTo>
                  <a:lnTo>
                    <a:pt x="67377" y="219910"/>
                  </a:lnTo>
                  <a:lnTo>
                    <a:pt x="67461" y="219729"/>
                  </a:lnTo>
                  <a:lnTo>
                    <a:pt x="67546" y="219484"/>
                  </a:lnTo>
                  <a:lnTo>
                    <a:pt x="67629" y="219251"/>
                  </a:lnTo>
                  <a:lnTo>
                    <a:pt x="67714" y="219018"/>
                  </a:lnTo>
                  <a:lnTo>
                    <a:pt x="67841" y="218837"/>
                  </a:lnTo>
                  <a:lnTo>
                    <a:pt x="67924" y="218591"/>
                  </a:lnTo>
                  <a:lnTo>
                    <a:pt x="68009" y="218358"/>
                  </a:lnTo>
                  <a:lnTo>
                    <a:pt x="68093" y="218177"/>
                  </a:lnTo>
                  <a:lnTo>
                    <a:pt x="68178" y="217931"/>
                  </a:lnTo>
                  <a:lnTo>
                    <a:pt x="68303" y="217699"/>
                  </a:lnTo>
                  <a:lnTo>
                    <a:pt x="68388" y="217518"/>
                  </a:lnTo>
                  <a:lnTo>
                    <a:pt x="68472" y="217272"/>
                  </a:lnTo>
                  <a:lnTo>
                    <a:pt x="68556" y="217039"/>
                  </a:lnTo>
                  <a:lnTo>
                    <a:pt x="68640" y="216806"/>
                  </a:lnTo>
                  <a:lnTo>
                    <a:pt x="68767" y="216612"/>
                  </a:lnTo>
                  <a:lnTo>
                    <a:pt x="68851" y="216379"/>
                  </a:lnTo>
                  <a:lnTo>
                    <a:pt x="68935" y="216147"/>
                  </a:lnTo>
                  <a:lnTo>
                    <a:pt x="69020" y="215966"/>
                  </a:lnTo>
                  <a:lnTo>
                    <a:pt x="69103" y="215720"/>
                  </a:lnTo>
                  <a:lnTo>
                    <a:pt x="69230" y="215487"/>
                  </a:lnTo>
                  <a:lnTo>
                    <a:pt x="69314" y="215306"/>
                  </a:lnTo>
                  <a:lnTo>
                    <a:pt x="69399" y="215060"/>
                  </a:lnTo>
                  <a:lnTo>
                    <a:pt x="69482" y="214827"/>
                  </a:lnTo>
                  <a:lnTo>
                    <a:pt x="69567" y="214646"/>
                  </a:lnTo>
                  <a:lnTo>
                    <a:pt x="69694" y="214401"/>
                  </a:lnTo>
                  <a:lnTo>
                    <a:pt x="69777" y="214168"/>
                  </a:lnTo>
                  <a:lnTo>
                    <a:pt x="69862" y="213987"/>
                  </a:lnTo>
                  <a:lnTo>
                    <a:pt x="69946" y="213741"/>
                  </a:lnTo>
                  <a:lnTo>
                    <a:pt x="70031" y="213508"/>
                  </a:lnTo>
                  <a:lnTo>
                    <a:pt x="70156" y="213327"/>
                  </a:lnTo>
                  <a:lnTo>
                    <a:pt x="70241" y="213094"/>
                  </a:lnTo>
                  <a:lnTo>
                    <a:pt x="70324" y="212849"/>
                  </a:lnTo>
                  <a:lnTo>
                    <a:pt x="70409" y="212667"/>
                  </a:lnTo>
                  <a:lnTo>
                    <a:pt x="70493" y="212435"/>
                  </a:lnTo>
                  <a:lnTo>
                    <a:pt x="70619" y="212189"/>
                  </a:lnTo>
                  <a:lnTo>
                    <a:pt x="70704" y="212008"/>
                  </a:lnTo>
                  <a:lnTo>
                    <a:pt x="70788" y="211775"/>
                  </a:lnTo>
                  <a:lnTo>
                    <a:pt x="70873" y="211529"/>
                  </a:lnTo>
                  <a:lnTo>
                    <a:pt x="70956" y="211348"/>
                  </a:lnTo>
                  <a:lnTo>
                    <a:pt x="71083" y="211115"/>
                  </a:lnTo>
                  <a:lnTo>
                    <a:pt x="71167" y="210870"/>
                  </a:lnTo>
                  <a:lnTo>
                    <a:pt x="71251" y="210689"/>
                  </a:lnTo>
                  <a:lnTo>
                    <a:pt x="71335" y="210456"/>
                  </a:lnTo>
                  <a:lnTo>
                    <a:pt x="71420" y="210223"/>
                  </a:lnTo>
                  <a:lnTo>
                    <a:pt x="71546" y="210029"/>
                  </a:lnTo>
                  <a:lnTo>
                    <a:pt x="71630" y="209796"/>
                  </a:lnTo>
                  <a:lnTo>
                    <a:pt x="71715" y="209563"/>
                  </a:lnTo>
                  <a:lnTo>
                    <a:pt x="71799" y="209369"/>
                  </a:lnTo>
                  <a:lnTo>
                    <a:pt x="71883" y="209137"/>
                  </a:lnTo>
                  <a:lnTo>
                    <a:pt x="72009" y="208904"/>
                  </a:lnTo>
                  <a:lnTo>
                    <a:pt x="72094" y="208710"/>
                  </a:lnTo>
                  <a:lnTo>
                    <a:pt x="72177" y="208477"/>
                  </a:lnTo>
                  <a:lnTo>
                    <a:pt x="72262" y="208283"/>
                  </a:lnTo>
                  <a:lnTo>
                    <a:pt x="72346" y="208050"/>
                  </a:lnTo>
                  <a:lnTo>
                    <a:pt x="72472" y="207817"/>
                  </a:lnTo>
                  <a:lnTo>
                    <a:pt x="72557" y="207623"/>
                  </a:lnTo>
                  <a:lnTo>
                    <a:pt x="72641" y="207391"/>
                  </a:lnTo>
                  <a:lnTo>
                    <a:pt x="72726" y="207158"/>
                  </a:lnTo>
                  <a:lnTo>
                    <a:pt x="72809" y="206964"/>
                  </a:lnTo>
                  <a:lnTo>
                    <a:pt x="72936" y="206731"/>
                  </a:lnTo>
                  <a:lnTo>
                    <a:pt x="73020" y="206550"/>
                  </a:lnTo>
                  <a:lnTo>
                    <a:pt x="73104" y="206304"/>
                  </a:lnTo>
                  <a:lnTo>
                    <a:pt x="73188" y="206071"/>
                  </a:lnTo>
                  <a:lnTo>
                    <a:pt x="73273" y="205890"/>
                  </a:lnTo>
                  <a:lnTo>
                    <a:pt x="73399" y="205657"/>
                  </a:lnTo>
                  <a:lnTo>
                    <a:pt x="73483" y="205412"/>
                  </a:lnTo>
                  <a:lnTo>
                    <a:pt x="73568" y="205231"/>
                  </a:lnTo>
                  <a:lnTo>
                    <a:pt x="73651" y="204998"/>
                  </a:lnTo>
                </a:path>
                <a:path w="926465" h="787400">
                  <a:moveTo>
                    <a:pt x="73651" y="204998"/>
                  </a:moveTo>
                  <a:lnTo>
                    <a:pt x="73736" y="204804"/>
                  </a:lnTo>
                  <a:lnTo>
                    <a:pt x="73862" y="204571"/>
                  </a:lnTo>
                  <a:lnTo>
                    <a:pt x="73947" y="204338"/>
                  </a:lnTo>
                  <a:lnTo>
                    <a:pt x="74030" y="204144"/>
                  </a:lnTo>
                  <a:lnTo>
                    <a:pt x="74115" y="203911"/>
                  </a:lnTo>
                  <a:lnTo>
                    <a:pt x="74196" y="203717"/>
                  </a:lnTo>
                  <a:lnTo>
                    <a:pt x="74324" y="203485"/>
                  </a:lnTo>
                  <a:lnTo>
                    <a:pt x="74405" y="203252"/>
                  </a:lnTo>
                  <a:lnTo>
                    <a:pt x="74498" y="203058"/>
                  </a:lnTo>
                  <a:lnTo>
                    <a:pt x="74580" y="202825"/>
                  </a:lnTo>
                  <a:lnTo>
                    <a:pt x="74661" y="202644"/>
                  </a:lnTo>
                  <a:lnTo>
                    <a:pt x="74789" y="202398"/>
                  </a:lnTo>
                  <a:lnTo>
                    <a:pt x="74870" y="202165"/>
                  </a:lnTo>
                  <a:lnTo>
                    <a:pt x="74951" y="201984"/>
                  </a:lnTo>
                  <a:lnTo>
                    <a:pt x="75044" y="201739"/>
                  </a:lnTo>
                  <a:lnTo>
                    <a:pt x="75126" y="201557"/>
                  </a:lnTo>
                  <a:lnTo>
                    <a:pt x="75253" y="201325"/>
                  </a:lnTo>
                  <a:lnTo>
                    <a:pt x="75335" y="201079"/>
                  </a:lnTo>
                  <a:lnTo>
                    <a:pt x="75416" y="200898"/>
                  </a:lnTo>
                  <a:lnTo>
                    <a:pt x="75509" y="200665"/>
                  </a:lnTo>
                  <a:lnTo>
                    <a:pt x="75590" y="200471"/>
                  </a:lnTo>
                  <a:lnTo>
                    <a:pt x="75718" y="200238"/>
                  </a:lnTo>
                  <a:lnTo>
                    <a:pt x="75799" y="200044"/>
                  </a:lnTo>
                  <a:lnTo>
                    <a:pt x="75881" y="199811"/>
                  </a:lnTo>
                  <a:lnTo>
                    <a:pt x="75962" y="199579"/>
                  </a:lnTo>
                  <a:lnTo>
                    <a:pt x="76055" y="199385"/>
                  </a:lnTo>
                  <a:lnTo>
                    <a:pt x="76183" y="199152"/>
                  </a:lnTo>
                  <a:lnTo>
                    <a:pt x="76264" y="198971"/>
                  </a:lnTo>
                  <a:lnTo>
                    <a:pt x="76345" y="198738"/>
                  </a:lnTo>
                  <a:lnTo>
                    <a:pt x="76427" y="198544"/>
                  </a:lnTo>
                  <a:lnTo>
                    <a:pt x="76520" y="198311"/>
                  </a:lnTo>
                  <a:lnTo>
                    <a:pt x="76636" y="198078"/>
                  </a:lnTo>
                  <a:lnTo>
                    <a:pt x="76729" y="197884"/>
                  </a:lnTo>
                  <a:lnTo>
                    <a:pt x="76810" y="197652"/>
                  </a:lnTo>
                  <a:lnTo>
                    <a:pt x="76891" y="197457"/>
                  </a:lnTo>
                  <a:lnTo>
                    <a:pt x="76973" y="197225"/>
                  </a:lnTo>
                  <a:lnTo>
                    <a:pt x="77101" y="197044"/>
                  </a:lnTo>
                  <a:lnTo>
                    <a:pt x="77193" y="196798"/>
                  </a:lnTo>
                  <a:lnTo>
                    <a:pt x="77275" y="196617"/>
                  </a:lnTo>
                  <a:lnTo>
                    <a:pt x="77356" y="196384"/>
                  </a:lnTo>
                  <a:lnTo>
                    <a:pt x="77437" y="196138"/>
                  </a:lnTo>
                  <a:lnTo>
                    <a:pt x="77565" y="195957"/>
                  </a:lnTo>
                  <a:lnTo>
                    <a:pt x="77647" y="195724"/>
                  </a:lnTo>
                  <a:lnTo>
                    <a:pt x="77739" y="195530"/>
                  </a:lnTo>
                  <a:lnTo>
                    <a:pt x="77821" y="195298"/>
                  </a:lnTo>
                  <a:lnTo>
                    <a:pt x="77902" y="195104"/>
                  </a:lnTo>
                  <a:lnTo>
                    <a:pt x="78030" y="194871"/>
                  </a:lnTo>
                  <a:lnTo>
                    <a:pt x="78111" y="194690"/>
                  </a:lnTo>
                  <a:lnTo>
                    <a:pt x="78204" y="194444"/>
                  </a:lnTo>
                  <a:lnTo>
                    <a:pt x="78285" y="194263"/>
                  </a:lnTo>
                  <a:lnTo>
                    <a:pt x="78367" y="194030"/>
                  </a:lnTo>
                  <a:lnTo>
                    <a:pt x="78495" y="193836"/>
                  </a:lnTo>
                  <a:lnTo>
                    <a:pt x="78576" y="193603"/>
                  </a:lnTo>
                  <a:lnTo>
                    <a:pt x="78657" y="193409"/>
                  </a:lnTo>
                  <a:lnTo>
                    <a:pt x="78750" y="193176"/>
                  </a:lnTo>
                  <a:lnTo>
                    <a:pt x="78831" y="192995"/>
                  </a:lnTo>
                  <a:lnTo>
                    <a:pt x="78959" y="192750"/>
                  </a:lnTo>
                  <a:lnTo>
                    <a:pt x="79041" y="192517"/>
                  </a:lnTo>
                  <a:lnTo>
                    <a:pt x="79122" y="192336"/>
                  </a:lnTo>
                  <a:lnTo>
                    <a:pt x="79215" y="192090"/>
                  </a:lnTo>
                  <a:lnTo>
                    <a:pt x="79296" y="191909"/>
                  </a:lnTo>
                  <a:lnTo>
                    <a:pt x="79424" y="191676"/>
                  </a:lnTo>
                  <a:lnTo>
                    <a:pt x="79505" y="191482"/>
                  </a:lnTo>
                  <a:lnTo>
                    <a:pt x="79587" y="191249"/>
                  </a:lnTo>
                  <a:lnTo>
                    <a:pt x="79668" y="191055"/>
                  </a:lnTo>
                  <a:lnTo>
                    <a:pt x="79761" y="190823"/>
                  </a:lnTo>
                  <a:lnTo>
                    <a:pt x="79889" y="190641"/>
                  </a:lnTo>
                  <a:lnTo>
                    <a:pt x="79970" y="190396"/>
                  </a:lnTo>
                  <a:lnTo>
                    <a:pt x="80051" y="190215"/>
                  </a:lnTo>
                  <a:lnTo>
                    <a:pt x="80133" y="189982"/>
                  </a:lnTo>
                  <a:lnTo>
                    <a:pt x="80225" y="189788"/>
                  </a:lnTo>
                  <a:lnTo>
                    <a:pt x="80342" y="189555"/>
                  </a:lnTo>
                  <a:lnTo>
                    <a:pt x="80435" y="189361"/>
                  </a:lnTo>
                  <a:lnTo>
                    <a:pt x="80516" y="189128"/>
                  </a:lnTo>
                  <a:lnTo>
                    <a:pt x="80597" y="188947"/>
                  </a:lnTo>
                  <a:lnTo>
                    <a:pt x="80679" y="188701"/>
                  </a:lnTo>
                  <a:lnTo>
                    <a:pt x="80806" y="188520"/>
                  </a:lnTo>
                  <a:lnTo>
                    <a:pt x="80899" y="188288"/>
                  </a:lnTo>
                  <a:lnTo>
                    <a:pt x="80981" y="188094"/>
                  </a:lnTo>
                  <a:lnTo>
                    <a:pt x="81062" y="187900"/>
                  </a:lnTo>
                  <a:lnTo>
                    <a:pt x="81143" y="187667"/>
                  </a:lnTo>
                  <a:lnTo>
                    <a:pt x="81271" y="187486"/>
                  </a:lnTo>
                  <a:lnTo>
                    <a:pt x="81352" y="187253"/>
                  </a:lnTo>
                  <a:lnTo>
                    <a:pt x="81445" y="187059"/>
                  </a:lnTo>
                  <a:lnTo>
                    <a:pt x="81527" y="186826"/>
                  </a:lnTo>
                  <a:lnTo>
                    <a:pt x="81608" y="186632"/>
                  </a:lnTo>
                  <a:lnTo>
                    <a:pt x="81736" y="186399"/>
                  </a:lnTo>
                  <a:lnTo>
                    <a:pt x="81817" y="186205"/>
                  </a:lnTo>
                  <a:lnTo>
                    <a:pt x="81910" y="185972"/>
                  </a:lnTo>
                  <a:lnTo>
                    <a:pt x="81991" y="185791"/>
                  </a:lnTo>
                  <a:lnTo>
                    <a:pt x="82073" y="185559"/>
                  </a:lnTo>
                  <a:lnTo>
                    <a:pt x="82200" y="185365"/>
                  </a:lnTo>
                  <a:lnTo>
                    <a:pt x="82282" y="185132"/>
                  </a:lnTo>
                  <a:lnTo>
                    <a:pt x="82363" y="184938"/>
                  </a:lnTo>
                  <a:lnTo>
                    <a:pt x="82456" y="184757"/>
                  </a:lnTo>
                  <a:lnTo>
                    <a:pt x="82537" y="184511"/>
                  </a:lnTo>
                  <a:lnTo>
                    <a:pt x="82665" y="184330"/>
                  </a:lnTo>
                  <a:lnTo>
                    <a:pt x="82746" y="184097"/>
                  </a:lnTo>
                  <a:lnTo>
                    <a:pt x="82828" y="183903"/>
                  </a:lnTo>
                  <a:lnTo>
                    <a:pt x="82921" y="183670"/>
                  </a:lnTo>
                  <a:lnTo>
                    <a:pt x="83002" y="183476"/>
                  </a:lnTo>
                  <a:lnTo>
                    <a:pt x="83130" y="183243"/>
                  </a:lnTo>
                  <a:lnTo>
                    <a:pt x="83211" y="183062"/>
                  </a:lnTo>
                  <a:lnTo>
                    <a:pt x="83292" y="182868"/>
                  </a:lnTo>
                  <a:lnTo>
                    <a:pt x="83374" y="182636"/>
                  </a:lnTo>
                  <a:lnTo>
                    <a:pt x="83467" y="182442"/>
                  </a:lnTo>
                  <a:lnTo>
                    <a:pt x="83594" y="182209"/>
                  </a:lnTo>
                  <a:lnTo>
                    <a:pt x="83676" y="182028"/>
                  </a:lnTo>
                  <a:lnTo>
                    <a:pt x="83757" y="181782"/>
                  </a:lnTo>
                  <a:lnTo>
                    <a:pt x="83838" y="181601"/>
                  </a:lnTo>
                  <a:lnTo>
                    <a:pt x="83931" y="181407"/>
                  </a:lnTo>
                  <a:lnTo>
                    <a:pt x="84047" y="181174"/>
                  </a:lnTo>
                  <a:lnTo>
                    <a:pt x="84140" y="180980"/>
                  </a:lnTo>
                  <a:lnTo>
                    <a:pt x="84222" y="180747"/>
                  </a:lnTo>
                  <a:lnTo>
                    <a:pt x="84303" y="180566"/>
                  </a:lnTo>
                  <a:lnTo>
                    <a:pt x="84384" y="180333"/>
                  </a:lnTo>
                  <a:lnTo>
                    <a:pt x="84512" y="180139"/>
                  </a:lnTo>
                  <a:lnTo>
                    <a:pt x="84605" y="179945"/>
                  </a:lnTo>
                  <a:lnTo>
                    <a:pt x="84686" y="179713"/>
                  </a:lnTo>
                  <a:lnTo>
                    <a:pt x="84768" y="179531"/>
                  </a:lnTo>
                  <a:lnTo>
                    <a:pt x="84849" y="179286"/>
                  </a:lnTo>
                  <a:lnTo>
                    <a:pt x="84977" y="179105"/>
                  </a:lnTo>
                  <a:lnTo>
                    <a:pt x="85058" y="178911"/>
                  </a:lnTo>
                  <a:lnTo>
                    <a:pt x="85151" y="178678"/>
                  </a:lnTo>
                  <a:lnTo>
                    <a:pt x="85232" y="178497"/>
                  </a:lnTo>
                  <a:lnTo>
                    <a:pt x="85314" y="178251"/>
                  </a:lnTo>
                  <a:lnTo>
                    <a:pt x="85441" y="178070"/>
                  </a:lnTo>
                  <a:lnTo>
                    <a:pt x="85523" y="177876"/>
                  </a:lnTo>
                  <a:lnTo>
                    <a:pt x="85616" y="177643"/>
                  </a:lnTo>
                  <a:lnTo>
                    <a:pt x="85697" y="177462"/>
                  </a:lnTo>
                  <a:lnTo>
                    <a:pt x="85778" y="177216"/>
                  </a:lnTo>
                  <a:lnTo>
                    <a:pt x="85906" y="177035"/>
                  </a:lnTo>
                  <a:lnTo>
                    <a:pt x="85987" y="176841"/>
                  </a:lnTo>
                  <a:lnTo>
                    <a:pt x="86069" y="176608"/>
                  </a:lnTo>
                  <a:lnTo>
                    <a:pt x="86162" y="176414"/>
                  </a:lnTo>
                  <a:lnTo>
                    <a:pt x="86243" y="176182"/>
                  </a:lnTo>
                  <a:lnTo>
                    <a:pt x="86371" y="176001"/>
                  </a:lnTo>
                  <a:lnTo>
                    <a:pt x="86452" y="175807"/>
                  </a:lnTo>
                  <a:lnTo>
                    <a:pt x="86533" y="175574"/>
                  </a:lnTo>
                  <a:lnTo>
                    <a:pt x="86626" y="175380"/>
                  </a:lnTo>
                  <a:lnTo>
                    <a:pt x="86708" y="175199"/>
                  </a:lnTo>
                  <a:lnTo>
                    <a:pt x="86835" y="174966"/>
                  </a:lnTo>
                  <a:lnTo>
                    <a:pt x="86917" y="174772"/>
                  </a:lnTo>
                  <a:lnTo>
                    <a:pt x="86998" y="174539"/>
                  </a:lnTo>
                  <a:lnTo>
                    <a:pt x="87079" y="174345"/>
                  </a:lnTo>
                  <a:lnTo>
                    <a:pt x="87172" y="174164"/>
                  </a:lnTo>
                  <a:lnTo>
                    <a:pt x="87300" y="173931"/>
                  </a:lnTo>
                  <a:lnTo>
                    <a:pt x="87381" y="173737"/>
                  </a:lnTo>
                  <a:lnTo>
                    <a:pt x="87463" y="173543"/>
                  </a:lnTo>
                  <a:lnTo>
                    <a:pt x="87544" y="173310"/>
                  </a:lnTo>
                  <a:lnTo>
                    <a:pt x="87637" y="173129"/>
                  </a:lnTo>
                  <a:lnTo>
                    <a:pt x="87753" y="172935"/>
                  </a:lnTo>
                  <a:lnTo>
                    <a:pt x="87846" y="172702"/>
                  </a:lnTo>
                  <a:lnTo>
                    <a:pt x="87927" y="172508"/>
                  </a:lnTo>
                  <a:lnTo>
                    <a:pt x="88009" y="172327"/>
                  </a:lnTo>
                  <a:lnTo>
                    <a:pt x="88090" y="172095"/>
                  </a:lnTo>
                  <a:lnTo>
                    <a:pt x="88218" y="171901"/>
                  </a:lnTo>
                  <a:lnTo>
                    <a:pt x="88311" y="171720"/>
                  </a:lnTo>
                  <a:lnTo>
                    <a:pt x="88392" y="171474"/>
                  </a:lnTo>
                  <a:lnTo>
                    <a:pt x="88473" y="171293"/>
                  </a:lnTo>
                  <a:lnTo>
                    <a:pt x="88555" y="171099"/>
                  </a:lnTo>
                  <a:lnTo>
                    <a:pt x="88683" y="170866"/>
                  </a:lnTo>
                  <a:lnTo>
                    <a:pt x="88764" y="170672"/>
                  </a:lnTo>
                  <a:lnTo>
                    <a:pt x="88857" y="170491"/>
                  </a:lnTo>
                  <a:lnTo>
                    <a:pt x="88938" y="170258"/>
                  </a:lnTo>
                  <a:lnTo>
                    <a:pt x="89019" y="170064"/>
                  </a:lnTo>
                  <a:lnTo>
                    <a:pt x="89147" y="169883"/>
                  </a:lnTo>
                  <a:lnTo>
                    <a:pt x="89229" y="169637"/>
                  </a:lnTo>
                  <a:lnTo>
                    <a:pt x="89321" y="169456"/>
                  </a:lnTo>
                  <a:lnTo>
                    <a:pt x="89403" y="169262"/>
                  </a:lnTo>
                  <a:lnTo>
                    <a:pt x="89484" y="169029"/>
                  </a:lnTo>
                  <a:lnTo>
                    <a:pt x="89612" y="168848"/>
                  </a:lnTo>
                  <a:lnTo>
                    <a:pt x="89693" y="168654"/>
                  </a:lnTo>
                  <a:lnTo>
                    <a:pt x="89774" y="168421"/>
                  </a:lnTo>
                  <a:lnTo>
                    <a:pt x="89867" y="168227"/>
                  </a:lnTo>
                  <a:lnTo>
                    <a:pt x="89949" y="168046"/>
                  </a:lnTo>
                  <a:lnTo>
                    <a:pt x="90077" y="167801"/>
                  </a:lnTo>
                  <a:lnTo>
                    <a:pt x="90158" y="167620"/>
                  </a:lnTo>
                  <a:lnTo>
                    <a:pt x="90239" y="167426"/>
                  </a:lnTo>
                  <a:lnTo>
                    <a:pt x="90332" y="167244"/>
                  </a:lnTo>
                  <a:lnTo>
                    <a:pt x="90413" y="167012"/>
                  </a:lnTo>
                  <a:lnTo>
                    <a:pt x="90541" y="166818"/>
                  </a:lnTo>
                  <a:lnTo>
                    <a:pt x="90623" y="166624"/>
                  </a:lnTo>
                  <a:lnTo>
                    <a:pt x="90704" y="166391"/>
                  </a:lnTo>
                  <a:lnTo>
                    <a:pt x="90785" y="166210"/>
                  </a:lnTo>
                  <a:lnTo>
                    <a:pt x="90878" y="166016"/>
                  </a:lnTo>
                  <a:lnTo>
                    <a:pt x="91006" y="165783"/>
                  </a:lnTo>
                  <a:lnTo>
                    <a:pt x="91087" y="165589"/>
                  </a:lnTo>
                  <a:lnTo>
                    <a:pt x="91169" y="165408"/>
                  </a:lnTo>
                  <a:lnTo>
                    <a:pt x="91250" y="165214"/>
                  </a:lnTo>
                  <a:lnTo>
                    <a:pt x="91343" y="164981"/>
                  </a:lnTo>
                  <a:lnTo>
                    <a:pt x="91459" y="164800"/>
                  </a:lnTo>
                  <a:lnTo>
                    <a:pt x="91552" y="164606"/>
                  </a:lnTo>
                  <a:lnTo>
                    <a:pt x="91633" y="164412"/>
                  </a:lnTo>
                  <a:lnTo>
                    <a:pt x="91715" y="164179"/>
                  </a:lnTo>
                  <a:lnTo>
                    <a:pt x="91796" y="163998"/>
                  </a:lnTo>
                  <a:lnTo>
                    <a:pt x="91924" y="163804"/>
                  </a:lnTo>
                  <a:lnTo>
                    <a:pt x="92017" y="163571"/>
                  </a:lnTo>
                  <a:lnTo>
                    <a:pt x="92098" y="163377"/>
                  </a:lnTo>
                </a:path>
                <a:path w="926465" h="787400">
                  <a:moveTo>
                    <a:pt x="92098" y="163377"/>
                  </a:moveTo>
                  <a:lnTo>
                    <a:pt x="92179" y="163196"/>
                  </a:lnTo>
                  <a:lnTo>
                    <a:pt x="92260" y="163002"/>
                  </a:lnTo>
                  <a:lnTo>
                    <a:pt x="92388" y="162769"/>
                  </a:lnTo>
                  <a:lnTo>
                    <a:pt x="92470" y="162588"/>
                  </a:lnTo>
                  <a:lnTo>
                    <a:pt x="92563" y="162394"/>
                  </a:lnTo>
                  <a:lnTo>
                    <a:pt x="92644" y="162200"/>
                  </a:lnTo>
                  <a:lnTo>
                    <a:pt x="92725" y="161968"/>
                  </a:lnTo>
                  <a:lnTo>
                    <a:pt x="92853" y="161786"/>
                  </a:lnTo>
                  <a:lnTo>
                    <a:pt x="92934" y="161592"/>
                  </a:lnTo>
                  <a:lnTo>
                    <a:pt x="93027" y="161411"/>
                  </a:lnTo>
                  <a:lnTo>
                    <a:pt x="93109" y="161166"/>
                  </a:lnTo>
                  <a:lnTo>
                    <a:pt x="93190" y="160985"/>
                  </a:lnTo>
                  <a:lnTo>
                    <a:pt x="93318" y="160791"/>
                  </a:lnTo>
                  <a:lnTo>
                    <a:pt x="93399" y="160610"/>
                  </a:lnTo>
                  <a:lnTo>
                    <a:pt x="93480" y="160416"/>
                  </a:lnTo>
                  <a:lnTo>
                    <a:pt x="93573" y="160183"/>
                  </a:lnTo>
                  <a:lnTo>
                    <a:pt x="93655" y="159989"/>
                  </a:lnTo>
                  <a:lnTo>
                    <a:pt x="93782" y="159808"/>
                  </a:lnTo>
                  <a:lnTo>
                    <a:pt x="93864" y="159614"/>
                  </a:lnTo>
                  <a:lnTo>
                    <a:pt x="93945" y="159381"/>
                  </a:lnTo>
                  <a:lnTo>
                    <a:pt x="94038" y="159187"/>
                  </a:lnTo>
                  <a:lnTo>
                    <a:pt x="94119" y="159006"/>
                  </a:lnTo>
                  <a:lnTo>
                    <a:pt x="94247" y="158812"/>
                  </a:lnTo>
                  <a:lnTo>
                    <a:pt x="94328" y="158631"/>
                  </a:lnTo>
                  <a:lnTo>
                    <a:pt x="94410" y="158398"/>
                  </a:lnTo>
                  <a:lnTo>
                    <a:pt x="94491" y="158204"/>
                  </a:lnTo>
                  <a:lnTo>
                    <a:pt x="94584" y="158010"/>
                  </a:lnTo>
                  <a:lnTo>
                    <a:pt x="94712" y="157829"/>
                  </a:lnTo>
                  <a:lnTo>
                    <a:pt x="94793" y="157596"/>
                  </a:lnTo>
                  <a:lnTo>
                    <a:pt x="94874" y="157402"/>
                  </a:lnTo>
                  <a:lnTo>
                    <a:pt x="94956" y="157221"/>
                  </a:lnTo>
                  <a:lnTo>
                    <a:pt x="95049" y="157027"/>
                  </a:lnTo>
                  <a:lnTo>
                    <a:pt x="95165" y="156846"/>
                  </a:lnTo>
                  <a:lnTo>
                    <a:pt x="95258" y="156600"/>
                  </a:lnTo>
                  <a:lnTo>
                    <a:pt x="95339" y="156419"/>
                  </a:lnTo>
                  <a:lnTo>
                    <a:pt x="95420" y="156225"/>
                  </a:lnTo>
                  <a:lnTo>
                    <a:pt x="95502" y="156044"/>
                  </a:lnTo>
                  <a:lnTo>
                    <a:pt x="95629" y="155850"/>
                  </a:lnTo>
                  <a:lnTo>
                    <a:pt x="95722" y="155669"/>
                  </a:lnTo>
                  <a:lnTo>
                    <a:pt x="95804" y="155423"/>
                  </a:lnTo>
                  <a:lnTo>
                    <a:pt x="95885" y="155242"/>
                  </a:lnTo>
                  <a:lnTo>
                    <a:pt x="95966" y="155048"/>
                  </a:lnTo>
                  <a:lnTo>
                    <a:pt x="96094" y="154867"/>
                  </a:lnTo>
                  <a:lnTo>
                    <a:pt x="96175" y="154673"/>
                  </a:lnTo>
                  <a:lnTo>
                    <a:pt x="96268" y="154440"/>
                  </a:lnTo>
                  <a:lnTo>
                    <a:pt x="96350" y="154246"/>
                  </a:lnTo>
                  <a:lnTo>
                    <a:pt x="96431" y="154065"/>
                  </a:lnTo>
                  <a:lnTo>
                    <a:pt x="96559" y="153871"/>
                  </a:lnTo>
                  <a:lnTo>
                    <a:pt x="96640" y="153690"/>
                  </a:lnTo>
                  <a:lnTo>
                    <a:pt x="96733" y="153496"/>
                  </a:lnTo>
                  <a:lnTo>
                    <a:pt x="96814" y="153263"/>
                  </a:lnTo>
                  <a:lnTo>
                    <a:pt x="96896" y="153069"/>
                  </a:lnTo>
                  <a:lnTo>
                    <a:pt x="97023" y="152888"/>
                  </a:lnTo>
                  <a:lnTo>
                    <a:pt x="97105" y="152694"/>
                  </a:lnTo>
                  <a:lnTo>
                    <a:pt x="97186" y="152513"/>
                  </a:lnTo>
                  <a:lnTo>
                    <a:pt x="97279" y="152319"/>
                  </a:lnTo>
                  <a:lnTo>
                    <a:pt x="97360" y="152138"/>
                  </a:lnTo>
                  <a:lnTo>
                    <a:pt x="97488" y="151892"/>
                  </a:lnTo>
                  <a:lnTo>
                    <a:pt x="97569" y="151711"/>
                  </a:lnTo>
                  <a:lnTo>
                    <a:pt x="97651" y="151517"/>
                  </a:lnTo>
                  <a:lnTo>
                    <a:pt x="97744" y="151336"/>
                  </a:lnTo>
                  <a:lnTo>
                    <a:pt x="97825" y="151142"/>
                  </a:lnTo>
                  <a:lnTo>
                    <a:pt x="97953" y="150961"/>
                  </a:lnTo>
                  <a:lnTo>
                    <a:pt x="98034" y="150767"/>
                  </a:lnTo>
                  <a:lnTo>
                    <a:pt x="98115" y="150534"/>
                  </a:lnTo>
                  <a:lnTo>
                    <a:pt x="98197" y="150340"/>
                  </a:lnTo>
                  <a:lnTo>
                    <a:pt x="98290" y="150159"/>
                  </a:lnTo>
                  <a:lnTo>
                    <a:pt x="98417" y="149965"/>
                  </a:lnTo>
                  <a:lnTo>
                    <a:pt x="98499" y="149784"/>
                  </a:lnTo>
                  <a:lnTo>
                    <a:pt x="98580" y="149590"/>
                  </a:lnTo>
                  <a:lnTo>
                    <a:pt x="98661" y="149396"/>
                  </a:lnTo>
                  <a:lnTo>
                    <a:pt x="98754" y="149215"/>
                  </a:lnTo>
                  <a:lnTo>
                    <a:pt x="98870" y="148982"/>
                  </a:lnTo>
                  <a:lnTo>
                    <a:pt x="98963" y="148788"/>
                  </a:lnTo>
                  <a:lnTo>
                    <a:pt x="99045" y="148607"/>
                  </a:lnTo>
                  <a:lnTo>
                    <a:pt x="99126" y="148413"/>
                  </a:lnTo>
                  <a:lnTo>
                    <a:pt x="99207" y="148232"/>
                  </a:lnTo>
                  <a:lnTo>
                    <a:pt x="99672" y="147236"/>
                  </a:lnTo>
                  <a:lnTo>
                    <a:pt x="99800" y="147055"/>
                  </a:lnTo>
                  <a:lnTo>
                    <a:pt x="99881" y="146861"/>
                  </a:lnTo>
                  <a:lnTo>
                    <a:pt x="99974" y="146667"/>
                  </a:lnTo>
                  <a:lnTo>
                    <a:pt x="100055" y="146486"/>
                  </a:lnTo>
                  <a:lnTo>
                    <a:pt x="100137" y="146292"/>
                  </a:lnTo>
                  <a:lnTo>
                    <a:pt x="100265" y="146111"/>
                  </a:lnTo>
                  <a:lnTo>
                    <a:pt x="100346" y="145917"/>
                  </a:lnTo>
                  <a:lnTo>
                    <a:pt x="100439" y="145736"/>
                  </a:lnTo>
                  <a:lnTo>
                    <a:pt x="100520" y="145542"/>
                  </a:lnTo>
                  <a:lnTo>
                    <a:pt x="100601" y="145361"/>
                  </a:lnTo>
                  <a:lnTo>
                    <a:pt x="100729" y="145115"/>
                  </a:lnTo>
                  <a:lnTo>
                    <a:pt x="100810" y="144934"/>
                  </a:lnTo>
                  <a:lnTo>
                    <a:pt x="100892" y="144740"/>
                  </a:lnTo>
                  <a:lnTo>
                    <a:pt x="100985" y="144559"/>
                  </a:lnTo>
                  <a:lnTo>
                    <a:pt x="101066" y="144365"/>
                  </a:lnTo>
                  <a:lnTo>
                    <a:pt x="101194" y="144184"/>
                  </a:lnTo>
                  <a:lnTo>
                    <a:pt x="101275" y="143990"/>
                  </a:lnTo>
                  <a:lnTo>
                    <a:pt x="101356" y="143796"/>
                  </a:lnTo>
                  <a:lnTo>
                    <a:pt x="101449" y="143615"/>
                  </a:lnTo>
                  <a:lnTo>
                    <a:pt x="101531" y="143421"/>
                  </a:lnTo>
                  <a:lnTo>
                    <a:pt x="101659" y="143240"/>
                  </a:lnTo>
                  <a:lnTo>
                    <a:pt x="101740" y="143046"/>
                  </a:lnTo>
                  <a:lnTo>
                    <a:pt x="101821" y="142865"/>
                  </a:lnTo>
                  <a:lnTo>
                    <a:pt x="101902" y="142671"/>
                  </a:lnTo>
                  <a:lnTo>
                    <a:pt x="101995" y="142489"/>
                  </a:lnTo>
                  <a:lnTo>
                    <a:pt x="102123" y="142295"/>
                  </a:lnTo>
                  <a:lnTo>
                    <a:pt x="102205" y="142101"/>
                  </a:lnTo>
                  <a:lnTo>
                    <a:pt x="102286" y="141920"/>
                  </a:lnTo>
                  <a:lnTo>
                    <a:pt x="102367" y="141688"/>
                  </a:lnTo>
                  <a:lnTo>
                    <a:pt x="102460" y="141494"/>
                  </a:lnTo>
                  <a:lnTo>
                    <a:pt x="102576" y="141313"/>
                  </a:lnTo>
                  <a:lnTo>
                    <a:pt x="102669" y="141119"/>
                  </a:lnTo>
                  <a:lnTo>
                    <a:pt x="102751" y="140925"/>
                  </a:lnTo>
                  <a:lnTo>
                    <a:pt x="102832" y="140743"/>
                  </a:lnTo>
                  <a:lnTo>
                    <a:pt x="102913" y="140549"/>
                  </a:lnTo>
                  <a:lnTo>
                    <a:pt x="103041" y="140368"/>
                  </a:lnTo>
                  <a:lnTo>
                    <a:pt x="103134" y="140174"/>
                  </a:lnTo>
                  <a:lnTo>
                    <a:pt x="103215" y="139993"/>
                  </a:lnTo>
                  <a:lnTo>
                    <a:pt x="103297" y="139799"/>
                  </a:lnTo>
                  <a:lnTo>
                    <a:pt x="103378" y="139618"/>
                  </a:lnTo>
                  <a:lnTo>
                    <a:pt x="103506" y="139424"/>
                  </a:lnTo>
                  <a:lnTo>
                    <a:pt x="103587" y="139230"/>
                  </a:lnTo>
                  <a:lnTo>
                    <a:pt x="103680" y="139049"/>
                  </a:lnTo>
                  <a:lnTo>
                    <a:pt x="103761" y="138855"/>
                  </a:lnTo>
                  <a:lnTo>
                    <a:pt x="103842" y="138674"/>
                  </a:lnTo>
                  <a:lnTo>
                    <a:pt x="103970" y="138480"/>
                  </a:lnTo>
                  <a:lnTo>
                    <a:pt x="104052" y="138299"/>
                  </a:lnTo>
                  <a:lnTo>
                    <a:pt x="104145" y="138105"/>
                  </a:lnTo>
                  <a:lnTo>
                    <a:pt x="104226" y="137911"/>
                  </a:lnTo>
                  <a:lnTo>
                    <a:pt x="104307" y="137730"/>
                  </a:lnTo>
                  <a:lnTo>
                    <a:pt x="104435" y="137536"/>
                  </a:lnTo>
                  <a:lnTo>
                    <a:pt x="104516" y="137355"/>
                  </a:lnTo>
                  <a:lnTo>
                    <a:pt x="104598" y="137161"/>
                  </a:lnTo>
                  <a:lnTo>
                    <a:pt x="104691" y="136980"/>
                  </a:lnTo>
                  <a:lnTo>
                    <a:pt x="104772" y="136786"/>
                  </a:lnTo>
                  <a:lnTo>
                    <a:pt x="104900" y="136605"/>
                  </a:lnTo>
                  <a:lnTo>
                    <a:pt x="104981" y="136411"/>
                  </a:lnTo>
                  <a:lnTo>
                    <a:pt x="105062" y="136217"/>
                  </a:lnTo>
                  <a:lnTo>
                    <a:pt x="105155" y="136036"/>
                  </a:lnTo>
                  <a:lnTo>
                    <a:pt x="105237" y="135842"/>
                  </a:lnTo>
                  <a:lnTo>
                    <a:pt x="105364" y="135661"/>
                  </a:lnTo>
                  <a:lnTo>
                    <a:pt x="105446" y="135467"/>
                  </a:lnTo>
                  <a:lnTo>
                    <a:pt x="105527" y="135285"/>
                  </a:lnTo>
                  <a:lnTo>
                    <a:pt x="105608" y="135091"/>
                  </a:lnTo>
                  <a:lnTo>
                    <a:pt x="105701" y="134949"/>
                  </a:lnTo>
                  <a:lnTo>
                    <a:pt x="105829" y="134768"/>
                  </a:lnTo>
                  <a:lnTo>
                    <a:pt x="105910" y="134574"/>
                  </a:lnTo>
                  <a:lnTo>
                    <a:pt x="105992" y="134393"/>
                  </a:lnTo>
                  <a:lnTo>
                    <a:pt x="106073" y="134199"/>
                  </a:lnTo>
                  <a:lnTo>
                    <a:pt x="106166" y="134005"/>
                  </a:lnTo>
                  <a:lnTo>
                    <a:pt x="106282" y="133824"/>
                  </a:lnTo>
                  <a:lnTo>
                    <a:pt x="106375" y="133630"/>
                  </a:lnTo>
                  <a:lnTo>
                    <a:pt x="106456" y="133449"/>
                  </a:lnTo>
                  <a:lnTo>
                    <a:pt x="106538" y="133255"/>
                  </a:lnTo>
                  <a:lnTo>
                    <a:pt x="106619" y="133074"/>
                  </a:lnTo>
                  <a:lnTo>
                    <a:pt x="106747" y="132880"/>
                  </a:lnTo>
                  <a:lnTo>
                    <a:pt x="106840" y="132699"/>
                  </a:lnTo>
                  <a:lnTo>
                    <a:pt x="106921" y="132505"/>
                  </a:lnTo>
                  <a:lnTo>
                    <a:pt x="107002" y="132311"/>
                  </a:lnTo>
                  <a:lnTo>
                    <a:pt x="107084" y="132130"/>
                  </a:lnTo>
                  <a:lnTo>
                    <a:pt x="107211" y="131936"/>
                  </a:lnTo>
                  <a:lnTo>
                    <a:pt x="107293" y="131793"/>
                  </a:lnTo>
                  <a:lnTo>
                    <a:pt x="107386" y="131612"/>
                  </a:lnTo>
                  <a:lnTo>
                    <a:pt x="107467" y="131418"/>
                  </a:lnTo>
                  <a:lnTo>
                    <a:pt x="107548" y="131237"/>
                  </a:lnTo>
                  <a:lnTo>
                    <a:pt x="107676" y="131043"/>
                  </a:lnTo>
                  <a:lnTo>
                    <a:pt x="107757" y="130862"/>
                  </a:lnTo>
                  <a:lnTo>
                    <a:pt x="107850" y="130668"/>
                  </a:lnTo>
                  <a:lnTo>
                    <a:pt x="107932" y="130474"/>
                  </a:lnTo>
                  <a:lnTo>
                    <a:pt x="108013" y="130293"/>
                  </a:lnTo>
                  <a:lnTo>
                    <a:pt x="108141" y="130099"/>
                  </a:lnTo>
                  <a:lnTo>
                    <a:pt x="108222" y="129918"/>
                  </a:lnTo>
                  <a:lnTo>
                    <a:pt x="108303" y="129776"/>
                  </a:lnTo>
                  <a:lnTo>
                    <a:pt x="108396" y="129582"/>
                  </a:lnTo>
                  <a:lnTo>
                    <a:pt x="108478" y="129401"/>
                  </a:lnTo>
                  <a:lnTo>
                    <a:pt x="108605" y="129207"/>
                  </a:lnTo>
                  <a:lnTo>
                    <a:pt x="108687" y="129026"/>
                  </a:lnTo>
                  <a:lnTo>
                    <a:pt x="108768" y="128832"/>
                  </a:lnTo>
                  <a:lnTo>
                    <a:pt x="108861" y="128650"/>
                  </a:lnTo>
                  <a:lnTo>
                    <a:pt x="108942" y="128456"/>
                  </a:lnTo>
                  <a:lnTo>
                    <a:pt x="109070" y="128262"/>
                  </a:lnTo>
                  <a:lnTo>
                    <a:pt x="109151" y="128133"/>
                  </a:lnTo>
                  <a:lnTo>
                    <a:pt x="109233" y="127939"/>
                  </a:lnTo>
                  <a:lnTo>
                    <a:pt x="109314" y="127745"/>
                  </a:lnTo>
                  <a:lnTo>
                    <a:pt x="109407" y="127564"/>
                  </a:lnTo>
                  <a:lnTo>
                    <a:pt x="109535" y="127370"/>
                  </a:lnTo>
                  <a:lnTo>
                    <a:pt x="109616" y="127189"/>
                  </a:lnTo>
                  <a:lnTo>
                    <a:pt x="109697" y="126995"/>
                  </a:lnTo>
                  <a:lnTo>
                    <a:pt x="109779" y="126814"/>
                  </a:lnTo>
                  <a:lnTo>
                    <a:pt x="110243" y="125909"/>
                  </a:lnTo>
                  <a:lnTo>
                    <a:pt x="110325" y="125727"/>
                  </a:lnTo>
                  <a:lnTo>
                    <a:pt x="110452" y="125533"/>
                  </a:lnTo>
                  <a:lnTo>
                    <a:pt x="110545" y="125391"/>
                  </a:lnTo>
                </a:path>
                <a:path w="926465" h="787400">
                  <a:moveTo>
                    <a:pt x="110545" y="125391"/>
                  </a:moveTo>
                  <a:lnTo>
                    <a:pt x="110627" y="125210"/>
                  </a:lnTo>
                  <a:lnTo>
                    <a:pt x="110708" y="125016"/>
                  </a:lnTo>
                  <a:lnTo>
                    <a:pt x="110789" y="124835"/>
                  </a:lnTo>
                  <a:lnTo>
                    <a:pt x="110917" y="124641"/>
                  </a:lnTo>
                  <a:lnTo>
                    <a:pt x="110998" y="124460"/>
                  </a:lnTo>
                  <a:lnTo>
                    <a:pt x="111091" y="124318"/>
                  </a:lnTo>
                  <a:lnTo>
                    <a:pt x="111173" y="124124"/>
                  </a:lnTo>
                  <a:lnTo>
                    <a:pt x="111254" y="123943"/>
                  </a:lnTo>
                  <a:lnTo>
                    <a:pt x="111382" y="123749"/>
                  </a:lnTo>
                  <a:lnTo>
                    <a:pt x="111463" y="123555"/>
                  </a:lnTo>
                  <a:lnTo>
                    <a:pt x="111556" y="123374"/>
                  </a:lnTo>
                  <a:lnTo>
                    <a:pt x="111637" y="123231"/>
                  </a:lnTo>
                  <a:lnTo>
                    <a:pt x="111719" y="123037"/>
                  </a:lnTo>
                  <a:lnTo>
                    <a:pt x="111847" y="122856"/>
                  </a:lnTo>
                  <a:lnTo>
                    <a:pt x="111928" y="122662"/>
                  </a:lnTo>
                  <a:lnTo>
                    <a:pt x="112009" y="122481"/>
                  </a:lnTo>
                  <a:lnTo>
                    <a:pt x="112102" y="122339"/>
                  </a:lnTo>
                  <a:lnTo>
                    <a:pt x="112183" y="122145"/>
                  </a:lnTo>
                  <a:lnTo>
                    <a:pt x="112311" y="121964"/>
                  </a:lnTo>
                  <a:lnTo>
                    <a:pt x="112392" y="121770"/>
                  </a:lnTo>
                  <a:lnTo>
                    <a:pt x="112474" y="121589"/>
                  </a:lnTo>
                  <a:lnTo>
                    <a:pt x="112567" y="121446"/>
                  </a:lnTo>
                  <a:lnTo>
                    <a:pt x="112648" y="121252"/>
                  </a:lnTo>
                  <a:lnTo>
                    <a:pt x="112776" y="121071"/>
                  </a:lnTo>
                  <a:lnTo>
                    <a:pt x="112857" y="120877"/>
                  </a:lnTo>
                  <a:lnTo>
                    <a:pt x="112938" y="120683"/>
                  </a:lnTo>
                  <a:lnTo>
                    <a:pt x="113020" y="120554"/>
                  </a:lnTo>
                  <a:lnTo>
                    <a:pt x="113113" y="120360"/>
                  </a:lnTo>
                  <a:lnTo>
                    <a:pt x="113241" y="120166"/>
                  </a:lnTo>
                  <a:lnTo>
                    <a:pt x="113322" y="119985"/>
                  </a:lnTo>
                  <a:lnTo>
                    <a:pt x="113403" y="119791"/>
                  </a:lnTo>
                  <a:lnTo>
                    <a:pt x="113484" y="119649"/>
                  </a:lnTo>
                  <a:lnTo>
                    <a:pt x="113577" y="119468"/>
                  </a:lnTo>
                  <a:lnTo>
                    <a:pt x="113694" y="119274"/>
                  </a:lnTo>
                  <a:lnTo>
                    <a:pt x="113787" y="119093"/>
                  </a:lnTo>
                  <a:lnTo>
                    <a:pt x="113868" y="118950"/>
                  </a:lnTo>
                  <a:lnTo>
                    <a:pt x="113949" y="118756"/>
                  </a:lnTo>
                  <a:lnTo>
                    <a:pt x="114030" y="118575"/>
                  </a:lnTo>
                  <a:lnTo>
                    <a:pt x="114158" y="118381"/>
                  </a:lnTo>
                  <a:lnTo>
                    <a:pt x="114251" y="118239"/>
                  </a:lnTo>
                  <a:lnTo>
                    <a:pt x="114333" y="118058"/>
                  </a:lnTo>
                  <a:lnTo>
                    <a:pt x="114414" y="117864"/>
                  </a:lnTo>
                  <a:lnTo>
                    <a:pt x="114495" y="117683"/>
                  </a:lnTo>
                  <a:lnTo>
                    <a:pt x="114623" y="117540"/>
                  </a:lnTo>
                  <a:lnTo>
                    <a:pt x="114704" y="117346"/>
                  </a:lnTo>
                  <a:lnTo>
                    <a:pt x="114797" y="117165"/>
                  </a:lnTo>
                  <a:lnTo>
                    <a:pt x="114879" y="116971"/>
                  </a:lnTo>
                  <a:lnTo>
                    <a:pt x="114960" y="116829"/>
                  </a:lnTo>
                  <a:lnTo>
                    <a:pt x="115088" y="116648"/>
                  </a:lnTo>
                  <a:lnTo>
                    <a:pt x="115169" y="116454"/>
                  </a:lnTo>
                  <a:lnTo>
                    <a:pt x="115262" y="116260"/>
                  </a:lnTo>
                  <a:lnTo>
                    <a:pt x="115343" y="116118"/>
                  </a:lnTo>
                  <a:lnTo>
                    <a:pt x="115424" y="115937"/>
                  </a:lnTo>
                  <a:lnTo>
                    <a:pt x="115552" y="115743"/>
                  </a:lnTo>
                  <a:lnTo>
                    <a:pt x="115634" y="115600"/>
                  </a:lnTo>
                  <a:lnTo>
                    <a:pt x="115715" y="115419"/>
                  </a:lnTo>
                  <a:lnTo>
                    <a:pt x="115808" y="115225"/>
                  </a:lnTo>
                  <a:lnTo>
                    <a:pt x="115889" y="115044"/>
                  </a:lnTo>
                  <a:lnTo>
                    <a:pt x="116017" y="114902"/>
                  </a:lnTo>
                  <a:lnTo>
                    <a:pt x="116098" y="114708"/>
                  </a:lnTo>
                  <a:lnTo>
                    <a:pt x="116180" y="114527"/>
                  </a:lnTo>
                  <a:lnTo>
                    <a:pt x="116273" y="114385"/>
                  </a:lnTo>
                  <a:lnTo>
                    <a:pt x="116354" y="114191"/>
                  </a:lnTo>
                  <a:lnTo>
                    <a:pt x="116482" y="114010"/>
                  </a:lnTo>
                  <a:lnTo>
                    <a:pt x="116563" y="113816"/>
                  </a:lnTo>
                  <a:lnTo>
                    <a:pt x="116644" y="113673"/>
                  </a:lnTo>
                  <a:lnTo>
                    <a:pt x="116726" y="113492"/>
                  </a:lnTo>
                  <a:lnTo>
                    <a:pt x="116819" y="113298"/>
                  </a:lnTo>
                  <a:lnTo>
                    <a:pt x="116946" y="113156"/>
                  </a:lnTo>
                  <a:lnTo>
                    <a:pt x="117028" y="112975"/>
                  </a:lnTo>
                  <a:lnTo>
                    <a:pt x="117109" y="112781"/>
                  </a:lnTo>
                  <a:lnTo>
                    <a:pt x="117190" y="112639"/>
                  </a:lnTo>
                  <a:lnTo>
                    <a:pt x="117283" y="112458"/>
                  </a:lnTo>
                  <a:lnTo>
                    <a:pt x="117399" y="112264"/>
                  </a:lnTo>
                  <a:lnTo>
                    <a:pt x="117492" y="112121"/>
                  </a:lnTo>
                  <a:lnTo>
                    <a:pt x="117574" y="111940"/>
                  </a:lnTo>
                  <a:lnTo>
                    <a:pt x="117655" y="111746"/>
                  </a:lnTo>
                  <a:lnTo>
                    <a:pt x="117736" y="111604"/>
                  </a:lnTo>
                  <a:lnTo>
                    <a:pt x="117864" y="111423"/>
                  </a:lnTo>
                  <a:lnTo>
                    <a:pt x="117957" y="111229"/>
                  </a:lnTo>
                  <a:lnTo>
                    <a:pt x="118038" y="111087"/>
                  </a:lnTo>
                  <a:lnTo>
                    <a:pt x="118120" y="110906"/>
                  </a:lnTo>
                  <a:lnTo>
                    <a:pt x="118201" y="110712"/>
                  </a:lnTo>
                  <a:lnTo>
                    <a:pt x="118329" y="110569"/>
                  </a:lnTo>
                  <a:lnTo>
                    <a:pt x="118410" y="110375"/>
                  </a:lnTo>
                  <a:lnTo>
                    <a:pt x="118503" y="110194"/>
                  </a:lnTo>
                  <a:lnTo>
                    <a:pt x="118584" y="110052"/>
                  </a:lnTo>
                  <a:lnTo>
                    <a:pt x="118666" y="109858"/>
                  </a:lnTo>
                  <a:lnTo>
                    <a:pt x="118793" y="109677"/>
                  </a:lnTo>
                  <a:lnTo>
                    <a:pt x="118875" y="109535"/>
                  </a:lnTo>
                  <a:lnTo>
                    <a:pt x="118968" y="109341"/>
                  </a:lnTo>
                  <a:lnTo>
                    <a:pt x="119049" y="109198"/>
                  </a:lnTo>
                  <a:lnTo>
                    <a:pt x="119130" y="109017"/>
                  </a:lnTo>
                  <a:lnTo>
                    <a:pt x="119258" y="108823"/>
                  </a:lnTo>
                  <a:lnTo>
                    <a:pt x="119339" y="108681"/>
                  </a:lnTo>
                  <a:lnTo>
                    <a:pt x="119421" y="108500"/>
                  </a:lnTo>
                  <a:lnTo>
                    <a:pt x="119514" y="108306"/>
                  </a:lnTo>
                  <a:lnTo>
                    <a:pt x="119595" y="108164"/>
                  </a:lnTo>
                  <a:lnTo>
                    <a:pt x="119723" y="107983"/>
                  </a:lnTo>
                  <a:lnTo>
                    <a:pt x="119804" y="107840"/>
                  </a:lnTo>
                  <a:lnTo>
                    <a:pt x="119885" y="107646"/>
                  </a:lnTo>
                  <a:lnTo>
                    <a:pt x="119978" y="107465"/>
                  </a:lnTo>
                  <a:lnTo>
                    <a:pt x="120060" y="107323"/>
                  </a:lnTo>
                  <a:lnTo>
                    <a:pt x="120187" y="107129"/>
                  </a:lnTo>
                  <a:lnTo>
                    <a:pt x="120269" y="106987"/>
                  </a:lnTo>
                  <a:lnTo>
                    <a:pt x="120350" y="106806"/>
                  </a:lnTo>
                  <a:lnTo>
                    <a:pt x="120431" y="106612"/>
                  </a:lnTo>
                  <a:lnTo>
                    <a:pt x="120524" y="106469"/>
                  </a:lnTo>
                  <a:lnTo>
                    <a:pt x="120652" y="106288"/>
                  </a:lnTo>
                  <a:lnTo>
                    <a:pt x="120733" y="106146"/>
                  </a:lnTo>
                  <a:lnTo>
                    <a:pt x="120815" y="105952"/>
                  </a:lnTo>
                  <a:lnTo>
                    <a:pt x="120896" y="105771"/>
                  </a:lnTo>
                  <a:lnTo>
                    <a:pt x="120989" y="105629"/>
                  </a:lnTo>
                  <a:lnTo>
                    <a:pt x="121105" y="105435"/>
                  </a:lnTo>
                  <a:lnTo>
                    <a:pt x="121198" y="105292"/>
                  </a:lnTo>
                  <a:lnTo>
                    <a:pt x="121279" y="105111"/>
                  </a:lnTo>
                  <a:lnTo>
                    <a:pt x="121361" y="104969"/>
                  </a:lnTo>
                  <a:lnTo>
                    <a:pt x="121442" y="104775"/>
                  </a:lnTo>
                  <a:lnTo>
                    <a:pt x="121570" y="104594"/>
                  </a:lnTo>
                  <a:lnTo>
                    <a:pt x="121663" y="104452"/>
                  </a:lnTo>
                  <a:lnTo>
                    <a:pt x="121744" y="104258"/>
                  </a:lnTo>
                  <a:lnTo>
                    <a:pt x="121825" y="104115"/>
                  </a:lnTo>
                  <a:lnTo>
                    <a:pt x="121907" y="103934"/>
                  </a:lnTo>
                  <a:lnTo>
                    <a:pt x="122034" y="103792"/>
                  </a:lnTo>
                  <a:lnTo>
                    <a:pt x="122116" y="103598"/>
                  </a:lnTo>
                  <a:lnTo>
                    <a:pt x="122209" y="103417"/>
                  </a:lnTo>
                  <a:lnTo>
                    <a:pt x="122290" y="103275"/>
                  </a:lnTo>
                  <a:lnTo>
                    <a:pt x="122371" y="103081"/>
                  </a:lnTo>
                  <a:lnTo>
                    <a:pt x="122499" y="102938"/>
                  </a:lnTo>
                  <a:lnTo>
                    <a:pt x="122580" y="102757"/>
                  </a:lnTo>
                  <a:lnTo>
                    <a:pt x="122673" y="102615"/>
                  </a:lnTo>
                  <a:lnTo>
                    <a:pt x="122755" y="102421"/>
                  </a:lnTo>
                  <a:lnTo>
                    <a:pt x="122836" y="102292"/>
                  </a:lnTo>
                  <a:lnTo>
                    <a:pt x="122964" y="102098"/>
                  </a:lnTo>
                  <a:lnTo>
                    <a:pt x="123045" y="101955"/>
                  </a:lnTo>
                  <a:lnTo>
                    <a:pt x="123126" y="101761"/>
                  </a:lnTo>
                  <a:lnTo>
                    <a:pt x="123219" y="101632"/>
                  </a:lnTo>
                  <a:lnTo>
                    <a:pt x="123301" y="101438"/>
                  </a:lnTo>
                  <a:lnTo>
                    <a:pt x="123429" y="101296"/>
                  </a:lnTo>
                  <a:lnTo>
                    <a:pt x="123510" y="101115"/>
                  </a:lnTo>
                  <a:lnTo>
                    <a:pt x="123591" y="100921"/>
                  </a:lnTo>
                  <a:lnTo>
                    <a:pt x="123684" y="100778"/>
                  </a:lnTo>
                  <a:lnTo>
                    <a:pt x="123765" y="100584"/>
                  </a:lnTo>
                  <a:lnTo>
                    <a:pt x="123893" y="100455"/>
                  </a:lnTo>
                  <a:lnTo>
                    <a:pt x="123974" y="100261"/>
                  </a:lnTo>
                  <a:lnTo>
                    <a:pt x="124056" y="100119"/>
                  </a:lnTo>
                  <a:lnTo>
                    <a:pt x="124137" y="99938"/>
                  </a:lnTo>
                  <a:lnTo>
                    <a:pt x="124230" y="99796"/>
                  </a:lnTo>
                  <a:lnTo>
                    <a:pt x="124358" y="99602"/>
                  </a:lnTo>
                  <a:lnTo>
                    <a:pt x="124439" y="99459"/>
                  </a:lnTo>
                  <a:lnTo>
                    <a:pt x="124520" y="99278"/>
                  </a:lnTo>
                  <a:lnTo>
                    <a:pt x="124602" y="99136"/>
                  </a:lnTo>
                  <a:lnTo>
                    <a:pt x="124695" y="98994"/>
                  </a:lnTo>
                  <a:lnTo>
                    <a:pt x="124811" y="98800"/>
                  </a:lnTo>
                  <a:lnTo>
                    <a:pt x="124904" y="98657"/>
                  </a:lnTo>
                  <a:lnTo>
                    <a:pt x="124985" y="98476"/>
                  </a:lnTo>
                  <a:lnTo>
                    <a:pt x="125066" y="98334"/>
                  </a:lnTo>
                  <a:lnTo>
                    <a:pt x="125148" y="98140"/>
                  </a:lnTo>
                  <a:lnTo>
                    <a:pt x="125276" y="97998"/>
                  </a:lnTo>
                  <a:lnTo>
                    <a:pt x="125369" y="97817"/>
                  </a:lnTo>
                  <a:lnTo>
                    <a:pt x="125450" y="97674"/>
                  </a:lnTo>
                  <a:lnTo>
                    <a:pt x="125531" y="97480"/>
                  </a:lnTo>
                  <a:lnTo>
                    <a:pt x="125612" y="97338"/>
                  </a:lnTo>
                  <a:lnTo>
                    <a:pt x="125740" y="97157"/>
                  </a:lnTo>
                  <a:lnTo>
                    <a:pt x="125822" y="97015"/>
                  </a:lnTo>
                  <a:lnTo>
                    <a:pt x="125915" y="96821"/>
                  </a:lnTo>
                  <a:lnTo>
                    <a:pt x="125996" y="96679"/>
                  </a:lnTo>
                  <a:lnTo>
                    <a:pt x="126077" y="96549"/>
                  </a:lnTo>
                  <a:lnTo>
                    <a:pt x="126205" y="96355"/>
                  </a:lnTo>
                  <a:lnTo>
                    <a:pt x="126286" y="96213"/>
                  </a:lnTo>
                  <a:lnTo>
                    <a:pt x="126379" y="96019"/>
                  </a:lnTo>
                  <a:lnTo>
                    <a:pt x="126460" y="95890"/>
                  </a:lnTo>
                  <a:lnTo>
                    <a:pt x="126588" y="95696"/>
                  </a:lnTo>
                  <a:lnTo>
                    <a:pt x="126670" y="95553"/>
                  </a:lnTo>
                  <a:lnTo>
                    <a:pt x="126751" y="95372"/>
                  </a:lnTo>
                  <a:lnTo>
                    <a:pt x="126832" y="95230"/>
                  </a:lnTo>
                  <a:lnTo>
                    <a:pt x="126925" y="95088"/>
                  </a:lnTo>
                  <a:lnTo>
                    <a:pt x="127053" y="94894"/>
                  </a:lnTo>
                  <a:lnTo>
                    <a:pt x="127134" y="94751"/>
                  </a:lnTo>
                  <a:lnTo>
                    <a:pt x="127216" y="94570"/>
                  </a:lnTo>
                  <a:lnTo>
                    <a:pt x="127297" y="94428"/>
                  </a:lnTo>
                  <a:lnTo>
                    <a:pt x="127390" y="94286"/>
                  </a:lnTo>
                  <a:lnTo>
                    <a:pt x="127506" y="94092"/>
                  </a:lnTo>
                  <a:lnTo>
                    <a:pt x="127599" y="93950"/>
                  </a:lnTo>
                  <a:lnTo>
                    <a:pt x="127680" y="93768"/>
                  </a:lnTo>
                  <a:lnTo>
                    <a:pt x="127762" y="93626"/>
                  </a:lnTo>
                  <a:lnTo>
                    <a:pt x="127843" y="93484"/>
                  </a:lnTo>
                  <a:lnTo>
                    <a:pt x="127971" y="93290"/>
                  </a:lnTo>
                  <a:lnTo>
                    <a:pt x="128064" y="93148"/>
                  </a:lnTo>
                  <a:lnTo>
                    <a:pt x="128145" y="92967"/>
                  </a:lnTo>
                  <a:lnTo>
                    <a:pt x="128226" y="92824"/>
                  </a:lnTo>
                  <a:lnTo>
                    <a:pt x="128308" y="92682"/>
                  </a:lnTo>
                  <a:lnTo>
                    <a:pt x="128435" y="92501"/>
                  </a:lnTo>
                  <a:lnTo>
                    <a:pt x="128517" y="92359"/>
                  </a:lnTo>
                  <a:lnTo>
                    <a:pt x="128610" y="92165"/>
                  </a:lnTo>
                  <a:lnTo>
                    <a:pt x="128691" y="92022"/>
                  </a:lnTo>
                  <a:lnTo>
                    <a:pt x="128772" y="91880"/>
                  </a:lnTo>
                  <a:lnTo>
                    <a:pt x="128900" y="91699"/>
                  </a:lnTo>
                  <a:lnTo>
                    <a:pt x="128981" y="91557"/>
                  </a:lnTo>
                </a:path>
                <a:path w="926465" h="787400">
                  <a:moveTo>
                    <a:pt x="128981" y="91557"/>
                  </a:moveTo>
                  <a:lnTo>
                    <a:pt x="129074" y="91415"/>
                  </a:lnTo>
                  <a:lnTo>
                    <a:pt x="129156" y="91221"/>
                  </a:lnTo>
                  <a:lnTo>
                    <a:pt x="129237" y="91078"/>
                  </a:lnTo>
                  <a:lnTo>
                    <a:pt x="129365" y="90897"/>
                  </a:lnTo>
                  <a:lnTo>
                    <a:pt x="129446" y="90755"/>
                  </a:lnTo>
                  <a:lnTo>
                    <a:pt x="129527" y="90613"/>
                  </a:lnTo>
                  <a:lnTo>
                    <a:pt x="129620" y="90419"/>
                  </a:lnTo>
                  <a:lnTo>
                    <a:pt x="129702" y="90276"/>
                  </a:lnTo>
                  <a:lnTo>
                    <a:pt x="129829" y="90147"/>
                  </a:lnTo>
                  <a:lnTo>
                    <a:pt x="129911" y="89953"/>
                  </a:lnTo>
                  <a:lnTo>
                    <a:pt x="129992" y="89811"/>
                  </a:lnTo>
                  <a:lnTo>
                    <a:pt x="130085" y="89668"/>
                  </a:lnTo>
                  <a:lnTo>
                    <a:pt x="130166" y="89487"/>
                  </a:lnTo>
                  <a:lnTo>
                    <a:pt x="130294" y="89345"/>
                  </a:lnTo>
                  <a:lnTo>
                    <a:pt x="130375" y="89203"/>
                  </a:lnTo>
                  <a:lnTo>
                    <a:pt x="130457" y="89009"/>
                  </a:lnTo>
                  <a:lnTo>
                    <a:pt x="130538" y="88867"/>
                  </a:lnTo>
                  <a:lnTo>
                    <a:pt x="130631" y="88724"/>
                  </a:lnTo>
                  <a:lnTo>
                    <a:pt x="130759" y="88543"/>
                  </a:lnTo>
                  <a:lnTo>
                    <a:pt x="130840" y="88401"/>
                  </a:lnTo>
                  <a:lnTo>
                    <a:pt x="130921" y="88259"/>
                  </a:lnTo>
                  <a:lnTo>
                    <a:pt x="131003" y="88065"/>
                  </a:lnTo>
                  <a:lnTo>
                    <a:pt x="131096" y="87935"/>
                  </a:lnTo>
                  <a:lnTo>
                    <a:pt x="131212" y="87793"/>
                  </a:lnTo>
                  <a:lnTo>
                    <a:pt x="131305" y="87599"/>
                  </a:lnTo>
                  <a:lnTo>
                    <a:pt x="131386" y="87457"/>
                  </a:lnTo>
                  <a:lnTo>
                    <a:pt x="131467" y="87315"/>
                  </a:lnTo>
                  <a:lnTo>
                    <a:pt x="131549" y="87172"/>
                  </a:lnTo>
                  <a:lnTo>
                    <a:pt x="131676" y="86991"/>
                  </a:lnTo>
                  <a:lnTo>
                    <a:pt x="131769" y="86849"/>
                  </a:lnTo>
                  <a:lnTo>
                    <a:pt x="131851" y="86707"/>
                  </a:lnTo>
                  <a:lnTo>
                    <a:pt x="131932" y="86513"/>
                  </a:lnTo>
                  <a:lnTo>
                    <a:pt x="132013" y="86370"/>
                  </a:lnTo>
                  <a:lnTo>
                    <a:pt x="132141" y="86241"/>
                  </a:lnTo>
                  <a:lnTo>
                    <a:pt x="132222" y="86099"/>
                  </a:lnTo>
                  <a:lnTo>
                    <a:pt x="132315" y="85905"/>
                  </a:lnTo>
                  <a:lnTo>
                    <a:pt x="132397" y="85763"/>
                  </a:lnTo>
                  <a:lnTo>
                    <a:pt x="132478" y="85620"/>
                  </a:lnTo>
                  <a:lnTo>
                    <a:pt x="132606" y="85439"/>
                  </a:lnTo>
                  <a:lnTo>
                    <a:pt x="132687" y="85297"/>
                  </a:lnTo>
                  <a:lnTo>
                    <a:pt x="132780" y="85155"/>
                  </a:lnTo>
                  <a:lnTo>
                    <a:pt x="132861" y="85012"/>
                  </a:lnTo>
                  <a:lnTo>
                    <a:pt x="132943" y="84818"/>
                  </a:lnTo>
                  <a:lnTo>
                    <a:pt x="133070" y="84676"/>
                  </a:lnTo>
                  <a:lnTo>
                    <a:pt x="133152" y="84534"/>
                  </a:lnTo>
                  <a:lnTo>
                    <a:pt x="133233" y="84404"/>
                  </a:lnTo>
                  <a:lnTo>
                    <a:pt x="133326" y="84210"/>
                  </a:lnTo>
                  <a:lnTo>
                    <a:pt x="133407" y="84068"/>
                  </a:lnTo>
                  <a:lnTo>
                    <a:pt x="133535" y="83926"/>
                  </a:lnTo>
                  <a:lnTo>
                    <a:pt x="133616" y="83784"/>
                  </a:lnTo>
                  <a:lnTo>
                    <a:pt x="133698" y="83603"/>
                  </a:lnTo>
                  <a:lnTo>
                    <a:pt x="133791" y="83460"/>
                  </a:lnTo>
                  <a:lnTo>
                    <a:pt x="133872" y="83318"/>
                  </a:lnTo>
                  <a:lnTo>
                    <a:pt x="134000" y="83176"/>
                  </a:lnTo>
                  <a:lnTo>
                    <a:pt x="134081" y="83034"/>
                  </a:lnTo>
                  <a:lnTo>
                    <a:pt x="134162" y="82840"/>
                  </a:lnTo>
                  <a:lnTo>
                    <a:pt x="134244" y="82710"/>
                  </a:lnTo>
                  <a:lnTo>
                    <a:pt x="134337" y="82568"/>
                  </a:lnTo>
                  <a:lnTo>
                    <a:pt x="134465" y="82426"/>
                  </a:lnTo>
                  <a:lnTo>
                    <a:pt x="134546" y="82232"/>
                  </a:lnTo>
                  <a:lnTo>
                    <a:pt x="134627" y="82089"/>
                  </a:lnTo>
                  <a:lnTo>
                    <a:pt x="134708" y="81947"/>
                  </a:lnTo>
                  <a:lnTo>
                    <a:pt x="134801" y="81805"/>
                  </a:lnTo>
                  <a:lnTo>
                    <a:pt x="134918" y="81663"/>
                  </a:lnTo>
                  <a:lnTo>
                    <a:pt x="135010" y="81481"/>
                  </a:lnTo>
                  <a:lnTo>
                    <a:pt x="135092" y="81339"/>
                  </a:lnTo>
                  <a:lnTo>
                    <a:pt x="135173" y="81197"/>
                  </a:lnTo>
                  <a:lnTo>
                    <a:pt x="135254" y="81055"/>
                  </a:lnTo>
                  <a:lnTo>
                    <a:pt x="135382" y="80912"/>
                  </a:lnTo>
                  <a:lnTo>
                    <a:pt x="135475" y="80731"/>
                  </a:lnTo>
                  <a:lnTo>
                    <a:pt x="135556" y="80589"/>
                  </a:lnTo>
                  <a:lnTo>
                    <a:pt x="135638" y="80447"/>
                  </a:lnTo>
                  <a:lnTo>
                    <a:pt x="135719" y="80305"/>
                  </a:lnTo>
                  <a:lnTo>
                    <a:pt x="135847" y="80162"/>
                  </a:lnTo>
                  <a:lnTo>
                    <a:pt x="135928" y="79968"/>
                  </a:lnTo>
                  <a:lnTo>
                    <a:pt x="136021" y="79839"/>
                  </a:lnTo>
                  <a:lnTo>
                    <a:pt x="136102" y="79697"/>
                  </a:lnTo>
                  <a:lnTo>
                    <a:pt x="136184" y="79554"/>
                  </a:lnTo>
                  <a:lnTo>
                    <a:pt x="136312" y="79412"/>
                  </a:lnTo>
                  <a:lnTo>
                    <a:pt x="136393" y="79270"/>
                  </a:lnTo>
                  <a:lnTo>
                    <a:pt x="136486" y="79076"/>
                  </a:lnTo>
                  <a:lnTo>
                    <a:pt x="136567" y="78934"/>
                  </a:lnTo>
                  <a:lnTo>
                    <a:pt x="136648" y="78791"/>
                  </a:lnTo>
                  <a:lnTo>
                    <a:pt x="136776" y="78662"/>
                  </a:lnTo>
                  <a:lnTo>
                    <a:pt x="136858" y="78520"/>
                  </a:lnTo>
                  <a:lnTo>
                    <a:pt x="136939" y="78377"/>
                  </a:lnTo>
                  <a:lnTo>
                    <a:pt x="137032" y="78235"/>
                  </a:lnTo>
                  <a:lnTo>
                    <a:pt x="137113" y="78041"/>
                  </a:lnTo>
                  <a:lnTo>
                    <a:pt x="137241" y="77899"/>
                  </a:lnTo>
                  <a:lnTo>
                    <a:pt x="137322" y="77757"/>
                  </a:lnTo>
                  <a:lnTo>
                    <a:pt x="137404" y="77627"/>
                  </a:lnTo>
                  <a:lnTo>
                    <a:pt x="137497" y="77485"/>
                  </a:lnTo>
                  <a:lnTo>
                    <a:pt x="137578" y="77343"/>
                  </a:lnTo>
                  <a:lnTo>
                    <a:pt x="137706" y="77200"/>
                  </a:lnTo>
                  <a:lnTo>
                    <a:pt x="137787" y="77058"/>
                  </a:lnTo>
                  <a:lnTo>
                    <a:pt x="137868" y="76864"/>
                  </a:lnTo>
                  <a:lnTo>
                    <a:pt x="137950" y="76722"/>
                  </a:lnTo>
                  <a:lnTo>
                    <a:pt x="138042" y="76580"/>
                  </a:lnTo>
                  <a:lnTo>
                    <a:pt x="138170" y="76450"/>
                  </a:lnTo>
                  <a:lnTo>
                    <a:pt x="138252" y="76308"/>
                  </a:lnTo>
                  <a:lnTo>
                    <a:pt x="138333" y="76166"/>
                  </a:lnTo>
                  <a:lnTo>
                    <a:pt x="138414" y="76023"/>
                  </a:lnTo>
                  <a:lnTo>
                    <a:pt x="138507" y="75881"/>
                  </a:lnTo>
                  <a:lnTo>
                    <a:pt x="138623" y="75739"/>
                  </a:lnTo>
                  <a:lnTo>
                    <a:pt x="138716" y="75545"/>
                  </a:lnTo>
                  <a:lnTo>
                    <a:pt x="138798" y="75403"/>
                  </a:lnTo>
                  <a:lnTo>
                    <a:pt x="138879" y="75273"/>
                  </a:lnTo>
                  <a:lnTo>
                    <a:pt x="138960" y="75131"/>
                  </a:lnTo>
                  <a:lnTo>
                    <a:pt x="139425" y="74420"/>
                  </a:lnTo>
                  <a:lnTo>
                    <a:pt x="139553" y="74277"/>
                  </a:lnTo>
                  <a:lnTo>
                    <a:pt x="139634" y="74135"/>
                  </a:lnTo>
                  <a:lnTo>
                    <a:pt x="139727" y="73993"/>
                  </a:lnTo>
                  <a:lnTo>
                    <a:pt x="139808" y="73812"/>
                  </a:lnTo>
                  <a:lnTo>
                    <a:pt x="139890" y="73670"/>
                  </a:lnTo>
                  <a:lnTo>
                    <a:pt x="140017" y="73527"/>
                  </a:lnTo>
                  <a:lnTo>
                    <a:pt x="140099" y="73385"/>
                  </a:lnTo>
                  <a:lnTo>
                    <a:pt x="140192" y="73243"/>
                  </a:lnTo>
                  <a:lnTo>
                    <a:pt x="140273" y="73100"/>
                  </a:lnTo>
                  <a:lnTo>
                    <a:pt x="140354" y="72958"/>
                  </a:lnTo>
                  <a:lnTo>
                    <a:pt x="140482" y="72816"/>
                  </a:lnTo>
                  <a:lnTo>
                    <a:pt x="140563" y="72674"/>
                  </a:lnTo>
                  <a:lnTo>
                    <a:pt x="140645" y="72531"/>
                  </a:lnTo>
                  <a:lnTo>
                    <a:pt x="140738" y="72402"/>
                  </a:lnTo>
                  <a:lnTo>
                    <a:pt x="140819" y="72260"/>
                  </a:lnTo>
                  <a:lnTo>
                    <a:pt x="140947" y="72118"/>
                  </a:lnTo>
                  <a:lnTo>
                    <a:pt x="141028" y="71975"/>
                  </a:lnTo>
                  <a:lnTo>
                    <a:pt x="141109" y="71833"/>
                  </a:lnTo>
                  <a:lnTo>
                    <a:pt x="141202" y="71691"/>
                  </a:lnTo>
                  <a:lnTo>
                    <a:pt x="141284" y="71548"/>
                  </a:lnTo>
                  <a:lnTo>
                    <a:pt x="141411" y="71406"/>
                  </a:lnTo>
                  <a:lnTo>
                    <a:pt x="141493" y="71264"/>
                  </a:lnTo>
                  <a:lnTo>
                    <a:pt x="141574" y="71122"/>
                  </a:lnTo>
                  <a:lnTo>
                    <a:pt x="141655" y="70979"/>
                  </a:lnTo>
                  <a:lnTo>
                    <a:pt x="141748" y="70837"/>
                  </a:lnTo>
                  <a:lnTo>
                    <a:pt x="141876" y="70708"/>
                  </a:lnTo>
                  <a:lnTo>
                    <a:pt x="141957" y="70565"/>
                  </a:lnTo>
                  <a:lnTo>
                    <a:pt x="142039" y="70423"/>
                  </a:lnTo>
                  <a:lnTo>
                    <a:pt x="142120" y="70281"/>
                  </a:lnTo>
                  <a:lnTo>
                    <a:pt x="142213" y="70139"/>
                  </a:lnTo>
                  <a:lnTo>
                    <a:pt x="142329" y="69996"/>
                  </a:lnTo>
                  <a:lnTo>
                    <a:pt x="142422" y="69854"/>
                  </a:lnTo>
                  <a:lnTo>
                    <a:pt x="142503" y="69712"/>
                  </a:lnTo>
                  <a:lnTo>
                    <a:pt x="142585" y="69570"/>
                  </a:lnTo>
                  <a:lnTo>
                    <a:pt x="142666" y="69427"/>
                  </a:lnTo>
                  <a:lnTo>
                    <a:pt x="142794" y="69285"/>
                  </a:lnTo>
                  <a:lnTo>
                    <a:pt x="142887" y="69143"/>
                  </a:lnTo>
                  <a:lnTo>
                    <a:pt x="142968" y="69013"/>
                  </a:lnTo>
                  <a:lnTo>
                    <a:pt x="143049" y="68871"/>
                  </a:lnTo>
                  <a:lnTo>
                    <a:pt x="143131" y="68729"/>
                  </a:lnTo>
                  <a:lnTo>
                    <a:pt x="143258" y="68587"/>
                  </a:lnTo>
                  <a:lnTo>
                    <a:pt x="143340" y="68444"/>
                  </a:lnTo>
                  <a:lnTo>
                    <a:pt x="143433" y="68302"/>
                  </a:lnTo>
                  <a:lnTo>
                    <a:pt x="143514" y="68160"/>
                  </a:lnTo>
                  <a:lnTo>
                    <a:pt x="143595" y="68018"/>
                  </a:lnTo>
                  <a:lnTo>
                    <a:pt x="143723" y="67875"/>
                  </a:lnTo>
                  <a:lnTo>
                    <a:pt x="143804" y="67733"/>
                  </a:lnTo>
                  <a:lnTo>
                    <a:pt x="143897" y="67591"/>
                  </a:lnTo>
                  <a:lnTo>
                    <a:pt x="143979" y="67448"/>
                  </a:lnTo>
                  <a:lnTo>
                    <a:pt x="144060" y="67306"/>
                  </a:lnTo>
                  <a:lnTo>
                    <a:pt x="144188" y="67177"/>
                  </a:lnTo>
                  <a:lnTo>
                    <a:pt x="144362" y="66931"/>
                  </a:lnTo>
                  <a:lnTo>
                    <a:pt x="144443" y="66789"/>
                  </a:lnTo>
                  <a:lnTo>
                    <a:pt x="144525" y="66660"/>
                  </a:lnTo>
                  <a:lnTo>
                    <a:pt x="144652" y="66517"/>
                  </a:lnTo>
                  <a:lnTo>
                    <a:pt x="144734" y="66375"/>
                  </a:lnTo>
                  <a:lnTo>
                    <a:pt x="144815" y="66233"/>
                  </a:lnTo>
                  <a:lnTo>
                    <a:pt x="144908" y="66090"/>
                  </a:lnTo>
                  <a:lnTo>
                    <a:pt x="144989" y="65948"/>
                  </a:lnTo>
                  <a:lnTo>
                    <a:pt x="145117" y="65806"/>
                  </a:lnTo>
                  <a:lnTo>
                    <a:pt x="145198" y="65664"/>
                  </a:lnTo>
                  <a:lnTo>
                    <a:pt x="145280" y="65521"/>
                  </a:lnTo>
                  <a:lnTo>
                    <a:pt x="145454" y="65289"/>
                  </a:lnTo>
                  <a:lnTo>
                    <a:pt x="145582" y="65146"/>
                  </a:lnTo>
                  <a:lnTo>
                    <a:pt x="145663" y="65004"/>
                  </a:lnTo>
                  <a:lnTo>
                    <a:pt x="145744" y="64862"/>
                  </a:lnTo>
                  <a:lnTo>
                    <a:pt x="145826" y="64719"/>
                  </a:lnTo>
                  <a:lnTo>
                    <a:pt x="145919" y="64577"/>
                  </a:lnTo>
                  <a:lnTo>
                    <a:pt x="146035" y="64435"/>
                  </a:lnTo>
                  <a:lnTo>
                    <a:pt x="146128" y="64306"/>
                  </a:lnTo>
                  <a:lnTo>
                    <a:pt x="146290" y="64060"/>
                  </a:lnTo>
                  <a:lnTo>
                    <a:pt x="146372" y="63918"/>
                  </a:lnTo>
                  <a:lnTo>
                    <a:pt x="146500" y="63788"/>
                  </a:lnTo>
                  <a:lnTo>
                    <a:pt x="146592" y="63646"/>
                  </a:lnTo>
                  <a:lnTo>
                    <a:pt x="146674" y="63504"/>
                  </a:lnTo>
                  <a:lnTo>
                    <a:pt x="146755" y="63361"/>
                  </a:lnTo>
                  <a:lnTo>
                    <a:pt x="146836" y="63219"/>
                  </a:lnTo>
                  <a:lnTo>
                    <a:pt x="146964" y="63129"/>
                  </a:lnTo>
                  <a:lnTo>
                    <a:pt x="147046" y="62986"/>
                  </a:lnTo>
                  <a:lnTo>
                    <a:pt x="147138" y="62844"/>
                  </a:lnTo>
                  <a:lnTo>
                    <a:pt x="147220" y="62702"/>
                  </a:lnTo>
                  <a:lnTo>
                    <a:pt x="147301" y="62560"/>
                  </a:lnTo>
                  <a:lnTo>
                    <a:pt x="147429" y="62417"/>
                  </a:lnTo>
                </a:path>
                <a:path w="926465" h="787400">
                  <a:moveTo>
                    <a:pt x="147429" y="62417"/>
                  </a:moveTo>
                  <a:lnTo>
                    <a:pt x="147603" y="62184"/>
                  </a:lnTo>
                  <a:lnTo>
                    <a:pt x="147684" y="62042"/>
                  </a:lnTo>
                  <a:lnTo>
                    <a:pt x="147766" y="61900"/>
                  </a:lnTo>
                  <a:lnTo>
                    <a:pt x="147894" y="61758"/>
                  </a:lnTo>
                  <a:lnTo>
                    <a:pt x="147975" y="61615"/>
                  </a:lnTo>
                  <a:lnTo>
                    <a:pt x="148149" y="61383"/>
                  </a:lnTo>
                  <a:lnTo>
                    <a:pt x="148230" y="61240"/>
                  </a:lnTo>
                  <a:lnTo>
                    <a:pt x="148358" y="61098"/>
                  </a:lnTo>
                  <a:lnTo>
                    <a:pt x="148440" y="60956"/>
                  </a:lnTo>
                  <a:lnTo>
                    <a:pt x="148614" y="60723"/>
                  </a:lnTo>
                  <a:lnTo>
                    <a:pt x="148695" y="60581"/>
                  </a:lnTo>
                  <a:lnTo>
                    <a:pt x="148823" y="60438"/>
                  </a:lnTo>
                  <a:lnTo>
                    <a:pt x="148904" y="60296"/>
                  </a:lnTo>
                  <a:lnTo>
                    <a:pt x="149078" y="60063"/>
                  </a:lnTo>
                  <a:lnTo>
                    <a:pt x="149160" y="59921"/>
                  </a:lnTo>
                  <a:lnTo>
                    <a:pt x="149288" y="59779"/>
                  </a:lnTo>
                  <a:lnTo>
                    <a:pt x="149369" y="59637"/>
                  </a:lnTo>
                  <a:lnTo>
                    <a:pt x="149532" y="59404"/>
                  </a:lnTo>
                  <a:lnTo>
                    <a:pt x="149624" y="59261"/>
                  </a:lnTo>
                  <a:lnTo>
                    <a:pt x="149741" y="59119"/>
                  </a:lnTo>
                  <a:lnTo>
                    <a:pt x="149915" y="58886"/>
                  </a:lnTo>
                  <a:lnTo>
                    <a:pt x="149996" y="58744"/>
                  </a:lnTo>
                  <a:lnTo>
                    <a:pt x="150089" y="58602"/>
                  </a:lnTo>
                  <a:lnTo>
                    <a:pt x="150205" y="58460"/>
                  </a:lnTo>
                  <a:lnTo>
                    <a:pt x="150380" y="58227"/>
                  </a:lnTo>
                  <a:lnTo>
                    <a:pt x="150461" y="58085"/>
                  </a:lnTo>
                  <a:lnTo>
                    <a:pt x="150542" y="57942"/>
                  </a:lnTo>
                  <a:lnTo>
                    <a:pt x="150670" y="57852"/>
                  </a:lnTo>
                  <a:lnTo>
                    <a:pt x="150751" y="57709"/>
                  </a:lnTo>
                  <a:lnTo>
                    <a:pt x="150844" y="57567"/>
                  </a:lnTo>
                  <a:lnTo>
                    <a:pt x="151007" y="57334"/>
                  </a:lnTo>
                  <a:lnTo>
                    <a:pt x="151135" y="57192"/>
                  </a:lnTo>
                  <a:lnTo>
                    <a:pt x="151216" y="57050"/>
                  </a:lnTo>
                  <a:lnTo>
                    <a:pt x="151390" y="56817"/>
                  </a:lnTo>
                  <a:lnTo>
                    <a:pt x="151472" y="56675"/>
                  </a:lnTo>
                  <a:lnTo>
                    <a:pt x="151599" y="56532"/>
                  </a:lnTo>
                  <a:lnTo>
                    <a:pt x="151762" y="56300"/>
                  </a:lnTo>
                  <a:lnTo>
                    <a:pt x="151855" y="56157"/>
                  </a:lnTo>
                  <a:lnTo>
                    <a:pt x="152064" y="55925"/>
                  </a:lnTo>
                  <a:lnTo>
                    <a:pt x="152145" y="55782"/>
                  </a:lnTo>
                  <a:lnTo>
                    <a:pt x="152320" y="55550"/>
                  </a:lnTo>
                  <a:lnTo>
                    <a:pt x="152401" y="55407"/>
                  </a:lnTo>
                  <a:lnTo>
                    <a:pt x="152529" y="55265"/>
                  </a:lnTo>
                  <a:lnTo>
                    <a:pt x="152691" y="55032"/>
                  </a:lnTo>
                  <a:lnTo>
                    <a:pt x="152773" y="54890"/>
                  </a:lnTo>
                  <a:lnTo>
                    <a:pt x="152993" y="54644"/>
                  </a:lnTo>
                  <a:lnTo>
                    <a:pt x="153075" y="54515"/>
                  </a:lnTo>
                  <a:lnTo>
                    <a:pt x="153237" y="54269"/>
                  </a:lnTo>
                  <a:lnTo>
                    <a:pt x="153330" y="54127"/>
                  </a:lnTo>
                  <a:lnTo>
                    <a:pt x="153539" y="53894"/>
                  </a:lnTo>
                  <a:lnTo>
                    <a:pt x="153621" y="53752"/>
                  </a:lnTo>
                  <a:lnTo>
                    <a:pt x="153783" y="53519"/>
                  </a:lnTo>
                  <a:lnTo>
                    <a:pt x="153911" y="53428"/>
                  </a:lnTo>
                  <a:lnTo>
                    <a:pt x="154004" y="53286"/>
                  </a:lnTo>
                  <a:lnTo>
                    <a:pt x="154085" y="53144"/>
                  </a:lnTo>
                  <a:lnTo>
                    <a:pt x="154248" y="52911"/>
                  </a:lnTo>
                  <a:lnTo>
                    <a:pt x="154376" y="52769"/>
                  </a:lnTo>
                  <a:lnTo>
                    <a:pt x="154550" y="52536"/>
                  </a:lnTo>
                  <a:lnTo>
                    <a:pt x="154631" y="52394"/>
                  </a:lnTo>
                  <a:lnTo>
                    <a:pt x="154840" y="52161"/>
                  </a:lnTo>
                  <a:lnTo>
                    <a:pt x="155015" y="51915"/>
                  </a:lnTo>
                  <a:lnTo>
                    <a:pt x="155096" y="51773"/>
                  </a:lnTo>
                  <a:lnTo>
                    <a:pt x="155305" y="51540"/>
                  </a:lnTo>
                  <a:lnTo>
                    <a:pt x="155468" y="51307"/>
                  </a:lnTo>
                  <a:lnTo>
                    <a:pt x="155561" y="51165"/>
                  </a:lnTo>
                  <a:lnTo>
                    <a:pt x="155770" y="50932"/>
                  </a:lnTo>
                  <a:lnTo>
                    <a:pt x="155932" y="50699"/>
                  </a:lnTo>
                  <a:lnTo>
                    <a:pt x="156107" y="50467"/>
                  </a:lnTo>
                  <a:lnTo>
                    <a:pt x="156234" y="50324"/>
                  </a:lnTo>
                  <a:lnTo>
                    <a:pt x="156397" y="50079"/>
                  </a:lnTo>
                  <a:lnTo>
                    <a:pt x="156571" y="49846"/>
                  </a:lnTo>
                  <a:lnTo>
                    <a:pt x="156699" y="49755"/>
                  </a:lnTo>
                  <a:lnTo>
                    <a:pt x="156780" y="49613"/>
                  </a:lnTo>
                  <a:lnTo>
                    <a:pt x="156862" y="49471"/>
                  </a:lnTo>
                  <a:lnTo>
                    <a:pt x="157036" y="49238"/>
                  </a:lnTo>
                  <a:lnTo>
                    <a:pt x="157245" y="49005"/>
                  </a:lnTo>
                  <a:lnTo>
                    <a:pt x="157408" y="48772"/>
                  </a:lnTo>
                  <a:lnTo>
                    <a:pt x="157617" y="48527"/>
                  </a:lnTo>
                  <a:lnTo>
                    <a:pt x="157791" y="48294"/>
                  </a:lnTo>
                  <a:lnTo>
                    <a:pt x="157954" y="48061"/>
                  </a:lnTo>
                  <a:lnTo>
                    <a:pt x="158082" y="47970"/>
                  </a:lnTo>
                  <a:lnTo>
                    <a:pt x="158163" y="47828"/>
                  </a:lnTo>
                  <a:lnTo>
                    <a:pt x="158256" y="47686"/>
                  </a:lnTo>
                  <a:lnTo>
                    <a:pt x="158418" y="47453"/>
                  </a:lnTo>
                  <a:lnTo>
                    <a:pt x="158546" y="47350"/>
                  </a:lnTo>
                  <a:lnTo>
                    <a:pt x="158628" y="47207"/>
                  </a:lnTo>
                  <a:lnTo>
                    <a:pt x="158802" y="47026"/>
                  </a:lnTo>
                  <a:lnTo>
                    <a:pt x="158883" y="46884"/>
                  </a:lnTo>
                  <a:lnTo>
                    <a:pt x="159011" y="46793"/>
                  </a:lnTo>
                  <a:lnTo>
                    <a:pt x="159092" y="46651"/>
                  </a:lnTo>
                  <a:lnTo>
                    <a:pt x="159266" y="46418"/>
                  </a:lnTo>
                  <a:lnTo>
                    <a:pt x="159476" y="46173"/>
                  </a:lnTo>
                  <a:lnTo>
                    <a:pt x="159638" y="45940"/>
                  </a:lnTo>
                  <a:lnTo>
                    <a:pt x="159812" y="45707"/>
                  </a:lnTo>
                  <a:lnTo>
                    <a:pt x="159940" y="45616"/>
                  </a:lnTo>
                  <a:lnTo>
                    <a:pt x="160022" y="45474"/>
                  </a:lnTo>
                  <a:lnTo>
                    <a:pt x="160184" y="45241"/>
                  </a:lnTo>
                  <a:lnTo>
                    <a:pt x="160405" y="45047"/>
                  </a:lnTo>
                  <a:lnTo>
                    <a:pt x="160486" y="44905"/>
                  </a:lnTo>
                  <a:lnTo>
                    <a:pt x="160649" y="44672"/>
                  </a:lnTo>
                  <a:lnTo>
                    <a:pt x="160858" y="44440"/>
                  </a:lnTo>
                  <a:lnTo>
                    <a:pt x="161032" y="44246"/>
                  </a:lnTo>
                  <a:lnTo>
                    <a:pt x="161114" y="44103"/>
                  </a:lnTo>
                  <a:lnTo>
                    <a:pt x="161323" y="43870"/>
                  </a:lnTo>
                  <a:lnTo>
                    <a:pt x="161497" y="43689"/>
                  </a:lnTo>
                  <a:lnTo>
                    <a:pt x="161578" y="43547"/>
                  </a:lnTo>
                  <a:lnTo>
                    <a:pt x="161787" y="43301"/>
                  </a:lnTo>
                  <a:lnTo>
                    <a:pt x="161962" y="43120"/>
                  </a:lnTo>
                  <a:lnTo>
                    <a:pt x="162043" y="42978"/>
                  </a:lnTo>
                  <a:lnTo>
                    <a:pt x="162252" y="42745"/>
                  </a:lnTo>
                  <a:lnTo>
                    <a:pt x="162426" y="42551"/>
                  </a:lnTo>
                  <a:lnTo>
                    <a:pt x="162508" y="42409"/>
                  </a:lnTo>
                  <a:lnTo>
                    <a:pt x="162717" y="42228"/>
                  </a:lnTo>
                  <a:lnTo>
                    <a:pt x="162798" y="42086"/>
                  </a:lnTo>
                  <a:lnTo>
                    <a:pt x="162972" y="41853"/>
                  </a:lnTo>
                  <a:lnTo>
                    <a:pt x="163181" y="41659"/>
                  </a:lnTo>
                  <a:lnTo>
                    <a:pt x="163263" y="41517"/>
                  </a:lnTo>
                  <a:lnTo>
                    <a:pt x="163437" y="41335"/>
                  </a:lnTo>
                  <a:lnTo>
                    <a:pt x="163518" y="41193"/>
                  </a:lnTo>
                  <a:lnTo>
                    <a:pt x="163646" y="41090"/>
                  </a:lnTo>
                  <a:lnTo>
                    <a:pt x="163809" y="40857"/>
                  </a:lnTo>
                  <a:lnTo>
                    <a:pt x="163983" y="40676"/>
                  </a:lnTo>
                  <a:lnTo>
                    <a:pt x="164111" y="40534"/>
                  </a:lnTo>
                  <a:lnTo>
                    <a:pt x="164273" y="40340"/>
                  </a:lnTo>
                  <a:lnTo>
                    <a:pt x="164355" y="40197"/>
                  </a:lnTo>
                  <a:lnTo>
                    <a:pt x="164564" y="40016"/>
                  </a:lnTo>
                  <a:lnTo>
                    <a:pt x="164657" y="39874"/>
                  </a:lnTo>
                  <a:lnTo>
                    <a:pt x="164819" y="39680"/>
                  </a:lnTo>
                  <a:lnTo>
                    <a:pt x="165028" y="39447"/>
                  </a:lnTo>
                  <a:lnTo>
                    <a:pt x="165203" y="39253"/>
                  </a:lnTo>
                  <a:lnTo>
                    <a:pt x="165284" y="39124"/>
                  </a:lnTo>
                  <a:lnTo>
                    <a:pt x="165493" y="38930"/>
                  </a:lnTo>
                  <a:lnTo>
                    <a:pt x="165667" y="38697"/>
                  </a:lnTo>
                  <a:lnTo>
                    <a:pt x="165830" y="38503"/>
                  </a:lnTo>
                </a:path>
                <a:path w="926465" h="787400">
                  <a:moveTo>
                    <a:pt x="165830" y="38503"/>
                  </a:moveTo>
                  <a:lnTo>
                    <a:pt x="165958" y="38361"/>
                  </a:lnTo>
                  <a:lnTo>
                    <a:pt x="166132" y="38180"/>
                  </a:lnTo>
                  <a:lnTo>
                    <a:pt x="166295" y="37947"/>
                  </a:lnTo>
                  <a:lnTo>
                    <a:pt x="166422" y="37843"/>
                  </a:lnTo>
                  <a:lnTo>
                    <a:pt x="166585" y="37662"/>
                  </a:lnTo>
                  <a:lnTo>
                    <a:pt x="166678" y="37520"/>
                  </a:lnTo>
                  <a:lnTo>
                    <a:pt x="166887" y="37326"/>
                  </a:lnTo>
                  <a:lnTo>
                    <a:pt x="167050" y="37145"/>
                  </a:lnTo>
                  <a:lnTo>
                    <a:pt x="167143" y="37003"/>
                  </a:lnTo>
                  <a:lnTo>
                    <a:pt x="167352" y="36809"/>
                  </a:lnTo>
                  <a:lnTo>
                    <a:pt x="167514" y="36576"/>
                  </a:lnTo>
                  <a:lnTo>
                    <a:pt x="167689" y="36382"/>
                  </a:lnTo>
                  <a:lnTo>
                    <a:pt x="167816" y="36291"/>
                  </a:lnTo>
                  <a:lnTo>
                    <a:pt x="167979" y="36059"/>
                  </a:lnTo>
                  <a:lnTo>
                    <a:pt x="168153" y="35865"/>
                  </a:lnTo>
                  <a:lnTo>
                    <a:pt x="168281" y="35774"/>
                  </a:lnTo>
                  <a:lnTo>
                    <a:pt x="168444" y="35541"/>
                  </a:lnTo>
                  <a:lnTo>
                    <a:pt x="168606" y="35347"/>
                  </a:lnTo>
                  <a:lnTo>
                    <a:pt x="168734" y="35257"/>
                  </a:lnTo>
                  <a:lnTo>
                    <a:pt x="168908" y="35076"/>
                  </a:lnTo>
                  <a:lnTo>
                    <a:pt x="168990" y="34933"/>
                  </a:lnTo>
                  <a:lnTo>
                    <a:pt x="169199" y="34739"/>
                  </a:lnTo>
                  <a:lnTo>
                    <a:pt x="169373" y="34545"/>
                  </a:lnTo>
                  <a:lnTo>
                    <a:pt x="169536" y="34364"/>
                  </a:lnTo>
                  <a:lnTo>
                    <a:pt x="169664" y="34222"/>
                  </a:lnTo>
                  <a:lnTo>
                    <a:pt x="169838" y="34028"/>
                  </a:lnTo>
                  <a:lnTo>
                    <a:pt x="170000" y="33847"/>
                  </a:lnTo>
                  <a:lnTo>
                    <a:pt x="170128" y="33756"/>
                  </a:lnTo>
                  <a:lnTo>
                    <a:pt x="170291" y="33511"/>
                  </a:lnTo>
                  <a:lnTo>
                    <a:pt x="170465" y="33330"/>
                  </a:lnTo>
                  <a:lnTo>
                    <a:pt x="170593" y="33239"/>
                  </a:lnTo>
                  <a:lnTo>
                    <a:pt x="170756" y="33045"/>
                  </a:lnTo>
                  <a:lnTo>
                    <a:pt x="170930" y="32851"/>
                  </a:lnTo>
                  <a:lnTo>
                    <a:pt x="171058" y="32760"/>
                  </a:lnTo>
                  <a:lnTo>
                    <a:pt x="171139" y="32618"/>
                  </a:lnTo>
                  <a:lnTo>
                    <a:pt x="171302" y="32437"/>
                  </a:lnTo>
                  <a:lnTo>
                    <a:pt x="171522" y="32243"/>
                  </a:lnTo>
                  <a:lnTo>
                    <a:pt x="171685" y="32062"/>
                  </a:lnTo>
                  <a:lnTo>
                    <a:pt x="171859" y="31868"/>
                  </a:lnTo>
                  <a:lnTo>
                    <a:pt x="172068" y="31674"/>
                  </a:lnTo>
                  <a:lnTo>
                    <a:pt x="172231" y="31493"/>
                  </a:lnTo>
                  <a:lnTo>
                    <a:pt x="172312" y="31351"/>
                  </a:lnTo>
                  <a:lnTo>
                    <a:pt x="172440" y="31260"/>
                  </a:lnTo>
                  <a:lnTo>
                    <a:pt x="172614" y="31066"/>
                  </a:lnTo>
                  <a:lnTo>
                    <a:pt x="172777" y="30885"/>
                  </a:lnTo>
                  <a:lnTo>
                    <a:pt x="172905" y="30782"/>
                  </a:lnTo>
                  <a:lnTo>
                    <a:pt x="173079" y="30601"/>
                  </a:lnTo>
                  <a:lnTo>
                    <a:pt x="173242" y="30407"/>
                  </a:lnTo>
                  <a:lnTo>
                    <a:pt x="173369" y="30316"/>
                  </a:lnTo>
                  <a:lnTo>
                    <a:pt x="173544" y="30122"/>
                  </a:lnTo>
                  <a:lnTo>
                    <a:pt x="173706" y="29941"/>
                  </a:lnTo>
                  <a:lnTo>
                    <a:pt x="173834" y="29850"/>
                  </a:lnTo>
                  <a:lnTo>
                    <a:pt x="174008" y="29656"/>
                  </a:lnTo>
                  <a:lnTo>
                    <a:pt x="174171" y="29462"/>
                  </a:lnTo>
                  <a:lnTo>
                    <a:pt x="174299" y="29372"/>
                  </a:lnTo>
                  <a:lnTo>
                    <a:pt x="174461" y="29191"/>
                  </a:lnTo>
                  <a:lnTo>
                    <a:pt x="174636" y="28997"/>
                  </a:lnTo>
                  <a:lnTo>
                    <a:pt x="174763" y="28906"/>
                  </a:lnTo>
                  <a:lnTo>
                    <a:pt x="174926" y="28712"/>
                  </a:lnTo>
                  <a:lnTo>
                    <a:pt x="175100" y="28531"/>
                  </a:lnTo>
                  <a:lnTo>
                    <a:pt x="175228" y="28428"/>
                  </a:lnTo>
                  <a:lnTo>
                    <a:pt x="175391" y="28247"/>
                  </a:lnTo>
                  <a:lnTo>
                    <a:pt x="175565" y="28053"/>
                  </a:lnTo>
                  <a:lnTo>
                    <a:pt x="175774" y="27910"/>
                  </a:lnTo>
                  <a:lnTo>
                    <a:pt x="175937" y="27729"/>
                  </a:lnTo>
                  <a:lnTo>
                    <a:pt x="176146" y="27535"/>
                  </a:lnTo>
                  <a:lnTo>
                    <a:pt x="176320" y="27354"/>
                  </a:lnTo>
                  <a:lnTo>
                    <a:pt x="176483" y="27160"/>
                  </a:lnTo>
                  <a:lnTo>
                    <a:pt x="176610" y="27070"/>
                  </a:lnTo>
                  <a:lnTo>
                    <a:pt x="176785" y="26876"/>
                  </a:lnTo>
                  <a:lnTo>
                    <a:pt x="176947" y="26733"/>
                  </a:lnTo>
                  <a:lnTo>
                    <a:pt x="177075" y="26643"/>
                  </a:lnTo>
                  <a:lnTo>
                    <a:pt x="177249" y="26462"/>
                  </a:lnTo>
                  <a:lnTo>
                    <a:pt x="177412" y="26268"/>
                  </a:lnTo>
                  <a:lnTo>
                    <a:pt x="177540" y="26177"/>
                  </a:lnTo>
                  <a:lnTo>
                    <a:pt x="177702" y="25983"/>
                  </a:lnTo>
                  <a:lnTo>
                    <a:pt x="177877" y="25841"/>
                  </a:lnTo>
                  <a:lnTo>
                    <a:pt x="178004" y="25750"/>
                  </a:lnTo>
                  <a:lnTo>
                    <a:pt x="178167" y="25556"/>
                  </a:lnTo>
                  <a:lnTo>
                    <a:pt x="178341" y="25375"/>
                  </a:lnTo>
                  <a:lnTo>
                    <a:pt x="178469" y="25285"/>
                  </a:lnTo>
                  <a:lnTo>
                    <a:pt x="178632" y="25143"/>
                  </a:lnTo>
                  <a:lnTo>
                    <a:pt x="178806" y="24949"/>
                  </a:lnTo>
                  <a:lnTo>
                    <a:pt x="178934" y="24858"/>
                  </a:lnTo>
                  <a:lnTo>
                    <a:pt x="179096" y="24716"/>
                  </a:lnTo>
                  <a:lnTo>
                    <a:pt x="179271" y="24522"/>
                  </a:lnTo>
                  <a:lnTo>
                    <a:pt x="179480" y="24341"/>
                  </a:lnTo>
                  <a:lnTo>
                    <a:pt x="179642" y="24198"/>
                  </a:lnTo>
                  <a:lnTo>
                    <a:pt x="179852" y="24004"/>
                  </a:lnTo>
                  <a:lnTo>
                    <a:pt x="180026" y="23823"/>
                  </a:lnTo>
                  <a:lnTo>
                    <a:pt x="180188" y="23681"/>
                  </a:lnTo>
                  <a:lnTo>
                    <a:pt x="180316" y="23590"/>
                  </a:lnTo>
                  <a:lnTo>
                    <a:pt x="180490" y="23396"/>
                  </a:lnTo>
                  <a:lnTo>
                    <a:pt x="180653" y="23254"/>
                  </a:lnTo>
                  <a:lnTo>
                    <a:pt x="180781" y="23164"/>
                  </a:lnTo>
                  <a:lnTo>
                    <a:pt x="180955" y="23021"/>
                  </a:lnTo>
                  <a:lnTo>
                    <a:pt x="181118" y="22827"/>
                  </a:lnTo>
                  <a:lnTo>
                    <a:pt x="181246" y="22737"/>
                  </a:lnTo>
                  <a:lnTo>
                    <a:pt x="181408" y="22595"/>
                  </a:lnTo>
                  <a:lnTo>
                    <a:pt x="181582" y="22414"/>
                  </a:lnTo>
                  <a:lnTo>
                    <a:pt x="181710" y="22362"/>
                  </a:lnTo>
                  <a:lnTo>
                    <a:pt x="181873" y="22168"/>
                  </a:lnTo>
                  <a:lnTo>
                    <a:pt x="182047" y="22026"/>
                  </a:lnTo>
                  <a:lnTo>
                    <a:pt x="182175" y="21935"/>
                  </a:lnTo>
                  <a:lnTo>
                    <a:pt x="182338" y="21754"/>
                  </a:lnTo>
                  <a:lnTo>
                    <a:pt x="182512" y="21612"/>
                  </a:lnTo>
                  <a:lnTo>
                    <a:pt x="182640" y="21508"/>
                  </a:lnTo>
                  <a:lnTo>
                    <a:pt x="182802" y="21366"/>
                  </a:lnTo>
                  <a:lnTo>
                    <a:pt x="182976" y="21185"/>
                  </a:lnTo>
                  <a:lnTo>
                    <a:pt x="183186" y="21043"/>
                  </a:lnTo>
                  <a:lnTo>
                    <a:pt x="183348" y="20900"/>
                  </a:lnTo>
                  <a:lnTo>
                    <a:pt x="183557" y="20719"/>
                  </a:lnTo>
                  <a:lnTo>
                    <a:pt x="183732" y="20577"/>
                  </a:lnTo>
                  <a:lnTo>
                    <a:pt x="183894" y="20435"/>
                  </a:lnTo>
                  <a:lnTo>
                    <a:pt x="184022" y="20331"/>
                  </a:lnTo>
                  <a:lnTo>
                    <a:pt x="184196" y="20189"/>
                  </a:lnTo>
                </a:path>
                <a:path w="926465" h="787400">
                  <a:moveTo>
                    <a:pt x="184278" y="20098"/>
                  </a:moveTo>
                  <a:lnTo>
                    <a:pt x="184487" y="19956"/>
                  </a:lnTo>
                  <a:lnTo>
                    <a:pt x="184661" y="19775"/>
                  </a:lnTo>
                  <a:lnTo>
                    <a:pt x="184824" y="19633"/>
                  </a:lnTo>
                  <a:lnTo>
                    <a:pt x="184951" y="19542"/>
                  </a:lnTo>
                  <a:lnTo>
                    <a:pt x="185114" y="19400"/>
                  </a:lnTo>
                  <a:lnTo>
                    <a:pt x="185288" y="19258"/>
                  </a:lnTo>
                  <a:lnTo>
                    <a:pt x="185416" y="19154"/>
                  </a:lnTo>
                  <a:lnTo>
                    <a:pt x="185579" y="19025"/>
                  </a:lnTo>
                  <a:lnTo>
                    <a:pt x="185753" y="18883"/>
                  </a:lnTo>
                  <a:lnTo>
                    <a:pt x="185881" y="18779"/>
                  </a:lnTo>
                  <a:lnTo>
                    <a:pt x="186043" y="18637"/>
                  </a:lnTo>
                  <a:lnTo>
                    <a:pt x="186218" y="18495"/>
                  </a:lnTo>
                  <a:lnTo>
                    <a:pt x="186345" y="18404"/>
                  </a:lnTo>
                  <a:lnTo>
                    <a:pt x="186508" y="18262"/>
                  </a:lnTo>
                  <a:lnTo>
                    <a:pt x="186682" y="18120"/>
                  </a:lnTo>
                  <a:lnTo>
                    <a:pt x="186891" y="17977"/>
                  </a:lnTo>
                  <a:lnTo>
                    <a:pt x="187054" y="17848"/>
                  </a:lnTo>
                  <a:lnTo>
                    <a:pt x="187263" y="17654"/>
                  </a:lnTo>
                  <a:lnTo>
                    <a:pt x="187437" y="17512"/>
                  </a:lnTo>
                  <a:lnTo>
                    <a:pt x="187600" y="17369"/>
                  </a:lnTo>
                  <a:lnTo>
                    <a:pt x="187728" y="17318"/>
                  </a:lnTo>
                  <a:lnTo>
                    <a:pt x="187902" y="17188"/>
                  </a:lnTo>
                  <a:lnTo>
                    <a:pt x="188065" y="17046"/>
                  </a:lnTo>
                  <a:lnTo>
                    <a:pt x="188192" y="16943"/>
                  </a:lnTo>
                  <a:lnTo>
                    <a:pt x="188367" y="16800"/>
                  </a:lnTo>
                  <a:lnTo>
                    <a:pt x="188529" y="16671"/>
                  </a:lnTo>
                  <a:lnTo>
                    <a:pt x="188657" y="16568"/>
                  </a:lnTo>
                  <a:lnTo>
                    <a:pt x="188820" y="16425"/>
                  </a:lnTo>
                  <a:lnTo>
                    <a:pt x="188994" y="16283"/>
                  </a:lnTo>
                  <a:lnTo>
                    <a:pt x="189122" y="16244"/>
                  </a:lnTo>
                  <a:lnTo>
                    <a:pt x="189284" y="16102"/>
                  </a:lnTo>
                  <a:lnTo>
                    <a:pt x="189459" y="15960"/>
                  </a:lnTo>
                  <a:lnTo>
                    <a:pt x="189586" y="15908"/>
                  </a:lnTo>
                  <a:lnTo>
                    <a:pt x="189749" y="15766"/>
                  </a:lnTo>
                  <a:lnTo>
                    <a:pt x="189923" y="15623"/>
                  </a:lnTo>
                  <a:lnTo>
                    <a:pt x="190051" y="15533"/>
                  </a:lnTo>
                  <a:lnTo>
                    <a:pt x="190214" y="15391"/>
                  </a:lnTo>
                  <a:lnTo>
                    <a:pt x="190388" y="15248"/>
                  </a:lnTo>
                  <a:lnTo>
                    <a:pt x="190597" y="15106"/>
                  </a:lnTo>
                  <a:lnTo>
                    <a:pt x="190760" y="15015"/>
                  </a:lnTo>
                  <a:lnTo>
                    <a:pt x="190969" y="14873"/>
                  </a:lnTo>
                  <a:lnTo>
                    <a:pt x="191143" y="14731"/>
                  </a:lnTo>
                  <a:lnTo>
                    <a:pt x="191306" y="14589"/>
                  </a:lnTo>
                  <a:lnTo>
                    <a:pt x="191434" y="14550"/>
                  </a:lnTo>
                  <a:lnTo>
                    <a:pt x="191608" y="14408"/>
                  </a:lnTo>
                  <a:lnTo>
                    <a:pt x="191770" y="14265"/>
                  </a:lnTo>
                  <a:lnTo>
                    <a:pt x="191898" y="14214"/>
                  </a:lnTo>
                  <a:lnTo>
                    <a:pt x="192072" y="14071"/>
                  </a:lnTo>
                  <a:lnTo>
                    <a:pt x="192235" y="13929"/>
                  </a:lnTo>
                  <a:lnTo>
                    <a:pt x="192363" y="13890"/>
                  </a:lnTo>
                  <a:lnTo>
                    <a:pt x="192526" y="13748"/>
                  </a:lnTo>
                  <a:lnTo>
                    <a:pt x="192700" y="13606"/>
                  </a:lnTo>
                  <a:lnTo>
                    <a:pt x="192828" y="13554"/>
                  </a:lnTo>
                  <a:lnTo>
                    <a:pt x="192990" y="13412"/>
                  </a:lnTo>
                  <a:lnTo>
                    <a:pt x="193164" y="13282"/>
                  </a:lnTo>
                  <a:lnTo>
                    <a:pt x="193292" y="13231"/>
                  </a:lnTo>
                  <a:lnTo>
                    <a:pt x="193455" y="13088"/>
                  </a:lnTo>
                  <a:lnTo>
                    <a:pt x="193629" y="12998"/>
                  </a:lnTo>
                  <a:lnTo>
                    <a:pt x="193757" y="12894"/>
                  </a:lnTo>
                  <a:lnTo>
                    <a:pt x="193920" y="12804"/>
                  </a:lnTo>
                  <a:lnTo>
                    <a:pt x="194094" y="12662"/>
                  </a:lnTo>
                  <a:lnTo>
                    <a:pt x="194303" y="12519"/>
                  </a:lnTo>
                  <a:lnTo>
                    <a:pt x="194466" y="12429"/>
                  </a:lnTo>
                  <a:lnTo>
                    <a:pt x="194675" y="12286"/>
                  </a:lnTo>
                  <a:lnTo>
                    <a:pt x="194849" y="12144"/>
                  </a:lnTo>
                  <a:lnTo>
                    <a:pt x="195012" y="12054"/>
                  </a:lnTo>
                  <a:lnTo>
                    <a:pt x="195139" y="12002"/>
                  </a:lnTo>
                  <a:lnTo>
                    <a:pt x="195314" y="11860"/>
                  </a:lnTo>
                  <a:lnTo>
                    <a:pt x="195476" y="11717"/>
                  </a:lnTo>
                  <a:lnTo>
                    <a:pt x="195604" y="11679"/>
                  </a:lnTo>
                  <a:lnTo>
                    <a:pt x="195778" y="11575"/>
                  </a:lnTo>
                  <a:lnTo>
                    <a:pt x="195941" y="11446"/>
                  </a:lnTo>
                  <a:lnTo>
                    <a:pt x="196069" y="11394"/>
                  </a:lnTo>
                  <a:lnTo>
                    <a:pt x="196231" y="11252"/>
                  </a:lnTo>
                  <a:lnTo>
                    <a:pt x="196406" y="11161"/>
                  </a:lnTo>
                  <a:lnTo>
                    <a:pt x="196533" y="11110"/>
                  </a:lnTo>
                  <a:lnTo>
                    <a:pt x="196696" y="10967"/>
                  </a:lnTo>
                  <a:lnTo>
                    <a:pt x="196870" y="10877"/>
                  </a:lnTo>
                  <a:lnTo>
                    <a:pt x="196998" y="10825"/>
                  </a:lnTo>
                  <a:lnTo>
                    <a:pt x="197161" y="10683"/>
                  </a:lnTo>
                  <a:lnTo>
                    <a:pt x="197335" y="10592"/>
                  </a:lnTo>
                  <a:lnTo>
                    <a:pt x="197463" y="10502"/>
                  </a:lnTo>
                  <a:lnTo>
                    <a:pt x="197625" y="10411"/>
                  </a:lnTo>
                  <a:lnTo>
                    <a:pt x="197800" y="10308"/>
                  </a:lnTo>
                  <a:lnTo>
                    <a:pt x="198009" y="10165"/>
                  </a:lnTo>
                  <a:lnTo>
                    <a:pt x="198171" y="10075"/>
                  </a:lnTo>
                  <a:lnTo>
                    <a:pt x="198380" y="9984"/>
                  </a:lnTo>
                  <a:lnTo>
                    <a:pt x="198555" y="9842"/>
                  </a:lnTo>
                  <a:lnTo>
                    <a:pt x="198717" y="9751"/>
                  </a:lnTo>
                  <a:lnTo>
                    <a:pt x="198845" y="9700"/>
                  </a:lnTo>
                  <a:lnTo>
                    <a:pt x="199019" y="9557"/>
                  </a:lnTo>
                  <a:lnTo>
                    <a:pt x="199182" y="9467"/>
                  </a:lnTo>
                  <a:lnTo>
                    <a:pt x="199310" y="9415"/>
                  </a:lnTo>
                  <a:lnTo>
                    <a:pt x="199484" y="9325"/>
                  </a:lnTo>
                  <a:lnTo>
                    <a:pt x="199647" y="9182"/>
                  </a:lnTo>
                  <a:lnTo>
                    <a:pt x="199774" y="9131"/>
                  </a:lnTo>
                  <a:lnTo>
                    <a:pt x="199937" y="9040"/>
                  </a:lnTo>
                  <a:lnTo>
                    <a:pt x="200111" y="8950"/>
                  </a:lnTo>
                  <a:lnTo>
                    <a:pt x="200239" y="8898"/>
                  </a:lnTo>
                  <a:lnTo>
                    <a:pt x="200402" y="8756"/>
                  </a:lnTo>
                  <a:lnTo>
                    <a:pt x="200576" y="8665"/>
                  </a:lnTo>
                  <a:lnTo>
                    <a:pt x="200704" y="8613"/>
                  </a:lnTo>
                  <a:lnTo>
                    <a:pt x="200866" y="8523"/>
                  </a:lnTo>
                  <a:lnTo>
                    <a:pt x="201041" y="8432"/>
                  </a:lnTo>
                  <a:lnTo>
                    <a:pt x="201168" y="8381"/>
                  </a:lnTo>
                  <a:lnTo>
                    <a:pt x="201331" y="8290"/>
                  </a:lnTo>
                  <a:lnTo>
                    <a:pt x="201505" y="8148"/>
                  </a:lnTo>
                  <a:lnTo>
                    <a:pt x="201714" y="8057"/>
                  </a:lnTo>
                  <a:lnTo>
                    <a:pt x="201877" y="7954"/>
                  </a:lnTo>
                  <a:lnTo>
                    <a:pt x="202086" y="7863"/>
                  </a:lnTo>
                  <a:lnTo>
                    <a:pt x="202260" y="7773"/>
                  </a:lnTo>
                  <a:lnTo>
                    <a:pt x="202423" y="7669"/>
                  </a:lnTo>
                  <a:lnTo>
                    <a:pt x="202551" y="7630"/>
                  </a:lnTo>
                  <a:lnTo>
                    <a:pt x="202725" y="7540"/>
                  </a:lnTo>
                </a:path>
                <a:path w="926465" h="787400">
                  <a:moveTo>
                    <a:pt x="202725" y="7540"/>
                  </a:moveTo>
                  <a:lnTo>
                    <a:pt x="202888" y="7436"/>
                  </a:lnTo>
                  <a:lnTo>
                    <a:pt x="203016" y="7398"/>
                  </a:lnTo>
                  <a:lnTo>
                    <a:pt x="203190" y="7294"/>
                  </a:lnTo>
                  <a:lnTo>
                    <a:pt x="203352" y="7204"/>
                  </a:lnTo>
                  <a:lnTo>
                    <a:pt x="203480" y="7152"/>
                  </a:lnTo>
                  <a:lnTo>
                    <a:pt x="203643" y="7061"/>
                  </a:lnTo>
                  <a:lnTo>
                    <a:pt x="203817" y="6971"/>
                  </a:lnTo>
                  <a:lnTo>
                    <a:pt x="203945" y="6919"/>
                  </a:lnTo>
                  <a:lnTo>
                    <a:pt x="204108" y="6828"/>
                  </a:lnTo>
                  <a:lnTo>
                    <a:pt x="204282" y="6738"/>
                  </a:lnTo>
                  <a:lnTo>
                    <a:pt x="204410" y="6686"/>
                  </a:lnTo>
                  <a:lnTo>
                    <a:pt x="204572" y="6596"/>
                  </a:lnTo>
                  <a:lnTo>
                    <a:pt x="204746" y="6492"/>
                  </a:lnTo>
                  <a:lnTo>
                    <a:pt x="204874" y="6453"/>
                  </a:lnTo>
                  <a:lnTo>
                    <a:pt x="205037" y="6363"/>
                  </a:lnTo>
                  <a:lnTo>
                    <a:pt x="205211" y="6259"/>
                  </a:lnTo>
                  <a:lnTo>
                    <a:pt x="205420" y="6221"/>
                  </a:lnTo>
                  <a:lnTo>
                    <a:pt x="205583" y="6117"/>
                  </a:lnTo>
                  <a:lnTo>
                    <a:pt x="205792" y="6027"/>
                  </a:lnTo>
                  <a:lnTo>
                    <a:pt x="205966" y="5936"/>
                  </a:lnTo>
                  <a:lnTo>
                    <a:pt x="206129" y="5846"/>
                  </a:lnTo>
                  <a:lnTo>
                    <a:pt x="206257" y="5794"/>
                  </a:lnTo>
                  <a:lnTo>
                    <a:pt x="206431" y="5742"/>
                  </a:lnTo>
                  <a:lnTo>
                    <a:pt x="206594" y="5652"/>
                  </a:lnTo>
                  <a:lnTo>
                    <a:pt x="206721" y="5600"/>
                  </a:lnTo>
                  <a:lnTo>
                    <a:pt x="206896" y="5509"/>
                  </a:lnTo>
                  <a:lnTo>
                    <a:pt x="207058" y="5419"/>
                  </a:lnTo>
                  <a:lnTo>
                    <a:pt x="207186" y="5419"/>
                  </a:lnTo>
                  <a:lnTo>
                    <a:pt x="207349" y="5315"/>
                  </a:lnTo>
                  <a:lnTo>
                    <a:pt x="207523" y="5225"/>
                  </a:lnTo>
                  <a:lnTo>
                    <a:pt x="207651" y="5186"/>
                  </a:lnTo>
                  <a:lnTo>
                    <a:pt x="207813" y="5134"/>
                  </a:lnTo>
                  <a:lnTo>
                    <a:pt x="207988" y="5044"/>
                  </a:lnTo>
                  <a:lnTo>
                    <a:pt x="208115" y="4992"/>
                  </a:lnTo>
                  <a:lnTo>
                    <a:pt x="208278" y="4901"/>
                  </a:lnTo>
                  <a:lnTo>
                    <a:pt x="208452" y="4850"/>
                  </a:lnTo>
                  <a:lnTo>
                    <a:pt x="208580" y="4798"/>
                  </a:lnTo>
                  <a:lnTo>
                    <a:pt x="208743" y="4707"/>
                  </a:lnTo>
                  <a:lnTo>
                    <a:pt x="208917" y="4669"/>
                  </a:lnTo>
                  <a:lnTo>
                    <a:pt x="209126" y="4565"/>
                  </a:lnTo>
                  <a:lnTo>
                    <a:pt x="209289" y="4475"/>
                  </a:lnTo>
                  <a:lnTo>
                    <a:pt x="209498" y="4423"/>
                  </a:lnTo>
                  <a:lnTo>
                    <a:pt x="209672" y="4332"/>
                  </a:lnTo>
                  <a:lnTo>
                    <a:pt x="209835" y="4281"/>
                  </a:lnTo>
                  <a:lnTo>
                    <a:pt x="209962" y="4242"/>
                  </a:lnTo>
                  <a:lnTo>
                    <a:pt x="210137" y="4138"/>
                  </a:lnTo>
                  <a:lnTo>
                    <a:pt x="210299" y="4099"/>
                  </a:lnTo>
                  <a:lnTo>
                    <a:pt x="210427" y="4048"/>
                  </a:lnTo>
                  <a:lnTo>
                    <a:pt x="210601" y="4009"/>
                  </a:lnTo>
                  <a:lnTo>
                    <a:pt x="210810" y="3905"/>
                  </a:lnTo>
                  <a:lnTo>
                    <a:pt x="210973" y="3867"/>
                  </a:lnTo>
                  <a:lnTo>
                    <a:pt x="211147" y="3763"/>
                  </a:lnTo>
                  <a:lnTo>
                    <a:pt x="211275" y="3763"/>
                  </a:lnTo>
                  <a:lnTo>
                    <a:pt x="211438" y="3673"/>
                  </a:lnTo>
                  <a:lnTo>
                    <a:pt x="211612" y="3621"/>
                  </a:lnTo>
                  <a:lnTo>
                    <a:pt x="211821" y="3530"/>
                  </a:lnTo>
                  <a:lnTo>
                    <a:pt x="211984" y="3492"/>
                  </a:lnTo>
                  <a:lnTo>
                    <a:pt x="212193" y="3440"/>
                  </a:lnTo>
                  <a:lnTo>
                    <a:pt x="212367" y="3349"/>
                  </a:lnTo>
                  <a:lnTo>
                    <a:pt x="212530" y="3298"/>
                  </a:lnTo>
                  <a:lnTo>
                    <a:pt x="212658" y="3246"/>
                  </a:lnTo>
                  <a:lnTo>
                    <a:pt x="212832" y="3207"/>
                  </a:lnTo>
                  <a:lnTo>
                    <a:pt x="212994" y="3104"/>
                  </a:lnTo>
                  <a:lnTo>
                    <a:pt x="213122" y="3104"/>
                  </a:lnTo>
                  <a:lnTo>
                    <a:pt x="213296" y="3013"/>
                  </a:lnTo>
                  <a:lnTo>
                    <a:pt x="213459" y="2974"/>
                  </a:lnTo>
                  <a:lnTo>
                    <a:pt x="213587" y="2974"/>
                  </a:lnTo>
                  <a:lnTo>
                    <a:pt x="213749" y="2871"/>
                  </a:lnTo>
                  <a:lnTo>
                    <a:pt x="213924" y="2832"/>
                  </a:lnTo>
                  <a:lnTo>
                    <a:pt x="214052" y="2780"/>
                  </a:lnTo>
                  <a:lnTo>
                    <a:pt x="214214" y="2728"/>
                  </a:lnTo>
                  <a:lnTo>
                    <a:pt x="214388" y="2690"/>
                  </a:lnTo>
                  <a:lnTo>
                    <a:pt x="214516" y="2638"/>
                  </a:lnTo>
                  <a:lnTo>
                    <a:pt x="214679" y="2586"/>
                  </a:lnTo>
                  <a:lnTo>
                    <a:pt x="214853" y="2547"/>
                  </a:lnTo>
                  <a:lnTo>
                    <a:pt x="214981" y="2496"/>
                  </a:lnTo>
                  <a:lnTo>
                    <a:pt x="215144" y="2444"/>
                  </a:lnTo>
                  <a:lnTo>
                    <a:pt x="215318" y="2405"/>
                  </a:lnTo>
                  <a:lnTo>
                    <a:pt x="215527" y="2353"/>
                  </a:lnTo>
                  <a:lnTo>
                    <a:pt x="215689" y="2315"/>
                  </a:lnTo>
                  <a:lnTo>
                    <a:pt x="215899" y="2263"/>
                  </a:lnTo>
                  <a:lnTo>
                    <a:pt x="216073" y="2172"/>
                  </a:lnTo>
                  <a:lnTo>
                    <a:pt x="216235" y="2121"/>
                  </a:lnTo>
                  <a:lnTo>
                    <a:pt x="216363" y="2121"/>
                  </a:lnTo>
                  <a:lnTo>
                    <a:pt x="216538" y="2069"/>
                  </a:lnTo>
                  <a:lnTo>
                    <a:pt x="216700" y="2030"/>
                  </a:lnTo>
                  <a:lnTo>
                    <a:pt x="216828" y="1978"/>
                  </a:lnTo>
                  <a:lnTo>
                    <a:pt x="217002" y="1927"/>
                  </a:lnTo>
                  <a:lnTo>
                    <a:pt x="217165" y="1888"/>
                  </a:lnTo>
                  <a:lnTo>
                    <a:pt x="217293" y="1836"/>
                  </a:lnTo>
                  <a:lnTo>
                    <a:pt x="217455" y="1797"/>
                  </a:lnTo>
                  <a:lnTo>
                    <a:pt x="217630" y="1746"/>
                  </a:lnTo>
                  <a:lnTo>
                    <a:pt x="217757" y="1746"/>
                  </a:lnTo>
                  <a:lnTo>
                    <a:pt x="217920" y="1694"/>
                  </a:lnTo>
                  <a:lnTo>
                    <a:pt x="218094" y="1655"/>
                  </a:lnTo>
                  <a:lnTo>
                    <a:pt x="218222" y="1655"/>
                  </a:lnTo>
                  <a:lnTo>
                    <a:pt x="218385" y="1603"/>
                  </a:lnTo>
                  <a:lnTo>
                    <a:pt x="218559" y="1552"/>
                  </a:lnTo>
                  <a:lnTo>
                    <a:pt x="218687" y="1513"/>
                  </a:lnTo>
                  <a:lnTo>
                    <a:pt x="218849" y="1461"/>
                  </a:lnTo>
                  <a:lnTo>
                    <a:pt x="219024" y="1409"/>
                  </a:lnTo>
                  <a:lnTo>
                    <a:pt x="219233" y="1409"/>
                  </a:lnTo>
                  <a:lnTo>
                    <a:pt x="219395" y="1370"/>
                  </a:lnTo>
                  <a:lnTo>
                    <a:pt x="219604" y="1319"/>
                  </a:lnTo>
                  <a:lnTo>
                    <a:pt x="219779" y="1267"/>
                  </a:lnTo>
                  <a:lnTo>
                    <a:pt x="219941" y="1228"/>
                  </a:lnTo>
                  <a:lnTo>
                    <a:pt x="220069" y="1228"/>
                  </a:lnTo>
                  <a:lnTo>
                    <a:pt x="220243" y="1176"/>
                  </a:lnTo>
                  <a:lnTo>
                    <a:pt x="220406" y="1138"/>
                  </a:lnTo>
                  <a:lnTo>
                    <a:pt x="220534" y="1138"/>
                  </a:lnTo>
                  <a:lnTo>
                    <a:pt x="220708" y="1086"/>
                  </a:lnTo>
                  <a:lnTo>
                    <a:pt x="220871" y="1034"/>
                  </a:lnTo>
                  <a:lnTo>
                    <a:pt x="220998" y="1034"/>
                  </a:lnTo>
                  <a:lnTo>
                    <a:pt x="221161" y="995"/>
                  </a:lnTo>
                </a:path>
                <a:path w="926465" h="787400">
                  <a:moveTo>
                    <a:pt x="221161" y="995"/>
                  </a:moveTo>
                  <a:lnTo>
                    <a:pt x="221335" y="944"/>
                  </a:lnTo>
                  <a:lnTo>
                    <a:pt x="221463" y="944"/>
                  </a:lnTo>
                  <a:lnTo>
                    <a:pt x="221626" y="892"/>
                  </a:lnTo>
                  <a:lnTo>
                    <a:pt x="221800" y="853"/>
                  </a:lnTo>
                  <a:lnTo>
                    <a:pt x="221928" y="853"/>
                  </a:lnTo>
                  <a:lnTo>
                    <a:pt x="222090" y="801"/>
                  </a:lnTo>
                  <a:lnTo>
                    <a:pt x="222265" y="801"/>
                  </a:lnTo>
                  <a:lnTo>
                    <a:pt x="222392" y="750"/>
                  </a:lnTo>
                  <a:lnTo>
                    <a:pt x="222555" y="750"/>
                  </a:lnTo>
                  <a:lnTo>
                    <a:pt x="222729" y="711"/>
                  </a:lnTo>
                  <a:lnTo>
                    <a:pt x="222857" y="711"/>
                  </a:lnTo>
                  <a:lnTo>
                    <a:pt x="223020" y="659"/>
                  </a:lnTo>
                  <a:lnTo>
                    <a:pt x="223182" y="659"/>
                  </a:lnTo>
                  <a:lnTo>
                    <a:pt x="223310" y="620"/>
                  </a:lnTo>
                  <a:lnTo>
                    <a:pt x="223484" y="620"/>
                  </a:lnTo>
                  <a:lnTo>
                    <a:pt x="223647" y="569"/>
                  </a:lnTo>
                  <a:lnTo>
                    <a:pt x="223775" y="569"/>
                  </a:lnTo>
                  <a:lnTo>
                    <a:pt x="223949" y="517"/>
                  </a:lnTo>
                  <a:lnTo>
                    <a:pt x="224112" y="517"/>
                  </a:lnTo>
                  <a:lnTo>
                    <a:pt x="224239" y="478"/>
                  </a:lnTo>
                  <a:lnTo>
                    <a:pt x="224414" y="478"/>
                  </a:lnTo>
                  <a:lnTo>
                    <a:pt x="224576" y="426"/>
                  </a:lnTo>
                  <a:lnTo>
                    <a:pt x="224704" y="426"/>
                  </a:lnTo>
                  <a:lnTo>
                    <a:pt x="224867" y="426"/>
                  </a:lnTo>
                  <a:lnTo>
                    <a:pt x="225041" y="375"/>
                  </a:lnTo>
                  <a:lnTo>
                    <a:pt x="225169" y="375"/>
                  </a:lnTo>
                  <a:lnTo>
                    <a:pt x="225331" y="375"/>
                  </a:lnTo>
                  <a:lnTo>
                    <a:pt x="225506" y="336"/>
                  </a:lnTo>
                  <a:lnTo>
                    <a:pt x="225634" y="336"/>
                  </a:lnTo>
                  <a:lnTo>
                    <a:pt x="225796" y="284"/>
                  </a:lnTo>
                  <a:lnTo>
                    <a:pt x="226261" y="284"/>
                  </a:lnTo>
                  <a:lnTo>
                    <a:pt x="226435" y="232"/>
                  </a:lnTo>
                  <a:lnTo>
                    <a:pt x="226644" y="232"/>
                  </a:lnTo>
                  <a:lnTo>
                    <a:pt x="226807" y="194"/>
                  </a:lnTo>
                  <a:lnTo>
                    <a:pt x="227271" y="194"/>
                  </a:lnTo>
                  <a:lnTo>
                    <a:pt x="227353" y="142"/>
                  </a:lnTo>
                  <a:lnTo>
                    <a:pt x="227945" y="142"/>
                  </a:lnTo>
                  <a:lnTo>
                    <a:pt x="228027" y="103"/>
                  </a:lnTo>
                  <a:lnTo>
                    <a:pt x="228747" y="103"/>
                  </a:lnTo>
                  <a:lnTo>
                    <a:pt x="228875" y="51"/>
                  </a:lnTo>
                  <a:lnTo>
                    <a:pt x="229967" y="51"/>
                  </a:lnTo>
                  <a:lnTo>
                    <a:pt x="230048" y="0"/>
                  </a:lnTo>
                  <a:lnTo>
                    <a:pt x="233208" y="0"/>
                  </a:lnTo>
                  <a:lnTo>
                    <a:pt x="233289" y="51"/>
                  </a:lnTo>
                  <a:lnTo>
                    <a:pt x="234300" y="51"/>
                  </a:lnTo>
                  <a:lnTo>
                    <a:pt x="234427" y="103"/>
                  </a:lnTo>
                  <a:lnTo>
                    <a:pt x="235148" y="103"/>
                  </a:lnTo>
                  <a:lnTo>
                    <a:pt x="235229" y="142"/>
                  </a:lnTo>
                  <a:lnTo>
                    <a:pt x="235821" y="142"/>
                  </a:lnTo>
                  <a:lnTo>
                    <a:pt x="235903" y="194"/>
                  </a:lnTo>
                  <a:lnTo>
                    <a:pt x="236367" y="194"/>
                  </a:lnTo>
                  <a:lnTo>
                    <a:pt x="236449" y="232"/>
                  </a:lnTo>
                  <a:lnTo>
                    <a:pt x="236913" y="232"/>
                  </a:lnTo>
                  <a:lnTo>
                    <a:pt x="237088" y="284"/>
                  </a:lnTo>
                  <a:lnTo>
                    <a:pt x="237216" y="284"/>
                  </a:lnTo>
                  <a:lnTo>
                    <a:pt x="237378" y="284"/>
                  </a:lnTo>
                  <a:lnTo>
                    <a:pt x="237552" y="336"/>
                  </a:lnTo>
                  <a:lnTo>
                    <a:pt x="237762" y="336"/>
                  </a:lnTo>
                  <a:lnTo>
                    <a:pt x="237924" y="375"/>
                  </a:lnTo>
                  <a:lnTo>
                    <a:pt x="238133" y="375"/>
                  </a:lnTo>
                  <a:lnTo>
                    <a:pt x="238308" y="426"/>
                  </a:lnTo>
                  <a:lnTo>
                    <a:pt x="238470" y="426"/>
                  </a:lnTo>
                  <a:lnTo>
                    <a:pt x="238598" y="426"/>
                  </a:lnTo>
                  <a:lnTo>
                    <a:pt x="238772" y="478"/>
                  </a:lnTo>
                  <a:lnTo>
                    <a:pt x="238935" y="478"/>
                  </a:lnTo>
                  <a:lnTo>
                    <a:pt x="239063" y="517"/>
                  </a:lnTo>
                  <a:lnTo>
                    <a:pt x="239237" y="517"/>
                  </a:lnTo>
                  <a:lnTo>
                    <a:pt x="239399" y="569"/>
                  </a:lnTo>
                  <a:lnTo>
                    <a:pt x="239527" y="569"/>
                  </a:lnTo>
                </a:path>
                <a:path w="926465" h="787400">
                  <a:moveTo>
                    <a:pt x="239609" y="569"/>
                  </a:moveTo>
                  <a:lnTo>
                    <a:pt x="239783" y="620"/>
                  </a:lnTo>
                  <a:lnTo>
                    <a:pt x="239992" y="620"/>
                  </a:lnTo>
                  <a:lnTo>
                    <a:pt x="240155" y="659"/>
                  </a:lnTo>
                  <a:lnTo>
                    <a:pt x="240329" y="711"/>
                  </a:lnTo>
                  <a:lnTo>
                    <a:pt x="240457" y="711"/>
                  </a:lnTo>
                  <a:lnTo>
                    <a:pt x="240619" y="750"/>
                  </a:lnTo>
                  <a:lnTo>
                    <a:pt x="240794" y="750"/>
                  </a:lnTo>
                  <a:lnTo>
                    <a:pt x="240921" y="801"/>
                  </a:lnTo>
                  <a:lnTo>
                    <a:pt x="241084" y="801"/>
                  </a:lnTo>
                  <a:lnTo>
                    <a:pt x="241258" y="853"/>
                  </a:lnTo>
                  <a:lnTo>
                    <a:pt x="241467" y="892"/>
                  </a:lnTo>
                  <a:lnTo>
                    <a:pt x="241630" y="892"/>
                  </a:lnTo>
                  <a:lnTo>
                    <a:pt x="241839" y="944"/>
                  </a:lnTo>
                  <a:lnTo>
                    <a:pt x="242013" y="995"/>
                  </a:lnTo>
                  <a:lnTo>
                    <a:pt x="242176" y="1034"/>
                  </a:lnTo>
                  <a:lnTo>
                    <a:pt x="242304" y="1034"/>
                  </a:lnTo>
                  <a:lnTo>
                    <a:pt x="242478" y="1086"/>
                  </a:lnTo>
                  <a:lnTo>
                    <a:pt x="242641" y="1086"/>
                  </a:lnTo>
                  <a:lnTo>
                    <a:pt x="242768" y="1138"/>
                  </a:lnTo>
                  <a:lnTo>
                    <a:pt x="242943" y="1176"/>
                  </a:lnTo>
                  <a:lnTo>
                    <a:pt x="243105" y="1176"/>
                  </a:lnTo>
                  <a:lnTo>
                    <a:pt x="243233" y="1228"/>
                  </a:lnTo>
                  <a:lnTo>
                    <a:pt x="243396" y="1267"/>
                  </a:lnTo>
                  <a:lnTo>
                    <a:pt x="243570" y="1319"/>
                  </a:lnTo>
                  <a:lnTo>
                    <a:pt x="243698" y="1319"/>
                  </a:lnTo>
                  <a:lnTo>
                    <a:pt x="243860" y="1370"/>
                  </a:lnTo>
                  <a:lnTo>
                    <a:pt x="244035" y="1409"/>
                  </a:lnTo>
                  <a:lnTo>
                    <a:pt x="244162" y="1409"/>
                  </a:lnTo>
                  <a:lnTo>
                    <a:pt x="244325" y="1461"/>
                  </a:lnTo>
                  <a:lnTo>
                    <a:pt x="244499" y="1513"/>
                  </a:lnTo>
                  <a:lnTo>
                    <a:pt x="244627" y="1513"/>
                  </a:lnTo>
                  <a:lnTo>
                    <a:pt x="244790" y="1552"/>
                  </a:lnTo>
                  <a:lnTo>
                    <a:pt x="244964" y="1603"/>
                  </a:lnTo>
                  <a:lnTo>
                    <a:pt x="245173" y="1655"/>
                  </a:lnTo>
                  <a:lnTo>
                    <a:pt x="245336" y="1694"/>
                  </a:lnTo>
                  <a:lnTo>
                    <a:pt x="245545" y="1746"/>
                  </a:lnTo>
                  <a:lnTo>
                    <a:pt x="245719" y="1797"/>
                  </a:lnTo>
                  <a:lnTo>
                    <a:pt x="245882" y="1836"/>
                  </a:lnTo>
                  <a:lnTo>
                    <a:pt x="246009" y="1888"/>
                  </a:lnTo>
                  <a:lnTo>
                    <a:pt x="246184" y="1927"/>
                  </a:lnTo>
                  <a:lnTo>
                    <a:pt x="246346" y="1978"/>
                  </a:lnTo>
                  <a:lnTo>
                    <a:pt x="246474" y="1978"/>
                  </a:lnTo>
                  <a:lnTo>
                    <a:pt x="246648" y="2030"/>
                  </a:lnTo>
                  <a:lnTo>
                    <a:pt x="246811" y="2069"/>
                  </a:lnTo>
                  <a:lnTo>
                    <a:pt x="246939" y="2121"/>
                  </a:lnTo>
                  <a:lnTo>
                    <a:pt x="247101" y="2172"/>
                  </a:lnTo>
                  <a:lnTo>
                    <a:pt x="247276" y="2211"/>
                  </a:lnTo>
                  <a:lnTo>
                    <a:pt x="247403" y="2263"/>
                  </a:lnTo>
                  <a:lnTo>
                    <a:pt x="247566" y="2315"/>
                  </a:lnTo>
                  <a:lnTo>
                    <a:pt x="247740" y="2353"/>
                  </a:lnTo>
                  <a:lnTo>
                    <a:pt x="247868" y="2405"/>
                  </a:lnTo>
                  <a:lnTo>
                    <a:pt x="248031" y="2444"/>
                  </a:lnTo>
                  <a:lnTo>
                    <a:pt x="248205" y="2496"/>
                  </a:lnTo>
                  <a:lnTo>
                    <a:pt x="248333" y="2547"/>
                  </a:lnTo>
                  <a:lnTo>
                    <a:pt x="248495" y="2586"/>
                  </a:lnTo>
                  <a:lnTo>
                    <a:pt x="248670" y="2638"/>
                  </a:lnTo>
                  <a:lnTo>
                    <a:pt x="248879" y="2690"/>
                  </a:lnTo>
                  <a:lnTo>
                    <a:pt x="249041" y="2728"/>
                  </a:lnTo>
                  <a:lnTo>
                    <a:pt x="249251" y="2832"/>
                  </a:lnTo>
                  <a:lnTo>
                    <a:pt x="249425" y="2871"/>
                  </a:lnTo>
                  <a:lnTo>
                    <a:pt x="249587" y="2923"/>
                  </a:lnTo>
                  <a:lnTo>
                    <a:pt x="249715" y="2974"/>
                  </a:lnTo>
                  <a:lnTo>
                    <a:pt x="249889" y="3013"/>
                  </a:lnTo>
                  <a:lnTo>
                    <a:pt x="250052" y="3065"/>
                  </a:lnTo>
                  <a:lnTo>
                    <a:pt x="250180" y="3104"/>
                  </a:lnTo>
                  <a:lnTo>
                    <a:pt x="250354" y="3155"/>
                  </a:lnTo>
                  <a:lnTo>
                    <a:pt x="250517" y="3246"/>
                  </a:lnTo>
                  <a:lnTo>
                    <a:pt x="250645" y="3246"/>
                  </a:lnTo>
                  <a:lnTo>
                    <a:pt x="250807" y="3349"/>
                  </a:lnTo>
                  <a:lnTo>
                    <a:pt x="250981" y="3388"/>
                  </a:lnTo>
                  <a:lnTo>
                    <a:pt x="251109" y="3440"/>
                  </a:lnTo>
                  <a:lnTo>
                    <a:pt x="251272" y="3492"/>
                  </a:lnTo>
                  <a:lnTo>
                    <a:pt x="251446" y="3582"/>
                  </a:lnTo>
                  <a:lnTo>
                    <a:pt x="251574" y="3582"/>
                  </a:lnTo>
                  <a:lnTo>
                    <a:pt x="251737" y="3673"/>
                  </a:lnTo>
                  <a:lnTo>
                    <a:pt x="251911" y="3724"/>
                  </a:lnTo>
                  <a:lnTo>
                    <a:pt x="252039" y="3763"/>
                  </a:lnTo>
                  <a:lnTo>
                    <a:pt x="252201" y="3815"/>
                  </a:lnTo>
                  <a:lnTo>
                    <a:pt x="252376" y="3905"/>
                  </a:lnTo>
                  <a:lnTo>
                    <a:pt x="252585" y="3957"/>
                  </a:lnTo>
                  <a:lnTo>
                    <a:pt x="252747" y="4048"/>
                  </a:lnTo>
                  <a:lnTo>
                    <a:pt x="252956" y="4099"/>
                  </a:lnTo>
                  <a:lnTo>
                    <a:pt x="253131" y="4190"/>
                  </a:lnTo>
                  <a:lnTo>
                    <a:pt x="253293" y="4242"/>
                  </a:lnTo>
                  <a:lnTo>
                    <a:pt x="253421" y="4281"/>
                  </a:lnTo>
                  <a:lnTo>
                    <a:pt x="253595" y="4384"/>
                  </a:lnTo>
                  <a:lnTo>
                    <a:pt x="253758" y="4423"/>
                  </a:lnTo>
                  <a:lnTo>
                    <a:pt x="253886" y="4475"/>
                  </a:lnTo>
                  <a:lnTo>
                    <a:pt x="254060" y="4565"/>
                  </a:lnTo>
                  <a:lnTo>
                    <a:pt x="254223" y="4617"/>
                  </a:lnTo>
                  <a:lnTo>
                    <a:pt x="254350" y="4669"/>
                  </a:lnTo>
                  <a:lnTo>
                    <a:pt x="254513" y="4759"/>
                  </a:lnTo>
                  <a:lnTo>
                    <a:pt x="254687" y="4798"/>
                  </a:lnTo>
                  <a:lnTo>
                    <a:pt x="254815" y="4850"/>
                  </a:lnTo>
                  <a:lnTo>
                    <a:pt x="254978" y="4940"/>
                  </a:lnTo>
                  <a:lnTo>
                    <a:pt x="255152" y="4992"/>
                  </a:lnTo>
                  <a:lnTo>
                    <a:pt x="255280" y="5044"/>
                  </a:lnTo>
                  <a:lnTo>
                    <a:pt x="255442" y="5134"/>
                  </a:lnTo>
                  <a:lnTo>
                    <a:pt x="255617" y="5225"/>
                  </a:lnTo>
                  <a:lnTo>
                    <a:pt x="255744" y="5276"/>
                  </a:lnTo>
                  <a:lnTo>
                    <a:pt x="255907" y="5315"/>
                  </a:lnTo>
                  <a:lnTo>
                    <a:pt x="256081" y="5419"/>
                  </a:lnTo>
                  <a:lnTo>
                    <a:pt x="256290" y="5509"/>
                  </a:lnTo>
                  <a:lnTo>
                    <a:pt x="256453" y="5561"/>
                  </a:lnTo>
                  <a:lnTo>
                    <a:pt x="256662" y="5652"/>
                  </a:lnTo>
                  <a:lnTo>
                    <a:pt x="256836" y="5742"/>
                  </a:lnTo>
                  <a:lnTo>
                    <a:pt x="256999" y="5846"/>
                  </a:lnTo>
                  <a:lnTo>
                    <a:pt x="257127" y="5884"/>
                  </a:lnTo>
                  <a:lnTo>
                    <a:pt x="257301" y="5975"/>
                  </a:lnTo>
                  <a:lnTo>
                    <a:pt x="257464" y="6027"/>
                  </a:lnTo>
                  <a:lnTo>
                    <a:pt x="257591" y="6078"/>
                  </a:lnTo>
                  <a:lnTo>
                    <a:pt x="257766" y="6169"/>
                  </a:lnTo>
                  <a:lnTo>
                    <a:pt x="257928" y="6259"/>
                  </a:lnTo>
                  <a:lnTo>
                    <a:pt x="258056" y="6311"/>
                  </a:lnTo>
                </a:path>
                <a:path w="926465" h="787400">
                  <a:moveTo>
                    <a:pt x="258056" y="6311"/>
                  </a:moveTo>
                  <a:lnTo>
                    <a:pt x="258219" y="6402"/>
                  </a:lnTo>
                  <a:lnTo>
                    <a:pt x="258393" y="6492"/>
                  </a:lnTo>
                  <a:lnTo>
                    <a:pt x="258521" y="6544"/>
                  </a:lnTo>
                  <a:lnTo>
                    <a:pt x="258683" y="6634"/>
                  </a:lnTo>
                  <a:lnTo>
                    <a:pt x="258858" y="6738"/>
                  </a:lnTo>
                  <a:lnTo>
                    <a:pt x="258985" y="6738"/>
                  </a:lnTo>
                  <a:lnTo>
                    <a:pt x="259148" y="6828"/>
                  </a:lnTo>
                  <a:lnTo>
                    <a:pt x="259322" y="6919"/>
                  </a:lnTo>
                  <a:lnTo>
                    <a:pt x="259450" y="6971"/>
                  </a:lnTo>
                  <a:lnTo>
                    <a:pt x="259613" y="7061"/>
                  </a:lnTo>
                  <a:lnTo>
                    <a:pt x="259787" y="7152"/>
                  </a:lnTo>
                  <a:lnTo>
                    <a:pt x="259996" y="7255"/>
                  </a:lnTo>
                  <a:lnTo>
                    <a:pt x="260159" y="7346"/>
                  </a:lnTo>
                  <a:lnTo>
                    <a:pt x="260368" y="7436"/>
                  </a:lnTo>
                  <a:lnTo>
                    <a:pt x="260542" y="7540"/>
                  </a:lnTo>
                  <a:lnTo>
                    <a:pt x="260705" y="7630"/>
                  </a:lnTo>
                  <a:lnTo>
                    <a:pt x="260833" y="7669"/>
                  </a:lnTo>
                  <a:lnTo>
                    <a:pt x="261007" y="7811"/>
                  </a:lnTo>
                  <a:lnTo>
                    <a:pt x="261169" y="7915"/>
                  </a:lnTo>
                  <a:lnTo>
                    <a:pt x="261297" y="7954"/>
                  </a:lnTo>
                  <a:lnTo>
                    <a:pt x="261471" y="8057"/>
                  </a:lnTo>
                  <a:lnTo>
                    <a:pt x="261634" y="8148"/>
                  </a:lnTo>
                  <a:lnTo>
                    <a:pt x="261762" y="8186"/>
                  </a:lnTo>
                  <a:lnTo>
                    <a:pt x="261925" y="8290"/>
                  </a:lnTo>
                  <a:lnTo>
                    <a:pt x="262099" y="8381"/>
                  </a:lnTo>
                  <a:lnTo>
                    <a:pt x="262227" y="8432"/>
                  </a:lnTo>
                  <a:lnTo>
                    <a:pt x="262389" y="8575"/>
                  </a:lnTo>
                  <a:lnTo>
                    <a:pt x="262563" y="8665"/>
                  </a:lnTo>
                  <a:lnTo>
                    <a:pt x="262691" y="8717"/>
                  </a:lnTo>
                  <a:lnTo>
                    <a:pt x="262854" y="8807"/>
                  </a:lnTo>
                  <a:lnTo>
                    <a:pt x="263028" y="8898"/>
                  </a:lnTo>
                  <a:lnTo>
                    <a:pt x="263156" y="8950"/>
                  </a:lnTo>
                  <a:lnTo>
                    <a:pt x="263319" y="9092"/>
                  </a:lnTo>
                  <a:lnTo>
                    <a:pt x="263493" y="9182"/>
                  </a:lnTo>
                  <a:lnTo>
                    <a:pt x="263702" y="9273"/>
                  </a:lnTo>
                  <a:lnTo>
                    <a:pt x="263865" y="9363"/>
                  </a:lnTo>
                  <a:lnTo>
                    <a:pt x="264074" y="9506"/>
                  </a:lnTo>
                  <a:lnTo>
                    <a:pt x="264248" y="9609"/>
                  </a:lnTo>
                  <a:lnTo>
                    <a:pt x="264411" y="9700"/>
                  </a:lnTo>
                  <a:lnTo>
                    <a:pt x="264538" y="9751"/>
                  </a:lnTo>
                  <a:lnTo>
                    <a:pt x="264713" y="9881"/>
                  </a:lnTo>
                  <a:lnTo>
                    <a:pt x="264875" y="9984"/>
                  </a:lnTo>
                  <a:lnTo>
                    <a:pt x="265003" y="10023"/>
                  </a:lnTo>
                  <a:lnTo>
                    <a:pt x="265177" y="10165"/>
                  </a:lnTo>
                  <a:lnTo>
                    <a:pt x="265340" y="10269"/>
                  </a:lnTo>
                  <a:lnTo>
                    <a:pt x="265468" y="10308"/>
                  </a:lnTo>
                  <a:lnTo>
                    <a:pt x="265630" y="10450"/>
                  </a:lnTo>
                  <a:lnTo>
                    <a:pt x="265805" y="10540"/>
                  </a:lnTo>
                  <a:lnTo>
                    <a:pt x="265932" y="10592"/>
                  </a:lnTo>
                  <a:lnTo>
                    <a:pt x="266095" y="10734"/>
                  </a:lnTo>
                  <a:lnTo>
                    <a:pt x="266269" y="10825"/>
                  </a:lnTo>
                  <a:lnTo>
                    <a:pt x="266397" y="10877"/>
                  </a:lnTo>
                  <a:lnTo>
                    <a:pt x="266560" y="11019"/>
                  </a:lnTo>
                  <a:lnTo>
                    <a:pt x="266734" y="11110"/>
                  </a:lnTo>
                  <a:lnTo>
                    <a:pt x="266862" y="11200"/>
                  </a:lnTo>
                  <a:lnTo>
                    <a:pt x="267024" y="11304"/>
                  </a:lnTo>
                  <a:lnTo>
                    <a:pt x="267199" y="11446"/>
                  </a:lnTo>
                  <a:lnTo>
                    <a:pt x="267408" y="11536"/>
                  </a:lnTo>
                  <a:lnTo>
                    <a:pt x="267570" y="11679"/>
                  </a:lnTo>
                  <a:lnTo>
                    <a:pt x="267779" y="11769"/>
                  </a:lnTo>
                  <a:lnTo>
                    <a:pt x="267954" y="11911"/>
                  </a:lnTo>
                  <a:lnTo>
                    <a:pt x="268116" y="12002"/>
                  </a:lnTo>
                  <a:lnTo>
                    <a:pt x="268244" y="12105"/>
                  </a:lnTo>
                  <a:lnTo>
                    <a:pt x="268418" y="12196"/>
                  </a:lnTo>
                  <a:lnTo>
                    <a:pt x="268581" y="12338"/>
                  </a:lnTo>
                  <a:lnTo>
                    <a:pt x="268709" y="12377"/>
                  </a:lnTo>
                  <a:lnTo>
                    <a:pt x="268883" y="12519"/>
                  </a:lnTo>
                  <a:lnTo>
                    <a:pt x="269046" y="12623"/>
                  </a:lnTo>
                  <a:lnTo>
                    <a:pt x="269173" y="12713"/>
                  </a:lnTo>
                  <a:lnTo>
                    <a:pt x="269336" y="12804"/>
                  </a:lnTo>
                  <a:lnTo>
                    <a:pt x="269510" y="12946"/>
                  </a:lnTo>
                  <a:lnTo>
                    <a:pt x="269638" y="12998"/>
                  </a:lnTo>
                  <a:lnTo>
                    <a:pt x="269801" y="13140"/>
                  </a:lnTo>
                  <a:lnTo>
                    <a:pt x="269975" y="13282"/>
                  </a:lnTo>
                  <a:lnTo>
                    <a:pt x="270103" y="13321"/>
                  </a:lnTo>
                  <a:lnTo>
                    <a:pt x="270265" y="13463"/>
                  </a:lnTo>
                  <a:lnTo>
                    <a:pt x="270440" y="13554"/>
                  </a:lnTo>
                  <a:lnTo>
                    <a:pt x="270567" y="13657"/>
                  </a:lnTo>
                  <a:lnTo>
                    <a:pt x="270730" y="13800"/>
                  </a:lnTo>
                  <a:lnTo>
                    <a:pt x="270904" y="13890"/>
                  </a:lnTo>
                  <a:lnTo>
                    <a:pt x="271113" y="14033"/>
                  </a:lnTo>
                  <a:lnTo>
                    <a:pt x="271276" y="14175"/>
                  </a:lnTo>
                  <a:lnTo>
                    <a:pt x="271485" y="14317"/>
                  </a:lnTo>
                  <a:lnTo>
                    <a:pt x="271659" y="14408"/>
                  </a:lnTo>
                  <a:lnTo>
                    <a:pt x="271822" y="14550"/>
                  </a:lnTo>
                  <a:lnTo>
                    <a:pt x="271950" y="14640"/>
                  </a:lnTo>
                  <a:lnTo>
                    <a:pt x="272124" y="14783"/>
                  </a:lnTo>
                  <a:lnTo>
                    <a:pt x="272287" y="14873"/>
                  </a:lnTo>
                  <a:lnTo>
                    <a:pt x="272415" y="14977"/>
                  </a:lnTo>
                  <a:lnTo>
                    <a:pt x="272589" y="15106"/>
                  </a:lnTo>
                  <a:lnTo>
                    <a:pt x="272751" y="15248"/>
                  </a:lnTo>
                  <a:lnTo>
                    <a:pt x="272879" y="15300"/>
                  </a:lnTo>
                  <a:lnTo>
                    <a:pt x="273042" y="15442"/>
                  </a:lnTo>
                  <a:lnTo>
                    <a:pt x="273216" y="15585"/>
                  </a:lnTo>
                  <a:lnTo>
                    <a:pt x="273344" y="15623"/>
                  </a:lnTo>
                  <a:lnTo>
                    <a:pt x="273507" y="15766"/>
                  </a:lnTo>
                  <a:lnTo>
                    <a:pt x="273681" y="15908"/>
                  </a:lnTo>
                  <a:lnTo>
                    <a:pt x="273809" y="16011"/>
                  </a:lnTo>
                  <a:lnTo>
                    <a:pt x="273971" y="16154"/>
                  </a:lnTo>
                  <a:lnTo>
                    <a:pt x="274145" y="16283"/>
                  </a:lnTo>
                  <a:lnTo>
                    <a:pt x="274273" y="16335"/>
                  </a:lnTo>
                  <a:lnTo>
                    <a:pt x="274436" y="16477"/>
                  </a:lnTo>
                  <a:lnTo>
                    <a:pt x="274610" y="16619"/>
                  </a:lnTo>
                  <a:lnTo>
                    <a:pt x="274819" y="16762"/>
                  </a:lnTo>
                  <a:lnTo>
                    <a:pt x="274982" y="16904"/>
                  </a:lnTo>
                  <a:lnTo>
                    <a:pt x="275191" y="17046"/>
                  </a:lnTo>
                  <a:lnTo>
                    <a:pt x="275365" y="17188"/>
                  </a:lnTo>
                  <a:lnTo>
                    <a:pt x="275528" y="17318"/>
                  </a:lnTo>
                  <a:lnTo>
                    <a:pt x="275656" y="17421"/>
                  </a:lnTo>
                  <a:lnTo>
                    <a:pt x="275830" y="17563"/>
                  </a:lnTo>
                  <a:lnTo>
                    <a:pt x="275993" y="17706"/>
                  </a:lnTo>
                  <a:lnTo>
                    <a:pt x="276120" y="17796"/>
                  </a:lnTo>
                  <a:lnTo>
                    <a:pt x="276295" y="17938"/>
                  </a:lnTo>
                  <a:lnTo>
                    <a:pt x="276457" y="18081"/>
                  </a:lnTo>
                </a:path>
                <a:path w="926465" h="787400">
                  <a:moveTo>
                    <a:pt x="276457" y="18081"/>
                  </a:moveTo>
                  <a:lnTo>
                    <a:pt x="276585" y="18171"/>
                  </a:lnTo>
                  <a:lnTo>
                    <a:pt x="276748" y="18314"/>
                  </a:lnTo>
                  <a:lnTo>
                    <a:pt x="276922" y="18456"/>
                  </a:lnTo>
                  <a:lnTo>
                    <a:pt x="277050" y="18546"/>
                  </a:lnTo>
                  <a:lnTo>
                    <a:pt x="277212" y="18689"/>
                  </a:lnTo>
                  <a:lnTo>
                    <a:pt x="277387" y="18831"/>
                  </a:lnTo>
                  <a:lnTo>
                    <a:pt x="277514" y="18921"/>
                  </a:lnTo>
                  <a:lnTo>
                    <a:pt x="277677" y="19064"/>
                  </a:lnTo>
                  <a:lnTo>
                    <a:pt x="277851" y="19206"/>
                  </a:lnTo>
                  <a:lnTo>
                    <a:pt x="277979" y="19297"/>
                  </a:lnTo>
                  <a:lnTo>
                    <a:pt x="278142" y="19439"/>
                  </a:lnTo>
                  <a:lnTo>
                    <a:pt x="278316" y="19581"/>
                  </a:lnTo>
                  <a:lnTo>
                    <a:pt x="278525" y="19723"/>
                  </a:lnTo>
                  <a:lnTo>
                    <a:pt x="278688" y="19917"/>
                  </a:lnTo>
                  <a:lnTo>
                    <a:pt x="278897" y="20060"/>
                  </a:lnTo>
                  <a:lnTo>
                    <a:pt x="279071" y="20189"/>
                  </a:lnTo>
                  <a:lnTo>
                    <a:pt x="279234" y="20383"/>
                  </a:lnTo>
                  <a:lnTo>
                    <a:pt x="279361" y="20435"/>
                  </a:lnTo>
                  <a:lnTo>
                    <a:pt x="279536" y="20616"/>
                  </a:lnTo>
                  <a:lnTo>
                    <a:pt x="279698" y="20758"/>
                  </a:lnTo>
                  <a:lnTo>
                    <a:pt x="279826" y="20849"/>
                  </a:lnTo>
                  <a:lnTo>
                    <a:pt x="280000" y="20991"/>
                  </a:lnTo>
                  <a:lnTo>
                    <a:pt x="280163" y="21185"/>
                  </a:lnTo>
                  <a:lnTo>
                    <a:pt x="280291" y="21237"/>
                  </a:lnTo>
                  <a:lnTo>
                    <a:pt x="280453" y="21418"/>
                  </a:lnTo>
                  <a:lnTo>
                    <a:pt x="280628" y="21560"/>
                  </a:lnTo>
                  <a:lnTo>
                    <a:pt x="280755" y="21650"/>
                  </a:lnTo>
                  <a:lnTo>
                    <a:pt x="280918" y="21793"/>
                  </a:lnTo>
                  <a:lnTo>
                    <a:pt x="281092" y="21987"/>
                  </a:lnTo>
                  <a:lnTo>
                    <a:pt x="281220" y="22026"/>
                  </a:lnTo>
                  <a:lnTo>
                    <a:pt x="281383" y="22220"/>
                  </a:lnTo>
                  <a:lnTo>
                    <a:pt x="281557" y="22362"/>
                  </a:lnTo>
                  <a:lnTo>
                    <a:pt x="281685" y="22452"/>
                  </a:lnTo>
                  <a:lnTo>
                    <a:pt x="281847" y="22646"/>
                  </a:lnTo>
                  <a:lnTo>
                    <a:pt x="282022" y="22789"/>
                  </a:lnTo>
                  <a:lnTo>
                    <a:pt x="282231" y="22970"/>
                  </a:lnTo>
                  <a:lnTo>
                    <a:pt x="282393" y="23112"/>
                  </a:lnTo>
                  <a:lnTo>
                    <a:pt x="282603" y="23306"/>
                  </a:lnTo>
                  <a:lnTo>
                    <a:pt x="282777" y="23448"/>
                  </a:lnTo>
                  <a:lnTo>
                    <a:pt x="282939" y="23629"/>
                  </a:lnTo>
                  <a:lnTo>
                    <a:pt x="283067" y="23720"/>
                  </a:lnTo>
                  <a:lnTo>
                    <a:pt x="283241" y="23862"/>
                  </a:lnTo>
                  <a:lnTo>
                    <a:pt x="283404" y="24056"/>
                  </a:lnTo>
                  <a:lnTo>
                    <a:pt x="283532" y="24147"/>
                  </a:lnTo>
                  <a:lnTo>
                    <a:pt x="283706" y="24289"/>
                  </a:lnTo>
                  <a:lnTo>
                    <a:pt x="283869" y="24483"/>
                  </a:lnTo>
                  <a:lnTo>
                    <a:pt x="283997" y="24573"/>
                  </a:lnTo>
                  <a:lnTo>
                    <a:pt x="284159" y="24716"/>
                  </a:lnTo>
                  <a:lnTo>
                    <a:pt x="284333" y="24897"/>
                  </a:lnTo>
                  <a:lnTo>
                    <a:pt x="284461" y="25000"/>
                  </a:lnTo>
                  <a:lnTo>
                    <a:pt x="284624" y="25181"/>
                  </a:lnTo>
                  <a:lnTo>
                    <a:pt x="284798" y="25324"/>
                  </a:lnTo>
                  <a:lnTo>
                    <a:pt x="284926" y="25414"/>
                  </a:lnTo>
                  <a:lnTo>
                    <a:pt x="285089" y="25608"/>
                  </a:lnTo>
                  <a:lnTo>
                    <a:pt x="285263" y="25802"/>
                  </a:lnTo>
                  <a:lnTo>
                    <a:pt x="285391" y="25893"/>
                  </a:lnTo>
                  <a:lnTo>
                    <a:pt x="285553" y="26035"/>
                  </a:lnTo>
                  <a:lnTo>
                    <a:pt x="285727" y="26216"/>
                  </a:lnTo>
                  <a:lnTo>
                    <a:pt x="285937" y="26410"/>
                  </a:lnTo>
                  <a:lnTo>
                    <a:pt x="286099" y="26591"/>
                  </a:lnTo>
                  <a:lnTo>
                    <a:pt x="286308" y="26733"/>
                  </a:lnTo>
                  <a:lnTo>
                    <a:pt x="286483" y="26927"/>
                  </a:lnTo>
                  <a:lnTo>
                    <a:pt x="286645" y="27108"/>
                  </a:lnTo>
                  <a:lnTo>
                    <a:pt x="286773" y="27212"/>
                  </a:lnTo>
                  <a:lnTo>
                    <a:pt x="286947" y="27393"/>
                  </a:lnTo>
                  <a:lnTo>
                    <a:pt x="287110" y="27587"/>
                  </a:lnTo>
                  <a:lnTo>
                    <a:pt x="287238" y="27678"/>
                  </a:lnTo>
                  <a:lnTo>
                    <a:pt x="287412" y="27872"/>
                  </a:lnTo>
                  <a:lnTo>
                    <a:pt x="287575" y="28014"/>
                  </a:lnTo>
                  <a:lnTo>
                    <a:pt x="287702" y="28104"/>
                  </a:lnTo>
                  <a:lnTo>
                    <a:pt x="287865" y="28285"/>
                  </a:lnTo>
                  <a:lnTo>
                    <a:pt x="288039" y="28479"/>
                  </a:lnTo>
                  <a:lnTo>
                    <a:pt x="288167" y="28570"/>
                  </a:lnTo>
                  <a:lnTo>
                    <a:pt x="288330" y="28764"/>
                  </a:lnTo>
                  <a:lnTo>
                    <a:pt x="288504" y="28945"/>
                  </a:lnTo>
                  <a:lnTo>
                    <a:pt x="288632" y="29048"/>
                  </a:lnTo>
                  <a:lnTo>
                    <a:pt x="288794" y="29230"/>
                  </a:lnTo>
                  <a:lnTo>
                    <a:pt x="288969" y="29424"/>
                  </a:lnTo>
                  <a:lnTo>
                    <a:pt x="289096" y="29514"/>
                  </a:lnTo>
                  <a:lnTo>
                    <a:pt x="289259" y="29708"/>
                  </a:lnTo>
                  <a:lnTo>
                    <a:pt x="289433" y="29889"/>
                  </a:lnTo>
                  <a:lnTo>
                    <a:pt x="289642" y="30083"/>
                  </a:lnTo>
                  <a:lnTo>
                    <a:pt x="289805" y="30264"/>
                  </a:lnTo>
                  <a:lnTo>
                    <a:pt x="290014" y="30458"/>
                  </a:lnTo>
                  <a:lnTo>
                    <a:pt x="290188" y="30639"/>
                  </a:lnTo>
                  <a:lnTo>
                    <a:pt x="290351" y="30833"/>
                  </a:lnTo>
                  <a:lnTo>
                    <a:pt x="290479" y="30924"/>
                  </a:lnTo>
                  <a:lnTo>
                    <a:pt x="290653" y="31118"/>
                  </a:lnTo>
                  <a:lnTo>
                    <a:pt x="290816" y="31299"/>
                  </a:lnTo>
                  <a:lnTo>
                    <a:pt x="290943" y="31441"/>
                  </a:lnTo>
                  <a:lnTo>
                    <a:pt x="291118" y="31635"/>
                  </a:lnTo>
                  <a:lnTo>
                    <a:pt x="291280" y="31816"/>
                  </a:lnTo>
                  <a:lnTo>
                    <a:pt x="291408" y="31920"/>
                  </a:lnTo>
                  <a:lnTo>
                    <a:pt x="291571" y="32101"/>
                  </a:lnTo>
                  <a:lnTo>
                    <a:pt x="291745" y="32295"/>
                  </a:lnTo>
                  <a:lnTo>
                    <a:pt x="291873" y="32385"/>
                  </a:lnTo>
                  <a:lnTo>
                    <a:pt x="292035" y="32579"/>
                  </a:lnTo>
                  <a:lnTo>
                    <a:pt x="292128" y="32722"/>
                  </a:lnTo>
                  <a:lnTo>
                    <a:pt x="292337" y="32903"/>
                  </a:lnTo>
                  <a:lnTo>
                    <a:pt x="292500" y="33097"/>
                  </a:lnTo>
                  <a:lnTo>
                    <a:pt x="292674" y="33278"/>
                  </a:lnTo>
                  <a:lnTo>
                    <a:pt x="292802" y="33381"/>
                  </a:lnTo>
                  <a:lnTo>
                    <a:pt x="292965" y="33562"/>
                  </a:lnTo>
                  <a:lnTo>
                    <a:pt x="293046" y="33705"/>
                  </a:lnTo>
                  <a:lnTo>
                    <a:pt x="293255" y="33899"/>
                  </a:lnTo>
                  <a:lnTo>
                    <a:pt x="293429" y="34080"/>
                  </a:lnTo>
                  <a:lnTo>
                    <a:pt x="293592" y="34274"/>
                  </a:lnTo>
                  <a:lnTo>
                    <a:pt x="293720" y="34416"/>
                  </a:lnTo>
                  <a:lnTo>
                    <a:pt x="293894" y="34597"/>
                  </a:lnTo>
                  <a:lnTo>
                    <a:pt x="294057" y="34791"/>
                  </a:lnTo>
                  <a:lnTo>
                    <a:pt x="294185" y="34882"/>
                  </a:lnTo>
                  <a:lnTo>
                    <a:pt x="294266" y="35024"/>
                  </a:lnTo>
                  <a:lnTo>
                    <a:pt x="294440" y="35205"/>
                  </a:lnTo>
                  <a:lnTo>
                    <a:pt x="294649" y="35399"/>
                  </a:lnTo>
                  <a:lnTo>
                    <a:pt x="294823" y="35632"/>
                  </a:lnTo>
                </a:path>
                <a:path w="926465" h="787400">
                  <a:moveTo>
                    <a:pt x="294905" y="35722"/>
                  </a:moveTo>
                  <a:lnTo>
                    <a:pt x="295033" y="35826"/>
                  </a:lnTo>
                  <a:lnTo>
                    <a:pt x="295195" y="36007"/>
                  </a:lnTo>
                  <a:lnTo>
                    <a:pt x="295277" y="36149"/>
                  </a:lnTo>
                  <a:lnTo>
                    <a:pt x="295497" y="36343"/>
                  </a:lnTo>
                  <a:lnTo>
                    <a:pt x="295660" y="36524"/>
                  </a:lnTo>
                  <a:lnTo>
                    <a:pt x="295741" y="36666"/>
                  </a:lnTo>
                  <a:lnTo>
                    <a:pt x="295950" y="36860"/>
                  </a:lnTo>
                  <a:lnTo>
                    <a:pt x="296125" y="37041"/>
                  </a:lnTo>
                  <a:lnTo>
                    <a:pt x="296206" y="37184"/>
                  </a:lnTo>
                  <a:lnTo>
                    <a:pt x="296415" y="37378"/>
                  </a:lnTo>
                  <a:lnTo>
                    <a:pt x="296589" y="37611"/>
                  </a:lnTo>
                  <a:lnTo>
                    <a:pt x="296752" y="37805"/>
                  </a:lnTo>
                  <a:lnTo>
                    <a:pt x="296880" y="37895"/>
                  </a:lnTo>
                  <a:lnTo>
                    <a:pt x="296961" y="38037"/>
                  </a:lnTo>
                  <a:lnTo>
                    <a:pt x="297135" y="38218"/>
                  </a:lnTo>
                  <a:lnTo>
                    <a:pt x="297344" y="38464"/>
                  </a:lnTo>
                  <a:lnTo>
                    <a:pt x="297519" y="38645"/>
                  </a:lnTo>
                  <a:lnTo>
                    <a:pt x="297681" y="38878"/>
                  </a:lnTo>
                  <a:lnTo>
                    <a:pt x="297809" y="38982"/>
                  </a:lnTo>
                  <a:lnTo>
                    <a:pt x="297972" y="39214"/>
                  </a:lnTo>
                  <a:lnTo>
                    <a:pt x="298146" y="39395"/>
                  </a:lnTo>
                  <a:lnTo>
                    <a:pt x="298274" y="39499"/>
                  </a:lnTo>
                  <a:lnTo>
                    <a:pt x="298355" y="39641"/>
                  </a:lnTo>
                  <a:lnTo>
                    <a:pt x="298529" y="39822"/>
                  </a:lnTo>
                  <a:lnTo>
                    <a:pt x="298611" y="39964"/>
                  </a:lnTo>
                  <a:lnTo>
                    <a:pt x="298738" y="40055"/>
                  </a:lnTo>
                  <a:lnTo>
                    <a:pt x="298901" y="40288"/>
                  </a:lnTo>
                  <a:lnTo>
                    <a:pt x="299075" y="40482"/>
                  </a:lnTo>
                  <a:lnTo>
                    <a:pt x="299203" y="40624"/>
                  </a:lnTo>
                  <a:lnTo>
                    <a:pt x="299366" y="40818"/>
                  </a:lnTo>
                  <a:lnTo>
                    <a:pt x="299540" y="41051"/>
                  </a:lnTo>
                  <a:lnTo>
                    <a:pt x="299749" y="41284"/>
                  </a:lnTo>
                  <a:lnTo>
                    <a:pt x="299912" y="41465"/>
                  </a:lnTo>
                  <a:lnTo>
                    <a:pt x="299993" y="41607"/>
                  </a:lnTo>
                  <a:lnTo>
                    <a:pt x="300121" y="41711"/>
                  </a:lnTo>
                  <a:lnTo>
                    <a:pt x="300295" y="41943"/>
                  </a:lnTo>
                  <a:lnTo>
                    <a:pt x="300458" y="42124"/>
                  </a:lnTo>
                  <a:lnTo>
                    <a:pt x="300585" y="42267"/>
                  </a:lnTo>
                  <a:lnTo>
                    <a:pt x="300760" y="42461"/>
                  </a:lnTo>
                  <a:lnTo>
                    <a:pt x="300841" y="42603"/>
                  </a:lnTo>
                  <a:lnTo>
                    <a:pt x="301050" y="42836"/>
                  </a:lnTo>
                  <a:lnTo>
                    <a:pt x="301224" y="43030"/>
                  </a:lnTo>
                  <a:lnTo>
                    <a:pt x="301306" y="43159"/>
                  </a:lnTo>
                  <a:lnTo>
                    <a:pt x="301515" y="43405"/>
                  </a:lnTo>
                  <a:lnTo>
                    <a:pt x="301677" y="43586"/>
                  </a:lnTo>
                  <a:lnTo>
                    <a:pt x="301770" y="43728"/>
                  </a:lnTo>
                  <a:lnTo>
                    <a:pt x="301979" y="43961"/>
                  </a:lnTo>
                  <a:lnTo>
                    <a:pt x="302142" y="44155"/>
                  </a:lnTo>
                  <a:lnTo>
                    <a:pt x="302235" y="44297"/>
                  </a:lnTo>
                  <a:lnTo>
                    <a:pt x="302444" y="44530"/>
                  </a:lnTo>
                  <a:lnTo>
                    <a:pt x="302607" y="44763"/>
                  </a:lnTo>
                  <a:lnTo>
                    <a:pt x="302781" y="44957"/>
                  </a:lnTo>
                  <a:lnTo>
                    <a:pt x="302909" y="45099"/>
                  </a:lnTo>
                  <a:lnTo>
                    <a:pt x="303071" y="45332"/>
                  </a:lnTo>
                  <a:lnTo>
                    <a:pt x="303246" y="45565"/>
                  </a:lnTo>
                  <a:lnTo>
                    <a:pt x="303455" y="45798"/>
                  </a:lnTo>
                  <a:lnTo>
                    <a:pt x="303617" y="45992"/>
                  </a:lnTo>
                  <a:lnTo>
                    <a:pt x="303699" y="46134"/>
                  </a:lnTo>
                  <a:lnTo>
                    <a:pt x="303827" y="46224"/>
                  </a:lnTo>
                  <a:lnTo>
                    <a:pt x="303919" y="46367"/>
                  </a:lnTo>
                  <a:lnTo>
                    <a:pt x="304082" y="46599"/>
                  </a:lnTo>
                  <a:lnTo>
                    <a:pt x="304291" y="46832"/>
                  </a:lnTo>
                  <a:lnTo>
                    <a:pt x="304465" y="47078"/>
                  </a:lnTo>
                  <a:lnTo>
                    <a:pt x="304628" y="47311"/>
                  </a:lnTo>
                  <a:lnTo>
                    <a:pt x="304756" y="47401"/>
                  </a:lnTo>
                  <a:lnTo>
                    <a:pt x="304837" y="47544"/>
                  </a:lnTo>
                  <a:lnTo>
                    <a:pt x="305011" y="47776"/>
                  </a:lnTo>
                  <a:lnTo>
                    <a:pt x="305221" y="48009"/>
                  </a:lnTo>
                  <a:lnTo>
                    <a:pt x="305383" y="48255"/>
                  </a:lnTo>
                  <a:lnTo>
                    <a:pt x="305557" y="48488"/>
                  </a:lnTo>
                  <a:lnTo>
                    <a:pt x="305685" y="48578"/>
                  </a:lnTo>
                  <a:lnTo>
                    <a:pt x="305767" y="48721"/>
                  </a:lnTo>
                  <a:lnTo>
                    <a:pt x="305941" y="48953"/>
                  </a:lnTo>
                  <a:lnTo>
                    <a:pt x="306022" y="49096"/>
                  </a:lnTo>
                  <a:lnTo>
                    <a:pt x="306150" y="49186"/>
                  </a:lnTo>
                  <a:lnTo>
                    <a:pt x="306231" y="49328"/>
                  </a:lnTo>
                  <a:lnTo>
                    <a:pt x="306394" y="49561"/>
                  </a:lnTo>
                  <a:lnTo>
                    <a:pt x="306615" y="49807"/>
                  </a:lnTo>
                  <a:lnTo>
                    <a:pt x="306777" y="50040"/>
                  </a:lnTo>
                  <a:lnTo>
                    <a:pt x="306859" y="50182"/>
                  </a:lnTo>
                  <a:lnTo>
                    <a:pt x="307068" y="50415"/>
                  </a:lnTo>
                  <a:lnTo>
                    <a:pt x="307242" y="50648"/>
                  </a:lnTo>
                  <a:lnTo>
                    <a:pt x="307405" y="50880"/>
                  </a:lnTo>
                  <a:lnTo>
                    <a:pt x="307532" y="51023"/>
                  </a:lnTo>
                  <a:lnTo>
                    <a:pt x="307707" y="51256"/>
                  </a:lnTo>
                  <a:lnTo>
                    <a:pt x="307869" y="51501"/>
                  </a:lnTo>
                  <a:lnTo>
                    <a:pt x="307997" y="51644"/>
                  </a:lnTo>
                  <a:lnTo>
                    <a:pt x="308171" y="51876"/>
                  </a:lnTo>
                  <a:lnTo>
                    <a:pt x="308334" y="52109"/>
                  </a:lnTo>
                  <a:lnTo>
                    <a:pt x="308462" y="52251"/>
                  </a:lnTo>
                  <a:lnTo>
                    <a:pt x="308636" y="52484"/>
                  </a:lnTo>
                  <a:lnTo>
                    <a:pt x="308799" y="52717"/>
                  </a:lnTo>
                  <a:lnTo>
                    <a:pt x="308926" y="52859"/>
                  </a:lnTo>
                  <a:lnTo>
                    <a:pt x="309089" y="53092"/>
                  </a:lnTo>
                  <a:lnTo>
                    <a:pt x="309182" y="53234"/>
                  </a:lnTo>
                  <a:lnTo>
                    <a:pt x="309391" y="53480"/>
                  </a:lnTo>
                  <a:lnTo>
                    <a:pt x="309554" y="53713"/>
                  </a:lnTo>
                  <a:lnTo>
                    <a:pt x="309647" y="53855"/>
                  </a:lnTo>
                  <a:lnTo>
                    <a:pt x="309856" y="54088"/>
                  </a:lnTo>
                  <a:lnTo>
                    <a:pt x="309937" y="54230"/>
                  </a:lnTo>
                  <a:lnTo>
                    <a:pt x="310100" y="54463"/>
                  </a:lnTo>
                  <a:lnTo>
                    <a:pt x="310193" y="54605"/>
                  </a:lnTo>
                  <a:lnTo>
                    <a:pt x="310320" y="54696"/>
                  </a:lnTo>
                  <a:lnTo>
                    <a:pt x="310402" y="54838"/>
                  </a:lnTo>
                  <a:lnTo>
                    <a:pt x="310483" y="54980"/>
                  </a:lnTo>
                  <a:lnTo>
                    <a:pt x="310657" y="55213"/>
                  </a:lnTo>
                  <a:lnTo>
                    <a:pt x="310773" y="55356"/>
                  </a:lnTo>
                  <a:lnTo>
                    <a:pt x="310866" y="55498"/>
                  </a:lnTo>
                  <a:lnTo>
                    <a:pt x="311029" y="55731"/>
                  </a:lnTo>
                  <a:lnTo>
                    <a:pt x="311110" y="55873"/>
                  </a:lnTo>
                  <a:lnTo>
                    <a:pt x="311238" y="55963"/>
                  </a:lnTo>
                  <a:lnTo>
                    <a:pt x="311331" y="56106"/>
                  </a:lnTo>
                  <a:lnTo>
                    <a:pt x="311412" y="56248"/>
                  </a:lnTo>
                  <a:lnTo>
                    <a:pt x="311575" y="56481"/>
                  </a:lnTo>
                  <a:lnTo>
                    <a:pt x="311703" y="56623"/>
                  </a:lnTo>
                  <a:lnTo>
                    <a:pt x="311784" y="56765"/>
                  </a:lnTo>
                  <a:lnTo>
                    <a:pt x="311958" y="56998"/>
                  </a:lnTo>
                  <a:lnTo>
                    <a:pt x="312040" y="57140"/>
                  </a:lnTo>
                  <a:lnTo>
                    <a:pt x="312167" y="57244"/>
                  </a:lnTo>
                  <a:lnTo>
                    <a:pt x="312249" y="57386"/>
                  </a:lnTo>
                  <a:lnTo>
                    <a:pt x="312342" y="57515"/>
                  </a:lnTo>
                  <a:lnTo>
                    <a:pt x="312423" y="57658"/>
                  </a:lnTo>
                  <a:lnTo>
                    <a:pt x="312632" y="57903"/>
                  </a:lnTo>
                  <a:lnTo>
                    <a:pt x="312713" y="58046"/>
                  </a:lnTo>
                  <a:lnTo>
                    <a:pt x="312795" y="58175"/>
                  </a:lnTo>
                  <a:lnTo>
                    <a:pt x="312969" y="58421"/>
                  </a:lnTo>
                  <a:lnTo>
                    <a:pt x="313097" y="58563"/>
                  </a:lnTo>
                  <a:lnTo>
                    <a:pt x="313178" y="58692"/>
                  </a:lnTo>
                  <a:lnTo>
                    <a:pt x="313352" y="58938"/>
                  </a:lnTo>
                </a:path>
                <a:path w="926465" h="787400">
                  <a:moveTo>
                    <a:pt x="313352" y="58938"/>
                  </a:moveTo>
                  <a:lnTo>
                    <a:pt x="313434" y="59080"/>
                  </a:lnTo>
                  <a:lnTo>
                    <a:pt x="313561" y="59223"/>
                  </a:lnTo>
                  <a:lnTo>
                    <a:pt x="313724" y="59455"/>
                  </a:lnTo>
                  <a:lnTo>
                    <a:pt x="313805" y="59598"/>
                  </a:lnTo>
                  <a:lnTo>
                    <a:pt x="313898" y="59740"/>
                  </a:lnTo>
                  <a:lnTo>
                    <a:pt x="314026" y="59869"/>
                  </a:lnTo>
                  <a:lnTo>
                    <a:pt x="314189" y="60115"/>
                  </a:lnTo>
                  <a:lnTo>
                    <a:pt x="314270" y="60257"/>
                  </a:lnTo>
                  <a:lnTo>
                    <a:pt x="314363" y="60387"/>
                  </a:lnTo>
                  <a:lnTo>
                    <a:pt x="314479" y="60529"/>
                  </a:lnTo>
                  <a:lnTo>
                    <a:pt x="314653" y="60775"/>
                  </a:lnTo>
                  <a:lnTo>
                    <a:pt x="314735" y="60917"/>
                  </a:lnTo>
                  <a:lnTo>
                    <a:pt x="314816" y="61046"/>
                  </a:lnTo>
                  <a:lnTo>
                    <a:pt x="314944" y="61189"/>
                  </a:lnTo>
                  <a:lnTo>
                    <a:pt x="315118" y="61434"/>
                  </a:lnTo>
                  <a:lnTo>
                    <a:pt x="315199" y="61564"/>
                  </a:lnTo>
                  <a:lnTo>
                    <a:pt x="315281" y="61706"/>
                  </a:lnTo>
                  <a:lnTo>
                    <a:pt x="315409" y="61848"/>
                  </a:lnTo>
                  <a:lnTo>
                    <a:pt x="315583" y="62094"/>
                  </a:lnTo>
                  <a:lnTo>
                    <a:pt x="315664" y="62223"/>
                  </a:lnTo>
                  <a:lnTo>
                    <a:pt x="315745" y="62366"/>
                  </a:lnTo>
                  <a:lnTo>
                    <a:pt x="315873" y="62508"/>
                  </a:lnTo>
                  <a:lnTo>
                    <a:pt x="315955" y="62650"/>
                  </a:lnTo>
                  <a:lnTo>
                    <a:pt x="316047" y="62792"/>
                  </a:lnTo>
                  <a:lnTo>
                    <a:pt x="316210" y="63025"/>
                  </a:lnTo>
                  <a:lnTo>
                    <a:pt x="316338" y="63167"/>
                  </a:lnTo>
                  <a:lnTo>
                    <a:pt x="316419" y="63310"/>
                  </a:lnTo>
                  <a:lnTo>
                    <a:pt x="316500" y="63452"/>
                  </a:lnTo>
                  <a:lnTo>
                    <a:pt x="316593" y="63594"/>
                  </a:lnTo>
                  <a:lnTo>
                    <a:pt x="316675" y="63737"/>
                  </a:lnTo>
                  <a:lnTo>
                    <a:pt x="316803" y="63827"/>
                  </a:lnTo>
                  <a:lnTo>
                    <a:pt x="316884" y="63969"/>
                  </a:lnTo>
                  <a:lnTo>
                    <a:pt x="316965" y="64112"/>
                  </a:lnTo>
                  <a:lnTo>
                    <a:pt x="317058" y="64254"/>
                  </a:lnTo>
                  <a:lnTo>
                    <a:pt x="317139" y="64396"/>
                  </a:lnTo>
                  <a:lnTo>
                    <a:pt x="317267" y="64538"/>
                  </a:lnTo>
                  <a:lnTo>
                    <a:pt x="317349" y="64681"/>
                  </a:lnTo>
                  <a:lnTo>
                    <a:pt x="317430" y="64823"/>
                  </a:lnTo>
                  <a:lnTo>
                    <a:pt x="317604" y="65056"/>
                  </a:lnTo>
                  <a:lnTo>
                    <a:pt x="317732" y="65198"/>
                  </a:lnTo>
                  <a:lnTo>
                    <a:pt x="317813" y="65340"/>
                  </a:lnTo>
                  <a:lnTo>
                    <a:pt x="317895" y="65483"/>
                  </a:lnTo>
                  <a:lnTo>
                    <a:pt x="317976" y="65612"/>
                  </a:lnTo>
                  <a:lnTo>
                    <a:pt x="318069" y="65754"/>
                  </a:lnTo>
                  <a:lnTo>
                    <a:pt x="318185" y="65896"/>
                  </a:lnTo>
                  <a:lnTo>
                    <a:pt x="318278" y="66039"/>
                  </a:lnTo>
                  <a:lnTo>
                    <a:pt x="318359" y="66181"/>
                  </a:lnTo>
                  <a:lnTo>
                    <a:pt x="318522" y="66414"/>
                  </a:lnTo>
                  <a:lnTo>
                    <a:pt x="318650" y="66556"/>
                  </a:lnTo>
                  <a:lnTo>
                    <a:pt x="318743" y="66698"/>
                  </a:lnTo>
                  <a:lnTo>
                    <a:pt x="318824" y="66841"/>
                  </a:lnTo>
                  <a:lnTo>
                    <a:pt x="318905" y="66983"/>
                  </a:lnTo>
                  <a:lnTo>
                    <a:pt x="318987" y="67125"/>
                  </a:lnTo>
                  <a:lnTo>
                    <a:pt x="319114" y="67267"/>
                  </a:lnTo>
                  <a:lnTo>
                    <a:pt x="319196" y="67410"/>
                  </a:lnTo>
                  <a:lnTo>
                    <a:pt x="319289" y="67552"/>
                  </a:lnTo>
                  <a:lnTo>
                    <a:pt x="319370" y="67694"/>
                  </a:lnTo>
                  <a:lnTo>
                    <a:pt x="319451" y="67836"/>
                  </a:lnTo>
                  <a:lnTo>
                    <a:pt x="319579" y="67966"/>
                  </a:lnTo>
                  <a:lnTo>
                    <a:pt x="319660" y="68108"/>
                  </a:lnTo>
                  <a:lnTo>
                    <a:pt x="319753" y="68250"/>
                  </a:lnTo>
                  <a:lnTo>
                    <a:pt x="319835" y="68393"/>
                  </a:lnTo>
                  <a:lnTo>
                    <a:pt x="320044" y="68625"/>
                  </a:lnTo>
                  <a:lnTo>
                    <a:pt x="320125" y="68768"/>
                  </a:lnTo>
                  <a:lnTo>
                    <a:pt x="320206" y="68910"/>
                  </a:lnTo>
                  <a:lnTo>
                    <a:pt x="320299" y="69052"/>
                  </a:lnTo>
                  <a:lnTo>
                    <a:pt x="320381" y="69195"/>
                  </a:lnTo>
                  <a:lnTo>
                    <a:pt x="320508" y="69337"/>
                  </a:lnTo>
                  <a:lnTo>
                    <a:pt x="320590" y="69479"/>
                  </a:lnTo>
                  <a:lnTo>
                    <a:pt x="320671" y="69621"/>
                  </a:lnTo>
                  <a:lnTo>
                    <a:pt x="320764" y="69764"/>
                  </a:lnTo>
                  <a:lnTo>
                    <a:pt x="320845" y="69906"/>
                  </a:lnTo>
                  <a:lnTo>
                    <a:pt x="320973" y="70048"/>
                  </a:lnTo>
                  <a:lnTo>
                    <a:pt x="321054" y="70177"/>
                  </a:lnTo>
                  <a:lnTo>
                    <a:pt x="321136" y="70320"/>
                  </a:lnTo>
                  <a:lnTo>
                    <a:pt x="321217" y="70462"/>
                  </a:lnTo>
                  <a:lnTo>
                    <a:pt x="321310" y="70604"/>
                  </a:lnTo>
                  <a:lnTo>
                    <a:pt x="321438" y="70747"/>
                  </a:lnTo>
                  <a:lnTo>
                    <a:pt x="321519" y="70889"/>
                  </a:lnTo>
                  <a:lnTo>
                    <a:pt x="321600" y="71031"/>
                  </a:lnTo>
                  <a:lnTo>
                    <a:pt x="321682" y="71173"/>
                  </a:lnTo>
                  <a:lnTo>
                    <a:pt x="321775" y="71316"/>
                  </a:lnTo>
                  <a:lnTo>
                    <a:pt x="321891" y="71458"/>
                  </a:lnTo>
                  <a:lnTo>
                    <a:pt x="321984" y="71600"/>
                  </a:lnTo>
                  <a:lnTo>
                    <a:pt x="322065" y="71742"/>
                  </a:lnTo>
                  <a:lnTo>
                    <a:pt x="322146" y="71885"/>
                  </a:lnTo>
                  <a:lnTo>
                    <a:pt x="322228" y="72014"/>
                  </a:lnTo>
                  <a:lnTo>
                    <a:pt x="322355" y="72156"/>
                  </a:lnTo>
                  <a:lnTo>
                    <a:pt x="322448" y="72299"/>
                  </a:lnTo>
                  <a:lnTo>
                    <a:pt x="322530" y="72441"/>
                  </a:lnTo>
                  <a:lnTo>
                    <a:pt x="322611" y="72635"/>
                  </a:lnTo>
                  <a:lnTo>
                    <a:pt x="322692" y="72777"/>
                  </a:lnTo>
                  <a:lnTo>
                    <a:pt x="322820" y="72919"/>
                  </a:lnTo>
                  <a:lnTo>
                    <a:pt x="322901" y="73049"/>
                  </a:lnTo>
                  <a:lnTo>
                    <a:pt x="322994" y="73191"/>
                  </a:lnTo>
                  <a:lnTo>
                    <a:pt x="323076" y="73333"/>
                  </a:lnTo>
                  <a:lnTo>
                    <a:pt x="323157" y="73476"/>
                  </a:lnTo>
                  <a:lnTo>
                    <a:pt x="323285" y="73618"/>
                  </a:lnTo>
                  <a:lnTo>
                    <a:pt x="323366" y="73760"/>
                  </a:lnTo>
                  <a:lnTo>
                    <a:pt x="323459" y="73902"/>
                  </a:lnTo>
                  <a:lnTo>
                    <a:pt x="323540" y="74045"/>
                  </a:lnTo>
                  <a:lnTo>
                    <a:pt x="323622" y="74187"/>
                  </a:lnTo>
                  <a:lnTo>
                    <a:pt x="323749" y="74329"/>
                  </a:lnTo>
                  <a:lnTo>
                    <a:pt x="323831" y="74471"/>
                  </a:lnTo>
                  <a:lnTo>
                    <a:pt x="323912" y="74614"/>
                  </a:lnTo>
                  <a:lnTo>
                    <a:pt x="324005" y="74756"/>
                  </a:lnTo>
                  <a:lnTo>
                    <a:pt x="324086" y="74937"/>
                  </a:lnTo>
                  <a:lnTo>
                    <a:pt x="324214" y="75079"/>
                  </a:lnTo>
                  <a:lnTo>
                    <a:pt x="324295" y="75222"/>
                  </a:lnTo>
                  <a:lnTo>
                    <a:pt x="324377" y="75364"/>
                  </a:lnTo>
                  <a:lnTo>
                    <a:pt x="324470" y="75506"/>
                  </a:lnTo>
                  <a:lnTo>
                    <a:pt x="324551" y="75648"/>
                  </a:lnTo>
                  <a:lnTo>
                    <a:pt x="324679" y="75791"/>
                  </a:lnTo>
                  <a:lnTo>
                    <a:pt x="324760" y="75920"/>
                  </a:lnTo>
                  <a:lnTo>
                    <a:pt x="324841" y="76062"/>
                  </a:lnTo>
                  <a:lnTo>
                    <a:pt x="324923" y="76205"/>
                  </a:lnTo>
                  <a:lnTo>
                    <a:pt x="325016" y="76347"/>
                  </a:lnTo>
                  <a:lnTo>
                    <a:pt x="325143" y="76541"/>
                  </a:lnTo>
                  <a:lnTo>
                    <a:pt x="325225" y="76683"/>
                  </a:lnTo>
                  <a:lnTo>
                    <a:pt x="325306" y="76825"/>
                  </a:lnTo>
                  <a:lnTo>
                    <a:pt x="325387" y="76968"/>
                  </a:lnTo>
                  <a:lnTo>
                    <a:pt x="325480" y="77097"/>
                  </a:lnTo>
                  <a:lnTo>
                    <a:pt x="325596" y="77239"/>
                  </a:lnTo>
                  <a:lnTo>
                    <a:pt x="325689" y="77382"/>
                  </a:lnTo>
                  <a:lnTo>
                    <a:pt x="325771" y="77524"/>
                  </a:lnTo>
                  <a:lnTo>
                    <a:pt x="325852" y="77718"/>
                  </a:lnTo>
                  <a:lnTo>
                    <a:pt x="325933" y="77860"/>
                  </a:lnTo>
                  <a:lnTo>
                    <a:pt x="326398" y="78558"/>
                  </a:lnTo>
                  <a:lnTo>
                    <a:pt x="326526" y="78752"/>
                  </a:lnTo>
                  <a:lnTo>
                    <a:pt x="326607" y="78895"/>
                  </a:lnTo>
                  <a:lnTo>
                    <a:pt x="326700" y="79037"/>
                  </a:lnTo>
                  <a:lnTo>
                    <a:pt x="326781" y="79179"/>
                  </a:lnTo>
                  <a:lnTo>
                    <a:pt x="326863" y="79322"/>
                  </a:lnTo>
                  <a:lnTo>
                    <a:pt x="326991" y="79451"/>
                  </a:lnTo>
                  <a:lnTo>
                    <a:pt x="327072" y="79645"/>
                  </a:lnTo>
                  <a:lnTo>
                    <a:pt x="327165" y="79787"/>
                  </a:lnTo>
                  <a:lnTo>
                    <a:pt x="327246" y="79929"/>
                  </a:lnTo>
                  <a:lnTo>
                    <a:pt x="327327" y="80072"/>
                  </a:lnTo>
                  <a:lnTo>
                    <a:pt x="327455" y="80214"/>
                  </a:lnTo>
                  <a:lnTo>
                    <a:pt x="327537" y="80356"/>
                  </a:lnTo>
                  <a:lnTo>
                    <a:pt x="327618" y="80537"/>
                  </a:lnTo>
                  <a:lnTo>
                    <a:pt x="327711" y="80680"/>
                  </a:lnTo>
                  <a:lnTo>
                    <a:pt x="327792" y="80822"/>
                  </a:lnTo>
                  <a:lnTo>
                    <a:pt x="327920" y="80964"/>
                  </a:lnTo>
                  <a:lnTo>
                    <a:pt x="328001" y="81106"/>
                  </a:lnTo>
                  <a:lnTo>
                    <a:pt x="328082" y="81287"/>
                  </a:lnTo>
                  <a:lnTo>
                    <a:pt x="328175" y="81430"/>
                  </a:lnTo>
                  <a:lnTo>
                    <a:pt x="328257" y="81572"/>
                  </a:lnTo>
                  <a:lnTo>
                    <a:pt x="328385" y="81714"/>
                  </a:lnTo>
                  <a:lnTo>
                    <a:pt x="328466" y="81857"/>
                  </a:lnTo>
                  <a:lnTo>
                    <a:pt x="328547" y="82051"/>
                  </a:lnTo>
                  <a:lnTo>
                    <a:pt x="328628" y="82193"/>
                  </a:lnTo>
                  <a:lnTo>
                    <a:pt x="328721" y="82322"/>
                  </a:lnTo>
                  <a:lnTo>
                    <a:pt x="328849" y="82464"/>
                  </a:lnTo>
                  <a:lnTo>
                    <a:pt x="328931" y="82607"/>
                  </a:lnTo>
                  <a:lnTo>
                    <a:pt x="329012" y="82801"/>
                  </a:lnTo>
                  <a:lnTo>
                    <a:pt x="329093" y="82943"/>
                  </a:lnTo>
                  <a:lnTo>
                    <a:pt x="329186" y="83085"/>
                  </a:lnTo>
                  <a:lnTo>
                    <a:pt x="329302" y="83228"/>
                  </a:lnTo>
                  <a:lnTo>
                    <a:pt x="329395" y="83409"/>
                  </a:lnTo>
                  <a:lnTo>
                    <a:pt x="329477" y="83551"/>
                  </a:lnTo>
                  <a:lnTo>
                    <a:pt x="329558" y="83693"/>
                  </a:lnTo>
                  <a:lnTo>
                    <a:pt x="329639" y="83835"/>
                  </a:lnTo>
                  <a:lnTo>
                    <a:pt x="329767" y="84016"/>
                  </a:lnTo>
                  <a:lnTo>
                    <a:pt x="329860" y="84159"/>
                  </a:lnTo>
                  <a:lnTo>
                    <a:pt x="329941" y="84301"/>
                  </a:lnTo>
                  <a:lnTo>
                    <a:pt x="330023" y="84443"/>
                  </a:lnTo>
                  <a:lnTo>
                    <a:pt x="330104" y="84637"/>
                  </a:lnTo>
                  <a:lnTo>
                    <a:pt x="330232" y="84780"/>
                  </a:lnTo>
                  <a:lnTo>
                    <a:pt x="330313" y="84922"/>
                  </a:lnTo>
                  <a:lnTo>
                    <a:pt x="330406" y="85064"/>
                  </a:lnTo>
                  <a:lnTo>
                    <a:pt x="330487" y="85245"/>
                  </a:lnTo>
                  <a:lnTo>
                    <a:pt x="330569" y="85387"/>
                  </a:lnTo>
                  <a:lnTo>
                    <a:pt x="330696" y="85530"/>
                  </a:lnTo>
                  <a:lnTo>
                    <a:pt x="330778" y="85672"/>
                  </a:lnTo>
                  <a:lnTo>
                    <a:pt x="330871" y="85853"/>
                  </a:lnTo>
                  <a:lnTo>
                    <a:pt x="330952" y="85995"/>
                  </a:lnTo>
                  <a:lnTo>
                    <a:pt x="331033" y="86138"/>
                  </a:lnTo>
                  <a:lnTo>
                    <a:pt x="331161" y="86280"/>
                  </a:lnTo>
                  <a:lnTo>
                    <a:pt x="331242" y="86474"/>
                  </a:lnTo>
                  <a:lnTo>
                    <a:pt x="331324" y="86616"/>
                  </a:lnTo>
                  <a:lnTo>
                    <a:pt x="331417" y="86758"/>
                  </a:lnTo>
                  <a:lnTo>
                    <a:pt x="331498" y="86939"/>
                  </a:lnTo>
                  <a:lnTo>
                    <a:pt x="331626" y="87082"/>
                  </a:lnTo>
                  <a:lnTo>
                    <a:pt x="331707" y="87224"/>
                  </a:lnTo>
                  <a:lnTo>
                    <a:pt x="331788" y="87405"/>
                  </a:lnTo>
                </a:path>
                <a:path w="926465" h="787400">
                  <a:moveTo>
                    <a:pt x="331788" y="87405"/>
                  </a:moveTo>
                  <a:lnTo>
                    <a:pt x="331881" y="87547"/>
                  </a:lnTo>
                  <a:lnTo>
                    <a:pt x="331963" y="87690"/>
                  </a:lnTo>
                  <a:lnTo>
                    <a:pt x="332090" y="87832"/>
                  </a:lnTo>
                  <a:lnTo>
                    <a:pt x="332172" y="88026"/>
                  </a:lnTo>
                  <a:lnTo>
                    <a:pt x="332253" y="88168"/>
                  </a:lnTo>
                  <a:lnTo>
                    <a:pt x="332334" y="88310"/>
                  </a:lnTo>
                  <a:lnTo>
                    <a:pt x="332427" y="88492"/>
                  </a:lnTo>
                  <a:lnTo>
                    <a:pt x="332555" y="88634"/>
                  </a:lnTo>
                  <a:lnTo>
                    <a:pt x="332636" y="88776"/>
                  </a:lnTo>
                  <a:lnTo>
                    <a:pt x="332718" y="88970"/>
                  </a:lnTo>
                  <a:lnTo>
                    <a:pt x="332799" y="89112"/>
                  </a:lnTo>
                  <a:lnTo>
                    <a:pt x="332892" y="89242"/>
                  </a:lnTo>
                  <a:lnTo>
                    <a:pt x="333008" y="89436"/>
                  </a:lnTo>
                  <a:lnTo>
                    <a:pt x="333101" y="89578"/>
                  </a:lnTo>
                  <a:lnTo>
                    <a:pt x="333182" y="89720"/>
                  </a:lnTo>
                  <a:lnTo>
                    <a:pt x="333264" y="89901"/>
                  </a:lnTo>
                  <a:lnTo>
                    <a:pt x="333345" y="90044"/>
                  </a:lnTo>
                  <a:lnTo>
                    <a:pt x="333473" y="90186"/>
                  </a:lnTo>
                  <a:lnTo>
                    <a:pt x="333566" y="90380"/>
                  </a:lnTo>
                  <a:lnTo>
                    <a:pt x="333647" y="90522"/>
                  </a:lnTo>
                  <a:lnTo>
                    <a:pt x="333728" y="90664"/>
                  </a:lnTo>
                  <a:lnTo>
                    <a:pt x="333810" y="90845"/>
                  </a:lnTo>
                  <a:lnTo>
                    <a:pt x="333937" y="90988"/>
                  </a:lnTo>
                  <a:lnTo>
                    <a:pt x="334019" y="91130"/>
                  </a:lnTo>
                  <a:lnTo>
                    <a:pt x="334112" y="91324"/>
                  </a:lnTo>
                  <a:lnTo>
                    <a:pt x="334193" y="91453"/>
                  </a:lnTo>
                  <a:lnTo>
                    <a:pt x="334274" y="91647"/>
                  </a:lnTo>
                  <a:lnTo>
                    <a:pt x="334402" y="91790"/>
                  </a:lnTo>
                  <a:lnTo>
                    <a:pt x="334483" y="91932"/>
                  </a:lnTo>
                  <a:lnTo>
                    <a:pt x="334576" y="92113"/>
                  </a:lnTo>
                  <a:lnTo>
                    <a:pt x="334658" y="92255"/>
                  </a:lnTo>
                  <a:lnTo>
                    <a:pt x="334739" y="92397"/>
                  </a:lnTo>
                  <a:lnTo>
                    <a:pt x="334867" y="92591"/>
                  </a:lnTo>
                  <a:lnTo>
                    <a:pt x="334948" y="92734"/>
                  </a:lnTo>
                  <a:lnTo>
                    <a:pt x="335029" y="92915"/>
                  </a:lnTo>
                  <a:lnTo>
                    <a:pt x="335122" y="93057"/>
                  </a:lnTo>
                  <a:lnTo>
                    <a:pt x="335204" y="93199"/>
                  </a:lnTo>
                  <a:lnTo>
                    <a:pt x="335331" y="93393"/>
                  </a:lnTo>
                  <a:lnTo>
                    <a:pt x="335413" y="93536"/>
                  </a:lnTo>
                  <a:lnTo>
                    <a:pt x="335494" y="93717"/>
                  </a:lnTo>
                  <a:lnTo>
                    <a:pt x="335587" y="93859"/>
                  </a:lnTo>
                  <a:lnTo>
                    <a:pt x="335668" y="94001"/>
                  </a:lnTo>
                  <a:lnTo>
                    <a:pt x="335796" y="94195"/>
                  </a:lnTo>
                  <a:lnTo>
                    <a:pt x="335877" y="94325"/>
                  </a:lnTo>
                  <a:lnTo>
                    <a:pt x="335959" y="94519"/>
                  </a:lnTo>
                  <a:lnTo>
                    <a:pt x="336040" y="94661"/>
                  </a:lnTo>
                  <a:lnTo>
                    <a:pt x="336133" y="94803"/>
                  </a:lnTo>
                  <a:lnTo>
                    <a:pt x="336261" y="94984"/>
                  </a:lnTo>
                  <a:lnTo>
                    <a:pt x="336342" y="95126"/>
                  </a:lnTo>
                  <a:lnTo>
                    <a:pt x="336423" y="95320"/>
                  </a:lnTo>
                  <a:lnTo>
                    <a:pt x="336505" y="95463"/>
                  </a:lnTo>
                  <a:lnTo>
                    <a:pt x="336598" y="95644"/>
                  </a:lnTo>
                  <a:lnTo>
                    <a:pt x="336725" y="95786"/>
                  </a:lnTo>
                  <a:lnTo>
                    <a:pt x="336807" y="95928"/>
                  </a:lnTo>
                  <a:lnTo>
                    <a:pt x="336888" y="96122"/>
                  </a:lnTo>
                  <a:lnTo>
                    <a:pt x="336969" y="96265"/>
                  </a:lnTo>
                  <a:lnTo>
                    <a:pt x="337051" y="96446"/>
                  </a:lnTo>
                  <a:lnTo>
                    <a:pt x="337178" y="96588"/>
                  </a:lnTo>
                  <a:lnTo>
                    <a:pt x="337271" y="96782"/>
                  </a:lnTo>
                  <a:lnTo>
                    <a:pt x="337353" y="96924"/>
                  </a:lnTo>
                  <a:lnTo>
                    <a:pt x="337434" y="97105"/>
                  </a:lnTo>
                  <a:lnTo>
                    <a:pt x="337515" y="97248"/>
                  </a:lnTo>
                  <a:lnTo>
                    <a:pt x="337643" y="97442"/>
                  </a:lnTo>
                  <a:lnTo>
                    <a:pt x="337724" y="97584"/>
                  </a:lnTo>
                  <a:lnTo>
                    <a:pt x="337817" y="97713"/>
                  </a:lnTo>
                  <a:lnTo>
                    <a:pt x="337899" y="97907"/>
                  </a:lnTo>
                  <a:lnTo>
                    <a:pt x="337980" y="98049"/>
                  </a:lnTo>
                  <a:lnTo>
                    <a:pt x="338108" y="98243"/>
                  </a:lnTo>
                  <a:lnTo>
                    <a:pt x="338189" y="98373"/>
                  </a:lnTo>
                  <a:lnTo>
                    <a:pt x="338282" y="98567"/>
                  </a:lnTo>
                  <a:lnTo>
                    <a:pt x="338363" y="98709"/>
                  </a:lnTo>
                  <a:lnTo>
                    <a:pt x="338445" y="98890"/>
                  </a:lnTo>
                  <a:lnTo>
                    <a:pt x="338573" y="99032"/>
                  </a:lnTo>
                  <a:lnTo>
                    <a:pt x="338654" y="99226"/>
                  </a:lnTo>
                  <a:lnTo>
                    <a:pt x="338735" y="99369"/>
                  </a:lnTo>
                  <a:lnTo>
                    <a:pt x="338828" y="99550"/>
                  </a:lnTo>
                  <a:lnTo>
                    <a:pt x="338909" y="99692"/>
                  </a:lnTo>
                  <a:lnTo>
                    <a:pt x="339037" y="99886"/>
                  </a:lnTo>
                  <a:lnTo>
                    <a:pt x="339119" y="100028"/>
                  </a:lnTo>
                  <a:lnTo>
                    <a:pt x="339200" y="100209"/>
                  </a:lnTo>
                  <a:lnTo>
                    <a:pt x="339293" y="100352"/>
                  </a:lnTo>
                  <a:lnTo>
                    <a:pt x="339374" y="100546"/>
                  </a:lnTo>
                  <a:lnTo>
                    <a:pt x="339502" y="100688"/>
                  </a:lnTo>
                  <a:lnTo>
                    <a:pt x="339583" y="100869"/>
                  </a:lnTo>
                  <a:lnTo>
                    <a:pt x="339664" y="101011"/>
                  </a:lnTo>
                  <a:lnTo>
                    <a:pt x="339746" y="101205"/>
                  </a:lnTo>
                  <a:lnTo>
                    <a:pt x="339839" y="101348"/>
                  </a:lnTo>
                  <a:lnTo>
                    <a:pt x="339967" y="101529"/>
                  </a:lnTo>
                  <a:lnTo>
                    <a:pt x="340048" y="101671"/>
                  </a:lnTo>
                  <a:lnTo>
                    <a:pt x="340129" y="101865"/>
                  </a:lnTo>
                  <a:lnTo>
                    <a:pt x="340210" y="102007"/>
                  </a:lnTo>
                  <a:lnTo>
                    <a:pt x="340303" y="102188"/>
                  </a:lnTo>
                  <a:lnTo>
                    <a:pt x="340431" y="102331"/>
                  </a:lnTo>
                  <a:lnTo>
                    <a:pt x="340513" y="102525"/>
                  </a:lnTo>
                  <a:lnTo>
                    <a:pt x="340594" y="102706"/>
                  </a:lnTo>
                  <a:lnTo>
                    <a:pt x="340675" y="102848"/>
                  </a:lnTo>
                  <a:lnTo>
                    <a:pt x="340756" y="103042"/>
                  </a:lnTo>
                  <a:lnTo>
                    <a:pt x="340884" y="103184"/>
                  </a:lnTo>
                  <a:lnTo>
                    <a:pt x="340977" y="103365"/>
                  </a:lnTo>
                  <a:lnTo>
                    <a:pt x="341059" y="103507"/>
                  </a:lnTo>
                  <a:lnTo>
                    <a:pt x="341140" y="103701"/>
                  </a:lnTo>
                  <a:lnTo>
                    <a:pt x="341221" y="103844"/>
                  </a:lnTo>
                  <a:lnTo>
                    <a:pt x="341349" y="104025"/>
                  </a:lnTo>
                  <a:lnTo>
                    <a:pt x="341430" y="104167"/>
                  </a:lnTo>
                  <a:lnTo>
                    <a:pt x="341523" y="104361"/>
                  </a:lnTo>
                  <a:lnTo>
                    <a:pt x="341605" y="104542"/>
                  </a:lnTo>
                  <a:lnTo>
                    <a:pt x="341686" y="104684"/>
                  </a:lnTo>
                  <a:lnTo>
                    <a:pt x="341814" y="104878"/>
                  </a:lnTo>
                  <a:lnTo>
                    <a:pt x="341895" y="105021"/>
                  </a:lnTo>
                  <a:lnTo>
                    <a:pt x="341988" y="105202"/>
                  </a:lnTo>
                  <a:lnTo>
                    <a:pt x="342069" y="105344"/>
                  </a:lnTo>
                  <a:lnTo>
                    <a:pt x="342150" y="105538"/>
                  </a:lnTo>
                  <a:lnTo>
                    <a:pt x="342278" y="105719"/>
                  </a:lnTo>
                  <a:lnTo>
                    <a:pt x="342360" y="105861"/>
                  </a:lnTo>
                  <a:lnTo>
                    <a:pt x="342453" y="106055"/>
                  </a:lnTo>
                  <a:lnTo>
                    <a:pt x="342534" y="106198"/>
                  </a:lnTo>
                  <a:lnTo>
                    <a:pt x="342615" y="106379"/>
                  </a:lnTo>
                  <a:lnTo>
                    <a:pt x="342743" y="106573"/>
                  </a:lnTo>
                  <a:lnTo>
                    <a:pt x="342824" y="106715"/>
                  </a:lnTo>
                  <a:lnTo>
                    <a:pt x="342906" y="106896"/>
                  </a:lnTo>
                  <a:lnTo>
                    <a:pt x="342999" y="107038"/>
                  </a:lnTo>
                  <a:lnTo>
                    <a:pt x="343080" y="107232"/>
                  </a:lnTo>
                  <a:lnTo>
                    <a:pt x="343208" y="107413"/>
                  </a:lnTo>
                  <a:lnTo>
                    <a:pt x="343289" y="107556"/>
                  </a:lnTo>
                  <a:lnTo>
                    <a:pt x="343370" y="107750"/>
                  </a:lnTo>
                  <a:lnTo>
                    <a:pt x="343452" y="107892"/>
                  </a:lnTo>
                  <a:lnTo>
                    <a:pt x="343545" y="108073"/>
                  </a:lnTo>
                  <a:lnTo>
                    <a:pt x="343672" y="108267"/>
                  </a:lnTo>
                  <a:lnTo>
                    <a:pt x="343754" y="108409"/>
                  </a:lnTo>
                  <a:lnTo>
                    <a:pt x="343835" y="108590"/>
                  </a:lnTo>
                  <a:lnTo>
                    <a:pt x="343916" y="108733"/>
                  </a:lnTo>
                  <a:lnTo>
                    <a:pt x="344009" y="108927"/>
                  </a:lnTo>
                  <a:lnTo>
                    <a:pt x="344137" y="109108"/>
                  </a:lnTo>
                  <a:lnTo>
                    <a:pt x="344218" y="109250"/>
                  </a:lnTo>
                  <a:lnTo>
                    <a:pt x="344300" y="109444"/>
                  </a:lnTo>
                  <a:lnTo>
                    <a:pt x="344381" y="109625"/>
                  </a:lnTo>
                  <a:lnTo>
                    <a:pt x="344462" y="109767"/>
                  </a:lnTo>
                  <a:lnTo>
                    <a:pt x="344590" y="109961"/>
                  </a:lnTo>
                  <a:lnTo>
                    <a:pt x="344683" y="110142"/>
                  </a:lnTo>
                  <a:lnTo>
                    <a:pt x="344764" y="110285"/>
                  </a:lnTo>
                  <a:lnTo>
                    <a:pt x="344846" y="110479"/>
                  </a:lnTo>
                  <a:lnTo>
                    <a:pt x="344927" y="110660"/>
                  </a:lnTo>
                  <a:lnTo>
                    <a:pt x="345055" y="110802"/>
                  </a:lnTo>
                  <a:lnTo>
                    <a:pt x="345136" y="110996"/>
                  </a:lnTo>
                  <a:lnTo>
                    <a:pt x="345229" y="111138"/>
                  </a:lnTo>
                  <a:lnTo>
                    <a:pt x="345310" y="111319"/>
                  </a:lnTo>
                  <a:lnTo>
                    <a:pt x="345392" y="111513"/>
                  </a:lnTo>
                  <a:lnTo>
                    <a:pt x="345519" y="111656"/>
                  </a:lnTo>
                  <a:lnTo>
                    <a:pt x="345601" y="111837"/>
                  </a:lnTo>
                  <a:lnTo>
                    <a:pt x="345694" y="112031"/>
                  </a:lnTo>
                  <a:lnTo>
                    <a:pt x="345775" y="112173"/>
                  </a:lnTo>
                  <a:lnTo>
                    <a:pt x="345856" y="112354"/>
                  </a:lnTo>
                  <a:lnTo>
                    <a:pt x="345984" y="112548"/>
                  </a:lnTo>
                  <a:lnTo>
                    <a:pt x="346065" y="112729"/>
                  </a:lnTo>
                  <a:lnTo>
                    <a:pt x="346158" y="112871"/>
                  </a:lnTo>
                  <a:lnTo>
                    <a:pt x="346240" y="113065"/>
                  </a:lnTo>
                  <a:lnTo>
                    <a:pt x="346321" y="113247"/>
                  </a:lnTo>
                  <a:lnTo>
                    <a:pt x="346449" y="113389"/>
                  </a:lnTo>
                  <a:lnTo>
                    <a:pt x="346530" y="113583"/>
                  </a:lnTo>
                  <a:lnTo>
                    <a:pt x="346611" y="113777"/>
                  </a:lnTo>
                  <a:lnTo>
                    <a:pt x="346704" y="113906"/>
                  </a:lnTo>
                  <a:lnTo>
                    <a:pt x="346786" y="114100"/>
                  </a:lnTo>
                  <a:lnTo>
                    <a:pt x="346913" y="114294"/>
                  </a:lnTo>
                  <a:lnTo>
                    <a:pt x="346995" y="114423"/>
                  </a:lnTo>
                  <a:lnTo>
                    <a:pt x="347076" y="114617"/>
                  </a:lnTo>
                  <a:lnTo>
                    <a:pt x="347157" y="114811"/>
                  </a:lnTo>
                  <a:lnTo>
                    <a:pt x="347250" y="114993"/>
                  </a:lnTo>
                  <a:lnTo>
                    <a:pt x="347378" y="115135"/>
                  </a:lnTo>
                  <a:lnTo>
                    <a:pt x="347459" y="115329"/>
                  </a:lnTo>
                  <a:lnTo>
                    <a:pt x="347541" y="115510"/>
                  </a:lnTo>
                  <a:lnTo>
                    <a:pt x="347622" y="115652"/>
                  </a:lnTo>
                  <a:lnTo>
                    <a:pt x="347715" y="115846"/>
                  </a:lnTo>
                  <a:lnTo>
                    <a:pt x="347831" y="116027"/>
                  </a:lnTo>
                  <a:lnTo>
                    <a:pt x="347924" y="116221"/>
                  </a:lnTo>
                  <a:lnTo>
                    <a:pt x="348005" y="116364"/>
                  </a:lnTo>
                  <a:lnTo>
                    <a:pt x="348087" y="116545"/>
                  </a:lnTo>
                  <a:lnTo>
                    <a:pt x="348180" y="116739"/>
                  </a:lnTo>
                  <a:lnTo>
                    <a:pt x="348296" y="116920"/>
                  </a:lnTo>
                  <a:lnTo>
                    <a:pt x="348389" y="117062"/>
                  </a:lnTo>
                  <a:lnTo>
                    <a:pt x="348470" y="117256"/>
                  </a:lnTo>
                  <a:lnTo>
                    <a:pt x="348551" y="117437"/>
                  </a:lnTo>
                  <a:lnTo>
                    <a:pt x="348633" y="117579"/>
                  </a:lnTo>
                  <a:lnTo>
                    <a:pt x="348760" y="117773"/>
                  </a:lnTo>
                  <a:lnTo>
                    <a:pt x="348842" y="117954"/>
                  </a:lnTo>
                  <a:lnTo>
                    <a:pt x="348935" y="118148"/>
                  </a:lnTo>
                  <a:lnTo>
                    <a:pt x="349016" y="118291"/>
                  </a:lnTo>
                  <a:lnTo>
                    <a:pt x="349097" y="118472"/>
                  </a:lnTo>
                  <a:lnTo>
                    <a:pt x="349225" y="118666"/>
                  </a:lnTo>
                  <a:lnTo>
                    <a:pt x="349306" y="118860"/>
                  </a:lnTo>
                  <a:lnTo>
                    <a:pt x="349399" y="119041"/>
                  </a:lnTo>
                  <a:lnTo>
                    <a:pt x="349481" y="119183"/>
                  </a:lnTo>
                  <a:lnTo>
                    <a:pt x="349562" y="119377"/>
                  </a:lnTo>
                  <a:lnTo>
                    <a:pt x="349690" y="119558"/>
                  </a:lnTo>
                  <a:lnTo>
                    <a:pt x="349771" y="119752"/>
                  </a:lnTo>
                  <a:lnTo>
                    <a:pt x="349864" y="119894"/>
                  </a:lnTo>
                  <a:lnTo>
                    <a:pt x="349945" y="120075"/>
                  </a:lnTo>
                  <a:lnTo>
                    <a:pt x="350027" y="120269"/>
                  </a:lnTo>
                  <a:lnTo>
                    <a:pt x="350155" y="120451"/>
                  </a:lnTo>
                  <a:lnTo>
                    <a:pt x="350236" y="120593"/>
                  </a:lnTo>
                </a:path>
                <a:path w="926465" h="787400">
                  <a:moveTo>
                    <a:pt x="350236" y="120593"/>
                  </a:moveTo>
                  <a:lnTo>
                    <a:pt x="350317" y="120787"/>
                  </a:lnTo>
                  <a:lnTo>
                    <a:pt x="350410" y="120968"/>
                  </a:lnTo>
                  <a:lnTo>
                    <a:pt x="350491" y="121162"/>
                  </a:lnTo>
                  <a:lnTo>
                    <a:pt x="350619" y="121343"/>
                  </a:lnTo>
                  <a:lnTo>
                    <a:pt x="350700" y="121485"/>
                  </a:lnTo>
                  <a:lnTo>
                    <a:pt x="350782" y="121679"/>
                  </a:lnTo>
                  <a:lnTo>
                    <a:pt x="350863" y="121860"/>
                  </a:lnTo>
                  <a:lnTo>
                    <a:pt x="350956" y="122054"/>
                  </a:lnTo>
                  <a:lnTo>
                    <a:pt x="351084" y="122248"/>
                  </a:lnTo>
                  <a:lnTo>
                    <a:pt x="351165" y="122391"/>
                  </a:lnTo>
                  <a:lnTo>
                    <a:pt x="351246" y="122572"/>
                  </a:lnTo>
                  <a:lnTo>
                    <a:pt x="351328" y="122766"/>
                  </a:lnTo>
                  <a:lnTo>
                    <a:pt x="351421" y="122947"/>
                  </a:lnTo>
                  <a:lnTo>
                    <a:pt x="351537" y="123141"/>
                  </a:lnTo>
                  <a:lnTo>
                    <a:pt x="351630" y="123322"/>
                  </a:lnTo>
                  <a:lnTo>
                    <a:pt x="351711" y="123464"/>
                  </a:lnTo>
                  <a:lnTo>
                    <a:pt x="351792" y="123658"/>
                  </a:lnTo>
                  <a:lnTo>
                    <a:pt x="351885" y="123839"/>
                  </a:lnTo>
                  <a:lnTo>
                    <a:pt x="352002" y="124033"/>
                  </a:lnTo>
                  <a:lnTo>
                    <a:pt x="352095" y="124214"/>
                  </a:lnTo>
                  <a:lnTo>
                    <a:pt x="352176" y="124357"/>
                  </a:lnTo>
                  <a:lnTo>
                    <a:pt x="352257" y="124551"/>
                  </a:lnTo>
                  <a:lnTo>
                    <a:pt x="352338" y="124732"/>
                  </a:lnTo>
                  <a:lnTo>
                    <a:pt x="352466" y="124926"/>
                  </a:lnTo>
                  <a:lnTo>
                    <a:pt x="352548" y="125120"/>
                  </a:lnTo>
                  <a:lnTo>
                    <a:pt x="352641" y="125301"/>
                  </a:lnTo>
                  <a:lnTo>
                    <a:pt x="352722" y="125495"/>
                  </a:lnTo>
                  <a:lnTo>
                    <a:pt x="352803" y="125637"/>
                  </a:lnTo>
                  <a:lnTo>
                    <a:pt x="352931" y="125818"/>
                  </a:lnTo>
                  <a:lnTo>
                    <a:pt x="353012" y="126012"/>
                  </a:lnTo>
                  <a:lnTo>
                    <a:pt x="353105" y="126193"/>
                  </a:lnTo>
                  <a:lnTo>
                    <a:pt x="353187" y="126387"/>
                  </a:lnTo>
                  <a:lnTo>
                    <a:pt x="353268" y="126568"/>
                  </a:lnTo>
                  <a:lnTo>
                    <a:pt x="353396" y="126710"/>
                  </a:lnTo>
                  <a:lnTo>
                    <a:pt x="353477" y="126904"/>
                  </a:lnTo>
                  <a:lnTo>
                    <a:pt x="353558" y="127086"/>
                  </a:lnTo>
                  <a:lnTo>
                    <a:pt x="353651" y="127280"/>
                  </a:lnTo>
                  <a:lnTo>
                    <a:pt x="353732" y="127474"/>
                  </a:lnTo>
                  <a:lnTo>
                    <a:pt x="353860" y="127655"/>
                  </a:lnTo>
                  <a:lnTo>
                    <a:pt x="353942" y="127849"/>
                  </a:lnTo>
                  <a:lnTo>
                    <a:pt x="354023" y="128030"/>
                  </a:lnTo>
                  <a:lnTo>
                    <a:pt x="354116" y="128172"/>
                  </a:lnTo>
                  <a:lnTo>
                    <a:pt x="354197" y="128366"/>
                  </a:lnTo>
                  <a:lnTo>
                    <a:pt x="354325" y="128547"/>
                  </a:lnTo>
                  <a:lnTo>
                    <a:pt x="354406" y="128741"/>
                  </a:lnTo>
                  <a:lnTo>
                    <a:pt x="354488" y="128922"/>
                  </a:lnTo>
                  <a:lnTo>
                    <a:pt x="354569" y="129116"/>
                  </a:lnTo>
                  <a:lnTo>
                    <a:pt x="354662" y="129297"/>
                  </a:lnTo>
                  <a:lnTo>
                    <a:pt x="354790" y="129491"/>
                  </a:lnTo>
                  <a:lnTo>
                    <a:pt x="354871" y="129685"/>
                  </a:lnTo>
                  <a:lnTo>
                    <a:pt x="354952" y="129827"/>
                  </a:lnTo>
                  <a:lnTo>
                    <a:pt x="355034" y="130009"/>
                  </a:lnTo>
                  <a:lnTo>
                    <a:pt x="355127" y="130203"/>
                  </a:lnTo>
                  <a:lnTo>
                    <a:pt x="355243" y="130384"/>
                  </a:lnTo>
                  <a:lnTo>
                    <a:pt x="355336" y="130578"/>
                  </a:lnTo>
                  <a:lnTo>
                    <a:pt x="355417" y="130759"/>
                  </a:lnTo>
                  <a:lnTo>
                    <a:pt x="355498" y="130953"/>
                  </a:lnTo>
                  <a:lnTo>
                    <a:pt x="355591" y="131134"/>
                  </a:lnTo>
                  <a:lnTo>
                    <a:pt x="355707" y="131328"/>
                  </a:lnTo>
                  <a:lnTo>
                    <a:pt x="355800" y="131522"/>
                  </a:lnTo>
                  <a:lnTo>
                    <a:pt x="355882" y="131703"/>
                  </a:lnTo>
                  <a:lnTo>
                    <a:pt x="355963" y="131845"/>
                  </a:lnTo>
                  <a:lnTo>
                    <a:pt x="356044" y="132039"/>
                  </a:lnTo>
                  <a:lnTo>
                    <a:pt x="356172" y="132220"/>
                  </a:lnTo>
                  <a:lnTo>
                    <a:pt x="356253" y="132414"/>
                  </a:lnTo>
                  <a:lnTo>
                    <a:pt x="356346" y="132595"/>
                  </a:lnTo>
                  <a:lnTo>
                    <a:pt x="356428" y="132789"/>
                  </a:lnTo>
                  <a:lnTo>
                    <a:pt x="356509" y="132970"/>
                  </a:lnTo>
                  <a:lnTo>
                    <a:pt x="356637" y="133164"/>
                  </a:lnTo>
                  <a:lnTo>
                    <a:pt x="356718" y="133345"/>
                  </a:lnTo>
                  <a:lnTo>
                    <a:pt x="356811" y="133539"/>
                  </a:lnTo>
                  <a:lnTo>
                    <a:pt x="356892" y="133733"/>
                  </a:lnTo>
                  <a:lnTo>
                    <a:pt x="356974" y="133914"/>
                  </a:lnTo>
                  <a:lnTo>
                    <a:pt x="357101" y="134108"/>
                  </a:lnTo>
                  <a:lnTo>
                    <a:pt x="357183" y="134290"/>
                  </a:lnTo>
                  <a:lnTo>
                    <a:pt x="357264" y="134484"/>
                  </a:lnTo>
                  <a:lnTo>
                    <a:pt x="357357" y="134665"/>
                  </a:lnTo>
                  <a:lnTo>
                    <a:pt x="357438" y="134859"/>
                  </a:lnTo>
                  <a:lnTo>
                    <a:pt x="357566" y="135040"/>
                  </a:lnTo>
                  <a:lnTo>
                    <a:pt x="357647" y="135182"/>
                  </a:lnTo>
                  <a:lnTo>
                    <a:pt x="357729" y="135376"/>
                  </a:lnTo>
                  <a:lnTo>
                    <a:pt x="357822" y="135570"/>
                  </a:lnTo>
                  <a:lnTo>
                    <a:pt x="357903" y="135751"/>
                  </a:lnTo>
                  <a:lnTo>
                    <a:pt x="358031" y="135945"/>
                  </a:lnTo>
                  <a:lnTo>
                    <a:pt x="358112" y="136126"/>
                  </a:lnTo>
                  <a:lnTo>
                    <a:pt x="358193" y="136320"/>
                  </a:lnTo>
                  <a:lnTo>
                    <a:pt x="358275" y="136501"/>
                  </a:lnTo>
                  <a:lnTo>
                    <a:pt x="358368" y="136695"/>
                  </a:lnTo>
                  <a:lnTo>
                    <a:pt x="358495" y="136876"/>
                  </a:lnTo>
                  <a:lnTo>
                    <a:pt x="358577" y="137070"/>
                  </a:lnTo>
                  <a:lnTo>
                    <a:pt x="358658" y="137264"/>
                  </a:lnTo>
                  <a:lnTo>
                    <a:pt x="358739" y="137445"/>
                  </a:lnTo>
                  <a:lnTo>
                    <a:pt x="358832" y="137639"/>
                  </a:lnTo>
                  <a:lnTo>
                    <a:pt x="358948" y="137820"/>
                  </a:lnTo>
                  <a:lnTo>
                    <a:pt x="359041" y="138014"/>
                  </a:lnTo>
                  <a:lnTo>
                    <a:pt x="359123" y="138196"/>
                  </a:lnTo>
                  <a:lnTo>
                    <a:pt x="359204" y="138390"/>
                  </a:lnTo>
                  <a:lnTo>
                    <a:pt x="359285" y="138571"/>
                  </a:lnTo>
                  <a:lnTo>
                    <a:pt x="359413" y="138765"/>
                  </a:lnTo>
                  <a:lnTo>
                    <a:pt x="359506" y="138959"/>
                  </a:lnTo>
                  <a:lnTo>
                    <a:pt x="359587" y="139140"/>
                  </a:lnTo>
                  <a:lnTo>
                    <a:pt x="359669" y="139334"/>
                  </a:lnTo>
                  <a:lnTo>
                    <a:pt x="359750" y="139515"/>
                  </a:lnTo>
                  <a:lnTo>
                    <a:pt x="359878" y="139709"/>
                  </a:lnTo>
                  <a:lnTo>
                    <a:pt x="359959" y="139890"/>
                  </a:lnTo>
                  <a:lnTo>
                    <a:pt x="360052" y="140084"/>
                  </a:lnTo>
                  <a:lnTo>
                    <a:pt x="360133" y="140265"/>
                  </a:lnTo>
                  <a:lnTo>
                    <a:pt x="360215" y="140459"/>
                  </a:lnTo>
                  <a:lnTo>
                    <a:pt x="360342" y="140653"/>
                  </a:lnTo>
                  <a:lnTo>
                    <a:pt x="360424" y="140834"/>
                  </a:lnTo>
                  <a:lnTo>
                    <a:pt x="360517" y="141028"/>
                  </a:lnTo>
                  <a:lnTo>
                    <a:pt x="360598" y="141209"/>
                  </a:lnTo>
                  <a:lnTo>
                    <a:pt x="360679" y="141403"/>
                  </a:lnTo>
                  <a:lnTo>
                    <a:pt x="360807" y="141584"/>
                  </a:lnTo>
                  <a:lnTo>
                    <a:pt x="360888" y="141778"/>
                  </a:lnTo>
                  <a:lnTo>
                    <a:pt x="360970" y="142011"/>
                  </a:lnTo>
                  <a:lnTo>
                    <a:pt x="361063" y="142205"/>
                  </a:lnTo>
                  <a:lnTo>
                    <a:pt x="361144" y="142386"/>
                  </a:lnTo>
                  <a:lnTo>
                    <a:pt x="361272" y="142580"/>
                  </a:lnTo>
                  <a:lnTo>
                    <a:pt x="361353" y="142761"/>
                  </a:lnTo>
                  <a:lnTo>
                    <a:pt x="361434" y="142955"/>
                  </a:lnTo>
                  <a:lnTo>
                    <a:pt x="361527" y="143136"/>
                  </a:lnTo>
                  <a:lnTo>
                    <a:pt x="361609" y="143330"/>
                  </a:lnTo>
                  <a:lnTo>
                    <a:pt x="361737" y="143524"/>
                  </a:lnTo>
                  <a:lnTo>
                    <a:pt x="361818" y="143705"/>
                  </a:lnTo>
                  <a:lnTo>
                    <a:pt x="361899" y="143899"/>
                  </a:lnTo>
                  <a:lnTo>
                    <a:pt x="361980" y="144080"/>
                  </a:lnTo>
                  <a:lnTo>
                    <a:pt x="362073" y="144274"/>
                  </a:lnTo>
                  <a:lnTo>
                    <a:pt x="362201" y="144455"/>
                  </a:lnTo>
                  <a:lnTo>
                    <a:pt x="362282" y="144649"/>
                  </a:lnTo>
                  <a:lnTo>
                    <a:pt x="362364" y="144830"/>
                  </a:lnTo>
                  <a:lnTo>
                    <a:pt x="362445" y="145024"/>
                  </a:lnTo>
                  <a:lnTo>
                    <a:pt x="362538" y="145257"/>
                  </a:lnTo>
                  <a:lnTo>
                    <a:pt x="362654" y="145451"/>
                  </a:lnTo>
                  <a:lnTo>
                    <a:pt x="362747" y="145632"/>
                  </a:lnTo>
                  <a:lnTo>
                    <a:pt x="362828" y="145826"/>
                  </a:lnTo>
                  <a:lnTo>
                    <a:pt x="362910" y="146007"/>
                  </a:lnTo>
                  <a:lnTo>
                    <a:pt x="362991" y="146201"/>
                  </a:lnTo>
                  <a:lnTo>
                    <a:pt x="363119" y="146395"/>
                  </a:lnTo>
                  <a:lnTo>
                    <a:pt x="363212" y="146577"/>
                  </a:lnTo>
                  <a:lnTo>
                    <a:pt x="363293" y="146771"/>
                  </a:lnTo>
                  <a:lnTo>
                    <a:pt x="363374" y="146952"/>
                  </a:lnTo>
                  <a:lnTo>
                    <a:pt x="363456" y="147146"/>
                  </a:lnTo>
                  <a:lnTo>
                    <a:pt x="363584" y="147327"/>
                  </a:lnTo>
                  <a:lnTo>
                    <a:pt x="363665" y="147572"/>
                  </a:lnTo>
                  <a:lnTo>
                    <a:pt x="363758" y="147753"/>
                  </a:lnTo>
                  <a:lnTo>
                    <a:pt x="363839" y="147947"/>
                  </a:lnTo>
                  <a:lnTo>
                    <a:pt x="363920" y="148129"/>
                  </a:lnTo>
                  <a:lnTo>
                    <a:pt x="364048" y="148323"/>
                  </a:lnTo>
                  <a:lnTo>
                    <a:pt x="364130" y="148504"/>
                  </a:lnTo>
                  <a:lnTo>
                    <a:pt x="364223" y="148698"/>
                  </a:lnTo>
                  <a:lnTo>
                    <a:pt x="364304" y="148879"/>
                  </a:lnTo>
                  <a:lnTo>
                    <a:pt x="364385" y="149073"/>
                  </a:lnTo>
                  <a:lnTo>
                    <a:pt x="364513" y="149306"/>
                  </a:lnTo>
                  <a:lnTo>
                    <a:pt x="364594" y="149500"/>
                  </a:lnTo>
                  <a:lnTo>
                    <a:pt x="364676" y="149681"/>
                  </a:lnTo>
                  <a:lnTo>
                    <a:pt x="364768" y="149875"/>
                  </a:lnTo>
                  <a:lnTo>
                    <a:pt x="364850" y="150056"/>
                  </a:lnTo>
                  <a:lnTo>
                    <a:pt x="364978" y="150250"/>
                  </a:lnTo>
                  <a:lnTo>
                    <a:pt x="365059" y="150444"/>
                  </a:lnTo>
                  <a:lnTo>
                    <a:pt x="365140" y="150625"/>
                  </a:lnTo>
                  <a:lnTo>
                    <a:pt x="365233" y="150858"/>
                  </a:lnTo>
                  <a:lnTo>
                    <a:pt x="365314" y="151052"/>
                  </a:lnTo>
                  <a:lnTo>
                    <a:pt x="365442" y="151233"/>
                  </a:lnTo>
                  <a:lnTo>
                    <a:pt x="365524" y="151427"/>
                  </a:lnTo>
                  <a:lnTo>
                    <a:pt x="365605" y="151621"/>
                  </a:lnTo>
                  <a:lnTo>
                    <a:pt x="365686" y="151802"/>
                  </a:lnTo>
                  <a:lnTo>
                    <a:pt x="365779" y="151996"/>
                  </a:lnTo>
                  <a:lnTo>
                    <a:pt x="365907" y="152229"/>
                  </a:lnTo>
                  <a:lnTo>
                    <a:pt x="365988" y="152410"/>
                  </a:lnTo>
                  <a:lnTo>
                    <a:pt x="366070" y="152604"/>
                  </a:lnTo>
                  <a:lnTo>
                    <a:pt x="366151" y="152798"/>
                  </a:lnTo>
                  <a:lnTo>
                    <a:pt x="366244" y="152979"/>
                  </a:lnTo>
                  <a:lnTo>
                    <a:pt x="366360" y="153173"/>
                  </a:lnTo>
                  <a:lnTo>
                    <a:pt x="366453" y="153405"/>
                  </a:lnTo>
                  <a:lnTo>
                    <a:pt x="366534" y="153587"/>
                  </a:lnTo>
                  <a:lnTo>
                    <a:pt x="366616" y="153781"/>
                  </a:lnTo>
                  <a:lnTo>
                    <a:pt x="366697" y="153975"/>
                  </a:lnTo>
                  <a:lnTo>
                    <a:pt x="366825" y="154156"/>
                  </a:lnTo>
                  <a:lnTo>
                    <a:pt x="366918" y="154350"/>
                  </a:lnTo>
                  <a:lnTo>
                    <a:pt x="366999" y="154582"/>
                  </a:lnTo>
                  <a:lnTo>
                    <a:pt x="367080" y="154764"/>
                  </a:lnTo>
                  <a:lnTo>
                    <a:pt x="367162" y="154958"/>
                  </a:lnTo>
                  <a:lnTo>
                    <a:pt x="367289" y="155139"/>
                  </a:lnTo>
                  <a:lnTo>
                    <a:pt x="367382" y="155333"/>
                  </a:lnTo>
                  <a:lnTo>
                    <a:pt x="367464" y="155527"/>
                  </a:lnTo>
                  <a:lnTo>
                    <a:pt x="367545" y="155759"/>
                  </a:lnTo>
                  <a:lnTo>
                    <a:pt x="367626" y="155940"/>
                  </a:lnTo>
                  <a:lnTo>
                    <a:pt x="367754" y="156134"/>
                  </a:lnTo>
                  <a:lnTo>
                    <a:pt x="367835" y="156316"/>
                  </a:lnTo>
                  <a:lnTo>
                    <a:pt x="367928" y="156510"/>
                  </a:lnTo>
                  <a:lnTo>
                    <a:pt x="368010" y="156742"/>
                  </a:lnTo>
                  <a:lnTo>
                    <a:pt x="368091" y="156936"/>
                  </a:lnTo>
                  <a:lnTo>
                    <a:pt x="368219" y="157117"/>
                  </a:lnTo>
                  <a:lnTo>
                    <a:pt x="368300" y="157311"/>
                  </a:lnTo>
                  <a:lnTo>
                    <a:pt x="368381" y="157493"/>
                  </a:lnTo>
                  <a:lnTo>
                    <a:pt x="368474" y="157738"/>
                  </a:lnTo>
                  <a:lnTo>
                    <a:pt x="368556" y="157919"/>
                  </a:lnTo>
                  <a:lnTo>
                    <a:pt x="368683" y="158113"/>
                  </a:lnTo>
                </a:path>
                <a:path w="926465" h="787400">
                  <a:moveTo>
                    <a:pt x="368683" y="158113"/>
                  </a:moveTo>
                  <a:lnTo>
                    <a:pt x="368765" y="158294"/>
                  </a:lnTo>
                  <a:lnTo>
                    <a:pt x="368846" y="158488"/>
                  </a:lnTo>
                  <a:lnTo>
                    <a:pt x="368939" y="158721"/>
                  </a:lnTo>
                  <a:lnTo>
                    <a:pt x="369020" y="158915"/>
                  </a:lnTo>
                  <a:lnTo>
                    <a:pt x="369148" y="159096"/>
                  </a:lnTo>
                  <a:lnTo>
                    <a:pt x="369229" y="159290"/>
                  </a:lnTo>
                  <a:lnTo>
                    <a:pt x="369311" y="159471"/>
                  </a:lnTo>
                  <a:lnTo>
                    <a:pt x="369392" y="159717"/>
                  </a:lnTo>
                  <a:lnTo>
                    <a:pt x="369485" y="159898"/>
                  </a:lnTo>
                  <a:lnTo>
                    <a:pt x="369613" y="160092"/>
                  </a:lnTo>
                  <a:lnTo>
                    <a:pt x="369694" y="160273"/>
                  </a:lnTo>
                  <a:lnTo>
                    <a:pt x="369775" y="160506"/>
                  </a:lnTo>
                  <a:lnTo>
                    <a:pt x="369857" y="160700"/>
                  </a:lnTo>
                  <a:lnTo>
                    <a:pt x="369950" y="160881"/>
                  </a:lnTo>
                  <a:lnTo>
                    <a:pt x="370066" y="161075"/>
                  </a:lnTo>
                  <a:lnTo>
                    <a:pt x="370159" y="161308"/>
                  </a:lnTo>
                  <a:lnTo>
                    <a:pt x="370240" y="161502"/>
                  </a:lnTo>
                  <a:lnTo>
                    <a:pt x="370321" y="161683"/>
                  </a:lnTo>
                  <a:lnTo>
                    <a:pt x="370403" y="161877"/>
                  </a:lnTo>
                  <a:lnTo>
                    <a:pt x="370867" y="162912"/>
                  </a:lnTo>
                  <a:lnTo>
                    <a:pt x="370995" y="163106"/>
                  </a:lnTo>
                  <a:lnTo>
                    <a:pt x="371088" y="163287"/>
                  </a:lnTo>
                  <a:lnTo>
                    <a:pt x="371169" y="163481"/>
                  </a:lnTo>
                  <a:lnTo>
                    <a:pt x="371251" y="163714"/>
                  </a:lnTo>
                  <a:lnTo>
                    <a:pt x="371332" y="163895"/>
                  </a:lnTo>
                  <a:lnTo>
                    <a:pt x="371460" y="164089"/>
                  </a:lnTo>
                  <a:lnTo>
                    <a:pt x="371541" y="164283"/>
                  </a:lnTo>
                  <a:lnTo>
                    <a:pt x="371634" y="164515"/>
                  </a:lnTo>
                  <a:lnTo>
                    <a:pt x="371715" y="164697"/>
                  </a:lnTo>
                  <a:lnTo>
                    <a:pt x="371797" y="164891"/>
                  </a:lnTo>
                  <a:lnTo>
                    <a:pt x="371924" y="165123"/>
                  </a:lnTo>
                  <a:lnTo>
                    <a:pt x="372006" y="165317"/>
                  </a:lnTo>
                  <a:lnTo>
                    <a:pt x="372087" y="165498"/>
                  </a:lnTo>
                  <a:lnTo>
                    <a:pt x="372180" y="165692"/>
                  </a:lnTo>
                  <a:lnTo>
                    <a:pt x="372261" y="165925"/>
                  </a:lnTo>
                  <a:lnTo>
                    <a:pt x="372389" y="166106"/>
                  </a:lnTo>
                  <a:lnTo>
                    <a:pt x="372470" y="166300"/>
                  </a:lnTo>
                  <a:lnTo>
                    <a:pt x="372552" y="166533"/>
                  </a:lnTo>
                  <a:lnTo>
                    <a:pt x="372645" y="166727"/>
                  </a:lnTo>
                  <a:lnTo>
                    <a:pt x="372726" y="166908"/>
                  </a:lnTo>
                  <a:lnTo>
                    <a:pt x="372854" y="167102"/>
                  </a:lnTo>
                  <a:lnTo>
                    <a:pt x="372935" y="167335"/>
                  </a:lnTo>
                  <a:lnTo>
                    <a:pt x="373016" y="167529"/>
                  </a:lnTo>
                  <a:lnTo>
                    <a:pt x="373109" y="167710"/>
                  </a:lnTo>
                  <a:lnTo>
                    <a:pt x="373191" y="167943"/>
                  </a:lnTo>
                  <a:lnTo>
                    <a:pt x="373318" y="168137"/>
                  </a:lnTo>
                  <a:lnTo>
                    <a:pt x="373400" y="168331"/>
                  </a:lnTo>
                  <a:lnTo>
                    <a:pt x="373481" y="168564"/>
                  </a:lnTo>
                  <a:lnTo>
                    <a:pt x="373562" y="168745"/>
                  </a:lnTo>
                  <a:lnTo>
                    <a:pt x="373655" y="168939"/>
                  </a:lnTo>
                  <a:lnTo>
                    <a:pt x="373772" y="169120"/>
                  </a:lnTo>
                  <a:lnTo>
                    <a:pt x="373864" y="169366"/>
                  </a:lnTo>
                  <a:lnTo>
                    <a:pt x="373946" y="169547"/>
                  </a:lnTo>
                  <a:lnTo>
                    <a:pt x="374027" y="169741"/>
                  </a:lnTo>
                  <a:lnTo>
                    <a:pt x="374108" y="169973"/>
                  </a:lnTo>
                  <a:lnTo>
                    <a:pt x="374236" y="170155"/>
                  </a:lnTo>
                  <a:lnTo>
                    <a:pt x="374329" y="170349"/>
                  </a:lnTo>
                  <a:lnTo>
                    <a:pt x="374410" y="170581"/>
                  </a:lnTo>
                  <a:lnTo>
                    <a:pt x="374492" y="170775"/>
                  </a:lnTo>
                  <a:lnTo>
                    <a:pt x="374573" y="170956"/>
                  </a:lnTo>
                  <a:lnTo>
                    <a:pt x="374701" y="171202"/>
                  </a:lnTo>
                  <a:lnTo>
                    <a:pt x="374794" y="171383"/>
                  </a:lnTo>
                  <a:lnTo>
                    <a:pt x="374875" y="171577"/>
                  </a:lnTo>
                  <a:lnTo>
                    <a:pt x="374956" y="171810"/>
                  </a:lnTo>
                  <a:lnTo>
                    <a:pt x="375038" y="171991"/>
                  </a:lnTo>
                  <a:lnTo>
                    <a:pt x="375166" y="172185"/>
                  </a:lnTo>
                  <a:lnTo>
                    <a:pt x="375247" y="172418"/>
                  </a:lnTo>
                  <a:lnTo>
                    <a:pt x="375340" y="172612"/>
                  </a:lnTo>
                  <a:lnTo>
                    <a:pt x="375421" y="172793"/>
                  </a:lnTo>
                  <a:lnTo>
                    <a:pt x="375502" y="173026"/>
                  </a:lnTo>
                  <a:lnTo>
                    <a:pt x="375630" y="173220"/>
                  </a:lnTo>
                  <a:lnTo>
                    <a:pt x="375712" y="173414"/>
                  </a:lnTo>
                  <a:lnTo>
                    <a:pt x="375793" y="173647"/>
                  </a:lnTo>
                  <a:lnTo>
                    <a:pt x="375886" y="173828"/>
                  </a:lnTo>
                  <a:lnTo>
                    <a:pt x="375967" y="174073"/>
                  </a:lnTo>
                  <a:lnTo>
                    <a:pt x="376095" y="174255"/>
                  </a:lnTo>
                  <a:lnTo>
                    <a:pt x="376176" y="174449"/>
                  </a:lnTo>
                  <a:lnTo>
                    <a:pt x="376258" y="174681"/>
                  </a:lnTo>
                  <a:lnTo>
                    <a:pt x="376350" y="174862"/>
                  </a:lnTo>
                  <a:lnTo>
                    <a:pt x="376432" y="175056"/>
                  </a:lnTo>
                  <a:lnTo>
                    <a:pt x="376560" y="175289"/>
                  </a:lnTo>
                  <a:lnTo>
                    <a:pt x="376641" y="175483"/>
                  </a:lnTo>
                  <a:lnTo>
                    <a:pt x="376722" y="175716"/>
                  </a:lnTo>
                  <a:lnTo>
                    <a:pt x="376815" y="175897"/>
                  </a:lnTo>
                  <a:lnTo>
                    <a:pt x="376896" y="176091"/>
                  </a:lnTo>
                  <a:lnTo>
                    <a:pt x="377024" y="176324"/>
                  </a:lnTo>
                  <a:lnTo>
                    <a:pt x="377106" y="176518"/>
                  </a:lnTo>
                  <a:lnTo>
                    <a:pt x="377187" y="176699"/>
                  </a:lnTo>
                  <a:lnTo>
                    <a:pt x="377268" y="176945"/>
                  </a:lnTo>
                  <a:lnTo>
                    <a:pt x="377361" y="177126"/>
                  </a:lnTo>
                  <a:lnTo>
                    <a:pt x="377477" y="177359"/>
                  </a:lnTo>
                  <a:lnTo>
                    <a:pt x="377570" y="177553"/>
                  </a:lnTo>
                  <a:lnTo>
                    <a:pt x="377652" y="177734"/>
                  </a:lnTo>
                  <a:lnTo>
                    <a:pt x="377733" y="177979"/>
                  </a:lnTo>
                  <a:lnTo>
                    <a:pt x="377814" y="178160"/>
                  </a:lnTo>
                  <a:lnTo>
                    <a:pt x="377942" y="178393"/>
                  </a:lnTo>
                  <a:lnTo>
                    <a:pt x="378035" y="178587"/>
                  </a:lnTo>
                  <a:lnTo>
                    <a:pt x="378116" y="178768"/>
                  </a:lnTo>
                  <a:lnTo>
                    <a:pt x="378198" y="179014"/>
                  </a:lnTo>
                  <a:lnTo>
                    <a:pt x="378279" y="179195"/>
                  </a:lnTo>
                  <a:lnTo>
                    <a:pt x="378407" y="179428"/>
                  </a:lnTo>
                  <a:lnTo>
                    <a:pt x="378488" y="179622"/>
                  </a:lnTo>
                  <a:lnTo>
                    <a:pt x="378581" y="179816"/>
                  </a:lnTo>
                  <a:lnTo>
                    <a:pt x="378662" y="180049"/>
                  </a:lnTo>
                  <a:lnTo>
                    <a:pt x="378744" y="180230"/>
                  </a:lnTo>
                  <a:lnTo>
                    <a:pt x="378871" y="180463"/>
                  </a:lnTo>
                  <a:lnTo>
                    <a:pt x="378953" y="180657"/>
                  </a:lnTo>
                  <a:lnTo>
                    <a:pt x="379046" y="180851"/>
                  </a:lnTo>
                  <a:lnTo>
                    <a:pt x="379127" y="181084"/>
                  </a:lnTo>
                  <a:lnTo>
                    <a:pt x="379255" y="181265"/>
                  </a:lnTo>
                  <a:lnTo>
                    <a:pt x="379336" y="181510"/>
                  </a:lnTo>
                  <a:lnTo>
                    <a:pt x="379417" y="181691"/>
                  </a:lnTo>
                  <a:lnTo>
                    <a:pt x="379499" y="181924"/>
                  </a:lnTo>
                  <a:lnTo>
                    <a:pt x="379592" y="182118"/>
                  </a:lnTo>
                  <a:lnTo>
                    <a:pt x="379719" y="182299"/>
                  </a:lnTo>
                  <a:lnTo>
                    <a:pt x="379801" y="182545"/>
                  </a:lnTo>
                  <a:lnTo>
                    <a:pt x="379882" y="182726"/>
                  </a:lnTo>
                  <a:lnTo>
                    <a:pt x="379963" y="182959"/>
                  </a:lnTo>
                  <a:lnTo>
                    <a:pt x="380056" y="183153"/>
                  </a:lnTo>
                  <a:lnTo>
                    <a:pt x="380172" y="183386"/>
                  </a:lnTo>
                  <a:lnTo>
                    <a:pt x="380265" y="183580"/>
                  </a:lnTo>
                  <a:lnTo>
                    <a:pt x="380347" y="183812"/>
                  </a:lnTo>
                  <a:lnTo>
                    <a:pt x="380428" y="183994"/>
                  </a:lnTo>
                  <a:lnTo>
                    <a:pt x="380521" y="184188"/>
                  </a:lnTo>
                  <a:lnTo>
                    <a:pt x="380637" y="184420"/>
                  </a:lnTo>
                  <a:lnTo>
                    <a:pt x="380730" y="184614"/>
                  </a:lnTo>
                  <a:lnTo>
                    <a:pt x="380811" y="184847"/>
                  </a:lnTo>
                  <a:lnTo>
                    <a:pt x="380893" y="185028"/>
                  </a:lnTo>
                  <a:lnTo>
                    <a:pt x="380974" y="185274"/>
                  </a:lnTo>
                  <a:lnTo>
                    <a:pt x="381102" y="185455"/>
                  </a:lnTo>
                  <a:lnTo>
                    <a:pt x="381183" y="185688"/>
                  </a:lnTo>
                  <a:lnTo>
                    <a:pt x="381276" y="185882"/>
                  </a:lnTo>
                  <a:lnTo>
                    <a:pt x="381357" y="186115"/>
                  </a:lnTo>
                  <a:lnTo>
                    <a:pt x="381439" y="186309"/>
                  </a:lnTo>
                  <a:lnTo>
                    <a:pt x="381566" y="186490"/>
                  </a:lnTo>
                  <a:lnTo>
                    <a:pt x="381648" y="186723"/>
                  </a:lnTo>
                  <a:lnTo>
                    <a:pt x="381741" y="186917"/>
                  </a:lnTo>
                  <a:lnTo>
                    <a:pt x="381822" y="187149"/>
                  </a:lnTo>
                  <a:lnTo>
                    <a:pt x="381903" y="187343"/>
                  </a:lnTo>
                  <a:lnTo>
                    <a:pt x="382031" y="187576"/>
                  </a:lnTo>
                  <a:lnTo>
                    <a:pt x="382112" y="187770"/>
                  </a:lnTo>
                  <a:lnTo>
                    <a:pt x="382194" y="188003"/>
                  </a:lnTo>
                  <a:lnTo>
                    <a:pt x="382287" y="188184"/>
                  </a:lnTo>
                  <a:lnTo>
                    <a:pt x="382368" y="188430"/>
                  </a:lnTo>
                  <a:lnTo>
                    <a:pt x="382496" y="188611"/>
                  </a:lnTo>
                  <a:lnTo>
                    <a:pt x="382577" y="188844"/>
                  </a:lnTo>
                  <a:lnTo>
                    <a:pt x="382658" y="189038"/>
                  </a:lnTo>
                  <a:lnTo>
                    <a:pt x="382751" y="189270"/>
                  </a:lnTo>
                  <a:lnTo>
                    <a:pt x="382833" y="189465"/>
                  </a:lnTo>
                  <a:lnTo>
                    <a:pt x="382960" y="189697"/>
                  </a:lnTo>
                  <a:lnTo>
                    <a:pt x="383042" y="189878"/>
                  </a:lnTo>
                  <a:lnTo>
                    <a:pt x="383123" y="190124"/>
                  </a:lnTo>
                  <a:lnTo>
                    <a:pt x="383204" y="190305"/>
                  </a:lnTo>
                  <a:lnTo>
                    <a:pt x="383297" y="190538"/>
                  </a:lnTo>
                  <a:lnTo>
                    <a:pt x="383425" y="190732"/>
                  </a:lnTo>
                  <a:lnTo>
                    <a:pt x="383506" y="190965"/>
                  </a:lnTo>
                  <a:lnTo>
                    <a:pt x="383588" y="191159"/>
                  </a:lnTo>
                  <a:lnTo>
                    <a:pt x="383669" y="191392"/>
                  </a:lnTo>
                  <a:lnTo>
                    <a:pt x="383762" y="191573"/>
                  </a:lnTo>
                  <a:lnTo>
                    <a:pt x="383878" y="191818"/>
                  </a:lnTo>
                  <a:lnTo>
                    <a:pt x="383971" y="191999"/>
                  </a:lnTo>
                  <a:lnTo>
                    <a:pt x="384052" y="192232"/>
                  </a:lnTo>
                  <a:lnTo>
                    <a:pt x="384134" y="192426"/>
                  </a:lnTo>
                  <a:lnTo>
                    <a:pt x="384215" y="192659"/>
                  </a:lnTo>
                  <a:lnTo>
                    <a:pt x="384343" y="192853"/>
                  </a:lnTo>
                  <a:lnTo>
                    <a:pt x="384436" y="193086"/>
                  </a:lnTo>
                  <a:lnTo>
                    <a:pt x="384517" y="193267"/>
                  </a:lnTo>
                  <a:lnTo>
                    <a:pt x="384598" y="193513"/>
                  </a:lnTo>
                  <a:lnTo>
                    <a:pt x="384680" y="193694"/>
                  </a:lnTo>
                  <a:lnTo>
                    <a:pt x="384808" y="193927"/>
                  </a:lnTo>
                  <a:lnTo>
                    <a:pt x="384889" y="194121"/>
                  </a:lnTo>
                  <a:lnTo>
                    <a:pt x="384982" y="194353"/>
                  </a:lnTo>
                  <a:lnTo>
                    <a:pt x="385063" y="194547"/>
                  </a:lnTo>
                  <a:lnTo>
                    <a:pt x="385144" y="194780"/>
                  </a:lnTo>
                  <a:lnTo>
                    <a:pt x="385272" y="195013"/>
                  </a:lnTo>
                  <a:lnTo>
                    <a:pt x="385354" y="195207"/>
                  </a:lnTo>
                  <a:lnTo>
                    <a:pt x="385446" y="195440"/>
                  </a:lnTo>
                  <a:lnTo>
                    <a:pt x="385528" y="195621"/>
                  </a:lnTo>
                  <a:lnTo>
                    <a:pt x="385609" y="195867"/>
                  </a:lnTo>
                  <a:lnTo>
                    <a:pt x="385737" y="196048"/>
                  </a:lnTo>
                  <a:lnTo>
                    <a:pt x="385818" y="196281"/>
                  </a:lnTo>
                  <a:lnTo>
                    <a:pt x="385900" y="196475"/>
                  </a:lnTo>
                  <a:lnTo>
                    <a:pt x="385992" y="196707"/>
                  </a:lnTo>
                  <a:lnTo>
                    <a:pt x="386074" y="196901"/>
                  </a:lnTo>
                  <a:lnTo>
                    <a:pt x="386202" y="197134"/>
                  </a:lnTo>
                  <a:lnTo>
                    <a:pt x="386283" y="197367"/>
                  </a:lnTo>
                  <a:lnTo>
                    <a:pt x="386364" y="197561"/>
                  </a:lnTo>
                  <a:lnTo>
                    <a:pt x="386457" y="197794"/>
                  </a:lnTo>
                  <a:lnTo>
                    <a:pt x="386538" y="197975"/>
                  </a:lnTo>
                  <a:lnTo>
                    <a:pt x="386666" y="198208"/>
                  </a:lnTo>
                  <a:lnTo>
                    <a:pt x="386748" y="198402"/>
                  </a:lnTo>
                  <a:lnTo>
                    <a:pt x="386829" y="198634"/>
                  </a:lnTo>
                  <a:lnTo>
                    <a:pt x="386910" y="198828"/>
                  </a:lnTo>
                  <a:lnTo>
                    <a:pt x="387003" y="199061"/>
                  </a:lnTo>
                  <a:lnTo>
                    <a:pt x="387131" y="199294"/>
                  </a:lnTo>
                </a:path>
                <a:path w="926465" h="787400">
                  <a:moveTo>
                    <a:pt x="387131" y="199294"/>
                  </a:moveTo>
                  <a:lnTo>
                    <a:pt x="387212" y="199488"/>
                  </a:lnTo>
                  <a:lnTo>
                    <a:pt x="387294" y="199721"/>
                  </a:lnTo>
                  <a:lnTo>
                    <a:pt x="387375" y="199915"/>
                  </a:lnTo>
                  <a:lnTo>
                    <a:pt x="387468" y="200148"/>
                  </a:lnTo>
                  <a:lnTo>
                    <a:pt x="387584" y="200329"/>
                  </a:lnTo>
                  <a:lnTo>
                    <a:pt x="387677" y="200562"/>
                  </a:lnTo>
                  <a:lnTo>
                    <a:pt x="387758" y="200807"/>
                  </a:lnTo>
                  <a:lnTo>
                    <a:pt x="387840" y="200988"/>
                  </a:lnTo>
                  <a:lnTo>
                    <a:pt x="387921" y="201221"/>
                  </a:lnTo>
                  <a:lnTo>
                    <a:pt x="388049" y="201415"/>
                  </a:lnTo>
                  <a:lnTo>
                    <a:pt x="388142" y="201648"/>
                  </a:lnTo>
                  <a:lnTo>
                    <a:pt x="388223" y="201881"/>
                  </a:lnTo>
                  <a:lnTo>
                    <a:pt x="388304" y="202075"/>
                  </a:lnTo>
                  <a:lnTo>
                    <a:pt x="388386" y="202308"/>
                  </a:lnTo>
                  <a:lnTo>
                    <a:pt x="388513" y="202502"/>
                  </a:lnTo>
                  <a:lnTo>
                    <a:pt x="388595" y="202734"/>
                  </a:lnTo>
                  <a:lnTo>
                    <a:pt x="388688" y="202915"/>
                  </a:lnTo>
                  <a:lnTo>
                    <a:pt x="388769" y="203161"/>
                  </a:lnTo>
                  <a:lnTo>
                    <a:pt x="388850" y="203394"/>
                  </a:lnTo>
                  <a:lnTo>
                    <a:pt x="388978" y="203575"/>
                  </a:lnTo>
                  <a:lnTo>
                    <a:pt x="389059" y="203821"/>
                  </a:lnTo>
                  <a:lnTo>
                    <a:pt x="389152" y="204002"/>
                  </a:lnTo>
                  <a:lnTo>
                    <a:pt x="389234" y="204235"/>
                  </a:lnTo>
                  <a:lnTo>
                    <a:pt x="389315" y="204480"/>
                  </a:lnTo>
                  <a:lnTo>
                    <a:pt x="389443" y="204662"/>
                  </a:lnTo>
                  <a:lnTo>
                    <a:pt x="389524" y="204894"/>
                  </a:lnTo>
                  <a:lnTo>
                    <a:pt x="389605" y="205127"/>
                  </a:lnTo>
                  <a:lnTo>
                    <a:pt x="389698" y="205321"/>
                  </a:lnTo>
                  <a:lnTo>
                    <a:pt x="389780" y="205554"/>
                  </a:lnTo>
                  <a:lnTo>
                    <a:pt x="389907" y="205748"/>
                  </a:lnTo>
                  <a:lnTo>
                    <a:pt x="389989" y="205981"/>
                  </a:lnTo>
                  <a:lnTo>
                    <a:pt x="390070" y="206214"/>
                  </a:lnTo>
                  <a:lnTo>
                    <a:pt x="390163" y="206408"/>
                  </a:lnTo>
                  <a:lnTo>
                    <a:pt x="390244" y="206640"/>
                  </a:lnTo>
                  <a:lnTo>
                    <a:pt x="390372" y="206821"/>
                  </a:lnTo>
                  <a:lnTo>
                    <a:pt x="390453" y="207067"/>
                  </a:lnTo>
                  <a:lnTo>
                    <a:pt x="390535" y="207300"/>
                  </a:lnTo>
                  <a:lnTo>
                    <a:pt x="390616" y="207481"/>
                  </a:lnTo>
                  <a:lnTo>
                    <a:pt x="390709" y="207727"/>
                  </a:lnTo>
                  <a:lnTo>
                    <a:pt x="390837" y="207960"/>
                  </a:lnTo>
                  <a:lnTo>
                    <a:pt x="390918" y="208141"/>
                  </a:lnTo>
                  <a:lnTo>
                    <a:pt x="390999" y="208386"/>
                  </a:lnTo>
                  <a:lnTo>
                    <a:pt x="391081" y="208619"/>
                  </a:lnTo>
                  <a:lnTo>
                    <a:pt x="391174" y="208800"/>
                  </a:lnTo>
                  <a:lnTo>
                    <a:pt x="391290" y="209046"/>
                  </a:lnTo>
                  <a:lnTo>
                    <a:pt x="391383" y="209227"/>
                  </a:lnTo>
                  <a:lnTo>
                    <a:pt x="391464" y="209460"/>
                  </a:lnTo>
                  <a:lnTo>
                    <a:pt x="391545" y="209693"/>
                  </a:lnTo>
                  <a:lnTo>
                    <a:pt x="391627" y="209887"/>
                  </a:lnTo>
                  <a:lnTo>
                    <a:pt x="391754" y="210120"/>
                  </a:lnTo>
                  <a:lnTo>
                    <a:pt x="391847" y="210352"/>
                  </a:lnTo>
                  <a:lnTo>
                    <a:pt x="391929" y="210546"/>
                  </a:lnTo>
                  <a:lnTo>
                    <a:pt x="392010" y="210779"/>
                  </a:lnTo>
                  <a:lnTo>
                    <a:pt x="392091" y="211012"/>
                  </a:lnTo>
                  <a:lnTo>
                    <a:pt x="392219" y="211206"/>
                  </a:lnTo>
                  <a:lnTo>
                    <a:pt x="392300" y="211439"/>
                  </a:lnTo>
                  <a:lnTo>
                    <a:pt x="392393" y="211672"/>
                  </a:lnTo>
                  <a:lnTo>
                    <a:pt x="392475" y="211866"/>
                  </a:lnTo>
                  <a:lnTo>
                    <a:pt x="392556" y="212098"/>
                  </a:lnTo>
                  <a:lnTo>
                    <a:pt x="392684" y="212331"/>
                  </a:lnTo>
                  <a:lnTo>
                    <a:pt x="392765" y="212525"/>
                  </a:lnTo>
                  <a:lnTo>
                    <a:pt x="392858" y="212758"/>
                  </a:lnTo>
                  <a:lnTo>
                    <a:pt x="392939" y="212991"/>
                  </a:lnTo>
                  <a:lnTo>
                    <a:pt x="393021" y="213185"/>
                  </a:lnTo>
                  <a:lnTo>
                    <a:pt x="393148" y="213418"/>
                  </a:lnTo>
                  <a:lnTo>
                    <a:pt x="393230" y="213650"/>
                  </a:lnTo>
                  <a:lnTo>
                    <a:pt x="393311" y="213844"/>
                  </a:lnTo>
                  <a:lnTo>
                    <a:pt x="393404" y="214077"/>
                  </a:lnTo>
                  <a:lnTo>
                    <a:pt x="393485" y="214310"/>
                  </a:lnTo>
                  <a:lnTo>
                    <a:pt x="393613" y="214504"/>
                  </a:lnTo>
                  <a:lnTo>
                    <a:pt x="393694" y="214737"/>
                  </a:lnTo>
                  <a:lnTo>
                    <a:pt x="393776" y="214970"/>
                  </a:lnTo>
                  <a:lnTo>
                    <a:pt x="393869" y="215164"/>
                  </a:lnTo>
                  <a:lnTo>
                    <a:pt x="393950" y="215396"/>
                  </a:lnTo>
                  <a:lnTo>
                    <a:pt x="394078" y="215629"/>
                  </a:lnTo>
                  <a:lnTo>
                    <a:pt x="394159" y="215823"/>
                  </a:lnTo>
                  <a:lnTo>
                    <a:pt x="394240" y="216056"/>
                  </a:lnTo>
                  <a:lnTo>
                    <a:pt x="394322" y="216289"/>
                  </a:lnTo>
                  <a:lnTo>
                    <a:pt x="394415" y="216483"/>
                  </a:lnTo>
                  <a:lnTo>
                    <a:pt x="394542" y="216716"/>
                  </a:lnTo>
                  <a:lnTo>
                    <a:pt x="394624" y="216949"/>
                  </a:lnTo>
                  <a:lnTo>
                    <a:pt x="394705" y="217181"/>
                  </a:lnTo>
                  <a:lnTo>
                    <a:pt x="394786" y="217375"/>
                  </a:lnTo>
                  <a:lnTo>
                    <a:pt x="394879" y="217608"/>
                  </a:lnTo>
                  <a:lnTo>
                    <a:pt x="394996" y="217841"/>
                  </a:lnTo>
                  <a:lnTo>
                    <a:pt x="395088" y="218035"/>
                  </a:lnTo>
                  <a:lnTo>
                    <a:pt x="395170" y="218268"/>
                  </a:lnTo>
                  <a:lnTo>
                    <a:pt x="395251" y="218501"/>
                  </a:lnTo>
                  <a:lnTo>
                    <a:pt x="395332" y="218695"/>
                  </a:lnTo>
                  <a:lnTo>
                    <a:pt x="395460" y="218927"/>
                  </a:lnTo>
                  <a:lnTo>
                    <a:pt x="395553" y="219160"/>
                  </a:lnTo>
                  <a:lnTo>
                    <a:pt x="395634" y="219393"/>
                  </a:lnTo>
                  <a:lnTo>
                    <a:pt x="395716" y="219587"/>
                  </a:lnTo>
                  <a:lnTo>
                    <a:pt x="395797" y="219820"/>
                  </a:lnTo>
                  <a:lnTo>
                    <a:pt x="395925" y="220053"/>
                  </a:lnTo>
                  <a:lnTo>
                    <a:pt x="396018" y="220247"/>
                  </a:lnTo>
                  <a:lnTo>
                    <a:pt x="396099" y="220479"/>
                  </a:lnTo>
                  <a:lnTo>
                    <a:pt x="396180" y="220712"/>
                  </a:lnTo>
                  <a:lnTo>
                    <a:pt x="396262" y="220945"/>
                  </a:lnTo>
                  <a:lnTo>
                    <a:pt x="396390" y="221139"/>
                  </a:lnTo>
                  <a:lnTo>
                    <a:pt x="396471" y="221372"/>
                  </a:lnTo>
                  <a:lnTo>
                    <a:pt x="396564" y="221605"/>
                  </a:lnTo>
                  <a:lnTo>
                    <a:pt x="396645" y="221799"/>
                  </a:lnTo>
                  <a:lnTo>
                    <a:pt x="396726" y="222031"/>
                  </a:lnTo>
                  <a:lnTo>
                    <a:pt x="396854" y="222264"/>
                  </a:lnTo>
                  <a:lnTo>
                    <a:pt x="396936" y="222497"/>
                  </a:lnTo>
                  <a:lnTo>
                    <a:pt x="397017" y="222691"/>
                  </a:lnTo>
                  <a:lnTo>
                    <a:pt x="397110" y="222924"/>
                  </a:lnTo>
                  <a:lnTo>
                    <a:pt x="397191" y="223157"/>
                  </a:lnTo>
                  <a:lnTo>
                    <a:pt x="397319" y="223402"/>
                  </a:lnTo>
                  <a:lnTo>
                    <a:pt x="397400" y="223583"/>
                  </a:lnTo>
                  <a:lnTo>
                    <a:pt x="397482" y="223816"/>
                  </a:lnTo>
                  <a:lnTo>
                    <a:pt x="397574" y="224049"/>
                  </a:lnTo>
                  <a:lnTo>
                    <a:pt x="397656" y="224295"/>
                  </a:lnTo>
                  <a:lnTo>
                    <a:pt x="397784" y="224476"/>
                  </a:lnTo>
                  <a:lnTo>
                    <a:pt x="397865" y="224709"/>
                  </a:lnTo>
                  <a:lnTo>
                    <a:pt x="397946" y="224954"/>
                  </a:lnTo>
                  <a:lnTo>
                    <a:pt x="398028" y="225187"/>
                  </a:lnTo>
                  <a:lnTo>
                    <a:pt x="398120" y="225368"/>
                  </a:lnTo>
                  <a:lnTo>
                    <a:pt x="398248" y="225614"/>
                  </a:lnTo>
                  <a:lnTo>
                    <a:pt x="398330" y="225847"/>
                  </a:lnTo>
                  <a:lnTo>
                    <a:pt x="398411" y="226080"/>
                  </a:lnTo>
                  <a:lnTo>
                    <a:pt x="398492" y="226274"/>
                  </a:lnTo>
                  <a:lnTo>
                    <a:pt x="398585" y="226506"/>
                  </a:lnTo>
                  <a:lnTo>
                    <a:pt x="398701" y="226739"/>
                  </a:lnTo>
                  <a:lnTo>
                    <a:pt x="398794" y="226972"/>
                  </a:lnTo>
                  <a:lnTo>
                    <a:pt x="398876" y="227166"/>
                  </a:lnTo>
                  <a:lnTo>
                    <a:pt x="398957" y="227399"/>
                  </a:lnTo>
                  <a:lnTo>
                    <a:pt x="399038" y="227632"/>
                  </a:lnTo>
                  <a:lnTo>
                    <a:pt x="399166" y="227865"/>
                  </a:lnTo>
                  <a:lnTo>
                    <a:pt x="399259" y="228059"/>
                  </a:lnTo>
                  <a:lnTo>
                    <a:pt x="399340" y="228291"/>
                  </a:lnTo>
                  <a:lnTo>
                    <a:pt x="399422" y="228524"/>
                  </a:lnTo>
                  <a:lnTo>
                    <a:pt x="399503" y="228757"/>
                  </a:lnTo>
                  <a:lnTo>
                    <a:pt x="399631" y="228951"/>
                  </a:lnTo>
                  <a:lnTo>
                    <a:pt x="399724" y="229184"/>
                  </a:lnTo>
                  <a:lnTo>
                    <a:pt x="399805" y="229417"/>
                  </a:lnTo>
                  <a:lnTo>
                    <a:pt x="399886" y="229662"/>
                  </a:lnTo>
                  <a:lnTo>
                    <a:pt x="399968" y="229895"/>
                  </a:lnTo>
                  <a:lnTo>
                    <a:pt x="400095" y="230076"/>
                  </a:lnTo>
                  <a:lnTo>
                    <a:pt x="400177" y="230322"/>
                  </a:lnTo>
                  <a:lnTo>
                    <a:pt x="400270" y="230555"/>
                  </a:lnTo>
                  <a:lnTo>
                    <a:pt x="400351" y="230788"/>
                  </a:lnTo>
                  <a:lnTo>
                    <a:pt x="400432" y="230969"/>
                  </a:lnTo>
                  <a:lnTo>
                    <a:pt x="400560" y="231214"/>
                  </a:lnTo>
                  <a:lnTo>
                    <a:pt x="400641" y="231447"/>
                  </a:lnTo>
                  <a:lnTo>
                    <a:pt x="400723" y="231680"/>
                  </a:lnTo>
                  <a:lnTo>
                    <a:pt x="400816" y="231913"/>
                  </a:lnTo>
                  <a:lnTo>
                    <a:pt x="400897" y="232107"/>
                  </a:lnTo>
                  <a:lnTo>
                    <a:pt x="401025" y="232340"/>
                  </a:lnTo>
                  <a:lnTo>
                    <a:pt x="401106" y="232572"/>
                  </a:lnTo>
                  <a:lnTo>
                    <a:pt x="401187" y="232805"/>
                  </a:lnTo>
                  <a:lnTo>
                    <a:pt x="401280" y="233051"/>
                  </a:lnTo>
                  <a:lnTo>
                    <a:pt x="401362" y="233232"/>
                  </a:lnTo>
                  <a:lnTo>
                    <a:pt x="401489" y="233465"/>
                  </a:lnTo>
                  <a:lnTo>
                    <a:pt x="401571" y="233711"/>
                  </a:lnTo>
                  <a:lnTo>
                    <a:pt x="401652" y="233943"/>
                  </a:lnTo>
                  <a:lnTo>
                    <a:pt x="401745" y="234176"/>
                  </a:lnTo>
                  <a:lnTo>
                    <a:pt x="401826" y="234370"/>
                  </a:lnTo>
                  <a:lnTo>
                    <a:pt x="401954" y="234603"/>
                  </a:lnTo>
                  <a:lnTo>
                    <a:pt x="402035" y="234836"/>
                  </a:lnTo>
                  <a:lnTo>
                    <a:pt x="402117" y="235069"/>
                  </a:lnTo>
                  <a:lnTo>
                    <a:pt x="402198" y="235301"/>
                  </a:lnTo>
                  <a:lnTo>
                    <a:pt x="402291" y="235495"/>
                  </a:lnTo>
                  <a:lnTo>
                    <a:pt x="402407" y="235728"/>
                  </a:lnTo>
                  <a:lnTo>
                    <a:pt x="402500" y="235961"/>
                  </a:lnTo>
                  <a:lnTo>
                    <a:pt x="402581" y="236194"/>
                  </a:lnTo>
                  <a:lnTo>
                    <a:pt x="402663" y="236440"/>
                  </a:lnTo>
                  <a:lnTo>
                    <a:pt x="402744" y="236621"/>
                  </a:lnTo>
                  <a:lnTo>
                    <a:pt x="402872" y="236853"/>
                  </a:lnTo>
                  <a:lnTo>
                    <a:pt x="402965" y="237099"/>
                  </a:lnTo>
                  <a:lnTo>
                    <a:pt x="403046" y="237332"/>
                  </a:lnTo>
                  <a:lnTo>
                    <a:pt x="403127" y="237565"/>
                  </a:lnTo>
                  <a:lnTo>
                    <a:pt x="403209" y="237798"/>
                  </a:lnTo>
                  <a:lnTo>
                    <a:pt x="403336" y="237992"/>
                  </a:lnTo>
                  <a:lnTo>
                    <a:pt x="403418" y="238224"/>
                  </a:lnTo>
                  <a:lnTo>
                    <a:pt x="403511" y="238457"/>
                  </a:lnTo>
                  <a:lnTo>
                    <a:pt x="403592" y="238690"/>
                  </a:lnTo>
                  <a:lnTo>
                    <a:pt x="403673" y="238936"/>
                  </a:lnTo>
                  <a:lnTo>
                    <a:pt x="403801" y="239169"/>
                  </a:lnTo>
                  <a:lnTo>
                    <a:pt x="403882" y="239350"/>
                  </a:lnTo>
                  <a:lnTo>
                    <a:pt x="403975" y="239582"/>
                  </a:lnTo>
                  <a:lnTo>
                    <a:pt x="404057" y="239828"/>
                  </a:lnTo>
                  <a:lnTo>
                    <a:pt x="404138" y="240061"/>
                  </a:lnTo>
                  <a:lnTo>
                    <a:pt x="404266" y="240294"/>
                  </a:lnTo>
                  <a:lnTo>
                    <a:pt x="404347" y="240527"/>
                  </a:lnTo>
                  <a:lnTo>
                    <a:pt x="404428" y="240721"/>
                  </a:lnTo>
                  <a:lnTo>
                    <a:pt x="404521" y="240953"/>
                  </a:lnTo>
                  <a:lnTo>
                    <a:pt x="404603" y="241186"/>
                  </a:lnTo>
                  <a:lnTo>
                    <a:pt x="404730" y="241419"/>
                  </a:lnTo>
                  <a:lnTo>
                    <a:pt x="404812" y="241665"/>
                  </a:lnTo>
                  <a:lnTo>
                    <a:pt x="404893" y="241898"/>
                  </a:lnTo>
                  <a:lnTo>
                    <a:pt x="404986" y="242079"/>
                  </a:lnTo>
                  <a:lnTo>
                    <a:pt x="405067" y="242324"/>
                  </a:lnTo>
                  <a:lnTo>
                    <a:pt x="405195" y="242557"/>
                  </a:lnTo>
                  <a:lnTo>
                    <a:pt x="405276" y="242790"/>
                  </a:lnTo>
                  <a:lnTo>
                    <a:pt x="405358" y="243023"/>
                  </a:lnTo>
                  <a:lnTo>
                    <a:pt x="405451" y="243256"/>
                  </a:lnTo>
                  <a:lnTo>
                    <a:pt x="405532" y="243501"/>
                  </a:lnTo>
                </a:path>
                <a:path w="926465" h="787400">
                  <a:moveTo>
                    <a:pt x="405532" y="243501"/>
                  </a:moveTo>
                  <a:lnTo>
                    <a:pt x="405660" y="243682"/>
                  </a:lnTo>
                  <a:lnTo>
                    <a:pt x="405741" y="243915"/>
                  </a:lnTo>
                  <a:lnTo>
                    <a:pt x="405822" y="244148"/>
                  </a:lnTo>
                  <a:lnTo>
                    <a:pt x="405904" y="244394"/>
                  </a:lnTo>
                  <a:lnTo>
                    <a:pt x="405997" y="244627"/>
                  </a:lnTo>
                  <a:lnTo>
                    <a:pt x="406113" y="244859"/>
                  </a:lnTo>
                  <a:lnTo>
                    <a:pt x="406206" y="245092"/>
                  </a:lnTo>
                  <a:lnTo>
                    <a:pt x="406287" y="245286"/>
                  </a:lnTo>
                  <a:lnTo>
                    <a:pt x="406368" y="245519"/>
                  </a:lnTo>
                  <a:lnTo>
                    <a:pt x="406450" y="245752"/>
                  </a:lnTo>
                  <a:lnTo>
                    <a:pt x="406578" y="245985"/>
                  </a:lnTo>
                  <a:lnTo>
                    <a:pt x="406670" y="246230"/>
                  </a:lnTo>
                  <a:lnTo>
                    <a:pt x="406752" y="246463"/>
                  </a:lnTo>
                  <a:lnTo>
                    <a:pt x="406833" y="246696"/>
                  </a:lnTo>
                  <a:lnTo>
                    <a:pt x="406914" y="246929"/>
                  </a:lnTo>
                  <a:lnTo>
                    <a:pt x="407042" y="247123"/>
                  </a:lnTo>
                  <a:lnTo>
                    <a:pt x="407124" y="247356"/>
                  </a:lnTo>
                  <a:lnTo>
                    <a:pt x="407216" y="247588"/>
                  </a:lnTo>
                  <a:lnTo>
                    <a:pt x="407298" y="247821"/>
                  </a:lnTo>
                  <a:lnTo>
                    <a:pt x="407379" y="248067"/>
                  </a:lnTo>
                  <a:lnTo>
                    <a:pt x="407507" y="248300"/>
                  </a:lnTo>
                  <a:lnTo>
                    <a:pt x="407588" y="248532"/>
                  </a:lnTo>
                  <a:lnTo>
                    <a:pt x="407681" y="248765"/>
                  </a:lnTo>
                  <a:lnTo>
                    <a:pt x="407762" y="248998"/>
                  </a:lnTo>
                  <a:lnTo>
                    <a:pt x="407844" y="249192"/>
                  </a:lnTo>
                  <a:lnTo>
                    <a:pt x="407972" y="249425"/>
                  </a:lnTo>
                  <a:lnTo>
                    <a:pt x="408053" y="249658"/>
                  </a:lnTo>
                  <a:lnTo>
                    <a:pt x="408134" y="249903"/>
                  </a:lnTo>
                  <a:lnTo>
                    <a:pt x="408227" y="250136"/>
                  </a:lnTo>
                  <a:lnTo>
                    <a:pt x="408308" y="250369"/>
                  </a:lnTo>
                  <a:lnTo>
                    <a:pt x="408436" y="250602"/>
                  </a:lnTo>
                  <a:lnTo>
                    <a:pt x="408518" y="250835"/>
                  </a:lnTo>
                  <a:lnTo>
                    <a:pt x="408599" y="251067"/>
                  </a:lnTo>
                  <a:lnTo>
                    <a:pt x="408692" y="251261"/>
                  </a:lnTo>
                  <a:lnTo>
                    <a:pt x="408773" y="251494"/>
                  </a:lnTo>
                  <a:lnTo>
                    <a:pt x="408901" y="251727"/>
                  </a:lnTo>
                  <a:lnTo>
                    <a:pt x="408982" y="251973"/>
                  </a:lnTo>
                  <a:lnTo>
                    <a:pt x="409064" y="252206"/>
                  </a:lnTo>
                  <a:lnTo>
                    <a:pt x="409145" y="252438"/>
                  </a:lnTo>
                  <a:lnTo>
                    <a:pt x="409238" y="252671"/>
                  </a:lnTo>
                  <a:lnTo>
                    <a:pt x="409366" y="252904"/>
                  </a:lnTo>
                  <a:lnTo>
                    <a:pt x="409447" y="253150"/>
                  </a:lnTo>
                  <a:lnTo>
                    <a:pt x="409528" y="253383"/>
                  </a:lnTo>
                  <a:lnTo>
                    <a:pt x="409610" y="253564"/>
                  </a:lnTo>
                  <a:lnTo>
                    <a:pt x="409702" y="253809"/>
                  </a:lnTo>
                  <a:lnTo>
                    <a:pt x="409819" y="254042"/>
                  </a:lnTo>
                  <a:lnTo>
                    <a:pt x="409912" y="254275"/>
                  </a:lnTo>
                  <a:lnTo>
                    <a:pt x="409993" y="254508"/>
                  </a:lnTo>
                  <a:lnTo>
                    <a:pt x="410074" y="254741"/>
                  </a:lnTo>
                  <a:lnTo>
                    <a:pt x="410156" y="254986"/>
                  </a:lnTo>
                  <a:lnTo>
                    <a:pt x="410283" y="255219"/>
                  </a:lnTo>
                  <a:lnTo>
                    <a:pt x="410376" y="255452"/>
                  </a:lnTo>
                  <a:lnTo>
                    <a:pt x="410458" y="255685"/>
                  </a:lnTo>
                  <a:lnTo>
                    <a:pt x="410539" y="255918"/>
                  </a:lnTo>
                  <a:lnTo>
                    <a:pt x="410620" y="256163"/>
                  </a:lnTo>
                  <a:lnTo>
                    <a:pt x="410748" y="256344"/>
                  </a:lnTo>
                  <a:lnTo>
                    <a:pt x="410829" y="256577"/>
                  </a:lnTo>
                  <a:lnTo>
                    <a:pt x="410922" y="256810"/>
                  </a:lnTo>
                  <a:lnTo>
                    <a:pt x="411004" y="257056"/>
                  </a:lnTo>
                  <a:lnTo>
                    <a:pt x="411085" y="257289"/>
                  </a:lnTo>
                  <a:lnTo>
                    <a:pt x="411213" y="257521"/>
                  </a:lnTo>
                  <a:lnTo>
                    <a:pt x="411294" y="257754"/>
                  </a:lnTo>
                  <a:lnTo>
                    <a:pt x="411387" y="257987"/>
                  </a:lnTo>
                  <a:lnTo>
                    <a:pt x="411468" y="258233"/>
                  </a:lnTo>
                  <a:lnTo>
                    <a:pt x="411550" y="258466"/>
                  </a:lnTo>
                  <a:lnTo>
                    <a:pt x="411677" y="258698"/>
                  </a:lnTo>
                  <a:lnTo>
                    <a:pt x="411759" y="258931"/>
                  </a:lnTo>
                  <a:lnTo>
                    <a:pt x="411840" y="259164"/>
                  </a:lnTo>
                  <a:lnTo>
                    <a:pt x="411933" y="259410"/>
                  </a:lnTo>
                  <a:lnTo>
                    <a:pt x="412014" y="259642"/>
                  </a:lnTo>
                  <a:lnTo>
                    <a:pt x="412142" y="259824"/>
                  </a:lnTo>
                  <a:lnTo>
                    <a:pt x="412223" y="260069"/>
                  </a:lnTo>
                  <a:lnTo>
                    <a:pt x="412305" y="260302"/>
                  </a:lnTo>
                  <a:lnTo>
                    <a:pt x="412398" y="260535"/>
                  </a:lnTo>
                  <a:lnTo>
                    <a:pt x="412479" y="260768"/>
                  </a:lnTo>
                  <a:lnTo>
                    <a:pt x="412607" y="261001"/>
                  </a:lnTo>
                  <a:lnTo>
                    <a:pt x="412688" y="261246"/>
                  </a:lnTo>
                  <a:lnTo>
                    <a:pt x="412769" y="261479"/>
                  </a:lnTo>
                  <a:lnTo>
                    <a:pt x="412851" y="261712"/>
                  </a:lnTo>
                  <a:lnTo>
                    <a:pt x="412944" y="261945"/>
                  </a:lnTo>
                  <a:lnTo>
                    <a:pt x="413071" y="262177"/>
                  </a:lnTo>
                  <a:lnTo>
                    <a:pt x="413153" y="262423"/>
                  </a:lnTo>
                  <a:lnTo>
                    <a:pt x="413234" y="262656"/>
                  </a:lnTo>
                  <a:lnTo>
                    <a:pt x="413315" y="262889"/>
                  </a:lnTo>
                  <a:lnTo>
                    <a:pt x="413408" y="263122"/>
                  </a:lnTo>
                  <a:lnTo>
                    <a:pt x="413524" y="263354"/>
                  </a:lnTo>
                  <a:lnTo>
                    <a:pt x="413617" y="263600"/>
                  </a:lnTo>
                  <a:lnTo>
                    <a:pt x="413699" y="263833"/>
                  </a:lnTo>
                  <a:lnTo>
                    <a:pt x="413780" y="264066"/>
                  </a:lnTo>
                  <a:lnTo>
                    <a:pt x="413861" y="264299"/>
                  </a:lnTo>
                  <a:lnTo>
                    <a:pt x="413989" y="264531"/>
                  </a:lnTo>
                  <a:lnTo>
                    <a:pt x="414082" y="264725"/>
                  </a:lnTo>
                  <a:lnTo>
                    <a:pt x="414163" y="264958"/>
                  </a:lnTo>
                  <a:lnTo>
                    <a:pt x="414245" y="265191"/>
                  </a:lnTo>
                  <a:lnTo>
                    <a:pt x="414326" y="265424"/>
                  </a:lnTo>
                  <a:lnTo>
                    <a:pt x="414454" y="265670"/>
                  </a:lnTo>
                  <a:lnTo>
                    <a:pt x="414535" y="265902"/>
                  </a:lnTo>
                  <a:lnTo>
                    <a:pt x="414628" y="266135"/>
                  </a:lnTo>
                  <a:lnTo>
                    <a:pt x="414709" y="266368"/>
                  </a:lnTo>
                  <a:lnTo>
                    <a:pt x="414791" y="266601"/>
                  </a:lnTo>
                  <a:lnTo>
                    <a:pt x="414918" y="266847"/>
                  </a:lnTo>
                  <a:lnTo>
                    <a:pt x="415000" y="267079"/>
                  </a:lnTo>
                  <a:lnTo>
                    <a:pt x="415093" y="267312"/>
                  </a:lnTo>
                  <a:lnTo>
                    <a:pt x="415174" y="267545"/>
                  </a:lnTo>
                  <a:lnTo>
                    <a:pt x="415255" y="267778"/>
                  </a:lnTo>
                  <a:lnTo>
                    <a:pt x="415383" y="268023"/>
                  </a:lnTo>
                  <a:lnTo>
                    <a:pt x="415464" y="268256"/>
                  </a:lnTo>
                  <a:lnTo>
                    <a:pt x="415546" y="268489"/>
                  </a:lnTo>
                  <a:lnTo>
                    <a:pt x="415639" y="268722"/>
                  </a:lnTo>
                  <a:lnTo>
                    <a:pt x="415720" y="268955"/>
                  </a:lnTo>
                  <a:lnTo>
                    <a:pt x="415848" y="269200"/>
                  </a:lnTo>
                  <a:lnTo>
                    <a:pt x="415929" y="269433"/>
                  </a:lnTo>
                  <a:lnTo>
                    <a:pt x="416010" y="269666"/>
                  </a:lnTo>
                  <a:lnTo>
                    <a:pt x="416103" y="269899"/>
                  </a:lnTo>
                  <a:lnTo>
                    <a:pt x="416185" y="270132"/>
                  </a:lnTo>
                  <a:lnTo>
                    <a:pt x="416312" y="270377"/>
                  </a:lnTo>
                  <a:lnTo>
                    <a:pt x="416394" y="270610"/>
                  </a:lnTo>
                  <a:lnTo>
                    <a:pt x="416475" y="270843"/>
                  </a:lnTo>
                  <a:lnTo>
                    <a:pt x="416556" y="271076"/>
                  </a:lnTo>
                  <a:lnTo>
                    <a:pt x="416649" y="271309"/>
                  </a:lnTo>
                  <a:lnTo>
                    <a:pt x="416777" y="271554"/>
                  </a:lnTo>
                  <a:lnTo>
                    <a:pt x="416858" y="271787"/>
                  </a:lnTo>
                  <a:lnTo>
                    <a:pt x="416940" y="272020"/>
                  </a:lnTo>
                  <a:lnTo>
                    <a:pt x="417021" y="272253"/>
                  </a:lnTo>
                  <a:lnTo>
                    <a:pt x="417114" y="272486"/>
                  </a:lnTo>
                  <a:lnTo>
                    <a:pt x="417230" y="272731"/>
                  </a:lnTo>
                  <a:lnTo>
                    <a:pt x="417323" y="272964"/>
                  </a:lnTo>
                  <a:lnTo>
                    <a:pt x="417404" y="273197"/>
                  </a:lnTo>
                  <a:lnTo>
                    <a:pt x="417486" y="273430"/>
                  </a:lnTo>
                  <a:lnTo>
                    <a:pt x="417567" y="273663"/>
                  </a:lnTo>
                  <a:lnTo>
                    <a:pt x="417695" y="273908"/>
                  </a:lnTo>
                  <a:lnTo>
                    <a:pt x="417788" y="274141"/>
                  </a:lnTo>
                  <a:lnTo>
                    <a:pt x="417869" y="274374"/>
                  </a:lnTo>
                  <a:lnTo>
                    <a:pt x="417950" y="274607"/>
                  </a:lnTo>
                  <a:lnTo>
                    <a:pt x="418032" y="274840"/>
                  </a:lnTo>
                  <a:lnTo>
                    <a:pt x="418160" y="275085"/>
                  </a:lnTo>
                  <a:lnTo>
                    <a:pt x="418241" y="275318"/>
                  </a:lnTo>
                  <a:lnTo>
                    <a:pt x="418334" y="275551"/>
                  </a:lnTo>
                  <a:lnTo>
                    <a:pt x="418415" y="275784"/>
                  </a:lnTo>
                  <a:lnTo>
                    <a:pt x="418496" y="276016"/>
                  </a:lnTo>
                  <a:lnTo>
                    <a:pt x="418624" y="276262"/>
                  </a:lnTo>
                  <a:lnTo>
                    <a:pt x="418706" y="276495"/>
                  </a:lnTo>
                  <a:lnTo>
                    <a:pt x="418798" y="276728"/>
                  </a:lnTo>
                  <a:lnTo>
                    <a:pt x="418880" y="276961"/>
                  </a:lnTo>
                  <a:lnTo>
                    <a:pt x="418961" y="277193"/>
                  </a:lnTo>
                  <a:lnTo>
                    <a:pt x="419089" y="277439"/>
                  </a:lnTo>
                  <a:lnTo>
                    <a:pt x="419170" y="277672"/>
                  </a:lnTo>
                  <a:lnTo>
                    <a:pt x="419252" y="277905"/>
                  </a:lnTo>
                  <a:lnTo>
                    <a:pt x="419344" y="278138"/>
                  </a:lnTo>
                  <a:lnTo>
                    <a:pt x="419426" y="278370"/>
                  </a:lnTo>
                  <a:lnTo>
                    <a:pt x="419554" y="278603"/>
                  </a:lnTo>
                  <a:lnTo>
                    <a:pt x="419635" y="278849"/>
                  </a:lnTo>
                  <a:lnTo>
                    <a:pt x="419716" y="279082"/>
                  </a:lnTo>
                  <a:lnTo>
                    <a:pt x="419809" y="279315"/>
                  </a:lnTo>
                  <a:lnTo>
                    <a:pt x="419890" y="279547"/>
                  </a:lnTo>
                  <a:lnTo>
                    <a:pt x="420018" y="279780"/>
                  </a:lnTo>
                  <a:lnTo>
                    <a:pt x="420100" y="280026"/>
                  </a:lnTo>
                  <a:lnTo>
                    <a:pt x="420181" y="280259"/>
                  </a:lnTo>
                  <a:lnTo>
                    <a:pt x="420262" y="280492"/>
                  </a:lnTo>
                  <a:lnTo>
                    <a:pt x="420355" y="280724"/>
                  </a:lnTo>
                  <a:lnTo>
                    <a:pt x="420483" y="280957"/>
                  </a:lnTo>
                  <a:lnTo>
                    <a:pt x="420564" y="281203"/>
                  </a:lnTo>
                  <a:lnTo>
                    <a:pt x="420646" y="281474"/>
                  </a:lnTo>
                  <a:lnTo>
                    <a:pt x="420727" y="281720"/>
                  </a:lnTo>
                  <a:lnTo>
                    <a:pt x="420820" y="281953"/>
                  </a:lnTo>
                  <a:lnTo>
                    <a:pt x="420948" y="282186"/>
                  </a:lnTo>
                  <a:lnTo>
                    <a:pt x="421029" y="282419"/>
                  </a:lnTo>
                  <a:lnTo>
                    <a:pt x="421110" y="282651"/>
                  </a:lnTo>
                  <a:lnTo>
                    <a:pt x="421192" y="282897"/>
                  </a:lnTo>
                  <a:lnTo>
                    <a:pt x="421273" y="283130"/>
                  </a:lnTo>
                  <a:lnTo>
                    <a:pt x="421401" y="283363"/>
                  </a:lnTo>
                  <a:lnTo>
                    <a:pt x="421494" y="283596"/>
                  </a:lnTo>
                  <a:lnTo>
                    <a:pt x="421575" y="283828"/>
                  </a:lnTo>
                  <a:lnTo>
                    <a:pt x="421656" y="284074"/>
                  </a:lnTo>
                  <a:lnTo>
                    <a:pt x="421738" y="284307"/>
                  </a:lnTo>
                  <a:lnTo>
                    <a:pt x="421865" y="284540"/>
                  </a:lnTo>
                  <a:lnTo>
                    <a:pt x="421947" y="284773"/>
                  </a:lnTo>
                  <a:lnTo>
                    <a:pt x="422040" y="285005"/>
                  </a:lnTo>
                  <a:lnTo>
                    <a:pt x="422121" y="285251"/>
                  </a:lnTo>
                  <a:lnTo>
                    <a:pt x="422202" y="285484"/>
                  </a:lnTo>
                  <a:lnTo>
                    <a:pt x="422330" y="285717"/>
                  </a:lnTo>
                  <a:lnTo>
                    <a:pt x="422411" y="285950"/>
                  </a:lnTo>
                  <a:lnTo>
                    <a:pt x="422504" y="286182"/>
                  </a:lnTo>
                  <a:lnTo>
                    <a:pt x="422586" y="286428"/>
                  </a:lnTo>
                  <a:lnTo>
                    <a:pt x="422667" y="286700"/>
                  </a:lnTo>
                  <a:lnTo>
                    <a:pt x="422795" y="286945"/>
                  </a:lnTo>
                  <a:lnTo>
                    <a:pt x="422876" y="287178"/>
                  </a:lnTo>
                  <a:lnTo>
                    <a:pt x="422957" y="287411"/>
                  </a:lnTo>
                  <a:lnTo>
                    <a:pt x="423050" y="287644"/>
                  </a:lnTo>
                  <a:lnTo>
                    <a:pt x="423132" y="287877"/>
                  </a:lnTo>
                  <a:lnTo>
                    <a:pt x="423259" y="288122"/>
                  </a:lnTo>
                  <a:lnTo>
                    <a:pt x="423341" y="288355"/>
                  </a:lnTo>
                  <a:lnTo>
                    <a:pt x="423422" y="288588"/>
                  </a:lnTo>
                  <a:lnTo>
                    <a:pt x="423515" y="288821"/>
                  </a:lnTo>
                  <a:lnTo>
                    <a:pt x="423596" y="289054"/>
                  </a:lnTo>
                  <a:lnTo>
                    <a:pt x="423724" y="289299"/>
                  </a:lnTo>
                  <a:lnTo>
                    <a:pt x="423805" y="289532"/>
                  </a:lnTo>
                  <a:lnTo>
                    <a:pt x="423887" y="289765"/>
                  </a:lnTo>
                  <a:lnTo>
                    <a:pt x="423968" y="289998"/>
                  </a:lnTo>
                </a:path>
                <a:path w="926465" h="787400">
                  <a:moveTo>
                    <a:pt x="423968" y="289998"/>
                  </a:moveTo>
                  <a:lnTo>
                    <a:pt x="424061" y="290231"/>
                  </a:lnTo>
                  <a:lnTo>
                    <a:pt x="424189" y="290515"/>
                  </a:lnTo>
                  <a:lnTo>
                    <a:pt x="424270" y="290748"/>
                  </a:lnTo>
                  <a:lnTo>
                    <a:pt x="424351" y="290994"/>
                  </a:lnTo>
                  <a:lnTo>
                    <a:pt x="424433" y="291226"/>
                  </a:lnTo>
                  <a:lnTo>
                    <a:pt x="424526" y="291459"/>
                  </a:lnTo>
                  <a:lnTo>
                    <a:pt x="424653" y="291692"/>
                  </a:lnTo>
                  <a:lnTo>
                    <a:pt x="424735" y="291925"/>
                  </a:lnTo>
                  <a:lnTo>
                    <a:pt x="424816" y="292171"/>
                  </a:lnTo>
                  <a:lnTo>
                    <a:pt x="424897" y="292403"/>
                  </a:lnTo>
                  <a:lnTo>
                    <a:pt x="424979" y="292636"/>
                  </a:lnTo>
                  <a:lnTo>
                    <a:pt x="425106" y="292869"/>
                  </a:lnTo>
                  <a:lnTo>
                    <a:pt x="425199" y="293102"/>
                  </a:lnTo>
                  <a:lnTo>
                    <a:pt x="425281" y="293348"/>
                  </a:lnTo>
                  <a:lnTo>
                    <a:pt x="425362" y="293619"/>
                  </a:lnTo>
                  <a:lnTo>
                    <a:pt x="425443" y="293865"/>
                  </a:lnTo>
                  <a:lnTo>
                    <a:pt x="425571" y="294098"/>
                  </a:lnTo>
                  <a:lnTo>
                    <a:pt x="425652" y="294331"/>
                  </a:lnTo>
                  <a:lnTo>
                    <a:pt x="425745" y="294563"/>
                  </a:lnTo>
                  <a:lnTo>
                    <a:pt x="425827" y="294796"/>
                  </a:lnTo>
                  <a:lnTo>
                    <a:pt x="425908" y="295042"/>
                  </a:lnTo>
                  <a:lnTo>
                    <a:pt x="426036" y="295275"/>
                  </a:lnTo>
                  <a:lnTo>
                    <a:pt x="426117" y="295507"/>
                  </a:lnTo>
                  <a:lnTo>
                    <a:pt x="426210" y="295740"/>
                  </a:lnTo>
                  <a:lnTo>
                    <a:pt x="426291" y="295973"/>
                  </a:lnTo>
                  <a:lnTo>
                    <a:pt x="426373" y="296219"/>
                  </a:lnTo>
                  <a:lnTo>
                    <a:pt x="426500" y="296490"/>
                  </a:lnTo>
                  <a:lnTo>
                    <a:pt x="426582" y="296736"/>
                  </a:lnTo>
                  <a:lnTo>
                    <a:pt x="426675" y="296969"/>
                  </a:lnTo>
                  <a:lnTo>
                    <a:pt x="426756" y="297202"/>
                  </a:lnTo>
                  <a:lnTo>
                    <a:pt x="426837" y="297435"/>
                  </a:lnTo>
                  <a:lnTo>
                    <a:pt x="426965" y="297667"/>
                  </a:lnTo>
                  <a:lnTo>
                    <a:pt x="427046" y="297913"/>
                  </a:lnTo>
                  <a:lnTo>
                    <a:pt x="427128" y="298146"/>
                  </a:lnTo>
                  <a:lnTo>
                    <a:pt x="427221" y="298379"/>
                  </a:lnTo>
                  <a:lnTo>
                    <a:pt x="427302" y="298612"/>
                  </a:lnTo>
                  <a:lnTo>
                    <a:pt x="427430" y="298896"/>
                  </a:lnTo>
                  <a:lnTo>
                    <a:pt x="427511" y="299129"/>
                  </a:lnTo>
                  <a:lnTo>
                    <a:pt x="427592" y="299362"/>
                  </a:lnTo>
                  <a:lnTo>
                    <a:pt x="427674" y="299607"/>
                  </a:lnTo>
                  <a:lnTo>
                    <a:pt x="427767" y="299840"/>
                  </a:lnTo>
                  <a:lnTo>
                    <a:pt x="427894" y="300073"/>
                  </a:lnTo>
                  <a:lnTo>
                    <a:pt x="427976" y="300306"/>
                  </a:lnTo>
                  <a:lnTo>
                    <a:pt x="428057" y="300539"/>
                  </a:lnTo>
                  <a:lnTo>
                    <a:pt x="428138" y="300784"/>
                  </a:lnTo>
                  <a:lnTo>
                    <a:pt x="428231" y="301017"/>
                  </a:lnTo>
                  <a:lnTo>
                    <a:pt x="428348" y="301302"/>
                  </a:lnTo>
                  <a:lnTo>
                    <a:pt x="428440" y="301535"/>
                  </a:lnTo>
                  <a:lnTo>
                    <a:pt x="428522" y="301767"/>
                  </a:lnTo>
                  <a:lnTo>
                    <a:pt x="428603" y="302000"/>
                  </a:lnTo>
                  <a:lnTo>
                    <a:pt x="428684" y="302233"/>
                  </a:lnTo>
                  <a:lnTo>
                    <a:pt x="428812" y="302479"/>
                  </a:lnTo>
                  <a:lnTo>
                    <a:pt x="428905" y="302712"/>
                  </a:lnTo>
                  <a:lnTo>
                    <a:pt x="428986" y="302944"/>
                  </a:lnTo>
                  <a:lnTo>
                    <a:pt x="429068" y="303177"/>
                  </a:lnTo>
                  <a:lnTo>
                    <a:pt x="429149" y="303462"/>
                  </a:lnTo>
                  <a:lnTo>
                    <a:pt x="429277" y="303694"/>
                  </a:lnTo>
                  <a:lnTo>
                    <a:pt x="429358" y="303927"/>
                  </a:lnTo>
                  <a:lnTo>
                    <a:pt x="429451" y="304173"/>
                  </a:lnTo>
                  <a:lnTo>
                    <a:pt x="429532" y="304406"/>
                  </a:lnTo>
                  <a:lnTo>
                    <a:pt x="429614" y="304639"/>
                  </a:lnTo>
                  <a:lnTo>
                    <a:pt x="429742" y="304871"/>
                  </a:lnTo>
                  <a:lnTo>
                    <a:pt x="429823" y="305104"/>
                  </a:lnTo>
                  <a:lnTo>
                    <a:pt x="429916" y="305350"/>
                  </a:lnTo>
                  <a:lnTo>
                    <a:pt x="429997" y="305622"/>
                  </a:lnTo>
                  <a:lnTo>
                    <a:pt x="430078" y="305867"/>
                  </a:lnTo>
                  <a:lnTo>
                    <a:pt x="430206" y="306100"/>
                  </a:lnTo>
                  <a:lnTo>
                    <a:pt x="430288" y="306333"/>
                  </a:lnTo>
                  <a:lnTo>
                    <a:pt x="430380" y="306566"/>
                  </a:lnTo>
                  <a:lnTo>
                    <a:pt x="430462" y="306799"/>
                  </a:lnTo>
                  <a:lnTo>
                    <a:pt x="430543" y="307044"/>
                  </a:lnTo>
                  <a:lnTo>
                    <a:pt x="430671" y="307277"/>
                  </a:lnTo>
                  <a:lnTo>
                    <a:pt x="430752" y="307562"/>
                  </a:lnTo>
                  <a:lnTo>
                    <a:pt x="430834" y="307794"/>
                  </a:lnTo>
                  <a:lnTo>
                    <a:pt x="430926" y="308027"/>
                  </a:lnTo>
                  <a:lnTo>
                    <a:pt x="431008" y="308260"/>
                  </a:lnTo>
                  <a:lnTo>
                    <a:pt x="431136" y="308493"/>
                  </a:lnTo>
                  <a:lnTo>
                    <a:pt x="431217" y="308739"/>
                  </a:lnTo>
                  <a:lnTo>
                    <a:pt x="431298" y="308971"/>
                  </a:lnTo>
                  <a:lnTo>
                    <a:pt x="431379" y="309204"/>
                  </a:lnTo>
                  <a:lnTo>
                    <a:pt x="431472" y="309489"/>
                  </a:lnTo>
                  <a:lnTo>
                    <a:pt x="431600" y="309722"/>
                  </a:lnTo>
                  <a:lnTo>
                    <a:pt x="431682" y="309954"/>
                  </a:lnTo>
                  <a:lnTo>
                    <a:pt x="431763" y="310187"/>
                  </a:lnTo>
                  <a:lnTo>
                    <a:pt x="431844" y="310433"/>
                  </a:lnTo>
                  <a:lnTo>
                    <a:pt x="431937" y="310666"/>
                  </a:lnTo>
                  <a:lnTo>
                    <a:pt x="432053" y="310899"/>
                  </a:lnTo>
                  <a:lnTo>
                    <a:pt x="432146" y="311183"/>
                  </a:lnTo>
                  <a:lnTo>
                    <a:pt x="432228" y="311416"/>
                  </a:lnTo>
                  <a:lnTo>
                    <a:pt x="432309" y="311649"/>
                  </a:lnTo>
                  <a:lnTo>
                    <a:pt x="432402" y="311894"/>
                  </a:lnTo>
                  <a:lnTo>
                    <a:pt x="432518" y="312127"/>
                  </a:lnTo>
                  <a:lnTo>
                    <a:pt x="432611" y="312360"/>
                  </a:lnTo>
                  <a:lnTo>
                    <a:pt x="432692" y="312593"/>
                  </a:lnTo>
                  <a:lnTo>
                    <a:pt x="432774" y="312877"/>
                  </a:lnTo>
                  <a:lnTo>
                    <a:pt x="432855" y="313110"/>
                  </a:lnTo>
                  <a:lnTo>
                    <a:pt x="432983" y="313343"/>
                  </a:lnTo>
                  <a:lnTo>
                    <a:pt x="433064" y="313589"/>
                  </a:lnTo>
                  <a:lnTo>
                    <a:pt x="433157" y="313822"/>
                  </a:lnTo>
                  <a:lnTo>
                    <a:pt x="433238" y="314054"/>
                  </a:lnTo>
                  <a:lnTo>
                    <a:pt x="433320" y="314287"/>
                  </a:lnTo>
                  <a:lnTo>
                    <a:pt x="433447" y="314572"/>
                  </a:lnTo>
                  <a:lnTo>
                    <a:pt x="433529" y="314804"/>
                  </a:lnTo>
                  <a:lnTo>
                    <a:pt x="433622" y="315037"/>
                  </a:lnTo>
                  <a:lnTo>
                    <a:pt x="433703" y="315283"/>
                  </a:lnTo>
                  <a:lnTo>
                    <a:pt x="433784" y="315516"/>
                  </a:lnTo>
                  <a:lnTo>
                    <a:pt x="433912" y="315749"/>
                  </a:lnTo>
                  <a:lnTo>
                    <a:pt x="433993" y="315981"/>
                  </a:lnTo>
                  <a:lnTo>
                    <a:pt x="434075" y="316266"/>
                  </a:lnTo>
                  <a:lnTo>
                    <a:pt x="434168" y="316499"/>
                  </a:lnTo>
                  <a:lnTo>
                    <a:pt x="434249" y="316732"/>
                  </a:lnTo>
                  <a:lnTo>
                    <a:pt x="434377" y="316977"/>
                  </a:lnTo>
                  <a:lnTo>
                    <a:pt x="434458" y="317210"/>
                  </a:lnTo>
                  <a:lnTo>
                    <a:pt x="434539" y="317443"/>
                  </a:lnTo>
                  <a:lnTo>
                    <a:pt x="434632" y="317676"/>
                  </a:lnTo>
                  <a:lnTo>
                    <a:pt x="434714" y="317960"/>
                  </a:lnTo>
                  <a:lnTo>
                    <a:pt x="434841" y="318193"/>
                  </a:lnTo>
                  <a:lnTo>
                    <a:pt x="434923" y="318426"/>
                  </a:lnTo>
                  <a:lnTo>
                    <a:pt x="435004" y="318672"/>
                  </a:lnTo>
                  <a:lnTo>
                    <a:pt x="435085" y="318904"/>
                  </a:lnTo>
                  <a:lnTo>
                    <a:pt x="435178" y="319137"/>
                  </a:lnTo>
                  <a:lnTo>
                    <a:pt x="435306" y="319422"/>
                  </a:lnTo>
                  <a:lnTo>
                    <a:pt x="435387" y="319655"/>
                  </a:lnTo>
                  <a:lnTo>
                    <a:pt x="435469" y="319887"/>
                  </a:lnTo>
                  <a:lnTo>
                    <a:pt x="435550" y="320120"/>
                  </a:lnTo>
                  <a:lnTo>
                    <a:pt x="435643" y="320366"/>
                  </a:lnTo>
                  <a:lnTo>
                    <a:pt x="435759" y="320599"/>
                  </a:lnTo>
                  <a:lnTo>
                    <a:pt x="435852" y="320883"/>
                  </a:lnTo>
                  <a:lnTo>
                    <a:pt x="435933" y="321116"/>
                  </a:lnTo>
                  <a:lnTo>
                    <a:pt x="436015" y="321349"/>
                  </a:lnTo>
                  <a:lnTo>
                    <a:pt x="436108" y="321582"/>
                  </a:lnTo>
                  <a:lnTo>
                    <a:pt x="436224" y="321815"/>
                  </a:lnTo>
                  <a:lnTo>
                    <a:pt x="436317" y="322060"/>
                  </a:lnTo>
                  <a:lnTo>
                    <a:pt x="436398" y="322332"/>
                  </a:lnTo>
                  <a:lnTo>
                    <a:pt x="436479" y="322578"/>
                  </a:lnTo>
                  <a:lnTo>
                    <a:pt x="436561" y="322810"/>
                  </a:lnTo>
                  <a:lnTo>
                    <a:pt x="436688" y="323043"/>
                  </a:lnTo>
                  <a:lnTo>
                    <a:pt x="436770" y="323276"/>
                  </a:lnTo>
                  <a:lnTo>
                    <a:pt x="436863" y="323509"/>
                  </a:lnTo>
                  <a:lnTo>
                    <a:pt x="436944" y="323793"/>
                  </a:lnTo>
                  <a:lnTo>
                    <a:pt x="437025" y="324026"/>
                  </a:lnTo>
                  <a:lnTo>
                    <a:pt x="437153" y="324272"/>
                  </a:lnTo>
                  <a:lnTo>
                    <a:pt x="437234" y="324505"/>
                  </a:lnTo>
                  <a:lnTo>
                    <a:pt x="437327" y="324738"/>
                  </a:lnTo>
                  <a:lnTo>
                    <a:pt x="437409" y="324970"/>
                  </a:lnTo>
                  <a:lnTo>
                    <a:pt x="437490" y="325255"/>
                  </a:lnTo>
                  <a:lnTo>
                    <a:pt x="437618" y="325488"/>
                  </a:lnTo>
                  <a:lnTo>
                    <a:pt x="437699" y="325720"/>
                  </a:lnTo>
                  <a:lnTo>
                    <a:pt x="437780" y="325966"/>
                  </a:lnTo>
                  <a:lnTo>
                    <a:pt x="437873" y="326199"/>
                  </a:lnTo>
                  <a:lnTo>
                    <a:pt x="437955" y="326432"/>
                  </a:lnTo>
                  <a:lnTo>
                    <a:pt x="438082" y="326716"/>
                  </a:lnTo>
                  <a:lnTo>
                    <a:pt x="438164" y="326949"/>
                  </a:lnTo>
                  <a:lnTo>
                    <a:pt x="438245" y="327182"/>
                  </a:lnTo>
                  <a:lnTo>
                    <a:pt x="438338" y="327415"/>
                  </a:lnTo>
                  <a:lnTo>
                    <a:pt x="438419" y="327661"/>
                  </a:lnTo>
                  <a:lnTo>
                    <a:pt x="438547" y="327945"/>
                  </a:lnTo>
                  <a:lnTo>
                    <a:pt x="438628" y="328178"/>
                  </a:lnTo>
                  <a:lnTo>
                    <a:pt x="438710" y="328411"/>
                  </a:lnTo>
                  <a:lnTo>
                    <a:pt x="438791" y="328643"/>
                  </a:lnTo>
                  <a:lnTo>
                    <a:pt x="438884" y="328876"/>
                  </a:lnTo>
                  <a:lnTo>
                    <a:pt x="439012" y="329122"/>
                  </a:lnTo>
                  <a:lnTo>
                    <a:pt x="439093" y="329394"/>
                  </a:lnTo>
                  <a:lnTo>
                    <a:pt x="439174" y="329639"/>
                  </a:lnTo>
                  <a:lnTo>
                    <a:pt x="439256" y="329872"/>
                  </a:lnTo>
                  <a:lnTo>
                    <a:pt x="439349" y="330105"/>
                  </a:lnTo>
                  <a:lnTo>
                    <a:pt x="439465" y="330338"/>
                  </a:lnTo>
                  <a:lnTo>
                    <a:pt x="439558" y="330622"/>
                  </a:lnTo>
                  <a:lnTo>
                    <a:pt x="439639" y="330855"/>
                  </a:lnTo>
                  <a:lnTo>
                    <a:pt x="439720" y="331088"/>
                  </a:lnTo>
                  <a:lnTo>
                    <a:pt x="439802" y="331334"/>
                  </a:lnTo>
                  <a:lnTo>
                    <a:pt x="439929" y="331566"/>
                  </a:lnTo>
                  <a:lnTo>
                    <a:pt x="440022" y="331799"/>
                  </a:lnTo>
                  <a:lnTo>
                    <a:pt x="440104" y="332084"/>
                  </a:lnTo>
                  <a:lnTo>
                    <a:pt x="440185" y="332317"/>
                  </a:lnTo>
                  <a:lnTo>
                    <a:pt x="440266" y="332549"/>
                  </a:lnTo>
                  <a:lnTo>
                    <a:pt x="440394" y="332782"/>
                  </a:lnTo>
                  <a:lnTo>
                    <a:pt x="440475" y="333028"/>
                  </a:lnTo>
                  <a:lnTo>
                    <a:pt x="440568" y="333300"/>
                  </a:lnTo>
                  <a:lnTo>
                    <a:pt x="440650" y="333545"/>
                  </a:lnTo>
                  <a:lnTo>
                    <a:pt x="440731" y="333778"/>
                  </a:lnTo>
                  <a:lnTo>
                    <a:pt x="440859" y="334011"/>
                  </a:lnTo>
                  <a:lnTo>
                    <a:pt x="440940" y="334244"/>
                  </a:lnTo>
                  <a:lnTo>
                    <a:pt x="441033" y="334528"/>
                  </a:lnTo>
                  <a:lnTo>
                    <a:pt x="441114" y="334761"/>
                  </a:lnTo>
                  <a:lnTo>
                    <a:pt x="441196" y="334994"/>
                  </a:lnTo>
                  <a:lnTo>
                    <a:pt x="441324" y="335240"/>
                  </a:lnTo>
                  <a:lnTo>
                    <a:pt x="441405" y="335472"/>
                  </a:lnTo>
                  <a:lnTo>
                    <a:pt x="441486" y="335757"/>
                  </a:lnTo>
                  <a:lnTo>
                    <a:pt x="441579" y="335990"/>
                  </a:lnTo>
                  <a:lnTo>
                    <a:pt x="441660" y="336223"/>
                  </a:lnTo>
                  <a:lnTo>
                    <a:pt x="441788" y="336455"/>
                  </a:lnTo>
                  <a:lnTo>
                    <a:pt x="441870" y="336688"/>
                  </a:lnTo>
                  <a:lnTo>
                    <a:pt x="441951" y="336973"/>
                  </a:lnTo>
                  <a:lnTo>
                    <a:pt x="442044" y="337206"/>
                  </a:lnTo>
                  <a:lnTo>
                    <a:pt x="442125" y="337451"/>
                  </a:lnTo>
                  <a:lnTo>
                    <a:pt x="442253" y="337684"/>
                  </a:lnTo>
                  <a:lnTo>
                    <a:pt x="442334" y="337917"/>
                  </a:lnTo>
                  <a:lnTo>
                    <a:pt x="442416" y="338201"/>
                  </a:lnTo>
                </a:path>
                <a:path w="926465" h="787400">
                  <a:moveTo>
                    <a:pt x="442416" y="338201"/>
                  </a:moveTo>
                  <a:lnTo>
                    <a:pt x="442497" y="338434"/>
                  </a:lnTo>
                  <a:lnTo>
                    <a:pt x="442590" y="338667"/>
                  </a:lnTo>
                  <a:lnTo>
                    <a:pt x="442718" y="338900"/>
                  </a:lnTo>
                  <a:lnTo>
                    <a:pt x="442799" y="339146"/>
                  </a:lnTo>
                  <a:lnTo>
                    <a:pt x="442880" y="339430"/>
                  </a:lnTo>
                  <a:lnTo>
                    <a:pt x="442961" y="339663"/>
                  </a:lnTo>
                  <a:lnTo>
                    <a:pt x="443054" y="339896"/>
                  </a:lnTo>
                  <a:lnTo>
                    <a:pt x="443171" y="340129"/>
                  </a:lnTo>
                  <a:lnTo>
                    <a:pt x="443264" y="340361"/>
                  </a:lnTo>
                  <a:lnTo>
                    <a:pt x="443345" y="340646"/>
                  </a:lnTo>
                  <a:lnTo>
                    <a:pt x="443426" y="340879"/>
                  </a:lnTo>
                  <a:lnTo>
                    <a:pt x="443507" y="341124"/>
                  </a:lnTo>
                  <a:lnTo>
                    <a:pt x="443635" y="341357"/>
                  </a:lnTo>
                  <a:lnTo>
                    <a:pt x="443728" y="341590"/>
                  </a:lnTo>
                  <a:lnTo>
                    <a:pt x="443810" y="341875"/>
                  </a:lnTo>
                  <a:lnTo>
                    <a:pt x="443891" y="342107"/>
                  </a:lnTo>
                  <a:lnTo>
                    <a:pt x="443972" y="342340"/>
                  </a:lnTo>
                  <a:lnTo>
                    <a:pt x="444100" y="342573"/>
                  </a:lnTo>
                  <a:lnTo>
                    <a:pt x="444181" y="342819"/>
                  </a:lnTo>
                  <a:lnTo>
                    <a:pt x="444274" y="343090"/>
                  </a:lnTo>
                  <a:lnTo>
                    <a:pt x="444356" y="343336"/>
                  </a:lnTo>
                  <a:lnTo>
                    <a:pt x="444437" y="343569"/>
                  </a:lnTo>
                  <a:lnTo>
                    <a:pt x="444565" y="343802"/>
                  </a:lnTo>
                  <a:lnTo>
                    <a:pt x="444646" y="344086"/>
                  </a:lnTo>
                  <a:lnTo>
                    <a:pt x="444739" y="344319"/>
                  </a:lnTo>
                  <a:lnTo>
                    <a:pt x="444820" y="344552"/>
                  </a:lnTo>
                  <a:lnTo>
                    <a:pt x="444902" y="344785"/>
                  </a:lnTo>
                  <a:lnTo>
                    <a:pt x="445029" y="345030"/>
                  </a:lnTo>
                  <a:lnTo>
                    <a:pt x="445111" y="345302"/>
                  </a:lnTo>
                  <a:lnTo>
                    <a:pt x="445192" y="345548"/>
                  </a:lnTo>
                  <a:lnTo>
                    <a:pt x="445285" y="345781"/>
                  </a:lnTo>
                  <a:lnTo>
                    <a:pt x="445366" y="346013"/>
                  </a:lnTo>
                  <a:lnTo>
                    <a:pt x="445494" y="346246"/>
                  </a:lnTo>
                  <a:lnTo>
                    <a:pt x="445575" y="346531"/>
                  </a:lnTo>
                  <a:lnTo>
                    <a:pt x="445657" y="346764"/>
                  </a:lnTo>
                  <a:lnTo>
                    <a:pt x="445750" y="346996"/>
                  </a:lnTo>
                  <a:lnTo>
                    <a:pt x="445831" y="347242"/>
                  </a:lnTo>
                  <a:lnTo>
                    <a:pt x="445959" y="347514"/>
                  </a:lnTo>
                  <a:lnTo>
                    <a:pt x="446040" y="347759"/>
                  </a:lnTo>
                  <a:lnTo>
                    <a:pt x="446121" y="347992"/>
                  </a:lnTo>
                  <a:lnTo>
                    <a:pt x="446203" y="348225"/>
                  </a:lnTo>
                  <a:lnTo>
                    <a:pt x="446296" y="348458"/>
                  </a:lnTo>
                  <a:lnTo>
                    <a:pt x="446423" y="348742"/>
                  </a:lnTo>
                  <a:lnTo>
                    <a:pt x="446505" y="348975"/>
                  </a:lnTo>
                  <a:lnTo>
                    <a:pt x="446586" y="349221"/>
                  </a:lnTo>
                  <a:lnTo>
                    <a:pt x="446667" y="349454"/>
                  </a:lnTo>
                  <a:lnTo>
                    <a:pt x="446760" y="349687"/>
                  </a:lnTo>
                  <a:lnTo>
                    <a:pt x="446876" y="349971"/>
                  </a:lnTo>
                  <a:lnTo>
                    <a:pt x="446969" y="350204"/>
                  </a:lnTo>
                  <a:lnTo>
                    <a:pt x="447051" y="350437"/>
                  </a:lnTo>
                  <a:lnTo>
                    <a:pt x="447132" y="350669"/>
                  </a:lnTo>
                  <a:lnTo>
                    <a:pt x="447213" y="350954"/>
                  </a:lnTo>
                  <a:lnTo>
                    <a:pt x="447341" y="351187"/>
                  </a:lnTo>
                  <a:lnTo>
                    <a:pt x="447434" y="351433"/>
                  </a:lnTo>
                  <a:lnTo>
                    <a:pt x="447515" y="351665"/>
                  </a:lnTo>
                  <a:lnTo>
                    <a:pt x="447597" y="351898"/>
                  </a:lnTo>
                  <a:lnTo>
                    <a:pt x="447678" y="352183"/>
                  </a:lnTo>
                  <a:lnTo>
                    <a:pt x="447806" y="352416"/>
                  </a:lnTo>
                  <a:lnTo>
                    <a:pt x="447887" y="352648"/>
                  </a:lnTo>
                  <a:lnTo>
                    <a:pt x="447980" y="352881"/>
                  </a:lnTo>
                  <a:lnTo>
                    <a:pt x="448061" y="353166"/>
                  </a:lnTo>
                  <a:lnTo>
                    <a:pt x="448143" y="353398"/>
                  </a:lnTo>
                  <a:lnTo>
                    <a:pt x="448270" y="353644"/>
                  </a:lnTo>
                  <a:lnTo>
                    <a:pt x="448352" y="353877"/>
                  </a:lnTo>
                  <a:lnTo>
                    <a:pt x="448445" y="354162"/>
                  </a:lnTo>
                  <a:lnTo>
                    <a:pt x="448526" y="354394"/>
                  </a:lnTo>
                  <a:lnTo>
                    <a:pt x="448607" y="354627"/>
                  </a:lnTo>
                  <a:lnTo>
                    <a:pt x="448735" y="354860"/>
                  </a:lnTo>
                  <a:lnTo>
                    <a:pt x="448816" y="355093"/>
                  </a:lnTo>
                  <a:lnTo>
                    <a:pt x="448898" y="355377"/>
                  </a:lnTo>
                  <a:lnTo>
                    <a:pt x="448991" y="355610"/>
                  </a:lnTo>
                  <a:lnTo>
                    <a:pt x="449072" y="355856"/>
                  </a:lnTo>
                  <a:lnTo>
                    <a:pt x="449200" y="356089"/>
                  </a:lnTo>
                  <a:lnTo>
                    <a:pt x="449281" y="356373"/>
                  </a:lnTo>
                  <a:lnTo>
                    <a:pt x="449362" y="356606"/>
                  </a:lnTo>
                  <a:lnTo>
                    <a:pt x="449455" y="356839"/>
                  </a:lnTo>
                  <a:lnTo>
                    <a:pt x="449537" y="357072"/>
                  </a:lnTo>
                  <a:lnTo>
                    <a:pt x="449664" y="357304"/>
                  </a:lnTo>
                  <a:lnTo>
                    <a:pt x="450129" y="358585"/>
                  </a:lnTo>
                  <a:lnTo>
                    <a:pt x="450210" y="358818"/>
                  </a:lnTo>
                  <a:lnTo>
                    <a:pt x="450292" y="359050"/>
                  </a:lnTo>
                  <a:lnTo>
                    <a:pt x="450373" y="359283"/>
                  </a:lnTo>
                  <a:lnTo>
                    <a:pt x="450466" y="359568"/>
                  </a:lnTo>
                  <a:lnTo>
                    <a:pt x="450582" y="359801"/>
                  </a:lnTo>
                  <a:lnTo>
                    <a:pt x="450675" y="360046"/>
                  </a:lnTo>
                  <a:lnTo>
                    <a:pt x="450756" y="360279"/>
                  </a:lnTo>
                  <a:lnTo>
                    <a:pt x="450838" y="360564"/>
                  </a:lnTo>
                  <a:lnTo>
                    <a:pt x="450919" y="360797"/>
                  </a:lnTo>
                  <a:lnTo>
                    <a:pt x="451047" y="361029"/>
                  </a:lnTo>
                  <a:lnTo>
                    <a:pt x="451140" y="361262"/>
                  </a:lnTo>
                  <a:lnTo>
                    <a:pt x="451221" y="361495"/>
                  </a:lnTo>
                  <a:lnTo>
                    <a:pt x="451302" y="361779"/>
                  </a:lnTo>
                  <a:lnTo>
                    <a:pt x="451384" y="362012"/>
                  </a:lnTo>
                  <a:lnTo>
                    <a:pt x="451511" y="362258"/>
                  </a:lnTo>
                  <a:lnTo>
                    <a:pt x="451604" y="362491"/>
                  </a:lnTo>
                  <a:lnTo>
                    <a:pt x="451686" y="362775"/>
                  </a:lnTo>
                  <a:lnTo>
                    <a:pt x="451767" y="363008"/>
                  </a:lnTo>
                  <a:lnTo>
                    <a:pt x="451848" y="363241"/>
                  </a:lnTo>
                  <a:lnTo>
                    <a:pt x="451976" y="363474"/>
                  </a:lnTo>
                  <a:lnTo>
                    <a:pt x="452057" y="363758"/>
                  </a:lnTo>
                  <a:lnTo>
                    <a:pt x="452150" y="363991"/>
                  </a:lnTo>
                  <a:lnTo>
                    <a:pt x="452232" y="364224"/>
                  </a:lnTo>
                  <a:lnTo>
                    <a:pt x="452313" y="364470"/>
                  </a:lnTo>
                  <a:lnTo>
                    <a:pt x="452441" y="364741"/>
                  </a:lnTo>
                  <a:lnTo>
                    <a:pt x="452522" y="364987"/>
                  </a:lnTo>
                  <a:lnTo>
                    <a:pt x="452603" y="365220"/>
                  </a:lnTo>
                  <a:lnTo>
                    <a:pt x="452696" y="365453"/>
                  </a:lnTo>
                  <a:lnTo>
                    <a:pt x="452778" y="365685"/>
                  </a:lnTo>
                  <a:lnTo>
                    <a:pt x="452906" y="365970"/>
                  </a:lnTo>
                  <a:lnTo>
                    <a:pt x="452987" y="366203"/>
                  </a:lnTo>
                  <a:lnTo>
                    <a:pt x="453068" y="366449"/>
                  </a:lnTo>
                  <a:lnTo>
                    <a:pt x="453161" y="366681"/>
                  </a:lnTo>
                  <a:lnTo>
                    <a:pt x="453242" y="366966"/>
                  </a:lnTo>
                  <a:lnTo>
                    <a:pt x="453370" y="367199"/>
                  </a:lnTo>
                  <a:lnTo>
                    <a:pt x="453452" y="367431"/>
                  </a:lnTo>
                  <a:lnTo>
                    <a:pt x="453533" y="367664"/>
                  </a:lnTo>
                  <a:lnTo>
                    <a:pt x="453614" y="367949"/>
                  </a:lnTo>
                  <a:lnTo>
                    <a:pt x="453707" y="368182"/>
                  </a:lnTo>
                  <a:lnTo>
                    <a:pt x="453835" y="368414"/>
                  </a:lnTo>
                  <a:lnTo>
                    <a:pt x="453916" y="368660"/>
                  </a:lnTo>
                  <a:lnTo>
                    <a:pt x="453998" y="368932"/>
                  </a:lnTo>
                  <a:lnTo>
                    <a:pt x="454079" y="369178"/>
                  </a:lnTo>
                  <a:lnTo>
                    <a:pt x="454172" y="369410"/>
                  </a:lnTo>
                  <a:lnTo>
                    <a:pt x="454288" y="369643"/>
                  </a:lnTo>
                  <a:lnTo>
                    <a:pt x="454381" y="369928"/>
                  </a:lnTo>
                  <a:lnTo>
                    <a:pt x="454462" y="370160"/>
                  </a:lnTo>
                  <a:lnTo>
                    <a:pt x="454543" y="370393"/>
                  </a:lnTo>
                  <a:lnTo>
                    <a:pt x="454625" y="370626"/>
                  </a:lnTo>
                  <a:lnTo>
                    <a:pt x="454753" y="370911"/>
                  </a:lnTo>
                  <a:lnTo>
                    <a:pt x="454846" y="371143"/>
                  </a:lnTo>
                  <a:lnTo>
                    <a:pt x="454927" y="371389"/>
                  </a:lnTo>
                  <a:lnTo>
                    <a:pt x="455008" y="371622"/>
                  </a:lnTo>
                  <a:lnTo>
                    <a:pt x="455089" y="371907"/>
                  </a:lnTo>
                  <a:lnTo>
                    <a:pt x="455217" y="372139"/>
                  </a:lnTo>
                  <a:lnTo>
                    <a:pt x="455310" y="372372"/>
                  </a:lnTo>
                  <a:lnTo>
                    <a:pt x="455392" y="372605"/>
                  </a:lnTo>
                  <a:lnTo>
                    <a:pt x="455473" y="372889"/>
                  </a:lnTo>
                  <a:lnTo>
                    <a:pt x="455554" y="373122"/>
                  </a:lnTo>
                  <a:lnTo>
                    <a:pt x="455682" y="373355"/>
                  </a:lnTo>
                  <a:lnTo>
                    <a:pt x="455763" y="373601"/>
                  </a:lnTo>
                  <a:lnTo>
                    <a:pt x="455856" y="373885"/>
                  </a:lnTo>
                  <a:lnTo>
                    <a:pt x="455938" y="374118"/>
                  </a:lnTo>
                  <a:lnTo>
                    <a:pt x="456019" y="374351"/>
                  </a:lnTo>
                  <a:lnTo>
                    <a:pt x="456147" y="374584"/>
                  </a:lnTo>
                  <a:lnTo>
                    <a:pt x="456228" y="374868"/>
                  </a:lnTo>
                  <a:lnTo>
                    <a:pt x="456309" y="375101"/>
                  </a:lnTo>
                  <a:lnTo>
                    <a:pt x="456402" y="375334"/>
                  </a:lnTo>
                  <a:lnTo>
                    <a:pt x="456484" y="375580"/>
                  </a:lnTo>
                  <a:lnTo>
                    <a:pt x="456611" y="375851"/>
                  </a:lnTo>
                  <a:lnTo>
                    <a:pt x="456693" y="376097"/>
                  </a:lnTo>
                  <a:lnTo>
                    <a:pt x="456774" y="376330"/>
                  </a:lnTo>
                  <a:lnTo>
                    <a:pt x="456867" y="376563"/>
                  </a:lnTo>
                  <a:lnTo>
                    <a:pt x="456948" y="376847"/>
                  </a:lnTo>
                  <a:lnTo>
                    <a:pt x="457076" y="377080"/>
                  </a:lnTo>
                  <a:lnTo>
                    <a:pt x="457157" y="377313"/>
                  </a:lnTo>
                  <a:lnTo>
                    <a:pt x="457239" y="377546"/>
                  </a:lnTo>
                  <a:lnTo>
                    <a:pt x="457332" y="377830"/>
                  </a:lnTo>
                  <a:lnTo>
                    <a:pt x="457413" y="378063"/>
                  </a:lnTo>
                  <a:lnTo>
                    <a:pt x="457541" y="378309"/>
                  </a:lnTo>
                  <a:lnTo>
                    <a:pt x="457622" y="378541"/>
                  </a:lnTo>
                  <a:lnTo>
                    <a:pt x="457703" y="378826"/>
                  </a:lnTo>
                  <a:lnTo>
                    <a:pt x="457785" y="379059"/>
                  </a:lnTo>
                  <a:lnTo>
                    <a:pt x="457878" y="379292"/>
                  </a:lnTo>
                  <a:lnTo>
                    <a:pt x="457994" y="379524"/>
                  </a:lnTo>
                  <a:lnTo>
                    <a:pt x="458087" y="379809"/>
                  </a:lnTo>
                  <a:lnTo>
                    <a:pt x="458168" y="380042"/>
                  </a:lnTo>
                  <a:lnTo>
                    <a:pt x="458249" y="380275"/>
                  </a:lnTo>
                  <a:lnTo>
                    <a:pt x="458331" y="380520"/>
                  </a:lnTo>
                  <a:lnTo>
                    <a:pt x="458458" y="380805"/>
                  </a:lnTo>
                  <a:lnTo>
                    <a:pt x="458551" y="381038"/>
                  </a:lnTo>
                  <a:lnTo>
                    <a:pt x="458633" y="381270"/>
                  </a:lnTo>
                  <a:lnTo>
                    <a:pt x="458714" y="381503"/>
                  </a:lnTo>
                  <a:lnTo>
                    <a:pt x="458795" y="381788"/>
                  </a:lnTo>
                  <a:lnTo>
                    <a:pt x="458923" y="382021"/>
                  </a:lnTo>
                  <a:lnTo>
                    <a:pt x="459004" y="382253"/>
                  </a:lnTo>
                  <a:lnTo>
                    <a:pt x="459097" y="382499"/>
                  </a:lnTo>
                  <a:lnTo>
                    <a:pt x="459179" y="382771"/>
                  </a:lnTo>
                  <a:lnTo>
                    <a:pt x="459260" y="383017"/>
                  </a:lnTo>
                  <a:lnTo>
                    <a:pt x="459388" y="383249"/>
                  </a:lnTo>
                  <a:lnTo>
                    <a:pt x="459469" y="383482"/>
                  </a:lnTo>
                  <a:lnTo>
                    <a:pt x="459562" y="383767"/>
                  </a:lnTo>
                  <a:lnTo>
                    <a:pt x="459643" y="383999"/>
                  </a:lnTo>
                  <a:lnTo>
                    <a:pt x="459725" y="384232"/>
                  </a:lnTo>
                  <a:lnTo>
                    <a:pt x="459852" y="384465"/>
                  </a:lnTo>
                  <a:lnTo>
                    <a:pt x="459934" y="384750"/>
                  </a:lnTo>
                  <a:lnTo>
                    <a:pt x="460015" y="384982"/>
                  </a:lnTo>
                  <a:lnTo>
                    <a:pt x="460108" y="385228"/>
                  </a:lnTo>
                  <a:lnTo>
                    <a:pt x="460189" y="385461"/>
                  </a:lnTo>
                  <a:lnTo>
                    <a:pt x="460317" y="385746"/>
                  </a:lnTo>
                  <a:lnTo>
                    <a:pt x="460398" y="385978"/>
                  </a:lnTo>
                  <a:lnTo>
                    <a:pt x="460480" y="386211"/>
                  </a:lnTo>
                  <a:lnTo>
                    <a:pt x="460573" y="386444"/>
                  </a:lnTo>
                  <a:lnTo>
                    <a:pt x="460654" y="386728"/>
                  </a:lnTo>
                  <a:lnTo>
                    <a:pt x="460782" y="386961"/>
                  </a:lnTo>
                  <a:lnTo>
                    <a:pt x="460863" y="387194"/>
                  </a:lnTo>
                </a:path>
                <a:path w="926465" h="787400">
                  <a:moveTo>
                    <a:pt x="460863" y="387194"/>
                  </a:moveTo>
                  <a:lnTo>
                    <a:pt x="460944" y="387440"/>
                  </a:lnTo>
                  <a:lnTo>
                    <a:pt x="461037" y="387711"/>
                  </a:lnTo>
                  <a:lnTo>
                    <a:pt x="461119" y="387957"/>
                  </a:lnTo>
                  <a:lnTo>
                    <a:pt x="461246" y="388190"/>
                  </a:lnTo>
                  <a:lnTo>
                    <a:pt x="461328" y="388423"/>
                  </a:lnTo>
                  <a:lnTo>
                    <a:pt x="461409" y="388707"/>
                  </a:lnTo>
                  <a:lnTo>
                    <a:pt x="461490" y="388940"/>
                  </a:lnTo>
                  <a:lnTo>
                    <a:pt x="461583" y="389173"/>
                  </a:lnTo>
                  <a:lnTo>
                    <a:pt x="461699" y="389419"/>
                  </a:lnTo>
                  <a:lnTo>
                    <a:pt x="461792" y="389690"/>
                  </a:lnTo>
                  <a:lnTo>
                    <a:pt x="461874" y="389936"/>
                  </a:lnTo>
                  <a:lnTo>
                    <a:pt x="461955" y="390169"/>
                  </a:lnTo>
                  <a:lnTo>
                    <a:pt x="462036" y="390402"/>
                  </a:lnTo>
                  <a:lnTo>
                    <a:pt x="462501" y="391669"/>
                  </a:lnTo>
                  <a:lnTo>
                    <a:pt x="462629" y="391902"/>
                  </a:lnTo>
                  <a:lnTo>
                    <a:pt x="462710" y="392148"/>
                  </a:lnTo>
                  <a:lnTo>
                    <a:pt x="462803" y="392381"/>
                  </a:lnTo>
                  <a:lnTo>
                    <a:pt x="462884" y="392665"/>
                  </a:lnTo>
                  <a:lnTo>
                    <a:pt x="462966" y="392898"/>
                  </a:lnTo>
                  <a:lnTo>
                    <a:pt x="463093" y="393131"/>
                  </a:lnTo>
                  <a:lnTo>
                    <a:pt x="463175" y="393363"/>
                  </a:lnTo>
                  <a:lnTo>
                    <a:pt x="463221" y="393596"/>
                  </a:lnTo>
                  <a:lnTo>
                    <a:pt x="463303" y="393842"/>
                  </a:lnTo>
                  <a:lnTo>
                    <a:pt x="463430" y="394075"/>
                  </a:lnTo>
                  <a:lnTo>
                    <a:pt x="463512" y="394308"/>
                  </a:lnTo>
                  <a:lnTo>
                    <a:pt x="463605" y="394592"/>
                  </a:lnTo>
                  <a:lnTo>
                    <a:pt x="463686" y="394825"/>
                  </a:lnTo>
                  <a:lnTo>
                    <a:pt x="463767" y="395058"/>
                  </a:lnTo>
                  <a:lnTo>
                    <a:pt x="463895" y="395291"/>
                  </a:lnTo>
                  <a:lnTo>
                    <a:pt x="463976" y="395575"/>
                  </a:lnTo>
                  <a:lnTo>
                    <a:pt x="464058" y="395808"/>
                  </a:lnTo>
                  <a:lnTo>
                    <a:pt x="464151" y="396054"/>
                  </a:lnTo>
                  <a:lnTo>
                    <a:pt x="464232" y="396286"/>
                  </a:lnTo>
                  <a:lnTo>
                    <a:pt x="464360" y="396571"/>
                  </a:lnTo>
                  <a:lnTo>
                    <a:pt x="464441" y="396804"/>
                  </a:lnTo>
                  <a:lnTo>
                    <a:pt x="464522" y="397037"/>
                  </a:lnTo>
                  <a:lnTo>
                    <a:pt x="464615" y="397269"/>
                  </a:lnTo>
                  <a:lnTo>
                    <a:pt x="464697" y="397554"/>
                  </a:lnTo>
                  <a:lnTo>
                    <a:pt x="464824" y="397787"/>
                  </a:lnTo>
                  <a:lnTo>
                    <a:pt x="464906" y="398033"/>
                  </a:lnTo>
                  <a:lnTo>
                    <a:pt x="464987" y="398265"/>
                  </a:lnTo>
                  <a:lnTo>
                    <a:pt x="465068" y="398550"/>
                  </a:lnTo>
                  <a:lnTo>
                    <a:pt x="465161" y="398783"/>
                  </a:lnTo>
                  <a:lnTo>
                    <a:pt x="465289" y="399015"/>
                  </a:lnTo>
                  <a:lnTo>
                    <a:pt x="465370" y="399248"/>
                  </a:lnTo>
                  <a:lnTo>
                    <a:pt x="465452" y="399533"/>
                  </a:lnTo>
                  <a:lnTo>
                    <a:pt x="465533" y="399766"/>
                  </a:lnTo>
                  <a:lnTo>
                    <a:pt x="465626" y="399998"/>
                  </a:lnTo>
                  <a:lnTo>
                    <a:pt x="465742" y="400244"/>
                  </a:lnTo>
                  <a:lnTo>
                    <a:pt x="465835" y="400516"/>
                  </a:lnTo>
                  <a:lnTo>
                    <a:pt x="465916" y="400762"/>
                  </a:lnTo>
                  <a:lnTo>
                    <a:pt x="465998" y="400994"/>
                  </a:lnTo>
                  <a:lnTo>
                    <a:pt x="466079" y="401227"/>
                  </a:lnTo>
                  <a:lnTo>
                    <a:pt x="466207" y="401512"/>
                  </a:lnTo>
                  <a:lnTo>
                    <a:pt x="466300" y="401744"/>
                  </a:lnTo>
                  <a:lnTo>
                    <a:pt x="466381" y="401977"/>
                  </a:lnTo>
                  <a:lnTo>
                    <a:pt x="466462" y="402210"/>
                  </a:lnTo>
                  <a:lnTo>
                    <a:pt x="466544" y="402495"/>
                  </a:lnTo>
                  <a:lnTo>
                    <a:pt x="466671" y="402727"/>
                  </a:lnTo>
                  <a:lnTo>
                    <a:pt x="466764" y="402973"/>
                  </a:lnTo>
                  <a:lnTo>
                    <a:pt x="466846" y="403206"/>
                  </a:lnTo>
                  <a:lnTo>
                    <a:pt x="466927" y="403491"/>
                  </a:lnTo>
                  <a:lnTo>
                    <a:pt x="467008" y="403723"/>
                  </a:lnTo>
                  <a:lnTo>
                    <a:pt x="467136" y="403956"/>
                  </a:lnTo>
                  <a:lnTo>
                    <a:pt x="467217" y="404189"/>
                  </a:lnTo>
                  <a:lnTo>
                    <a:pt x="467310" y="404473"/>
                  </a:lnTo>
                  <a:lnTo>
                    <a:pt x="467392" y="404706"/>
                  </a:lnTo>
                  <a:lnTo>
                    <a:pt x="467473" y="404939"/>
                  </a:lnTo>
                  <a:lnTo>
                    <a:pt x="467601" y="405185"/>
                  </a:lnTo>
                  <a:lnTo>
                    <a:pt x="467682" y="405469"/>
                  </a:lnTo>
                  <a:lnTo>
                    <a:pt x="467763" y="405702"/>
                  </a:lnTo>
                  <a:lnTo>
                    <a:pt x="467856" y="405935"/>
                  </a:lnTo>
                  <a:lnTo>
                    <a:pt x="467938" y="406168"/>
                  </a:lnTo>
                  <a:lnTo>
                    <a:pt x="468066" y="406452"/>
                  </a:lnTo>
                  <a:lnTo>
                    <a:pt x="468147" y="406685"/>
                  </a:lnTo>
                  <a:lnTo>
                    <a:pt x="468228" y="406918"/>
                  </a:lnTo>
                  <a:lnTo>
                    <a:pt x="468321" y="407164"/>
                  </a:lnTo>
                  <a:lnTo>
                    <a:pt x="468402" y="407435"/>
                  </a:lnTo>
                  <a:lnTo>
                    <a:pt x="468530" y="407681"/>
                  </a:lnTo>
                  <a:lnTo>
                    <a:pt x="468611" y="407914"/>
                  </a:lnTo>
                  <a:lnTo>
                    <a:pt x="468693" y="408147"/>
                  </a:lnTo>
                  <a:lnTo>
                    <a:pt x="468786" y="408431"/>
                  </a:lnTo>
                  <a:lnTo>
                    <a:pt x="468867" y="408664"/>
                  </a:lnTo>
                  <a:lnTo>
                    <a:pt x="468995" y="408897"/>
                  </a:lnTo>
                  <a:lnTo>
                    <a:pt x="469076" y="409130"/>
                  </a:lnTo>
                  <a:lnTo>
                    <a:pt x="469157" y="409414"/>
                  </a:lnTo>
                  <a:lnTo>
                    <a:pt x="469239" y="409647"/>
                  </a:lnTo>
                  <a:lnTo>
                    <a:pt x="469332" y="409893"/>
                  </a:lnTo>
                  <a:lnTo>
                    <a:pt x="469448" y="410125"/>
                  </a:lnTo>
                  <a:lnTo>
                    <a:pt x="469541" y="410410"/>
                  </a:lnTo>
                  <a:lnTo>
                    <a:pt x="469622" y="410643"/>
                  </a:lnTo>
                  <a:lnTo>
                    <a:pt x="469703" y="410876"/>
                  </a:lnTo>
                  <a:lnTo>
                    <a:pt x="469785" y="411108"/>
                  </a:lnTo>
                  <a:lnTo>
                    <a:pt x="470249" y="412389"/>
                  </a:lnTo>
                  <a:lnTo>
                    <a:pt x="470377" y="412622"/>
                  </a:lnTo>
                  <a:lnTo>
                    <a:pt x="470459" y="412854"/>
                  </a:lnTo>
                  <a:lnTo>
                    <a:pt x="470552" y="413087"/>
                  </a:lnTo>
                  <a:lnTo>
                    <a:pt x="470633" y="413372"/>
                  </a:lnTo>
                  <a:lnTo>
                    <a:pt x="470714" y="413605"/>
                  </a:lnTo>
                  <a:lnTo>
                    <a:pt x="470842" y="413837"/>
                  </a:lnTo>
                  <a:lnTo>
                    <a:pt x="470923" y="414083"/>
                  </a:lnTo>
                  <a:lnTo>
                    <a:pt x="471016" y="414355"/>
                  </a:lnTo>
                  <a:lnTo>
                    <a:pt x="471098" y="414601"/>
                  </a:lnTo>
                  <a:lnTo>
                    <a:pt x="471179" y="414833"/>
                  </a:lnTo>
                  <a:lnTo>
                    <a:pt x="471307" y="415066"/>
                  </a:lnTo>
                  <a:lnTo>
                    <a:pt x="471388" y="415351"/>
                  </a:lnTo>
                  <a:lnTo>
                    <a:pt x="471469" y="415583"/>
                  </a:lnTo>
                  <a:lnTo>
                    <a:pt x="471562" y="415816"/>
                  </a:lnTo>
                  <a:lnTo>
                    <a:pt x="471643" y="416049"/>
                  </a:lnTo>
                  <a:lnTo>
                    <a:pt x="471771" y="416334"/>
                  </a:lnTo>
                  <a:lnTo>
                    <a:pt x="471853" y="416566"/>
                  </a:lnTo>
                  <a:lnTo>
                    <a:pt x="471934" y="416812"/>
                  </a:lnTo>
                  <a:lnTo>
                    <a:pt x="472027" y="417045"/>
                  </a:lnTo>
                  <a:lnTo>
                    <a:pt x="472108" y="417330"/>
                  </a:lnTo>
                  <a:lnTo>
                    <a:pt x="472236" y="417562"/>
                  </a:lnTo>
                  <a:lnTo>
                    <a:pt x="472317" y="417795"/>
                  </a:lnTo>
                  <a:lnTo>
                    <a:pt x="472399" y="418028"/>
                  </a:lnTo>
                  <a:lnTo>
                    <a:pt x="472492" y="418312"/>
                  </a:lnTo>
                  <a:lnTo>
                    <a:pt x="472573" y="418545"/>
                  </a:lnTo>
                  <a:lnTo>
                    <a:pt x="472701" y="418778"/>
                  </a:lnTo>
                  <a:lnTo>
                    <a:pt x="472782" y="419024"/>
                  </a:lnTo>
                  <a:lnTo>
                    <a:pt x="472863" y="419295"/>
                  </a:lnTo>
                  <a:lnTo>
                    <a:pt x="472945" y="419541"/>
                  </a:lnTo>
                  <a:lnTo>
                    <a:pt x="473038" y="419774"/>
                  </a:lnTo>
                  <a:lnTo>
                    <a:pt x="473154" y="420007"/>
                  </a:lnTo>
                  <a:lnTo>
                    <a:pt x="473247" y="420291"/>
                  </a:lnTo>
                  <a:lnTo>
                    <a:pt x="473328" y="420524"/>
                  </a:lnTo>
                  <a:lnTo>
                    <a:pt x="473409" y="420757"/>
                  </a:lnTo>
                  <a:lnTo>
                    <a:pt x="473491" y="421003"/>
                  </a:lnTo>
                  <a:lnTo>
                    <a:pt x="473618" y="421274"/>
                  </a:lnTo>
                  <a:lnTo>
                    <a:pt x="473711" y="421520"/>
                  </a:lnTo>
                  <a:lnTo>
                    <a:pt x="473793" y="421753"/>
                  </a:lnTo>
                  <a:lnTo>
                    <a:pt x="473874" y="421986"/>
                  </a:lnTo>
                  <a:lnTo>
                    <a:pt x="473955" y="422218"/>
                  </a:lnTo>
                  <a:lnTo>
                    <a:pt x="474083" y="422503"/>
                  </a:lnTo>
                  <a:lnTo>
                    <a:pt x="474164" y="422736"/>
                  </a:lnTo>
                  <a:lnTo>
                    <a:pt x="474257" y="422969"/>
                  </a:lnTo>
                  <a:lnTo>
                    <a:pt x="474339" y="423214"/>
                  </a:lnTo>
                  <a:lnTo>
                    <a:pt x="474420" y="423486"/>
                  </a:lnTo>
                  <a:lnTo>
                    <a:pt x="474548" y="423732"/>
                  </a:lnTo>
                  <a:lnTo>
                    <a:pt x="474629" y="423964"/>
                  </a:lnTo>
                  <a:lnTo>
                    <a:pt x="474722" y="424197"/>
                  </a:lnTo>
                  <a:lnTo>
                    <a:pt x="474803" y="424482"/>
                  </a:lnTo>
                  <a:lnTo>
                    <a:pt x="474885" y="424715"/>
                  </a:lnTo>
                  <a:lnTo>
                    <a:pt x="475012" y="424947"/>
                  </a:lnTo>
                  <a:lnTo>
                    <a:pt x="475094" y="425180"/>
                  </a:lnTo>
                  <a:lnTo>
                    <a:pt x="475175" y="425465"/>
                  </a:lnTo>
                  <a:lnTo>
                    <a:pt x="475268" y="425698"/>
                  </a:lnTo>
                  <a:lnTo>
                    <a:pt x="475349" y="425943"/>
                  </a:lnTo>
                  <a:lnTo>
                    <a:pt x="475477" y="426176"/>
                  </a:lnTo>
                  <a:lnTo>
                    <a:pt x="475558" y="426409"/>
                  </a:lnTo>
                  <a:lnTo>
                    <a:pt x="475640" y="426693"/>
                  </a:lnTo>
                  <a:lnTo>
                    <a:pt x="475733" y="426926"/>
                  </a:lnTo>
                  <a:lnTo>
                    <a:pt x="475814" y="427159"/>
                  </a:lnTo>
                  <a:lnTo>
                    <a:pt x="475942" y="427392"/>
                  </a:lnTo>
                  <a:lnTo>
                    <a:pt x="476023" y="427676"/>
                  </a:lnTo>
                  <a:lnTo>
                    <a:pt x="476104" y="427909"/>
                  </a:lnTo>
                  <a:lnTo>
                    <a:pt x="476186" y="428155"/>
                  </a:lnTo>
                  <a:lnTo>
                    <a:pt x="476279" y="428388"/>
                  </a:lnTo>
                  <a:lnTo>
                    <a:pt x="476406" y="428672"/>
                  </a:lnTo>
                  <a:lnTo>
                    <a:pt x="476488" y="428905"/>
                  </a:lnTo>
                  <a:lnTo>
                    <a:pt x="476569" y="429138"/>
                  </a:lnTo>
                  <a:lnTo>
                    <a:pt x="476650" y="429371"/>
                  </a:lnTo>
                  <a:lnTo>
                    <a:pt x="476743" y="429655"/>
                  </a:lnTo>
                  <a:lnTo>
                    <a:pt x="476859" y="429888"/>
                  </a:lnTo>
                  <a:lnTo>
                    <a:pt x="476952" y="430134"/>
                  </a:lnTo>
                  <a:lnTo>
                    <a:pt x="477034" y="430367"/>
                  </a:lnTo>
                  <a:lnTo>
                    <a:pt x="477115" y="430599"/>
                  </a:lnTo>
                  <a:lnTo>
                    <a:pt x="477196" y="430884"/>
                  </a:lnTo>
                  <a:lnTo>
                    <a:pt x="477324" y="431117"/>
                  </a:lnTo>
                  <a:lnTo>
                    <a:pt x="477417" y="431350"/>
                  </a:lnTo>
                  <a:lnTo>
                    <a:pt x="477498" y="431582"/>
                  </a:lnTo>
                  <a:lnTo>
                    <a:pt x="477580" y="431867"/>
                  </a:lnTo>
                  <a:lnTo>
                    <a:pt x="477661" y="432100"/>
                  </a:lnTo>
                  <a:lnTo>
                    <a:pt x="477789" y="432345"/>
                  </a:lnTo>
                  <a:lnTo>
                    <a:pt x="477870" y="432578"/>
                  </a:lnTo>
                  <a:lnTo>
                    <a:pt x="477963" y="432811"/>
                  </a:lnTo>
                  <a:lnTo>
                    <a:pt x="478044" y="433096"/>
                  </a:lnTo>
                  <a:lnTo>
                    <a:pt x="478126" y="433328"/>
                  </a:lnTo>
                  <a:lnTo>
                    <a:pt x="478253" y="433561"/>
                  </a:lnTo>
                  <a:lnTo>
                    <a:pt x="478335" y="433794"/>
                  </a:lnTo>
                  <a:lnTo>
                    <a:pt x="478428" y="434079"/>
                  </a:lnTo>
                  <a:lnTo>
                    <a:pt x="478509" y="434311"/>
                  </a:lnTo>
                  <a:lnTo>
                    <a:pt x="478590" y="434557"/>
                  </a:lnTo>
                  <a:lnTo>
                    <a:pt x="478718" y="434790"/>
                  </a:lnTo>
                  <a:lnTo>
                    <a:pt x="478799" y="435074"/>
                  </a:lnTo>
                  <a:lnTo>
                    <a:pt x="478881" y="435307"/>
                  </a:lnTo>
                  <a:lnTo>
                    <a:pt x="478974" y="435540"/>
                  </a:lnTo>
                  <a:lnTo>
                    <a:pt x="479055" y="435773"/>
                  </a:lnTo>
                  <a:lnTo>
                    <a:pt x="479183" y="436006"/>
                  </a:lnTo>
                  <a:lnTo>
                    <a:pt x="479264" y="436290"/>
                  </a:lnTo>
                </a:path>
                <a:path w="926465" h="787400">
                  <a:moveTo>
                    <a:pt x="479264" y="436290"/>
                  </a:moveTo>
                  <a:lnTo>
                    <a:pt x="479345" y="436523"/>
                  </a:lnTo>
                  <a:lnTo>
                    <a:pt x="479438" y="436769"/>
                  </a:lnTo>
                  <a:lnTo>
                    <a:pt x="479520" y="437002"/>
                  </a:lnTo>
                  <a:lnTo>
                    <a:pt x="479647" y="437286"/>
                  </a:lnTo>
                  <a:lnTo>
                    <a:pt x="479729" y="437519"/>
                  </a:lnTo>
                  <a:lnTo>
                    <a:pt x="479810" y="437752"/>
                  </a:lnTo>
                  <a:lnTo>
                    <a:pt x="479891" y="437985"/>
                  </a:lnTo>
                  <a:lnTo>
                    <a:pt x="479984" y="438230"/>
                  </a:lnTo>
                  <a:lnTo>
                    <a:pt x="480112" y="438502"/>
                  </a:lnTo>
                  <a:lnTo>
                    <a:pt x="480193" y="438748"/>
                  </a:lnTo>
                  <a:lnTo>
                    <a:pt x="480275" y="438980"/>
                  </a:lnTo>
                  <a:lnTo>
                    <a:pt x="480356" y="439213"/>
                  </a:lnTo>
                  <a:lnTo>
                    <a:pt x="480449" y="439446"/>
                  </a:lnTo>
                  <a:lnTo>
                    <a:pt x="480565" y="439731"/>
                  </a:lnTo>
                  <a:lnTo>
                    <a:pt x="480658" y="439963"/>
                  </a:lnTo>
                  <a:lnTo>
                    <a:pt x="480739" y="440196"/>
                  </a:lnTo>
                  <a:lnTo>
                    <a:pt x="480821" y="440442"/>
                  </a:lnTo>
                  <a:lnTo>
                    <a:pt x="480902" y="440714"/>
                  </a:lnTo>
                  <a:lnTo>
                    <a:pt x="481030" y="440959"/>
                  </a:lnTo>
                  <a:lnTo>
                    <a:pt x="481123" y="441192"/>
                  </a:lnTo>
                  <a:lnTo>
                    <a:pt x="481204" y="441425"/>
                  </a:lnTo>
                  <a:lnTo>
                    <a:pt x="481285" y="441658"/>
                  </a:lnTo>
                  <a:lnTo>
                    <a:pt x="481367" y="441942"/>
                  </a:lnTo>
                  <a:lnTo>
                    <a:pt x="481495" y="442175"/>
                  </a:lnTo>
                  <a:lnTo>
                    <a:pt x="481576" y="442408"/>
                  </a:lnTo>
                  <a:lnTo>
                    <a:pt x="481669" y="442654"/>
                  </a:lnTo>
                  <a:lnTo>
                    <a:pt x="481750" y="442886"/>
                  </a:lnTo>
                  <a:lnTo>
                    <a:pt x="481831" y="443171"/>
                  </a:lnTo>
                  <a:lnTo>
                    <a:pt x="481959" y="443404"/>
                  </a:lnTo>
                  <a:lnTo>
                    <a:pt x="482041" y="443637"/>
                  </a:lnTo>
                  <a:lnTo>
                    <a:pt x="482134" y="443869"/>
                  </a:lnTo>
                  <a:lnTo>
                    <a:pt x="482215" y="444154"/>
                  </a:lnTo>
                  <a:lnTo>
                    <a:pt x="482296" y="444387"/>
                  </a:lnTo>
                  <a:lnTo>
                    <a:pt x="482424" y="444620"/>
                  </a:lnTo>
                  <a:lnTo>
                    <a:pt x="482505" y="444865"/>
                  </a:lnTo>
                  <a:lnTo>
                    <a:pt x="482587" y="445098"/>
                  </a:lnTo>
                  <a:lnTo>
                    <a:pt x="482679" y="445383"/>
                  </a:lnTo>
                  <a:lnTo>
                    <a:pt x="482761" y="445615"/>
                  </a:lnTo>
                  <a:lnTo>
                    <a:pt x="482889" y="445848"/>
                  </a:lnTo>
                  <a:lnTo>
                    <a:pt x="482970" y="446081"/>
                  </a:lnTo>
                  <a:lnTo>
                    <a:pt x="483051" y="446314"/>
                  </a:lnTo>
                  <a:lnTo>
                    <a:pt x="483144" y="446598"/>
                  </a:lnTo>
                  <a:lnTo>
                    <a:pt x="483225" y="446844"/>
                  </a:lnTo>
                  <a:lnTo>
                    <a:pt x="483353" y="447077"/>
                  </a:lnTo>
                  <a:lnTo>
                    <a:pt x="483435" y="447310"/>
                  </a:lnTo>
                  <a:lnTo>
                    <a:pt x="483516" y="447543"/>
                  </a:lnTo>
                  <a:lnTo>
                    <a:pt x="483597" y="447827"/>
                  </a:lnTo>
                  <a:lnTo>
                    <a:pt x="483690" y="448060"/>
                  </a:lnTo>
                  <a:lnTo>
                    <a:pt x="483818" y="448293"/>
                  </a:lnTo>
                  <a:lnTo>
                    <a:pt x="483899" y="448538"/>
                  </a:lnTo>
                  <a:lnTo>
                    <a:pt x="483981" y="448771"/>
                  </a:lnTo>
                  <a:lnTo>
                    <a:pt x="484062" y="449056"/>
                  </a:lnTo>
                  <a:lnTo>
                    <a:pt x="484155" y="449289"/>
                  </a:lnTo>
                  <a:lnTo>
                    <a:pt x="484271" y="449521"/>
                  </a:lnTo>
                  <a:lnTo>
                    <a:pt x="484364" y="449754"/>
                  </a:lnTo>
                  <a:lnTo>
                    <a:pt x="484445" y="449987"/>
                  </a:lnTo>
                  <a:lnTo>
                    <a:pt x="484527" y="450272"/>
                  </a:lnTo>
                  <a:lnTo>
                    <a:pt x="484608" y="450504"/>
                  </a:lnTo>
                  <a:lnTo>
                    <a:pt x="484736" y="450750"/>
                  </a:lnTo>
                  <a:lnTo>
                    <a:pt x="484829" y="450983"/>
                  </a:lnTo>
                  <a:lnTo>
                    <a:pt x="484910" y="451216"/>
                  </a:lnTo>
                  <a:lnTo>
                    <a:pt x="484991" y="451500"/>
                  </a:lnTo>
                  <a:lnTo>
                    <a:pt x="485073" y="451733"/>
                  </a:lnTo>
                  <a:lnTo>
                    <a:pt x="485200" y="451966"/>
                  </a:lnTo>
                  <a:lnTo>
                    <a:pt x="485282" y="452199"/>
                  </a:lnTo>
                  <a:lnTo>
                    <a:pt x="485375" y="452444"/>
                  </a:lnTo>
                  <a:lnTo>
                    <a:pt x="485456" y="452716"/>
                  </a:lnTo>
                  <a:lnTo>
                    <a:pt x="485537" y="452962"/>
                  </a:lnTo>
                  <a:lnTo>
                    <a:pt x="485665" y="453195"/>
                  </a:lnTo>
                  <a:lnTo>
                    <a:pt x="485746" y="453427"/>
                  </a:lnTo>
                  <a:lnTo>
                    <a:pt x="485839" y="453660"/>
                  </a:lnTo>
                  <a:lnTo>
                    <a:pt x="485921" y="453945"/>
                  </a:lnTo>
                  <a:lnTo>
                    <a:pt x="486002" y="454177"/>
                  </a:lnTo>
                  <a:lnTo>
                    <a:pt x="486130" y="454410"/>
                  </a:lnTo>
                  <a:lnTo>
                    <a:pt x="486211" y="454656"/>
                  </a:lnTo>
                  <a:lnTo>
                    <a:pt x="486292" y="454889"/>
                  </a:lnTo>
                  <a:lnTo>
                    <a:pt x="486385" y="455173"/>
                  </a:lnTo>
                  <a:lnTo>
                    <a:pt x="486467" y="455406"/>
                  </a:lnTo>
                  <a:lnTo>
                    <a:pt x="486594" y="455639"/>
                  </a:lnTo>
                  <a:lnTo>
                    <a:pt x="486676" y="455872"/>
                  </a:lnTo>
                  <a:lnTo>
                    <a:pt x="486757" y="456105"/>
                  </a:lnTo>
                  <a:lnTo>
                    <a:pt x="486850" y="456350"/>
                  </a:lnTo>
                  <a:lnTo>
                    <a:pt x="486931" y="456622"/>
                  </a:lnTo>
                  <a:lnTo>
                    <a:pt x="487059" y="456868"/>
                  </a:lnTo>
                  <a:lnTo>
                    <a:pt x="487140" y="457100"/>
                  </a:lnTo>
                  <a:lnTo>
                    <a:pt x="487222" y="457333"/>
                  </a:lnTo>
                  <a:lnTo>
                    <a:pt x="487303" y="457566"/>
                  </a:lnTo>
                  <a:lnTo>
                    <a:pt x="487396" y="457851"/>
                  </a:lnTo>
                  <a:lnTo>
                    <a:pt x="487524" y="458083"/>
                  </a:lnTo>
                  <a:lnTo>
                    <a:pt x="487605" y="458329"/>
                  </a:lnTo>
                  <a:lnTo>
                    <a:pt x="487686" y="458562"/>
                  </a:lnTo>
                  <a:lnTo>
                    <a:pt x="487768" y="458795"/>
                  </a:lnTo>
                  <a:lnTo>
                    <a:pt x="487861" y="459028"/>
                  </a:lnTo>
                  <a:lnTo>
                    <a:pt x="487977" y="459312"/>
                  </a:lnTo>
                  <a:lnTo>
                    <a:pt x="488070" y="459545"/>
                  </a:lnTo>
                  <a:lnTo>
                    <a:pt x="488151" y="459778"/>
                  </a:lnTo>
                  <a:lnTo>
                    <a:pt x="488232" y="460023"/>
                  </a:lnTo>
                  <a:lnTo>
                    <a:pt x="488314" y="460256"/>
                  </a:lnTo>
                  <a:lnTo>
                    <a:pt x="488441" y="460541"/>
                  </a:lnTo>
                  <a:lnTo>
                    <a:pt x="488534" y="460774"/>
                  </a:lnTo>
                  <a:lnTo>
                    <a:pt x="488616" y="461006"/>
                  </a:lnTo>
                  <a:lnTo>
                    <a:pt x="488697" y="461239"/>
                  </a:lnTo>
                  <a:lnTo>
                    <a:pt x="488778" y="461472"/>
                  </a:lnTo>
                  <a:lnTo>
                    <a:pt x="488906" y="461718"/>
                  </a:lnTo>
                  <a:lnTo>
                    <a:pt x="488987" y="461989"/>
                  </a:lnTo>
                  <a:lnTo>
                    <a:pt x="489080" y="462235"/>
                  </a:lnTo>
                  <a:lnTo>
                    <a:pt x="489162" y="462468"/>
                  </a:lnTo>
                  <a:lnTo>
                    <a:pt x="489243" y="462701"/>
                  </a:lnTo>
                  <a:lnTo>
                    <a:pt x="489371" y="462934"/>
                  </a:lnTo>
                  <a:lnTo>
                    <a:pt x="489452" y="463166"/>
                  </a:lnTo>
                  <a:lnTo>
                    <a:pt x="489545" y="463451"/>
                  </a:lnTo>
                  <a:lnTo>
                    <a:pt x="489626" y="463684"/>
                  </a:lnTo>
                  <a:lnTo>
                    <a:pt x="489708" y="463929"/>
                  </a:lnTo>
                  <a:lnTo>
                    <a:pt x="489835" y="464162"/>
                  </a:lnTo>
                  <a:lnTo>
                    <a:pt x="489917" y="464395"/>
                  </a:lnTo>
                  <a:lnTo>
                    <a:pt x="489998" y="464628"/>
                  </a:lnTo>
                  <a:lnTo>
                    <a:pt x="490091" y="464912"/>
                  </a:lnTo>
                  <a:lnTo>
                    <a:pt x="490172" y="465145"/>
                  </a:lnTo>
                  <a:lnTo>
                    <a:pt x="490300" y="465378"/>
                  </a:lnTo>
                  <a:lnTo>
                    <a:pt x="490381" y="465624"/>
                  </a:lnTo>
                  <a:lnTo>
                    <a:pt x="490463" y="465857"/>
                  </a:lnTo>
                  <a:lnTo>
                    <a:pt x="490556" y="466089"/>
                  </a:lnTo>
                  <a:lnTo>
                    <a:pt x="490637" y="466374"/>
                  </a:lnTo>
                  <a:lnTo>
                    <a:pt x="490765" y="466607"/>
                  </a:lnTo>
                  <a:lnTo>
                    <a:pt x="490846" y="466840"/>
                  </a:lnTo>
                  <a:lnTo>
                    <a:pt x="490927" y="467072"/>
                  </a:lnTo>
                  <a:lnTo>
                    <a:pt x="491009" y="467318"/>
                  </a:lnTo>
                  <a:lnTo>
                    <a:pt x="491102" y="467551"/>
                  </a:lnTo>
                  <a:lnTo>
                    <a:pt x="491229" y="467835"/>
                  </a:lnTo>
                  <a:lnTo>
                    <a:pt x="491311" y="468068"/>
                  </a:lnTo>
                  <a:lnTo>
                    <a:pt x="491392" y="468301"/>
                  </a:lnTo>
                  <a:lnTo>
                    <a:pt x="491473" y="468534"/>
                  </a:lnTo>
                  <a:lnTo>
                    <a:pt x="491566" y="468767"/>
                  </a:lnTo>
                  <a:lnTo>
                    <a:pt x="491694" y="469012"/>
                  </a:lnTo>
                  <a:lnTo>
                    <a:pt x="491775" y="469284"/>
                  </a:lnTo>
                  <a:lnTo>
                    <a:pt x="491857" y="469530"/>
                  </a:lnTo>
                  <a:lnTo>
                    <a:pt x="491938" y="469763"/>
                  </a:lnTo>
                  <a:lnTo>
                    <a:pt x="492019" y="469995"/>
                  </a:lnTo>
                  <a:lnTo>
                    <a:pt x="492147" y="470228"/>
                  </a:lnTo>
                  <a:lnTo>
                    <a:pt x="492240" y="470461"/>
                  </a:lnTo>
                  <a:lnTo>
                    <a:pt x="492321" y="470707"/>
                  </a:lnTo>
                  <a:lnTo>
                    <a:pt x="492403" y="470978"/>
                  </a:lnTo>
                  <a:lnTo>
                    <a:pt x="492484" y="471224"/>
                  </a:lnTo>
                  <a:lnTo>
                    <a:pt x="492612" y="471457"/>
                  </a:lnTo>
                  <a:lnTo>
                    <a:pt x="492693" y="471690"/>
                  </a:lnTo>
                  <a:lnTo>
                    <a:pt x="492786" y="471922"/>
                  </a:lnTo>
                  <a:lnTo>
                    <a:pt x="492867" y="472155"/>
                  </a:lnTo>
                  <a:lnTo>
                    <a:pt x="492949" y="472401"/>
                  </a:lnTo>
                  <a:lnTo>
                    <a:pt x="493077" y="472686"/>
                  </a:lnTo>
                  <a:lnTo>
                    <a:pt x="493158" y="472918"/>
                  </a:lnTo>
                  <a:lnTo>
                    <a:pt x="493251" y="473151"/>
                  </a:lnTo>
                  <a:lnTo>
                    <a:pt x="493332" y="473384"/>
                  </a:lnTo>
                  <a:lnTo>
                    <a:pt x="493413" y="473617"/>
                  </a:lnTo>
                  <a:lnTo>
                    <a:pt x="493541" y="473850"/>
                  </a:lnTo>
                  <a:lnTo>
                    <a:pt x="493623" y="474095"/>
                  </a:lnTo>
                  <a:lnTo>
                    <a:pt x="493716" y="474380"/>
                  </a:lnTo>
                  <a:lnTo>
                    <a:pt x="493797" y="474613"/>
                  </a:lnTo>
                  <a:lnTo>
                    <a:pt x="493878" y="474845"/>
                  </a:lnTo>
                  <a:lnTo>
                    <a:pt x="494006" y="475078"/>
                  </a:lnTo>
                  <a:lnTo>
                    <a:pt x="494087" y="475311"/>
                  </a:lnTo>
                  <a:lnTo>
                    <a:pt x="494169" y="475557"/>
                  </a:lnTo>
                  <a:lnTo>
                    <a:pt x="494261" y="475790"/>
                  </a:lnTo>
                  <a:lnTo>
                    <a:pt x="494343" y="476074"/>
                  </a:lnTo>
                  <a:lnTo>
                    <a:pt x="494471" y="476307"/>
                  </a:lnTo>
                  <a:lnTo>
                    <a:pt x="494552" y="476540"/>
                  </a:lnTo>
                  <a:lnTo>
                    <a:pt x="494633" y="476773"/>
                  </a:lnTo>
                  <a:lnTo>
                    <a:pt x="494715" y="477005"/>
                  </a:lnTo>
                  <a:lnTo>
                    <a:pt x="494807" y="477251"/>
                  </a:lnTo>
                  <a:lnTo>
                    <a:pt x="494935" y="477484"/>
                  </a:lnTo>
                  <a:lnTo>
                    <a:pt x="495017" y="477768"/>
                  </a:lnTo>
                  <a:lnTo>
                    <a:pt x="495098" y="478001"/>
                  </a:lnTo>
                  <a:lnTo>
                    <a:pt x="495179" y="478234"/>
                  </a:lnTo>
                  <a:lnTo>
                    <a:pt x="495272" y="478467"/>
                  </a:lnTo>
                  <a:lnTo>
                    <a:pt x="495388" y="478700"/>
                  </a:lnTo>
                  <a:lnTo>
                    <a:pt x="495481" y="478945"/>
                  </a:lnTo>
                  <a:lnTo>
                    <a:pt x="495563" y="479178"/>
                  </a:lnTo>
                  <a:lnTo>
                    <a:pt x="495644" y="479411"/>
                  </a:lnTo>
                  <a:lnTo>
                    <a:pt x="495725" y="479696"/>
                  </a:lnTo>
                  <a:lnTo>
                    <a:pt x="495853" y="479928"/>
                  </a:lnTo>
                  <a:lnTo>
                    <a:pt x="495946" y="480161"/>
                  </a:lnTo>
                  <a:lnTo>
                    <a:pt x="496027" y="480394"/>
                  </a:lnTo>
                  <a:lnTo>
                    <a:pt x="496109" y="480640"/>
                  </a:lnTo>
                  <a:lnTo>
                    <a:pt x="496190" y="480873"/>
                  </a:lnTo>
                  <a:lnTo>
                    <a:pt x="496318" y="481105"/>
                  </a:lnTo>
                  <a:lnTo>
                    <a:pt x="496399" y="481338"/>
                  </a:lnTo>
                  <a:lnTo>
                    <a:pt x="496492" y="481623"/>
                  </a:lnTo>
                  <a:lnTo>
                    <a:pt x="496573" y="481855"/>
                  </a:lnTo>
                  <a:lnTo>
                    <a:pt x="496655" y="482088"/>
                  </a:lnTo>
                  <a:lnTo>
                    <a:pt x="496782" y="482334"/>
                  </a:lnTo>
                  <a:lnTo>
                    <a:pt x="496864" y="482567"/>
                  </a:lnTo>
                  <a:lnTo>
                    <a:pt x="496957" y="482800"/>
                  </a:lnTo>
                  <a:lnTo>
                    <a:pt x="497038" y="483032"/>
                  </a:lnTo>
                  <a:lnTo>
                    <a:pt x="497119" y="483265"/>
                  </a:lnTo>
                  <a:lnTo>
                    <a:pt x="497247" y="483511"/>
                  </a:lnTo>
                  <a:lnTo>
                    <a:pt x="497328" y="483783"/>
                  </a:lnTo>
                  <a:lnTo>
                    <a:pt x="497421" y="484028"/>
                  </a:lnTo>
                  <a:lnTo>
                    <a:pt x="497503" y="484261"/>
                  </a:lnTo>
                  <a:lnTo>
                    <a:pt x="497584" y="484494"/>
                  </a:lnTo>
                  <a:lnTo>
                    <a:pt x="497712" y="484727"/>
                  </a:lnTo>
                </a:path>
                <a:path w="926465" h="787400">
                  <a:moveTo>
                    <a:pt x="497712" y="484727"/>
                  </a:moveTo>
                  <a:lnTo>
                    <a:pt x="497793" y="484960"/>
                  </a:lnTo>
                  <a:lnTo>
                    <a:pt x="497874" y="485205"/>
                  </a:lnTo>
                  <a:lnTo>
                    <a:pt x="497967" y="485438"/>
                  </a:lnTo>
                  <a:lnTo>
                    <a:pt x="498049" y="485671"/>
                  </a:lnTo>
                  <a:lnTo>
                    <a:pt x="498176" y="485955"/>
                  </a:lnTo>
                  <a:lnTo>
                    <a:pt x="498258" y="486188"/>
                  </a:lnTo>
                  <a:lnTo>
                    <a:pt x="498339" y="486421"/>
                  </a:lnTo>
                  <a:lnTo>
                    <a:pt x="498420" y="486654"/>
                  </a:lnTo>
                  <a:lnTo>
                    <a:pt x="498513" y="486900"/>
                  </a:lnTo>
                  <a:lnTo>
                    <a:pt x="498641" y="487132"/>
                  </a:lnTo>
                  <a:lnTo>
                    <a:pt x="498722" y="487365"/>
                  </a:lnTo>
                  <a:lnTo>
                    <a:pt x="498804" y="487598"/>
                  </a:lnTo>
                  <a:lnTo>
                    <a:pt x="498885" y="487831"/>
                  </a:lnTo>
                  <a:lnTo>
                    <a:pt x="498978" y="488077"/>
                  </a:lnTo>
                  <a:lnTo>
                    <a:pt x="499094" y="488348"/>
                  </a:lnTo>
                  <a:lnTo>
                    <a:pt x="499187" y="488594"/>
                  </a:lnTo>
                  <a:lnTo>
                    <a:pt x="499268" y="488827"/>
                  </a:lnTo>
                  <a:lnTo>
                    <a:pt x="499350" y="489060"/>
                  </a:lnTo>
                  <a:lnTo>
                    <a:pt x="499443" y="489292"/>
                  </a:lnTo>
                  <a:lnTo>
                    <a:pt x="499559" y="489525"/>
                  </a:lnTo>
                  <a:lnTo>
                    <a:pt x="499652" y="489771"/>
                  </a:lnTo>
                  <a:lnTo>
                    <a:pt x="499733" y="490004"/>
                  </a:lnTo>
                  <a:lnTo>
                    <a:pt x="499814" y="490236"/>
                  </a:lnTo>
                  <a:lnTo>
                    <a:pt x="499896" y="490469"/>
                  </a:lnTo>
                  <a:lnTo>
                    <a:pt x="500023" y="490754"/>
                  </a:lnTo>
                  <a:lnTo>
                    <a:pt x="500105" y="490987"/>
                  </a:lnTo>
                  <a:lnTo>
                    <a:pt x="500198" y="491219"/>
                  </a:lnTo>
                  <a:lnTo>
                    <a:pt x="500279" y="491465"/>
                  </a:lnTo>
                  <a:lnTo>
                    <a:pt x="500360" y="491698"/>
                  </a:lnTo>
                  <a:lnTo>
                    <a:pt x="500488" y="491931"/>
                  </a:lnTo>
                  <a:lnTo>
                    <a:pt x="500569" y="492164"/>
                  </a:lnTo>
                  <a:lnTo>
                    <a:pt x="500662" y="492396"/>
                  </a:lnTo>
                  <a:lnTo>
                    <a:pt x="500744" y="492642"/>
                  </a:lnTo>
                  <a:lnTo>
                    <a:pt x="500825" y="492875"/>
                  </a:lnTo>
                  <a:lnTo>
                    <a:pt x="500953" y="493108"/>
                  </a:lnTo>
                  <a:lnTo>
                    <a:pt x="501034" y="493341"/>
                  </a:lnTo>
                  <a:lnTo>
                    <a:pt x="501115" y="493625"/>
                  </a:lnTo>
                  <a:lnTo>
                    <a:pt x="501208" y="493858"/>
                  </a:lnTo>
                  <a:lnTo>
                    <a:pt x="501290" y="494091"/>
                  </a:lnTo>
                  <a:lnTo>
                    <a:pt x="501417" y="494336"/>
                  </a:lnTo>
                  <a:lnTo>
                    <a:pt x="501499" y="494569"/>
                  </a:lnTo>
                  <a:lnTo>
                    <a:pt x="501580" y="494802"/>
                  </a:lnTo>
                  <a:lnTo>
                    <a:pt x="501673" y="495035"/>
                  </a:lnTo>
                  <a:lnTo>
                    <a:pt x="501754" y="495268"/>
                  </a:lnTo>
                  <a:lnTo>
                    <a:pt x="501882" y="495513"/>
                  </a:lnTo>
                  <a:lnTo>
                    <a:pt x="501963" y="495746"/>
                  </a:lnTo>
                  <a:lnTo>
                    <a:pt x="502045" y="495979"/>
                  </a:lnTo>
                  <a:lnTo>
                    <a:pt x="502126" y="496212"/>
                  </a:lnTo>
                  <a:lnTo>
                    <a:pt x="502219" y="496445"/>
                  </a:lnTo>
                  <a:lnTo>
                    <a:pt x="502347" y="496729"/>
                  </a:lnTo>
                  <a:lnTo>
                    <a:pt x="502428" y="496962"/>
                  </a:lnTo>
                  <a:lnTo>
                    <a:pt x="502509" y="497208"/>
                  </a:lnTo>
                  <a:lnTo>
                    <a:pt x="502591" y="497441"/>
                  </a:lnTo>
                  <a:lnTo>
                    <a:pt x="502684" y="497673"/>
                  </a:lnTo>
                  <a:lnTo>
                    <a:pt x="502800" y="497906"/>
                  </a:lnTo>
                  <a:lnTo>
                    <a:pt x="502893" y="498139"/>
                  </a:lnTo>
                  <a:lnTo>
                    <a:pt x="502974" y="498385"/>
                  </a:lnTo>
                  <a:lnTo>
                    <a:pt x="503055" y="498617"/>
                  </a:lnTo>
                  <a:lnTo>
                    <a:pt x="503148" y="498850"/>
                  </a:lnTo>
                  <a:lnTo>
                    <a:pt x="503265" y="499083"/>
                  </a:lnTo>
                  <a:lnTo>
                    <a:pt x="503357" y="499316"/>
                  </a:lnTo>
                  <a:lnTo>
                    <a:pt x="503439" y="499562"/>
                  </a:lnTo>
                  <a:lnTo>
                    <a:pt x="503520" y="499794"/>
                  </a:lnTo>
                  <a:lnTo>
                    <a:pt x="503601" y="500027"/>
                  </a:lnTo>
                  <a:lnTo>
                    <a:pt x="503729" y="500260"/>
                  </a:lnTo>
                  <a:lnTo>
                    <a:pt x="503811" y="500545"/>
                  </a:lnTo>
                  <a:lnTo>
                    <a:pt x="503903" y="500777"/>
                  </a:lnTo>
                  <a:lnTo>
                    <a:pt x="503985" y="501010"/>
                  </a:lnTo>
                  <a:lnTo>
                    <a:pt x="504066" y="501256"/>
                  </a:lnTo>
                  <a:lnTo>
                    <a:pt x="504194" y="501489"/>
                  </a:lnTo>
                  <a:lnTo>
                    <a:pt x="504275" y="501722"/>
                  </a:lnTo>
                  <a:lnTo>
                    <a:pt x="504368" y="501954"/>
                  </a:lnTo>
                  <a:lnTo>
                    <a:pt x="504449" y="502187"/>
                  </a:lnTo>
                  <a:lnTo>
                    <a:pt x="504531" y="502433"/>
                  </a:lnTo>
                  <a:lnTo>
                    <a:pt x="504659" y="502666"/>
                  </a:lnTo>
                  <a:lnTo>
                    <a:pt x="504740" y="502899"/>
                  </a:lnTo>
                  <a:lnTo>
                    <a:pt x="504821" y="503131"/>
                  </a:lnTo>
                  <a:lnTo>
                    <a:pt x="504914" y="503364"/>
                  </a:lnTo>
                  <a:lnTo>
                    <a:pt x="504995" y="503610"/>
                  </a:lnTo>
                  <a:lnTo>
                    <a:pt x="505123" y="503843"/>
                  </a:lnTo>
                  <a:lnTo>
                    <a:pt x="505205" y="504075"/>
                  </a:lnTo>
                  <a:lnTo>
                    <a:pt x="505286" y="504308"/>
                  </a:lnTo>
                  <a:lnTo>
                    <a:pt x="505379" y="504541"/>
                  </a:lnTo>
                  <a:lnTo>
                    <a:pt x="505460" y="504787"/>
                  </a:lnTo>
                  <a:lnTo>
                    <a:pt x="505588" y="505020"/>
                  </a:lnTo>
                  <a:lnTo>
                    <a:pt x="505669" y="505252"/>
                  </a:lnTo>
                  <a:lnTo>
                    <a:pt x="505751" y="505485"/>
                  </a:lnTo>
                  <a:lnTo>
                    <a:pt x="505832" y="505770"/>
                  </a:lnTo>
                  <a:lnTo>
                    <a:pt x="505925" y="506003"/>
                  </a:lnTo>
                  <a:lnTo>
                    <a:pt x="506053" y="506235"/>
                  </a:lnTo>
                  <a:lnTo>
                    <a:pt x="506134" y="506481"/>
                  </a:lnTo>
                  <a:lnTo>
                    <a:pt x="506215" y="506714"/>
                  </a:lnTo>
                  <a:lnTo>
                    <a:pt x="506297" y="506947"/>
                  </a:lnTo>
                  <a:lnTo>
                    <a:pt x="506389" y="507180"/>
                  </a:lnTo>
                  <a:lnTo>
                    <a:pt x="506506" y="507412"/>
                  </a:lnTo>
                  <a:lnTo>
                    <a:pt x="506599" y="507658"/>
                  </a:lnTo>
                  <a:lnTo>
                    <a:pt x="506680" y="507891"/>
                  </a:lnTo>
                  <a:lnTo>
                    <a:pt x="506761" y="508124"/>
                  </a:lnTo>
                  <a:lnTo>
                    <a:pt x="506843" y="508357"/>
                  </a:lnTo>
                  <a:lnTo>
                    <a:pt x="506970" y="508589"/>
                  </a:lnTo>
                  <a:lnTo>
                    <a:pt x="507063" y="508835"/>
                  </a:lnTo>
                  <a:lnTo>
                    <a:pt x="507145" y="509068"/>
                  </a:lnTo>
                  <a:lnTo>
                    <a:pt x="507226" y="509301"/>
                  </a:lnTo>
                  <a:lnTo>
                    <a:pt x="507307" y="509533"/>
                  </a:lnTo>
                  <a:lnTo>
                    <a:pt x="507435" y="509766"/>
                  </a:lnTo>
                  <a:lnTo>
                    <a:pt x="507516" y="510012"/>
                  </a:lnTo>
                  <a:lnTo>
                    <a:pt x="507609" y="510245"/>
                  </a:lnTo>
                  <a:lnTo>
                    <a:pt x="507691" y="510478"/>
                  </a:lnTo>
                  <a:lnTo>
                    <a:pt x="507772" y="510710"/>
                  </a:lnTo>
                  <a:lnTo>
                    <a:pt x="507900" y="510943"/>
                  </a:lnTo>
                  <a:lnTo>
                    <a:pt x="507981" y="511176"/>
                  </a:lnTo>
                  <a:lnTo>
                    <a:pt x="508074" y="511422"/>
                  </a:lnTo>
                  <a:lnTo>
                    <a:pt x="508155" y="511655"/>
                  </a:lnTo>
                  <a:lnTo>
                    <a:pt x="508237" y="511887"/>
                  </a:lnTo>
                  <a:lnTo>
                    <a:pt x="508364" y="512120"/>
                  </a:lnTo>
                  <a:lnTo>
                    <a:pt x="508446" y="512353"/>
                  </a:lnTo>
                  <a:lnTo>
                    <a:pt x="508527" y="512599"/>
                  </a:lnTo>
                  <a:lnTo>
                    <a:pt x="508620" y="512832"/>
                  </a:lnTo>
                  <a:lnTo>
                    <a:pt x="508701" y="513064"/>
                  </a:lnTo>
                  <a:lnTo>
                    <a:pt x="508829" y="513297"/>
                  </a:lnTo>
                  <a:lnTo>
                    <a:pt x="508910" y="513530"/>
                  </a:lnTo>
                  <a:lnTo>
                    <a:pt x="508992" y="513776"/>
                  </a:lnTo>
                  <a:lnTo>
                    <a:pt x="509085" y="514009"/>
                  </a:lnTo>
                  <a:lnTo>
                    <a:pt x="509166" y="514241"/>
                  </a:lnTo>
                  <a:lnTo>
                    <a:pt x="509294" y="514474"/>
                  </a:lnTo>
                  <a:lnTo>
                    <a:pt x="509375" y="514707"/>
                  </a:lnTo>
                  <a:lnTo>
                    <a:pt x="509456" y="514953"/>
                  </a:lnTo>
                  <a:lnTo>
                    <a:pt x="509538" y="515185"/>
                  </a:lnTo>
                  <a:lnTo>
                    <a:pt x="509631" y="515418"/>
                  </a:lnTo>
                  <a:lnTo>
                    <a:pt x="509758" y="515651"/>
                  </a:lnTo>
                  <a:lnTo>
                    <a:pt x="509840" y="515884"/>
                  </a:lnTo>
                  <a:lnTo>
                    <a:pt x="509921" y="516130"/>
                  </a:lnTo>
                  <a:lnTo>
                    <a:pt x="510002" y="516362"/>
                  </a:lnTo>
                  <a:lnTo>
                    <a:pt x="510095" y="516595"/>
                  </a:lnTo>
                  <a:lnTo>
                    <a:pt x="510211" y="516828"/>
                  </a:lnTo>
                  <a:lnTo>
                    <a:pt x="510304" y="517061"/>
                  </a:lnTo>
                  <a:lnTo>
                    <a:pt x="510386" y="517307"/>
                  </a:lnTo>
                  <a:lnTo>
                    <a:pt x="510467" y="517539"/>
                  </a:lnTo>
                  <a:lnTo>
                    <a:pt x="510548" y="517772"/>
                  </a:lnTo>
                  <a:lnTo>
                    <a:pt x="510676" y="518005"/>
                  </a:lnTo>
                  <a:lnTo>
                    <a:pt x="510769" y="518238"/>
                  </a:lnTo>
                  <a:lnTo>
                    <a:pt x="510850" y="518484"/>
                  </a:lnTo>
                  <a:lnTo>
                    <a:pt x="510932" y="518716"/>
                  </a:lnTo>
                  <a:lnTo>
                    <a:pt x="511013" y="518949"/>
                  </a:lnTo>
                  <a:lnTo>
                    <a:pt x="511141" y="519182"/>
                  </a:lnTo>
                  <a:lnTo>
                    <a:pt x="511222" y="519415"/>
                  </a:lnTo>
                  <a:lnTo>
                    <a:pt x="511315" y="519661"/>
                  </a:lnTo>
                  <a:lnTo>
                    <a:pt x="511396" y="519893"/>
                  </a:lnTo>
                  <a:lnTo>
                    <a:pt x="511478" y="520126"/>
                  </a:lnTo>
                  <a:lnTo>
                    <a:pt x="511605" y="520359"/>
                  </a:lnTo>
                  <a:lnTo>
                    <a:pt x="511687" y="520592"/>
                  </a:lnTo>
                  <a:lnTo>
                    <a:pt x="511780" y="520837"/>
                  </a:lnTo>
                  <a:lnTo>
                    <a:pt x="511861" y="521070"/>
                  </a:lnTo>
                  <a:lnTo>
                    <a:pt x="511942" y="521303"/>
                  </a:lnTo>
                  <a:lnTo>
                    <a:pt x="512070" y="521536"/>
                  </a:lnTo>
                  <a:lnTo>
                    <a:pt x="512151" y="521769"/>
                  </a:lnTo>
                  <a:lnTo>
                    <a:pt x="512233" y="522014"/>
                  </a:lnTo>
                  <a:lnTo>
                    <a:pt x="512326" y="522247"/>
                  </a:lnTo>
                  <a:lnTo>
                    <a:pt x="512407" y="522428"/>
                  </a:lnTo>
                  <a:lnTo>
                    <a:pt x="512535" y="522661"/>
                  </a:lnTo>
                  <a:lnTo>
                    <a:pt x="512616" y="522907"/>
                  </a:lnTo>
                  <a:lnTo>
                    <a:pt x="512697" y="523140"/>
                  </a:lnTo>
                  <a:lnTo>
                    <a:pt x="512790" y="523372"/>
                  </a:lnTo>
                  <a:lnTo>
                    <a:pt x="512872" y="523605"/>
                  </a:lnTo>
                  <a:lnTo>
                    <a:pt x="512999" y="523838"/>
                  </a:lnTo>
                  <a:lnTo>
                    <a:pt x="513081" y="524084"/>
                  </a:lnTo>
                  <a:lnTo>
                    <a:pt x="513162" y="524317"/>
                  </a:lnTo>
                  <a:lnTo>
                    <a:pt x="513243" y="524549"/>
                  </a:lnTo>
                  <a:lnTo>
                    <a:pt x="513336" y="524782"/>
                  </a:lnTo>
                  <a:lnTo>
                    <a:pt x="513464" y="525015"/>
                  </a:lnTo>
                  <a:lnTo>
                    <a:pt x="513545" y="525261"/>
                  </a:lnTo>
                  <a:lnTo>
                    <a:pt x="513627" y="525494"/>
                  </a:lnTo>
                  <a:lnTo>
                    <a:pt x="513708" y="525726"/>
                  </a:lnTo>
                  <a:lnTo>
                    <a:pt x="513801" y="525959"/>
                  </a:lnTo>
                  <a:lnTo>
                    <a:pt x="513917" y="526192"/>
                  </a:lnTo>
                  <a:lnTo>
                    <a:pt x="514010" y="526438"/>
                  </a:lnTo>
                  <a:lnTo>
                    <a:pt x="514091" y="526671"/>
                  </a:lnTo>
                  <a:lnTo>
                    <a:pt x="514173" y="526903"/>
                  </a:lnTo>
                  <a:lnTo>
                    <a:pt x="514254" y="527136"/>
                  </a:lnTo>
                  <a:lnTo>
                    <a:pt x="514382" y="527330"/>
                  </a:lnTo>
                  <a:lnTo>
                    <a:pt x="514475" y="527563"/>
                  </a:lnTo>
                  <a:lnTo>
                    <a:pt x="514556" y="527796"/>
                  </a:lnTo>
                  <a:lnTo>
                    <a:pt x="514637" y="528029"/>
                  </a:lnTo>
                  <a:lnTo>
                    <a:pt x="514719" y="528274"/>
                  </a:lnTo>
                  <a:lnTo>
                    <a:pt x="514847" y="528507"/>
                  </a:lnTo>
                  <a:lnTo>
                    <a:pt x="514928" y="528740"/>
                  </a:lnTo>
                  <a:lnTo>
                    <a:pt x="515021" y="528973"/>
                  </a:lnTo>
                  <a:lnTo>
                    <a:pt x="515102" y="529206"/>
                  </a:lnTo>
                  <a:lnTo>
                    <a:pt x="515183" y="529451"/>
                  </a:lnTo>
                  <a:lnTo>
                    <a:pt x="515311" y="529684"/>
                  </a:lnTo>
                  <a:lnTo>
                    <a:pt x="515393" y="529917"/>
                  </a:lnTo>
                  <a:lnTo>
                    <a:pt x="515485" y="530150"/>
                  </a:lnTo>
                  <a:lnTo>
                    <a:pt x="515567" y="530383"/>
                  </a:lnTo>
                  <a:lnTo>
                    <a:pt x="515648" y="530628"/>
                  </a:lnTo>
                  <a:lnTo>
                    <a:pt x="515776" y="530809"/>
                  </a:lnTo>
                  <a:lnTo>
                    <a:pt x="515857" y="531042"/>
                  </a:lnTo>
                  <a:lnTo>
                    <a:pt x="515939" y="531275"/>
                  </a:lnTo>
                  <a:lnTo>
                    <a:pt x="516031" y="531521"/>
                  </a:lnTo>
                  <a:lnTo>
                    <a:pt x="516113" y="531753"/>
                  </a:lnTo>
                </a:path>
                <a:path w="926465" h="787400">
                  <a:moveTo>
                    <a:pt x="516113" y="531753"/>
                  </a:moveTo>
                  <a:lnTo>
                    <a:pt x="516241" y="531986"/>
                  </a:lnTo>
                  <a:lnTo>
                    <a:pt x="516322" y="532219"/>
                  </a:lnTo>
                  <a:lnTo>
                    <a:pt x="516403" y="532452"/>
                  </a:lnTo>
                  <a:lnTo>
                    <a:pt x="516496" y="532698"/>
                  </a:lnTo>
                  <a:lnTo>
                    <a:pt x="516577" y="532930"/>
                  </a:lnTo>
                  <a:lnTo>
                    <a:pt x="516705" y="533163"/>
                  </a:lnTo>
                  <a:lnTo>
                    <a:pt x="516787" y="533396"/>
                  </a:lnTo>
                  <a:lnTo>
                    <a:pt x="516868" y="533590"/>
                  </a:lnTo>
                  <a:lnTo>
                    <a:pt x="516949" y="533823"/>
                  </a:lnTo>
                  <a:lnTo>
                    <a:pt x="517042" y="534056"/>
                  </a:lnTo>
                  <a:lnTo>
                    <a:pt x="517170" y="534288"/>
                  </a:lnTo>
                  <a:lnTo>
                    <a:pt x="517251" y="534534"/>
                  </a:lnTo>
                  <a:lnTo>
                    <a:pt x="517333" y="534767"/>
                  </a:lnTo>
                  <a:lnTo>
                    <a:pt x="517414" y="535000"/>
                  </a:lnTo>
                  <a:lnTo>
                    <a:pt x="517507" y="535233"/>
                  </a:lnTo>
                  <a:lnTo>
                    <a:pt x="517623" y="535465"/>
                  </a:lnTo>
                  <a:lnTo>
                    <a:pt x="517716" y="535711"/>
                  </a:lnTo>
                  <a:lnTo>
                    <a:pt x="517797" y="535892"/>
                  </a:lnTo>
                  <a:lnTo>
                    <a:pt x="517879" y="536125"/>
                  </a:lnTo>
                  <a:lnTo>
                    <a:pt x="517960" y="536371"/>
                  </a:lnTo>
                  <a:lnTo>
                    <a:pt x="518088" y="536604"/>
                  </a:lnTo>
                  <a:lnTo>
                    <a:pt x="518181" y="536836"/>
                  </a:lnTo>
                  <a:lnTo>
                    <a:pt x="518262" y="537069"/>
                  </a:lnTo>
                  <a:lnTo>
                    <a:pt x="518343" y="537302"/>
                  </a:lnTo>
                  <a:lnTo>
                    <a:pt x="518425" y="537548"/>
                  </a:lnTo>
                  <a:lnTo>
                    <a:pt x="518552" y="537781"/>
                  </a:lnTo>
                  <a:lnTo>
                    <a:pt x="518634" y="537962"/>
                  </a:lnTo>
                  <a:lnTo>
                    <a:pt x="518727" y="538194"/>
                  </a:lnTo>
                  <a:lnTo>
                    <a:pt x="518808" y="538440"/>
                  </a:lnTo>
                  <a:lnTo>
                    <a:pt x="518889" y="538673"/>
                  </a:lnTo>
                  <a:lnTo>
                    <a:pt x="519017" y="538906"/>
                  </a:lnTo>
                  <a:lnTo>
                    <a:pt x="519098" y="539139"/>
                  </a:lnTo>
                  <a:lnTo>
                    <a:pt x="519191" y="539371"/>
                  </a:lnTo>
                  <a:lnTo>
                    <a:pt x="519273" y="539617"/>
                  </a:lnTo>
                  <a:lnTo>
                    <a:pt x="519354" y="539850"/>
                  </a:lnTo>
                  <a:lnTo>
                    <a:pt x="519482" y="540031"/>
                  </a:lnTo>
                  <a:lnTo>
                    <a:pt x="519563" y="540277"/>
                  </a:lnTo>
                  <a:lnTo>
                    <a:pt x="519644" y="540510"/>
                  </a:lnTo>
                  <a:lnTo>
                    <a:pt x="519737" y="540742"/>
                  </a:lnTo>
                  <a:lnTo>
                    <a:pt x="519819" y="540975"/>
                  </a:lnTo>
                  <a:lnTo>
                    <a:pt x="519946" y="541208"/>
                  </a:lnTo>
                  <a:lnTo>
                    <a:pt x="520028" y="541454"/>
                  </a:lnTo>
                  <a:lnTo>
                    <a:pt x="520109" y="541687"/>
                  </a:lnTo>
                  <a:lnTo>
                    <a:pt x="520202" y="541868"/>
                  </a:lnTo>
                  <a:lnTo>
                    <a:pt x="520283" y="542113"/>
                  </a:lnTo>
                  <a:lnTo>
                    <a:pt x="520411" y="542346"/>
                  </a:lnTo>
                  <a:lnTo>
                    <a:pt x="520492" y="542579"/>
                  </a:lnTo>
                  <a:lnTo>
                    <a:pt x="520574" y="542812"/>
                  </a:lnTo>
                  <a:lnTo>
                    <a:pt x="520655" y="543045"/>
                  </a:lnTo>
                  <a:lnTo>
                    <a:pt x="520748" y="543290"/>
                  </a:lnTo>
                  <a:lnTo>
                    <a:pt x="520876" y="543471"/>
                  </a:lnTo>
                  <a:lnTo>
                    <a:pt x="520957" y="543704"/>
                  </a:lnTo>
                  <a:lnTo>
                    <a:pt x="521038" y="543937"/>
                  </a:lnTo>
                  <a:lnTo>
                    <a:pt x="521120" y="544183"/>
                  </a:lnTo>
                  <a:lnTo>
                    <a:pt x="521213" y="544416"/>
                  </a:lnTo>
                  <a:lnTo>
                    <a:pt x="521329" y="544648"/>
                  </a:lnTo>
                  <a:lnTo>
                    <a:pt x="521422" y="544881"/>
                  </a:lnTo>
                  <a:lnTo>
                    <a:pt x="521503" y="545075"/>
                  </a:lnTo>
                  <a:lnTo>
                    <a:pt x="521584" y="545308"/>
                  </a:lnTo>
                  <a:lnTo>
                    <a:pt x="521666" y="545541"/>
                  </a:lnTo>
                  <a:lnTo>
                    <a:pt x="521793" y="545774"/>
                  </a:lnTo>
                  <a:lnTo>
                    <a:pt x="521886" y="546019"/>
                  </a:lnTo>
                  <a:lnTo>
                    <a:pt x="521968" y="546252"/>
                  </a:lnTo>
                  <a:lnTo>
                    <a:pt x="522049" y="546433"/>
                  </a:lnTo>
                  <a:lnTo>
                    <a:pt x="522130" y="546679"/>
                  </a:lnTo>
                  <a:lnTo>
                    <a:pt x="522258" y="546912"/>
                  </a:lnTo>
                  <a:lnTo>
                    <a:pt x="522351" y="547145"/>
                  </a:lnTo>
                  <a:lnTo>
                    <a:pt x="522432" y="547377"/>
                  </a:lnTo>
                  <a:lnTo>
                    <a:pt x="522514" y="547610"/>
                  </a:lnTo>
                  <a:lnTo>
                    <a:pt x="522595" y="547804"/>
                  </a:lnTo>
                  <a:lnTo>
                    <a:pt x="522723" y="548037"/>
                  </a:lnTo>
                  <a:lnTo>
                    <a:pt x="522804" y="548270"/>
                  </a:lnTo>
                  <a:lnTo>
                    <a:pt x="522897" y="548503"/>
                  </a:lnTo>
                  <a:lnTo>
                    <a:pt x="522978" y="548748"/>
                  </a:lnTo>
                  <a:lnTo>
                    <a:pt x="523060" y="548981"/>
                  </a:lnTo>
                  <a:lnTo>
                    <a:pt x="523187" y="549162"/>
                  </a:lnTo>
                  <a:lnTo>
                    <a:pt x="523269" y="549408"/>
                  </a:lnTo>
                  <a:lnTo>
                    <a:pt x="523350" y="549641"/>
                  </a:lnTo>
                  <a:lnTo>
                    <a:pt x="523443" y="549874"/>
                  </a:lnTo>
                  <a:lnTo>
                    <a:pt x="523524" y="550106"/>
                  </a:lnTo>
                  <a:lnTo>
                    <a:pt x="523652" y="550339"/>
                  </a:lnTo>
                  <a:lnTo>
                    <a:pt x="523733" y="550533"/>
                  </a:lnTo>
                  <a:lnTo>
                    <a:pt x="523815" y="550766"/>
                  </a:lnTo>
                  <a:lnTo>
                    <a:pt x="523908" y="550999"/>
                  </a:lnTo>
                  <a:lnTo>
                    <a:pt x="523989" y="551244"/>
                  </a:lnTo>
                  <a:lnTo>
                    <a:pt x="524117" y="551477"/>
                  </a:lnTo>
                  <a:lnTo>
                    <a:pt x="524198" y="551658"/>
                  </a:lnTo>
                  <a:lnTo>
                    <a:pt x="524279" y="551904"/>
                  </a:lnTo>
                  <a:lnTo>
                    <a:pt x="524361" y="552137"/>
                  </a:lnTo>
                  <a:lnTo>
                    <a:pt x="524454" y="552370"/>
                  </a:lnTo>
                  <a:lnTo>
                    <a:pt x="524581" y="552603"/>
                  </a:lnTo>
                  <a:lnTo>
                    <a:pt x="524663" y="552797"/>
                  </a:lnTo>
                  <a:lnTo>
                    <a:pt x="524744" y="553029"/>
                  </a:lnTo>
                  <a:lnTo>
                    <a:pt x="524825" y="553262"/>
                  </a:lnTo>
                  <a:lnTo>
                    <a:pt x="524918" y="553495"/>
                  </a:lnTo>
                  <a:lnTo>
                    <a:pt x="525035" y="553728"/>
                  </a:lnTo>
                  <a:lnTo>
                    <a:pt x="525127" y="553922"/>
                  </a:lnTo>
                  <a:lnTo>
                    <a:pt x="525209" y="554155"/>
                  </a:lnTo>
                  <a:lnTo>
                    <a:pt x="525290" y="554387"/>
                  </a:lnTo>
                  <a:lnTo>
                    <a:pt x="525371" y="554633"/>
                  </a:lnTo>
                  <a:lnTo>
                    <a:pt x="525499" y="554866"/>
                  </a:lnTo>
                  <a:lnTo>
                    <a:pt x="525592" y="555047"/>
                  </a:lnTo>
                  <a:lnTo>
                    <a:pt x="525673" y="555293"/>
                  </a:lnTo>
                  <a:lnTo>
                    <a:pt x="525755" y="555526"/>
                  </a:lnTo>
                  <a:lnTo>
                    <a:pt x="525836" y="555758"/>
                  </a:lnTo>
                  <a:lnTo>
                    <a:pt x="525964" y="555991"/>
                  </a:lnTo>
                  <a:lnTo>
                    <a:pt x="526045" y="556185"/>
                  </a:lnTo>
                  <a:lnTo>
                    <a:pt x="526138" y="556418"/>
                  </a:lnTo>
                  <a:lnTo>
                    <a:pt x="526219" y="556651"/>
                  </a:lnTo>
                  <a:lnTo>
                    <a:pt x="526301" y="556884"/>
                  </a:lnTo>
                  <a:lnTo>
                    <a:pt x="526429" y="557078"/>
                  </a:lnTo>
                  <a:lnTo>
                    <a:pt x="526510" y="557310"/>
                  </a:lnTo>
                  <a:lnTo>
                    <a:pt x="526603" y="557543"/>
                  </a:lnTo>
                  <a:lnTo>
                    <a:pt x="526684" y="557776"/>
                  </a:lnTo>
                  <a:lnTo>
                    <a:pt x="526765" y="558022"/>
                  </a:lnTo>
                  <a:lnTo>
                    <a:pt x="526893" y="558203"/>
                  </a:lnTo>
                  <a:lnTo>
                    <a:pt x="526975" y="558436"/>
                  </a:lnTo>
                  <a:lnTo>
                    <a:pt x="527056" y="558681"/>
                  </a:lnTo>
                  <a:lnTo>
                    <a:pt x="527149" y="558914"/>
                  </a:lnTo>
                  <a:lnTo>
                    <a:pt x="527230" y="559095"/>
                  </a:lnTo>
                  <a:lnTo>
                    <a:pt x="527358" y="559341"/>
                  </a:lnTo>
                  <a:lnTo>
                    <a:pt x="527439" y="559574"/>
                  </a:lnTo>
                  <a:lnTo>
                    <a:pt x="527521" y="559807"/>
                  </a:lnTo>
                  <a:lnTo>
                    <a:pt x="527613" y="559988"/>
                  </a:lnTo>
                  <a:lnTo>
                    <a:pt x="527695" y="560233"/>
                  </a:lnTo>
                  <a:lnTo>
                    <a:pt x="527823" y="560466"/>
                  </a:lnTo>
                  <a:lnTo>
                    <a:pt x="527904" y="560699"/>
                  </a:lnTo>
                  <a:lnTo>
                    <a:pt x="527985" y="560893"/>
                  </a:lnTo>
                  <a:lnTo>
                    <a:pt x="528078" y="561126"/>
                  </a:lnTo>
                  <a:lnTo>
                    <a:pt x="528159" y="561359"/>
                  </a:lnTo>
                  <a:lnTo>
                    <a:pt x="528287" y="561591"/>
                  </a:lnTo>
                  <a:lnTo>
                    <a:pt x="528369" y="561785"/>
                  </a:lnTo>
                  <a:lnTo>
                    <a:pt x="528450" y="562018"/>
                  </a:lnTo>
                  <a:lnTo>
                    <a:pt x="528531" y="562251"/>
                  </a:lnTo>
                  <a:lnTo>
                    <a:pt x="528624" y="562484"/>
                  </a:lnTo>
                  <a:lnTo>
                    <a:pt x="528740" y="562678"/>
                  </a:lnTo>
                  <a:lnTo>
                    <a:pt x="528833" y="562911"/>
                  </a:lnTo>
                  <a:lnTo>
                    <a:pt x="528915" y="563143"/>
                  </a:lnTo>
                  <a:lnTo>
                    <a:pt x="528996" y="563389"/>
                  </a:lnTo>
                  <a:lnTo>
                    <a:pt x="529077" y="563570"/>
                  </a:lnTo>
                  <a:lnTo>
                    <a:pt x="529205" y="563803"/>
                  </a:lnTo>
                  <a:lnTo>
                    <a:pt x="529298" y="564036"/>
                  </a:lnTo>
                  <a:lnTo>
                    <a:pt x="529379" y="564282"/>
                  </a:lnTo>
                  <a:lnTo>
                    <a:pt x="529461" y="564463"/>
                  </a:lnTo>
                  <a:lnTo>
                    <a:pt x="529542" y="564695"/>
                  </a:lnTo>
                  <a:lnTo>
                    <a:pt x="529670" y="564941"/>
                  </a:lnTo>
                  <a:lnTo>
                    <a:pt x="529751" y="565174"/>
                  </a:lnTo>
                  <a:lnTo>
                    <a:pt x="529844" y="565355"/>
                  </a:lnTo>
                  <a:lnTo>
                    <a:pt x="529925" y="565601"/>
                  </a:lnTo>
                  <a:lnTo>
                    <a:pt x="530007" y="565834"/>
                  </a:lnTo>
                  <a:lnTo>
                    <a:pt x="530134" y="566015"/>
                  </a:lnTo>
                  <a:lnTo>
                    <a:pt x="530216" y="566260"/>
                  </a:lnTo>
                  <a:lnTo>
                    <a:pt x="530309" y="566493"/>
                  </a:lnTo>
                  <a:lnTo>
                    <a:pt x="530390" y="566726"/>
                  </a:lnTo>
                  <a:lnTo>
                    <a:pt x="530471" y="566907"/>
                  </a:lnTo>
                  <a:lnTo>
                    <a:pt x="530599" y="567153"/>
                  </a:lnTo>
                  <a:lnTo>
                    <a:pt x="530680" y="567386"/>
                  </a:lnTo>
                  <a:lnTo>
                    <a:pt x="530762" y="567567"/>
                  </a:lnTo>
                  <a:lnTo>
                    <a:pt x="530855" y="567812"/>
                  </a:lnTo>
                  <a:lnTo>
                    <a:pt x="530936" y="568045"/>
                  </a:lnTo>
                  <a:lnTo>
                    <a:pt x="531064" y="568278"/>
                  </a:lnTo>
                  <a:lnTo>
                    <a:pt x="531145" y="568472"/>
                  </a:lnTo>
                  <a:lnTo>
                    <a:pt x="531226" y="568705"/>
                  </a:lnTo>
                  <a:lnTo>
                    <a:pt x="531319" y="568938"/>
                  </a:lnTo>
                  <a:lnTo>
                    <a:pt x="531401" y="569132"/>
                  </a:lnTo>
                  <a:lnTo>
                    <a:pt x="531528" y="569365"/>
                  </a:lnTo>
                  <a:lnTo>
                    <a:pt x="531610" y="569597"/>
                  </a:lnTo>
                  <a:lnTo>
                    <a:pt x="531691" y="569778"/>
                  </a:lnTo>
                  <a:lnTo>
                    <a:pt x="531772" y="570024"/>
                  </a:lnTo>
                  <a:lnTo>
                    <a:pt x="531865" y="570257"/>
                  </a:lnTo>
                  <a:lnTo>
                    <a:pt x="531993" y="570490"/>
                  </a:lnTo>
                  <a:lnTo>
                    <a:pt x="532074" y="570684"/>
                  </a:lnTo>
                  <a:lnTo>
                    <a:pt x="532156" y="570917"/>
                  </a:lnTo>
                  <a:lnTo>
                    <a:pt x="532237" y="571149"/>
                  </a:lnTo>
                  <a:lnTo>
                    <a:pt x="532330" y="571343"/>
                  </a:lnTo>
                  <a:lnTo>
                    <a:pt x="532446" y="571576"/>
                  </a:lnTo>
                  <a:lnTo>
                    <a:pt x="532539" y="571809"/>
                  </a:lnTo>
                  <a:lnTo>
                    <a:pt x="532620" y="572003"/>
                  </a:lnTo>
                  <a:lnTo>
                    <a:pt x="532702" y="572236"/>
                  </a:lnTo>
                  <a:lnTo>
                    <a:pt x="532783" y="572469"/>
                  </a:lnTo>
                  <a:lnTo>
                    <a:pt x="532911" y="572650"/>
                  </a:lnTo>
                  <a:lnTo>
                    <a:pt x="533004" y="572895"/>
                  </a:lnTo>
                  <a:lnTo>
                    <a:pt x="533085" y="573128"/>
                  </a:lnTo>
                  <a:lnTo>
                    <a:pt x="533166" y="573309"/>
                  </a:lnTo>
                  <a:lnTo>
                    <a:pt x="533248" y="573555"/>
                  </a:lnTo>
                  <a:lnTo>
                    <a:pt x="533375" y="573788"/>
                  </a:lnTo>
                  <a:lnTo>
                    <a:pt x="533457" y="573969"/>
                  </a:lnTo>
                  <a:lnTo>
                    <a:pt x="533550" y="574215"/>
                  </a:lnTo>
                  <a:lnTo>
                    <a:pt x="533631" y="574447"/>
                  </a:lnTo>
                  <a:lnTo>
                    <a:pt x="533712" y="574629"/>
                  </a:lnTo>
                  <a:lnTo>
                    <a:pt x="533840" y="574874"/>
                  </a:lnTo>
                  <a:lnTo>
                    <a:pt x="533921" y="575107"/>
                  </a:lnTo>
                  <a:lnTo>
                    <a:pt x="534014" y="575288"/>
                  </a:lnTo>
                  <a:lnTo>
                    <a:pt x="534096" y="575521"/>
                  </a:lnTo>
                  <a:lnTo>
                    <a:pt x="534177" y="575767"/>
                  </a:lnTo>
                  <a:lnTo>
                    <a:pt x="534305" y="575948"/>
                  </a:lnTo>
                  <a:lnTo>
                    <a:pt x="534386" y="576181"/>
                  </a:lnTo>
                  <a:lnTo>
                    <a:pt x="534467" y="576426"/>
                  </a:lnTo>
                  <a:lnTo>
                    <a:pt x="534560" y="576607"/>
                  </a:lnTo>
                </a:path>
                <a:path w="926465" h="787400">
                  <a:moveTo>
                    <a:pt x="534560" y="576607"/>
                  </a:moveTo>
                  <a:lnTo>
                    <a:pt x="534642" y="576840"/>
                  </a:lnTo>
                  <a:lnTo>
                    <a:pt x="534769" y="577086"/>
                  </a:lnTo>
                  <a:lnTo>
                    <a:pt x="534851" y="577267"/>
                  </a:lnTo>
                  <a:lnTo>
                    <a:pt x="534932" y="577500"/>
                  </a:lnTo>
                  <a:lnTo>
                    <a:pt x="535025" y="577746"/>
                  </a:lnTo>
                  <a:lnTo>
                    <a:pt x="535106" y="577927"/>
                  </a:lnTo>
                  <a:lnTo>
                    <a:pt x="535234" y="578159"/>
                  </a:lnTo>
                  <a:lnTo>
                    <a:pt x="535315" y="578353"/>
                  </a:lnTo>
                  <a:lnTo>
                    <a:pt x="535397" y="578586"/>
                  </a:lnTo>
                  <a:lnTo>
                    <a:pt x="535478" y="578819"/>
                  </a:lnTo>
                  <a:lnTo>
                    <a:pt x="535571" y="579013"/>
                  </a:lnTo>
                  <a:lnTo>
                    <a:pt x="535699" y="579246"/>
                  </a:lnTo>
                  <a:lnTo>
                    <a:pt x="535780" y="579479"/>
                  </a:lnTo>
                  <a:lnTo>
                    <a:pt x="535861" y="579673"/>
                  </a:lnTo>
                  <a:lnTo>
                    <a:pt x="535943" y="579905"/>
                  </a:lnTo>
                  <a:lnTo>
                    <a:pt x="536036" y="580138"/>
                  </a:lnTo>
                  <a:lnTo>
                    <a:pt x="536152" y="580332"/>
                  </a:lnTo>
                  <a:lnTo>
                    <a:pt x="536245" y="580565"/>
                  </a:lnTo>
                  <a:lnTo>
                    <a:pt x="536326" y="580746"/>
                  </a:lnTo>
                  <a:lnTo>
                    <a:pt x="536407" y="580992"/>
                  </a:lnTo>
                  <a:lnTo>
                    <a:pt x="536489" y="581225"/>
                  </a:lnTo>
                  <a:lnTo>
                    <a:pt x="536617" y="581406"/>
                  </a:lnTo>
                  <a:lnTo>
                    <a:pt x="536709" y="581652"/>
                  </a:lnTo>
                  <a:lnTo>
                    <a:pt x="536791" y="581833"/>
                  </a:lnTo>
                  <a:lnTo>
                    <a:pt x="536872" y="582065"/>
                  </a:lnTo>
                  <a:lnTo>
                    <a:pt x="536953" y="582311"/>
                  </a:lnTo>
                  <a:lnTo>
                    <a:pt x="537081" y="582492"/>
                  </a:lnTo>
                  <a:lnTo>
                    <a:pt x="537163" y="582725"/>
                  </a:lnTo>
                  <a:lnTo>
                    <a:pt x="537255" y="582958"/>
                  </a:lnTo>
                  <a:lnTo>
                    <a:pt x="537337" y="583152"/>
                  </a:lnTo>
                  <a:lnTo>
                    <a:pt x="537418" y="583385"/>
                  </a:lnTo>
                  <a:lnTo>
                    <a:pt x="537546" y="583579"/>
                  </a:lnTo>
                  <a:lnTo>
                    <a:pt x="537627" y="583811"/>
                  </a:lnTo>
                  <a:lnTo>
                    <a:pt x="537720" y="584044"/>
                  </a:lnTo>
                  <a:lnTo>
                    <a:pt x="537801" y="584238"/>
                  </a:lnTo>
                  <a:lnTo>
                    <a:pt x="537883" y="584471"/>
                  </a:lnTo>
                  <a:lnTo>
                    <a:pt x="538011" y="584665"/>
                  </a:lnTo>
                  <a:lnTo>
                    <a:pt x="538092" y="584898"/>
                  </a:lnTo>
                  <a:lnTo>
                    <a:pt x="538173" y="585079"/>
                  </a:lnTo>
                  <a:lnTo>
                    <a:pt x="538266" y="585312"/>
                  </a:lnTo>
                  <a:lnTo>
                    <a:pt x="538347" y="585557"/>
                  </a:lnTo>
                  <a:lnTo>
                    <a:pt x="538475" y="585739"/>
                  </a:lnTo>
                  <a:lnTo>
                    <a:pt x="538557" y="585971"/>
                  </a:lnTo>
                  <a:lnTo>
                    <a:pt x="538638" y="586165"/>
                  </a:lnTo>
                  <a:lnTo>
                    <a:pt x="538731" y="586398"/>
                  </a:lnTo>
                  <a:lnTo>
                    <a:pt x="538812" y="586631"/>
                  </a:lnTo>
                  <a:lnTo>
                    <a:pt x="538940" y="586825"/>
                  </a:lnTo>
                  <a:lnTo>
                    <a:pt x="539021" y="587058"/>
                  </a:lnTo>
                  <a:lnTo>
                    <a:pt x="539103" y="587252"/>
                  </a:lnTo>
                  <a:lnTo>
                    <a:pt x="539184" y="587485"/>
                  </a:lnTo>
                  <a:lnTo>
                    <a:pt x="539277" y="587666"/>
                  </a:lnTo>
                  <a:lnTo>
                    <a:pt x="539405" y="587911"/>
                  </a:lnTo>
                  <a:lnTo>
                    <a:pt x="539486" y="588144"/>
                  </a:lnTo>
                  <a:lnTo>
                    <a:pt x="539567" y="588325"/>
                  </a:lnTo>
                  <a:lnTo>
                    <a:pt x="539649" y="588571"/>
                  </a:lnTo>
                  <a:lnTo>
                    <a:pt x="539741" y="588752"/>
                  </a:lnTo>
                  <a:lnTo>
                    <a:pt x="539858" y="588985"/>
                  </a:lnTo>
                  <a:lnTo>
                    <a:pt x="539951" y="589179"/>
                  </a:lnTo>
                  <a:lnTo>
                    <a:pt x="540032" y="589412"/>
                  </a:lnTo>
                  <a:lnTo>
                    <a:pt x="540113" y="589606"/>
                  </a:lnTo>
                  <a:lnTo>
                    <a:pt x="540195" y="589838"/>
                  </a:lnTo>
                  <a:lnTo>
                    <a:pt x="540322" y="590071"/>
                  </a:lnTo>
                  <a:lnTo>
                    <a:pt x="540415" y="590265"/>
                  </a:lnTo>
                  <a:lnTo>
                    <a:pt x="540497" y="590498"/>
                  </a:lnTo>
                  <a:lnTo>
                    <a:pt x="540578" y="590679"/>
                  </a:lnTo>
                  <a:lnTo>
                    <a:pt x="540659" y="590925"/>
                  </a:lnTo>
                  <a:lnTo>
                    <a:pt x="540787" y="591106"/>
                  </a:lnTo>
                  <a:lnTo>
                    <a:pt x="540868" y="591339"/>
                  </a:lnTo>
                  <a:lnTo>
                    <a:pt x="540961" y="591533"/>
                  </a:lnTo>
                  <a:lnTo>
                    <a:pt x="541043" y="591766"/>
                  </a:lnTo>
                  <a:lnTo>
                    <a:pt x="541124" y="591960"/>
                  </a:lnTo>
                  <a:lnTo>
                    <a:pt x="541252" y="592192"/>
                  </a:lnTo>
                  <a:lnTo>
                    <a:pt x="541333" y="592425"/>
                  </a:lnTo>
                  <a:lnTo>
                    <a:pt x="541426" y="592619"/>
                  </a:lnTo>
                  <a:lnTo>
                    <a:pt x="541507" y="592852"/>
                  </a:lnTo>
                  <a:lnTo>
                    <a:pt x="541589" y="593033"/>
                  </a:lnTo>
                  <a:lnTo>
                    <a:pt x="541716" y="593279"/>
                  </a:lnTo>
                  <a:lnTo>
                    <a:pt x="541798" y="593460"/>
                  </a:lnTo>
                  <a:lnTo>
                    <a:pt x="541879" y="593693"/>
                  </a:lnTo>
                  <a:lnTo>
                    <a:pt x="541972" y="593887"/>
                  </a:lnTo>
                  <a:lnTo>
                    <a:pt x="542053" y="594120"/>
                  </a:lnTo>
                  <a:lnTo>
                    <a:pt x="542181" y="594314"/>
                  </a:lnTo>
                  <a:lnTo>
                    <a:pt x="542262" y="594546"/>
                  </a:lnTo>
                  <a:lnTo>
                    <a:pt x="542344" y="594727"/>
                  </a:lnTo>
                  <a:lnTo>
                    <a:pt x="542437" y="594973"/>
                  </a:lnTo>
                  <a:lnTo>
                    <a:pt x="542518" y="595154"/>
                  </a:lnTo>
                  <a:lnTo>
                    <a:pt x="542646" y="595387"/>
                  </a:lnTo>
                  <a:lnTo>
                    <a:pt x="542727" y="595581"/>
                  </a:lnTo>
                  <a:lnTo>
                    <a:pt x="542808" y="595814"/>
                  </a:lnTo>
                  <a:lnTo>
                    <a:pt x="542890" y="596008"/>
                  </a:lnTo>
                  <a:lnTo>
                    <a:pt x="542983" y="596241"/>
                  </a:lnTo>
                  <a:lnTo>
                    <a:pt x="543110" y="596422"/>
                  </a:lnTo>
                  <a:lnTo>
                    <a:pt x="543192" y="596667"/>
                  </a:lnTo>
                  <a:lnTo>
                    <a:pt x="543273" y="596849"/>
                  </a:lnTo>
                  <a:lnTo>
                    <a:pt x="543354" y="597081"/>
                  </a:lnTo>
                  <a:lnTo>
                    <a:pt x="543447" y="597275"/>
                  </a:lnTo>
                  <a:lnTo>
                    <a:pt x="543563" y="597508"/>
                  </a:lnTo>
                  <a:lnTo>
                    <a:pt x="543656" y="597702"/>
                  </a:lnTo>
                  <a:lnTo>
                    <a:pt x="543738" y="597935"/>
                  </a:lnTo>
                  <a:lnTo>
                    <a:pt x="543819" y="598116"/>
                  </a:lnTo>
                  <a:lnTo>
                    <a:pt x="543900" y="598362"/>
                  </a:lnTo>
                  <a:lnTo>
                    <a:pt x="544028" y="598543"/>
                  </a:lnTo>
                  <a:lnTo>
                    <a:pt x="544121" y="598776"/>
                  </a:lnTo>
                  <a:lnTo>
                    <a:pt x="544202" y="598970"/>
                  </a:lnTo>
                  <a:lnTo>
                    <a:pt x="544284" y="599202"/>
                  </a:lnTo>
                  <a:lnTo>
                    <a:pt x="544365" y="599396"/>
                  </a:lnTo>
                  <a:lnTo>
                    <a:pt x="544493" y="599629"/>
                  </a:lnTo>
                  <a:lnTo>
                    <a:pt x="544574" y="599810"/>
                  </a:lnTo>
                  <a:lnTo>
                    <a:pt x="544667" y="600056"/>
                  </a:lnTo>
                  <a:lnTo>
                    <a:pt x="544748" y="600237"/>
                  </a:lnTo>
                  <a:lnTo>
                    <a:pt x="544830" y="600470"/>
                  </a:lnTo>
                  <a:lnTo>
                    <a:pt x="544957" y="600664"/>
                  </a:lnTo>
                  <a:lnTo>
                    <a:pt x="545039" y="600845"/>
                  </a:lnTo>
                  <a:lnTo>
                    <a:pt x="545132" y="601091"/>
                  </a:lnTo>
                  <a:lnTo>
                    <a:pt x="545213" y="601272"/>
                  </a:lnTo>
                  <a:lnTo>
                    <a:pt x="545294" y="601505"/>
                  </a:lnTo>
                  <a:lnTo>
                    <a:pt x="545422" y="601699"/>
                  </a:lnTo>
                  <a:lnTo>
                    <a:pt x="545503" y="601931"/>
                  </a:lnTo>
                  <a:lnTo>
                    <a:pt x="545585" y="602125"/>
                  </a:lnTo>
                  <a:lnTo>
                    <a:pt x="545678" y="602358"/>
                  </a:lnTo>
                  <a:lnTo>
                    <a:pt x="545759" y="602539"/>
                  </a:lnTo>
                  <a:lnTo>
                    <a:pt x="545887" y="602785"/>
                  </a:lnTo>
                  <a:lnTo>
                    <a:pt x="545968" y="602966"/>
                  </a:lnTo>
                  <a:lnTo>
                    <a:pt x="546049" y="603160"/>
                  </a:lnTo>
                  <a:lnTo>
                    <a:pt x="546142" y="603393"/>
                  </a:lnTo>
                  <a:lnTo>
                    <a:pt x="546224" y="603587"/>
                  </a:lnTo>
                  <a:lnTo>
                    <a:pt x="546351" y="603820"/>
                  </a:lnTo>
                  <a:lnTo>
                    <a:pt x="546433" y="604001"/>
                  </a:lnTo>
                  <a:lnTo>
                    <a:pt x="546514" y="604234"/>
                  </a:lnTo>
                  <a:lnTo>
                    <a:pt x="546595" y="604428"/>
                  </a:lnTo>
                  <a:lnTo>
                    <a:pt x="546688" y="604660"/>
                  </a:lnTo>
                  <a:lnTo>
                    <a:pt x="546816" y="604854"/>
                  </a:lnTo>
                  <a:lnTo>
                    <a:pt x="546897" y="605036"/>
                  </a:lnTo>
                  <a:lnTo>
                    <a:pt x="546979" y="605281"/>
                  </a:lnTo>
                  <a:lnTo>
                    <a:pt x="547060" y="605462"/>
                  </a:lnTo>
                  <a:lnTo>
                    <a:pt x="547153" y="605695"/>
                  </a:lnTo>
                  <a:lnTo>
                    <a:pt x="547281" y="605889"/>
                  </a:lnTo>
                  <a:lnTo>
                    <a:pt x="547362" y="606122"/>
                  </a:lnTo>
                  <a:lnTo>
                    <a:pt x="547443" y="606316"/>
                  </a:lnTo>
                  <a:lnTo>
                    <a:pt x="547525" y="606497"/>
                  </a:lnTo>
                  <a:lnTo>
                    <a:pt x="547653" y="606730"/>
                  </a:lnTo>
                  <a:lnTo>
                    <a:pt x="547734" y="606924"/>
                  </a:lnTo>
                  <a:lnTo>
                    <a:pt x="547827" y="607157"/>
                  </a:lnTo>
                  <a:lnTo>
                    <a:pt x="547908" y="607351"/>
                  </a:lnTo>
                  <a:lnTo>
                    <a:pt x="547989" y="607532"/>
                  </a:lnTo>
                  <a:lnTo>
                    <a:pt x="548117" y="607765"/>
                  </a:lnTo>
                  <a:lnTo>
                    <a:pt x="548199" y="607959"/>
                  </a:lnTo>
                  <a:lnTo>
                    <a:pt x="548280" y="608191"/>
                  </a:lnTo>
                  <a:lnTo>
                    <a:pt x="548373" y="608385"/>
                  </a:lnTo>
                  <a:lnTo>
                    <a:pt x="548454" y="608566"/>
                  </a:lnTo>
                  <a:lnTo>
                    <a:pt x="548582" y="608799"/>
                  </a:lnTo>
                  <a:lnTo>
                    <a:pt x="548663" y="608993"/>
                  </a:lnTo>
                  <a:lnTo>
                    <a:pt x="548745" y="609226"/>
                  </a:lnTo>
                  <a:lnTo>
                    <a:pt x="548837" y="609420"/>
                  </a:lnTo>
                  <a:lnTo>
                    <a:pt x="548919" y="609601"/>
                  </a:lnTo>
                  <a:lnTo>
                    <a:pt x="549047" y="609847"/>
                  </a:lnTo>
                  <a:lnTo>
                    <a:pt x="549128" y="610028"/>
                  </a:lnTo>
                  <a:lnTo>
                    <a:pt x="549209" y="610261"/>
                  </a:lnTo>
                  <a:lnTo>
                    <a:pt x="549290" y="610455"/>
                  </a:lnTo>
                  <a:lnTo>
                    <a:pt x="549383" y="610636"/>
                  </a:lnTo>
                  <a:lnTo>
                    <a:pt x="549511" y="610882"/>
                  </a:lnTo>
                  <a:lnTo>
                    <a:pt x="549593" y="611063"/>
                  </a:lnTo>
                  <a:lnTo>
                    <a:pt x="549674" y="611257"/>
                  </a:lnTo>
                  <a:lnTo>
                    <a:pt x="549755" y="611489"/>
                  </a:lnTo>
                  <a:lnTo>
                    <a:pt x="549848" y="611670"/>
                  </a:lnTo>
                  <a:lnTo>
                    <a:pt x="549964" y="611916"/>
                  </a:lnTo>
                  <a:lnTo>
                    <a:pt x="550057" y="612097"/>
                  </a:lnTo>
                  <a:lnTo>
                    <a:pt x="550139" y="612291"/>
                  </a:lnTo>
                  <a:lnTo>
                    <a:pt x="550220" y="612524"/>
                  </a:lnTo>
                  <a:lnTo>
                    <a:pt x="550301" y="612718"/>
                  </a:lnTo>
                  <a:lnTo>
                    <a:pt x="550429" y="612899"/>
                  </a:lnTo>
                  <a:lnTo>
                    <a:pt x="550522" y="613132"/>
                  </a:lnTo>
                  <a:lnTo>
                    <a:pt x="550603" y="613326"/>
                  </a:lnTo>
                  <a:lnTo>
                    <a:pt x="550685" y="613559"/>
                  </a:lnTo>
                  <a:lnTo>
                    <a:pt x="550766" y="613753"/>
                  </a:lnTo>
                  <a:lnTo>
                    <a:pt x="550894" y="613934"/>
                  </a:lnTo>
                  <a:lnTo>
                    <a:pt x="550975" y="614167"/>
                  </a:lnTo>
                  <a:lnTo>
                    <a:pt x="551068" y="614361"/>
                  </a:lnTo>
                  <a:lnTo>
                    <a:pt x="551149" y="614542"/>
                  </a:lnTo>
                  <a:lnTo>
                    <a:pt x="551231" y="614788"/>
                  </a:lnTo>
                  <a:lnTo>
                    <a:pt x="551358" y="614969"/>
                  </a:lnTo>
                  <a:lnTo>
                    <a:pt x="551440" y="615163"/>
                  </a:lnTo>
                  <a:lnTo>
                    <a:pt x="551533" y="615395"/>
                  </a:lnTo>
                  <a:lnTo>
                    <a:pt x="551614" y="615589"/>
                  </a:lnTo>
                  <a:lnTo>
                    <a:pt x="551695" y="615770"/>
                  </a:lnTo>
                  <a:lnTo>
                    <a:pt x="551823" y="616003"/>
                  </a:lnTo>
                  <a:lnTo>
                    <a:pt x="551904" y="616197"/>
                  </a:lnTo>
                  <a:lnTo>
                    <a:pt x="551986" y="616378"/>
                  </a:lnTo>
                  <a:lnTo>
                    <a:pt x="552079" y="616624"/>
                  </a:lnTo>
                  <a:lnTo>
                    <a:pt x="552160" y="616805"/>
                  </a:lnTo>
                  <a:lnTo>
                    <a:pt x="552288" y="616999"/>
                  </a:lnTo>
                  <a:lnTo>
                    <a:pt x="552369" y="617232"/>
                  </a:lnTo>
                  <a:lnTo>
                    <a:pt x="552450" y="617413"/>
                  </a:lnTo>
                  <a:lnTo>
                    <a:pt x="552543" y="617607"/>
                  </a:lnTo>
                  <a:lnTo>
                    <a:pt x="552625" y="617840"/>
                  </a:lnTo>
                  <a:lnTo>
                    <a:pt x="552752" y="618034"/>
                  </a:lnTo>
                  <a:lnTo>
                    <a:pt x="552834" y="618215"/>
                  </a:lnTo>
                  <a:lnTo>
                    <a:pt x="552915" y="618409"/>
                  </a:lnTo>
                  <a:lnTo>
                    <a:pt x="553008" y="618642"/>
                  </a:lnTo>
                </a:path>
                <a:path w="926465" h="787400">
                  <a:moveTo>
                    <a:pt x="553008" y="618642"/>
                  </a:moveTo>
                  <a:lnTo>
                    <a:pt x="553089" y="618836"/>
                  </a:lnTo>
                  <a:lnTo>
                    <a:pt x="553217" y="619017"/>
                  </a:lnTo>
                  <a:lnTo>
                    <a:pt x="553298" y="619250"/>
                  </a:lnTo>
                  <a:lnTo>
                    <a:pt x="553380" y="619444"/>
                  </a:lnTo>
                  <a:lnTo>
                    <a:pt x="553461" y="619638"/>
                  </a:lnTo>
                  <a:lnTo>
                    <a:pt x="553554" y="619870"/>
                  </a:lnTo>
                  <a:lnTo>
                    <a:pt x="553670" y="620052"/>
                  </a:lnTo>
                  <a:lnTo>
                    <a:pt x="553763" y="620246"/>
                  </a:lnTo>
                  <a:lnTo>
                    <a:pt x="553844" y="620427"/>
                  </a:lnTo>
                  <a:lnTo>
                    <a:pt x="553926" y="620672"/>
                  </a:lnTo>
                  <a:lnTo>
                    <a:pt x="554007" y="620853"/>
                  </a:lnTo>
                  <a:lnTo>
                    <a:pt x="554135" y="621047"/>
                  </a:lnTo>
                  <a:lnTo>
                    <a:pt x="554228" y="621280"/>
                  </a:lnTo>
                  <a:lnTo>
                    <a:pt x="554309" y="621461"/>
                  </a:lnTo>
                  <a:lnTo>
                    <a:pt x="554390" y="621655"/>
                  </a:lnTo>
                  <a:lnTo>
                    <a:pt x="554472" y="621849"/>
                  </a:lnTo>
                  <a:lnTo>
                    <a:pt x="554599" y="622082"/>
                  </a:lnTo>
                  <a:lnTo>
                    <a:pt x="554681" y="622263"/>
                  </a:lnTo>
                  <a:lnTo>
                    <a:pt x="554774" y="622457"/>
                  </a:lnTo>
                  <a:lnTo>
                    <a:pt x="554855" y="622690"/>
                  </a:lnTo>
                  <a:lnTo>
                    <a:pt x="554936" y="622884"/>
                  </a:lnTo>
                  <a:lnTo>
                    <a:pt x="555064" y="623065"/>
                  </a:lnTo>
                  <a:lnTo>
                    <a:pt x="555145" y="623259"/>
                  </a:lnTo>
                  <a:lnTo>
                    <a:pt x="555238" y="623492"/>
                  </a:lnTo>
                  <a:lnTo>
                    <a:pt x="555320" y="623686"/>
                  </a:lnTo>
                  <a:lnTo>
                    <a:pt x="555401" y="623867"/>
                  </a:lnTo>
                  <a:lnTo>
                    <a:pt x="555529" y="624061"/>
                  </a:lnTo>
                  <a:lnTo>
                    <a:pt x="555610" y="624294"/>
                  </a:lnTo>
                  <a:lnTo>
                    <a:pt x="555691" y="624475"/>
                  </a:lnTo>
                  <a:lnTo>
                    <a:pt x="555784" y="624669"/>
                  </a:lnTo>
                  <a:lnTo>
                    <a:pt x="555866" y="624863"/>
                  </a:lnTo>
                  <a:lnTo>
                    <a:pt x="555993" y="625096"/>
                  </a:lnTo>
                  <a:lnTo>
                    <a:pt x="556075" y="625277"/>
                  </a:lnTo>
                  <a:lnTo>
                    <a:pt x="556156" y="625471"/>
                  </a:lnTo>
                  <a:lnTo>
                    <a:pt x="556249" y="625652"/>
                  </a:lnTo>
                  <a:lnTo>
                    <a:pt x="556330" y="625898"/>
                  </a:lnTo>
                  <a:lnTo>
                    <a:pt x="556458" y="626079"/>
                  </a:lnTo>
                  <a:lnTo>
                    <a:pt x="556539" y="626273"/>
                  </a:lnTo>
                  <a:lnTo>
                    <a:pt x="556621" y="626454"/>
                  </a:lnTo>
                  <a:lnTo>
                    <a:pt x="556702" y="626686"/>
                  </a:lnTo>
                  <a:lnTo>
                    <a:pt x="556795" y="626880"/>
                  </a:lnTo>
                  <a:lnTo>
                    <a:pt x="556923" y="627074"/>
                  </a:lnTo>
                  <a:lnTo>
                    <a:pt x="557004" y="627256"/>
                  </a:lnTo>
                  <a:lnTo>
                    <a:pt x="557085" y="627488"/>
                  </a:lnTo>
                  <a:lnTo>
                    <a:pt x="557167" y="627682"/>
                  </a:lnTo>
                  <a:lnTo>
                    <a:pt x="557260" y="627863"/>
                  </a:lnTo>
                  <a:lnTo>
                    <a:pt x="557376" y="628057"/>
                  </a:lnTo>
                  <a:lnTo>
                    <a:pt x="557469" y="628251"/>
                  </a:lnTo>
                  <a:lnTo>
                    <a:pt x="557550" y="628484"/>
                  </a:lnTo>
                  <a:lnTo>
                    <a:pt x="557631" y="628665"/>
                  </a:lnTo>
                  <a:lnTo>
                    <a:pt x="557713" y="628859"/>
                  </a:lnTo>
                  <a:lnTo>
                    <a:pt x="557840" y="629040"/>
                  </a:lnTo>
                  <a:lnTo>
                    <a:pt x="557933" y="629234"/>
                  </a:lnTo>
                  <a:lnTo>
                    <a:pt x="558015" y="629467"/>
                  </a:lnTo>
                  <a:lnTo>
                    <a:pt x="558096" y="629661"/>
                  </a:lnTo>
                  <a:lnTo>
                    <a:pt x="558177" y="629842"/>
                  </a:lnTo>
                  <a:lnTo>
                    <a:pt x="558305" y="630036"/>
                  </a:lnTo>
                  <a:lnTo>
                    <a:pt x="558386" y="630217"/>
                  </a:lnTo>
                  <a:lnTo>
                    <a:pt x="558479" y="630463"/>
                  </a:lnTo>
                  <a:lnTo>
                    <a:pt x="558561" y="630644"/>
                  </a:lnTo>
                  <a:lnTo>
                    <a:pt x="558642" y="630838"/>
                  </a:lnTo>
                  <a:lnTo>
                    <a:pt x="558770" y="631019"/>
                  </a:lnTo>
                  <a:lnTo>
                    <a:pt x="558851" y="631213"/>
                  </a:lnTo>
                  <a:lnTo>
                    <a:pt x="558944" y="631446"/>
                  </a:lnTo>
                  <a:lnTo>
                    <a:pt x="559025" y="631640"/>
                  </a:lnTo>
                  <a:lnTo>
                    <a:pt x="559107" y="631821"/>
                  </a:lnTo>
                  <a:lnTo>
                    <a:pt x="559235" y="632015"/>
                  </a:lnTo>
                  <a:lnTo>
                    <a:pt x="559316" y="632196"/>
                  </a:lnTo>
                  <a:lnTo>
                    <a:pt x="559397" y="632390"/>
                  </a:lnTo>
                  <a:lnTo>
                    <a:pt x="559490" y="632623"/>
                  </a:lnTo>
                  <a:lnTo>
                    <a:pt x="559571" y="632817"/>
                  </a:lnTo>
                  <a:lnTo>
                    <a:pt x="559699" y="632998"/>
                  </a:lnTo>
                  <a:lnTo>
                    <a:pt x="559781" y="633192"/>
                  </a:lnTo>
                  <a:lnTo>
                    <a:pt x="559862" y="633373"/>
                  </a:lnTo>
                  <a:lnTo>
                    <a:pt x="559955" y="633567"/>
                  </a:lnTo>
                  <a:lnTo>
                    <a:pt x="560036" y="633800"/>
                  </a:lnTo>
                  <a:lnTo>
                    <a:pt x="560164" y="633994"/>
                  </a:lnTo>
                  <a:lnTo>
                    <a:pt x="560245" y="634175"/>
                  </a:lnTo>
                  <a:lnTo>
                    <a:pt x="560327" y="634369"/>
                  </a:lnTo>
                  <a:lnTo>
                    <a:pt x="560408" y="634550"/>
                  </a:lnTo>
                  <a:lnTo>
                    <a:pt x="560501" y="634744"/>
                  </a:lnTo>
                  <a:lnTo>
                    <a:pt x="560629" y="634977"/>
                  </a:lnTo>
                  <a:lnTo>
                    <a:pt x="560710" y="635171"/>
                  </a:lnTo>
                  <a:lnTo>
                    <a:pt x="560791" y="635352"/>
                  </a:lnTo>
                  <a:lnTo>
                    <a:pt x="560872" y="635546"/>
                  </a:lnTo>
                  <a:lnTo>
                    <a:pt x="560965" y="635727"/>
                  </a:lnTo>
                  <a:lnTo>
                    <a:pt x="561082" y="635921"/>
                  </a:lnTo>
                  <a:lnTo>
                    <a:pt x="561175" y="636102"/>
                  </a:lnTo>
                  <a:lnTo>
                    <a:pt x="561256" y="636348"/>
                  </a:lnTo>
                  <a:lnTo>
                    <a:pt x="561337" y="636529"/>
                  </a:lnTo>
                  <a:lnTo>
                    <a:pt x="561418" y="636723"/>
                  </a:lnTo>
                  <a:lnTo>
                    <a:pt x="561546" y="636904"/>
                  </a:lnTo>
                  <a:lnTo>
                    <a:pt x="561639" y="637098"/>
                  </a:lnTo>
                  <a:lnTo>
                    <a:pt x="561721" y="637279"/>
                  </a:lnTo>
                  <a:lnTo>
                    <a:pt x="561802" y="637473"/>
                  </a:lnTo>
                  <a:lnTo>
                    <a:pt x="561883" y="637654"/>
                  </a:lnTo>
                  <a:lnTo>
                    <a:pt x="562011" y="637900"/>
                  </a:lnTo>
                  <a:lnTo>
                    <a:pt x="562092" y="638081"/>
                  </a:lnTo>
                  <a:lnTo>
                    <a:pt x="562185" y="638275"/>
                  </a:lnTo>
                  <a:lnTo>
                    <a:pt x="562267" y="638456"/>
                  </a:lnTo>
                  <a:lnTo>
                    <a:pt x="562348" y="638650"/>
                  </a:lnTo>
                  <a:lnTo>
                    <a:pt x="562476" y="638831"/>
                  </a:lnTo>
                  <a:lnTo>
                    <a:pt x="562557" y="639025"/>
                  </a:lnTo>
                  <a:lnTo>
                    <a:pt x="562650" y="639219"/>
                  </a:lnTo>
                  <a:lnTo>
                    <a:pt x="562731" y="639400"/>
                  </a:lnTo>
                  <a:lnTo>
                    <a:pt x="562813" y="639633"/>
                  </a:lnTo>
                  <a:lnTo>
                    <a:pt x="562940" y="639827"/>
                  </a:lnTo>
                  <a:lnTo>
                    <a:pt x="563022" y="640008"/>
                  </a:lnTo>
                  <a:lnTo>
                    <a:pt x="563103" y="640202"/>
                  </a:lnTo>
                  <a:lnTo>
                    <a:pt x="563196" y="640383"/>
                  </a:lnTo>
                  <a:lnTo>
                    <a:pt x="563277" y="640577"/>
                  </a:lnTo>
                  <a:lnTo>
                    <a:pt x="563405" y="640771"/>
                  </a:lnTo>
                  <a:lnTo>
                    <a:pt x="563486" y="640952"/>
                  </a:lnTo>
                  <a:lnTo>
                    <a:pt x="563568" y="641146"/>
                  </a:lnTo>
                  <a:lnTo>
                    <a:pt x="563661" y="641327"/>
                  </a:lnTo>
                  <a:lnTo>
                    <a:pt x="563742" y="641521"/>
                  </a:lnTo>
                  <a:lnTo>
                    <a:pt x="563870" y="641702"/>
                  </a:lnTo>
                  <a:lnTo>
                    <a:pt x="563951" y="641948"/>
                  </a:lnTo>
                  <a:lnTo>
                    <a:pt x="564032" y="642129"/>
                  </a:lnTo>
                  <a:lnTo>
                    <a:pt x="564114" y="642323"/>
                  </a:lnTo>
                  <a:lnTo>
                    <a:pt x="564207" y="642504"/>
                  </a:lnTo>
                  <a:lnTo>
                    <a:pt x="564334" y="642698"/>
                  </a:lnTo>
                  <a:lnTo>
                    <a:pt x="564416" y="642879"/>
                  </a:lnTo>
                  <a:lnTo>
                    <a:pt x="564497" y="643073"/>
                  </a:lnTo>
                  <a:lnTo>
                    <a:pt x="564578" y="643254"/>
                  </a:lnTo>
                  <a:lnTo>
                    <a:pt x="564671" y="643448"/>
                  </a:lnTo>
                  <a:lnTo>
                    <a:pt x="564787" y="643642"/>
                  </a:lnTo>
                  <a:lnTo>
                    <a:pt x="564880" y="643824"/>
                  </a:lnTo>
                  <a:lnTo>
                    <a:pt x="564962" y="644018"/>
                  </a:lnTo>
                  <a:lnTo>
                    <a:pt x="565043" y="644199"/>
                  </a:lnTo>
                  <a:lnTo>
                    <a:pt x="565124" y="644393"/>
                  </a:lnTo>
                  <a:lnTo>
                    <a:pt x="565252" y="644574"/>
                  </a:lnTo>
                  <a:lnTo>
                    <a:pt x="565345" y="644768"/>
                  </a:lnTo>
                  <a:lnTo>
                    <a:pt x="565426" y="644962"/>
                  </a:lnTo>
                  <a:lnTo>
                    <a:pt x="565508" y="645195"/>
                  </a:lnTo>
                  <a:lnTo>
                    <a:pt x="565589" y="645376"/>
                  </a:lnTo>
                  <a:lnTo>
                    <a:pt x="565717" y="645570"/>
                  </a:lnTo>
                  <a:lnTo>
                    <a:pt x="565798" y="645751"/>
                  </a:lnTo>
                  <a:lnTo>
                    <a:pt x="565891" y="645945"/>
                  </a:lnTo>
                  <a:lnTo>
                    <a:pt x="565972" y="646126"/>
                  </a:lnTo>
                  <a:lnTo>
                    <a:pt x="566054" y="646320"/>
                  </a:lnTo>
                  <a:lnTo>
                    <a:pt x="566181" y="646514"/>
                  </a:lnTo>
                  <a:lnTo>
                    <a:pt x="566263" y="646695"/>
                  </a:lnTo>
                  <a:lnTo>
                    <a:pt x="566356" y="646889"/>
                  </a:lnTo>
                  <a:lnTo>
                    <a:pt x="566437" y="647070"/>
                  </a:lnTo>
                  <a:lnTo>
                    <a:pt x="566518" y="647264"/>
                  </a:lnTo>
                  <a:lnTo>
                    <a:pt x="566646" y="647445"/>
                  </a:lnTo>
                  <a:lnTo>
                    <a:pt x="566727" y="647639"/>
                  </a:lnTo>
                  <a:lnTo>
                    <a:pt x="566809" y="647833"/>
                  </a:lnTo>
                  <a:lnTo>
                    <a:pt x="566902" y="648014"/>
                  </a:lnTo>
                  <a:lnTo>
                    <a:pt x="566983" y="648208"/>
                  </a:lnTo>
                  <a:lnTo>
                    <a:pt x="567111" y="648389"/>
                  </a:lnTo>
                  <a:lnTo>
                    <a:pt x="567192" y="648583"/>
                  </a:lnTo>
                  <a:lnTo>
                    <a:pt x="567273" y="648764"/>
                  </a:lnTo>
                  <a:lnTo>
                    <a:pt x="567366" y="648958"/>
                  </a:lnTo>
                  <a:lnTo>
                    <a:pt x="567448" y="649139"/>
                  </a:lnTo>
                  <a:lnTo>
                    <a:pt x="567575" y="649333"/>
                  </a:lnTo>
                  <a:lnTo>
                    <a:pt x="567657" y="649527"/>
                  </a:lnTo>
                  <a:lnTo>
                    <a:pt x="567738" y="649708"/>
                  </a:lnTo>
                  <a:lnTo>
                    <a:pt x="567819" y="649902"/>
                  </a:lnTo>
                  <a:lnTo>
                    <a:pt x="567912" y="650083"/>
                  </a:lnTo>
                  <a:lnTo>
                    <a:pt x="568040" y="650277"/>
                  </a:lnTo>
                  <a:lnTo>
                    <a:pt x="568121" y="650459"/>
                  </a:lnTo>
                  <a:lnTo>
                    <a:pt x="568203" y="650653"/>
                  </a:lnTo>
                  <a:lnTo>
                    <a:pt x="568284" y="650834"/>
                  </a:lnTo>
                  <a:lnTo>
                    <a:pt x="568377" y="651028"/>
                  </a:lnTo>
                  <a:lnTo>
                    <a:pt x="568493" y="651222"/>
                  </a:lnTo>
                  <a:lnTo>
                    <a:pt x="568586" y="651403"/>
                  </a:lnTo>
                  <a:lnTo>
                    <a:pt x="568667" y="651597"/>
                  </a:lnTo>
                  <a:lnTo>
                    <a:pt x="568749" y="651778"/>
                  </a:lnTo>
                  <a:lnTo>
                    <a:pt x="568830" y="651920"/>
                  </a:lnTo>
                  <a:lnTo>
                    <a:pt x="568958" y="652114"/>
                  </a:lnTo>
                  <a:lnTo>
                    <a:pt x="569051" y="652295"/>
                  </a:lnTo>
                  <a:lnTo>
                    <a:pt x="569132" y="652489"/>
                  </a:lnTo>
                  <a:lnTo>
                    <a:pt x="569213" y="652670"/>
                  </a:lnTo>
                  <a:lnTo>
                    <a:pt x="569295" y="652864"/>
                  </a:lnTo>
                  <a:lnTo>
                    <a:pt x="569422" y="653045"/>
                  </a:lnTo>
                  <a:lnTo>
                    <a:pt x="569504" y="653239"/>
                  </a:lnTo>
                  <a:lnTo>
                    <a:pt x="569597" y="653433"/>
                  </a:lnTo>
                  <a:lnTo>
                    <a:pt x="569678" y="653614"/>
                  </a:lnTo>
                  <a:lnTo>
                    <a:pt x="569759" y="653808"/>
                  </a:lnTo>
                  <a:lnTo>
                    <a:pt x="569887" y="653989"/>
                  </a:lnTo>
                  <a:lnTo>
                    <a:pt x="569968" y="654183"/>
                  </a:lnTo>
                  <a:lnTo>
                    <a:pt x="570061" y="654364"/>
                  </a:lnTo>
                  <a:lnTo>
                    <a:pt x="570143" y="654558"/>
                  </a:lnTo>
                  <a:lnTo>
                    <a:pt x="570224" y="654740"/>
                  </a:lnTo>
                  <a:lnTo>
                    <a:pt x="570352" y="654934"/>
                  </a:lnTo>
                  <a:lnTo>
                    <a:pt x="570433" y="655128"/>
                  </a:lnTo>
                  <a:lnTo>
                    <a:pt x="570514" y="655270"/>
                  </a:lnTo>
                  <a:lnTo>
                    <a:pt x="570607" y="655451"/>
                  </a:lnTo>
                  <a:lnTo>
                    <a:pt x="570689" y="655645"/>
                  </a:lnTo>
                  <a:lnTo>
                    <a:pt x="570817" y="655826"/>
                  </a:lnTo>
                  <a:lnTo>
                    <a:pt x="570898" y="656020"/>
                  </a:lnTo>
                  <a:lnTo>
                    <a:pt x="570979" y="656201"/>
                  </a:lnTo>
                  <a:lnTo>
                    <a:pt x="571072" y="656395"/>
                  </a:lnTo>
                  <a:lnTo>
                    <a:pt x="571153" y="656576"/>
                  </a:lnTo>
                  <a:lnTo>
                    <a:pt x="571281" y="656770"/>
                  </a:lnTo>
                  <a:lnTo>
                    <a:pt x="571363" y="656964"/>
                  </a:lnTo>
                  <a:lnTo>
                    <a:pt x="571444" y="657145"/>
                  </a:lnTo>
                </a:path>
                <a:path w="926465" h="787400">
                  <a:moveTo>
                    <a:pt x="571444" y="657145"/>
                  </a:moveTo>
                  <a:lnTo>
                    <a:pt x="571525" y="657287"/>
                  </a:lnTo>
                  <a:lnTo>
                    <a:pt x="571618" y="657481"/>
                  </a:lnTo>
                  <a:lnTo>
                    <a:pt x="571746" y="657663"/>
                  </a:lnTo>
                  <a:lnTo>
                    <a:pt x="571827" y="657857"/>
                  </a:lnTo>
                  <a:lnTo>
                    <a:pt x="571908" y="658038"/>
                  </a:lnTo>
                  <a:lnTo>
                    <a:pt x="571990" y="658232"/>
                  </a:lnTo>
                  <a:lnTo>
                    <a:pt x="572083" y="658413"/>
                  </a:lnTo>
                  <a:lnTo>
                    <a:pt x="572199" y="658607"/>
                  </a:lnTo>
                  <a:lnTo>
                    <a:pt x="572292" y="658788"/>
                  </a:lnTo>
                  <a:lnTo>
                    <a:pt x="572373" y="658930"/>
                  </a:lnTo>
                  <a:lnTo>
                    <a:pt x="572454" y="659124"/>
                  </a:lnTo>
                  <a:lnTo>
                    <a:pt x="572536" y="659318"/>
                  </a:lnTo>
                  <a:lnTo>
                    <a:pt x="572664" y="659499"/>
                  </a:lnTo>
                  <a:lnTo>
                    <a:pt x="572757" y="659693"/>
                  </a:lnTo>
                  <a:lnTo>
                    <a:pt x="572838" y="659874"/>
                  </a:lnTo>
                  <a:lnTo>
                    <a:pt x="572919" y="660068"/>
                  </a:lnTo>
                  <a:lnTo>
                    <a:pt x="573000" y="660249"/>
                  </a:lnTo>
                  <a:lnTo>
                    <a:pt x="573128" y="660392"/>
                  </a:lnTo>
                  <a:lnTo>
                    <a:pt x="573210" y="660586"/>
                  </a:lnTo>
                  <a:lnTo>
                    <a:pt x="573303" y="660767"/>
                  </a:lnTo>
                  <a:lnTo>
                    <a:pt x="573384" y="660961"/>
                  </a:lnTo>
                  <a:lnTo>
                    <a:pt x="573465" y="661142"/>
                  </a:lnTo>
                  <a:lnTo>
                    <a:pt x="573593" y="661336"/>
                  </a:lnTo>
                  <a:lnTo>
                    <a:pt x="573674" y="661478"/>
                  </a:lnTo>
                  <a:lnTo>
                    <a:pt x="573767" y="661659"/>
                  </a:lnTo>
                  <a:lnTo>
                    <a:pt x="573849" y="661853"/>
                  </a:lnTo>
                  <a:lnTo>
                    <a:pt x="573930" y="662047"/>
                  </a:lnTo>
                  <a:lnTo>
                    <a:pt x="574058" y="662228"/>
                  </a:lnTo>
                  <a:lnTo>
                    <a:pt x="574139" y="662422"/>
                  </a:lnTo>
                  <a:lnTo>
                    <a:pt x="574220" y="662603"/>
                  </a:lnTo>
                  <a:lnTo>
                    <a:pt x="574313" y="662745"/>
                  </a:lnTo>
                  <a:lnTo>
                    <a:pt x="574395" y="662939"/>
                  </a:lnTo>
                  <a:lnTo>
                    <a:pt x="574522" y="663121"/>
                  </a:lnTo>
                  <a:lnTo>
                    <a:pt x="574604" y="663315"/>
                  </a:lnTo>
                  <a:lnTo>
                    <a:pt x="574685" y="663496"/>
                  </a:lnTo>
                  <a:lnTo>
                    <a:pt x="574778" y="663638"/>
                  </a:lnTo>
                  <a:lnTo>
                    <a:pt x="574859" y="663832"/>
                  </a:lnTo>
                  <a:lnTo>
                    <a:pt x="574987" y="664013"/>
                  </a:lnTo>
                  <a:lnTo>
                    <a:pt x="575068" y="664207"/>
                  </a:lnTo>
                  <a:lnTo>
                    <a:pt x="575150" y="664401"/>
                  </a:lnTo>
                  <a:lnTo>
                    <a:pt x="575231" y="664582"/>
                  </a:lnTo>
                  <a:lnTo>
                    <a:pt x="575324" y="664724"/>
                  </a:lnTo>
                  <a:lnTo>
                    <a:pt x="575452" y="664918"/>
                  </a:lnTo>
                  <a:lnTo>
                    <a:pt x="575533" y="665099"/>
                  </a:lnTo>
                  <a:lnTo>
                    <a:pt x="575614" y="665293"/>
                  </a:lnTo>
                  <a:lnTo>
                    <a:pt x="575696" y="665474"/>
                  </a:lnTo>
                  <a:lnTo>
                    <a:pt x="575789" y="665617"/>
                  </a:lnTo>
                  <a:lnTo>
                    <a:pt x="575905" y="665811"/>
                  </a:lnTo>
                  <a:lnTo>
                    <a:pt x="575998" y="665992"/>
                  </a:lnTo>
                  <a:lnTo>
                    <a:pt x="576079" y="666186"/>
                  </a:lnTo>
                  <a:lnTo>
                    <a:pt x="576160" y="666367"/>
                  </a:lnTo>
                  <a:lnTo>
                    <a:pt x="576242" y="666509"/>
                  </a:lnTo>
                  <a:lnTo>
                    <a:pt x="576369" y="666703"/>
                  </a:lnTo>
                  <a:lnTo>
                    <a:pt x="576462" y="666884"/>
                  </a:lnTo>
                  <a:lnTo>
                    <a:pt x="576544" y="667078"/>
                  </a:lnTo>
                  <a:lnTo>
                    <a:pt x="576625" y="667221"/>
                  </a:lnTo>
                  <a:lnTo>
                    <a:pt x="576706" y="667402"/>
                  </a:lnTo>
                  <a:lnTo>
                    <a:pt x="576834" y="667596"/>
                  </a:lnTo>
                  <a:lnTo>
                    <a:pt x="576915" y="667790"/>
                  </a:lnTo>
                  <a:lnTo>
                    <a:pt x="577008" y="667932"/>
                  </a:lnTo>
                  <a:lnTo>
                    <a:pt x="577090" y="668113"/>
                  </a:lnTo>
                  <a:lnTo>
                    <a:pt x="577171" y="668307"/>
                  </a:lnTo>
                  <a:lnTo>
                    <a:pt x="577299" y="668488"/>
                  </a:lnTo>
                  <a:lnTo>
                    <a:pt x="577380" y="668682"/>
                  </a:lnTo>
                  <a:lnTo>
                    <a:pt x="577473" y="668824"/>
                  </a:lnTo>
                  <a:lnTo>
                    <a:pt x="577554" y="669005"/>
                  </a:lnTo>
                  <a:lnTo>
                    <a:pt x="577636" y="669199"/>
                  </a:lnTo>
                  <a:lnTo>
                    <a:pt x="577763" y="669380"/>
                  </a:lnTo>
                  <a:lnTo>
                    <a:pt x="577845" y="669523"/>
                  </a:lnTo>
                  <a:lnTo>
                    <a:pt x="577938" y="669717"/>
                  </a:lnTo>
                  <a:lnTo>
                    <a:pt x="578019" y="669898"/>
                  </a:lnTo>
                  <a:lnTo>
                    <a:pt x="578100" y="670040"/>
                  </a:lnTo>
                  <a:lnTo>
                    <a:pt x="578228" y="670234"/>
                  </a:lnTo>
                  <a:lnTo>
                    <a:pt x="578309" y="670415"/>
                  </a:lnTo>
                  <a:lnTo>
                    <a:pt x="578391" y="670609"/>
                  </a:lnTo>
                  <a:lnTo>
                    <a:pt x="578484" y="670751"/>
                  </a:lnTo>
                  <a:lnTo>
                    <a:pt x="578565" y="670932"/>
                  </a:lnTo>
                  <a:lnTo>
                    <a:pt x="578693" y="671126"/>
                  </a:lnTo>
                  <a:lnTo>
                    <a:pt x="578774" y="671320"/>
                  </a:lnTo>
                  <a:lnTo>
                    <a:pt x="578855" y="671450"/>
                  </a:lnTo>
                  <a:lnTo>
                    <a:pt x="578937" y="671644"/>
                  </a:lnTo>
                  <a:lnTo>
                    <a:pt x="579030" y="671838"/>
                  </a:lnTo>
                  <a:lnTo>
                    <a:pt x="579157" y="671967"/>
                  </a:lnTo>
                  <a:lnTo>
                    <a:pt x="579239" y="672161"/>
                  </a:lnTo>
                  <a:lnTo>
                    <a:pt x="579320" y="672355"/>
                  </a:lnTo>
                  <a:lnTo>
                    <a:pt x="579401" y="672536"/>
                  </a:lnTo>
                  <a:lnTo>
                    <a:pt x="579494" y="672679"/>
                  </a:lnTo>
                  <a:lnTo>
                    <a:pt x="579610" y="672873"/>
                  </a:lnTo>
                  <a:lnTo>
                    <a:pt x="579703" y="673054"/>
                  </a:lnTo>
                  <a:lnTo>
                    <a:pt x="579785" y="673196"/>
                  </a:lnTo>
                  <a:lnTo>
                    <a:pt x="579866" y="673390"/>
                  </a:lnTo>
                  <a:lnTo>
                    <a:pt x="579947" y="673571"/>
                  </a:lnTo>
                  <a:lnTo>
                    <a:pt x="580075" y="673713"/>
                  </a:lnTo>
                  <a:lnTo>
                    <a:pt x="580168" y="673907"/>
                  </a:lnTo>
                  <a:lnTo>
                    <a:pt x="580249" y="674088"/>
                  </a:lnTo>
                  <a:lnTo>
                    <a:pt x="580331" y="674231"/>
                  </a:lnTo>
                  <a:lnTo>
                    <a:pt x="580412" y="674425"/>
                  </a:lnTo>
                  <a:lnTo>
                    <a:pt x="580540" y="674606"/>
                  </a:lnTo>
                  <a:lnTo>
                    <a:pt x="580621" y="674800"/>
                  </a:lnTo>
                  <a:lnTo>
                    <a:pt x="580714" y="674942"/>
                  </a:lnTo>
                  <a:lnTo>
                    <a:pt x="580795" y="675123"/>
                  </a:lnTo>
                  <a:lnTo>
                    <a:pt x="580877" y="675317"/>
                  </a:lnTo>
                  <a:lnTo>
                    <a:pt x="581004" y="675459"/>
                  </a:lnTo>
                  <a:lnTo>
                    <a:pt x="581086" y="675640"/>
                  </a:lnTo>
                  <a:lnTo>
                    <a:pt x="581179" y="675834"/>
                  </a:lnTo>
                  <a:lnTo>
                    <a:pt x="581260" y="675977"/>
                  </a:lnTo>
                  <a:lnTo>
                    <a:pt x="581341" y="676158"/>
                  </a:lnTo>
                  <a:lnTo>
                    <a:pt x="581469" y="676300"/>
                  </a:lnTo>
                  <a:lnTo>
                    <a:pt x="581550" y="676494"/>
                  </a:lnTo>
                  <a:lnTo>
                    <a:pt x="581632" y="676675"/>
                  </a:lnTo>
                  <a:lnTo>
                    <a:pt x="581725" y="676817"/>
                  </a:lnTo>
                  <a:lnTo>
                    <a:pt x="581806" y="677011"/>
                  </a:lnTo>
                  <a:lnTo>
                    <a:pt x="581934" y="677192"/>
                  </a:lnTo>
                  <a:lnTo>
                    <a:pt x="582015" y="677335"/>
                  </a:lnTo>
                  <a:lnTo>
                    <a:pt x="582096" y="677529"/>
                  </a:lnTo>
                  <a:lnTo>
                    <a:pt x="582189" y="677710"/>
                  </a:lnTo>
                  <a:lnTo>
                    <a:pt x="582271" y="677852"/>
                  </a:lnTo>
                  <a:lnTo>
                    <a:pt x="582399" y="678046"/>
                  </a:lnTo>
                  <a:lnTo>
                    <a:pt x="582480" y="678240"/>
                  </a:lnTo>
                  <a:lnTo>
                    <a:pt x="582561" y="678369"/>
                  </a:lnTo>
                  <a:lnTo>
                    <a:pt x="582642" y="678563"/>
                  </a:lnTo>
                  <a:lnTo>
                    <a:pt x="582735" y="678706"/>
                  </a:lnTo>
                  <a:lnTo>
                    <a:pt x="582863" y="678887"/>
                  </a:lnTo>
                  <a:lnTo>
                    <a:pt x="582945" y="679081"/>
                  </a:lnTo>
                  <a:lnTo>
                    <a:pt x="583026" y="679223"/>
                  </a:lnTo>
                  <a:lnTo>
                    <a:pt x="583107" y="679417"/>
                  </a:lnTo>
                  <a:lnTo>
                    <a:pt x="583200" y="679546"/>
                  </a:lnTo>
                  <a:lnTo>
                    <a:pt x="583316" y="679740"/>
                  </a:lnTo>
                  <a:lnTo>
                    <a:pt x="583409" y="679934"/>
                  </a:lnTo>
                  <a:lnTo>
                    <a:pt x="583490" y="680064"/>
                  </a:lnTo>
                  <a:lnTo>
                    <a:pt x="583572" y="680258"/>
                  </a:lnTo>
                  <a:lnTo>
                    <a:pt x="583665" y="680400"/>
                  </a:lnTo>
                  <a:lnTo>
                    <a:pt x="583781" y="680581"/>
                  </a:lnTo>
                  <a:lnTo>
                    <a:pt x="583874" y="680775"/>
                  </a:lnTo>
                  <a:lnTo>
                    <a:pt x="583955" y="680917"/>
                  </a:lnTo>
                  <a:lnTo>
                    <a:pt x="584036" y="681111"/>
                  </a:lnTo>
                  <a:lnTo>
                    <a:pt x="584118" y="681241"/>
                  </a:lnTo>
                  <a:lnTo>
                    <a:pt x="584246" y="681435"/>
                  </a:lnTo>
                  <a:lnTo>
                    <a:pt x="584327" y="681629"/>
                  </a:lnTo>
                  <a:lnTo>
                    <a:pt x="584420" y="681758"/>
                  </a:lnTo>
                  <a:lnTo>
                    <a:pt x="584501" y="681952"/>
                  </a:lnTo>
                  <a:lnTo>
                    <a:pt x="584582" y="682094"/>
                  </a:lnTo>
                  <a:lnTo>
                    <a:pt x="584710" y="682288"/>
                  </a:lnTo>
                  <a:lnTo>
                    <a:pt x="584792" y="682418"/>
                  </a:lnTo>
                  <a:lnTo>
                    <a:pt x="584885" y="682612"/>
                  </a:lnTo>
                  <a:lnTo>
                    <a:pt x="584966" y="682806"/>
                  </a:lnTo>
                  <a:lnTo>
                    <a:pt x="585047" y="682935"/>
                  </a:lnTo>
                  <a:lnTo>
                    <a:pt x="585175" y="683129"/>
                  </a:lnTo>
                  <a:lnTo>
                    <a:pt x="585256" y="683271"/>
                  </a:lnTo>
                  <a:lnTo>
                    <a:pt x="585338" y="683452"/>
                  </a:lnTo>
                  <a:lnTo>
                    <a:pt x="585431" y="683595"/>
                  </a:lnTo>
                  <a:lnTo>
                    <a:pt x="585512" y="683789"/>
                  </a:lnTo>
                  <a:lnTo>
                    <a:pt x="585640" y="683931"/>
                  </a:lnTo>
                  <a:lnTo>
                    <a:pt x="585721" y="684112"/>
                  </a:lnTo>
                  <a:lnTo>
                    <a:pt x="585802" y="684254"/>
                  </a:lnTo>
                  <a:lnTo>
                    <a:pt x="585895" y="684448"/>
                  </a:lnTo>
                  <a:lnTo>
                    <a:pt x="585977" y="684629"/>
                  </a:lnTo>
                  <a:lnTo>
                    <a:pt x="586104" y="684771"/>
                  </a:lnTo>
                  <a:lnTo>
                    <a:pt x="586186" y="684965"/>
                  </a:lnTo>
                  <a:lnTo>
                    <a:pt x="586267" y="685108"/>
                  </a:lnTo>
                  <a:lnTo>
                    <a:pt x="586348" y="685289"/>
                  </a:lnTo>
                  <a:lnTo>
                    <a:pt x="586441" y="685431"/>
                  </a:lnTo>
                  <a:lnTo>
                    <a:pt x="586569" y="685625"/>
                  </a:lnTo>
                  <a:lnTo>
                    <a:pt x="586650" y="685767"/>
                  </a:lnTo>
                  <a:lnTo>
                    <a:pt x="586732" y="685948"/>
                  </a:lnTo>
                  <a:lnTo>
                    <a:pt x="586813" y="686091"/>
                  </a:lnTo>
                  <a:lnTo>
                    <a:pt x="586906" y="686285"/>
                  </a:lnTo>
                  <a:lnTo>
                    <a:pt x="587022" y="686427"/>
                  </a:lnTo>
                  <a:lnTo>
                    <a:pt x="587115" y="686608"/>
                  </a:lnTo>
                  <a:lnTo>
                    <a:pt x="587196" y="686750"/>
                  </a:lnTo>
                  <a:lnTo>
                    <a:pt x="587278" y="686944"/>
                  </a:lnTo>
                  <a:lnTo>
                    <a:pt x="587359" y="687087"/>
                  </a:lnTo>
                  <a:lnTo>
                    <a:pt x="587487" y="687268"/>
                  </a:lnTo>
                  <a:lnTo>
                    <a:pt x="587580" y="687410"/>
                  </a:lnTo>
                  <a:lnTo>
                    <a:pt x="587661" y="687604"/>
                  </a:lnTo>
                  <a:lnTo>
                    <a:pt x="587742" y="687746"/>
                  </a:lnTo>
                  <a:lnTo>
                    <a:pt x="587824" y="687927"/>
                  </a:lnTo>
                  <a:lnTo>
                    <a:pt x="587951" y="688070"/>
                  </a:lnTo>
                  <a:lnTo>
                    <a:pt x="588033" y="688264"/>
                  </a:lnTo>
                  <a:lnTo>
                    <a:pt x="588126" y="688401"/>
                  </a:lnTo>
                  <a:lnTo>
                    <a:pt x="588207" y="688589"/>
                  </a:lnTo>
                  <a:lnTo>
                    <a:pt x="588288" y="688730"/>
                  </a:lnTo>
                  <a:lnTo>
                    <a:pt x="588416" y="688919"/>
                  </a:lnTo>
                  <a:lnTo>
                    <a:pt x="588497" y="689060"/>
                  </a:lnTo>
                  <a:lnTo>
                    <a:pt x="588590" y="689248"/>
                  </a:lnTo>
                  <a:lnTo>
                    <a:pt x="588672" y="689390"/>
                  </a:lnTo>
                  <a:lnTo>
                    <a:pt x="588753" y="689531"/>
                  </a:lnTo>
                  <a:lnTo>
                    <a:pt x="588881" y="689719"/>
                  </a:lnTo>
                  <a:lnTo>
                    <a:pt x="588962" y="689860"/>
                  </a:lnTo>
                  <a:lnTo>
                    <a:pt x="589043" y="690048"/>
                  </a:lnTo>
                  <a:lnTo>
                    <a:pt x="589136" y="690189"/>
                  </a:lnTo>
                  <a:lnTo>
                    <a:pt x="589218" y="690378"/>
                  </a:lnTo>
                  <a:lnTo>
                    <a:pt x="589345" y="690519"/>
                  </a:lnTo>
                  <a:lnTo>
                    <a:pt x="589427" y="690708"/>
                  </a:lnTo>
                  <a:lnTo>
                    <a:pt x="589508" y="690849"/>
                  </a:lnTo>
                  <a:lnTo>
                    <a:pt x="589601" y="691037"/>
                  </a:lnTo>
                  <a:lnTo>
                    <a:pt x="589682" y="691178"/>
                  </a:lnTo>
                  <a:lnTo>
                    <a:pt x="589810" y="691320"/>
                  </a:lnTo>
                  <a:lnTo>
                    <a:pt x="589891" y="691507"/>
                  </a:lnTo>
                </a:path>
                <a:path w="926465" h="787400">
                  <a:moveTo>
                    <a:pt x="589891" y="691507"/>
                  </a:moveTo>
                  <a:lnTo>
                    <a:pt x="589973" y="691648"/>
                  </a:lnTo>
                  <a:lnTo>
                    <a:pt x="590054" y="691837"/>
                  </a:lnTo>
                  <a:lnTo>
                    <a:pt x="590147" y="691978"/>
                  </a:lnTo>
                  <a:lnTo>
                    <a:pt x="590275" y="692167"/>
                  </a:lnTo>
                  <a:lnTo>
                    <a:pt x="590356" y="692308"/>
                  </a:lnTo>
                  <a:lnTo>
                    <a:pt x="590437" y="692449"/>
                  </a:lnTo>
                  <a:lnTo>
                    <a:pt x="590519" y="692638"/>
                  </a:lnTo>
                  <a:lnTo>
                    <a:pt x="590612" y="692779"/>
                  </a:lnTo>
                  <a:lnTo>
                    <a:pt x="590728" y="692966"/>
                  </a:lnTo>
                  <a:lnTo>
                    <a:pt x="590821" y="693109"/>
                  </a:lnTo>
                  <a:lnTo>
                    <a:pt x="590902" y="693249"/>
                  </a:lnTo>
                  <a:lnTo>
                    <a:pt x="590983" y="693437"/>
                  </a:lnTo>
                  <a:lnTo>
                    <a:pt x="591065" y="693579"/>
                  </a:lnTo>
                  <a:lnTo>
                    <a:pt x="591192" y="693767"/>
                  </a:lnTo>
                  <a:lnTo>
                    <a:pt x="591285" y="693908"/>
                  </a:lnTo>
                  <a:lnTo>
                    <a:pt x="591367" y="694049"/>
                  </a:lnTo>
                  <a:lnTo>
                    <a:pt x="591448" y="694238"/>
                  </a:lnTo>
                  <a:lnTo>
                    <a:pt x="591529" y="694379"/>
                  </a:lnTo>
                  <a:lnTo>
                    <a:pt x="591657" y="694567"/>
                  </a:lnTo>
                  <a:lnTo>
                    <a:pt x="591738" y="694708"/>
                  </a:lnTo>
                  <a:lnTo>
                    <a:pt x="591831" y="694849"/>
                  </a:lnTo>
                  <a:lnTo>
                    <a:pt x="591913" y="695038"/>
                  </a:lnTo>
                  <a:lnTo>
                    <a:pt x="591994" y="695179"/>
                  </a:lnTo>
                  <a:lnTo>
                    <a:pt x="592122" y="695320"/>
                  </a:lnTo>
                  <a:lnTo>
                    <a:pt x="592203" y="695509"/>
                  </a:lnTo>
                  <a:lnTo>
                    <a:pt x="592296" y="695650"/>
                  </a:lnTo>
                  <a:lnTo>
                    <a:pt x="592377" y="695838"/>
                  </a:lnTo>
                  <a:lnTo>
                    <a:pt x="592459" y="695980"/>
                  </a:lnTo>
                  <a:lnTo>
                    <a:pt x="592586" y="696121"/>
                  </a:lnTo>
                  <a:lnTo>
                    <a:pt x="592668" y="696308"/>
                  </a:lnTo>
                  <a:lnTo>
                    <a:pt x="592749" y="696451"/>
                  </a:lnTo>
                  <a:lnTo>
                    <a:pt x="592842" y="696592"/>
                  </a:lnTo>
                  <a:lnTo>
                    <a:pt x="592923" y="696779"/>
                  </a:lnTo>
                  <a:lnTo>
                    <a:pt x="593051" y="696920"/>
                  </a:lnTo>
                  <a:lnTo>
                    <a:pt x="593132" y="697062"/>
                  </a:lnTo>
                  <a:lnTo>
                    <a:pt x="593214" y="697250"/>
                  </a:lnTo>
                  <a:lnTo>
                    <a:pt x="593307" y="697391"/>
                  </a:lnTo>
                  <a:lnTo>
                    <a:pt x="593388" y="697533"/>
                  </a:lnTo>
                  <a:lnTo>
                    <a:pt x="593516" y="697721"/>
                  </a:lnTo>
                  <a:lnTo>
                    <a:pt x="593597" y="697862"/>
                  </a:lnTo>
                  <a:lnTo>
                    <a:pt x="593678" y="698004"/>
                  </a:lnTo>
                  <a:lnTo>
                    <a:pt x="593760" y="698191"/>
                  </a:lnTo>
                  <a:lnTo>
                    <a:pt x="593853" y="698332"/>
                  </a:lnTo>
                  <a:lnTo>
                    <a:pt x="593981" y="698473"/>
                  </a:lnTo>
                  <a:lnTo>
                    <a:pt x="594062" y="698662"/>
                  </a:lnTo>
                  <a:lnTo>
                    <a:pt x="594143" y="698803"/>
                  </a:lnTo>
                  <a:lnTo>
                    <a:pt x="594224" y="698944"/>
                  </a:lnTo>
                  <a:lnTo>
                    <a:pt x="594317" y="699133"/>
                  </a:lnTo>
                  <a:lnTo>
                    <a:pt x="594434" y="699274"/>
                  </a:lnTo>
                  <a:lnTo>
                    <a:pt x="594527" y="699415"/>
                  </a:lnTo>
                  <a:lnTo>
                    <a:pt x="594608" y="699557"/>
                  </a:lnTo>
                  <a:lnTo>
                    <a:pt x="594689" y="699745"/>
                  </a:lnTo>
                  <a:lnTo>
                    <a:pt x="594770" y="699886"/>
                  </a:lnTo>
                  <a:lnTo>
                    <a:pt x="594898" y="700027"/>
                  </a:lnTo>
                  <a:lnTo>
                    <a:pt x="594991" y="700216"/>
                  </a:lnTo>
                  <a:lnTo>
                    <a:pt x="595072" y="700357"/>
                  </a:lnTo>
                  <a:lnTo>
                    <a:pt x="595154" y="700497"/>
                  </a:lnTo>
                  <a:lnTo>
                    <a:pt x="595235" y="700686"/>
                  </a:lnTo>
                  <a:lnTo>
                    <a:pt x="595363" y="700827"/>
                  </a:lnTo>
                  <a:lnTo>
                    <a:pt x="595444" y="700968"/>
                  </a:lnTo>
                  <a:lnTo>
                    <a:pt x="595537" y="701109"/>
                  </a:lnTo>
                  <a:lnTo>
                    <a:pt x="595618" y="701298"/>
                  </a:lnTo>
                  <a:lnTo>
                    <a:pt x="595700" y="701439"/>
                  </a:lnTo>
                  <a:lnTo>
                    <a:pt x="595828" y="701580"/>
                  </a:lnTo>
                  <a:lnTo>
                    <a:pt x="595909" y="701722"/>
                  </a:lnTo>
                  <a:lnTo>
                    <a:pt x="596002" y="701910"/>
                  </a:lnTo>
                  <a:lnTo>
                    <a:pt x="596083" y="702051"/>
                  </a:lnTo>
                  <a:lnTo>
                    <a:pt x="596164" y="702193"/>
                  </a:lnTo>
                  <a:lnTo>
                    <a:pt x="596292" y="702334"/>
                  </a:lnTo>
                  <a:lnTo>
                    <a:pt x="596374" y="702522"/>
                  </a:lnTo>
                  <a:lnTo>
                    <a:pt x="596455" y="702663"/>
                  </a:lnTo>
                  <a:lnTo>
                    <a:pt x="596548" y="702805"/>
                  </a:lnTo>
                  <a:lnTo>
                    <a:pt x="596629" y="702946"/>
                  </a:lnTo>
                  <a:lnTo>
                    <a:pt x="596757" y="703133"/>
                  </a:lnTo>
                  <a:lnTo>
                    <a:pt x="596838" y="703276"/>
                  </a:lnTo>
                  <a:lnTo>
                    <a:pt x="596920" y="703417"/>
                  </a:lnTo>
                  <a:lnTo>
                    <a:pt x="597013" y="703558"/>
                  </a:lnTo>
                  <a:lnTo>
                    <a:pt x="597094" y="703745"/>
                  </a:lnTo>
                  <a:lnTo>
                    <a:pt x="597222" y="703887"/>
                  </a:lnTo>
                  <a:lnTo>
                    <a:pt x="597303" y="704028"/>
                  </a:lnTo>
                  <a:lnTo>
                    <a:pt x="597384" y="704169"/>
                  </a:lnTo>
                  <a:lnTo>
                    <a:pt x="597466" y="704358"/>
                  </a:lnTo>
                  <a:lnTo>
                    <a:pt x="597558" y="704499"/>
                  </a:lnTo>
                  <a:lnTo>
                    <a:pt x="597686" y="704640"/>
                  </a:lnTo>
                  <a:lnTo>
                    <a:pt x="597768" y="704781"/>
                  </a:lnTo>
                  <a:lnTo>
                    <a:pt x="597849" y="704922"/>
                  </a:lnTo>
                  <a:lnTo>
                    <a:pt x="597930" y="705111"/>
                  </a:lnTo>
                  <a:lnTo>
                    <a:pt x="598023" y="705252"/>
                  </a:lnTo>
                  <a:lnTo>
                    <a:pt x="598139" y="705393"/>
                  </a:lnTo>
                  <a:lnTo>
                    <a:pt x="598232" y="705534"/>
                  </a:lnTo>
                  <a:lnTo>
                    <a:pt x="598314" y="705676"/>
                  </a:lnTo>
                  <a:lnTo>
                    <a:pt x="598395" y="705864"/>
                  </a:lnTo>
                  <a:lnTo>
                    <a:pt x="598476" y="706005"/>
                  </a:lnTo>
                  <a:lnTo>
                    <a:pt x="598604" y="706147"/>
                  </a:lnTo>
                  <a:lnTo>
                    <a:pt x="598697" y="706288"/>
                  </a:lnTo>
                  <a:lnTo>
                    <a:pt x="598778" y="706429"/>
                  </a:lnTo>
                  <a:lnTo>
                    <a:pt x="598860" y="706616"/>
                  </a:lnTo>
                  <a:lnTo>
                    <a:pt x="598941" y="706759"/>
                  </a:lnTo>
                  <a:lnTo>
                    <a:pt x="599069" y="706900"/>
                  </a:lnTo>
                  <a:lnTo>
                    <a:pt x="599150" y="707041"/>
                  </a:lnTo>
                  <a:lnTo>
                    <a:pt x="599243" y="707182"/>
                  </a:lnTo>
                  <a:lnTo>
                    <a:pt x="599324" y="707323"/>
                  </a:lnTo>
                  <a:lnTo>
                    <a:pt x="599406" y="707511"/>
                  </a:lnTo>
                  <a:lnTo>
                    <a:pt x="599533" y="707652"/>
                  </a:lnTo>
                  <a:lnTo>
                    <a:pt x="599615" y="707793"/>
                  </a:lnTo>
                  <a:lnTo>
                    <a:pt x="599708" y="707936"/>
                  </a:lnTo>
                  <a:lnTo>
                    <a:pt x="599789" y="708077"/>
                  </a:lnTo>
                  <a:lnTo>
                    <a:pt x="599870" y="708218"/>
                  </a:lnTo>
                  <a:lnTo>
                    <a:pt x="599998" y="708405"/>
                  </a:lnTo>
                  <a:lnTo>
                    <a:pt x="600079" y="708547"/>
                  </a:lnTo>
                  <a:lnTo>
                    <a:pt x="600161" y="708688"/>
                  </a:lnTo>
                  <a:lnTo>
                    <a:pt x="600254" y="708829"/>
                  </a:lnTo>
                  <a:lnTo>
                    <a:pt x="600335" y="708970"/>
                  </a:lnTo>
                  <a:lnTo>
                    <a:pt x="600463" y="709111"/>
                  </a:lnTo>
                  <a:lnTo>
                    <a:pt x="600544" y="709254"/>
                  </a:lnTo>
                  <a:lnTo>
                    <a:pt x="600625" y="709441"/>
                  </a:lnTo>
                  <a:lnTo>
                    <a:pt x="600718" y="709582"/>
                  </a:lnTo>
                  <a:lnTo>
                    <a:pt x="600800" y="709723"/>
                  </a:lnTo>
                  <a:lnTo>
                    <a:pt x="600927" y="709865"/>
                  </a:lnTo>
                  <a:lnTo>
                    <a:pt x="601009" y="710006"/>
                  </a:lnTo>
                  <a:lnTo>
                    <a:pt x="601090" y="710147"/>
                  </a:lnTo>
                  <a:lnTo>
                    <a:pt x="601171" y="710288"/>
                  </a:lnTo>
                  <a:lnTo>
                    <a:pt x="601264" y="710429"/>
                  </a:lnTo>
                  <a:lnTo>
                    <a:pt x="601392" y="710618"/>
                  </a:lnTo>
                  <a:lnTo>
                    <a:pt x="601473" y="710759"/>
                  </a:lnTo>
                  <a:lnTo>
                    <a:pt x="601555" y="710900"/>
                  </a:lnTo>
                  <a:lnTo>
                    <a:pt x="601636" y="711041"/>
                  </a:lnTo>
                  <a:lnTo>
                    <a:pt x="601729" y="711183"/>
                  </a:lnTo>
                  <a:lnTo>
                    <a:pt x="601845" y="711324"/>
                  </a:lnTo>
                  <a:lnTo>
                    <a:pt x="601938" y="711465"/>
                  </a:lnTo>
                  <a:lnTo>
                    <a:pt x="602019" y="711606"/>
                  </a:lnTo>
                  <a:lnTo>
                    <a:pt x="602101" y="711747"/>
                  </a:lnTo>
                  <a:lnTo>
                    <a:pt x="602182" y="711889"/>
                  </a:lnTo>
                  <a:lnTo>
                    <a:pt x="602310" y="712030"/>
                  </a:lnTo>
                  <a:lnTo>
                    <a:pt x="602403" y="712218"/>
                  </a:lnTo>
                  <a:lnTo>
                    <a:pt x="602484" y="712360"/>
                  </a:lnTo>
                  <a:lnTo>
                    <a:pt x="602565" y="712501"/>
                  </a:lnTo>
                  <a:lnTo>
                    <a:pt x="602647" y="712642"/>
                  </a:lnTo>
                  <a:lnTo>
                    <a:pt x="602774" y="712783"/>
                  </a:lnTo>
                  <a:lnTo>
                    <a:pt x="602856" y="712924"/>
                  </a:lnTo>
                  <a:lnTo>
                    <a:pt x="602949" y="713065"/>
                  </a:lnTo>
                  <a:lnTo>
                    <a:pt x="603030" y="713207"/>
                  </a:lnTo>
                  <a:lnTo>
                    <a:pt x="603111" y="713348"/>
                  </a:lnTo>
                  <a:lnTo>
                    <a:pt x="603239" y="713489"/>
                  </a:lnTo>
                  <a:lnTo>
                    <a:pt x="603320" y="713630"/>
                  </a:lnTo>
                  <a:lnTo>
                    <a:pt x="603413" y="713771"/>
                  </a:lnTo>
                  <a:lnTo>
                    <a:pt x="603495" y="713912"/>
                  </a:lnTo>
                  <a:lnTo>
                    <a:pt x="603576" y="714055"/>
                  </a:lnTo>
                  <a:lnTo>
                    <a:pt x="603704" y="714196"/>
                  </a:lnTo>
                  <a:lnTo>
                    <a:pt x="603785" y="714336"/>
                  </a:lnTo>
                  <a:lnTo>
                    <a:pt x="603866" y="714525"/>
                  </a:lnTo>
                  <a:lnTo>
                    <a:pt x="603959" y="714666"/>
                  </a:lnTo>
                  <a:lnTo>
                    <a:pt x="604041" y="714807"/>
                  </a:lnTo>
                  <a:lnTo>
                    <a:pt x="604168" y="714948"/>
                  </a:lnTo>
                  <a:lnTo>
                    <a:pt x="604250" y="715089"/>
                  </a:lnTo>
                  <a:lnTo>
                    <a:pt x="604331" y="715230"/>
                  </a:lnTo>
                  <a:lnTo>
                    <a:pt x="604424" y="715372"/>
                  </a:lnTo>
                  <a:lnTo>
                    <a:pt x="604505" y="715513"/>
                  </a:lnTo>
                  <a:lnTo>
                    <a:pt x="604633" y="715654"/>
                  </a:lnTo>
                  <a:lnTo>
                    <a:pt x="604714" y="715795"/>
                  </a:lnTo>
                  <a:lnTo>
                    <a:pt x="604796" y="715936"/>
                  </a:lnTo>
                  <a:lnTo>
                    <a:pt x="604877" y="716079"/>
                  </a:lnTo>
                  <a:lnTo>
                    <a:pt x="604970" y="716220"/>
                  </a:lnTo>
                  <a:lnTo>
                    <a:pt x="605098" y="716361"/>
                  </a:lnTo>
                  <a:lnTo>
                    <a:pt x="605179" y="716502"/>
                  </a:lnTo>
                  <a:lnTo>
                    <a:pt x="605260" y="716643"/>
                  </a:lnTo>
                  <a:lnTo>
                    <a:pt x="605342" y="716784"/>
                  </a:lnTo>
                  <a:lnTo>
                    <a:pt x="605435" y="716926"/>
                  </a:lnTo>
                  <a:lnTo>
                    <a:pt x="605551" y="717067"/>
                  </a:lnTo>
                  <a:lnTo>
                    <a:pt x="605644" y="717208"/>
                  </a:lnTo>
                  <a:lnTo>
                    <a:pt x="605725" y="717349"/>
                  </a:lnTo>
                  <a:lnTo>
                    <a:pt x="605806" y="717490"/>
                  </a:lnTo>
                  <a:lnTo>
                    <a:pt x="605888" y="717632"/>
                  </a:lnTo>
                  <a:lnTo>
                    <a:pt x="606016" y="717773"/>
                  </a:lnTo>
                  <a:lnTo>
                    <a:pt x="606108" y="717914"/>
                  </a:lnTo>
                  <a:lnTo>
                    <a:pt x="606190" y="718055"/>
                  </a:lnTo>
                  <a:lnTo>
                    <a:pt x="606271" y="718196"/>
                  </a:lnTo>
                  <a:lnTo>
                    <a:pt x="606352" y="718337"/>
                  </a:lnTo>
                  <a:lnTo>
                    <a:pt x="606817" y="718996"/>
                  </a:lnTo>
                  <a:lnTo>
                    <a:pt x="606945" y="719137"/>
                  </a:lnTo>
                  <a:lnTo>
                    <a:pt x="607026" y="719278"/>
                  </a:lnTo>
                  <a:lnTo>
                    <a:pt x="607119" y="719421"/>
                  </a:lnTo>
                  <a:lnTo>
                    <a:pt x="607200" y="719562"/>
                  </a:lnTo>
                  <a:lnTo>
                    <a:pt x="607282" y="719703"/>
                  </a:lnTo>
                  <a:lnTo>
                    <a:pt x="607410" y="719844"/>
                  </a:lnTo>
                  <a:lnTo>
                    <a:pt x="607491" y="719985"/>
                  </a:lnTo>
                  <a:lnTo>
                    <a:pt x="607572" y="720126"/>
                  </a:lnTo>
                  <a:lnTo>
                    <a:pt x="607665" y="720268"/>
                  </a:lnTo>
                  <a:lnTo>
                    <a:pt x="607746" y="720409"/>
                  </a:lnTo>
                  <a:lnTo>
                    <a:pt x="607874" y="720550"/>
                  </a:lnTo>
                  <a:lnTo>
                    <a:pt x="607956" y="720691"/>
                  </a:lnTo>
                  <a:lnTo>
                    <a:pt x="608130" y="720926"/>
                  </a:lnTo>
                  <a:lnTo>
                    <a:pt x="608211" y="721067"/>
                  </a:lnTo>
                  <a:lnTo>
                    <a:pt x="608339" y="721208"/>
                  </a:lnTo>
                </a:path>
                <a:path w="926465" h="787400">
                  <a:moveTo>
                    <a:pt x="608339" y="721208"/>
                  </a:moveTo>
                  <a:lnTo>
                    <a:pt x="608420" y="721350"/>
                  </a:lnTo>
                  <a:lnTo>
                    <a:pt x="608502" y="721491"/>
                  </a:lnTo>
                  <a:lnTo>
                    <a:pt x="608583" y="721632"/>
                  </a:lnTo>
                  <a:lnTo>
                    <a:pt x="608676" y="721773"/>
                  </a:lnTo>
                  <a:lnTo>
                    <a:pt x="608804" y="721914"/>
                  </a:lnTo>
                  <a:lnTo>
                    <a:pt x="608885" y="722057"/>
                  </a:lnTo>
                  <a:lnTo>
                    <a:pt x="609048" y="722292"/>
                  </a:lnTo>
                  <a:lnTo>
                    <a:pt x="609140" y="722433"/>
                  </a:lnTo>
                  <a:lnTo>
                    <a:pt x="609257" y="722574"/>
                  </a:lnTo>
                  <a:lnTo>
                    <a:pt x="609350" y="722715"/>
                  </a:lnTo>
                  <a:lnTo>
                    <a:pt x="609431" y="722856"/>
                  </a:lnTo>
                  <a:lnTo>
                    <a:pt x="609512" y="722997"/>
                  </a:lnTo>
                  <a:lnTo>
                    <a:pt x="609594" y="723139"/>
                  </a:lnTo>
                  <a:lnTo>
                    <a:pt x="609721" y="723232"/>
                  </a:lnTo>
                  <a:lnTo>
                    <a:pt x="609814" y="723375"/>
                  </a:lnTo>
                  <a:lnTo>
                    <a:pt x="609896" y="723516"/>
                  </a:lnTo>
                  <a:lnTo>
                    <a:pt x="609977" y="723656"/>
                  </a:lnTo>
                  <a:lnTo>
                    <a:pt x="610058" y="723797"/>
                  </a:lnTo>
                  <a:lnTo>
                    <a:pt x="610186" y="723938"/>
                  </a:lnTo>
                  <a:lnTo>
                    <a:pt x="610267" y="724079"/>
                  </a:lnTo>
                  <a:lnTo>
                    <a:pt x="610442" y="724315"/>
                  </a:lnTo>
                  <a:lnTo>
                    <a:pt x="610523" y="724457"/>
                  </a:lnTo>
                  <a:lnTo>
                    <a:pt x="610651" y="724598"/>
                  </a:lnTo>
                  <a:lnTo>
                    <a:pt x="610732" y="724739"/>
                  </a:lnTo>
                  <a:lnTo>
                    <a:pt x="610825" y="724880"/>
                  </a:lnTo>
                  <a:lnTo>
                    <a:pt x="610906" y="725021"/>
                  </a:lnTo>
                  <a:lnTo>
                    <a:pt x="611115" y="725256"/>
                  </a:lnTo>
                  <a:lnTo>
                    <a:pt x="611197" y="725397"/>
                  </a:lnTo>
                  <a:lnTo>
                    <a:pt x="611278" y="725540"/>
                  </a:lnTo>
                  <a:lnTo>
                    <a:pt x="611371" y="725681"/>
                  </a:lnTo>
                  <a:lnTo>
                    <a:pt x="611580" y="725916"/>
                  </a:lnTo>
                  <a:lnTo>
                    <a:pt x="611661" y="726057"/>
                  </a:lnTo>
                  <a:lnTo>
                    <a:pt x="611743" y="726198"/>
                  </a:lnTo>
                  <a:lnTo>
                    <a:pt x="611836" y="726339"/>
                  </a:lnTo>
                  <a:lnTo>
                    <a:pt x="612045" y="726574"/>
                  </a:lnTo>
                  <a:lnTo>
                    <a:pt x="612126" y="726717"/>
                  </a:lnTo>
                  <a:lnTo>
                    <a:pt x="612207" y="726858"/>
                  </a:lnTo>
                  <a:lnTo>
                    <a:pt x="612289" y="726999"/>
                  </a:lnTo>
                  <a:lnTo>
                    <a:pt x="612509" y="727234"/>
                  </a:lnTo>
                  <a:lnTo>
                    <a:pt x="612591" y="727375"/>
                  </a:lnTo>
                  <a:lnTo>
                    <a:pt x="612672" y="727516"/>
                  </a:lnTo>
                  <a:lnTo>
                    <a:pt x="612753" y="727657"/>
                  </a:lnTo>
                  <a:lnTo>
                    <a:pt x="612962" y="727892"/>
                  </a:lnTo>
                  <a:lnTo>
                    <a:pt x="613055" y="728035"/>
                  </a:lnTo>
                  <a:lnTo>
                    <a:pt x="613137" y="728176"/>
                  </a:lnTo>
                  <a:lnTo>
                    <a:pt x="613299" y="728411"/>
                  </a:lnTo>
                  <a:lnTo>
                    <a:pt x="613427" y="728552"/>
                  </a:lnTo>
                  <a:lnTo>
                    <a:pt x="613520" y="728693"/>
                  </a:lnTo>
                  <a:lnTo>
                    <a:pt x="613683" y="728928"/>
                  </a:lnTo>
                  <a:lnTo>
                    <a:pt x="613764" y="729069"/>
                  </a:lnTo>
                  <a:lnTo>
                    <a:pt x="613892" y="729210"/>
                  </a:lnTo>
                  <a:lnTo>
                    <a:pt x="614066" y="729446"/>
                  </a:lnTo>
                  <a:lnTo>
                    <a:pt x="614147" y="729588"/>
                  </a:lnTo>
                  <a:lnTo>
                    <a:pt x="614229" y="729729"/>
                  </a:lnTo>
                  <a:lnTo>
                    <a:pt x="614356" y="729822"/>
                  </a:lnTo>
                  <a:lnTo>
                    <a:pt x="614438" y="729964"/>
                  </a:lnTo>
                  <a:lnTo>
                    <a:pt x="614531" y="730105"/>
                  </a:lnTo>
                  <a:lnTo>
                    <a:pt x="614693" y="730341"/>
                  </a:lnTo>
                  <a:lnTo>
                    <a:pt x="614821" y="730482"/>
                  </a:lnTo>
                  <a:lnTo>
                    <a:pt x="614902" y="730623"/>
                  </a:lnTo>
                  <a:lnTo>
                    <a:pt x="615077" y="730858"/>
                  </a:lnTo>
                  <a:lnTo>
                    <a:pt x="615158" y="730999"/>
                  </a:lnTo>
                  <a:lnTo>
                    <a:pt x="615286" y="731093"/>
                  </a:lnTo>
                  <a:lnTo>
                    <a:pt x="615367" y="731234"/>
                  </a:lnTo>
                  <a:lnTo>
                    <a:pt x="615448" y="731375"/>
                  </a:lnTo>
                  <a:lnTo>
                    <a:pt x="615623" y="731611"/>
                  </a:lnTo>
                  <a:lnTo>
                    <a:pt x="615750" y="731753"/>
                  </a:lnTo>
                  <a:lnTo>
                    <a:pt x="615832" y="731894"/>
                  </a:lnTo>
                  <a:lnTo>
                    <a:pt x="615994" y="732129"/>
                  </a:lnTo>
                  <a:lnTo>
                    <a:pt x="616087" y="732270"/>
                  </a:lnTo>
                  <a:lnTo>
                    <a:pt x="616215" y="732365"/>
                  </a:lnTo>
                  <a:lnTo>
                    <a:pt x="616296" y="732506"/>
                  </a:lnTo>
                  <a:lnTo>
                    <a:pt x="616378" y="732647"/>
                  </a:lnTo>
                  <a:lnTo>
                    <a:pt x="616552" y="732882"/>
                  </a:lnTo>
                  <a:lnTo>
                    <a:pt x="616668" y="733023"/>
                  </a:lnTo>
                  <a:lnTo>
                    <a:pt x="616842" y="733258"/>
                  </a:lnTo>
                  <a:lnTo>
                    <a:pt x="616924" y="733399"/>
                  </a:lnTo>
                  <a:lnTo>
                    <a:pt x="617133" y="733635"/>
                  </a:lnTo>
                  <a:lnTo>
                    <a:pt x="617307" y="733870"/>
                  </a:lnTo>
                  <a:lnTo>
                    <a:pt x="617388" y="734011"/>
                  </a:lnTo>
                  <a:lnTo>
                    <a:pt x="617598" y="734247"/>
                  </a:lnTo>
                  <a:lnTo>
                    <a:pt x="617679" y="734389"/>
                  </a:lnTo>
                  <a:lnTo>
                    <a:pt x="617853" y="734624"/>
                  </a:lnTo>
                  <a:lnTo>
                    <a:pt x="618062" y="734860"/>
                  </a:lnTo>
                  <a:lnTo>
                    <a:pt x="618144" y="735001"/>
                  </a:lnTo>
                  <a:lnTo>
                    <a:pt x="618318" y="735236"/>
                  </a:lnTo>
                  <a:lnTo>
                    <a:pt x="618527" y="735471"/>
                  </a:lnTo>
                  <a:lnTo>
                    <a:pt x="618608" y="735612"/>
                  </a:lnTo>
                  <a:lnTo>
                    <a:pt x="618782" y="735848"/>
                  </a:lnTo>
                  <a:lnTo>
                    <a:pt x="618992" y="736083"/>
                  </a:lnTo>
                  <a:lnTo>
                    <a:pt x="619073" y="736224"/>
                  </a:lnTo>
                  <a:lnTo>
                    <a:pt x="619247" y="736460"/>
                  </a:lnTo>
                  <a:lnTo>
                    <a:pt x="619456" y="736695"/>
                  </a:lnTo>
                  <a:lnTo>
                    <a:pt x="619619" y="736930"/>
                  </a:lnTo>
                  <a:lnTo>
                    <a:pt x="619700" y="737071"/>
                  </a:lnTo>
                  <a:lnTo>
                    <a:pt x="619921" y="737307"/>
                  </a:lnTo>
                  <a:lnTo>
                    <a:pt x="620084" y="737542"/>
                  </a:lnTo>
                  <a:lnTo>
                    <a:pt x="620258" y="737777"/>
                  </a:lnTo>
                  <a:lnTo>
                    <a:pt x="620467" y="738013"/>
                  </a:lnTo>
                  <a:lnTo>
                    <a:pt x="620548" y="738154"/>
                  </a:lnTo>
                  <a:lnTo>
                    <a:pt x="620711" y="738389"/>
                  </a:lnTo>
                  <a:lnTo>
                    <a:pt x="620839" y="738484"/>
                  </a:lnTo>
                  <a:lnTo>
                    <a:pt x="620932" y="738625"/>
                  </a:lnTo>
                  <a:lnTo>
                    <a:pt x="621094" y="738860"/>
                  </a:lnTo>
                  <a:lnTo>
                    <a:pt x="621303" y="739095"/>
                  </a:lnTo>
                  <a:lnTo>
                    <a:pt x="621478" y="739331"/>
                  </a:lnTo>
                  <a:lnTo>
                    <a:pt x="621640" y="739566"/>
                  </a:lnTo>
                  <a:lnTo>
                    <a:pt x="621768" y="739661"/>
                  </a:lnTo>
                  <a:lnTo>
                    <a:pt x="621849" y="739802"/>
                  </a:lnTo>
                  <a:lnTo>
                    <a:pt x="622024" y="740037"/>
                  </a:lnTo>
                  <a:lnTo>
                    <a:pt x="622233" y="740272"/>
                  </a:lnTo>
                  <a:lnTo>
                    <a:pt x="622395" y="740508"/>
                  </a:lnTo>
                  <a:lnTo>
                    <a:pt x="622570" y="740743"/>
                  </a:lnTo>
                  <a:lnTo>
                    <a:pt x="622697" y="740838"/>
                  </a:lnTo>
                  <a:lnTo>
                    <a:pt x="622779" y="740979"/>
                  </a:lnTo>
                  <a:lnTo>
                    <a:pt x="622953" y="741166"/>
                  </a:lnTo>
                  <a:lnTo>
                    <a:pt x="623034" y="741307"/>
                  </a:lnTo>
                  <a:lnTo>
                    <a:pt x="623162" y="741401"/>
                  </a:lnTo>
                  <a:lnTo>
                    <a:pt x="623243" y="741542"/>
                  </a:lnTo>
                  <a:lnTo>
                    <a:pt x="623406" y="741778"/>
                  </a:lnTo>
                  <a:lnTo>
                    <a:pt x="623871" y="742343"/>
                  </a:lnTo>
                  <a:lnTo>
                    <a:pt x="624080" y="742578"/>
                  </a:lnTo>
                  <a:lnTo>
                    <a:pt x="624254" y="742814"/>
                  </a:lnTo>
                  <a:lnTo>
                    <a:pt x="624417" y="743003"/>
                  </a:lnTo>
                  <a:lnTo>
                    <a:pt x="624544" y="743144"/>
                  </a:lnTo>
                  <a:lnTo>
                    <a:pt x="624719" y="743379"/>
                  </a:lnTo>
                  <a:lnTo>
                    <a:pt x="624881" y="743567"/>
                  </a:lnTo>
                  <a:lnTo>
                    <a:pt x="625009" y="743709"/>
                  </a:lnTo>
                  <a:lnTo>
                    <a:pt x="625183" y="743944"/>
                  </a:lnTo>
                  <a:lnTo>
                    <a:pt x="625346" y="744132"/>
                  </a:lnTo>
                  <a:lnTo>
                    <a:pt x="625474" y="744273"/>
                  </a:lnTo>
                  <a:lnTo>
                    <a:pt x="625648" y="744508"/>
                  </a:lnTo>
                  <a:lnTo>
                    <a:pt x="625811" y="744697"/>
                  </a:lnTo>
                  <a:lnTo>
                    <a:pt x="625938" y="744838"/>
                  </a:lnTo>
                  <a:lnTo>
                    <a:pt x="626101" y="745027"/>
                  </a:lnTo>
                  <a:lnTo>
                    <a:pt x="626194" y="745168"/>
                  </a:lnTo>
                  <a:lnTo>
                    <a:pt x="626403" y="745355"/>
                  </a:lnTo>
                  <a:lnTo>
                    <a:pt x="626484" y="745496"/>
                  </a:lnTo>
                  <a:lnTo>
                    <a:pt x="626659" y="745685"/>
                  </a:lnTo>
                  <a:lnTo>
                    <a:pt x="626740" y="745826"/>
                  </a:lnTo>
                </a:path>
                <a:path w="926465" h="787400">
                  <a:moveTo>
                    <a:pt x="626740" y="745826"/>
                  </a:moveTo>
                  <a:lnTo>
                    <a:pt x="626868" y="745920"/>
                  </a:lnTo>
                  <a:lnTo>
                    <a:pt x="626949" y="746061"/>
                  </a:lnTo>
                  <a:lnTo>
                    <a:pt x="627112" y="746250"/>
                  </a:lnTo>
                  <a:lnTo>
                    <a:pt x="627332" y="746486"/>
                  </a:lnTo>
                  <a:lnTo>
                    <a:pt x="627495" y="746673"/>
                  </a:lnTo>
                  <a:lnTo>
                    <a:pt x="627576" y="746815"/>
                  </a:lnTo>
                  <a:lnTo>
                    <a:pt x="627786" y="747003"/>
                  </a:lnTo>
                  <a:lnTo>
                    <a:pt x="627878" y="747144"/>
                  </a:lnTo>
                  <a:lnTo>
                    <a:pt x="628041" y="747333"/>
                  </a:lnTo>
                  <a:lnTo>
                    <a:pt x="628122" y="747474"/>
                  </a:lnTo>
                  <a:lnTo>
                    <a:pt x="628250" y="747568"/>
                  </a:lnTo>
                  <a:lnTo>
                    <a:pt x="628424" y="747756"/>
                  </a:lnTo>
                  <a:lnTo>
                    <a:pt x="628506" y="747898"/>
                  </a:lnTo>
                  <a:lnTo>
                    <a:pt x="628715" y="748086"/>
                  </a:lnTo>
                  <a:lnTo>
                    <a:pt x="628796" y="748227"/>
                  </a:lnTo>
                  <a:lnTo>
                    <a:pt x="628970" y="748415"/>
                  </a:lnTo>
                  <a:lnTo>
                    <a:pt x="629180" y="748651"/>
                  </a:lnTo>
                  <a:lnTo>
                    <a:pt x="629354" y="748838"/>
                  </a:lnTo>
                  <a:lnTo>
                    <a:pt x="629516" y="749074"/>
                  </a:lnTo>
                  <a:lnTo>
                    <a:pt x="629644" y="749168"/>
                  </a:lnTo>
                  <a:lnTo>
                    <a:pt x="629807" y="749357"/>
                  </a:lnTo>
                  <a:lnTo>
                    <a:pt x="629900" y="749498"/>
                  </a:lnTo>
                  <a:lnTo>
                    <a:pt x="630109" y="749687"/>
                  </a:lnTo>
                  <a:lnTo>
                    <a:pt x="630272" y="749921"/>
                  </a:lnTo>
                  <a:lnTo>
                    <a:pt x="630446" y="750110"/>
                  </a:lnTo>
                  <a:lnTo>
                    <a:pt x="630574" y="750204"/>
                  </a:lnTo>
                  <a:lnTo>
                    <a:pt x="630736" y="750439"/>
                  </a:lnTo>
                  <a:lnTo>
                    <a:pt x="630910" y="750627"/>
                  </a:lnTo>
                  <a:lnTo>
                    <a:pt x="631038" y="750721"/>
                  </a:lnTo>
                  <a:lnTo>
                    <a:pt x="631201" y="750957"/>
                  </a:lnTo>
                  <a:lnTo>
                    <a:pt x="631375" y="751146"/>
                  </a:lnTo>
                  <a:lnTo>
                    <a:pt x="631584" y="751333"/>
                  </a:lnTo>
                  <a:lnTo>
                    <a:pt x="631666" y="751474"/>
                  </a:lnTo>
                  <a:lnTo>
                    <a:pt x="631875" y="751663"/>
                  </a:lnTo>
                  <a:lnTo>
                    <a:pt x="632049" y="751852"/>
                  </a:lnTo>
                  <a:lnTo>
                    <a:pt x="632212" y="752087"/>
                  </a:lnTo>
                  <a:lnTo>
                    <a:pt x="632339" y="752180"/>
                  </a:lnTo>
                  <a:lnTo>
                    <a:pt x="632502" y="752369"/>
                  </a:lnTo>
                  <a:lnTo>
                    <a:pt x="632676" y="752558"/>
                  </a:lnTo>
                  <a:lnTo>
                    <a:pt x="632804" y="752699"/>
                  </a:lnTo>
                  <a:lnTo>
                    <a:pt x="632967" y="752887"/>
                  </a:lnTo>
                  <a:lnTo>
                    <a:pt x="633141" y="753075"/>
                  </a:lnTo>
                  <a:lnTo>
                    <a:pt x="633269" y="753170"/>
                  </a:lnTo>
                  <a:lnTo>
                    <a:pt x="633431" y="753405"/>
                  </a:lnTo>
                  <a:lnTo>
                    <a:pt x="633606" y="753593"/>
                  </a:lnTo>
                  <a:lnTo>
                    <a:pt x="633733" y="753687"/>
                  </a:lnTo>
                  <a:lnTo>
                    <a:pt x="633896" y="753876"/>
                  </a:lnTo>
                  <a:lnTo>
                    <a:pt x="634070" y="754063"/>
                  </a:lnTo>
                  <a:lnTo>
                    <a:pt x="634279" y="754252"/>
                  </a:lnTo>
                  <a:lnTo>
                    <a:pt x="634361" y="754393"/>
                  </a:lnTo>
                  <a:lnTo>
                    <a:pt x="634523" y="754581"/>
                  </a:lnTo>
                  <a:lnTo>
                    <a:pt x="634651" y="754675"/>
                  </a:lnTo>
                  <a:lnTo>
                    <a:pt x="634825" y="754864"/>
                  </a:lnTo>
                  <a:lnTo>
                    <a:pt x="634988" y="755052"/>
                  </a:lnTo>
                  <a:lnTo>
                    <a:pt x="635116" y="755146"/>
                  </a:lnTo>
                  <a:lnTo>
                    <a:pt x="635290" y="755335"/>
                  </a:lnTo>
                  <a:lnTo>
                    <a:pt x="635453" y="755522"/>
                  </a:lnTo>
                  <a:lnTo>
                    <a:pt x="635580" y="755663"/>
                  </a:lnTo>
                  <a:lnTo>
                    <a:pt x="635755" y="755852"/>
                  </a:lnTo>
                  <a:lnTo>
                    <a:pt x="635917" y="756041"/>
                  </a:lnTo>
                  <a:lnTo>
                    <a:pt x="636045" y="756134"/>
                  </a:lnTo>
                  <a:lnTo>
                    <a:pt x="636208" y="756323"/>
                  </a:lnTo>
                  <a:lnTo>
                    <a:pt x="636382" y="756512"/>
                  </a:lnTo>
                  <a:lnTo>
                    <a:pt x="636510" y="756605"/>
                  </a:lnTo>
                  <a:lnTo>
                    <a:pt x="636672" y="756794"/>
                  </a:lnTo>
                  <a:lnTo>
                    <a:pt x="636847" y="756981"/>
                  </a:lnTo>
                  <a:lnTo>
                    <a:pt x="636974" y="757076"/>
                  </a:lnTo>
                  <a:lnTo>
                    <a:pt x="637137" y="757265"/>
                  </a:lnTo>
                  <a:lnTo>
                    <a:pt x="637311" y="757452"/>
                  </a:lnTo>
                  <a:lnTo>
                    <a:pt x="637439" y="757547"/>
                  </a:lnTo>
                  <a:lnTo>
                    <a:pt x="637602" y="757735"/>
                  </a:lnTo>
                  <a:lnTo>
                    <a:pt x="637776" y="757923"/>
                  </a:lnTo>
                  <a:lnTo>
                    <a:pt x="637985" y="758112"/>
                  </a:lnTo>
                  <a:lnTo>
                    <a:pt x="638148" y="758301"/>
                  </a:lnTo>
                  <a:lnTo>
                    <a:pt x="638357" y="758488"/>
                  </a:lnTo>
                  <a:lnTo>
                    <a:pt x="638531" y="758677"/>
                  </a:lnTo>
                  <a:lnTo>
                    <a:pt x="638694" y="758864"/>
                  </a:lnTo>
                  <a:lnTo>
                    <a:pt x="638822" y="758959"/>
                  </a:lnTo>
                  <a:lnTo>
                    <a:pt x="638996" y="759100"/>
                  </a:lnTo>
                  <a:lnTo>
                    <a:pt x="639158" y="759289"/>
                  </a:lnTo>
                  <a:lnTo>
                    <a:pt x="639286" y="759383"/>
                  </a:lnTo>
                  <a:lnTo>
                    <a:pt x="639460" y="759571"/>
                  </a:lnTo>
                  <a:lnTo>
                    <a:pt x="639623" y="759759"/>
                  </a:lnTo>
                  <a:lnTo>
                    <a:pt x="639751" y="759853"/>
                  </a:lnTo>
                  <a:lnTo>
                    <a:pt x="639914" y="760041"/>
                  </a:lnTo>
                  <a:lnTo>
                    <a:pt x="640088" y="760230"/>
                  </a:lnTo>
                  <a:lnTo>
                    <a:pt x="640216" y="760277"/>
                  </a:lnTo>
                  <a:lnTo>
                    <a:pt x="640378" y="760466"/>
                  </a:lnTo>
                  <a:lnTo>
                    <a:pt x="640552" y="760653"/>
                  </a:lnTo>
                  <a:lnTo>
                    <a:pt x="640680" y="760748"/>
                  </a:lnTo>
                  <a:lnTo>
                    <a:pt x="640843" y="760936"/>
                  </a:lnTo>
                  <a:lnTo>
                    <a:pt x="641017" y="761077"/>
                  </a:lnTo>
                  <a:lnTo>
                    <a:pt x="641145" y="761172"/>
                  </a:lnTo>
                  <a:lnTo>
                    <a:pt x="641308" y="761359"/>
                  </a:lnTo>
                  <a:lnTo>
                    <a:pt x="641482" y="761548"/>
                  </a:lnTo>
                  <a:lnTo>
                    <a:pt x="641691" y="761689"/>
                  </a:lnTo>
                  <a:lnTo>
                    <a:pt x="641854" y="761877"/>
                  </a:lnTo>
                  <a:lnTo>
                    <a:pt x="642063" y="762066"/>
                  </a:lnTo>
                  <a:lnTo>
                    <a:pt x="642237" y="762254"/>
                  </a:lnTo>
                  <a:lnTo>
                    <a:pt x="642400" y="762395"/>
                  </a:lnTo>
                  <a:lnTo>
                    <a:pt x="642527" y="762490"/>
                  </a:lnTo>
                  <a:lnTo>
                    <a:pt x="642702" y="762677"/>
                  </a:lnTo>
                  <a:lnTo>
                    <a:pt x="642864" y="762818"/>
                  </a:lnTo>
                  <a:lnTo>
                    <a:pt x="642992" y="762913"/>
                  </a:lnTo>
                  <a:lnTo>
                    <a:pt x="643166" y="763102"/>
                  </a:lnTo>
                  <a:lnTo>
                    <a:pt x="643329" y="763243"/>
                  </a:lnTo>
                  <a:lnTo>
                    <a:pt x="643457" y="763337"/>
                  </a:lnTo>
                  <a:lnTo>
                    <a:pt x="643619" y="763524"/>
                  </a:lnTo>
                  <a:lnTo>
                    <a:pt x="643794" y="763665"/>
                  </a:lnTo>
                  <a:lnTo>
                    <a:pt x="643921" y="763760"/>
                  </a:lnTo>
                  <a:lnTo>
                    <a:pt x="644084" y="763949"/>
                  </a:lnTo>
                  <a:lnTo>
                    <a:pt x="644258" y="764090"/>
                  </a:lnTo>
                  <a:lnTo>
                    <a:pt x="644386" y="764184"/>
                  </a:lnTo>
                  <a:lnTo>
                    <a:pt x="644549" y="764325"/>
                  </a:lnTo>
                  <a:lnTo>
                    <a:pt x="644723" y="764513"/>
                  </a:lnTo>
                  <a:lnTo>
                    <a:pt x="644851" y="764607"/>
                  </a:lnTo>
                  <a:lnTo>
                    <a:pt x="645013" y="764748"/>
                  </a:lnTo>
                  <a:lnTo>
                    <a:pt x="645188" y="764937"/>
                  </a:lnTo>
                </a:path>
                <a:path w="926465" h="787400">
                  <a:moveTo>
                    <a:pt x="645188" y="764937"/>
                  </a:moveTo>
                  <a:lnTo>
                    <a:pt x="645397" y="765078"/>
                  </a:lnTo>
                  <a:lnTo>
                    <a:pt x="645559" y="765219"/>
                  </a:lnTo>
                  <a:lnTo>
                    <a:pt x="645768" y="765408"/>
                  </a:lnTo>
                  <a:lnTo>
                    <a:pt x="645943" y="765549"/>
                  </a:lnTo>
                  <a:lnTo>
                    <a:pt x="646105" y="765737"/>
                  </a:lnTo>
                  <a:lnTo>
                    <a:pt x="646233" y="765784"/>
                  </a:lnTo>
                  <a:lnTo>
                    <a:pt x="646407" y="765973"/>
                  </a:lnTo>
                  <a:lnTo>
                    <a:pt x="646570" y="766114"/>
                  </a:lnTo>
                  <a:lnTo>
                    <a:pt x="646698" y="766208"/>
                  </a:lnTo>
                  <a:lnTo>
                    <a:pt x="646872" y="766349"/>
                  </a:lnTo>
                  <a:lnTo>
                    <a:pt x="647035" y="766537"/>
                  </a:lnTo>
                  <a:lnTo>
                    <a:pt x="647162" y="766585"/>
                  </a:lnTo>
                  <a:lnTo>
                    <a:pt x="647325" y="766772"/>
                  </a:lnTo>
                  <a:lnTo>
                    <a:pt x="647499" y="766914"/>
                  </a:lnTo>
                  <a:lnTo>
                    <a:pt x="647627" y="767007"/>
                  </a:lnTo>
                  <a:lnTo>
                    <a:pt x="647790" y="767148"/>
                  </a:lnTo>
                  <a:lnTo>
                    <a:pt x="647964" y="767291"/>
                  </a:lnTo>
                  <a:lnTo>
                    <a:pt x="648092" y="767384"/>
                  </a:lnTo>
                  <a:lnTo>
                    <a:pt x="648254" y="767526"/>
                  </a:lnTo>
                  <a:lnTo>
                    <a:pt x="648429" y="767667"/>
                  </a:lnTo>
                  <a:lnTo>
                    <a:pt x="648556" y="767762"/>
                  </a:lnTo>
                  <a:lnTo>
                    <a:pt x="648719" y="767902"/>
                  </a:lnTo>
                  <a:lnTo>
                    <a:pt x="648893" y="768043"/>
                  </a:lnTo>
                  <a:lnTo>
                    <a:pt x="649102" y="768232"/>
                  </a:lnTo>
                  <a:lnTo>
                    <a:pt x="649265" y="768373"/>
                  </a:lnTo>
                  <a:lnTo>
                    <a:pt x="649474" y="768514"/>
                  </a:lnTo>
                  <a:lnTo>
                    <a:pt x="649648" y="768655"/>
                  </a:lnTo>
                  <a:lnTo>
                    <a:pt x="649811" y="768796"/>
                  </a:lnTo>
                  <a:lnTo>
                    <a:pt x="649939" y="768891"/>
                  </a:lnTo>
                  <a:lnTo>
                    <a:pt x="650113" y="769032"/>
                  </a:lnTo>
                  <a:lnTo>
                    <a:pt x="650276" y="769173"/>
                  </a:lnTo>
                  <a:lnTo>
                    <a:pt x="650404" y="769267"/>
                  </a:lnTo>
                  <a:lnTo>
                    <a:pt x="650578" y="769408"/>
                  </a:lnTo>
                  <a:lnTo>
                    <a:pt x="650740" y="769550"/>
                  </a:lnTo>
                  <a:lnTo>
                    <a:pt x="650868" y="769643"/>
                  </a:lnTo>
                  <a:lnTo>
                    <a:pt x="651031" y="769786"/>
                  </a:lnTo>
                  <a:lnTo>
                    <a:pt x="651205" y="769927"/>
                  </a:lnTo>
                  <a:lnTo>
                    <a:pt x="651333" y="769973"/>
                  </a:lnTo>
                  <a:lnTo>
                    <a:pt x="651496" y="770114"/>
                  </a:lnTo>
                  <a:lnTo>
                    <a:pt x="651670" y="770255"/>
                  </a:lnTo>
                  <a:lnTo>
                    <a:pt x="651798" y="770350"/>
                  </a:lnTo>
                  <a:lnTo>
                    <a:pt x="651960" y="770491"/>
                  </a:lnTo>
                  <a:lnTo>
                    <a:pt x="652134" y="770633"/>
                  </a:lnTo>
                  <a:lnTo>
                    <a:pt x="652262" y="770679"/>
                  </a:lnTo>
                  <a:lnTo>
                    <a:pt x="652425" y="770820"/>
                  </a:lnTo>
                  <a:lnTo>
                    <a:pt x="652599" y="770961"/>
                  </a:lnTo>
                  <a:lnTo>
                    <a:pt x="652808" y="771104"/>
                  </a:lnTo>
                  <a:lnTo>
                    <a:pt x="652971" y="771245"/>
                  </a:lnTo>
                  <a:lnTo>
                    <a:pt x="653180" y="771386"/>
                  </a:lnTo>
                  <a:lnTo>
                    <a:pt x="653354" y="771527"/>
                  </a:lnTo>
                  <a:lnTo>
                    <a:pt x="653517" y="771667"/>
                  </a:lnTo>
                  <a:lnTo>
                    <a:pt x="653645" y="771715"/>
                  </a:lnTo>
                  <a:lnTo>
                    <a:pt x="653819" y="771856"/>
                  </a:lnTo>
                  <a:lnTo>
                    <a:pt x="653982" y="771997"/>
                  </a:lnTo>
                  <a:lnTo>
                    <a:pt x="654109" y="772092"/>
                  </a:lnTo>
                  <a:lnTo>
                    <a:pt x="654284" y="772186"/>
                  </a:lnTo>
                  <a:lnTo>
                    <a:pt x="654446" y="772327"/>
                  </a:lnTo>
                  <a:lnTo>
                    <a:pt x="654574" y="772422"/>
                  </a:lnTo>
                  <a:lnTo>
                    <a:pt x="654737" y="772562"/>
                  </a:lnTo>
                  <a:lnTo>
                    <a:pt x="654911" y="772657"/>
                  </a:lnTo>
                  <a:lnTo>
                    <a:pt x="655039" y="772750"/>
                  </a:lnTo>
                  <a:lnTo>
                    <a:pt x="655201" y="772891"/>
                  </a:lnTo>
                  <a:lnTo>
                    <a:pt x="655376" y="772985"/>
                  </a:lnTo>
                  <a:lnTo>
                    <a:pt x="655503" y="773080"/>
                  </a:lnTo>
                  <a:lnTo>
                    <a:pt x="655666" y="773174"/>
                  </a:lnTo>
                  <a:lnTo>
                    <a:pt x="655840" y="773315"/>
                  </a:lnTo>
                  <a:lnTo>
                    <a:pt x="655968" y="773410"/>
                  </a:lnTo>
                  <a:lnTo>
                    <a:pt x="656131" y="773504"/>
                  </a:lnTo>
                  <a:lnTo>
                    <a:pt x="656305" y="773645"/>
                  </a:lnTo>
                  <a:lnTo>
                    <a:pt x="656514" y="773786"/>
                  </a:lnTo>
                  <a:lnTo>
                    <a:pt x="656677" y="773880"/>
                  </a:lnTo>
                  <a:lnTo>
                    <a:pt x="656886" y="774021"/>
                  </a:lnTo>
                  <a:lnTo>
                    <a:pt x="657060" y="774162"/>
                  </a:lnTo>
                  <a:lnTo>
                    <a:pt x="657223" y="774257"/>
                  </a:lnTo>
                  <a:lnTo>
                    <a:pt x="657350" y="774351"/>
                  </a:lnTo>
                  <a:lnTo>
                    <a:pt x="657525" y="774444"/>
                  </a:lnTo>
                  <a:lnTo>
                    <a:pt x="657687" y="774587"/>
                  </a:lnTo>
                  <a:lnTo>
                    <a:pt x="657815" y="774633"/>
                  </a:lnTo>
                  <a:lnTo>
                    <a:pt x="657989" y="774774"/>
                  </a:lnTo>
                  <a:lnTo>
                    <a:pt x="658152" y="774869"/>
                  </a:lnTo>
                  <a:lnTo>
                    <a:pt x="658280" y="774963"/>
                  </a:lnTo>
                  <a:lnTo>
                    <a:pt x="658442" y="775057"/>
                  </a:lnTo>
                  <a:lnTo>
                    <a:pt x="658617" y="775198"/>
                  </a:lnTo>
                  <a:lnTo>
                    <a:pt x="658744" y="775245"/>
                  </a:lnTo>
                  <a:lnTo>
                    <a:pt x="658907" y="775386"/>
                  </a:lnTo>
                  <a:lnTo>
                    <a:pt x="659081" y="775480"/>
                  </a:lnTo>
                  <a:lnTo>
                    <a:pt x="659209" y="775528"/>
                  </a:lnTo>
                  <a:lnTo>
                    <a:pt x="659372" y="775669"/>
                  </a:lnTo>
                  <a:lnTo>
                    <a:pt x="659546" y="775762"/>
                  </a:lnTo>
                  <a:lnTo>
                    <a:pt x="659674" y="775857"/>
                  </a:lnTo>
                  <a:lnTo>
                    <a:pt x="659836" y="775951"/>
                  </a:lnTo>
                  <a:lnTo>
                    <a:pt x="660011" y="776092"/>
                  </a:lnTo>
                  <a:lnTo>
                    <a:pt x="660220" y="776186"/>
                  </a:lnTo>
                  <a:lnTo>
                    <a:pt x="660382" y="776327"/>
                  </a:lnTo>
                  <a:lnTo>
                    <a:pt x="660592" y="776422"/>
                  </a:lnTo>
                  <a:lnTo>
                    <a:pt x="660766" y="776516"/>
                  </a:lnTo>
                  <a:lnTo>
                    <a:pt x="660928" y="776657"/>
                  </a:lnTo>
                  <a:lnTo>
                    <a:pt x="661056" y="776704"/>
                  </a:lnTo>
                  <a:lnTo>
                    <a:pt x="661230" y="776798"/>
                  </a:lnTo>
                  <a:lnTo>
                    <a:pt x="661393" y="776939"/>
                  </a:lnTo>
                  <a:lnTo>
                    <a:pt x="661521" y="776987"/>
                  </a:lnTo>
                  <a:lnTo>
                    <a:pt x="661695" y="777082"/>
                  </a:lnTo>
                  <a:lnTo>
                    <a:pt x="661858" y="777222"/>
                  </a:lnTo>
                  <a:lnTo>
                    <a:pt x="661986" y="777269"/>
                  </a:lnTo>
                  <a:lnTo>
                    <a:pt x="662148" y="777363"/>
                  </a:lnTo>
                  <a:lnTo>
                    <a:pt x="662322" y="777458"/>
                  </a:lnTo>
                  <a:lnTo>
                    <a:pt x="662450" y="777504"/>
                  </a:lnTo>
                  <a:lnTo>
                    <a:pt x="662613" y="777645"/>
                  </a:lnTo>
                  <a:lnTo>
                    <a:pt x="662787" y="777740"/>
                  </a:lnTo>
                  <a:lnTo>
                    <a:pt x="662915" y="777786"/>
                  </a:lnTo>
                  <a:lnTo>
                    <a:pt x="663078" y="777881"/>
                  </a:lnTo>
                  <a:lnTo>
                    <a:pt x="663252" y="778022"/>
                  </a:lnTo>
                  <a:lnTo>
                    <a:pt x="663380" y="778070"/>
                  </a:lnTo>
                  <a:lnTo>
                    <a:pt x="663542" y="778164"/>
                  </a:lnTo>
                </a:path>
                <a:path w="926465" h="787400">
                  <a:moveTo>
                    <a:pt x="663624" y="778211"/>
                  </a:moveTo>
                  <a:lnTo>
                    <a:pt x="663833" y="778305"/>
                  </a:lnTo>
                  <a:lnTo>
                    <a:pt x="664007" y="778399"/>
                  </a:lnTo>
                  <a:lnTo>
                    <a:pt x="664169" y="778540"/>
                  </a:lnTo>
                  <a:lnTo>
                    <a:pt x="664297" y="778587"/>
                  </a:lnTo>
                  <a:lnTo>
                    <a:pt x="664472" y="778681"/>
                  </a:lnTo>
                  <a:lnTo>
                    <a:pt x="664634" y="778776"/>
                  </a:lnTo>
                  <a:lnTo>
                    <a:pt x="664762" y="778822"/>
                  </a:lnTo>
                  <a:lnTo>
                    <a:pt x="664936" y="778917"/>
                  </a:lnTo>
                  <a:lnTo>
                    <a:pt x="665099" y="779011"/>
                  </a:lnTo>
                  <a:lnTo>
                    <a:pt x="665227" y="779058"/>
                  </a:lnTo>
                  <a:lnTo>
                    <a:pt x="665401" y="779152"/>
                  </a:lnTo>
                  <a:lnTo>
                    <a:pt x="665564" y="779293"/>
                  </a:lnTo>
                  <a:lnTo>
                    <a:pt x="665691" y="779340"/>
                  </a:lnTo>
                  <a:lnTo>
                    <a:pt x="665854" y="779434"/>
                  </a:lnTo>
                  <a:lnTo>
                    <a:pt x="666028" y="779529"/>
                  </a:lnTo>
                  <a:lnTo>
                    <a:pt x="666156" y="779575"/>
                  </a:lnTo>
                  <a:lnTo>
                    <a:pt x="666319" y="779670"/>
                  </a:lnTo>
                  <a:lnTo>
                    <a:pt x="666493" y="779764"/>
                  </a:lnTo>
                  <a:lnTo>
                    <a:pt x="666621" y="779811"/>
                  </a:lnTo>
                  <a:lnTo>
                    <a:pt x="666783" y="779905"/>
                  </a:lnTo>
                  <a:lnTo>
                    <a:pt x="666958" y="779999"/>
                  </a:lnTo>
                  <a:lnTo>
                    <a:pt x="667085" y="780046"/>
                  </a:lnTo>
                  <a:lnTo>
                    <a:pt x="667248" y="780140"/>
                  </a:lnTo>
                  <a:lnTo>
                    <a:pt x="667422" y="780235"/>
                  </a:lnTo>
                  <a:lnTo>
                    <a:pt x="667631" y="780281"/>
                  </a:lnTo>
                  <a:lnTo>
                    <a:pt x="667794" y="780376"/>
                  </a:lnTo>
                  <a:lnTo>
                    <a:pt x="668003" y="780470"/>
                  </a:lnTo>
                  <a:lnTo>
                    <a:pt x="668177" y="780565"/>
                  </a:lnTo>
                  <a:lnTo>
                    <a:pt x="668340" y="780658"/>
                  </a:lnTo>
                  <a:lnTo>
                    <a:pt x="668468" y="780706"/>
                  </a:lnTo>
                  <a:lnTo>
                    <a:pt x="668642" y="780800"/>
                  </a:lnTo>
                  <a:lnTo>
                    <a:pt x="668805" y="780893"/>
                  </a:lnTo>
                  <a:lnTo>
                    <a:pt x="668932" y="780941"/>
                  </a:lnTo>
                  <a:lnTo>
                    <a:pt x="669107" y="780987"/>
                  </a:lnTo>
                  <a:lnTo>
                    <a:pt x="669269" y="781082"/>
                  </a:lnTo>
                  <a:lnTo>
                    <a:pt x="669397" y="781128"/>
                  </a:lnTo>
                  <a:lnTo>
                    <a:pt x="669560" y="781223"/>
                  </a:lnTo>
                  <a:lnTo>
                    <a:pt x="669734" y="781317"/>
                  </a:lnTo>
                  <a:lnTo>
                    <a:pt x="669862" y="781364"/>
                  </a:lnTo>
                  <a:lnTo>
                    <a:pt x="670024" y="781412"/>
                  </a:lnTo>
                  <a:lnTo>
                    <a:pt x="670199" y="781505"/>
                  </a:lnTo>
                  <a:lnTo>
                    <a:pt x="670326" y="781553"/>
                  </a:lnTo>
                  <a:lnTo>
                    <a:pt x="670489" y="781647"/>
                  </a:lnTo>
                  <a:lnTo>
                    <a:pt x="670663" y="781694"/>
                  </a:lnTo>
                  <a:lnTo>
                    <a:pt x="670791" y="781740"/>
                  </a:lnTo>
                  <a:lnTo>
                    <a:pt x="670954" y="781835"/>
                  </a:lnTo>
                  <a:lnTo>
                    <a:pt x="671128" y="781929"/>
                  </a:lnTo>
                  <a:lnTo>
                    <a:pt x="671337" y="781976"/>
                  </a:lnTo>
                  <a:lnTo>
                    <a:pt x="671500" y="782070"/>
                  </a:lnTo>
                  <a:lnTo>
                    <a:pt x="671709" y="782164"/>
                  </a:lnTo>
                  <a:lnTo>
                    <a:pt x="671883" y="782211"/>
                  </a:lnTo>
                  <a:lnTo>
                    <a:pt x="672046" y="782305"/>
                  </a:lnTo>
                  <a:lnTo>
                    <a:pt x="672174" y="782353"/>
                  </a:lnTo>
                  <a:lnTo>
                    <a:pt x="672348" y="782400"/>
                  </a:lnTo>
                  <a:lnTo>
                    <a:pt x="672510" y="782494"/>
                  </a:lnTo>
                  <a:lnTo>
                    <a:pt x="672638" y="782541"/>
                  </a:lnTo>
                  <a:lnTo>
                    <a:pt x="672812" y="782589"/>
                  </a:lnTo>
                  <a:lnTo>
                    <a:pt x="672975" y="782682"/>
                  </a:lnTo>
                  <a:lnTo>
                    <a:pt x="673103" y="782730"/>
                  </a:lnTo>
                  <a:lnTo>
                    <a:pt x="673265" y="782776"/>
                  </a:lnTo>
                  <a:lnTo>
                    <a:pt x="673440" y="782871"/>
                  </a:lnTo>
                  <a:lnTo>
                    <a:pt x="673568" y="782871"/>
                  </a:lnTo>
                  <a:lnTo>
                    <a:pt x="673730" y="782965"/>
                  </a:lnTo>
                  <a:lnTo>
                    <a:pt x="673904" y="783012"/>
                  </a:lnTo>
                  <a:lnTo>
                    <a:pt x="674032" y="783058"/>
                  </a:lnTo>
                  <a:lnTo>
                    <a:pt x="674195" y="783153"/>
                  </a:lnTo>
                  <a:lnTo>
                    <a:pt x="674369" y="783200"/>
                  </a:lnTo>
                  <a:lnTo>
                    <a:pt x="674497" y="783247"/>
                  </a:lnTo>
                  <a:lnTo>
                    <a:pt x="674660" y="783294"/>
                  </a:lnTo>
                  <a:lnTo>
                    <a:pt x="674834" y="783388"/>
                  </a:lnTo>
                  <a:lnTo>
                    <a:pt x="675043" y="783436"/>
                  </a:lnTo>
                  <a:lnTo>
                    <a:pt x="675206" y="783482"/>
                  </a:lnTo>
                  <a:lnTo>
                    <a:pt x="675415" y="783577"/>
                  </a:lnTo>
                  <a:lnTo>
                    <a:pt x="675589" y="783623"/>
                  </a:lnTo>
                  <a:lnTo>
                    <a:pt x="675751" y="783718"/>
                  </a:lnTo>
                  <a:lnTo>
                    <a:pt x="675879" y="783718"/>
                  </a:lnTo>
                  <a:lnTo>
                    <a:pt x="676054" y="783812"/>
                  </a:lnTo>
                  <a:lnTo>
                    <a:pt x="676216" y="783859"/>
                  </a:lnTo>
                  <a:lnTo>
                    <a:pt x="676344" y="783907"/>
                  </a:lnTo>
                  <a:lnTo>
                    <a:pt x="676518" y="783953"/>
                  </a:lnTo>
                  <a:lnTo>
                    <a:pt x="676681" y="784000"/>
                  </a:lnTo>
                  <a:lnTo>
                    <a:pt x="676809" y="784048"/>
                  </a:lnTo>
                  <a:lnTo>
                    <a:pt x="676971" y="784094"/>
                  </a:lnTo>
                  <a:lnTo>
                    <a:pt x="677146" y="784141"/>
                  </a:lnTo>
                  <a:lnTo>
                    <a:pt x="677273" y="784189"/>
                  </a:lnTo>
                  <a:lnTo>
                    <a:pt x="677436" y="784235"/>
                  </a:lnTo>
                  <a:lnTo>
                    <a:pt x="677610" y="784283"/>
                  </a:lnTo>
                  <a:lnTo>
                    <a:pt x="677738" y="784330"/>
                  </a:lnTo>
                  <a:lnTo>
                    <a:pt x="677901" y="784376"/>
                  </a:lnTo>
                  <a:lnTo>
                    <a:pt x="678075" y="784424"/>
                  </a:lnTo>
                  <a:lnTo>
                    <a:pt x="678203" y="784470"/>
                  </a:lnTo>
                  <a:lnTo>
                    <a:pt x="678365" y="784518"/>
                  </a:lnTo>
                  <a:lnTo>
                    <a:pt x="678540" y="784565"/>
                  </a:lnTo>
                  <a:lnTo>
                    <a:pt x="678749" y="784659"/>
                  </a:lnTo>
                  <a:lnTo>
                    <a:pt x="678911" y="784706"/>
                  </a:lnTo>
                  <a:lnTo>
                    <a:pt x="679120" y="784754"/>
                  </a:lnTo>
                  <a:lnTo>
                    <a:pt x="679295" y="784800"/>
                  </a:lnTo>
                  <a:lnTo>
                    <a:pt x="679457" y="784847"/>
                  </a:lnTo>
                  <a:lnTo>
                    <a:pt x="679585" y="784895"/>
                  </a:lnTo>
                  <a:lnTo>
                    <a:pt x="679759" y="784941"/>
                  </a:lnTo>
                  <a:lnTo>
                    <a:pt x="679922" y="784989"/>
                  </a:lnTo>
                  <a:lnTo>
                    <a:pt x="680050" y="784989"/>
                  </a:lnTo>
                  <a:lnTo>
                    <a:pt x="680224" y="785036"/>
                  </a:lnTo>
                  <a:lnTo>
                    <a:pt x="680387" y="785082"/>
                  </a:lnTo>
                  <a:lnTo>
                    <a:pt x="680514" y="785130"/>
                  </a:lnTo>
                  <a:lnTo>
                    <a:pt x="680677" y="785177"/>
                  </a:lnTo>
                  <a:lnTo>
                    <a:pt x="680851" y="785225"/>
                  </a:lnTo>
                  <a:lnTo>
                    <a:pt x="680979" y="785225"/>
                  </a:lnTo>
                  <a:lnTo>
                    <a:pt x="681142" y="785271"/>
                  </a:lnTo>
                  <a:lnTo>
                    <a:pt x="681316" y="785318"/>
                  </a:lnTo>
                  <a:lnTo>
                    <a:pt x="681444" y="785366"/>
                  </a:lnTo>
                  <a:lnTo>
                    <a:pt x="681606" y="785412"/>
                  </a:lnTo>
                  <a:lnTo>
                    <a:pt x="681781" y="785460"/>
                  </a:lnTo>
                  <a:lnTo>
                    <a:pt x="681908" y="785460"/>
                  </a:lnTo>
                  <a:lnTo>
                    <a:pt x="682071" y="785506"/>
                  </a:lnTo>
                </a:path>
                <a:path w="926465" h="787400">
                  <a:moveTo>
                    <a:pt x="682071" y="785506"/>
                  </a:moveTo>
                  <a:lnTo>
                    <a:pt x="682245" y="785553"/>
                  </a:lnTo>
                  <a:lnTo>
                    <a:pt x="682454" y="785601"/>
                  </a:lnTo>
                  <a:lnTo>
                    <a:pt x="682617" y="785647"/>
                  </a:lnTo>
                  <a:lnTo>
                    <a:pt x="682826" y="785647"/>
                  </a:lnTo>
                  <a:lnTo>
                    <a:pt x="683000" y="785694"/>
                  </a:lnTo>
                  <a:lnTo>
                    <a:pt x="683163" y="785742"/>
                  </a:lnTo>
                  <a:lnTo>
                    <a:pt x="683291" y="785788"/>
                  </a:lnTo>
                  <a:lnTo>
                    <a:pt x="683465" y="785788"/>
                  </a:lnTo>
                  <a:lnTo>
                    <a:pt x="683628" y="785836"/>
                  </a:lnTo>
                  <a:lnTo>
                    <a:pt x="683756" y="785883"/>
                  </a:lnTo>
                  <a:lnTo>
                    <a:pt x="683930" y="785883"/>
                  </a:lnTo>
                  <a:lnTo>
                    <a:pt x="684092" y="785929"/>
                  </a:lnTo>
                  <a:lnTo>
                    <a:pt x="684220" y="785929"/>
                  </a:lnTo>
                  <a:lnTo>
                    <a:pt x="684383" y="785977"/>
                  </a:lnTo>
                  <a:lnTo>
                    <a:pt x="684557" y="786024"/>
                  </a:lnTo>
                  <a:lnTo>
                    <a:pt x="684685" y="786024"/>
                  </a:lnTo>
                  <a:lnTo>
                    <a:pt x="684847" y="786072"/>
                  </a:lnTo>
                  <a:lnTo>
                    <a:pt x="685022" y="786118"/>
                  </a:lnTo>
                  <a:lnTo>
                    <a:pt x="685150" y="786118"/>
                  </a:lnTo>
                  <a:lnTo>
                    <a:pt x="685312" y="786165"/>
                  </a:lnTo>
                  <a:lnTo>
                    <a:pt x="685486" y="786165"/>
                  </a:lnTo>
                  <a:lnTo>
                    <a:pt x="685614" y="786213"/>
                  </a:lnTo>
                  <a:lnTo>
                    <a:pt x="685777" y="786213"/>
                  </a:lnTo>
                  <a:lnTo>
                    <a:pt x="685951" y="786259"/>
                  </a:lnTo>
                  <a:lnTo>
                    <a:pt x="686160" y="786307"/>
                  </a:lnTo>
                  <a:lnTo>
                    <a:pt x="686323" y="786307"/>
                  </a:lnTo>
                  <a:lnTo>
                    <a:pt x="686532" y="786354"/>
                  </a:lnTo>
                  <a:lnTo>
                    <a:pt x="686706" y="786354"/>
                  </a:lnTo>
                  <a:lnTo>
                    <a:pt x="686869" y="786400"/>
                  </a:lnTo>
                  <a:lnTo>
                    <a:pt x="686997" y="786400"/>
                  </a:lnTo>
                  <a:lnTo>
                    <a:pt x="687171" y="786448"/>
                  </a:lnTo>
                  <a:lnTo>
                    <a:pt x="687333" y="786448"/>
                  </a:lnTo>
                  <a:lnTo>
                    <a:pt x="687461" y="786495"/>
                  </a:lnTo>
                  <a:lnTo>
                    <a:pt x="687636" y="786495"/>
                  </a:lnTo>
                  <a:lnTo>
                    <a:pt x="687798" y="786542"/>
                  </a:lnTo>
                  <a:lnTo>
                    <a:pt x="687926" y="786542"/>
                  </a:lnTo>
                  <a:lnTo>
                    <a:pt x="688089" y="786542"/>
                  </a:lnTo>
                  <a:lnTo>
                    <a:pt x="688263" y="786589"/>
                  </a:lnTo>
                  <a:lnTo>
                    <a:pt x="688391" y="786589"/>
                  </a:lnTo>
                  <a:lnTo>
                    <a:pt x="688553" y="786636"/>
                  </a:lnTo>
                  <a:lnTo>
                    <a:pt x="688728" y="786636"/>
                  </a:lnTo>
                  <a:lnTo>
                    <a:pt x="688855" y="786636"/>
                  </a:lnTo>
                  <a:lnTo>
                    <a:pt x="689018" y="786683"/>
                  </a:lnTo>
                  <a:lnTo>
                    <a:pt x="689192" y="786683"/>
                  </a:lnTo>
                  <a:lnTo>
                    <a:pt x="689320" y="786683"/>
                  </a:lnTo>
                  <a:lnTo>
                    <a:pt x="689483" y="786730"/>
                  </a:lnTo>
                  <a:lnTo>
                    <a:pt x="689947" y="786730"/>
                  </a:lnTo>
                  <a:lnTo>
                    <a:pt x="690029" y="786778"/>
                  </a:lnTo>
                  <a:lnTo>
                    <a:pt x="690493" y="786778"/>
                  </a:lnTo>
                  <a:lnTo>
                    <a:pt x="690575" y="786824"/>
                  </a:lnTo>
                  <a:lnTo>
                    <a:pt x="691167" y="786824"/>
                  </a:lnTo>
                  <a:lnTo>
                    <a:pt x="691248" y="786871"/>
                  </a:lnTo>
                  <a:lnTo>
                    <a:pt x="691969" y="786871"/>
                  </a:lnTo>
                  <a:lnTo>
                    <a:pt x="692096" y="786919"/>
                  </a:lnTo>
                  <a:lnTo>
                    <a:pt x="693107" y="786919"/>
                  </a:lnTo>
                  <a:lnTo>
                    <a:pt x="693188" y="786965"/>
                  </a:lnTo>
                  <a:lnTo>
                    <a:pt x="696348" y="786965"/>
                  </a:lnTo>
                  <a:lnTo>
                    <a:pt x="696429" y="786919"/>
                  </a:lnTo>
                  <a:lnTo>
                    <a:pt x="697521" y="786919"/>
                  </a:lnTo>
                  <a:lnTo>
                    <a:pt x="697649" y="786871"/>
                  </a:lnTo>
                  <a:lnTo>
                    <a:pt x="698369" y="786871"/>
                  </a:lnTo>
                  <a:lnTo>
                    <a:pt x="698451" y="786824"/>
                  </a:lnTo>
                  <a:lnTo>
                    <a:pt x="699043" y="786824"/>
                  </a:lnTo>
                  <a:lnTo>
                    <a:pt x="699125" y="786778"/>
                  </a:lnTo>
                  <a:lnTo>
                    <a:pt x="699589" y="786778"/>
                  </a:lnTo>
                  <a:lnTo>
                    <a:pt x="699764" y="786730"/>
                  </a:lnTo>
                  <a:lnTo>
                    <a:pt x="699973" y="786730"/>
                  </a:lnTo>
                  <a:lnTo>
                    <a:pt x="700135" y="786683"/>
                  </a:lnTo>
                  <a:lnTo>
                    <a:pt x="700310" y="786683"/>
                  </a:lnTo>
                  <a:lnTo>
                    <a:pt x="700437" y="786683"/>
                  </a:lnTo>
                </a:path>
                <a:path w="926465" h="787400">
                  <a:moveTo>
                    <a:pt x="700519" y="786683"/>
                  </a:moveTo>
                  <a:lnTo>
                    <a:pt x="700681" y="786636"/>
                  </a:lnTo>
                  <a:lnTo>
                    <a:pt x="700890" y="786636"/>
                  </a:lnTo>
                  <a:lnTo>
                    <a:pt x="701065" y="786589"/>
                  </a:lnTo>
                  <a:lnTo>
                    <a:pt x="701227" y="786589"/>
                  </a:lnTo>
                  <a:lnTo>
                    <a:pt x="701355" y="786589"/>
                  </a:lnTo>
                  <a:lnTo>
                    <a:pt x="701529" y="786542"/>
                  </a:lnTo>
                  <a:lnTo>
                    <a:pt x="701692" y="786542"/>
                  </a:lnTo>
                  <a:lnTo>
                    <a:pt x="701820" y="786542"/>
                  </a:lnTo>
                  <a:lnTo>
                    <a:pt x="701994" y="786495"/>
                  </a:lnTo>
                  <a:lnTo>
                    <a:pt x="702157" y="786495"/>
                  </a:lnTo>
                  <a:lnTo>
                    <a:pt x="702284" y="786448"/>
                  </a:lnTo>
                  <a:lnTo>
                    <a:pt x="702459" y="786448"/>
                  </a:lnTo>
                  <a:lnTo>
                    <a:pt x="702621" y="786400"/>
                  </a:lnTo>
                  <a:lnTo>
                    <a:pt x="702749" y="786400"/>
                  </a:lnTo>
                  <a:lnTo>
                    <a:pt x="702923" y="786354"/>
                  </a:lnTo>
                  <a:lnTo>
                    <a:pt x="703086" y="786354"/>
                  </a:lnTo>
                  <a:lnTo>
                    <a:pt x="703214" y="786307"/>
                  </a:lnTo>
                  <a:lnTo>
                    <a:pt x="703376" y="786307"/>
                  </a:lnTo>
                  <a:lnTo>
                    <a:pt x="703551" y="786259"/>
                  </a:lnTo>
                  <a:lnTo>
                    <a:pt x="703678" y="786259"/>
                  </a:lnTo>
                  <a:lnTo>
                    <a:pt x="703841" y="786213"/>
                  </a:lnTo>
                  <a:lnTo>
                    <a:pt x="704015" y="786213"/>
                  </a:lnTo>
                  <a:lnTo>
                    <a:pt x="704143" y="786165"/>
                  </a:lnTo>
                  <a:lnTo>
                    <a:pt x="704306" y="786165"/>
                  </a:lnTo>
                  <a:lnTo>
                    <a:pt x="704480" y="786118"/>
                  </a:lnTo>
                  <a:lnTo>
                    <a:pt x="704689" y="786072"/>
                  </a:lnTo>
                  <a:lnTo>
                    <a:pt x="704852" y="786024"/>
                  </a:lnTo>
                  <a:lnTo>
                    <a:pt x="705061" y="786024"/>
                  </a:lnTo>
                  <a:lnTo>
                    <a:pt x="705235" y="785977"/>
                  </a:lnTo>
                  <a:lnTo>
                    <a:pt x="705398" y="785929"/>
                  </a:lnTo>
                  <a:lnTo>
                    <a:pt x="705525" y="785929"/>
                  </a:lnTo>
                  <a:lnTo>
                    <a:pt x="705700" y="785883"/>
                  </a:lnTo>
                  <a:lnTo>
                    <a:pt x="705862" y="785836"/>
                  </a:lnTo>
                  <a:lnTo>
                    <a:pt x="705990" y="785836"/>
                  </a:lnTo>
                  <a:lnTo>
                    <a:pt x="706164" y="785788"/>
                  </a:lnTo>
                  <a:lnTo>
                    <a:pt x="706327" y="785742"/>
                  </a:lnTo>
                  <a:lnTo>
                    <a:pt x="706455" y="785742"/>
                  </a:lnTo>
                  <a:lnTo>
                    <a:pt x="706629" y="785694"/>
                  </a:lnTo>
                  <a:lnTo>
                    <a:pt x="706792" y="785647"/>
                  </a:lnTo>
                  <a:lnTo>
                    <a:pt x="706919" y="785647"/>
                  </a:lnTo>
                  <a:lnTo>
                    <a:pt x="707082" y="785601"/>
                  </a:lnTo>
                  <a:lnTo>
                    <a:pt x="707256" y="785553"/>
                  </a:lnTo>
                  <a:lnTo>
                    <a:pt x="707384" y="785553"/>
                  </a:lnTo>
                  <a:lnTo>
                    <a:pt x="707547" y="785506"/>
                  </a:lnTo>
                  <a:lnTo>
                    <a:pt x="707721" y="785460"/>
                  </a:lnTo>
                  <a:lnTo>
                    <a:pt x="707849" y="785412"/>
                  </a:lnTo>
                  <a:lnTo>
                    <a:pt x="708011" y="785366"/>
                  </a:lnTo>
                  <a:lnTo>
                    <a:pt x="708186" y="785318"/>
                  </a:lnTo>
                  <a:lnTo>
                    <a:pt x="708395" y="785271"/>
                  </a:lnTo>
                  <a:lnTo>
                    <a:pt x="708557" y="785271"/>
                  </a:lnTo>
                  <a:lnTo>
                    <a:pt x="708767" y="785225"/>
                  </a:lnTo>
                  <a:lnTo>
                    <a:pt x="708941" y="785177"/>
                  </a:lnTo>
                  <a:lnTo>
                    <a:pt x="709103" y="785130"/>
                  </a:lnTo>
                  <a:lnTo>
                    <a:pt x="709231" y="785082"/>
                  </a:lnTo>
                  <a:lnTo>
                    <a:pt x="709406" y="785036"/>
                  </a:lnTo>
                  <a:lnTo>
                    <a:pt x="709568" y="784989"/>
                  </a:lnTo>
                  <a:lnTo>
                    <a:pt x="709696" y="784941"/>
                  </a:lnTo>
                  <a:lnTo>
                    <a:pt x="709870" y="784895"/>
                  </a:lnTo>
                  <a:lnTo>
                    <a:pt x="710033" y="784847"/>
                  </a:lnTo>
                  <a:lnTo>
                    <a:pt x="710161" y="784847"/>
                  </a:lnTo>
                  <a:lnTo>
                    <a:pt x="710335" y="784800"/>
                  </a:lnTo>
                  <a:lnTo>
                    <a:pt x="710497" y="784706"/>
                  </a:lnTo>
                  <a:lnTo>
                    <a:pt x="710625" y="784706"/>
                  </a:lnTo>
                  <a:lnTo>
                    <a:pt x="710788" y="784659"/>
                  </a:lnTo>
                  <a:lnTo>
                    <a:pt x="710962" y="784611"/>
                  </a:lnTo>
                  <a:lnTo>
                    <a:pt x="711090" y="784565"/>
                  </a:lnTo>
                  <a:lnTo>
                    <a:pt x="711253" y="784518"/>
                  </a:lnTo>
                  <a:lnTo>
                    <a:pt x="711427" y="784470"/>
                  </a:lnTo>
                  <a:lnTo>
                    <a:pt x="711555" y="784424"/>
                  </a:lnTo>
                  <a:lnTo>
                    <a:pt x="711717" y="784376"/>
                  </a:lnTo>
                  <a:lnTo>
                    <a:pt x="711892" y="784330"/>
                  </a:lnTo>
                  <a:lnTo>
                    <a:pt x="712101" y="784283"/>
                  </a:lnTo>
                  <a:lnTo>
                    <a:pt x="712263" y="784189"/>
                  </a:lnTo>
                  <a:lnTo>
                    <a:pt x="712472" y="784141"/>
                  </a:lnTo>
                  <a:lnTo>
                    <a:pt x="712647" y="784094"/>
                  </a:lnTo>
                  <a:lnTo>
                    <a:pt x="712809" y="784000"/>
                  </a:lnTo>
                  <a:lnTo>
                    <a:pt x="712937" y="784000"/>
                  </a:lnTo>
                  <a:lnTo>
                    <a:pt x="713111" y="783953"/>
                  </a:lnTo>
                  <a:lnTo>
                    <a:pt x="713274" y="783859"/>
                  </a:lnTo>
                  <a:lnTo>
                    <a:pt x="713402" y="783859"/>
                  </a:lnTo>
                  <a:lnTo>
                    <a:pt x="713576" y="783764"/>
                  </a:lnTo>
                  <a:lnTo>
                    <a:pt x="713739" y="783718"/>
                  </a:lnTo>
                  <a:lnTo>
                    <a:pt x="713866" y="783671"/>
                  </a:lnTo>
                  <a:lnTo>
                    <a:pt x="714041" y="783623"/>
                  </a:lnTo>
                  <a:lnTo>
                    <a:pt x="714203" y="783529"/>
                  </a:lnTo>
                  <a:lnTo>
                    <a:pt x="714331" y="783529"/>
                  </a:lnTo>
                  <a:lnTo>
                    <a:pt x="714494" y="783436"/>
                  </a:lnTo>
                  <a:lnTo>
                    <a:pt x="714668" y="783388"/>
                  </a:lnTo>
                  <a:lnTo>
                    <a:pt x="714796" y="783341"/>
                  </a:lnTo>
                  <a:lnTo>
                    <a:pt x="714958" y="783294"/>
                  </a:lnTo>
                  <a:lnTo>
                    <a:pt x="715133" y="783200"/>
                  </a:lnTo>
                  <a:lnTo>
                    <a:pt x="715260" y="783200"/>
                  </a:lnTo>
                  <a:lnTo>
                    <a:pt x="715423" y="783106"/>
                  </a:lnTo>
                  <a:lnTo>
                    <a:pt x="715597" y="783058"/>
                  </a:lnTo>
                  <a:lnTo>
                    <a:pt x="715725" y="783012"/>
                  </a:lnTo>
                  <a:lnTo>
                    <a:pt x="715888" y="782965"/>
                  </a:lnTo>
                  <a:lnTo>
                    <a:pt x="716097" y="782871"/>
                  </a:lnTo>
                  <a:lnTo>
                    <a:pt x="716271" y="782824"/>
                  </a:lnTo>
                  <a:lnTo>
                    <a:pt x="716434" y="782730"/>
                  </a:lnTo>
                  <a:lnTo>
                    <a:pt x="716561" y="782682"/>
                  </a:lnTo>
                  <a:lnTo>
                    <a:pt x="716724" y="782635"/>
                  </a:lnTo>
                  <a:lnTo>
                    <a:pt x="716898" y="782541"/>
                  </a:lnTo>
                  <a:lnTo>
                    <a:pt x="717026" y="782494"/>
                  </a:lnTo>
                  <a:lnTo>
                    <a:pt x="717189" y="782446"/>
                  </a:lnTo>
                  <a:lnTo>
                    <a:pt x="717363" y="782353"/>
                  </a:lnTo>
                  <a:lnTo>
                    <a:pt x="717491" y="782305"/>
                  </a:lnTo>
                  <a:lnTo>
                    <a:pt x="717653" y="782259"/>
                  </a:lnTo>
                  <a:lnTo>
                    <a:pt x="717828" y="782164"/>
                  </a:lnTo>
                  <a:lnTo>
                    <a:pt x="717956" y="782118"/>
                  </a:lnTo>
                  <a:lnTo>
                    <a:pt x="718118" y="782070"/>
                  </a:lnTo>
                  <a:lnTo>
                    <a:pt x="718292" y="781976"/>
                  </a:lnTo>
                  <a:lnTo>
                    <a:pt x="718420" y="781929"/>
                  </a:lnTo>
                  <a:lnTo>
                    <a:pt x="718583" y="781835"/>
                  </a:lnTo>
                  <a:lnTo>
                    <a:pt x="718757" y="781788"/>
                  </a:lnTo>
                  <a:lnTo>
                    <a:pt x="718966" y="781694"/>
                  </a:lnTo>
                </a:path>
                <a:path w="926465" h="787400">
                  <a:moveTo>
                    <a:pt x="718966" y="781694"/>
                  </a:moveTo>
                  <a:lnTo>
                    <a:pt x="719129" y="781599"/>
                  </a:lnTo>
                  <a:lnTo>
                    <a:pt x="719338" y="781553"/>
                  </a:lnTo>
                  <a:lnTo>
                    <a:pt x="719512" y="781458"/>
                  </a:lnTo>
                  <a:lnTo>
                    <a:pt x="719675" y="781364"/>
                  </a:lnTo>
                  <a:lnTo>
                    <a:pt x="719803" y="781317"/>
                  </a:lnTo>
                  <a:lnTo>
                    <a:pt x="719977" y="781223"/>
                  </a:lnTo>
                  <a:lnTo>
                    <a:pt x="720139" y="781176"/>
                  </a:lnTo>
                  <a:lnTo>
                    <a:pt x="720267" y="781128"/>
                  </a:lnTo>
                  <a:lnTo>
                    <a:pt x="720430" y="781035"/>
                  </a:lnTo>
                  <a:lnTo>
                    <a:pt x="720604" y="780941"/>
                  </a:lnTo>
                  <a:lnTo>
                    <a:pt x="720732" y="780893"/>
                  </a:lnTo>
                  <a:lnTo>
                    <a:pt x="720895" y="780800"/>
                  </a:lnTo>
                  <a:lnTo>
                    <a:pt x="721069" y="780706"/>
                  </a:lnTo>
                  <a:lnTo>
                    <a:pt x="721197" y="780706"/>
                  </a:lnTo>
                  <a:lnTo>
                    <a:pt x="721359" y="780611"/>
                  </a:lnTo>
                  <a:lnTo>
                    <a:pt x="721533" y="780517"/>
                  </a:lnTo>
                  <a:lnTo>
                    <a:pt x="721661" y="780470"/>
                  </a:lnTo>
                  <a:lnTo>
                    <a:pt x="721824" y="780376"/>
                  </a:lnTo>
                  <a:lnTo>
                    <a:pt x="721998" y="780281"/>
                  </a:lnTo>
                  <a:lnTo>
                    <a:pt x="722126" y="780235"/>
                  </a:lnTo>
                  <a:lnTo>
                    <a:pt x="722289" y="780140"/>
                  </a:lnTo>
                  <a:lnTo>
                    <a:pt x="722463" y="780046"/>
                  </a:lnTo>
                  <a:lnTo>
                    <a:pt x="722672" y="779953"/>
                  </a:lnTo>
                  <a:lnTo>
                    <a:pt x="722835" y="779858"/>
                  </a:lnTo>
                  <a:lnTo>
                    <a:pt x="723044" y="779764"/>
                  </a:lnTo>
                  <a:lnTo>
                    <a:pt x="723218" y="779670"/>
                  </a:lnTo>
                  <a:lnTo>
                    <a:pt x="723381" y="779575"/>
                  </a:lnTo>
                  <a:lnTo>
                    <a:pt x="723508" y="779529"/>
                  </a:lnTo>
                  <a:lnTo>
                    <a:pt x="723683" y="779434"/>
                  </a:lnTo>
                  <a:lnTo>
                    <a:pt x="723845" y="779340"/>
                  </a:lnTo>
                  <a:lnTo>
                    <a:pt x="723973" y="779293"/>
                  </a:lnTo>
                  <a:lnTo>
                    <a:pt x="724136" y="779199"/>
                  </a:lnTo>
                  <a:lnTo>
                    <a:pt x="724310" y="779104"/>
                  </a:lnTo>
                  <a:lnTo>
                    <a:pt x="724438" y="779058"/>
                  </a:lnTo>
                  <a:lnTo>
                    <a:pt x="724600" y="778963"/>
                  </a:lnTo>
                  <a:lnTo>
                    <a:pt x="724775" y="778869"/>
                  </a:lnTo>
                  <a:lnTo>
                    <a:pt x="724902" y="778822"/>
                  </a:lnTo>
                  <a:lnTo>
                    <a:pt x="725065" y="778681"/>
                  </a:lnTo>
                  <a:lnTo>
                    <a:pt x="725239" y="778587"/>
                  </a:lnTo>
                  <a:lnTo>
                    <a:pt x="725367" y="778540"/>
                  </a:lnTo>
                  <a:lnTo>
                    <a:pt x="725530" y="778446"/>
                  </a:lnTo>
                  <a:lnTo>
                    <a:pt x="725704" y="778352"/>
                  </a:lnTo>
                  <a:lnTo>
                    <a:pt x="725832" y="778305"/>
                  </a:lnTo>
                  <a:lnTo>
                    <a:pt x="725994" y="778211"/>
                  </a:lnTo>
                  <a:lnTo>
                    <a:pt x="726169" y="778070"/>
                  </a:lnTo>
                  <a:lnTo>
                    <a:pt x="726378" y="777975"/>
                  </a:lnTo>
                  <a:lnTo>
                    <a:pt x="726540" y="777881"/>
                  </a:lnTo>
                  <a:lnTo>
                    <a:pt x="726749" y="777786"/>
                  </a:lnTo>
                  <a:lnTo>
                    <a:pt x="726924" y="777645"/>
                  </a:lnTo>
                  <a:lnTo>
                    <a:pt x="727086" y="777551"/>
                  </a:lnTo>
                  <a:lnTo>
                    <a:pt x="727214" y="777504"/>
                  </a:lnTo>
                  <a:lnTo>
                    <a:pt x="727388" y="777410"/>
                  </a:lnTo>
                  <a:lnTo>
                    <a:pt x="727551" y="777269"/>
                  </a:lnTo>
                  <a:lnTo>
                    <a:pt x="727679" y="777222"/>
                  </a:lnTo>
                  <a:lnTo>
                    <a:pt x="727841" y="777128"/>
                  </a:lnTo>
                  <a:lnTo>
                    <a:pt x="728016" y="776987"/>
                  </a:lnTo>
                  <a:lnTo>
                    <a:pt x="728143" y="776939"/>
                  </a:lnTo>
                  <a:lnTo>
                    <a:pt x="728306" y="776846"/>
                  </a:lnTo>
                  <a:lnTo>
                    <a:pt x="728480" y="776752"/>
                  </a:lnTo>
                  <a:lnTo>
                    <a:pt x="728608" y="776657"/>
                  </a:lnTo>
                  <a:lnTo>
                    <a:pt x="728771" y="776563"/>
                  </a:lnTo>
                  <a:lnTo>
                    <a:pt x="728945" y="776468"/>
                  </a:lnTo>
                  <a:lnTo>
                    <a:pt x="729073" y="776375"/>
                  </a:lnTo>
                  <a:lnTo>
                    <a:pt x="729235" y="776281"/>
                  </a:lnTo>
                  <a:lnTo>
                    <a:pt x="729410" y="776140"/>
                  </a:lnTo>
                  <a:lnTo>
                    <a:pt x="729537" y="776092"/>
                  </a:lnTo>
                  <a:lnTo>
                    <a:pt x="729700" y="775998"/>
                  </a:lnTo>
                  <a:lnTo>
                    <a:pt x="729874" y="775857"/>
                  </a:lnTo>
                  <a:lnTo>
                    <a:pt x="730083" y="775762"/>
                  </a:lnTo>
                  <a:lnTo>
                    <a:pt x="730246" y="775621"/>
                  </a:lnTo>
                  <a:lnTo>
                    <a:pt x="730455" y="775528"/>
                  </a:lnTo>
                  <a:lnTo>
                    <a:pt x="730629" y="775386"/>
                  </a:lnTo>
                  <a:lnTo>
                    <a:pt x="730792" y="775293"/>
                  </a:lnTo>
                  <a:lnTo>
                    <a:pt x="730920" y="775245"/>
                  </a:lnTo>
                  <a:lnTo>
                    <a:pt x="731094" y="775104"/>
                  </a:lnTo>
                  <a:lnTo>
                    <a:pt x="731257" y="774963"/>
                  </a:lnTo>
                  <a:lnTo>
                    <a:pt x="731385" y="774915"/>
                  </a:lnTo>
                  <a:lnTo>
                    <a:pt x="731547" y="774822"/>
                  </a:lnTo>
                  <a:lnTo>
                    <a:pt x="731721" y="774680"/>
                  </a:lnTo>
                  <a:lnTo>
                    <a:pt x="731849" y="774633"/>
                  </a:lnTo>
                  <a:lnTo>
                    <a:pt x="732012" y="774492"/>
                  </a:lnTo>
                  <a:lnTo>
                    <a:pt x="732186" y="774351"/>
                  </a:lnTo>
                  <a:lnTo>
                    <a:pt x="732314" y="774303"/>
                  </a:lnTo>
                  <a:lnTo>
                    <a:pt x="732477" y="774162"/>
                  </a:lnTo>
                  <a:lnTo>
                    <a:pt x="732651" y="774068"/>
                  </a:lnTo>
                  <a:lnTo>
                    <a:pt x="732779" y="773975"/>
                  </a:lnTo>
                  <a:lnTo>
                    <a:pt x="732941" y="773880"/>
                  </a:lnTo>
                  <a:lnTo>
                    <a:pt x="733115" y="773739"/>
                  </a:lnTo>
                  <a:lnTo>
                    <a:pt x="733243" y="773692"/>
                  </a:lnTo>
                  <a:lnTo>
                    <a:pt x="733406" y="773551"/>
                  </a:lnTo>
                  <a:lnTo>
                    <a:pt x="733580" y="773410"/>
                  </a:lnTo>
                  <a:lnTo>
                    <a:pt x="733789" y="773315"/>
                  </a:lnTo>
                  <a:lnTo>
                    <a:pt x="733952" y="773174"/>
                  </a:lnTo>
                  <a:lnTo>
                    <a:pt x="734161" y="773033"/>
                  </a:lnTo>
                  <a:lnTo>
                    <a:pt x="734335" y="772891"/>
                  </a:lnTo>
                  <a:lnTo>
                    <a:pt x="734498" y="772750"/>
                  </a:lnTo>
                  <a:lnTo>
                    <a:pt x="734626" y="772703"/>
                  </a:lnTo>
                  <a:lnTo>
                    <a:pt x="734800" y="772562"/>
                  </a:lnTo>
                  <a:lnTo>
                    <a:pt x="734963" y="772422"/>
                  </a:lnTo>
                  <a:lnTo>
                    <a:pt x="735090" y="772374"/>
                  </a:lnTo>
                  <a:lnTo>
                    <a:pt x="735253" y="772233"/>
                  </a:lnTo>
                  <a:lnTo>
                    <a:pt x="735427" y="772092"/>
                  </a:lnTo>
                  <a:lnTo>
                    <a:pt x="735555" y="772044"/>
                  </a:lnTo>
                  <a:lnTo>
                    <a:pt x="735718" y="771903"/>
                  </a:lnTo>
                  <a:lnTo>
                    <a:pt x="735892" y="771762"/>
                  </a:lnTo>
                  <a:lnTo>
                    <a:pt x="736020" y="771715"/>
                  </a:lnTo>
                  <a:lnTo>
                    <a:pt x="736182" y="771573"/>
                  </a:lnTo>
                  <a:lnTo>
                    <a:pt x="736357" y="771432"/>
                  </a:lnTo>
                  <a:lnTo>
                    <a:pt x="736484" y="771339"/>
                  </a:lnTo>
                  <a:lnTo>
                    <a:pt x="736647" y="771197"/>
                  </a:lnTo>
                  <a:lnTo>
                    <a:pt x="736821" y="771056"/>
                  </a:lnTo>
                  <a:lnTo>
                    <a:pt x="736949" y="771009"/>
                  </a:lnTo>
                  <a:lnTo>
                    <a:pt x="737112" y="770868"/>
                  </a:lnTo>
                  <a:lnTo>
                    <a:pt x="737286" y="770726"/>
                  </a:lnTo>
                </a:path>
                <a:path w="926465" h="787400">
                  <a:moveTo>
                    <a:pt x="737402" y="770679"/>
                  </a:moveTo>
                  <a:lnTo>
                    <a:pt x="737576" y="770538"/>
                  </a:lnTo>
                  <a:lnTo>
                    <a:pt x="737739" y="770397"/>
                  </a:lnTo>
                  <a:lnTo>
                    <a:pt x="737867" y="770303"/>
                  </a:lnTo>
                  <a:lnTo>
                    <a:pt x="738041" y="770162"/>
                  </a:lnTo>
                  <a:lnTo>
                    <a:pt x="738204" y="770020"/>
                  </a:lnTo>
                  <a:lnTo>
                    <a:pt x="738331" y="769927"/>
                  </a:lnTo>
                  <a:lnTo>
                    <a:pt x="738506" y="769786"/>
                  </a:lnTo>
                  <a:lnTo>
                    <a:pt x="738668" y="769643"/>
                  </a:lnTo>
                  <a:lnTo>
                    <a:pt x="738796" y="769597"/>
                  </a:lnTo>
                  <a:lnTo>
                    <a:pt x="738959" y="769456"/>
                  </a:lnTo>
                  <a:lnTo>
                    <a:pt x="739133" y="769315"/>
                  </a:lnTo>
                  <a:lnTo>
                    <a:pt x="739261" y="769220"/>
                  </a:lnTo>
                  <a:lnTo>
                    <a:pt x="739423" y="769079"/>
                  </a:lnTo>
                  <a:lnTo>
                    <a:pt x="739598" y="768937"/>
                  </a:lnTo>
                  <a:lnTo>
                    <a:pt x="739725" y="768844"/>
                  </a:lnTo>
                  <a:lnTo>
                    <a:pt x="739888" y="768702"/>
                  </a:lnTo>
                  <a:lnTo>
                    <a:pt x="740062" y="768561"/>
                  </a:lnTo>
                  <a:lnTo>
                    <a:pt x="740190" y="768468"/>
                  </a:lnTo>
                  <a:lnTo>
                    <a:pt x="740353" y="768325"/>
                  </a:lnTo>
                  <a:lnTo>
                    <a:pt x="740527" y="768184"/>
                  </a:lnTo>
                  <a:lnTo>
                    <a:pt x="740655" y="768090"/>
                  </a:lnTo>
                  <a:lnTo>
                    <a:pt x="740817" y="767949"/>
                  </a:lnTo>
                  <a:lnTo>
                    <a:pt x="740992" y="767808"/>
                  </a:lnTo>
                  <a:lnTo>
                    <a:pt x="741201" y="767667"/>
                  </a:lnTo>
                  <a:lnTo>
                    <a:pt x="741363" y="767478"/>
                  </a:lnTo>
                  <a:lnTo>
                    <a:pt x="741573" y="767337"/>
                  </a:lnTo>
                  <a:lnTo>
                    <a:pt x="741747" y="767196"/>
                  </a:lnTo>
                  <a:lnTo>
                    <a:pt x="741909" y="767007"/>
                  </a:lnTo>
                  <a:lnTo>
                    <a:pt x="742037" y="766961"/>
                  </a:lnTo>
                  <a:lnTo>
                    <a:pt x="742211" y="766772"/>
                  </a:lnTo>
                  <a:lnTo>
                    <a:pt x="742374" y="766631"/>
                  </a:lnTo>
                  <a:lnTo>
                    <a:pt x="742502" y="766537"/>
                  </a:lnTo>
                  <a:lnTo>
                    <a:pt x="742665" y="766396"/>
                  </a:lnTo>
                  <a:lnTo>
                    <a:pt x="742839" y="766255"/>
                  </a:lnTo>
                  <a:lnTo>
                    <a:pt x="742967" y="766160"/>
                  </a:lnTo>
                  <a:lnTo>
                    <a:pt x="743129" y="766019"/>
                  </a:lnTo>
                  <a:lnTo>
                    <a:pt x="743303" y="765831"/>
                  </a:lnTo>
                  <a:lnTo>
                    <a:pt x="743431" y="765784"/>
                  </a:lnTo>
                  <a:lnTo>
                    <a:pt x="743594" y="765595"/>
                  </a:lnTo>
                  <a:lnTo>
                    <a:pt x="743768" y="765454"/>
                  </a:lnTo>
                  <a:lnTo>
                    <a:pt x="743896" y="765361"/>
                  </a:lnTo>
                  <a:lnTo>
                    <a:pt x="744059" y="765219"/>
                  </a:lnTo>
                  <a:lnTo>
                    <a:pt x="744233" y="765031"/>
                  </a:lnTo>
                  <a:lnTo>
                    <a:pt x="744361" y="764937"/>
                  </a:lnTo>
                  <a:lnTo>
                    <a:pt x="744523" y="764796"/>
                  </a:lnTo>
                  <a:lnTo>
                    <a:pt x="744697" y="764607"/>
                  </a:lnTo>
                  <a:lnTo>
                    <a:pt x="744907" y="764466"/>
                  </a:lnTo>
                  <a:lnTo>
                    <a:pt x="745069" y="764277"/>
                  </a:lnTo>
                  <a:lnTo>
                    <a:pt x="745278" y="764136"/>
                  </a:lnTo>
                  <a:lnTo>
                    <a:pt x="745453" y="763949"/>
                  </a:lnTo>
                  <a:lnTo>
                    <a:pt x="745615" y="763808"/>
                  </a:lnTo>
                  <a:lnTo>
                    <a:pt x="745743" y="763713"/>
                  </a:lnTo>
                  <a:lnTo>
                    <a:pt x="745917" y="763572"/>
                  </a:lnTo>
                  <a:lnTo>
                    <a:pt x="746080" y="763383"/>
                  </a:lnTo>
                  <a:lnTo>
                    <a:pt x="746208" y="763289"/>
                  </a:lnTo>
                  <a:lnTo>
                    <a:pt x="746382" y="763148"/>
                  </a:lnTo>
                  <a:lnTo>
                    <a:pt x="746545" y="762959"/>
                  </a:lnTo>
                  <a:lnTo>
                    <a:pt x="746672" y="762866"/>
                  </a:lnTo>
                  <a:lnTo>
                    <a:pt x="746835" y="762724"/>
                  </a:lnTo>
                  <a:lnTo>
                    <a:pt x="747009" y="762536"/>
                  </a:lnTo>
                  <a:lnTo>
                    <a:pt x="747137" y="762442"/>
                  </a:lnTo>
                  <a:lnTo>
                    <a:pt x="747300" y="762254"/>
                  </a:lnTo>
                  <a:lnTo>
                    <a:pt x="747474" y="762112"/>
                  </a:lnTo>
                  <a:lnTo>
                    <a:pt x="747602" y="762019"/>
                  </a:lnTo>
                  <a:lnTo>
                    <a:pt x="747764" y="761830"/>
                  </a:lnTo>
                  <a:lnTo>
                    <a:pt x="747939" y="761689"/>
                  </a:lnTo>
                  <a:lnTo>
                    <a:pt x="748066" y="761595"/>
                  </a:lnTo>
                  <a:lnTo>
                    <a:pt x="748519" y="761124"/>
                  </a:lnTo>
                  <a:lnTo>
                    <a:pt x="748694" y="760983"/>
                  </a:lnTo>
                  <a:lnTo>
                    <a:pt x="748856" y="760794"/>
                  </a:lnTo>
                  <a:lnTo>
                    <a:pt x="748984" y="760701"/>
                  </a:lnTo>
                  <a:lnTo>
                    <a:pt x="749158" y="760512"/>
                  </a:lnTo>
                  <a:lnTo>
                    <a:pt x="749321" y="760323"/>
                  </a:lnTo>
                  <a:lnTo>
                    <a:pt x="749449" y="760230"/>
                  </a:lnTo>
                  <a:lnTo>
                    <a:pt x="749623" y="760088"/>
                  </a:lnTo>
                  <a:lnTo>
                    <a:pt x="749786" y="759900"/>
                  </a:lnTo>
                  <a:lnTo>
                    <a:pt x="749913" y="759806"/>
                  </a:lnTo>
                  <a:lnTo>
                    <a:pt x="750088" y="759618"/>
                  </a:lnTo>
                  <a:lnTo>
                    <a:pt x="750250" y="759430"/>
                  </a:lnTo>
                  <a:lnTo>
                    <a:pt x="750378" y="759335"/>
                  </a:lnTo>
                  <a:lnTo>
                    <a:pt x="750541" y="759148"/>
                  </a:lnTo>
                  <a:lnTo>
                    <a:pt x="750715" y="759005"/>
                  </a:lnTo>
                  <a:lnTo>
                    <a:pt x="750843" y="758912"/>
                  </a:lnTo>
                  <a:lnTo>
                    <a:pt x="751005" y="758723"/>
                  </a:lnTo>
                  <a:lnTo>
                    <a:pt x="751180" y="758535"/>
                  </a:lnTo>
                  <a:lnTo>
                    <a:pt x="751307" y="758442"/>
                  </a:lnTo>
                  <a:lnTo>
                    <a:pt x="751470" y="758253"/>
                  </a:lnTo>
                  <a:lnTo>
                    <a:pt x="751644" y="758065"/>
                  </a:lnTo>
                  <a:lnTo>
                    <a:pt x="751772" y="757971"/>
                  </a:lnTo>
                  <a:lnTo>
                    <a:pt x="751935" y="757782"/>
                  </a:lnTo>
                  <a:lnTo>
                    <a:pt x="752109" y="757594"/>
                  </a:lnTo>
                  <a:lnTo>
                    <a:pt x="752318" y="757406"/>
                  </a:lnTo>
                  <a:lnTo>
                    <a:pt x="752481" y="757217"/>
                  </a:lnTo>
                  <a:lnTo>
                    <a:pt x="752690" y="757029"/>
                  </a:lnTo>
                  <a:lnTo>
                    <a:pt x="752864" y="756840"/>
                  </a:lnTo>
                  <a:lnTo>
                    <a:pt x="753027" y="756653"/>
                  </a:lnTo>
                  <a:lnTo>
                    <a:pt x="753155" y="756558"/>
                  </a:lnTo>
                  <a:lnTo>
                    <a:pt x="753329" y="756370"/>
                  </a:lnTo>
                  <a:lnTo>
                    <a:pt x="753491" y="756182"/>
                  </a:lnTo>
                  <a:lnTo>
                    <a:pt x="753619" y="756088"/>
                  </a:lnTo>
                  <a:lnTo>
                    <a:pt x="753793" y="755899"/>
                  </a:lnTo>
                  <a:lnTo>
                    <a:pt x="753956" y="755711"/>
                  </a:lnTo>
                  <a:lnTo>
                    <a:pt x="754084" y="755617"/>
                  </a:lnTo>
                  <a:lnTo>
                    <a:pt x="754165" y="755476"/>
                  </a:lnTo>
                  <a:lnTo>
                    <a:pt x="754339" y="755287"/>
                  </a:lnTo>
                  <a:lnTo>
                    <a:pt x="754549" y="755099"/>
                  </a:lnTo>
                  <a:lnTo>
                    <a:pt x="754711" y="754911"/>
                  </a:lnTo>
                  <a:lnTo>
                    <a:pt x="754885" y="754723"/>
                  </a:lnTo>
                  <a:lnTo>
                    <a:pt x="755013" y="754629"/>
                  </a:lnTo>
                  <a:lnTo>
                    <a:pt x="755176" y="754440"/>
                  </a:lnTo>
                  <a:lnTo>
                    <a:pt x="755350" y="754204"/>
                  </a:lnTo>
                  <a:lnTo>
                    <a:pt x="755478" y="754110"/>
                  </a:lnTo>
                  <a:lnTo>
                    <a:pt x="755641" y="753923"/>
                  </a:lnTo>
                  <a:lnTo>
                    <a:pt x="755815" y="753734"/>
                  </a:lnTo>
                </a:path>
                <a:path w="926465" h="787400">
                  <a:moveTo>
                    <a:pt x="755815" y="753734"/>
                  </a:moveTo>
                  <a:lnTo>
                    <a:pt x="756024" y="753546"/>
                  </a:lnTo>
                  <a:lnTo>
                    <a:pt x="756187" y="753311"/>
                  </a:lnTo>
                  <a:lnTo>
                    <a:pt x="756396" y="753122"/>
                  </a:lnTo>
                  <a:lnTo>
                    <a:pt x="756570" y="752934"/>
                  </a:lnTo>
                  <a:lnTo>
                    <a:pt x="756733" y="752746"/>
                  </a:lnTo>
                  <a:lnTo>
                    <a:pt x="756860" y="752605"/>
                  </a:lnTo>
                  <a:lnTo>
                    <a:pt x="757035" y="752416"/>
                  </a:lnTo>
                  <a:lnTo>
                    <a:pt x="757197" y="752228"/>
                  </a:lnTo>
                  <a:lnTo>
                    <a:pt x="757325" y="752134"/>
                  </a:lnTo>
                  <a:lnTo>
                    <a:pt x="757499" y="751898"/>
                  </a:lnTo>
                  <a:lnTo>
                    <a:pt x="757662" y="751710"/>
                  </a:lnTo>
                  <a:lnTo>
                    <a:pt x="757790" y="751616"/>
                  </a:lnTo>
                  <a:lnTo>
                    <a:pt x="757952" y="751428"/>
                  </a:lnTo>
                  <a:lnTo>
                    <a:pt x="758045" y="751287"/>
                  </a:lnTo>
                  <a:lnTo>
                    <a:pt x="758254" y="751098"/>
                  </a:lnTo>
                  <a:lnTo>
                    <a:pt x="758417" y="750910"/>
                  </a:lnTo>
                  <a:lnTo>
                    <a:pt x="758498" y="750769"/>
                  </a:lnTo>
                  <a:lnTo>
                    <a:pt x="758719" y="750580"/>
                  </a:lnTo>
                  <a:lnTo>
                    <a:pt x="758882" y="750392"/>
                  </a:lnTo>
                  <a:lnTo>
                    <a:pt x="758963" y="750251"/>
                  </a:lnTo>
                  <a:lnTo>
                    <a:pt x="759184" y="750063"/>
                  </a:lnTo>
                  <a:lnTo>
                    <a:pt x="759346" y="749828"/>
                  </a:lnTo>
                  <a:lnTo>
                    <a:pt x="759521" y="749639"/>
                  </a:lnTo>
                  <a:lnTo>
                    <a:pt x="759730" y="749451"/>
                  </a:lnTo>
                  <a:lnTo>
                    <a:pt x="759811" y="749309"/>
                  </a:lnTo>
                  <a:lnTo>
                    <a:pt x="759974" y="749122"/>
                  </a:lnTo>
                  <a:lnTo>
                    <a:pt x="760101" y="749027"/>
                  </a:lnTo>
                  <a:lnTo>
                    <a:pt x="760194" y="748886"/>
                  </a:lnTo>
                  <a:lnTo>
                    <a:pt x="760357" y="748697"/>
                  </a:lnTo>
                  <a:lnTo>
                    <a:pt x="760566" y="748462"/>
                  </a:lnTo>
                  <a:lnTo>
                    <a:pt x="760740" y="748274"/>
                  </a:lnTo>
                  <a:lnTo>
                    <a:pt x="760822" y="748133"/>
                  </a:lnTo>
                  <a:lnTo>
                    <a:pt x="761031" y="747945"/>
                  </a:lnTo>
                  <a:lnTo>
                    <a:pt x="761205" y="747709"/>
                  </a:lnTo>
                  <a:lnTo>
                    <a:pt x="761368" y="747520"/>
                  </a:lnTo>
                  <a:lnTo>
                    <a:pt x="761495" y="747379"/>
                  </a:lnTo>
                  <a:lnTo>
                    <a:pt x="761658" y="747192"/>
                  </a:lnTo>
                  <a:lnTo>
                    <a:pt x="761832" y="746956"/>
                  </a:lnTo>
                  <a:lnTo>
                    <a:pt x="761960" y="746862"/>
                  </a:lnTo>
                  <a:lnTo>
                    <a:pt x="762123" y="746627"/>
                  </a:lnTo>
                  <a:lnTo>
                    <a:pt x="762297" y="746438"/>
                  </a:lnTo>
                  <a:lnTo>
                    <a:pt x="762425" y="746297"/>
                  </a:lnTo>
                  <a:lnTo>
                    <a:pt x="762587" y="746109"/>
                  </a:lnTo>
                  <a:lnTo>
                    <a:pt x="762669" y="745967"/>
                  </a:lnTo>
                  <a:lnTo>
                    <a:pt x="762889" y="745779"/>
                  </a:lnTo>
                  <a:lnTo>
                    <a:pt x="762971" y="745639"/>
                  </a:lnTo>
                  <a:lnTo>
                    <a:pt x="763133" y="745450"/>
                  </a:lnTo>
                  <a:lnTo>
                    <a:pt x="763226" y="745309"/>
                  </a:lnTo>
                  <a:lnTo>
                    <a:pt x="763435" y="745120"/>
                  </a:lnTo>
                  <a:lnTo>
                    <a:pt x="763517" y="744979"/>
                  </a:lnTo>
                  <a:lnTo>
                    <a:pt x="763679" y="744744"/>
                  </a:lnTo>
                  <a:lnTo>
                    <a:pt x="763807" y="744649"/>
                  </a:lnTo>
                  <a:lnTo>
                    <a:pt x="763981" y="744414"/>
                  </a:lnTo>
                  <a:lnTo>
                    <a:pt x="764144" y="744226"/>
                  </a:lnTo>
                  <a:lnTo>
                    <a:pt x="764272" y="744085"/>
                  </a:lnTo>
                  <a:lnTo>
                    <a:pt x="764446" y="743850"/>
                  </a:lnTo>
                  <a:lnTo>
                    <a:pt x="764609" y="743661"/>
                  </a:lnTo>
                  <a:lnTo>
                    <a:pt x="764737" y="743520"/>
                  </a:lnTo>
                  <a:lnTo>
                    <a:pt x="764911" y="743285"/>
                  </a:lnTo>
                  <a:lnTo>
                    <a:pt x="765073" y="743096"/>
                  </a:lnTo>
                  <a:lnTo>
                    <a:pt x="765201" y="742955"/>
                  </a:lnTo>
                  <a:lnTo>
                    <a:pt x="765364" y="742719"/>
                  </a:lnTo>
                  <a:lnTo>
                    <a:pt x="765538" y="742532"/>
                  </a:lnTo>
                  <a:lnTo>
                    <a:pt x="765666" y="742391"/>
                  </a:lnTo>
                  <a:lnTo>
                    <a:pt x="765829" y="742155"/>
                  </a:lnTo>
                  <a:lnTo>
                    <a:pt x="766003" y="741920"/>
                  </a:lnTo>
                  <a:lnTo>
                    <a:pt x="766131" y="741826"/>
                  </a:lnTo>
                  <a:lnTo>
                    <a:pt x="766293" y="741590"/>
                  </a:lnTo>
                  <a:lnTo>
                    <a:pt x="766467" y="741355"/>
                  </a:lnTo>
                  <a:lnTo>
                    <a:pt x="766677" y="741119"/>
                  </a:lnTo>
                  <a:lnTo>
                    <a:pt x="766839" y="740884"/>
                  </a:lnTo>
                  <a:lnTo>
                    <a:pt x="767048" y="740649"/>
                  </a:lnTo>
                  <a:lnTo>
                    <a:pt x="767223" y="740413"/>
                  </a:lnTo>
                  <a:lnTo>
                    <a:pt x="767385" y="740178"/>
                  </a:lnTo>
                  <a:lnTo>
                    <a:pt x="767513" y="740084"/>
                  </a:lnTo>
                  <a:lnTo>
                    <a:pt x="767606" y="739943"/>
                  </a:lnTo>
                  <a:lnTo>
                    <a:pt x="767769" y="739754"/>
                  </a:lnTo>
                  <a:lnTo>
                    <a:pt x="767850" y="739613"/>
                  </a:lnTo>
                  <a:lnTo>
                    <a:pt x="767978" y="739520"/>
                  </a:lnTo>
                  <a:lnTo>
                    <a:pt x="768059" y="739377"/>
                  </a:lnTo>
                  <a:lnTo>
                    <a:pt x="768233" y="739142"/>
                  </a:lnTo>
                  <a:lnTo>
                    <a:pt x="768315" y="739001"/>
                  </a:lnTo>
                  <a:lnTo>
                    <a:pt x="768442" y="738907"/>
                  </a:lnTo>
                  <a:lnTo>
                    <a:pt x="768524" y="738766"/>
                  </a:lnTo>
                  <a:lnTo>
                    <a:pt x="768698" y="738530"/>
                  </a:lnTo>
                  <a:lnTo>
                    <a:pt x="768907" y="738295"/>
                  </a:lnTo>
                  <a:lnTo>
                    <a:pt x="769070" y="738059"/>
                  </a:lnTo>
                  <a:lnTo>
                    <a:pt x="769244" y="737824"/>
                  </a:lnTo>
                  <a:lnTo>
                    <a:pt x="769372" y="737731"/>
                  </a:lnTo>
                  <a:lnTo>
                    <a:pt x="769453" y="737589"/>
                  </a:lnTo>
                  <a:lnTo>
                    <a:pt x="769616" y="737353"/>
                  </a:lnTo>
                  <a:lnTo>
                    <a:pt x="769709" y="737212"/>
                  </a:lnTo>
                  <a:lnTo>
                    <a:pt x="769836" y="737118"/>
                  </a:lnTo>
                  <a:lnTo>
                    <a:pt x="769918" y="736977"/>
                  </a:lnTo>
                  <a:lnTo>
                    <a:pt x="770080" y="736741"/>
                  </a:lnTo>
                  <a:lnTo>
                    <a:pt x="770289" y="736506"/>
                  </a:lnTo>
                  <a:lnTo>
                    <a:pt x="770382" y="736365"/>
                  </a:lnTo>
                  <a:lnTo>
                    <a:pt x="770545" y="736130"/>
                  </a:lnTo>
                  <a:lnTo>
                    <a:pt x="770754" y="735894"/>
                  </a:lnTo>
                  <a:lnTo>
                    <a:pt x="770928" y="735659"/>
                  </a:lnTo>
                  <a:lnTo>
                    <a:pt x="771010" y="735518"/>
                  </a:lnTo>
                  <a:lnTo>
                    <a:pt x="771219" y="735283"/>
                  </a:lnTo>
                  <a:lnTo>
                    <a:pt x="771393" y="735047"/>
                  </a:lnTo>
                  <a:lnTo>
                    <a:pt x="771474" y="734906"/>
                  </a:lnTo>
                  <a:lnTo>
                    <a:pt x="771683" y="734671"/>
                  </a:lnTo>
                  <a:lnTo>
                    <a:pt x="771858" y="734435"/>
                  </a:lnTo>
                  <a:lnTo>
                    <a:pt x="771939" y="734294"/>
                  </a:lnTo>
                  <a:lnTo>
                    <a:pt x="772148" y="734059"/>
                  </a:lnTo>
                  <a:lnTo>
                    <a:pt x="772229" y="733918"/>
                  </a:lnTo>
                  <a:lnTo>
                    <a:pt x="772404" y="733683"/>
                  </a:lnTo>
                  <a:lnTo>
                    <a:pt x="772485" y="733542"/>
                  </a:lnTo>
                  <a:lnTo>
                    <a:pt x="772613" y="733447"/>
                  </a:lnTo>
                  <a:lnTo>
                    <a:pt x="772694" y="733306"/>
                  </a:lnTo>
                  <a:lnTo>
                    <a:pt x="772868" y="733071"/>
                  </a:lnTo>
                  <a:lnTo>
                    <a:pt x="772950" y="732929"/>
                  </a:lnTo>
                  <a:lnTo>
                    <a:pt x="773077" y="732835"/>
                  </a:lnTo>
                  <a:lnTo>
                    <a:pt x="773159" y="732693"/>
                  </a:lnTo>
                  <a:lnTo>
                    <a:pt x="773240" y="732552"/>
                  </a:lnTo>
                  <a:lnTo>
                    <a:pt x="773414" y="732317"/>
                  </a:lnTo>
                  <a:lnTo>
                    <a:pt x="773542" y="732176"/>
                  </a:lnTo>
                  <a:lnTo>
                    <a:pt x="773705" y="731940"/>
                  </a:lnTo>
                  <a:lnTo>
                    <a:pt x="773786" y="731800"/>
                  </a:lnTo>
                  <a:lnTo>
                    <a:pt x="773995" y="731564"/>
                  </a:lnTo>
                  <a:lnTo>
                    <a:pt x="774088" y="731423"/>
                  </a:lnTo>
                  <a:lnTo>
                    <a:pt x="774169" y="731282"/>
                  </a:lnTo>
                </a:path>
                <a:path w="926465" h="787400">
                  <a:moveTo>
                    <a:pt x="774251" y="731188"/>
                  </a:moveTo>
                  <a:lnTo>
                    <a:pt x="774344" y="731047"/>
                  </a:lnTo>
                  <a:lnTo>
                    <a:pt x="774460" y="730906"/>
                  </a:lnTo>
                  <a:lnTo>
                    <a:pt x="774634" y="730670"/>
                  </a:lnTo>
                  <a:lnTo>
                    <a:pt x="774715" y="730528"/>
                  </a:lnTo>
                  <a:lnTo>
                    <a:pt x="774925" y="730293"/>
                  </a:lnTo>
                  <a:lnTo>
                    <a:pt x="775017" y="730152"/>
                  </a:lnTo>
                  <a:lnTo>
                    <a:pt x="775099" y="730011"/>
                  </a:lnTo>
                  <a:lnTo>
                    <a:pt x="775261" y="729775"/>
                  </a:lnTo>
                  <a:lnTo>
                    <a:pt x="775389" y="729634"/>
                  </a:lnTo>
                  <a:lnTo>
                    <a:pt x="775471" y="729493"/>
                  </a:lnTo>
                  <a:lnTo>
                    <a:pt x="775645" y="729258"/>
                  </a:lnTo>
                  <a:lnTo>
                    <a:pt x="775726" y="729117"/>
                  </a:lnTo>
                  <a:lnTo>
                    <a:pt x="775854" y="729023"/>
                  </a:lnTo>
                  <a:lnTo>
                    <a:pt x="775935" y="728882"/>
                  </a:lnTo>
                  <a:lnTo>
                    <a:pt x="776028" y="728739"/>
                  </a:lnTo>
                  <a:lnTo>
                    <a:pt x="776109" y="728598"/>
                  </a:lnTo>
                  <a:lnTo>
                    <a:pt x="776319" y="728363"/>
                  </a:lnTo>
                  <a:lnTo>
                    <a:pt x="776400" y="728222"/>
                  </a:lnTo>
                  <a:lnTo>
                    <a:pt x="776481" y="728081"/>
                  </a:lnTo>
                  <a:lnTo>
                    <a:pt x="776574" y="727940"/>
                  </a:lnTo>
                  <a:lnTo>
                    <a:pt x="776783" y="727705"/>
                  </a:lnTo>
                  <a:lnTo>
                    <a:pt x="776865" y="727564"/>
                  </a:lnTo>
                  <a:lnTo>
                    <a:pt x="776946" y="727421"/>
                  </a:lnTo>
                  <a:lnTo>
                    <a:pt x="777120" y="727186"/>
                  </a:lnTo>
                  <a:lnTo>
                    <a:pt x="777248" y="727045"/>
                  </a:lnTo>
                  <a:lnTo>
                    <a:pt x="777329" y="726904"/>
                  </a:lnTo>
                  <a:lnTo>
                    <a:pt x="777411" y="726763"/>
                  </a:lnTo>
                  <a:lnTo>
                    <a:pt x="777585" y="726528"/>
                  </a:lnTo>
                  <a:lnTo>
                    <a:pt x="777701" y="726387"/>
                  </a:lnTo>
                  <a:lnTo>
                    <a:pt x="777794" y="726246"/>
                  </a:lnTo>
                  <a:lnTo>
                    <a:pt x="777875" y="726104"/>
                  </a:lnTo>
                  <a:lnTo>
                    <a:pt x="778038" y="725868"/>
                  </a:lnTo>
                  <a:lnTo>
                    <a:pt x="778166" y="725727"/>
                  </a:lnTo>
                  <a:lnTo>
                    <a:pt x="778259" y="725586"/>
                  </a:lnTo>
                  <a:lnTo>
                    <a:pt x="778340" y="725445"/>
                  </a:lnTo>
                  <a:lnTo>
                    <a:pt x="778503" y="725210"/>
                  </a:lnTo>
                  <a:lnTo>
                    <a:pt x="778630" y="725069"/>
                  </a:lnTo>
                  <a:lnTo>
                    <a:pt x="778723" y="724928"/>
                  </a:lnTo>
                  <a:lnTo>
                    <a:pt x="778805" y="724786"/>
                  </a:lnTo>
                  <a:lnTo>
                    <a:pt x="778886" y="724645"/>
                  </a:lnTo>
                  <a:lnTo>
                    <a:pt x="779095" y="724409"/>
                  </a:lnTo>
                  <a:lnTo>
                    <a:pt x="779176" y="724268"/>
                  </a:lnTo>
                  <a:lnTo>
                    <a:pt x="779269" y="724127"/>
                  </a:lnTo>
                  <a:lnTo>
                    <a:pt x="779351" y="723986"/>
                  </a:lnTo>
                  <a:lnTo>
                    <a:pt x="779432" y="723845"/>
                  </a:lnTo>
                  <a:lnTo>
                    <a:pt x="779560" y="723751"/>
                  </a:lnTo>
                  <a:lnTo>
                    <a:pt x="779641" y="723610"/>
                  </a:lnTo>
                  <a:lnTo>
                    <a:pt x="779734" y="723468"/>
                  </a:lnTo>
                  <a:lnTo>
                    <a:pt x="779815" y="723327"/>
                  </a:lnTo>
                  <a:lnTo>
                    <a:pt x="779897" y="723186"/>
                  </a:lnTo>
                  <a:lnTo>
                    <a:pt x="780024" y="723045"/>
                  </a:lnTo>
                  <a:lnTo>
                    <a:pt x="780106" y="722904"/>
                  </a:lnTo>
                  <a:lnTo>
                    <a:pt x="780187" y="722761"/>
                  </a:lnTo>
                  <a:lnTo>
                    <a:pt x="780361" y="722526"/>
                  </a:lnTo>
                  <a:lnTo>
                    <a:pt x="780489" y="722385"/>
                  </a:lnTo>
                  <a:lnTo>
                    <a:pt x="780570" y="722244"/>
                  </a:lnTo>
                  <a:lnTo>
                    <a:pt x="780652" y="722103"/>
                  </a:lnTo>
                  <a:lnTo>
                    <a:pt x="780745" y="721962"/>
                  </a:lnTo>
                  <a:lnTo>
                    <a:pt x="780826" y="721821"/>
                  </a:lnTo>
                  <a:lnTo>
                    <a:pt x="780954" y="721679"/>
                  </a:lnTo>
                  <a:lnTo>
                    <a:pt x="781035" y="721538"/>
                  </a:lnTo>
                  <a:lnTo>
                    <a:pt x="781198" y="721303"/>
                  </a:lnTo>
                  <a:lnTo>
                    <a:pt x="781291" y="721162"/>
                  </a:lnTo>
                  <a:lnTo>
                    <a:pt x="781407" y="721021"/>
                  </a:lnTo>
                  <a:lnTo>
                    <a:pt x="781500" y="720880"/>
                  </a:lnTo>
                  <a:lnTo>
                    <a:pt x="781581" y="720739"/>
                  </a:lnTo>
                  <a:lnTo>
                    <a:pt x="781662" y="720596"/>
                  </a:lnTo>
                  <a:lnTo>
                    <a:pt x="781744" y="720455"/>
                  </a:lnTo>
                  <a:lnTo>
                    <a:pt x="781871" y="720314"/>
                  </a:lnTo>
                  <a:lnTo>
                    <a:pt x="781964" y="720173"/>
                  </a:lnTo>
                  <a:lnTo>
                    <a:pt x="782046" y="720032"/>
                  </a:lnTo>
                  <a:lnTo>
                    <a:pt x="782127" y="719890"/>
                  </a:lnTo>
                  <a:lnTo>
                    <a:pt x="782336" y="719655"/>
                  </a:lnTo>
                  <a:lnTo>
                    <a:pt x="782429" y="719514"/>
                  </a:lnTo>
                  <a:lnTo>
                    <a:pt x="782510" y="719373"/>
                  </a:lnTo>
                  <a:lnTo>
                    <a:pt x="782592" y="719232"/>
                  </a:lnTo>
                  <a:lnTo>
                    <a:pt x="782673" y="719091"/>
                  </a:lnTo>
                  <a:lnTo>
                    <a:pt x="782801" y="718950"/>
                  </a:lnTo>
                  <a:lnTo>
                    <a:pt x="782882" y="718808"/>
                  </a:lnTo>
                  <a:lnTo>
                    <a:pt x="782975" y="718667"/>
                  </a:lnTo>
                  <a:lnTo>
                    <a:pt x="783056" y="718526"/>
                  </a:lnTo>
                  <a:lnTo>
                    <a:pt x="783138" y="718385"/>
                  </a:lnTo>
                  <a:lnTo>
                    <a:pt x="783265" y="718244"/>
                  </a:lnTo>
                  <a:lnTo>
                    <a:pt x="783347" y="718101"/>
                  </a:lnTo>
                  <a:lnTo>
                    <a:pt x="783440" y="717961"/>
                  </a:lnTo>
                  <a:lnTo>
                    <a:pt x="783521" y="717820"/>
                  </a:lnTo>
                  <a:lnTo>
                    <a:pt x="783602" y="717679"/>
                  </a:lnTo>
                  <a:lnTo>
                    <a:pt x="783730" y="717538"/>
                  </a:lnTo>
                  <a:lnTo>
                    <a:pt x="783811" y="717397"/>
                  </a:lnTo>
                  <a:lnTo>
                    <a:pt x="783893" y="717254"/>
                  </a:lnTo>
                  <a:lnTo>
                    <a:pt x="783986" y="717113"/>
                  </a:lnTo>
                  <a:lnTo>
                    <a:pt x="784067" y="716972"/>
                  </a:lnTo>
                  <a:lnTo>
                    <a:pt x="784195" y="716831"/>
                  </a:lnTo>
                  <a:lnTo>
                    <a:pt x="784276" y="716690"/>
                  </a:lnTo>
                  <a:lnTo>
                    <a:pt x="784357" y="716549"/>
                  </a:lnTo>
                  <a:lnTo>
                    <a:pt x="784450" y="716407"/>
                  </a:lnTo>
                  <a:lnTo>
                    <a:pt x="784532" y="716266"/>
                  </a:lnTo>
                  <a:lnTo>
                    <a:pt x="784659" y="716125"/>
                  </a:lnTo>
                  <a:lnTo>
                    <a:pt x="784741" y="715984"/>
                  </a:lnTo>
                  <a:lnTo>
                    <a:pt x="784822" y="715843"/>
                  </a:lnTo>
                  <a:lnTo>
                    <a:pt x="784903" y="715701"/>
                  </a:lnTo>
                  <a:lnTo>
                    <a:pt x="784996" y="715560"/>
                  </a:lnTo>
                  <a:lnTo>
                    <a:pt x="785449" y="714854"/>
                  </a:lnTo>
                  <a:lnTo>
                    <a:pt x="785577" y="714713"/>
                  </a:lnTo>
                  <a:lnTo>
                    <a:pt x="785670" y="714572"/>
                  </a:lnTo>
                  <a:lnTo>
                    <a:pt x="785751" y="714431"/>
                  </a:lnTo>
                  <a:lnTo>
                    <a:pt x="785833" y="714290"/>
                  </a:lnTo>
                  <a:lnTo>
                    <a:pt x="785914" y="714148"/>
                  </a:lnTo>
                  <a:lnTo>
                    <a:pt x="786042" y="714007"/>
                  </a:lnTo>
                  <a:lnTo>
                    <a:pt x="786135" y="713866"/>
                  </a:lnTo>
                  <a:lnTo>
                    <a:pt x="786216" y="713725"/>
                  </a:lnTo>
                  <a:lnTo>
                    <a:pt x="786297" y="713584"/>
                  </a:lnTo>
                  <a:lnTo>
                    <a:pt x="786379" y="713443"/>
                  </a:lnTo>
                  <a:lnTo>
                    <a:pt x="786507" y="713301"/>
                  </a:lnTo>
                  <a:lnTo>
                    <a:pt x="786588" y="713160"/>
                  </a:lnTo>
                  <a:lnTo>
                    <a:pt x="786681" y="712972"/>
                  </a:lnTo>
                  <a:lnTo>
                    <a:pt x="786762" y="712830"/>
                  </a:lnTo>
                  <a:lnTo>
                    <a:pt x="786843" y="712689"/>
                  </a:lnTo>
                  <a:lnTo>
                    <a:pt x="786971" y="712548"/>
                  </a:lnTo>
                  <a:lnTo>
                    <a:pt x="787053" y="712407"/>
                  </a:lnTo>
                  <a:lnTo>
                    <a:pt x="787145" y="712266"/>
                  </a:lnTo>
                  <a:lnTo>
                    <a:pt x="787227" y="712125"/>
                  </a:lnTo>
                  <a:lnTo>
                    <a:pt x="787308" y="711983"/>
                  </a:lnTo>
                  <a:lnTo>
                    <a:pt x="787436" y="711842"/>
                  </a:lnTo>
                  <a:lnTo>
                    <a:pt x="787517" y="711701"/>
                  </a:lnTo>
                  <a:lnTo>
                    <a:pt x="787598" y="711560"/>
                  </a:lnTo>
                  <a:lnTo>
                    <a:pt x="787691" y="711419"/>
                  </a:lnTo>
                  <a:lnTo>
                    <a:pt x="787773" y="711230"/>
                  </a:lnTo>
                  <a:lnTo>
                    <a:pt x="787901" y="711089"/>
                  </a:lnTo>
                  <a:lnTo>
                    <a:pt x="787982" y="710948"/>
                  </a:lnTo>
                  <a:lnTo>
                    <a:pt x="788063" y="710807"/>
                  </a:lnTo>
                  <a:lnTo>
                    <a:pt x="788156" y="710665"/>
                  </a:lnTo>
                  <a:lnTo>
                    <a:pt x="788237" y="710524"/>
                  </a:lnTo>
                  <a:lnTo>
                    <a:pt x="788365" y="710383"/>
                  </a:lnTo>
                  <a:lnTo>
                    <a:pt x="788447" y="710242"/>
                  </a:lnTo>
                  <a:lnTo>
                    <a:pt x="788528" y="710101"/>
                  </a:lnTo>
                  <a:lnTo>
                    <a:pt x="788609" y="709912"/>
                  </a:lnTo>
                  <a:lnTo>
                    <a:pt x="788702" y="709771"/>
                  </a:lnTo>
                  <a:lnTo>
                    <a:pt x="788818" y="709630"/>
                  </a:lnTo>
                  <a:lnTo>
                    <a:pt x="788911" y="709488"/>
                  </a:lnTo>
                  <a:lnTo>
                    <a:pt x="788993" y="709347"/>
                  </a:lnTo>
                  <a:lnTo>
                    <a:pt x="789074" y="709206"/>
                  </a:lnTo>
                  <a:lnTo>
                    <a:pt x="789155" y="709065"/>
                  </a:lnTo>
                  <a:lnTo>
                    <a:pt x="789283" y="708924"/>
                  </a:lnTo>
                  <a:lnTo>
                    <a:pt x="789376" y="708735"/>
                  </a:lnTo>
                  <a:lnTo>
                    <a:pt x="789457" y="708594"/>
                  </a:lnTo>
                  <a:lnTo>
                    <a:pt x="789539" y="708453"/>
                  </a:lnTo>
                  <a:lnTo>
                    <a:pt x="789620" y="708312"/>
                  </a:lnTo>
                  <a:lnTo>
                    <a:pt x="789748" y="708171"/>
                  </a:lnTo>
                  <a:lnTo>
                    <a:pt x="789841" y="708029"/>
                  </a:lnTo>
                  <a:lnTo>
                    <a:pt x="789922" y="707888"/>
                  </a:lnTo>
                  <a:lnTo>
                    <a:pt x="790003" y="707700"/>
                  </a:lnTo>
                  <a:lnTo>
                    <a:pt x="790085" y="707558"/>
                  </a:lnTo>
                  <a:lnTo>
                    <a:pt x="790212" y="707417"/>
                  </a:lnTo>
                  <a:lnTo>
                    <a:pt x="790294" y="707276"/>
                  </a:lnTo>
                  <a:lnTo>
                    <a:pt x="790387" y="707135"/>
                  </a:lnTo>
                  <a:lnTo>
                    <a:pt x="790468" y="706994"/>
                  </a:lnTo>
                  <a:lnTo>
                    <a:pt x="790549" y="706805"/>
                  </a:lnTo>
                  <a:lnTo>
                    <a:pt x="790677" y="706664"/>
                  </a:lnTo>
                  <a:lnTo>
                    <a:pt x="790758" y="706523"/>
                  </a:lnTo>
                  <a:lnTo>
                    <a:pt x="790851" y="706382"/>
                  </a:lnTo>
                  <a:lnTo>
                    <a:pt x="790933" y="706240"/>
                  </a:lnTo>
                  <a:lnTo>
                    <a:pt x="791014" y="706052"/>
                  </a:lnTo>
                  <a:lnTo>
                    <a:pt x="791142" y="705912"/>
                  </a:lnTo>
                  <a:lnTo>
                    <a:pt x="791223" y="705769"/>
                  </a:lnTo>
                  <a:lnTo>
                    <a:pt x="791304" y="705628"/>
                  </a:lnTo>
                  <a:lnTo>
                    <a:pt x="791397" y="705487"/>
                  </a:lnTo>
                  <a:lnTo>
                    <a:pt x="791479" y="705300"/>
                  </a:lnTo>
                  <a:lnTo>
                    <a:pt x="791606" y="705157"/>
                  </a:lnTo>
                  <a:lnTo>
                    <a:pt x="791688" y="705017"/>
                  </a:lnTo>
                  <a:lnTo>
                    <a:pt x="791769" y="704876"/>
                  </a:lnTo>
                  <a:lnTo>
                    <a:pt x="791862" y="704735"/>
                  </a:lnTo>
                  <a:lnTo>
                    <a:pt x="791943" y="704546"/>
                  </a:lnTo>
                  <a:lnTo>
                    <a:pt x="792071" y="704405"/>
                  </a:lnTo>
                  <a:lnTo>
                    <a:pt x="792152" y="704264"/>
                  </a:lnTo>
                  <a:lnTo>
                    <a:pt x="792234" y="704123"/>
                  </a:lnTo>
                  <a:lnTo>
                    <a:pt x="792315" y="703934"/>
                  </a:lnTo>
                  <a:lnTo>
                    <a:pt x="792408" y="703793"/>
                  </a:lnTo>
                  <a:lnTo>
                    <a:pt x="792524" y="703652"/>
                  </a:lnTo>
                  <a:lnTo>
                    <a:pt x="792617" y="703511"/>
                  </a:lnTo>
                  <a:lnTo>
                    <a:pt x="792698" y="703369"/>
                  </a:lnTo>
                </a:path>
                <a:path w="926465" h="787400">
                  <a:moveTo>
                    <a:pt x="792698" y="703369"/>
                  </a:moveTo>
                  <a:lnTo>
                    <a:pt x="792780" y="703181"/>
                  </a:lnTo>
                  <a:lnTo>
                    <a:pt x="792861" y="703040"/>
                  </a:lnTo>
                  <a:lnTo>
                    <a:pt x="792989" y="702898"/>
                  </a:lnTo>
                  <a:lnTo>
                    <a:pt x="793082" y="702757"/>
                  </a:lnTo>
                  <a:lnTo>
                    <a:pt x="793163" y="702569"/>
                  </a:lnTo>
                  <a:lnTo>
                    <a:pt x="793244" y="702428"/>
                  </a:lnTo>
                  <a:lnTo>
                    <a:pt x="793326" y="702286"/>
                  </a:lnTo>
                  <a:lnTo>
                    <a:pt x="793453" y="702145"/>
                  </a:lnTo>
                  <a:lnTo>
                    <a:pt x="793546" y="701958"/>
                  </a:lnTo>
                  <a:lnTo>
                    <a:pt x="793628" y="701815"/>
                  </a:lnTo>
                  <a:lnTo>
                    <a:pt x="793709" y="701674"/>
                  </a:lnTo>
                  <a:lnTo>
                    <a:pt x="793790" y="701533"/>
                  </a:lnTo>
                  <a:lnTo>
                    <a:pt x="793918" y="701345"/>
                  </a:lnTo>
                  <a:lnTo>
                    <a:pt x="793999" y="701204"/>
                  </a:lnTo>
                  <a:lnTo>
                    <a:pt x="794092" y="701063"/>
                  </a:lnTo>
                  <a:lnTo>
                    <a:pt x="794174" y="700875"/>
                  </a:lnTo>
                  <a:lnTo>
                    <a:pt x="794255" y="700733"/>
                  </a:lnTo>
                  <a:lnTo>
                    <a:pt x="794383" y="700592"/>
                  </a:lnTo>
                  <a:lnTo>
                    <a:pt x="794464" y="700451"/>
                  </a:lnTo>
                  <a:lnTo>
                    <a:pt x="794557" y="700262"/>
                  </a:lnTo>
                  <a:lnTo>
                    <a:pt x="794638" y="700121"/>
                  </a:lnTo>
                  <a:lnTo>
                    <a:pt x="794720" y="699980"/>
                  </a:lnTo>
                  <a:lnTo>
                    <a:pt x="794847" y="699791"/>
                  </a:lnTo>
                  <a:lnTo>
                    <a:pt x="794929" y="699650"/>
                  </a:lnTo>
                  <a:lnTo>
                    <a:pt x="795010" y="699509"/>
                  </a:lnTo>
                  <a:lnTo>
                    <a:pt x="795103" y="699368"/>
                  </a:lnTo>
                  <a:lnTo>
                    <a:pt x="795184" y="699180"/>
                  </a:lnTo>
                  <a:lnTo>
                    <a:pt x="795312" y="699039"/>
                  </a:lnTo>
                  <a:lnTo>
                    <a:pt x="795393" y="698898"/>
                  </a:lnTo>
                  <a:lnTo>
                    <a:pt x="795475" y="698709"/>
                  </a:lnTo>
                  <a:lnTo>
                    <a:pt x="795568" y="698568"/>
                  </a:lnTo>
                  <a:lnTo>
                    <a:pt x="795649" y="698427"/>
                  </a:lnTo>
                  <a:lnTo>
                    <a:pt x="795777" y="698238"/>
                  </a:lnTo>
                  <a:lnTo>
                    <a:pt x="795858" y="698097"/>
                  </a:lnTo>
                  <a:lnTo>
                    <a:pt x="795939" y="697956"/>
                  </a:lnTo>
                  <a:lnTo>
                    <a:pt x="796021" y="697768"/>
                  </a:lnTo>
                  <a:lnTo>
                    <a:pt x="796114" y="697626"/>
                  </a:lnTo>
                  <a:lnTo>
                    <a:pt x="796230" y="697485"/>
                  </a:lnTo>
                  <a:lnTo>
                    <a:pt x="796323" y="697298"/>
                  </a:lnTo>
                  <a:lnTo>
                    <a:pt x="796404" y="697155"/>
                  </a:lnTo>
                  <a:lnTo>
                    <a:pt x="796485" y="697014"/>
                  </a:lnTo>
                  <a:lnTo>
                    <a:pt x="796567" y="696827"/>
                  </a:lnTo>
                  <a:lnTo>
                    <a:pt x="796694" y="696686"/>
                  </a:lnTo>
                  <a:lnTo>
                    <a:pt x="796787" y="696544"/>
                  </a:lnTo>
                  <a:lnTo>
                    <a:pt x="796869" y="696356"/>
                  </a:lnTo>
                  <a:lnTo>
                    <a:pt x="796950" y="696215"/>
                  </a:lnTo>
                  <a:lnTo>
                    <a:pt x="797031" y="696073"/>
                  </a:lnTo>
                  <a:lnTo>
                    <a:pt x="797159" y="695885"/>
                  </a:lnTo>
                  <a:lnTo>
                    <a:pt x="797240" y="695744"/>
                  </a:lnTo>
                  <a:lnTo>
                    <a:pt x="797333" y="695556"/>
                  </a:lnTo>
                  <a:lnTo>
                    <a:pt x="797415" y="695415"/>
                  </a:lnTo>
                  <a:lnTo>
                    <a:pt x="797496" y="695274"/>
                  </a:lnTo>
                  <a:lnTo>
                    <a:pt x="797624" y="695085"/>
                  </a:lnTo>
                  <a:lnTo>
                    <a:pt x="797705" y="694944"/>
                  </a:lnTo>
                  <a:lnTo>
                    <a:pt x="797798" y="694803"/>
                  </a:lnTo>
                  <a:lnTo>
                    <a:pt x="797879" y="694614"/>
                  </a:lnTo>
                  <a:lnTo>
                    <a:pt x="797961" y="694473"/>
                  </a:lnTo>
                  <a:lnTo>
                    <a:pt x="798089" y="694284"/>
                  </a:lnTo>
                  <a:lnTo>
                    <a:pt x="798170" y="694143"/>
                  </a:lnTo>
                  <a:lnTo>
                    <a:pt x="798263" y="694002"/>
                  </a:lnTo>
                  <a:lnTo>
                    <a:pt x="798344" y="693815"/>
                  </a:lnTo>
                  <a:lnTo>
                    <a:pt x="798425" y="693672"/>
                  </a:lnTo>
                  <a:lnTo>
                    <a:pt x="798553" y="693485"/>
                  </a:lnTo>
                  <a:lnTo>
                    <a:pt x="798635" y="693344"/>
                  </a:lnTo>
                  <a:lnTo>
                    <a:pt x="798716" y="693202"/>
                  </a:lnTo>
                  <a:lnTo>
                    <a:pt x="798809" y="693014"/>
                  </a:lnTo>
                  <a:lnTo>
                    <a:pt x="798890" y="692873"/>
                  </a:lnTo>
                  <a:lnTo>
                    <a:pt x="799018" y="692684"/>
                  </a:lnTo>
                  <a:lnTo>
                    <a:pt x="799099" y="692543"/>
                  </a:lnTo>
                  <a:lnTo>
                    <a:pt x="799180" y="692402"/>
                  </a:lnTo>
                  <a:lnTo>
                    <a:pt x="799273" y="692213"/>
                  </a:lnTo>
                  <a:lnTo>
                    <a:pt x="799355" y="692073"/>
                  </a:lnTo>
                  <a:lnTo>
                    <a:pt x="799483" y="691884"/>
                  </a:lnTo>
                  <a:lnTo>
                    <a:pt x="799564" y="691743"/>
                  </a:lnTo>
                  <a:lnTo>
                    <a:pt x="799645" y="691602"/>
                  </a:lnTo>
                  <a:lnTo>
                    <a:pt x="799726" y="691413"/>
                  </a:lnTo>
                  <a:lnTo>
                    <a:pt x="799819" y="691272"/>
                  </a:lnTo>
                  <a:lnTo>
                    <a:pt x="799947" y="691084"/>
                  </a:lnTo>
                  <a:lnTo>
                    <a:pt x="800029" y="690943"/>
                  </a:lnTo>
                  <a:lnTo>
                    <a:pt x="800110" y="690755"/>
                  </a:lnTo>
                  <a:lnTo>
                    <a:pt x="800191" y="690614"/>
                  </a:lnTo>
                  <a:lnTo>
                    <a:pt x="800319" y="690425"/>
                  </a:lnTo>
                  <a:lnTo>
                    <a:pt x="800400" y="690284"/>
                  </a:lnTo>
                  <a:lnTo>
                    <a:pt x="800493" y="690143"/>
                  </a:lnTo>
                  <a:lnTo>
                    <a:pt x="800575" y="689954"/>
                  </a:lnTo>
                  <a:lnTo>
                    <a:pt x="800656" y="689813"/>
                  </a:lnTo>
                  <a:lnTo>
                    <a:pt x="800784" y="689624"/>
                  </a:lnTo>
                  <a:lnTo>
                    <a:pt x="800865" y="689483"/>
                  </a:lnTo>
                  <a:lnTo>
                    <a:pt x="800946" y="689296"/>
                  </a:lnTo>
                  <a:lnTo>
                    <a:pt x="801039" y="689155"/>
                  </a:lnTo>
                  <a:lnTo>
                    <a:pt x="801121" y="688966"/>
                  </a:lnTo>
                  <a:lnTo>
                    <a:pt x="801248" y="688825"/>
                  </a:lnTo>
                  <a:lnTo>
                    <a:pt x="801330" y="688636"/>
                  </a:lnTo>
                  <a:lnTo>
                    <a:pt x="801411" y="688495"/>
                  </a:lnTo>
                  <a:lnTo>
                    <a:pt x="801504" y="688306"/>
                  </a:lnTo>
                  <a:lnTo>
                    <a:pt x="801585" y="688160"/>
                  </a:lnTo>
                  <a:lnTo>
                    <a:pt x="801713" y="687979"/>
                  </a:lnTo>
                  <a:lnTo>
                    <a:pt x="801794" y="687837"/>
                  </a:lnTo>
                  <a:lnTo>
                    <a:pt x="801876" y="687694"/>
                  </a:lnTo>
                  <a:lnTo>
                    <a:pt x="801969" y="687500"/>
                  </a:lnTo>
                  <a:lnTo>
                    <a:pt x="802050" y="687371"/>
                  </a:lnTo>
                  <a:lnTo>
                    <a:pt x="802178" y="687177"/>
                  </a:lnTo>
                  <a:lnTo>
                    <a:pt x="802259" y="687035"/>
                  </a:lnTo>
                  <a:lnTo>
                    <a:pt x="802340" y="686854"/>
                  </a:lnTo>
                  <a:lnTo>
                    <a:pt x="802422" y="686712"/>
                  </a:lnTo>
                  <a:lnTo>
                    <a:pt x="802515" y="686518"/>
                  </a:lnTo>
                  <a:lnTo>
                    <a:pt x="802642" y="686375"/>
                  </a:lnTo>
                  <a:lnTo>
                    <a:pt x="802724" y="686194"/>
                  </a:lnTo>
                  <a:lnTo>
                    <a:pt x="802805" y="686052"/>
                  </a:lnTo>
                  <a:lnTo>
                    <a:pt x="802886" y="685858"/>
                  </a:lnTo>
                  <a:lnTo>
                    <a:pt x="802979" y="685677"/>
                  </a:lnTo>
                  <a:lnTo>
                    <a:pt x="803095" y="685535"/>
                  </a:lnTo>
                  <a:lnTo>
                    <a:pt x="803188" y="685341"/>
                  </a:lnTo>
                  <a:lnTo>
                    <a:pt x="803270" y="685198"/>
                  </a:lnTo>
                  <a:lnTo>
                    <a:pt x="803351" y="685017"/>
                  </a:lnTo>
                  <a:lnTo>
                    <a:pt x="803432" y="684875"/>
                  </a:lnTo>
                  <a:lnTo>
                    <a:pt x="803560" y="684681"/>
                  </a:lnTo>
                  <a:lnTo>
                    <a:pt x="803653" y="684539"/>
                  </a:lnTo>
                  <a:lnTo>
                    <a:pt x="803734" y="684358"/>
                  </a:lnTo>
                  <a:lnTo>
                    <a:pt x="803816" y="684215"/>
                  </a:lnTo>
                  <a:lnTo>
                    <a:pt x="803897" y="684021"/>
                  </a:lnTo>
                  <a:lnTo>
                    <a:pt x="804025" y="683879"/>
                  </a:lnTo>
                  <a:lnTo>
                    <a:pt x="804106" y="683698"/>
                  </a:lnTo>
                  <a:lnTo>
                    <a:pt x="804199" y="683556"/>
                  </a:lnTo>
                  <a:lnTo>
                    <a:pt x="804280" y="683362"/>
                  </a:lnTo>
                  <a:lnTo>
                    <a:pt x="804362" y="683181"/>
                  </a:lnTo>
                  <a:lnTo>
                    <a:pt x="804489" y="683038"/>
                  </a:lnTo>
                  <a:lnTo>
                    <a:pt x="804571" y="682844"/>
                  </a:lnTo>
                  <a:lnTo>
                    <a:pt x="804652" y="682702"/>
                  </a:lnTo>
                  <a:lnTo>
                    <a:pt x="804745" y="682521"/>
                  </a:lnTo>
                  <a:lnTo>
                    <a:pt x="804826" y="682379"/>
                  </a:lnTo>
                  <a:lnTo>
                    <a:pt x="804954" y="682185"/>
                  </a:lnTo>
                  <a:lnTo>
                    <a:pt x="805035" y="682004"/>
                  </a:lnTo>
                  <a:lnTo>
                    <a:pt x="805117" y="681861"/>
                  </a:lnTo>
                  <a:lnTo>
                    <a:pt x="805210" y="681667"/>
                  </a:lnTo>
                  <a:lnTo>
                    <a:pt x="805291" y="681525"/>
                  </a:lnTo>
                  <a:lnTo>
                    <a:pt x="805419" y="681344"/>
                  </a:lnTo>
                  <a:lnTo>
                    <a:pt x="805500" y="681202"/>
                  </a:lnTo>
                  <a:lnTo>
                    <a:pt x="805581" y="681008"/>
                  </a:lnTo>
                  <a:lnTo>
                    <a:pt x="805674" y="680827"/>
                  </a:lnTo>
                  <a:lnTo>
                    <a:pt x="805756" y="680684"/>
                  </a:lnTo>
                  <a:lnTo>
                    <a:pt x="805883" y="680490"/>
                  </a:lnTo>
                  <a:lnTo>
                    <a:pt x="805965" y="680348"/>
                  </a:lnTo>
                  <a:lnTo>
                    <a:pt x="806046" y="680167"/>
                  </a:lnTo>
                  <a:lnTo>
                    <a:pt x="806127" y="679973"/>
                  </a:lnTo>
                  <a:lnTo>
                    <a:pt x="806220" y="679831"/>
                  </a:lnTo>
                  <a:lnTo>
                    <a:pt x="806348" y="679650"/>
                  </a:lnTo>
                  <a:lnTo>
                    <a:pt x="806429" y="679507"/>
                  </a:lnTo>
                  <a:lnTo>
                    <a:pt x="806511" y="679313"/>
                  </a:lnTo>
                  <a:lnTo>
                    <a:pt x="806592" y="679132"/>
                  </a:lnTo>
                  <a:lnTo>
                    <a:pt x="806685" y="678990"/>
                  </a:lnTo>
                  <a:lnTo>
                    <a:pt x="806801" y="678796"/>
                  </a:lnTo>
                  <a:lnTo>
                    <a:pt x="806894" y="678654"/>
                  </a:lnTo>
                  <a:lnTo>
                    <a:pt x="806975" y="678473"/>
                  </a:lnTo>
                  <a:lnTo>
                    <a:pt x="807057" y="678279"/>
                  </a:lnTo>
                  <a:lnTo>
                    <a:pt x="807138" y="678137"/>
                  </a:lnTo>
                  <a:lnTo>
                    <a:pt x="807266" y="677955"/>
                  </a:lnTo>
                  <a:lnTo>
                    <a:pt x="807359" y="677761"/>
                  </a:lnTo>
                  <a:lnTo>
                    <a:pt x="807440" y="677619"/>
                  </a:lnTo>
                  <a:lnTo>
                    <a:pt x="807521" y="677438"/>
                  </a:lnTo>
                  <a:lnTo>
                    <a:pt x="807603" y="677296"/>
                  </a:lnTo>
                  <a:lnTo>
                    <a:pt x="807730" y="677102"/>
                  </a:lnTo>
                  <a:lnTo>
                    <a:pt x="807812" y="676921"/>
                  </a:lnTo>
                  <a:lnTo>
                    <a:pt x="807905" y="676778"/>
                  </a:lnTo>
                  <a:lnTo>
                    <a:pt x="807986" y="676584"/>
                  </a:lnTo>
                  <a:lnTo>
                    <a:pt x="808067" y="676403"/>
                  </a:lnTo>
                  <a:lnTo>
                    <a:pt x="808195" y="676261"/>
                  </a:lnTo>
                  <a:lnTo>
                    <a:pt x="808276" y="676067"/>
                  </a:lnTo>
                  <a:lnTo>
                    <a:pt x="808358" y="675886"/>
                  </a:lnTo>
                  <a:lnTo>
                    <a:pt x="808451" y="675744"/>
                  </a:lnTo>
                  <a:lnTo>
                    <a:pt x="808532" y="675550"/>
                  </a:lnTo>
                  <a:lnTo>
                    <a:pt x="808660" y="675369"/>
                  </a:lnTo>
                  <a:lnTo>
                    <a:pt x="808741" y="675226"/>
                  </a:lnTo>
                  <a:lnTo>
                    <a:pt x="808822" y="675032"/>
                  </a:lnTo>
                  <a:lnTo>
                    <a:pt x="808915" y="674838"/>
                  </a:lnTo>
                  <a:lnTo>
                    <a:pt x="808997" y="674709"/>
                  </a:lnTo>
                  <a:lnTo>
                    <a:pt x="809125" y="674515"/>
                  </a:lnTo>
                  <a:lnTo>
                    <a:pt x="809206" y="674321"/>
                  </a:lnTo>
                  <a:lnTo>
                    <a:pt x="809287" y="674192"/>
                  </a:lnTo>
                  <a:lnTo>
                    <a:pt x="809380" y="673998"/>
                  </a:lnTo>
                  <a:lnTo>
                    <a:pt x="809461" y="673804"/>
                  </a:lnTo>
                  <a:lnTo>
                    <a:pt x="809589" y="673674"/>
                  </a:lnTo>
                  <a:lnTo>
                    <a:pt x="809671" y="673480"/>
                  </a:lnTo>
                  <a:lnTo>
                    <a:pt x="809752" y="673286"/>
                  </a:lnTo>
                  <a:lnTo>
                    <a:pt x="809833" y="673144"/>
                  </a:lnTo>
                  <a:lnTo>
                    <a:pt x="809926" y="672963"/>
                  </a:lnTo>
                  <a:lnTo>
                    <a:pt x="810054" y="672769"/>
                  </a:lnTo>
                  <a:lnTo>
                    <a:pt x="810135" y="672588"/>
                  </a:lnTo>
                  <a:lnTo>
                    <a:pt x="810217" y="672446"/>
                  </a:lnTo>
                  <a:lnTo>
                    <a:pt x="810298" y="672252"/>
                  </a:lnTo>
                  <a:lnTo>
                    <a:pt x="810391" y="672071"/>
                  </a:lnTo>
                  <a:lnTo>
                    <a:pt x="810507" y="671928"/>
                  </a:lnTo>
                  <a:lnTo>
                    <a:pt x="810600" y="671734"/>
                  </a:lnTo>
                  <a:lnTo>
                    <a:pt x="810681" y="671553"/>
                  </a:lnTo>
                  <a:lnTo>
                    <a:pt x="810762" y="671359"/>
                  </a:lnTo>
                  <a:lnTo>
                    <a:pt x="810844" y="671217"/>
                  </a:lnTo>
                  <a:lnTo>
                    <a:pt x="810972" y="671036"/>
                  </a:lnTo>
                  <a:lnTo>
                    <a:pt x="811065" y="670842"/>
                  </a:lnTo>
                  <a:lnTo>
                    <a:pt x="811146" y="670700"/>
                  </a:lnTo>
                </a:path>
                <a:path w="926465" h="787400">
                  <a:moveTo>
                    <a:pt x="811146" y="670700"/>
                  </a:moveTo>
                  <a:lnTo>
                    <a:pt x="811227" y="670519"/>
                  </a:lnTo>
                  <a:lnTo>
                    <a:pt x="811308" y="670325"/>
                  </a:lnTo>
                  <a:lnTo>
                    <a:pt x="811436" y="670144"/>
                  </a:lnTo>
                  <a:lnTo>
                    <a:pt x="811518" y="670001"/>
                  </a:lnTo>
                  <a:lnTo>
                    <a:pt x="811611" y="669807"/>
                  </a:lnTo>
                  <a:lnTo>
                    <a:pt x="811692" y="669626"/>
                  </a:lnTo>
                  <a:lnTo>
                    <a:pt x="811773" y="669432"/>
                  </a:lnTo>
                  <a:lnTo>
                    <a:pt x="811901" y="669290"/>
                  </a:lnTo>
                  <a:lnTo>
                    <a:pt x="812366" y="668397"/>
                  </a:lnTo>
                  <a:lnTo>
                    <a:pt x="812447" y="668203"/>
                  </a:lnTo>
                  <a:lnTo>
                    <a:pt x="812528" y="668022"/>
                  </a:lnTo>
                  <a:lnTo>
                    <a:pt x="812621" y="667880"/>
                  </a:lnTo>
                  <a:lnTo>
                    <a:pt x="812703" y="667686"/>
                  </a:lnTo>
                  <a:lnTo>
                    <a:pt x="812830" y="667505"/>
                  </a:lnTo>
                  <a:lnTo>
                    <a:pt x="812912" y="667311"/>
                  </a:lnTo>
                  <a:lnTo>
                    <a:pt x="812993" y="667169"/>
                  </a:lnTo>
                  <a:lnTo>
                    <a:pt x="813086" y="666988"/>
                  </a:lnTo>
                  <a:lnTo>
                    <a:pt x="813167" y="666794"/>
                  </a:lnTo>
                  <a:lnTo>
                    <a:pt x="813295" y="666613"/>
                  </a:lnTo>
                  <a:lnTo>
                    <a:pt x="813376" y="666419"/>
                  </a:lnTo>
                  <a:lnTo>
                    <a:pt x="813458" y="666276"/>
                  </a:lnTo>
                  <a:lnTo>
                    <a:pt x="813539" y="666095"/>
                  </a:lnTo>
                  <a:lnTo>
                    <a:pt x="813632" y="665901"/>
                  </a:lnTo>
                  <a:lnTo>
                    <a:pt x="813760" y="665707"/>
                  </a:lnTo>
                  <a:lnTo>
                    <a:pt x="813841" y="665526"/>
                  </a:lnTo>
                  <a:lnTo>
                    <a:pt x="813922" y="665384"/>
                  </a:lnTo>
                  <a:lnTo>
                    <a:pt x="814004" y="665190"/>
                  </a:lnTo>
                  <a:lnTo>
                    <a:pt x="814097" y="665009"/>
                  </a:lnTo>
                  <a:lnTo>
                    <a:pt x="814213" y="664815"/>
                  </a:lnTo>
                  <a:lnTo>
                    <a:pt x="814306" y="664634"/>
                  </a:lnTo>
                  <a:lnTo>
                    <a:pt x="814387" y="664492"/>
                  </a:lnTo>
                  <a:lnTo>
                    <a:pt x="814468" y="664298"/>
                  </a:lnTo>
                  <a:lnTo>
                    <a:pt x="814550" y="664116"/>
                  </a:lnTo>
                  <a:lnTo>
                    <a:pt x="814677" y="663922"/>
                  </a:lnTo>
                  <a:lnTo>
                    <a:pt x="814770" y="663741"/>
                  </a:lnTo>
                  <a:lnTo>
                    <a:pt x="814852" y="663599"/>
                  </a:lnTo>
                  <a:lnTo>
                    <a:pt x="814933" y="663405"/>
                  </a:lnTo>
                  <a:lnTo>
                    <a:pt x="815014" y="663224"/>
                  </a:lnTo>
                  <a:lnTo>
                    <a:pt x="815142" y="663030"/>
                  </a:lnTo>
                  <a:lnTo>
                    <a:pt x="815223" y="662836"/>
                  </a:lnTo>
                  <a:lnTo>
                    <a:pt x="815316" y="662655"/>
                  </a:lnTo>
                  <a:lnTo>
                    <a:pt x="815398" y="662513"/>
                  </a:lnTo>
                  <a:lnTo>
                    <a:pt x="815479" y="662319"/>
                  </a:lnTo>
                  <a:lnTo>
                    <a:pt x="815607" y="662138"/>
                  </a:lnTo>
                  <a:lnTo>
                    <a:pt x="816071" y="661245"/>
                  </a:lnTo>
                  <a:lnTo>
                    <a:pt x="816153" y="661051"/>
                  </a:lnTo>
                  <a:lnTo>
                    <a:pt x="816234" y="660870"/>
                  </a:lnTo>
                  <a:lnTo>
                    <a:pt x="816327" y="660676"/>
                  </a:lnTo>
                  <a:lnTo>
                    <a:pt x="816408" y="660482"/>
                  </a:lnTo>
                  <a:lnTo>
                    <a:pt x="816536" y="660301"/>
                  </a:lnTo>
                  <a:lnTo>
                    <a:pt x="816617" y="660159"/>
                  </a:lnTo>
                  <a:lnTo>
                    <a:pt x="816699" y="659965"/>
                  </a:lnTo>
                  <a:lnTo>
                    <a:pt x="816792" y="659784"/>
                  </a:lnTo>
                  <a:lnTo>
                    <a:pt x="816873" y="659590"/>
                  </a:lnTo>
                  <a:lnTo>
                    <a:pt x="817001" y="659409"/>
                  </a:lnTo>
                  <a:lnTo>
                    <a:pt x="817082" y="659215"/>
                  </a:lnTo>
                  <a:lnTo>
                    <a:pt x="817163" y="659034"/>
                  </a:lnTo>
                  <a:lnTo>
                    <a:pt x="817245" y="658840"/>
                  </a:lnTo>
                  <a:lnTo>
                    <a:pt x="817338" y="658697"/>
                  </a:lnTo>
                  <a:lnTo>
                    <a:pt x="817465" y="658516"/>
                  </a:lnTo>
                  <a:lnTo>
                    <a:pt x="817547" y="658322"/>
                  </a:lnTo>
                  <a:lnTo>
                    <a:pt x="817628" y="658141"/>
                  </a:lnTo>
                  <a:lnTo>
                    <a:pt x="817709" y="657947"/>
                  </a:lnTo>
                  <a:lnTo>
                    <a:pt x="817802" y="657753"/>
                  </a:lnTo>
                  <a:lnTo>
                    <a:pt x="817918" y="657572"/>
                  </a:lnTo>
                  <a:lnTo>
                    <a:pt x="818011" y="657378"/>
                  </a:lnTo>
                  <a:lnTo>
                    <a:pt x="818093" y="657197"/>
                  </a:lnTo>
                  <a:lnTo>
                    <a:pt x="818174" y="657055"/>
                  </a:lnTo>
                  <a:lnTo>
                    <a:pt x="818255" y="656861"/>
                  </a:lnTo>
                  <a:lnTo>
                    <a:pt x="818383" y="656680"/>
                  </a:lnTo>
                  <a:lnTo>
                    <a:pt x="818476" y="656486"/>
                  </a:lnTo>
                  <a:lnTo>
                    <a:pt x="818557" y="656305"/>
                  </a:lnTo>
                  <a:lnTo>
                    <a:pt x="818639" y="656111"/>
                  </a:lnTo>
                  <a:lnTo>
                    <a:pt x="818720" y="655917"/>
                  </a:lnTo>
                  <a:lnTo>
                    <a:pt x="818848" y="655735"/>
                  </a:lnTo>
                  <a:lnTo>
                    <a:pt x="818929" y="655541"/>
                  </a:lnTo>
                  <a:lnTo>
                    <a:pt x="819022" y="655360"/>
                  </a:lnTo>
                  <a:lnTo>
                    <a:pt x="819103" y="655166"/>
                  </a:lnTo>
                  <a:lnTo>
                    <a:pt x="819185" y="655024"/>
                  </a:lnTo>
                  <a:lnTo>
                    <a:pt x="819312" y="654843"/>
                  </a:lnTo>
                  <a:lnTo>
                    <a:pt x="819394" y="654649"/>
                  </a:lnTo>
                  <a:lnTo>
                    <a:pt x="819475" y="654468"/>
                  </a:lnTo>
                  <a:lnTo>
                    <a:pt x="819568" y="654274"/>
                  </a:lnTo>
                  <a:lnTo>
                    <a:pt x="819649" y="654093"/>
                  </a:lnTo>
                  <a:lnTo>
                    <a:pt x="819777" y="653899"/>
                  </a:lnTo>
                  <a:lnTo>
                    <a:pt x="819858" y="653705"/>
                  </a:lnTo>
                  <a:lnTo>
                    <a:pt x="819940" y="653524"/>
                  </a:lnTo>
                  <a:lnTo>
                    <a:pt x="820033" y="653330"/>
                  </a:lnTo>
                  <a:lnTo>
                    <a:pt x="820114" y="653149"/>
                  </a:lnTo>
                  <a:lnTo>
                    <a:pt x="820242" y="652955"/>
                  </a:lnTo>
                  <a:lnTo>
                    <a:pt x="820323" y="652774"/>
                  </a:lnTo>
                  <a:lnTo>
                    <a:pt x="820404" y="652580"/>
                  </a:lnTo>
                  <a:lnTo>
                    <a:pt x="820497" y="652399"/>
                  </a:lnTo>
                  <a:lnTo>
                    <a:pt x="820579" y="652205"/>
                  </a:lnTo>
                  <a:lnTo>
                    <a:pt x="820707" y="652011"/>
                  </a:lnTo>
                  <a:lnTo>
                    <a:pt x="820788" y="651868"/>
                  </a:lnTo>
                  <a:lnTo>
                    <a:pt x="820869" y="651687"/>
                  </a:lnTo>
                  <a:lnTo>
                    <a:pt x="820950" y="651493"/>
                  </a:lnTo>
                  <a:lnTo>
                    <a:pt x="821043" y="651312"/>
                  </a:lnTo>
                  <a:lnTo>
                    <a:pt x="821171" y="651118"/>
                  </a:lnTo>
                  <a:lnTo>
                    <a:pt x="821253" y="650937"/>
                  </a:lnTo>
                  <a:lnTo>
                    <a:pt x="821334" y="650743"/>
                  </a:lnTo>
                  <a:lnTo>
                    <a:pt x="821415" y="650562"/>
                  </a:lnTo>
                  <a:lnTo>
                    <a:pt x="821508" y="650368"/>
                  </a:lnTo>
                  <a:lnTo>
                    <a:pt x="821624" y="650174"/>
                  </a:lnTo>
                  <a:lnTo>
                    <a:pt x="821717" y="649993"/>
                  </a:lnTo>
                  <a:lnTo>
                    <a:pt x="821798" y="649799"/>
                  </a:lnTo>
                  <a:lnTo>
                    <a:pt x="821880" y="649618"/>
                  </a:lnTo>
                  <a:lnTo>
                    <a:pt x="821961" y="649424"/>
                  </a:lnTo>
                  <a:lnTo>
                    <a:pt x="822089" y="649243"/>
                  </a:lnTo>
                  <a:lnTo>
                    <a:pt x="822182" y="649049"/>
                  </a:lnTo>
                  <a:lnTo>
                    <a:pt x="822263" y="648868"/>
                  </a:lnTo>
                  <a:lnTo>
                    <a:pt x="822344" y="648674"/>
                  </a:lnTo>
                  <a:lnTo>
                    <a:pt x="822426" y="648480"/>
                  </a:lnTo>
                  <a:lnTo>
                    <a:pt x="822554" y="648299"/>
                  </a:lnTo>
                  <a:lnTo>
                    <a:pt x="822635" y="648105"/>
                  </a:lnTo>
                  <a:lnTo>
                    <a:pt x="822728" y="647924"/>
                  </a:lnTo>
                  <a:lnTo>
                    <a:pt x="822809" y="647730"/>
                  </a:lnTo>
                  <a:lnTo>
                    <a:pt x="822890" y="647548"/>
                  </a:lnTo>
                  <a:lnTo>
                    <a:pt x="823018" y="647354"/>
                  </a:lnTo>
                  <a:lnTo>
                    <a:pt x="823100" y="647173"/>
                  </a:lnTo>
                  <a:lnTo>
                    <a:pt x="823181" y="646979"/>
                  </a:lnTo>
                  <a:lnTo>
                    <a:pt x="823274" y="646785"/>
                  </a:lnTo>
                  <a:lnTo>
                    <a:pt x="823355" y="646604"/>
                  </a:lnTo>
                  <a:lnTo>
                    <a:pt x="823483" y="646410"/>
                  </a:lnTo>
                  <a:lnTo>
                    <a:pt x="823564" y="646229"/>
                  </a:lnTo>
                  <a:lnTo>
                    <a:pt x="823646" y="646035"/>
                  </a:lnTo>
                  <a:lnTo>
                    <a:pt x="823739" y="645854"/>
                  </a:lnTo>
                  <a:lnTo>
                    <a:pt x="823820" y="645660"/>
                  </a:lnTo>
                  <a:lnTo>
                    <a:pt x="823948" y="645479"/>
                  </a:lnTo>
                  <a:lnTo>
                    <a:pt x="824029" y="645285"/>
                  </a:lnTo>
                  <a:lnTo>
                    <a:pt x="824110" y="645052"/>
                  </a:lnTo>
                  <a:lnTo>
                    <a:pt x="824203" y="644858"/>
                  </a:lnTo>
                  <a:lnTo>
                    <a:pt x="824285" y="644677"/>
                  </a:lnTo>
                  <a:lnTo>
                    <a:pt x="824412" y="644483"/>
                  </a:lnTo>
                  <a:lnTo>
                    <a:pt x="824494" y="644302"/>
                  </a:lnTo>
                  <a:lnTo>
                    <a:pt x="824575" y="644108"/>
                  </a:lnTo>
                  <a:lnTo>
                    <a:pt x="824656" y="643914"/>
                  </a:lnTo>
                  <a:lnTo>
                    <a:pt x="824749" y="643733"/>
                  </a:lnTo>
                  <a:lnTo>
                    <a:pt x="824877" y="643539"/>
                  </a:lnTo>
                  <a:lnTo>
                    <a:pt x="824958" y="643358"/>
                  </a:lnTo>
                  <a:lnTo>
                    <a:pt x="825040" y="643164"/>
                  </a:lnTo>
                  <a:lnTo>
                    <a:pt x="825121" y="642983"/>
                  </a:lnTo>
                  <a:lnTo>
                    <a:pt x="825214" y="642789"/>
                  </a:lnTo>
                  <a:lnTo>
                    <a:pt x="825330" y="642608"/>
                  </a:lnTo>
                  <a:lnTo>
                    <a:pt x="825423" y="642414"/>
                  </a:lnTo>
                  <a:lnTo>
                    <a:pt x="825504" y="642220"/>
                  </a:lnTo>
                  <a:lnTo>
                    <a:pt x="825586" y="642039"/>
                  </a:lnTo>
                  <a:lnTo>
                    <a:pt x="825667" y="641845"/>
                  </a:lnTo>
                  <a:lnTo>
                    <a:pt x="825795" y="641612"/>
                  </a:lnTo>
                  <a:lnTo>
                    <a:pt x="825888" y="641431"/>
                  </a:lnTo>
                  <a:lnTo>
                    <a:pt x="825969" y="641237"/>
                  </a:lnTo>
                  <a:lnTo>
                    <a:pt x="826050" y="641043"/>
                  </a:lnTo>
                  <a:lnTo>
                    <a:pt x="826132" y="640862"/>
                  </a:lnTo>
                  <a:lnTo>
                    <a:pt x="826259" y="640668"/>
                  </a:lnTo>
                  <a:lnTo>
                    <a:pt x="826341" y="640487"/>
                  </a:lnTo>
                  <a:lnTo>
                    <a:pt x="826434" y="640293"/>
                  </a:lnTo>
                  <a:lnTo>
                    <a:pt x="826515" y="640112"/>
                  </a:lnTo>
                  <a:lnTo>
                    <a:pt x="826596" y="639918"/>
                  </a:lnTo>
                  <a:lnTo>
                    <a:pt x="826724" y="639737"/>
                  </a:lnTo>
                  <a:lnTo>
                    <a:pt x="826805" y="639491"/>
                  </a:lnTo>
                  <a:lnTo>
                    <a:pt x="826887" y="639310"/>
                  </a:lnTo>
                  <a:lnTo>
                    <a:pt x="826980" y="639116"/>
                  </a:lnTo>
                  <a:lnTo>
                    <a:pt x="827061" y="638935"/>
                  </a:lnTo>
                  <a:lnTo>
                    <a:pt x="827189" y="638741"/>
                  </a:lnTo>
                  <a:lnTo>
                    <a:pt x="827270" y="638560"/>
                  </a:lnTo>
                  <a:lnTo>
                    <a:pt x="827351" y="638366"/>
                  </a:lnTo>
                  <a:lnTo>
                    <a:pt x="827444" y="638172"/>
                  </a:lnTo>
                  <a:lnTo>
                    <a:pt x="827526" y="637990"/>
                  </a:lnTo>
                  <a:lnTo>
                    <a:pt x="827653" y="637758"/>
                  </a:lnTo>
                  <a:lnTo>
                    <a:pt x="827735" y="637564"/>
                  </a:lnTo>
                  <a:lnTo>
                    <a:pt x="827816" y="637383"/>
                  </a:lnTo>
                  <a:lnTo>
                    <a:pt x="827897" y="637189"/>
                  </a:lnTo>
                  <a:lnTo>
                    <a:pt x="827990" y="636995"/>
                  </a:lnTo>
                  <a:lnTo>
                    <a:pt x="828118" y="636814"/>
                  </a:lnTo>
                  <a:lnTo>
                    <a:pt x="828199" y="636620"/>
                  </a:lnTo>
                  <a:lnTo>
                    <a:pt x="828281" y="636438"/>
                  </a:lnTo>
                  <a:lnTo>
                    <a:pt x="828362" y="636206"/>
                  </a:lnTo>
                  <a:lnTo>
                    <a:pt x="828455" y="636012"/>
                  </a:lnTo>
                  <a:lnTo>
                    <a:pt x="828583" y="635818"/>
                  </a:lnTo>
                  <a:lnTo>
                    <a:pt x="828664" y="635637"/>
                  </a:lnTo>
                  <a:lnTo>
                    <a:pt x="828745" y="635443"/>
                  </a:lnTo>
                  <a:lnTo>
                    <a:pt x="828827" y="635261"/>
                  </a:lnTo>
                  <a:lnTo>
                    <a:pt x="828920" y="635067"/>
                  </a:lnTo>
                  <a:lnTo>
                    <a:pt x="829036" y="634835"/>
                  </a:lnTo>
                  <a:lnTo>
                    <a:pt x="829129" y="634641"/>
                  </a:lnTo>
                  <a:lnTo>
                    <a:pt x="829210" y="634460"/>
                  </a:lnTo>
                  <a:lnTo>
                    <a:pt x="829291" y="634266"/>
                  </a:lnTo>
                  <a:lnTo>
                    <a:pt x="829373" y="634085"/>
                  </a:lnTo>
                  <a:lnTo>
                    <a:pt x="829500" y="633891"/>
                  </a:lnTo>
                  <a:lnTo>
                    <a:pt x="829593" y="633709"/>
                  </a:lnTo>
                </a:path>
                <a:path w="926465" h="787400">
                  <a:moveTo>
                    <a:pt x="829593" y="633709"/>
                  </a:moveTo>
                  <a:lnTo>
                    <a:pt x="829675" y="633477"/>
                  </a:lnTo>
                  <a:lnTo>
                    <a:pt x="829756" y="633283"/>
                  </a:lnTo>
                  <a:lnTo>
                    <a:pt x="829837" y="633089"/>
                  </a:lnTo>
                  <a:lnTo>
                    <a:pt x="829965" y="632908"/>
                  </a:lnTo>
                  <a:lnTo>
                    <a:pt x="830046" y="632714"/>
                  </a:lnTo>
                  <a:lnTo>
                    <a:pt x="830139" y="632532"/>
                  </a:lnTo>
                  <a:lnTo>
                    <a:pt x="830221" y="632300"/>
                  </a:lnTo>
                  <a:lnTo>
                    <a:pt x="830302" y="632106"/>
                  </a:lnTo>
                  <a:lnTo>
                    <a:pt x="830430" y="631912"/>
                  </a:lnTo>
                  <a:lnTo>
                    <a:pt x="830511" y="631731"/>
                  </a:lnTo>
                  <a:lnTo>
                    <a:pt x="830604" y="631537"/>
                  </a:lnTo>
                  <a:lnTo>
                    <a:pt x="830685" y="631304"/>
                  </a:lnTo>
                  <a:lnTo>
                    <a:pt x="830767" y="631123"/>
                  </a:lnTo>
                  <a:lnTo>
                    <a:pt x="830894" y="630929"/>
                  </a:lnTo>
                  <a:lnTo>
                    <a:pt x="830976" y="630735"/>
                  </a:lnTo>
                  <a:lnTo>
                    <a:pt x="831057" y="630554"/>
                  </a:lnTo>
                  <a:lnTo>
                    <a:pt x="831150" y="630360"/>
                  </a:lnTo>
                  <a:lnTo>
                    <a:pt x="831231" y="630127"/>
                  </a:lnTo>
                  <a:lnTo>
                    <a:pt x="831359" y="629946"/>
                  </a:lnTo>
                  <a:lnTo>
                    <a:pt x="831440" y="629752"/>
                  </a:lnTo>
                  <a:lnTo>
                    <a:pt x="831522" y="629558"/>
                  </a:lnTo>
                  <a:lnTo>
                    <a:pt x="831603" y="629377"/>
                  </a:lnTo>
                  <a:lnTo>
                    <a:pt x="831696" y="629144"/>
                  </a:lnTo>
                  <a:lnTo>
                    <a:pt x="831824" y="628950"/>
                  </a:lnTo>
                  <a:lnTo>
                    <a:pt x="831905" y="628769"/>
                  </a:lnTo>
                  <a:lnTo>
                    <a:pt x="831986" y="628575"/>
                  </a:lnTo>
                  <a:lnTo>
                    <a:pt x="832068" y="628342"/>
                  </a:lnTo>
                  <a:lnTo>
                    <a:pt x="832161" y="628148"/>
                  </a:lnTo>
                  <a:lnTo>
                    <a:pt x="832289" y="627967"/>
                  </a:lnTo>
                  <a:lnTo>
                    <a:pt x="832370" y="627773"/>
                  </a:lnTo>
                  <a:lnTo>
                    <a:pt x="832451" y="627592"/>
                  </a:lnTo>
                  <a:lnTo>
                    <a:pt x="832532" y="627346"/>
                  </a:lnTo>
                  <a:lnTo>
                    <a:pt x="832625" y="627165"/>
                  </a:lnTo>
                  <a:lnTo>
                    <a:pt x="832742" y="626971"/>
                  </a:lnTo>
                  <a:lnTo>
                    <a:pt x="832835" y="626790"/>
                  </a:lnTo>
                  <a:lnTo>
                    <a:pt x="832916" y="626557"/>
                  </a:lnTo>
                  <a:lnTo>
                    <a:pt x="832997" y="626363"/>
                  </a:lnTo>
                  <a:lnTo>
                    <a:pt x="833078" y="626169"/>
                  </a:lnTo>
                  <a:lnTo>
                    <a:pt x="833206" y="625988"/>
                  </a:lnTo>
                  <a:lnTo>
                    <a:pt x="833299" y="625794"/>
                  </a:lnTo>
                  <a:lnTo>
                    <a:pt x="833380" y="625561"/>
                  </a:lnTo>
                  <a:lnTo>
                    <a:pt x="833462" y="625380"/>
                  </a:lnTo>
                  <a:lnTo>
                    <a:pt x="833543" y="625186"/>
                  </a:lnTo>
                  <a:lnTo>
                    <a:pt x="833671" y="624992"/>
                  </a:lnTo>
                  <a:lnTo>
                    <a:pt x="833752" y="624759"/>
                  </a:lnTo>
                  <a:lnTo>
                    <a:pt x="833845" y="624578"/>
                  </a:lnTo>
                  <a:lnTo>
                    <a:pt x="833926" y="624384"/>
                  </a:lnTo>
                  <a:lnTo>
                    <a:pt x="834008" y="624203"/>
                  </a:lnTo>
                  <a:lnTo>
                    <a:pt x="834136" y="623957"/>
                  </a:lnTo>
                  <a:lnTo>
                    <a:pt x="834217" y="623776"/>
                  </a:lnTo>
                  <a:lnTo>
                    <a:pt x="834310" y="623582"/>
                  </a:lnTo>
                  <a:lnTo>
                    <a:pt x="834391" y="623401"/>
                  </a:lnTo>
                  <a:lnTo>
                    <a:pt x="834472" y="623156"/>
                  </a:lnTo>
                  <a:lnTo>
                    <a:pt x="834600" y="622975"/>
                  </a:lnTo>
                  <a:lnTo>
                    <a:pt x="834682" y="622781"/>
                  </a:lnTo>
                  <a:lnTo>
                    <a:pt x="834763" y="622548"/>
                  </a:lnTo>
                  <a:lnTo>
                    <a:pt x="834856" y="622367"/>
                  </a:lnTo>
                  <a:lnTo>
                    <a:pt x="834937" y="622173"/>
                  </a:lnTo>
                  <a:lnTo>
                    <a:pt x="835065" y="621992"/>
                  </a:lnTo>
                  <a:lnTo>
                    <a:pt x="835146" y="621746"/>
                  </a:lnTo>
                  <a:lnTo>
                    <a:pt x="835228" y="621565"/>
                  </a:lnTo>
                  <a:lnTo>
                    <a:pt x="835309" y="621371"/>
                  </a:lnTo>
                  <a:lnTo>
                    <a:pt x="835402" y="621190"/>
                  </a:lnTo>
                  <a:lnTo>
                    <a:pt x="835530" y="620944"/>
                  </a:lnTo>
                  <a:lnTo>
                    <a:pt x="835611" y="620763"/>
                  </a:lnTo>
                  <a:lnTo>
                    <a:pt x="835692" y="620569"/>
                  </a:lnTo>
                  <a:lnTo>
                    <a:pt x="835774" y="620336"/>
                  </a:lnTo>
                  <a:lnTo>
                    <a:pt x="835866" y="620155"/>
                  </a:lnTo>
                  <a:lnTo>
                    <a:pt x="835994" y="619961"/>
                  </a:lnTo>
                  <a:lnTo>
                    <a:pt x="836076" y="619728"/>
                  </a:lnTo>
                  <a:lnTo>
                    <a:pt x="836157" y="619534"/>
                  </a:lnTo>
                  <a:lnTo>
                    <a:pt x="836238" y="619353"/>
                  </a:lnTo>
                  <a:lnTo>
                    <a:pt x="836331" y="619159"/>
                  </a:lnTo>
                  <a:lnTo>
                    <a:pt x="836447" y="618926"/>
                  </a:lnTo>
                  <a:lnTo>
                    <a:pt x="836540" y="618732"/>
                  </a:lnTo>
                  <a:lnTo>
                    <a:pt x="836622" y="618551"/>
                  </a:lnTo>
                  <a:lnTo>
                    <a:pt x="836703" y="618318"/>
                  </a:lnTo>
                  <a:lnTo>
                    <a:pt x="836784" y="618124"/>
                  </a:lnTo>
                  <a:lnTo>
                    <a:pt x="836912" y="617943"/>
                  </a:lnTo>
                  <a:lnTo>
                    <a:pt x="837005" y="617698"/>
                  </a:lnTo>
                  <a:lnTo>
                    <a:pt x="837086" y="617517"/>
                  </a:lnTo>
                  <a:lnTo>
                    <a:pt x="837168" y="617323"/>
                  </a:lnTo>
                  <a:lnTo>
                    <a:pt x="837249" y="617090"/>
                  </a:lnTo>
                  <a:lnTo>
                    <a:pt x="837377" y="616896"/>
                  </a:lnTo>
                  <a:lnTo>
                    <a:pt x="837458" y="616715"/>
                  </a:lnTo>
                  <a:lnTo>
                    <a:pt x="837551" y="616482"/>
                  </a:lnTo>
                  <a:lnTo>
                    <a:pt x="837632" y="616288"/>
                  </a:lnTo>
                  <a:lnTo>
                    <a:pt x="837714" y="616107"/>
                  </a:lnTo>
                  <a:lnTo>
                    <a:pt x="837841" y="615861"/>
                  </a:lnTo>
                  <a:lnTo>
                    <a:pt x="837923" y="615680"/>
                  </a:lnTo>
                  <a:lnTo>
                    <a:pt x="838016" y="615486"/>
                  </a:lnTo>
                  <a:lnTo>
                    <a:pt x="838097" y="615253"/>
                  </a:lnTo>
                  <a:lnTo>
                    <a:pt x="838178" y="615072"/>
                  </a:lnTo>
                  <a:lnTo>
                    <a:pt x="838306" y="614878"/>
                  </a:lnTo>
                  <a:lnTo>
                    <a:pt x="838387" y="614645"/>
                  </a:lnTo>
                  <a:lnTo>
                    <a:pt x="838469" y="614451"/>
                  </a:lnTo>
                  <a:lnTo>
                    <a:pt x="838562" y="614270"/>
                  </a:lnTo>
                  <a:lnTo>
                    <a:pt x="838643" y="614024"/>
                  </a:lnTo>
                  <a:lnTo>
                    <a:pt x="838771" y="613843"/>
                  </a:lnTo>
                  <a:lnTo>
                    <a:pt x="838852" y="613649"/>
                  </a:lnTo>
                  <a:lnTo>
                    <a:pt x="838933" y="613417"/>
                  </a:lnTo>
                  <a:lnTo>
                    <a:pt x="839015" y="613235"/>
                  </a:lnTo>
                  <a:lnTo>
                    <a:pt x="839108" y="613041"/>
                  </a:lnTo>
                  <a:lnTo>
                    <a:pt x="839235" y="612809"/>
                  </a:lnTo>
                  <a:lnTo>
                    <a:pt x="839317" y="612615"/>
                  </a:lnTo>
                  <a:lnTo>
                    <a:pt x="839398" y="612434"/>
                  </a:lnTo>
                  <a:lnTo>
                    <a:pt x="839479" y="612201"/>
                  </a:lnTo>
                  <a:lnTo>
                    <a:pt x="839572" y="612007"/>
                  </a:lnTo>
                  <a:lnTo>
                    <a:pt x="839700" y="611774"/>
                  </a:lnTo>
                  <a:lnTo>
                    <a:pt x="839781" y="611580"/>
                  </a:lnTo>
                  <a:lnTo>
                    <a:pt x="839863" y="611399"/>
                  </a:lnTo>
                  <a:lnTo>
                    <a:pt x="839944" y="611153"/>
                  </a:lnTo>
                  <a:lnTo>
                    <a:pt x="840037" y="610972"/>
                  </a:lnTo>
                  <a:lnTo>
                    <a:pt x="840153" y="610778"/>
                  </a:lnTo>
                  <a:lnTo>
                    <a:pt x="840246" y="610545"/>
                  </a:lnTo>
                  <a:lnTo>
                    <a:pt x="840327" y="610364"/>
                  </a:lnTo>
                  <a:lnTo>
                    <a:pt x="840409" y="610118"/>
                  </a:lnTo>
                  <a:lnTo>
                    <a:pt x="840490" y="609937"/>
                  </a:lnTo>
                  <a:lnTo>
                    <a:pt x="840618" y="609743"/>
                  </a:lnTo>
                  <a:lnTo>
                    <a:pt x="840711" y="609511"/>
                  </a:lnTo>
                  <a:lnTo>
                    <a:pt x="840792" y="609330"/>
                  </a:lnTo>
                  <a:lnTo>
                    <a:pt x="840873" y="609084"/>
                  </a:lnTo>
                  <a:lnTo>
                    <a:pt x="840955" y="608903"/>
                  </a:lnTo>
                  <a:lnTo>
                    <a:pt x="841082" y="608709"/>
                  </a:lnTo>
                  <a:lnTo>
                    <a:pt x="841164" y="608476"/>
                  </a:lnTo>
                  <a:lnTo>
                    <a:pt x="841257" y="608282"/>
                  </a:lnTo>
                  <a:lnTo>
                    <a:pt x="841338" y="608049"/>
                  </a:lnTo>
                  <a:lnTo>
                    <a:pt x="841419" y="607868"/>
                  </a:lnTo>
                  <a:lnTo>
                    <a:pt x="841547" y="607674"/>
                  </a:lnTo>
                  <a:lnTo>
                    <a:pt x="841628" y="607441"/>
                  </a:lnTo>
                  <a:lnTo>
                    <a:pt x="841721" y="607247"/>
                  </a:lnTo>
                  <a:lnTo>
                    <a:pt x="841803" y="607014"/>
                  </a:lnTo>
                  <a:lnTo>
                    <a:pt x="841884" y="606833"/>
                  </a:lnTo>
                  <a:lnTo>
                    <a:pt x="842012" y="606639"/>
                  </a:lnTo>
                  <a:lnTo>
                    <a:pt x="842093" y="606407"/>
                  </a:lnTo>
                  <a:lnTo>
                    <a:pt x="842174" y="606212"/>
                  </a:lnTo>
                  <a:lnTo>
                    <a:pt x="842267" y="605980"/>
                  </a:lnTo>
                  <a:lnTo>
                    <a:pt x="842349" y="605799"/>
                  </a:lnTo>
                  <a:lnTo>
                    <a:pt x="842476" y="605553"/>
                  </a:lnTo>
                  <a:lnTo>
                    <a:pt x="842558" y="605372"/>
                  </a:lnTo>
                  <a:lnTo>
                    <a:pt x="842639" y="605178"/>
                  </a:lnTo>
                  <a:lnTo>
                    <a:pt x="842720" y="604945"/>
                  </a:lnTo>
                  <a:lnTo>
                    <a:pt x="842813" y="604764"/>
                  </a:lnTo>
                  <a:lnTo>
                    <a:pt x="842941" y="604518"/>
                  </a:lnTo>
                  <a:lnTo>
                    <a:pt x="843022" y="604337"/>
                  </a:lnTo>
                  <a:lnTo>
                    <a:pt x="843104" y="604104"/>
                  </a:lnTo>
                  <a:lnTo>
                    <a:pt x="843185" y="603910"/>
                  </a:lnTo>
                  <a:lnTo>
                    <a:pt x="843278" y="603716"/>
                  </a:lnTo>
                  <a:lnTo>
                    <a:pt x="843406" y="603483"/>
                  </a:lnTo>
                  <a:lnTo>
                    <a:pt x="843487" y="603302"/>
                  </a:lnTo>
                  <a:lnTo>
                    <a:pt x="843568" y="603057"/>
                  </a:lnTo>
                  <a:lnTo>
                    <a:pt x="843650" y="602876"/>
                  </a:lnTo>
                  <a:lnTo>
                    <a:pt x="843743" y="602643"/>
                  </a:lnTo>
                  <a:lnTo>
                    <a:pt x="843859" y="602449"/>
                  </a:lnTo>
                  <a:lnTo>
                    <a:pt x="843952" y="602216"/>
                  </a:lnTo>
                  <a:lnTo>
                    <a:pt x="844033" y="602022"/>
                  </a:lnTo>
                  <a:lnTo>
                    <a:pt x="844114" y="601841"/>
                  </a:lnTo>
                  <a:lnTo>
                    <a:pt x="844196" y="601608"/>
                  </a:lnTo>
                  <a:lnTo>
                    <a:pt x="844324" y="601414"/>
                  </a:lnTo>
                  <a:lnTo>
                    <a:pt x="844416" y="601181"/>
                  </a:lnTo>
                  <a:lnTo>
                    <a:pt x="844498" y="600987"/>
                  </a:lnTo>
                  <a:lnTo>
                    <a:pt x="844579" y="600754"/>
                  </a:lnTo>
                  <a:lnTo>
                    <a:pt x="844660" y="600573"/>
                  </a:lnTo>
                  <a:lnTo>
                    <a:pt x="844788" y="600328"/>
                  </a:lnTo>
                  <a:lnTo>
                    <a:pt x="844870" y="600147"/>
                  </a:lnTo>
                  <a:lnTo>
                    <a:pt x="844962" y="599914"/>
                  </a:lnTo>
                  <a:lnTo>
                    <a:pt x="845044" y="599720"/>
                  </a:lnTo>
                  <a:lnTo>
                    <a:pt x="845125" y="599487"/>
                  </a:lnTo>
                  <a:lnTo>
                    <a:pt x="845253" y="599293"/>
                  </a:lnTo>
                  <a:lnTo>
                    <a:pt x="845334" y="599060"/>
                  </a:lnTo>
                  <a:lnTo>
                    <a:pt x="845427" y="598879"/>
                  </a:lnTo>
                  <a:lnTo>
                    <a:pt x="845508" y="598685"/>
                  </a:lnTo>
                  <a:lnTo>
                    <a:pt x="845590" y="598452"/>
                  </a:lnTo>
                  <a:lnTo>
                    <a:pt x="845718" y="598258"/>
                  </a:lnTo>
                  <a:lnTo>
                    <a:pt x="845799" y="598025"/>
                  </a:lnTo>
                  <a:lnTo>
                    <a:pt x="845880" y="597844"/>
                  </a:lnTo>
                  <a:lnTo>
                    <a:pt x="845973" y="597599"/>
                  </a:lnTo>
                  <a:lnTo>
                    <a:pt x="846054" y="597418"/>
                  </a:lnTo>
                  <a:lnTo>
                    <a:pt x="846182" y="597185"/>
                  </a:lnTo>
                  <a:lnTo>
                    <a:pt x="846264" y="596991"/>
                  </a:lnTo>
                  <a:lnTo>
                    <a:pt x="846345" y="596758"/>
                  </a:lnTo>
                  <a:lnTo>
                    <a:pt x="846426" y="596564"/>
                  </a:lnTo>
                  <a:lnTo>
                    <a:pt x="846519" y="596331"/>
                  </a:lnTo>
                  <a:lnTo>
                    <a:pt x="846647" y="596150"/>
                  </a:lnTo>
                  <a:lnTo>
                    <a:pt x="846728" y="595904"/>
                  </a:lnTo>
                  <a:lnTo>
                    <a:pt x="846810" y="595723"/>
                  </a:lnTo>
                  <a:lnTo>
                    <a:pt x="846891" y="595491"/>
                  </a:lnTo>
                  <a:lnTo>
                    <a:pt x="846984" y="595296"/>
                  </a:lnTo>
                  <a:lnTo>
                    <a:pt x="847100" y="595064"/>
                  </a:lnTo>
                  <a:lnTo>
                    <a:pt x="847193" y="594870"/>
                  </a:lnTo>
                  <a:lnTo>
                    <a:pt x="847274" y="594637"/>
                  </a:lnTo>
                  <a:lnTo>
                    <a:pt x="847356" y="594443"/>
                  </a:lnTo>
                  <a:lnTo>
                    <a:pt x="847448" y="594210"/>
                  </a:lnTo>
                  <a:lnTo>
                    <a:pt x="847565" y="593977"/>
                  </a:lnTo>
                  <a:lnTo>
                    <a:pt x="847658" y="593796"/>
                  </a:lnTo>
                  <a:lnTo>
                    <a:pt x="847739" y="593550"/>
                  </a:lnTo>
                  <a:lnTo>
                    <a:pt x="847820" y="593369"/>
                  </a:lnTo>
                  <a:lnTo>
                    <a:pt x="847902" y="593137"/>
                  </a:lnTo>
                  <a:lnTo>
                    <a:pt x="848029" y="592943"/>
                  </a:lnTo>
                </a:path>
                <a:path w="926465" h="787400">
                  <a:moveTo>
                    <a:pt x="848029" y="592943"/>
                  </a:moveTo>
                  <a:lnTo>
                    <a:pt x="848122" y="592710"/>
                  </a:lnTo>
                  <a:lnTo>
                    <a:pt x="848204" y="592516"/>
                  </a:lnTo>
                  <a:lnTo>
                    <a:pt x="848285" y="592283"/>
                  </a:lnTo>
                  <a:lnTo>
                    <a:pt x="848366" y="592102"/>
                  </a:lnTo>
                  <a:lnTo>
                    <a:pt x="848494" y="591856"/>
                  </a:lnTo>
                  <a:lnTo>
                    <a:pt x="848575" y="591675"/>
                  </a:lnTo>
                  <a:lnTo>
                    <a:pt x="848668" y="591442"/>
                  </a:lnTo>
                  <a:lnTo>
                    <a:pt x="848750" y="591248"/>
                  </a:lnTo>
                  <a:lnTo>
                    <a:pt x="848831" y="591015"/>
                  </a:lnTo>
                  <a:lnTo>
                    <a:pt x="848959" y="590821"/>
                  </a:lnTo>
                  <a:lnTo>
                    <a:pt x="849040" y="590589"/>
                  </a:lnTo>
                  <a:lnTo>
                    <a:pt x="849133" y="590356"/>
                  </a:lnTo>
                  <a:lnTo>
                    <a:pt x="849214" y="590162"/>
                  </a:lnTo>
                  <a:lnTo>
                    <a:pt x="849296" y="589929"/>
                  </a:lnTo>
                  <a:lnTo>
                    <a:pt x="849423" y="589748"/>
                  </a:lnTo>
                  <a:lnTo>
                    <a:pt x="849505" y="589502"/>
                  </a:lnTo>
                  <a:lnTo>
                    <a:pt x="849586" y="589321"/>
                  </a:lnTo>
                  <a:lnTo>
                    <a:pt x="849679" y="589088"/>
                  </a:lnTo>
                  <a:lnTo>
                    <a:pt x="849760" y="588894"/>
                  </a:lnTo>
                  <a:lnTo>
                    <a:pt x="849888" y="588662"/>
                  </a:lnTo>
                  <a:lnTo>
                    <a:pt x="849969" y="588429"/>
                  </a:lnTo>
                  <a:lnTo>
                    <a:pt x="850051" y="588235"/>
                  </a:lnTo>
                  <a:lnTo>
                    <a:pt x="850132" y="588002"/>
                  </a:lnTo>
                  <a:lnTo>
                    <a:pt x="850225" y="587808"/>
                  </a:lnTo>
                  <a:lnTo>
                    <a:pt x="850353" y="587575"/>
                  </a:lnTo>
                  <a:lnTo>
                    <a:pt x="850434" y="587394"/>
                  </a:lnTo>
                  <a:lnTo>
                    <a:pt x="850515" y="587148"/>
                  </a:lnTo>
                  <a:lnTo>
                    <a:pt x="850597" y="586915"/>
                  </a:lnTo>
                  <a:lnTo>
                    <a:pt x="850690" y="586734"/>
                  </a:lnTo>
                  <a:lnTo>
                    <a:pt x="850806" y="586489"/>
                  </a:lnTo>
                  <a:lnTo>
                    <a:pt x="850899" y="586308"/>
                  </a:lnTo>
                  <a:lnTo>
                    <a:pt x="850980" y="586075"/>
                  </a:lnTo>
                  <a:lnTo>
                    <a:pt x="851061" y="585881"/>
                  </a:lnTo>
                  <a:lnTo>
                    <a:pt x="851154" y="585648"/>
                  </a:lnTo>
                  <a:lnTo>
                    <a:pt x="851270" y="585415"/>
                  </a:lnTo>
                  <a:lnTo>
                    <a:pt x="851363" y="585221"/>
                  </a:lnTo>
                  <a:lnTo>
                    <a:pt x="851445" y="584988"/>
                  </a:lnTo>
                  <a:lnTo>
                    <a:pt x="851526" y="584794"/>
                  </a:lnTo>
                  <a:lnTo>
                    <a:pt x="851607" y="584562"/>
                  </a:lnTo>
                  <a:lnTo>
                    <a:pt x="851735" y="584329"/>
                  </a:lnTo>
                  <a:lnTo>
                    <a:pt x="851828" y="584135"/>
                  </a:lnTo>
                  <a:lnTo>
                    <a:pt x="851909" y="583902"/>
                  </a:lnTo>
                  <a:lnTo>
                    <a:pt x="851991" y="583721"/>
                  </a:lnTo>
                  <a:lnTo>
                    <a:pt x="852072" y="583488"/>
                  </a:lnTo>
                  <a:lnTo>
                    <a:pt x="852200" y="583242"/>
                  </a:lnTo>
                  <a:lnTo>
                    <a:pt x="852281" y="583061"/>
                  </a:lnTo>
                  <a:lnTo>
                    <a:pt x="852374" y="582828"/>
                  </a:lnTo>
                  <a:lnTo>
                    <a:pt x="852455" y="582634"/>
                  </a:lnTo>
                  <a:lnTo>
                    <a:pt x="852537" y="582402"/>
                  </a:lnTo>
                  <a:lnTo>
                    <a:pt x="852664" y="582169"/>
                  </a:lnTo>
                  <a:lnTo>
                    <a:pt x="852746" y="581975"/>
                  </a:lnTo>
                  <a:lnTo>
                    <a:pt x="852839" y="581742"/>
                  </a:lnTo>
                  <a:lnTo>
                    <a:pt x="852920" y="581548"/>
                  </a:lnTo>
                  <a:lnTo>
                    <a:pt x="853001" y="581315"/>
                  </a:lnTo>
                  <a:lnTo>
                    <a:pt x="853129" y="581082"/>
                  </a:lnTo>
                  <a:lnTo>
                    <a:pt x="853210" y="580888"/>
                  </a:lnTo>
                  <a:lnTo>
                    <a:pt x="853292" y="580656"/>
                  </a:lnTo>
                  <a:lnTo>
                    <a:pt x="853385" y="580423"/>
                  </a:lnTo>
                  <a:lnTo>
                    <a:pt x="853466" y="580229"/>
                  </a:lnTo>
                  <a:lnTo>
                    <a:pt x="853594" y="579996"/>
                  </a:lnTo>
                  <a:lnTo>
                    <a:pt x="853675" y="579815"/>
                  </a:lnTo>
                  <a:lnTo>
                    <a:pt x="853756" y="579569"/>
                  </a:lnTo>
                  <a:lnTo>
                    <a:pt x="853838" y="579336"/>
                  </a:lnTo>
                  <a:lnTo>
                    <a:pt x="853931" y="579155"/>
                  </a:lnTo>
                  <a:lnTo>
                    <a:pt x="854058" y="578923"/>
                  </a:lnTo>
                  <a:lnTo>
                    <a:pt x="854140" y="578677"/>
                  </a:lnTo>
                  <a:lnTo>
                    <a:pt x="854221" y="578496"/>
                  </a:lnTo>
                  <a:lnTo>
                    <a:pt x="854302" y="578263"/>
                  </a:lnTo>
                  <a:lnTo>
                    <a:pt x="854395" y="578069"/>
                  </a:lnTo>
                  <a:lnTo>
                    <a:pt x="854512" y="577836"/>
                  </a:lnTo>
                  <a:lnTo>
                    <a:pt x="854604" y="577603"/>
                  </a:lnTo>
                  <a:lnTo>
                    <a:pt x="854686" y="577409"/>
                  </a:lnTo>
                  <a:lnTo>
                    <a:pt x="854767" y="577176"/>
                  </a:lnTo>
                  <a:lnTo>
                    <a:pt x="854860" y="576944"/>
                  </a:lnTo>
                  <a:lnTo>
                    <a:pt x="854976" y="576750"/>
                  </a:lnTo>
                  <a:lnTo>
                    <a:pt x="855069" y="576517"/>
                  </a:lnTo>
                  <a:lnTo>
                    <a:pt x="855150" y="576284"/>
                  </a:lnTo>
                  <a:lnTo>
                    <a:pt x="855232" y="576090"/>
                  </a:lnTo>
                  <a:lnTo>
                    <a:pt x="855313" y="575857"/>
                  </a:lnTo>
                  <a:lnTo>
                    <a:pt x="855441" y="575624"/>
                  </a:lnTo>
                  <a:lnTo>
                    <a:pt x="855534" y="575430"/>
                  </a:lnTo>
                  <a:lnTo>
                    <a:pt x="855615" y="575198"/>
                  </a:lnTo>
                  <a:lnTo>
                    <a:pt x="855696" y="574965"/>
                  </a:lnTo>
                  <a:lnTo>
                    <a:pt x="855778" y="574771"/>
                  </a:lnTo>
                  <a:lnTo>
                    <a:pt x="855906" y="574538"/>
                  </a:lnTo>
                  <a:lnTo>
                    <a:pt x="855987" y="574305"/>
                  </a:lnTo>
                  <a:lnTo>
                    <a:pt x="856080" y="574111"/>
                  </a:lnTo>
                  <a:lnTo>
                    <a:pt x="856161" y="573878"/>
                  </a:lnTo>
                  <a:lnTo>
                    <a:pt x="856242" y="573646"/>
                  </a:lnTo>
                  <a:lnTo>
                    <a:pt x="856370" y="573452"/>
                  </a:lnTo>
                  <a:lnTo>
                    <a:pt x="856452" y="573219"/>
                  </a:lnTo>
                  <a:lnTo>
                    <a:pt x="856544" y="572986"/>
                  </a:lnTo>
                  <a:lnTo>
                    <a:pt x="856626" y="572792"/>
                  </a:lnTo>
                  <a:lnTo>
                    <a:pt x="856707" y="572559"/>
                  </a:lnTo>
                  <a:lnTo>
                    <a:pt x="856835" y="572326"/>
                  </a:lnTo>
                  <a:lnTo>
                    <a:pt x="856916" y="572132"/>
                  </a:lnTo>
                  <a:lnTo>
                    <a:pt x="856998" y="571900"/>
                  </a:lnTo>
                  <a:lnTo>
                    <a:pt x="857090" y="571667"/>
                  </a:lnTo>
                  <a:lnTo>
                    <a:pt x="857172" y="571473"/>
                  </a:lnTo>
                  <a:lnTo>
                    <a:pt x="857300" y="571240"/>
                  </a:lnTo>
                  <a:lnTo>
                    <a:pt x="857381" y="571007"/>
                  </a:lnTo>
                  <a:lnTo>
                    <a:pt x="857462" y="570826"/>
                  </a:lnTo>
                  <a:lnTo>
                    <a:pt x="857544" y="570580"/>
                  </a:lnTo>
                  <a:lnTo>
                    <a:pt x="857636" y="570347"/>
                  </a:lnTo>
                  <a:lnTo>
                    <a:pt x="857764" y="570166"/>
                  </a:lnTo>
                  <a:lnTo>
                    <a:pt x="857846" y="569921"/>
                  </a:lnTo>
                  <a:lnTo>
                    <a:pt x="857927" y="569688"/>
                  </a:lnTo>
                  <a:lnTo>
                    <a:pt x="858008" y="569455"/>
                  </a:lnTo>
                  <a:lnTo>
                    <a:pt x="858101" y="569261"/>
                  </a:lnTo>
                  <a:lnTo>
                    <a:pt x="858217" y="569028"/>
                  </a:lnTo>
                  <a:lnTo>
                    <a:pt x="858310" y="568795"/>
                  </a:lnTo>
                  <a:lnTo>
                    <a:pt x="858392" y="568601"/>
                  </a:lnTo>
                  <a:lnTo>
                    <a:pt x="858473" y="568369"/>
                  </a:lnTo>
                  <a:lnTo>
                    <a:pt x="858554" y="568136"/>
                  </a:lnTo>
                  <a:lnTo>
                    <a:pt x="858682" y="567955"/>
                  </a:lnTo>
                  <a:lnTo>
                    <a:pt x="858775" y="567709"/>
                  </a:lnTo>
                  <a:lnTo>
                    <a:pt x="858856" y="567476"/>
                  </a:lnTo>
                  <a:lnTo>
                    <a:pt x="858938" y="567243"/>
                  </a:lnTo>
                  <a:lnTo>
                    <a:pt x="859019" y="567049"/>
                  </a:lnTo>
                  <a:lnTo>
                    <a:pt x="859147" y="566817"/>
                  </a:lnTo>
                  <a:lnTo>
                    <a:pt x="859240" y="566584"/>
                  </a:lnTo>
                  <a:lnTo>
                    <a:pt x="859321" y="566390"/>
                  </a:lnTo>
                  <a:lnTo>
                    <a:pt x="859402" y="566157"/>
                  </a:lnTo>
                  <a:lnTo>
                    <a:pt x="859484" y="565924"/>
                  </a:lnTo>
                  <a:lnTo>
                    <a:pt x="859948" y="564799"/>
                  </a:lnTo>
                  <a:lnTo>
                    <a:pt x="860076" y="564605"/>
                  </a:lnTo>
                  <a:lnTo>
                    <a:pt x="860157" y="564372"/>
                  </a:lnTo>
                  <a:lnTo>
                    <a:pt x="860250" y="564139"/>
                  </a:lnTo>
                  <a:lnTo>
                    <a:pt x="860332" y="563945"/>
                  </a:lnTo>
                  <a:lnTo>
                    <a:pt x="860413" y="563713"/>
                  </a:lnTo>
                  <a:lnTo>
                    <a:pt x="860541" y="563480"/>
                  </a:lnTo>
                  <a:lnTo>
                    <a:pt x="860622" y="563247"/>
                  </a:lnTo>
                  <a:lnTo>
                    <a:pt x="860703" y="563053"/>
                  </a:lnTo>
                  <a:lnTo>
                    <a:pt x="860796" y="562820"/>
                  </a:lnTo>
                  <a:lnTo>
                    <a:pt x="860878" y="562587"/>
                  </a:lnTo>
                  <a:lnTo>
                    <a:pt x="861005" y="562342"/>
                  </a:lnTo>
                  <a:lnTo>
                    <a:pt x="861087" y="562160"/>
                  </a:lnTo>
                  <a:lnTo>
                    <a:pt x="861168" y="561928"/>
                  </a:lnTo>
                  <a:lnTo>
                    <a:pt x="861249" y="561695"/>
                  </a:lnTo>
                  <a:lnTo>
                    <a:pt x="861342" y="561449"/>
                  </a:lnTo>
                  <a:lnTo>
                    <a:pt x="861470" y="561268"/>
                  </a:lnTo>
                  <a:lnTo>
                    <a:pt x="861551" y="561035"/>
                  </a:lnTo>
                  <a:lnTo>
                    <a:pt x="861633" y="560790"/>
                  </a:lnTo>
                  <a:lnTo>
                    <a:pt x="861714" y="560557"/>
                  </a:lnTo>
                  <a:lnTo>
                    <a:pt x="861807" y="560376"/>
                  </a:lnTo>
                  <a:lnTo>
                    <a:pt x="861923" y="560130"/>
                  </a:lnTo>
                  <a:lnTo>
                    <a:pt x="862016" y="559897"/>
                  </a:lnTo>
                  <a:lnTo>
                    <a:pt x="862097" y="559664"/>
                  </a:lnTo>
                  <a:lnTo>
                    <a:pt x="862179" y="559470"/>
                  </a:lnTo>
                  <a:lnTo>
                    <a:pt x="862260" y="559237"/>
                  </a:lnTo>
                  <a:lnTo>
                    <a:pt x="862388" y="559005"/>
                  </a:lnTo>
                  <a:lnTo>
                    <a:pt x="862481" y="558772"/>
                  </a:lnTo>
                  <a:lnTo>
                    <a:pt x="862562" y="558539"/>
                  </a:lnTo>
                  <a:lnTo>
                    <a:pt x="862643" y="558345"/>
                  </a:lnTo>
                  <a:lnTo>
                    <a:pt x="862725" y="558112"/>
                  </a:lnTo>
                  <a:lnTo>
                    <a:pt x="862852" y="557879"/>
                  </a:lnTo>
                  <a:lnTo>
                    <a:pt x="862945" y="557647"/>
                  </a:lnTo>
                  <a:lnTo>
                    <a:pt x="863027" y="557453"/>
                  </a:lnTo>
                  <a:lnTo>
                    <a:pt x="863108" y="557220"/>
                  </a:lnTo>
                  <a:lnTo>
                    <a:pt x="863189" y="556987"/>
                  </a:lnTo>
                  <a:lnTo>
                    <a:pt x="863317" y="556741"/>
                  </a:lnTo>
                  <a:lnTo>
                    <a:pt x="863398" y="556560"/>
                  </a:lnTo>
                  <a:lnTo>
                    <a:pt x="863491" y="556327"/>
                  </a:lnTo>
                  <a:lnTo>
                    <a:pt x="863573" y="556082"/>
                  </a:lnTo>
                  <a:lnTo>
                    <a:pt x="863654" y="555849"/>
                  </a:lnTo>
                  <a:lnTo>
                    <a:pt x="864119" y="554724"/>
                  </a:lnTo>
                  <a:lnTo>
                    <a:pt x="864246" y="554491"/>
                  </a:lnTo>
                  <a:lnTo>
                    <a:pt x="864328" y="554297"/>
                  </a:lnTo>
                  <a:lnTo>
                    <a:pt x="864409" y="554064"/>
                  </a:lnTo>
                  <a:lnTo>
                    <a:pt x="864502" y="553831"/>
                  </a:lnTo>
                  <a:lnTo>
                    <a:pt x="864583" y="553598"/>
                  </a:lnTo>
                  <a:lnTo>
                    <a:pt x="864711" y="553353"/>
                  </a:lnTo>
                  <a:lnTo>
                    <a:pt x="864792" y="553172"/>
                  </a:lnTo>
                  <a:lnTo>
                    <a:pt x="864874" y="552939"/>
                  </a:lnTo>
                  <a:lnTo>
                    <a:pt x="864967" y="552693"/>
                  </a:lnTo>
                  <a:lnTo>
                    <a:pt x="865048" y="552460"/>
                  </a:lnTo>
                  <a:lnTo>
                    <a:pt x="865176" y="552227"/>
                  </a:lnTo>
                  <a:lnTo>
                    <a:pt x="865257" y="552033"/>
                  </a:lnTo>
                  <a:lnTo>
                    <a:pt x="865338" y="551801"/>
                  </a:lnTo>
                  <a:lnTo>
                    <a:pt x="865420" y="551568"/>
                  </a:lnTo>
                  <a:lnTo>
                    <a:pt x="865513" y="551335"/>
                  </a:lnTo>
                  <a:lnTo>
                    <a:pt x="865629" y="551102"/>
                  </a:lnTo>
                  <a:lnTo>
                    <a:pt x="865722" y="550908"/>
                  </a:lnTo>
                  <a:lnTo>
                    <a:pt x="865803" y="550675"/>
                  </a:lnTo>
                  <a:lnTo>
                    <a:pt x="865884" y="550443"/>
                  </a:lnTo>
                  <a:lnTo>
                    <a:pt x="865966" y="550210"/>
                  </a:lnTo>
                  <a:lnTo>
                    <a:pt x="866094" y="549964"/>
                  </a:lnTo>
                  <a:lnTo>
                    <a:pt x="866186" y="549731"/>
                  </a:lnTo>
                  <a:lnTo>
                    <a:pt x="866268" y="549550"/>
                  </a:lnTo>
                  <a:lnTo>
                    <a:pt x="866349" y="549304"/>
                  </a:lnTo>
                  <a:lnTo>
                    <a:pt x="866430" y="549072"/>
                  </a:lnTo>
                </a:path>
                <a:path w="926465" h="787400">
                  <a:moveTo>
                    <a:pt x="866430" y="549072"/>
                  </a:moveTo>
                  <a:lnTo>
                    <a:pt x="866558" y="548839"/>
                  </a:lnTo>
                  <a:lnTo>
                    <a:pt x="866651" y="548606"/>
                  </a:lnTo>
                  <a:lnTo>
                    <a:pt x="866732" y="548412"/>
                  </a:lnTo>
                  <a:lnTo>
                    <a:pt x="866814" y="548179"/>
                  </a:lnTo>
                  <a:lnTo>
                    <a:pt x="866895" y="547946"/>
                  </a:lnTo>
                  <a:lnTo>
                    <a:pt x="867023" y="547714"/>
                  </a:lnTo>
                  <a:lnTo>
                    <a:pt x="867104" y="547468"/>
                  </a:lnTo>
                  <a:lnTo>
                    <a:pt x="867197" y="547235"/>
                  </a:lnTo>
                  <a:lnTo>
                    <a:pt x="867278" y="547054"/>
                  </a:lnTo>
                  <a:lnTo>
                    <a:pt x="867360" y="546808"/>
                  </a:lnTo>
                  <a:lnTo>
                    <a:pt x="867488" y="546575"/>
                  </a:lnTo>
                  <a:lnTo>
                    <a:pt x="867569" y="546343"/>
                  </a:lnTo>
                  <a:lnTo>
                    <a:pt x="867662" y="546110"/>
                  </a:lnTo>
                  <a:lnTo>
                    <a:pt x="867743" y="545877"/>
                  </a:lnTo>
                  <a:lnTo>
                    <a:pt x="867824" y="545631"/>
                  </a:lnTo>
                  <a:lnTo>
                    <a:pt x="867952" y="545450"/>
                  </a:lnTo>
                  <a:lnTo>
                    <a:pt x="868034" y="545217"/>
                  </a:lnTo>
                  <a:lnTo>
                    <a:pt x="868115" y="544985"/>
                  </a:lnTo>
                  <a:lnTo>
                    <a:pt x="868208" y="544739"/>
                  </a:lnTo>
                  <a:lnTo>
                    <a:pt x="868289" y="544506"/>
                  </a:lnTo>
                  <a:lnTo>
                    <a:pt x="868417" y="544273"/>
                  </a:lnTo>
                  <a:lnTo>
                    <a:pt x="868498" y="544079"/>
                  </a:lnTo>
                  <a:lnTo>
                    <a:pt x="868580" y="543846"/>
                  </a:lnTo>
                  <a:lnTo>
                    <a:pt x="868672" y="543614"/>
                  </a:lnTo>
                  <a:lnTo>
                    <a:pt x="868754" y="543381"/>
                  </a:lnTo>
                  <a:lnTo>
                    <a:pt x="868882" y="543148"/>
                  </a:lnTo>
                  <a:lnTo>
                    <a:pt x="868963" y="542902"/>
                  </a:lnTo>
                  <a:lnTo>
                    <a:pt x="869044" y="542669"/>
                  </a:lnTo>
                  <a:lnTo>
                    <a:pt x="869126" y="542488"/>
                  </a:lnTo>
                  <a:lnTo>
                    <a:pt x="869218" y="542243"/>
                  </a:lnTo>
                  <a:lnTo>
                    <a:pt x="869672" y="541066"/>
                  </a:lnTo>
                  <a:lnTo>
                    <a:pt x="869799" y="540833"/>
                  </a:lnTo>
                  <a:lnTo>
                    <a:pt x="869892" y="540652"/>
                  </a:lnTo>
                  <a:lnTo>
                    <a:pt x="869974" y="540419"/>
                  </a:lnTo>
                  <a:lnTo>
                    <a:pt x="870055" y="540173"/>
                  </a:lnTo>
                  <a:lnTo>
                    <a:pt x="870136" y="539940"/>
                  </a:lnTo>
                  <a:lnTo>
                    <a:pt x="870264" y="539708"/>
                  </a:lnTo>
                  <a:lnTo>
                    <a:pt x="870357" y="539475"/>
                  </a:lnTo>
                  <a:lnTo>
                    <a:pt x="870438" y="539242"/>
                  </a:lnTo>
                  <a:lnTo>
                    <a:pt x="870520" y="538996"/>
                  </a:lnTo>
                  <a:lnTo>
                    <a:pt x="870601" y="538815"/>
                  </a:lnTo>
                  <a:lnTo>
                    <a:pt x="870729" y="538582"/>
                  </a:lnTo>
                  <a:lnTo>
                    <a:pt x="870810" y="538337"/>
                  </a:lnTo>
                  <a:lnTo>
                    <a:pt x="870903" y="538104"/>
                  </a:lnTo>
                  <a:lnTo>
                    <a:pt x="870984" y="537871"/>
                  </a:lnTo>
                  <a:lnTo>
                    <a:pt x="871066" y="537638"/>
                  </a:lnTo>
                  <a:lnTo>
                    <a:pt x="871193" y="537405"/>
                  </a:lnTo>
                  <a:lnTo>
                    <a:pt x="871275" y="537160"/>
                  </a:lnTo>
                  <a:lnTo>
                    <a:pt x="871368" y="536927"/>
                  </a:lnTo>
                  <a:lnTo>
                    <a:pt x="871449" y="536746"/>
                  </a:lnTo>
                  <a:lnTo>
                    <a:pt x="871530" y="536500"/>
                  </a:lnTo>
                  <a:lnTo>
                    <a:pt x="871658" y="536267"/>
                  </a:lnTo>
                  <a:lnTo>
                    <a:pt x="871739" y="536035"/>
                  </a:lnTo>
                  <a:lnTo>
                    <a:pt x="871821" y="535802"/>
                  </a:lnTo>
                  <a:lnTo>
                    <a:pt x="871914" y="535569"/>
                  </a:lnTo>
                  <a:lnTo>
                    <a:pt x="871995" y="535323"/>
                  </a:lnTo>
                  <a:lnTo>
                    <a:pt x="872123" y="535090"/>
                  </a:lnTo>
                  <a:lnTo>
                    <a:pt x="872204" y="534858"/>
                  </a:lnTo>
                  <a:lnTo>
                    <a:pt x="872285" y="534676"/>
                  </a:lnTo>
                  <a:lnTo>
                    <a:pt x="872378" y="534431"/>
                  </a:lnTo>
                  <a:lnTo>
                    <a:pt x="872460" y="534198"/>
                  </a:lnTo>
                  <a:lnTo>
                    <a:pt x="872587" y="533965"/>
                  </a:lnTo>
                  <a:lnTo>
                    <a:pt x="872669" y="533732"/>
                  </a:lnTo>
                  <a:lnTo>
                    <a:pt x="872750" y="533500"/>
                  </a:lnTo>
                  <a:lnTo>
                    <a:pt x="872831" y="533254"/>
                  </a:lnTo>
                  <a:lnTo>
                    <a:pt x="872924" y="533021"/>
                  </a:lnTo>
                  <a:lnTo>
                    <a:pt x="873040" y="532788"/>
                  </a:lnTo>
                  <a:lnTo>
                    <a:pt x="873133" y="532555"/>
                  </a:lnTo>
                  <a:lnTo>
                    <a:pt x="873215" y="532323"/>
                  </a:lnTo>
                  <a:lnTo>
                    <a:pt x="873296" y="532129"/>
                  </a:lnTo>
                  <a:lnTo>
                    <a:pt x="873377" y="531896"/>
                  </a:lnTo>
                  <a:lnTo>
                    <a:pt x="873842" y="530719"/>
                  </a:lnTo>
                  <a:lnTo>
                    <a:pt x="873970" y="530486"/>
                  </a:lnTo>
                  <a:lnTo>
                    <a:pt x="874063" y="530240"/>
                  </a:lnTo>
                  <a:lnTo>
                    <a:pt x="874144" y="530007"/>
                  </a:lnTo>
                  <a:lnTo>
                    <a:pt x="874225" y="529775"/>
                  </a:lnTo>
                  <a:lnTo>
                    <a:pt x="874307" y="529542"/>
                  </a:lnTo>
                  <a:lnTo>
                    <a:pt x="874434" y="529309"/>
                  </a:lnTo>
                  <a:lnTo>
                    <a:pt x="874516" y="529063"/>
                  </a:lnTo>
                  <a:lnTo>
                    <a:pt x="874609" y="528882"/>
                  </a:lnTo>
                  <a:lnTo>
                    <a:pt x="874690" y="528649"/>
                  </a:lnTo>
                  <a:lnTo>
                    <a:pt x="874771" y="528404"/>
                  </a:lnTo>
                  <a:lnTo>
                    <a:pt x="874899" y="528171"/>
                  </a:lnTo>
                  <a:lnTo>
                    <a:pt x="874980" y="527938"/>
                  </a:lnTo>
                  <a:lnTo>
                    <a:pt x="875073" y="527705"/>
                  </a:lnTo>
                  <a:lnTo>
                    <a:pt x="875155" y="527472"/>
                  </a:lnTo>
                  <a:lnTo>
                    <a:pt x="875236" y="527240"/>
                  </a:lnTo>
                  <a:lnTo>
                    <a:pt x="875364" y="526994"/>
                  </a:lnTo>
                  <a:lnTo>
                    <a:pt x="875445" y="526761"/>
                  </a:lnTo>
                  <a:lnTo>
                    <a:pt x="875526" y="526528"/>
                  </a:lnTo>
                  <a:lnTo>
                    <a:pt x="875619" y="526295"/>
                  </a:lnTo>
                  <a:lnTo>
                    <a:pt x="875701" y="526063"/>
                  </a:lnTo>
                  <a:lnTo>
                    <a:pt x="875828" y="525817"/>
                  </a:lnTo>
                  <a:lnTo>
                    <a:pt x="875910" y="525584"/>
                  </a:lnTo>
                  <a:lnTo>
                    <a:pt x="875991" y="525351"/>
                  </a:lnTo>
                  <a:lnTo>
                    <a:pt x="876084" y="525119"/>
                  </a:lnTo>
                  <a:lnTo>
                    <a:pt x="876165" y="524925"/>
                  </a:lnTo>
                  <a:lnTo>
                    <a:pt x="876293" y="524692"/>
                  </a:lnTo>
                  <a:lnTo>
                    <a:pt x="876374" y="524459"/>
                  </a:lnTo>
                  <a:lnTo>
                    <a:pt x="876456" y="524226"/>
                  </a:lnTo>
                  <a:lnTo>
                    <a:pt x="876537" y="523980"/>
                  </a:lnTo>
                  <a:lnTo>
                    <a:pt x="876630" y="523748"/>
                  </a:lnTo>
                  <a:lnTo>
                    <a:pt x="876746" y="523515"/>
                  </a:lnTo>
                  <a:lnTo>
                    <a:pt x="876839" y="523282"/>
                  </a:lnTo>
                  <a:lnTo>
                    <a:pt x="876920" y="523049"/>
                  </a:lnTo>
                  <a:lnTo>
                    <a:pt x="877002" y="522803"/>
                  </a:lnTo>
                  <a:lnTo>
                    <a:pt x="877083" y="522571"/>
                  </a:lnTo>
                  <a:lnTo>
                    <a:pt x="877211" y="522338"/>
                  </a:lnTo>
                  <a:lnTo>
                    <a:pt x="877304" y="522105"/>
                  </a:lnTo>
                  <a:lnTo>
                    <a:pt x="877385" y="521872"/>
                  </a:lnTo>
                  <a:lnTo>
                    <a:pt x="877466" y="521626"/>
                  </a:lnTo>
                  <a:lnTo>
                    <a:pt x="877548" y="521394"/>
                  </a:lnTo>
                  <a:lnTo>
                    <a:pt x="877676" y="521161"/>
                  </a:lnTo>
                  <a:lnTo>
                    <a:pt x="877757" y="520928"/>
                  </a:lnTo>
                  <a:lnTo>
                    <a:pt x="877850" y="520695"/>
                  </a:lnTo>
                  <a:lnTo>
                    <a:pt x="877931" y="520449"/>
                  </a:lnTo>
                  <a:lnTo>
                    <a:pt x="878012" y="520217"/>
                  </a:lnTo>
                  <a:lnTo>
                    <a:pt x="878140" y="519984"/>
                  </a:lnTo>
                  <a:lnTo>
                    <a:pt x="878222" y="519751"/>
                  </a:lnTo>
                  <a:lnTo>
                    <a:pt x="878314" y="519518"/>
                  </a:lnTo>
                  <a:lnTo>
                    <a:pt x="878396" y="519273"/>
                  </a:lnTo>
                  <a:lnTo>
                    <a:pt x="878477" y="519040"/>
                  </a:lnTo>
                  <a:lnTo>
                    <a:pt x="878605" y="518807"/>
                  </a:lnTo>
                  <a:lnTo>
                    <a:pt x="878686" y="518574"/>
                  </a:lnTo>
                  <a:lnTo>
                    <a:pt x="878779" y="518341"/>
                  </a:lnTo>
                  <a:lnTo>
                    <a:pt x="878860" y="518096"/>
                  </a:lnTo>
                  <a:lnTo>
                    <a:pt x="878942" y="517914"/>
                  </a:lnTo>
                  <a:lnTo>
                    <a:pt x="879070" y="517682"/>
                  </a:lnTo>
                  <a:lnTo>
                    <a:pt x="879151" y="517449"/>
                  </a:lnTo>
                  <a:lnTo>
                    <a:pt x="879232" y="517203"/>
                  </a:lnTo>
                  <a:lnTo>
                    <a:pt x="879325" y="516970"/>
                  </a:lnTo>
                  <a:lnTo>
                    <a:pt x="879406" y="516738"/>
                  </a:lnTo>
                  <a:lnTo>
                    <a:pt x="879534" y="516505"/>
                  </a:lnTo>
                  <a:lnTo>
                    <a:pt x="879616" y="516272"/>
                  </a:lnTo>
                  <a:lnTo>
                    <a:pt x="879697" y="516026"/>
                  </a:lnTo>
                  <a:lnTo>
                    <a:pt x="879790" y="515793"/>
                  </a:lnTo>
                  <a:lnTo>
                    <a:pt x="879871" y="515561"/>
                  </a:lnTo>
                  <a:lnTo>
                    <a:pt x="879999" y="515328"/>
                  </a:lnTo>
                  <a:lnTo>
                    <a:pt x="880080" y="515095"/>
                  </a:lnTo>
                  <a:lnTo>
                    <a:pt x="880162" y="514849"/>
                  </a:lnTo>
                  <a:lnTo>
                    <a:pt x="880243" y="514616"/>
                  </a:lnTo>
                  <a:lnTo>
                    <a:pt x="880336" y="514384"/>
                  </a:lnTo>
                  <a:lnTo>
                    <a:pt x="880452" y="514151"/>
                  </a:lnTo>
                  <a:lnTo>
                    <a:pt x="880545" y="513918"/>
                  </a:lnTo>
                  <a:lnTo>
                    <a:pt x="880626" y="513672"/>
                  </a:lnTo>
                  <a:lnTo>
                    <a:pt x="880708" y="513439"/>
                  </a:lnTo>
                  <a:lnTo>
                    <a:pt x="880789" y="513207"/>
                  </a:lnTo>
                  <a:lnTo>
                    <a:pt x="880917" y="512974"/>
                  </a:lnTo>
                  <a:lnTo>
                    <a:pt x="881010" y="512741"/>
                  </a:lnTo>
                  <a:lnTo>
                    <a:pt x="881091" y="512495"/>
                  </a:lnTo>
                  <a:lnTo>
                    <a:pt x="881172" y="512262"/>
                  </a:lnTo>
                  <a:lnTo>
                    <a:pt x="881254" y="512030"/>
                  </a:lnTo>
                  <a:lnTo>
                    <a:pt x="881381" y="511797"/>
                  </a:lnTo>
                  <a:lnTo>
                    <a:pt x="881463" y="511564"/>
                  </a:lnTo>
                  <a:lnTo>
                    <a:pt x="881556" y="511318"/>
                  </a:lnTo>
                  <a:lnTo>
                    <a:pt x="881637" y="511086"/>
                  </a:lnTo>
                  <a:lnTo>
                    <a:pt x="881718" y="510853"/>
                  </a:lnTo>
                  <a:lnTo>
                    <a:pt x="881846" y="510620"/>
                  </a:lnTo>
                  <a:lnTo>
                    <a:pt x="881927" y="510387"/>
                  </a:lnTo>
                  <a:lnTo>
                    <a:pt x="882020" y="510103"/>
                  </a:lnTo>
                  <a:lnTo>
                    <a:pt x="882102" y="509870"/>
                  </a:lnTo>
                  <a:lnTo>
                    <a:pt x="882183" y="509624"/>
                  </a:lnTo>
                  <a:lnTo>
                    <a:pt x="882311" y="509391"/>
                  </a:lnTo>
                  <a:lnTo>
                    <a:pt x="882392" y="509158"/>
                  </a:lnTo>
                  <a:lnTo>
                    <a:pt x="882485" y="508926"/>
                  </a:lnTo>
                  <a:lnTo>
                    <a:pt x="882566" y="508693"/>
                  </a:lnTo>
                  <a:lnTo>
                    <a:pt x="882648" y="508447"/>
                  </a:lnTo>
                  <a:lnTo>
                    <a:pt x="882775" y="508214"/>
                  </a:lnTo>
                  <a:lnTo>
                    <a:pt x="882857" y="507981"/>
                  </a:lnTo>
                  <a:lnTo>
                    <a:pt x="882938" y="507749"/>
                  </a:lnTo>
                  <a:lnTo>
                    <a:pt x="883031" y="507516"/>
                  </a:lnTo>
                  <a:lnTo>
                    <a:pt x="883112" y="507270"/>
                  </a:lnTo>
                  <a:lnTo>
                    <a:pt x="883240" y="507037"/>
                  </a:lnTo>
                  <a:lnTo>
                    <a:pt x="883321" y="506804"/>
                  </a:lnTo>
                  <a:lnTo>
                    <a:pt x="883403" y="506572"/>
                  </a:lnTo>
                  <a:lnTo>
                    <a:pt x="883496" y="506339"/>
                  </a:lnTo>
                  <a:lnTo>
                    <a:pt x="883577" y="506093"/>
                  </a:lnTo>
                  <a:lnTo>
                    <a:pt x="883705" y="505860"/>
                  </a:lnTo>
                  <a:lnTo>
                    <a:pt x="883786" y="505628"/>
                  </a:lnTo>
                  <a:lnTo>
                    <a:pt x="883867" y="505395"/>
                  </a:lnTo>
                  <a:lnTo>
                    <a:pt x="883949" y="505162"/>
                  </a:lnTo>
                  <a:lnTo>
                    <a:pt x="884042" y="504916"/>
                  </a:lnTo>
                  <a:lnTo>
                    <a:pt x="884169" y="504683"/>
                  </a:lnTo>
                  <a:lnTo>
                    <a:pt x="884251" y="504451"/>
                  </a:lnTo>
                  <a:lnTo>
                    <a:pt x="884332" y="504218"/>
                  </a:lnTo>
                  <a:lnTo>
                    <a:pt x="884413" y="503985"/>
                  </a:lnTo>
                  <a:lnTo>
                    <a:pt x="884541" y="503739"/>
                  </a:lnTo>
                  <a:lnTo>
                    <a:pt x="884622" y="503506"/>
                  </a:lnTo>
                  <a:lnTo>
                    <a:pt x="884715" y="503274"/>
                  </a:lnTo>
                  <a:lnTo>
                    <a:pt x="884797" y="503041"/>
                  </a:lnTo>
                  <a:lnTo>
                    <a:pt x="884878" y="502808"/>
                  </a:lnTo>
                </a:path>
                <a:path w="926465" h="787400">
                  <a:moveTo>
                    <a:pt x="884878" y="502808"/>
                  </a:moveTo>
                  <a:lnTo>
                    <a:pt x="885006" y="502523"/>
                  </a:lnTo>
                  <a:lnTo>
                    <a:pt x="885087" y="502291"/>
                  </a:lnTo>
                  <a:lnTo>
                    <a:pt x="885168" y="502045"/>
                  </a:lnTo>
                  <a:lnTo>
                    <a:pt x="885261" y="501812"/>
                  </a:lnTo>
                  <a:lnTo>
                    <a:pt x="885343" y="501579"/>
                  </a:lnTo>
                  <a:lnTo>
                    <a:pt x="885470" y="501346"/>
                  </a:lnTo>
                  <a:lnTo>
                    <a:pt x="885552" y="501114"/>
                  </a:lnTo>
                  <a:lnTo>
                    <a:pt x="885633" y="500868"/>
                  </a:lnTo>
                  <a:lnTo>
                    <a:pt x="885726" y="500635"/>
                  </a:lnTo>
                  <a:lnTo>
                    <a:pt x="885807" y="500402"/>
                  </a:lnTo>
                  <a:lnTo>
                    <a:pt x="885935" y="500170"/>
                  </a:lnTo>
                  <a:lnTo>
                    <a:pt x="886016" y="499937"/>
                  </a:lnTo>
                  <a:lnTo>
                    <a:pt x="886098" y="499691"/>
                  </a:lnTo>
                  <a:lnTo>
                    <a:pt x="886191" y="499458"/>
                  </a:lnTo>
                  <a:lnTo>
                    <a:pt x="886272" y="499225"/>
                  </a:lnTo>
                  <a:lnTo>
                    <a:pt x="886400" y="498993"/>
                  </a:lnTo>
                  <a:lnTo>
                    <a:pt x="886481" y="498760"/>
                  </a:lnTo>
                  <a:lnTo>
                    <a:pt x="886562" y="498527"/>
                  </a:lnTo>
                  <a:lnTo>
                    <a:pt x="886644" y="498242"/>
                  </a:lnTo>
                  <a:lnTo>
                    <a:pt x="886737" y="497997"/>
                  </a:lnTo>
                  <a:lnTo>
                    <a:pt x="886864" y="497764"/>
                  </a:lnTo>
                  <a:lnTo>
                    <a:pt x="886946" y="497531"/>
                  </a:lnTo>
                  <a:lnTo>
                    <a:pt x="887027" y="497298"/>
                  </a:lnTo>
                  <a:lnTo>
                    <a:pt x="887108" y="497065"/>
                  </a:lnTo>
                  <a:lnTo>
                    <a:pt x="887201" y="496820"/>
                  </a:lnTo>
                  <a:lnTo>
                    <a:pt x="887318" y="496587"/>
                  </a:lnTo>
                  <a:lnTo>
                    <a:pt x="887410" y="496354"/>
                  </a:lnTo>
                  <a:lnTo>
                    <a:pt x="887492" y="496121"/>
                  </a:lnTo>
                  <a:lnTo>
                    <a:pt x="887573" y="495888"/>
                  </a:lnTo>
                  <a:lnTo>
                    <a:pt x="887654" y="495656"/>
                  </a:lnTo>
                  <a:lnTo>
                    <a:pt x="887782" y="495410"/>
                  </a:lnTo>
                  <a:lnTo>
                    <a:pt x="887875" y="495177"/>
                  </a:lnTo>
                  <a:lnTo>
                    <a:pt x="887956" y="494893"/>
                  </a:lnTo>
                  <a:lnTo>
                    <a:pt x="888038" y="494660"/>
                  </a:lnTo>
                  <a:lnTo>
                    <a:pt x="888119" y="494427"/>
                  </a:lnTo>
                  <a:lnTo>
                    <a:pt x="888247" y="494194"/>
                  </a:lnTo>
                  <a:lnTo>
                    <a:pt x="888328" y="493948"/>
                  </a:lnTo>
                  <a:lnTo>
                    <a:pt x="888421" y="493716"/>
                  </a:lnTo>
                  <a:lnTo>
                    <a:pt x="888502" y="493483"/>
                  </a:lnTo>
                  <a:lnTo>
                    <a:pt x="888584" y="493250"/>
                  </a:lnTo>
                  <a:lnTo>
                    <a:pt x="888712" y="493017"/>
                  </a:lnTo>
                  <a:lnTo>
                    <a:pt x="888793" y="492784"/>
                  </a:lnTo>
                  <a:lnTo>
                    <a:pt x="888874" y="492539"/>
                  </a:lnTo>
                  <a:lnTo>
                    <a:pt x="888967" y="492306"/>
                  </a:lnTo>
                  <a:lnTo>
                    <a:pt x="889048" y="492073"/>
                  </a:lnTo>
                  <a:lnTo>
                    <a:pt x="889176" y="491789"/>
                  </a:lnTo>
                  <a:lnTo>
                    <a:pt x="889258" y="491556"/>
                  </a:lnTo>
                  <a:lnTo>
                    <a:pt x="889339" y="491323"/>
                  </a:lnTo>
                  <a:lnTo>
                    <a:pt x="889432" y="491077"/>
                  </a:lnTo>
                  <a:lnTo>
                    <a:pt x="889513" y="490844"/>
                  </a:lnTo>
                  <a:lnTo>
                    <a:pt x="889641" y="490612"/>
                  </a:lnTo>
                  <a:lnTo>
                    <a:pt x="889722" y="490379"/>
                  </a:lnTo>
                  <a:lnTo>
                    <a:pt x="889804" y="490146"/>
                  </a:lnTo>
                  <a:lnTo>
                    <a:pt x="889896" y="489913"/>
                  </a:lnTo>
                  <a:lnTo>
                    <a:pt x="889978" y="489667"/>
                  </a:lnTo>
                  <a:lnTo>
                    <a:pt x="890106" y="489435"/>
                  </a:lnTo>
                  <a:lnTo>
                    <a:pt x="890187" y="489150"/>
                  </a:lnTo>
                  <a:lnTo>
                    <a:pt x="890268" y="488917"/>
                  </a:lnTo>
                  <a:lnTo>
                    <a:pt x="890350" y="488684"/>
                  </a:lnTo>
                  <a:lnTo>
                    <a:pt x="890442" y="488452"/>
                  </a:lnTo>
                  <a:lnTo>
                    <a:pt x="890570" y="488206"/>
                  </a:lnTo>
                  <a:lnTo>
                    <a:pt x="890652" y="487973"/>
                  </a:lnTo>
                  <a:lnTo>
                    <a:pt x="890733" y="487740"/>
                  </a:lnTo>
                  <a:lnTo>
                    <a:pt x="890814" y="487507"/>
                  </a:lnTo>
                  <a:lnTo>
                    <a:pt x="890907" y="487275"/>
                  </a:lnTo>
                  <a:lnTo>
                    <a:pt x="891023" y="487042"/>
                  </a:lnTo>
                  <a:lnTo>
                    <a:pt x="891116" y="486757"/>
                  </a:lnTo>
                  <a:lnTo>
                    <a:pt x="891198" y="486512"/>
                  </a:lnTo>
                  <a:lnTo>
                    <a:pt x="891279" y="486279"/>
                  </a:lnTo>
                  <a:lnTo>
                    <a:pt x="891360" y="486046"/>
                  </a:lnTo>
                  <a:lnTo>
                    <a:pt x="891488" y="485813"/>
                  </a:lnTo>
                  <a:lnTo>
                    <a:pt x="891581" y="485580"/>
                  </a:lnTo>
                  <a:lnTo>
                    <a:pt x="891662" y="485335"/>
                  </a:lnTo>
                  <a:lnTo>
                    <a:pt x="891744" y="485102"/>
                  </a:lnTo>
                  <a:lnTo>
                    <a:pt x="891825" y="484869"/>
                  </a:lnTo>
                  <a:lnTo>
                    <a:pt x="891953" y="484584"/>
                  </a:lnTo>
                  <a:lnTo>
                    <a:pt x="892034" y="484352"/>
                  </a:lnTo>
                  <a:lnTo>
                    <a:pt x="892127" y="484119"/>
                  </a:lnTo>
                  <a:lnTo>
                    <a:pt x="892208" y="483886"/>
                  </a:lnTo>
                  <a:lnTo>
                    <a:pt x="892290" y="483640"/>
                  </a:lnTo>
                  <a:lnTo>
                    <a:pt x="892417" y="483408"/>
                  </a:lnTo>
                  <a:lnTo>
                    <a:pt x="892499" y="483175"/>
                  </a:lnTo>
                  <a:lnTo>
                    <a:pt x="892580" y="482942"/>
                  </a:lnTo>
                  <a:lnTo>
                    <a:pt x="892673" y="482709"/>
                  </a:lnTo>
                  <a:lnTo>
                    <a:pt x="892754" y="482425"/>
                  </a:lnTo>
                  <a:lnTo>
                    <a:pt x="892882" y="482192"/>
                  </a:lnTo>
                  <a:lnTo>
                    <a:pt x="892963" y="481946"/>
                  </a:lnTo>
                  <a:lnTo>
                    <a:pt x="893045" y="481713"/>
                  </a:lnTo>
                  <a:lnTo>
                    <a:pt x="893138" y="481480"/>
                  </a:lnTo>
                  <a:lnTo>
                    <a:pt x="893219" y="481248"/>
                  </a:lnTo>
                  <a:lnTo>
                    <a:pt x="893347" y="481015"/>
                  </a:lnTo>
                  <a:lnTo>
                    <a:pt x="893428" y="480769"/>
                  </a:lnTo>
                  <a:lnTo>
                    <a:pt x="893509" y="480497"/>
                  </a:lnTo>
                  <a:lnTo>
                    <a:pt x="893602" y="480252"/>
                  </a:lnTo>
                  <a:lnTo>
                    <a:pt x="893684" y="480019"/>
                  </a:lnTo>
                  <a:lnTo>
                    <a:pt x="893811" y="479786"/>
                  </a:lnTo>
                  <a:lnTo>
                    <a:pt x="893893" y="479553"/>
                  </a:lnTo>
                  <a:lnTo>
                    <a:pt x="893974" y="479320"/>
                  </a:lnTo>
                  <a:lnTo>
                    <a:pt x="894055" y="479075"/>
                  </a:lnTo>
                  <a:lnTo>
                    <a:pt x="894148" y="478842"/>
                  </a:lnTo>
                  <a:lnTo>
                    <a:pt x="894276" y="478557"/>
                  </a:lnTo>
                  <a:lnTo>
                    <a:pt x="894357" y="478325"/>
                  </a:lnTo>
                  <a:lnTo>
                    <a:pt x="894439" y="478092"/>
                  </a:lnTo>
                  <a:lnTo>
                    <a:pt x="894520" y="477859"/>
                  </a:lnTo>
                  <a:lnTo>
                    <a:pt x="894613" y="477626"/>
                  </a:lnTo>
                  <a:lnTo>
                    <a:pt x="894729" y="477380"/>
                  </a:lnTo>
                  <a:lnTo>
                    <a:pt x="894822" y="477148"/>
                  </a:lnTo>
                  <a:lnTo>
                    <a:pt x="894903" y="476915"/>
                  </a:lnTo>
                  <a:lnTo>
                    <a:pt x="894985" y="476630"/>
                  </a:lnTo>
                  <a:lnTo>
                    <a:pt x="895066" y="476397"/>
                  </a:lnTo>
                  <a:lnTo>
                    <a:pt x="895194" y="476165"/>
                  </a:lnTo>
                  <a:lnTo>
                    <a:pt x="895287" y="475932"/>
                  </a:lnTo>
                  <a:lnTo>
                    <a:pt x="895368" y="475686"/>
                  </a:lnTo>
                  <a:lnTo>
                    <a:pt x="895449" y="475453"/>
                  </a:lnTo>
                  <a:lnTo>
                    <a:pt x="895531" y="475221"/>
                  </a:lnTo>
                  <a:lnTo>
                    <a:pt x="895658" y="474936"/>
                  </a:lnTo>
                  <a:lnTo>
                    <a:pt x="895740" y="474703"/>
                  </a:lnTo>
                  <a:lnTo>
                    <a:pt x="895833" y="474470"/>
                  </a:lnTo>
                  <a:lnTo>
                    <a:pt x="895914" y="474238"/>
                  </a:lnTo>
                  <a:lnTo>
                    <a:pt x="895995" y="473992"/>
                  </a:lnTo>
                  <a:lnTo>
                    <a:pt x="896123" y="473759"/>
                  </a:lnTo>
                  <a:lnTo>
                    <a:pt x="896204" y="473526"/>
                  </a:lnTo>
                  <a:lnTo>
                    <a:pt x="896286" y="473242"/>
                  </a:lnTo>
                  <a:lnTo>
                    <a:pt x="896379" y="473009"/>
                  </a:lnTo>
                  <a:lnTo>
                    <a:pt x="896460" y="472776"/>
                  </a:lnTo>
                  <a:lnTo>
                    <a:pt x="896588" y="472543"/>
                  </a:lnTo>
                  <a:lnTo>
                    <a:pt x="896669" y="472298"/>
                  </a:lnTo>
                  <a:lnTo>
                    <a:pt x="896750" y="472065"/>
                  </a:lnTo>
                  <a:lnTo>
                    <a:pt x="896843" y="471832"/>
                  </a:lnTo>
                  <a:lnTo>
                    <a:pt x="896925" y="471547"/>
                  </a:lnTo>
                  <a:lnTo>
                    <a:pt x="897052" y="471315"/>
                  </a:lnTo>
                  <a:lnTo>
                    <a:pt x="897134" y="471082"/>
                  </a:lnTo>
                  <a:lnTo>
                    <a:pt x="897215" y="470849"/>
                  </a:lnTo>
                  <a:lnTo>
                    <a:pt x="897308" y="470603"/>
                  </a:lnTo>
                  <a:lnTo>
                    <a:pt x="897389" y="470370"/>
                  </a:lnTo>
                  <a:lnTo>
                    <a:pt x="897517" y="470138"/>
                  </a:lnTo>
                  <a:lnTo>
                    <a:pt x="897598" y="469853"/>
                  </a:lnTo>
                  <a:lnTo>
                    <a:pt x="897680" y="469620"/>
                  </a:lnTo>
                  <a:lnTo>
                    <a:pt x="897761" y="469387"/>
                  </a:lnTo>
                  <a:lnTo>
                    <a:pt x="897854" y="469155"/>
                  </a:lnTo>
                  <a:lnTo>
                    <a:pt x="897982" y="468909"/>
                  </a:lnTo>
                  <a:lnTo>
                    <a:pt x="898063" y="468676"/>
                  </a:lnTo>
                  <a:lnTo>
                    <a:pt x="898144" y="468392"/>
                  </a:lnTo>
                  <a:lnTo>
                    <a:pt x="898226" y="468159"/>
                  </a:lnTo>
                  <a:lnTo>
                    <a:pt x="898319" y="467926"/>
                  </a:lnTo>
                  <a:lnTo>
                    <a:pt x="898435" y="467693"/>
                  </a:lnTo>
                  <a:lnTo>
                    <a:pt x="898528" y="467460"/>
                  </a:lnTo>
                  <a:lnTo>
                    <a:pt x="898609" y="467215"/>
                  </a:lnTo>
                  <a:lnTo>
                    <a:pt x="898690" y="466982"/>
                  </a:lnTo>
                  <a:lnTo>
                    <a:pt x="898772" y="466697"/>
                  </a:lnTo>
                  <a:lnTo>
                    <a:pt x="899236" y="465520"/>
                  </a:lnTo>
                  <a:lnTo>
                    <a:pt x="899364" y="465236"/>
                  </a:lnTo>
                  <a:lnTo>
                    <a:pt x="899446" y="465003"/>
                  </a:lnTo>
                  <a:lnTo>
                    <a:pt x="899538" y="464770"/>
                  </a:lnTo>
                  <a:lnTo>
                    <a:pt x="899620" y="464537"/>
                  </a:lnTo>
                  <a:lnTo>
                    <a:pt x="899701" y="464305"/>
                  </a:lnTo>
                  <a:lnTo>
                    <a:pt x="899829" y="464072"/>
                  </a:lnTo>
                  <a:lnTo>
                    <a:pt x="899910" y="463787"/>
                  </a:lnTo>
                  <a:lnTo>
                    <a:pt x="899991" y="463541"/>
                  </a:lnTo>
                  <a:lnTo>
                    <a:pt x="900084" y="463309"/>
                  </a:lnTo>
                  <a:lnTo>
                    <a:pt x="900166" y="463076"/>
                  </a:lnTo>
                  <a:lnTo>
                    <a:pt x="900294" y="462843"/>
                  </a:lnTo>
                  <a:lnTo>
                    <a:pt x="900375" y="462610"/>
                  </a:lnTo>
                  <a:lnTo>
                    <a:pt x="900456" y="462326"/>
                  </a:lnTo>
                  <a:lnTo>
                    <a:pt x="900549" y="462093"/>
                  </a:lnTo>
                  <a:lnTo>
                    <a:pt x="900630" y="461847"/>
                  </a:lnTo>
                  <a:lnTo>
                    <a:pt x="900758" y="461614"/>
                  </a:lnTo>
                  <a:lnTo>
                    <a:pt x="900840" y="461382"/>
                  </a:lnTo>
                  <a:lnTo>
                    <a:pt x="900921" y="461097"/>
                  </a:lnTo>
                  <a:lnTo>
                    <a:pt x="901014" y="460864"/>
                  </a:lnTo>
                  <a:lnTo>
                    <a:pt x="901095" y="460631"/>
                  </a:lnTo>
                  <a:lnTo>
                    <a:pt x="901223" y="460399"/>
                  </a:lnTo>
                  <a:lnTo>
                    <a:pt x="901304" y="460153"/>
                  </a:lnTo>
                  <a:lnTo>
                    <a:pt x="901386" y="459920"/>
                  </a:lnTo>
                  <a:lnTo>
                    <a:pt x="901467" y="459635"/>
                  </a:lnTo>
                  <a:lnTo>
                    <a:pt x="901560" y="459403"/>
                  </a:lnTo>
                  <a:lnTo>
                    <a:pt x="901688" y="459170"/>
                  </a:lnTo>
                  <a:lnTo>
                    <a:pt x="901769" y="458937"/>
                  </a:lnTo>
                  <a:lnTo>
                    <a:pt x="901850" y="458704"/>
                  </a:lnTo>
                  <a:lnTo>
                    <a:pt x="901932" y="458459"/>
                  </a:lnTo>
                  <a:lnTo>
                    <a:pt x="902024" y="458187"/>
                  </a:lnTo>
                  <a:lnTo>
                    <a:pt x="902141" y="457941"/>
                  </a:lnTo>
                  <a:lnTo>
                    <a:pt x="902234" y="457708"/>
                  </a:lnTo>
                  <a:lnTo>
                    <a:pt x="902315" y="457476"/>
                  </a:lnTo>
                  <a:lnTo>
                    <a:pt x="902396" y="457243"/>
                  </a:lnTo>
                  <a:lnTo>
                    <a:pt x="902478" y="456958"/>
                  </a:lnTo>
                  <a:lnTo>
                    <a:pt x="902605" y="456725"/>
                  </a:lnTo>
                  <a:lnTo>
                    <a:pt x="902698" y="456493"/>
                  </a:lnTo>
                  <a:lnTo>
                    <a:pt x="902780" y="456247"/>
                  </a:lnTo>
                  <a:lnTo>
                    <a:pt x="902861" y="456014"/>
                  </a:lnTo>
                  <a:lnTo>
                    <a:pt x="902942" y="455730"/>
                  </a:lnTo>
                  <a:lnTo>
                    <a:pt x="903070" y="455497"/>
                  </a:lnTo>
                  <a:lnTo>
                    <a:pt x="903151" y="455264"/>
                  </a:lnTo>
                  <a:lnTo>
                    <a:pt x="903244" y="455031"/>
                  </a:lnTo>
                  <a:lnTo>
                    <a:pt x="903326" y="454798"/>
                  </a:lnTo>
                </a:path>
                <a:path w="926465" h="787400">
                  <a:moveTo>
                    <a:pt x="903326" y="454798"/>
                  </a:moveTo>
                  <a:lnTo>
                    <a:pt x="903407" y="454553"/>
                  </a:lnTo>
                  <a:lnTo>
                    <a:pt x="903535" y="454281"/>
                  </a:lnTo>
                  <a:lnTo>
                    <a:pt x="903616" y="454035"/>
                  </a:lnTo>
                  <a:lnTo>
                    <a:pt x="903697" y="453802"/>
                  </a:lnTo>
                  <a:lnTo>
                    <a:pt x="903790" y="453570"/>
                  </a:lnTo>
                  <a:lnTo>
                    <a:pt x="903872" y="453337"/>
                  </a:lnTo>
                  <a:lnTo>
                    <a:pt x="903999" y="453052"/>
                  </a:lnTo>
                  <a:lnTo>
                    <a:pt x="904081" y="452819"/>
                  </a:lnTo>
                  <a:lnTo>
                    <a:pt x="904162" y="452587"/>
                  </a:lnTo>
                  <a:lnTo>
                    <a:pt x="904255" y="452341"/>
                  </a:lnTo>
                  <a:lnTo>
                    <a:pt x="904336" y="452108"/>
                  </a:lnTo>
                  <a:lnTo>
                    <a:pt x="904464" y="451824"/>
                  </a:lnTo>
                  <a:lnTo>
                    <a:pt x="904545" y="451591"/>
                  </a:lnTo>
                  <a:lnTo>
                    <a:pt x="904627" y="451358"/>
                  </a:lnTo>
                  <a:lnTo>
                    <a:pt x="904720" y="451125"/>
                  </a:lnTo>
                  <a:lnTo>
                    <a:pt x="904801" y="450879"/>
                  </a:lnTo>
                  <a:lnTo>
                    <a:pt x="904929" y="450608"/>
                  </a:lnTo>
                  <a:lnTo>
                    <a:pt x="905010" y="450362"/>
                  </a:lnTo>
                  <a:lnTo>
                    <a:pt x="905091" y="450129"/>
                  </a:lnTo>
                  <a:lnTo>
                    <a:pt x="905173" y="449896"/>
                  </a:lnTo>
                  <a:lnTo>
                    <a:pt x="905266" y="449664"/>
                  </a:lnTo>
                  <a:lnTo>
                    <a:pt x="905393" y="449379"/>
                  </a:lnTo>
                  <a:lnTo>
                    <a:pt x="905475" y="449146"/>
                  </a:lnTo>
                  <a:lnTo>
                    <a:pt x="905556" y="448913"/>
                  </a:lnTo>
                  <a:lnTo>
                    <a:pt x="905637" y="448668"/>
                  </a:lnTo>
                  <a:lnTo>
                    <a:pt x="905730" y="448435"/>
                  </a:lnTo>
                  <a:lnTo>
                    <a:pt x="905846" y="448150"/>
                  </a:lnTo>
                  <a:lnTo>
                    <a:pt x="905939" y="447918"/>
                  </a:lnTo>
                  <a:lnTo>
                    <a:pt x="906021" y="447685"/>
                  </a:lnTo>
                  <a:lnTo>
                    <a:pt x="906102" y="447452"/>
                  </a:lnTo>
                  <a:lnTo>
                    <a:pt x="906183" y="447219"/>
                  </a:lnTo>
                  <a:lnTo>
                    <a:pt x="906311" y="446935"/>
                  </a:lnTo>
                  <a:lnTo>
                    <a:pt x="906404" y="446702"/>
                  </a:lnTo>
                  <a:lnTo>
                    <a:pt x="906485" y="446456"/>
                  </a:lnTo>
                  <a:lnTo>
                    <a:pt x="906567" y="446223"/>
                  </a:lnTo>
                  <a:lnTo>
                    <a:pt x="906648" y="445990"/>
                  </a:lnTo>
                  <a:lnTo>
                    <a:pt x="906776" y="445706"/>
                  </a:lnTo>
                  <a:lnTo>
                    <a:pt x="906857" y="445473"/>
                  </a:lnTo>
                  <a:lnTo>
                    <a:pt x="906950" y="445240"/>
                  </a:lnTo>
                  <a:lnTo>
                    <a:pt x="907031" y="445008"/>
                  </a:lnTo>
                  <a:lnTo>
                    <a:pt x="907113" y="444762"/>
                  </a:lnTo>
                  <a:lnTo>
                    <a:pt x="907240" y="444490"/>
                  </a:lnTo>
                  <a:lnTo>
                    <a:pt x="907322" y="444244"/>
                  </a:lnTo>
                  <a:lnTo>
                    <a:pt x="907403" y="444012"/>
                  </a:lnTo>
                  <a:lnTo>
                    <a:pt x="907496" y="443779"/>
                  </a:lnTo>
                  <a:lnTo>
                    <a:pt x="907577" y="443546"/>
                  </a:lnTo>
                  <a:lnTo>
                    <a:pt x="907705" y="443261"/>
                  </a:lnTo>
                  <a:lnTo>
                    <a:pt x="907786" y="443029"/>
                  </a:lnTo>
                  <a:lnTo>
                    <a:pt x="907868" y="442796"/>
                  </a:lnTo>
                  <a:lnTo>
                    <a:pt x="907961" y="442550"/>
                  </a:lnTo>
                  <a:lnTo>
                    <a:pt x="908042" y="442266"/>
                  </a:lnTo>
                  <a:lnTo>
                    <a:pt x="908170" y="442033"/>
                  </a:lnTo>
                  <a:lnTo>
                    <a:pt x="908251" y="441800"/>
                  </a:lnTo>
                  <a:lnTo>
                    <a:pt x="908332" y="441567"/>
                  </a:lnTo>
                  <a:lnTo>
                    <a:pt x="908414" y="441334"/>
                  </a:lnTo>
                  <a:lnTo>
                    <a:pt x="908507" y="441050"/>
                  </a:lnTo>
                  <a:lnTo>
                    <a:pt x="908634" y="440817"/>
                  </a:lnTo>
                  <a:lnTo>
                    <a:pt x="908716" y="440571"/>
                  </a:lnTo>
                  <a:lnTo>
                    <a:pt x="908797" y="440338"/>
                  </a:lnTo>
                  <a:lnTo>
                    <a:pt x="908878" y="440106"/>
                  </a:lnTo>
                  <a:lnTo>
                    <a:pt x="908971" y="439821"/>
                  </a:lnTo>
                  <a:lnTo>
                    <a:pt x="909099" y="439588"/>
                  </a:lnTo>
                  <a:lnTo>
                    <a:pt x="909180" y="439356"/>
                  </a:lnTo>
                  <a:lnTo>
                    <a:pt x="909262" y="439123"/>
                  </a:lnTo>
                  <a:lnTo>
                    <a:pt x="909343" y="438838"/>
                  </a:lnTo>
                  <a:lnTo>
                    <a:pt x="909436" y="438605"/>
                  </a:lnTo>
                  <a:lnTo>
                    <a:pt x="909552" y="438360"/>
                  </a:lnTo>
                  <a:lnTo>
                    <a:pt x="909645" y="438127"/>
                  </a:lnTo>
                  <a:lnTo>
                    <a:pt x="909726" y="437894"/>
                  </a:lnTo>
                  <a:lnTo>
                    <a:pt x="909808" y="437609"/>
                  </a:lnTo>
                  <a:lnTo>
                    <a:pt x="909889" y="437377"/>
                  </a:lnTo>
                  <a:lnTo>
                    <a:pt x="910017" y="437144"/>
                  </a:lnTo>
                  <a:lnTo>
                    <a:pt x="910110" y="436911"/>
                  </a:lnTo>
                  <a:lnTo>
                    <a:pt x="910191" y="436627"/>
                  </a:lnTo>
                  <a:lnTo>
                    <a:pt x="910272" y="436394"/>
                  </a:lnTo>
                  <a:lnTo>
                    <a:pt x="910354" y="436148"/>
                  </a:lnTo>
                  <a:lnTo>
                    <a:pt x="910482" y="435915"/>
                  </a:lnTo>
                  <a:lnTo>
                    <a:pt x="910563" y="435682"/>
                  </a:lnTo>
                  <a:lnTo>
                    <a:pt x="910656" y="435398"/>
                  </a:lnTo>
                  <a:lnTo>
                    <a:pt x="910737" y="435165"/>
                  </a:lnTo>
                  <a:lnTo>
                    <a:pt x="910818" y="434932"/>
                  </a:lnTo>
                  <a:lnTo>
                    <a:pt x="910946" y="434699"/>
                  </a:lnTo>
                  <a:lnTo>
                    <a:pt x="911027" y="434415"/>
                  </a:lnTo>
                  <a:lnTo>
                    <a:pt x="911109" y="434182"/>
                  </a:lnTo>
                  <a:lnTo>
                    <a:pt x="911202" y="433936"/>
                  </a:lnTo>
                  <a:lnTo>
                    <a:pt x="911283" y="433704"/>
                  </a:lnTo>
                  <a:lnTo>
                    <a:pt x="911411" y="433471"/>
                  </a:lnTo>
                  <a:lnTo>
                    <a:pt x="911492" y="433186"/>
                  </a:lnTo>
                  <a:lnTo>
                    <a:pt x="911573" y="432953"/>
                  </a:lnTo>
                  <a:lnTo>
                    <a:pt x="911666" y="432721"/>
                  </a:lnTo>
                  <a:lnTo>
                    <a:pt x="911748" y="432488"/>
                  </a:lnTo>
                  <a:lnTo>
                    <a:pt x="911876" y="432203"/>
                  </a:lnTo>
                  <a:lnTo>
                    <a:pt x="911957" y="431957"/>
                  </a:lnTo>
                  <a:lnTo>
                    <a:pt x="912038" y="431725"/>
                  </a:lnTo>
                  <a:lnTo>
                    <a:pt x="912119" y="431492"/>
                  </a:lnTo>
                  <a:lnTo>
                    <a:pt x="912212" y="431259"/>
                  </a:lnTo>
                  <a:lnTo>
                    <a:pt x="912340" y="430975"/>
                  </a:lnTo>
                  <a:lnTo>
                    <a:pt x="912422" y="430742"/>
                  </a:lnTo>
                  <a:lnTo>
                    <a:pt x="912503" y="430509"/>
                  </a:lnTo>
                  <a:lnTo>
                    <a:pt x="912584" y="430263"/>
                  </a:lnTo>
                  <a:lnTo>
                    <a:pt x="912677" y="429992"/>
                  </a:lnTo>
                  <a:lnTo>
                    <a:pt x="912805" y="429746"/>
                  </a:lnTo>
                  <a:lnTo>
                    <a:pt x="912886" y="429513"/>
                  </a:lnTo>
                  <a:lnTo>
                    <a:pt x="912968" y="429280"/>
                  </a:lnTo>
                  <a:lnTo>
                    <a:pt x="913049" y="428996"/>
                  </a:lnTo>
                  <a:lnTo>
                    <a:pt x="913142" y="428763"/>
                  </a:lnTo>
                  <a:lnTo>
                    <a:pt x="913258" y="428530"/>
                  </a:lnTo>
                  <a:lnTo>
                    <a:pt x="913351" y="428297"/>
                  </a:lnTo>
                  <a:lnTo>
                    <a:pt x="913432" y="428052"/>
                  </a:lnTo>
                  <a:lnTo>
                    <a:pt x="913514" y="427780"/>
                  </a:lnTo>
                  <a:lnTo>
                    <a:pt x="913595" y="427534"/>
                  </a:lnTo>
                  <a:lnTo>
                    <a:pt x="913723" y="427301"/>
                  </a:lnTo>
                  <a:lnTo>
                    <a:pt x="913816" y="427069"/>
                  </a:lnTo>
                  <a:lnTo>
                    <a:pt x="913897" y="426784"/>
                  </a:lnTo>
                  <a:lnTo>
                    <a:pt x="913978" y="426551"/>
                  </a:lnTo>
                  <a:lnTo>
                    <a:pt x="914059" y="426318"/>
                  </a:lnTo>
                  <a:lnTo>
                    <a:pt x="914187" y="426086"/>
                  </a:lnTo>
                  <a:lnTo>
                    <a:pt x="914269" y="425801"/>
                  </a:lnTo>
                  <a:lnTo>
                    <a:pt x="914362" y="425568"/>
                  </a:lnTo>
                  <a:lnTo>
                    <a:pt x="914443" y="425323"/>
                  </a:lnTo>
                  <a:lnTo>
                    <a:pt x="914524" y="425090"/>
                  </a:lnTo>
                  <a:lnTo>
                    <a:pt x="914652" y="424805"/>
                  </a:lnTo>
                  <a:lnTo>
                    <a:pt x="914733" y="424572"/>
                  </a:lnTo>
                  <a:lnTo>
                    <a:pt x="914826" y="424340"/>
                  </a:lnTo>
                  <a:lnTo>
                    <a:pt x="914908" y="424107"/>
                  </a:lnTo>
                  <a:lnTo>
                    <a:pt x="914989" y="423874"/>
                  </a:lnTo>
                  <a:lnTo>
                    <a:pt x="915117" y="423589"/>
                  </a:lnTo>
                  <a:lnTo>
                    <a:pt x="915198" y="423344"/>
                  </a:lnTo>
                  <a:lnTo>
                    <a:pt x="915279" y="423111"/>
                  </a:lnTo>
                  <a:lnTo>
                    <a:pt x="915372" y="422878"/>
                  </a:lnTo>
                  <a:lnTo>
                    <a:pt x="915454" y="422594"/>
                  </a:lnTo>
                  <a:lnTo>
                    <a:pt x="915581" y="422361"/>
                  </a:lnTo>
                  <a:lnTo>
                    <a:pt x="915663" y="422128"/>
                  </a:lnTo>
                  <a:lnTo>
                    <a:pt x="915744" y="421895"/>
                  </a:lnTo>
                  <a:lnTo>
                    <a:pt x="915825" y="421611"/>
                  </a:lnTo>
                  <a:lnTo>
                    <a:pt x="915918" y="421378"/>
                  </a:lnTo>
                  <a:lnTo>
                    <a:pt x="916046" y="421132"/>
                  </a:lnTo>
                  <a:lnTo>
                    <a:pt x="916127" y="420899"/>
                  </a:lnTo>
                  <a:lnTo>
                    <a:pt x="916209" y="420615"/>
                  </a:lnTo>
                  <a:lnTo>
                    <a:pt x="916290" y="420382"/>
                  </a:lnTo>
                  <a:lnTo>
                    <a:pt x="916383" y="420149"/>
                  </a:lnTo>
                  <a:lnTo>
                    <a:pt x="916511" y="419916"/>
                  </a:lnTo>
                  <a:lnTo>
                    <a:pt x="916592" y="419632"/>
                  </a:lnTo>
                  <a:lnTo>
                    <a:pt x="916673" y="419399"/>
                  </a:lnTo>
                  <a:lnTo>
                    <a:pt x="916755" y="419166"/>
                  </a:lnTo>
                  <a:lnTo>
                    <a:pt x="916848" y="418920"/>
                  </a:lnTo>
                  <a:lnTo>
                    <a:pt x="916964" y="418649"/>
                  </a:lnTo>
                  <a:lnTo>
                    <a:pt x="917057" y="418403"/>
                  </a:lnTo>
                  <a:lnTo>
                    <a:pt x="917138" y="418170"/>
                  </a:lnTo>
                  <a:lnTo>
                    <a:pt x="917219" y="417937"/>
                  </a:lnTo>
                  <a:lnTo>
                    <a:pt x="917301" y="417653"/>
                  </a:lnTo>
                  <a:lnTo>
                    <a:pt x="917765" y="416424"/>
                  </a:lnTo>
                  <a:lnTo>
                    <a:pt x="917893" y="416191"/>
                  </a:lnTo>
                  <a:lnTo>
                    <a:pt x="917974" y="415959"/>
                  </a:lnTo>
                  <a:lnTo>
                    <a:pt x="918067" y="415726"/>
                  </a:lnTo>
                  <a:lnTo>
                    <a:pt x="918149" y="415441"/>
                  </a:lnTo>
                  <a:lnTo>
                    <a:pt x="918230" y="415208"/>
                  </a:lnTo>
                  <a:lnTo>
                    <a:pt x="918358" y="414976"/>
                  </a:lnTo>
                  <a:lnTo>
                    <a:pt x="918439" y="414730"/>
                  </a:lnTo>
                  <a:lnTo>
                    <a:pt x="918532" y="414458"/>
                  </a:lnTo>
                  <a:lnTo>
                    <a:pt x="918613" y="414212"/>
                  </a:lnTo>
                  <a:lnTo>
                    <a:pt x="918695" y="413980"/>
                  </a:lnTo>
                  <a:lnTo>
                    <a:pt x="918822" y="413747"/>
                  </a:lnTo>
                  <a:lnTo>
                    <a:pt x="918904" y="413462"/>
                  </a:lnTo>
                  <a:lnTo>
                    <a:pt x="918985" y="413230"/>
                  </a:lnTo>
                  <a:lnTo>
                    <a:pt x="919078" y="412997"/>
                  </a:lnTo>
                  <a:lnTo>
                    <a:pt x="919159" y="412764"/>
                  </a:lnTo>
                  <a:lnTo>
                    <a:pt x="919287" y="412479"/>
                  </a:lnTo>
                  <a:lnTo>
                    <a:pt x="919368" y="412247"/>
                  </a:lnTo>
                  <a:lnTo>
                    <a:pt x="919450" y="412001"/>
                  </a:lnTo>
                  <a:lnTo>
                    <a:pt x="919531" y="411768"/>
                  </a:lnTo>
                  <a:lnTo>
                    <a:pt x="919624" y="411483"/>
                  </a:lnTo>
                  <a:lnTo>
                    <a:pt x="919752" y="411251"/>
                  </a:lnTo>
                  <a:lnTo>
                    <a:pt x="919833" y="411018"/>
                  </a:lnTo>
                  <a:lnTo>
                    <a:pt x="919914" y="410785"/>
                  </a:lnTo>
                  <a:lnTo>
                    <a:pt x="919996" y="410501"/>
                  </a:lnTo>
                  <a:lnTo>
                    <a:pt x="920089" y="410268"/>
                  </a:lnTo>
                  <a:lnTo>
                    <a:pt x="920216" y="410035"/>
                  </a:lnTo>
                  <a:lnTo>
                    <a:pt x="920298" y="409789"/>
                  </a:lnTo>
                  <a:lnTo>
                    <a:pt x="920379" y="409518"/>
                  </a:lnTo>
                  <a:lnTo>
                    <a:pt x="920460" y="409272"/>
                  </a:lnTo>
                  <a:lnTo>
                    <a:pt x="920553" y="409039"/>
                  </a:lnTo>
                  <a:lnTo>
                    <a:pt x="920669" y="408806"/>
                  </a:lnTo>
                  <a:lnTo>
                    <a:pt x="920762" y="408522"/>
                  </a:lnTo>
                  <a:lnTo>
                    <a:pt x="920844" y="408289"/>
                  </a:lnTo>
                  <a:lnTo>
                    <a:pt x="920925" y="408056"/>
                  </a:lnTo>
                  <a:lnTo>
                    <a:pt x="921006" y="407810"/>
                  </a:lnTo>
                  <a:lnTo>
                    <a:pt x="921471" y="406543"/>
                  </a:lnTo>
                  <a:lnTo>
                    <a:pt x="921599" y="406310"/>
                  </a:lnTo>
                  <a:lnTo>
                    <a:pt x="921680" y="406077"/>
                  </a:lnTo>
                  <a:lnTo>
                    <a:pt x="921773" y="405844"/>
                  </a:lnTo>
                </a:path>
                <a:path w="926465" h="787400">
                  <a:moveTo>
                    <a:pt x="921773" y="405844"/>
                  </a:moveTo>
                  <a:lnTo>
                    <a:pt x="921854" y="405560"/>
                  </a:lnTo>
                  <a:lnTo>
                    <a:pt x="921936" y="405327"/>
                  </a:lnTo>
                  <a:lnTo>
                    <a:pt x="922064" y="405081"/>
                  </a:lnTo>
                  <a:lnTo>
                    <a:pt x="922145" y="404849"/>
                  </a:lnTo>
                  <a:lnTo>
                    <a:pt x="922238" y="404564"/>
                  </a:lnTo>
                  <a:lnTo>
                    <a:pt x="922319" y="404331"/>
                  </a:lnTo>
                  <a:lnTo>
                    <a:pt x="922400" y="404098"/>
                  </a:lnTo>
                  <a:lnTo>
                    <a:pt x="922528" y="403866"/>
                  </a:lnTo>
                  <a:lnTo>
                    <a:pt x="922609" y="403581"/>
                  </a:lnTo>
                  <a:lnTo>
                    <a:pt x="922691" y="403348"/>
                  </a:lnTo>
                  <a:lnTo>
                    <a:pt x="922784" y="403115"/>
                  </a:lnTo>
                  <a:lnTo>
                    <a:pt x="922865" y="402870"/>
                  </a:lnTo>
                  <a:lnTo>
                    <a:pt x="922993" y="402598"/>
                  </a:lnTo>
                  <a:lnTo>
                    <a:pt x="923074" y="402352"/>
                  </a:lnTo>
                  <a:lnTo>
                    <a:pt x="923155" y="402120"/>
                  </a:lnTo>
                  <a:lnTo>
                    <a:pt x="923237" y="401887"/>
                  </a:lnTo>
                  <a:lnTo>
                    <a:pt x="923330" y="401602"/>
                  </a:lnTo>
                  <a:lnTo>
                    <a:pt x="923458" y="401369"/>
                  </a:lnTo>
                  <a:lnTo>
                    <a:pt x="923539" y="401137"/>
                  </a:lnTo>
                  <a:lnTo>
                    <a:pt x="923620" y="400904"/>
                  </a:lnTo>
                  <a:lnTo>
                    <a:pt x="923701" y="400619"/>
                  </a:lnTo>
                  <a:lnTo>
                    <a:pt x="923794" y="400373"/>
                  </a:lnTo>
                  <a:lnTo>
                    <a:pt x="923922" y="400141"/>
                  </a:lnTo>
                  <a:lnTo>
                    <a:pt x="924004" y="399908"/>
                  </a:lnTo>
                  <a:lnTo>
                    <a:pt x="924085" y="399623"/>
                  </a:lnTo>
                  <a:lnTo>
                    <a:pt x="924166" y="399391"/>
                  </a:lnTo>
                  <a:lnTo>
                    <a:pt x="924259" y="399158"/>
                  </a:lnTo>
                  <a:lnTo>
                    <a:pt x="924375" y="398925"/>
                  </a:lnTo>
                  <a:lnTo>
                    <a:pt x="924468" y="398640"/>
                  </a:lnTo>
                  <a:lnTo>
                    <a:pt x="924550" y="398408"/>
                  </a:lnTo>
                  <a:lnTo>
                    <a:pt x="924631" y="398162"/>
                  </a:lnTo>
                  <a:lnTo>
                    <a:pt x="924712" y="397929"/>
                  </a:lnTo>
                  <a:lnTo>
                    <a:pt x="924840" y="397644"/>
                  </a:lnTo>
                  <a:lnTo>
                    <a:pt x="924933" y="397412"/>
                  </a:lnTo>
                  <a:lnTo>
                    <a:pt x="925014" y="397179"/>
                  </a:lnTo>
                  <a:lnTo>
                    <a:pt x="925096" y="396946"/>
                  </a:lnTo>
                  <a:lnTo>
                    <a:pt x="925177" y="396662"/>
                  </a:lnTo>
                  <a:lnTo>
                    <a:pt x="925305" y="396429"/>
                  </a:lnTo>
                  <a:lnTo>
                    <a:pt x="925386" y="396196"/>
                  </a:lnTo>
                  <a:lnTo>
                    <a:pt x="925479" y="395950"/>
                  </a:lnTo>
                  <a:lnTo>
                    <a:pt x="925560" y="395679"/>
                  </a:lnTo>
                  <a:lnTo>
                    <a:pt x="925641" y="395433"/>
                  </a:lnTo>
                  <a:lnTo>
                    <a:pt x="925769" y="395200"/>
                  </a:lnTo>
                  <a:lnTo>
                    <a:pt x="925851" y="394967"/>
                  </a:lnTo>
                  <a:lnTo>
                    <a:pt x="925944" y="394683"/>
                  </a:lnTo>
                  <a:lnTo>
                    <a:pt x="926025" y="394450"/>
                  </a:lnTo>
                  <a:lnTo>
                    <a:pt x="926106" y="394217"/>
                  </a:lnTo>
                  <a:lnTo>
                    <a:pt x="926234" y="393984"/>
                  </a:lnTo>
                  <a:lnTo>
                    <a:pt x="926315" y="393700"/>
                  </a:lnTo>
                  <a:lnTo>
                    <a:pt x="926397" y="393454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948760" y="3397363"/>
            <a:ext cx="2792095" cy="802005"/>
            <a:chOff x="4948758" y="3397360"/>
            <a:chExt cx="2792095" cy="802005"/>
          </a:xfrm>
        </p:grpSpPr>
        <p:sp>
          <p:nvSpPr>
            <p:cNvPr id="26" name="object 26"/>
            <p:cNvSpPr/>
            <p:nvPr/>
          </p:nvSpPr>
          <p:spPr>
            <a:xfrm>
              <a:off x="6813624" y="3804420"/>
              <a:ext cx="926465" cy="0"/>
            </a:xfrm>
            <a:custGeom>
              <a:avLst/>
              <a:gdLst/>
              <a:ahLst/>
              <a:cxnLst/>
              <a:rect l="l" t="t" r="r" b="b"/>
              <a:pathLst>
                <a:path w="926465">
                  <a:moveTo>
                    <a:pt x="0" y="0"/>
                  </a:moveTo>
                  <a:lnTo>
                    <a:pt x="926397" y="0"/>
                  </a:lnTo>
                </a:path>
              </a:pathLst>
            </a:custGeom>
            <a:ln w="3175">
              <a:solidFill>
                <a:srgbClr val="C0C0C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813624" y="3410965"/>
              <a:ext cx="926465" cy="787400"/>
            </a:xfrm>
            <a:custGeom>
              <a:avLst/>
              <a:gdLst/>
              <a:ahLst/>
              <a:cxnLst/>
              <a:rect l="l" t="t" r="r" b="b"/>
              <a:pathLst>
                <a:path w="926465" h="787400">
                  <a:moveTo>
                    <a:pt x="0" y="393454"/>
                  </a:moveTo>
                  <a:lnTo>
                    <a:pt x="83" y="393700"/>
                  </a:lnTo>
                  <a:lnTo>
                    <a:pt x="168" y="393984"/>
                  </a:lnTo>
                  <a:lnTo>
                    <a:pt x="295" y="394217"/>
                  </a:lnTo>
                  <a:lnTo>
                    <a:pt x="378" y="394450"/>
                  </a:lnTo>
                  <a:lnTo>
                    <a:pt x="463" y="394683"/>
                  </a:lnTo>
                  <a:lnTo>
                    <a:pt x="547" y="394967"/>
                  </a:lnTo>
                  <a:lnTo>
                    <a:pt x="631" y="395200"/>
                  </a:lnTo>
                  <a:lnTo>
                    <a:pt x="757" y="395433"/>
                  </a:lnTo>
                  <a:lnTo>
                    <a:pt x="842" y="395679"/>
                  </a:lnTo>
                  <a:lnTo>
                    <a:pt x="925" y="395950"/>
                  </a:lnTo>
                  <a:lnTo>
                    <a:pt x="1010" y="396196"/>
                  </a:lnTo>
                  <a:lnTo>
                    <a:pt x="1095" y="396429"/>
                  </a:lnTo>
                  <a:lnTo>
                    <a:pt x="1220" y="396662"/>
                  </a:lnTo>
                  <a:lnTo>
                    <a:pt x="1305" y="396946"/>
                  </a:lnTo>
                  <a:lnTo>
                    <a:pt x="1389" y="397179"/>
                  </a:lnTo>
                  <a:lnTo>
                    <a:pt x="1474" y="397412"/>
                  </a:lnTo>
                  <a:lnTo>
                    <a:pt x="1557" y="397644"/>
                  </a:lnTo>
                  <a:lnTo>
                    <a:pt x="1684" y="397929"/>
                  </a:lnTo>
                  <a:lnTo>
                    <a:pt x="1768" y="398162"/>
                  </a:lnTo>
                  <a:lnTo>
                    <a:pt x="1852" y="398408"/>
                  </a:lnTo>
                  <a:lnTo>
                    <a:pt x="1937" y="398640"/>
                  </a:lnTo>
                  <a:lnTo>
                    <a:pt x="2021" y="398925"/>
                  </a:lnTo>
                  <a:lnTo>
                    <a:pt x="2147" y="399158"/>
                  </a:lnTo>
                  <a:lnTo>
                    <a:pt x="2231" y="399391"/>
                  </a:lnTo>
                  <a:lnTo>
                    <a:pt x="2316" y="399623"/>
                  </a:lnTo>
                  <a:lnTo>
                    <a:pt x="2400" y="399908"/>
                  </a:lnTo>
                  <a:lnTo>
                    <a:pt x="2484" y="400141"/>
                  </a:lnTo>
                  <a:lnTo>
                    <a:pt x="2610" y="400373"/>
                  </a:lnTo>
                  <a:lnTo>
                    <a:pt x="2695" y="400619"/>
                  </a:lnTo>
                  <a:lnTo>
                    <a:pt x="2779" y="400904"/>
                  </a:lnTo>
                  <a:lnTo>
                    <a:pt x="2863" y="401137"/>
                  </a:lnTo>
                  <a:lnTo>
                    <a:pt x="2947" y="401369"/>
                  </a:lnTo>
                  <a:lnTo>
                    <a:pt x="3073" y="401602"/>
                  </a:lnTo>
                  <a:lnTo>
                    <a:pt x="3158" y="401887"/>
                  </a:lnTo>
                  <a:lnTo>
                    <a:pt x="3242" y="402120"/>
                  </a:lnTo>
                  <a:lnTo>
                    <a:pt x="3327" y="402352"/>
                  </a:lnTo>
                  <a:lnTo>
                    <a:pt x="3410" y="402598"/>
                  </a:lnTo>
                  <a:lnTo>
                    <a:pt x="3537" y="402870"/>
                  </a:lnTo>
                  <a:lnTo>
                    <a:pt x="3622" y="403115"/>
                  </a:lnTo>
                  <a:lnTo>
                    <a:pt x="3705" y="403348"/>
                  </a:lnTo>
                  <a:lnTo>
                    <a:pt x="3789" y="403581"/>
                  </a:lnTo>
                  <a:lnTo>
                    <a:pt x="3874" y="403866"/>
                  </a:lnTo>
                  <a:lnTo>
                    <a:pt x="4000" y="404098"/>
                  </a:lnTo>
                  <a:lnTo>
                    <a:pt x="4084" y="404331"/>
                  </a:lnTo>
                  <a:lnTo>
                    <a:pt x="4169" y="404564"/>
                  </a:lnTo>
                  <a:lnTo>
                    <a:pt x="4252" y="404849"/>
                  </a:lnTo>
                  <a:lnTo>
                    <a:pt x="4337" y="405081"/>
                  </a:lnTo>
                  <a:lnTo>
                    <a:pt x="4463" y="405327"/>
                  </a:lnTo>
                  <a:lnTo>
                    <a:pt x="4547" y="405560"/>
                  </a:lnTo>
                  <a:lnTo>
                    <a:pt x="4631" y="405844"/>
                  </a:lnTo>
                  <a:lnTo>
                    <a:pt x="4716" y="406077"/>
                  </a:lnTo>
                  <a:lnTo>
                    <a:pt x="4801" y="406310"/>
                  </a:lnTo>
                  <a:lnTo>
                    <a:pt x="4926" y="406543"/>
                  </a:lnTo>
                  <a:lnTo>
                    <a:pt x="5011" y="406827"/>
                  </a:lnTo>
                  <a:lnTo>
                    <a:pt x="5095" y="407060"/>
                  </a:lnTo>
                  <a:lnTo>
                    <a:pt x="5179" y="407293"/>
                  </a:lnTo>
                  <a:lnTo>
                    <a:pt x="5263" y="407539"/>
                  </a:lnTo>
                  <a:lnTo>
                    <a:pt x="5390" y="407810"/>
                  </a:lnTo>
                  <a:lnTo>
                    <a:pt x="5475" y="408056"/>
                  </a:lnTo>
                  <a:lnTo>
                    <a:pt x="5558" y="408289"/>
                  </a:lnTo>
                  <a:lnTo>
                    <a:pt x="5642" y="408522"/>
                  </a:lnTo>
                  <a:lnTo>
                    <a:pt x="5727" y="408806"/>
                  </a:lnTo>
                  <a:lnTo>
                    <a:pt x="5853" y="409039"/>
                  </a:lnTo>
                  <a:lnTo>
                    <a:pt x="5937" y="409272"/>
                  </a:lnTo>
                  <a:lnTo>
                    <a:pt x="6022" y="409518"/>
                  </a:lnTo>
                  <a:lnTo>
                    <a:pt x="6105" y="409789"/>
                  </a:lnTo>
                  <a:lnTo>
                    <a:pt x="6190" y="410035"/>
                  </a:lnTo>
                  <a:lnTo>
                    <a:pt x="6316" y="410268"/>
                  </a:lnTo>
                  <a:lnTo>
                    <a:pt x="6400" y="410501"/>
                  </a:lnTo>
                  <a:lnTo>
                    <a:pt x="6485" y="410785"/>
                  </a:lnTo>
                  <a:lnTo>
                    <a:pt x="6569" y="411018"/>
                  </a:lnTo>
                  <a:lnTo>
                    <a:pt x="6654" y="411251"/>
                  </a:lnTo>
                  <a:lnTo>
                    <a:pt x="6779" y="411483"/>
                  </a:lnTo>
                  <a:lnTo>
                    <a:pt x="6864" y="411768"/>
                  </a:lnTo>
                  <a:lnTo>
                    <a:pt x="6948" y="412001"/>
                  </a:lnTo>
                  <a:lnTo>
                    <a:pt x="7032" y="412247"/>
                  </a:lnTo>
                  <a:lnTo>
                    <a:pt x="7116" y="412479"/>
                  </a:lnTo>
                  <a:lnTo>
                    <a:pt x="7243" y="412764"/>
                  </a:lnTo>
                  <a:lnTo>
                    <a:pt x="7326" y="412997"/>
                  </a:lnTo>
                  <a:lnTo>
                    <a:pt x="7411" y="413230"/>
                  </a:lnTo>
                  <a:lnTo>
                    <a:pt x="7495" y="413462"/>
                  </a:lnTo>
                  <a:lnTo>
                    <a:pt x="7579" y="413747"/>
                  </a:lnTo>
                  <a:lnTo>
                    <a:pt x="7706" y="413980"/>
                  </a:lnTo>
                  <a:lnTo>
                    <a:pt x="7790" y="414212"/>
                  </a:lnTo>
                  <a:lnTo>
                    <a:pt x="7875" y="414458"/>
                  </a:lnTo>
                  <a:lnTo>
                    <a:pt x="7958" y="414730"/>
                  </a:lnTo>
                  <a:lnTo>
                    <a:pt x="8043" y="414976"/>
                  </a:lnTo>
                  <a:lnTo>
                    <a:pt x="8168" y="415208"/>
                  </a:lnTo>
                  <a:lnTo>
                    <a:pt x="8253" y="415441"/>
                  </a:lnTo>
                  <a:lnTo>
                    <a:pt x="8338" y="415726"/>
                  </a:lnTo>
                  <a:lnTo>
                    <a:pt x="8422" y="415959"/>
                  </a:lnTo>
                  <a:lnTo>
                    <a:pt x="8505" y="416191"/>
                  </a:lnTo>
                  <a:lnTo>
                    <a:pt x="8632" y="416424"/>
                  </a:lnTo>
                  <a:lnTo>
                    <a:pt x="8717" y="416709"/>
                  </a:lnTo>
                  <a:lnTo>
                    <a:pt x="8800" y="416954"/>
                  </a:lnTo>
                  <a:lnTo>
                    <a:pt x="8885" y="417187"/>
                  </a:lnTo>
                  <a:lnTo>
                    <a:pt x="8969" y="417420"/>
                  </a:lnTo>
                  <a:lnTo>
                    <a:pt x="9095" y="417653"/>
                  </a:lnTo>
                  <a:lnTo>
                    <a:pt x="9179" y="417937"/>
                  </a:lnTo>
                  <a:lnTo>
                    <a:pt x="9264" y="418170"/>
                  </a:lnTo>
                  <a:lnTo>
                    <a:pt x="9349" y="418403"/>
                  </a:lnTo>
                  <a:lnTo>
                    <a:pt x="9432" y="418649"/>
                  </a:lnTo>
                  <a:lnTo>
                    <a:pt x="9559" y="418920"/>
                  </a:lnTo>
                  <a:lnTo>
                    <a:pt x="9643" y="419166"/>
                  </a:lnTo>
                  <a:lnTo>
                    <a:pt x="9727" y="419399"/>
                  </a:lnTo>
                  <a:lnTo>
                    <a:pt x="9811" y="419632"/>
                  </a:lnTo>
                  <a:lnTo>
                    <a:pt x="9896" y="419916"/>
                  </a:lnTo>
                  <a:lnTo>
                    <a:pt x="10023" y="420149"/>
                  </a:lnTo>
                  <a:lnTo>
                    <a:pt x="10106" y="420382"/>
                  </a:lnTo>
                  <a:lnTo>
                    <a:pt x="10190" y="420615"/>
                  </a:lnTo>
                  <a:lnTo>
                    <a:pt x="10275" y="420899"/>
                  </a:lnTo>
                  <a:lnTo>
                    <a:pt x="10358" y="421132"/>
                  </a:lnTo>
                  <a:lnTo>
                    <a:pt x="10485" y="421378"/>
                  </a:lnTo>
                  <a:lnTo>
                    <a:pt x="10570" y="421611"/>
                  </a:lnTo>
                  <a:lnTo>
                    <a:pt x="10653" y="421895"/>
                  </a:lnTo>
                  <a:lnTo>
                    <a:pt x="10738" y="422128"/>
                  </a:lnTo>
                  <a:lnTo>
                    <a:pt x="10822" y="422361"/>
                  </a:lnTo>
                  <a:lnTo>
                    <a:pt x="10948" y="422594"/>
                  </a:lnTo>
                  <a:lnTo>
                    <a:pt x="11033" y="422878"/>
                  </a:lnTo>
                  <a:lnTo>
                    <a:pt x="11117" y="423111"/>
                  </a:lnTo>
                  <a:lnTo>
                    <a:pt x="11202" y="423344"/>
                  </a:lnTo>
                  <a:lnTo>
                    <a:pt x="11285" y="423589"/>
                  </a:lnTo>
                  <a:lnTo>
                    <a:pt x="11412" y="423874"/>
                  </a:lnTo>
                  <a:lnTo>
                    <a:pt x="11496" y="424107"/>
                  </a:lnTo>
                  <a:lnTo>
                    <a:pt x="11580" y="424340"/>
                  </a:lnTo>
                  <a:lnTo>
                    <a:pt x="11664" y="424572"/>
                  </a:lnTo>
                  <a:lnTo>
                    <a:pt x="11749" y="424805"/>
                  </a:lnTo>
                  <a:lnTo>
                    <a:pt x="11874" y="425090"/>
                  </a:lnTo>
                  <a:lnTo>
                    <a:pt x="11959" y="425323"/>
                  </a:lnTo>
                  <a:lnTo>
                    <a:pt x="12043" y="425568"/>
                  </a:lnTo>
                  <a:lnTo>
                    <a:pt x="12127" y="425801"/>
                  </a:lnTo>
                  <a:lnTo>
                    <a:pt x="12212" y="426086"/>
                  </a:lnTo>
                  <a:lnTo>
                    <a:pt x="12338" y="426318"/>
                  </a:lnTo>
                  <a:lnTo>
                    <a:pt x="12423" y="426551"/>
                  </a:lnTo>
                  <a:lnTo>
                    <a:pt x="12506" y="426784"/>
                  </a:lnTo>
                  <a:lnTo>
                    <a:pt x="12591" y="427069"/>
                  </a:lnTo>
                  <a:lnTo>
                    <a:pt x="12675" y="427301"/>
                  </a:lnTo>
                  <a:lnTo>
                    <a:pt x="12801" y="427534"/>
                  </a:lnTo>
                  <a:lnTo>
                    <a:pt x="12886" y="427780"/>
                  </a:lnTo>
                  <a:lnTo>
                    <a:pt x="12970" y="428052"/>
                  </a:lnTo>
                  <a:lnTo>
                    <a:pt x="13053" y="428297"/>
                  </a:lnTo>
                  <a:lnTo>
                    <a:pt x="13138" y="428530"/>
                  </a:lnTo>
                  <a:lnTo>
                    <a:pt x="13265" y="428763"/>
                  </a:lnTo>
                  <a:lnTo>
                    <a:pt x="13348" y="428996"/>
                  </a:lnTo>
                  <a:lnTo>
                    <a:pt x="13433" y="429280"/>
                  </a:lnTo>
                  <a:lnTo>
                    <a:pt x="13517" y="429513"/>
                  </a:lnTo>
                  <a:lnTo>
                    <a:pt x="13602" y="429746"/>
                  </a:lnTo>
                  <a:lnTo>
                    <a:pt x="13727" y="429992"/>
                  </a:lnTo>
                  <a:lnTo>
                    <a:pt x="13812" y="430263"/>
                  </a:lnTo>
                  <a:lnTo>
                    <a:pt x="13897" y="430509"/>
                  </a:lnTo>
                  <a:lnTo>
                    <a:pt x="13980" y="430742"/>
                  </a:lnTo>
                  <a:lnTo>
                    <a:pt x="14064" y="430975"/>
                  </a:lnTo>
                  <a:lnTo>
                    <a:pt x="14191" y="431259"/>
                  </a:lnTo>
                  <a:lnTo>
                    <a:pt x="14275" y="431492"/>
                  </a:lnTo>
                  <a:lnTo>
                    <a:pt x="14359" y="431725"/>
                  </a:lnTo>
                  <a:lnTo>
                    <a:pt x="14444" y="431957"/>
                  </a:lnTo>
                  <a:lnTo>
                    <a:pt x="14528" y="432203"/>
                  </a:lnTo>
                  <a:lnTo>
                    <a:pt x="14654" y="432488"/>
                  </a:lnTo>
                  <a:lnTo>
                    <a:pt x="14738" y="432721"/>
                  </a:lnTo>
                  <a:lnTo>
                    <a:pt x="14823" y="432953"/>
                  </a:lnTo>
                  <a:lnTo>
                    <a:pt x="14906" y="433186"/>
                  </a:lnTo>
                  <a:lnTo>
                    <a:pt x="14991" y="433471"/>
                  </a:lnTo>
                  <a:lnTo>
                    <a:pt x="15118" y="433704"/>
                  </a:lnTo>
                  <a:lnTo>
                    <a:pt x="15201" y="433936"/>
                  </a:lnTo>
                  <a:lnTo>
                    <a:pt x="15286" y="434182"/>
                  </a:lnTo>
                  <a:lnTo>
                    <a:pt x="15370" y="434415"/>
                  </a:lnTo>
                  <a:lnTo>
                    <a:pt x="15455" y="434699"/>
                  </a:lnTo>
                  <a:lnTo>
                    <a:pt x="15581" y="434932"/>
                  </a:lnTo>
                  <a:lnTo>
                    <a:pt x="15665" y="435165"/>
                  </a:lnTo>
                  <a:lnTo>
                    <a:pt x="15750" y="435398"/>
                  </a:lnTo>
                  <a:lnTo>
                    <a:pt x="15833" y="435682"/>
                  </a:lnTo>
                  <a:lnTo>
                    <a:pt x="15917" y="435915"/>
                  </a:lnTo>
                  <a:lnTo>
                    <a:pt x="16044" y="436148"/>
                  </a:lnTo>
                  <a:lnTo>
                    <a:pt x="16128" y="436394"/>
                  </a:lnTo>
                  <a:lnTo>
                    <a:pt x="16212" y="436627"/>
                  </a:lnTo>
                  <a:lnTo>
                    <a:pt x="16297" y="436911"/>
                  </a:lnTo>
                  <a:lnTo>
                    <a:pt x="16380" y="437144"/>
                  </a:lnTo>
                  <a:lnTo>
                    <a:pt x="16507" y="437377"/>
                  </a:lnTo>
                  <a:lnTo>
                    <a:pt x="16591" y="437609"/>
                  </a:lnTo>
                  <a:lnTo>
                    <a:pt x="16675" y="437894"/>
                  </a:lnTo>
                  <a:lnTo>
                    <a:pt x="16760" y="438127"/>
                  </a:lnTo>
                  <a:lnTo>
                    <a:pt x="16844" y="438360"/>
                  </a:lnTo>
                  <a:lnTo>
                    <a:pt x="16971" y="438605"/>
                  </a:lnTo>
                  <a:lnTo>
                    <a:pt x="17054" y="438838"/>
                  </a:lnTo>
                  <a:lnTo>
                    <a:pt x="17139" y="439123"/>
                  </a:lnTo>
                  <a:lnTo>
                    <a:pt x="17223" y="439356"/>
                  </a:lnTo>
                  <a:lnTo>
                    <a:pt x="17307" y="439588"/>
                  </a:lnTo>
                  <a:lnTo>
                    <a:pt x="17434" y="439821"/>
                  </a:lnTo>
                  <a:lnTo>
                    <a:pt x="17518" y="440106"/>
                  </a:lnTo>
                  <a:lnTo>
                    <a:pt x="17601" y="440338"/>
                  </a:lnTo>
                  <a:lnTo>
                    <a:pt x="17686" y="440571"/>
                  </a:lnTo>
                  <a:lnTo>
                    <a:pt x="17770" y="440817"/>
                  </a:lnTo>
                  <a:lnTo>
                    <a:pt x="17896" y="441050"/>
                  </a:lnTo>
                  <a:lnTo>
                    <a:pt x="17981" y="441334"/>
                  </a:lnTo>
                  <a:lnTo>
                    <a:pt x="18065" y="441567"/>
                  </a:lnTo>
                  <a:lnTo>
                    <a:pt x="18150" y="441800"/>
                  </a:lnTo>
                  <a:lnTo>
                    <a:pt x="18233" y="442033"/>
                  </a:lnTo>
                  <a:lnTo>
                    <a:pt x="18360" y="442266"/>
                  </a:lnTo>
                </a:path>
                <a:path w="926465" h="787400">
                  <a:moveTo>
                    <a:pt x="18360" y="442266"/>
                  </a:moveTo>
                  <a:lnTo>
                    <a:pt x="18823" y="443546"/>
                  </a:lnTo>
                  <a:lnTo>
                    <a:pt x="18907" y="443779"/>
                  </a:lnTo>
                  <a:lnTo>
                    <a:pt x="18992" y="444012"/>
                  </a:lnTo>
                  <a:lnTo>
                    <a:pt x="19076" y="444244"/>
                  </a:lnTo>
                  <a:lnTo>
                    <a:pt x="19160" y="444490"/>
                  </a:lnTo>
                  <a:lnTo>
                    <a:pt x="19286" y="444762"/>
                  </a:lnTo>
                  <a:lnTo>
                    <a:pt x="19371" y="445008"/>
                  </a:lnTo>
                  <a:lnTo>
                    <a:pt x="19454" y="445240"/>
                  </a:lnTo>
                  <a:lnTo>
                    <a:pt x="19539" y="445473"/>
                  </a:lnTo>
                  <a:lnTo>
                    <a:pt x="19624" y="445706"/>
                  </a:lnTo>
                  <a:lnTo>
                    <a:pt x="19749" y="445990"/>
                  </a:lnTo>
                  <a:lnTo>
                    <a:pt x="19834" y="446223"/>
                  </a:lnTo>
                  <a:lnTo>
                    <a:pt x="19918" y="446456"/>
                  </a:lnTo>
                  <a:lnTo>
                    <a:pt x="20003" y="446702"/>
                  </a:lnTo>
                  <a:lnTo>
                    <a:pt x="20086" y="446935"/>
                  </a:lnTo>
                  <a:lnTo>
                    <a:pt x="20213" y="447219"/>
                  </a:lnTo>
                  <a:lnTo>
                    <a:pt x="20298" y="447452"/>
                  </a:lnTo>
                  <a:lnTo>
                    <a:pt x="20381" y="447685"/>
                  </a:lnTo>
                  <a:lnTo>
                    <a:pt x="20465" y="447918"/>
                  </a:lnTo>
                  <a:lnTo>
                    <a:pt x="20550" y="448150"/>
                  </a:lnTo>
                  <a:lnTo>
                    <a:pt x="20676" y="448435"/>
                  </a:lnTo>
                  <a:lnTo>
                    <a:pt x="20760" y="448668"/>
                  </a:lnTo>
                  <a:lnTo>
                    <a:pt x="20845" y="448913"/>
                  </a:lnTo>
                  <a:lnTo>
                    <a:pt x="20928" y="449146"/>
                  </a:lnTo>
                  <a:lnTo>
                    <a:pt x="21013" y="449379"/>
                  </a:lnTo>
                  <a:lnTo>
                    <a:pt x="21139" y="449664"/>
                  </a:lnTo>
                  <a:lnTo>
                    <a:pt x="21223" y="449896"/>
                  </a:lnTo>
                  <a:lnTo>
                    <a:pt x="21308" y="450129"/>
                  </a:lnTo>
                  <a:lnTo>
                    <a:pt x="21392" y="450362"/>
                  </a:lnTo>
                  <a:lnTo>
                    <a:pt x="21476" y="450608"/>
                  </a:lnTo>
                  <a:lnTo>
                    <a:pt x="21602" y="450879"/>
                  </a:lnTo>
                  <a:lnTo>
                    <a:pt x="21687" y="451125"/>
                  </a:lnTo>
                  <a:lnTo>
                    <a:pt x="21771" y="451358"/>
                  </a:lnTo>
                  <a:lnTo>
                    <a:pt x="21855" y="451591"/>
                  </a:lnTo>
                  <a:lnTo>
                    <a:pt x="21939" y="451824"/>
                  </a:lnTo>
                  <a:lnTo>
                    <a:pt x="22066" y="452108"/>
                  </a:lnTo>
                  <a:lnTo>
                    <a:pt x="22149" y="452341"/>
                  </a:lnTo>
                  <a:lnTo>
                    <a:pt x="22234" y="452587"/>
                  </a:lnTo>
                  <a:lnTo>
                    <a:pt x="22318" y="452819"/>
                  </a:lnTo>
                  <a:lnTo>
                    <a:pt x="22403" y="453052"/>
                  </a:lnTo>
                  <a:lnTo>
                    <a:pt x="22529" y="453337"/>
                  </a:lnTo>
                  <a:lnTo>
                    <a:pt x="22613" y="453570"/>
                  </a:lnTo>
                  <a:lnTo>
                    <a:pt x="22698" y="453802"/>
                  </a:lnTo>
                  <a:lnTo>
                    <a:pt x="22781" y="454035"/>
                  </a:lnTo>
                  <a:lnTo>
                    <a:pt x="22866" y="454281"/>
                  </a:lnTo>
                  <a:lnTo>
                    <a:pt x="22993" y="454553"/>
                  </a:lnTo>
                  <a:lnTo>
                    <a:pt x="23076" y="454798"/>
                  </a:lnTo>
                  <a:lnTo>
                    <a:pt x="23160" y="455031"/>
                  </a:lnTo>
                  <a:lnTo>
                    <a:pt x="23245" y="455264"/>
                  </a:lnTo>
                  <a:lnTo>
                    <a:pt x="23328" y="455497"/>
                  </a:lnTo>
                  <a:lnTo>
                    <a:pt x="23455" y="455730"/>
                  </a:lnTo>
                  <a:lnTo>
                    <a:pt x="23540" y="456014"/>
                  </a:lnTo>
                  <a:lnTo>
                    <a:pt x="23624" y="456247"/>
                  </a:lnTo>
                  <a:lnTo>
                    <a:pt x="23708" y="456493"/>
                  </a:lnTo>
                  <a:lnTo>
                    <a:pt x="23792" y="456725"/>
                  </a:lnTo>
                  <a:lnTo>
                    <a:pt x="23919" y="456958"/>
                  </a:lnTo>
                  <a:lnTo>
                    <a:pt x="24002" y="457243"/>
                  </a:lnTo>
                  <a:lnTo>
                    <a:pt x="24087" y="457476"/>
                  </a:lnTo>
                  <a:lnTo>
                    <a:pt x="24172" y="457708"/>
                  </a:lnTo>
                  <a:lnTo>
                    <a:pt x="24255" y="457941"/>
                  </a:lnTo>
                  <a:lnTo>
                    <a:pt x="24382" y="458187"/>
                  </a:lnTo>
                  <a:lnTo>
                    <a:pt x="24844" y="459403"/>
                  </a:lnTo>
                  <a:lnTo>
                    <a:pt x="24929" y="459635"/>
                  </a:lnTo>
                  <a:lnTo>
                    <a:pt x="25013" y="459920"/>
                  </a:lnTo>
                  <a:lnTo>
                    <a:pt x="25098" y="460153"/>
                  </a:lnTo>
                  <a:lnTo>
                    <a:pt x="25181" y="460399"/>
                  </a:lnTo>
                  <a:lnTo>
                    <a:pt x="25308" y="460631"/>
                  </a:lnTo>
                  <a:lnTo>
                    <a:pt x="25393" y="460864"/>
                  </a:lnTo>
                  <a:lnTo>
                    <a:pt x="25476" y="461097"/>
                  </a:lnTo>
                  <a:lnTo>
                    <a:pt x="25561" y="461382"/>
                  </a:lnTo>
                  <a:lnTo>
                    <a:pt x="25645" y="461614"/>
                  </a:lnTo>
                  <a:lnTo>
                    <a:pt x="25771" y="461847"/>
                  </a:lnTo>
                  <a:lnTo>
                    <a:pt x="25856" y="462093"/>
                  </a:lnTo>
                  <a:lnTo>
                    <a:pt x="25940" y="462326"/>
                  </a:lnTo>
                  <a:lnTo>
                    <a:pt x="26024" y="462610"/>
                  </a:lnTo>
                  <a:lnTo>
                    <a:pt x="26108" y="462843"/>
                  </a:lnTo>
                  <a:lnTo>
                    <a:pt x="26235" y="463076"/>
                  </a:lnTo>
                  <a:lnTo>
                    <a:pt x="26319" y="463309"/>
                  </a:lnTo>
                  <a:lnTo>
                    <a:pt x="26403" y="463541"/>
                  </a:lnTo>
                  <a:lnTo>
                    <a:pt x="26487" y="463787"/>
                  </a:lnTo>
                  <a:lnTo>
                    <a:pt x="26572" y="464072"/>
                  </a:lnTo>
                  <a:lnTo>
                    <a:pt x="26697" y="464305"/>
                  </a:lnTo>
                  <a:lnTo>
                    <a:pt x="26782" y="464537"/>
                  </a:lnTo>
                  <a:lnTo>
                    <a:pt x="26866" y="464770"/>
                  </a:lnTo>
                  <a:lnTo>
                    <a:pt x="26951" y="465003"/>
                  </a:lnTo>
                  <a:lnTo>
                    <a:pt x="27035" y="465236"/>
                  </a:lnTo>
                  <a:lnTo>
                    <a:pt x="27161" y="465520"/>
                  </a:lnTo>
                  <a:lnTo>
                    <a:pt x="27246" y="465766"/>
                  </a:lnTo>
                  <a:lnTo>
                    <a:pt x="27329" y="465999"/>
                  </a:lnTo>
                  <a:lnTo>
                    <a:pt x="27414" y="466232"/>
                  </a:lnTo>
                  <a:lnTo>
                    <a:pt x="27498" y="466464"/>
                  </a:lnTo>
                  <a:lnTo>
                    <a:pt x="27624" y="466697"/>
                  </a:lnTo>
                  <a:lnTo>
                    <a:pt x="27708" y="466982"/>
                  </a:lnTo>
                  <a:lnTo>
                    <a:pt x="27793" y="467215"/>
                  </a:lnTo>
                  <a:lnTo>
                    <a:pt x="27876" y="467460"/>
                  </a:lnTo>
                  <a:lnTo>
                    <a:pt x="27961" y="467693"/>
                  </a:lnTo>
                  <a:lnTo>
                    <a:pt x="28088" y="467926"/>
                  </a:lnTo>
                  <a:lnTo>
                    <a:pt x="28172" y="468159"/>
                  </a:lnTo>
                  <a:lnTo>
                    <a:pt x="28256" y="468392"/>
                  </a:lnTo>
                  <a:lnTo>
                    <a:pt x="28340" y="468676"/>
                  </a:lnTo>
                  <a:lnTo>
                    <a:pt x="28425" y="468909"/>
                  </a:lnTo>
                  <a:lnTo>
                    <a:pt x="28887" y="470138"/>
                  </a:lnTo>
                  <a:lnTo>
                    <a:pt x="29014" y="470370"/>
                  </a:lnTo>
                  <a:lnTo>
                    <a:pt x="29099" y="470603"/>
                  </a:lnTo>
                  <a:lnTo>
                    <a:pt x="29182" y="470849"/>
                  </a:lnTo>
                  <a:lnTo>
                    <a:pt x="29267" y="471082"/>
                  </a:lnTo>
                  <a:lnTo>
                    <a:pt x="29351" y="471315"/>
                  </a:lnTo>
                  <a:lnTo>
                    <a:pt x="29477" y="471547"/>
                  </a:lnTo>
                  <a:lnTo>
                    <a:pt x="29561" y="471832"/>
                  </a:lnTo>
                  <a:lnTo>
                    <a:pt x="29646" y="472065"/>
                  </a:lnTo>
                  <a:lnTo>
                    <a:pt x="29729" y="472298"/>
                  </a:lnTo>
                  <a:lnTo>
                    <a:pt x="29814" y="472543"/>
                  </a:lnTo>
                  <a:lnTo>
                    <a:pt x="29941" y="472776"/>
                  </a:lnTo>
                  <a:lnTo>
                    <a:pt x="30024" y="473009"/>
                  </a:lnTo>
                  <a:lnTo>
                    <a:pt x="30109" y="473242"/>
                  </a:lnTo>
                  <a:lnTo>
                    <a:pt x="30193" y="473526"/>
                  </a:lnTo>
                  <a:lnTo>
                    <a:pt x="30278" y="473759"/>
                  </a:lnTo>
                  <a:lnTo>
                    <a:pt x="30404" y="473992"/>
                  </a:lnTo>
                  <a:lnTo>
                    <a:pt x="30488" y="474238"/>
                  </a:lnTo>
                  <a:lnTo>
                    <a:pt x="30572" y="474470"/>
                  </a:lnTo>
                  <a:lnTo>
                    <a:pt x="30656" y="474703"/>
                  </a:lnTo>
                  <a:lnTo>
                    <a:pt x="30740" y="474936"/>
                  </a:lnTo>
                  <a:lnTo>
                    <a:pt x="30867" y="475221"/>
                  </a:lnTo>
                  <a:lnTo>
                    <a:pt x="30951" y="475453"/>
                  </a:lnTo>
                  <a:lnTo>
                    <a:pt x="31035" y="475686"/>
                  </a:lnTo>
                  <a:lnTo>
                    <a:pt x="31120" y="475932"/>
                  </a:lnTo>
                  <a:lnTo>
                    <a:pt x="31204" y="476165"/>
                  </a:lnTo>
                  <a:lnTo>
                    <a:pt x="31330" y="476397"/>
                  </a:lnTo>
                  <a:lnTo>
                    <a:pt x="31414" y="476630"/>
                  </a:lnTo>
                  <a:lnTo>
                    <a:pt x="31499" y="476915"/>
                  </a:lnTo>
                  <a:lnTo>
                    <a:pt x="31583" y="477148"/>
                  </a:lnTo>
                  <a:lnTo>
                    <a:pt x="31667" y="477380"/>
                  </a:lnTo>
                  <a:lnTo>
                    <a:pt x="31794" y="477626"/>
                  </a:lnTo>
                  <a:lnTo>
                    <a:pt x="31877" y="477859"/>
                  </a:lnTo>
                  <a:lnTo>
                    <a:pt x="31962" y="478092"/>
                  </a:lnTo>
                  <a:lnTo>
                    <a:pt x="32046" y="478325"/>
                  </a:lnTo>
                  <a:lnTo>
                    <a:pt x="32131" y="478557"/>
                  </a:lnTo>
                  <a:lnTo>
                    <a:pt x="32256" y="478842"/>
                  </a:lnTo>
                  <a:lnTo>
                    <a:pt x="32341" y="479075"/>
                  </a:lnTo>
                  <a:lnTo>
                    <a:pt x="32424" y="479320"/>
                  </a:lnTo>
                  <a:lnTo>
                    <a:pt x="32509" y="479553"/>
                  </a:lnTo>
                  <a:lnTo>
                    <a:pt x="32593" y="479786"/>
                  </a:lnTo>
                  <a:lnTo>
                    <a:pt x="32720" y="480019"/>
                  </a:lnTo>
                  <a:lnTo>
                    <a:pt x="32804" y="480252"/>
                  </a:lnTo>
                  <a:lnTo>
                    <a:pt x="32888" y="480497"/>
                  </a:lnTo>
                  <a:lnTo>
                    <a:pt x="32973" y="480769"/>
                  </a:lnTo>
                  <a:lnTo>
                    <a:pt x="33056" y="481015"/>
                  </a:lnTo>
                  <a:lnTo>
                    <a:pt x="33183" y="481248"/>
                  </a:lnTo>
                  <a:lnTo>
                    <a:pt x="33268" y="481480"/>
                  </a:lnTo>
                  <a:lnTo>
                    <a:pt x="33351" y="481713"/>
                  </a:lnTo>
                  <a:lnTo>
                    <a:pt x="33435" y="481946"/>
                  </a:lnTo>
                  <a:lnTo>
                    <a:pt x="33520" y="482192"/>
                  </a:lnTo>
                  <a:lnTo>
                    <a:pt x="33647" y="482425"/>
                  </a:lnTo>
                  <a:lnTo>
                    <a:pt x="33730" y="482709"/>
                  </a:lnTo>
                  <a:lnTo>
                    <a:pt x="33815" y="482942"/>
                  </a:lnTo>
                  <a:lnTo>
                    <a:pt x="33899" y="483175"/>
                  </a:lnTo>
                  <a:lnTo>
                    <a:pt x="33983" y="483408"/>
                  </a:lnTo>
                  <a:lnTo>
                    <a:pt x="34109" y="483640"/>
                  </a:lnTo>
                  <a:lnTo>
                    <a:pt x="34194" y="483886"/>
                  </a:lnTo>
                  <a:lnTo>
                    <a:pt x="34277" y="484119"/>
                  </a:lnTo>
                  <a:lnTo>
                    <a:pt x="34362" y="484352"/>
                  </a:lnTo>
                  <a:lnTo>
                    <a:pt x="34447" y="484584"/>
                  </a:lnTo>
                  <a:lnTo>
                    <a:pt x="34572" y="484869"/>
                  </a:lnTo>
                  <a:lnTo>
                    <a:pt x="34657" y="485102"/>
                  </a:lnTo>
                  <a:lnTo>
                    <a:pt x="34741" y="485335"/>
                  </a:lnTo>
                  <a:lnTo>
                    <a:pt x="34826" y="485580"/>
                  </a:lnTo>
                  <a:lnTo>
                    <a:pt x="34909" y="485813"/>
                  </a:lnTo>
                  <a:lnTo>
                    <a:pt x="35036" y="486046"/>
                  </a:lnTo>
                  <a:lnTo>
                    <a:pt x="35120" y="486279"/>
                  </a:lnTo>
                  <a:lnTo>
                    <a:pt x="35204" y="486512"/>
                  </a:lnTo>
                  <a:lnTo>
                    <a:pt x="35288" y="486757"/>
                  </a:lnTo>
                  <a:lnTo>
                    <a:pt x="35373" y="487042"/>
                  </a:lnTo>
                  <a:lnTo>
                    <a:pt x="35499" y="487275"/>
                  </a:lnTo>
                  <a:lnTo>
                    <a:pt x="35583" y="487507"/>
                  </a:lnTo>
                  <a:lnTo>
                    <a:pt x="35668" y="487740"/>
                  </a:lnTo>
                  <a:lnTo>
                    <a:pt x="35752" y="487973"/>
                  </a:lnTo>
                  <a:lnTo>
                    <a:pt x="35836" y="488206"/>
                  </a:lnTo>
                  <a:lnTo>
                    <a:pt x="35962" y="488452"/>
                  </a:lnTo>
                  <a:lnTo>
                    <a:pt x="36047" y="488684"/>
                  </a:lnTo>
                  <a:lnTo>
                    <a:pt x="36131" y="488917"/>
                  </a:lnTo>
                  <a:lnTo>
                    <a:pt x="36215" y="489150"/>
                  </a:lnTo>
                  <a:lnTo>
                    <a:pt x="36299" y="489435"/>
                  </a:lnTo>
                  <a:lnTo>
                    <a:pt x="36425" y="489667"/>
                  </a:lnTo>
                  <a:lnTo>
                    <a:pt x="36510" y="489913"/>
                  </a:lnTo>
                  <a:lnTo>
                    <a:pt x="36594" y="490146"/>
                  </a:lnTo>
                  <a:lnTo>
                    <a:pt x="36679" y="490379"/>
                  </a:lnTo>
                  <a:lnTo>
                    <a:pt x="36762" y="490612"/>
                  </a:lnTo>
                </a:path>
                <a:path w="926465" h="787400">
                  <a:moveTo>
                    <a:pt x="36762" y="490612"/>
                  </a:moveTo>
                  <a:lnTo>
                    <a:pt x="36889" y="490844"/>
                  </a:lnTo>
                  <a:lnTo>
                    <a:pt x="36972" y="491077"/>
                  </a:lnTo>
                  <a:lnTo>
                    <a:pt x="37057" y="491323"/>
                  </a:lnTo>
                  <a:lnTo>
                    <a:pt x="37141" y="491556"/>
                  </a:lnTo>
                  <a:lnTo>
                    <a:pt x="37226" y="491789"/>
                  </a:lnTo>
                  <a:lnTo>
                    <a:pt x="37352" y="492073"/>
                  </a:lnTo>
                  <a:lnTo>
                    <a:pt x="37436" y="492306"/>
                  </a:lnTo>
                  <a:lnTo>
                    <a:pt x="37521" y="492539"/>
                  </a:lnTo>
                  <a:lnTo>
                    <a:pt x="37604" y="492784"/>
                  </a:lnTo>
                  <a:lnTo>
                    <a:pt x="37689" y="493017"/>
                  </a:lnTo>
                  <a:lnTo>
                    <a:pt x="37816" y="493250"/>
                  </a:lnTo>
                  <a:lnTo>
                    <a:pt x="37899" y="493483"/>
                  </a:lnTo>
                  <a:lnTo>
                    <a:pt x="37983" y="493716"/>
                  </a:lnTo>
                  <a:lnTo>
                    <a:pt x="38068" y="493948"/>
                  </a:lnTo>
                  <a:lnTo>
                    <a:pt x="38152" y="494194"/>
                  </a:lnTo>
                  <a:lnTo>
                    <a:pt x="38278" y="494427"/>
                  </a:lnTo>
                  <a:lnTo>
                    <a:pt x="38363" y="494660"/>
                  </a:lnTo>
                  <a:lnTo>
                    <a:pt x="38447" y="494893"/>
                  </a:lnTo>
                  <a:lnTo>
                    <a:pt x="38531" y="495177"/>
                  </a:lnTo>
                  <a:lnTo>
                    <a:pt x="38615" y="495410"/>
                  </a:lnTo>
                  <a:lnTo>
                    <a:pt x="38742" y="495656"/>
                  </a:lnTo>
                  <a:lnTo>
                    <a:pt x="38825" y="495888"/>
                  </a:lnTo>
                  <a:lnTo>
                    <a:pt x="38910" y="496121"/>
                  </a:lnTo>
                  <a:lnTo>
                    <a:pt x="38995" y="496354"/>
                  </a:lnTo>
                  <a:lnTo>
                    <a:pt x="39079" y="496587"/>
                  </a:lnTo>
                  <a:lnTo>
                    <a:pt x="39205" y="496820"/>
                  </a:lnTo>
                  <a:lnTo>
                    <a:pt x="39289" y="497065"/>
                  </a:lnTo>
                  <a:lnTo>
                    <a:pt x="39374" y="497298"/>
                  </a:lnTo>
                  <a:lnTo>
                    <a:pt x="39457" y="497531"/>
                  </a:lnTo>
                  <a:lnTo>
                    <a:pt x="39542" y="497764"/>
                  </a:lnTo>
                  <a:lnTo>
                    <a:pt x="39668" y="497997"/>
                  </a:lnTo>
                  <a:lnTo>
                    <a:pt x="39752" y="498242"/>
                  </a:lnTo>
                  <a:lnTo>
                    <a:pt x="39836" y="498527"/>
                  </a:lnTo>
                  <a:lnTo>
                    <a:pt x="39921" y="498760"/>
                  </a:lnTo>
                  <a:lnTo>
                    <a:pt x="40004" y="498993"/>
                  </a:lnTo>
                  <a:lnTo>
                    <a:pt x="40131" y="499225"/>
                  </a:lnTo>
                  <a:lnTo>
                    <a:pt x="40216" y="499458"/>
                  </a:lnTo>
                  <a:lnTo>
                    <a:pt x="40300" y="499691"/>
                  </a:lnTo>
                  <a:lnTo>
                    <a:pt x="40384" y="499937"/>
                  </a:lnTo>
                  <a:lnTo>
                    <a:pt x="40468" y="500170"/>
                  </a:lnTo>
                  <a:lnTo>
                    <a:pt x="40595" y="500402"/>
                  </a:lnTo>
                  <a:lnTo>
                    <a:pt x="40679" y="500635"/>
                  </a:lnTo>
                  <a:lnTo>
                    <a:pt x="40763" y="500868"/>
                  </a:lnTo>
                  <a:lnTo>
                    <a:pt x="40847" y="501114"/>
                  </a:lnTo>
                  <a:lnTo>
                    <a:pt x="40931" y="501346"/>
                  </a:lnTo>
                  <a:lnTo>
                    <a:pt x="41058" y="501579"/>
                  </a:lnTo>
                  <a:lnTo>
                    <a:pt x="41142" y="501812"/>
                  </a:lnTo>
                  <a:lnTo>
                    <a:pt x="41227" y="502045"/>
                  </a:lnTo>
                  <a:lnTo>
                    <a:pt x="41310" y="502291"/>
                  </a:lnTo>
                  <a:lnTo>
                    <a:pt x="41395" y="502523"/>
                  </a:lnTo>
                  <a:lnTo>
                    <a:pt x="41520" y="502808"/>
                  </a:lnTo>
                  <a:lnTo>
                    <a:pt x="41605" y="503041"/>
                  </a:lnTo>
                  <a:lnTo>
                    <a:pt x="41689" y="503274"/>
                  </a:lnTo>
                  <a:lnTo>
                    <a:pt x="41774" y="503506"/>
                  </a:lnTo>
                  <a:lnTo>
                    <a:pt x="41858" y="503739"/>
                  </a:lnTo>
                  <a:lnTo>
                    <a:pt x="41984" y="503985"/>
                  </a:lnTo>
                  <a:lnTo>
                    <a:pt x="42069" y="504218"/>
                  </a:lnTo>
                  <a:lnTo>
                    <a:pt x="42152" y="504451"/>
                  </a:lnTo>
                  <a:lnTo>
                    <a:pt x="42237" y="504683"/>
                  </a:lnTo>
                  <a:lnTo>
                    <a:pt x="42364" y="504916"/>
                  </a:lnTo>
                  <a:lnTo>
                    <a:pt x="42447" y="505162"/>
                  </a:lnTo>
                  <a:lnTo>
                    <a:pt x="42531" y="505395"/>
                  </a:lnTo>
                  <a:lnTo>
                    <a:pt x="42616" y="505628"/>
                  </a:lnTo>
                  <a:lnTo>
                    <a:pt x="42700" y="505860"/>
                  </a:lnTo>
                  <a:lnTo>
                    <a:pt x="42826" y="506093"/>
                  </a:lnTo>
                  <a:lnTo>
                    <a:pt x="42911" y="506339"/>
                  </a:lnTo>
                  <a:lnTo>
                    <a:pt x="42995" y="506572"/>
                  </a:lnTo>
                  <a:lnTo>
                    <a:pt x="43079" y="506804"/>
                  </a:lnTo>
                  <a:lnTo>
                    <a:pt x="43163" y="507037"/>
                  </a:lnTo>
                  <a:lnTo>
                    <a:pt x="43290" y="507270"/>
                  </a:lnTo>
                  <a:lnTo>
                    <a:pt x="43373" y="507516"/>
                  </a:lnTo>
                  <a:lnTo>
                    <a:pt x="43458" y="507749"/>
                  </a:lnTo>
                  <a:lnTo>
                    <a:pt x="43543" y="507981"/>
                  </a:lnTo>
                  <a:lnTo>
                    <a:pt x="43627" y="508214"/>
                  </a:lnTo>
                  <a:lnTo>
                    <a:pt x="43753" y="508447"/>
                  </a:lnTo>
                  <a:lnTo>
                    <a:pt x="43837" y="508693"/>
                  </a:lnTo>
                  <a:lnTo>
                    <a:pt x="43922" y="508926"/>
                  </a:lnTo>
                  <a:lnTo>
                    <a:pt x="44005" y="509158"/>
                  </a:lnTo>
                  <a:lnTo>
                    <a:pt x="44090" y="509391"/>
                  </a:lnTo>
                  <a:lnTo>
                    <a:pt x="44216" y="509624"/>
                  </a:lnTo>
                  <a:lnTo>
                    <a:pt x="44300" y="509870"/>
                  </a:lnTo>
                  <a:lnTo>
                    <a:pt x="44384" y="510103"/>
                  </a:lnTo>
                  <a:lnTo>
                    <a:pt x="44469" y="510387"/>
                  </a:lnTo>
                  <a:lnTo>
                    <a:pt x="44552" y="510620"/>
                  </a:lnTo>
                  <a:lnTo>
                    <a:pt x="44679" y="510853"/>
                  </a:lnTo>
                  <a:lnTo>
                    <a:pt x="44764" y="511086"/>
                  </a:lnTo>
                  <a:lnTo>
                    <a:pt x="44847" y="511318"/>
                  </a:lnTo>
                  <a:lnTo>
                    <a:pt x="44932" y="511564"/>
                  </a:lnTo>
                  <a:lnTo>
                    <a:pt x="45016" y="511797"/>
                  </a:lnTo>
                  <a:lnTo>
                    <a:pt x="45143" y="512030"/>
                  </a:lnTo>
                  <a:lnTo>
                    <a:pt x="45227" y="512262"/>
                  </a:lnTo>
                  <a:lnTo>
                    <a:pt x="45311" y="512495"/>
                  </a:lnTo>
                  <a:lnTo>
                    <a:pt x="45395" y="512741"/>
                  </a:lnTo>
                  <a:lnTo>
                    <a:pt x="45479" y="512974"/>
                  </a:lnTo>
                  <a:lnTo>
                    <a:pt x="45606" y="513207"/>
                  </a:lnTo>
                  <a:lnTo>
                    <a:pt x="45690" y="513439"/>
                  </a:lnTo>
                  <a:lnTo>
                    <a:pt x="45775" y="513672"/>
                  </a:lnTo>
                  <a:lnTo>
                    <a:pt x="45858" y="513918"/>
                  </a:lnTo>
                  <a:lnTo>
                    <a:pt x="45943" y="514151"/>
                  </a:lnTo>
                  <a:lnTo>
                    <a:pt x="46068" y="514384"/>
                  </a:lnTo>
                  <a:lnTo>
                    <a:pt x="46153" y="514616"/>
                  </a:lnTo>
                  <a:lnTo>
                    <a:pt x="46237" y="514849"/>
                  </a:lnTo>
                  <a:lnTo>
                    <a:pt x="46322" y="515095"/>
                  </a:lnTo>
                  <a:lnTo>
                    <a:pt x="46405" y="515328"/>
                  </a:lnTo>
                  <a:lnTo>
                    <a:pt x="46532" y="515561"/>
                  </a:lnTo>
                  <a:lnTo>
                    <a:pt x="46617" y="515793"/>
                  </a:lnTo>
                  <a:lnTo>
                    <a:pt x="46700" y="516026"/>
                  </a:lnTo>
                  <a:lnTo>
                    <a:pt x="46785" y="516272"/>
                  </a:lnTo>
                  <a:lnTo>
                    <a:pt x="46869" y="516505"/>
                  </a:lnTo>
                  <a:lnTo>
                    <a:pt x="46995" y="516738"/>
                  </a:lnTo>
                  <a:lnTo>
                    <a:pt x="47079" y="516970"/>
                  </a:lnTo>
                  <a:lnTo>
                    <a:pt x="47164" y="517203"/>
                  </a:lnTo>
                  <a:lnTo>
                    <a:pt x="47248" y="517449"/>
                  </a:lnTo>
                  <a:lnTo>
                    <a:pt x="47332" y="517682"/>
                  </a:lnTo>
                  <a:lnTo>
                    <a:pt x="47459" y="517914"/>
                  </a:lnTo>
                  <a:lnTo>
                    <a:pt x="47543" y="518096"/>
                  </a:lnTo>
                  <a:lnTo>
                    <a:pt x="47627" y="518341"/>
                  </a:lnTo>
                  <a:lnTo>
                    <a:pt x="47711" y="518574"/>
                  </a:lnTo>
                  <a:lnTo>
                    <a:pt x="47796" y="518807"/>
                  </a:lnTo>
                  <a:lnTo>
                    <a:pt x="47921" y="519040"/>
                  </a:lnTo>
                  <a:lnTo>
                    <a:pt x="48006" y="519273"/>
                  </a:lnTo>
                  <a:lnTo>
                    <a:pt x="48091" y="519518"/>
                  </a:lnTo>
                  <a:lnTo>
                    <a:pt x="48175" y="519751"/>
                  </a:lnTo>
                  <a:lnTo>
                    <a:pt x="48258" y="519984"/>
                  </a:lnTo>
                  <a:lnTo>
                    <a:pt x="48385" y="520217"/>
                  </a:lnTo>
                  <a:lnTo>
                    <a:pt x="48470" y="520449"/>
                  </a:lnTo>
                  <a:lnTo>
                    <a:pt x="48553" y="520695"/>
                  </a:lnTo>
                  <a:lnTo>
                    <a:pt x="48638" y="520928"/>
                  </a:lnTo>
                  <a:lnTo>
                    <a:pt x="48722" y="521161"/>
                  </a:lnTo>
                  <a:lnTo>
                    <a:pt x="48848" y="521394"/>
                  </a:lnTo>
                  <a:lnTo>
                    <a:pt x="48932" y="521626"/>
                  </a:lnTo>
                  <a:lnTo>
                    <a:pt x="49017" y="521872"/>
                  </a:lnTo>
                  <a:lnTo>
                    <a:pt x="49100" y="522105"/>
                  </a:lnTo>
                  <a:lnTo>
                    <a:pt x="49185" y="522338"/>
                  </a:lnTo>
                  <a:lnTo>
                    <a:pt x="49312" y="522571"/>
                  </a:lnTo>
                  <a:lnTo>
                    <a:pt x="49395" y="522803"/>
                  </a:lnTo>
                  <a:lnTo>
                    <a:pt x="49480" y="523049"/>
                  </a:lnTo>
                  <a:lnTo>
                    <a:pt x="49564" y="523282"/>
                  </a:lnTo>
                  <a:lnTo>
                    <a:pt x="49649" y="523515"/>
                  </a:lnTo>
                  <a:lnTo>
                    <a:pt x="49775" y="523748"/>
                  </a:lnTo>
                  <a:lnTo>
                    <a:pt x="49859" y="523980"/>
                  </a:lnTo>
                  <a:lnTo>
                    <a:pt x="49943" y="524226"/>
                  </a:lnTo>
                  <a:lnTo>
                    <a:pt x="50027" y="524459"/>
                  </a:lnTo>
                  <a:lnTo>
                    <a:pt x="50111" y="524692"/>
                  </a:lnTo>
                  <a:lnTo>
                    <a:pt x="50238" y="524925"/>
                  </a:lnTo>
                  <a:lnTo>
                    <a:pt x="50323" y="525119"/>
                  </a:lnTo>
                  <a:lnTo>
                    <a:pt x="50406" y="525351"/>
                  </a:lnTo>
                  <a:lnTo>
                    <a:pt x="50491" y="525584"/>
                  </a:lnTo>
                  <a:lnTo>
                    <a:pt x="50575" y="525817"/>
                  </a:lnTo>
                  <a:lnTo>
                    <a:pt x="50701" y="526063"/>
                  </a:lnTo>
                  <a:lnTo>
                    <a:pt x="50785" y="526295"/>
                  </a:lnTo>
                  <a:lnTo>
                    <a:pt x="50870" y="526528"/>
                  </a:lnTo>
                  <a:lnTo>
                    <a:pt x="50953" y="526761"/>
                  </a:lnTo>
                  <a:lnTo>
                    <a:pt x="51038" y="526994"/>
                  </a:lnTo>
                  <a:lnTo>
                    <a:pt x="51165" y="527240"/>
                  </a:lnTo>
                  <a:lnTo>
                    <a:pt x="51248" y="527472"/>
                  </a:lnTo>
                  <a:lnTo>
                    <a:pt x="51333" y="527705"/>
                  </a:lnTo>
                  <a:lnTo>
                    <a:pt x="51417" y="527938"/>
                  </a:lnTo>
                  <a:lnTo>
                    <a:pt x="51502" y="528171"/>
                  </a:lnTo>
                  <a:lnTo>
                    <a:pt x="51627" y="528404"/>
                  </a:lnTo>
                  <a:lnTo>
                    <a:pt x="51712" y="528649"/>
                  </a:lnTo>
                  <a:lnTo>
                    <a:pt x="51796" y="528882"/>
                  </a:lnTo>
                  <a:lnTo>
                    <a:pt x="51880" y="529063"/>
                  </a:lnTo>
                  <a:lnTo>
                    <a:pt x="51964" y="529309"/>
                  </a:lnTo>
                  <a:lnTo>
                    <a:pt x="52091" y="529542"/>
                  </a:lnTo>
                  <a:lnTo>
                    <a:pt x="52175" y="529775"/>
                  </a:lnTo>
                  <a:lnTo>
                    <a:pt x="52259" y="530007"/>
                  </a:lnTo>
                  <a:lnTo>
                    <a:pt x="52344" y="530240"/>
                  </a:lnTo>
                  <a:lnTo>
                    <a:pt x="52427" y="530486"/>
                  </a:lnTo>
                  <a:lnTo>
                    <a:pt x="52554" y="530719"/>
                  </a:lnTo>
                  <a:lnTo>
                    <a:pt x="52638" y="530952"/>
                  </a:lnTo>
                  <a:lnTo>
                    <a:pt x="52723" y="531184"/>
                  </a:lnTo>
                  <a:lnTo>
                    <a:pt x="52806" y="531417"/>
                  </a:lnTo>
                  <a:lnTo>
                    <a:pt x="52891" y="531663"/>
                  </a:lnTo>
                  <a:lnTo>
                    <a:pt x="53018" y="531896"/>
                  </a:lnTo>
                  <a:lnTo>
                    <a:pt x="53101" y="532129"/>
                  </a:lnTo>
                  <a:lnTo>
                    <a:pt x="53186" y="532323"/>
                  </a:lnTo>
                  <a:lnTo>
                    <a:pt x="53270" y="532555"/>
                  </a:lnTo>
                  <a:lnTo>
                    <a:pt x="53355" y="532788"/>
                  </a:lnTo>
                  <a:lnTo>
                    <a:pt x="53480" y="533021"/>
                  </a:lnTo>
                  <a:lnTo>
                    <a:pt x="53565" y="533254"/>
                  </a:lnTo>
                  <a:lnTo>
                    <a:pt x="53648" y="533500"/>
                  </a:lnTo>
                  <a:lnTo>
                    <a:pt x="53733" y="533732"/>
                  </a:lnTo>
                  <a:lnTo>
                    <a:pt x="53817" y="533965"/>
                  </a:lnTo>
                  <a:lnTo>
                    <a:pt x="53943" y="534198"/>
                  </a:lnTo>
                  <a:lnTo>
                    <a:pt x="54028" y="534431"/>
                  </a:lnTo>
                  <a:lnTo>
                    <a:pt x="54112" y="534676"/>
                  </a:lnTo>
                  <a:lnTo>
                    <a:pt x="54197" y="534858"/>
                  </a:lnTo>
                  <a:lnTo>
                    <a:pt x="54280" y="535090"/>
                  </a:lnTo>
                  <a:lnTo>
                    <a:pt x="54407" y="535323"/>
                  </a:lnTo>
                  <a:lnTo>
                    <a:pt x="54491" y="535569"/>
                  </a:lnTo>
                  <a:lnTo>
                    <a:pt x="54575" y="535802"/>
                  </a:lnTo>
                  <a:lnTo>
                    <a:pt x="54659" y="536035"/>
                  </a:lnTo>
                  <a:lnTo>
                    <a:pt x="54744" y="536267"/>
                  </a:lnTo>
                  <a:lnTo>
                    <a:pt x="54871" y="536500"/>
                  </a:lnTo>
                  <a:lnTo>
                    <a:pt x="54954" y="536746"/>
                  </a:lnTo>
                  <a:lnTo>
                    <a:pt x="55039" y="536927"/>
                  </a:lnTo>
                  <a:lnTo>
                    <a:pt x="55123" y="537160"/>
                  </a:lnTo>
                  <a:lnTo>
                    <a:pt x="55207" y="537405"/>
                  </a:lnTo>
                </a:path>
                <a:path w="926465" h="787400">
                  <a:moveTo>
                    <a:pt x="55207" y="537405"/>
                  </a:moveTo>
                  <a:lnTo>
                    <a:pt x="55333" y="537638"/>
                  </a:lnTo>
                  <a:lnTo>
                    <a:pt x="55418" y="537871"/>
                  </a:lnTo>
                  <a:lnTo>
                    <a:pt x="55501" y="538104"/>
                  </a:lnTo>
                  <a:lnTo>
                    <a:pt x="55586" y="538337"/>
                  </a:lnTo>
                  <a:lnTo>
                    <a:pt x="55670" y="538582"/>
                  </a:lnTo>
                  <a:lnTo>
                    <a:pt x="55796" y="538815"/>
                  </a:lnTo>
                  <a:lnTo>
                    <a:pt x="55881" y="538996"/>
                  </a:lnTo>
                  <a:lnTo>
                    <a:pt x="55965" y="539242"/>
                  </a:lnTo>
                  <a:lnTo>
                    <a:pt x="56050" y="539475"/>
                  </a:lnTo>
                  <a:lnTo>
                    <a:pt x="56133" y="539708"/>
                  </a:lnTo>
                  <a:lnTo>
                    <a:pt x="56260" y="539940"/>
                  </a:lnTo>
                  <a:lnTo>
                    <a:pt x="56344" y="540173"/>
                  </a:lnTo>
                  <a:lnTo>
                    <a:pt x="56428" y="540419"/>
                  </a:lnTo>
                  <a:lnTo>
                    <a:pt x="56512" y="540652"/>
                  </a:lnTo>
                  <a:lnTo>
                    <a:pt x="56597" y="540833"/>
                  </a:lnTo>
                  <a:lnTo>
                    <a:pt x="56723" y="541066"/>
                  </a:lnTo>
                  <a:lnTo>
                    <a:pt x="56807" y="541311"/>
                  </a:lnTo>
                  <a:lnTo>
                    <a:pt x="56892" y="541544"/>
                  </a:lnTo>
                  <a:lnTo>
                    <a:pt x="56975" y="541777"/>
                  </a:lnTo>
                  <a:lnTo>
                    <a:pt x="57060" y="542010"/>
                  </a:lnTo>
                  <a:lnTo>
                    <a:pt x="57186" y="542243"/>
                  </a:lnTo>
                  <a:lnTo>
                    <a:pt x="57271" y="542488"/>
                  </a:lnTo>
                  <a:lnTo>
                    <a:pt x="57354" y="542669"/>
                  </a:lnTo>
                  <a:lnTo>
                    <a:pt x="57439" y="542902"/>
                  </a:lnTo>
                  <a:lnTo>
                    <a:pt x="57523" y="543148"/>
                  </a:lnTo>
                  <a:lnTo>
                    <a:pt x="57649" y="543381"/>
                  </a:lnTo>
                  <a:lnTo>
                    <a:pt x="57734" y="543614"/>
                  </a:lnTo>
                  <a:lnTo>
                    <a:pt x="57818" y="543846"/>
                  </a:lnTo>
                  <a:lnTo>
                    <a:pt x="57903" y="544079"/>
                  </a:lnTo>
                  <a:lnTo>
                    <a:pt x="57986" y="544273"/>
                  </a:lnTo>
                  <a:lnTo>
                    <a:pt x="58113" y="544506"/>
                  </a:lnTo>
                  <a:lnTo>
                    <a:pt x="58196" y="544739"/>
                  </a:lnTo>
                  <a:lnTo>
                    <a:pt x="58281" y="544985"/>
                  </a:lnTo>
                  <a:lnTo>
                    <a:pt x="58365" y="545217"/>
                  </a:lnTo>
                  <a:lnTo>
                    <a:pt x="58450" y="545450"/>
                  </a:lnTo>
                  <a:lnTo>
                    <a:pt x="58576" y="545631"/>
                  </a:lnTo>
                  <a:lnTo>
                    <a:pt x="58660" y="545877"/>
                  </a:lnTo>
                  <a:lnTo>
                    <a:pt x="58745" y="546110"/>
                  </a:lnTo>
                  <a:lnTo>
                    <a:pt x="58828" y="546343"/>
                  </a:lnTo>
                  <a:lnTo>
                    <a:pt x="58913" y="546575"/>
                  </a:lnTo>
                  <a:lnTo>
                    <a:pt x="59039" y="546808"/>
                  </a:lnTo>
                  <a:lnTo>
                    <a:pt x="59123" y="547054"/>
                  </a:lnTo>
                  <a:lnTo>
                    <a:pt x="59207" y="547235"/>
                  </a:lnTo>
                  <a:lnTo>
                    <a:pt x="59292" y="547468"/>
                  </a:lnTo>
                  <a:lnTo>
                    <a:pt x="59376" y="547714"/>
                  </a:lnTo>
                  <a:lnTo>
                    <a:pt x="59502" y="547946"/>
                  </a:lnTo>
                  <a:lnTo>
                    <a:pt x="59587" y="548179"/>
                  </a:lnTo>
                  <a:lnTo>
                    <a:pt x="59671" y="548412"/>
                  </a:lnTo>
                  <a:lnTo>
                    <a:pt x="59755" y="548606"/>
                  </a:lnTo>
                  <a:lnTo>
                    <a:pt x="59839" y="548839"/>
                  </a:lnTo>
                  <a:lnTo>
                    <a:pt x="59966" y="549072"/>
                  </a:lnTo>
                  <a:lnTo>
                    <a:pt x="60049" y="549304"/>
                  </a:lnTo>
                  <a:lnTo>
                    <a:pt x="60134" y="549550"/>
                  </a:lnTo>
                  <a:lnTo>
                    <a:pt x="60218" y="549731"/>
                  </a:lnTo>
                  <a:lnTo>
                    <a:pt x="60303" y="549964"/>
                  </a:lnTo>
                  <a:lnTo>
                    <a:pt x="60429" y="550210"/>
                  </a:lnTo>
                  <a:lnTo>
                    <a:pt x="60513" y="550443"/>
                  </a:lnTo>
                  <a:lnTo>
                    <a:pt x="60598" y="550675"/>
                  </a:lnTo>
                  <a:lnTo>
                    <a:pt x="60681" y="550908"/>
                  </a:lnTo>
                  <a:lnTo>
                    <a:pt x="60766" y="551102"/>
                  </a:lnTo>
                  <a:lnTo>
                    <a:pt x="60892" y="551335"/>
                  </a:lnTo>
                  <a:lnTo>
                    <a:pt x="60976" y="551568"/>
                  </a:lnTo>
                  <a:lnTo>
                    <a:pt x="61060" y="551801"/>
                  </a:lnTo>
                  <a:lnTo>
                    <a:pt x="61145" y="552033"/>
                  </a:lnTo>
                  <a:lnTo>
                    <a:pt x="61228" y="552227"/>
                  </a:lnTo>
                  <a:lnTo>
                    <a:pt x="61355" y="552460"/>
                  </a:lnTo>
                  <a:lnTo>
                    <a:pt x="61440" y="552693"/>
                  </a:lnTo>
                  <a:lnTo>
                    <a:pt x="61523" y="552939"/>
                  </a:lnTo>
                  <a:lnTo>
                    <a:pt x="61608" y="553172"/>
                  </a:lnTo>
                  <a:lnTo>
                    <a:pt x="61692" y="553353"/>
                  </a:lnTo>
                  <a:lnTo>
                    <a:pt x="61819" y="553598"/>
                  </a:lnTo>
                  <a:lnTo>
                    <a:pt x="61902" y="553831"/>
                  </a:lnTo>
                  <a:lnTo>
                    <a:pt x="61987" y="554064"/>
                  </a:lnTo>
                  <a:lnTo>
                    <a:pt x="62071" y="554297"/>
                  </a:lnTo>
                  <a:lnTo>
                    <a:pt x="62155" y="554491"/>
                  </a:lnTo>
                  <a:lnTo>
                    <a:pt x="62282" y="554724"/>
                  </a:lnTo>
                  <a:lnTo>
                    <a:pt x="62366" y="554956"/>
                  </a:lnTo>
                  <a:lnTo>
                    <a:pt x="62451" y="555189"/>
                  </a:lnTo>
                  <a:lnTo>
                    <a:pt x="62534" y="555422"/>
                  </a:lnTo>
                  <a:lnTo>
                    <a:pt x="62619" y="555616"/>
                  </a:lnTo>
                  <a:lnTo>
                    <a:pt x="62744" y="555849"/>
                  </a:lnTo>
                  <a:lnTo>
                    <a:pt x="62829" y="556082"/>
                  </a:lnTo>
                  <a:lnTo>
                    <a:pt x="62913" y="556327"/>
                  </a:lnTo>
                  <a:lnTo>
                    <a:pt x="62998" y="556560"/>
                  </a:lnTo>
                  <a:lnTo>
                    <a:pt x="63081" y="556741"/>
                  </a:lnTo>
                  <a:lnTo>
                    <a:pt x="63208" y="556987"/>
                  </a:lnTo>
                  <a:lnTo>
                    <a:pt x="63293" y="557220"/>
                  </a:lnTo>
                  <a:lnTo>
                    <a:pt x="63376" y="557453"/>
                  </a:lnTo>
                  <a:lnTo>
                    <a:pt x="63461" y="557647"/>
                  </a:lnTo>
                  <a:lnTo>
                    <a:pt x="63545" y="557879"/>
                  </a:lnTo>
                  <a:lnTo>
                    <a:pt x="63671" y="558112"/>
                  </a:lnTo>
                  <a:lnTo>
                    <a:pt x="63755" y="558345"/>
                  </a:lnTo>
                  <a:lnTo>
                    <a:pt x="63840" y="558539"/>
                  </a:lnTo>
                  <a:lnTo>
                    <a:pt x="63924" y="558772"/>
                  </a:lnTo>
                  <a:lnTo>
                    <a:pt x="64008" y="559005"/>
                  </a:lnTo>
                  <a:lnTo>
                    <a:pt x="64135" y="559237"/>
                  </a:lnTo>
                  <a:lnTo>
                    <a:pt x="64219" y="559470"/>
                  </a:lnTo>
                  <a:lnTo>
                    <a:pt x="64303" y="559664"/>
                  </a:lnTo>
                  <a:lnTo>
                    <a:pt x="64387" y="559897"/>
                  </a:lnTo>
                  <a:lnTo>
                    <a:pt x="64472" y="560130"/>
                  </a:lnTo>
                  <a:lnTo>
                    <a:pt x="64597" y="560376"/>
                  </a:lnTo>
                  <a:lnTo>
                    <a:pt x="64682" y="560557"/>
                  </a:lnTo>
                  <a:lnTo>
                    <a:pt x="64766" y="560790"/>
                  </a:lnTo>
                  <a:lnTo>
                    <a:pt x="64851" y="561035"/>
                  </a:lnTo>
                  <a:lnTo>
                    <a:pt x="64934" y="561268"/>
                  </a:lnTo>
                  <a:lnTo>
                    <a:pt x="65061" y="561449"/>
                  </a:lnTo>
                  <a:lnTo>
                    <a:pt x="65146" y="561695"/>
                  </a:lnTo>
                  <a:lnTo>
                    <a:pt x="65229" y="561928"/>
                  </a:lnTo>
                  <a:lnTo>
                    <a:pt x="65314" y="562160"/>
                  </a:lnTo>
                  <a:lnTo>
                    <a:pt x="65398" y="562342"/>
                  </a:lnTo>
                  <a:lnTo>
                    <a:pt x="65524" y="562587"/>
                  </a:lnTo>
                  <a:lnTo>
                    <a:pt x="65608" y="562820"/>
                  </a:lnTo>
                  <a:lnTo>
                    <a:pt x="65693" y="563053"/>
                  </a:lnTo>
                  <a:lnTo>
                    <a:pt x="65776" y="563247"/>
                  </a:lnTo>
                  <a:lnTo>
                    <a:pt x="65861" y="563480"/>
                  </a:lnTo>
                  <a:lnTo>
                    <a:pt x="65988" y="563713"/>
                  </a:lnTo>
                  <a:lnTo>
                    <a:pt x="66071" y="563945"/>
                  </a:lnTo>
                  <a:lnTo>
                    <a:pt x="66156" y="564139"/>
                  </a:lnTo>
                  <a:lnTo>
                    <a:pt x="66240" y="564372"/>
                  </a:lnTo>
                  <a:lnTo>
                    <a:pt x="66325" y="564605"/>
                  </a:lnTo>
                  <a:lnTo>
                    <a:pt x="66450" y="564799"/>
                  </a:lnTo>
                  <a:lnTo>
                    <a:pt x="66535" y="565032"/>
                  </a:lnTo>
                  <a:lnTo>
                    <a:pt x="66619" y="565265"/>
                  </a:lnTo>
                  <a:lnTo>
                    <a:pt x="66703" y="565497"/>
                  </a:lnTo>
                  <a:lnTo>
                    <a:pt x="66787" y="565691"/>
                  </a:lnTo>
                  <a:lnTo>
                    <a:pt x="66914" y="565924"/>
                  </a:lnTo>
                  <a:lnTo>
                    <a:pt x="66999" y="566157"/>
                  </a:lnTo>
                  <a:lnTo>
                    <a:pt x="67082" y="566390"/>
                  </a:lnTo>
                  <a:lnTo>
                    <a:pt x="67167" y="566584"/>
                  </a:lnTo>
                  <a:lnTo>
                    <a:pt x="67251" y="566817"/>
                  </a:lnTo>
                  <a:lnTo>
                    <a:pt x="67714" y="567955"/>
                  </a:lnTo>
                  <a:lnTo>
                    <a:pt x="67841" y="568136"/>
                  </a:lnTo>
                  <a:lnTo>
                    <a:pt x="67924" y="568369"/>
                  </a:lnTo>
                  <a:lnTo>
                    <a:pt x="68009" y="568601"/>
                  </a:lnTo>
                  <a:lnTo>
                    <a:pt x="68093" y="568795"/>
                  </a:lnTo>
                  <a:lnTo>
                    <a:pt x="68178" y="569028"/>
                  </a:lnTo>
                  <a:lnTo>
                    <a:pt x="68303" y="569261"/>
                  </a:lnTo>
                  <a:lnTo>
                    <a:pt x="68388" y="569455"/>
                  </a:lnTo>
                  <a:lnTo>
                    <a:pt x="68472" y="569688"/>
                  </a:lnTo>
                  <a:lnTo>
                    <a:pt x="68556" y="569921"/>
                  </a:lnTo>
                  <a:lnTo>
                    <a:pt x="68640" y="570166"/>
                  </a:lnTo>
                  <a:lnTo>
                    <a:pt x="68767" y="570347"/>
                  </a:lnTo>
                  <a:lnTo>
                    <a:pt x="68851" y="570580"/>
                  </a:lnTo>
                  <a:lnTo>
                    <a:pt x="68935" y="570826"/>
                  </a:lnTo>
                  <a:lnTo>
                    <a:pt x="69020" y="571007"/>
                  </a:lnTo>
                  <a:lnTo>
                    <a:pt x="69103" y="571240"/>
                  </a:lnTo>
                  <a:lnTo>
                    <a:pt x="69230" y="571473"/>
                  </a:lnTo>
                  <a:lnTo>
                    <a:pt x="69314" y="571667"/>
                  </a:lnTo>
                  <a:lnTo>
                    <a:pt x="69399" y="571900"/>
                  </a:lnTo>
                  <a:lnTo>
                    <a:pt x="69482" y="572132"/>
                  </a:lnTo>
                  <a:lnTo>
                    <a:pt x="69567" y="572326"/>
                  </a:lnTo>
                  <a:lnTo>
                    <a:pt x="69694" y="572559"/>
                  </a:lnTo>
                  <a:lnTo>
                    <a:pt x="69777" y="572792"/>
                  </a:lnTo>
                  <a:lnTo>
                    <a:pt x="69862" y="572986"/>
                  </a:lnTo>
                  <a:lnTo>
                    <a:pt x="69946" y="573219"/>
                  </a:lnTo>
                  <a:lnTo>
                    <a:pt x="70031" y="573452"/>
                  </a:lnTo>
                  <a:lnTo>
                    <a:pt x="70156" y="573646"/>
                  </a:lnTo>
                  <a:lnTo>
                    <a:pt x="70241" y="573878"/>
                  </a:lnTo>
                  <a:lnTo>
                    <a:pt x="70324" y="574111"/>
                  </a:lnTo>
                  <a:lnTo>
                    <a:pt x="70409" y="574305"/>
                  </a:lnTo>
                  <a:lnTo>
                    <a:pt x="70493" y="574538"/>
                  </a:lnTo>
                  <a:lnTo>
                    <a:pt x="70619" y="574771"/>
                  </a:lnTo>
                  <a:lnTo>
                    <a:pt x="70704" y="574965"/>
                  </a:lnTo>
                  <a:lnTo>
                    <a:pt x="70788" y="575198"/>
                  </a:lnTo>
                  <a:lnTo>
                    <a:pt x="70873" y="575430"/>
                  </a:lnTo>
                  <a:lnTo>
                    <a:pt x="70956" y="575624"/>
                  </a:lnTo>
                  <a:lnTo>
                    <a:pt x="71083" y="575857"/>
                  </a:lnTo>
                  <a:lnTo>
                    <a:pt x="71167" y="576090"/>
                  </a:lnTo>
                  <a:lnTo>
                    <a:pt x="71251" y="576284"/>
                  </a:lnTo>
                  <a:lnTo>
                    <a:pt x="71335" y="576517"/>
                  </a:lnTo>
                  <a:lnTo>
                    <a:pt x="71420" y="576750"/>
                  </a:lnTo>
                  <a:lnTo>
                    <a:pt x="71546" y="576944"/>
                  </a:lnTo>
                  <a:lnTo>
                    <a:pt x="71630" y="577176"/>
                  </a:lnTo>
                  <a:lnTo>
                    <a:pt x="71715" y="577409"/>
                  </a:lnTo>
                  <a:lnTo>
                    <a:pt x="71799" y="577603"/>
                  </a:lnTo>
                  <a:lnTo>
                    <a:pt x="71883" y="577836"/>
                  </a:lnTo>
                  <a:lnTo>
                    <a:pt x="72009" y="578069"/>
                  </a:lnTo>
                  <a:lnTo>
                    <a:pt x="72094" y="578263"/>
                  </a:lnTo>
                  <a:lnTo>
                    <a:pt x="72177" y="578496"/>
                  </a:lnTo>
                  <a:lnTo>
                    <a:pt x="72262" y="578677"/>
                  </a:lnTo>
                  <a:lnTo>
                    <a:pt x="72346" y="578923"/>
                  </a:lnTo>
                  <a:lnTo>
                    <a:pt x="72472" y="579155"/>
                  </a:lnTo>
                  <a:lnTo>
                    <a:pt x="72557" y="579336"/>
                  </a:lnTo>
                  <a:lnTo>
                    <a:pt x="72641" y="579569"/>
                  </a:lnTo>
                  <a:lnTo>
                    <a:pt x="72726" y="579815"/>
                  </a:lnTo>
                  <a:lnTo>
                    <a:pt x="72809" y="579996"/>
                  </a:lnTo>
                  <a:lnTo>
                    <a:pt x="72936" y="580229"/>
                  </a:lnTo>
                  <a:lnTo>
                    <a:pt x="73020" y="580423"/>
                  </a:lnTo>
                  <a:lnTo>
                    <a:pt x="73104" y="580656"/>
                  </a:lnTo>
                  <a:lnTo>
                    <a:pt x="73188" y="580888"/>
                  </a:lnTo>
                  <a:lnTo>
                    <a:pt x="73273" y="581082"/>
                  </a:lnTo>
                  <a:lnTo>
                    <a:pt x="73399" y="581315"/>
                  </a:lnTo>
                  <a:lnTo>
                    <a:pt x="73483" y="581548"/>
                  </a:lnTo>
                  <a:lnTo>
                    <a:pt x="73568" y="581742"/>
                  </a:lnTo>
                  <a:lnTo>
                    <a:pt x="73651" y="581975"/>
                  </a:lnTo>
                </a:path>
                <a:path w="926465" h="787400">
                  <a:moveTo>
                    <a:pt x="73651" y="581975"/>
                  </a:moveTo>
                  <a:lnTo>
                    <a:pt x="73736" y="582169"/>
                  </a:lnTo>
                  <a:lnTo>
                    <a:pt x="73862" y="582402"/>
                  </a:lnTo>
                  <a:lnTo>
                    <a:pt x="73947" y="582634"/>
                  </a:lnTo>
                  <a:lnTo>
                    <a:pt x="74030" y="582828"/>
                  </a:lnTo>
                  <a:lnTo>
                    <a:pt x="74115" y="583061"/>
                  </a:lnTo>
                  <a:lnTo>
                    <a:pt x="74196" y="583242"/>
                  </a:lnTo>
                  <a:lnTo>
                    <a:pt x="74324" y="583488"/>
                  </a:lnTo>
                  <a:lnTo>
                    <a:pt x="74405" y="583721"/>
                  </a:lnTo>
                  <a:lnTo>
                    <a:pt x="74498" y="583902"/>
                  </a:lnTo>
                  <a:lnTo>
                    <a:pt x="74580" y="584135"/>
                  </a:lnTo>
                  <a:lnTo>
                    <a:pt x="74661" y="584329"/>
                  </a:lnTo>
                  <a:lnTo>
                    <a:pt x="74789" y="584562"/>
                  </a:lnTo>
                  <a:lnTo>
                    <a:pt x="74870" y="584794"/>
                  </a:lnTo>
                  <a:lnTo>
                    <a:pt x="74951" y="584988"/>
                  </a:lnTo>
                  <a:lnTo>
                    <a:pt x="75044" y="585221"/>
                  </a:lnTo>
                  <a:lnTo>
                    <a:pt x="75126" y="585415"/>
                  </a:lnTo>
                  <a:lnTo>
                    <a:pt x="75253" y="585648"/>
                  </a:lnTo>
                  <a:lnTo>
                    <a:pt x="75335" y="585881"/>
                  </a:lnTo>
                  <a:lnTo>
                    <a:pt x="75416" y="586075"/>
                  </a:lnTo>
                  <a:lnTo>
                    <a:pt x="75509" y="586308"/>
                  </a:lnTo>
                  <a:lnTo>
                    <a:pt x="75590" y="586489"/>
                  </a:lnTo>
                  <a:lnTo>
                    <a:pt x="75718" y="586734"/>
                  </a:lnTo>
                  <a:lnTo>
                    <a:pt x="75799" y="586915"/>
                  </a:lnTo>
                  <a:lnTo>
                    <a:pt x="75881" y="587148"/>
                  </a:lnTo>
                  <a:lnTo>
                    <a:pt x="75962" y="587394"/>
                  </a:lnTo>
                  <a:lnTo>
                    <a:pt x="76055" y="587575"/>
                  </a:lnTo>
                  <a:lnTo>
                    <a:pt x="76183" y="587808"/>
                  </a:lnTo>
                  <a:lnTo>
                    <a:pt x="76264" y="588002"/>
                  </a:lnTo>
                  <a:lnTo>
                    <a:pt x="76345" y="588235"/>
                  </a:lnTo>
                  <a:lnTo>
                    <a:pt x="76427" y="588429"/>
                  </a:lnTo>
                  <a:lnTo>
                    <a:pt x="76520" y="588662"/>
                  </a:lnTo>
                  <a:lnTo>
                    <a:pt x="76636" y="588894"/>
                  </a:lnTo>
                  <a:lnTo>
                    <a:pt x="76729" y="589088"/>
                  </a:lnTo>
                  <a:lnTo>
                    <a:pt x="76810" y="589321"/>
                  </a:lnTo>
                  <a:lnTo>
                    <a:pt x="76891" y="589502"/>
                  </a:lnTo>
                  <a:lnTo>
                    <a:pt x="76973" y="589748"/>
                  </a:lnTo>
                  <a:lnTo>
                    <a:pt x="77101" y="589929"/>
                  </a:lnTo>
                  <a:lnTo>
                    <a:pt x="77193" y="590162"/>
                  </a:lnTo>
                  <a:lnTo>
                    <a:pt x="77275" y="590356"/>
                  </a:lnTo>
                  <a:lnTo>
                    <a:pt x="77356" y="590589"/>
                  </a:lnTo>
                  <a:lnTo>
                    <a:pt x="77437" y="590821"/>
                  </a:lnTo>
                  <a:lnTo>
                    <a:pt x="77565" y="591015"/>
                  </a:lnTo>
                  <a:lnTo>
                    <a:pt x="77647" y="591248"/>
                  </a:lnTo>
                  <a:lnTo>
                    <a:pt x="77739" y="591442"/>
                  </a:lnTo>
                  <a:lnTo>
                    <a:pt x="77821" y="591675"/>
                  </a:lnTo>
                  <a:lnTo>
                    <a:pt x="77902" y="591856"/>
                  </a:lnTo>
                  <a:lnTo>
                    <a:pt x="78030" y="592102"/>
                  </a:lnTo>
                  <a:lnTo>
                    <a:pt x="78111" y="592283"/>
                  </a:lnTo>
                  <a:lnTo>
                    <a:pt x="78204" y="592516"/>
                  </a:lnTo>
                  <a:lnTo>
                    <a:pt x="78285" y="592710"/>
                  </a:lnTo>
                  <a:lnTo>
                    <a:pt x="78367" y="592943"/>
                  </a:lnTo>
                  <a:lnTo>
                    <a:pt x="78495" y="593137"/>
                  </a:lnTo>
                  <a:lnTo>
                    <a:pt x="78576" y="593369"/>
                  </a:lnTo>
                  <a:lnTo>
                    <a:pt x="78657" y="593550"/>
                  </a:lnTo>
                  <a:lnTo>
                    <a:pt x="78750" y="593796"/>
                  </a:lnTo>
                  <a:lnTo>
                    <a:pt x="78831" y="593977"/>
                  </a:lnTo>
                  <a:lnTo>
                    <a:pt x="78959" y="594210"/>
                  </a:lnTo>
                  <a:lnTo>
                    <a:pt x="79041" y="594443"/>
                  </a:lnTo>
                  <a:lnTo>
                    <a:pt x="79122" y="594637"/>
                  </a:lnTo>
                  <a:lnTo>
                    <a:pt x="79215" y="594870"/>
                  </a:lnTo>
                  <a:lnTo>
                    <a:pt x="79296" y="595064"/>
                  </a:lnTo>
                  <a:lnTo>
                    <a:pt x="79424" y="595296"/>
                  </a:lnTo>
                  <a:lnTo>
                    <a:pt x="79505" y="595491"/>
                  </a:lnTo>
                  <a:lnTo>
                    <a:pt x="79587" y="595723"/>
                  </a:lnTo>
                  <a:lnTo>
                    <a:pt x="79668" y="595904"/>
                  </a:lnTo>
                  <a:lnTo>
                    <a:pt x="79761" y="596150"/>
                  </a:lnTo>
                  <a:lnTo>
                    <a:pt x="79889" y="596331"/>
                  </a:lnTo>
                  <a:lnTo>
                    <a:pt x="79970" y="596564"/>
                  </a:lnTo>
                  <a:lnTo>
                    <a:pt x="80051" y="596758"/>
                  </a:lnTo>
                  <a:lnTo>
                    <a:pt x="80133" y="596991"/>
                  </a:lnTo>
                  <a:lnTo>
                    <a:pt x="80225" y="597185"/>
                  </a:lnTo>
                  <a:lnTo>
                    <a:pt x="80342" y="597418"/>
                  </a:lnTo>
                  <a:lnTo>
                    <a:pt x="80435" y="597599"/>
                  </a:lnTo>
                  <a:lnTo>
                    <a:pt x="80516" y="597844"/>
                  </a:lnTo>
                  <a:lnTo>
                    <a:pt x="80597" y="598025"/>
                  </a:lnTo>
                  <a:lnTo>
                    <a:pt x="80679" y="598258"/>
                  </a:lnTo>
                  <a:lnTo>
                    <a:pt x="80806" y="598452"/>
                  </a:lnTo>
                  <a:lnTo>
                    <a:pt x="80899" y="598685"/>
                  </a:lnTo>
                  <a:lnTo>
                    <a:pt x="80981" y="598879"/>
                  </a:lnTo>
                  <a:lnTo>
                    <a:pt x="81062" y="599060"/>
                  </a:lnTo>
                  <a:lnTo>
                    <a:pt x="81143" y="599293"/>
                  </a:lnTo>
                  <a:lnTo>
                    <a:pt x="81271" y="599487"/>
                  </a:lnTo>
                  <a:lnTo>
                    <a:pt x="81352" y="599720"/>
                  </a:lnTo>
                  <a:lnTo>
                    <a:pt x="81445" y="599914"/>
                  </a:lnTo>
                  <a:lnTo>
                    <a:pt x="81527" y="600147"/>
                  </a:lnTo>
                  <a:lnTo>
                    <a:pt x="81608" y="600328"/>
                  </a:lnTo>
                  <a:lnTo>
                    <a:pt x="81736" y="600573"/>
                  </a:lnTo>
                  <a:lnTo>
                    <a:pt x="81817" y="600754"/>
                  </a:lnTo>
                  <a:lnTo>
                    <a:pt x="81910" y="600987"/>
                  </a:lnTo>
                  <a:lnTo>
                    <a:pt x="81991" y="601181"/>
                  </a:lnTo>
                  <a:lnTo>
                    <a:pt x="82073" y="601414"/>
                  </a:lnTo>
                  <a:lnTo>
                    <a:pt x="82200" y="601608"/>
                  </a:lnTo>
                  <a:lnTo>
                    <a:pt x="82282" y="601841"/>
                  </a:lnTo>
                  <a:lnTo>
                    <a:pt x="82363" y="602022"/>
                  </a:lnTo>
                  <a:lnTo>
                    <a:pt x="82456" y="602216"/>
                  </a:lnTo>
                  <a:lnTo>
                    <a:pt x="82537" y="602449"/>
                  </a:lnTo>
                  <a:lnTo>
                    <a:pt x="82665" y="602643"/>
                  </a:lnTo>
                  <a:lnTo>
                    <a:pt x="82746" y="602876"/>
                  </a:lnTo>
                  <a:lnTo>
                    <a:pt x="82828" y="603057"/>
                  </a:lnTo>
                  <a:lnTo>
                    <a:pt x="82921" y="603302"/>
                  </a:lnTo>
                  <a:lnTo>
                    <a:pt x="83002" y="603483"/>
                  </a:lnTo>
                  <a:lnTo>
                    <a:pt x="83130" y="603716"/>
                  </a:lnTo>
                  <a:lnTo>
                    <a:pt x="83211" y="603910"/>
                  </a:lnTo>
                  <a:lnTo>
                    <a:pt x="83292" y="604104"/>
                  </a:lnTo>
                  <a:lnTo>
                    <a:pt x="83374" y="604337"/>
                  </a:lnTo>
                  <a:lnTo>
                    <a:pt x="83467" y="604518"/>
                  </a:lnTo>
                  <a:lnTo>
                    <a:pt x="83594" y="604764"/>
                  </a:lnTo>
                  <a:lnTo>
                    <a:pt x="83676" y="604945"/>
                  </a:lnTo>
                  <a:lnTo>
                    <a:pt x="83757" y="605178"/>
                  </a:lnTo>
                  <a:lnTo>
                    <a:pt x="83838" y="605372"/>
                  </a:lnTo>
                  <a:lnTo>
                    <a:pt x="83931" y="605553"/>
                  </a:lnTo>
                  <a:lnTo>
                    <a:pt x="84047" y="605799"/>
                  </a:lnTo>
                  <a:lnTo>
                    <a:pt x="84140" y="605980"/>
                  </a:lnTo>
                  <a:lnTo>
                    <a:pt x="84222" y="606212"/>
                  </a:lnTo>
                  <a:lnTo>
                    <a:pt x="84303" y="606407"/>
                  </a:lnTo>
                  <a:lnTo>
                    <a:pt x="84384" y="606639"/>
                  </a:lnTo>
                  <a:lnTo>
                    <a:pt x="84512" y="606833"/>
                  </a:lnTo>
                  <a:lnTo>
                    <a:pt x="84605" y="607014"/>
                  </a:lnTo>
                  <a:lnTo>
                    <a:pt x="84686" y="607247"/>
                  </a:lnTo>
                  <a:lnTo>
                    <a:pt x="84768" y="607441"/>
                  </a:lnTo>
                  <a:lnTo>
                    <a:pt x="84849" y="607674"/>
                  </a:lnTo>
                  <a:lnTo>
                    <a:pt x="84977" y="607868"/>
                  </a:lnTo>
                  <a:lnTo>
                    <a:pt x="85058" y="608049"/>
                  </a:lnTo>
                  <a:lnTo>
                    <a:pt x="85151" y="608282"/>
                  </a:lnTo>
                  <a:lnTo>
                    <a:pt x="85232" y="608476"/>
                  </a:lnTo>
                  <a:lnTo>
                    <a:pt x="85314" y="608709"/>
                  </a:lnTo>
                  <a:lnTo>
                    <a:pt x="85441" y="608903"/>
                  </a:lnTo>
                  <a:lnTo>
                    <a:pt x="85523" y="609084"/>
                  </a:lnTo>
                  <a:lnTo>
                    <a:pt x="85616" y="609330"/>
                  </a:lnTo>
                  <a:lnTo>
                    <a:pt x="85697" y="609511"/>
                  </a:lnTo>
                  <a:lnTo>
                    <a:pt x="85778" y="609743"/>
                  </a:lnTo>
                  <a:lnTo>
                    <a:pt x="85906" y="609937"/>
                  </a:lnTo>
                  <a:lnTo>
                    <a:pt x="85987" y="610118"/>
                  </a:lnTo>
                  <a:lnTo>
                    <a:pt x="86069" y="610364"/>
                  </a:lnTo>
                  <a:lnTo>
                    <a:pt x="86162" y="610545"/>
                  </a:lnTo>
                  <a:lnTo>
                    <a:pt x="86243" y="610778"/>
                  </a:lnTo>
                  <a:lnTo>
                    <a:pt x="86371" y="610972"/>
                  </a:lnTo>
                  <a:lnTo>
                    <a:pt x="86452" y="611153"/>
                  </a:lnTo>
                  <a:lnTo>
                    <a:pt x="86533" y="611399"/>
                  </a:lnTo>
                  <a:lnTo>
                    <a:pt x="86626" y="611580"/>
                  </a:lnTo>
                  <a:lnTo>
                    <a:pt x="86708" y="611774"/>
                  </a:lnTo>
                  <a:lnTo>
                    <a:pt x="86835" y="612007"/>
                  </a:lnTo>
                  <a:lnTo>
                    <a:pt x="86917" y="612201"/>
                  </a:lnTo>
                  <a:lnTo>
                    <a:pt x="86998" y="612434"/>
                  </a:lnTo>
                  <a:lnTo>
                    <a:pt x="87079" y="612615"/>
                  </a:lnTo>
                  <a:lnTo>
                    <a:pt x="87172" y="612809"/>
                  </a:lnTo>
                  <a:lnTo>
                    <a:pt x="87300" y="613041"/>
                  </a:lnTo>
                  <a:lnTo>
                    <a:pt x="87381" y="613235"/>
                  </a:lnTo>
                  <a:lnTo>
                    <a:pt x="87463" y="613417"/>
                  </a:lnTo>
                  <a:lnTo>
                    <a:pt x="87544" y="613649"/>
                  </a:lnTo>
                  <a:lnTo>
                    <a:pt x="87637" y="613843"/>
                  </a:lnTo>
                  <a:lnTo>
                    <a:pt x="87753" y="614024"/>
                  </a:lnTo>
                  <a:lnTo>
                    <a:pt x="87846" y="614270"/>
                  </a:lnTo>
                  <a:lnTo>
                    <a:pt x="87927" y="614451"/>
                  </a:lnTo>
                  <a:lnTo>
                    <a:pt x="88009" y="614645"/>
                  </a:lnTo>
                  <a:lnTo>
                    <a:pt x="88090" y="614878"/>
                  </a:lnTo>
                  <a:lnTo>
                    <a:pt x="88218" y="615072"/>
                  </a:lnTo>
                  <a:lnTo>
                    <a:pt x="88311" y="615253"/>
                  </a:lnTo>
                  <a:lnTo>
                    <a:pt x="88392" y="615486"/>
                  </a:lnTo>
                  <a:lnTo>
                    <a:pt x="88473" y="615680"/>
                  </a:lnTo>
                  <a:lnTo>
                    <a:pt x="88555" y="615861"/>
                  </a:lnTo>
                  <a:lnTo>
                    <a:pt x="88683" y="616107"/>
                  </a:lnTo>
                  <a:lnTo>
                    <a:pt x="88764" y="616288"/>
                  </a:lnTo>
                  <a:lnTo>
                    <a:pt x="88857" y="616482"/>
                  </a:lnTo>
                  <a:lnTo>
                    <a:pt x="88938" y="616715"/>
                  </a:lnTo>
                  <a:lnTo>
                    <a:pt x="89019" y="616896"/>
                  </a:lnTo>
                  <a:lnTo>
                    <a:pt x="89147" y="617090"/>
                  </a:lnTo>
                  <a:lnTo>
                    <a:pt x="89229" y="617323"/>
                  </a:lnTo>
                  <a:lnTo>
                    <a:pt x="89321" y="617517"/>
                  </a:lnTo>
                  <a:lnTo>
                    <a:pt x="89403" y="617698"/>
                  </a:lnTo>
                  <a:lnTo>
                    <a:pt x="89484" y="617943"/>
                  </a:lnTo>
                  <a:lnTo>
                    <a:pt x="89612" y="618124"/>
                  </a:lnTo>
                  <a:lnTo>
                    <a:pt x="89693" y="618318"/>
                  </a:lnTo>
                  <a:lnTo>
                    <a:pt x="89774" y="618551"/>
                  </a:lnTo>
                  <a:lnTo>
                    <a:pt x="89867" y="618732"/>
                  </a:lnTo>
                  <a:lnTo>
                    <a:pt x="89949" y="618926"/>
                  </a:lnTo>
                  <a:lnTo>
                    <a:pt x="90077" y="619159"/>
                  </a:lnTo>
                  <a:lnTo>
                    <a:pt x="90158" y="619353"/>
                  </a:lnTo>
                  <a:lnTo>
                    <a:pt x="90239" y="619534"/>
                  </a:lnTo>
                  <a:lnTo>
                    <a:pt x="90332" y="619728"/>
                  </a:lnTo>
                  <a:lnTo>
                    <a:pt x="90413" y="619961"/>
                  </a:lnTo>
                  <a:lnTo>
                    <a:pt x="90541" y="620155"/>
                  </a:lnTo>
                  <a:lnTo>
                    <a:pt x="90623" y="620336"/>
                  </a:lnTo>
                  <a:lnTo>
                    <a:pt x="90704" y="620569"/>
                  </a:lnTo>
                  <a:lnTo>
                    <a:pt x="90785" y="620763"/>
                  </a:lnTo>
                  <a:lnTo>
                    <a:pt x="90878" y="620944"/>
                  </a:lnTo>
                  <a:lnTo>
                    <a:pt x="91006" y="621190"/>
                  </a:lnTo>
                  <a:lnTo>
                    <a:pt x="91087" y="621371"/>
                  </a:lnTo>
                  <a:lnTo>
                    <a:pt x="91169" y="621565"/>
                  </a:lnTo>
                  <a:lnTo>
                    <a:pt x="91250" y="621746"/>
                  </a:lnTo>
                  <a:lnTo>
                    <a:pt x="91343" y="621992"/>
                  </a:lnTo>
                  <a:lnTo>
                    <a:pt x="91459" y="622173"/>
                  </a:lnTo>
                  <a:lnTo>
                    <a:pt x="91552" y="622367"/>
                  </a:lnTo>
                  <a:lnTo>
                    <a:pt x="91633" y="622548"/>
                  </a:lnTo>
                  <a:lnTo>
                    <a:pt x="91715" y="622781"/>
                  </a:lnTo>
                  <a:lnTo>
                    <a:pt x="91796" y="622975"/>
                  </a:lnTo>
                  <a:lnTo>
                    <a:pt x="91924" y="623156"/>
                  </a:lnTo>
                  <a:lnTo>
                    <a:pt x="92017" y="623401"/>
                  </a:lnTo>
                  <a:lnTo>
                    <a:pt x="92098" y="623582"/>
                  </a:lnTo>
                </a:path>
                <a:path w="926465" h="787400">
                  <a:moveTo>
                    <a:pt x="92098" y="623582"/>
                  </a:moveTo>
                  <a:lnTo>
                    <a:pt x="92179" y="623776"/>
                  </a:lnTo>
                  <a:lnTo>
                    <a:pt x="92260" y="623957"/>
                  </a:lnTo>
                  <a:lnTo>
                    <a:pt x="92388" y="624203"/>
                  </a:lnTo>
                  <a:lnTo>
                    <a:pt x="92470" y="624384"/>
                  </a:lnTo>
                  <a:lnTo>
                    <a:pt x="92563" y="624578"/>
                  </a:lnTo>
                  <a:lnTo>
                    <a:pt x="92644" y="624759"/>
                  </a:lnTo>
                  <a:lnTo>
                    <a:pt x="92725" y="624992"/>
                  </a:lnTo>
                  <a:lnTo>
                    <a:pt x="92853" y="625186"/>
                  </a:lnTo>
                  <a:lnTo>
                    <a:pt x="92934" y="625380"/>
                  </a:lnTo>
                  <a:lnTo>
                    <a:pt x="93027" y="625561"/>
                  </a:lnTo>
                  <a:lnTo>
                    <a:pt x="93109" y="625794"/>
                  </a:lnTo>
                  <a:lnTo>
                    <a:pt x="93190" y="625988"/>
                  </a:lnTo>
                  <a:lnTo>
                    <a:pt x="93318" y="626169"/>
                  </a:lnTo>
                  <a:lnTo>
                    <a:pt x="93399" y="626363"/>
                  </a:lnTo>
                  <a:lnTo>
                    <a:pt x="93480" y="626557"/>
                  </a:lnTo>
                  <a:lnTo>
                    <a:pt x="93573" y="626790"/>
                  </a:lnTo>
                  <a:lnTo>
                    <a:pt x="93655" y="626971"/>
                  </a:lnTo>
                  <a:lnTo>
                    <a:pt x="93782" y="627165"/>
                  </a:lnTo>
                  <a:lnTo>
                    <a:pt x="93864" y="627346"/>
                  </a:lnTo>
                  <a:lnTo>
                    <a:pt x="93945" y="627592"/>
                  </a:lnTo>
                  <a:lnTo>
                    <a:pt x="94038" y="627773"/>
                  </a:lnTo>
                  <a:lnTo>
                    <a:pt x="94119" y="627967"/>
                  </a:lnTo>
                  <a:lnTo>
                    <a:pt x="94247" y="628148"/>
                  </a:lnTo>
                  <a:lnTo>
                    <a:pt x="94328" y="628342"/>
                  </a:lnTo>
                  <a:lnTo>
                    <a:pt x="94410" y="628575"/>
                  </a:lnTo>
                  <a:lnTo>
                    <a:pt x="94491" y="628769"/>
                  </a:lnTo>
                  <a:lnTo>
                    <a:pt x="94584" y="628950"/>
                  </a:lnTo>
                  <a:lnTo>
                    <a:pt x="94712" y="629144"/>
                  </a:lnTo>
                  <a:lnTo>
                    <a:pt x="94793" y="629377"/>
                  </a:lnTo>
                  <a:lnTo>
                    <a:pt x="94874" y="629558"/>
                  </a:lnTo>
                  <a:lnTo>
                    <a:pt x="94956" y="629752"/>
                  </a:lnTo>
                  <a:lnTo>
                    <a:pt x="95049" y="629946"/>
                  </a:lnTo>
                  <a:lnTo>
                    <a:pt x="95165" y="630127"/>
                  </a:lnTo>
                  <a:lnTo>
                    <a:pt x="95258" y="630360"/>
                  </a:lnTo>
                  <a:lnTo>
                    <a:pt x="95339" y="630554"/>
                  </a:lnTo>
                  <a:lnTo>
                    <a:pt x="95420" y="630735"/>
                  </a:lnTo>
                  <a:lnTo>
                    <a:pt x="95502" y="630929"/>
                  </a:lnTo>
                  <a:lnTo>
                    <a:pt x="95629" y="631123"/>
                  </a:lnTo>
                  <a:lnTo>
                    <a:pt x="95722" y="631304"/>
                  </a:lnTo>
                  <a:lnTo>
                    <a:pt x="95804" y="631537"/>
                  </a:lnTo>
                  <a:lnTo>
                    <a:pt x="95885" y="631731"/>
                  </a:lnTo>
                  <a:lnTo>
                    <a:pt x="95966" y="631912"/>
                  </a:lnTo>
                  <a:lnTo>
                    <a:pt x="96094" y="632106"/>
                  </a:lnTo>
                  <a:lnTo>
                    <a:pt x="96175" y="632300"/>
                  </a:lnTo>
                  <a:lnTo>
                    <a:pt x="96268" y="632532"/>
                  </a:lnTo>
                  <a:lnTo>
                    <a:pt x="96350" y="632714"/>
                  </a:lnTo>
                  <a:lnTo>
                    <a:pt x="96431" y="632908"/>
                  </a:lnTo>
                  <a:lnTo>
                    <a:pt x="96559" y="633089"/>
                  </a:lnTo>
                  <a:lnTo>
                    <a:pt x="96640" y="633283"/>
                  </a:lnTo>
                  <a:lnTo>
                    <a:pt x="96733" y="633477"/>
                  </a:lnTo>
                  <a:lnTo>
                    <a:pt x="96814" y="633709"/>
                  </a:lnTo>
                  <a:lnTo>
                    <a:pt x="96896" y="633891"/>
                  </a:lnTo>
                  <a:lnTo>
                    <a:pt x="97023" y="634085"/>
                  </a:lnTo>
                  <a:lnTo>
                    <a:pt x="97105" y="634266"/>
                  </a:lnTo>
                  <a:lnTo>
                    <a:pt x="97186" y="634460"/>
                  </a:lnTo>
                  <a:lnTo>
                    <a:pt x="97279" y="634641"/>
                  </a:lnTo>
                  <a:lnTo>
                    <a:pt x="97360" y="634835"/>
                  </a:lnTo>
                  <a:lnTo>
                    <a:pt x="97488" y="635067"/>
                  </a:lnTo>
                  <a:lnTo>
                    <a:pt x="97569" y="635261"/>
                  </a:lnTo>
                  <a:lnTo>
                    <a:pt x="97651" y="635443"/>
                  </a:lnTo>
                  <a:lnTo>
                    <a:pt x="97744" y="635637"/>
                  </a:lnTo>
                  <a:lnTo>
                    <a:pt x="97825" y="635818"/>
                  </a:lnTo>
                  <a:lnTo>
                    <a:pt x="97953" y="636012"/>
                  </a:lnTo>
                  <a:lnTo>
                    <a:pt x="98034" y="636206"/>
                  </a:lnTo>
                  <a:lnTo>
                    <a:pt x="98115" y="636438"/>
                  </a:lnTo>
                  <a:lnTo>
                    <a:pt x="98197" y="636620"/>
                  </a:lnTo>
                  <a:lnTo>
                    <a:pt x="98290" y="636814"/>
                  </a:lnTo>
                  <a:lnTo>
                    <a:pt x="98417" y="636995"/>
                  </a:lnTo>
                  <a:lnTo>
                    <a:pt x="98499" y="637189"/>
                  </a:lnTo>
                  <a:lnTo>
                    <a:pt x="98963" y="638172"/>
                  </a:lnTo>
                  <a:lnTo>
                    <a:pt x="99045" y="638366"/>
                  </a:lnTo>
                  <a:lnTo>
                    <a:pt x="99126" y="638560"/>
                  </a:lnTo>
                  <a:lnTo>
                    <a:pt x="99207" y="638741"/>
                  </a:lnTo>
                  <a:lnTo>
                    <a:pt x="99335" y="638935"/>
                  </a:lnTo>
                  <a:lnTo>
                    <a:pt x="99428" y="639116"/>
                  </a:lnTo>
                  <a:lnTo>
                    <a:pt x="99509" y="639310"/>
                  </a:lnTo>
                  <a:lnTo>
                    <a:pt x="99591" y="639491"/>
                  </a:lnTo>
                  <a:lnTo>
                    <a:pt x="99672" y="639737"/>
                  </a:lnTo>
                  <a:lnTo>
                    <a:pt x="99800" y="639918"/>
                  </a:lnTo>
                  <a:lnTo>
                    <a:pt x="99881" y="640112"/>
                  </a:lnTo>
                  <a:lnTo>
                    <a:pt x="99974" y="640293"/>
                  </a:lnTo>
                  <a:lnTo>
                    <a:pt x="100055" y="640487"/>
                  </a:lnTo>
                  <a:lnTo>
                    <a:pt x="100137" y="640668"/>
                  </a:lnTo>
                  <a:lnTo>
                    <a:pt x="100265" y="640862"/>
                  </a:lnTo>
                  <a:lnTo>
                    <a:pt x="100346" y="641043"/>
                  </a:lnTo>
                  <a:lnTo>
                    <a:pt x="100439" y="641237"/>
                  </a:lnTo>
                  <a:lnTo>
                    <a:pt x="100520" y="641431"/>
                  </a:lnTo>
                  <a:lnTo>
                    <a:pt x="100601" y="641612"/>
                  </a:lnTo>
                  <a:lnTo>
                    <a:pt x="100729" y="641845"/>
                  </a:lnTo>
                  <a:lnTo>
                    <a:pt x="100810" y="642039"/>
                  </a:lnTo>
                  <a:lnTo>
                    <a:pt x="100892" y="642220"/>
                  </a:lnTo>
                  <a:lnTo>
                    <a:pt x="100985" y="642414"/>
                  </a:lnTo>
                  <a:lnTo>
                    <a:pt x="101066" y="642608"/>
                  </a:lnTo>
                  <a:lnTo>
                    <a:pt x="101194" y="642789"/>
                  </a:lnTo>
                  <a:lnTo>
                    <a:pt x="101275" y="642983"/>
                  </a:lnTo>
                  <a:lnTo>
                    <a:pt x="101356" y="643164"/>
                  </a:lnTo>
                  <a:lnTo>
                    <a:pt x="101449" y="643358"/>
                  </a:lnTo>
                  <a:lnTo>
                    <a:pt x="101531" y="643539"/>
                  </a:lnTo>
                  <a:lnTo>
                    <a:pt x="101659" y="643733"/>
                  </a:lnTo>
                  <a:lnTo>
                    <a:pt x="101740" y="643914"/>
                  </a:lnTo>
                  <a:lnTo>
                    <a:pt x="101821" y="644108"/>
                  </a:lnTo>
                  <a:lnTo>
                    <a:pt x="101902" y="644302"/>
                  </a:lnTo>
                  <a:lnTo>
                    <a:pt x="101995" y="644483"/>
                  </a:lnTo>
                  <a:lnTo>
                    <a:pt x="102123" y="644677"/>
                  </a:lnTo>
                  <a:lnTo>
                    <a:pt x="102205" y="644858"/>
                  </a:lnTo>
                  <a:lnTo>
                    <a:pt x="102286" y="645052"/>
                  </a:lnTo>
                  <a:lnTo>
                    <a:pt x="102367" y="645285"/>
                  </a:lnTo>
                  <a:lnTo>
                    <a:pt x="102460" y="645479"/>
                  </a:lnTo>
                  <a:lnTo>
                    <a:pt x="102576" y="645660"/>
                  </a:lnTo>
                  <a:lnTo>
                    <a:pt x="102669" y="645854"/>
                  </a:lnTo>
                  <a:lnTo>
                    <a:pt x="102751" y="646035"/>
                  </a:lnTo>
                  <a:lnTo>
                    <a:pt x="102832" y="646229"/>
                  </a:lnTo>
                  <a:lnTo>
                    <a:pt x="102913" y="646410"/>
                  </a:lnTo>
                  <a:lnTo>
                    <a:pt x="103041" y="646604"/>
                  </a:lnTo>
                  <a:lnTo>
                    <a:pt x="103134" y="646785"/>
                  </a:lnTo>
                  <a:lnTo>
                    <a:pt x="103215" y="646979"/>
                  </a:lnTo>
                  <a:lnTo>
                    <a:pt x="103297" y="647173"/>
                  </a:lnTo>
                  <a:lnTo>
                    <a:pt x="103378" y="647354"/>
                  </a:lnTo>
                  <a:lnTo>
                    <a:pt x="103506" y="647548"/>
                  </a:lnTo>
                  <a:lnTo>
                    <a:pt x="103587" y="647730"/>
                  </a:lnTo>
                  <a:lnTo>
                    <a:pt x="103680" y="647924"/>
                  </a:lnTo>
                  <a:lnTo>
                    <a:pt x="103761" y="648105"/>
                  </a:lnTo>
                  <a:lnTo>
                    <a:pt x="103842" y="648299"/>
                  </a:lnTo>
                  <a:lnTo>
                    <a:pt x="103970" y="648480"/>
                  </a:lnTo>
                  <a:lnTo>
                    <a:pt x="104052" y="648674"/>
                  </a:lnTo>
                  <a:lnTo>
                    <a:pt x="104145" y="648868"/>
                  </a:lnTo>
                  <a:lnTo>
                    <a:pt x="104226" y="649049"/>
                  </a:lnTo>
                  <a:lnTo>
                    <a:pt x="104307" y="649243"/>
                  </a:lnTo>
                  <a:lnTo>
                    <a:pt x="104435" y="649424"/>
                  </a:lnTo>
                  <a:lnTo>
                    <a:pt x="104516" y="649618"/>
                  </a:lnTo>
                  <a:lnTo>
                    <a:pt x="104598" y="649799"/>
                  </a:lnTo>
                  <a:lnTo>
                    <a:pt x="104691" y="649993"/>
                  </a:lnTo>
                  <a:lnTo>
                    <a:pt x="104772" y="650174"/>
                  </a:lnTo>
                  <a:lnTo>
                    <a:pt x="104900" y="650368"/>
                  </a:lnTo>
                  <a:lnTo>
                    <a:pt x="104981" y="650562"/>
                  </a:lnTo>
                  <a:lnTo>
                    <a:pt x="105062" y="650743"/>
                  </a:lnTo>
                  <a:lnTo>
                    <a:pt x="105155" y="650937"/>
                  </a:lnTo>
                  <a:lnTo>
                    <a:pt x="105237" y="651118"/>
                  </a:lnTo>
                  <a:lnTo>
                    <a:pt x="105364" y="651312"/>
                  </a:lnTo>
                  <a:lnTo>
                    <a:pt x="105446" y="651493"/>
                  </a:lnTo>
                  <a:lnTo>
                    <a:pt x="105527" y="651687"/>
                  </a:lnTo>
                  <a:lnTo>
                    <a:pt x="105608" y="651868"/>
                  </a:lnTo>
                  <a:lnTo>
                    <a:pt x="105701" y="652011"/>
                  </a:lnTo>
                  <a:lnTo>
                    <a:pt x="105829" y="652205"/>
                  </a:lnTo>
                  <a:lnTo>
                    <a:pt x="105910" y="652399"/>
                  </a:lnTo>
                  <a:lnTo>
                    <a:pt x="105992" y="652580"/>
                  </a:lnTo>
                  <a:lnTo>
                    <a:pt x="106073" y="652774"/>
                  </a:lnTo>
                  <a:lnTo>
                    <a:pt x="106166" y="652955"/>
                  </a:lnTo>
                  <a:lnTo>
                    <a:pt x="106282" y="653149"/>
                  </a:lnTo>
                  <a:lnTo>
                    <a:pt x="106375" y="653330"/>
                  </a:lnTo>
                  <a:lnTo>
                    <a:pt x="106456" y="653524"/>
                  </a:lnTo>
                  <a:lnTo>
                    <a:pt x="106538" y="653705"/>
                  </a:lnTo>
                  <a:lnTo>
                    <a:pt x="106619" y="653899"/>
                  </a:lnTo>
                  <a:lnTo>
                    <a:pt x="106747" y="654093"/>
                  </a:lnTo>
                  <a:lnTo>
                    <a:pt x="106840" y="654274"/>
                  </a:lnTo>
                  <a:lnTo>
                    <a:pt x="106921" y="654468"/>
                  </a:lnTo>
                  <a:lnTo>
                    <a:pt x="107002" y="654649"/>
                  </a:lnTo>
                  <a:lnTo>
                    <a:pt x="107084" y="654843"/>
                  </a:lnTo>
                  <a:lnTo>
                    <a:pt x="107548" y="655735"/>
                  </a:lnTo>
                  <a:lnTo>
                    <a:pt x="107676" y="655917"/>
                  </a:lnTo>
                  <a:lnTo>
                    <a:pt x="107757" y="656111"/>
                  </a:lnTo>
                  <a:lnTo>
                    <a:pt x="107850" y="656305"/>
                  </a:lnTo>
                  <a:lnTo>
                    <a:pt x="107932" y="656486"/>
                  </a:lnTo>
                  <a:lnTo>
                    <a:pt x="108013" y="656680"/>
                  </a:lnTo>
                  <a:lnTo>
                    <a:pt x="108141" y="656861"/>
                  </a:lnTo>
                  <a:lnTo>
                    <a:pt x="108222" y="657055"/>
                  </a:lnTo>
                  <a:lnTo>
                    <a:pt x="108303" y="657197"/>
                  </a:lnTo>
                  <a:lnTo>
                    <a:pt x="108396" y="657378"/>
                  </a:lnTo>
                  <a:lnTo>
                    <a:pt x="108478" y="657572"/>
                  </a:lnTo>
                  <a:lnTo>
                    <a:pt x="108605" y="657753"/>
                  </a:lnTo>
                  <a:lnTo>
                    <a:pt x="108687" y="657947"/>
                  </a:lnTo>
                  <a:lnTo>
                    <a:pt x="108768" y="658141"/>
                  </a:lnTo>
                  <a:lnTo>
                    <a:pt x="108861" y="658322"/>
                  </a:lnTo>
                  <a:lnTo>
                    <a:pt x="108942" y="658516"/>
                  </a:lnTo>
                  <a:lnTo>
                    <a:pt x="109070" y="658697"/>
                  </a:lnTo>
                  <a:lnTo>
                    <a:pt x="109151" y="658840"/>
                  </a:lnTo>
                  <a:lnTo>
                    <a:pt x="109233" y="659034"/>
                  </a:lnTo>
                  <a:lnTo>
                    <a:pt x="109314" y="659215"/>
                  </a:lnTo>
                  <a:lnTo>
                    <a:pt x="109407" y="659409"/>
                  </a:lnTo>
                  <a:lnTo>
                    <a:pt x="109535" y="659590"/>
                  </a:lnTo>
                  <a:lnTo>
                    <a:pt x="109616" y="659784"/>
                  </a:lnTo>
                  <a:lnTo>
                    <a:pt x="109697" y="659965"/>
                  </a:lnTo>
                  <a:lnTo>
                    <a:pt x="109779" y="660159"/>
                  </a:lnTo>
                  <a:lnTo>
                    <a:pt x="109872" y="660301"/>
                  </a:lnTo>
                  <a:lnTo>
                    <a:pt x="109988" y="660482"/>
                  </a:lnTo>
                  <a:lnTo>
                    <a:pt x="110081" y="660676"/>
                  </a:lnTo>
                  <a:lnTo>
                    <a:pt x="110162" y="660870"/>
                  </a:lnTo>
                  <a:lnTo>
                    <a:pt x="110243" y="661051"/>
                  </a:lnTo>
                  <a:lnTo>
                    <a:pt x="110325" y="661245"/>
                  </a:lnTo>
                  <a:lnTo>
                    <a:pt x="110452" y="661426"/>
                  </a:lnTo>
                  <a:lnTo>
                    <a:pt x="110545" y="661569"/>
                  </a:lnTo>
                </a:path>
                <a:path w="926465" h="787400">
                  <a:moveTo>
                    <a:pt x="110545" y="661569"/>
                  </a:moveTo>
                  <a:lnTo>
                    <a:pt x="110627" y="661763"/>
                  </a:lnTo>
                  <a:lnTo>
                    <a:pt x="110708" y="661944"/>
                  </a:lnTo>
                  <a:lnTo>
                    <a:pt x="110789" y="662138"/>
                  </a:lnTo>
                  <a:lnTo>
                    <a:pt x="110917" y="662319"/>
                  </a:lnTo>
                  <a:lnTo>
                    <a:pt x="110998" y="662513"/>
                  </a:lnTo>
                  <a:lnTo>
                    <a:pt x="111091" y="662655"/>
                  </a:lnTo>
                  <a:lnTo>
                    <a:pt x="111173" y="662836"/>
                  </a:lnTo>
                  <a:lnTo>
                    <a:pt x="111254" y="663030"/>
                  </a:lnTo>
                  <a:lnTo>
                    <a:pt x="111382" y="663224"/>
                  </a:lnTo>
                  <a:lnTo>
                    <a:pt x="111463" y="663405"/>
                  </a:lnTo>
                  <a:lnTo>
                    <a:pt x="111556" y="663599"/>
                  </a:lnTo>
                  <a:lnTo>
                    <a:pt x="111637" y="663741"/>
                  </a:lnTo>
                  <a:lnTo>
                    <a:pt x="111719" y="663922"/>
                  </a:lnTo>
                  <a:lnTo>
                    <a:pt x="111847" y="664116"/>
                  </a:lnTo>
                  <a:lnTo>
                    <a:pt x="111928" y="664298"/>
                  </a:lnTo>
                  <a:lnTo>
                    <a:pt x="112009" y="664492"/>
                  </a:lnTo>
                  <a:lnTo>
                    <a:pt x="112102" y="664634"/>
                  </a:lnTo>
                  <a:lnTo>
                    <a:pt x="112183" y="664815"/>
                  </a:lnTo>
                  <a:lnTo>
                    <a:pt x="112311" y="665009"/>
                  </a:lnTo>
                  <a:lnTo>
                    <a:pt x="112392" y="665190"/>
                  </a:lnTo>
                  <a:lnTo>
                    <a:pt x="112474" y="665384"/>
                  </a:lnTo>
                  <a:lnTo>
                    <a:pt x="112567" y="665526"/>
                  </a:lnTo>
                  <a:lnTo>
                    <a:pt x="112648" y="665707"/>
                  </a:lnTo>
                  <a:lnTo>
                    <a:pt x="112776" y="665901"/>
                  </a:lnTo>
                  <a:lnTo>
                    <a:pt x="112857" y="666095"/>
                  </a:lnTo>
                  <a:lnTo>
                    <a:pt x="112938" y="666276"/>
                  </a:lnTo>
                  <a:lnTo>
                    <a:pt x="113020" y="666419"/>
                  </a:lnTo>
                  <a:lnTo>
                    <a:pt x="113113" y="666613"/>
                  </a:lnTo>
                  <a:lnTo>
                    <a:pt x="113241" y="666794"/>
                  </a:lnTo>
                  <a:lnTo>
                    <a:pt x="113322" y="666988"/>
                  </a:lnTo>
                  <a:lnTo>
                    <a:pt x="113403" y="667169"/>
                  </a:lnTo>
                  <a:lnTo>
                    <a:pt x="113484" y="667311"/>
                  </a:lnTo>
                  <a:lnTo>
                    <a:pt x="113577" y="667505"/>
                  </a:lnTo>
                  <a:lnTo>
                    <a:pt x="113694" y="667686"/>
                  </a:lnTo>
                  <a:lnTo>
                    <a:pt x="113787" y="667880"/>
                  </a:lnTo>
                  <a:lnTo>
                    <a:pt x="113868" y="668022"/>
                  </a:lnTo>
                  <a:lnTo>
                    <a:pt x="113949" y="668203"/>
                  </a:lnTo>
                  <a:lnTo>
                    <a:pt x="114030" y="668397"/>
                  </a:lnTo>
                  <a:lnTo>
                    <a:pt x="114158" y="668579"/>
                  </a:lnTo>
                  <a:lnTo>
                    <a:pt x="114251" y="668721"/>
                  </a:lnTo>
                  <a:lnTo>
                    <a:pt x="114333" y="668915"/>
                  </a:lnTo>
                  <a:lnTo>
                    <a:pt x="114414" y="669096"/>
                  </a:lnTo>
                  <a:lnTo>
                    <a:pt x="114495" y="669290"/>
                  </a:lnTo>
                  <a:lnTo>
                    <a:pt x="114623" y="669432"/>
                  </a:lnTo>
                  <a:lnTo>
                    <a:pt x="114704" y="669626"/>
                  </a:lnTo>
                  <a:lnTo>
                    <a:pt x="114797" y="669807"/>
                  </a:lnTo>
                  <a:lnTo>
                    <a:pt x="114879" y="670001"/>
                  </a:lnTo>
                  <a:lnTo>
                    <a:pt x="114960" y="670144"/>
                  </a:lnTo>
                  <a:lnTo>
                    <a:pt x="115088" y="670325"/>
                  </a:lnTo>
                  <a:lnTo>
                    <a:pt x="115169" y="670519"/>
                  </a:lnTo>
                  <a:lnTo>
                    <a:pt x="115262" y="670700"/>
                  </a:lnTo>
                  <a:lnTo>
                    <a:pt x="115343" y="670842"/>
                  </a:lnTo>
                  <a:lnTo>
                    <a:pt x="115424" y="671036"/>
                  </a:lnTo>
                  <a:lnTo>
                    <a:pt x="115552" y="671217"/>
                  </a:lnTo>
                  <a:lnTo>
                    <a:pt x="115634" y="671359"/>
                  </a:lnTo>
                  <a:lnTo>
                    <a:pt x="115715" y="671553"/>
                  </a:lnTo>
                  <a:lnTo>
                    <a:pt x="115808" y="671734"/>
                  </a:lnTo>
                  <a:lnTo>
                    <a:pt x="115889" y="671928"/>
                  </a:lnTo>
                  <a:lnTo>
                    <a:pt x="116017" y="672071"/>
                  </a:lnTo>
                  <a:lnTo>
                    <a:pt x="116098" y="672252"/>
                  </a:lnTo>
                  <a:lnTo>
                    <a:pt x="116180" y="672446"/>
                  </a:lnTo>
                  <a:lnTo>
                    <a:pt x="116273" y="672588"/>
                  </a:lnTo>
                  <a:lnTo>
                    <a:pt x="116354" y="672769"/>
                  </a:lnTo>
                  <a:lnTo>
                    <a:pt x="116482" y="672963"/>
                  </a:lnTo>
                  <a:lnTo>
                    <a:pt x="116563" y="673144"/>
                  </a:lnTo>
                  <a:lnTo>
                    <a:pt x="116644" y="673286"/>
                  </a:lnTo>
                  <a:lnTo>
                    <a:pt x="116726" y="673480"/>
                  </a:lnTo>
                  <a:lnTo>
                    <a:pt x="116819" y="673674"/>
                  </a:lnTo>
                  <a:lnTo>
                    <a:pt x="116946" y="673804"/>
                  </a:lnTo>
                  <a:lnTo>
                    <a:pt x="117028" y="673998"/>
                  </a:lnTo>
                  <a:lnTo>
                    <a:pt x="117109" y="674192"/>
                  </a:lnTo>
                  <a:lnTo>
                    <a:pt x="117190" y="674321"/>
                  </a:lnTo>
                  <a:lnTo>
                    <a:pt x="117283" y="674515"/>
                  </a:lnTo>
                  <a:lnTo>
                    <a:pt x="117399" y="674709"/>
                  </a:lnTo>
                  <a:lnTo>
                    <a:pt x="117492" y="674838"/>
                  </a:lnTo>
                  <a:lnTo>
                    <a:pt x="117574" y="675032"/>
                  </a:lnTo>
                  <a:lnTo>
                    <a:pt x="117655" y="675226"/>
                  </a:lnTo>
                  <a:lnTo>
                    <a:pt x="117736" y="675369"/>
                  </a:lnTo>
                  <a:lnTo>
                    <a:pt x="117864" y="675550"/>
                  </a:lnTo>
                  <a:lnTo>
                    <a:pt x="117957" y="675744"/>
                  </a:lnTo>
                  <a:lnTo>
                    <a:pt x="118038" y="675886"/>
                  </a:lnTo>
                  <a:lnTo>
                    <a:pt x="118120" y="676067"/>
                  </a:lnTo>
                  <a:lnTo>
                    <a:pt x="118201" y="676261"/>
                  </a:lnTo>
                  <a:lnTo>
                    <a:pt x="118329" y="676403"/>
                  </a:lnTo>
                  <a:lnTo>
                    <a:pt x="118410" y="676584"/>
                  </a:lnTo>
                  <a:lnTo>
                    <a:pt x="118503" y="676778"/>
                  </a:lnTo>
                  <a:lnTo>
                    <a:pt x="118584" y="676921"/>
                  </a:lnTo>
                  <a:lnTo>
                    <a:pt x="118666" y="677102"/>
                  </a:lnTo>
                  <a:lnTo>
                    <a:pt x="118793" y="677296"/>
                  </a:lnTo>
                  <a:lnTo>
                    <a:pt x="118875" y="677438"/>
                  </a:lnTo>
                  <a:lnTo>
                    <a:pt x="118968" y="677619"/>
                  </a:lnTo>
                  <a:lnTo>
                    <a:pt x="119049" y="677761"/>
                  </a:lnTo>
                  <a:lnTo>
                    <a:pt x="119130" y="677955"/>
                  </a:lnTo>
                  <a:lnTo>
                    <a:pt x="119258" y="678137"/>
                  </a:lnTo>
                  <a:lnTo>
                    <a:pt x="119339" y="678279"/>
                  </a:lnTo>
                  <a:lnTo>
                    <a:pt x="119421" y="678473"/>
                  </a:lnTo>
                  <a:lnTo>
                    <a:pt x="119514" y="678654"/>
                  </a:lnTo>
                  <a:lnTo>
                    <a:pt x="119595" y="678796"/>
                  </a:lnTo>
                  <a:lnTo>
                    <a:pt x="119723" y="678990"/>
                  </a:lnTo>
                  <a:lnTo>
                    <a:pt x="119804" y="679132"/>
                  </a:lnTo>
                  <a:lnTo>
                    <a:pt x="119885" y="679313"/>
                  </a:lnTo>
                  <a:lnTo>
                    <a:pt x="119978" y="679507"/>
                  </a:lnTo>
                  <a:lnTo>
                    <a:pt x="120060" y="679650"/>
                  </a:lnTo>
                  <a:lnTo>
                    <a:pt x="120187" y="679831"/>
                  </a:lnTo>
                  <a:lnTo>
                    <a:pt x="120269" y="679973"/>
                  </a:lnTo>
                  <a:lnTo>
                    <a:pt x="120350" y="680167"/>
                  </a:lnTo>
                  <a:lnTo>
                    <a:pt x="120431" y="680348"/>
                  </a:lnTo>
                  <a:lnTo>
                    <a:pt x="120524" y="680490"/>
                  </a:lnTo>
                  <a:lnTo>
                    <a:pt x="120652" y="680684"/>
                  </a:lnTo>
                  <a:lnTo>
                    <a:pt x="120733" y="680827"/>
                  </a:lnTo>
                  <a:lnTo>
                    <a:pt x="120815" y="681008"/>
                  </a:lnTo>
                  <a:lnTo>
                    <a:pt x="120896" y="681202"/>
                  </a:lnTo>
                  <a:lnTo>
                    <a:pt x="120989" y="681344"/>
                  </a:lnTo>
                  <a:lnTo>
                    <a:pt x="121105" y="681525"/>
                  </a:lnTo>
                  <a:lnTo>
                    <a:pt x="121198" y="681667"/>
                  </a:lnTo>
                  <a:lnTo>
                    <a:pt x="121279" y="681861"/>
                  </a:lnTo>
                  <a:lnTo>
                    <a:pt x="121361" y="682004"/>
                  </a:lnTo>
                  <a:lnTo>
                    <a:pt x="121442" y="682185"/>
                  </a:lnTo>
                  <a:lnTo>
                    <a:pt x="121570" y="682379"/>
                  </a:lnTo>
                  <a:lnTo>
                    <a:pt x="121663" y="682521"/>
                  </a:lnTo>
                  <a:lnTo>
                    <a:pt x="121744" y="682702"/>
                  </a:lnTo>
                  <a:lnTo>
                    <a:pt x="121825" y="682844"/>
                  </a:lnTo>
                  <a:lnTo>
                    <a:pt x="121907" y="683038"/>
                  </a:lnTo>
                  <a:lnTo>
                    <a:pt x="122034" y="683181"/>
                  </a:lnTo>
                  <a:lnTo>
                    <a:pt x="122116" y="683362"/>
                  </a:lnTo>
                  <a:lnTo>
                    <a:pt x="122209" y="683556"/>
                  </a:lnTo>
                  <a:lnTo>
                    <a:pt x="122290" y="683698"/>
                  </a:lnTo>
                  <a:lnTo>
                    <a:pt x="122371" y="683879"/>
                  </a:lnTo>
                  <a:lnTo>
                    <a:pt x="122499" y="684021"/>
                  </a:lnTo>
                  <a:lnTo>
                    <a:pt x="122580" y="684215"/>
                  </a:lnTo>
                  <a:lnTo>
                    <a:pt x="122673" y="684358"/>
                  </a:lnTo>
                  <a:lnTo>
                    <a:pt x="122755" y="684539"/>
                  </a:lnTo>
                  <a:lnTo>
                    <a:pt x="122836" y="684681"/>
                  </a:lnTo>
                  <a:lnTo>
                    <a:pt x="122964" y="684875"/>
                  </a:lnTo>
                  <a:lnTo>
                    <a:pt x="123045" y="685017"/>
                  </a:lnTo>
                  <a:lnTo>
                    <a:pt x="123126" y="685198"/>
                  </a:lnTo>
                  <a:lnTo>
                    <a:pt x="123219" y="685341"/>
                  </a:lnTo>
                  <a:lnTo>
                    <a:pt x="123301" y="685535"/>
                  </a:lnTo>
                  <a:lnTo>
                    <a:pt x="123429" y="685677"/>
                  </a:lnTo>
                  <a:lnTo>
                    <a:pt x="123510" y="685858"/>
                  </a:lnTo>
                  <a:lnTo>
                    <a:pt x="123591" y="686052"/>
                  </a:lnTo>
                  <a:lnTo>
                    <a:pt x="123684" y="686194"/>
                  </a:lnTo>
                  <a:lnTo>
                    <a:pt x="123765" y="686375"/>
                  </a:lnTo>
                  <a:lnTo>
                    <a:pt x="123893" y="686518"/>
                  </a:lnTo>
                  <a:lnTo>
                    <a:pt x="123974" y="686712"/>
                  </a:lnTo>
                  <a:lnTo>
                    <a:pt x="124056" y="686854"/>
                  </a:lnTo>
                  <a:lnTo>
                    <a:pt x="124137" y="687035"/>
                  </a:lnTo>
                  <a:lnTo>
                    <a:pt x="124230" y="687177"/>
                  </a:lnTo>
                  <a:lnTo>
                    <a:pt x="124358" y="687371"/>
                  </a:lnTo>
                  <a:lnTo>
                    <a:pt x="124439" y="687500"/>
                  </a:lnTo>
                  <a:lnTo>
                    <a:pt x="124520" y="687694"/>
                  </a:lnTo>
                  <a:lnTo>
                    <a:pt x="124602" y="687837"/>
                  </a:lnTo>
                  <a:lnTo>
                    <a:pt x="124695" y="687979"/>
                  </a:lnTo>
                  <a:lnTo>
                    <a:pt x="124811" y="688160"/>
                  </a:lnTo>
                  <a:lnTo>
                    <a:pt x="124904" y="688306"/>
                  </a:lnTo>
                  <a:lnTo>
                    <a:pt x="124985" y="688495"/>
                  </a:lnTo>
                  <a:lnTo>
                    <a:pt x="125066" y="688636"/>
                  </a:lnTo>
                  <a:lnTo>
                    <a:pt x="125148" y="688825"/>
                  </a:lnTo>
                  <a:lnTo>
                    <a:pt x="125276" y="688966"/>
                  </a:lnTo>
                  <a:lnTo>
                    <a:pt x="125369" y="689155"/>
                  </a:lnTo>
                  <a:lnTo>
                    <a:pt x="125450" y="689296"/>
                  </a:lnTo>
                  <a:lnTo>
                    <a:pt x="125531" y="689483"/>
                  </a:lnTo>
                  <a:lnTo>
                    <a:pt x="125612" y="689624"/>
                  </a:lnTo>
                  <a:lnTo>
                    <a:pt x="125740" y="689813"/>
                  </a:lnTo>
                  <a:lnTo>
                    <a:pt x="125822" y="689954"/>
                  </a:lnTo>
                  <a:lnTo>
                    <a:pt x="125915" y="690143"/>
                  </a:lnTo>
                  <a:lnTo>
                    <a:pt x="125996" y="690284"/>
                  </a:lnTo>
                  <a:lnTo>
                    <a:pt x="126077" y="690425"/>
                  </a:lnTo>
                  <a:lnTo>
                    <a:pt x="126205" y="690614"/>
                  </a:lnTo>
                  <a:lnTo>
                    <a:pt x="126286" y="690755"/>
                  </a:lnTo>
                  <a:lnTo>
                    <a:pt x="126379" y="690943"/>
                  </a:lnTo>
                  <a:lnTo>
                    <a:pt x="126460" y="691084"/>
                  </a:lnTo>
                  <a:lnTo>
                    <a:pt x="126588" y="691272"/>
                  </a:lnTo>
                  <a:lnTo>
                    <a:pt x="126670" y="691413"/>
                  </a:lnTo>
                  <a:lnTo>
                    <a:pt x="126751" y="691602"/>
                  </a:lnTo>
                  <a:lnTo>
                    <a:pt x="126832" y="691743"/>
                  </a:lnTo>
                  <a:lnTo>
                    <a:pt x="126925" y="691884"/>
                  </a:lnTo>
                  <a:lnTo>
                    <a:pt x="127053" y="692073"/>
                  </a:lnTo>
                  <a:lnTo>
                    <a:pt x="127134" y="692213"/>
                  </a:lnTo>
                  <a:lnTo>
                    <a:pt x="127216" y="692402"/>
                  </a:lnTo>
                  <a:lnTo>
                    <a:pt x="127297" y="692543"/>
                  </a:lnTo>
                  <a:lnTo>
                    <a:pt x="127390" y="692684"/>
                  </a:lnTo>
                  <a:lnTo>
                    <a:pt x="127506" y="692873"/>
                  </a:lnTo>
                  <a:lnTo>
                    <a:pt x="127599" y="693014"/>
                  </a:lnTo>
                  <a:lnTo>
                    <a:pt x="127680" y="693202"/>
                  </a:lnTo>
                  <a:lnTo>
                    <a:pt x="127762" y="693344"/>
                  </a:lnTo>
                  <a:lnTo>
                    <a:pt x="127843" y="693485"/>
                  </a:lnTo>
                  <a:lnTo>
                    <a:pt x="127971" y="693672"/>
                  </a:lnTo>
                  <a:lnTo>
                    <a:pt x="128064" y="693815"/>
                  </a:lnTo>
                  <a:lnTo>
                    <a:pt x="128145" y="694002"/>
                  </a:lnTo>
                  <a:lnTo>
                    <a:pt x="128226" y="694143"/>
                  </a:lnTo>
                  <a:lnTo>
                    <a:pt x="128308" y="694284"/>
                  </a:lnTo>
                  <a:lnTo>
                    <a:pt x="128435" y="694473"/>
                  </a:lnTo>
                  <a:lnTo>
                    <a:pt x="128517" y="694614"/>
                  </a:lnTo>
                  <a:lnTo>
                    <a:pt x="128610" y="694803"/>
                  </a:lnTo>
                  <a:lnTo>
                    <a:pt x="128691" y="694944"/>
                  </a:lnTo>
                  <a:lnTo>
                    <a:pt x="128772" y="695085"/>
                  </a:lnTo>
                  <a:lnTo>
                    <a:pt x="128900" y="695274"/>
                  </a:lnTo>
                  <a:lnTo>
                    <a:pt x="128981" y="695415"/>
                  </a:lnTo>
                </a:path>
                <a:path w="926465" h="787400">
                  <a:moveTo>
                    <a:pt x="128981" y="695415"/>
                  </a:moveTo>
                  <a:lnTo>
                    <a:pt x="129074" y="695556"/>
                  </a:lnTo>
                  <a:lnTo>
                    <a:pt x="129156" y="695744"/>
                  </a:lnTo>
                  <a:lnTo>
                    <a:pt x="129237" y="695885"/>
                  </a:lnTo>
                  <a:lnTo>
                    <a:pt x="129365" y="696073"/>
                  </a:lnTo>
                  <a:lnTo>
                    <a:pt x="129446" y="696215"/>
                  </a:lnTo>
                  <a:lnTo>
                    <a:pt x="129527" y="696356"/>
                  </a:lnTo>
                  <a:lnTo>
                    <a:pt x="129620" y="696544"/>
                  </a:lnTo>
                  <a:lnTo>
                    <a:pt x="129702" y="696686"/>
                  </a:lnTo>
                  <a:lnTo>
                    <a:pt x="129829" y="696827"/>
                  </a:lnTo>
                  <a:lnTo>
                    <a:pt x="129911" y="697014"/>
                  </a:lnTo>
                  <a:lnTo>
                    <a:pt x="129992" y="697155"/>
                  </a:lnTo>
                  <a:lnTo>
                    <a:pt x="130085" y="697298"/>
                  </a:lnTo>
                  <a:lnTo>
                    <a:pt x="130166" y="697485"/>
                  </a:lnTo>
                  <a:lnTo>
                    <a:pt x="130294" y="697626"/>
                  </a:lnTo>
                  <a:lnTo>
                    <a:pt x="130375" y="697768"/>
                  </a:lnTo>
                  <a:lnTo>
                    <a:pt x="130457" y="697956"/>
                  </a:lnTo>
                  <a:lnTo>
                    <a:pt x="130538" y="698097"/>
                  </a:lnTo>
                  <a:lnTo>
                    <a:pt x="130631" y="698238"/>
                  </a:lnTo>
                  <a:lnTo>
                    <a:pt x="130759" y="698427"/>
                  </a:lnTo>
                  <a:lnTo>
                    <a:pt x="130840" y="698568"/>
                  </a:lnTo>
                  <a:lnTo>
                    <a:pt x="130921" y="698709"/>
                  </a:lnTo>
                  <a:lnTo>
                    <a:pt x="131003" y="698898"/>
                  </a:lnTo>
                  <a:lnTo>
                    <a:pt x="131096" y="699039"/>
                  </a:lnTo>
                  <a:lnTo>
                    <a:pt x="131212" y="699180"/>
                  </a:lnTo>
                  <a:lnTo>
                    <a:pt x="131305" y="699368"/>
                  </a:lnTo>
                  <a:lnTo>
                    <a:pt x="131386" y="699509"/>
                  </a:lnTo>
                  <a:lnTo>
                    <a:pt x="131467" y="699650"/>
                  </a:lnTo>
                  <a:lnTo>
                    <a:pt x="131549" y="699791"/>
                  </a:lnTo>
                  <a:lnTo>
                    <a:pt x="131676" y="699980"/>
                  </a:lnTo>
                  <a:lnTo>
                    <a:pt x="131769" y="700121"/>
                  </a:lnTo>
                  <a:lnTo>
                    <a:pt x="131851" y="700262"/>
                  </a:lnTo>
                  <a:lnTo>
                    <a:pt x="131932" y="700451"/>
                  </a:lnTo>
                  <a:lnTo>
                    <a:pt x="132013" y="700592"/>
                  </a:lnTo>
                  <a:lnTo>
                    <a:pt x="132141" y="700733"/>
                  </a:lnTo>
                  <a:lnTo>
                    <a:pt x="132222" y="700875"/>
                  </a:lnTo>
                  <a:lnTo>
                    <a:pt x="132315" y="701063"/>
                  </a:lnTo>
                  <a:lnTo>
                    <a:pt x="132397" y="701204"/>
                  </a:lnTo>
                  <a:lnTo>
                    <a:pt x="132478" y="701345"/>
                  </a:lnTo>
                  <a:lnTo>
                    <a:pt x="132606" y="701533"/>
                  </a:lnTo>
                  <a:lnTo>
                    <a:pt x="132687" y="701674"/>
                  </a:lnTo>
                  <a:lnTo>
                    <a:pt x="132780" y="701815"/>
                  </a:lnTo>
                  <a:lnTo>
                    <a:pt x="132861" y="701958"/>
                  </a:lnTo>
                  <a:lnTo>
                    <a:pt x="132943" y="702145"/>
                  </a:lnTo>
                  <a:lnTo>
                    <a:pt x="133070" y="702286"/>
                  </a:lnTo>
                  <a:lnTo>
                    <a:pt x="133152" y="702428"/>
                  </a:lnTo>
                  <a:lnTo>
                    <a:pt x="133233" y="702569"/>
                  </a:lnTo>
                  <a:lnTo>
                    <a:pt x="133326" y="702757"/>
                  </a:lnTo>
                  <a:lnTo>
                    <a:pt x="133407" y="702898"/>
                  </a:lnTo>
                  <a:lnTo>
                    <a:pt x="133535" y="703040"/>
                  </a:lnTo>
                  <a:lnTo>
                    <a:pt x="133616" y="703181"/>
                  </a:lnTo>
                  <a:lnTo>
                    <a:pt x="133698" y="703369"/>
                  </a:lnTo>
                  <a:lnTo>
                    <a:pt x="133791" y="703511"/>
                  </a:lnTo>
                  <a:lnTo>
                    <a:pt x="133872" y="703652"/>
                  </a:lnTo>
                  <a:lnTo>
                    <a:pt x="134000" y="703793"/>
                  </a:lnTo>
                  <a:lnTo>
                    <a:pt x="134081" y="703934"/>
                  </a:lnTo>
                  <a:lnTo>
                    <a:pt x="134162" y="704123"/>
                  </a:lnTo>
                  <a:lnTo>
                    <a:pt x="134244" y="704264"/>
                  </a:lnTo>
                  <a:lnTo>
                    <a:pt x="134337" y="704405"/>
                  </a:lnTo>
                  <a:lnTo>
                    <a:pt x="134465" y="704546"/>
                  </a:lnTo>
                  <a:lnTo>
                    <a:pt x="134546" y="704735"/>
                  </a:lnTo>
                  <a:lnTo>
                    <a:pt x="134627" y="704876"/>
                  </a:lnTo>
                  <a:lnTo>
                    <a:pt x="134708" y="705017"/>
                  </a:lnTo>
                  <a:lnTo>
                    <a:pt x="134801" y="705157"/>
                  </a:lnTo>
                  <a:lnTo>
                    <a:pt x="134918" y="705300"/>
                  </a:lnTo>
                  <a:lnTo>
                    <a:pt x="135010" y="705487"/>
                  </a:lnTo>
                  <a:lnTo>
                    <a:pt x="135092" y="705628"/>
                  </a:lnTo>
                  <a:lnTo>
                    <a:pt x="135173" y="705769"/>
                  </a:lnTo>
                  <a:lnTo>
                    <a:pt x="135254" y="705912"/>
                  </a:lnTo>
                  <a:lnTo>
                    <a:pt x="135382" y="706052"/>
                  </a:lnTo>
                  <a:lnTo>
                    <a:pt x="135475" y="706240"/>
                  </a:lnTo>
                  <a:lnTo>
                    <a:pt x="135556" y="706382"/>
                  </a:lnTo>
                  <a:lnTo>
                    <a:pt x="135638" y="706523"/>
                  </a:lnTo>
                  <a:lnTo>
                    <a:pt x="135719" y="706664"/>
                  </a:lnTo>
                  <a:lnTo>
                    <a:pt x="135847" y="706805"/>
                  </a:lnTo>
                  <a:lnTo>
                    <a:pt x="135928" y="706994"/>
                  </a:lnTo>
                  <a:lnTo>
                    <a:pt x="136021" y="707135"/>
                  </a:lnTo>
                  <a:lnTo>
                    <a:pt x="136102" y="707276"/>
                  </a:lnTo>
                  <a:lnTo>
                    <a:pt x="136184" y="707417"/>
                  </a:lnTo>
                  <a:lnTo>
                    <a:pt x="136312" y="707558"/>
                  </a:lnTo>
                  <a:lnTo>
                    <a:pt x="136393" y="707700"/>
                  </a:lnTo>
                  <a:lnTo>
                    <a:pt x="136486" y="707888"/>
                  </a:lnTo>
                  <a:lnTo>
                    <a:pt x="136567" y="708029"/>
                  </a:lnTo>
                  <a:lnTo>
                    <a:pt x="136648" y="708171"/>
                  </a:lnTo>
                  <a:lnTo>
                    <a:pt x="136776" y="708312"/>
                  </a:lnTo>
                  <a:lnTo>
                    <a:pt x="136858" y="708453"/>
                  </a:lnTo>
                  <a:lnTo>
                    <a:pt x="136939" y="708594"/>
                  </a:lnTo>
                  <a:lnTo>
                    <a:pt x="137032" y="708735"/>
                  </a:lnTo>
                  <a:lnTo>
                    <a:pt x="137113" y="708924"/>
                  </a:lnTo>
                  <a:lnTo>
                    <a:pt x="137241" y="709065"/>
                  </a:lnTo>
                  <a:lnTo>
                    <a:pt x="137322" y="709206"/>
                  </a:lnTo>
                  <a:lnTo>
                    <a:pt x="137404" y="709347"/>
                  </a:lnTo>
                  <a:lnTo>
                    <a:pt x="137497" y="709488"/>
                  </a:lnTo>
                  <a:lnTo>
                    <a:pt x="137578" y="709630"/>
                  </a:lnTo>
                  <a:lnTo>
                    <a:pt x="137706" y="709771"/>
                  </a:lnTo>
                  <a:lnTo>
                    <a:pt x="137787" y="709912"/>
                  </a:lnTo>
                  <a:lnTo>
                    <a:pt x="137868" y="710101"/>
                  </a:lnTo>
                  <a:lnTo>
                    <a:pt x="137950" y="710242"/>
                  </a:lnTo>
                  <a:lnTo>
                    <a:pt x="138042" y="710383"/>
                  </a:lnTo>
                  <a:lnTo>
                    <a:pt x="138170" y="710524"/>
                  </a:lnTo>
                  <a:lnTo>
                    <a:pt x="138252" y="710665"/>
                  </a:lnTo>
                  <a:lnTo>
                    <a:pt x="138333" y="710807"/>
                  </a:lnTo>
                  <a:lnTo>
                    <a:pt x="138414" y="710948"/>
                  </a:lnTo>
                  <a:lnTo>
                    <a:pt x="138507" y="711089"/>
                  </a:lnTo>
                  <a:lnTo>
                    <a:pt x="138623" y="711230"/>
                  </a:lnTo>
                  <a:lnTo>
                    <a:pt x="138716" y="711419"/>
                  </a:lnTo>
                  <a:lnTo>
                    <a:pt x="138798" y="711560"/>
                  </a:lnTo>
                  <a:lnTo>
                    <a:pt x="138879" y="711701"/>
                  </a:lnTo>
                  <a:lnTo>
                    <a:pt x="138960" y="711842"/>
                  </a:lnTo>
                  <a:lnTo>
                    <a:pt x="139088" y="711983"/>
                  </a:lnTo>
                  <a:lnTo>
                    <a:pt x="139181" y="712125"/>
                  </a:lnTo>
                  <a:lnTo>
                    <a:pt x="139262" y="712266"/>
                  </a:lnTo>
                  <a:lnTo>
                    <a:pt x="139344" y="712407"/>
                  </a:lnTo>
                  <a:lnTo>
                    <a:pt x="139425" y="712548"/>
                  </a:lnTo>
                  <a:lnTo>
                    <a:pt x="139553" y="712689"/>
                  </a:lnTo>
                  <a:lnTo>
                    <a:pt x="139634" y="712830"/>
                  </a:lnTo>
                  <a:lnTo>
                    <a:pt x="139727" y="712972"/>
                  </a:lnTo>
                  <a:lnTo>
                    <a:pt x="139808" y="713160"/>
                  </a:lnTo>
                  <a:lnTo>
                    <a:pt x="139890" y="713301"/>
                  </a:lnTo>
                  <a:lnTo>
                    <a:pt x="140017" y="713443"/>
                  </a:lnTo>
                  <a:lnTo>
                    <a:pt x="140099" y="713584"/>
                  </a:lnTo>
                  <a:lnTo>
                    <a:pt x="140192" y="713725"/>
                  </a:lnTo>
                  <a:lnTo>
                    <a:pt x="140273" y="713866"/>
                  </a:lnTo>
                  <a:lnTo>
                    <a:pt x="140354" y="714007"/>
                  </a:lnTo>
                  <a:lnTo>
                    <a:pt x="140482" y="714148"/>
                  </a:lnTo>
                  <a:lnTo>
                    <a:pt x="140563" y="714290"/>
                  </a:lnTo>
                  <a:lnTo>
                    <a:pt x="140645" y="714431"/>
                  </a:lnTo>
                  <a:lnTo>
                    <a:pt x="140738" y="714572"/>
                  </a:lnTo>
                  <a:lnTo>
                    <a:pt x="140819" y="714713"/>
                  </a:lnTo>
                  <a:lnTo>
                    <a:pt x="140947" y="714854"/>
                  </a:lnTo>
                  <a:lnTo>
                    <a:pt x="141028" y="714996"/>
                  </a:lnTo>
                  <a:lnTo>
                    <a:pt x="141109" y="715137"/>
                  </a:lnTo>
                  <a:lnTo>
                    <a:pt x="141202" y="715278"/>
                  </a:lnTo>
                  <a:lnTo>
                    <a:pt x="141284" y="715419"/>
                  </a:lnTo>
                  <a:lnTo>
                    <a:pt x="141411" y="715560"/>
                  </a:lnTo>
                  <a:lnTo>
                    <a:pt x="141493" y="715701"/>
                  </a:lnTo>
                  <a:lnTo>
                    <a:pt x="141574" y="715843"/>
                  </a:lnTo>
                  <a:lnTo>
                    <a:pt x="141655" y="715984"/>
                  </a:lnTo>
                  <a:lnTo>
                    <a:pt x="141748" y="716125"/>
                  </a:lnTo>
                  <a:lnTo>
                    <a:pt x="141876" y="716266"/>
                  </a:lnTo>
                  <a:lnTo>
                    <a:pt x="141957" y="716407"/>
                  </a:lnTo>
                  <a:lnTo>
                    <a:pt x="142039" y="716549"/>
                  </a:lnTo>
                  <a:lnTo>
                    <a:pt x="142120" y="716690"/>
                  </a:lnTo>
                  <a:lnTo>
                    <a:pt x="142213" y="716831"/>
                  </a:lnTo>
                  <a:lnTo>
                    <a:pt x="142329" y="716972"/>
                  </a:lnTo>
                  <a:lnTo>
                    <a:pt x="142422" y="717113"/>
                  </a:lnTo>
                  <a:lnTo>
                    <a:pt x="142503" y="717254"/>
                  </a:lnTo>
                  <a:lnTo>
                    <a:pt x="142585" y="717397"/>
                  </a:lnTo>
                  <a:lnTo>
                    <a:pt x="142666" y="717538"/>
                  </a:lnTo>
                  <a:lnTo>
                    <a:pt x="142794" y="717679"/>
                  </a:lnTo>
                  <a:lnTo>
                    <a:pt x="142887" y="717820"/>
                  </a:lnTo>
                  <a:lnTo>
                    <a:pt x="142968" y="717961"/>
                  </a:lnTo>
                  <a:lnTo>
                    <a:pt x="143049" y="718101"/>
                  </a:lnTo>
                  <a:lnTo>
                    <a:pt x="143131" y="718244"/>
                  </a:lnTo>
                  <a:lnTo>
                    <a:pt x="143258" y="718385"/>
                  </a:lnTo>
                  <a:lnTo>
                    <a:pt x="143340" y="718526"/>
                  </a:lnTo>
                  <a:lnTo>
                    <a:pt x="143433" y="718667"/>
                  </a:lnTo>
                  <a:lnTo>
                    <a:pt x="143514" y="718808"/>
                  </a:lnTo>
                  <a:lnTo>
                    <a:pt x="143595" y="718950"/>
                  </a:lnTo>
                  <a:lnTo>
                    <a:pt x="143723" y="719091"/>
                  </a:lnTo>
                  <a:lnTo>
                    <a:pt x="143804" y="719232"/>
                  </a:lnTo>
                  <a:lnTo>
                    <a:pt x="143897" y="719373"/>
                  </a:lnTo>
                  <a:lnTo>
                    <a:pt x="143979" y="719514"/>
                  </a:lnTo>
                  <a:lnTo>
                    <a:pt x="144060" y="719655"/>
                  </a:lnTo>
                  <a:lnTo>
                    <a:pt x="144188" y="719797"/>
                  </a:lnTo>
                  <a:lnTo>
                    <a:pt x="144362" y="720032"/>
                  </a:lnTo>
                  <a:lnTo>
                    <a:pt x="144443" y="720173"/>
                  </a:lnTo>
                  <a:lnTo>
                    <a:pt x="144525" y="720314"/>
                  </a:lnTo>
                  <a:lnTo>
                    <a:pt x="144652" y="720455"/>
                  </a:lnTo>
                  <a:lnTo>
                    <a:pt x="144734" y="720596"/>
                  </a:lnTo>
                  <a:lnTo>
                    <a:pt x="144815" y="720739"/>
                  </a:lnTo>
                  <a:lnTo>
                    <a:pt x="144908" y="720880"/>
                  </a:lnTo>
                  <a:lnTo>
                    <a:pt x="144989" y="721021"/>
                  </a:lnTo>
                  <a:lnTo>
                    <a:pt x="145117" y="721162"/>
                  </a:lnTo>
                  <a:lnTo>
                    <a:pt x="145198" y="721303"/>
                  </a:lnTo>
                  <a:lnTo>
                    <a:pt x="145280" y="721444"/>
                  </a:lnTo>
                  <a:lnTo>
                    <a:pt x="145454" y="721679"/>
                  </a:lnTo>
                  <a:lnTo>
                    <a:pt x="145582" y="721821"/>
                  </a:lnTo>
                  <a:lnTo>
                    <a:pt x="145663" y="721962"/>
                  </a:lnTo>
                  <a:lnTo>
                    <a:pt x="145744" y="722103"/>
                  </a:lnTo>
                  <a:lnTo>
                    <a:pt x="145826" y="722244"/>
                  </a:lnTo>
                  <a:lnTo>
                    <a:pt x="145919" y="722385"/>
                  </a:lnTo>
                  <a:lnTo>
                    <a:pt x="146035" y="722526"/>
                  </a:lnTo>
                  <a:lnTo>
                    <a:pt x="146128" y="722668"/>
                  </a:lnTo>
                  <a:lnTo>
                    <a:pt x="146290" y="722904"/>
                  </a:lnTo>
                  <a:lnTo>
                    <a:pt x="146372" y="723045"/>
                  </a:lnTo>
                  <a:lnTo>
                    <a:pt x="146500" y="723186"/>
                  </a:lnTo>
                  <a:lnTo>
                    <a:pt x="146592" y="723327"/>
                  </a:lnTo>
                  <a:lnTo>
                    <a:pt x="146674" y="723468"/>
                  </a:lnTo>
                  <a:lnTo>
                    <a:pt x="146755" y="723610"/>
                  </a:lnTo>
                  <a:lnTo>
                    <a:pt x="146836" y="723751"/>
                  </a:lnTo>
                  <a:lnTo>
                    <a:pt x="146964" y="723845"/>
                  </a:lnTo>
                  <a:lnTo>
                    <a:pt x="147046" y="723986"/>
                  </a:lnTo>
                  <a:lnTo>
                    <a:pt x="147138" y="724127"/>
                  </a:lnTo>
                  <a:lnTo>
                    <a:pt x="147220" y="724268"/>
                  </a:lnTo>
                  <a:lnTo>
                    <a:pt x="147301" y="724409"/>
                  </a:lnTo>
                  <a:lnTo>
                    <a:pt x="147429" y="724550"/>
                  </a:lnTo>
                </a:path>
                <a:path w="926465" h="787400">
                  <a:moveTo>
                    <a:pt x="147429" y="724550"/>
                  </a:moveTo>
                  <a:lnTo>
                    <a:pt x="147603" y="724786"/>
                  </a:lnTo>
                  <a:lnTo>
                    <a:pt x="147684" y="724928"/>
                  </a:lnTo>
                  <a:lnTo>
                    <a:pt x="147766" y="725069"/>
                  </a:lnTo>
                  <a:lnTo>
                    <a:pt x="147894" y="725210"/>
                  </a:lnTo>
                  <a:lnTo>
                    <a:pt x="147975" y="725351"/>
                  </a:lnTo>
                  <a:lnTo>
                    <a:pt x="148149" y="725586"/>
                  </a:lnTo>
                  <a:lnTo>
                    <a:pt x="148230" y="725727"/>
                  </a:lnTo>
                  <a:lnTo>
                    <a:pt x="148358" y="725868"/>
                  </a:lnTo>
                  <a:lnTo>
                    <a:pt x="148440" y="726010"/>
                  </a:lnTo>
                  <a:lnTo>
                    <a:pt x="148614" y="726246"/>
                  </a:lnTo>
                  <a:lnTo>
                    <a:pt x="148695" y="726387"/>
                  </a:lnTo>
                  <a:lnTo>
                    <a:pt x="148823" y="726528"/>
                  </a:lnTo>
                  <a:lnTo>
                    <a:pt x="148904" y="726669"/>
                  </a:lnTo>
                  <a:lnTo>
                    <a:pt x="149078" y="726904"/>
                  </a:lnTo>
                  <a:lnTo>
                    <a:pt x="149160" y="727045"/>
                  </a:lnTo>
                  <a:lnTo>
                    <a:pt x="149288" y="727186"/>
                  </a:lnTo>
                  <a:lnTo>
                    <a:pt x="149369" y="727328"/>
                  </a:lnTo>
                  <a:lnTo>
                    <a:pt x="149532" y="727564"/>
                  </a:lnTo>
                  <a:lnTo>
                    <a:pt x="149624" y="727705"/>
                  </a:lnTo>
                  <a:lnTo>
                    <a:pt x="149741" y="727846"/>
                  </a:lnTo>
                  <a:lnTo>
                    <a:pt x="149915" y="728081"/>
                  </a:lnTo>
                  <a:lnTo>
                    <a:pt x="149996" y="728222"/>
                  </a:lnTo>
                  <a:lnTo>
                    <a:pt x="150089" y="728363"/>
                  </a:lnTo>
                  <a:lnTo>
                    <a:pt x="150205" y="728504"/>
                  </a:lnTo>
                  <a:lnTo>
                    <a:pt x="150380" y="728739"/>
                  </a:lnTo>
                  <a:lnTo>
                    <a:pt x="150461" y="728882"/>
                  </a:lnTo>
                  <a:lnTo>
                    <a:pt x="150542" y="729023"/>
                  </a:lnTo>
                  <a:lnTo>
                    <a:pt x="150670" y="729117"/>
                  </a:lnTo>
                  <a:lnTo>
                    <a:pt x="150751" y="729258"/>
                  </a:lnTo>
                  <a:lnTo>
                    <a:pt x="150844" y="729399"/>
                  </a:lnTo>
                  <a:lnTo>
                    <a:pt x="151007" y="729634"/>
                  </a:lnTo>
                  <a:lnTo>
                    <a:pt x="151135" y="729775"/>
                  </a:lnTo>
                  <a:lnTo>
                    <a:pt x="151216" y="729916"/>
                  </a:lnTo>
                  <a:lnTo>
                    <a:pt x="151390" y="730152"/>
                  </a:lnTo>
                  <a:lnTo>
                    <a:pt x="151472" y="730293"/>
                  </a:lnTo>
                  <a:lnTo>
                    <a:pt x="151599" y="730435"/>
                  </a:lnTo>
                  <a:lnTo>
                    <a:pt x="151762" y="730670"/>
                  </a:lnTo>
                  <a:lnTo>
                    <a:pt x="151855" y="730811"/>
                  </a:lnTo>
                  <a:lnTo>
                    <a:pt x="152064" y="731047"/>
                  </a:lnTo>
                  <a:lnTo>
                    <a:pt x="152145" y="731188"/>
                  </a:lnTo>
                  <a:lnTo>
                    <a:pt x="152320" y="731423"/>
                  </a:lnTo>
                  <a:lnTo>
                    <a:pt x="152401" y="731564"/>
                  </a:lnTo>
                  <a:lnTo>
                    <a:pt x="152529" y="731705"/>
                  </a:lnTo>
                  <a:lnTo>
                    <a:pt x="152691" y="731940"/>
                  </a:lnTo>
                  <a:lnTo>
                    <a:pt x="152773" y="732081"/>
                  </a:lnTo>
                  <a:lnTo>
                    <a:pt x="152993" y="732317"/>
                  </a:lnTo>
                  <a:lnTo>
                    <a:pt x="153075" y="732459"/>
                  </a:lnTo>
                  <a:lnTo>
                    <a:pt x="153237" y="732693"/>
                  </a:lnTo>
                  <a:lnTo>
                    <a:pt x="153330" y="732835"/>
                  </a:lnTo>
                  <a:lnTo>
                    <a:pt x="153539" y="733071"/>
                  </a:lnTo>
                  <a:lnTo>
                    <a:pt x="153621" y="733212"/>
                  </a:lnTo>
                  <a:lnTo>
                    <a:pt x="153783" y="733447"/>
                  </a:lnTo>
                  <a:lnTo>
                    <a:pt x="153911" y="733542"/>
                  </a:lnTo>
                  <a:lnTo>
                    <a:pt x="154004" y="733683"/>
                  </a:lnTo>
                  <a:lnTo>
                    <a:pt x="154085" y="733824"/>
                  </a:lnTo>
                  <a:lnTo>
                    <a:pt x="154248" y="734059"/>
                  </a:lnTo>
                  <a:lnTo>
                    <a:pt x="154376" y="734200"/>
                  </a:lnTo>
                  <a:lnTo>
                    <a:pt x="154550" y="734435"/>
                  </a:lnTo>
                  <a:lnTo>
                    <a:pt x="154631" y="734576"/>
                  </a:lnTo>
                  <a:lnTo>
                    <a:pt x="154840" y="734812"/>
                  </a:lnTo>
                  <a:lnTo>
                    <a:pt x="155015" y="735047"/>
                  </a:lnTo>
                  <a:lnTo>
                    <a:pt x="155096" y="735188"/>
                  </a:lnTo>
                  <a:lnTo>
                    <a:pt x="155305" y="735424"/>
                  </a:lnTo>
                  <a:lnTo>
                    <a:pt x="155468" y="735659"/>
                  </a:lnTo>
                  <a:lnTo>
                    <a:pt x="155561" y="735800"/>
                  </a:lnTo>
                  <a:lnTo>
                    <a:pt x="155770" y="736035"/>
                  </a:lnTo>
                  <a:lnTo>
                    <a:pt x="155932" y="736271"/>
                  </a:lnTo>
                  <a:lnTo>
                    <a:pt x="156107" y="736506"/>
                  </a:lnTo>
                  <a:lnTo>
                    <a:pt x="156234" y="736648"/>
                  </a:lnTo>
                  <a:lnTo>
                    <a:pt x="156397" y="736882"/>
                  </a:lnTo>
                  <a:lnTo>
                    <a:pt x="156571" y="737118"/>
                  </a:lnTo>
                  <a:lnTo>
                    <a:pt x="156699" y="737212"/>
                  </a:lnTo>
                  <a:lnTo>
                    <a:pt x="156780" y="737353"/>
                  </a:lnTo>
                  <a:lnTo>
                    <a:pt x="156862" y="737495"/>
                  </a:lnTo>
                  <a:lnTo>
                    <a:pt x="157036" y="737731"/>
                  </a:lnTo>
                  <a:lnTo>
                    <a:pt x="157245" y="737966"/>
                  </a:lnTo>
                  <a:lnTo>
                    <a:pt x="157408" y="738202"/>
                  </a:lnTo>
                  <a:lnTo>
                    <a:pt x="157617" y="738436"/>
                  </a:lnTo>
                  <a:lnTo>
                    <a:pt x="157791" y="738671"/>
                  </a:lnTo>
                  <a:lnTo>
                    <a:pt x="157954" y="738907"/>
                  </a:lnTo>
                  <a:lnTo>
                    <a:pt x="158082" y="739001"/>
                  </a:lnTo>
                  <a:lnTo>
                    <a:pt x="158163" y="739142"/>
                  </a:lnTo>
                  <a:lnTo>
                    <a:pt x="158256" y="739284"/>
                  </a:lnTo>
                  <a:lnTo>
                    <a:pt x="158418" y="739520"/>
                  </a:lnTo>
                  <a:lnTo>
                    <a:pt x="158546" y="739613"/>
                  </a:lnTo>
                  <a:lnTo>
                    <a:pt x="158628" y="739754"/>
                  </a:lnTo>
                  <a:lnTo>
                    <a:pt x="158802" y="739943"/>
                  </a:lnTo>
                  <a:lnTo>
                    <a:pt x="158883" y="740084"/>
                  </a:lnTo>
                  <a:lnTo>
                    <a:pt x="159011" y="740178"/>
                  </a:lnTo>
                  <a:lnTo>
                    <a:pt x="159092" y="740319"/>
                  </a:lnTo>
                  <a:lnTo>
                    <a:pt x="159266" y="740554"/>
                  </a:lnTo>
                  <a:lnTo>
                    <a:pt x="159476" y="740790"/>
                  </a:lnTo>
                  <a:lnTo>
                    <a:pt x="159638" y="741025"/>
                  </a:lnTo>
                  <a:lnTo>
                    <a:pt x="159812" y="741260"/>
                  </a:lnTo>
                  <a:lnTo>
                    <a:pt x="159940" y="741355"/>
                  </a:lnTo>
                  <a:lnTo>
                    <a:pt x="160022" y="741496"/>
                  </a:lnTo>
                  <a:lnTo>
                    <a:pt x="160184" y="741731"/>
                  </a:lnTo>
                  <a:lnTo>
                    <a:pt x="160405" y="741920"/>
                  </a:lnTo>
                  <a:lnTo>
                    <a:pt x="160486" y="742061"/>
                  </a:lnTo>
                  <a:lnTo>
                    <a:pt x="160649" y="742296"/>
                  </a:lnTo>
                  <a:lnTo>
                    <a:pt x="160858" y="742532"/>
                  </a:lnTo>
                  <a:lnTo>
                    <a:pt x="161032" y="742719"/>
                  </a:lnTo>
                  <a:lnTo>
                    <a:pt x="161114" y="742860"/>
                  </a:lnTo>
                  <a:lnTo>
                    <a:pt x="161323" y="743096"/>
                  </a:lnTo>
                  <a:lnTo>
                    <a:pt x="161497" y="743285"/>
                  </a:lnTo>
                  <a:lnTo>
                    <a:pt x="161578" y="743426"/>
                  </a:lnTo>
                  <a:lnTo>
                    <a:pt x="161787" y="743661"/>
                  </a:lnTo>
                  <a:lnTo>
                    <a:pt x="161962" y="743850"/>
                  </a:lnTo>
                  <a:lnTo>
                    <a:pt x="162043" y="743991"/>
                  </a:lnTo>
                  <a:lnTo>
                    <a:pt x="162252" y="744226"/>
                  </a:lnTo>
                  <a:lnTo>
                    <a:pt x="162426" y="744414"/>
                  </a:lnTo>
                  <a:lnTo>
                    <a:pt x="162508" y="744556"/>
                  </a:lnTo>
                  <a:lnTo>
                    <a:pt x="162717" y="744744"/>
                  </a:lnTo>
                  <a:lnTo>
                    <a:pt x="162798" y="744884"/>
                  </a:lnTo>
                  <a:lnTo>
                    <a:pt x="162972" y="745120"/>
                  </a:lnTo>
                  <a:lnTo>
                    <a:pt x="163181" y="745309"/>
                  </a:lnTo>
                  <a:lnTo>
                    <a:pt x="163263" y="745450"/>
                  </a:lnTo>
                  <a:lnTo>
                    <a:pt x="163437" y="745639"/>
                  </a:lnTo>
                  <a:lnTo>
                    <a:pt x="163518" y="745779"/>
                  </a:lnTo>
                  <a:lnTo>
                    <a:pt x="163646" y="745874"/>
                  </a:lnTo>
                  <a:lnTo>
                    <a:pt x="163809" y="746109"/>
                  </a:lnTo>
                  <a:lnTo>
                    <a:pt x="164355" y="746768"/>
                  </a:lnTo>
                  <a:lnTo>
                    <a:pt x="164564" y="746956"/>
                  </a:lnTo>
                  <a:lnTo>
                    <a:pt x="164657" y="747097"/>
                  </a:lnTo>
                  <a:lnTo>
                    <a:pt x="164819" y="747285"/>
                  </a:lnTo>
                  <a:lnTo>
                    <a:pt x="165028" y="747520"/>
                  </a:lnTo>
                  <a:lnTo>
                    <a:pt x="165203" y="747709"/>
                  </a:lnTo>
                  <a:lnTo>
                    <a:pt x="165284" y="747850"/>
                  </a:lnTo>
                  <a:lnTo>
                    <a:pt x="165493" y="748039"/>
                  </a:lnTo>
                  <a:lnTo>
                    <a:pt x="165667" y="748274"/>
                  </a:lnTo>
                  <a:lnTo>
                    <a:pt x="165830" y="748462"/>
                  </a:lnTo>
                </a:path>
                <a:path w="926465" h="787400">
                  <a:moveTo>
                    <a:pt x="165830" y="748462"/>
                  </a:moveTo>
                  <a:lnTo>
                    <a:pt x="165958" y="748603"/>
                  </a:lnTo>
                  <a:lnTo>
                    <a:pt x="166132" y="748792"/>
                  </a:lnTo>
                  <a:lnTo>
                    <a:pt x="166295" y="749027"/>
                  </a:lnTo>
                  <a:lnTo>
                    <a:pt x="166422" y="749122"/>
                  </a:lnTo>
                  <a:lnTo>
                    <a:pt x="166585" y="749309"/>
                  </a:lnTo>
                  <a:lnTo>
                    <a:pt x="166678" y="749451"/>
                  </a:lnTo>
                  <a:lnTo>
                    <a:pt x="166887" y="749639"/>
                  </a:lnTo>
                  <a:lnTo>
                    <a:pt x="167050" y="749828"/>
                  </a:lnTo>
                  <a:lnTo>
                    <a:pt x="167143" y="749969"/>
                  </a:lnTo>
                  <a:lnTo>
                    <a:pt x="167352" y="750156"/>
                  </a:lnTo>
                  <a:lnTo>
                    <a:pt x="167514" y="750392"/>
                  </a:lnTo>
                  <a:lnTo>
                    <a:pt x="167689" y="750580"/>
                  </a:lnTo>
                  <a:lnTo>
                    <a:pt x="167816" y="750675"/>
                  </a:lnTo>
                  <a:lnTo>
                    <a:pt x="167979" y="750910"/>
                  </a:lnTo>
                  <a:lnTo>
                    <a:pt x="168153" y="751098"/>
                  </a:lnTo>
                  <a:lnTo>
                    <a:pt x="168281" y="751192"/>
                  </a:lnTo>
                  <a:lnTo>
                    <a:pt x="168444" y="751428"/>
                  </a:lnTo>
                  <a:lnTo>
                    <a:pt x="168606" y="751616"/>
                  </a:lnTo>
                  <a:lnTo>
                    <a:pt x="168734" y="751710"/>
                  </a:lnTo>
                  <a:lnTo>
                    <a:pt x="168908" y="751898"/>
                  </a:lnTo>
                  <a:lnTo>
                    <a:pt x="168990" y="752039"/>
                  </a:lnTo>
                  <a:lnTo>
                    <a:pt x="169199" y="752228"/>
                  </a:lnTo>
                  <a:lnTo>
                    <a:pt x="169373" y="752416"/>
                  </a:lnTo>
                  <a:lnTo>
                    <a:pt x="169536" y="752605"/>
                  </a:lnTo>
                  <a:lnTo>
                    <a:pt x="169664" y="752746"/>
                  </a:lnTo>
                  <a:lnTo>
                    <a:pt x="169838" y="752934"/>
                  </a:lnTo>
                  <a:lnTo>
                    <a:pt x="170000" y="753122"/>
                  </a:lnTo>
                  <a:lnTo>
                    <a:pt x="170128" y="753216"/>
                  </a:lnTo>
                  <a:lnTo>
                    <a:pt x="170291" y="753452"/>
                  </a:lnTo>
                  <a:lnTo>
                    <a:pt x="170465" y="753641"/>
                  </a:lnTo>
                  <a:lnTo>
                    <a:pt x="170593" y="753734"/>
                  </a:lnTo>
                  <a:lnTo>
                    <a:pt x="170756" y="753923"/>
                  </a:lnTo>
                  <a:lnTo>
                    <a:pt x="170930" y="754110"/>
                  </a:lnTo>
                  <a:lnTo>
                    <a:pt x="171058" y="754204"/>
                  </a:lnTo>
                  <a:lnTo>
                    <a:pt x="171139" y="754345"/>
                  </a:lnTo>
                  <a:lnTo>
                    <a:pt x="171302" y="754534"/>
                  </a:lnTo>
                  <a:lnTo>
                    <a:pt x="171522" y="754723"/>
                  </a:lnTo>
                  <a:lnTo>
                    <a:pt x="171685" y="754911"/>
                  </a:lnTo>
                  <a:lnTo>
                    <a:pt x="171859" y="755099"/>
                  </a:lnTo>
                  <a:lnTo>
                    <a:pt x="172068" y="755287"/>
                  </a:lnTo>
                  <a:lnTo>
                    <a:pt x="172231" y="755476"/>
                  </a:lnTo>
                  <a:lnTo>
                    <a:pt x="172312" y="755617"/>
                  </a:lnTo>
                  <a:lnTo>
                    <a:pt x="172440" y="755711"/>
                  </a:lnTo>
                  <a:lnTo>
                    <a:pt x="172614" y="755899"/>
                  </a:lnTo>
                  <a:lnTo>
                    <a:pt x="172777" y="756088"/>
                  </a:lnTo>
                  <a:lnTo>
                    <a:pt x="172905" y="756182"/>
                  </a:lnTo>
                  <a:lnTo>
                    <a:pt x="173079" y="756370"/>
                  </a:lnTo>
                  <a:lnTo>
                    <a:pt x="173242" y="756558"/>
                  </a:lnTo>
                  <a:lnTo>
                    <a:pt x="173369" y="756653"/>
                  </a:lnTo>
                  <a:lnTo>
                    <a:pt x="173544" y="756840"/>
                  </a:lnTo>
                  <a:lnTo>
                    <a:pt x="173706" y="757029"/>
                  </a:lnTo>
                  <a:lnTo>
                    <a:pt x="173834" y="757124"/>
                  </a:lnTo>
                  <a:lnTo>
                    <a:pt x="174008" y="757311"/>
                  </a:lnTo>
                  <a:lnTo>
                    <a:pt x="174171" y="757500"/>
                  </a:lnTo>
                  <a:lnTo>
                    <a:pt x="174299" y="757594"/>
                  </a:lnTo>
                  <a:lnTo>
                    <a:pt x="174461" y="757782"/>
                  </a:lnTo>
                  <a:lnTo>
                    <a:pt x="174636" y="757971"/>
                  </a:lnTo>
                  <a:lnTo>
                    <a:pt x="174763" y="758065"/>
                  </a:lnTo>
                  <a:lnTo>
                    <a:pt x="174926" y="758253"/>
                  </a:lnTo>
                  <a:lnTo>
                    <a:pt x="175100" y="758442"/>
                  </a:lnTo>
                  <a:lnTo>
                    <a:pt x="175228" y="758535"/>
                  </a:lnTo>
                  <a:lnTo>
                    <a:pt x="175391" y="758723"/>
                  </a:lnTo>
                  <a:lnTo>
                    <a:pt x="175565" y="758912"/>
                  </a:lnTo>
                  <a:lnTo>
                    <a:pt x="175774" y="759053"/>
                  </a:lnTo>
                  <a:lnTo>
                    <a:pt x="175937" y="759241"/>
                  </a:lnTo>
                  <a:lnTo>
                    <a:pt x="176146" y="759430"/>
                  </a:lnTo>
                  <a:lnTo>
                    <a:pt x="176320" y="759618"/>
                  </a:lnTo>
                  <a:lnTo>
                    <a:pt x="176483" y="759806"/>
                  </a:lnTo>
                  <a:lnTo>
                    <a:pt x="176610" y="759900"/>
                  </a:lnTo>
                  <a:lnTo>
                    <a:pt x="176785" y="760088"/>
                  </a:lnTo>
                  <a:lnTo>
                    <a:pt x="176947" y="760230"/>
                  </a:lnTo>
                  <a:lnTo>
                    <a:pt x="177075" y="760323"/>
                  </a:lnTo>
                  <a:lnTo>
                    <a:pt x="177249" y="760512"/>
                  </a:lnTo>
                  <a:lnTo>
                    <a:pt x="177412" y="760701"/>
                  </a:lnTo>
                  <a:lnTo>
                    <a:pt x="177540" y="760794"/>
                  </a:lnTo>
                  <a:lnTo>
                    <a:pt x="177702" y="760983"/>
                  </a:lnTo>
                  <a:lnTo>
                    <a:pt x="177877" y="761124"/>
                  </a:lnTo>
                  <a:lnTo>
                    <a:pt x="178004" y="761218"/>
                  </a:lnTo>
                  <a:lnTo>
                    <a:pt x="178167" y="761406"/>
                  </a:lnTo>
                  <a:lnTo>
                    <a:pt x="178341" y="761595"/>
                  </a:lnTo>
                  <a:lnTo>
                    <a:pt x="178469" y="761689"/>
                  </a:lnTo>
                  <a:lnTo>
                    <a:pt x="178632" y="761830"/>
                  </a:lnTo>
                  <a:lnTo>
                    <a:pt x="178806" y="762019"/>
                  </a:lnTo>
                  <a:lnTo>
                    <a:pt x="178934" y="762112"/>
                  </a:lnTo>
                  <a:lnTo>
                    <a:pt x="179096" y="762254"/>
                  </a:lnTo>
                  <a:lnTo>
                    <a:pt x="179271" y="762442"/>
                  </a:lnTo>
                  <a:lnTo>
                    <a:pt x="179480" y="762631"/>
                  </a:lnTo>
                  <a:lnTo>
                    <a:pt x="179642" y="762772"/>
                  </a:lnTo>
                  <a:lnTo>
                    <a:pt x="179852" y="762959"/>
                  </a:lnTo>
                  <a:lnTo>
                    <a:pt x="180026" y="763148"/>
                  </a:lnTo>
                  <a:lnTo>
                    <a:pt x="180188" y="763289"/>
                  </a:lnTo>
                  <a:lnTo>
                    <a:pt x="180316" y="763383"/>
                  </a:lnTo>
                  <a:lnTo>
                    <a:pt x="180490" y="763572"/>
                  </a:lnTo>
                  <a:lnTo>
                    <a:pt x="180653" y="763713"/>
                  </a:lnTo>
                  <a:lnTo>
                    <a:pt x="180781" y="763808"/>
                  </a:lnTo>
                  <a:lnTo>
                    <a:pt x="180955" y="763949"/>
                  </a:lnTo>
                  <a:lnTo>
                    <a:pt x="181118" y="764136"/>
                  </a:lnTo>
                  <a:lnTo>
                    <a:pt x="181246" y="764231"/>
                  </a:lnTo>
                  <a:lnTo>
                    <a:pt x="181408" y="764372"/>
                  </a:lnTo>
                  <a:lnTo>
                    <a:pt x="181582" y="764560"/>
                  </a:lnTo>
                  <a:lnTo>
                    <a:pt x="181710" y="764607"/>
                  </a:lnTo>
                  <a:lnTo>
                    <a:pt x="181873" y="764796"/>
                  </a:lnTo>
                  <a:lnTo>
                    <a:pt x="182047" y="764937"/>
                  </a:lnTo>
                  <a:lnTo>
                    <a:pt x="182175" y="765031"/>
                  </a:lnTo>
                  <a:lnTo>
                    <a:pt x="182338" y="765219"/>
                  </a:lnTo>
                  <a:lnTo>
                    <a:pt x="182512" y="765361"/>
                  </a:lnTo>
                  <a:lnTo>
                    <a:pt x="182640" y="765454"/>
                  </a:lnTo>
                  <a:lnTo>
                    <a:pt x="182802" y="765595"/>
                  </a:lnTo>
                  <a:lnTo>
                    <a:pt x="182976" y="765784"/>
                  </a:lnTo>
                  <a:lnTo>
                    <a:pt x="183186" y="765925"/>
                  </a:lnTo>
                  <a:lnTo>
                    <a:pt x="183348" y="766066"/>
                  </a:lnTo>
                  <a:lnTo>
                    <a:pt x="183557" y="766255"/>
                  </a:lnTo>
                  <a:lnTo>
                    <a:pt x="183732" y="766396"/>
                  </a:lnTo>
                  <a:lnTo>
                    <a:pt x="183894" y="766537"/>
                  </a:lnTo>
                  <a:lnTo>
                    <a:pt x="184022" y="766631"/>
                  </a:lnTo>
                  <a:lnTo>
                    <a:pt x="184196" y="766772"/>
                  </a:lnTo>
                </a:path>
                <a:path w="926465" h="787400">
                  <a:moveTo>
                    <a:pt x="184278" y="766867"/>
                  </a:moveTo>
                  <a:lnTo>
                    <a:pt x="184487" y="767007"/>
                  </a:lnTo>
                  <a:lnTo>
                    <a:pt x="184661" y="767196"/>
                  </a:lnTo>
                  <a:lnTo>
                    <a:pt x="184824" y="767337"/>
                  </a:lnTo>
                  <a:lnTo>
                    <a:pt x="184951" y="767432"/>
                  </a:lnTo>
                  <a:lnTo>
                    <a:pt x="185114" y="767573"/>
                  </a:lnTo>
                  <a:lnTo>
                    <a:pt x="185288" y="767714"/>
                  </a:lnTo>
                  <a:lnTo>
                    <a:pt x="185416" y="767808"/>
                  </a:lnTo>
                  <a:lnTo>
                    <a:pt x="185579" y="767949"/>
                  </a:lnTo>
                  <a:lnTo>
                    <a:pt x="185753" y="768090"/>
                  </a:lnTo>
                  <a:lnTo>
                    <a:pt x="185881" y="768184"/>
                  </a:lnTo>
                  <a:lnTo>
                    <a:pt x="186043" y="768325"/>
                  </a:lnTo>
                  <a:lnTo>
                    <a:pt x="186218" y="768468"/>
                  </a:lnTo>
                  <a:lnTo>
                    <a:pt x="186345" y="768561"/>
                  </a:lnTo>
                  <a:lnTo>
                    <a:pt x="186508" y="768702"/>
                  </a:lnTo>
                  <a:lnTo>
                    <a:pt x="186682" y="768844"/>
                  </a:lnTo>
                  <a:lnTo>
                    <a:pt x="186891" y="768985"/>
                  </a:lnTo>
                  <a:lnTo>
                    <a:pt x="187054" y="769126"/>
                  </a:lnTo>
                  <a:lnTo>
                    <a:pt x="187263" y="769315"/>
                  </a:lnTo>
                  <a:lnTo>
                    <a:pt x="187437" y="769456"/>
                  </a:lnTo>
                  <a:lnTo>
                    <a:pt x="187600" y="769597"/>
                  </a:lnTo>
                  <a:lnTo>
                    <a:pt x="187728" y="769643"/>
                  </a:lnTo>
                  <a:lnTo>
                    <a:pt x="187902" y="769786"/>
                  </a:lnTo>
                  <a:lnTo>
                    <a:pt x="188065" y="769927"/>
                  </a:lnTo>
                  <a:lnTo>
                    <a:pt x="188192" y="770020"/>
                  </a:lnTo>
                  <a:lnTo>
                    <a:pt x="188367" y="770162"/>
                  </a:lnTo>
                  <a:lnTo>
                    <a:pt x="188529" y="770303"/>
                  </a:lnTo>
                  <a:lnTo>
                    <a:pt x="188657" y="770397"/>
                  </a:lnTo>
                  <a:lnTo>
                    <a:pt x="188820" y="770538"/>
                  </a:lnTo>
                  <a:lnTo>
                    <a:pt x="188994" y="770679"/>
                  </a:lnTo>
                  <a:lnTo>
                    <a:pt x="189122" y="770726"/>
                  </a:lnTo>
                  <a:lnTo>
                    <a:pt x="189284" y="770868"/>
                  </a:lnTo>
                  <a:lnTo>
                    <a:pt x="189459" y="771009"/>
                  </a:lnTo>
                  <a:lnTo>
                    <a:pt x="189586" y="771056"/>
                  </a:lnTo>
                  <a:lnTo>
                    <a:pt x="189749" y="771197"/>
                  </a:lnTo>
                  <a:lnTo>
                    <a:pt x="189923" y="771339"/>
                  </a:lnTo>
                  <a:lnTo>
                    <a:pt x="190051" y="771432"/>
                  </a:lnTo>
                  <a:lnTo>
                    <a:pt x="190214" y="771573"/>
                  </a:lnTo>
                  <a:lnTo>
                    <a:pt x="190388" y="771715"/>
                  </a:lnTo>
                  <a:lnTo>
                    <a:pt x="190597" y="771856"/>
                  </a:lnTo>
                  <a:lnTo>
                    <a:pt x="190760" y="771951"/>
                  </a:lnTo>
                  <a:lnTo>
                    <a:pt x="190969" y="772092"/>
                  </a:lnTo>
                  <a:lnTo>
                    <a:pt x="191143" y="772233"/>
                  </a:lnTo>
                  <a:lnTo>
                    <a:pt x="191306" y="772374"/>
                  </a:lnTo>
                  <a:lnTo>
                    <a:pt x="191434" y="772422"/>
                  </a:lnTo>
                  <a:lnTo>
                    <a:pt x="191608" y="772562"/>
                  </a:lnTo>
                  <a:lnTo>
                    <a:pt x="191770" y="772703"/>
                  </a:lnTo>
                  <a:lnTo>
                    <a:pt x="191898" y="772750"/>
                  </a:lnTo>
                  <a:lnTo>
                    <a:pt x="192072" y="772891"/>
                  </a:lnTo>
                  <a:lnTo>
                    <a:pt x="192235" y="773033"/>
                  </a:lnTo>
                  <a:lnTo>
                    <a:pt x="192363" y="773080"/>
                  </a:lnTo>
                  <a:lnTo>
                    <a:pt x="192526" y="773221"/>
                  </a:lnTo>
                  <a:lnTo>
                    <a:pt x="192700" y="773362"/>
                  </a:lnTo>
                  <a:lnTo>
                    <a:pt x="192828" y="773410"/>
                  </a:lnTo>
                  <a:lnTo>
                    <a:pt x="192990" y="773551"/>
                  </a:lnTo>
                  <a:lnTo>
                    <a:pt x="193164" y="773692"/>
                  </a:lnTo>
                  <a:lnTo>
                    <a:pt x="193292" y="773739"/>
                  </a:lnTo>
                  <a:lnTo>
                    <a:pt x="193455" y="773880"/>
                  </a:lnTo>
                  <a:lnTo>
                    <a:pt x="193629" y="773975"/>
                  </a:lnTo>
                  <a:lnTo>
                    <a:pt x="193757" y="774068"/>
                  </a:lnTo>
                  <a:lnTo>
                    <a:pt x="193920" y="774162"/>
                  </a:lnTo>
                  <a:lnTo>
                    <a:pt x="194094" y="774303"/>
                  </a:lnTo>
                  <a:lnTo>
                    <a:pt x="194303" y="774444"/>
                  </a:lnTo>
                  <a:lnTo>
                    <a:pt x="194466" y="774539"/>
                  </a:lnTo>
                  <a:lnTo>
                    <a:pt x="194675" y="774680"/>
                  </a:lnTo>
                  <a:lnTo>
                    <a:pt x="194849" y="774822"/>
                  </a:lnTo>
                  <a:lnTo>
                    <a:pt x="195012" y="774915"/>
                  </a:lnTo>
                  <a:lnTo>
                    <a:pt x="195139" y="774963"/>
                  </a:lnTo>
                  <a:lnTo>
                    <a:pt x="195314" y="775104"/>
                  </a:lnTo>
                  <a:lnTo>
                    <a:pt x="195476" y="775245"/>
                  </a:lnTo>
                  <a:lnTo>
                    <a:pt x="195604" y="775293"/>
                  </a:lnTo>
                  <a:lnTo>
                    <a:pt x="195778" y="775386"/>
                  </a:lnTo>
                  <a:lnTo>
                    <a:pt x="195941" y="775528"/>
                  </a:lnTo>
                  <a:lnTo>
                    <a:pt x="196069" y="775575"/>
                  </a:lnTo>
                  <a:lnTo>
                    <a:pt x="196231" y="775716"/>
                  </a:lnTo>
                  <a:lnTo>
                    <a:pt x="196406" y="775810"/>
                  </a:lnTo>
                  <a:lnTo>
                    <a:pt x="196533" y="775857"/>
                  </a:lnTo>
                  <a:lnTo>
                    <a:pt x="196696" y="775998"/>
                  </a:lnTo>
                  <a:lnTo>
                    <a:pt x="196870" y="776092"/>
                  </a:lnTo>
                  <a:lnTo>
                    <a:pt x="196998" y="776140"/>
                  </a:lnTo>
                  <a:lnTo>
                    <a:pt x="197161" y="776281"/>
                  </a:lnTo>
                  <a:lnTo>
                    <a:pt x="197335" y="776375"/>
                  </a:lnTo>
                  <a:lnTo>
                    <a:pt x="197463" y="776468"/>
                  </a:lnTo>
                  <a:lnTo>
                    <a:pt x="197625" y="776563"/>
                  </a:lnTo>
                  <a:lnTo>
                    <a:pt x="197800" y="776657"/>
                  </a:lnTo>
                  <a:lnTo>
                    <a:pt x="198009" y="776798"/>
                  </a:lnTo>
                  <a:lnTo>
                    <a:pt x="198171" y="776893"/>
                  </a:lnTo>
                  <a:lnTo>
                    <a:pt x="198380" y="776987"/>
                  </a:lnTo>
                  <a:lnTo>
                    <a:pt x="198555" y="777128"/>
                  </a:lnTo>
                  <a:lnTo>
                    <a:pt x="198717" y="777222"/>
                  </a:lnTo>
                  <a:lnTo>
                    <a:pt x="198845" y="777269"/>
                  </a:lnTo>
                  <a:lnTo>
                    <a:pt x="199019" y="777410"/>
                  </a:lnTo>
                  <a:lnTo>
                    <a:pt x="199182" y="777504"/>
                  </a:lnTo>
                  <a:lnTo>
                    <a:pt x="199310" y="777551"/>
                  </a:lnTo>
                  <a:lnTo>
                    <a:pt x="199484" y="777645"/>
                  </a:lnTo>
                  <a:lnTo>
                    <a:pt x="199647" y="777786"/>
                  </a:lnTo>
                  <a:lnTo>
                    <a:pt x="199774" y="777834"/>
                  </a:lnTo>
                  <a:lnTo>
                    <a:pt x="199937" y="777929"/>
                  </a:lnTo>
                  <a:lnTo>
                    <a:pt x="200111" y="778022"/>
                  </a:lnTo>
                  <a:lnTo>
                    <a:pt x="200239" y="778070"/>
                  </a:lnTo>
                  <a:lnTo>
                    <a:pt x="200402" y="778211"/>
                  </a:lnTo>
                  <a:lnTo>
                    <a:pt x="200576" y="778305"/>
                  </a:lnTo>
                  <a:lnTo>
                    <a:pt x="200704" y="778352"/>
                  </a:lnTo>
                  <a:lnTo>
                    <a:pt x="200866" y="778446"/>
                  </a:lnTo>
                  <a:lnTo>
                    <a:pt x="201041" y="778540"/>
                  </a:lnTo>
                  <a:lnTo>
                    <a:pt x="201168" y="778587"/>
                  </a:lnTo>
                  <a:lnTo>
                    <a:pt x="201331" y="778681"/>
                  </a:lnTo>
                  <a:lnTo>
                    <a:pt x="201505" y="778822"/>
                  </a:lnTo>
                  <a:lnTo>
                    <a:pt x="201714" y="778917"/>
                  </a:lnTo>
                  <a:lnTo>
                    <a:pt x="201877" y="779011"/>
                  </a:lnTo>
                  <a:lnTo>
                    <a:pt x="202086" y="779104"/>
                  </a:lnTo>
                  <a:lnTo>
                    <a:pt x="202260" y="779199"/>
                  </a:lnTo>
                  <a:lnTo>
                    <a:pt x="202423" y="779293"/>
                  </a:lnTo>
                  <a:lnTo>
                    <a:pt x="202551" y="779340"/>
                  </a:lnTo>
                  <a:lnTo>
                    <a:pt x="202725" y="779434"/>
                  </a:lnTo>
                </a:path>
                <a:path w="926465" h="787400">
                  <a:moveTo>
                    <a:pt x="202725" y="779434"/>
                  </a:moveTo>
                  <a:lnTo>
                    <a:pt x="202888" y="779529"/>
                  </a:lnTo>
                  <a:lnTo>
                    <a:pt x="203016" y="779575"/>
                  </a:lnTo>
                  <a:lnTo>
                    <a:pt x="203190" y="779670"/>
                  </a:lnTo>
                  <a:lnTo>
                    <a:pt x="203352" y="779764"/>
                  </a:lnTo>
                  <a:lnTo>
                    <a:pt x="203480" y="779811"/>
                  </a:lnTo>
                  <a:lnTo>
                    <a:pt x="203643" y="779905"/>
                  </a:lnTo>
                  <a:lnTo>
                    <a:pt x="203817" y="779999"/>
                  </a:lnTo>
                  <a:lnTo>
                    <a:pt x="203945" y="780046"/>
                  </a:lnTo>
                  <a:lnTo>
                    <a:pt x="204108" y="780140"/>
                  </a:lnTo>
                  <a:lnTo>
                    <a:pt x="204282" y="780235"/>
                  </a:lnTo>
                  <a:lnTo>
                    <a:pt x="204410" y="780281"/>
                  </a:lnTo>
                  <a:lnTo>
                    <a:pt x="204572" y="780376"/>
                  </a:lnTo>
                  <a:lnTo>
                    <a:pt x="204746" y="780470"/>
                  </a:lnTo>
                  <a:lnTo>
                    <a:pt x="204874" y="780517"/>
                  </a:lnTo>
                  <a:lnTo>
                    <a:pt x="205037" y="780611"/>
                  </a:lnTo>
                  <a:lnTo>
                    <a:pt x="205211" y="780706"/>
                  </a:lnTo>
                  <a:lnTo>
                    <a:pt x="205420" y="780752"/>
                  </a:lnTo>
                  <a:lnTo>
                    <a:pt x="205583" y="780846"/>
                  </a:lnTo>
                  <a:lnTo>
                    <a:pt x="205792" y="780941"/>
                  </a:lnTo>
                  <a:lnTo>
                    <a:pt x="205966" y="781035"/>
                  </a:lnTo>
                  <a:lnTo>
                    <a:pt x="206129" y="781128"/>
                  </a:lnTo>
                  <a:lnTo>
                    <a:pt x="206257" y="781176"/>
                  </a:lnTo>
                  <a:lnTo>
                    <a:pt x="206431" y="781223"/>
                  </a:lnTo>
                  <a:lnTo>
                    <a:pt x="206594" y="781317"/>
                  </a:lnTo>
                  <a:lnTo>
                    <a:pt x="206721" y="781364"/>
                  </a:lnTo>
                  <a:lnTo>
                    <a:pt x="206896" y="781458"/>
                  </a:lnTo>
                  <a:lnTo>
                    <a:pt x="207058" y="781553"/>
                  </a:lnTo>
                  <a:lnTo>
                    <a:pt x="207186" y="781553"/>
                  </a:lnTo>
                  <a:lnTo>
                    <a:pt x="207349" y="781647"/>
                  </a:lnTo>
                  <a:lnTo>
                    <a:pt x="207523" y="781740"/>
                  </a:lnTo>
                  <a:lnTo>
                    <a:pt x="207651" y="781788"/>
                  </a:lnTo>
                  <a:lnTo>
                    <a:pt x="207813" y="781835"/>
                  </a:lnTo>
                  <a:lnTo>
                    <a:pt x="207988" y="781929"/>
                  </a:lnTo>
                  <a:lnTo>
                    <a:pt x="208115" y="781976"/>
                  </a:lnTo>
                  <a:lnTo>
                    <a:pt x="208278" y="782070"/>
                  </a:lnTo>
                  <a:lnTo>
                    <a:pt x="208452" y="782118"/>
                  </a:lnTo>
                  <a:lnTo>
                    <a:pt x="208580" y="782164"/>
                  </a:lnTo>
                  <a:lnTo>
                    <a:pt x="208743" y="782259"/>
                  </a:lnTo>
                  <a:lnTo>
                    <a:pt x="208917" y="782305"/>
                  </a:lnTo>
                  <a:lnTo>
                    <a:pt x="209126" y="782400"/>
                  </a:lnTo>
                  <a:lnTo>
                    <a:pt x="209289" y="782494"/>
                  </a:lnTo>
                  <a:lnTo>
                    <a:pt x="209498" y="782541"/>
                  </a:lnTo>
                  <a:lnTo>
                    <a:pt x="209672" y="782635"/>
                  </a:lnTo>
                  <a:lnTo>
                    <a:pt x="209835" y="782682"/>
                  </a:lnTo>
                  <a:lnTo>
                    <a:pt x="209962" y="782730"/>
                  </a:lnTo>
                  <a:lnTo>
                    <a:pt x="210137" y="782824"/>
                  </a:lnTo>
                  <a:lnTo>
                    <a:pt x="210299" y="782871"/>
                  </a:lnTo>
                  <a:lnTo>
                    <a:pt x="210427" y="782917"/>
                  </a:lnTo>
                  <a:lnTo>
                    <a:pt x="210601" y="782965"/>
                  </a:lnTo>
                  <a:lnTo>
                    <a:pt x="210810" y="783058"/>
                  </a:lnTo>
                  <a:lnTo>
                    <a:pt x="210973" y="783106"/>
                  </a:lnTo>
                  <a:lnTo>
                    <a:pt x="211147" y="783200"/>
                  </a:lnTo>
                  <a:lnTo>
                    <a:pt x="211275" y="783200"/>
                  </a:lnTo>
                  <a:lnTo>
                    <a:pt x="211438" y="783294"/>
                  </a:lnTo>
                  <a:lnTo>
                    <a:pt x="211612" y="783341"/>
                  </a:lnTo>
                  <a:lnTo>
                    <a:pt x="211821" y="783436"/>
                  </a:lnTo>
                  <a:lnTo>
                    <a:pt x="211984" y="783482"/>
                  </a:lnTo>
                  <a:lnTo>
                    <a:pt x="212193" y="783529"/>
                  </a:lnTo>
                  <a:lnTo>
                    <a:pt x="212367" y="783623"/>
                  </a:lnTo>
                  <a:lnTo>
                    <a:pt x="212530" y="783671"/>
                  </a:lnTo>
                  <a:lnTo>
                    <a:pt x="212658" y="783718"/>
                  </a:lnTo>
                  <a:lnTo>
                    <a:pt x="212832" y="783764"/>
                  </a:lnTo>
                  <a:lnTo>
                    <a:pt x="212994" y="783859"/>
                  </a:lnTo>
                  <a:lnTo>
                    <a:pt x="213122" y="783859"/>
                  </a:lnTo>
                  <a:lnTo>
                    <a:pt x="213296" y="783953"/>
                  </a:lnTo>
                  <a:lnTo>
                    <a:pt x="213459" y="784000"/>
                  </a:lnTo>
                  <a:lnTo>
                    <a:pt x="213587" y="784000"/>
                  </a:lnTo>
                  <a:lnTo>
                    <a:pt x="213749" y="784094"/>
                  </a:lnTo>
                  <a:lnTo>
                    <a:pt x="213924" y="784141"/>
                  </a:lnTo>
                  <a:lnTo>
                    <a:pt x="214052" y="784189"/>
                  </a:lnTo>
                  <a:lnTo>
                    <a:pt x="214214" y="784235"/>
                  </a:lnTo>
                  <a:lnTo>
                    <a:pt x="214388" y="784283"/>
                  </a:lnTo>
                  <a:lnTo>
                    <a:pt x="214516" y="784330"/>
                  </a:lnTo>
                  <a:lnTo>
                    <a:pt x="214679" y="784376"/>
                  </a:lnTo>
                  <a:lnTo>
                    <a:pt x="214853" y="784424"/>
                  </a:lnTo>
                  <a:lnTo>
                    <a:pt x="214981" y="784470"/>
                  </a:lnTo>
                  <a:lnTo>
                    <a:pt x="215144" y="784518"/>
                  </a:lnTo>
                  <a:lnTo>
                    <a:pt x="215318" y="784565"/>
                  </a:lnTo>
                  <a:lnTo>
                    <a:pt x="215527" y="784611"/>
                  </a:lnTo>
                  <a:lnTo>
                    <a:pt x="215689" y="784659"/>
                  </a:lnTo>
                  <a:lnTo>
                    <a:pt x="215899" y="784706"/>
                  </a:lnTo>
                  <a:lnTo>
                    <a:pt x="216073" y="784800"/>
                  </a:lnTo>
                  <a:lnTo>
                    <a:pt x="216235" y="784847"/>
                  </a:lnTo>
                  <a:lnTo>
                    <a:pt x="216363" y="784847"/>
                  </a:lnTo>
                  <a:lnTo>
                    <a:pt x="216538" y="784895"/>
                  </a:lnTo>
                  <a:lnTo>
                    <a:pt x="216700" y="784941"/>
                  </a:lnTo>
                  <a:lnTo>
                    <a:pt x="216828" y="784989"/>
                  </a:lnTo>
                  <a:lnTo>
                    <a:pt x="217002" y="785036"/>
                  </a:lnTo>
                  <a:lnTo>
                    <a:pt x="217165" y="785082"/>
                  </a:lnTo>
                  <a:lnTo>
                    <a:pt x="217293" y="785130"/>
                  </a:lnTo>
                  <a:lnTo>
                    <a:pt x="217455" y="785177"/>
                  </a:lnTo>
                  <a:lnTo>
                    <a:pt x="217630" y="785225"/>
                  </a:lnTo>
                  <a:lnTo>
                    <a:pt x="217757" y="785225"/>
                  </a:lnTo>
                  <a:lnTo>
                    <a:pt x="217920" y="785271"/>
                  </a:lnTo>
                  <a:lnTo>
                    <a:pt x="218094" y="785318"/>
                  </a:lnTo>
                  <a:lnTo>
                    <a:pt x="218222" y="785318"/>
                  </a:lnTo>
                  <a:lnTo>
                    <a:pt x="218385" y="785366"/>
                  </a:lnTo>
                  <a:lnTo>
                    <a:pt x="218559" y="785412"/>
                  </a:lnTo>
                  <a:lnTo>
                    <a:pt x="218687" y="785460"/>
                  </a:lnTo>
                  <a:lnTo>
                    <a:pt x="218849" y="785506"/>
                  </a:lnTo>
                  <a:lnTo>
                    <a:pt x="219024" y="785553"/>
                  </a:lnTo>
                  <a:lnTo>
                    <a:pt x="219233" y="785553"/>
                  </a:lnTo>
                  <a:lnTo>
                    <a:pt x="219395" y="785601"/>
                  </a:lnTo>
                  <a:lnTo>
                    <a:pt x="219604" y="785647"/>
                  </a:lnTo>
                  <a:lnTo>
                    <a:pt x="219779" y="785694"/>
                  </a:lnTo>
                  <a:lnTo>
                    <a:pt x="219941" y="785742"/>
                  </a:lnTo>
                  <a:lnTo>
                    <a:pt x="220069" y="785742"/>
                  </a:lnTo>
                  <a:lnTo>
                    <a:pt x="220243" y="785788"/>
                  </a:lnTo>
                  <a:lnTo>
                    <a:pt x="220406" y="785836"/>
                  </a:lnTo>
                  <a:lnTo>
                    <a:pt x="220534" y="785836"/>
                  </a:lnTo>
                  <a:lnTo>
                    <a:pt x="220708" y="785883"/>
                  </a:lnTo>
                  <a:lnTo>
                    <a:pt x="220871" y="785929"/>
                  </a:lnTo>
                  <a:lnTo>
                    <a:pt x="220998" y="785929"/>
                  </a:lnTo>
                  <a:lnTo>
                    <a:pt x="221161" y="785977"/>
                  </a:lnTo>
                </a:path>
                <a:path w="926465" h="787400">
                  <a:moveTo>
                    <a:pt x="221161" y="785977"/>
                  </a:moveTo>
                  <a:lnTo>
                    <a:pt x="221335" y="786024"/>
                  </a:lnTo>
                  <a:lnTo>
                    <a:pt x="221463" y="786024"/>
                  </a:lnTo>
                  <a:lnTo>
                    <a:pt x="221626" y="786072"/>
                  </a:lnTo>
                  <a:lnTo>
                    <a:pt x="221800" y="786118"/>
                  </a:lnTo>
                  <a:lnTo>
                    <a:pt x="221928" y="786118"/>
                  </a:lnTo>
                  <a:lnTo>
                    <a:pt x="222090" y="786165"/>
                  </a:lnTo>
                  <a:lnTo>
                    <a:pt x="222265" y="786165"/>
                  </a:lnTo>
                  <a:lnTo>
                    <a:pt x="222392" y="786213"/>
                  </a:lnTo>
                  <a:lnTo>
                    <a:pt x="222555" y="786213"/>
                  </a:lnTo>
                  <a:lnTo>
                    <a:pt x="222729" y="786259"/>
                  </a:lnTo>
                  <a:lnTo>
                    <a:pt x="222857" y="786259"/>
                  </a:lnTo>
                  <a:lnTo>
                    <a:pt x="223020" y="786307"/>
                  </a:lnTo>
                  <a:lnTo>
                    <a:pt x="223182" y="786307"/>
                  </a:lnTo>
                  <a:lnTo>
                    <a:pt x="223310" y="786354"/>
                  </a:lnTo>
                  <a:lnTo>
                    <a:pt x="223484" y="786354"/>
                  </a:lnTo>
                  <a:lnTo>
                    <a:pt x="223647" y="786400"/>
                  </a:lnTo>
                  <a:lnTo>
                    <a:pt x="223775" y="786400"/>
                  </a:lnTo>
                  <a:lnTo>
                    <a:pt x="223949" y="786448"/>
                  </a:lnTo>
                  <a:lnTo>
                    <a:pt x="224112" y="786448"/>
                  </a:lnTo>
                  <a:lnTo>
                    <a:pt x="224239" y="786495"/>
                  </a:lnTo>
                  <a:lnTo>
                    <a:pt x="224414" y="786495"/>
                  </a:lnTo>
                  <a:lnTo>
                    <a:pt x="224576" y="786542"/>
                  </a:lnTo>
                  <a:lnTo>
                    <a:pt x="224704" y="786542"/>
                  </a:lnTo>
                  <a:lnTo>
                    <a:pt x="224867" y="786542"/>
                  </a:lnTo>
                  <a:lnTo>
                    <a:pt x="225041" y="786589"/>
                  </a:lnTo>
                  <a:lnTo>
                    <a:pt x="225169" y="786589"/>
                  </a:lnTo>
                  <a:lnTo>
                    <a:pt x="225331" y="786589"/>
                  </a:lnTo>
                  <a:lnTo>
                    <a:pt x="225506" y="786636"/>
                  </a:lnTo>
                  <a:lnTo>
                    <a:pt x="225634" y="786636"/>
                  </a:lnTo>
                  <a:lnTo>
                    <a:pt x="225796" y="786683"/>
                  </a:lnTo>
                  <a:lnTo>
                    <a:pt x="226261" y="786683"/>
                  </a:lnTo>
                  <a:lnTo>
                    <a:pt x="226435" y="786730"/>
                  </a:lnTo>
                  <a:lnTo>
                    <a:pt x="226644" y="786730"/>
                  </a:lnTo>
                  <a:lnTo>
                    <a:pt x="226807" y="786778"/>
                  </a:lnTo>
                  <a:lnTo>
                    <a:pt x="227271" y="786778"/>
                  </a:lnTo>
                  <a:lnTo>
                    <a:pt x="227353" y="786824"/>
                  </a:lnTo>
                  <a:lnTo>
                    <a:pt x="227945" y="786824"/>
                  </a:lnTo>
                  <a:lnTo>
                    <a:pt x="228027" y="786871"/>
                  </a:lnTo>
                  <a:lnTo>
                    <a:pt x="228747" y="786871"/>
                  </a:lnTo>
                  <a:lnTo>
                    <a:pt x="228875" y="786919"/>
                  </a:lnTo>
                  <a:lnTo>
                    <a:pt x="229967" y="786919"/>
                  </a:lnTo>
                  <a:lnTo>
                    <a:pt x="230048" y="786965"/>
                  </a:lnTo>
                  <a:lnTo>
                    <a:pt x="233208" y="786965"/>
                  </a:lnTo>
                  <a:lnTo>
                    <a:pt x="233289" y="786919"/>
                  </a:lnTo>
                  <a:lnTo>
                    <a:pt x="234300" y="786919"/>
                  </a:lnTo>
                  <a:lnTo>
                    <a:pt x="234427" y="786871"/>
                  </a:lnTo>
                  <a:lnTo>
                    <a:pt x="235148" y="786871"/>
                  </a:lnTo>
                  <a:lnTo>
                    <a:pt x="235229" y="786824"/>
                  </a:lnTo>
                  <a:lnTo>
                    <a:pt x="235821" y="786824"/>
                  </a:lnTo>
                  <a:lnTo>
                    <a:pt x="235903" y="786778"/>
                  </a:lnTo>
                  <a:lnTo>
                    <a:pt x="236367" y="786778"/>
                  </a:lnTo>
                  <a:lnTo>
                    <a:pt x="236449" y="786730"/>
                  </a:lnTo>
                  <a:lnTo>
                    <a:pt x="236913" y="786730"/>
                  </a:lnTo>
                  <a:lnTo>
                    <a:pt x="237088" y="786683"/>
                  </a:lnTo>
                  <a:lnTo>
                    <a:pt x="237216" y="786683"/>
                  </a:lnTo>
                  <a:lnTo>
                    <a:pt x="237378" y="786683"/>
                  </a:lnTo>
                  <a:lnTo>
                    <a:pt x="237552" y="786636"/>
                  </a:lnTo>
                  <a:lnTo>
                    <a:pt x="237762" y="786636"/>
                  </a:lnTo>
                  <a:lnTo>
                    <a:pt x="237924" y="786589"/>
                  </a:lnTo>
                  <a:lnTo>
                    <a:pt x="238133" y="786589"/>
                  </a:lnTo>
                  <a:lnTo>
                    <a:pt x="238308" y="786542"/>
                  </a:lnTo>
                  <a:lnTo>
                    <a:pt x="238470" y="786542"/>
                  </a:lnTo>
                  <a:lnTo>
                    <a:pt x="238598" y="786542"/>
                  </a:lnTo>
                  <a:lnTo>
                    <a:pt x="238772" y="786495"/>
                  </a:lnTo>
                  <a:lnTo>
                    <a:pt x="238935" y="786495"/>
                  </a:lnTo>
                  <a:lnTo>
                    <a:pt x="239063" y="786448"/>
                  </a:lnTo>
                  <a:lnTo>
                    <a:pt x="239237" y="786448"/>
                  </a:lnTo>
                  <a:lnTo>
                    <a:pt x="239399" y="786400"/>
                  </a:lnTo>
                  <a:lnTo>
                    <a:pt x="239527" y="786400"/>
                  </a:lnTo>
                </a:path>
                <a:path w="926465" h="787400">
                  <a:moveTo>
                    <a:pt x="239609" y="786400"/>
                  </a:moveTo>
                  <a:lnTo>
                    <a:pt x="239783" y="786354"/>
                  </a:lnTo>
                  <a:lnTo>
                    <a:pt x="239992" y="786354"/>
                  </a:lnTo>
                  <a:lnTo>
                    <a:pt x="240155" y="786307"/>
                  </a:lnTo>
                  <a:lnTo>
                    <a:pt x="240329" y="786259"/>
                  </a:lnTo>
                  <a:lnTo>
                    <a:pt x="240457" y="786259"/>
                  </a:lnTo>
                  <a:lnTo>
                    <a:pt x="240619" y="786213"/>
                  </a:lnTo>
                  <a:lnTo>
                    <a:pt x="240794" y="786213"/>
                  </a:lnTo>
                  <a:lnTo>
                    <a:pt x="240921" y="786165"/>
                  </a:lnTo>
                  <a:lnTo>
                    <a:pt x="241084" y="786165"/>
                  </a:lnTo>
                  <a:lnTo>
                    <a:pt x="241258" y="786118"/>
                  </a:lnTo>
                  <a:lnTo>
                    <a:pt x="241467" y="786072"/>
                  </a:lnTo>
                  <a:lnTo>
                    <a:pt x="241630" y="786072"/>
                  </a:lnTo>
                  <a:lnTo>
                    <a:pt x="241839" y="786024"/>
                  </a:lnTo>
                  <a:lnTo>
                    <a:pt x="242013" y="785977"/>
                  </a:lnTo>
                  <a:lnTo>
                    <a:pt x="242176" y="785929"/>
                  </a:lnTo>
                  <a:lnTo>
                    <a:pt x="242304" y="785929"/>
                  </a:lnTo>
                  <a:lnTo>
                    <a:pt x="242478" y="785883"/>
                  </a:lnTo>
                  <a:lnTo>
                    <a:pt x="242641" y="785883"/>
                  </a:lnTo>
                  <a:lnTo>
                    <a:pt x="242768" y="785836"/>
                  </a:lnTo>
                  <a:lnTo>
                    <a:pt x="242943" y="785788"/>
                  </a:lnTo>
                  <a:lnTo>
                    <a:pt x="243105" y="785788"/>
                  </a:lnTo>
                  <a:lnTo>
                    <a:pt x="243233" y="785742"/>
                  </a:lnTo>
                  <a:lnTo>
                    <a:pt x="243396" y="785694"/>
                  </a:lnTo>
                  <a:lnTo>
                    <a:pt x="243570" y="785647"/>
                  </a:lnTo>
                  <a:lnTo>
                    <a:pt x="243698" y="785647"/>
                  </a:lnTo>
                  <a:lnTo>
                    <a:pt x="243860" y="785601"/>
                  </a:lnTo>
                  <a:lnTo>
                    <a:pt x="244035" y="785553"/>
                  </a:lnTo>
                  <a:lnTo>
                    <a:pt x="244162" y="785553"/>
                  </a:lnTo>
                  <a:lnTo>
                    <a:pt x="244325" y="785506"/>
                  </a:lnTo>
                  <a:lnTo>
                    <a:pt x="244499" y="785460"/>
                  </a:lnTo>
                  <a:lnTo>
                    <a:pt x="244627" y="785460"/>
                  </a:lnTo>
                  <a:lnTo>
                    <a:pt x="244790" y="785412"/>
                  </a:lnTo>
                  <a:lnTo>
                    <a:pt x="244964" y="785366"/>
                  </a:lnTo>
                  <a:lnTo>
                    <a:pt x="245173" y="785318"/>
                  </a:lnTo>
                  <a:lnTo>
                    <a:pt x="245336" y="785271"/>
                  </a:lnTo>
                  <a:lnTo>
                    <a:pt x="245545" y="785225"/>
                  </a:lnTo>
                  <a:lnTo>
                    <a:pt x="245719" y="785177"/>
                  </a:lnTo>
                  <a:lnTo>
                    <a:pt x="245882" y="785130"/>
                  </a:lnTo>
                  <a:lnTo>
                    <a:pt x="246009" y="785082"/>
                  </a:lnTo>
                  <a:lnTo>
                    <a:pt x="246184" y="785036"/>
                  </a:lnTo>
                  <a:lnTo>
                    <a:pt x="246346" y="784989"/>
                  </a:lnTo>
                  <a:lnTo>
                    <a:pt x="246474" y="784989"/>
                  </a:lnTo>
                  <a:lnTo>
                    <a:pt x="246648" y="784941"/>
                  </a:lnTo>
                  <a:lnTo>
                    <a:pt x="246811" y="784895"/>
                  </a:lnTo>
                  <a:lnTo>
                    <a:pt x="246939" y="784847"/>
                  </a:lnTo>
                  <a:lnTo>
                    <a:pt x="247101" y="784800"/>
                  </a:lnTo>
                  <a:lnTo>
                    <a:pt x="247276" y="784754"/>
                  </a:lnTo>
                  <a:lnTo>
                    <a:pt x="247403" y="784706"/>
                  </a:lnTo>
                  <a:lnTo>
                    <a:pt x="247566" y="784659"/>
                  </a:lnTo>
                  <a:lnTo>
                    <a:pt x="247740" y="784611"/>
                  </a:lnTo>
                  <a:lnTo>
                    <a:pt x="247868" y="784565"/>
                  </a:lnTo>
                  <a:lnTo>
                    <a:pt x="248031" y="784518"/>
                  </a:lnTo>
                  <a:lnTo>
                    <a:pt x="248205" y="784470"/>
                  </a:lnTo>
                  <a:lnTo>
                    <a:pt x="248333" y="784424"/>
                  </a:lnTo>
                  <a:lnTo>
                    <a:pt x="248495" y="784376"/>
                  </a:lnTo>
                  <a:lnTo>
                    <a:pt x="248670" y="784330"/>
                  </a:lnTo>
                  <a:lnTo>
                    <a:pt x="248879" y="784283"/>
                  </a:lnTo>
                  <a:lnTo>
                    <a:pt x="249041" y="784235"/>
                  </a:lnTo>
                  <a:lnTo>
                    <a:pt x="249251" y="784141"/>
                  </a:lnTo>
                  <a:lnTo>
                    <a:pt x="249425" y="784094"/>
                  </a:lnTo>
                  <a:lnTo>
                    <a:pt x="249587" y="784048"/>
                  </a:lnTo>
                  <a:lnTo>
                    <a:pt x="249715" y="784000"/>
                  </a:lnTo>
                  <a:lnTo>
                    <a:pt x="249889" y="783953"/>
                  </a:lnTo>
                  <a:lnTo>
                    <a:pt x="250052" y="783907"/>
                  </a:lnTo>
                  <a:lnTo>
                    <a:pt x="250180" y="783859"/>
                  </a:lnTo>
                  <a:lnTo>
                    <a:pt x="250354" y="783812"/>
                  </a:lnTo>
                  <a:lnTo>
                    <a:pt x="250517" y="783718"/>
                  </a:lnTo>
                  <a:lnTo>
                    <a:pt x="250645" y="783718"/>
                  </a:lnTo>
                  <a:lnTo>
                    <a:pt x="250807" y="783623"/>
                  </a:lnTo>
                  <a:lnTo>
                    <a:pt x="250981" y="783577"/>
                  </a:lnTo>
                  <a:lnTo>
                    <a:pt x="251109" y="783529"/>
                  </a:lnTo>
                  <a:lnTo>
                    <a:pt x="251272" y="783482"/>
                  </a:lnTo>
                  <a:lnTo>
                    <a:pt x="251446" y="783388"/>
                  </a:lnTo>
                  <a:lnTo>
                    <a:pt x="251574" y="783388"/>
                  </a:lnTo>
                  <a:lnTo>
                    <a:pt x="251737" y="783294"/>
                  </a:lnTo>
                  <a:lnTo>
                    <a:pt x="251911" y="783247"/>
                  </a:lnTo>
                  <a:lnTo>
                    <a:pt x="252039" y="783200"/>
                  </a:lnTo>
                  <a:lnTo>
                    <a:pt x="252201" y="783153"/>
                  </a:lnTo>
                  <a:lnTo>
                    <a:pt x="252376" y="783058"/>
                  </a:lnTo>
                  <a:lnTo>
                    <a:pt x="252585" y="783012"/>
                  </a:lnTo>
                  <a:lnTo>
                    <a:pt x="252747" y="782917"/>
                  </a:lnTo>
                  <a:lnTo>
                    <a:pt x="252956" y="782871"/>
                  </a:lnTo>
                  <a:lnTo>
                    <a:pt x="253131" y="782776"/>
                  </a:lnTo>
                  <a:lnTo>
                    <a:pt x="253293" y="782730"/>
                  </a:lnTo>
                  <a:lnTo>
                    <a:pt x="253421" y="782682"/>
                  </a:lnTo>
                  <a:lnTo>
                    <a:pt x="253595" y="782589"/>
                  </a:lnTo>
                  <a:lnTo>
                    <a:pt x="253758" y="782541"/>
                  </a:lnTo>
                  <a:lnTo>
                    <a:pt x="253886" y="782494"/>
                  </a:lnTo>
                  <a:lnTo>
                    <a:pt x="254060" y="782400"/>
                  </a:lnTo>
                  <a:lnTo>
                    <a:pt x="254223" y="782353"/>
                  </a:lnTo>
                  <a:lnTo>
                    <a:pt x="254350" y="782305"/>
                  </a:lnTo>
                  <a:lnTo>
                    <a:pt x="254513" y="782211"/>
                  </a:lnTo>
                  <a:lnTo>
                    <a:pt x="254687" y="782164"/>
                  </a:lnTo>
                  <a:lnTo>
                    <a:pt x="254815" y="782118"/>
                  </a:lnTo>
                  <a:lnTo>
                    <a:pt x="254978" y="782023"/>
                  </a:lnTo>
                  <a:lnTo>
                    <a:pt x="255152" y="781976"/>
                  </a:lnTo>
                  <a:lnTo>
                    <a:pt x="255280" y="781929"/>
                  </a:lnTo>
                  <a:lnTo>
                    <a:pt x="255442" y="781835"/>
                  </a:lnTo>
                  <a:lnTo>
                    <a:pt x="255617" y="781740"/>
                  </a:lnTo>
                  <a:lnTo>
                    <a:pt x="255744" y="781694"/>
                  </a:lnTo>
                  <a:lnTo>
                    <a:pt x="255907" y="781647"/>
                  </a:lnTo>
                  <a:lnTo>
                    <a:pt x="256081" y="781553"/>
                  </a:lnTo>
                  <a:lnTo>
                    <a:pt x="256290" y="781458"/>
                  </a:lnTo>
                  <a:lnTo>
                    <a:pt x="256453" y="781412"/>
                  </a:lnTo>
                  <a:lnTo>
                    <a:pt x="256662" y="781317"/>
                  </a:lnTo>
                  <a:lnTo>
                    <a:pt x="256836" y="781223"/>
                  </a:lnTo>
                  <a:lnTo>
                    <a:pt x="256999" y="781128"/>
                  </a:lnTo>
                  <a:lnTo>
                    <a:pt x="257127" y="781082"/>
                  </a:lnTo>
                  <a:lnTo>
                    <a:pt x="257301" y="780987"/>
                  </a:lnTo>
                  <a:lnTo>
                    <a:pt x="257464" y="780941"/>
                  </a:lnTo>
                  <a:lnTo>
                    <a:pt x="257591" y="780893"/>
                  </a:lnTo>
                  <a:lnTo>
                    <a:pt x="257766" y="780800"/>
                  </a:lnTo>
                  <a:lnTo>
                    <a:pt x="257928" y="780706"/>
                  </a:lnTo>
                  <a:lnTo>
                    <a:pt x="258056" y="780658"/>
                  </a:lnTo>
                </a:path>
                <a:path w="926465" h="787400">
                  <a:moveTo>
                    <a:pt x="258056" y="780658"/>
                  </a:moveTo>
                  <a:lnTo>
                    <a:pt x="258219" y="780565"/>
                  </a:lnTo>
                  <a:lnTo>
                    <a:pt x="258393" y="780470"/>
                  </a:lnTo>
                  <a:lnTo>
                    <a:pt x="258521" y="780422"/>
                  </a:lnTo>
                  <a:lnTo>
                    <a:pt x="258683" y="780329"/>
                  </a:lnTo>
                  <a:lnTo>
                    <a:pt x="258858" y="780235"/>
                  </a:lnTo>
                  <a:lnTo>
                    <a:pt x="258985" y="780235"/>
                  </a:lnTo>
                  <a:lnTo>
                    <a:pt x="259148" y="780140"/>
                  </a:lnTo>
                  <a:lnTo>
                    <a:pt x="259322" y="780046"/>
                  </a:lnTo>
                  <a:lnTo>
                    <a:pt x="259450" y="779999"/>
                  </a:lnTo>
                  <a:lnTo>
                    <a:pt x="259613" y="779905"/>
                  </a:lnTo>
                  <a:lnTo>
                    <a:pt x="259787" y="779811"/>
                  </a:lnTo>
                  <a:lnTo>
                    <a:pt x="259996" y="779717"/>
                  </a:lnTo>
                  <a:lnTo>
                    <a:pt x="260159" y="779623"/>
                  </a:lnTo>
                  <a:lnTo>
                    <a:pt x="260368" y="779529"/>
                  </a:lnTo>
                  <a:lnTo>
                    <a:pt x="260542" y="779434"/>
                  </a:lnTo>
                  <a:lnTo>
                    <a:pt x="260705" y="779340"/>
                  </a:lnTo>
                  <a:lnTo>
                    <a:pt x="260833" y="779293"/>
                  </a:lnTo>
                  <a:lnTo>
                    <a:pt x="261007" y="779152"/>
                  </a:lnTo>
                  <a:lnTo>
                    <a:pt x="261169" y="779058"/>
                  </a:lnTo>
                  <a:lnTo>
                    <a:pt x="261297" y="779011"/>
                  </a:lnTo>
                  <a:lnTo>
                    <a:pt x="261471" y="778917"/>
                  </a:lnTo>
                  <a:lnTo>
                    <a:pt x="261634" y="778822"/>
                  </a:lnTo>
                  <a:lnTo>
                    <a:pt x="261762" y="778776"/>
                  </a:lnTo>
                  <a:lnTo>
                    <a:pt x="261925" y="778681"/>
                  </a:lnTo>
                  <a:lnTo>
                    <a:pt x="262099" y="778587"/>
                  </a:lnTo>
                  <a:lnTo>
                    <a:pt x="262227" y="778540"/>
                  </a:lnTo>
                  <a:lnTo>
                    <a:pt x="262389" y="778399"/>
                  </a:lnTo>
                  <a:lnTo>
                    <a:pt x="262563" y="778305"/>
                  </a:lnTo>
                  <a:lnTo>
                    <a:pt x="262691" y="778257"/>
                  </a:lnTo>
                  <a:lnTo>
                    <a:pt x="262854" y="778164"/>
                  </a:lnTo>
                  <a:lnTo>
                    <a:pt x="263028" y="778070"/>
                  </a:lnTo>
                  <a:lnTo>
                    <a:pt x="263156" y="778022"/>
                  </a:lnTo>
                  <a:lnTo>
                    <a:pt x="263319" y="777881"/>
                  </a:lnTo>
                  <a:lnTo>
                    <a:pt x="263493" y="777786"/>
                  </a:lnTo>
                  <a:lnTo>
                    <a:pt x="263702" y="777693"/>
                  </a:lnTo>
                  <a:lnTo>
                    <a:pt x="263865" y="777599"/>
                  </a:lnTo>
                  <a:lnTo>
                    <a:pt x="264074" y="777458"/>
                  </a:lnTo>
                  <a:lnTo>
                    <a:pt x="264248" y="777363"/>
                  </a:lnTo>
                  <a:lnTo>
                    <a:pt x="264411" y="777269"/>
                  </a:lnTo>
                  <a:lnTo>
                    <a:pt x="264538" y="777222"/>
                  </a:lnTo>
                  <a:lnTo>
                    <a:pt x="264713" y="777082"/>
                  </a:lnTo>
                  <a:lnTo>
                    <a:pt x="264875" y="776987"/>
                  </a:lnTo>
                  <a:lnTo>
                    <a:pt x="265003" y="776939"/>
                  </a:lnTo>
                  <a:lnTo>
                    <a:pt x="265177" y="776798"/>
                  </a:lnTo>
                  <a:lnTo>
                    <a:pt x="265340" y="776704"/>
                  </a:lnTo>
                  <a:lnTo>
                    <a:pt x="265468" y="776657"/>
                  </a:lnTo>
                  <a:lnTo>
                    <a:pt x="265630" y="776516"/>
                  </a:lnTo>
                  <a:lnTo>
                    <a:pt x="265805" y="776422"/>
                  </a:lnTo>
                  <a:lnTo>
                    <a:pt x="265932" y="776375"/>
                  </a:lnTo>
                  <a:lnTo>
                    <a:pt x="266095" y="776233"/>
                  </a:lnTo>
                  <a:lnTo>
                    <a:pt x="266269" y="776140"/>
                  </a:lnTo>
                  <a:lnTo>
                    <a:pt x="266397" y="776092"/>
                  </a:lnTo>
                  <a:lnTo>
                    <a:pt x="266560" y="775951"/>
                  </a:lnTo>
                  <a:lnTo>
                    <a:pt x="266734" y="775857"/>
                  </a:lnTo>
                  <a:lnTo>
                    <a:pt x="266862" y="775762"/>
                  </a:lnTo>
                  <a:lnTo>
                    <a:pt x="267024" y="775669"/>
                  </a:lnTo>
                  <a:lnTo>
                    <a:pt x="267199" y="775528"/>
                  </a:lnTo>
                  <a:lnTo>
                    <a:pt x="267408" y="775434"/>
                  </a:lnTo>
                  <a:lnTo>
                    <a:pt x="267570" y="775293"/>
                  </a:lnTo>
                  <a:lnTo>
                    <a:pt x="267779" y="775198"/>
                  </a:lnTo>
                  <a:lnTo>
                    <a:pt x="267954" y="775057"/>
                  </a:lnTo>
                  <a:lnTo>
                    <a:pt x="268116" y="774963"/>
                  </a:lnTo>
                  <a:lnTo>
                    <a:pt x="268244" y="774869"/>
                  </a:lnTo>
                  <a:lnTo>
                    <a:pt x="268418" y="774774"/>
                  </a:lnTo>
                  <a:lnTo>
                    <a:pt x="268581" y="774633"/>
                  </a:lnTo>
                  <a:lnTo>
                    <a:pt x="268709" y="774587"/>
                  </a:lnTo>
                  <a:lnTo>
                    <a:pt x="268883" y="774444"/>
                  </a:lnTo>
                  <a:lnTo>
                    <a:pt x="269046" y="774351"/>
                  </a:lnTo>
                  <a:lnTo>
                    <a:pt x="269173" y="774257"/>
                  </a:lnTo>
                  <a:lnTo>
                    <a:pt x="269336" y="774162"/>
                  </a:lnTo>
                  <a:lnTo>
                    <a:pt x="269510" y="774021"/>
                  </a:lnTo>
                  <a:lnTo>
                    <a:pt x="269638" y="773975"/>
                  </a:lnTo>
                  <a:lnTo>
                    <a:pt x="269801" y="773833"/>
                  </a:lnTo>
                  <a:lnTo>
                    <a:pt x="269975" y="773692"/>
                  </a:lnTo>
                  <a:lnTo>
                    <a:pt x="270103" y="773645"/>
                  </a:lnTo>
                  <a:lnTo>
                    <a:pt x="270265" y="773504"/>
                  </a:lnTo>
                  <a:lnTo>
                    <a:pt x="270440" y="773410"/>
                  </a:lnTo>
                  <a:lnTo>
                    <a:pt x="270567" y="773315"/>
                  </a:lnTo>
                  <a:lnTo>
                    <a:pt x="270730" y="773174"/>
                  </a:lnTo>
                  <a:lnTo>
                    <a:pt x="270904" y="773080"/>
                  </a:lnTo>
                  <a:lnTo>
                    <a:pt x="271113" y="772939"/>
                  </a:lnTo>
                  <a:lnTo>
                    <a:pt x="271276" y="772798"/>
                  </a:lnTo>
                  <a:lnTo>
                    <a:pt x="271485" y="772657"/>
                  </a:lnTo>
                  <a:lnTo>
                    <a:pt x="271659" y="772562"/>
                  </a:lnTo>
                  <a:lnTo>
                    <a:pt x="271822" y="772422"/>
                  </a:lnTo>
                  <a:lnTo>
                    <a:pt x="271950" y="772327"/>
                  </a:lnTo>
                  <a:lnTo>
                    <a:pt x="272124" y="772186"/>
                  </a:lnTo>
                  <a:lnTo>
                    <a:pt x="272287" y="772092"/>
                  </a:lnTo>
                  <a:lnTo>
                    <a:pt x="272415" y="771997"/>
                  </a:lnTo>
                  <a:lnTo>
                    <a:pt x="272589" y="771856"/>
                  </a:lnTo>
                  <a:lnTo>
                    <a:pt x="272751" y="771715"/>
                  </a:lnTo>
                  <a:lnTo>
                    <a:pt x="272879" y="771667"/>
                  </a:lnTo>
                  <a:lnTo>
                    <a:pt x="273042" y="771527"/>
                  </a:lnTo>
                  <a:lnTo>
                    <a:pt x="273216" y="771386"/>
                  </a:lnTo>
                  <a:lnTo>
                    <a:pt x="273344" y="771339"/>
                  </a:lnTo>
                  <a:lnTo>
                    <a:pt x="273507" y="771197"/>
                  </a:lnTo>
                  <a:lnTo>
                    <a:pt x="273681" y="771056"/>
                  </a:lnTo>
                  <a:lnTo>
                    <a:pt x="273809" y="770961"/>
                  </a:lnTo>
                  <a:lnTo>
                    <a:pt x="273971" y="770820"/>
                  </a:lnTo>
                  <a:lnTo>
                    <a:pt x="274145" y="770679"/>
                  </a:lnTo>
                  <a:lnTo>
                    <a:pt x="274273" y="770633"/>
                  </a:lnTo>
                  <a:lnTo>
                    <a:pt x="274436" y="770491"/>
                  </a:lnTo>
                  <a:lnTo>
                    <a:pt x="274610" y="770350"/>
                  </a:lnTo>
                  <a:lnTo>
                    <a:pt x="274819" y="770209"/>
                  </a:lnTo>
                  <a:lnTo>
                    <a:pt x="274982" y="770068"/>
                  </a:lnTo>
                  <a:lnTo>
                    <a:pt x="275191" y="769927"/>
                  </a:lnTo>
                  <a:lnTo>
                    <a:pt x="275365" y="769786"/>
                  </a:lnTo>
                  <a:lnTo>
                    <a:pt x="275528" y="769643"/>
                  </a:lnTo>
                  <a:lnTo>
                    <a:pt x="275656" y="769550"/>
                  </a:lnTo>
                  <a:lnTo>
                    <a:pt x="275830" y="769408"/>
                  </a:lnTo>
                  <a:lnTo>
                    <a:pt x="275993" y="769267"/>
                  </a:lnTo>
                  <a:lnTo>
                    <a:pt x="276120" y="769173"/>
                  </a:lnTo>
                  <a:lnTo>
                    <a:pt x="276295" y="769032"/>
                  </a:lnTo>
                  <a:lnTo>
                    <a:pt x="276457" y="768891"/>
                  </a:lnTo>
                </a:path>
                <a:path w="926465" h="787400">
                  <a:moveTo>
                    <a:pt x="276457" y="768891"/>
                  </a:moveTo>
                  <a:lnTo>
                    <a:pt x="276585" y="768796"/>
                  </a:lnTo>
                  <a:lnTo>
                    <a:pt x="276748" y="768655"/>
                  </a:lnTo>
                  <a:lnTo>
                    <a:pt x="276922" y="768514"/>
                  </a:lnTo>
                  <a:lnTo>
                    <a:pt x="277050" y="768420"/>
                  </a:lnTo>
                  <a:lnTo>
                    <a:pt x="277212" y="768279"/>
                  </a:lnTo>
                  <a:lnTo>
                    <a:pt x="277387" y="768138"/>
                  </a:lnTo>
                  <a:lnTo>
                    <a:pt x="277514" y="768043"/>
                  </a:lnTo>
                  <a:lnTo>
                    <a:pt x="277677" y="767902"/>
                  </a:lnTo>
                  <a:lnTo>
                    <a:pt x="277851" y="767762"/>
                  </a:lnTo>
                  <a:lnTo>
                    <a:pt x="277979" y="767667"/>
                  </a:lnTo>
                  <a:lnTo>
                    <a:pt x="278142" y="767526"/>
                  </a:lnTo>
                  <a:lnTo>
                    <a:pt x="278316" y="767384"/>
                  </a:lnTo>
                  <a:lnTo>
                    <a:pt x="278525" y="767243"/>
                  </a:lnTo>
                  <a:lnTo>
                    <a:pt x="278688" y="767055"/>
                  </a:lnTo>
                  <a:lnTo>
                    <a:pt x="278897" y="766914"/>
                  </a:lnTo>
                  <a:lnTo>
                    <a:pt x="279071" y="766772"/>
                  </a:lnTo>
                  <a:lnTo>
                    <a:pt x="279234" y="766585"/>
                  </a:lnTo>
                  <a:lnTo>
                    <a:pt x="279361" y="766537"/>
                  </a:lnTo>
                  <a:lnTo>
                    <a:pt x="279536" y="766349"/>
                  </a:lnTo>
                  <a:lnTo>
                    <a:pt x="279698" y="766208"/>
                  </a:lnTo>
                  <a:lnTo>
                    <a:pt x="279826" y="766114"/>
                  </a:lnTo>
                  <a:lnTo>
                    <a:pt x="280000" y="765973"/>
                  </a:lnTo>
                  <a:lnTo>
                    <a:pt x="280163" y="765784"/>
                  </a:lnTo>
                  <a:lnTo>
                    <a:pt x="280291" y="765737"/>
                  </a:lnTo>
                  <a:lnTo>
                    <a:pt x="280453" y="765549"/>
                  </a:lnTo>
                  <a:lnTo>
                    <a:pt x="280628" y="765408"/>
                  </a:lnTo>
                  <a:lnTo>
                    <a:pt x="280755" y="765313"/>
                  </a:lnTo>
                  <a:lnTo>
                    <a:pt x="280918" y="765172"/>
                  </a:lnTo>
                  <a:lnTo>
                    <a:pt x="281092" y="764983"/>
                  </a:lnTo>
                  <a:lnTo>
                    <a:pt x="281220" y="764937"/>
                  </a:lnTo>
                  <a:lnTo>
                    <a:pt x="281383" y="764748"/>
                  </a:lnTo>
                  <a:lnTo>
                    <a:pt x="281557" y="764607"/>
                  </a:lnTo>
                  <a:lnTo>
                    <a:pt x="281685" y="764513"/>
                  </a:lnTo>
                  <a:lnTo>
                    <a:pt x="281847" y="764325"/>
                  </a:lnTo>
                  <a:lnTo>
                    <a:pt x="282022" y="764184"/>
                  </a:lnTo>
                  <a:lnTo>
                    <a:pt x="282231" y="763995"/>
                  </a:lnTo>
                  <a:lnTo>
                    <a:pt x="282393" y="763854"/>
                  </a:lnTo>
                  <a:lnTo>
                    <a:pt x="282603" y="763665"/>
                  </a:lnTo>
                  <a:lnTo>
                    <a:pt x="282777" y="763524"/>
                  </a:lnTo>
                  <a:lnTo>
                    <a:pt x="282939" y="763337"/>
                  </a:lnTo>
                  <a:lnTo>
                    <a:pt x="283067" y="763243"/>
                  </a:lnTo>
                  <a:lnTo>
                    <a:pt x="283241" y="763102"/>
                  </a:lnTo>
                  <a:lnTo>
                    <a:pt x="283404" y="762913"/>
                  </a:lnTo>
                  <a:lnTo>
                    <a:pt x="283532" y="762818"/>
                  </a:lnTo>
                  <a:lnTo>
                    <a:pt x="283706" y="762677"/>
                  </a:lnTo>
                  <a:lnTo>
                    <a:pt x="283869" y="762490"/>
                  </a:lnTo>
                  <a:lnTo>
                    <a:pt x="283997" y="762395"/>
                  </a:lnTo>
                  <a:lnTo>
                    <a:pt x="284159" y="762254"/>
                  </a:lnTo>
                  <a:lnTo>
                    <a:pt x="284333" y="762066"/>
                  </a:lnTo>
                  <a:lnTo>
                    <a:pt x="284461" y="761971"/>
                  </a:lnTo>
                  <a:lnTo>
                    <a:pt x="284624" y="761784"/>
                  </a:lnTo>
                  <a:lnTo>
                    <a:pt x="284798" y="761641"/>
                  </a:lnTo>
                  <a:lnTo>
                    <a:pt x="284926" y="761548"/>
                  </a:lnTo>
                  <a:lnTo>
                    <a:pt x="285089" y="761359"/>
                  </a:lnTo>
                  <a:lnTo>
                    <a:pt x="285263" y="761172"/>
                  </a:lnTo>
                  <a:lnTo>
                    <a:pt x="285391" y="761077"/>
                  </a:lnTo>
                  <a:lnTo>
                    <a:pt x="285553" y="760936"/>
                  </a:lnTo>
                  <a:lnTo>
                    <a:pt x="285727" y="760748"/>
                  </a:lnTo>
                  <a:lnTo>
                    <a:pt x="285937" y="760559"/>
                  </a:lnTo>
                  <a:lnTo>
                    <a:pt x="286099" y="760371"/>
                  </a:lnTo>
                  <a:lnTo>
                    <a:pt x="286308" y="760230"/>
                  </a:lnTo>
                  <a:lnTo>
                    <a:pt x="286483" y="760041"/>
                  </a:lnTo>
                  <a:lnTo>
                    <a:pt x="286645" y="759853"/>
                  </a:lnTo>
                  <a:lnTo>
                    <a:pt x="286773" y="759759"/>
                  </a:lnTo>
                  <a:lnTo>
                    <a:pt x="286947" y="759571"/>
                  </a:lnTo>
                  <a:lnTo>
                    <a:pt x="287110" y="759383"/>
                  </a:lnTo>
                  <a:lnTo>
                    <a:pt x="287238" y="759289"/>
                  </a:lnTo>
                  <a:lnTo>
                    <a:pt x="287412" y="759100"/>
                  </a:lnTo>
                  <a:lnTo>
                    <a:pt x="287575" y="758959"/>
                  </a:lnTo>
                  <a:lnTo>
                    <a:pt x="287702" y="758864"/>
                  </a:lnTo>
                  <a:lnTo>
                    <a:pt x="287865" y="758677"/>
                  </a:lnTo>
                  <a:lnTo>
                    <a:pt x="288039" y="758488"/>
                  </a:lnTo>
                  <a:lnTo>
                    <a:pt x="288167" y="758394"/>
                  </a:lnTo>
                  <a:lnTo>
                    <a:pt x="288330" y="758206"/>
                  </a:lnTo>
                  <a:lnTo>
                    <a:pt x="288504" y="758017"/>
                  </a:lnTo>
                  <a:lnTo>
                    <a:pt x="288632" y="757923"/>
                  </a:lnTo>
                  <a:lnTo>
                    <a:pt x="288794" y="757735"/>
                  </a:lnTo>
                  <a:lnTo>
                    <a:pt x="288969" y="757547"/>
                  </a:lnTo>
                  <a:lnTo>
                    <a:pt x="289096" y="757452"/>
                  </a:lnTo>
                  <a:lnTo>
                    <a:pt x="289259" y="757265"/>
                  </a:lnTo>
                  <a:lnTo>
                    <a:pt x="289433" y="757076"/>
                  </a:lnTo>
                  <a:lnTo>
                    <a:pt x="289642" y="756888"/>
                  </a:lnTo>
                  <a:lnTo>
                    <a:pt x="289805" y="756699"/>
                  </a:lnTo>
                  <a:lnTo>
                    <a:pt x="290014" y="756512"/>
                  </a:lnTo>
                  <a:lnTo>
                    <a:pt x="290188" y="756323"/>
                  </a:lnTo>
                  <a:lnTo>
                    <a:pt x="290351" y="756134"/>
                  </a:lnTo>
                  <a:lnTo>
                    <a:pt x="290479" y="756041"/>
                  </a:lnTo>
                  <a:lnTo>
                    <a:pt x="290653" y="755852"/>
                  </a:lnTo>
                  <a:lnTo>
                    <a:pt x="290816" y="755663"/>
                  </a:lnTo>
                  <a:lnTo>
                    <a:pt x="290943" y="755522"/>
                  </a:lnTo>
                  <a:lnTo>
                    <a:pt x="291118" y="755335"/>
                  </a:lnTo>
                  <a:lnTo>
                    <a:pt x="291280" y="755146"/>
                  </a:lnTo>
                  <a:lnTo>
                    <a:pt x="291408" y="755052"/>
                  </a:lnTo>
                  <a:lnTo>
                    <a:pt x="291571" y="754864"/>
                  </a:lnTo>
                  <a:lnTo>
                    <a:pt x="291745" y="754675"/>
                  </a:lnTo>
                  <a:lnTo>
                    <a:pt x="291873" y="754581"/>
                  </a:lnTo>
                  <a:lnTo>
                    <a:pt x="292035" y="754393"/>
                  </a:lnTo>
                  <a:lnTo>
                    <a:pt x="292128" y="754252"/>
                  </a:lnTo>
                  <a:lnTo>
                    <a:pt x="292337" y="754063"/>
                  </a:lnTo>
                  <a:lnTo>
                    <a:pt x="292500" y="753876"/>
                  </a:lnTo>
                  <a:lnTo>
                    <a:pt x="292674" y="753687"/>
                  </a:lnTo>
                  <a:lnTo>
                    <a:pt x="292802" y="753593"/>
                  </a:lnTo>
                  <a:lnTo>
                    <a:pt x="292965" y="753405"/>
                  </a:lnTo>
                  <a:lnTo>
                    <a:pt x="293046" y="753263"/>
                  </a:lnTo>
                  <a:lnTo>
                    <a:pt x="293255" y="753075"/>
                  </a:lnTo>
                  <a:lnTo>
                    <a:pt x="293429" y="752887"/>
                  </a:lnTo>
                  <a:lnTo>
                    <a:pt x="293592" y="752699"/>
                  </a:lnTo>
                  <a:lnTo>
                    <a:pt x="293720" y="752558"/>
                  </a:lnTo>
                  <a:lnTo>
                    <a:pt x="293894" y="752369"/>
                  </a:lnTo>
                  <a:lnTo>
                    <a:pt x="294057" y="752180"/>
                  </a:lnTo>
                  <a:lnTo>
                    <a:pt x="294185" y="752087"/>
                  </a:lnTo>
                  <a:lnTo>
                    <a:pt x="294266" y="751945"/>
                  </a:lnTo>
                  <a:lnTo>
                    <a:pt x="294440" y="751757"/>
                  </a:lnTo>
                  <a:lnTo>
                    <a:pt x="294649" y="751569"/>
                  </a:lnTo>
                  <a:lnTo>
                    <a:pt x="294823" y="751333"/>
                  </a:lnTo>
                </a:path>
                <a:path w="926465" h="787400">
                  <a:moveTo>
                    <a:pt x="294905" y="751239"/>
                  </a:moveTo>
                  <a:lnTo>
                    <a:pt x="295033" y="751146"/>
                  </a:lnTo>
                  <a:lnTo>
                    <a:pt x="295195" y="750957"/>
                  </a:lnTo>
                  <a:lnTo>
                    <a:pt x="295277" y="750816"/>
                  </a:lnTo>
                  <a:lnTo>
                    <a:pt x="295497" y="750627"/>
                  </a:lnTo>
                  <a:lnTo>
                    <a:pt x="295660" y="750439"/>
                  </a:lnTo>
                  <a:lnTo>
                    <a:pt x="295741" y="750299"/>
                  </a:lnTo>
                  <a:lnTo>
                    <a:pt x="295950" y="750110"/>
                  </a:lnTo>
                  <a:lnTo>
                    <a:pt x="296125" y="749921"/>
                  </a:lnTo>
                  <a:lnTo>
                    <a:pt x="296206" y="749780"/>
                  </a:lnTo>
                  <a:lnTo>
                    <a:pt x="296415" y="749592"/>
                  </a:lnTo>
                  <a:lnTo>
                    <a:pt x="296589" y="749357"/>
                  </a:lnTo>
                  <a:lnTo>
                    <a:pt x="296752" y="749168"/>
                  </a:lnTo>
                  <a:lnTo>
                    <a:pt x="296880" y="749074"/>
                  </a:lnTo>
                  <a:lnTo>
                    <a:pt x="296961" y="748933"/>
                  </a:lnTo>
                  <a:lnTo>
                    <a:pt x="297135" y="748745"/>
                  </a:lnTo>
                  <a:lnTo>
                    <a:pt x="297344" y="748510"/>
                  </a:lnTo>
                  <a:lnTo>
                    <a:pt x="297519" y="748321"/>
                  </a:lnTo>
                  <a:lnTo>
                    <a:pt x="297681" y="748086"/>
                  </a:lnTo>
                  <a:lnTo>
                    <a:pt x="297809" y="747991"/>
                  </a:lnTo>
                  <a:lnTo>
                    <a:pt x="297972" y="747756"/>
                  </a:lnTo>
                  <a:lnTo>
                    <a:pt x="298146" y="747568"/>
                  </a:lnTo>
                  <a:lnTo>
                    <a:pt x="298274" y="747474"/>
                  </a:lnTo>
                  <a:lnTo>
                    <a:pt x="298355" y="747333"/>
                  </a:lnTo>
                  <a:lnTo>
                    <a:pt x="298529" y="747144"/>
                  </a:lnTo>
                  <a:lnTo>
                    <a:pt x="298611" y="747003"/>
                  </a:lnTo>
                  <a:lnTo>
                    <a:pt x="298738" y="746909"/>
                  </a:lnTo>
                  <a:lnTo>
                    <a:pt x="298901" y="746673"/>
                  </a:lnTo>
                  <a:lnTo>
                    <a:pt x="299075" y="746486"/>
                  </a:lnTo>
                  <a:lnTo>
                    <a:pt x="299203" y="746345"/>
                  </a:lnTo>
                  <a:lnTo>
                    <a:pt x="299366" y="746156"/>
                  </a:lnTo>
                  <a:lnTo>
                    <a:pt x="299540" y="745920"/>
                  </a:lnTo>
                  <a:lnTo>
                    <a:pt x="299749" y="745685"/>
                  </a:lnTo>
                  <a:lnTo>
                    <a:pt x="299912" y="745496"/>
                  </a:lnTo>
                  <a:lnTo>
                    <a:pt x="299993" y="745355"/>
                  </a:lnTo>
                  <a:lnTo>
                    <a:pt x="300121" y="745262"/>
                  </a:lnTo>
                  <a:lnTo>
                    <a:pt x="300295" y="745027"/>
                  </a:lnTo>
                  <a:lnTo>
                    <a:pt x="300458" y="744838"/>
                  </a:lnTo>
                  <a:lnTo>
                    <a:pt x="300585" y="744697"/>
                  </a:lnTo>
                  <a:lnTo>
                    <a:pt x="300760" y="744508"/>
                  </a:lnTo>
                  <a:lnTo>
                    <a:pt x="300841" y="744367"/>
                  </a:lnTo>
                  <a:lnTo>
                    <a:pt x="301050" y="744132"/>
                  </a:lnTo>
                  <a:lnTo>
                    <a:pt x="301224" y="743944"/>
                  </a:lnTo>
                  <a:lnTo>
                    <a:pt x="301306" y="743802"/>
                  </a:lnTo>
                  <a:lnTo>
                    <a:pt x="301515" y="743567"/>
                  </a:lnTo>
                  <a:lnTo>
                    <a:pt x="301677" y="743379"/>
                  </a:lnTo>
                  <a:lnTo>
                    <a:pt x="301770" y="743238"/>
                  </a:lnTo>
                  <a:lnTo>
                    <a:pt x="301979" y="743003"/>
                  </a:lnTo>
                  <a:lnTo>
                    <a:pt x="302142" y="742814"/>
                  </a:lnTo>
                  <a:lnTo>
                    <a:pt x="302235" y="742673"/>
                  </a:lnTo>
                  <a:lnTo>
                    <a:pt x="302444" y="742437"/>
                  </a:lnTo>
                  <a:lnTo>
                    <a:pt x="302607" y="742202"/>
                  </a:lnTo>
                  <a:lnTo>
                    <a:pt x="302781" y="742013"/>
                  </a:lnTo>
                  <a:lnTo>
                    <a:pt x="302909" y="741872"/>
                  </a:lnTo>
                  <a:lnTo>
                    <a:pt x="303071" y="741637"/>
                  </a:lnTo>
                  <a:lnTo>
                    <a:pt x="303246" y="741401"/>
                  </a:lnTo>
                  <a:lnTo>
                    <a:pt x="303455" y="741166"/>
                  </a:lnTo>
                  <a:lnTo>
                    <a:pt x="303617" y="740979"/>
                  </a:lnTo>
                  <a:lnTo>
                    <a:pt x="303699" y="740838"/>
                  </a:lnTo>
                  <a:lnTo>
                    <a:pt x="303827" y="740743"/>
                  </a:lnTo>
                  <a:lnTo>
                    <a:pt x="303919" y="740602"/>
                  </a:lnTo>
                  <a:lnTo>
                    <a:pt x="304082" y="740367"/>
                  </a:lnTo>
                  <a:lnTo>
                    <a:pt x="304291" y="740131"/>
                  </a:lnTo>
                  <a:lnTo>
                    <a:pt x="304465" y="739896"/>
                  </a:lnTo>
                  <a:lnTo>
                    <a:pt x="304628" y="739661"/>
                  </a:lnTo>
                  <a:lnTo>
                    <a:pt x="304756" y="739566"/>
                  </a:lnTo>
                  <a:lnTo>
                    <a:pt x="304837" y="739425"/>
                  </a:lnTo>
                  <a:lnTo>
                    <a:pt x="305011" y="739190"/>
                  </a:lnTo>
                  <a:lnTo>
                    <a:pt x="305221" y="738954"/>
                  </a:lnTo>
                  <a:lnTo>
                    <a:pt x="305383" y="738719"/>
                  </a:lnTo>
                  <a:lnTo>
                    <a:pt x="305557" y="738484"/>
                  </a:lnTo>
                  <a:lnTo>
                    <a:pt x="305685" y="738389"/>
                  </a:lnTo>
                  <a:lnTo>
                    <a:pt x="305767" y="738248"/>
                  </a:lnTo>
                  <a:lnTo>
                    <a:pt x="305941" y="738013"/>
                  </a:lnTo>
                  <a:lnTo>
                    <a:pt x="306022" y="737872"/>
                  </a:lnTo>
                  <a:lnTo>
                    <a:pt x="306150" y="737777"/>
                  </a:lnTo>
                  <a:lnTo>
                    <a:pt x="306231" y="737636"/>
                  </a:lnTo>
                  <a:lnTo>
                    <a:pt x="306394" y="737401"/>
                  </a:lnTo>
                  <a:lnTo>
                    <a:pt x="306859" y="736789"/>
                  </a:lnTo>
                  <a:lnTo>
                    <a:pt x="307068" y="736554"/>
                  </a:lnTo>
                  <a:lnTo>
                    <a:pt x="307242" y="736319"/>
                  </a:lnTo>
                  <a:lnTo>
                    <a:pt x="307405" y="736083"/>
                  </a:lnTo>
                  <a:lnTo>
                    <a:pt x="307532" y="735942"/>
                  </a:lnTo>
                  <a:lnTo>
                    <a:pt x="307707" y="735707"/>
                  </a:lnTo>
                  <a:lnTo>
                    <a:pt x="307869" y="735471"/>
                  </a:lnTo>
                  <a:lnTo>
                    <a:pt x="307997" y="735330"/>
                  </a:lnTo>
                  <a:lnTo>
                    <a:pt x="308171" y="735095"/>
                  </a:lnTo>
                  <a:lnTo>
                    <a:pt x="308334" y="734860"/>
                  </a:lnTo>
                  <a:lnTo>
                    <a:pt x="308462" y="734717"/>
                  </a:lnTo>
                  <a:lnTo>
                    <a:pt x="308636" y="734482"/>
                  </a:lnTo>
                  <a:lnTo>
                    <a:pt x="308799" y="734247"/>
                  </a:lnTo>
                  <a:lnTo>
                    <a:pt x="308926" y="734106"/>
                  </a:lnTo>
                  <a:lnTo>
                    <a:pt x="309089" y="733870"/>
                  </a:lnTo>
                  <a:lnTo>
                    <a:pt x="309182" y="733729"/>
                  </a:lnTo>
                  <a:lnTo>
                    <a:pt x="309391" y="733494"/>
                  </a:lnTo>
                  <a:lnTo>
                    <a:pt x="309554" y="733258"/>
                  </a:lnTo>
                  <a:lnTo>
                    <a:pt x="309647" y="733117"/>
                  </a:lnTo>
                  <a:lnTo>
                    <a:pt x="309856" y="732882"/>
                  </a:lnTo>
                  <a:lnTo>
                    <a:pt x="309937" y="732741"/>
                  </a:lnTo>
                  <a:lnTo>
                    <a:pt x="310100" y="732506"/>
                  </a:lnTo>
                  <a:lnTo>
                    <a:pt x="310193" y="732365"/>
                  </a:lnTo>
                  <a:lnTo>
                    <a:pt x="310320" y="732270"/>
                  </a:lnTo>
                  <a:lnTo>
                    <a:pt x="310402" y="732129"/>
                  </a:lnTo>
                  <a:lnTo>
                    <a:pt x="310483" y="731988"/>
                  </a:lnTo>
                  <a:lnTo>
                    <a:pt x="310657" y="731753"/>
                  </a:lnTo>
                  <a:lnTo>
                    <a:pt x="310773" y="731611"/>
                  </a:lnTo>
                  <a:lnTo>
                    <a:pt x="310866" y="731470"/>
                  </a:lnTo>
                  <a:lnTo>
                    <a:pt x="311029" y="731234"/>
                  </a:lnTo>
                  <a:lnTo>
                    <a:pt x="311110" y="731093"/>
                  </a:lnTo>
                  <a:lnTo>
                    <a:pt x="311238" y="730999"/>
                  </a:lnTo>
                  <a:lnTo>
                    <a:pt x="311331" y="730858"/>
                  </a:lnTo>
                  <a:lnTo>
                    <a:pt x="311412" y="730717"/>
                  </a:lnTo>
                  <a:lnTo>
                    <a:pt x="311575" y="730482"/>
                  </a:lnTo>
                  <a:lnTo>
                    <a:pt x="311703" y="730341"/>
                  </a:lnTo>
                  <a:lnTo>
                    <a:pt x="311784" y="730200"/>
                  </a:lnTo>
                  <a:lnTo>
                    <a:pt x="311958" y="729964"/>
                  </a:lnTo>
                  <a:lnTo>
                    <a:pt x="312040" y="729822"/>
                  </a:lnTo>
                  <a:lnTo>
                    <a:pt x="312167" y="729729"/>
                  </a:lnTo>
                  <a:lnTo>
                    <a:pt x="312249" y="729588"/>
                  </a:lnTo>
                  <a:lnTo>
                    <a:pt x="312342" y="729446"/>
                  </a:lnTo>
                  <a:lnTo>
                    <a:pt x="312423" y="729305"/>
                  </a:lnTo>
                  <a:lnTo>
                    <a:pt x="312632" y="729069"/>
                  </a:lnTo>
                  <a:lnTo>
                    <a:pt x="312713" y="728928"/>
                  </a:lnTo>
                  <a:lnTo>
                    <a:pt x="312795" y="728787"/>
                  </a:lnTo>
                  <a:lnTo>
                    <a:pt x="312969" y="728552"/>
                  </a:lnTo>
                  <a:lnTo>
                    <a:pt x="313097" y="728411"/>
                  </a:lnTo>
                  <a:lnTo>
                    <a:pt x="313178" y="728269"/>
                  </a:lnTo>
                  <a:lnTo>
                    <a:pt x="313352" y="728035"/>
                  </a:lnTo>
                </a:path>
                <a:path w="926465" h="787400">
                  <a:moveTo>
                    <a:pt x="313352" y="728035"/>
                  </a:moveTo>
                  <a:lnTo>
                    <a:pt x="313434" y="727892"/>
                  </a:lnTo>
                  <a:lnTo>
                    <a:pt x="313561" y="727751"/>
                  </a:lnTo>
                  <a:lnTo>
                    <a:pt x="313724" y="727516"/>
                  </a:lnTo>
                  <a:lnTo>
                    <a:pt x="313805" y="727375"/>
                  </a:lnTo>
                  <a:lnTo>
                    <a:pt x="313898" y="727234"/>
                  </a:lnTo>
                  <a:lnTo>
                    <a:pt x="314026" y="727093"/>
                  </a:lnTo>
                  <a:lnTo>
                    <a:pt x="314189" y="726858"/>
                  </a:lnTo>
                  <a:lnTo>
                    <a:pt x="314270" y="726717"/>
                  </a:lnTo>
                  <a:lnTo>
                    <a:pt x="314363" y="726574"/>
                  </a:lnTo>
                  <a:lnTo>
                    <a:pt x="314479" y="726433"/>
                  </a:lnTo>
                  <a:lnTo>
                    <a:pt x="314653" y="726198"/>
                  </a:lnTo>
                  <a:lnTo>
                    <a:pt x="314735" y="726057"/>
                  </a:lnTo>
                  <a:lnTo>
                    <a:pt x="314816" y="725916"/>
                  </a:lnTo>
                  <a:lnTo>
                    <a:pt x="314944" y="725775"/>
                  </a:lnTo>
                  <a:lnTo>
                    <a:pt x="315118" y="725540"/>
                  </a:lnTo>
                  <a:lnTo>
                    <a:pt x="315199" y="725397"/>
                  </a:lnTo>
                  <a:lnTo>
                    <a:pt x="315281" y="725256"/>
                  </a:lnTo>
                  <a:lnTo>
                    <a:pt x="315745" y="724598"/>
                  </a:lnTo>
                  <a:lnTo>
                    <a:pt x="315873" y="724457"/>
                  </a:lnTo>
                  <a:lnTo>
                    <a:pt x="315955" y="724315"/>
                  </a:lnTo>
                  <a:lnTo>
                    <a:pt x="316047" y="724174"/>
                  </a:lnTo>
                  <a:lnTo>
                    <a:pt x="316210" y="723938"/>
                  </a:lnTo>
                  <a:lnTo>
                    <a:pt x="316338" y="723797"/>
                  </a:lnTo>
                  <a:lnTo>
                    <a:pt x="316419" y="723656"/>
                  </a:lnTo>
                  <a:lnTo>
                    <a:pt x="316500" y="723516"/>
                  </a:lnTo>
                  <a:lnTo>
                    <a:pt x="316593" y="723375"/>
                  </a:lnTo>
                  <a:lnTo>
                    <a:pt x="316675" y="723232"/>
                  </a:lnTo>
                  <a:lnTo>
                    <a:pt x="316803" y="723139"/>
                  </a:lnTo>
                  <a:lnTo>
                    <a:pt x="316884" y="722997"/>
                  </a:lnTo>
                  <a:lnTo>
                    <a:pt x="316965" y="722856"/>
                  </a:lnTo>
                  <a:lnTo>
                    <a:pt x="317058" y="722715"/>
                  </a:lnTo>
                  <a:lnTo>
                    <a:pt x="317139" y="722574"/>
                  </a:lnTo>
                  <a:lnTo>
                    <a:pt x="317267" y="722433"/>
                  </a:lnTo>
                  <a:lnTo>
                    <a:pt x="317349" y="722292"/>
                  </a:lnTo>
                  <a:lnTo>
                    <a:pt x="317430" y="722150"/>
                  </a:lnTo>
                  <a:lnTo>
                    <a:pt x="317604" y="721914"/>
                  </a:lnTo>
                  <a:lnTo>
                    <a:pt x="317732" y="721773"/>
                  </a:lnTo>
                  <a:lnTo>
                    <a:pt x="317813" y="721632"/>
                  </a:lnTo>
                  <a:lnTo>
                    <a:pt x="317895" y="721491"/>
                  </a:lnTo>
                  <a:lnTo>
                    <a:pt x="317976" y="721350"/>
                  </a:lnTo>
                  <a:lnTo>
                    <a:pt x="318069" y="721208"/>
                  </a:lnTo>
                  <a:lnTo>
                    <a:pt x="318185" y="721067"/>
                  </a:lnTo>
                  <a:lnTo>
                    <a:pt x="318278" y="720926"/>
                  </a:lnTo>
                  <a:lnTo>
                    <a:pt x="318359" y="720785"/>
                  </a:lnTo>
                  <a:lnTo>
                    <a:pt x="318522" y="720550"/>
                  </a:lnTo>
                  <a:lnTo>
                    <a:pt x="318650" y="720409"/>
                  </a:lnTo>
                  <a:lnTo>
                    <a:pt x="318743" y="720268"/>
                  </a:lnTo>
                  <a:lnTo>
                    <a:pt x="318824" y="720126"/>
                  </a:lnTo>
                  <a:lnTo>
                    <a:pt x="318905" y="719985"/>
                  </a:lnTo>
                  <a:lnTo>
                    <a:pt x="318987" y="719844"/>
                  </a:lnTo>
                  <a:lnTo>
                    <a:pt x="319114" y="719703"/>
                  </a:lnTo>
                  <a:lnTo>
                    <a:pt x="319196" y="719562"/>
                  </a:lnTo>
                  <a:lnTo>
                    <a:pt x="319289" y="719421"/>
                  </a:lnTo>
                  <a:lnTo>
                    <a:pt x="319370" y="719278"/>
                  </a:lnTo>
                  <a:lnTo>
                    <a:pt x="319451" y="719137"/>
                  </a:lnTo>
                  <a:lnTo>
                    <a:pt x="319579" y="718996"/>
                  </a:lnTo>
                  <a:lnTo>
                    <a:pt x="319660" y="718856"/>
                  </a:lnTo>
                  <a:lnTo>
                    <a:pt x="319753" y="718715"/>
                  </a:lnTo>
                  <a:lnTo>
                    <a:pt x="319835" y="718572"/>
                  </a:lnTo>
                  <a:lnTo>
                    <a:pt x="320044" y="718337"/>
                  </a:lnTo>
                  <a:lnTo>
                    <a:pt x="320125" y="718196"/>
                  </a:lnTo>
                  <a:lnTo>
                    <a:pt x="320206" y="718055"/>
                  </a:lnTo>
                  <a:lnTo>
                    <a:pt x="320299" y="717914"/>
                  </a:lnTo>
                  <a:lnTo>
                    <a:pt x="320381" y="717773"/>
                  </a:lnTo>
                  <a:lnTo>
                    <a:pt x="320508" y="717632"/>
                  </a:lnTo>
                  <a:lnTo>
                    <a:pt x="320590" y="717490"/>
                  </a:lnTo>
                  <a:lnTo>
                    <a:pt x="320671" y="717349"/>
                  </a:lnTo>
                  <a:lnTo>
                    <a:pt x="320764" y="717208"/>
                  </a:lnTo>
                  <a:lnTo>
                    <a:pt x="320845" y="717067"/>
                  </a:lnTo>
                  <a:lnTo>
                    <a:pt x="320973" y="716926"/>
                  </a:lnTo>
                  <a:lnTo>
                    <a:pt x="321054" y="716784"/>
                  </a:lnTo>
                  <a:lnTo>
                    <a:pt x="321136" y="716643"/>
                  </a:lnTo>
                  <a:lnTo>
                    <a:pt x="321217" y="716502"/>
                  </a:lnTo>
                  <a:lnTo>
                    <a:pt x="321310" y="716361"/>
                  </a:lnTo>
                  <a:lnTo>
                    <a:pt x="321438" y="716220"/>
                  </a:lnTo>
                  <a:lnTo>
                    <a:pt x="321519" y="716079"/>
                  </a:lnTo>
                  <a:lnTo>
                    <a:pt x="321600" y="715936"/>
                  </a:lnTo>
                  <a:lnTo>
                    <a:pt x="321682" y="715795"/>
                  </a:lnTo>
                  <a:lnTo>
                    <a:pt x="321775" y="715654"/>
                  </a:lnTo>
                  <a:lnTo>
                    <a:pt x="321891" y="715513"/>
                  </a:lnTo>
                  <a:lnTo>
                    <a:pt x="321984" y="715372"/>
                  </a:lnTo>
                  <a:lnTo>
                    <a:pt x="322065" y="715230"/>
                  </a:lnTo>
                  <a:lnTo>
                    <a:pt x="322146" y="715089"/>
                  </a:lnTo>
                  <a:lnTo>
                    <a:pt x="322228" y="714948"/>
                  </a:lnTo>
                  <a:lnTo>
                    <a:pt x="322355" y="714807"/>
                  </a:lnTo>
                  <a:lnTo>
                    <a:pt x="322448" y="714666"/>
                  </a:lnTo>
                  <a:lnTo>
                    <a:pt x="322530" y="714525"/>
                  </a:lnTo>
                  <a:lnTo>
                    <a:pt x="322611" y="714336"/>
                  </a:lnTo>
                  <a:lnTo>
                    <a:pt x="322692" y="714196"/>
                  </a:lnTo>
                  <a:lnTo>
                    <a:pt x="322820" y="714055"/>
                  </a:lnTo>
                  <a:lnTo>
                    <a:pt x="322901" y="713912"/>
                  </a:lnTo>
                  <a:lnTo>
                    <a:pt x="322994" y="713771"/>
                  </a:lnTo>
                  <a:lnTo>
                    <a:pt x="323076" y="713630"/>
                  </a:lnTo>
                  <a:lnTo>
                    <a:pt x="323157" y="713489"/>
                  </a:lnTo>
                  <a:lnTo>
                    <a:pt x="323285" y="713348"/>
                  </a:lnTo>
                  <a:lnTo>
                    <a:pt x="323366" y="713207"/>
                  </a:lnTo>
                  <a:lnTo>
                    <a:pt x="323459" y="713065"/>
                  </a:lnTo>
                  <a:lnTo>
                    <a:pt x="323540" y="712924"/>
                  </a:lnTo>
                  <a:lnTo>
                    <a:pt x="323622" y="712783"/>
                  </a:lnTo>
                  <a:lnTo>
                    <a:pt x="323749" y="712642"/>
                  </a:lnTo>
                  <a:lnTo>
                    <a:pt x="323831" y="712501"/>
                  </a:lnTo>
                  <a:lnTo>
                    <a:pt x="323912" y="712360"/>
                  </a:lnTo>
                  <a:lnTo>
                    <a:pt x="324005" y="712218"/>
                  </a:lnTo>
                  <a:lnTo>
                    <a:pt x="324086" y="712030"/>
                  </a:lnTo>
                  <a:lnTo>
                    <a:pt x="324214" y="711889"/>
                  </a:lnTo>
                  <a:lnTo>
                    <a:pt x="324295" y="711747"/>
                  </a:lnTo>
                  <a:lnTo>
                    <a:pt x="324377" y="711606"/>
                  </a:lnTo>
                  <a:lnTo>
                    <a:pt x="324470" y="711465"/>
                  </a:lnTo>
                  <a:lnTo>
                    <a:pt x="324551" y="711324"/>
                  </a:lnTo>
                  <a:lnTo>
                    <a:pt x="324679" y="711183"/>
                  </a:lnTo>
                  <a:lnTo>
                    <a:pt x="324760" y="711041"/>
                  </a:lnTo>
                  <a:lnTo>
                    <a:pt x="324841" y="710900"/>
                  </a:lnTo>
                  <a:lnTo>
                    <a:pt x="324923" y="710759"/>
                  </a:lnTo>
                  <a:lnTo>
                    <a:pt x="325016" y="710618"/>
                  </a:lnTo>
                  <a:lnTo>
                    <a:pt x="325143" y="710429"/>
                  </a:lnTo>
                  <a:lnTo>
                    <a:pt x="325225" y="710288"/>
                  </a:lnTo>
                  <a:lnTo>
                    <a:pt x="325306" y="710147"/>
                  </a:lnTo>
                  <a:lnTo>
                    <a:pt x="325387" y="710006"/>
                  </a:lnTo>
                  <a:lnTo>
                    <a:pt x="325480" y="709865"/>
                  </a:lnTo>
                  <a:lnTo>
                    <a:pt x="325596" y="709723"/>
                  </a:lnTo>
                  <a:lnTo>
                    <a:pt x="325689" y="709582"/>
                  </a:lnTo>
                  <a:lnTo>
                    <a:pt x="325771" y="709441"/>
                  </a:lnTo>
                  <a:lnTo>
                    <a:pt x="325852" y="709254"/>
                  </a:lnTo>
                  <a:lnTo>
                    <a:pt x="325933" y="709111"/>
                  </a:lnTo>
                  <a:lnTo>
                    <a:pt x="326061" y="708970"/>
                  </a:lnTo>
                  <a:lnTo>
                    <a:pt x="326154" y="708829"/>
                  </a:lnTo>
                  <a:lnTo>
                    <a:pt x="326235" y="708688"/>
                  </a:lnTo>
                  <a:lnTo>
                    <a:pt x="326317" y="708547"/>
                  </a:lnTo>
                  <a:lnTo>
                    <a:pt x="326398" y="708405"/>
                  </a:lnTo>
                  <a:lnTo>
                    <a:pt x="326526" y="708218"/>
                  </a:lnTo>
                  <a:lnTo>
                    <a:pt x="326607" y="708077"/>
                  </a:lnTo>
                  <a:lnTo>
                    <a:pt x="326700" y="707936"/>
                  </a:lnTo>
                  <a:lnTo>
                    <a:pt x="326781" y="707793"/>
                  </a:lnTo>
                  <a:lnTo>
                    <a:pt x="326863" y="707652"/>
                  </a:lnTo>
                  <a:lnTo>
                    <a:pt x="326991" y="707511"/>
                  </a:lnTo>
                  <a:lnTo>
                    <a:pt x="327072" y="707323"/>
                  </a:lnTo>
                  <a:lnTo>
                    <a:pt x="327165" y="707182"/>
                  </a:lnTo>
                  <a:lnTo>
                    <a:pt x="327246" y="707041"/>
                  </a:lnTo>
                  <a:lnTo>
                    <a:pt x="327327" y="706900"/>
                  </a:lnTo>
                  <a:lnTo>
                    <a:pt x="327455" y="706759"/>
                  </a:lnTo>
                  <a:lnTo>
                    <a:pt x="327537" y="706616"/>
                  </a:lnTo>
                  <a:lnTo>
                    <a:pt x="327618" y="706429"/>
                  </a:lnTo>
                  <a:lnTo>
                    <a:pt x="327711" y="706288"/>
                  </a:lnTo>
                  <a:lnTo>
                    <a:pt x="327792" y="706147"/>
                  </a:lnTo>
                  <a:lnTo>
                    <a:pt x="327920" y="706005"/>
                  </a:lnTo>
                  <a:lnTo>
                    <a:pt x="328001" y="705864"/>
                  </a:lnTo>
                  <a:lnTo>
                    <a:pt x="328082" y="705676"/>
                  </a:lnTo>
                  <a:lnTo>
                    <a:pt x="328175" y="705534"/>
                  </a:lnTo>
                  <a:lnTo>
                    <a:pt x="328257" y="705393"/>
                  </a:lnTo>
                  <a:lnTo>
                    <a:pt x="328385" y="705252"/>
                  </a:lnTo>
                  <a:lnTo>
                    <a:pt x="328466" y="705111"/>
                  </a:lnTo>
                  <a:lnTo>
                    <a:pt x="328547" y="704922"/>
                  </a:lnTo>
                  <a:lnTo>
                    <a:pt x="328628" y="704781"/>
                  </a:lnTo>
                  <a:lnTo>
                    <a:pt x="328721" y="704640"/>
                  </a:lnTo>
                  <a:lnTo>
                    <a:pt x="328849" y="704499"/>
                  </a:lnTo>
                  <a:lnTo>
                    <a:pt x="328931" y="704358"/>
                  </a:lnTo>
                  <a:lnTo>
                    <a:pt x="329012" y="704169"/>
                  </a:lnTo>
                  <a:lnTo>
                    <a:pt x="329093" y="704028"/>
                  </a:lnTo>
                  <a:lnTo>
                    <a:pt x="329186" y="703887"/>
                  </a:lnTo>
                  <a:lnTo>
                    <a:pt x="329302" y="703745"/>
                  </a:lnTo>
                  <a:lnTo>
                    <a:pt x="329395" y="703558"/>
                  </a:lnTo>
                  <a:lnTo>
                    <a:pt x="329477" y="703417"/>
                  </a:lnTo>
                  <a:lnTo>
                    <a:pt x="329558" y="703276"/>
                  </a:lnTo>
                  <a:lnTo>
                    <a:pt x="329639" y="703133"/>
                  </a:lnTo>
                  <a:lnTo>
                    <a:pt x="329767" y="702946"/>
                  </a:lnTo>
                  <a:lnTo>
                    <a:pt x="329860" y="702805"/>
                  </a:lnTo>
                  <a:lnTo>
                    <a:pt x="329941" y="702663"/>
                  </a:lnTo>
                  <a:lnTo>
                    <a:pt x="330023" y="702522"/>
                  </a:lnTo>
                  <a:lnTo>
                    <a:pt x="330104" y="702334"/>
                  </a:lnTo>
                  <a:lnTo>
                    <a:pt x="330232" y="702193"/>
                  </a:lnTo>
                  <a:lnTo>
                    <a:pt x="330313" y="702051"/>
                  </a:lnTo>
                  <a:lnTo>
                    <a:pt x="330406" y="701910"/>
                  </a:lnTo>
                  <a:lnTo>
                    <a:pt x="330487" y="701722"/>
                  </a:lnTo>
                  <a:lnTo>
                    <a:pt x="330569" y="701580"/>
                  </a:lnTo>
                  <a:lnTo>
                    <a:pt x="330696" y="701439"/>
                  </a:lnTo>
                  <a:lnTo>
                    <a:pt x="330778" y="701298"/>
                  </a:lnTo>
                  <a:lnTo>
                    <a:pt x="330871" y="701109"/>
                  </a:lnTo>
                  <a:lnTo>
                    <a:pt x="330952" y="700968"/>
                  </a:lnTo>
                  <a:lnTo>
                    <a:pt x="331033" y="700827"/>
                  </a:lnTo>
                  <a:lnTo>
                    <a:pt x="331161" y="700686"/>
                  </a:lnTo>
                  <a:lnTo>
                    <a:pt x="331242" y="700497"/>
                  </a:lnTo>
                  <a:lnTo>
                    <a:pt x="331324" y="700357"/>
                  </a:lnTo>
                  <a:lnTo>
                    <a:pt x="331417" y="700216"/>
                  </a:lnTo>
                  <a:lnTo>
                    <a:pt x="331498" y="700027"/>
                  </a:lnTo>
                  <a:lnTo>
                    <a:pt x="331626" y="699886"/>
                  </a:lnTo>
                  <a:lnTo>
                    <a:pt x="331707" y="699745"/>
                  </a:lnTo>
                  <a:lnTo>
                    <a:pt x="331788" y="699557"/>
                  </a:lnTo>
                </a:path>
                <a:path w="926465" h="787400">
                  <a:moveTo>
                    <a:pt x="331788" y="699557"/>
                  </a:moveTo>
                  <a:lnTo>
                    <a:pt x="331881" y="699415"/>
                  </a:lnTo>
                  <a:lnTo>
                    <a:pt x="331963" y="699274"/>
                  </a:lnTo>
                  <a:lnTo>
                    <a:pt x="332090" y="699133"/>
                  </a:lnTo>
                  <a:lnTo>
                    <a:pt x="332172" y="698944"/>
                  </a:lnTo>
                  <a:lnTo>
                    <a:pt x="332253" y="698803"/>
                  </a:lnTo>
                  <a:lnTo>
                    <a:pt x="332334" y="698662"/>
                  </a:lnTo>
                  <a:lnTo>
                    <a:pt x="332427" y="698473"/>
                  </a:lnTo>
                  <a:lnTo>
                    <a:pt x="332555" y="698332"/>
                  </a:lnTo>
                  <a:lnTo>
                    <a:pt x="332636" y="698191"/>
                  </a:lnTo>
                  <a:lnTo>
                    <a:pt x="332718" y="698004"/>
                  </a:lnTo>
                  <a:lnTo>
                    <a:pt x="332799" y="697862"/>
                  </a:lnTo>
                  <a:lnTo>
                    <a:pt x="332892" y="697721"/>
                  </a:lnTo>
                  <a:lnTo>
                    <a:pt x="333008" y="697533"/>
                  </a:lnTo>
                  <a:lnTo>
                    <a:pt x="333101" y="697391"/>
                  </a:lnTo>
                  <a:lnTo>
                    <a:pt x="333182" y="697250"/>
                  </a:lnTo>
                  <a:lnTo>
                    <a:pt x="333264" y="697062"/>
                  </a:lnTo>
                  <a:lnTo>
                    <a:pt x="333345" y="696920"/>
                  </a:lnTo>
                  <a:lnTo>
                    <a:pt x="333473" y="696779"/>
                  </a:lnTo>
                  <a:lnTo>
                    <a:pt x="333566" y="696592"/>
                  </a:lnTo>
                  <a:lnTo>
                    <a:pt x="333647" y="696451"/>
                  </a:lnTo>
                  <a:lnTo>
                    <a:pt x="333728" y="696308"/>
                  </a:lnTo>
                  <a:lnTo>
                    <a:pt x="333810" y="696121"/>
                  </a:lnTo>
                  <a:lnTo>
                    <a:pt x="333937" y="695980"/>
                  </a:lnTo>
                  <a:lnTo>
                    <a:pt x="334019" y="695838"/>
                  </a:lnTo>
                  <a:lnTo>
                    <a:pt x="334112" y="695650"/>
                  </a:lnTo>
                  <a:lnTo>
                    <a:pt x="334193" y="695509"/>
                  </a:lnTo>
                  <a:lnTo>
                    <a:pt x="334274" y="695320"/>
                  </a:lnTo>
                  <a:lnTo>
                    <a:pt x="334402" y="695179"/>
                  </a:lnTo>
                  <a:lnTo>
                    <a:pt x="334483" y="695038"/>
                  </a:lnTo>
                  <a:lnTo>
                    <a:pt x="334576" y="694849"/>
                  </a:lnTo>
                  <a:lnTo>
                    <a:pt x="334658" y="694708"/>
                  </a:lnTo>
                  <a:lnTo>
                    <a:pt x="334739" y="694567"/>
                  </a:lnTo>
                  <a:lnTo>
                    <a:pt x="334867" y="694379"/>
                  </a:lnTo>
                  <a:lnTo>
                    <a:pt x="334948" y="694238"/>
                  </a:lnTo>
                  <a:lnTo>
                    <a:pt x="335029" y="694049"/>
                  </a:lnTo>
                  <a:lnTo>
                    <a:pt x="335122" y="693908"/>
                  </a:lnTo>
                  <a:lnTo>
                    <a:pt x="335204" y="693767"/>
                  </a:lnTo>
                  <a:lnTo>
                    <a:pt x="335331" y="693579"/>
                  </a:lnTo>
                  <a:lnTo>
                    <a:pt x="335413" y="693437"/>
                  </a:lnTo>
                  <a:lnTo>
                    <a:pt x="335494" y="693249"/>
                  </a:lnTo>
                  <a:lnTo>
                    <a:pt x="335587" y="693109"/>
                  </a:lnTo>
                  <a:lnTo>
                    <a:pt x="335668" y="692966"/>
                  </a:lnTo>
                  <a:lnTo>
                    <a:pt x="335796" y="692779"/>
                  </a:lnTo>
                  <a:lnTo>
                    <a:pt x="335877" y="692638"/>
                  </a:lnTo>
                  <a:lnTo>
                    <a:pt x="335959" y="692449"/>
                  </a:lnTo>
                  <a:lnTo>
                    <a:pt x="336040" y="692308"/>
                  </a:lnTo>
                  <a:lnTo>
                    <a:pt x="336133" y="692167"/>
                  </a:lnTo>
                  <a:lnTo>
                    <a:pt x="336261" y="691978"/>
                  </a:lnTo>
                  <a:lnTo>
                    <a:pt x="336342" y="691837"/>
                  </a:lnTo>
                  <a:lnTo>
                    <a:pt x="336423" y="691648"/>
                  </a:lnTo>
                  <a:lnTo>
                    <a:pt x="336505" y="691507"/>
                  </a:lnTo>
                  <a:lnTo>
                    <a:pt x="336598" y="691320"/>
                  </a:lnTo>
                  <a:lnTo>
                    <a:pt x="336725" y="691178"/>
                  </a:lnTo>
                  <a:lnTo>
                    <a:pt x="336807" y="691037"/>
                  </a:lnTo>
                  <a:lnTo>
                    <a:pt x="336888" y="690849"/>
                  </a:lnTo>
                  <a:lnTo>
                    <a:pt x="336969" y="690708"/>
                  </a:lnTo>
                  <a:lnTo>
                    <a:pt x="337051" y="690519"/>
                  </a:lnTo>
                  <a:lnTo>
                    <a:pt x="337178" y="690378"/>
                  </a:lnTo>
                  <a:lnTo>
                    <a:pt x="337271" y="690189"/>
                  </a:lnTo>
                  <a:lnTo>
                    <a:pt x="337353" y="690048"/>
                  </a:lnTo>
                  <a:lnTo>
                    <a:pt x="337434" y="689860"/>
                  </a:lnTo>
                  <a:lnTo>
                    <a:pt x="337515" y="689719"/>
                  </a:lnTo>
                  <a:lnTo>
                    <a:pt x="337643" y="689531"/>
                  </a:lnTo>
                  <a:lnTo>
                    <a:pt x="337724" y="689390"/>
                  </a:lnTo>
                  <a:lnTo>
                    <a:pt x="337817" y="689248"/>
                  </a:lnTo>
                  <a:lnTo>
                    <a:pt x="337899" y="689060"/>
                  </a:lnTo>
                  <a:lnTo>
                    <a:pt x="337980" y="688919"/>
                  </a:lnTo>
                  <a:lnTo>
                    <a:pt x="338108" y="688730"/>
                  </a:lnTo>
                  <a:lnTo>
                    <a:pt x="338189" y="688589"/>
                  </a:lnTo>
                  <a:lnTo>
                    <a:pt x="338282" y="688401"/>
                  </a:lnTo>
                  <a:lnTo>
                    <a:pt x="338363" y="688264"/>
                  </a:lnTo>
                  <a:lnTo>
                    <a:pt x="338445" y="688070"/>
                  </a:lnTo>
                  <a:lnTo>
                    <a:pt x="338573" y="687927"/>
                  </a:lnTo>
                  <a:lnTo>
                    <a:pt x="338654" y="687746"/>
                  </a:lnTo>
                  <a:lnTo>
                    <a:pt x="338735" y="687604"/>
                  </a:lnTo>
                  <a:lnTo>
                    <a:pt x="338828" y="687410"/>
                  </a:lnTo>
                  <a:lnTo>
                    <a:pt x="338909" y="687268"/>
                  </a:lnTo>
                  <a:lnTo>
                    <a:pt x="339037" y="687087"/>
                  </a:lnTo>
                  <a:lnTo>
                    <a:pt x="339119" y="686944"/>
                  </a:lnTo>
                  <a:lnTo>
                    <a:pt x="339200" y="686750"/>
                  </a:lnTo>
                  <a:lnTo>
                    <a:pt x="339293" y="686608"/>
                  </a:lnTo>
                  <a:lnTo>
                    <a:pt x="339374" y="686427"/>
                  </a:lnTo>
                  <a:lnTo>
                    <a:pt x="339502" y="686285"/>
                  </a:lnTo>
                  <a:lnTo>
                    <a:pt x="339583" y="686091"/>
                  </a:lnTo>
                  <a:lnTo>
                    <a:pt x="339664" y="685948"/>
                  </a:lnTo>
                  <a:lnTo>
                    <a:pt x="339746" y="685767"/>
                  </a:lnTo>
                  <a:lnTo>
                    <a:pt x="339839" y="685625"/>
                  </a:lnTo>
                  <a:lnTo>
                    <a:pt x="339967" y="685431"/>
                  </a:lnTo>
                  <a:lnTo>
                    <a:pt x="340048" y="685289"/>
                  </a:lnTo>
                  <a:lnTo>
                    <a:pt x="340129" y="685108"/>
                  </a:lnTo>
                  <a:lnTo>
                    <a:pt x="340210" y="684965"/>
                  </a:lnTo>
                  <a:lnTo>
                    <a:pt x="340303" y="684771"/>
                  </a:lnTo>
                  <a:lnTo>
                    <a:pt x="340431" y="684629"/>
                  </a:lnTo>
                  <a:lnTo>
                    <a:pt x="340513" y="684448"/>
                  </a:lnTo>
                  <a:lnTo>
                    <a:pt x="340594" y="684254"/>
                  </a:lnTo>
                  <a:lnTo>
                    <a:pt x="340675" y="684112"/>
                  </a:lnTo>
                  <a:lnTo>
                    <a:pt x="340756" y="683931"/>
                  </a:lnTo>
                  <a:lnTo>
                    <a:pt x="340884" y="683789"/>
                  </a:lnTo>
                  <a:lnTo>
                    <a:pt x="340977" y="683595"/>
                  </a:lnTo>
                  <a:lnTo>
                    <a:pt x="341059" y="683452"/>
                  </a:lnTo>
                  <a:lnTo>
                    <a:pt x="341140" y="683271"/>
                  </a:lnTo>
                  <a:lnTo>
                    <a:pt x="341221" y="683129"/>
                  </a:lnTo>
                  <a:lnTo>
                    <a:pt x="341349" y="682935"/>
                  </a:lnTo>
                  <a:lnTo>
                    <a:pt x="341430" y="682806"/>
                  </a:lnTo>
                  <a:lnTo>
                    <a:pt x="341523" y="682612"/>
                  </a:lnTo>
                  <a:lnTo>
                    <a:pt x="341605" y="682418"/>
                  </a:lnTo>
                  <a:lnTo>
                    <a:pt x="341686" y="682288"/>
                  </a:lnTo>
                  <a:lnTo>
                    <a:pt x="341814" y="682094"/>
                  </a:lnTo>
                  <a:lnTo>
                    <a:pt x="341895" y="681952"/>
                  </a:lnTo>
                  <a:lnTo>
                    <a:pt x="341988" y="681758"/>
                  </a:lnTo>
                  <a:lnTo>
                    <a:pt x="342069" y="681629"/>
                  </a:lnTo>
                  <a:lnTo>
                    <a:pt x="342150" y="681435"/>
                  </a:lnTo>
                  <a:lnTo>
                    <a:pt x="342278" y="681241"/>
                  </a:lnTo>
                  <a:lnTo>
                    <a:pt x="342360" y="681111"/>
                  </a:lnTo>
                  <a:lnTo>
                    <a:pt x="342453" y="680917"/>
                  </a:lnTo>
                  <a:lnTo>
                    <a:pt x="342534" y="680775"/>
                  </a:lnTo>
                  <a:lnTo>
                    <a:pt x="342615" y="680581"/>
                  </a:lnTo>
                  <a:lnTo>
                    <a:pt x="342743" y="680400"/>
                  </a:lnTo>
                  <a:lnTo>
                    <a:pt x="342824" y="680258"/>
                  </a:lnTo>
                  <a:lnTo>
                    <a:pt x="342906" y="680064"/>
                  </a:lnTo>
                  <a:lnTo>
                    <a:pt x="342999" y="679934"/>
                  </a:lnTo>
                  <a:lnTo>
                    <a:pt x="343080" y="679740"/>
                  </a:lnTo>
                  <a:lnTo>
                    <a:pt x="343208" y="679546"/>
                  </a:lnTo>
                  <a:lnTo>
                    <a:pt x="343289" y="679417"/>
                  </a:lnTo>
                  <a:lnTo>
                    <a:pt x="343370" y="679223"/>
                  </a:lnTo>
                  <a:lnTo>
                    <a:pt x="343452" y="679081"/>
                  </a:lnTo>
                  <a:lnTo>
                    <a:pt x="343545" y="678887"/>
                  </a:lnTo>
                  <a:lnTo>
                    <a:pt x="343672" y="678706"/>
                  </a:lnTo>
                  <a:lnTo>
                    <a:pt x="343754" y="678563"/>
                  </a:lnTo>
                  <a:lnTo>
                    <a:pt x="343835" y="678369"/>
                  </a:lnTo>
                  <a:lnTo>
                    <a:pt x="343916" y="678240"/>
                  </a:lnTo>
                  <a:lnTo>
                    <a:pt x="344009" y="678046"/>
                  </a:lnTo>
                  <a:lnTo>
                    <a:pt x="344137" y="677852"/>
                  </a:lnTo>
                  <a:lnTo>
                    <a:pt x="344218" y="677710"/>
                  </a:lnTo>
                  <a:lnTo>
                    <a:pt x="344300" y="677529"/>
                  </a:lnTo>
                  <a:lnTo>
                    <a:pt x="344381" y="677335"/>
                  </a:lnTo>
                  <a:lnTo>
                    <a:pt x="344462" y="677192"/>
                  </a:lnTo>
                  <a:lnTo>
                    <a:pt x="344590" y="677011"/>
                  </a:lnTo>
                  <a:lnTo>
                    <a:pt x="344683" y="676817"/>
                  </a:lnTo>
                  <a:lnTo>
                    <a:pt x="344764" y="676675"/>
                  </a:lnTo>
                  <a:lnTo>
                    <a:pt x="344846" y="676494"/>
                  </a:lnTo>
                  <a:lnTo>
                    <a:pt x="344927" y="676300"/>
                  </a:lnTo>
                  <a:lnTo>
                    <a:pt x="345055" y="676158"/>
                  </a:lnTo>
                  <a:lnTo>
                    <a:pt x="345136" y="675977"/>
                  </a:lnTo>
                  <a:lnTo>
                    <a:pt x="345229" y="675834"/>
                  </a:lnTo>
                  <a:lnTo>
                    <a:pt x="345310" y="675640"/>
                  </a:lnTo>
                  <a:lnTo>
                    <a:pt x="345392" y="675459"/>
                  </a:lnTo>
                  <a:lnTo>
                    <a:pt x="345519" y="675317"/>
                  </a:lnTo>
                  <a:lnTo>
                    <a:pt x="345601" y="675123"/>
                  </a:lnTo>
                  <a:lnTo>
                    <a:pt x="345694" y="674942"/>
                  </a:lnTo>
                  <a:lnTo>
                    <a:pt x="345775" y="674800"/>
                  </a:lnTo>
                  <a:lnTo>
                    <a:pt x="345856" y="674606"/>
                  </a:lnTo>
                  <a:lnTo>
                    <a:pt x="345984" y="674425"/>
                  </a:lnTo>
                  <a:lnTo>
                    <a:pt x="346065" y="674231"/>
                  </a:lnTo>
                  <a:lnTo>
                    <a:pt x="346158" y="674088"/>
                  </a:lnTo>
                  <a:lnTo>
                    <a:pt x="346240" y="673907"/>
                  </a:lnTo>
                  <a:lnTo>
                    <a:pt x="346321" y="673713"/>
                  </a:lnTo>
                  <a:lnTo>
                    <a:pt x="346449" y="673571"/>
                  </a:lnTo>
                  <a:lnTo>
                    <a:pt x="346530" y="673390"/>
                  </a:lnTo>
                  <a:lnTo>
                    <a:pt x="346611" y="673196"/>
                  </a:lnTo>
                  <a:lnTo>
                    <a:pt x="346704" y="673054"/>
                  </a:lnTo>
                  <a:lnTo>
                    <a:pt x="346786" y="672873"/>
                  </a:lnTo>
                  <a:lnTo>
                    <a:pt x="346913" y="672679"/>
                  </a:lnTo>
                  <a:lnTo>
                    <a:pt x="346995" y="672536"/>
                  </a:lnTo>
                  <a:lnTo>
                    <a:pt x="347076" y="672355"/>
                  </a:lnTo>
                  <a:lnTo>
                    <a:pt x="347157" y="672161"/>
                  </a:lnTo>
                  <a:lnTo>
                    <a:pt x="347250" y="671967"/>
                  </a:lnTo>
                  <a:lnTo>
                    <a:pt x="347378" y="671838"/>
                  </a:lnTo>
                  <a:lnTo>
                    <a:pt x="347459" y="671644"/>
                  </a:lnTo>
                  <a:lnTo>
                    <a:pt x="347541" y="671450"/>
                  </a:lnTo>
                  <a:lnTo>
                    <a:pt x="347622" y="671320"/>
                  </a:lnTo>
                  <a:lnTo>
                    <a:pt x="347715" y="671126"/>
                  </a:lnTo>
                  <a:lnTo>
                    <a:pt x="347831" y="670932"/>
                  </a:lnTo>
                  <a:lnTo>
                    <a:pt x="347924" y="670751"/>
                  </a:lnTo>
                  <a:lnTo>
                    <a:pt x="348005" y="670609"/>
                  </a:lnTo>
                  <a:lnTo>
                    <a:pt x="348087" y="670415"/>
                  </a:lnTo>
                  <a:lnTo>
                    <a:pt x="348180" y="670234"/>
                  </a:lnTo>
                  <a:lnTo>
                    <a:pt x="348296" y="670040"/>
                  </a:lnTo>
                  <a:lnTo>
                    <a:pt x="348389" y="669898"/>
                  </a:lnTo>
                  <a:lnTo>
                    <a:pt x="348470" y="669717"/>
                  </a:lnTo>
                  <a:lnTo>
                    <a:pt x="348551" y="669523"/>
                  </a:lnTo>
                  <a:lnTo>
                    <a:pt x="348633" y="669380"/>
                  </a:lnTo>
                  <a:lnTo>
                    <a:pt x="348760" y="669199"/>
                  </a:lnTo>
                  <a:lnTo>
                    <a:pt x="348842" y="669005"/>
                  </a:lnTo>
                  <a:lnTo>
                    <a:pt x="348935" y="668824"/>
                  </a:lnTo>
                  <a:lnTo>
                    <a:pt x="349016" y="668682"/>
                  </a:lnTo>
                  <a:lnTo>
                    <a:pt x="349097" y="668488"/>
                  </a:lnTo>
                  <a:lnTo>
                    <a:pt x="349225" y="668307"/>
                  </a:lnTo>
                  <a:lnTo>
                    <a:pt x="349306" y="668113"/>
                  </a:lnTo>
                  <a:lnTo>
                    <a:pt x="349399" y="667932"/>
                  </a:lnTo>
                  <a:lnTo>
                    <a:pt x="349481" y="667790"/>
                  </a:lnTo>
                  <a:lnTo>
                    <a:pt x="349562" y="667596"/>
                  </a:lnTo>
                  <a:lnTo>
                    <a:pt x="349690" y="667402"/>
                  </a:lnTo>
                  <a:lnTo>
                    <a:pt x="349771" y="667221"/>
                  </a:lnTo>
                  <a:lnTo>
                    <a:pt x="349864" y="667078"/>
                  </a:lnTo>
                  <a:lnTo>
                    <a:pt x="349945" y="666884"/>
                  </a:lnTo>
                  <a:lnTo>
                    <a:pt x="350027" y="666703"/>
                  </a:lnTo>
                  <a:lnTo>
                    <a:pt x="350155" y="666509"/>
                  </a:lnTo>
                  <a:lnTo>
                    <a:pt x="350236" y="666367"/>
                  </a:lnTo>
                </a:path>
                <a:path w="926465" h="787400">
                  <a:moveTo>
                    <a:pt x="350236" y="666367"/>
                  </a:moveTo>
                  <a:lnTo>
                    <a:pt x="350317" y="666186"/>
                  </a:lnTo>
                  <a:lnTo>
                    <a:pt x="350410" y="665992"/>
                  </a:lnTo>
                  <a:lnTo>
                    <a:pt x="350491" y="665811"/>
                  </a:lnTo>
                  <a:lnTo>
                    <a:pt x="350619" y="665617"/>
                  </a:lnTo>
                  <a:lnTo>
                    <a:pt x="350700" y="665474"/>
                  </a:lnTo>
                  <a:lnTo>
                    <a:pt x="350782" y="665293"/>
                  </a:lnTo>
                  <a:lnTo>
                    <a:pt x="350863" y="665099"/>
                  </a:lnTo>
                  <a:lnTo>
                    <a:pt x="350956" y="664918"/>
                  </a:lnTo>
                  <a:lnTo>
                    <a:pt x="351084" y="664724"/>
                  </a:lnTo>
                  <a:lnTo>
                    <a:pt x="351165" y="664582"/>
                  </a:lnTo>
                  <a:lnTo>
                    <a:pt x="351246" y="664401"/>
                  </a:lnTo>
                  <a:lnTo>
                    <a:pt x="351328" y="664207"/>
                  </a:lnTo>
                  <a:lnTo>
                    <a:pt x="351421" y="664013"/>
                  </a:lnTo>
                  <a:lnTo>
                    <a:pt x="351537" y="663832"/>
                  </a:lnTo>
                  <a:lnTo>
                    <a:pt x="351630" y="663638"/>
                  </a:lnTo>
                  <a:lnTo>
                    <a:pt x="351711" y="663496"/>
                  </a:lnTo>
                  <a:lnTo>
                    <a:pt x="351792" y="663315"/>
                  </a:lnTo>
                  <a:lnTo>
                    <a:pt x="351885" y="663121"/>
                  </a:lnTo>
                  <a:lnTo>
                    <a:pt x="352002" y="662939"/>
                  </a:lnTo>
                  <a:lnTo>
                    <a:pt x="352095" y="662745"/>
                  </a:lnTo>
                  <a:lnTo>
                    <a:pt x="352176" y="662603"/>
                  </a:lnTo>
                  <a:lnTo>
                    <a:pt x="352257" y="662422"/>
                  </a:lnTo>
                  <a:lnTo>
                    <a:pt x="352338" y="662228"/>
                  </a:lnTo>
                  <a:lnTo>
                    <a:pt x="352466" y="662047"/>
                  </a:lnTo>
                  <a:lnTo>
                    <a:pt x="352548" y="661853"/>
                  </a:lnTo>
                  <a:lnTo>
                    <a:pt x="352641" y="661659"/>
                  </a:lnTo>
                  <a:lnTo>
                    <a:pt x="352722" y="661478"/>
                  </a:lnTo>
                  <a:lnTo>
                    <a:pt x="352803" y="661336"/>
                  </a:lnTo>
                  <a:lnTo>
                    <a:pt x="352931" y="661142"/>
                  </a:lnTo>
                  <a:lnTo>
                    <a:pt x="353012" y="660961"/>
                  </a:lnTo>
                  <a:lnTo>
                    <a:pt x="353105" y="660767"/>
                  </a:lnTo>
                  <a:lnTo>
                    <a:pt x="353187" y="660586"/>
                  </a:lnTo>
                  <a:lnTo>
                    <a:pt x="353268" y="660392"/>
                  </a:lnTo>
                  <a:lnTo>
                    <a:pt x="353396" y="660249"/>
                  </a:lnTo>
                  <a:lnTo>
                    <a:pt x="353477" y="660068"/>
                  </a:lnTo>
                  <a:lnTo>
                    <a:pt x="353558" y="659874"/>
                  </a:lnTo>
                  <a:lnTo>
                    <a:pt x="353651" y="659693"/>
                  </a:lnTo>
                  <a:lnTo>
                    <a:pt x="353732" y="659499"/>
                  </a:lnTo>
                  <a:lnTo>
                    <a:pt x="353860" y="659318"/>
                  </a:lnTo>
                  <a:lnTo>
                    <a:pt x="353942" y="659124"/>
                  </a:lnTo>
                  <a:lnTo>
                    <a:pt x="354023" y="658930"/>
                  </a:lnTo>
                  <a:lnTo>
                    <a:pt x="354116" y="658788"/>
                  </a:lnTo>
                  <a:lnTo>
                    <a:pt x="354197" y="658607"/>
                  </a:lnTo>
                  <a:lnTo>
                    <a:pt x="354325" y="658413"/>
                  </a:lnTo>
                  <a:lnTo>
                    <a:pt x="354406" y="658232"/>
                  </a:lnTo>
                  <a:lnTo>
                    <a:pt x="354488" y="658038"/>
                  </a:lnTo>
                  <a:lnTo>
                    <a:pt x="354569" y="657857"/>
                  </a:lnTo>
                  <a:lnTo>
                    <a:pt x="354662" y="657663"/>
                  </a:lnTo>
                  <a:lnTo>
                    <a:pt x="354790" y="657481"/>
                  </a:lnTo>
                  <a:lnTo>
                    <a:pt x="354871" y="657287"/>
                  </a:lnTo>
                  <a:lnTo>
                    <a:pt x="354952" y="657145"/>
                  </a:lnTo>
                  <a:lnTo>
                    <a:pt x="355034" y="656964"/>
                  </a:lnTo>
                  <a:lnTo>
                    <a:pt x="355127" y="656770"/>
                  </a:lnTo>
                  <a:lnTo>
                    <a:pt x="355243" y="656576"/>
                  </a:lnTo>
                  <a:lnTo>
                    <a:pt x="355336" y="656395"/>
                  </a:lnTo>
                  <a:lnTo>
                    <a:pt x="355417" y="656201"/>
                  </a:lnTo>
                  <a:lnTo>
                    <a:pt x="355498" y="656020"/>
                  </a:lnTo>
                  <a:lnTo>
                    <a:pt x="355591" y="655826"/>
                  </a:lnTo>
                  <a:lnTo>
                    <a:pt x="355707" y="655645"/>
                  </a:lnTo>
                  <a:lnTo>
                    <a:pt x="355800" y="655451"/>
                  </a:lnTo>
                  <a:lnTo>
                    <a:pt x="355882" y="655270"/>
                  </a:lnTo>
                  <a:lnTo>
                    <a:pt x="355963" y="655128"/>
                  </a:lnTo>
                  <a:lnTo>
                    <a:pt x="356044" y="654934"/>
                  </a:lnTo>
                  <a:lnTo>
                    <a:pt x="356172" y="654740"/>
                  </a:lnTo>
                  <a:lnTo>
                    <a:pt x="356253" y="654558"/>
                  </a:lnTo>
                  <a:lnTo>
                    <a:pt x="356346" y="654364"/>
                  </a:lnTo>
                  <a:lnTo>
                    <a:pt x="356428" y="654183"/>
                  </a:lnTo>
                  <a:lnTo>
                    <a:pt x="356509" y="653989"/>
                  </a:lnTo>
                  <a:lnTo>
                    <a:pt x="356637" y="653808"/>
                  </a:lnTo>
                  <a:lnTo>
                    <a:pt x="356718" y="653614"/>
                  </a:lnTo>
                  <a:lnTo>
                    <a:pt x="356811" y="653433"/>
                  </a:lnTo>
                  <a:lnTo>
                    <a:pt x="356892" y="653239"/>
                  </a:lnTo>
                  <a:lnTo>
                    <a:pt x="356974" y="653045"/>
                  </a:lnTo>
                  <a:lnTo>
                    <a:pt x="357101" y="652864"/>
                  </a:lnTo>
                  <a:lnTo>
                    <a:pt x="357183" y="652670"/>
                  </a:lnTo>
                  <a:lnTo>
                    <a:pt x="357264" y="652489"/>
                  </a:lnTo>
                  <a:lnTo>
                    <a:pt x="357357" y="652295"/>
                  </a:lnTo>
                  <a:lnTo>
                    <a:pt x="357438" y="652114"/>
                  </a:lnTo>
                  <a:lnTo>
                    <a:pt x="357566" y="651920"/>
                  </a:lnTo>
                  <a:lnTo>
                    <a:pt x="357647" y="651778"/>
                  </a:lnTo>
                  <a:lnTo>
                    <a:pt x="357729" y="651597"/>
                  </a:lnTo>
                  <a:lnTo>
                    <a:pt x="357822" y="651403"/>
                  </a:lnTo>
                  <a:lnTo>
                    <a:pt x="357903" y="651222"/>
                  </a:lnTo>
                  <a:lnTo>
                    <a:pt x="358031" y="651028"/>
                  </a:lnTo>
                  <a:lnTo>
                    <a:pt x="358112" y="650834"/>
                  </a:lnTo>
                  <a:lnTo>
                    <a:pt x="358193" y="650653"/>
                  </a:lnTo>
                  <a:lnTo>
                    <a:pt x="358275" y="650459"/>
                  </a:lnTo>
                  <a:lnTo>
                    <a:pt x="358368" y="650277"/>
                  </a:lnTo>
                  <a:lnTo>
                    <a:pt x="358495" y="650083"/>
                  </a:lnTo>
                  <a:lnTo>
                    <a:pt x="358577" y="649902"/>
                  </a:lnTo>
                  <a:lnTo>
                    <a:pt x="358658" y="649708"/>
                  </a:lnTo>
                  <a:lnTo>
                    <a:pt x="358739" y="649527"/>
                  </a:lnTo>
                  <a:lnTo>
                    <a:pt x="358832" y="649333"/>
                  </a:lnTo>
                  <a:lnTo>
                    <a:pt x="358948" y="649139"/>
                  </a:lnTo>
                  <a:lnTo>
                    <a:pt x="359041" y="648958"/>
                  </a:lnTo>
                  <a:lnTo>
                    <a:pt x="359123" y="648764"/>
                  </a:lnTo>
                  <a:lnTo>
                    <a:pt x="359204" y="648583"/>
                  </a:lnTo>
                  <a:lnTo>
                    <a:pt x="359285" y="648389"/>
                  </a:lnTo>
                  <a:lnTo>
                    <a:pt x="359413" y="648208"/>
                  </a:lnTo>
                  <a:lnTo>
                    <a:pt x="359506" y="648014"/>
                  </a:lnTo>
                  <a:lnTo>
                    <a:pt x="359587" y="647833"/>
                  </a:lnTo>
                  <a:lnTo>
                    <a:pt x="359669" y="647639"/>
                  </a:lnTo>
                  <a:lnTo>
                    <a:pt x="359750" y="647445"/>
                  </a:lnTo>
                  <a:lnTo>
                    <a:pt x="359878" y="647264"/>
                  </a:lnTo>
                  <a:lnTo>
                    <a:pt x="359959" y="647070"/>
                  </a:lnTo>
                  <a:lnTo>
                    <a:pt x="360052" y="646889"/>
                  </a:lnTo>
                  <a:lnTo>
                    <a:pt x="360133" y="646695"/>
                  </a:lnTo>
                  <a:lnTo>
                    <a:pt x="360215" y="646514"/>
                  </a:lnTo>
                  <a:lnTo>
                    <a:pt x="360342" y="646320"/>
                  </a:lnTo>
                  <a:lnTo>
                    <a:pt x="360424" y="646126"/>
                  </a:lnTo>
                  <a:lnTo>
                    <a:pt x="360517" y="645945"/>
                  </a:lnTo>
                  <a:lnTo>
                    <a:pt x="360598" y="645751"/>
                  </a:lnTo>
                  <a:lnTo>
                    <a:pt x="360679" y="645570"/>
                  </a:lnTo>
                  <a:lnTo>
                    <a:pt x="360807" y="645376"/>
                  </a:lnTo>
                  <a:lnTo>
                    <a:pt x="360888" y="645195"/>
                  </a:lnTo>
                  <a:lnTo>
                    <a:pt x="360970" y="644962"/>
                  </a:lnTo>
                  <a:lnTo>
                    <a:pt x="361063" y="644768"/>
                  </a:lnTo>
                  <a:lnTo>
                    <a:pt x="361144" y="644574"/>
                  </a:lnTo>
                  <a:lnTo>
                    <a:pt x="361272" y="644393"/>
                  </a:lnTo>
                  <a:lnTo>
                    <a:pt x="361353" y="644199"/>
                  </a:lnTo>
                  <a:lnTo>
                    <a:pt x="361434" y="644018"/>
                  </a:lnTo>
                  <a:lnTo>
                    <a:pt x="361527" y="643824"/>
                  </a:lnTo>
                  <a:lnTo>
                    <a:pt x="361609" y="643642"/>
                  </a:lnTo>
                  <a:lnTo>
                    <a:pt x="361737" y="643448"/>
                  </a:lnTo>
                  <a:lnTo>
                    <a:pt x="361818" y="643254"/>
                  </a:lnTo>
                  <a:lnTo>
                    <a:pt x="361899" y="643073"/>
                  </a:lnTo>
                  <a:lnTo>
                    <a:pt x="361980" y="642879"/>
                  </a:lnTo>
                  <a:lnTo>
                    <a:pt x="362073" y="642698"/>
                  </a:lnTo>
                  <a:lnTo>
                    <a:pt x="362201" y="642504"/>
                  </a:lnTo>
                  <a:lnTo>
                    <a:pt x="362282" y="642323"/>
                  </a:lnTo>
                  <a:lnTo>
                    <a:pt x="362364" y="642129"/>
                  </a:lnTo>
                  <a:lnTo>
                    <a:pt x="362445" y="641948"/>
                  </a:lnTo>
                  <a:lnTo>
                    <a:pt x="362538" y="641702"/>
                  </a:lnTo>
                  <a:lnTo>
                    <a:pt x="362654" y="641521"/>
                  </a:lnTo>
                  <a:lnTo>
                    <a:pt x="362747" y="641327"/>
                  </a:lnTo>
                  <a:lnTo>
                    <a:pt x="362828" y="641146"/>
                  </a:lnTo>
                  <a:lnTo>
                    <a:pt x="362910" y="640952"/>
                  </a:lnTo>
                  <a:lnTo>
                    <a:pt x="362991" y="640771"/>
                  </a:lnTo>
                  <a:lnTo>
                    <a:pt x="363119" y="640577"/>
                  </a:lnTo>
                  <a:lnTo>
                    <a:pt x="363212" y="640383"/>
                  </a:lnTo>
                  <a:lnTo>
                    <a:pt x="363293" y="640202"/>
                  </a:lnTo>
                  <a:lnTo>
                    <a:pt x="363374" y="640008"/>
                  </a:lnTo>
                  <a:lnTo>
                    <a:pt x="363456" y="639827"/>
                  </a:lnTo>
                  <a:lnTo>
                    <a:pt x="363584" y="639633"/>
                  </a:lnTo>
                  <a:lnTo>
                    <a:pt x="363665" y="639400"/>
                  </a:lnTo>
                  <a:lnTo>
                    <a:pt x="363758" y="639219"/>
                  </a:lnTo>
                  <a:lnTo>
                    <a:pt x="363839" y="639025"/>
                  </a:lnTo>
                  <a:lnTo>
                    <a:pt x="363920" y="638831"/>
                  </a:lnTo>
                  <a:lnTo>
                    <a:pt x="364048" y="638650"/>
                  </a:lnTo>
                  <a:lnTo>
                    <a:pt x="364130" y="638456"/>
                  </a:lnTo>
                  <a:lnTo>
                    <a:pt x="364223" y="638275"/>
                  </a:lnTo>
                  <a:lnTo>
                    <a:pt x="364304" y="638081"/>
                  </a:lnTo>
                  <a:lnTo>
                    <a:pt x="364385" y="637900"/>
                  </a:lnTo>
                  <a:lnTo>
                    <a:pt x="364513" y="637654"/>
                  </a:lnTo>
                  <a:lnTo>
                    <a:pt x="364594" y="637473"/>
                  </a:lnTo>
                  <a:lnTo>
                    <a:pt x="364676" y="637279"/>
                  </a:lnTo>
                  <a:lnTo>
                    <a:pt x="364768" y="637098"/>
                  </a:lnTo>
                  <a:lnTo>
                    <a:pt x="364850" y="636904"/>
                  </a:lnTo>
                  <a:lnTo>
                    <a:pt x="364978" y="636723"/>
                  </a:lnTo>
                  <a:lnTo>
                    <a:pt x="365059" y="636529"/>
                  </a:lnTo>
                  <a:lnTo>
                    <a:pt x="365140" y="636348"/>
                  </a:lnTo>
                  <a:lnTo>
                    <a:pt x="365233" y="636102"/>
                  </a:lnTo>
                  <a:lnTo>
                    <a:pt x="365314" y="635921"/>
                  </a:lnTo>
                  <a:lnTo>
                    <a:pt x="365442" y="635727"/>
                  </a:lnTo>
                  <a:lnTo>
                    <a:pt x="365524" y="635546"/>
                  </a:lnTo>
                  <a:lnTo>
                    <a:pt x="365605" y="635352"/>
                  </a:lnTo>
                  <a:lnTo>
                    <a:pt x="365686" y="635171"/>
                  </a:lnTo>
                  <a:lnTo>
                    <a:pt x="365779" y="634977"/>
                  </a:lnTo>
                  <a:lnTo>
                    <a:pt x="365907" y="634744"/>
                  </a:lnTo>
                  <a:lnTo>
                    <a:pt x="365988" y="634550"/>
                  </a:lnTo>
                  <a:lnTo>
                    <a:pt x="366070" y="634369"/>
                  </a:lnTo>
                  <a:lnTo>
                    <a:pt x="366151" y="634175"/>
                  </a:lnTo>
                  <a:lnTo>
                    <a:pt x="366244" y="633994"/>
                  </a:lnTo>
                  <a:lnTo>
                    <a:pt x="366360" y="633800"/>
                  </a:lnTo>
                  <a:lnTo>
                    <a:pt x="366453" y="633567"/>
                  </a:lnTo>
                  <a:lnTo>
                    <a:pt x="366534" y="633373"/>
                  </a:lnTo>
                  <a:lnTo>
                    <a:pt x="366616" y="633192"/>
                  </a:lnTo>
                  <a:lnTo>
                    <a:pt x="366697" y="632998"/>
                  </a:lnTo>
                  <a:lnTo>
                    <a:pt x="366825" y="632817"/>
                  </a:lnTo>
                  <a:lnTo>
                    <a:pt x="366918" y="632623"/>
                  </a:lnTo>
                  <a:lnTo>
                    <a:pt x="366999" y="632390"/>
                  </a:lnTo>
                  <a:lnTo>
                    <a:pt x="367080" y="632196"/>
                  </a:lnTo>
                  <a:lnTo>
                    <a:pt x="367162" y="632015"/>
                  </a:lnTo>
                  <a:lnTo>
                    <a:pt x="367289" y="631821"/>
                  </a:lnTo>
                  <a:lnTo>
                    <a:pt x="367382" y="631640"/>
                  </a:lnTo>
                  <a:lnTo>
                    <a:pt x="367464" y="631446"/>
                  </a:lnTo>
                  <a:lnTo>
                    <a:pt x="367545" y="631213"/>
                  </a:lnTo>
                  <a:lnTo>
                    <a:pt x="367626" y="631019"/>
                  </a:lnTo>
                  <a:lnTo>
                    <a:pt x="367754" y="630838"/>
                  </a:lnTo>
                  <a:lnTo>
                    <a:pt x="367835" y="630644"/>
                  </a:lnTo>
                  <a:lnTo>
                    <a:pt x="367928" y="630463"/>
                  </a:lnTo>
                  <a:lnTo>
                    <a:pt x="368010" y="630217"/>
                  </a:lnTo>
                  <a:lnTo>
                    <a:pt x="368091" y="630036"/>
                  </a:lnTo>
                  <a:lnTo>
                    <a:pt x="368219" y="629842"/>
                  </a:lnTo>
                  <a:lnTo>
                    <a:pt x="368300" y="629661"/>
                  </a:lnTo>
                  <a:lnTo>
                    <a:pt x="368381" y="629467"/>
                  </a:lnTo>
                  <a:lnTo>
                    <a:pt x="368474" y="629234"/>
                  </a:lnTo>
                  <a:lnTo>
                    <a:pt x="368556" y="629040"/>
                  </a:lnTo>
                  <a:lnTo>
                    <a:pt x="368683" y="628859"/>
                  </a:lnTo>
                </a:path>
                <a:path w="926465" h="787400">
                  <a:moveTo>
                    <a:pt x="368683" y="628859"/>
                  </a:moveTo>
                  <a:lnTo>
                    <a:pt x="368765" y="628665"/>
                  </a:lnTo>
                  <a:lnTo>
                    <a:pt x="368846" y="628484"/>
                  </a:lnTo>
                  <a:lnTo>
                    <a:pt x="368939" y="628251"/>
                  </a:lnTo>
                  <a:lnTo>
                    <a:pt x="369020" y="628057"/>
                  </a:lnTo>
                  <a:lnTo>
                    <a:pt x="369148" y="627863"/>
                  </a:lnTo>
                  <a:lnTo>
                    <a:pt x="369229" y="627682"/>
                  </a:lnTo>
                  <a:lnTo>
                    <a:pt x="369311" y="627488"/>
                  </a:lnTo>
                  <a:lnTo>
                    <a:pt x="369392" y="627256"/>
                  </a:lnTo>
                  <a:lnTo>
                    <a:pt x="369485" y="627074"/>
                  </a:lnTo>
                  <a:lnTo>
                    <a:pt x="369613" y="626880"/>
                  </a:lnTo>
                  <a:lnTo>
                    <a:pt x="369694" y="626686"/>
                  </a:lnTo>
                  <a:lnTo>
                    <a:pt x="369775" y="626454"/>
                  </a:lnTo>
                  <a:lnTo>
                    <a:pt x="369857" y="626273"/>
                  </a:lnTo>
                  <a:lnTo>
                    <a:pt x="369950" y="626079"/>
                  </a:lnTo>
                  <a:lnTo>
                    <a:pt x="370066" y="625898"/>
                  </a:lnTo>
                  <a:lnTo>
                    <a:pt x="370159" y="625652"/>
                  </a:lnTo>
                  <a:lnTo>
                    <a:pt x="370240" y="625471"/>
                  </a:lnTo>
                  <a:lnTo>
                    <a:pt x="370321" y="625277"/>
                  </a:lnTo>
                  <a:lnTo>
                    <a:pt x="370403" y="625096"/>
                  </a:lnTo>
                  <a:lnTo>
                    <a:pt x="370530" y="624863"/>
                  </a:lnTo>
                  <a:lnTo>
                    <a:pt x="370623" y="624669"/>
                  </a:lnTo>
                  <a:lnTo>
                    <a:pt x="370705" y="624475"/>
                  </a:lnTo>
                  <a:lnTo>
                    <a:pt x="370786" y="624294"/>
                  </a:lnTo>
                  <a:lnTo>
                    <a:pt x="370867" y="624061"/>
                  </a:lnTo>
                  <a:lnTo>
                    <a:pt x="370995" y="623867"/>
                  </a:lnTo>
                  <a:lnTo>
                    <a:pt x="371088" y="623686"/>
                  </a:lnTo>
                  <a:lnTo>
                    <a:pt x="371169" y="623492"/>
                  </a:lnTo>
                  <a:lnTo>
                    <a:pt x="371251" y="623259"/>
                  </a:lnTo>
                  <a:lnTo>
                    <a:pt x="371332" y="623065"/>
                  </a:lnTo>
                  <a:lnTo>
                    <a:pt x="371460" y="622884"/>
                  </a:lnTo>
                  <a:lnTo>
                    <a:pt x="371541" y="622690"/>
                  </a:lnTo>
                  <a:lnTo>
                    <a:pt x="371634" y="622457"/>
                  </a:lnTo>
                  <a:lnTo>
                    <a:pt x="371715" y="622263"/>
                  </a:lnTo>
                  <a:lnTo>
                    <a:pt x="371797" y="622082"/>
                  </a:lnTo>
                  <a:lnTo>
                    <a:pt x="371924" y="621849"/>
                  </a:lnTo>
                  <a:lnTo>
                    <a:pt x="372006" y="621655"/>
                  </a:lnTo>
                  <a:lnTo>
                    <a:pt x="372087" y="621461"/>
                  </a:lnTo>
                  <a:lnTo>
                    <a:pt x="372180" y="621280"/>
                  </a:lnTo>
                  <a:lnTo>
                    <a:pt x="372261" y="621047"/>
                  </a:lnTo>
                  <a:lnTo>
                    <a:pt x="372389" y="620853"/>
                  </a:lnTo>
                  <a:lnTo>
                    <a:pt x="372470" y="620672"/>
                  </a:lnTo>
                  <a:lnTo>
                    <a:pt x="372552" y="620427"/>
                  </a:lnTo>
                  <a:lnTo>
                    <a:pt x="372645" y="620246"/>
                  </a:lnTo>
                  <a:lnTo>
                    <a:pt x="372726" y="620052"/>
                  </a:lnTo>
                  <a:lnTo>
                    <a:pt x="372854" y="619870"/>
                  </a:lnTo>
                  <a:lnTo>
                    <a:pt x="372935" y="619638"/>
                  </a:lnTo>
                  <a:lnTo>
                    <a:pt x="373016" y="619444"/>
                  </a:lnTo>
                  <a:lnTo>
                    <a:pt x="373109" y="619250"/>
                  </a:lnTo>
                  <a:lnTo>
                    <a:pt x="373191" y="619017"/>
                  </a:lnTo>
                  <a:lnTo>
                    <a:pt x="373318" y="618836"/>
                  </a:lnTo>
                  <a:lnTo>
                    <a:pt x="373400" y="618642"/>
                  </a:lnTo>
                  <a:lnTo>
                    <a:pt x="373481" y="618409"/>
                  </a:lnTo>
                  <a:lnTo>
                    <a:pt x="373562" y="618215"/>
                  </a:lnTo>
                  <a:lnTo>
                    <a:pt x="373655" y="618034"/>
                  </a:lnTo>
                  <a:lnTo>
                    <a:pt x="373772" y="617840"/>
                  </a:lnTo>
                  <a:lnTo>
                    <a:pt x="373864" y="617607"/>
                  </a:lnTo>
                  <a:lnTo>
                    <a:pt x="373946" y="617413"/>
                  </a:lnTo>
                  <a:lnTo>
                    <a:pt x="374027" y="617232"/>
                  </a:lnTo>
                  <a:lnTo>
                    <a:pt x="374108" y="616999"/>
                  </a:lnTo>
                  <a:lnTo>
                    <a:pt x="374236" y="616805"/>
                  </a:lnTo>
                  <a:lnTo>
                    <a:pt x="374329" y="616624"/>
                  </a:lnTo>
                  <a:lnTo>
                    <a:pt x="374410" y="616378"/>
                  </a:lnTo>
                  <a:lnTo>
                    <a:pt x="374492" y="616197"/>
                  </a:lnTo>
                  <a:lnTo>
                    <a:pt x="374573" y="616003"/>
                  </a:lnTo>
                  <a:lnTo>
                    <a:pt x="374701" y="615770"/>
                  </a:lnTo>
                  <a:lnTo>
                    <a:pt x="374794" y="615589"/>
                  </a:lnTo>
                  <a:lnTo>
                    <a:pt x="374875" y="615395"/>
                  </a:lnTo>
                  <a:lnTo>
                    <a:pt x="374956" y="615163"/>
                  </a:lnTo>
                  <a:lnTo>
                    <a:pt x="375038" y="614969"/>
                  </a:lnTo>
                  <a:lnTo>
                    <a:pt x="375166" y="614788"/>
                  </a:lnTo>
                  <a:lnTo>
                    <a:pt x="375247" y="614542"/>
                  </a:lnTo>
                  <a:lnTo>
                    <a:pt x="375340" y="614361"/>
                  </a:lnTo>
                  <a:lnTo>
                    <a:pt x="375421" y="614167"/>
                  </a:lnTo>
                  <a:lnTo>
                    <a:pt x="375502" y="613934"/>
                  </a:lnTo>
                  <a:lnTo>
                    <a:pt x="375630" y="613753"/>
                  </a:lnTo>
                  <a:lnTo>
                    <a:pt x="375712" y="613559"/>
                  </a:lnTo>
                  <a:lnTo>
                    <a:pt x="375793" y="613326"/>
                  </a:lnTo>
                  <a:lnTo>
                    <a:pt x="375886" y="613132"/>
                  </a:lnTo>
                  <a:lnTo>
                    <a:pt x="375967" y="612899"/>
                  </a:lnTo>
                  <a:lnTo>
                    <a:pt x="376095" y="612718"/>
                  </a:lnTo>
                  <a:lnTo>
                    <a:pt x="376176" y="612524"/>
                  </a:lnTo>
                  <a:lnTo>
                    <a:pt x="376258" y="612291"/>
                  </a:lnTo>
                  <a:lnTo>
                    <a:pt x="376350" y="612097"/>
                  </a:lnTo>
                  <a:lnTo>
                    <a:pt x="376432" y="611916"/>
                  </a:lnTo>
                  <a:lnTo>
                    <a:pt x="376560" y="611670"/>
                  </a:lnTo>
                  <a:lnTo>
                    <a:pt x="376641" y="611489"/>
                  </a:lnTo>
                  <a:lnTo>
                    <a:pt x="376722" y="611257"/>
                  </a:lnTo>
                  <a:lnTo>
                    <a:pt x="376815" y="611063"/>
                  </a:lnTo>
                  <a:lnTo>
                    <a:pt x="376896" y="610882"/>
                  </a:lnTo>
                  <a:lnTo>
                    <a:pt x="377024" y="610636"/>
                  </a:lnTo>
                  <a:lnTo>
                    <a:pt x="377106" y="610455"/>
                  </a:lnTo>
                  <a:lnTo>
                    <a:pt x="377187" y="610261"/>
                  </a:lnTo>
                  <a:lnTo>
                    <a:pt x="377268" y="610028"/>
                  </a:lnTo>
                  <a:lnTo>
                    <a:pt x="377361" y="609847"/>
                  </a:lnTo>
                  <a:lnTo>
                    <a:pt x="377477" y="609601"/>
                  </a:lnTo>
                  <a:lnTo>
                    <a:pt x="377570" y="609420"/>
                  </a:lnTo>
                  <a:lnTo>
                    <a:pt x="377652" y="609226"/>
                  </a:lnTo>
                  <a:lnTo>
                    <a:pt x="377733" y="608993"/>
                  </a:lnTo>
                  <a:lnTo>
                    <a:pt x="377814" y="608799"/>
                  </a:lnTo>
                  <a:lnTo>
                    <a:pt x="377942" y="608566"/>
                  </a:lnTo>
                  <a:lnTo>
                    <a:pt x="378035" y="608385"/>
                  </a:lnTo>
                  <a:lnTo>
                    <a:pt x="378116" y="608191"/>
                  </a:lnTo>
                  <a:lnTo>
                    <a:pt x="378198" y="607959"/>
                  </a:lnTo>
                  <a:lnTo>
                    <a:pt x="378279" y="607765"/>
                  </a:lnTo>
                  <a:lnTo>
                    <a:pt x="378407" y="607532"/>
                  </a:lnTo>
                  <a:lnTo>
                    <a:pt x="378488" y="607351"/>
                  </a:lnTo>
                  <a:lnTo>
                    <a:pt x="378581" y="607157"/>
                  </a:lnTo>
                  <a:lnTo>
                    <a:pt x="378662" y="606924"/>
                  </a:lnTo>
                  <a:lnTo>
                    <a:pt x="378744" y="606730"/>
                  </a:lnTo>
                  <a:lnTo>
                    <a:pt x="378871" y="606497"/>
                  </a:lnTo>
                  <a:lnTo>
                    <a:pt x="378953" y="606316"/>
                  </a:lnTo>
                  <a:lnTo>
                    <a:pt x="379046" y="606122"/>
                  </a:lnTo>
                  <a:lnTo>
                    <a:pt x="379127" y="605889"/>
                  </a:lnTo>
                  <a:lnTo>
                    <a:pt x="379255" y="605695"/>
                  </a:lnTo>
                  <a:lnTo>
                    <a:pt x="379336" y="605462"/>
                  </a:lnTo>
                  <a:lnTo>
                    <a:pt x="379417" y="605281"/>
                  </a:lnTo>
                  <a:lnTo>
                    <a:pt x="379499" y="605036"/>
                  </a:lnTo>
                  <a:lnTo>
                    <a:pt x="379592" y="604854"/>
                  </a:lnTo>
                  <a:lnTo>
                    <a:pt x="379719" y="604660"/>
                  </a:lnTo>
                  <a:lnTo>
                    <a:pt x="379801" y="604428"/>
                  </a:lnTo>
                  <a:lnTo>
                    <a:pt x="379882" y="604234"/>
                  </a:lnTo>
                  <a:lnTo>
                    <a:pt x="379963" y="604001"/>
                  </a:lnTo>
                  <a:lnTo>
                    <a:pt x="380056" y="603820"/>
                  </a:lnTo>
                  <a:lnTo>
                    <a:pt x="380172" y="603587"/>
                  </a:lnTo>
                  <a:lnTo>
                    <a:pt x="380265" y="603393"/>
                  </a:lnTo>
                  <a:lnTo>
                    <a:pt x="380347" y="603160"/>
                  </a:lnTo>
                  <a:lnTo>
                    <a:pt x="380428" y="602966"/>
                  </a:lnTo>
                  <a:lnTo>
                    <a:pt x="380521" y="602785"/>
                  </a:lnTo>
                  <a:lnTo>
                    <a:pt x="380637" y="602539"/>
                  </a:lnTo>
                  <a:lnTo>
                    <a:pt x="380730" y="602358"/>
                  </a:lnTo>
                  <a:lnTo>
                    <a:pt x="380811" y="602125"/>
                  </a:lnTo>
                  <a:lnTo>
                    <a:pt x="380893" y="601931"/>
                  </a:lnTo>
                  <a:lnTo>
                    <a:pt x="380974" y="601699"/>
                  </a:lnTo>
                  <a:lnTo>
                    <a:pt x="381102" y="601505"/>
                  </a:lnTo>
                  <a:lnTo>
                    <a:pt x="381183" y="601272"/>
                  </a:lnTo>
                  <a:lnTo>
                    <a:pt x="381276" y="601091"/>
                  </a:lnTo>
                  <a:lnTo>
                    <a:pt x="381357" y="600845"/>
                  </a:lnTo>
                  <a:lnTo>
                    <a:pt x="381439" y="600664"/>
                  </a:lnTo>
                  <a:lnTo>
                    <a:pt x="381566" y="600470"/>
                  </a:lnTo>
                  <a:lnTo>
                    <a:pt x="381648" y="600237"/>
                  </a:lnTo>
                  <a:lnTo>
                    <a:pt x="381741" y="600056"/>
                  </a:lnTo>
                  <a:lnTo>
                    <a:pt x="381822" y="599810"/>
                  </a:lnTo>
                  <a:lnTo>
                    <a:pt x="381903" y="599629"/>
                  </a:lnTo>
                  <a:lnTo>
                    <a:pt x="382031" y="599396"/>
                  </a:lnTo>
                  <a:lnTo>
                    <a:pt x="382112" y="599202"/>
                  </a:lnTo>
                  <a:lnTo>
                    <a:pt x="382194" y="598970"/>
                  </a:lnTo>
                  <a:lnTo>
                    <a:pt x="382287" y="598776"/>
                  </a:lnTo>
                  <a:lnTo>
                    <a:pt x="382368" y="598543"/>
                  </a:lnTo>
                  <a:lnTo>
                    <a:pt x="382496" y="598362"/>
                  </a:lnTo>
                  <a:lnTo>
                    <a:pt x="382577" y="598116"/>
                  </a:lnTo>
                  <a:lnTo>
                    <a:pt x="382658" y="597935"/>
                  </a:lnTo>
                  <a:lnTo>
                    <a:pt x="382751" y="597702"/>
                  </a:lnTo>
                  <a:lnTo>
                    <a:pt x="382833" y="597508"/>
                  </a:lnTo>
                  <a:lnTo>
                    <a:pt x="382960" y="597275"/>
                  </a:lnTo>
                  <a:lnTo>
                    <a:pt x="383042" y="597081"/>
                  </a:lnTo>
                  <a:lnTo>
                    <a:pt x="383123" y="596849"/>
                  </a:lnTo>
                  <a:lnTo>
                    <a:pt x="383204" y="596667"/>
                  </a:lnTo>
                  <a:lnTo>
                    <a:pt x="383297" y="596422"/>
                  </a:lnTo>
                  <a:lnTo>
                    <a:pt x="383425" y="596241"/>
                  </a:lnTo>
                  <a:lnTo>
                    <a:pt x="383506" y="596008"/>
                  </a:lnTo>
                  <a:lnTo>
                    <a:pt x="383588" y="595814"/>
                  </a:lnTo>
                  <a:lnTo>
                    <a:pt x="383669" y="595581"/>
                  </a:lnTo>
                  <a:lnTo>
                    <a:pt x="383762" y="595387"/>
                  </a:lnTo>
                  <a:lnTo>
                    <a:pt x="383878" y="595154"/>
                  </a:lnTo>
                  <a:lnTo>
                    <a:pt x="383971" y="594973"/>
                  </a:lnTo>
                  <a:lnTo>
                    <a:pt x="384052" y="594727"/>
                  </a:lnTo>
                  <a:lnTo>
                    <a:pt x="384134" y="594546"/>
                  </a:lnTo>
                  <a:lnTo>
                    <a:pt x="384215" y="594314"/>
                  </a:lnTo>
                  <a:lnTo>
                    <a:pt x="384343" y="594120"/>
                  </a:lnTo>
                  <a:lnTo>
                    <a:pt x="384436" y="593887"/>
                  </a:lnTo>
                  <a:lnTo>
                    <a:pt x="384517" y="593693"/>
                  </a:lnTo>
                  <a:lnTo>
                    <a:pt x="384598" y="593460"/>
                  </a:lnTo>
                  <a:lnTo>
                    <a:pt x="384680" y="593279"/>
                  </a:lnTo>
                  <a:lnTo>
                    <a:pt x="384808" y="593033"/>
                  </a:lnTo>
                  <a:lnTo>
                    <a:pt x="384889" y="592852"/>
                  </a:lnTo>
                  <a:lnTo>
                    <a:pt x="384982" y="592619"/>
                  </a:lnTo>
                  <a:lnTo>
                    <a:pt x="385063" y="592425"/>
                  </a:lnTo>
                  <a:lnTo>
                    <a:pt x="385144" y="592192"/>
                  </a:lnTo>
                  <a:lnTo>
                    <a:pt x="385272" y="591960"/>
                  </a:lnTo>
                  <a:lnTo>
                    <a:pt x="385354" y="591766"/>
                  </a:lnTo>
                  <a:lnTo>
                    <a:pt x="385446" y="591533"/>
                  </a:lnTo>
                  <a:lnTo>
                    <a:pt x="385528" y="591339"/>
                  </a:lnTo>
                  <a:lnTo>
                    <a:pt x="385609" y="591106"/>
                  </a:lnTo>
                  <a:lnTo>
                    <a:pt x="385737" y="590925"/>
                  </a:lnTo>
                  <a:lnTo>
                    <a:pt x="385818" y="590679"/>
                  </a:lnTo>
                  <a:lnTo>
                    <a:pt x="385900" y="590498"/>
                  </a:lnTo>
                  <a:lnTo>
                    <a:pt x="385992" y="590265"/>
                  </a:lnTo>
                  <a:lnTo>
                    <a:pt x="386074" y="590071"/>
                  </a:lnTo>
                  <a:lnTo>
                    <a:pt x="386202" y="589838"/>
                  </a:lnTo>
                  <a:lnTo>
                    <a:pt x="386283" y="589606"/>
                  </a:lnTo>
                  <a:lnTo>
                    <a:pt x="386364" y="589412"/>
                  </a:lnTo>
                  <a:lnTo>
                    <a:pt x="386457" y="589179"/>
                  </a:lnTo>
                  <a:lnTo>
                    <a:pt x="386538" y="588985"/>
                  </a:lnTo>
                  <a:lnTo>
                    <a:pt x="386666" y="588752"/>
                  </a:lnTo>
                  <a:lnTo>
                    <a:pt x="386748" y="588571"/>
                  </a:lnTo>
                  <a:lnTo>
                    <a:pt x="386829" y="588325"/>
                  </a:lnTo>
                  <a:lnTo>
                    <a:pt x="386910" y="588144"/>
                  </a:lnTo>
                  <a:lnTo>
                    <a:pt x="387003" y="587911"/>
                  </a:lnTo>
                  <a:lnTo>
                    <a:pt x="387131" y="587666"/>
                  </a:lnTo>
                </a:path>
                <a:path w="926465" h="787400">
                  <a:moveTo>
                    <a:pt x="387131" y="587666"/>
                  </a:moveTo>
                  <a:lnTo>
                    <a:pt x="387212" y="587485"/>
                  </a:lnTo>
                  <a:lnTo>
                    <a:pt x="387294" y="587252"/>
                  </a:lnTo>
                  <a:lnTo>
                    <a:pt x="387375" y="587058"/>
                  </a:lnTo>
                  <a:lnTo>
                    <a:pt x="387468" y="586825"/>
                  </a:lnTo>
                  <a:lnTo>
                    <a:pt x="387584" y="586631"/>
                  </a:lnTo>
                  <a:lnTo>
                    <a:pt x="387677" y="586398"/>
                  </a:lnTo>
                  <a:lnTo>
                    <a:pt x="387758" y="586165"/>
                  </a:lnTo>
                  <a:lnTo>
                    <a:pt x="387840" y="585971"/>
                  </a:lnTo>
                  <a:lnTo>
                    <a:pt x="387921" y="585739"/>
                  </a:lnTo>
                  <a:lnTo>
                    <a:pt x="388049" y="585557"/>
                  </a:lnTo>
                  <a:lnTo>
                    <a:pt x="388142" y="585312"/>
                  </a:lnTo>
                  <a:lnTo>
                    <a:pt x="388223" y="585079"/>
                  </a:lnTo>
                  <a:lnTo>
                    <a:pt x="388304" y="584898"/>
                  </a:lnTo>
                  <a:lnTo>
                    <a:pt x="388386" y="584665"/>
                  </a:lnTo>
                  <a:lnTo>
                    <a:pt x="388513" y="584471"/>
                  </a:lnTo>
                  <a:lnTo>
                    <a:pt x="388595" y="584238"/>
                  </a:lnTo>
                  <a:lnTo>
                    <a:pt x="388688" y="584044"/>
                  </a:lnTo>
                  <a:lnTo>
                    <a:pt x="388769" y="583811"/>
                  </a:lnTo>
                  <a:lnTo>
                    <a:pt x="388850" y="583579"/>
                  </a:lnTo>
                  <a:lnTo>
                    <a:pt x="388978" y="583385"/>
                  </a:lnTo>
                  <a:lnTo>
                    <a:pt x="389059" y="583152"/>
                  </a:lnTo>
                  <a:lnTo>
                    <a:pt x="389152" y="582958"/>
                  </a:lnTo>
                  <a:lnTo>
                    <a:pt x="389234" y="582725"/>
                  </a:lnTo>
                  <a:lnTo>
                    <a:pt x="389315" y="582492"/>
                  </a:lnTo>
                  <a:lnTo>
                    <a:pt x="389443" y="582311"/>
                  </a:lnTo>
                  <a:lnTo>
                    <a:pt x="389524" y="582065"/>
                  </a:lnTo>
                  <a:lnTo>
                    <a:pt x="389605" y="581833"/>
                  </a:lnTo>
                  <a:lnTo>
                    <a:pt x="389698" y="581652"/>
                  </a:lnTo>
                  <a:lnTo>
                    <a:pt x="389780" y="581406"/>
                  </a:lnTo>
                  <a:lnTo>
                    <a:pt x="389907" y="581225"/>
                  </a:lnTo>
                  <a:lnTo>
                    <a:pt x="389989" y="580992"/>
                  </a:lnTo>
                  <a:lnTo>
                    <a:pt x="390070" y="580746"/>
                  </a:lnTo>
                  <a:lnTo>
                    <a:pt x="390163" y="580565"/>
                  </a:lnTo>
                  <a:lnTo>
                    <a:pt x="390244" y="580332"/>
                  </a:lnTo>
                  <a:lnTo>
                    <a:pt x="390372" y="580138"/>
                  </a:lnTo>
                  <a:lnTo>
                    <a:pt x="390453" y="579905"/>
                  </a:lnTo>
                  <a:lnTo>
                    <a:pt x="390535" y="579673"/>
                  </a:lnTo>
                  <a:lnTo>
                    <a:pt x="390616" y="579479"/>
                  </a:lnTo>
                  <a:lnTo>
                    <a:pt x="390709" y="579246"/>
                  </a:lnTo>
                  <a:lnTo>
                    <a:pt x="390837" y="579013"/>
                  </a:lnTo>
                  <a:lnTo>
                    <a:pt x="390918" y="578819"/>
                  </a:lnTo>
                  <a:lnTo>
                    <a:pt x="390999" y="578586"/>
                  </a:lnTo>
                  <a:lnTo>
                    <a:pt x="391081" y="578353"/>
                  </a:lnTo>
                  <a:lnTo>
                    <a:pt x="391174" y="578159"/>
                  </a:lnTo>
                  <a:lnTo>
                    <a:pt x="391290" y="577927"/>
                  </a:lnTo>
                  <a:lnTo>
                    <a:pt x="391383" y="577746"/>
                  </a:lnTo>
                  <a:lnTo>
                    <a:pt x="391464" y="577500"/>
                  </a:lnTo>
                  <a:lnTo>
                    <a:pt x="391545" y="577267"/>
                  </a:lnTo>
                  <a:lnTo>
                    <a:pt x="391627" y="577086"/>
                  </a:lnTo>
                  <a:lnTo>
                    <a:pt x="391754" y="576840"/>
                  </a:lnTo>
                  <a:lnTo>
                    <a:pt x="391847" y="576607"/>
                  </a:lnTo>
                  <a:lnTo>
                    <a:pt x="391929" y="576426"/>
                  </a:lnTo>
                  <a:lnTo>
                    <a:pt x="392010" y="576181"/>
                  </a:lnTo>
                  <a:lnTo>
                    <a:pt x="392091" y="575948"/>
                  </a:lnTo>
                  <a:lnTo>
                    <a:pt x="392219" y="575767"/>
                  </a:lnTo>
                  <a:lnTo>
                    <a:pt x="392300" y="575521"/>
                  </a:lnTo>
                  <a:lnTo>
                    <a:pt x="392393" y="575288"/>
                  </a:lnTo>
                  <a:lnTo>
                    <a:pt x="392475" y="575107"/>
                  </a:lnTo>
                  <a:lnTo>
                    <a:pt x="392556" y="574874"/>
                  </a:lnTo>
                  <a:lnTo>
                    <a:pt x="392684" y="574629"/>
                  </a:lnTo>
                  <a:lnTo>
                    <a:pt x="392765" y="574447"/>
                  </a:lnTo>
                  <a:lnTo>
                    <a:pt x="392858" y="574215"/>
                  </a:lnTo>
                  <a:lnTo>
                    <a:pt x="392939" y="573969"/>
                  </a:lnTo>
                  <a:lnTo>
                    <a:pt x="393021" y="573788"/>
                  </a:lnTo>
                  <a:lnTo>
                    <a:pt x="393148" y="573555"/>
                  </a:lnTo>
                  <a:lnTo>
                    <a:pt x="393230" y="573309"/>
                  </a:lnTo>
                  <a:lnTo>
                    <a:pt x="393311" y="573128"/>
                  </a:lnTo>
                  <a:lnTo>
                    <a:pt x="393404" y="572895"/>
                  </a:lnTo>
                  <a:lnTo>
                    <a:pt x="393485" y="572650"/>
                  </a:lnTo>
                  <a:lnTo>
                    <a:pt x="393613" y="572469"/>
                  </a:lnTo>
                  <a:lnTo>
                    <a:pt x="393694" y="572236"/>
                  </a:lnTo>
                  <a:lnTo>
                    <a:pt x="393776" y="572003"/>
                  </a:lnTo>
                  <a:lnTo>
                    <a:pt x="393869" y="571809"/>
                  </a:lnTo>
                  <a:lnTo>
                    <a:pt x="393950" y="571576"/>
                  </a:lnTo>
                  <a:lnTo>
                    <a:pt x="394078" y="571343"/>
                  </a:lnTo>
                  <a:lnTo>
                    <a:pt x="394159" y="571149"/>
                  </a:lnTo>
                  <a:lnTo>
                    <a:pt x="394240" y="570917"/>
                  </a:lnTo>
                  <a:lnTo>
                    <a:pt x="394322" y="570684"/>
                  </a:lnTo>
                  <a:lnTo>
                    <a:pt x="394415" y="570490"/>
                  </a:lnTo>
                  <a:lnTo>
                    <a:pt x="394542" y="570257"/>
                  </a:lnTo>
                  <a:lnTo>
                    <a:pt x="394624" y="570024"/>
                  </a:lnTo>
                  <a:lnTo>
                    <a:pt x="394705" y="569778"/>
                  </a:lnTo>
                  <a:lnTo>
                    <a:pt x="394786" y="569597"/>
                  </a:lnTo>
                  <a:lnTo>
                    <a:pt x="394879" y="569365"/>
                  </a:lnTo>
                  <a:lnTo>
                    <a:pt x="394996" y="569132"/>
                  </a:lnTo>
                  <a:lnTo>
                    <a:pt x="395088" y="568938"/>
                  </a:lnTo>
                  <a:lnTo>
                    <a:pt x="395170" y="568705"/>
                  </a:lnTo>
                  <a:lnTo>
                    <a:pt x="395251" y="568472"/>
                  </a:lnTo>
                  <a:lnTo>
                    <a:pt x="395332" y="568278"/>
                  </a:lnTo>
                  <a:lnTo>
                    <a:pt x="395460" y="568045"/>
                  </a:lnTo>
                  <a:lnTo>
                    <a:pt x="395553" y="567812"/>
                  </a:lnTo>
                  <a:lnTo>
                    <a:pt x="395634" y="567567"/>
                  </a:lnTo>
                  <a:lnTo>
                    <a:pt x="395716" y="567386"/>
                  </a:lnTo>
                  <a:lnTo>
                    <a:pt x="395797" y="567153"/>
                  </a:lnTo>
                  <a:lnTo>
                    <a:pt x="395925" y="566907"/>
                  </a:lnTo>
                  <a:lnTo>
                    <a:pt x="396018" y="566726"/>
                  </a:lnTo>
                  <a:lnTo>
                    <a:pt x="396099" y="566493"/>
                  </a:lnTo>
                  <a:lnTo>
                    <a:pt x="396180" y="566260"/>
                  </a:lnTo>
                  <a:lnTo>
                    <a:pt x="396262" y="566015"/>
                  </a:lnTo>
                  <a:lnTo>
                    <a:pt x="396390" y="565834"/>
                  </a:lnTo>
                  <a:lnTo>
                    <a:pt x="396471" y="565601"/>
                  </a:lnTo>
                  <a:lnTo>
                    <a:pt x="396564" y="565355"/>
                  </a:lnTo>
                  <a:lnTo>
                    <a:pt x="396645" y="565174"/>
                  </a:lnTo>
                  <a:lnTo>
                    <a:pt x="396726" y="564941"/>
                  </a:lnTo>
                  <a:lnTo>
                    <a:pt x="396854" y="564695"/>
                  </a:lnTo>
                  <a:lnTo>
                    <a:pt x="396936" y="564463"/>
                  </a:lnTo>
                  <a:lnTo>
                    <a:pt x="397017" y="564282"/>
                  </a:lnTo>
                  <a:lnTo>
                    <a:pt x="397110" y="564036"/>
                  </a:lnTo>
                  <a:lnTo>
                    <a:pt x="397191" y="563803"/>
                  </a:lnTo>
                  <a:lnTo>
                    <a:pt x="397319" y="563570"/>
                  </a:lnTo>
                  <a:lnTo>
                    <a:pt x="397400" y="563389"/>
                  </a:lnTo>
                  <a:lnTo>
                    <a:pt x="397482" y="563143"/>
                  </a:lnTo>
                  <a:lnTo>
                    <a:pt x="397574" y="562911"/>
                  </a:lnTo>
                  <a:lnTo>
                    <a:pt x="397656" y="562678"/>
                  </a:lnTo>
                  <a:lnTo>
                    <a:pt x="397784" y="562484"/>
                  </a:lnTo>
                  <a:lnTo>
                    <a:pt x="397865" y="562251"/>
                  </a:lnTo>
                  <a:lnTo>
                    <a:pt x="397946" y="562018"/>
                  </a:lnTo>
                  <a:lnTo>
                    <a:pt x="398028" y="561785"/>
                  </a:lnTo>
                  <a:lnTo>
                    <a:pt x="398120" y="561591"/>
                  </a:lnTo>
                  <a:lnTo>
                    <a:pt x="398248" y="561359"/>
                  </a:lnTo>
                  <a:lnTo>
                    <a:pt x="398330" y="561126"/>
                  </a:lnTo>
                  <a:lnTo>
                    <a:pt x="398411" y="560893"/>
                  </a:lnTo>
                  <a:lnTo>
                    <a:pt x="398492" y="560699"/>
                  </a:lnTo>
                  <a:lnTo>
                    <a:pt x="398585" y="560466"/>
                  </a:lnTo>
                  <a:lnTo>
                    <a:pt x="398701" y="560233"/>
                  </a:lnTo>
                  <a:lnTo>
                    <a:pt x="398794" y="559988"/>
                  </a:lnTo>
                  <a:lnTo>
                    <a:pt x="398876" y="559807"/>
                  </a:lnTo>
                  <a:lnTo>
                    <a:pt x="398957" y="559574"/>
                  </a:lnTo>
                  <a:lnTo>
                    <a:pt x="399038" y="559341"/>
                  </a:lnTo>
                  <a:lnTo>
                    <a:pt x="399166" y="559095"/>
                  </a:lnTo>
                  <a:lnTo>
                    <a:pt x="399259" y="558914"/>
                  </a:lnTo>
                  <a:lnTo>
                    <a:pt x="399340" y="558681"/>
                  </a:lnTo>
                  <a:lnTo>
                    <a:pt x="399422" y="558436"/>
                  </a:lnTo>
                  <a:lnTo>
                    <a:pt x="399503" y="558203"/>
                  </a:lnTo>
                  <a:lnTo>
                    <a:pt x="399631" y="558022"/>
                  </a:lnTo>
                  <a:lnTo>
                    <a:pt x="399724" y="557776"/>
                  </a:lnTo>
                  <a:lnTo>
                    <a:pt x="399805" y="557543"/>
                  </a:lnTo>
                  <a:lnTo>
                    <a:pt x="399886" y="557310"/>
                  </a:lnTo>
                  <a:lnTo>
                    <a:pt x="399968" y="557078"/>
                  </a:lnTo>
                  <a:lnTo>
                    <a:pt x="400095" y="556884"/>
                  </a:lnTo>
                  <a:lnTo>
                    <a:pt x="400177" y="556651"/>
                  </a:lnTo>
                  <a:lnTo>
                    <a:pt x="400270" y="556418"/>
                  </a:lnTo>
                  <a:lnTo>
                    <a:pt x="400351" y="556185"/>
                  </a:lnTo>
                  <a:lnTo>
                    <a:pt x="400432" y="555991"/>
                  </a:lnTo>
                  <a:lnTo>
                    <a:pt x="400560" y="555758"/>
                  </a:lnTo>
                  <a:lnTo>
                    <a:pt x="400641" y="555526"/>
                  </a:lnTo>
                  <a:lnTo>
                    <a:pt x="400723" y="555293"/>
                  </a:lnTo>
                  <a:lnTo>
                    <a:pt x="400816" y="555047"/>
                  </a:lnTo>
                  <a:lnTo>
                    <a:pt x="400897" y="554866"/>
                  </a:lnTo>
                  <a:lnTo>
                    <a:pt x="401025" y="554633"/>
                  </a:lnTo>
                  <a:lnTo>
                    <a:pt x="401106" y="554387"/>
                  </a:lnTo>
                  <a:lnTo>
                    <a:pt x="401187" y="554155"/>
                  </a:lnTo>
                  <a:lnTo>
                    <a:pt x="401280" y="553922"/>
                  </a:lnTo>
                  <a:lnTo>
                    <a:pt x="401362" y="553728"/>
                  </a:lnTo>
                  <a:lnTo>
                    <a:pt x="401489" y="553495"/>
                  </a:lnTo>
                  <a:lnTo>
                    <a:pt x="401571" y="553262"/>
                  </a:lnTo>
                  <a:lnTo>
                    <a:pt x="401652" y="553029"/>
                  </a:lnTo>
                  <a:lnTo>
                    <a:pt x="401745" y="552797"/>
                  </a:lnTo>
                  <a:lnTo>
                    <a:pt x="401826" y="552603"/>
                  </a:lnTo>
                  <a:lnTo>
                    <a:pt x="401954" y="552370"/>
                  </a:lnTo>
                  <a:lnTo>
                    <a:pt x="402035" y="552137"/>
                  </a:lnTo>
                  <a:lnTo>
                    <a:pt x="402117" y="551904"/>
                  </a:lnTo>
                  <a:lnTo>
                    <a:pt x="402198" y="551658"/>
                  </a:lnTo>
                  <a:lnTo>
                    <a:pt x="402291" y="551477"/>
                  </a:lnTo>
                  <a:lnTo>
                    <a:pt x="402407" y="551244"/>
                  </a:lnTo>
                  <a:lnTo>
                    <a:pt x="402500" y="550999"/>
                  </a:lnTo>
                  <a:lnTo>
                    <a:pt x="402581" y="550766"/>
                  </a:lnTo>
                  <a:lnTo>
                    <a:pt x="402663" y="550533"/>
                  </a:lnTo>
                  <a:lnTo>
                    <a:pt x="402744" y="550339"/>
                  </a:lnTo>
                  <a:lnTo>
                    <a:pt x="402872" y="550106"/>
                  </a:lnTo>
                  <a:lnTo>
                    <a:pt x="402965" y="549874"/>
                  </a:lnTo>
                  <a:lnTo>
                    <a:pt x="403046" y="549641"/>
                  </a:lnTo>
                  <a:lnTo>
                    <a:pt x="403127" y="549408"/>
                  </a:lnTo>
                  <a:lnTo>
                    <a:pt x="403209" y="549162"/>
                  </a:lnTo>
                  <a:lnTo>
                    <a:pt x="403336" y="548981"/>
                  </a:lnTo>
                  <a:lnTo>
                    <a:pt x="403418" y="548748"/>
                  </a:lnTo>
                  <a:lnTo>
                    <a:pt x="403511" y="548503"/>
                  </a:lnTo>
                  <a:lnTo>
                    <a:pt x="403592" y="548270"/>
                  </a:lnTo>
                  <a:lnTo>
                    <a:pt x="403673" y="548037"/>
                  </a:lnTo>
                  <a:lnTo>
                    <a:pt x="403801" y="547804"/>
                  </a:lnTo>
                  <a:lnTo>
                    <a:pt x="403882" y="547610"/>
                  </a:lnTo>
                  <a:lnTo>
                    <a:pt x="403975" y="547377"/>
                  </a:lnTo>
                  <a:lnTo>
                    <a:pt x="404057" y="547145"/>
                  </a:lnTo>
                  <a:lnTo>
                    <a:pt x="404138" y="546912"/>
                  </a:lnTo>
                  <a:lnTo>
                    <a:pt x="404266" y="546679"/>
                  </a:lnTo>
                  <a:lnTo>
                    <a:pt x="404347" y="546433"/>
                  </a:lnTo>
                  <a:lnTo>
                    <a:pt x="404428" y="546252"/>
                  </a:lnTo>
                  <a:lnTo>
                    <a:pt x="404521" y="546019"/>
                  </a:lnTo>
                  <a:lnTo>
                    <a:pt x="404603" y="545774"/>
                  </a:lnTo>
                  <a:lnTo>
                    <a:pt x="404730" y="545541"/>
                  </a:lnTo>
                  <a:lnTo>
                    <a:pt x="404812" y="545308"/>
                  </a:lnTo>
                  <a:lnTo>
                    <a:pt x="404893" y="545075"/>
                  </a:lnTo>
                  <a:lnTo>
                    <a:pt x="404986" y="544881"/>
                  </a:lnTo>
                  <a:lnTo>
                    <a:pt x="405067" y="544648"/>
                  </a:lnTo>
                  <a:lnTo>
                    <a:pt x="405195" y="544416"/>
                  </a:lnTo>
                  <a:lnTo>
                    <a:pt x="405276" y="544183"/>
                  </a:lnTo>
                  <a:lnTo>
                    <a:pt x="405358" y="543937"/>
                  </a:lnTo>
                  <a:lnTo>
                    <a:pt x="405451" y="543704"/>
                  </a:lnTo>
                  <a:lnTo>
                    <a:pt x="405532" y="543471"/>
                  </a:lnTo>
                </a:path>
                <a:path w="926465" h="787400">
                  <a:moveTo>
                    <a:pt x="405532" y="543471"/>
                  </a:moveTo>
                  <a:lnTo>
                    <a:pt x="405660" y="543290"/>
                  </a:lnTo>
                  <a:lnTo>
                    <a:pt x="405741" y="543045"/>
                  </a:lnTo>
                  <a:lnTo>
                    <a:pt x="405822" y="542812"/>
                  </a:lnTo>
                  <a:lnTo>
                    <a:pt x="405904" y="542579"/>
                  </a:lnTo>
                  <a:lnTo>
                    <a:pt x="405997" y="542346"/>
                  </a:lnTo>
                  <a:lnTo>
                    <a:pt x="406113" y="542113"/>
                  </a:lnTo>
                  <a:lnTo>
                    <a:pt x="406206" y="541868"/>
                  </a:lnTo>
                  <a:lnTo>
                    <a:pt x="406287" y="541687"/>
                  </a:lnTo>
                  <a:lnTo>
                    <a:pt x="406368" y="541454"/>
                  </a:lnTo>
                  <a:lnTo>
                    <a:pt x="406450" y="541208"/>
                  </a:lnTo>
                  <a:lnTo>
                    <a:pt x="406578" y="540975"/>
                  </a:lnTo>
                  <a:lnTo>
                    <a:pt x="406670" y="540742"/>
                  </a:lnTo>
                  <a:lnTo>
                    <a:pt x="406752" y="540510"/>
                  </a:lnTo>
                  <a:lnTo>
                    <a:pt x="406833" y="540277"/>
                  </a:lnTo>
                  <a:lnTo>
                    <a:pt x="406914" y="540031"/>
                  </a:lnTo>
                  <a:lnTo>
                    <a:pt x="407042" y="539850"/>
                  </a:lnTo>
                  <a:lnTo>
                    <a:pt x="407124" y="539617"/>
                  </a:lnTo>
                  <a:lnTo>
                    <a:pt x="407216" y="539371"/>
                  </a:lnTo>
                  <a:lnTo>
                    <a:pt x="407298" y="539139"/>
                  </a:lnTo>
                  <a:lnTo>
                    <a:pt x="407379" y="538906"/>
                  </a:lnTo>
                  <a:lnTo>
                    <a:pt x="407507" y="538673"/>
                  </a:lnTo>
                  <a:lnTo>
                    <a:pt x="407588" y="538440"/>
                  </a:lnTo>
                  <a:lnTo>
                    <a:pt x="407681" y="538194"/>
                  </a:lnTo>
                  <a:lnTo>
                    <a:pt x="407762" y="537962"/>
                  </a:lnTo>
                  <a:lnTo>
                    <a:pt x="407844" y="537781"/>
                  </a:lnTo>
                  <a:lnTo>
                    <a:pt x="407972" y="537548"/>
                  </a:lnTo>
                  <a:lnTo>
                    <a:pt x="408053" y="537302"/>
                  </a:lnTo>
                  <a:lnTo>
                    <a:pt x="408134" y="537069"/>
                  </a:lnTo>
                  <a:lnTo>
                    <a:pt x="408227" y="536836"/>
                  </a:lnTo>
                  <a:lnTo>
                    <a:pt x="408308" y="536604"/>
                  </a:lnTo>
                  <a:lnTo>
                    <a:pt x="408436" y="536371"/>
                  </a:lnTo>
                  <a:lnTo>
                    <a:pt x="408518" y="536125"/>
                  </a:lnTo>
                  <a:lnTo>
                    <a:pt x="408599" y="535892"/>
                  </a:lnTo>
                  <a:lnTo>
                    <a:pt x="408692" y="535711"/>
                  </a:lnTo>
                  <a:lnTo>
                    <a:pt x="408773" y="535465"/>
                  </a:lnTo>
                  <a:lnTo>
                    <a:pt x="408901" y="535233"/>
                  </a:lnTo>
                  <a:lnTo>
                    <a:pt x="408982" y="535000"/>
                  </a:lnTo>
                  <a:lnTo>
                    <a:pt x="409064" y="534767"/>
                  </a:lnTo>
                  <a:lnTo>
                    <a:pt x="409145" y="534534"/>
                  </a:lnTo>
                  <a:lnTo>
                    <a:pt x="409238" y="534288"/>
                  </a:lnTo>
                  <a:lnTo>
                    <a:pt x="409366" y="534056"/>
                  </a:lnTo>
                  <a:lnTo>
                    <a:pt x="409447" y="533823"/>
                  </a:lnTo>
                  <a:lnTo>
                    <a:pt x="409528" y="533590"/>
                  </a:lnTo>
                  <a:lnTo>
                    <a:pt x="409610" y="533396"/>
                  </a:lnTo>
                  <a:lnTo>
                    <a:pt x="409702" y="533163"/>
                  </a:lnTo>
                  <a:lnTo>
                    <a:pt x="409819" y="532930"/>
                  </a:lnTo>
                  <a:lnTo>
                    <a:pt x="409912" y="532698"/>
                  </a:lnTo>
                  <a:lnTo>
                    <a:pt x="409993" y="532452"/>
                  </a:lnTo>
                  <a:lnTo>
                    <a:pt x="410074" y="532219"/>
                  </a:lnTo>
                  <a:lnTo>
                    <a:pt x="410156" y="531986"/>
                  </a:lnTo>
                  <a:lnTo>
                    <a:pt x="410283" y="531753"/>
                  </a:lnTo>
                  <a:lnTo>
                    <a:pt x="410376" y="531521"/>
                  </a:lnTo>
                  <a:lnTo>
                    <a:pt x="410458" y="531275"/>
                  </a:lnTo>
                  <a:lnTo>
                    <a:pt x="410539" y="531042"/>
                  </a:lnTo>
                  <a:lnTo>
                    <a:pt x="410620" y="530809"/>
                  </a:lnTo>
                  <a:lnTo>
                    <a:pt x="410748" y="530628"/>
                  </a:lnTo>
                  <a:lnTo>
                    <a:pt x="410829" y="530383"/>
                  </a:lnTo>
                  <a:lnTo>
                    <a:pt x="410922" y="530150"/>
                  </a:lnTo>
                  <a:lnTo>
                    <a:pt x="411004" y="529917"/>
                  </a:lnTo>
                  <a:lnTo>
                    <a:pt x="411085" y="529684"/>
                  </a:lnTo>
                  <a:lnTo>
                    <a:pt x="411213" y="529451"/>
                  </a:lnTo>
                  <a:lnTo>
                    <a:pt x="411294" y="529206"/>
                  </a:lnTo>
                  <a:lnTo>
                    <a:pt x="411387" y="528973"/>
                  </a:lnTo>
                  <a:lnTo>
                    <a:pt x="411468" y="528740"/>
                  </a:lnTo>
                  <a:lnTo>
                    <a:pt x="411550" y="528507"/>
                  </a:lnTo>
                  <a:lnTo>
                    <a:pt x="411677" y="528274"/>
                  </a:lnTo>
                  <a:lnTo>
                    <a:pt x="411759" y="528029"/>
                  </a:lnTo>
                  <a:lnTo>
                    <a:pt x="411840" y="527796"/>
                  </a:lnTo>
                  <a:lnTo>
                    <a:pt x="411933" y="527563"/>
                  </a:lnTo>
                  <a:lnTo>
                    <a:pt x="412014" y="527330"/>
                  </a:lnTo>
                  <a:lnTo>
                    <a:pt x="412142" y="527136"/>
                  </a:lnTo>
                  <a:lnTo>
                    <a:pt x="412223" y="526903"/>
                  </a:lnTo>
                  <a:lnTo>
                    <a:pt x="412305" y="526671"/>
                  </a:lnTo>
                  <a:lnTo>
                    <a:pt x="412398" y="526438"/>
                  </a:lnTo>
                  <a:lnTo>
                    <a:pt x="412479" y="526192"/>
                  </a:lnTo>
                  <a:lnTo>
                    <a:pt x="412607" y="525959"/>
                  </a:lnTo>
                  <a:lnTo>
                    <a:pt x="412688" y="525726"/>
                  </a:lnTo>
                  <a:lnTo>
                    <a:pt x="412769" y="525494"/>
                  </a:lnTo>
                  <a:lnTo>
                    <a:pt x="412851" y="525261"/>
                  </a:lnTo>
                  <a:lnTo>
                    <a:pt x="412944" y="525015"/>
                  </a:lnTo>
                  <a:lnTo>
                    <a:pt x="413071" y="524782"/>
                  </a:lnTo>
                  <a:lnTo>
                    <a:pt x="413153" y="524549"/>
                  </a:lnTo>
                  <a:lnTo>
                    <a:pt x="413234" y="524317"/>
                  </a:lnTo>
                  <a:lnTo>
                    <a:pt x="413315" y="524084"/>
                  </a:lnTo>
                  <a:lnTo>
                    <a:pt x="413408" y="523838"/>
                  </a:lnTo>
                  <a:lnTo>
                    <a:pt x="413524" y="523605"/>
                  </a:lnTo>
                  <a:lnTo>
                    <a:pt x="413617" y="523372"/>
                  </a:lnTo>
                  <a:lnTo>
                    <a:pt x="413699" y="523140"/>
                  </a:lnTo>
                  <a:lnTo>
                    <a:pt x="413780" y="522907"/>
                  </a:lnTo>
                  <a:lnTo>
                    <a:pt x="413861" y="522661"/>
                  </a:lnTo>
                  <a:lnTo>
                    <a:pt x="413989" y="522428"/>
                  </a:lnTo>
                  <a:lnTo>
                    <a:pt x="414082" y="522247"/>
                  </a:lnTo>
                  <a:lnTo>
                    <a:pt x="414163" y="522014"/>
                  </a:lnTo>
                  <a:lnTo>
                    <a:pt x="414245" y="521769"/>
                  </a:lnTo>
                  <a:lnTo>
                    <a:pt x="414326" y="521536"/>
                  </a:lnTo>
                  <a:lnTo>
                    <a:pt x="414454" y="521303"/>
                  </a:lnTo>
                  <a:lnTo>
                    <a:pt x="414535" y="521070"/>
                  </a:lnTo>
                  <a:lnTo>
                    <a:pt x="414628" y="520837"/>
                  </a:lnTo>
                  <a:lnTo>
                    <a:pt x="414709" y="520592"/>
                  </a:lnTo>
                  <a:lnTo>
                    <a:pt x="414791" y="520359"/>
                  </a:lnTo>
                  <a:lnTo>
                    <a:pt x="414918" y="520126"/>
                  </a:lnTo>
                  <a:lnTo>
                    <a:pt x="415000" y="519893"/>
                  </a:lnTo>
                  <a:lnTo>
                    <a:pt x="415093" y="519661"/>
                  </a:lnTo>
                  <a:lnTo>
                    <a:pt x="415174" y="519415"/>
                  </a:lnTo>
                  <a:lnTo>
                    <a:pt x="415255" y="519182"/>
                  </a:lnTo>
                  <a:lnTo>
                    <a:pt x="415383" y="518949"/>
                  </a:lnTo>
                  <a:lnTo>
                    <a:pt x="415464" y="518716"/>
                  </a:lnTo>
                  <a:lnTo>
                    <a:pt x="415546" y="518484"/>
                  </a:lnTo>
                  <a:lnTo>
                    <a:pt x="415639" y="518238"/>
                  </a:lnTo>
                  <a:lnTo>
                    <a:pt x="415720" y="518005"/>
                  </a:lnTo>
                  <a:lnTo>
                    <a:pt x="415848" y="517772"/>
                  </a:lnTo>
                  <a:lnTo>
                    <a:pt x="415929" y="517539"/>
                  </a:lnTo>
                  <a:lnTo>
                    <a:pt x="416010" y="517307"/>
                  </a:lnTo>
                  <a:lnTo>
                    <a:pt x="416103" y="517061"/>
                  </a:lnTo>
                  <a:lnTo>
                    <a:pt x="416185" y="516828"/>
                  </a:lnTo>
                  <a:lnTo>
                    <a:pt x="416312" y="516595"/>
                  </a:lnTo>
                  <a:lnTo>
                    <a:pt x="416394" y="516362"/>
                  </a:lnTo>
                  <a:lnTo>
                    <a:pt x="416475" y="516130"/>
                  </a:lnTo>
                  <a:lnTo>
                    <a:pt x="416556" y="515884"/>
                  </a:lnTo>
                  <a:lnTo>
                    <a:pt x="416649" y="515651"/>
                  </a:lnTo>
                  <a:lnTo>
                    <a:pt x="416777" y="515418"/>
                  </a:lnTo>
                  <a:lnTo>
                    <a:pt x="416858" y="515185"/>
                  </a:lnTo>
                  <a:lnTo>
                    <a:pt x="416940" y="514953"/>
                  </a:lnTo>
                  <a:lnTo>
                    <a:pt x="417021" y="514707"/>
                  </a:lnTo>
                  <a:lnTo>
                    <a:pt x="417114" y="514474"/>
                  </a:lnTo>
                  <a:lnTo>
                    <a:pt x="417230" y="514241"/>
                  </a:lnTo>
                  <a:lnTo>
                    <a:pt x="417323" y="514009"/>
                  </a:lnTo>
                  <a:lnTo>
                    <a:pt x="417404" y="513776"/>
                  </a:lnTo>
                  <a:lnTo>
                    <a:pt x="417486" y="513530"/>
                  </a:lnTo>
                  <a:lnTo>
                    <a:pt x="417567" y="513297"/>
                  </a:lnTo>
                  <a:lnTo>
                    <a:pt x="417695" y="513064"/>
                  </a:lnTo>
                  <a:lnTo>
                    <a:pt x="417788" y="512832"/>
                  </a:lnTo>
                  <a:lnTo>
                    <a:pt x="417869" y="512599"/>
                  </a:lnTo>
                  <a:lnTo>
                    <a:pt x="417950" y="512353"/>
                  </a:lnTo>
                  <a:lnTo>
                    <a:pt x="418032" y="512120"/>
                  </a:lnTo>
                  <a:lnTo>
                    <a:pt x="418160" y="511887"/>
                  </a:lnTo>
                  <a:lnTo>
                    <a:pt x="418241" y="511655"/>
                  </a:lnTo>
                  <a:lnTo>
                    <a:pt x="418334" y="511422"/>
                  </a:lnTo>
                  <a:lnTo>
                    <a:pt x="418415" y="511176"/>
                  </a:lnTo>
                  <a:lnTo>
                    <a:pt x="418496" y="510943"/>
                  </a:lnTo>
                  <a:lnTo>
                    <a:pt x="418624" y="510710"/>
                  </a:lnTo>
                  <a:lnTo>
                    <a:pt x="418706" y="510478"/>
                  </a:lnTo>
                  <a:lnTo>
                    <a:pt x="418798" y="510245"/>
                  </a:lnTo>
                  <a:lnTo>
                    <a:pt x="418880" y="510012"/>
                  </a:lnTo>
                  <a:lnTo>
                    <a:pt x="418961" y="509766"/>
                  </a:lnTo>
                  <a:lnTo>
                    <a:pt x="419089" y="509533"/>
                  </a:lnTo>
                  <a:lnTo>
                    <a:pt x="419170" y="509301"/>
                  </a:lnTo>
                  <a:lnTo>
                    <a:pt x="419252" y="509068"/>
                  </a:lnTo>
                  <a:lnTo>
                    <a:pt x="419344" y="508835"/>
                  </a:lnTo>
                  <a:lnTo>
                    <a:pt x="419426" y="508589"/>
                  </a:lnTo>
                  <a:lnTo>
                    <a:pt x="419554" y="508357"/>
                  </a:lnTo>
                  <a:lnTo>
                    <a:pt x="419635" y="508124"/>
                  </a:lnTo>
                  <a:lnTo>
                    <a:pt x="419716" y="507891"/>
                  </a:lnTo>
                  <a:lnTo>
                    <a:pt x="419809" y="507658"/>
                  </a:lnTo>
                  <a:lnTo>
                    <a:pt x="419890" y="507412"/>
                  </a:lnTo>
                  <a:lnTo>
                    <a:pt x="420018" y="507180"/>
                  </a:lnTo>
                  <a:lnTo>
                    <a:pt x="420100" y="506947"/>
                  </a:lnTo>
                  <a:lnTo>
                    <a:pt x="420181" y="506714"/>
                  </a:lnTo>
                  <a:lnTo>
                    <a:pt x="420262" y="506481"/>
                  </a:lnTo>
                  <a:lnTo>
                    <a:pt x="420355" y="506235"/>
                  </a:lnTo>
                  <a:lnTo>
                    <a:pt x="420483" y="506003"/>
                  </a:lnTo>
                  <a:lnTo>
                    <a:pt x="420564" y="505770"/>
                  </a:lnTo>
                  <a:lnTo>
                    <a:pt x="420646" y="505485"/>
                  </a:lnTo>
                  <a:lnTo>
                    <a:pt x="420727" y="505252"/>
                  </a:lnTo>
                  <a:lnTo>
                    <a:pt x="420820" y="505020"/>
                  </a:lnTo>
                  <a:lnTo>
                    <a:pt x="420948" y="504787"/>
                  </a:lnTo>
                  <a:lnTo>
                    <a:pt x="421029" y="504541"/>
                  </a:lnTo>
                  <a:lnTo>
                    <a:pt x="421110" y="504308"/>
                  </a:lnTo>
                  <a:lnTo>
                    <a:pt x="421192" y="504075"/>
                  </a:lnTo>
                  <a:lnTo>
                    <a:pt x="421273" y="503843"/>
                  </a:lnTo>
                  <a:lnTo>
                    <a:pt x="421401" y="503610"/>
                  </a:lnTo>
                  <a:lnTo>
                    <a:pt x="421494" y="503364"/>
                  </a:lnTo>
                  <a:lnTo>
                    <a:pt x="421575" y="503131"/>
                  </a:lnTo>
                  <a:lnTo>
                    <a:pt x="421656" y="502899"/>
                  </a:lnTo>
                  <a:lnTo>
                    <a:pt x="421738" y="502666"/>
                  </a:lnTo>
                  <a:lnTo>
                    <a:pt x="421865" y="502433"/>
                  </a:lnTo>
                  <a:lnTo>
                    <a:pt x="421947" y="502187"/>
                  </a:lnTo>
                  <a:lnTo>
                    <a:pt x="422040" y="501954"/>
                  </a:lnTo>
                  <a:lnTo>
                    <a:pt x="422121" y="501722"/>
                  </a:lnTo>
                  <a:lnTo>
                    <a:pt x="422202" y="501489"/>
                  </a:lnTo>
                  <a:lnTo>
                    <a:pt x="422330" y="501256"/>
                  </a:lnTo>
                  <a:lnTo>
                    <a:pt x="422411" y="501010"/>
                  </a:lnTo>
                  <a:lnTo>
                    <a:pt x="422504" y="500777"/>
                  </a:lnTo>
                  <a:lnTo>
                    <a:pt x="422586" y="500545"/>
                  </a:lnTo>
                  <a:lnTo>
                    <a:pt x="422667" y="500260"/>
                  </a:lnTo>
                  <a:lnTo>
                    <a:pt x="422795" y="500027"/>
                  </a:lnTo>
                  <a:lnTo>
                    <a:pt x="422876" y="499794"/>
                  </a:lnTo>
                  <a:lnTo>
                    <a:pt x="422957" y="499562"/>
                  </a:lnTo>
                  <a:lnTo>
                    <a:pt x="423050" y="499316"/>
                  </a:lnTo>
                  <a:lnTo>
                    <a:pt x="423132" y="499083"/>
                  </a:lnTo>
                  <a:lnTo>
                    <a:pt x="423259" y="498850"/>
                  </a:lnTo>
                  <a:lnTo>
                    <a:pt x="423341" y="498617"/>
                  </a:lnTo>
                  <a:lnTo>
                    <a:pt x="423422" y="498385"/>
                  </a:lnTo>
                  <a:lnTo>
                    <a:pt x="423515" y="498139"/>
                  </a:lnTo>
                  <a:lnTo>
                    <a:pt x="423596" y="497906"/>
                  </a:lnTo>
                  <a:lnTo>
                    <a:pt x="423724" y="497673"/>
                  </a:lnTo>
                  <a:lnTo>
                    <a:pt x="423805" y="497441"/>
                  </a:lnTo>
                  <a:lnTo>
                    <a:pt x="423887" y="497208"/>
                  </a:lnTo>
                  <a:lnTo>
                    <a:pt x="423968" y="496962"/>
                  </a:lnTo>
                </a:path>
                <a:path w="926465" h="787400">
                  <a:moveTo>
                    <a:pt x="423968" y="496962"/>
                  </a:moveTo>
                  <a:lnTo>
                    <a:pt x="424061" y="496729"/>
                  </a:lnTo>
                  <a:lnTo>
                    <a:pt x="424189" y="496445"/>
                  </a:lnTo>
                  <a:lnTo>
                    <a:pt x="424270" y="496212"/>
                  </a:lnTo>
                  <a:lnTo>
                    <a:pt x="424351" y="495979"/>
                  </a:lnTo>
                  <a:lnTo>
                    <a:pt x="424433" y="495746"/>
                  </a:lnTo>
                  <a:lnTo>
                    <a:pt x="424526" y="495513"/>
                  </a:lnTo>
                  <a:lnTo>
                    <a:pt x="424653" y="495268"/>
                  </a:lnTo>
                  <a:lnTo>
                    <a:pt x="424735" y="495035"/>
                  </a:lnTo>
                  <a:lnTo>
                    <a:pt x="424816" y="494802"/>
                  </a:lnTo>
                  <a:lnTo>
                    <a:pt x="424897" y="494569"/>
                  </a:lnTo>
                  <a:lnTo>
                    <a:pt x="424979" y="494336"/>
                  </a:lnTo>
                  <a:lnTo>
                    <a:pt x="425106" y="494091"/>
                  </a:lnTo>
                  <a:lnTo>
                    <a:pt x="425199" y="493858"/>
                  </a:lnTo>
                  <a:lnTo>
                    <a:pt x="425281" y="493625"/>
                  </a:lnTo>
                  <a:lnTo>
                    <a:pt x="425362" y="493341"/>
                  </a:lnTo>
                  <a:lnTo>
                    <a:pt x="425443" y="493108"/>
                  </a:lnTo>
                  <a:lnTo>
                    <a:pt x="425571" y="492875"/>
                  </a:lnTo>
                  <a:lnTo>
                    <a:pt x="425652" y="492642"/>
                  </a:lnTo>
                  <a:lnTo>
                    <a:pt x="425745" y="492396"/>
                  </a:lnTo>
                  <a:lnTo>
                    <a:pt x="425827" y="492164"/>
                  </a:lnTo>
                  <a:lnTo>
                    <a:pt x="425908" y="491931"/>
                  </a:lnTo>
                  <a:lnTo>
                    <a:pt x="426036" y="491698"/>
                  </a:lnTo>
                  <a:lnTo>
                    <a:pt x="426117" y="491465"/>
                  </a:lnTo>
                  <a:lnTo>
                    <a:pt x="426210" y="491219"/>
                  </a:lnTo>
                  <a:lnTo>
                    <a:pt x="426291" y="490987"/>
                  </a:lnTo>
                  <a:lnTo>
                    <a:pt x="426373" y="490754"/>
                  </a:lnTo>
                  <a:lnTo>
                    <a:pt x="426500" y="490469"/>
                  </a:lnTo>
                  <a:lnTo>
                    <a:pt x="426582" y="490236"/>
                  </a:lnTo>
                  <a:lnTo>
                    <a:pt x="426675" y="490004"/>
                  </a:lnTo>
                  <a:lnTo>
                    <a:pt x="426756" y="489771"/>
                  </a:lnTo>
                  <a:lnTo>
                    <a:pt x="426837" y="489525"/>
                  </a:lnTo>
                  <a:lnTo>
                    <a:pt x="426965" y="489292"/>
                  </a:lnTo>
                  <a:lnTo>
                    <a:pt x="427046" y="489060"/>
                  </a:lnTo>
                  <a:lnTo>
                    <a:pt x="427128" y="488827"/>
                  </a:lnTo>
                  <a:lnTo>
                    <a:pt x="427221" y="488594"/>
                  </a:lnTo>
                  <a:lnTo>
                    <a:pt x="427302" y="488348"/>
                  </a:lnTo>
                  <a:lnTo>
                    <a:pt x="427430" y="488077"/>
                  </a:lnTo>
                  <a:lnTo>
                    <a:pt x="427511" y="487831"/>
                  </a:lnTo>
                  <a:lnTo>
                    <a:pt x="427592" y="487598"/>
                  </a:lnTo>
                  <a:lnTo>
                    <a:pt x="427674" y="487365"/>
                  </a:lnTo>
                  <a:lnTo>
                    <a:pt x="427767" y="487132"/>
                  </a:lnTo>
                  <a:lnTo>
                    <a:pt x="427894" y="486900"/>
                  </a:lnTo>
                  <a:lnTo>
                    <a:pt x="427976" y="486654"/>
                  </a:lnTo>
                  <a:lnTo>
                    <a:pt x="428057" y="486421"/>
                  </a:lnTo>
                  <a:lnTo>
                    <a:pt x="428138" y="486188"/>
                  </a:lnTo>
                  <a:lnTo>
                    <a:pt x="428231" y="485955"/>
                  </a:lnTo>
                  <a:lnTo>
                    <a:pt x="428348" y="485671"/>
                  </a:lnTo>
                  <a:lnTo>
                    <a:pt x="428440" y="485438"/>
                  </a:lnTo>
                  <a:lnTo>
                    <a:pt x="428522" y="485205"/>
                  </a:lnTo>
                  <a:lnTo>
                    <a:pt x="428603" y="484960"/>
                  </a:lnTo>
                  <a:lnTo>
                    <a:pt x="428684" y="484727"/>
                  </a:lnTo>
                  <a:lnTo>
                    <a:pt x="429149" y="483511"/>
                  </a:lnTo>
                  <a:lnTo>
                    <a:pt x="429277" y="483265"/>
                  </a:lnTo>
                  <a:lnTo>
                    <a:pt x="429358" y="483032"/>
                  </a:lnTo>
                  <a:lnTo>
                    <a:pt x="429451" y="482800"/>
                  </a:lnTo>
                  <a:lnTo>
                    <a:pt x="429532" y="482567"/>
                  </a:lnTo>
                  <a:lnTo>
                    <a:pt x="429614" y="482334"/>
                  </a:lnTo>
                  <a:lnTo>
                    <a:pt x="429742" y="482088"/>
                  </a:lnTo>
                  <a:lnTo>
                    <a:pt x="429823" y="481855"/>
                  </a:lnTo>
                  <a:lnTo>
                    <a:pt x="429916" y="481623"/>
                  </a:lnTo>
                  <a:lnTo>
                    <a:pt x="429997" y="481338"/>
                  </a:lnTo>
                  <a:lnTo>
                    <a:pt x="430078" y="481105"/>
                  </a:lnTo>
                  <a:lnTo>
                    <a:pt x="430206" y="480873"/>
                  </a:lnTo>
                  <a:lnTo>
                    <a:pt x="430288" y="480640"/>
                  </a:lnTo>
                  <a:lnTo>
                    <a:pt x="430380" y="480394"/>
                  </a:lnTo>
                  <a:lnTo>
                    <a:pt x="430462" y="480161"/>
                  </a:lnTo>
                  <a:lnTo>
                    <a:pt x="430543" y="479928"/>
                  </a:lnTo>
                  <a:lnTo>
                    <a:pt x="430671" y="479696"/>
                  </a:lnTo>
                  <a:lnTo>
                    <a:pt x="430752" y="479411"/>
                  </a:lnTo>
                  <a:lnTo>
                    <a:pt x="430834" y="479178"/>
                  </a:lnTo>
                  <a:lnTo>
                    <a:pt x="430926" y="478945"/>
                  </a:lnTo>
                  <a:lnTo>
                    <a:pt x="431008" y="478700"/>
                  </a:lnTo>
                  <a:lnTo>
                    <a:pt x="431136" y="478467"/>
                  </a:lnTo>
                  <a:lnTo>
                    <a:pt x="431217" y="478234"/>
                  </a:lnTo>
                  <a:lnTo>
                    <a:pt x="431298" y="478001"/>
                  </a:lnTo>
                  <a:lnTo>
                    <a:pt x="431379" y="477768"/>
                  </a:lnTo>
                  <a:lnTo>
                    <a:pt x="431472" y="477484"/>
                  </a:lnTo>
                  <a:lnTo>
                    <a:pt x="431600" y="477251"/>
                  </a:lnTo>
                  <a:lnTo>
                    <a:pt x="431682" y="477005"/>
                  </a:lnTo>
                  <a:lnTo>
                    <a:pt x="431763" y="476773"/>
                  </a:lnTo>
                  <a:lnTo>
                    <a:pt x="431844" y="476540"/>
                  </a:lnTo>
                  <a:lnTo>
                    <a:pt x="431937" y="476307"/>
                  </a:lnTo>
                  <a:lnTo>
                    <a:pt x="432053" y="476074"/>
                  </a:lnTo>
                  <a:lnTo>
                    <a:pt x="432146" y="475790"/>
                  </a:lnTo>
                  <a:lnTo>
                    <a:pt x="432228" y="475557"/>
                  </a:lnTo>
                  <a:lnTo>
                    <a:pt x="432309" y="475311"/>
                  </a:lnTo>
                  <a:lnTo>
                    <a:pt x="432402" y="475078"/>
                  </a:lnTo>
                  <a:lnTo>
                    <a:pt x="432518" y="474845"/>
                  </a:lnTo>
                  <a:lnTo>
                    <a:pt x="432611" y="474613"/>
                  </a:lnTo>
                  <a:lnTo>
                    <a:pt x="432692" y="474380"/>
                  </a:lnTo>
                  <a:lnTo>
                    <a:pt x="432774" y="474095"/>
                  </a:lnTo>
                  <a:lnTo>
                    <a:pt x="432855" y="473850"/>
                  </a:lnTo>
                  <a:lnTo>
                    <a:pt x="432983" y="473617"/>
                  </a:lnTo>
                  <a:lnTo>
                    <a:pt x="433064" y="473384"/>
                  </a:lnTo>
                  <a:lnTo>
                    <a:pt x="433157" y="473151"/>
                  </a:lnTo>
                  <a:lnTo>
                    <a:pt x="433238" y="472918"/>
                  </a:lnTo>
                  <a:lnTo>
                    <a:pt x="433320" y="472686"/>
                  </a:lnTo>
                  <a:lnTo>
                    <a:pt x="433447" y="472401"/>
                  </a:lnTo>
                  <a:lnTo>
                    <a:pt x="433529" y="472155"/>
                  </a:lnTo>
                  <a:lnTo>
                    <a:pt x="433622" y="471922"/>
                  </a:lnTo>
                  <a:lnTo>
                    <a:pt x="433703" y="471690"/>
                  </a:lnTo>
                  <a:lnTo>
                    <a:pt x="433784" y="471457"/>
                  </a:lnTo>
                  <a:lnTo>
                    <a:pt x="433912" y="471224"/>
                  </a:lnTo>
                  <a:lnTo>
                    <a:pt x="433993" y="470978"/>
                  </a:lnTo>
                  <a:lnTo>
                    <a:pt x="434075" y="470707"/>
                  </a:lnTo>
                  <a:lnTo>
                    <a:pt x="434168" y="470461"/>
                  </a:lnTo>
                  <a:lnTo>
                    <a:pt x="434249" y="470228"/>
                  </a:lnTo>
                  <a:lnTo>
                    <a:pt x="434377" y="469995"/>
                  </a:lnTo>
                  <a:lnTo>
                    <a:pt x="434458" y="469763"/>
                  </a:lnTo>
                  <a:lnTo>
                    <a:pt x="434539" y="469530"/>
                  </a:lnTo>
                  <a:lnTo>
                    <a:pt x="434632" y="469284"/>
                  </a:lnTo>
                  <a:lnTo>
                    <a:pt x="434714" y="469012"/>
                  </a:lnTo>
                  <a:lnTo>
                    <a:pt x="434841" y="468767"/>
                  </a:lnTo>
                  <a:lnTo>
                    <a:pt x="434923" y="468534"/>
                  </a:lnTo>
                  <a:lnTo>
                    <a:pt x="435004" y="468301"/>
                  </a:lnTo>
                  <a:lnTo>
                    <a:pt x="435085" y="468068"/>
                  </a:lnTo>
                  <a:lnTo>
                    <a:pt x="435178" y="467835"/>
                  </a:lnTo>
                  <a:lnTo>
                    <a:pt x="435306" y="467551"/>
                  </a:lnTo>
                  <a:lnTo>
                    <a:pt x="435387" y="467318"/>
                  </a:lnTo>
                  <a:lnTo>
                    <a:pt x="435469" y="467072"/>
                  </a:lnTo>
                  <a:lnTo>
                    <a:pt x="435550" y="466840"/>
                  </a:lnTo>
                  <a:lnTo>
                    <a:pt x="435643" y="466607"/>
                  </a:lnTo>
                  <a:lnTo>
                    <a:pt x="435759" y="466374"/>
                  </a:lnTo>
                  <a:lnTo>
                    <a:pt x="435852" y="466089"/>
                  </a:lnTo>
                  <a:lnTo>
                    <a:pt x="435933" y="465857"/>
                  </a:lnTo>
                  <a:lnTo>
                    <a:pt x="436015" y="465624"/>
                  </a:lnTo>
                  <a:lnTo>
                    <a:pt x="436108" y="465378"/>
                  </a:lnTo>
                  <a:lnTo>
                    <a:pt x="436224" y="465145"/>
                  </a:lnTo>
                  <a:lnTo>
                    <a:pt x="436317" y="464912"/>
                  </a:lnTo>
                  <a:lnTo>
                    <a:pt x="436398" y="464628"/>
                  </a:lnTo>
                  <a:lnTo>
                    <a:pt x="436479" y="464395"/>
                  </a:lnTo>
                  <a:lnTo>
                    <a:pt x="436561" y="464162"/>
                  </a:lnTo>
                  <a:lnTo>
                    <a:pt x="436688" y="463929"/>
                  </a:lnTo>
                  <a:lnTo>
                    <a:pt x="436770" y="463684"/>
                  </a:lnTo>
                  <a:lnTo>
                    <a:pt x="436863" y="463451"/>
                  </a:lnTo>
                  <a:lnTo>
                    <a:pt x="436944" y="463166"/>
                  </a:lnTo>
                  <a:lnTo>
                    <a:pt x="437025" y="462934"/>
                  </a:lnTo>
                  <a:lnTo>
                    <a:pt x="437153" y="462701"/>
                  </a:lnTo>
                  <a:lnTo>
                    <a:pt x="437234" y="462468"/>
                  </a:lnTo>
                  <a:lnTo>
                    <a:pt x="437327" y="462235"/>
                  </a:lnTo>
                  <a:lnTo>
                    <a:pt x="437409" y="461989"/>
                  </a:lnTo>
                  <a:lnTo>
                    <a:pt x="437490" y="461718"/>
                  </a:lnTo>
                  <a:lnTo>
                    <a:pt x="437618" y="461472"/>
                  </a:lnTo>
                  <a:lnTo>
                    <a:pt x="437699" y="461239"/>
                  </a:lnTo>
                  <a:lnTo>
                    <a:pt x="437780" y="461006"/>
                  </a:lnTo>
                  <a:lnTo>
                    <a:pt x="437873" y="460774"/>
                  </a:lnTo>
                  <a:lnTo>
                    <a:pt x="437955" y="460541"/>
                  </a:lnTo>
                  <a:lnTo>
                    <a:pt x="438082" y="460256"/>
                  </a:lnTo>
                  <a:lnTo>
                    <a:pt x="438164" y="460023"/>
                  </a:lnTo>
                  <a:lnTo>
                    <a:pt x="438245" y="459778"/>
                  </a:lnTo>
                  <a:lnTo>
                    <a:pt x="438338" y="459545"/>
                  </a:lnTo>
                  <a:lnTo>
                    <a:pt x="438419" y="459312"/>
                  </a:lnTo>
                  <a:lnTo>
                    <a:pt x="438547" y="459028"/>
                  </a:lnTo>
                  <a:lnTo>
                    <a:pt x="438628" y="458795"/>
                  </a:lnTo>
                  <a:lnTo>
                    <a:pt x="438710" y="458562"/>
                  </a:lnTo>
                  <a:lnTo>
                    <a:pt x="438791" y="458329"/>
                  </a:lnTo>
                  <a:lnTo>
                    <a:pt x="438884" y="458083"/>
                  </a:lnTo>
                  <a:lnTo>
                    <a:pt x="439012" y="457851"/>
                  </a:lnTo>
                  <a:lnTo>
                    <a:pt x="439093" y="457566"/>
                  </a:lnTo>
                  <a:lnTo>
                    <a:pt x="439174" y="457333"/>
                  </a:lnTo>
                  <a:lnTo>
                    <a:pt x="439256" y="457100"/>
                  </a:lnTo>
                  <a:lnTo>
                    <a:pt x="439349" y="456868"/>
                  </a:lnTo>
                  <a:lnTo>
                    <a:pt x="439465" y="456622"/>
                  </a:lnTo>
                  <a:lnTo>
                    <a:pt x="439558" y="456350"/>
                  </a:lnTo>
                  <a:lnTo>
                    <a:pt x="439639" y="456105"/>
                  </a:lnTo>
                  <a:lnTo>
                    <a:pt x="439720" y="455872"/>
                  </a:lnTo>
                  <a:lnTo>
                    <a:pt x="439802" y="455639"/>
                  </a:lnTo>
                  <a:lnTo>
                    <a:pt x="439929" y="455406"/>
                  </a:lnTo>
                  <a:lnTo>
                    <a:pt x="440022" y="455173"/>
                  </a:lnTo>
                  <a:lnTo>
                    <a:pt x="440104" y="454889"/>
                  </a:lnTo>
                  <a:lnTo>
                    <a:pt x="440185" y="454656"/>
                  </a:lnTo>
                  <a:lnTo>
                    <a:pt x="440266" y="454410"/>
                  </a:lnTo>
                  <a:lnTo>
                    <a:pt x="440394" y="454177"/>
                  </a:lnTo>
                  <a:lnTo>
                    <a:pt x="440475" y="453945"/>
                  </a:lnTo>
                  <a:lnTo>
                    <a:pt x="440568" y="453660"/>
                  </a:lnTo>
                  <a:lnTo>
                    <a:pt x="440650" y="453427"/>
                  </a:lnTo>
                  <a:lnTo>
                    <a:pt x="440731" y="453195"/>
                  </a:lnTo>
                  <a:lnTo>
                    <a:pt x="440859" y="452962"/>
                  </a:lnTo>
                  <a:lnTo>
                    <a:pt x="440940" y="452716"/>
                  </a:lnTo>
                  <a:lnTo>
                    <a:pt x="441033" y="452444"/>
                  </a:lnTo>
                  <a:lnTo>
                    <a:pt x="441114" y="452199"/>
                  </a:lnTo>
                  <a:lnTo>
                    <a:pt x="441196" y="451966"/>
                  </a:lnTo>
                  <a:lnTo>
                    <a:pt x="441324" y="451733"/>
                  </a:lnTo>
                  <a:lnTo>
                    <a:pt x="441405" y="451500"/>
                  </a:lnTo>
                  <a:lnTo>
                    <a:pt x="441486" y="451216"/>
                  </a:lnTo>
                  <a:lnTo>
                    <a:pt x="441579" y="450983"/>
                  </a:lnTo>
                  <a:lnTo>
                    <a:pt x="441660" y="450750"/>
                  </a:lnTo>
                  <a:lnTo>
                    <a:pt x="441788" y="450504"/>
                  </a:lnTo>
                  <a:lnTo>
                    <a:pt x="441870" y="450272"/>
                  </a:lnTo>
                  <a:lnTo>
                    <a:pt x="441951" y="449987"/>
                  </a:lnTo>
                  <a:lnTo>
                    <a:pt x="442044" y="449754"/>
                  </a:lnTo>
                  <a:lnTo>
                    <a:pt x="442125" y="449521"/>
                  </a:lnTo>
                  <a:lnTo>
                    <a:pt x="442253" y="449289"/>
                  </a:lnTo>
                  <a:lnTo>
                    <a:pt x="442334" y="449056"/>
                  </a:lnTo>
                  <a:lnTo>
                    <a:pt x="442416" y="448771"/>
                  </a:lnTo>
                </a:path>
                <a:path w="926465" h="787400">
                  <a:moveTo>
                    <a:pt x="442416" y="448771"/>
                  </a:moveTo>
                  <a:lnTo>
                    <a:pt x="442497" y="448538"/>
                  </a:lnTo>
                  <a:lnTo>
                    <a:pt x="442590" y="448293"/>
                  </a:lnTo>
                  <a:lnTo>
                    <a:pt x="442718" y="448060"/>
                  </a:lnTo>
                  <a:lnTo>
                    <a:pt x="442799" y="447827"/>
                  </a:lnTo>
                  <a:lnTo>
                    <a:pt x="442880" y="447543"/>
                  </a:lnTo>
                  <a:lnTo>
                    <a:pt x="442961" y="447310"/>
                  </a:lnTo>
                  <a:lnTo>
                    <a:pt x="443054" y="447077"/>
                  </a:lnTo>
                  <a:lnTo>
                    <a:pt x="443171" y="446844"/>
                  </a:lnTo>
                  <a:lnTo>
                    <a:pt x="443264" y="446598"/>
                  </a:lnTo>
                  <a:lnTo>
                    <a:pt x="443345" y="446314"/>
                  </a:lnTo>
                  <a:lnTo>
                    <a:pt x="443426" y="446081"/>
                  </a:lnTo>
                  <a:lnTo>
                    <a:pt x="443507" y="445848"/>
                  </a:lnTo>
                  <a:lnTo>
                    <a:pt x="443635" y="445615"/>
                  </a:lnTo>
                  <a:lnTo>
                    <a:pt x="443728" y="445383"/>
                  </a:lnTo>
                  <a:lnTo>
                    <a:pt x="443810" y="445098"/>
                  </a:lnTo>
                  <a:lnTo>
                    <a:pt x="443891" y="444865"/>
                  </a:lnTo>
                  <a:lnTo>
                    <a:pt x="443972" y="444620"/>
                  </a:lnTo>
                  <a:lnTo>
                    <a:pt x="444100" y="444387"/>
                  </a:lnTo>
                  <a:lnTo>
                    <a:pt x="444181" y="444154"/>
                  </a:lnTo>
                  <a:lnTo>
                    <a:pt x="444274" y="443869"/>
                  </a:lnTo>
                  <a:lnTo>
                    <a:pt x="444356" y="443637"/>
                  </a:lnTo>
                  <a:lnTo>
                    <a:pt x="444437" y="443404"/>
                  </a:lnTo>
                  <a:lnTo>
                    <a:pt x="444565" y="443171"/>
                  </a:lnTo>
                  <a:lnTo>
                    <a:pt x="444646" y="442886"/>
                  </a:lnTo>
                  <a:lnTo>
                    <a:pt x="444739" y="442654"/>
                  </a:lnTo>
                  <a:lnTo>
                    <a:pt x="444820" y="442408"/>
                  </a:lnTo>
                  <a:lnTo>
                    <a:pt x="444902" y="442175"/>
                  </a:lnTo>
                  <a:lnTo>
                    <a:pt x="445029" y="441942"/>
                  </a:lnTo>
                  <a:lnTo>
                    <a:pt x="445111" y="441658"/>
                  </a:lnTo>
                  <a:lnTo>
                    <a:pt x="445192" y="441425"/>
                  </a:lnTo>
                  <a:lnTo>
                    <a:pt x="445285" y="441192"/>
                  </a:lnTo>
                  <a:lnTo>
                    <a:pt x="445366" y="440959"/>
                  </a:lnTo>
                  <a:lnTo>
                    <a:pt x="445494" y="440714"/>
                  </a:lnTo>
                  <a:lnTo>
                    <a:pt x="445575" y="440442"/>
                  </a:lnTo>
                  <a:lnTo>
                    <a:pt x="445657" y="440196"/>
                  </a:lnTo>
                  <a:lnTo>
                    <a:pt x="445750" y="439963"/>
                  </a:lnTo>
                  <a:lnTo>
                    <a:pt x="445831" y="439731"/>
                  </a:lnTo>
                  <a:lnTo>
                    <a:pt x="445959" y="439446"/>
                  </a:lnTo>
                  <a:lnTo>
                    <a:pt x="446040" y="439213"/>
                  </a:lnTo>
                  <a:lnTo>
                    <a:pt x="446121" y="438980"/>
                  </a:lnTo>
                  <a:lnTo>
                    <a:pt x="446203" y="438748"/>
                  </a:lnTo>
                  <a:lnTo>
                    <a:pt x="446296" y="438502"/>
                  </a:lnTo>
                  <a:lnTo>
                    <a:pt x="446423" y="438230"/>
                  </a:lnTo>
                  <a:lnTo>
                    <a:pt x="446505" y="437985"/>
                  </a:lnTo>
                  <a:lnTo>
                    <a:pt x="446586" y="437752"/>
                  </a:lnTo>
                  <a:lnTo>
                    <a:pt x="446667" y="437519"/>
                  </a:lnTo>
                  <a:lnTo>
                    <a:pt x="446760" y="437286"/>
                  </a:lnTo>
                  <a:lnTo>
                    <a:pt x="446876" y="437002"/>
                  </a:lnTo>
                  <a:lnTo>
                    <a:pt x="446969" y="436769"/>
                  </a:lnTo>
                  <a:lnTo>
                    <a:pt x="447051" y="436523"/>
                  </a:lnTo>
                  <a:lnTo>
                    <a:pt x="447132" y="436290"/>
                  </a:lnTo>
                  <a:lnTo>
                    <a:pt x="447213" y="436006"/>
                  </a:lnTo>
                  <a:lnTo>
                    <a:pt x="447341" y="435773"/>
                  </a:lnTo>
                  <a:lnTo>
                    <a:pt x="447434" y="435540"/>
                  </a:lnTo>
                  <a:lnTo>
                    <a:pt x="447515" y="435307"/>
                  </a:lnTo>
                  <a:lnTo>
                    <a:pt x="447597" y="435074"/>
                  </a:lnTo>
                  <a:lnTo>
                    <a:pt x="447678" y="434790"/>
                  </a:lnTo>
                  <a:lnTo>
                    <a:pt x="447806" y="434557"/>
                  </a:lnTo>
                  <a:lnTo>
                    <a:pt x="447887" y="434311"/>
                  </a:lnTo>
                  <a:lnTo>
                    <a:pt x="447980" y="434079"/>
                  </a:lnTo>
                  <a:lnTo>
                    <a:pt x="448061" y="433794"/>
                  </a:lnTo>
                  <a:lnTo>
                    <a:pt x="448143" y="433561"/>
                  </a:lnTo>
                  <a:lnTo>
                    <a:pt x="448270" y="433328"/>
                  </a:lnTo>
                  <a:lnTo>
                    <a:pt x="448352" y="433096"/>
                  </a:lnTo>
                  <a:lnTo>
                    <a:pt x="448445" y="432811"/>
                  </a:lnTo>
                  <a:lnTo>
                    <a:pt x="448526" y="432578"/>
                  </a:lnTo>
                  <a:lnTo>
                    <a:pt x="448607" y="432345"/>
                  </a:lnTo>
                  <a:lnTo>
                    <a:pt x="448735" y="432100"/>
                  </a:lnTo>
                  <a:lnTo>
                    <a:pt x="448816" y="431867"/>
                  </a:lnTo>
                  <a:lnTo>
                    <a:pt x="448898" y="431582"/>
                  </a:lnTo>
                  <a:lnTo>
                    <a:pt x="448991" y="431350"/>
                  </a:lnTo>
                  <a:lnTo>
                    <a:pt x="449072" y="431117"/>
                  </a:lnTo>
                  <a:lnTo>
                    <a:pt x="449200" y="430884"/>
                  </a:lnTo>
                  <a:lnTo>
                    <a:pt x="449281" y="430599"/>
                  </a:lnTo>
                  <a:lnTo>
                    <a:pt x="449362" y="430367"/>
                  </a:lnTo>
                  <a:lnTo>
                    <a:pt x="449455" y="430134"/>
                  </a:lnTo>
                  <a:lnTo>
                    <a:pt x="449537" y="429888"/>
                  </a:lnTo>
                  <a:lnTo>
                    <a:pt x="449664" y="429655"/>
                  </a:lnTo>
                  <a:lnTo>
                    <a:pt x="450129" y="428388"/>
                  </a:lnTo>
                  <a:lnTo>
                    <a:pt x="450210" y="428155"/>
                  </a:lnTo>
                  <a:lnTo>
                    <a:pt x="450292" y="427909"/>
                  </a:lnTo>
                  <a:lnTo>
                    <a:pt x="450373" y="427676"/>
                  </a:lnTo>
                  <a:lnTo>
                    <a:pt x="450466" y="427392"/>
                  </a:lnTo>
                  <a:lnTo>
                    <a:pt x="450582" y="427159"/>
                  </a:lnTo>
                  <a:lnTo>
                    <a:pt x="450675" y="426926"/>
                  </a:lnTo>
                  <a:lnTo>
                    <a:pt x="450756" y="426693"/>
                  </a:lnTo>
                  <a:lnTo>
                    <a:pt x="450838" y="426409"/>
                  </a:lnTo>
                  <a:lnTo>
                    <a:pt x="450919" y="426176"/>
                  </a:lnTo>
                  <a:lnTo>
                    <a:pt x="451047" y="425943"/>
                  </a:lnTo>
                  <a:lnTo>
                    <a:pt x="451140" y="425698"/>
                  </a:lnTo>
                  <a:lnTo>
                    <a:pt x="451221" y="425465"/>
                  </a:lnTo>
                  <a:lnTo>
                    <a:pt x="451302" y="425180"/>
                  </a:lnTo>
                  <a:lnTo>
                    <a:pt x="451384" y="424947"/>
                  </a:lnTo>
                  <a:lnTo>
                    <a:pt x="451511" y="424715"/>
                  </a:lnTo>
                  <a:lnTo>
                    <a:pt x="451604" y="424482"/>
                  </a:lnTo>
                  <a:lnTo>
                    <a:pt x="451686" y="424197"/>
                  </a:lnTo>
                  <a:lnTo>
                    <a:pt x="451767" y="423964"/>
                  </a:lnTo>
                  <a:lnTo>
                    <a:pt x="451848" y="423732"/>
                  </a:lnTo>
                  <a:lnTo>
                    <a:pt x="451976" y="423486"/>
                  </a:lnTo>
                  <a:lnTo>
                    <a:pt x="452057" y="423214"/>
                  </a:lnTo>
                  <a:lnTo>
                    <a:pt x="452150" y="422969"/>
                  </a:lnTo>
                  <a:lnTo>
                    <a:pt x="452232" y="422736"/>
                  </a:lnTo>
                  <a:lnTo>
                    <a:pt x="452313" y="422503"/>
                  </a:lnTo>
                  <a:lnTo>
                    <a:pt x="452441" y="422218"/>
                  </a:lnTo>
                  <a:lnTo>
                    <a:pt x="452522" y="421986"/>
                  </a:lnTo>
                  <a:lnTo>
                    <a:pt x="452603" y="421753"/>
                  </a:lnTo>
                  <a:lnTo>
                    <a:pt x="452696" y="421520"/>
                  </a:lnTo>
                  <a:lnTo>
                    <a:pt x="452778" y="421274"/>
                  </a:lnTo>
                  <a:lnTo>
                    <a:pt x="452906" y="421003"/>
                  </a:lnTo>
                  <a:lnTo>
                    <a:pt x="452987" y="420757"/>
                  </a:lnTo>
                  <a:lnTo>
                    <a:pt x="453068" y="420524"/>
                  </a:lnTo>
                  <a:lnTo>
                    <a:pt x="453161" y="420291"/>
                  </a:lnTo>
                  <a:lnTo>
                    <a:pt x="453242" y="420007"/>
                  </a:lnTo>
                  <a:lnTo>
                    <a:pt x="453370" y="419774"/>
                  </a:lnTo>
                  <a:lnTo>
                    <a:pt x="453452" y="419541"/>
                  </a:lnTo>
                  <a:lnTo>
                    <a:pt x="453533" y="419295"/>
                  </a:lnTo>
                  <a:lnTo>
                    <a:pt x="453614" y="419024"/>
                  </a:lnTo>
                  <a:lnTo>
                    <a:pt x="453707" y="418778"/>
                  </a:lnTo>
                  <a:lnTo>
                    <a:pt x="453835" y="418545"/>
                  </a:lnTo>
                  <a:lnTo>
                    <a:pt x="453916" y="418312"/>
                  </a:lnTo>
                  <a:lnTo>
                    <a:pt x="453998" y="418028"/>
                  </a:lnTo>
                  <a:lnTo>
                    <a:pt x="454079" y="417795"/>
                  </a:lnTo>
                  <a:lnTo>
                    <a:pt x="454172" y="417562"/>
                  </a:lnTo>
                  <a:lnTo>
                    <a:pt x="454288" y="417330"/>
                  </a:lnTo>
                  <a:lnTo>
                    <a:pt x="454381" y="417045"/>
                  </a:lnTo>
                  <a:lnTo>
                    <a:pt x="454462" y="416812"/>
                  </a:lnTo>
                  <a:lnTo>
                    <a:pt x="454543" y="416566"/>
                  </a:lnTo>
                  <a:lnTo>
                    <a:pt x="454625" y="416334"/>
                  </a:lnTo>
                  <a:lnTo>
                    <a:pt x="455089" y="415066"/>
                  </a:lnTo>
                  <a:lnTo>
                    <a:pt x="455217" y="414833"/>
                  </a:lnTo>
                  <a:lnTo>
                    <a:pt x="455310" y="414601"/>
                  </a:lnTo>
                  <a:lnTo>
                    <a:pt x="455392" y="414355"/>
                  </a:lnTo>
                  <a:lnTo>
                    <a:pt x="455473" y="414083"/>
                  </a:lnTo>
                  <a:lnTo>
                    <a:pt x="455554" y="413837"/>
                  </a:lnTo>
                  <a:lnTo>
                    <a:pt x="455682" y="413605"/>
                  </a:lnTo>
                  <a:lnTo>
                    <a:pt x="455763" y="413372"/>
                  </a:lnTo>
                  <a:lnTo>
                    <a:pt x="455856" y="413087"/>
                  </a:lnTo>
                  <a:lnTo>
                    <a:pt x="455938" y="412854"/>
                  </a:lnTo>
                  <a:lnTo>
                    <a:pt x="456019" y="412622"/>
                  </a:lnTo>
                  <a:lnTo>
                    <a:pt x="456147" y="412389"/>
                  </a:lnTo>
                  <a:lnTo>
                    <a:pt x="456228" y="412104"/>
                  </a:lnTo>
                  <a:lnTo>
                    <a:pt x="456309" y="411859"/>
                  </a:lnTo>
                  <a:lnTo>
                    <a:pt x="456402" y="411626"/>
                  </a:lnTo>
                  <a:lnTo>
                    <a:pt x="456484" y="411393"/>
                  </a:lnTo>
                  <a:lnTo>
                    <a:pt x="456611" y="411108"/>
                  </a:lnTo>
                  <a:lnTo>
                    <a:pt x="456693" y="410876"/>
                  </a:lnTo>
                  <a:lnTo>
                    <a:pt x="456774" y="410643"/>
                  </a:lnTo>
                  <a:lnTo>
                    <a:pt x="456867" y="410410"/>
                  </a:lnTo>
                  <a:lnTo>
                    <a:pt x="456948" y="410125"/>
                  </a:lnTo>
                  <a:lnTo>
                    <a:pt x="457076" y="409893"/>
                  </a:lnTo>
                  <a:lnTo>
                    <a:pt x="457157" y="409647"/>
                  </a:lnTo>
                  <a:lnTo>
                    <a:pt x="457239" y="409414"/>
                  </a:lnTo>
                  <a:lnTo>
                    <a:pt x="457332" y="409130"/>
                  </a:lnTo>
                  <a:lnTo>
                    <a:pt x="457413" y="408897"/>
                  </a:lnTo>
                  <a:lnTo>
                    <a:pt x="457541" y="408664"/>
                  </a:lnTo>
                  <a:lnTo>
                    <a:pt x="457622" y="408431"/>
                  </a:lnTo>
                  <a:lnTo>
                    <a:pt x="457703" y="408147"/>
                  </a:lnTo>
                  <a:lnTo>
                    <a:pt x="457785" y="407914"/>
                  </a:lnTo>
                  <a:lnTo>
                    <a:pt x="457878" y="407681"/>
                  </a:lnTo>
                  <a:lnTo>
                    <a:pt x="457994" y="407435"/>
                  </a:lnTo>
                  <a:lnTo>
                    <a:pt x="458087" y="407164"/>
                  </a:lnTo>
                  <a:lnTo>
                    <a:pt x="458168" y="406918"/>
                  </a:lnTo>
                  <a:lnTo>
                    <a:pt x="458249" y="406685"/>
                  </a:lnTo>
                  <a:lnTo>
                    <a:pt x="458331" y="406452"/>
                  </a:lnTo>
                  <a:lnTo>
                    <a:pt x="458458" y="406168"/>
                  </a:lnTo>
                  <a:lnTo>
                    <a:pt x="458551" y="405935"/>
                  </a:lnTo>
                  <a:lnTo>
                    <a:pt x="458633" y="405702"/>
                  </a:lnTo>
                  <a:lnTo>
                    <a:pt x="458714" y="405469"/>
                  </a:lnTo>
                  <a:lnTo>
                    <a:pt x="458795" y="405185"/>
                  </a:lnTo>
                  <a:lnTo>
                    <a:pt x="458923" y="404939"/>
                  </a:lnTo>
                  <a:lnTo>
                    <a:pt x="459004" y="404706"/>
                  </a:lnTo>
                  <a:lnTo>
                    <a:pt x="459097" y="404473"/>
                  </a:lnTo>
                  <a:lnTo>
                    <a:pt x="459179" y="404189"/>
                  </a:lnTo>
                  <a:lnTo>
                    <a:pt x="459260" y="403956"/>
                  </a:lnTo>
                  <a:lnTo>
                    <a:pt x="459388" y="403723"/>
                  </a:lnTo>
                  <a:lnTo>
                    <a:pt x="459469" y="403491"/>
                  </a:lnTo>
                  <a:lnTo>
                    <a:pt x="459562" y="403206"/>
                  </a:lnTo>
                  <a:lnTo>
                    <a:pt x="459643" y="402973"/>
                  </a:lnTo>
                  <a:lnTo>
                    <a:pt x="459725" y="402727"/>
                  </a:lnTo>
                  <a:lnTo>
                    <a:pt x="459852" y="402495"/>
                  </a:lnTo>
                  <a:lnTo>
                    <a:pt x="459934" y="402210"/>
                  </a:lnTo>
                  <a:lnTo>
                    <a:pt x="460015" y="401977"/>
                  </a:lnTo>
                  <a:lnTo>
                    <a:pt x="460108" y="401744"/>
                  </a:lnTo>
                  <a:lnTo>
                    <a:pt x="460189" y="401512"/>
                  </a:lnTo>
                  <a:lnTo>
                    <a:pt x="460317" y="401227"/>
                  </a:lnTo>
                  <a:lnTo>
                    <a:pt x="460398" y="400994"/>
                  </a:lnTo>
                  <a:lnTo>
                    <a:pt x="460480" y="400762"/>
                  </a:lnTo>
                  <a:lnTo>
                    <a:pt x="460573" y="400516"/>
                  </a:lnTo>
                  <a:lnTo>
                    <a:pt x="460654" y="400244"/>
                  </a:lnTo>
                  <a:lnTo>
                    <a:pt x="460782" y="399998"/>
                  </a:lnTo>
                  <a:lnTo>
                    <a:pt x="460863" y="399766"/>
                  </a:lnTo>
                </a:path>
                <a:path w="926465" h="787400">
                  <a:moveTo>
                    <a:pt x="460863" y="399766"/>
                  </a:moveTo>
                  <a:lnTo>
                    <a:pt x="460944" y="399533"/>
                  </a:lnTo>
                  <a:lnTo>
                    <a:pt x="461037" y="399248"/>
                  </a:lnTo>
                  <a:lnTo>
                    <a:pt x="461119" y="399015"/>
                  </a:lnTo>
                  <a:lnTo>
                    <a:pt x="461246" y="398783"/>
                  </a:lnTo>
                  <a:lnTo>
                    <a:pt x="461328" y="398550"/>
                  </a:lnTo>
                  <a:lnTo>
                    <a:pt x="461409" y="398265"/>
                  </a:lnTo>
                  <a:lnTo>
                    <a:pt x="461490" y="398033"/>
                  </a:lnTo>
                  <a:lnTo>
                    <a:pt x="461583" y="397787"/>
                  </a:lnTo>
                  <a:lnTo>
                    <a:pt x="461699" y="397554"/>
                  </a:lnTo>
                  <a:lnTo>
                    <a:pt x="461792" y="397269"/>
                  </a:lnTo>
                  <a:lnTo>
                    <a:pt x="461874" y="397037"/>
                  </a:lnTo>
                  <a:lnTo>
                    <a:pt x="461955" y="396804"/>
                  </a:lnTo>
                  <a:lnTo>
                    <a:pt x="462036" y="396571"/>
                  </a:lnTo>
                  <a:lnTo>
                    <a:pt x="462164" y="396286"/>
                  </a:lnTo>
                  <a:lnTo>
                    <a:pt x="462257" y="396054"/>
                  </a:lnTo>
                  <a:lnTo>
                    <a:pt x="462338" y="395808"/>
                  </a:lnTo>
                  <a:lnTo>
                    <a:pt x="462420" y="395575"/>
                  </a:lnTo>
                  <a:lnTo>
                    <a:pt x="462501" y="395291"/>
                  </a:lnTo>
                  <a:lnTo>
                    <a:pt x="462629" y="395058"/>
                  </a:lnTo>
                  <a:lnTo>
                    <a:pt x="462710" y="394825"/>
                  </a:lnTo>
                  <a:lnTo>
                    <a:pt x="462803" y="394592"/>
                  </a:lnTo>
                  <a:lnTo>
                    <a:pt x="462884" y="394308"/>
                  </a:lnTo>
                  <a:lnTo>
                    <a:pt x="462966" y="394075"/>
                  </a:lnTo>
                  <a:lnTo>
                    <a:pt x="463093" y="393842"/>
                  </a:lnTo>
                  <a:lnTo>
                    <a:pt x="463175" y="393596"/>
                  </a:lnTo>
                  <a:lnTo>
                    <a:pt x="463221" y="393363"/>
                  </a:lnTo>
                  <a:lnTo>
                    <a:pt x="463303" y="393131"/>
                  </a:lnTo>
                  <a:lnTo>
                    <a:pt x="463430" y="392898"/>
                  </a:lnTo>
                  <a:lnTo>
                    <a:pt x="463512" y="392665"/>
                  </a:lnTo>
                  <a:lnTo>
                    <a:pt x="463605" y="392381"/>
                  </a:lnTo>
                  <a:lnTo>
                    <a:pt x="463686" y="392148"/>
                  </a:lnTo>
                  <a:lnTo>
                    <a:pt x="463767" y="391902"/>
                  </a:lnTo>
                  <a:lnTo>
                    <a:pt x="463895" y="391669"/>
                  </a:lnTo>
                  <a:lnTo>
                    <a:pt x="463976" y="391385"/>
                  </a:lnTo>
                  <a:lnTo>
                    <a:pt x="464058" y="391152"/>
                  </a:lnTo>
                  <a:lnTo>
                    <a:pt x="464151" y="390919"/>
                  </a:lnTo>
                  <a:lnTo>
                    <a:pt x="464232" y="390686"/>
                  </a:lnTo>
                  <a:lnTo>
                    <a:pt x="464360" y="390402"/>
                  </a:lnTo>
                  <a:lnTo>
                    <a:pt x="464441" y="390169"/>
                  </a:lnTo>
                  <a:lnTo>
                    <a:pt x="464522" y="389936"/>
                  </a:lnTo>
                  <a:lnTo>
                    <a:pt x="464615" y="389690"/>
                  </a:lnTo>
                  <a:lnTo>
                    <a:pt x="464697" y="389419"/>
                  </a:lnTo>
                  <a:lnTo>
                    <a:pt x="464824" y="389173"/>
                  </a:lnTo>
                  <a:lnTo>
                    <a:pt x="464906" y="388940"/>
                  </a:lnTo>
                  <a:lnTo>
                    <a:pt x="464987" y="388707"/>
                  </a:lnTo>
                  <a:lnTo>
                    <a:pt x="465068" y="388423"/>
                  </a:lnTo>
                  <a:lnTo>
                    <a:pt x="465161" y="388190"/>
                  </a:lnTo>
                  <a:lnTo>
                    <a:pt x="465289" y="387957"/>
                  </a:lnTo>
                  <a:lnTo>
                    <a:pt x="465370" y="387711"/>
                  </a:lnTo>
                  <a:lnTo>
                    <a:pt x="465452" y="387440"/>
                  </a:lnTo>
                  <a:lnTo>
                    <a:pt x="465533" y="387194"/>
                  </a:lnTo>
                  <a:lnTo>
                    <a:pt x="465626" y="386961"/>
                  </a:lnTo>
                  <a:lnTo>
                    <a:pt x="465742" y="386728"/>
                  </a:lnTo>
                  <a:lnTo>
                    <a:pt x="465835" y="386444"/>
                  </a:lnTo>
                  <a:lnTo>
                    <a:pt x="465916" y="386211"/>
                  </a:lnTo>
                  <a:lnTo>
                    <a:pt x="465998" y="385978"/>
                  </a:lnTo>
                  <a:lnTo>
                    <a:pt x="466079" y="385746"/>
                  </a:lnTo>
                  <a:lnTo>
                    <a:pt x="466207" y="385461"/>
                  </a:lnTo>
                  <a:lnTo>
                    <a:pt x="466300" y="385228"/>
                  </a:lnTo>
                  <a:lnTo>
                    <a:pt x="466381" y="384982"/>
                  </a:lnTo>
                  <a:lnTo>
                    <a:pt x="466462" y="384750"/>
                  </a:lnTo>
                  <a:lnTo>
                    <a:pt x="466544" y="384465"/>
                  </a:lnTo>
                  <a:lnTo>
                    <a:pt x="466671" y="384232"/>
                  </a:lnTo>
                  <a:lnTo>
                    <a:pt x="466764" y="383999"/>
                  </a:lnTo>
                  <a:lnTo>
                    <a:pt x="466846" y="383767"/>
                  </a:lnTo>
                  <a:lnTo>
                    <a:pt x="466927" y="383482"/>
                  </a:lnTo>
                  <a:lnTo>
                    <a:pt x="467008" y="383249"/>
                  </a:lnTo>
                  <a:lnTo>
                    <a:pt x="467136" y="383017"/>
                  </a:lnTo>
                  <a:lnTo>
                    <a:pt x="467217" y="382771"/>
                  </a:lnTo>
                  <a:lnTo>
                    <a:pt x="467310" y="382499"/>
                  </a:lnTo>
                  <a:lnTo>
                    <a:pt x="467392" y="382253"/>
                  </a:lnTo>
                  <a:lnTo>
                    <a:pt x="467473" y="382021"/>
                  </a:lnTo>
                  <a:lnTo>
                    <a:pt x="467601" y="381788"/>
                  </a:lnTo>
                  <a:lnTo>
                    <a:pt x="467682" y="381503"/>
                  </a:lnTo>
                  <a:lnTo>
                    <a:pt x="467763" y="381270"/>
                  </a:lnTo>
                  <a:lnTo>
                    <a:pt x="467856" y="381038"/>
                  </a:lnTo>
                  <a:lnTo>
                    <a:pt x="467938" y="380805"/>
                  </a:lnTo>
                  <a:lnTo>
                    <a:pt x="468066" y="380520"/>
                  </a:lnTo>
                  <a:lnTo>
                    <a:pt x="468147" y="380275"/>
                  </a:lnTo>
                  <a:lnTo>
                    <a:pt x="468228" y="380042"/>
                  </a:lnTo>
                  <a:lnTo>
                    <a:pt x="468321" y="379809"/>
                  </a:lnTo>
                  <a:lnTo>
                    <a:pt x="468402" y="379524"/>
                  </a:lnTo>
                  <a:lnTo>
                    <a:pt x="468530" y="379292"/>
                  </a:lnTo>
                  <a:lnTo>
                    <a:pt x="468611" y="379059"/>
                  </a:lnTo>
                  <a:lnTo>
                    <a:pt x="468693" y="378826"/>
                  </a:lnTo>
                  <a:lnTo>
                    <a:pt x="468786" y="378541"/>
                  </a:lnTo>
                  <a:lnTo>
                    <a:pt x="468867" y="378309"/>
                  </a:lnTo>
                  <a:lnTo>
                    <a:pt x="468995" y="378063"/>
                  </a:lnTo>
                  <a:lnTo>
                    <a:pt x="469076" y="377830"/>
                  </a:lnTo>
                  <a:lnTo>
                    <a:pt x="469157" y="377546"/>
                  </a:lnTo>
                  <a:lnTo>
                    <a:pt x="469239" y="377313"/>
                  </a:lnTo>
                  <a:lnTo>
                    <a:pt x="469332" y="377080"/>
                  </a:lnTo>
                  <a:lnTo>
                    <a:pt x="469448" y="376847"/>
                  </a:lnTo>
                  <a:lnTo>
                    <a:pt x="469541" y="376563"/>
                  </a:lnTo>
                  <a:lnTo>
                    <a:pt x="469622" y="376330"/>
                  </a:lnTo>
                  <a:lnTo>
                    <a:pt x="469703" y="376097"/>
                  </a:lnTo>
                  <a:lnTo>
                    <a:pt x="469785" y="375851"/>
                  </a:lnTo>
                  <a:lnTo>
                    <a:pt x="469913" y="375580"/>
                  </a:lnTo>
                  <a:lnTo>
                    <a:pt x="470006" y="375334"/>
                  </a:lnTo>
                  <a:lnTo>
                    <a:pt x="470087" y="375101"/>
                  </a:lnTo>
                  <a:lnTo>
                    <a:pt x="470168" y="374868"/>
                  </a:lnTo>
                  <a:lnTo>
                    <a:pt x="470249" y="374584"/>
                  </a:lnTo>
                  <a:lnTo>
                    <a:pt x="470377" y="374351"/>
                  </a:lnTo>
                  <a:lnTo>
                    <a:pt x="470459" y="374118"/>
                  </a:lnTo>
                  <a:lnTo>
                    <a:pt x="470552" y="373885"/>
                  </a:lnTo>
                  <a:lnTo>
                    <a:pt x="470633" y="373601"/>
                  </a:lnTo>
                  <a:lnTo>
                    <a:pt x="470714" y="373355"/>
                  </a:lnTo>
                  <a:lnTo>
                    <a:pt x="470842" y="373122"/>
                  </a:lnTo>
                  <a:lnTo>
                    <a:pt x="470923" y="372889"/>
                  </a:lnTo>
                  <a:lnTo>
                    <a:pt x="471016" y="372605"/>
                  </a:lnTo>
                  <a:lnTo>
                    <a:pt x="471098" y="372372"/>
                  </a:lnTo>
                  <a:lnTo>
                    <a:pt x="471179" y="372139"/>
                  </a:lnTo>
                  <a:lnTo>
                    <a:pt x="471307" y="371907"/>
                  </a:lnTo>
                  <a:lnTo>
                    <a:pt x="471388" y="371622"/>
                  </a:lnTo>
                  <a:lnTo>
                    <a:pt x="471469" y="371389"/>
                  </a:lnTo>
                  <a:lnTo>
                    <a:pt x="471562" y="371143"/>
                  </a:lnTo>
                  <a:lnTo>
                    <a:pt x="471643" y="370911"/>
                  </a:lnTo>
                  <a:lnTo>
                    <a:pt x="471771" y="370626"/>
                  </a:lnTo>
                  <a:lnTo>
                    <a:pt x="471853" y="370393"/>
                  </a:lnTo>
                  <a:lnTo>
                    <a:pt x="471934" y="370160"/>
                  </a:lnTo>
                  <a:lnTo>
                    <a:pt x="472027" y="369928"/>
                  </a:lnTo>
                  <a:lnTo>
                    <a:pt x="472108" y="369643"/>
                  </a:lnTo>
                  <a:lnTo>
                    <a:pt x="472236" y="369410"/>
                  </a:lnTo>
                  <a:lnTo>
                    <a:pt x="472317" y="369178"/>
                  </a:lnTo>
                  <a:lnTo>
                    <a:pt x="472399" y="368932"/>
                  </a:lnTo>
                  <a:lnTo>
                    <a:pt x="472492" y="368660"/>
                  </a:lnTo>
                  <a:lnTo>
                    <a:pt x="472573" y="368414"/>
                  </a:lnTo>
                  <a:lnTo>
                    <a:pt x="472701" y="368182"/>
                  </a:lnTo>
                  <a:lnTo>
                    <a:pt x="472782" y="367949"/>
                  </a:lnTo>
                  <a:lnTo>
                    <a:pt x="472863" y="367664"/>
                  </a:lnTo>
                  <a:lnTo>
                    <a:pt x="472945" y="367431"/>
                  </a:lnTo>
                  <a:lnTo>
                    <a:pt x="473038" y="367199"/>
                  </a:lnTo>
                  <a:lnTo>
                    <a:pt x="473154" y="366966"/>
                  </a:lnTo>
                  <a:lnTo>
                    <a:pt x="473247" y="366681"/>
                  </a:lnTo>
                  <a:lnTo>
                    <a:pt x="473328" y="366449"/>
                  </a:lnTo>
                  <a:lnTo>
                    <a:pt x="473409" y="366203"/>
                  </a:lnTo>
                  <a:lnTo>
                    <a:pt x="473491" y="365970"/>
                  </a:lnTo>
                  <a:lnTo>
                    <a:pt x="473618" y="365685"/>
                  </a:lnTo>
                  <a:lnTo>
                    <a:pt x="473711" y="365453"/>
                  </a:lnTo>
                  <a:lnTo>
                    <a:pt x="473793" y="365220"/>
                  </a:lnTo>
                  <a:lnTo>
                    <a:pt x="473874" y="364987"/>
                  </a:lnTo>
                  <a:lnTo>
                    <a:pt x="473955" y="364741"/>
                  </a:lnTo>
                  <a:lnTo>
                    <a:pt x="474083" y="364470"/>
                  </a:lnTo>
                  <a:lnTo>
                    <a:pt x="474164" y="364224"/>
                  </a:lnTo>
                  <a:lnTo>
                    <a:pt x="474257" y="363991"/>
                  </a:lnTo>
                  <a:lnTo>
                    <a:pt x="474339" y="363758"/>
                  </a:lnTo>
                  <a:lnTo>
                    <a:pt x="474420" y="363474"/>
                  </a:lnTo>
                  <a:lnTo>
                    <a:pt x="474548" y="363241"/>
                  </a:lnTo>
                  <a:lnTo>
                    <a:pt x="474629" y="363008"/>
                  </a:lnTo>
                  <a:lnTo>
                    <a:pt x="474722" y="362775"/>
                  </a:lnTo>
                  <a:lnTo>
                    <a:pt x="474803" y="362491"/>
                  </a:lnTo>
                  <a:lnTo>
                    <a:pt x="474885" y="362258"/>
                  </a:lnTo>
                  <a:lnTo>
                    <a:pt x="475012" y="362012"/>
                  </a:lnTo>
                  <a:lnTo>
                    <a:pt x="475094" y="361779"/>
                  </a:lnTo>
                  <a:lnTo>
                    <a:pt x="475175" y="361495"/>
                  </a:lnTo>
                  <a:lnTo>
                    <a:pt x="475268" y="361262"/>
                  </a:lnTo>
                  <a:lnTo>
                    <a:pt x="475349" y="361029"/>
                  </a:lnTo>
                  <a:lnTo>
                    <a:pt x="475477" y="360797"/>
                  </a:lnTo>
                  <a:lnTo>
                    <a:pt x="475558" y="360564"/>
                  </a:lnTo>
                  <a:lnTo>
                    <a:pt x="475640" y="360279"/>
                  </a:lnTo>
                  <a:lnTo>
                    <a:pt x="475733" y="360046"/>
                  </a:lnTo>
                  <a:lnTo>
                    <a:pt x="475814" y="359801"/>
                  </a:lnTo>
                  <a:lnTo>
                    <a:pt x="475942" y="359568"/>
                  </a:lnTo>
                  <a:lnTo>
                    <a:pt x="476023" y="359283"/>
                  </a:lnTo>
                  <a:lnTo>
                    <a:pt x="476104" y="359050"/>
                  </a:lnTo>
                  <a:lnTo>
                    <a:pt x="476186" y="358818"/>
                  </a:lnTo>
                  <a:lnTo>
                    <a:pt x="476279" y="358585"/>
                  </a:lnTo>
                  <a:lnTo>
                    <a:pt x="476406" y="358300"/>
                  </a:lnTo>
                  <a:lnTo>
                    <a:pt x="476488" y="358068"/>
                  </a:lnTo>
                  <a:lnTo>
                    <a:pt x="476569" y="357835"/>
                  </a:lnTo>
                  <a:lnTo>
                    <a:pt x="476650" y="357589"/>
                  </a:lnTo>
                  <a:lnTo>
                    <a:pt x="476743" y="357304"/>
                  </a:lnTo>
                  <a:lnTo>
                    <a:pt x="476859" y="357072"/>
                  </a:lnTo>
                  <a:lnTo>
                    <a:pt x="476952" y="356839"/>
                  </a:lnTo>
                  <a:lnTo>
                    <a:pt x="477034" y="356606"/>
                  </a:lnTo>
                  <a:lnTo>
                    <a:pt x="477115" y="356373"/>
                  </a:lnTo>
                  <a:lnTo>
                    <a:pt x="477196" y="356089"/>
                  </a:lnTo>
                  <a:lnTo>
                    <a:pt x="477324" y="355856"/>
                  </a:lnTo>
                  <a:lnTo>
                    <a:pt x="477417" y="355610"/>
                  </a:lnTo>
                  <a:lnTo>
                    <a:pt x="477498" y="355377"/>
                  </a:lnTo>
                  <a:lnTo>
                    <a:pt x="477580" y="355093"/>
                  </a:lnTo>
                  <a:lnTo>
                    <a:pt x="477661" y="354860"/>
                  </a:lnTo>
                  <a:lnTo>
                    <a:pt x="477789" y="354627"/>
                  </a:lnTo>
                  <a:lnTo>
                    <a:pt x="477870" y="354394"/>
                  </a:lnTo>
                  <a:lnTo>
                    <a:pt x="477963" y="354162"/>
                  </a:lnTo>
                  <a:lnTo>
                    <a:pt x="478044" y="353877"/>
                  </a:lnTo>
                  <a:lnTo>
                    <a:pt x="478126" y="353644"/>
                  </a:lnTo>
                  <a:lnTo>
                    <a:pt x="478253" y="353398"/>
                  </a:lnTo>
                  <a:lnTo>
                    <a:pt x="478335" y="353166"/>
                  </a:lnTo>
                  <a:lnTo>
                    <a:pt x="478428" y="352881"/>
                  </a:lnTo>
                  <a:lnTo>
                    <a:pt x="478509" y="352648"/>
                  </a:lnTo>
                  <a:lnTo>
                    <a:pt x="478590" y="352416"/>
                  </a:lnTo>
                  <a:lnTo>
                    <a:pt x="478718" y="352183"/>
                  </a:lnTo>
                  <a:lnTo>
                    <a:pt x="478799" y="351898"/>
                  </a:lnTo>
                  <a:lnTo>
                    <a:pt x="478881" y="351665"/>
                  </a:lnTo>
                  <a:lnTo>
                    <a:pt x="478974" y="351433"/>
                  </a:lnTo>
                  <a:lnTo>
                    <a:pt x="479055" y="351187"/>
                  </a:lnTo>
                  <a:lnTo>
                    <a:pt x="479183" y="350954"/>
                  </a:lnTo>
                  <a:lnTo>
                    <a:pt x="479264" y="350669"/>
                  </a:lnTo>
                </a:path>
                <a:path w="926465" h="787400">
                  <a:moveTo>
                    <a:pt x="479264" y="350669"/>
                  </a:moveTo>
                  <a:lnTo>
                    <a:pt x="479345" y="350437"/>
                  </a:lnTo>
                  <a:lnTo>
                    <a:pt x="479438" y="350204"/>
                  </a:lnTo>
                  <a:lnTo>
                    <a:pt x="479520" y="349971"/>
                  </a:lnTo>
                  <a:lnTo>
                    <a:pt x="479647" y="349687"/>
                  </a:lnTo>
                  <a:lnTo>
                    <a:pt x="479729" y="349454"/>
                  </a:lnTo>
                  <a:lnTo>
                    <a:pt x="479810" y="349221"/>
                  </a:lnTo>
                  <a:lnTo>
                    <a:pt x="479891" y="348975"/>
                  </a:lnTo>
                  <a:lnTo>
                    <a:pt x="479984" y="348742"/>
                  </a:lnTo>
                  <a:lnTo>
                    <a:pt x="480112" y="348458"/>
                  </a:lnTo>
                  <a:lnTo>
                    <a:pt x="480193" y="348225"/>
                  </a:lnTo>
                  <a:lnTo>
                    <a:pt x="480275" y="347992"/>
                  </a:lnTo>
                  <a:lnTo>
                    <a:pt x="480356" y="347759"/>
                  </a:lnTo>
                  <a:lnTo>
                    <a:pt x="480449" y="347514"/>
                  </a:lnTo>
                  <a:lnTo>
                    <a:pt x="480902" y="346246"/>
                  </a:lnTo>
                  <a:lnTo>
                    <a:pt x="481030" y="346013"/>
                  </a:lnTo>
                  <a:lnTo>
                    <a:pt x="481123" y="345781"/>
                  </a:lnTo>
                  <a:lnTo>
                    <a:pt x="481204" y="345548"/>
                  </a:lnTo>
                  <a:lnTo>
                    <a:pt x="481285" y="345302"/>
                  </a:lnTo>
                  <a:lnTo>
                    <a:pt x="481367" y="345030"/>
                  </a:lnTo>
                  <a:lnTo>
                    <a:pt x="481495" y="344785"/>
                  </a:lnTo>
                  <a:lnTo>
                    <a:pt x="481576" y="344552"/>
                  </a:lnTo>
                  <a:lnTo>
                    <a:pt x="481669" y="344319"/>
                  </a:lnTo>
                  <a:lnTo>
                    <a:pt x="481750" y="344086"/>
                  </a:lnTo>
                  <a:lnTo>
                    <a:pt x="481831" y="343802"/>
                  </a:lnTo>
                  <a:lnTo>
                    <a:pt x="481959" y="343569"/>
                  </a:lnTo>
                  <a:lnTo>
                    <a:pt x="482041" y="343336"/>
                  </a:lnTo>
                  <a:lnTo>
                    <a:pt x="482134" y="343090"/>
                  </a:lnTo>
                  <a:lnTo>
                    <a:pt x="482215" y="342819"/>
                  </a:lnTo>
                  <a:lnTo>
                    <a:pt x="482296" y="342573"/>
                  </a:lnTo>
                  <a:lnTo>
                    <a:pt x="482424" y="342340"/>
                  </a:lnTo>
                  <a:lnTo>
                    <a:pt x="482505" y="342107"/>
                  </a:lnTo>
                  <a:lnTo>
                    <a:pt x="482587" y="341875"/>
                  </a:lnTo>
                  <a:lnTo>
                    <a:pt x="482679" y="341590"/>
                  </a:lnTo>
                  <a:lnTo>
                    <a:pt x="482761" y="341357"/>
                  </a:lnTo>
                  <a:lnTo>
                    <a:pt x="482889" y="341124"/>
                  </a:lnTo>
                  <a:lnTo>
                    <a:pt x="482970" y="340879"/>
                  </a:lnTo>
                  <a:lnTo>
                    <a:pt x="483051" y="340646"/>
                  </a:lnTo>
                  <a:lnTo>
                    <a:pt x="483144" y="340361"/>
                  </a:lnTo>
                  <a:lnTo>
                    <a:pt x="483225" y="340129"/>
                  </a:lnTo>
                  <a:lnTo>
                    <a:pt x="483353" y="339896"/>
                  </a:lnTo>
                  <a:lnTo>
                    <a:pt x="483435" y="339663"/>
                  </a:lnTo>
                  <a:lnTo>
                    <a:pt x="483516" y="339430"/>
                  </a:lnTo>
                  <a:lnTo>
                    <a:pt x="483597" y="339146"/>
                  </a:lnTo>
                  <a:lnTo>
                    <a:pt x="483690" y="338900"/>
                  </a:lnTo>
                  <a:lnTo>
                    <a:pt x="483818" y="338667"/>
                  </a:lnTo>
                  <a:lnTo>
                    <a:pt x="483899" y="338434"/>
                  </a:lnTo>
                  <a:lnTo>
                    <a:pt x="483981" y="338201"/>
                  </a:lnTo>
                  <a:lnTo>
                    <a:pt x="484062" y="337917"/>
                  </a:lnTo>
                  <a:lnTo>
                    <a:pt x="484155" y="337684"/>
                  </a:lnTo>
                  <a:lnTo>
                    <a:pt x="484271" y="337451"/>
                  </a:lnTo>
                  <a:lnTo>
                    <a:pt x="484364" y="337206"/>
                  </a:lnTo>
                  <a:lnTo>
                    <a:pt x="484445" y="336973"/>
                  </a:lnTo>
                  <a:lnTo>
                    <a:pt x="484527" y="336688"/>
                  </a:lnTo>
                  <a:lnTo>
                    <a:pt x="484608" y="336455"/>
                  </a:lnTo>
                  <a:lnTo>
                    <a:pt x="484736" y="336223"/>
                  </a:lnTo>
                  <a:lnTo>
                    <a:pt x="484829" y="335990"/>
                  </a:lnTo>
                  <a:lnTo>
                    <a:pt x="484910" y="335757"/>
                  </a:lnTo>
                  <a:lnTo>
                    <a:pt x="484991" y="335472"/>
                  </a:lnTo>
                  <a:lnTo>
                    <a:pt x="485073" y="335240"/>
                  </a:lnTo>
                  <a:lnTo>
                    <a:pt x="485200" y="334994"/>
                  </a:lnTo>
                  <a:lnTo>
                    <a:pt x="485282" y="334761"/>
                  </a:lnTo>
                  <a:lnTo>
                    <a:pt x="485375" y="334528"/>
                  </a:lnTo>
                  <a:lnTo>
                    <a:pt x="485456" y="334244"/>
                  </a:lnTo>
                  <a:lnTo>
                    <a:pt x="485537" y="334011"/>
                  </a:lnTo>
                  <a:lnTo>
                    <a:pt x="485665" y="333778"/>
                  </a:lnTo>
                  <a:lnTo>
                    <a:pt x="485746" y="333545"/>
                  </a:lnTo>
                  <a:lnTo>
                    <a:pt x="485839" y="333300"/>
                  </a:lnTo>
                  <a:lnTo>
                    <a:pt x="485921" y="333028"/>
                  </a:lnTo>
                  <a:lnTo>
                    <a:pt x="486002" y="332782"/>
                  </a:lnTo>
                  <a:lnTo>
                    <a:pt x="486130" y="332549"/>
                  </a:lnTo>
                  <a:lnTo>
                    <a:pt x="486211" y="332317"/>
                  </a:lnTo>
                  <a:lnTo>
                    <a:pt x="486292" y="332084"/>
                  </a:lnTo>
                  <a:lnTo>
                    <a:pt x="486385" y="331799"/>
                  </a:lnTo>
                  <a:lnTo>
                    <a:pt x="486467" y="331566"/>
                  </a:lnTo>
                  <a:lnTo>
                    <a:pt x="486594" y="331334"/>
                  </a:lnTo>
                  <a:lnTo>
                    <a:pt x="486676" y="331088"/>
                  </a:lnTo>
                  <a:lnTo>
                    <a:pt x="486757" y="330855"/>
                  </a:lnTo>
                  <a:lnTo>
                    <a:pt x="486850" y="330622"/>
                  </a:lnTo>
                  <a:lnTo>
                    <a:pt x="486931" y="330338"/>
                  </a:lnTo>
                  <a:lnTo>
                    <a:pt x="487059" y="330105"/>
                  </a:lnTo>
                  <a:lnTo>
                    <a:pt x="487140" y="329872"/>
                  </a:lnTo>
                  <a:lnTo>
                    <a:pt x="487222" y="329639"/>
                  </a:lnTo>
                  <a:lnTo>
                    <a:pt x="487303" y="329394"/>
                  </a:lnTo>
                  <a:lnTo>
                    <a:pt x="487396" y="329122"/>
                  </a:lnTo>
                  <a:lnTo>
                    <a:pt x="487524" y="328876"/>
                  </a:lnTo>
                  <a:lnTo>
                    <a:pt x="487605" y="328643"/>
                  </a:lnTo>
                  <a:lnTo>
                    <a:pt x="487686" y="328411"/>
                  </a:lnTo>
                  <a:lnTo>
                    <a:pt x="487768" y="328178"/>
                  </a:lnTo>
                  <a:lnTo>
                    <a:pt x="487861" y="327945"/>
                  </a:lnTo>
                  <a:lnTo>
                    <a:pt x="487977" y="327661"/>
                  </a:lnTo>
                  <a:lnTo>
                    <a:pt x="488070" y="327415"/>
                  </a:lnTo>
                  <a:lnTo>
                    <a:pt x="488151" y="327182"/>
                  </a:lnTo>
                  <a:lnTo>
                    <a:pt x="488232" y="326949"/>
                  </a:lnTo>
                  <a:lnTo>
                    <a:pt x="488314" y="326716"/>
                  </a:lnTo>
                  <a:lnTo>
                    <a:pt x="488441" y="326432"/>
                  </a:lnTo>
                  <a:lnTo>
                    <a:pt x="488534" y="326199"/>
                  </a:lnTo>
                  <a:lnTo>
                    <a:pt x="488616" y="325966"/>
                  </a:lnTo>
                  <a:lnTo>
                    <a:pt x="488697" y="325720"/>
                  </a:lnTo>
                  <a:lnTo>
                    <a:pt x="488778" y="325488"/>
                  </a:lnTo>
                  <a:lnTo>
                    <a:pt x="488906" y="325255"/>
                  </a:lnTo>
                  <a:lnTo>
                    <a:pt x="488987" y="324970"/>
                  </a:lnTo>
                  <a:lnTo>
                    <a:pt x="489080" y="324738"/>
                  </a:lnTo>
                  <a:lnTo>
                    <a:pt x="489162" y="324505"/>
                  </a:lnTo>
                  <a:lnTo>
                    <a:pt x="489243" y="324272"/>
                  </a:lnTo>
                  <a:lnTo>
                    <a:pt x="489371" y="324026"/>
                  </a:lnTo>
                  <a:lnTo>
                    <a:pt x="489452" y="323793"/>
                  </a:lnTo>
                  <a:lnTo>
                    <a:pt x="489545" y="323509"/>
                  </a:lnTo>
                  <a:lnTo>
                    <a:pt x="489626" y="323276"/>
                  </a:lnTo>
                  <a:lnTo>
                    <a:pt x="489708" y="323043"/>
                  </a:lnTo>
                  <a:lnTo>
                    <a:pt x="489835" y="322810"/>
                  </a:lnTo>
                  <a:lnTo>
                    <a:pt x="489917" y="322578"/>
                  </a:lnTo>
                  <a:lnTo>
                    <a:pt x="489998" y="322332"/>
                  </a:lnTo>
                  <a:lnTo>
                    <a:pt x="490091" y="322060"/>
                  </a:lnTo>
                  <a:lnTo>
                    <a:pt x="490172" y="321815"/>
                  </a:lnTo>
                  <a:lnTo>
                    <a:pt x="490300" y="321582"/>
                  </a:lnTo>
                  <a:lnTo>
                    <a:pt x="490381" y="321349"/>
                  </a:lnTo>
                  <a:lnTo>
                    <a:pt x="490463" y="321116"/>
                  </a:lnTo>
                  <a:lnTo>
                    <a:pt x="490556" y="320883"/>
                  </a:lnTo>
                  <a:lnTo>
                    <a:pt x="490637" y="320599"/>
                  </a:lnTo>
                  <a:lnTo>
                    <a:pt x="490765" y="320366"/>
                  </a:lnTo>
                  <a:lnTo>
                    <a:pt x="490846" y="320120"/>
                  </a:lnTo>
                  <a:lnTo>
                    <a:pt x="490927" y="319887"/>
                  </a:lnTo>
                  <a:lnTo>
                    <a:pt x="491009" y="319655"/>
                  </a:lnTo>
                  <a:lnTo>
                    <a:pt x="491102" y="319422"/>
                  </a:lnTo>
                  <a:lnTo>
                    <a:pt x="491229" y="319137"/>
                  </a:lnTo>
                  <a:lnTo>
                    <a:pt x="491311" y="318904"/>
                  </a:lnTo>
                  <a:lnTo>
                    <a:pt x="491392" y="318672"/>
                  </a:lnTo>
                  <a:lnTo>
                    <a:pt x="491473" y="318426"/>
                  </a:lnTo>
                  <a:lnTo>
                    <a:pt x="491566" y="318193"/>
                  </a:lnTo>
                  <a:lnTo>
                    <a:pt x="491694" y="317960"/>
                  </a:lnTo>
                  <a:lnTo>
                    <a:pt x="491775" y="317676"/>
                  </a:lnTo>
                  <a:lnTo>
                    <a:pt x="491857" y="317443"/>
                  </a:lnTo>
                  <a:lnTo>
                    <a:pt x="491938" y="317210"/>
                  </a:lnTo>
                  <a:lnTo>
                    <a:pt x="492019" y="316977"/>
                  </a:lnTo>
                  <a:lnTo>
                    <a:pt x="492147" y="316732"/>
                  </a:lnTo>
                  <a:lnTo>
                    <a:pt x="492240" y="316499"/>
                  </a:lnTo>
                  <a:lnTo>
                    <a:pt x="492321" y="316266"/>
                  </a:lnTo>
                  <a:lnTo>
                    <a:pt x="492403" y="315981"/>
                  </a:lnTo>
                  <a:lnTo>
                    <a:pt x="492484" y="315749"/>
                  </a:lnTo>
                  <a:lnTo>
                    <a:pt x="492612" y="315516"/>
                  </a:lnTo>
                  <a:lnTo>
                    <a:pt x="492693" y="315283"/>
                  </a:lnTo>
                  <a:lnTo>
                    <a:pt x="492786" y="315037"/>
                  </a:lnTo>
                  <a:lnTo>
                    <a:pt x="492867" y="314804"/>
                  </a:lnTo>
                  <a:lnTo>
                    <a:pt x="492949" y="314572"/>
                  </a:lnTo>
                  <a:lnTo>
                    <a:pt x="493077" y="314287"/>
                  </a:lnTo>
                  <a:lnTo>
                    <a:pt x="493158" y="314054"/>
                  </a:lnTo>
                  <a:lnTo>
                    <a:pt x="493251" y="313822"/>
                  </a:lnTo>
                  <a:lnTo>
                    <a:pt x="493332" y="313589"/>
                  </a:lnTo>
                  <a:lnTo>
                    <a:pt x="493413" y="313343"/>
                  </a:lnTo>
                  <a:lnTo>
                    <a:pt x="493541" y="313110"/>
                  </a:lnTo>
                  <a:lnTo>
                    <a:pt x="493623" y="312877"/>
                  </a:lnTo>
                  <a:lnTo>
                    <a:pt x="493716" y="312593"/>
                  </a:lnTo>
                  <a:lnTo>
                    <a:pt x="493797" y="312360"/>
                  </a:lnTo>
                  <a:lnTo>
                    <a:pt x="493878" y="312127"/>
                  </a:lnTo>
                  <a:lnTo>
                    <a:pt x="494006" y="311894"/>
                  </a:lnTo>
                  <a:lnTo>
                    <a:pt x="494087" y="311649"/>
                  </a:lnTo>
                  <a:lnTo>
                    <a:pt x="494169" y="311416"/>
                  </a:lnTo>
                  <a:lnTo>
                    <a:pt x="494261" y="311183"/>
                  </a:lnTo>
                  <a:lnTo>
                    <a:pt x="494343" y="310899"/>
                  </a:lnTo>
                  <a:lnTo>
                    <a:pt x="494471" y="310666"/>
                  </a:lnTo>
                  <a:lnTo>
                    <a:pt x="494552" y="310433"/>
                  </a:lnTo>
                  <a:lnTo>
                    <a:pt x="494633" y="310187"/>
                  </a:lnTo>
                  <a:lnTo>
                    <a:pt x="494715" y="309954"/>
                  </a:lnTo>
                  <a:lnTo>
                    <a:pt x="494807" y="309722"/>
                  </a:lnTo>
                  <a:lnTo>
                    <a:pt x="494935" y="309489"/>
                  </a:lnTo>
                  <a:lnTo>
                    <a:pt x="495017" y="309204"/>
                  </a:lnTo>
                  <a:lnTo>
                    <a:pt x="495098" y="308971"/>
                  </a:lnTo>
                  <a:lnTo>
                    <a:pt x="495179" y="308739"/>
                  </a:lnTo>
                  <a:lnTo>
                    <a:pt x="495272" y="308493"/>
                  </a:lnTo>
                  <a:lnTo>
                    <a:pt x="495388" y="308260"/>
                  </a:lnTo>
                  <a:lnTo>
                    <a:pt x="495481" y="308027"/>
                  </a:lnTo>
                  <a:lnTo>
                    <a:pt x="495563" y="307794"/>
                  </a:lnTo>
                  <a:lnTo>
                    <a:pt x="495644" y="307562"/>
                  </a:lnTo>
                  <a:lnTo>
                    <a:pt x="495725" y="307277"/>
                  </a:lnTo>
                  <a:lnTo>
                    <a:pt x="495853" y="307044"/>
                  </a:lnTo>
                  <a:lnTo>
                    <a:pt x="495946" y="306799"/>
                  </a:lnTo>
                  <a:lnTo>
                    <a:pt x="496027" y="306566"/>
                  </a:lnTo>
                  <a:lnTo>
                    <a:pt x="496109" y="306333"/>
                  </a:lnTo>
                  <a:lnTo>
                    <a:pt x="496190" y="306100"/>
                  </a:lnTo>
                  <a:lnTo>
                    <a:pt x="496318" y="305867"/>
                  </a:lnTo>
                  <a:lnTo>
                    <a:pt x="496399" y="305622"/>
                  </a:lnTo>
                  <a:lnTo>
                    <a:pt x="496492" y="305350"/>
                  </a:lnTo>
                  <a:lnTo>
                    <a:pt x="496573" y="305104"/>
                  </a:lnTo>
                  <a:lnTo>
                    <a:pt x="496655" y="304871"/>
                  </a:lnTo>
                  <a:lnTo>
                    <a:pt x="496782" y="304639"/>
                  </a:lnTo>
                  <a:lnTo>
                    <a:pt x="496864" y="304406"/>
                  </a:lnTo>
                  <a:lnTo>
                    <a:pt x="496957" y="304173"/>
                  </a:lnTo>
                  <a:lnTo>
                    <a:pt x="497038" y="303927"/>
                  </a:lnTo>
                  <a:lnTo>
                    <a:pt x="497119" y="303694"/>
                  </a:lnTo>
                  <a:lnTo>
                    <a:pt x="497247" y="303462"/>
                  </a:lnTo>
                  <a:lnTo>
                    <a:pt x="497328" y="303177"/>
                  </a:lnTo>
                  <a:lnTo>
                    <a:pt x="497421" y="302944"/>
                  </a:lnTo>
                  <a:lnTo>
                    <a:pt x="497503" y="302712"/>
                  </a:lnTo>
                  <a:lnTo>
                    <a:pt x="497584" y="302479"/>
                  </a:lnTo>
                  <a:lnTo>
                    <a:pt x="497712" y="302233"/>
                  </a:lnTo>
                </a:path>
                <a:path w="926465" h="787400">
                  <a:moveTo>
                    <a:pt x="497712" y="302233"/>
                  </a:moveTo>
                  <a:lnTo>
                    <a:pt x="497793" y="302000"/>
                  </a:lnTo>
                  <a:lnTo>
                    <a:pt x="497874" y="301767"/>
                  </a:lnTo>
                  <a:lnTo>
                    <a:pt x="497967" y="301535"/>
                  </a:lnTo>
                  <a:lnTo>
                    <a:pt x="498049" y="301302"/>
                  </a:lnTo>
                  <a:lnTo>
                    <a:pt x="498176" y="301017"/>
                  </a:lnTo>
                  <a:lnTo>
                    <a:pt x="498258" y="300784"/>
                  </a:lnTo>
                  <a:lnTo>
                    <a:pt x="498339" y="300539"/>
                  </a:lnTo>
                  <a:lnTo>
                    <a:pt x="498420" y="300306"/>
                  </a:lnTo>
                  <a:lnTo>
                    <a:pt x="498513" y="300073"/>
                  </a:lnTo>
                  <a:lnTo>
                    <a:pt x="498641" y="299840"/>
                  </a:lnTo>
                  <a:lnTo>
                    <a:pt x="498722" y="299607"/>
                  </a:lnTo>
                  <a:lnTo>
                    <a:pt x="498804" y="299362"/>
                  </a:lnTo>
                  <a:lnTo>
                    <a:pt x="498885" y="299129"/>
                  </a:lnTo>
                  <a:lnTo>
                    <a:pt x="498978" y="298896"/>
                  </a:lnTo>
                  <a:lnTo>
                    <a:pt x="499094" y="298612"/>
                  </a:lnTo>
                  <a:lnTo>
                    <a:pt x="499187" y="298379"/>
                  </a:lnTo>
                  <a:lnTo>
                    <a:pt x="499268" y="298146"/>
                  </a:lnTo>
                  <a:lnTo>
                    <a:pt x="499350" y="297913"/>
                  </a:lnTo>
                  <a:lnTo>
                    <a:pt x="499443" y="297667"/>
                  </a:lnTo>
                  <a:lnTo>
                    <a:pt x="499559" y="297435"/>
                  </a:lnTo>
                  <a:lnTo>
                    <a:pt x="499652" y="297202"/>
                  </a:lnTo>
                  <a:lnTo>
                    <a:pt x="499733" y="296969"/>
                  </a:lnTo>
                  <a:lnTo>
                    <a:pt x="499814" y="296736"/>
                  </a:lnTo>
                  <a:lnTo>
                    <a:pt x="499896" y="296490"/>
                  </a:lnTo>
                  <a:lnTo>
                    <a:pt x="500023" y="296219"/>
                  </a:lnTo>
                  <a:lnTo>
                    <a:pt x="500105" y="295973"/>
                  </a:lnTo>
                  <a:lnTo>
                    <a:pt x="500198" y="295740"/>
                  </a:lnTo>
                  <a:lnTo>
                    <a:pt x="500279" y="295507"/>
                  </a:lnTo>
                  <a:lnTo>
                    <a:pt x="500360" y="295275"/>
                  </a:lnTo>
                  <a:lnTo>
                    <a:pt x="500488" y="295042"/>
                  </a:lnTo>
                  <a:lnTo>
                    <a:pt x="500569" y="294796"/>
                  </a:lnTo>
                  <a:lnTo>
                    <a:pt x="500662" y="294563"/>
                  </a:lnTo>
                  <a:lnTo>
                    <a:pt x="500744" y="294331"/>
                  </a:lnTo>
                  <a:lnTo>
                    <a:pt x="500825" y="294098"/>
                  </a:lnTo>
                  <a:lnTo>
                    <a:pt x="500953" y="293865"/>
                  </a:lnTo>
                  <a:lnTo>
                    <a:pt x="501034" y="293619"/>
                  </a:lnTo>
                  <a:lnTo>
                    <a:pt x="501115" y="293348"/>
                  </a:lnTo>
                  <a:lnTo>
                    <a:pt x="501208" y="293102"/>
                  </a:lnTo>
                  <a:lnTo>
                    <a:pt x="501290" y="292869"/>
                  </a:lnTo>
                  <a:lnTo>
                    <a:pt x="501417" y="292636"/>
                  </a:lnTo>
                  <a:lnTo>
                    <a:pt x="501499" y="292403"/>
                  </a:lnTo>
                  <a:lnTo>
                    <a:pt x="501580" y="292171"/>
                  </a:lnTo>
                  <a:lnTo>
                    <a:pt x="501673" y="291925"/>
                  </a:lnTo>
                  <a:lnTo>
                    <a:pt x="501754" y="291692"/>
                  </a:lnTo>
                  <a:lnTo>
                    <a:pt x="501882" y="291459"/>
                  </a:lnTo>
                  <a:lnTo>
                    <a:pt x="501963" y="291226"/>
                  </a:lnTo>
                  <a:lnTo>
                    <a:pt x="502045" y="290994"/>
                  </a:lnTo>
                  <a:lnTo>
                    <a:pt x="502126" y="290748"/>
                  </a:lnTo>
                  <a:lnTo>
                    <a:pt x="502219" y="290515"/>
                  </a:lnTo>
                  <a:lnTo>
                    <a:pt x="502347" y="290231"/>
                  </a:lnTo>
                  <a:lnTo>
                    <a:pt x="502428" y="289998"/>
                  </a:lnTo>
                  <a:lnTo>
                    <a:pt x="502509" y="289765"/>
                  </a:lnTo>
                  <a:lnTo>
                    <a:pt x="502591" y="289532"/>
                  </a:lnTo>
                  <a:lnTo>
                    <a:pt x="502684" y="289299"/>
                  </a:lnTo>
                  <a:lnTo>
                    <a:pt x="502800" y="289054"/>
                  </a:lnTo>
                  <a:lnTo>
                    <a:pt x="502893" y="288821"/>
                  </a:lnTo>
                  <a:lnTo>
                    <a:pt x="502974" y="288588"/>
                  </a:lnTo>
                  <a:lnTo>
                    <a:pt x="503055" y="288355"/>
                  </a:lnTo>
                  <a:lnTo>
                    <a:pt x="503148" y="288122"/>
                  </a:lnTo>
                  <a:lnTo>
                    <a:pt x="503265" y="287877"/>
                  </a:lnTo>
                  <a:lnTo>
                    <a:pt x="503357" y="287644"/>
                  </a:lnTo>
                  <a:lnTo>
                    <a:pt x="503439" y="287411"/>
                  </a:lnTo>
                  <a:lnTo>
                    <a:pt x="503520" y="287178"/>
                  </a:lnTo>
                  <a:lnTo>
                    <a:pt x="503601" y="286945"/>
                  </a:lnTo>
                  <a:lnTo>
                    <a:pt x="503729" y="286700"/>
                  </a:lnTo>
                  <a:lnTo>
                    <a:pt x="503811" y="286428"/>
                  </a:lnTo>
                  <a:lnTo>
                    <a:pt x="503903" y="286182"/>
                  </a:lnTo>
                  <a:lnTo>
                    <a:pt x="503985" y="285950"/>
                  </a:lnTo>
                  <a:lnTo>
                    <a:pt x="504066" y="285717"/>
                  </a:lnTo>
                  <a:lnTo>
                    <a:pt x="504194" y="285484"/>
                  </a:lnTo>
                  <a:lnTo>
                    <a:pt x="504275" y="285251"/>
                  </a:lnTo>
                  <a:lnTo>
                    <a:pt x="504368" y="285005"/>
                  </a:lnTo>
                  <a:lnTo>
                    <a:pt x="504449" y="284773"/>
                  </a:lnTo>
                  <a:lnTo>
                    <a:pt x="504531" y="284540"/>
                  </a:lnTo>
                  <a:lnTo>
                    <a:pt x="504659" y="284307"/>
                  </a:lnTo>
                  <a:lnTo>
                    <a:pt x="504740" y="284074"/>
                  </a:lnTo>
                  <a:lnTo>
                    <a:pt x="504821" y="283828"/>
                  </a:lnTo>
                  <a:lnTo>
                    <a:pt x="504914" y="283596"/>
                  </a:lnTo>
                  <a:lnTo>
                    <a:pt x="504995" y="283363"/>
                  </a:lnTo>
                  <a:lnTo>
                    <a:pt x="505123" y="283130"/>
                  </a:lnTo>
                  <a:lnTo>
                    <a:pt x="505205" y="282897"/>
                  </a:lnTo>
                  <a:lnTo>
                    <a:pt x="505286" y="282651"/>
                  </a:lnTo>
                  <a:lnTo>
                    <a:pt x="505379" y="282419"/>
                  </a:lnTo>
                  <a:lnTo>
                    <a:pt x="505460" y="282186"/>
                  </a:lnTo>
                  <a:lnTo>
                    <a:pt x="505588" y="281953"/>
                  </a:lnTo>
                  <a:lnTo>
                    <a:pt x="505669" y="281720"/>
                  </a:lnTo>
                  <a:lnTo>
                    <a:pt x="505751" y="281474"/>
                  </a:lnTo>
                  <a:lnTo>
                    <a:pt x="505832" y="281203"/>
                  </a:lnTo>
                  <a:lnTo>
                    <a:pt x="505925" y="280957"/>
                  </a:lnTo>
                  <a:lnTo>
                    <a:pt x="506053" y="280724"/>
                  </a:lnTo>
                  <a:lnTo>
                    <a:pt x="506134" y="280492"/>
                  </a:lnTo>
                  <a:lnTo>
                    <a:pt x="506215" y="280259"/>
                  </a:lnTo>
                  <a:lnTo>
                    <a:pt x="506297" y="280026"/>
                  </a:lnTo>
                  <a:lnTo>
                    <a:pt x="506389" y="279780"/>
                  </a:lnTo>
                  <a:lnTo>
                    <a:pt x="506506" y="279547"/>
                  </a:lnTo>
                  <a:lnTo>
                    <a:pt x="506599" y="279315"/>
                  </a:lnTo>
                  <a:lnTo>
                    <a:pt x="506680" y="279082"/>
                  </a:lnTo>
                  <a:lnTo>
                    <a:pt x="506761" y="278849"/>
                  </a:lnTo>
                  <a:lnTo>
                    <a:pt x="506843" y="278603"/>
                  </a:lnTo>
                  <a:lnTo>
                    <a:pt x="506970" y="278370"/>
                  </a:lnTo>
                  <a:lnTo>
                    <a:pt x="507063" y="278138"/>
                  </a:lnTo>
                  <a:lnTo>
                    <a:pt x="507145" y="277905"/>
                  </a:lnTo>
                  <a:lnTo>
                    <a:pt x="507226" y="277672"/>
                  </a:lnTo>
                  <a:lnTo>
                    <a:pt x="507307" y="277439"/>
                  </a:lnTo>
                  <a:lnTo>
                    <a:pt x="507435" y="277193"/>
                  </a:lnTo>
                  <a:lnTo>
                    <a:pt x="507516" y="276961"/>
                  </a:lnTo>
                  <a:lnTo>
                    <a:pt x="507609" y="276728"/>
                  </a:lnTo>
                  <a:lnTo>
                    <a:pt x="507691" y="276495"/>
                  </a:lnTo>
                  <a:lnTo>
                    <a:pt x="507772" y="276262"/>
                  </a:lnTo>
                  <a:lnTo>
                    <a:pt x="507900" y="276016"/>
                  </a:lnTo>
                  <a:lnTo>
                    <a:pt x="507981" y="275784"/>
                  </a:lnTo>
                  <a:lnTo>
                    <a:pt x="508074" y="275551"/>
                  </a:lnTo>
                  <a:lnTo>
                    <a:pt x="508155" y="275318"/>
                  </a:lnTo>
                  <a:lnTo>
                    <a:pt x="508237" y="275085"/>
                  </a:lnTo>
                  <a:lnTo>
                    <a:pt x="508364" y="274840"/>
                  </a:lnTo>
                  <a:lnTo>
                    <a:pt x="508446" y="274607"/>
                  </a:lnTo>
                  <a:lnTo>
                    <a:pt x="508527" y="274374"/>
                  </a:lnTo>
                  <a:lnTo>
                    <a:pt x="508620" y="274141"/>
                  </a:lnTo>
                  <a:lnTo>
                    <a:pt x="508701" y="273908"/>
                  </a:lnTo>
                  <a:lnTo>
                    <a:pt x="508829" y="273663"/>
                  </a:lnTo>
                  <a:lnTo>
                    <a:pt x="508910" y="273430"/>
                  </a:lnTo>
                  <a:lnTo>
                    <a:pt x="508992" y="273197"/>
                  </a:lnTo>
                  <a:lnTo>
                    <a:pt x="509085" y="272964"/>
                  </a:lnTo>
                  <a:lnTo>
                    <a:pt x="509166" y="272731"/>
                  </a:lnTo>
                  <a:lnTo>
                    <a:pt x="509294" y="272486"/>
                  </a:lnTo>
                  <a:lnTo>
                    <a:pt x="509375" y="272253"/>
                  </a:lnTo>
                  <a:lnTo>
                    <a:pt x="509456" y="272020"/>
                  </a:lnTo>
                  <a:lnTo>
                    <a:pt x="509538" y="271787"/>
                  </a:lnTo>
                  <a:lnTo>
                    <a:pt x="509631" y="271554"/>
                  </a:lnTo>
                  <a:lnTo>
                    <a:pt x="509758" y="271309"/>
                  </a:lnTo>
                  <a:lnTo>
                    <a:pt x="509840" y="271076"/>
                  </a:lnTo>
                  <a:lnTo>
                    <a:pt x="509921" y="270843"/>
                  </a:lnTo>
                  <a:lnTo>
                    <a:pt x="510002" y="270610"/>
                  </a:lnTo>
                  <a:lnTo>
                    <a:pt x="510095" y="270377"/>
                  </a:lnTo>
                  <a:lnTo>
                    <a:pt x="510548" y="269200"/>
                  </a:lnTo>
                  <a:lnTo>
                    <a:pt x="510676" y="268955"/>
                  </a:lnTo>
                  <a:lnTo>
                    <a:pt x="510769" y="268722"/>
                  </a:lnTo>
                  <a:lnTo>
                    <a:pt x="510850" y="268489"/>
                  </a:lnTo>
                  <a:lnTo>
                    <a:pt x="510932" y="268256"/>
                  </a:lnTo>
                  <a:lnTo>
                    <a:pt x="511013" y="268023"/>
                  </a:lnTo>
                  <a:lnTo>
                    <a:pt x="511141" y="267778"/>
                  </a:lnTo>
                  <a:lnTo>
                    <a:pt x="511222" y="267545"/>
                  </a:lnTo>
                  <a:lnTo>
                    <a:pt x="511315" y="267312"/>
                  </a:lnTo>
                  <a:lnTo>
                    <a:pt x="511396" y="267079"/>
                  </a:lnTo>
                  <a:lnTo>
                    <a:pt x="511478" y="266847"/>
                  </a:lnTo>
                  <a:lnTo>
                    <a:pt x="511605" y="266601"/>
                  </a:lnTo>
                  <a:lnTo>
                    <a:pt x="511687" y="266368"/>
                  </a:lnTo>
                  <a:lnTo>
                    <a:pt x="511780" y="266135"/>
                  </a:lnTo>
                  <a:lnTo>
                    <a:pt x="511861" y="265902"/>
                  </a:lnTo>
                  <a:lnTo>
                    <a:pt x="511942" y="265670"/>
                  </a:lnTo>
                  <a:lnTo>
                    <a:pt x="512070" y="265424"/>
                  </a:lnTo>
                  <a:lnTo>
                    <a:pt x="512151" y="265191"/>
                  </a:lnTo>
                  <a:lnTo>
                    <a:pt x="512233" y="264958"/>
                  </a:lnTo>
                  <a:lnTo>
                    <a:pt x="512326" y="264725"/>
                  </a:lnTo>
                  <a:lnTo>
                    <a:pt x="512407" y="264531"/>
                  </a:lnTo>
                  <a:lnTo>
                    <a:pt x="512535" y="264299"/>
                  </a:lnTo>
                  <a:lnTo>
                    <a:pt x="512616" y="264066"/>
                  </a:lnTo>
                  <a:lnTo>
                    <a:pt x="512697" y="263833"/>
                  </a:lnTo>
                  <a:lnTo>
                    <a:pt x="512790" y="263600"/>
                  </a:lnTo>
                  <a:lnTo>
                    <a:pt x="512872" y="263354"/>
                  </a:lnTo>
                  <a:lnTo>
                    <a:pt x="512999" y="263122"/>
                  </a:lnTo>
                  <a:lnTo>
                    <a:pt x="513081" y="262889"/>
                  </a:lnTo>
                  <a:lnTo>
                    <a:pt x="513162" y="262656"/>
                  </a:lnTo>
                  <a:lnTo>
                    <a:pt x="513243" y="262423"/>
                  </a:lnTo>
                  <a:lnTo>
                    <a:pt x="513336" y="262177"/>
                  </a:lnTo>
                  <a:lnTo>
                    <a:pt x="513464" y="261945"/>
                  </a:lnTo>
                  <a:lnTo>
                    <a:pt x="513545" y="261712"/>
                  </a:lnTo>
                  <a:lnTo>
                    <a:pt x="513627" y="261479"/>
                  </a:lnTo>
                  <a:lnTo>
                    <a:pt x="513708" y="261246"/>
                  </a:lnTo>
                  <a:lnTo>
                    <a:pt x="513801" y="261001"/>
                  </a:lnTo>
                  <a:lnTo>
                    <a:pt x="513917" y="260768"/>
                  </a:lnTo>
                  <a:lnTo>
                    <a:pt x="514010" y="260535"/>
                  </a:lnTo>
                  <a:lnTo>
                    <a:pt x="514091" y="260302"/>
                  </a:lnTo>
                  <a:lnTo>
                    <a:pt x="514173" y="260069"/>
                  </a:lnTo>
                  <a:lnTo>
                    <a:pt x="514254" y="259824"/>
                  </a:lnTo>
                  <a:lnTo>
                    <a:pt x="514382" y="259642"/>
                  </a:lnTo>
                  <a:lnTo>
                    <a:pt x="514475" y="259410"/>
                  </a:lnTo>
                  <a:lnTo>
                    <a:pt x="514556" y="259164"/>
                  </a:lnTo>
                  <a:lnTo>
                    <a:pt x="514637" y="258931"/>
                  </a:lnTo>
                  <a:lnTo>
                    <a:pt x="514719" y="258698"/>
                  </a:lnTo>
                  <a:lnTo>
                    <a:pt x="514847" y="258466"/>
                  </a:lnTo>
                  <a:lnTo>
                    <a:pt x="514928" y="258233"/>
                  </a:lnTo>
                  <a:lnTo>
                    <a:pt x="515021" y="257987"/>
                  </a:lnTo>
                  <a:lnTo>
                    <a:pt x="515102" y="257754"/>
                  </a:lnTo>
                  <a:lnTo>
                    <a:pt x="515183" y="257521"/>
                  </a:lnTo>
                  <a:lnTo>
                    <a:pt x="515311" y="257289"/>
                  </a:lnTo>
                  <a:lnTo>
                    <a:pt x="515393" y="257056"/>
                  </a:lnTo>
                  <a:lnTo>
                    <a:pt x="515485" y="256810"/>
                  </a:lnTo>
                  <a:lnTo>
                    <a:pt x="515567" y="256577"/>
                  </a:lnTo>
                  <a:lnTo>
                    <a:pt x="515648" y="256344"/>
                  </a:lnTo>
                  <a:lnTo>
                    <a:pt x="515776" y="256163"/>
                  </a:lnTo>
                  <a:lnTo>
                    <a:pt x="515857" y="255918"/>
                  </a:lnTo>
                  <a:lnTo>
                    <a:pt x="515939" y="255685"/>
                  </a:lnTo>
                  <a:lnTo>
                    <a:pt x="516031" y="255452"/>
                  </a:lnTo>
                  <a:lnTo>
                    <a:pt x="516113" y="255219"/>
                  </a:lnTo>
                </a:path>
                <a:path w="926465" h="787400">
                  <a:moveTo>
                    <a:pt x="516113" y="255219"/>
                  </a:moveTo>
                  <a:lnTo>
                    <a:pt x="516241" y="254986"/>
                  </a:lnTo>
                  <a:lnTo>
                    <a:pt x="516322" y="254741"/>
                  </a:lnTo>
                  <a:lnTo>
                    <a:pt x="516403" y="254508"/>
                  </a:lnTo>
                  <a:lnTo>
                    <a:pt x="516496" y="254275"/>
                  </a:lnTo>
                  <a:lnTo>
                    <a:pt x="516577" y="254042"/>
                  </a:lnTo>
                  <a:lnTo>
                    <a:pt x="516705" y="253809"/>
                  </a:lnTo>
                  <a:lnTo>
                    <a:pt x="516787" y="253564"/>
                  </a:lnTo>
                  <a:lnTo>
                    <a:pt x="516868" y="253383"/>
                  </a:lnTo>
                  <a:lnTo>
                    <a:pt x="516949" y="253150"/>
                  </a:lnTo>
                  <a:lnTo>
                    <a:pt x="517042" y="252904"/>
                  </a:lnTo>
                  <a:lnTo>
                    <a:pt x="517170" y="252671"/>
                  </a:lnTo>
                  <a:lnTo>
                    <a:pt x="517251" y="252438"/>
                  </a:lnTo>
                  <a:lnTo>
                    <a:pt x="517333" y="252206"/>
                  </a:lnTo>
                  <a:lnTo>
                    <a:pt x="517414" y="251973"/>
                  </a:lnTo>
                  <a:lnTo>
                    <a:pt x="517507" y="251727"/>
                  </a:lnTo>
                  <a:lnTo>
                    <a:pt x="517623" y="251494"/>
                  </a:lnTo>
                  <a:lnTo>
                    <a:pt x="517716" y="251261"/>
                  </a:lnTo>
                  <a:lnTo>
                    <a:pt x="517797" y="251067"/>
                  </a:lnTo>
                  <a:lnTo>
                    <a:pt x="517879" y="250835"/>
                  </a:lnTo>
                  <a:lnTo>
                    <a:pt x="517960" y="250602"/>
                  </a:lnTo>
                  <a:lnTo>
                    <a:pt x="518088" y="250369"/>
                  </a:lnTo>
                  <a:lnTo>
                    <a:pt x="518181" y="250136"/>
                  </a:lnTo>
                  <a:lnTo>
                    <a:pt x="518262" y="249903"/>
                  </a:lnTo>
                  <a:lnTo>
                    <a:pt x="518343" y="249658"/>
                  </a:lnTo>
                  <a:lnTo>
                    <a:pt x="518425" y="249425"/>
                  </a:lnTo>
                  <a:lnTo>
                    <a:pt x="518552" y="249192"/>
                  </a:lnTo>
                  <a:lnTo>
                    <a:pt x="518634" y="248998"/>
                  </a:lnTo>
                  <a:lnTo>
                    <a:pt x="518727" y="248765"/>
                  </a:lnTo>
                  <a:lnTo>
                    <a:pt x="518808" y="248532"/>
                  </a:lnTo>
                  <a:lnTo>
                    <a:pt x="518889" y="248300"/>
                  </a:lnTo>
                  <a:lnTo>
                    <a:pt x="519017" y="248067"/>
                  </a:lnTo>
                  <a:lnTo>
                    <a:pt x="519098" y="247821"/>
                  </a:lnTo>
                  <a:lnTo>
                    <a:pt x="519191" y="247588"/>
                  </a:lnTo>
                  <a:lnTo>
                    <a:pt x="519273" y="247356"/>
                  </a:lnTo>
                  <a:lnTo>
                    <a:pt x="519354" y="247123"/>
                  </a:lnTo>
                  <a:lnTo>
                    <a:pt x="519482" y="246929"/>
                  </a:lnTo>
                  <a:lnTo>
                    <a:pt x="519563" y="246696"/>
                  </a:lnTo>
                  <a:lnTo>
                    <a:pt x="519644" y="246463"/>
                  </a:lnTo>
                  <a:lnTo>
                    <a:pt x="519737" y="246230"/>
                  </a:lnTo>
                  <a:lnTo>
                    <a:pt x="519819" y="245985"/>
                  </a:lnTo>
                  <a:lnTo>
                    <a:pt x="519946" y="245752"/>
                  </a:lnTo>
                  <a:lnTo>
                    <a:pt x="520028" y="245519"/>
                  </a:lnTo>
                  <a:lnTo>
                    <a:pt x="520109" y="245286"/>
                  </a:lnTo>
                  <a:lnTo>
                    <a:pt x="520202" y="245092"/>
                  </a:lnTo>
                  <a:lnTo>
                    <a:pt x="520283" y="244859"/>
                  </a:lnTo>
                  <a:lnTo>
                    <a:pt x="520411" y="244627"/>
                  </a:lnTo>
                  <a:lnTo>
                    <a:pt x="520492" y="244394"/>
                  </a:lnTo>
                  <a:lnTo>
                    <a:pt x="520574" y="244148"/>
                  </a:lnTo>
                  <a:lnTo>
                    <a:pt x="520655" y="243915"/>
                  </a:lnTo>
                  <a:lnTo>
                    <a:pt x="520748" y="243682"/>
                  </a:lnTo>
                  <a:lnTo>
                    <a:pt x="520876" y="243501"/>
                  </a:lnTo>
                  <a:lnTo>
                    <a:pt x="520957" y="243256"/>
                  </a:lnTo>
                  <a:lnTo>
                    <a:pt x="521038" y="243023"/>
                  </a:lnTo>
                  <a:lnTo>
                    <a:pt x="521120" y="242790"/>
                  </a:lnTo>
                  <a:lnTo>
                    <a:pt x="521213" y="242557"/>
                  </a:lnTo>
                  <a:lnTo>
                    <a:pt x="521329" y="242324"/>
                  </a:lnTo>
                  <a:lnTo>
                    <a:pt x="521422" y="242079"/>
                  </a:lnTo>
                  <a:lnTo>
                    <a:pt x="521503" y="241898"/>
                  </a:lnTo>
                  <a:lnTo>
                    <a:pt x="521584" y="241665"/>
                  </a:lnTo>
                  <a:lnTo>
                    <a:pt x="521666" y="241419"/>
                  </a:lnTo>
                  <a:lnTo>
                    <a:pt x="521793" y="241186"/>
                  </a:lnTo>
                  <a:lnTo>
                    <a:pt x="521886" y="240953"/>
                  </a:lnTo>
                  <a:lnTo>
                    <a:pt x="521968" y="240721"/>
                  </a:lnTo>
                  <a:lnTo>
                    <a:pt x="522049" y="240527"/>
                  </a:lnTo>
                  <a:lnTo>
                    <a:pt x="522130" y="240294"/>
                  </a:lnTo>
                  <a:lnTo>
                    <a:pt x="522258" y="240061"/>
                  </a:lnTo>
                  <a:lnTo>
                    <a:pt x="522351" y="239828"/>
                  </a:lnTo>
                  <a:lnTo>
                    <a:pt x="522432" y="239582"/>
                  </a:lnTo>
                  <a:lnTo>
                    <a:pt x="522514" y="239350"/>
                  </a:lnTo>
                  <a:lnTo>
                    <a:pt x="522595" y="239169"/>
                  </a:lnTo>
                  <a:lnTo>
                    <a:pt x="522723" y="238936"/>
                  </a:lnTo>
                  <a:lnTo>
                    <a:pt x="522804" y="238690"/>
                  </a:lnTo>
                  <a:lnTo>
                    <a:pt x="522897" y="238457"/>
                  </a:lnTo>
                  <a:lnTo>
                    <a:pt x="522978" y="238224"/>
                  </a:lnTo>
                  <a:lnTo>
                    <a:pt x="523060" y="237992"/>
                  </a:lnTo>
                  <a:lnTo>
                    <a:pt x="523187" y="237798"/>
                  </a:lnTo>
                  <a:lnTo>
                    <a:pt x="523269" y="237565"/>
                  </a:lnTo>
                  <a:lnTo>
                    <a:pt x="523350" y="237332"/>
                  </a:lnTo>
                  <a:lnTo>
                    <a:pt x="523443" y="237099"/>
                  </a:lnTo>
                  <a:lnTo>
                    <a:pt x="523524" y="236853"/>
                  </a:lnTo>
                  <a:lnTo>
                    <a:pt x="523652" y="236621"/>
                  </a:lnTo>
                  <a:lnTo>
                    <a:pt x="523733" y="236440"/>
                  </a:lnTo>
                  <a:lnTo>
                    <a:pt x="523815" y="236194"/>
                  </a:lnTo>
                  <a:lnTo>
                    <a:pt x="523908" y="235961"/>
                  </a:lnTo>
                  <a:lnTo>
                    <a:pt x="523989" y="235728"/>
                  </a:lnTo>
                  <a:lnTo>
                    <a:pt x="524117" y="235495"/>
                  </a:lnTo>
                  <a:lnTo>
                    <a:pt x="524198" y="235301"/>
                  </a:lnTo>
                  <a:lnTo>
                    <a:pt x="524279" y="235069"/>
                  </a:lnTo>
                  <a:lnTo>
                    <a:pt x="524361" y="234836"/>
                  </a:lnTo>
                  <a:lnTo>
                    <a:pt x="524454" y="234603"/>
                  </a:lnTo>
                  <a:lnTo>
                    <a:pt x="524581" y="234370"/>
                  </a:lnTo>
                  <a:lnTo>
                    <a:pt x="524663" y="234176"/>
                  </a:lnTo>
                  <a:lnTo>
                    <a:pt x="524744" y="233943"/>
                  </a:lnTo>
                  <a:lnTo>
                    <a:pt x="524825" y="233711"/>
                  </a:lnTo>
                  <a:lnTo>
                    <a:pt x="524918" y="233465"/>
                  </a:lnTo>
                  <a:lnTo>
                    <a:pt x="525035" y="233232"/>
                  </a:lnTo>
                  <a:lnTo>
                    <a:pt x="525127" y="233051"/>
                  </a:lnTo>
                  <a:lnTo>
                    <a:pt x="525209" y="232805"/>
                  </a:lnTo>
                  <a:lnTo>
                    <a:pt x="525290" y="232572"/>
                  </a:lnTo>
                  <a:lnTo>
                    <a:pt x="525371" y="232340"/>
                  </a:lnTo>
                  <a:lnTo>
                    <a:pt x="525499" y="232107"/>
                  </a:lnTo>
                  <a:lnTo>
                    <a:pt x="525592" y="231913"/>
                  </a:lnTo>
                  <a:lnTo>
                    <a:pt x="525673" y="231680"/>
                  </a:lnTo>
                  <a:lnTo>
                    <a:pt x="525755" y="231447"/>
                  </a:lnTo>
                  <a:lnTo>
                    <a:pt x="525836" y="231214"/>
                  </a:lnTo>
                  <a:lnTo>
                    <a:pt x="525964" y="230969"/>
                  </a:lnTo>
                  <a:lnTo>
                    <a:pt x="526045" y="230788"/>
                  </a:lnTo>
                  <a:lnTo>
                    <a:pt x="526138" y="230555"/>
                  </a:lnTo>
                  <a:lnTo>
                    <a:pt x="526219" y="230322"/>
                  </a:lnTo>
                  <a:lnTo>
                    <a:pt x="526301" y="230076"/>
                  </a:lnTo>
                  <a:lnTo>
                    <a:pt x="526429" y="229895"/>
                  </a:lnTo>
                  <a:lnTo>
                    <a:pt x="526510" y="229662"/>
                  </a:lnTo>
                  <a:lnTo>
                    <a:pt x="526603" y="229417"/>
                  </a:lnTo>
                  <a:lnTo>
                    <a:pt x="526684" y="229184"/>
                  </a:lnTo>
                  <a:lnTo>
                    <a:pt x="526765" y="228951"/>
                  </a:lnTo>
                  <a:lnTo>
                    <a:pt x="526893" y="228757"/>
                  </a:lnTo>
                  <a:lnTo>
                    <a:pt x="526975" y="228524"/>
                  </a:lnTo>
                  <a:lnTo>
                    <a:pt x="527056" y="228291"/>
                  </a:lnTo>
                  <a:lnTo>
                    <a:pt x="527149" y="228059"/>
                  </a:lnTo>
                  <a:lnTo>
                    <a:pt x="527230" y="227865"/>
                  </a:lnTo>
                  <a:lnTo>
                    <a:pt x="527358" y="227632"/>
                  </a:lnTo>
                  <a:lnTo>
                    <a:pt x="527439" y="227399"/>
                  </a:lnTo>
                  <a:lnTo>
                    <a:pt x="527521" y="227166"/>
                  </a:lnTo>
                  <a:lnTo>
                    <a:pt x="527613" y="226972"/>
                  </a:lnTo>
                  <a:lnTo>
                    <a:pt x="527695" y="226739"/>
                  </a:lnTo>
                  <a:lnTo>
                    <a:pt x="527823" y="226506"/>
                  </a:lnTo>
                  <a:lnTo>
                    <a:pt x="527904" y="226274"/>
                  </a:lnTo>
                  <a:lnTo>
                    <a:pt x="527985" y="226080"/>
                  </a:lnTo>
                  <a:lnTo>
                    <a:pt x="528078" y="225847"/>
                  </a:lnTo>
                  <a:lnTo>
                    <a:pt x="528159" y="225614"/>
                  </a:lnTo>
                  <a:lnTo>
                    <a:pt x="528287" y="225368"/>
                  </a:lnTo>
                  <a:lnTo>
                    <a:pt x="528369" y="225187"/>
                  </a:lnTo>
                  <a:lnTo>
                    <a:pt x="528450" y="224954"/>
                  </a:lnTo>
                  <a:lnTo>
                    <a:pt x="528531" y="224709"/>
                  </a:lnTo>
                  <a:lnTo>
                    <a:pt x="528624" y="224476"/>
                  </a:lnTo>
                  <a:lnTo>
                    <a:pt x="528740" y="224295"/>
                  </a:lnTo>
                  <a:lnTo>
                    <a:pt x="528833" y="224049"/>
                  </a:lnTo>
                  <a:lnTo>
                    <a:pt x="528915" y="223816"/>
                  </a:lnTo>
                  <a:lnTo>
                    <a:pt x="528996" y="223583"/>
                  </a:lnTo>
                  <a:lnTo>
                    <a:pt x="529077" y="223402"/>
                  </a:lnTo>
                  <a:lnTo>
                    <a:pt x="529205" y="223157"/>
                  </a:lnTo>
                  <a:lnTo>
                    <a:pt x="529298" y="222924"/>
                  </a:lnTo>
                  <a:lnTo>
                    <a:pt x="529379" y="222691"/>
                  </a:lnTo>
                  <a:lnTo>
                    <a:pt x="529461" y="222497"/>
                  </a:lnTo>
                  <a:lnTo>
                    <a:pt x="529542" y="222264"/>
                  </a:lnTo>
                  <a:lnTo>
                    <a:pt x="529670" y="222031"/>
                  </a:lnTo>
                  <a:lnTo>
                    <a:pt x="529751" y="221799"/>
                  </a:lnTo>
                  <a:lnTo>
                    <a:pt x="529844" y="221605"/>
                  </a:lnTo>
                  <a:lnTo>
                    <a:pt x="529925" y="221372"/>
                  </a:lnTo>
                  <a:lnTo>
                    <a:pt x="530007" y="221139"/>
                  </a:lnTo>
                  <a:lnTo>
                    <a:pt x="530134" y="220945"/>
                  </a:lnTo>
                  <a:lnTo>
                    <a:pt x="530216" y="220712"/>
                  </a:lnTo>
                  <a:lnTo>
                    <a:pt x="530309" y="220479"/>
                  </a:lnTo>
                  <a:lnTo>
                    <a:pt x="530390" y="220247"/>
                  </a:lnTo>
                  <a:lnTo>
                    <a:pt x="530471" y="220053"/>
                  </a:lnTo>
                  <a:lnTo>
                    <a:pt x="530599" y="219820"/>
                  </a:lnTo>
                  <a:lnTo>
                    <a:pt x="530680" y="219587"/>
                  </a:lnTo>
                  <a:lnTo>
                    <a:pt x="530762" y="219393"/>
                  </a:lnTo>
                  <a:lnTo>
                    <a:pt x="530855" y="219160"/>
                  </a:lnTo>
                  <a:lnTo>
                    <a:pt x="530936" y="218927"/>
                  </a:lnTo>
                  <a:lnTo>
                    <a:pt x="531064" y="218695"/>
                  </a:lnTo>
                  <a:lnTo>
                    <a:pt x="531145" y="218501"/>
                  </a:lnTo>
                  <a:lnTo>
                    <a:pt x="531226" y="218268"/>
                  </a:lnTo>
                  <a:lnTo>
                    <a:pt x="531319" y="218035"/>
                  </a:lnTo>
                  <a:lnTo>
                    <a:pt x="531401" y="217841"/>
                  </a:lnTo>
                  <a:lnTo>
                    <a:pt x="531528" y="217608"/>
                  </a:lnTo>
                  <a:lnTo>
                    <a:pt x="531610" y="217375"/>
                  </a:lnTo>
                  <a:lnTo>
                    <a:pt x="531691" y="217181"/>
                  </a:lnTo>
                  <a:lnTo>
                    <a:pt x="531772" y="216949"/>
                  </a:lnTo>
                  <a:lnTo>
                    <a:pt x="531865" y="216716"/>
                  </a:lnTo>
                  <a:lnTo>
                    <a:pt x="531993" y="216483"/>
                  </a:lnTo>
                  <a:lnTo>
                    <a:pt x="532074" y="216289"/>
                  </a:lnTo>
                  <a:lnTo>
                    <a:pt x="532156" y="216056"/>
                  </a:lnTo>
                  <a:lnTo>
                    <a:pt x="532237" y="215823"/>
                  </a:lnTo>
                  <a:lnTo>
                    <a:pt x="532330" y="215629"/>
                  </a:lnTo>
                  <a:lnTo>
                    <a:pt x="532446" y="215396"/>
                  </a:lnTo>
                  <a:lnTo>
                    <a:pt x="532539" y="215164"/>
                  </a:lnTo>
                  <a:lnTo>
                    <a:pt x="532620" y="214970"/>
                  </a:lnTo>
                  <a:lnTo>
                    <a:pt x="532702" y="214737"/>
                  </a:lnTo>
                  <a:lnTo>
                    <a:pt x="532783" y="214504"/>
                  </a:lnTo>
                  <a:lnTo>
                    <a:pt x="532911" y="214310"/>
                  </a:lnTo>
                  <a:lnTo>
                    <a:pt x="533004" y="214077"/>
                  </a:lnTo>
                  <a:lnTo>
                    <a:pt x="533085" y="213844"/>
                  </a:lnTo>
                  <a:lnTo>
                    <a:pt x="533166" y="213650"/>
                  </a:lnTo>
                  <a:lnTo>
                    <a:pt x="533248" y="213418"/>
                  </a:lnTo>
                  <a:lnTo>
                    <a:pt x="533375" y="213185"/>
                  </a:lnTo>
                  <a:lnTo>
                    <a:pt x="533457" y="212991"/>
                  </a:lnTo>
                  <a:lnTo>
                    <a:pt x="533550" y="212758"/>
                  </a:lnTo>
                  <a:lnTo>
                    <a:pt x="533631" y="212525"/>
                  </a:lnTo>
                  <a:lnTo>
                    <a:pt x="533712" y="212331"/>
                  </a:lnTo>
                  <a:lnTo>
                    <a:pt x="533840" y="212098"/>
                  </a:lnTo>
                  <a:lnTo>
                    <a:pt x="533921" y="211866"/>
                  </a:lnTo>
                  <a:lnTo>
                    <a:pt x="534014" y="211672"/>
                  </a:lnTo>
                  <a:lnTo>
                    <a:pt x="534096" y="211439"/>
                  </a:lnTo>
                  <a:lnTo>
                    <a:pt x="534177" y="211206"/>
                  </a:lnTo>
                  <a:lnTo>
                    <a:pt x="534305" y="211012"/>
                  </a:lnTo>
                  <a:lnTo>
                    <a:pt x="534386" y="210779"/>
                  </a:lnTo>
                  <a:lnTo>
                    <a:pt x="534467" y="210546"/>
                  </a:lnTo>
                  <a:lnTo>
                    <a:pt x="534560" y="210352"/>
                  </a:lnTo>
                </a:path>
                <a:path w="926465" h="787400">
                  <a:moveTo>
                    <a:pt x="534560" y="210352"/>
                  </a:moveTo>
                  <a:lnTo>
                    <a:pt x="534642" y="210120"/>
                  </a:lnTo>
                  <a:lnTo>
                    <a:pt x="534769" y="209887"/>
                  </a:lnTo>
                  <a:lnTo>
                    <a:pt x="534851" y="209693"/>
                  </a:lnTo>
                  <a:lnTo>
                    <a:pt x="534932" y="209460"/>
                  </a:lnTo>
                  <a:lnTo>
                    <a:pt x="535025" y="209227"/>
                  </a:lnTo>
                  <a:lnTo>
                    <a:pt x="535106" y="209046"/>
                  </a:lnTo>
                  <a:lnTo>
                    <a:pt x="535234" y="208800"/>
                  </a:lnTo>
                  <a:lnTo>
                    <a:pt x="535315" y="208619"/>
                  </a:lnTo>
                  <a:lnTo>
                    <a:pt x="535397" y="208386"/>
                  </a:lnTo>
                  <a:lnTo>
                    <a:pt x="535478" y="208141"/>
                  </a:lnTo>
                  <a:lnTo>
                    <a:pt x="535571" y="207960"/>
                  </a:lnTo>
                  <a:lnTo>
                    <a:pt x="535699" y="207727"/>
                  </a:lnTo>
                  <a:lnTo>
                    <a:pt x="535780" y="207481"/>
                  </a:lnTo>
                  <a:lnTo>
                    <a:pt x="535861" y="207300"/>
                  </a:lnTo>
                  <a:lnTo>
                    <a:pt x="535943" y="207067"/>
                  </a:lnTo>
                  <a:lnTo>
                    <a:pt x="536036" y="206821"/>
                  </a:lnTo>
                  <a:lnTo>
                    <a:pt x="536152" y="206640"/>
                  </a:lnTo>
                  <a:lnTo>
                    <a:pt x="536245" y="206408"/>
                  </a:lnTo>
                  <a:lnTo>
                    <a:pt x="536326" y="206214"/>
                  </a:lnTo>
                  <a:lnTo>
                    <a:pt x="536407" y="205981"/>
                  </a:lnTo>
                  <a:lnTo>
                    <a:pt x="536489" y="205748"/>
                  </a:lnTo>
                  <a:lnTo>
                    <a:pt x="536617" y="205554"/>
                  </a:lnTo>
                  <a:lnTo>
                    <a:pt x="536709" y="205321"/>
                  </a:lnTo>
                  <a:lnTo>
                    <a:pt x="536791" y="205127"/>
                  </a:lnTo>
                  <a:lnTo>
                    <a:pt x="536872" y="204894"/>
                  </a:lnTo>
                  <a:lnTo>
                    <a:pt x="536953" y="204662"/>
                  </a:lnTo>
                  <a:lnTo>
                    <a:pt x="537081" y="204480"/>
                  </a:lnTo>
                  <a:lnTo>
                    <a:pt x="537163" y="204235"/>
                  </a:lnTo>
                  <a:lnTo>
                    <a:pt x="537255" y="204002"/>
                  </a:lnTo>
                  <a:lnTo>
                    <a:pt x="537337" y="203821"/>
                  </a:lnTo>
                  <a:lnTo>
                    <a:pt x="537418" y="203575"/>
                  </a:lnTo>
                  <a:lnTo>
                    <a:pt x="537546" y="203394"/>
                  </a:lnTo>
                  <a:lnTo>
                    <a:pt x="537627" y="203161"/>
                  </a:lnTo>
                  <a:lnTo>
                    <a:pt x="537720" y="202915"/>
                  </a:lnTo>
                  <a:lnTo>
                    <a:pt x="537801" y="202734"/>
                  </a:lnTo>
                  <a:lnTo>
                    <a:pt x="537883" y="202502"/>
                  </a:lnTo>
                  <a:lnTo>
                    <a:pt x="538011" y="202308"/>
                  </a:lnTo>
                  <a:lnTo>
                    <a:pt x="538092" y="202075"/>
                  </a:lnTo>
                  <a:lnTo>
                    <a:pt x="538173" y="201881"/>
                  </a:lnTo>
                  <a:lnTo>
                    <a:pt x="538266" y="201648"/>
                  </a:lnTo>
                  <a:lnTo>
                    <a:pt x="538347" y="201415"/>
                  </a:lnTo>
                  <a:lnTo>
                    <a:pt x="538475" y="201221"/>
                  </a:lnTo>
                  <a:lnTo>
                    <a:pt x="538557" y="200988"/>
                  </a:lnTo>
                  <a:lnTo>
                    <a:pt x="538638" y="200807"/>
                  </a:lnTo>
                  <a:lnTo>
                    <a:pt x="538731" y="200562"/>
                  </a:lnTo>
                  <a:lnTo>
                    <a:pt x="538812" y="200329"/>
                  </a:lnTo>
                  <a:lnTo>
                    <a:pt x="538940" y="200148"/>
                  </a:lnTo>
                  <a:lnTo>
                    <a:pt x="539021" y="199915"/>
                  </a:lnTo>
                  <a:lnTo>
                    <a:pt x="539103" y="199721"/>
                  </a:lnTo>
                  <a:lnTo>
                    <a:pt x="539184" y="199488"/>
                  </a:lnTo>
                  <a:lnTo>
                    <a:pt x="539277" y="199294"/>
                  </a:lnTo>
                  <a:lnTo>
                    <a:pt x="539405" y="199061"/>
                  </a:lnTo>
                  <a:lnTo>
                    <a:pt x="539486" y="198828"/>
                  </a:lnTo>
                  <a:lnTo>
                    <a:pt x="539567" y="198634"/>
                  </a:lnTo>
                  <a:lnTo>
                    <a:pt x="539649" y="198402"/>
                  </a:lnTo>
                  <a:lnTo>
                    <a:pt x="539741" y="198208"/>
                  </a:lnTo>
                  <a:lnTo>
                    <a:pt x="539858" y="197975"/>
                  </a:lnTo>
                  <a:lnTo>
                    <a:pt x="539951" y="197794"/>
                  </a:lnTo>
                  <a:lnTo>
                    <a:pt x="540032" y="197561"/>
                  </a:lnTo>
                  <a:lnTo>
                    <a:pt x="540113" y="197367"/>
                  </a:lnTo>
                  <a:lnTo>
                    <a:pt x="540195" y="197134"/>
                  </a:lnTo>
                  <a:lnTo>
                    <a:pt x="540322" y="196901"/>
                  </a:lnTo>
                  <a:lnTo>
                    <a:pt x="540415" y="196707"/>
                  </a:lnTo>
                  <a:lnTo>
                    <a:pt x="540497" y="196475"/>
                  </a:lnTo>
                  <a:lnTo>
                    <a:pt x="540578" y="196281"/>
                  </a:lnTo>
                  <a:lnTo>
                    <a:pt x="540659" y="196048"/>
                  </a:lnTo>
                  <a:lnTo>
                    <a:pt x="540787" y="195867"/>
                  </a:lnTo>
                  <a:lnTo>
                    <a:pt x="540868" y="195621"/>
                  </a:lnTo>
                  <a:lnTo>
                    <a:pt x="540961" y="195440"/>
                  </a:lnTo>
                  <a:lnTo>
                    <a:pt x="541043" y="195207"/>
                  </a:lnTo>
                  <a:lnTo>
                    <a:pt x="541124" y="195013"/>
                  </a:lnTo>
                  <a:lnTo>
                    <a:pt x="541252" y="194780"/>
                  </a:lnTo>
                  <a:lnTo>
                    <a:pt x="541333" y="194547"/>
                  </a:lnTo>
                  <a:lnTo>
                    <a:pt x="541426" y="194353"/>
                  </a:lnTo>
                  <a:lnTo>
                    <a:pt x="541507" y="194121"/>
                  </a:lnTo>
                  <a:lnTo>
                    <a:pt x="541589" y="193927"/>
                  </a:lnTo>
                  <a:lnTo>
                    <a:pt x="541716" y="193694"/>
                  </a:lnTo>
                  <a:lnTo>
                    <a:pt x="541798" y="193513"/>
                  </a:lnTo>
                  <a:lnTo>
                    <a:pt x="541879" y="193267"/>
                  </a:lnTo>
                  <a:lnTo>
                    <a:pt x="541972" y="193086"/>
                  </a:lnTo>
                  <a:lnTo>
                    <a:pt x="542053" y="192853"/>
                  </a:lnTo>
                  <a:lnTo>
                    <a:pt x="542181" y="192659"/>
                  </a:lnTo>
                  <a:lnTo>
                    <a:pt x="542262" y="192426"/>
                  </a:lnTo>
                  <a:lnTo>
                    <a:pt x="542344" y="192232"/>
                  </a:lnTo>
                  <a:lnTo>
                    <a:pt x="542437" y="191999"/>
                  </a:lnTo>
                  <a:lnTo>
                    <a:pt x="542518" y="191818"/>
                  </a:lnTo>
                  <a:lnTo>
                    <a:pt x="542646" y="191573"/>
                  </a:lnTo>
                  <a:lnTo>
                    <a:pt x="542727" y="191392"/>
                  </a:lnTo>
                  <a:lnTo>
                    <a:pt x="542808" y="191159"/>
                  </a:lnTo>
                  <a:lnTo>
                    <a:pt x="542890" y="190965"/>
                  </a:lnTo>
                  <a:lnTo>
                    <a:pt x="542983" y="190732"/>
                  </a:lnTo>
                  <a:lnTo>
                    <a:pt x="543110" y="190538"/>
                  </a:lnTo>
                  <a:lnTo>
                    <a:pt x="543192" y="190305"/>
                  </a:lnTo>
                  <a:lnTo>
                    <a:pt x="543273" y="190124"/>
                  </a:lnTo>
                  <a:lnTo>
                    <a:pt x="543354" y="189878"/>
                  </a:lnTo>
                  <a:lnTo>
                    <a:pt x="543447" y="189697"/>
                  </a:lnTo>
                  <a:lnTo>
                    <a:pt x="543563" y="189465"/>
                  </a:lnTo>
                  <a:lnTo>
                    <a:pt x="543656" y="189270"/>
                  </a:lnTo>
                  <a:lnTo>
                    <a:pt x="543738" y="189038"/>
                  </a:lnTo>
                  <a:lnTo>
                    <a:pt x="543819" y="188844"/>
                  </a:lnTo>
                  <a:lnTo>
                    <a:pt x="543900" y="188611"/>
                  </a:lnTo>
                  <a:lnTo>
                    <a:pt x="544028" y="188430"/>
                  </a:lnTo>
                  <a:lnTo>
                    <a:pt x="544121" y="188184"/>
                  </a:lnTo>
                  <a:lnTo>
                    <a:pt x="544202" y="188003"/>
                  </a:lnTo>
                  <a:lnTo>
                    <a:pt x="544284" y="187770"/>
                  </a:lnTo>
                  <a:lnTo>
                    <a:pt x="544365" y="187576"/>
                  </a:lnTo>
                  <a:lnTo>
                    <a:pt x="544493" y="187343"/>
                  </a:lnTo>
                  <a:lnTo>
                    <a:pt x="544574" y="187149"/>
                  </a:lnTo>
                  <a:lnTo>
                    <a:pt x="544667" y="186917"/>
                  </a:lnTo>
                  <a:lnTo>
                    <a:pt x="544748" y="186723"/>
                  </a:lnTo>
                  <a:lnTo>
                    <a:pt x="544830" y="186490"/>
                  </a:lnTo>
                  <a:lnTo>
                    <a:pt x="544957" y="186309"/>
                  </a:lnTo>
                  <a:lnTo>
                    <a:pt x="545039" y="186115"/>
                  </a:lnTo>
                  <a:lnTo>
                    <a:pt x="545132" y="185882"/>
                  </a:lnTo>
                  <a:lnTo>
                    <a:pt x="545213" y="185688"/>
                  </a:lnTo>
                  <a:lnTo>
                    <a:pt x="545294" y="185455"/>
                  </a:lnTo>
                  <a:lnTo>
                    <a:pt x="545422" y="185274"/>
                  </a:lnTo>
                  <a:lnTo>
                    <a:pt x="545503" y="185028"/>
                  </a:lnTo>
                  <a:lnTo>
                    <a:pt x="545585" y="184847"/>
                  </a:lnTo>
                  <a:lnTo>
                    <a:pt x="545678" y="184614"/>
                  </a:lnTo>
                  <a:lnTo>
                    <a:pt x="545759" y="184420"/>
                  </a:lnTo>
                  <a:lnTo>
                    <a:pt x="545887" y="184188"/>
                  </a:lnTo>
                  <a:lnTo>
                    <a:pt x="545968" y="183994"/>
                  </a:lnTo>
                  <a:lnTo>
                    <a:pt x="546049" y="183812"/>
                  </a:lnTo>
                  <a:lnTo>
                    <a:pt x="546142" y="183580"/>
                  </a:lnTo>
                  <a:lnTo>
                    <a:pt x="546224" y="183386"/>
                  </a:lnTo>
                  <a:lnTo>
                    <a:pt x="546351" y="183153"/>
                  </a:lnTo>
                  <a:lnTo>
                    <a:pt x="546433" y="182959"/>
                  </a:lnTo>
                  <a:lnTo>
                    <a:pt x="546514" y="182726"/>
                  </a:lnTo>
                  <a:lnTo>
                    <a:pt x="546595" y="182545"/>
                  </a:lnTo>
                  <a:lnTo>
                    <a:pt x="546688" y="182299"/>
                  </a:lnTo>
                  <a:lnTo>
                    <a:pt x="546816" y="182118"/>
                  </a:lnTo>
                  <a:lnTo>
                    <a:pt x="546897" y="181924"/>
                  </a:lnTo>
                  <a:lnTo>
                    <a:pt x="546979" y="181691"/>
                  </a:lnTo>
                  <a:lnTo>
                    <a:pt x="547060" y="181510"/>
                  </a:lnTo>
                  <a:lnTo>
                    <a:pt x="547153" y="181265"/>
                  </a:lnTo>
                  <a:lnTo>
                    <a:pt x="547281" y="181084"/>
                  </a:lnTo>
                  <a:lnTo>
                    <a:pt x="547362" y="180851"/>
                  </a:lnTo>
                  <a:lnTo>
                    <a:pt x="547443" y="180657"/>
                  </a:lnTo>
                  <a:lnTo>
                    <a:pt x="547525" y="180463"/>
                  </a:lnTo>
                  <a:lnTo>
                    <a:pt x="547653" y="180230"/>
                  </a:lnTo>
                  <a:lnTo>
                    <a:pt x="547734" y="180049"/>
                  </a:lnTo>
                  <a:lnTo>
                    <a:pt x="547827" y="179816"/>
                  </a:lnTo>
                  <a:lnTo>
                    <a:pt x="547908" y="179622"/>
                  </a:lnTo>
                  <a:lnTo>
                    <a:pt x="547989" y="179428"/>
                  </a:lnTo>
                  <a:lnTo>
                    <a:pt x="548117" y="179195"/>
                  </a:lnTo>
                  <a:lnTo>
                    <a:pt x="548199" y="179014"/>
                  </a:lnTo>
                  <a:lnTo>
                    <a:pt x="548280" y="178768"/>
                  </a:lnTo>
                  <a:lnTo>
                    <a:pt x="548373" y="178587"/>
                  </a:lnTo>
                  <a:lnTo>
                    <a:pt x="548454" y="178393"/>
                  </a:lnTo>
                  <a:lnTo>
                    <a:pt x="548582" y="178160"/>
                  </a:lnTo>
                  <a:lnTo>
                    <a:pt x="548663" y="177979"/>
                  </a:lnTo>
                  <a:lnTo>
                    <a:pt x="548745" y="177734"/>
                  </a:lnTo>
                  <a:lnTo>
                    <a:pt x="548837" y="177553"/>
                  </a:lnTo>
                  <a:lnTo>
                    <a:pt x="548919" y="177359"/>
                  </a:lnTo>
                  <a:lnTo>
                    <a:pt x="549047" y="177126"/>
                  </a:lnTo>
                  <a:lnTo>
                    <a:pt x="549128" y="176945"/>
                  </a:lnTo>
                  <a:lnTo>
                    <a:pt x="549209" y="176699"/>
                  </a:lnTo>
                  <a:lnTo>
                    <a:pt x="549290" y="176518"/>
                  </a:lnTo>
                  <a:lnTo>
                    <a:pt x="549383" y="176324"/>
                  </a:lnTo>
                  <a:lnTo>
                    <a:pt x="549511" y="176091"/>
                  </a:lnTo>
                  <a:lnTo>
                    <a:pt x="549593" y="175897"/>
                  </a:lnTo>
                  <a:lnTo>
                    <a:pt x="549674" y="175716"/>
                  </a:lnTo>
                  <a:lnTo>
                    <a:pt x="549755" y="175483"/>
                  </a:lnTo>
                  <a:lnTo>
                    <a:pt x="549848" y="175289"/>
                  </a:lnTo>
                  <a:lnTo>
                    <a:pt x="549964" y="175056"/>
                  </a:lnTo>
                  <a:lnTo>
                    <a:pt x="550057" y="174862"/>
                  </a:lnTo>
                  <a:lnTo>
                    <a:pt x="550139" y="174681"/>
                  </a:lnTo>
                  <a:lnTo>
                    <a:pt x="550220" y="174449"/>
                  </a:lnTo>
                  <a:lnTo>
                    <a:pt x="550301" y="174255"/>
                  </a:lnTo>
                  <a:lnTo>
                    <a:pt x="550429" y="174073"/>
                  </a:lnTo>
                  <a:lnTo>
                    <a:pt x="550522" y="173828"/>
                  </a:lnTo>
                  <a:lnTo>
                    <a:pt x="550603" y="173647"/>
                  </a:lnTo>
                  <a:lnTo>
                    <a:pt x="550685" y="173414"/>
                  </a:lnTo>
                  <a:lnTo>
                    <a:pt x="550766" y="173220"/>
                  </a:lnTo>
                  <a:lnTo>
                    <a:pt x="550894" y="173026"/>
                  </a:lnTo>
                  <a:lnTo>
                    <a:pt x="550975" y="172793"/>
                  </a:lnTo>
                  <a:lnTo>
                    <a:pt x="551068" y="172612"/>
                  </a:lnTo>
                  <a:lnTo>
                    <a:pt x="551149" y="172418"/>
                  </a:lnTo>
                  <a:lnTo>
                    <a:pt x="551231" y="172185"/>
                  </a:lnTo>
                  <a:lnTo>
                    <a:pt x="551358" y="171991"/>
                  </a:lnTo>
                  <a:lnTo>
                    <a:pt x="551440" y="171810"/>
                  </a:lnTo>
                  <a:lnTo>
                    <a:pt x="551533" y="171577"/>
                  </a:lnTo>
                  <a:lnTo>
                    <a:pt x="551614" y="171383"/>
                  </a:lnTo>
                  <a:lnTo>
                    <a:pt x="551695" y="171202"/>
                  </a:lnTo>
                  <a:lnTo>
                    <a:pt x="551823" y="170956"/>
                  </a:lnTo>
                  <a:lnTo>
                    <a:pt x="551904" y="170775"/>
                  </a:lnTo>
                  <a:lnTo>
                    <a:pt x="551986" y="170581"/>
                  </a:lnTo>
                  <a:lnTo>
                    <a:pt x="552079" y="170349"/>
                  </a:lnTo>
                  <a:lnTo>
                    <a:pt x="552160" y="170155"/>
                  </a:lnTo>
                  <a:lnTo>
                    <a:pt x="552288" y="169973"/>
                  </a:lnTo>
                  <a:lnTo>
                    <a:pt x="552369" y="169741"/>
                  </a:lnTo>
                  <a:lnTo>
                    <a:pt x="552450" y="169547"/>
                  </a:lnTo>
                  <a:lnTo>
                    <a:pt x="552543" y="169366"/>
                  </a:lnTo>
                  <a:lnTo>
                    <a:pt x="552625" y="169120"/>
                  </a:lnTo>
                  <a:lnTo>
                    <a:pt x="552752" y="168939"/>
                  </a:lnTo>
                  <a:lnTo>
                    <a:pt x="552834" y="168745"/>
                  </a:lnTo>
                  <a:lnTo>
                    <a:pt x="552915" y="168564"/>
                  </a:lnTo>
                  <a:lnTo>
                    <a:pt x="553008" y="168331"/>
                  </a:lnTo>
                </a:path>
                <a:path w="926465" h="787400">
                  <a:moveTo>
                    <a:pt x="553008" y="168331"/>
                  </a:moveTo>
                  <a:lnTo>
                    <a:pt x="553089" y="168137"/>
                  </a:lnTo>
                  <a:lnTo>
                    <a:pt x="553217" y="167943"/>
                  </a:lnTo>
                  <a:lnTo>
                    <a:pt x="553298" y="167710"/>
                  </a:lnTo>
                  <a:lnTo>
                    <a:pt x="553380" y="167529"/>
                  </a:lnTo>
                  <a:lnTo>
                    <a:pt x="553461" y="167335"/>
                  </a:lnTo>
                  <a:lnTo>
                    <a:pt x="553554" y="167102"/>
                  </a:lnTo>
                  <a:lnTo>
                    <a:pt x="553670" y="166908"/>
                  </a:lnTo>
                  <a:lnTo>
                    <a:pt x="553763" y="166727"/>
                  </a:lnTo>
                  <a:lnTo>
                    <a:pt x="553844" y="166533"/>
                  </a:lnTo>
                  <a:lnTo>
                    <a:pt x="553926" y="166300"/>
                  </a:lnTo>
                  <a:lnTo>
                    <a:pt x="554007" y="166106"/>
                  </a:lnTo>
                  <a:lnTo>
                    <a:pt x="554135" y="165925"/>
                  </a:lnTo>
                  <a:lnTo>
                    <a:pt x="554228" y="165692"/>
                  </a:lnTo>
                  <a:lnTo>
                    <a:pt x="554309" y="165498"/>
                  </a:lnTo>
                  <a:lnTo>
                    <a:pt x="554390" y="165317"/>
                  </a:lnTo>
                  <a:lnTo>
                    <a:pt x="554472" y="165123"/>
                  </a:lnTo>
                  <a:lnTo>
                    <a:pt x="554599" y="164891"/>
                  </a:lnTo>
                  <a:lnTo>
                    <a:pt x="554681" y="164697"/>
                  </a:lnTo>
                  <a:lnTo>
                    <a:pt x="554774" y="164515"/>
                  </a:lnTo>
                  <a:lnTo>
                    <a:pt x="554855" y="164283"/>
                  </a:lnTo>
                  <a:lnTo>
                    <a:pt x="554936" y="164089"/>
                  </a:lnTo>
                  <a:lnTo>
                    <a:pt x="555064" y="163895"/>
                  </a:lnTo>
                  <a:lnTo>
                    <a:pt x="555145" y="163714"/>
                  </a:lnTo>
                  <a:lnTo>
                    <a:pt x="555238" y="163481"/>
                  </a:lnTo>
                  <a:lnTo>
                    <a:pt x="555320" y="163287"/>
                  </a:lnTo>
                  <a:lnTo>
                    <a:pt x="555401" y="163106"/>
                  </a:lnTo>
                  <a:lnTo>
                    <a:pt x="555529" y="162912"/>
                  </a:lnTo>
                  <a:lnTo>
                    <a:pt x="555610" y="162679"/>
                  </a:lnTo>
                  <a:lnTo>
                    <a:pt x="555691" y="162485"/>
                  </a:lnTo>
                  <a:lnTo>
                    <a:pt x="555784" y="162304"/>
                  </a:lnTo>
                  <a:lnTo>
                    <a:pt x="555866" y="162110"/>
                  </a:lnTo>
                  <a:lnTo>
                    <a:pt x="555993" y="161877"/>
                  </a:lnTo>
                  <a:lnTo>
                    <a:pt x="556075" y="161683"/>
                  </a:lnTo>
                  <a:lnTo>
                    <a:pt x="556156" y="161502"/>
                  </a:lnTo>
                  <a:lnTo>
                    <a:pt x="556249" y="161308"/>
                  </a:lnTo>
                  <a:lnTo>
                    <a:pt x="556330" y="161075"/>
                  </a:lnTo>
                  <a:lnTo>
                    <a:pt x="556458" y="160881"/>
                  </a:lnTo>
                  <a:lnTo>
                    <a:pt x="556539" y="160700"/>
                  </a:lnTo>
                  <a:lnTo>
                    <a:pt x="556621" y="160506"/>
                  </a:lnTo>
                  <a:lnTo>
                    <a:pt x="556702" y="160273"/>
                  </a:lnTo>
                  <a:lnTo>
                    <a:pt x="556795" y="160092"/>
                  </a:lnTo>
                  <a:lnTo>
                    <a:pt x="556923" y="159898"/>
                  </a:lnTo>
                  <a:lnTo>
                    <a:pt x="557004" y="159717"/>
                  </a:lnTo>
                  <a:lnTo>
                    <a:pt x="557085" y="159471"/>
                  </a:lnTo>
                  <a:lnTo>
                    <a:pt x="557167" y="159290"/>
                  </a:lnTo>
                  <a:lnTo>
                    <a:pt x="557260" y="159096"/>
                  </a:lnTo>
                  <a:lnTo>
                    <a:pt x="557376" y="158915"/>
                  </a:lnTo>
                  <a:lnTo>
                    <a:pt x="557469" y="158721"/>
                  </a:lnTo>
                  <a:lnTo>
                    <a:pt x="557550" y="158488"/>
                  </a:lnTo>
                  <a:lnTo>
                    <a:pt x="557631" y="158294"/>
                  </a:lnTo>
                  <a:lnTo>
                    <a:pt x="557713" y="158113"/>
                  </a:lnTo>
                  <a:lnTo>
                    <a:pt x="557840" y="157919"/>
                  </a:lnTo>
                  <a:lnTo>
                    <a:pt x="557933" y="157738"/>
                  </a:lnTo>
                  <a:lnTo>
                    <a:pt x="558015" y="157493"/>
                  </a:lnTo>
                  <a:lnTo>
                    <a:pt x="558096" y="157311"/>
                  </a:lnTo>
                  <a:lnTo>
                    <a:pt x="558177" y="157117"/>
                  </a:lnTo>
                  <a:lnTo>
                    <a:pt x="558305" y="156936"/>
                  </a:lnTo>
                  <a:lnTo>
                    <a:pt x="558386" y="156742"/>
                  </a:lnTo>
                  <a:lnTo>
                    <a:pt x="558479" y="156510"/>
                  </a:lnTo>
                  <a:lnTo>
                    <a:pt x="558561" y="156316"/>
                  </a:lnTo>
                  <a:lnTo>
                    <a:pt x="558642" y="156134"/>
                  </a:lnTo>
                  <a:lnTo>
                    <a:pt x="558770" y="155940"/>
                  </a:lnTo>
                  <a:lnTo>
                    <a:pt x="558851" y="155759"/>
                  </a:lnTo>
                  <a:lnTo>
                    <a:pt x="558944" y="155527"/>
                  </a:lnTo>
                  <a:lnTo>
                    <a:pt x="559025" y="155333"/>
                  </a:lnTo>
                  <a:lnTo>
                    <a:pt x="559107" y="155139"/>
                  </a:lnTo>
                  <a:lnTo>
                    <a:pt x="559235" y="154958"/>
                  </a:lnTo>
                  <a:lnTo>
                    <a:pt x="559316" y="154764"/>
                  </a:lnTo>
                  <a:lnTo>
                    <a:pt x="559397" y="154582"/>
                  </a:lnTo>
                  <a:lnTo>
                    <a:pt x="559490" y="154350"/>
                  </a:lnTo>
                  <a:lnTo>
                    <a:pt x="559571" y="154156"/>
                  </a:lnTo>
                  <a:lnTo>
                    <a:pt x="559699" y="153975"/>
                  </a:lnTo>
                  <a:lnTo>
                    <a:pt x="559781" y="153781"/>
                  </a:lnTo>
                  <a:lnTo>
                    <a:pt x="559862" y="153587"/>
                  </a:lnTo>
                  <a:lnTo>
                    <a:pt x="559955" y="153405"/>
                  </a:lnTo>
                  <a:lnTo>
                    <a:pt x="560036" y="153173"/>
                  </a:lnTo>
                  <a:lnTo>
                    <a:pt x="560164" y="152979"/>
                  </a:lnTo>
                  <a:lnTo>
                    <a:pt x="560245" y="152798"/>
                  </a:lnTo>
                  <a:lnTo>
                    <a:pt x="560327" y="152604"/>
                  </a:lnTo>
                  <a:lnTo>
                    <a:pt x="560408" y="152410"/>
                  </a:lnTo>
                  <a:lnTo>
                    <a:pt x="560501" y="152229"/>
                  </a:lnTo>
                  <a:lnTo>
                    <a:pt x="560629" y="151996"/>
                  </a:lnTo>
                  <a:lnTo>
                    <a:pt x="560710" y="151802"/>
                  </a:lnTo>
                  <a:lnTo>
                    <a:pt x="560791" y="151621"/>
                  </a:lnTo>
                  <a:lnTo>
                    <a:pt x="560872" y="151427"/>
                  </a:lnTo>
                  <a:lnTo>
                    <a:pt x="560965" y="151233"/>
                  </a:lnTo>
                  <a:lnTo>
                    <a:pt x="561082" y="151052"/>
                  </a:lnTo>
                  <a:lnTo>
                    <a:pt x="561175" y="150858"/>
                  </a:lnTo>
                  <a:lnTo>
                    <a:pt x="561256" y="150625"/>
                  </a:lnTo>
                  <a:lnTo>
                    <a:pt x="561337" y="150444"/>
                  </a:lnTo>
                  <a:lnTo>
                    <a:pt x="561418" y="150250"/>
                  </a:lnTo>
                  <a:lnTo>
                    <a:pt x="561546" y="150056"/>
                  </a:lnTo>
                  <a:lnTo>
                    <a:pt x="561639" y="149875"/>
                  </a:lnTo>
                  <a:lnTo>
                    <a:pt x="561721" y="149681"/>
                  </a:lnTo>
                  <a:lnTo>
                    <a:pt x="561802" y="149500"/>
                  </a:lnTo>
                  <a:lnTo>
                    <a:pt x="561883" y="149306"/>
                  </a:lnTo>
                  <a:lnTo>
                    <a:pt x="562011" y="149073"/>
                  </a:lnTo>
                  <a:lnTo>
                    <a:pt x="562092" y="148879"/>
                  </a:lnTo>
                  <a:lnTo>
                    <a:pt x="562185" y="148698"/>
                  </a:lnTo>
                  <a:lnTo>
                    <a:pt x="562267" y="148504"/>
                  </a:lnTo>
                  <a:lnTo>
                    <a:pt x="562348" y="148323"/>
                  </a:lnTo>
                  <a:lnTo>
                    <a:pt x="562476" y="148129"/>
                  </a:lnTo>
                  <a:lnTo>
                    <a:pt x="562557" y="147947"/>
                  </a:lnTo>
                  <a:lnTo>
                    <a:pt x="562650" y="147753"/>
                  </a:lnTo>
                  <a:lnTo>
                    <a:pt x="562731" y="147572"/>
                  </a:lnTo>
                  <a:lnTo>
                    <a:pt x="562813" y="147327"/>
                  </a:lnTo>
                  <a:lnTo>
                    <a:pt x="562940" y="147146"/>
                  </a:lnTo>
                  <a:lnTo>
                    <a:pt x="563022" y="146952"/>
                  </a:lnTo>
                  <a:lnTo>
                    <a:pt x="563103" y="146771"/>
                  </a:lnTo>
                  <a:lnTo>
                    <a:pt x="563196" y="146577"/>
                  </a:lnTo>
                  <a:lnTo>
                    <a:pt x="563277" y="146395"/>
                  </a:lnTo>
                  <a:lnTo>
                    <a:pt x="563405" y="146201"/>
                  </a:lnTo>
                  <a:lnTo>
                    <a:pt x="563486" y="146007"/>
                  </a:lnTo>
                  <a:lnTo>
                    <a:pt x="563568" y="145826"/>
                  </a:lnTo>
                  <a:lnTo>
                    <a:pt x="563661" y="145632"/>
                  </a:lnTo>
                  <a:lnTo>
                    <a:pt x="563742" y="145451"/>
                  </a:lnTo>
                  <a:lnTo>
                    <a:pt x="563870" y="145257"/>
                  </a:lnTo>
                  <a:lnTo>
                    <a:pt x="564334" y="144274"/>
                  </a:lnTo>
                  <a:lnTo>
                    <a:pt x="564416" y="144080"/>
                  </a:lnTo>
                  <a:lnTo>
                    <a:pt x="564497" y="143899"/>
                  </a:lnTo>
                  <a:lnTo>
                    <a:pt x="564578" y="143705"/>
                  </a:lnTo>
                  <a:lnTo>
                    <a:pt x="564671" y="143524"/>
                  </a:lnTo>
                  <a:lnTo>
                    <a:pt x="564787" y="143330"/>
                  </a:lnTo>
                  <a:lnTo>
                    <a:pt x="564880" y="143136"/>
                  </a:lnTo>
                  <a:lnTo>
                    <a:pt x="564962" y="142955"/>
                  </a:lnTo>
                  <a:lnTo>
                    <a:pt x="565043" y="142761"/>
                  </a:lnTo>
                  <a:lnTo>
                    <a:pt x="565124" y="142580"/>
                  </a:lnTo>
                  <a:lnTo>
                    <a:pt x="565252" y="142386"/>
                  </a:lnTo>
                  <a:lnTo>
                    <a:pt x="565345" y="142205"/>
                  </a:lnTo>
                  <a:lnTo>
                    <a:pt x="565426" y="142011"/>
                  </a:lnTo>
                  <a:lnTo>
                    <a:pt x="565508" y="141778"/>
                  </a:lnTo>
                  <a:lnTo>
                    <a:pt x="565589" y="141584"/>
                  </a:lnTo>
                  <a:lnTo>
                    <a:pt x="565717" y="141403"/>
                  </a:lnTo>
                  <a:lnTo>
                    <a:pt x="565798" y="141209"/>
                  </a:lnTo>
                  <a:lnTo>
                    <a:pt x="565891" y="141028"/>
                  </a:lnTo>
                  <a:lnTo>
                    <a:pt x="565972" y="140834"/>
                  </a:lnTo>
                  <a:lnTo>
                    <a:pt x="566054" y="140653"/>
                  </a:lnTo>
                  <a:lnTo>
                    <a:pt x="566181" y="140459"/>
                  </a:lnTo>
                  <a:lnTo>
                    <a:pt x="566263" y="140265"/>
                  </a:lnTo>
                  <a:lnTo>
                    <a:pt x="566356" y="140084"/>
                  </a:lnTo>
                  <a:lnTo>
                    <a:pt x="566437" y="139890"/>
                  </a:lnTo>
                  <a:lnTo>
                    <a:pt x="566518" y="139709"/>
                  </a:lnTo>
                  <a:lnTo>
                    <a:pt x="566646" y="139515"/>
                  </a:lnTo>
                  <a:lnTo>
                    <a:pt x="566727" y="139334"/>
                  </a:lnTo>
                  <a:lnTo>
                    <a:pt x="566809" y="139140"/>
                  </a:lnTo>
                  <a:lnTo>
                    <a:pt x="566902" y="138959"/>
                  </a:lnTo>
                  <a:lnTo>
                    <a:pt x="566983" y="138765"/>
                  </a:lnTo>
                  <a:lnTo>
                    <a:pt x="567111" y="138571"/>
                  </a:lnTo>
                  <a:lnTo>
                    <a:pt x="567192" y="138390"/>
                  </a:lnTo>
                  <a:lnTo>
                    <a:pt x="567273" y="138196"/>
                  </a:lnTo>
                  <a:lnTo>
                    <a:pt x="567366" y="138014"/>
                  </a:lnTo>
                  <a:lnTo>
                    <a:pt x="567448" y="137820"/>
                  </a:lnTo>
                  <a:lnTo>
                    <a:pt x="567575" y="137639"/>
                  </a:lnTo>
                  <a:lnTo>
                    <a:pt x="567657" y="137445"/>
                  </a:lnTo>
                  <a:lnTo>
                    <a:pt x="567738" y="137264"/>
                  </a:lnTo>
                  <a:lnTo>
                    <a:pt x="567819" y="137070"/>
                  </a:lnTo>
                  <a:lnTo>
                    <a:pt x="567912" y="136876"/>
                  </a:lnTo>
                  <a:lnTo>
                    <a:pt x="568040" y="136695"/>
                  </a:lnTo>
                  <a:lnTo>
                    <a:pt x="568121" y="136501"/>
                  </a:lnTo>
                  <a:lnTo>
                    <a:pt x="568203" y="136320"/>
                  </a:lnTo>
                  <a:lnTo>
                    <a:pt x="568284" y="136126"/>
                  </a:lnTo>
                  <a:lnTo>
                    <a:pt x="568377" y="135945"/>
                  </a:lnTo>
                  <a:lnTo>
                    <a:pt x="568493" y="135751"/>
                  </a:lnTo>
                  <a:lnTo>
                    <a:pt x="568586" y="135570"/>
                  </a:lnTo>
                  <a:lnTo>
                    <a:pt x="568667" y="135376"/>
                  </a:lnTo>
                  <a:lnTo>
                    <a:pt x="568749" y="135182"/>
                  </a:lnTo>
                  <a:lnTo>
                    <a:pt x="568830" y="135040"/>
                  </a:lnTo>
                  <a:lnTo>
                    <a:pt x="568958" y="134859"/>
                  </a:lnTo>
                  <a:lnTo>
                    <a:pt x="569051" y="134665"/>
                  </a:lnTo>
                  <a:lnTo>
                    <a:pt x="569132" y="134484"/>
                  </a:lnTo>
                  <a:lnTo>
                    <a:pt x="569213" y="134290"/>
                  </a:lnTo>
                  <a:lnTo>
                    <a:pt x="569295" y="134108"/>
                  </a:lnTo>
                  <a:lnTo>
                    <a:pt x="569422" y="133914"/>
                  </a:lnTo>
                  <a:lnTo>
                    <a:pt x="569504" y="133733"/>
                  </a:lnTo>
                  <a:lnTo>
                    <a:pt x="569597" y="133539"/>
                  </a:lnTo>
                  <a:lnTo>
                    <a:pt x="569678" y="133345"/>
                  </a:lnTo>
                  <a:lnTo>
                    <a:pt x="569759" y="133164"/>
                  </a:lnTo>
                  <a:lnTo>
                    <a:pt x="569887" y="132970"/>
                  </a:lnTo>
                  <a:lnTo>
                    <a:pt x="569968" y="132789"/>
                  </a:lnTo>
                  <a:lnTo>
                    <a:pt x="570061" y="132595"/>
                  </a:lnTo>
                  <a:lnTo>
                    <a:pt x="570143" y="132414"/>
                  </a:lnTo>
                  <a:lnTo>
                    <a:pt x="570224" y="132220"/>
                  </a:lnTo>
                  <a:lnTo>
                    <a:pt x="570352" y="132039"/>
                  </a:lnTo>
                  <a:lnTo>
                    <a:pt x="570433" y="131845"/>
                  </a:lnTo>
                  <a:lnTo>
                    <a:pt x="570514" y="131703"/>
                  </a:lnTo>
                  <a:lnTo>
                    <a:pt x="570607" y="131522"/>
                  </a:lnTo>
                  <a:lnTo>
                    <a:pt x="570689" y="131328"/>
                  </a:lnTo>
                  <a:lnTo>
                    <a:pt x="570817" y="131134"/>
                  </a:lnTo>
                  <a:lnTo>
                    <a:pt x="570898" y="130953"/>
                  </a:lnTo>
                  <a:lnTo>
                    <a:pt x="570979" y="130759"/>
                  </a:lnTo>
                  <a:lnTo>
                    <a:pt x="571072" y="130578"/>
                  </a:lnTo>
                  <a:lnTo>
                    <a:pt x="571153" y="130384"/>
                  </a:lnTo>
                  <a:lnTo>
                    <a:pt x="571281" y="130203"/>
                  </a:lnTo>
                  <a:lnTo>
                    <a:pt x="571363" y="130009"/>
                  </a:lnTo>
                  <a:lnTo>
                    <a:pt x="571444" y="129827"/>
                  </a:lnTo>
                </a:path>
                <a:path w="926465" h="787400">
                  <a:moveTo>
                    <a:pt x="571444" y="129827"/>
                  </a:moveTo>
                  <a:lnTo>
                    <a:pt x="571525" y="129685"/>
                  </a:lnTo>
                  <a:lnTo>
                    <a:pt x="571618" y="129491"/>
                  </a:lnTo>
                  <a:lnTo>
                    <a:pt x="571746" y="129297"/>
                  </a:lnTo>
                  <a:lnTo>
                    <a:pt x="571827" y="129116"/>
                  </a:lnTo>
                  <a:lnTo>
                    <a:pt x="571908" y="128922"/>
                  </a:lnTo>
                  <a:lnTo>
                    <a:pt x="571990" y="128741"/>
                  </a:lnTo>
                  <a:lnTo>
                    <a:pt x="572083" y="128547"/>
                  </a:lnTo>
                  <a:lnTo>
                    <a:pt x="572199" y="128366"/>
                  </a:lnTo>
                  <a:lnTo>
                    <a:pt x="572292" y="128172"/>
                  </a:lnTo>
                  <a:lnTo>
                    <a:pt x="572373" y="128030"/>
                  </a:lnTo>
                  <a:lnTo>
                    <a:pt x="572454" y="127849"/>
                  </a:lnTo>
                  <a:lnTo>
                    <a:pt x="572536" y="127655"/>
                  </a:lnTo>
                  <a:lnTo>
                    <a:pt x="572664" y="127474"/>
                  </a:lnTo>
                  <a:lnTo>
                    <a:pt x="572757" y="127280"/>
                  </a:lnTo>
                  <a:lnTo>
                    <a:pt x="572838" y="127086"/>
                  </a:lnTo>
                  <a:lnTo>
                    <a:pt x="572919" y="126904"/>
                  </a:lnTo>
                  <a:lnTo>
                    <a:pt x="573000" y="126710"/>
                  </a:lnTo>
                  <a:lnTo>
                    <a:pt x="573128" y="126568"/>
                  </a:lnTo>
                  <a:lnTo>
                    <a:pt x="573210" y="126387"/>
                  </a:lnTo>
                  <a:lnTo>
                    <a:pt x="573303" y="126193"/>
                  </a:lnTo>
                  <a:lnTo>
                    <a:pt x="573384" y="126012"/>
                  </a:lnTo>
                  <a:lnTo>
                    <a:pt x="573465" y="125818"/>
                  </a:lnTo>
                  <a:lnTo>
                    <a:pt x="573593" y="125637"/>
                  </a:lnTo>
                  <a:lnTo>
                    <a:pt x="573674" y="125495"/>
                  </a:lnTo>
                  <a:lnTo>
                    <a:pt x="573767" y="125301"/>
                  </a:lnTo>
                  <a:lnTo>
                    <a:pt x="573849" y="125120"/>
                  </a:lnTo>
                  <a:lnTo>
                    <a:pt x="573930" y="124926"/>
                  </a:lnTo>
                  <a:lnTo>
                    <a:pt x="574058" y="124732"/>
                  </a:lnTo>
                  <a:lnTo>
                    <a:pt x="574139" y="124551"/>
                  </a:lnTo>
                  <a:lnTo>
                    <a:pt x="574220" y="124357"/>
                  </a:lnTo>
                  <a:lnTo>
                    <a:pt x="574313" y="124214"/>
                  </a:lnTo>
                  <a:lnTo>
                    <a:pt x="574395" y="124033"/>
                  </a:lnTo>
                  <a:lnTo>
                    <a:pt x="574522" y="123839"/>
                  </a:lnTo>
                  <a:lnTo>
                    <a:pt x="574604" y="123658"/>
                  </a:lnTo>
                  <a:lnTo>
                    <a:pt x="574685" y="123464"/>
                  </a:lnTo>
                  <a:lnTo>
                    <a:pt x="574778" y="123322"/>
                  </a:lnTo>
                  <a:lnTo>
                    <a:pt x="574859" y="123141"/>
                  </a:lnTo>
                  <a:lnTo>
                    <a:pt x="574987" y="122947"/>
                  </a:lnTo>
                  <a:lnTo>
                    <a:pt x="575068" y="122766"/>
                  </a:lnTo>
                  <a:lnTo>
                    <a:pt x="575150" y="122572"/>
                  </a:lnTo>
                  <a:lnTo>
                    <a:pt x="575231" y="122391"/>
                  </a:lnTo>
                  <a:lnTo>
                    <a:pt x="575324" y="122248"/>
                  </a:lnTo>
                  <a:lnTo>
                    <a:pt x="575452" y="122054"/>
                  </a:lnTo>
                  <a:lnTo>
                    <a:pt x="575533" y="121860"/>
                  </a:lnTo>
                  <a:lnTo>
                    <a:pt x="575614" y="121679"/>
                  </a:lnTo>
                  <a:lnTo>
                    <a:pt x="575696" y="121485"/>
                  </a:lnTo>
                  <a:lnTo>
                    <a:pt x="575789" y="121343"/>
                  </a:lnTo>
                  <a:lnTo>
                    <a:pt x="575905" y="121162"/>
                  </a:lnTo>
                  <a:lnTo>
                    <a:pt x="575998" y="120968"/>
                  </a:lnTo>
                  <a:lnTo>
                    <a:pt x="576079" y="120787"/>
                  </a:lnTo>
                  <a:lnTo>
                    <a:pt x="576160" y="120593"/>
                  </a:lnTo>
                  <a:lnTo>
                    <a:pt x="576242" y="120451"/>
                  </a:lnTo>
                  <a:lnTo>
                    <a:pt x="576369" y="120269"/>
                  </a:lnTo>
                  <a:lnTo>
                    <a:pt x="576462" y="120075"/>
                  </a:lnTo>
                  <a:lnTo>
                    <a:pt x="576544" y="119894"/>
                  </a:lnTo>
                  <a:lnTo>
                    <a:pt x="576625" y="119752"/>
                  </a:lnTo>
                  <a:lnTo>
                    <a:pt x="576706" y="119558"/>
                  </a:lnTo>
                  <a:lnTo>
                    <a:pt x="576834" y="119377"/>
                  </a:lnTo>
                  <a:lnTo>
                    <a:pt x="576915" y="119183"/>
                  </a:lnTo>
                  <a:lnTo>
                    <a:pt x="577008" y="119041"/>
                  </a:lnTo>
                  <a:lnTo>
                    <a:pt x="577090" y="118860"/>
                  </a:lnTo>
                  <a:lnTo>
                    <a:pt x="577171" y="118666"/>
                  </a:lnTo>
                  <a:lnTo>
                    <a:pt x="577299" y="118472"/>
                  </a:lnTo>
                  <a:lnTo>
                    <a:pt x="577380" y="118291"/>
                  </a:lnTo>
                  <a:lnTo>
                    <a:pt x="577473" y="118148"/>
                  </a:lnTo>
                  <a:lnTo>
                    <a:pt x="577554" y="117954"/>
                  </a:lnTo>
                  <a:lnTo>
                    <a:pt x="577636" y="117773"/>
                  </a:lnTo>
                  <a:lnTo>
                    <a:pt x="577763" y="117579"/>
                  </a:lnTo>
                  <a:lnTo>
                    <a:pt x="577845" y="117437"/>
                  </a:lnTo>
                  <a:lnTo>
                    <a:pt x="577938" y="117256"/>
                  </a:lnTo>
                  <a:lnTo>
                    <a:pt x="578019" y="117062"/>
                  </a:lnTo>
                  <a:lnTo>
                    <a:pt x="578100" y="116920"/>
                  </a:lnTo>
                  <a:lnTo>
                    <a:pt x="578228" y="116739"/>
                  </a:lnTo>
                  <a:lnTo>
                    <a:pt x="578309" y="116545"/>
                  </a:lnTo>
                  <a:lnTo>
                    <a:pt x="578391" y="116364"/>
                  </a:lnTo>
                  <a:lnTo>
                    <a:pt x="578484" y="116221"/>
                  </a:lnTo>
                  <a:lnTo>
                    <a:pt x="578565" y="116027"/>
                  </a:lnTo>
                  <a:lnTo>
                    <a:pt x="578693" y="115846"/>
                  </a:lnTo>
                  <a:lnTo>
                    <a:pt x="578774" y="115652"/>
                  </a:lnTo>
                  <a:lnTo>
                    <a:pt x="578855" y="115510"/>
                  </a:lnTo>
                  <a:lnTo>
                    <a:pt x="578937" y="115329"/>
                  </a:lnTo>
                  <a:lnTo>
                    <a:pt x="579030" y="115135"/>
                  </a:lnTo>
                  <a:lnTo>
                    <a:pt x="579157" y="114993"/>
                  </a:lnTo>
                  <a:lnTo>
                    <a:pt x="579239" y="114811"/>
                  </a:lnTo>
                  <a:lnTo>
                    <a:pt x="579320" y="114617"/>
                  </a:lnTo>
                  <a:lnTo>
                    <a:pt x="579401" y="114423"/>
                  </a:lnTo>
                  <a:lnTo>
                    <a:pt x="579494" y="114294"/>
                  </a:lnTo>
                  <a:lnTo>
                    <a:pt x="579610" y="114100"/>
                  </a:lnTo>
                  <a:lnTo>
                    <a:pt x="579703" y="113906"/>
                  </a:lnTo>
                  <a:lnTo>
                    <a:pt x="579785" y="113777"/>
                  </a:lnTo>
                  <a:lnTo>
                    <a:pt x="579866" y="113583"/>
                  </a:lnTo>
                  <a:lnTo>
                    <a:pt x="579947" y="113389"/>
                  </a:lnTo>
                  <a:lnTo>
                    <a:pt x="580075" y="113247"/>
                  </a:lnTo>
                  <a:lnTo>
                    <a:pt x="580168" y="113065"/>
                  </a:lnTo>
                  <a:lnTo>
                    <a:pt x="580249" y="112871"/>
                  </a:lnTo>
                  <a:lnTo>
                    <a:pt x="580331" y="112729"/>
                  </a:lnTo>
                  <a:lnTo>
                    <a:pt x="580412" y="112548"/>
                  </a:lnTo>
                  <a:lnTo>
                    <a:pt x="580540" y="112354"/>
                  </a:lnTo>
                  <a:lnTo>
                    <a:pt x="580621" y="112173"/>
                  </a:lnTo>
                  <a:lnTo>
                    <a:pt x="580714" y="112031"/>
                  </a:lnTo>
                  <a:lnTo>
                    <a:pt x="580795" y="111837"/>
                  </a:lnTo>
                  <a:lnTo>
                    <a:pt x="580877" y="111656"/>
                  </a:lnTo>
                  <a:lnTo>
                    <a:pt x="581004" y="111513"/>
                  </a:lnTo>
                  <a:lnTo>
                    <a:pt x="581086" y="111319"/>
                  </a:lnTo>
                  <a:lnTo>
                    <a:pt x="581179" y="111138"/>
                  </a:lnTo>
                  <a:lnTo>
                    <a:pt x="581260" y="110996"/>
                  </a:lnTo>
                  <a:lnTo>
                    <a:pt x="581341" y="110802"/>
                  </a:lnTo>
                  <a:lnTo>
                    <a:pt x="581469" y="110660"/>
                  </a:lnTo>
                  <a:lnTo>
                    <a:pt x="581550" y="110479"/>
                  </a:lnTo>
                  <a:lnTo>
                    <a:pt x="581632" y="110285"/>
                  </a:lnTo>
                  <a:lnTo>
                    <a:pt x="581725" y="110142"/>
                  </a:lnTo>
                  <a:lnTo>
                    <a:pt x="581806" y="109961"/>
                  </a:lnTo>
                  <a:lnTo>
                    <a:pt x="581934" y="109767"/>
                  </a:lnTo>
                  <a:lnTo>
                    <a:pt x="582015" y="109625"/>
                  </a:lnTo>
                  <a:lnTo>
                    <a:pt x="582096" y="109444"/>
                  </a:lnTo>
                  <a:lnTo>
                    <a:pt x="582189" y="109250"/>
                  </a:lnTo>
                  <a:lnTo>
                    <a:pt x="582271" y="109108"/>
                  </a:lnTo>
                  <a:lnTo>
                    <a:pt x="582399" y="108927"/>
                  </a:lnTo>
                  <a:lnTo>
                    <a:pt x="582480" y="108733"/>
                  </a:lnTo>
                  <a:lnTo>
                    <a:pt x="582561" y="108590"/>
                  </a:lnTo>
                  <a:lnTo>
                    <a:pt x="582642" y="108409"/>
                  </a:lnTo>
                  <a:lnTo>
                    <a:pt x="582735" y="108267"/>
                  </a:lnTo>
                  <a:lnTo>
                    <a:pt x="582863" y="108073"/>
                  </a:lnTo>
                  <a:lnTo>
                    <a:pt x="582945" y="107892"/>
                  </a:lnTo>
                  <a:lnTo>
                    <a:pt x="583026" y="107750"/>
                  </a:lnTo>
                  <a:lnTo>
                    <a:pt x="583107" y="107556"/>
                  </a:lnTo>
                  <a:lnTo>
                    <a:pt x="583200" y="107413"/>
                  </a:lnTo>
                  <a:lnTo>
                    <a:pt x="583316" y="107232"/>
                  </a:lnTo>
                  <a:lnTo>
                    <a:pt x="583409" y="107038"/>
                  </a:lnTo>
                  <a:lnTo>
                    <a:pt x="583490" y="106896"/>
                  </a:lnTo>
                  <a:lnTo>
                    <a:pt x="583572" y="106715"/>
                  </a:lnTo>
                  <a:lnTo>
                    <a:pt x="583665" y="106573"/>
                  </a:lnTo>
                  <a:lnTo>
                    <a:pt x="583781" y="106379"/>
                  </a:lnTo>
                  <a:lnTo>
                    <a:pt x="583874" y="106198"/>
                  </a:lnTo>
                  <a:lnTo>
                    <a:pt x="583955" y="106055"/>
                  </a:lnTo>
                  <a:lnTo>
                    <a:pt x="584036" y="105861"/>
                  </a:lnTo>
                  <a:lnTo>
                    <a:pt x="584118" y="105719"/>
                  </a:lnTo>
                  <a:lnTo>
                    <a:pt x="584246" y="105538"/>
                  </a:lnTo>
                  <a:lnTo>
                    <a:pt x="584327" y="105344"/>
                  </a:lnTo>
                  <a:lnTo>
                    <a:pt x="584420" y="105202"/>
                  </a:lnTo>
                  <a:lnTo>
                    <a:pt x="584501" y="105021"/>
                  </a:lnTo>
                  <a:lnTo>
                    <a:pt x="584582" y="104878"/>
                  </a:lnTo>
                  <a:lnTo>
                    <a:pt x="584710" y="104684"/>
                  </a:lnTo>
                  <a:lnTo>
                    <a:pt x="584792" y="104542"/>
                  </a:lnTo>
                  <a:lnTo>
                    <a:pt x="584885" y="104361"/>
                  </a:lnTo>
                  <a:lnTo>
                    <a:pt x="584966" y="104167"/>
                  </a:lnTo>
                  <a:lnTo>
                    <a:pt x="585047" y="104025"/>
                  </a:lnTo>
                  <a:lnTo>
                    <a:pt x="585175" y="103844"/>
                  </a:lnTo>
                  <a:lnTo>
                    <a:pt x="585256" y="103701"/>
                  </a:lnTo>
                  <a:lnTo>
                    <a:pt x="585338" y="103507"/>
                  </a:lnTo>
                  <a:lnTo>
                    <a:pt x="585431" y="103365"/>
                  </a:lnTo>
                  <a:lnTo>
                    <a:pt x="585512" y="103184"/>
                  </a:lnTo>
                  <a:lnTo>
                    <a:pt x="585640" y="103042"/>
                  </a:lnTo>
                  <a:lnTo>
                    <a:pt x="585721" y="102848"/>
                  </a:lnTo>
                  <a:lnTo>
                    <a:pt x="585802" y="102706"/>
                  </a:lnTo>
                  <a:lnTo>
                    <a:pt x="585895" y="102525"/>
                  </a:lnTo>
                  <a:lnTo>
                    <a:pt x="585977" y="102331"/>
                  </a:lnTo>
                  <a:lnTo>
                    <a:pt x="586104" y="102188"/>
                  </a:lnTo>
                  <a:lnTo>
                    <a:pt x="586186" y="102007"/>
                  </a:lnTo>
                  <a:lnTo>
                    <a:pt x="586267" y="101865"/>
                  </a:lnTo>
                  <a:lnTo>
                    <a:pt x="586348" y="101671"/>
                  </a:lnTo>
                  <a:lnTo>
                    <a:pt x="586441" y="101529"/>
                  </a:lnTo>
                  <a:lnTo>
                    <a:pt x="586569" y="101348"/>
                  </a:lnTo>
                  <a:lnTo>
                    <a:pt x="586650" y="101205"/>
                  </a:lnTo>
                  <a:lnTo>
                    <a:pt x="586732" y="101011"/>
                  </a:lnTo>
                  <a:lnTo>
                    <a:pt x="586813" y="100869"/>
                  </a:lnTo>
                  <a:lnTo>
                    <a:pt x="586906" y="100688"/>
                  </a:lnTo>
                  <a:lnTo>
                    <a:pt x="587022" y="100546"/>
                  </a:lnTo>
                  <a:lnTo>
                    <a:pt x="587115" y="100352"/>
                  </a:lnTo>
                  <a:lnTo>
                    <a:pt x="587196" y="100209"/>
                  </a:lnTo>
                  <a:lnTo>
                    <a:pt x="587278" y="100028"/>
                  </a:lnTo>
                  <a:lnTo>
                    <a:pt x="587359" y="99886"/>
                  </a:lnTo>
                  <a:lnTo>
                    <a:pt x="587487" y="99692"/>
                  </a:lnTo>
                  <a:lnTo>
                    <a:pt x="587580" y="99550"/>
                  </a:lnTo>
                  <a:lnTo>
                    <a:pt x="587661" y="99369"/>
                  </a:lnTo>
                  <a:lnTo>
                    <a:pt x="587742" y="99226"/>
                  </a:lnTo>
                  <a:lnTo>
                    <a:pt x="587824" y="99032"/>
                  </a:lnTo>
                  <a:lnTo>
                    <a:pt x="587951" y="98890"/>
                  </a:lnTo>
                  <a:lnTo>
                    <a:pt x="588033" y="98709"/>
                  </a:lnTo>
                  <a:lnTo>
                    <a:pt x="588126" y="98567"/>
                  </a:lnTo>
                  <a:lnTo>
                    <a:pt x="588207" y="98373"/>
                  </a:lnTo>
                  <a:lnTo>
                    <a:pt x="588288" y="98243"/>
                  </a:lnTo>
                  <a:lnTo>
                    <a:pt x="588416" y="98049"/>
                  </a:lnTo>
                  <a:lnTo>
                    <a:pt x="588497" y="97907"/>
                  </a:lnTo>
                  <a:lnTo>
                    <a:pt x="588590" y="97713"/>
                  </a:lnTo>
                  <a:lnTo>
                    <a:pt x="588672" y="97584"/>
                  </a:lnTo>
                  <a:lnTo>
                    <a:pt x="588753" y="97442"/>
                  </a:lnTo>
                  <a:lnTo>
                    <a:pt x="588881" y="97248"/>
                  </a:lnTo>
                  <a:lnTo>
                    <a:pt x="588962" y="97105"/>
                  </a:lnTo>
                  <a:lnTo>
                    <a:pt x="589043" y="96924"/>
                  </a:lnTo>
                  <a:lnTo>
                    <a:pt x="589136" y="96782"/>
                  </a:lnTo>
                  <a:lnTo>
                    <a:pt x="589218" y="96588"/>
                  </a:lnTo>
                  <a:lnTo>
                    <a:pt x="589345" y="96446"/>
                  </a:lnTo>
                  <a:lnTo>
                    <a:pt x="589427" y="96265"/>
                  </a:lnTo>
                  <a:lnTo>
                    <a:pt x="589508" y="96122"/>
                  </a:lnTo>
                  <a:lnTo>
                    <a:pt x="589601" y="95928"/>
                  </a:lnTo>
                  <a:lnTo>
                    <a:pt x="589682" y="95786"/>
                  </a:lnTo>
                  <a:lnTo>
                    <a:pt x="589810" y="95644"/>
                  </a:lnTo>
                  <a:lnTo>
                    <a:pt x="589891" y="95463"/>
                  </a:lnTo>
                </a:path>
                <a:path w="926465" h="787400">
                  <a:moveTo>
                    <a:pt x="589891" y="95463"/>
                  </a:moveTo>
                  <a:lnTo>
                    <a:pt x="589973" y="95320"/>
                  </a:lnTo>
                  <a:lnTo>
                    <a:pt x="590054" y="95126"/>
                  </a:lnTo>
                  <a:lnTo>
                    <a:pt x="590147" y="94984"/>
                  </a:lnTo>
                  <a:lnTo>
                    <a:pt x="590275" y="94803"/>
                  </a:lnTo>
                  <a:lnTo>
                    <a:pt x="590356" y="94661"/>
                  </a:lnTo>
                  <a:lnTo>
                    <a:pt x="590437" y="94519"/>
                  </a:lnTo>
                  <a:lnTo>
                    <a:pt x="590519" y="94325"/>
                  </a:lnTo>
                  <a:lnTo>
                    <a:pt x="590612" y="94195"/>
                  </a:lnTo>
                  <a:lnTo>
                    <a:pt x="590728" y="94001"/>
                  </a:lnTo>
                  <a:lnTo>
                    <a:pt x="590821" y="93859"/>
                  </a:lnTo>
                  <a:lnTo>
                    <a:pt x="590902" y="93717"/>
                  </a:lnTo>
                  <a:lnTo>
                    <a:pt x="590983" y="93536"/>
                  </a:lnTo>
                  <a:lnTo>
                    <a:pt x="591065" y="93393"/>
                  </a:lnTo>
                  <a:lnTo>
                    <a:pt x="591192" y="93199"/>
                  </a:lnTo>
                  <a:lnTo>
                    <a:pt x="591285" y="93057"/>
                  </a:lnTo>
                  <a:lnTo>
                    <a:pt x="591367" y="92915"/>
                  </a:lnTo>
                  <a:lnTo>
                    <a:pt x="591448" y="92734"/>
                  </a:lnTo>
                  <a:lnTo>
                    <a:pt x="591529" y="92591"/>
                  </a:lnTo>
                  <a:lnTo>
                    <a:pt x="591657" y="92397"/>
                  </a:lnTo>
                  <a:lnTo>
                    <a:pt x="591738" y="92255"/>
                  </a:lnTo>
                  <a:lnTo>
                    <a:pt x="591831" y="92113"/>
                  </a:lnTo>
                  <a:lnTo>
                    <a:pt x="591913" y="91932"/>
                  </a:lnTo>
                  <a:lnTo>
                    <a:pt x="591994" y="91790"/>
                  </a:lnTo>
                  <a:lnTo>
                    <a:pt x="592122" y="91647"/>
                  </a:lnTo>
                  <a:lnTo>
                    <a:pt x="592203" y="91453"/>
                  </a:lnTo>
                  <a:lnTo>
                    <a:pt x="592296" y="91324"/>
                  </a:lnTo>
                  <a:lnTo>
                    <a:pt x="592377" y="91130"/>
                  </a:lnTo>
                  <a:lnTo>
                    <a:pt x="592459" y="90988"/>
                  </a:lnTo>
                  <a:lnTo>
                    <a:pt x="592586" y="90845"/>
                  </a:lnTo>
                  <a:lnTo>
                    <a:pt x="592668" y="90664"/>
                  </a:lnTo>
                  <a:lnTo>
                    <a:pt x="592749" y="90522"/>
                  </a:lnTo>
                  <a:lnTo>
                    <a:pt x="592842" y="90380"/>
                  </a:lnTo>
                  <a:lnTo>
                    <a:pt x="592923" y="90186"/>
                  </a:lnTo>
                  <a:lnTo>
                    <a:pt x="593051" y="90044"/>
                  </a:lnTo>
                  <a:lnTo>
                    <a:pt x="593132" y="89901"/>
                  </a:lnTo>
                  <a:lnTo>
                    <a:pt x="593214" y="89720"/>
                  </a:lnTo>
                  <a:lnTo>
                    <a:pt x="593307" y="89578"/>
                  </a:lnTo>
                  <a:lnTo>
                    <a:pt x="593388" y="89436"/>
                  </a:lnTo>
                  <a:lnTo>
                    <a:pt x="593516" y="89242"/>
                  </a:lnTo>
                  <a:lnTo>
                    <a:pt x="593597" y="89112"/>
                  </a:lnTo>
                  <a:lnTo>
                    <a:pt x="593678" y="88970"/>
                  </a:lnTo>
                  <a:lnTo>
                    <a:pt x="593760" y="88776"/>
                  </a:lnTo>
                  <a:lnTo>
                    <a:pt x="593853" y="88634"/>
                  </a:lnTo>
                  <a:lnTo>
                    <a:pt x="593981" y="88492"/>
                  </a:lnTo>
                  <a:lnTo>
                    <a:pt x="594062" y="88310"/>
                  </a:lnTo>
                  <a:lnTo>
                    <a:pt x="594143" y="88168"/>
                  </a:lnTo>
                  <a:lnTo>
                    <a:pt x="594224" y="88026"/>
                  </a:lnTo>
                  <a:lnTo>
                    <a:pt x="594317" y="87832"/>
                  </a:lnTo>
                  <a:lnTo>
                    <a:pt x="594434" y="87690"/>
                  </a:lnTo>
                  <a:lnTo>
                    <a:pt x="594527" y="87547"/>
                  </a:lnTo>
                  <a:lnTo>
                    <a:pt x="594608" y="87405"/>
                  </a:lnTo>
                  <a:lnTo>
                    <a:pt x="594689" y="87224"/>
                  </a:lnTo>
                  <a:lnTo>
                    <a:pt x="594770" y="87082"/>
                  </a:lnTo>
                  <a:lnTo>
                    <a:pt x="594898" y="86939"/>
                  </a:lnTo>
                  <a:lnTo>
                    <a:pt x="594991" y="86758"/>
                  </a:lnTo>
                  <a:lnTo>
                    <a:pt x="595072" y="86616"/>
                  </a:lnTo>
                  <a:lnTo>
                    <a:pt x="595154" y="86474"/>
                  </a:lnTo>
                  <a:lnTo>
                    <a:pt x="595235" y="86280"/>
                  </a:lnTo>
                  <a:lnTo>
                    <a:pt x="595363" y="86138"/>
                  </a:lnTo>
                  <a:lnTo>
                    <a:pt x="595444" y="85995"/>
                  </a:lnTo>
                  <a:lnTo>
                    <a:pt x="595537" y="85853"/>
                  </a:lnTo>
                  <a:lnTo>
                    <a:pt x="595618" y="85672"/>
                  </a:lnTo>
                  <a:lnTo>
                    <a:pt x="595700" y="85530"/>
                  </a:lnTo>
                  <a:lnTo>
                    <a:pt x="595828" y="85387"/>
                  </a:lnTo>
                  <a:lnTo>
                    <a:pt x="595909" y="85245"/>
                  </a:lnTo>
                  <a:lnTo>
                    <a:pt x="596002" y="85064"/>
                  </a:lnTo>
                  <a:lnTo>
                    <a:pt x="596083" y="84922"/>
                  </a:lnTo>
                  <a:lnTo>
                    <a:pt x="596164" y="84780"/>
                  </a:lnTo>
                  <a:lnTo>
                    <a:pt x="596292" y="84637"/>
                  </a:lnTo>
                  <a:lnTo>
                    <a:pt x="596374" y="84443"/>
                  </a:lnTo>
                  <a:lnTo>
                    <a:pt x="596455" y="84301"/>
                  </a:lnTo>
                  <a:lnTo>
                    <a:pt x="596548" y="84159"/>
                  </a:lnTo>
                  <a:lnTo>
                    <a:pt x="596629" y="84016"/>
                  </a:lnTo>
                  <a:lnTo>
                    <a:pt x="596757" y="83835"/>
                  </a:lnTo>
                  <a:lnTo>
                    <a:pt x="596838" y="83693"/>
                  </a:lnTo>
                  <a:lnTo>
                    <a:pt x="596920" y="83551"/>
                  </a:lnTo>
                  <a:lnTo>
                    <a:pt x="597013" y="83409"/>
                  </a:lnTo>
                  <a:lnTo>
                    <a:pt x="597094" y="83228"/>
                  </a:lnTo>
                  <a:lnTo>
                    <a:pt x="597222" y="83085"/>
                  </a:lnTo>
                  <a:lnTo>
                    <a:pt x="597303" y="82943"/>
                  </a:lnTo>
                  <a:lnTo>
                    <a:pt x="597384" y="82801"/>
                  </a:lnTo>
                  <a:lnTo>
                    <a:pt x="597466" y="82607"/>
                  </a:lnTo>
                  <a:lnTo>
                    <a:pt x="597558" y="82464"/>
                  </a:lnTo>
                  <a:lnTo>
                    <a:pt x="597686" y="82322"/>
                  </a:lnTo>
                  <a:lnTo>
                    <a:pt x="597768" y="82193"/>
                  </a:lnTo>
                  <a:lnTo>
                    <a:pt x="597849" y="82051"/>
                  </a:lnTo>
                  <a:lnTo>
                    <a:pt x="597930" y="81857"/>
                  </a:lnTo>
                  <a:lnTo>
                    <a:pt x="598023" y="81714"/>
                  </a:lnTo>
                  <a:lnTo>
                    <a:pt x="598139" y="81572"/>
                  </a:lnTo>
                  <a:lnTo>
                    <a:pt x="598232" y="81430"/>
                  </a:lnTo>
                  <a:lnTo>
                    <a:pt x="598314" y="81287"/>
                  </a:lnTo>
                  <a:lnTo>
                    <a:pt x="598395" y="81106"/>
                  </a:lnTo>
                  <a:lnTo>
                    <a:pt x="598476" y="80964"/>
                  </a:lnTo>
                  <a:lnTo>
                    <a:pt x="598604" y="80822"/>
                  </a:lnTo>
                  <a:lnTo>
                    <a:pt x="598697" y="80680"/>
                  </a:lnTo>
                  <a:lnTo>
                    <a:pt x="598778" y="80537"/>
                  </a:lnTo>
                  <a:lnTo>
                    <a:pt x="598860" y="80356"/>
                  </a:lnTo>
                  <a:lnTo>
                    <a:pt x="598941" y="80214"/>
                  </a:lnTo>
                  <a:lnTo>
                    <a:pt x="599069" y="80072"/>
                  </a:lnTo>
                  <a:lnTo>
                    <a:pt x="599150" y="79929"/>
                  </a:lnTo>
                  <a:lnTo>
                    <a:pt x="599243" y="79787"/>
                  </a:lnTo>
                  <a:lnTo>
                    <a:pt x="599324" y="79645"/>
                  </a:lnTo>
                  <a:lnTo>
                    <a:pt x="599406" y="79451"/>
                  </a:lnTo>
                  <a:lnTo>
                    <a:pt x="599533" y="79322"/>
                  </a:lnTo>
                  <a:lnTo>
                    <a:pt x="599615" y="79179"/>
                  </a:lnTo>
                  <a:lnTo>
                    <a:pt x="599708" y="79037"/>
                  </a:lnTo>
                  <a:lnTo>
                    <a:pt x="599789" y="78895"/>
                  </a:lnTo>
                  <a:lnTo>
                    <a:pt x="599870" y="78752"/>
                  </a:lnTo>
                  <a:lnTo>
                    <a:pt x="599998" y="78558"/>
                  </a:lnTo>
                  <a:lnTo>
                    <a:pt x="600079" y="78416"/>
                  </a:lnTo>
                  <a:lnTo>
                    <a:pt x="600161" y="78274"/>
                  </a:lnTo>
                  <a:lnTo>
                    <a:pt x="600254" y="78145"/>
                  </a:lnTo>
                  <a:lnTo>
                    <a:pt x="600335" y="78002"/>
                  </a:lnTo>
                  <a:lnTo>
                    <a:pt x="600463" y="77860"/>
                  </a:lnTo>
                  <a:lnTo>
                    <a:pt x="600544" y="77718"/>
                  </a:lnTo>
                  <a:lnTo>
                    <a:pt x="600625" y="77524"/>
                  </a:lnTo>
                  <a:lnTo>
                    <a:pt x="600718" y="77382"/>
                  </a:lnTo>
                  <a:lnTo>
                    <a:pt x="600800" y="77239"/>
                  </a:lnTo>
                  <a:lnTo>
                    <a:pt x="600927" y="77097"/>
                  </a:lnTo>
                  <a:lnTo>
                    <a:pt x="601009" y="76968"/>
                  </a:lnTo>
                  <a:lnTo>
                    <a:pt x="601090" y="76825"/>
                  </a:lnTo>
                  <a:lnTo>
                    <a:pt x="601171" y="76683"/>
                  </a:lnTo>
                  <a:lnTo>
                    <a:pt x="601264" y="76541"/>
                  </a:lnTo>
                  <a:lnTo>
                    <a:pt x="601392" y="76347"/>
                  </a:lnTo>
                  <a:lnTo>
                    <a:pt x="601473" y="76205"/>
                  </a:lnTo>
                  <a:lnTo>
                    <a:pt x="601555" y="76062"/>
                  </a:lnTo>
                  <a:lnTo>
                    <a:pt x="601636" y="75920"/>
                  </a:lnTo>
                  <a:lnTo>
                    <a:pt x="601729" y="75791"/>
                  </a:lnTo>
                  <a:lnTo>
                    <a:pt x="601845" y="75648"/>
                  </a:lnTo>
                  <a:lnTo>
                    <a:pt x="601938" y="75506"/>
                  </a:lnTo>
                  <a:lnTo>
                    <a:pt x="602019" y="75364"/>
                  </a:lnTo>
                  <a:lnTo>
                    <a:pt x="602101" y="75222"/>
                  </a:lnTo>
                  <a:lnTo>
                    <a:pt x="602182" y="75079"/>
                  </a:lnTo>
                  <a:lnTo>
                    <a:pt x="602310" y="74937"/>
                  </a:lnTo>
                  <a:lnTo>
                    <a:pt x="602403" y="74756"/>
                  </a:lnTo>
                  <a:lnTo>
                    <a:pt x="602484" y="74614"/>
                  </a:lnTo>
                  <a:lnTo>
                    <a:pt x="602565" y="74471"/>
                  </a:lnTo>
                  <a:lnTo>
                    <a:pt x="602647" y="74329"/>
                  </a:lnTo>
                  <a:lnTo>
                    <a:pt x="602774" y="74187"/>
                  </a:lnTo>
                  <a:lnTo>
                    <a:pt x="602856" y="74045"/>
                  </a:lnTo>
                  <a:lnTo>
                    <a:pt x="602949" y="73902"/>
                  </a:lnTo>
                  <a:lnTo>
                    <a:pt x="603030" y="73760"/>
                  </a:lnTo>
                  <a:lnTo>
                    <a:pt x="603111" y="73618"/>
                  </a:lnTo>
                  <a:lnTo>
                    <a:pt x="603239" y="73476"/>
                  </a:lnTo>
                  <a:lnTo>
                    <a:pt x="603320" y="73333"/>
                  </a:lnTo>
                  <a:lnTo>
                    <a:pt x="603413" y="73191"/>
                  </a:lnTo>
                  <a:lnTo>
                    <a:pt x="603495" y="73049"/>
                  </a:lnTo>
                  <a:lnTo>
                    <a:pt x="603576" y="72919"/>
                  </a:lnTo>
                  <a:lnTo>
                    <a:pt x="603704" y="72777"/>
                  </a:lnTo>
                  <a:lnTo>
                    <a:pt x="603785" y="72635"/>
                  </a:lnTo>
                  <a:lnTo>
                    <a:pt x="603866" y="72441"/>
                  </a:lnTo>
                  <a:lnTo>
                    <a:pt x="603959" y="72299"/>
                  </a:lnTo>
                  <a:lnTo>
                    <a:pt x="604041" y="72156"/>
                  </a:lnTo>
                  <a:lnTo>
                    <a:pt x="604168" y="72014"/>
                  </a:lnTo>
                  <a:lnTo>
                    <a:pt x="604250" y="71885"/>
                  </a:lnTo>
                  <a:lnTo>
                    <a:pt x="604331" y="71742"/>
                  </a:lnTo>
                  <a:lnTo>
                    <a:pt x="604424" y="71600"/>
                  </a:lnTo>
                  <a:lnTo>
                    <a:pt x="604505" y="71458"/>
                  </a:lnTo>
                  <a:lnTo>
                    <a:pt x="604633" y="71316"/>
                  </a:lnTo>
                  <a:lnTo>
                    <a:pt x="604714" y="71173"/>
                  </a:lnTo>
                  <a:lnTo>
                    <a:pt x="604796" y="71031"/>
                  </a:lnTo>
                  <a:lnTo>
                    <a:pt x="604877" y="70889"/>
                  </a:lnTo>
                  <a:lnTo>
                    <a:pt x="604970" y="70747"/>
                  </a:lnTo>
                  <a:lnTo>
                    <a:pt x="605098" y="70604"/>
                  </a:lnTo>
                  <a:lnTo>
                    <a:pt x="605179" y="70462"/>
                  </a:lnTo>
                  <a:lnTo>
                    <a:pt x="605260" y="70320"/>
                  </a:lnTo>
                  <a:lnTo>
                    <a:pt x="605342" y="70177"/>
                  </a:lnTo>
                  <a:lnTo>
                    <a:pt x="605435" y="70048"/>
                  </a:lnTo>
                  <a:lnTo>
                    <a:pt x="605551" y="69906"/>
                  </a:lnTo>
                  <a:lnTo>
                    <a:pt x="605644" y="69764"/>
                  </a:lnTo>
                  <a:lnTo>
                    <a:pt x="605725" y="69621"/>
                  </a:lnTo>
                  <a:lnTo>
                    <a:pt x="605806" y="69479"/>
                  </a:lnTo>
                  <a:lnTo>
                    <a:pt x="605888" y="69337"/>
                  </a:lnTo>
                  <a:lnTo>
                    <a:pt x="606016" y="69195"/>
                  </a:lnTo>
                  <a:lnTo>
                    <a:pt x="606108" y="69052"/>
                  </a:lnTo>
                  <a:lnTo>
                    <a:pt x="606190" y="68910"/>
                  </a:lnTo>
                  <a:lnTo>
                    <a:pt x="606271" y="68768"/>
                  </a:lnTo>
                  <a:lnTo>
                    <a:pt x="606352" y="68625"/>
                  </a:lnTo>
                  <a:lnTo>
                    <a:pt x="606817" y="67966"/>
                  </a:lnTo>
                  <a:lnTo>
                    <a:pt x="606945" y="67836"/>
                  </a:lnTo>
                  <a:lnTo>
                    <a:pt x="607026" y="67694"/>
                  </a:lnTo>
                  <a:lnTo>
                    <a:pt x="607119" y="67552"/>
                  </a:lnTo>
                  <a:lnTo>
                    <a:pt x="607200" y="67410"/>
                  </a:lnTo>
                  <a:lnTo>
                    <a:pt x="607282" y="67267"/>
                  </a:lnTo>
                  <a:lnTo>
                    <a:pt x="607410" y="67125"/>
                  </a:lnTo>
                  <a:lnTo>
                    <a:pt x="607491" y="66983"/>
                  </a:lnTo>
                  <a:lnTo>
                    <a:pt x="607572" y="66841"/>
                  </a:lnTo>
                  <a:lnTo>
                    <a:pt x="607665" y="66698"/>
                  </a:lnTo>
                  <a:lnTo>
                    <a:pt x="607746" y="66556"/>
                  </a:lnTo>
                  <a:lnTo>
                    <a:pt x="607874" y="66414"/>
                  </a:lnTo>
                  <a:lnTo>
                    <a:pt x="607956" y="66272"/>
                  </a:lnTo>
                  <a:lnTo>
                    <a:pt x="608130" y="66039"/>
                  </a:lnTo>
                  <a:lnTo>
                    <a:pt x="608211" y="65896"/>
                  </a:lnTo>
                  <a:lnTo>
                    <a:pt x="608339" y="65754"/>
                  </a:lnTo>
                </a:path>
                <a:path w="926465" h="787400">
                  <a:moveTo>
                    <a:pt x="608339" y="65754"/>
                  </a:moveTo>
                  <a:lnTo>
                    <a:pt x="608420" y="65612"/>
                  </a:lnTo>
                  <a:lnTo>
                    <a:pt x="608502" y="65483"/>
                  </a:lnTo>
                  <a:lnTo>
                    <a:pt x="608583" y="65340"/>
                  </a:lnTo>
                  <a:lnTo>
                    <a:pt x="608676" y="65198"/>
                  </a:lnTo>
                  <a:lnTo>
                    <a:pt x="608804" y="65056"/>
                  </a:lnTo>
                  <a:lnTo>
                    <a:pt x="608885" y="64913"/>
                  </a:lnTo>
                  <a:lnTo>
                    <a:pt x="609048" y="64681"/>
                  </a:lnTo>
                  <a:lnTo>
                    <a:pt x="609140" y="64538"/>
                  </a:lnTo>
                  <a:lnTo>
                    <a:pt x="609257" y="64396"/>
                  </a:lnTo>
                  <a:lnTo>
                    <a:pt x="609350" y="64254"/>
                  </a:lnTo>
                  <a:lnTo>
                    <a:pt x="609431" y="64112"/>
                  </a:lnTo>
                  <a:lnTo>
                    <a:pt x="609512" y="63969"/>
                  </a:lnTo>
                  <a:lnTo>
                    <a:pt x="609594" y="63827"/>
                  </a:lnTo>
                  <a:lnTo>
                    <a:pt x="609721" y="63737"/>
                  </a:lnTo>
                  <a:lnTo>
                    <a:pt x="609814" y="63594"/>
                  </a:lnTo>
                  <a:lnTo>
                    <a:pt x="609896" y="63452"/>
                  </a:lnTo>
                  <a:lnTo>
                    <a:pt x="609977" y="63310"/>
                  </a:lnTo>
                  <a:lnTo>
                    <a:pt x="610058" y="63167"/>
                  </a:lnTo>
                  <a:lnTo>
                    <a:pt x="610186" y="63025"/>
                  </a:lnTo>
                  <a:lnTo>
                    <a:pt x="610267" y="62883"/>
                  </a:lnTo>
                  <a:lnTo>
                    <a:pt x="610442" y="62650"/>
                  </a:lnTo>
                  <a:lnTo>
                    <a:pt x="610523" y="62508"/>
                  </a:lnTo>
                  <a:lnTo>
                    <a:pt x="610651" y="62366"/>
                  </a:lnTo>
                  <a:lnTo>
                    <a:pt x="610732" y="62223"/>
                  </a:lnTo>
                  <a:lnTo>
                    <a:pt x="610825" y="62094"/>
                  </a:lnTo>
                  <a:lnTo>
                    <a:pt x="610906" y="61952"/>
                  </a:lnTo>
                  <a:lnTo>
                    <a:pt x="611115" y="61706"/>
                  </a:lnTo>
                  <a:lnTo>
                    <a:pt x="611197" y="61564"/>
                  </a:lnTo>
                  <a:lnTo>
                    <a:pt x="611278" y="61434"/>
                  </a:lnTo>
                  <a:lnTo>
                    <a:pt x="611371" y="61292"/>
                  </a:lnTo>
                  <a:lnTo>
                    <a:pt x="611580" y="61046"/>
                  </a:lnTo>
                  <a:lnTo>
                    <a:pt x="611661" y="60917"/>
                  </a:lnTo>
                  <a:lnTo>
                    <a:pt x="611743" y="60775"/>
                  </a:lnTo>
                  <a:lnTo>
                    <a:pt x="611836" y="60632"/>
                  </a:lnTo>
                  <a:lnTo>
                    <a:pt x="612045" y="60387"/>
                  </a:lnTo>
                  <a:lnTo>
                    <a:pt x="612126" y="60257"/>
                  </a:lnTo>
                  <a:lnTo>
                    <a:pt x="612207" y="60115"/>
                  </a:lnTo>
                  <a:lnTo>
                    <a:pt x="612289" y="59973"/>
                  </a:lnTo>
                  <a:lnTo>
                    <a:pt x="612509" y="59740"/>
                  </a:lnTo>
                  <a:lnTo>
                    <a:pt x="612591" y="59598"/>
                  </a:lnTo>
                  <a:lnTo>
                    <a:pt x="612672" y="59455"/>
                  </a:lnTo>
                  <a:lnTo>
                    <a:pt x="612753" y="59313"/>
                  </a:lnTo>
                  <a:lnTo>
                    <a:pt x="612962" y="59080"/>
                  </a:lnTo>
                  <a:lnTo>
                    <a:pt x="613055" y="58938"/>
                  </a:lnTo>
                  <a:lnTo>
                    <a:pt x="613137" y="58796"/>
                  </a:lnTo>
                  <a:lnTo>
                    <a:pt x="613299" y="58563"/>
                  </a:lnTo>
                  <a:lnTo>
                    <a:pt x="613427" y="58421"/>
                  </a:lnTo>
                  <a:lnTo>
                    <a:pt x="613520" y="58279"/>
                  </a:lnTo>
                  <a:lnTo>
                    <a:pt x="613683" y="58046"/>
                  </a:lnTo>
                  <a:lnTo>
                    <a:pt x="613764" y="57903"/>
                  </a:lnTo>
                  <a:lnTo>
                    <a:pt x="613892" y="57761"/>
                  </a:lnTo>
                  <a:lnTo>
                    <a:pt x="614066" y="57515"/>
                  </a:lnTo>
                  <a:lnTo>
                    <a:pt x="614147" y="57386"/>
                  </a:lnTo>
                  <a:lnTo>
                    <a:pt x="614229" y="57244"/>
                  </a:lnTo>
                  <a:lnTo>
                    <a:pt x="614356" y="57140"/>
                  </a:lnTo>
                  <a:lnTo>
                    <a:pt x="614438" y="56998"/>
                  </a:lnTo>
                  <a:lnTo>
                    <a:pt x="614531" y="56869"/>
                  </a:lnTo>
                  <a:lnTo>
                    <a:pt x="614693" y="56623"/>
                  </a:lnTo>
                  <a:lnTo>
                    <a:pt x="614821" y="56481"/>
                  </a:lnTo>
                  <a:lnTo>
                    <a:pt x="614902" y="56351"/>
                  </a:lnTo>
                  <a:lnTo>
                    <a:pt x="615077" y="56106"/>
                  </a:lnTo>
                  <a:lnTo>
                    <a:pt x="615158" y="55963"/>
                  </a:lnTo>
                  <a:lnTo>
                    <a:pt x="615286" y="55873"/>
                  </a:lnTo>
                  <a:lnTo>
                    <a:pt x="615367" y="55731"/>
                  </a:lnTo>
                  <a:lnTo>
                    <a:pt x="615448" y="55588"/>
                  </a:lnTo>
                  <a:lnTo>
                    <a:pt x="615623" y="55356"/>
                  </a:lnTo>
                  <a:lnTo>
                    <a:pt x="615750" y="55213"/>
                  </a:lnTo>
                  <a:lnTo>
                    <a:pt x="615832" y="55071"/>
                  </a:lnTo>
                  <a:lnTo>
                    <a:pt x="615994" y="54838"/>
                  </a:lnTo>
                  <a:lnTo>
                    <a:pt x="616087" y="54696"/>
                  </a:lnTo>
                  <a:lnTo>
                    <a:pt x="616215" y="54605"/>
                  </a:lnTo>
                  <a:lnTo>
                    <a:pt x="616296" y="54463"/>
                  </a:lnTo>
                  <a:lnTo>
                    <a:pt x="616378" y="54321"/>
                  </a:lnTo>
                  <a:lnTo>
                    <a:pt x="616552" y="54088"/>
                  </a:lnTo>
                  <a:lnTo>
                    <a:pt x="616668" y="53946"/>
                  </a:lnTo>
                  <a:lnTo>
                    <a:pt x="616842" y="53713"/>
                  </a:lnTo>
                  <a:lnTo>
                    <a:pt x="616924" y="53571"/>
                  </a:lnTo>
                  <a:lnTo>
                    <a:pt x="617133" y="53338"/>
                  </a:lnTo>
                  <a:lnTo>
                    <a:pt x="617307" y="53092"/>
                  </a:lnTo>
                  <a:lnTo>
                    <a:pt x="617388" y="52950"/>
                  </a:lnTo>
                  <a:lnTo>
                    <a:pt x="617598" y="52717"/>
                  </a:lnTo>
                  <a:lnTo>
                    <a:pt x="617679" y="52575"/>
                  </a:lnTo>
                  <a:lnTo>
                    <a:pt x="617853" y="52342"/>
                  </a:lnTo>
                  <a:lnTo>
                    <a:pt x="618062" y="52109"/>
                  </a:lnTo>
                  <a:lnTo>
                    <a:pt x="618144" y="51967"/>
                  </a:lnTo>
                  <a:lnTo>
                    <a:pt x="618318" y="51734"/>
                  </a:lnTo>
                  <a:lnTo>
                    <a:pt x="618527" y="51501"/>
                  </a:lnTo>
                  <a:lnTo>
                    <a:pt x="618608" y="51359"/>
                  </a:lnTo>
                  <a:lnTo>
                    <a:pt x="618782" y="51126"/>
                  </a:lnTo>
                  <a:lnTo>
                    <a:pt x="618992" y="50880"/>
                  </a:lnTo>
                  <a:lnTo>
                    <a:pt x="619073" y="50738"/>
                  </a:lnTo>
                  <a:lnTo>
                    <a:pt x="619247" y="50505"/>
                  </a:lnTo>
                  <a:lnTo>
                    <a:pt x="619456" y="50273"/>
                  </a:lnTo>
                  <a:lnTo>
                    <a:pt x="619619" y="50040"/>
                  </a:lnTo>
                  <a:lnTo>
                    <a:pt x="619700" y="49898"/>
                  </a:lnTo>
                  <a:lnTo>
                    <a:pt x="619921" y="49665"/>
                  </a:lnTo>
                  <a:lnTo>
                    <a:pt x="620084" y="49432"/>
                  </a:lnTo>
                  <a:lnTo>
                    <a:pt x="620258" y="49186"/>
                  </a:lnTo>
                  <a:lnTo>
                    <a:pt x="620467" y="48953"/>
                  </a:lnTo>
                  <a:lnTo>
                    <a:pt x="620548" y="48811"/>
                  </a:lnTo>
                  <a:lnTo>
                    <a:pt x="620711" y="48578"/>
                  </a:lnTo>
                  <a:lnTo>
                    <a:pt x="620839" y="48488"/>
                  </a:lnTo>
                  <a:lnTo>
                    <a:pt x="620932" y="48345"/>
                  </a:lnTo>
                  <a:lnTo>
                    <a:pt x="621094" y="48113"/>
                  </a:lnTo>
                  <a:lnTo>
                    <a:pt x="621303" y="47867"/>
                  </a:lnTo>
                  <a:lnTo>
                    <a:pt x="621478" y="47634"/>
                  </a:lnTo>
                  <a:lnTo>
                    <a:pt x="621640" y="47401"/>
                  </a:lnTo>
                  <a:lnTo>
                    <a:pt x="621768" y="47311"/>
                  </a:lnTo>
                  <a:lnTo>
                    <a:pt x="621849" y="47169"/>
                  </a:lnTo>
                  <a:lnTo>
                    <a:pt x="622024" y="46936"/>
                  </a:lnTo>
                  <a:lnTo>
                    <a:pt x="622233" y="46690"/>
                  </a:lnTo>
                  <a:lnTo>
                    <a:pt x="622395" y="46457"/>
                  </a:lnTo>
                  <a:lnTo>
                    <a:pt x="622570" y="46224"/>
                  </a:lnTo>
                  <a:lnTo>
                    <a:pt x="622697" y="46134"/>
                  </a:lnTo>
                  <a:lnTo>
                    <a:pt x="622779" y="45992"/>
                  </a:lnTo>
                  <a:lnTo>
                    <a:pt x="622953" y="45798"/>
                  </a:lnTo>
                  <a:lnTo>
                    <a:pt x="623034" y="45655"/>
                  </a:lnTo>
                  <a:lnTo>
                    <a:pt x="623162" y="45565"/>
                  </a:lnTo>
                  <a:lnTo>
                    <a:pt x="623243" y="45422"/>
                  </a:lnTo>
                  <a:lnTo>
                    <a:pt x="623406" y="45190"/>
                  </a:lnTo>
                  <a:lnTo>
                    <a:pt x="623871" y="44621"/>
                  </a:lnTo>
                  <a:lnTo>
                    <a:pt x="624080" y="44388"/>
                  </a:lnTo>
                  <a:lnTo>
                    <a:pt x="624254" y="44155"/>
                  </a:lnTo>
                  <a:lnTo>
                    <a:pt x="624417" y="43961"/>
                  </a:lnTo>
                  <a:lnTo>
                    <a:pt x="624544" y="43819"/>
                  </a:lnTo>
                  <a:lnTo>
                    <a:pt x="624719" y="43586"/>
                  </a:lnTo>
                  <a:lnTo>
                    <a:pt x="624881" y="43405"/>
                  </a:lnTo>
                  <a:lnTo>
                    <a:pt x="625009" y="43263"/>
                  </a:lnTo>
                  <a:lnTo>
                    <a:pt x="625183" y="43030"/>
                  </a:lnTo>
                  <a:lnTo>
                    <a:pt x="625346" y="42836"/>
                  </a:lnTo>
                  <a:lnTo>
                    <a:pt x="625474" y="42693"/>
                  </a:lnTo>
                  <a:lnTo>
                    <a:pt x="625648" y="42461"/>
                  </a:lnTo>
                  <a:lnTo>
                    <a:pt x="625811" y="42267"/>
                  </a:lnTo>
                  <a:lnTo>
                    <a:pt x="625938" y="42124"/>
                  </a:lnTo>
                  <a:lnTo>
                    <a:pt x="626101" y="41943"/>
                  </a:lnTo>
                  <a:lnTo>
                    <a:pt x="626194" y="41801"/>
                  </a:lnTo>
                  <a:lnTo>
                    <a:pt x="626403" y="41607"/>
                  </a:lnTo>
                  <a:lnTo>
                    <a:pt x="626484" y="41465"/>
                  </a:lnTo>
                  <a:lnTo>
                    <a:pt x="626659" y="41284"/>
                  </a:lnTo>
                  <a:lnTo>
                    <a:pt x="626740" y="41141"/>
                  </a:lnTo>
                </a:path>
                <a:path w="926465" h="787400">
                  <a:moveTo>
                    <a:pt x="626740" y="41141"/>
                  </a:moveTo>
                  <a:lnTo>
                    <a:pt x="626868" y="41051"/>
                  </a:lnTo>
                  <a:lnTo>
                    <a:pt x="626949" y="40909"/>
                  </a:lnTo>
                  <a:lnTo>
                    <a:pt x="627112" y="40715"/>
                  </a:lnTo>
                  <a:lnTo>
                    <a:pt x="627332" y="40482"/>
                  </a:lnTo>
                  <a:lnTo>
                    <a:pt x="627495" y="40288"/>
                  </a:lnTo>
                  <a:lnTo>
                    <a:pt x="627576" y="40158"/>
                  </a:lnTo>
                  <a:lnTo>
                    <a:pt x="627786" y="39964"/>
                  </a:lnTo>
                  <a:lnTo>
                    <a:pt x="627878" y="39822"/>
                  </a:lnTo>
                  <a:lnTo>
                    <a:pt x="628041" y="39641"/>
                  </a:lnTo>
                  <a:lnTo>
                    <a:pt x="628122" y="39499"/>
                  </a:lnTo>
                  <a:lnTo>
                    <a:pt x="628250" y="39395"/>
                  </a:lnTo>
                  <a:lnTo>
                    <a:pt x="628424" y="39214"/>
                  </a:lnTo>
                  <a:lnTo>
                    <a:pt x="628506" y="39072"/>
                  </a:lnTo>
                  <a:lnTo>
                    <a:pt x="628715" y="38878"/>
                  </a:lnTo>
                  <a:lnTo>
                    <a:pt x="628796" y="38736"/>
                  </a:lnTo>
                  <a:lnTo>
                    <a:pt x="628970" y="38555"/>
                  </a:lnTo>
                  <a:lnTo>
                    <a:pt x="629180" y="38322"/>
                  </a:lnTo>
                  <a:lnTo>
                    <a:pt x="629354" y="38128"/>
                  </a:lnTo>
                  <a:lnTo>
                    <a:pt x="629516" y="37895"/>
                  </a:lnTo>
                  <a:lnTo>
                    <a:pt x="629644" y="37805"/>
                  </a:lnTo>
                  <a:lnTo>
                    <a:pt x="629807" y="37611"/>
                  </a:lnTo>
                  <a:lnTo>
                    <a:pt x="629900" y="37468"/>
                  </a:lnTo>
                  <a:lnTo>
                    <a:pt x="630109" y="37287"/>
                  </a:lnTo>
                  <a:lnTo>
                    <a:pt x="630272" y="37041"/>
                  </a:lnTo>
                  <a:lnTo>
                    <a:pt x="630446" y="36860"/>
                  </a:lnTo>
                  <a:lnTo>
                    <a:pt x="630574" y="36770"/>
                  </a:lnTo>
                  <a:lnTo>
                    <a:pt x="630736" y="36524"/>
                  </a:lnTo>
                  <a:lnTo>
                    <a:pt x="630910" y="36343"/>
                  </a:lnTo>
                  <a:lnTo>
                    <a:pt x="631038" y="36253"/>
                  </a:lnTo>
                  <a:lnTo>
                    <a:pt x="631201" y="36007"/>
                  </a:lnTo>
                  <a:lnTo>
                    <a:pt x="631375" y="35826"/>
                  </a:lnTo>
                  <a:lnTo>
                    <a:pt x="631584" y="35632"/>
                  </a:lnTo>
                  <a:lnTo>
                    <a:pt x="631666" y="35489"/>
                  </a:lnTo>
                  <a:lnTo>
                    <a:pt x="631875" y="35308"/>
                  </a:lnTo>
                  <a:lnTo>
                    <a:pt x="632049" y="35114"/>
                  </a:lnTo>
                  <a:lnTo>
                    <a:pt x="632212" y="34882"/>
                  </a:lnTo>
                  <a:lnTo>
                    <a:pt x="632339" y="34791"/>
                  </a:lnTo>
                  <a:lnTo>
                    <a:pt x="632502" y="34597"/>
                  </a:lnTo>
                  <a:lnTo>
                    <a:pt x="632676" y="34416"/>
                  </a:lnTo>
                  <a:lnTo>
                    <a:pt x="632804" y="34274"/>
                  </a:lnTo>
                  <a:lnTo>
                    <a:pt x="632967" y="34080"/>
                  </a:lnTo>
                  <a:lnTo>
                    <a:pt x="633141" y="33899"/>
                  </a:lnTo>
                  <a:lnTo>
                    <a:pt x="633269" y="33795"/>
                  </a:lnTo>
                  <a:lnTo>
                    <a:pt x="633431" y="33562"/>
                  </a:lnTo>
                  <a:lnTo>
                    <a:pt x="633606" y="33381"/>
                  </a:lnTo>
                  <a:lnTo>
                    <a:pt x="633733" y="33278"/>
                  </a:lnTo>
                  <a:lnTo>
                    <a:pt x="633896" y="33097"/>
                  </a:lnTo>
                  <a:lnTo>
                    <a:pt x="634070" y="32903"/>
                  </a:lnTo>
                  <a:lnTo>
                    <a:pt x="634279" y="32722"/>
                  </a:lnTo>
                  <a:lnTo>
                    <a:pt x="634361" y="32579"/>
                  </a:lnTo>
                  <a:lnTo>
                    <a:pt x="634523" y="32385"/>
                  </a:lnTo>
                  <a:lnTo>
                    <a:pt x="634651" y="32295"/>
                  </a:lnTo>
                  <a:lnTo>
                    <a:pt x="634825" y="32101"/>
                  </a:lnTo>
                  <a:lnTo>
                    <a:pt x="634988" y="31920"/>
                  </a:lnTo>
                  <a:lnTo>
                    <a:pt x="635116" y="31816"/>
                  </a:lnTo>
                  <a:lnTo>
                    <a:pt x="635290" y="31635"/>
                  </a:lnTo>
                  <a:lnTo>
                    <a:pt x="635453" y="31441"/>
                  </a:lnTo>
                  <a:lnTo>
                    <a:pt x="635580" y="31299"/>
                  </a:lnTo>
                  <a:lnTo>
                    <a:pt x="635755" y="31118"/>
                  </a:lnTo>
                  <a:lnTo>
                    <a:pt x="635917" y="30924"/>
                  </a:lnTo>
                  <a:lnTo>
                    <a:pt x="636045" y="30833"/>
                  </a:lnTo>
                  <a:lnTo>
                    <a:pt x="636208" y="30639"/>
                  </a:lnTo>
                  <a:lnTo>
                    <a:pt x="636382" y="30458"/>
                  </a:lnTo>
                  <a:lnTo>
                    <a:pt x="636510" y="30368"/>
                  </a:lnTo>
                  <a:lnTo>
                    <a:pt x="636672" y="30174"/>
                  </a:lnTo>
                  <a:lnTo>
                    <a:pt x="636847" y="29980"/>
                  </a:lnTo>
                  <a:lnTo>
                    <a:pt x="636974" y="29889"/>
                  </a:lnTo>
                  <a:lnTo>
                    <a:pt x="637137" y="29708"/>
                  </a:lnTo>
                  <a:lnTo>
                    <a:pt x="637311" y="29514"/>
                  </a:lnTo>
                  <a:lnTo>
                    <a:pt x="637439" y="29424"/>
                  </a:lnTo>
                  <a:lnTo>
                    <a:pt x="637602" y="29230"/>
                  </a:lnTo>
                  <a:lnTo>
                    <a:pt x="637776" y="29048"/>
                  </a:lnTo>
                  <a:lnTo>
                    <a:pt x="637985" y="28854"/>
                  </a:lnTo>
                  <a:lnTo>
                    <a:pt x="638148" y="28673"/>
                  </a:lnTo>
                  <a:lnTo>
                    <a:pt x="638357" y="28479"/>
                  </a:lnTo>
                  <a:lnTo>
                    <a:pt x="638531" y="28285"/>
                  </a:lnTo>
                  <a:lnTo>
                    <a:pt x="638694" y="28104"/>
                  </a:lnTo>
                  <a:lnTo>
                    <a:pt x="638822" y="28014"/>
                  </a:lnTo>
                  <a:lnTo>
                    <a:pt x="638996" y="27872"/>
                  </a:lnTo>
                  <a:lnTo>
                    <a:pt x="639158" y="27678"/>
                  </a:lnTo>
                  <a:lnTo>
                    <a:pt x="639286" y="27587"/>
                  </a:lnTo>
                  <a:lnTo>
                    <a:pt x="639460" y="27393"/>
                  </a:lnTo>
                  <a:lnTo>
                    <a:pt x="639623" y="27212"/>
                  </a:lnTo>
                  <a:lnTo>
                    <a:pt x="639751" y="27108"/>
                  </a:lnTo>
                  <a:lnTo>
                    <a:pt x="639914" y="26927"/>
                  </a:lnTo>
                  <a:lnTo>
                    <a:pt x="640088" y="26733"/>
                  </a:lnTo>
                  <a:lnTo>
                    <a:pt x="640216" y="26695"/>
                  </a:lnTo>
                  <a:lnTo>
                    <a:pt x="640378" y="26501"/>
                  </a:lnTo>
                  <a:lnTo>
                    <a:pt x="640552" y="26319"/>
                  </a:lnTo>
                  <a:lnTo>
                    <a:pt x="640680" y="26216"/>
                  </a:lnTo>
                  <a:lnTo>
                    <a:pt x="640843" y="26035"/>
                  </a:lnTo>
                  <a:lnTo>
                    <a:pt x="641017" y="25893"/>
                  </a:lnTo>
                  <a:lnTo>
                    <a:pt x="641145" y="25802"/>
                  </a:lnTo>
                  <a:lnTo>
                    <a:pt x="641308" y="25608"/>
                  </a:lnTo>
                  <a:lnTo>
                    <a:pt x="641482" y="25414"/>
                  </a:lnTo>
                  <a:lnTo>
                    <a:pt x="641691" y="25285"/>
                  </a:lnTo>
                  <a:lnTo>
                    <a:pt x="641854" y="25091"/>
                  </a:lnTo>
                  <a:lnTo>
                    <a:pt x="642063" y="24897"/>
                  </a:lnTo>
                  <a:lnTo>
                    <a:pt x="642237" y="24716"/>
                  </a:lnTo>
                  <a:lnTo>
                    <a:pt x="642400" y="24573"/>
                  </a:lnTo>
                  <a:lnTo>
                    <a:pt x="642527" y="24483"/>
                  </a:lnTo>
                  <a:lnTo>
                    <a:pt x="642702" y="24289"/>
                  </a:lnTo>
                  <a:lnTo>
                    <a:pt x="642864" y="24147"/>
                  </a:lnTo>
                  <a:lnTo>
                    <a:pt x="642992" y="24056"/>
                  </a:lnTo>
                  <a:lnTo>
                    <a:pt x="643166" y="23862"/>
                  </a:lnTo>
                  <a:lnTo>
                    <a:pt x="643329" y="23720"/>
                  </a:lnTo>
                  <a:lnTo>
                    <a:pt x="643457" y="23629"/>
                  </a:lnTo>
                  <a:lnTo>
                    <a:pt x="643619" y="23448"/>
                  </a:lnTo>
                  <a:lnTo>
                    <a:pt x="643794" y="23306"/>
                  </a:lnTo>
                  <a:lnTo>
                    <a:pt x="643921" y="23202"/>
                  </a:lnTo>
                  <a:lnTo>
                    <a:pt x="644084" y="23021"/>
                  </a:lnTo>
                  <a:lnTo>
                    <a:pt x="644258" y="22879"/>
                  </a:lnTo>
                  <a:lnTo>
                    <a:pt x="644386" y="22789"/>
                  </a:lnTo>
                  <a:lnTo>
                    <a:pt x="644549" y="22646"/>
                  </a:lnTo>
                  <a:lnTo>
                    <a:pt x="644723" y="22452"/>
                  </a:lnTo>
                  <a:lnTo>
                    <a:pt x="644851" y="22362"/>
                  </a:lnTo>
                  <a:lnTo>
                    <a:pt x="645013" y="22220"/>
                  </a:lnTo>
                  <a:lnTo>
                    <a:pt x="645188" y="22026"/>
                  </a:lnTo>
                </a:path>
                <a:path w="926465" h="787400">
                  <a:moveTo>
                    <a:pt x="645188" y="22026"/>
                  </a:moveTo>
                  <a:lnTo>
                    <a:pt x="645397" y="21896"/>
                  </a:lnTo>
                  <a:lnTo>
                    <a:pt x="645559" y="21754"/>
                  </a:lnTo>
                  <a:lnTo>
                    <a:pt x="645768" y="21560"/>
                  </a:lnTo>
                  <a:lnTo>
                    <a:pt x="645943" y="21418"/>
                  </a:lnTo>
                  <a:lnTo>
                    <a:pt x="646105" y="21237"/>
                  </a:lnTo>
                  <a:lnTo>
                    <a:pt x="646233" y="21185"/>
                  </a:lnTo>
                  <a:lnTo>
                    <a:pt x="646407" y="20991"/>
                  </a:lnTo>
                  <a:lnTo>
                    <a:pt x="646570" y="20849"/>
                  </a:lnTo>
                  <a:lnTo>
                    <a:pt x="646698" y="20758"/>
                  </a:lnTo>
                  <a:lnTo>
                    <a:pt x="646872" y="20616"/>
                  </a:lnTo>
                  <a:lnTo>
                    <a:pt x="647035" y="20435"/>
                  </a:lnTo>
                  <a:lnTo>
                    <a:pt x="647162" y="20383"/>
                  </a:lnTo>
                  <a:lnTo>
                    <a:pt x="647325" y="20189"/>
                  </a:lnTo>
                  <a:lnTo>
                    <a:pt x="647499" y="20060"/>
                  </a:lnTo>
                  <a:lnTo>
                    <a:pt x="647627" y="19956"/>
                  </a:lnTo>
                  <a:lnTo>
                    <a:pt x="647790" y="19814"/>
                  </a:lnTo>
                  <a:lnTo>
                    <a:pt x="647964" y="19672"/>
                  </a:lnTo>
                  <a:lnTo>
                    <a:pt x="648092" y="19581"/>
                  </a:lnTo>
                  <a:lnTo>
                    <a:pt x="648254" y="19439"/>
                  </a:lnTo>
                  <a:lnTo>
                    <a:pt x="648429" y="19297"/>
                  </a:lnTo>
                  <a:lnTo>
                    <a:pt x="648556" y="19206"/>
                  </a:lnTo>
                  <a:lnTo>
                    <a:pt x="648719" y="19064"/>
                  </a:lnTo>
                  <a:lnTo>
                    <a:pt x="648893" y="18921"/>
                  </a:lnTo>
                  <a:lnTo>
                    <a:pt x="649102" y="18740"/>
                  </a:lnTo>
                  <a:lnTo>
                    <a:pt x="649265" y="18598"/>
                  </a:lnTo>
                  <a:lnTo>
                    <a:pt x="649474" y="18456"/>
                  </a:lnTo>
                  <a:lnTo>
                    <a:pt x="649648" y="18314"/>
                  </a:lnTo>
                  <a:lnTo>
                    <a:pt x="649811" y="18171"/>
                  </a:lnTo>
                  <a:lnTo>
                    <a:pt x="649939" y="18081"/>
                  </a:lnTo>
                  <a:lnTo>
                    <a:pt x="650113" y="17938"/>
                  </a:lnTo>
                  <a:lnTo>
                    <a:pt x="650276" y="17796"/>
                  </a:lnTo>
                  <a:lnTo>
                    <a:pt x="650404" y="17706"/>
                  </a:lnTo>
                  <a:lnTo>
                    <a:pt x="650578" y="17563"/>
                  </a:lnTo>
                  <a:lnTo>
                    <a:pt x="650740" y="17421"/>
                  </a:lnTo>
                  <a:lnTo>
                    <a:pt x="650868" y="17318"/>
                  </a:lnTo>
                  <a:lnTo>
                    <a:pt x="651031" y="17188"/>
                  </a:lnTo>
                  <a:lnTo>
                    <a:pt x="651205" y="17046"/>
                  </a:lnTo>
                  <a:lnTo>
                    <a:pt x="651333" y="16994"/>
                  </a:lnTo>
                  <a:lnTo>
                    <a:pt x="651496" y="16852"/>
                  </a:lnTo>
                  <a:lnTo>
                    <a:pt x="651670" y="16710"/>
                  </a:lnTo>
                  <a:lnTo>
                    <a:pt x="651798" y="16619"/>
                  </a:lnTo>
                  <a:lnTo>
                    <a:pt x="651960" y="16477"/>
                  </a:lnTo>
                  <a:lnTo>
                    <a:pt x="652134" y="16335"/>
                  </a:lnTo>
                  <a:lnTo>
                    <a:pt x="652262" y="16283"/>
                  </a:lnTo>
                  <a:lnTo>
                    <a:pt x="652425" y="16154"/>
                  </a:lnTo>
                  <a:lnTo>
                    <a:pt x="652599" y="16011"/>
                  </a:lnTo>
                  <a:lnTo>
                    <a:pt x="652808" y="15869"/>
                  </a:lnTo>
                  <a:lnTo>
                    <a:pt x="652971" y="15727"/>
                  </a:lnTo>
                  <a:lnTo>
                    <a:pt x="653180" y="15585"/>
                  </a:lnTo>
                  <a:lnTo>
                    <a:pt x="653354" y="15442"/>
                  </a:lnTo>
                  <a:lnTo>
                    <a:pt x="653517" y="15300"/>
                  </a:lnTo>
                  <a:lnTo>
                    <a:pt x="653645" y="15248"/>
                  </a:lnTo>
                  <a:lnTo>
                    <a:pt x="653819" y="15106"/>
                  </a:lnTo>
                  <a:lnTo>
                    <a:pt x="653982" y="14977"/>
                  </a:lnTo>
                  <a:lnTo>
                    <a:pt x="654109" y="14873"/>
                  </a:lnTo>
                  <a:lnTo>
                    <a:pt x="654284" y="14783"/>
                  </a:lnTo>
                  <a:lnTo>
                    <a:pt x="654446" y="14640"/>
                  </a:lnTo>
                  <a:lnTo>
                    <a:pt x="654574" y="14550"/>
                  </a:lnTo>
                  <a:lnTo>
                    <a:pt x="654737" y="14408"/>
                  </a:lnTo>
                  <a:lnTo>
                    <a:pt x="654911" y="14317"/>
                  </a:lnTo>
                  <a:lnTo>
                    <a:pt x="655039" y="14214"/>
                  </a:lnTo>
                  <a:lnTo>
                    <a:pt x="655201" y="14071"/>
                  </a:lnTo>
                  <a:lnTo>
                    <a:pt x="655376" y="13981"/>
                  </a:lnTo>
                  <a:lnTo>
                    <a:pt x="655503" y="13890"/>
                  </a:lnTo>
                  <a:lnTo>
                    <a:pt x="655666" y="13800"/>
                  </a:lnTo>
                  <a:lnTo>
                    <a:pt x="655840" y="13657"/>
                  </a:lnTo>
                  <a:lnTo>
                    <a:pt x="655968" y="13554"/>
                  </a:lnTo>
                  <a:lnTo>
                    <a:pt x="656131" y="13463"/>
                  </a:lnTo>
                  <a:lnTo>
                    <a:pt x="656305" y="13321"/>
                  </a:lnTo>
                  <a:lnTo>
                    <a:pt x="656514" y="13179"/>
                  </a:lnTo>
                  <a:lnTo>
                    <a:pt x="656677" y="13088"/>
                  </a:lnTo>
                  <a:lnTo>
                    <a:pt x="656886" y="12946"/>
                  </a:lnTo>
                  <a:lnTo>
                    <a:pt x="657060" y="12804"/>
                  </a:lnTo>
                  <a:lnTo>
                    <a:pt x="657223" y="12713"/>
                  </a:lnTo>
                  <a:lnTo>
                    <a:pt x="657350" y="12623"/>
                  </a:lnTo>
                  <a:lnTo>
                    <a:pt x="657525" y="12519"/>
                  </a:lnTo>
                  <a:lnTo>
                    <a:pt x="657687" y="12377"/>
                  </a:lnTo>
                  <a:lnTo>
                    <a:pt x="657815" y="12338"/>
                  </a:lnTo>
                  <a:lnTo>
                    <a:pt x="657989" y="12196"/>
                  </a:lnTo>
                  <a:lnTo>
                    <a:pt x="658152" y="12105"/>
                  </a:lnTo>
                  <a:lnTo>
                    <a:pt x="658280" y="12002"/>
                  </a:lnTo>
                  <a:lnTo>
                    <a:pt x="658442" y="11911"/>
                  </a:lnTo>
                  <a:lnTo>
                    <a:pt x="658617" y="11769"/>
                  </a:lnTo>
                  <a:lnTo>
                    <a:pt x="658744" y="11717"/>
                  </a:lnTo>
                  <a:lnTo>
                    <a:pt x="658907" y="11575"/>
                  </a:lnTo>
                  <a:lnTo>
                    <a:pt x="659081" y="11485"/>
                  </a:lnTo>
                  <a:lnTo>
                    <a:pt x="659209" y="11446"/>
                  </a:lnTo>
                  <a:lnTo>
                    <a:pt x="659372" y="11304"/>
                  </a:lnTo>
                  <a:lnTo>
                    <a:pt x="659546" y="11200"/>
                  </a:lnTo>
                  <a:lnTo>
                    <a:pt x="659674" y="11110"/>
                  </a:lnTo>
                  <a:lnTo>
                    <a:pt x="659836" y="11019"/>
                  </a:lnTo>
                  <a:lnTo>
                    <a:pt x="660011" y="10877"/>
                  </a:lnTo>
                  <a:lnTo>
                    <a:pt x="660220" y="10786"/>
                  </a:lnTo>
                  <a:lnTo>
                    <a:pt x="660382" y="10644"/>
                  </a:lnTo>
                  <a:lnTo>
                    <a:pt x="660592" y="10540"/>
                  </a:lnTo>
                  <a:lnTo>
                    <a:pt x="660766" y="10450"/>
                  </a:lnTo>
                  <a:lnTo>
                    <a:pt x="660928" y="10308"/>
                  </a:lnTo>
                  <a:lnTo>
                    <a:pt x="661056" y="10269"/>
                  </a:lnTo>
                  <a:lnTo>
                    <a:pt x="661230" y="10165"/>
                  </a:lnTo>
                  <a:lnTo>
                    <a:pt x="661393" y="10023"/>
                  </a:lnTo>
                  <a:lnTo>
                    <a:pt x="661521" y="9984"/>
                  </a:lnTo>
                  <a:lnTo>
                    <a:pt x="661695" y="9881"/>
                  </a:lnTo>
                  <a:lnTo>
                    <a:pt x="661858" y="9751"/>
                  </a:lnTo>
                  <a:lnTo>
                    <a:pt x="661986" y="9700"/>
                  </a:lnTo>
                  <a:lnTo>
                    <a:pt x="662148" y="9609"/>
                  </a:lnTo>
                  <a:lnTo>
                    <a:pt x="662322" y="9506"/>
                  </a:lnTo>
                  <a:lnTo>
                    <a:pt x="662450" y="9467"/>
                  </a:lnTo>
                  <a:lnTo>
                    <a:pt x="662613" y="9325"/>
                  </a:lnTo>
                  <a:lnTo>
                    <a:pt x="662787" y="9234"/>
                  </a:lnTo>
                  <a:lnTo>
                    <a:pt x="662915" y="9182"/>
                  </a:lnTo>
                  <a:lnTo>
                    <a:pt x="663078" y="9092"/>
                  </a:lnTo>
                  <a:lnTo>
                    <a:pt x="663252" y="8950"/>
                  </a:lnTo>
                  <a:lnTo>
                    <a:pt x="663380" y="8898"/>
                  </a:lnTo>
                  <a:lnTo>
                    <a:pt x="663542" y="8807"/>
                  </a:lnTo>
                </a:path>
                <a:path w="926465" h="787400">
                  <a:moveTo>
                    <a:pt x="663624" y="8756"/>
                  </a:moveTo>
                  <a:lnTo>
                    <a:pt x="663833" y="8665"/>
                  </a:lnTo>
                  <a:lnTo>
                    <a:pt x="664007" y="8575"/>
                  </a:lnTo>
                  <a:lnTo>
                    <a:pt x="664169" y="8432"/>
                  </a:lnTo>
                  <a:lnTo>
                    <a:pt x="664297" y="8381"/>
                  </a:lnTo>
                  <a:lnTo>
                    <a:pt x="664472" y="8290"/>
                  </a:lnTo>
                  <a:lnTo>
                    <a:pt x="664634" y="8186"/>
                  </a:lnTo>
                  <a:lnTo>
                    <a:pt x="664762" y="8148"/>
                  </a:lnTo>
                  <a:lnTo>
                    <a:pt x="664936" y="8057"/>
                  </a:lnTo>
                  <a:lnTo>
                    <a:pt x="665099" y="7954"/>
                  </a:lnTo>
                  <a:lnTo>
                    <a:pt x="665227" y="7915"/>
                  </a:lnTo>
                  <a:lnTo>
                    <a:pt x="665401" y="7811"/>
                  </a:lnTo>
                  <a:lnTo>
                    <a:pt x="665564" y="7669"/>
                  </a:lnTo>
                  <a:lnTo>
                    <a:pt x="665691" y="7630"/>
                  </a:lnTo>
                  <a:lnTo>
                    <a:pt x="665854" y="7540"/>
                  </a:lnTo>
                  <a:lnTo>
                    <a:pt x="666028" y="7436"/>
                  </a:lnTo>
                  <a:lnTo>
                    <a:pt x="666156" y="7398"/>
                  </a:lnTo>
                  <a:lnTo>
                    <a:pt x="666319" y="7294"/>
                  </a:lnTo>
                  <a:lnTo>
                    <a:pt x="666493" y="7204"/>
                  </a:lnTo>
                  <a:lnTo>
                    <a:pt x="666621" y="7152"/>
                  </a:lnTo>
                  <a:lnTo>
                    <a:pt x="666783" y="7061"/>
                  </a:lnTo>
                  <a:lnTo>
                    <a:pt x="666958" y="6971"/>
                  </a:lnTo>
                  <a:lnTo>
                    <a:pt x="667085" y="6919"/>
                  </a:lnTo>
                  <a:lnTo>
                    <a:pt x="667248" y="6828"/>
                  </a:lnTo>
                  <a:lnTo>
                    <a:pt x="667422" y="6738"/>
                  </a:lnTo>
                  <a:lnTo>
                    <a:pt x="667631" y="6686"/>
                  </a:lnTo>
                  <a:lnTo>
                    <a:pt x="667794" y="6596"/>
                  </a:lnTo>
                  <a:lnTo>
                    <a:pt x="668003" y="6492"/>
                  </a:lnTo>
                  <a:lnTo>
                    <a:pt x="668177" y="6402"/>
                  </a:lnTo>
                  <a:lnTo>
                    <a:pt x="668340" y="6311"/>
                  </a:lnTo>
                  <a:lnTo>
                    <a:pt x="668468" y="6259"/>
                  </a:lnTo>
                  <a:lnTo>
                    <a:pt x="668642" y="6169"/>
                  </a:lnTo>
                  <a:lnTo>
                    <a:pt x="668805" y="6078"/>
                  </a:lnTo>
                  <a:lnTo>
                    <a:pt x="668932" y="6027"/>
                  </a:lnTo>
                  <a:lnTo>
                    <a:pt x="669107" y="5975"/>
                  </a:lnTo>
                  <a:lnTo>
                    <a:pt x="669269" y="5884"/>
                  </a:lnTo>
                  <a:lnTo>
                    <a:pt x="669397" y="5846"/>
                  </a:lnTo>
                  <a:lnTo>
                    <a:pt x="669560" y="5742"/>
                  </a:lnTo>
                  <a:lnTo>
                    <a:pt x="669734" y="5652"/>
                  </a:lnTo>
                  <a:lnTo>
                    <a:pt x="669862" y="5600"/>
                  </a:lnTo>
                  <a:lnTo>
                    <a:pt x="670024" y="5561"/>
                  </a:lnTo>
                  <a:lnTo>
                    <a:pt x="670199" y="5457"/>
                  </a:lnTo>
                  <a:lnTo>
                    <a:pt x="670326" y="5419"/>
                  </a:lnTo>
                  <a:lnTo>
                    <a:pt x="670489" y="5315"/>
                  </a:lnTo>
                  <a:lnTo>
                    <a:pt x="670663" y="5276"/>
                  </a:lnTo>
                  <a:lnTo>
                    <a:pt x="670791" y="5225"/>
                  </a:lnTo>
                  <a:lnTo>
                    <a:pt x="670954" y="5134"/>
                  </a:lnTo>
                  <a:lnTo>
                    <a:pt x="671128" y="5044"/>
                  </a:lnTo>
                  <a:lnTo>
                    <a:pt x="671337" y="4992"/>
                  </a:lnTo>
                  <a:lnTo>
                    <a:pt x="671500" y="4901"/>
                  </a:lnTo>
                  <a:lnTo>
                    <a:pt x="671709" y="4798"/>
                  </a:lnTo>
                  <a:lnTo>
                    <a:pt x="671883" y="4759"/>
                  </a:lnTo>
                  <a:lnTo>
                    <a:pt x="672046" y="4669"/>
                  </a:lnTo>
                  <a:lnTo>
                    <a:pt x="672174" y="4617"/>
                  </a:lnTo>
                  <a:lnTo>
                    <a:pt x="672348" y="4565"/>
                  </a:lnTo>
                  <a:lnTo>
                    <a:pt x="672510" y="4475"/>
                  </a:lnTo>
                  <a:lnTo>
                    <a:pt x="672638" y="4423"/>
                  </a:lnTo>
                  <a:lnTo>
                    <a:pt x="672812" y="4384"/>
                  </a:lnTo>
                  <a:lnTo>
                    <a:pt x="672975" y="4281"/>
                  </a:lnTo>
                  <a:lnTo>
                    <a:pt x="673103" y="4242"/>
                  </a:lnTo>
                  <a:lnTo>
                    <a:pt x="673265" y="4190"/>
                  </a:lnTo>
                  <a:lnTo>
                    <a:pt x="673440" y="4099"/>
                  </a:lnTo>
                  <a:lnTo>
                    <a:pt x="673568" y="4099"/>
                  </a:lnTo>
                  <a:lnTo>
                    <a:pt x="673730" y="4009"/>
                  </a:lnTo>
                  <a:lnTo>
                    <a:pt x="673904" y="3957"/>
                  </a:lnTo>
                  <a:lnTo>
                    <a:pt x="674032" y="3905"/>
                  </a:lnTo>
                  <a:lnTo>
                    <a:pt x="674195" y="3815"/>
                  </a:lnTo>
                  <a:lnTo>
                    <a:pt x="674369" y="3763"/>
                  </a:lnTo>
                  <a:lnTo>
                    <a:pt x="674497" y="3724"/>
                  </a:lnTo>
                  <a:lnTo>
                    <a:pt x="674660" y="3673"/>
                  </a:lnTo>
                  <a:lnTo>
                    <a:pt x="674834" y="3582"/>
                  </a:lnTo>
                  <a:lnTo>
                    <a:pt x="675043" y="3530"/>
                  </a:lnTo>
                  <a:lnTo>
                    <a:pt x="675206" y="3492"/>
                  </a:lnTo>
                  <a:lnTo>
                    <a:pt x="675415" y="3388"/>
                  </a:lnTo>
                  <a:lnTo>
                    <a:pt x="675589" y="3349"/>
                  </a:lnTo>
                  <a:lnTo>
                    <a:pt x="675751" y="3246"/>
                  </a:lnTo>
                  <a:lnTo>
                    <a:pt x="675879" y="3246"/>
                  </a:lnTo>
                  <a:lnTo>
                    <a:pt x="676054" y="3155"/>
                  </a:lnTo>
                  <a:lnTo>
                    <a:pt x="676216" y="3104"/>
                  </a:lnTo>
                  <a:lnTo>
                    <a:pt x="676344" y="3065"/>
                  </a:lnTo>
                  <a:lnTo>
                    <a:pt x="676518" y="3013"/>
                  </a:lnTo>
                  <a:lnTo>
                    <a:pt x="676681" y="2974"/>
                  </a:lnTo>
                  <a:lnTo>
                    <a:pt x="676809" y="2923"/>
                  </a:lnTo>
                  <a:lnTo>
                    <a:pt x="676971" y="2871"/>
                  </a:lnTo>
                  <a:lnTo>
                    <a:pt x="677146" y="2832"/>
                  </a:lnTo>
                  <a:lnTo>
                    <a:pt x="677273" y="2780"/>
                  </a:lnTo>
                  <a:lnTo>
                    <a:pt x="677436" y="2728"/>
                  </a:lnTo>
                  <a:lnTo>
                    <a:pt x="677610" y="2690"/>
                  </a:lnTo>
                  <a:lnTo>
                    <a:pt x="677738" y="2638"/>
                  </a:lnTo>
                  <a:lnTo>
                    <a:pt x="677901" y="2586"/>
                  </a:lnTo>
                  <a:lnTo>
                    <a:pt x="678075" y="2547"/>
                  </a:lnTo>
                  <a:lnTo>
                    <a:pt x="678203" y="2496"/>
                  </a:lnTo>
                  <a:lnTo>
                    <a:pt x="678365" y="2444"/>
                  </a:lnTo>
                  <a:lnTo>
                    <a:pt x="678540" y="2405"/>
                  </a:lnTo>
                  <a:lnTo>
                    <a:pt x="678749" y="2315"/>
                  </a:lnTo>
                  <a:lnTo>
                    <a:pt x="678911" y="2263"/>
                  </a:lnTo>
                  <a:lnTo>
                    <a:pt x="679120" y="2211"/>
                  </a:lnTo>
                  <a:lnTo>
                    <a:pt x="679295" y="2172"/>
                  </a:lnTo>
                  <a:lnTo>
                    <a:pt x="679457" y="2121"/>
                  </a:lnTo>
                  <a:lnTo>
                    <a:pt x="679585" y="2069"/>
                  </a:lnTo>
                  <a:lnTo>
                    <a:pt x="679759" y="2030"/>
                  </a:lnTo>
                  <a:lnTo>
                    <a:pt x="679922" y="1978"/>
                  </a:lnTo>
                  <a:lnTo>
                    <a:pt x="680050" y="1978"/>
                  </a:lnTo>
                  <a:lnTo>
                    <a:pt x="680224" y="1927"/>
                  </a:lnTo>
                  <a:lnTo>
                    <a:pt x="680387" y="1888"/>
                  </a:lnTo>
                  <a:lnTo>
                    <a:pt x="680514" y="1836"/>
                  </a:lnTo>
                  <a:lnTo>
                    <a:pt x="680677" y="1797"/>
                  </a:lnTo>
                  <a:lnTo>
                    <a:pt x="680851" y="1746"/>
                  </a:lnTo>
                  <a:lnTo>
                    <a:pt x="680979" y="1746"/>
                  </a:lnTo>
                  <a:lnTo>
                    <a:pt x="681142" y="1694"/>
                  </a:lnTo>
                  <a:lnTo>
                    <a:pt x="681316" y="1655"/>
                  </a:lnTo>
                  <a:lnTo>
                    <a:pt x="681444" y="1603"/>
                  </a:lnTo>
                  <a:lnTo>
                    <a:pt x="681606" y="1552"/>
                  </a:lnTo>
                  <a:lnTo>
                    <a:pt x="681781" y="1513"/>
                  </a:lnTo>
                  <a:lnTo>
                    <a:pt x="681908" y="1513"/>
                  </a:lnTo>
                  <a:lnTo>
                    <a:pt x="682071" y="1461"/>
                  </a:lnTo>
                </a:path>
                <a:path w="926465" h="787400">
                  <a:moveTo>
                    <a:pt x="682071" y="1461"/>
                  </a:moveTo>
                  <a:lnTo>
                    <a:pt x="682245" y="1409"/>
                  </a:lnTo>
                  <a:lnTo>
                    <a:pt x="682454" y="1370"/>
                  </a:lnTo>
                  <a:lnTo>
                    <a:pt x="682617" y="1319"/>
                  </a:lnTo>
                  <a:lnTo>
                    <a:pt x="682826" y="1319"/>
                  </a:lnTo>
                  <a:lnTo>
                    <a:pt x="683000" y="1267"/>
                  </a:lnTo>
                  <a:lnTo>
                    <a:pt x="683163" y="1228"/>
                  </a:lnTo>
                  <a:lnTo>
                    <a:pt x="683291" y="1176"/>
                  </a:lnTo>
                  <a:lnTo>
                    <a:pt x="683465" y="1176"/>
                  </a:lnTo>
                  <a:lnTo>
                    <a:pt x="683628" y="1138"/>
                  </a:lnTo>
                  <a:lnTo>
                    <a:pt x="683756" y="1086"/>
                  </a:lnTo>
                  <a:lnTo>
                    <a:pt x="683930" y="1086"/>
                  </a:lnTo>
                  <a:lnTo>
                    <a:pt x="684092" y="1034"/>
                  </a:lnTo>
                  <a:lnTo>
                    <a:pt x="684220" y="1034"/>
                  </a:lnTo>
                  <a:lnTo>
                    <a:pt x="684383" y="995"/>
                  </a:lnTo>
                  <a:lnTo>
                    <a:pt x="684557" y="944"/>
                  </a:lnTo>
                  <a:lnTo>
                    <a:pt x="684685" y="944"/>
                  </a:lnTo>
                  <a:lnTo>
                    <a:pt x="684847" y="892"/>
                  </a:lnTo>
                  <a:lnTo>
                    <a:pt x="685022" y="853"/>
                  </a:lnTo>
                  <a:lnTo>
                    <a:pt x="685150" y="853"/>
                  </a:lnTo>
                  <a:lnTo>
                    <a:pt x="685312" y="801"/>
                  </a:lnTo>
                  <a:lnTo>
                    <a:pt x="685486" y="801"/>
                  </a:lnTo>
                  <a:lnTo>
                    <a:pt x="685614" y="750"/>
                  </a:lnTo>
                  <a:lnTo>
                    <a:pt x="685777" y="750"/>
                  </a:lnTo>
                  <a:lnTo>
                    <a:pt x="685951" y="711"/>
                  </a:lnTo>
                  <a:lnTo>
                    <a:pt x="686160" y="659"/>
                  </a:lnTo>
                  <a:lnTo>
                    <a:pt x="686323" y="659"/>
                  </a:lnTo>
                  <a:lnTo>
                    <a:pt x="686532" y="620"/>
                  </a:lnTo>
                  <a:lnTo>
                    <a:pt x="686706" y="620"/>
                  </a:lnTo>
                  <a:lnTo>
                    <a:pt x="686869" y="569"/>
                  </a:lnTo>
                  <a:lnTo>
                    <a:pt x="686997" y="569"/>
                  </a:lnTo>
                  <a:lnTo>
                    <a:pt x="687171" y="517"/>
                  </a:lnTo>
                  <a:lnTo>
                    <a:pt x="687333" y="517"/>
                  </a:lnTo>
                  <a:lnTo>
                    <a:pt x="687461" y="478"/>
                  </a:lnTo>
                  <a:lnTo>
                    <a:pt x="687636" y="478"/>
                  </a:lnTo>
                  <a:lnTo>
                    <a:pt x="687798" y="426"/>
                  </a:lnTo>
                  <a:lnTo>
                    <a:pt x="687926" y="426"/>
                  </a:lnTo>
                  <a:lnTo>
                    <a:pt x="688089" y="426"/>
                  </a:lnTo>
                  <a:lnTo>
                    <a:pt x="688263" y="375"/>
                  </a:lnTo>
                  <a:lnTo>
                    <a:pt x="688391" y="375"/>
                  </a:lnTo>
                  <a:lnTo>
                    <a:pt x="688553" y="336"/>
                  </a:lnTo>
                  <a:lnTo>
                    <a:pt x="688728" y="336"/>
                  </a:lnTo>
                  <a:lnTo>
                    <a:pt x="688855" y="336"/>
                  </a:lnTo>
                  <a:lnTo>
                    <a:pt x="689018" y="284"/>
                  </a:lnTo>
                  <a:lnTo>
                    <a:pt x="689192" y="284"/>
                  </a:lnTo>
                  <a:lnTo>
                    <a:pt x="689320" y="284"/>
                  </a:lnTo>
                  <a:lnTo>
                    <a:pt x="689483" y="232"/>
                  </a:lnTo>
                  <a:lnTo>
                    <a:pt x="689947" y="232"/>
                  </a:lnTo>
                  <a:lnTo>
                    <a:pt x="690029" y="194"/>
                  </a:lnTo>
                  <a:lnTo>
                    <a:pt x="690493" y="194"/>
                  </a:lnTo>
                  <a:lnTo>
                    <a:pt x="690575" y="142"/>
                  </a:lnTo>
                  <a:lnTo>
                    <a:pt x="691167" y="142"/>
                  </a:lnTo>
                  <a:lnTo>
                    <a:pt x="691248" y="103"/>
                  </a:lnTo>
                  <a:lnTo>
                    <a:pt x="691969" y="103"/>
                  </a:lnTo>
                  <a:lnTo>
                    <a:pt x="692096" y="51"/>
                  </a:lnTo>
                  <a:lnTo>
                    <a:pt x="693107" y="51"/>
                  </a:lnTo>
                  <a:lnTo>
                    <a:pt x="693188" y="0"/>
                  </a:lnTo>
                  <a:lnTo>
                    <a:pt x="696348" y="0"/>
                  </a:lnTo>
                  <a:lnTo>
                    <a:pt x="696429" y="51"/>
                  </a:lnTo>
                  <a:lnTo>
                    <a:pt x="697521" y="51"/>
                  </a:lnTo>
                  <a:lnTo>
                    <a:pt x="697649" y="103"/>
                  </a:lnTo>
                  <a:lnTo>
                    <a:pt x="698369" y="103"/>
                  </a:lnTo>
                  <a:lnTo>
                    <a:pt x="698451" y="142"/>
                  </a:lnTo>
                  <a:lnTo>
                    <a:pt x="699043" y="142"/>
                  </a:lnTo>
                  <a:lnTo>
                    <a:pt x="699125" y="194"/>
                  </a:lnTo>
                  <a:lnTo>
                    <a:pt x="699589" y="194"/>
                  </a:lnTo>
                  <a:lnTo>
                    <a:pt x="699764" y="232"/>
                  </a:lnTo>
                  <a:lnTo>
                    <a:pt x="699973" y="232"/>
                  </a:lnTo>
                  <a:lnTo>
                    <a:pt x="700135" y="284"/>
                  </a:lnTo>
                  <a:lnTo>
                    <a:pt x="700310" y="284"/>
                  </a:lnTo>
                  <a:lnTo>
                    <a:pt x="700437" y="284"/>
                  </a:lnTo>
                </a:path>
                <a:path w="926465" h="787400">
                  <a:moveTo>
                    <a:pt x="700519" y="284"/>
                  </a:moveTo>
                  <a:lnTo>
                    <a:pt x="700681" y="336"/>
                  </a:lnTo>
                  <a:lnTo>
                    <a:pt x="700890" y="336"/>
                  </a:lnTo>
                  <a:lnTo>
                    <a:pt x="701065" y="375"/>
                  </a:lnTo>
                  <a:lnTo>
                    <a:pt x="701227" y="375"/>
                  </a:lnTo>
                  <a:lnTo>
                    <a:pt x="701355" y="375"/>
                  </a:lnTo>
                  <a:lnTo>
                    <a:pt x="701529" y="426"/>
                  </a:lnTo>
                  <a:lnTo>
                    <a:pt x="701692" y="426"/>
                  </a:lnTo>
                  <a:lnTo>
                    <a:pt x="701820" y="426"/>
                  </a:lnTo>
                  <a:lnTo>
                    <a:pt x="701994" y="478"/>
                  </a:lnTo>
                  <a:lnTo>
                    <a:pt x="702157" y="478"/>
                  </a:lnTo>
                  <a:lnTo>
                    <a:pt x="702284" y="517"/>
                  </a:lnTo>
                  <a:lnTo>
                    <a:pt x="702459" y="517"/>
                  </a:lnTo>
                  <a:lnTo>
                    <a:pt x="702621" y="569"/>
                  </a:lnTo>
                  <a:lnTo>
                    <a:pt x="702749" y="569"/>
                  </a:lnTo>
                  <a:lnTo>
                    <a:pt x="702923" y="620"/>
                  </a:lnTo>
                  <a:lnTo>
                    <a:pt x="703086" y="620"/>
                  </a:lnTo>
                  <a:lnTo>
                    <a:pt x="703214" y="659"/>
                  </a:lnTo>
                  <a:lnTo>
                    <a:pt x="703376" y="659"/>
                  </a:lnTo>
                  <a:lnTo>
                    <a:pt x="703551" y="711"/>
                  </a:lnTo>
                  <a:lnTo>
                    <a:pt x="703678" y="711"/>
                  </a:lnTo>
                  <a:lnTo>
                    <a:pt x="703841" y="750"/>
                  </a:lnTo>
                  <a:lnTo>
                    <a:pt x="704015" y="750"/>
                  </a:lnTo>
                  <a:lnTo>
                    <a:pt x="704143" y="801"/>
                  </a:lnTo>
                  <a:lnTo>
                    <a:pt x="704306" y="801"/>
                  </a:lnTo>
                  <a:lnTo>
                    <a:pt x="704480" y="853"/>
                  </a:lnTo>
                  <a:lnTo>
                    <a:pt x="704689" y="892"/>
                  </a:lnTo>
                  <a:lnTo>
                    <a:pt x="704852" y="944"/>
                  </a:lnTo>
                  <a:lnTo>
                    <a:pt x="705061" y="944"/>
                  </a:lnTo>
                  <a:lnTo>
                    <a:pt x="705235" y="995"/>
                  </a:lnTo>
                  <a:lnTo>
                    <a:pt x="705398" y="1034"/>
                  </a:lnTo>
                  <a:lnTo>
                    <a:pt x="705525" y="1034"/>
                  </a:lnTo>
                  <a:lnTo>
                    <a:pt x="705700" y="1086"/>
                  </a:lnTo>
                  <a:lnTo>
                    <a:pt x="705862" y="1138"/>
                  </a:lnTo>
                  <a:lnTo>
                    <a:pt x="705990" y="1138"/>
                  </a:lnTo>
                  <a:lnTo>
                    <a:pt x="706164" y="1176"/>
                  </a:lnTo>
                  <a:lnTo>
                    <a:pt x="706327" y="1228"/>
                  </a:lnTo>
                  <a:lnTo>
                    <a:pt x="706455" y="1228"/>
                  </a:lnTo>
                  <a:lnTo>
                    <a:pt x="706629" y="1267"/>
                  </a:lnTo>
                  <a:lnTo>
                    <a:pt x="706792" y="1319"/>
                  </a:lnTo>
                  <a:lnTo>
                    <a:pt x="706919" y="1319"/>
                  </a:lnTo>
                  <a:lnTo>
                    <a:pt x="707082" y="1370"/>
                  </a:lnTo>
                  <a:lnTo>
                    <a:pt x="707256" y="1409"/>
                  </a:lnTo>
                  <a:lnTo>
                    <a:pt x="707384" y="1409"/>
                  </a:lnTo>
                  <a:lnTo>
                    <a:pt x="707547" y="1461"/>
                  </a:lnTo>
                  <a:lnTo>
                    <a:pt x="707721" y="1513"/>
                  </a:lnTo>
                  <a:lnTo>
                    <a:pt x="707849" y="1552"/>
                  </a:lnTo>
                  <a:lnTo>
                    <a:pt x="708011" y="1603"/>
                  </a:lnTo>
                  <a:lnTo>
                    <a:pt x="708186" y="1655"/>
                  </a:lnTo>
                  <a:lnTo>
                    <a:pt x="708395" y="1694"/>
                  </a:lnTo>
                  <a:lnTo>
                    <a:pt x="708557" y="1694"/>
                  </a:lnTo>
                  <a:lnTo>
                    <a:pt x="708767" y="1746"/>
                  </a:lnTo>
                  <a:lnTo>
                    <a:pt x="708941" y="1797"/>
                  </a:lnTo>
                  <a:lnTo>
                    <a:pt x="709103" y="1836"/>
                  </a:lnTo>
                  <a:lnTo>
                    <a:pt x="709231" y="1888"/>
                  </a:lnTo>
                  <a:lnTo>
                    <a:pt x="709406" y="1927"/>
                  </a:lnTo>
                  <a:lnTo>
                    <a:pt x="709568" y="1978"/>
                  </a:lnTo>
                  <a:lnTo>
                    <a:pt x="709696" y="2030"/>
                  </a:lnTo>
                  <a:lnTo>
                    <a:pt x="709870" y="2069"/>
                  </a:lnTo>
                  <a:lnTo>
                    <a:pt x="710033" y="2121"/>
                  </a:lnTo>
                  <a:lnTo>
                    <a:pt x="710161" y="2121"/>
                  </a:lnTo>
                  <a:lnTo>
                    <a:pt x="710335" y="2172"/>
                  </a:lnTo>
                  <a:lnTo>
                    <a:pt x="710497" y="2263"/>
                  </a:lnTo>
                  <a:lnTo>
                    <a:pt x="710625" y="2263"/>
                  </a:lnTo>
                  <a:lnTo>
                    <a:pt x="710788" y="2315"/>
                  </a:lnTo>
                  <a:lnTo>
                    <a:pt x="710962" y="2353"/>
                  </a:lnTo>
                  <a:lnTo>
                    <a:pt x="711090" y="2405"/>
                  </a:lnTo>
                  <a:lnTo>
                    <a:pt x="711253" y="2444"/>
                  </a:lnTo>
                  <a:lnTo>
                    <a:pt x="711427" y="2496"/>
                  </a:lnTo>
                  <a:lnTo>
                    <a:pt x="711555" y="2547"/>
                  </a:lnTo>
                  <a:lnTo>
                    <a:pt x="711717" y="2586"/>
                  </a:lnTo>
                  <a:lnTo>
                    <a:pt x="711892" y="2638"/>
                  </a:lnTo>
                  <a:lnTo>
                    <a:pt x="712101" y="2690"/>
                  </a:lnTo>
                  <a:lnTo>
                    <a:pt x="712263" y="2780"/>
                  </a:lnTo>
                  <a:lnTo>
                    <a:pt x="712472" y="2832"/>
                  </a:lnTo>
                  <a:lnTo>
                    <a:pt x="712647" y="2871"/>
                  </a:lnTo>
                  <a:lnTo>
                    <a:pt x="712809" y="2974"/>
                  </a:lnTo>
                  <a:lnTo>
                    <a:pt x="712937" y="2974"/>
                  </a:lnTo>
                  <a:lnTo>
                    <a:pt x="713111" y="3013"/>
                  </a:lnTo>
                  <a:lnTo>
                    <a:pt x="713274" y="3104"/>
                  </a:lnTo>
                  <a:lnTo>
                    <a:pt x="713402" y="3104"/>
                  </a:lnTo>
                  <a:lnTo>
                    <a:pt x="713576" y="3207"/>
                  </a:lnTo>
                  <a:lnTo>
                    <a:pt x="713739" y="3246"/>
                  </a:lnTo>
                  <a:lnTo>
                    <a:pt x="713866" y="3298"/>
                  </a:lnTo>
                  <a:lnTo>
                    <a:pt x="714041" y="3349"/>
                  </a:lnTo>
                  <a:lnTo>
                    <a:pt x="714203" y="3440"/>
                  </a:lnTo>
                  <a:lnTo>
                    <a:pt x="714331" y="3440"/>
                  </a:lnTo>
                  <a:lnTo>
                    <a:pt x="714494" y="3530"/>
                  </a:lnTo>
                  <a:lnTo>
                    <a:pt x="714668" y="3582"/>
                  </a:lnTo>
                  <a:lnTo>
                    <a:pt x="714796" y="3621"/>
                  </a:lnTo>
                  <a:lnTo>
                    <a:pt x="714958" y="3673"/>
                  </a:lnTo>
                  <a:lnTo>
                    <a:pt x="715133" y="3763"/>
                  </a:lnTo>
                  <a:lnTo>
                    <a:pt x="715260" y="3763"/>
                  </a:lnTo>
                  <a:lnTo>
                    <a:pt x="715423" y="3867"/>
                  </a:lnTo>
                  <a:lnTo>
                    <a:pt x="715597" y="3905"/>
                  </a:lnTo>
                  <a:lnTo>
                    <a:pt x="715725" y="3957"/>
                  </a:lnTo>
                  <a:lnTo>
                    <a:pt x="715888" y="4009"/>
                  </a:lnTo>
                  <a:lnTo>
                    <a:pt x="716097" y="4099"/>
                  </a:lnTo>
                  <a:lnTo>
                    <a:pt x="716271" y="4138"/>
                  </a:lnTo>
                  <a:lnTo>
                    <a:pt x="716434" y="4242"/>
                  </a:lnTo>
                  <a:lnTo>
                    <a:pt x="716561" y="4281"/>
                  </a:lnTo>
                  <a:lnTo>
                    <a:pt x="716724" y="4332"/>
                  </a:lnTo>
                  <a:lnTo>
                    <a:pt x="716898" y="4423"/>
                  </a:lnTo>
                  <a:lnTo>
                    <a:pt x="717026" y="4475"/>
                  </a:lnTo>
                  <a:lnTo>
                    <a:pt x="717189" y="4526"/>
                  </a:lnTo>
                  <a:lnTo>
                    <a:pt x="717363" y="4617"/>
                  </a:lnTo>
                  <a:lnTo>
                    <a:pt x="717491" y="4669"/>
                  </a:lnTo>
                  <a:lnTo>
                    <a:pt x="717653" y="4707"/>
                  </a:lnTo>
                  <a:lnTo>
                    <a:pt x="717828" y="4798"/>
                  </a:lnTo>
                  <a:lnTo>
                    <a:pt x="717956" y="4850"/>
                  </a:lnTo>
                  <a:lnTo>
                    <a:pt x="718118" y="4901"/>
                  </a:lnTo>
                  <a:lnTo>
                    <a:pt x="718292" y="4992"/>
                  </a:lnTo>
                  <a:lnTo>
                    <a:pt x="718420" y="5044"/>
                  </a:lnTo>
                  <a:lnTo>
                    <a:pt x="718583" y="5134"/>
                  </a:lnTo>
                  <a:lnTo>
                    <a:pt x="718757" y="5186"/>
                  </a:lnTo>
                  <a:lnTo>
                    <a:pt x="718966" y="5276"/>
                  </a:lnTo>
                </a:path>
                <a:path w="926465" h="787400">
                  <a:moveTo>
                    <a:pt x="718966" y="5276"/>
                  </a:moveTo>
                  <a:lnTo>
                    <a:pt x="719129" y="5367"/>
                  </a:lnTo>
                  <a:lnTo>
                    <a:pt x="719338" y="5419"/>
                  </a:lnTo>
                  <a:lnTo>
                    <a:pt x="719512" y="5509"/>
                  </a:lnTo>
                  <a:lnTo>
                    <a:pt x="719675" y="5600"/>
                  </a:lnTo>
                  <a:lnTo>
                    <a:pt x="719803" y="5652"/>
                  </a:lnTo>
                  <a:lnTo>
                    <a:pt x="719977" y="5742"/>
                  </a:lnTo>
                  <a:lnTo>
                    <a:pt x="720139" y="5794"/>
                  </a:lnTo>
                  <a:lnTo>
                    <a:pt x="720267" y="5846"/>
                  </a:lnTo>
                  <a:lnTo>
                    <a:pt x="720430" y="5936"/>
                  </a:lnTo>
                  <a:lnTo>
                    <a:pt x="720604" y="6027"/>
                  </a:lnTo>
                  <a:lnTo>
                    <a:pt x="720732" y="6078"/>
                  </a:lnTo>
                  <a:lnTo>
                    <a:pt x="720895" y="6169"/>
                  </a:lnTo>
                  <a:lnTo>
                    <a:pt x="721069" y="6259"/>
                  </a:lnTo>
                  <a:lnTo>
                    <a:pt x="721197" y="6259"/>
                  </a:lnTo>
                  <a:lnTo>
                    <a:pt x="721359" y="6363"/>
                  </a:lnTo>
                  <a:lnTo>
                    <a:pt x="721533" y="6453"/>
                  </a:lnTo>
                  <a:lnTo>
                    <a:pt x="721661" y="6492"/>
                  </a:lnTo>
                  <a:lnTo>
                    <a:pt x="721824" y="6596"/>
                  </a:lnTo>
                  <a:lnTo>
                    <a:pt x="721998" y="6686"/>
                  </a:lnTo>
                  <a:lnTo>
                    <a:pt x="722126" y="6738"/>
                  </a:lnTo>
                  <a:lnTo>
                    <a:pt x="722289" y="6828"/>
                  </a:lnTo>
                  <a:lnTo>
                    <a:pt x="722463" y="6919"/>
                  </a:lnTo>
                  <a:lnTo>
                    <a:pt x="722672" y="7010"/>
                  </a:lnTo>
                  <a:lnTo>
                    <a:pt x="722835" y="7113"/>
                  </a:lnTo>
                  <a:lnTo>
                    <a:pt x="723044" y="7204"/>
                  </a:lnTo>
                  <a:lnTo>
                    <a:pt x="723218" y="7294"/>
                  </a:lnTo>
                  <a:lnTo>
                    <a:pt x="723381" y="7398"/>
                  </a:lnTo>
                  <a:lnTo>
                    <a:pt x="723508" y="7436"/>
                  </a:lnTo>
                  <a:lnTo>
                    <a:pt x="723683" y="7540"/>
                  </a:lnTo>
                  <a:lnTo>
                    <a:pt x="723845" y="7630"/>
                  </a:lnTo>
                  <a:lnTo>
                    <a:pt x="723973" y="7669"/>
                  </a:lnTo>
                  <a:lnTo>
                    <a:pt x="724136" y="7773"/>
                  </a:lnTo>
                  <a:lnTo>
                    <a:pt x="724310" y="7863"/>
                  </a:lnTo>
                  <a:lnTo>
                    <a:pt x="724438" y="7915"/>
                  </a:lnTo>
                  <a:lnTo>
                    <a:pt x="724600" y="8005"/>
                  </a:lnTo>
                  <a:lnTo>
                    <a:pt x="724775" y="8096"/>
                  </a:lnTo>
                  <a:lnTo>
                    <a:pt x="724902" y="8148"/>
                  </a:lnTo>
                  <a:lnTo>
                    <a:pt x="725065" y="8290"/>
                  </a:lnTo>
                  <a:lnTo>
                    <a:pt x="725239" y="8381"/>
                  </a:lnTo>
                  <a:lnTo>
                    <a:pt x="725367" y="8432"/>
                  </a:lnTo>
                  <a:lnTo>
                    <a:pt x="725530" y="8523"/>
                  </a:lnTo>
                  <a:lnTo>
                    <a:pt x="725704" y="8613"/>
                  </a:lnTo>
                  <a:lnTo>
                    <a:pt x="725832" y="8665"/>
                  </a:lnTo>
                  <a:lnTo>
                    <a:pt x="725994" y="8756"/>
                  </a:lnTo>
                  <a:lnTo>
                    <a:pt x="726169" y="8898"/>
                  </a:lnTo>
                  <a:lnTo>
                    <a:pt x="726378" y="8988"/>
                  </a:lnTo>
                  <a:lnTo>
                    <a:pt x="726540" y="9092"/>
                  </a:lnTo>
                  <a:lnTo>
                    <a:pt x="726749" y="9182"/>
                  </a:lnTo>
                  <a:lnTo>
                    <a:pt x="726924" y="9325"/>
                  </a:lnTo>
                  <a:lnTo>
                    <a:pt x="727086" y="9415"/>
                  </a:lnTo>
                  <a:lnTo>
                    <a:pt x="727214" y="9467"/>
                  </a:lnTo>
                  <a:lnTo>
                    <a:pt x="727388" y="9557"/>
                  </a:lnTo>
                  <a:lnTo>
                    <a:pt x="727551" y="9700"/>
                  </a:lnTo>
                  <a:lnTo>
                    <a:pt x="727679" y="9751"/>
                  </a:lnTo>
                  <a:lnTo>
                    <a:pt x="727841" y="9842"/>
                  </a:lnTo>
                  <a:lnTo>
                    <a:pt x="728016" y="9984"/>
                  </a:lnTo>
                  <a:lnTo>
                    <a:pt x="728143" y="10023"/>
                  </a:lnTo>
                  <a:lnTo>
                    <a:pt x="728306" y="10127"/>
                  </a:lnTo>
                  <a:lnTo>
                    <a:pt x="728480" y="10217"/>
                  </a:lnTo>
                  <a:lnTo>
                    <a:pt x="728608" y="10308"/>
                  </a:lnTo>
                  <a:lnTo>
                    <a:pt x="728771" y="10411"/>
                  </a:lnTo>
                  <a:lnTo>
                    <a:pt x="728945" y="10502"/>
                  </a:lnTo>
                  <a:lnTo>
                    <a:pt x="729073" y="10592"/>
                  </a:lnTo>
                  <a:lnTo>
                    <a:pt x="729235" y="10683"/>
                  </a:lnTo>
                  <a:lnTo>
                    <a:pt x="729410" y="10825"/>
                  </a:lnTo>
                  <a:lnTo>
                    <a:pt x="729537" y="10877"/>
                  </a:lnTo>
                  <a:lnTo>
                    <a:pt x="729700" y="10967"/>
                  </a:lnTo>
                  <a:lnTo>
                    <a:pt x="729874" y="11110"/>
                  </a:lnTo>
                  <a:lnTo>
                    <a:pt x="730083" y="11200"/>
                  </a:lnTo>
                  <a:lnTo>
                    <a:pt x="730246" y="11342"/>
                  </a:lnTo>
                  <a:lnTo>
                    <a:pt x="730455" y="11446"/>
                  </a:lnTo>
                  <a:lnTo>
                    <a:pt x="730629" y="11575"/>
                  </a:lnTo>
                  <a:lnTo>
                    <a:pt x="730792" y="11679"/>
                  </a:lnTo>
                  <a:lnTo>
                    <a:pt x="730920" y="11717"/>
                  </a:lnTo>
                  <a:lnTo>
                    <a:pt x="731094" y="11860"/>
                  </a:lnTo>
                  <a:lnTo>
                    <a:pt x="731257" y="12002"/>
                  </a:lnTo>
                  <a:lnTo>
                    <a:pt x="731385" y="12054"/>
                  </a:lnTo>
                  <a:lnTo>
                    <a:pt x="731547" y="12144"/>
                  </a:lnTo>
                  <a:lnTo>
                    <a:pt x="731721" y="12286"/>
                  </a:lnTo>
                  <a:lnTo>
                    <a:pt x="731849" y="12338"/>
                  </a:lnTo>
                  <a:lnTo>
                    <a:pt x="732012" y="12480"/>
                  </a:lnTo>
                  <a:lnTo>
                    <a:pt x="732186" y="12623"/>
                  </a:lnTo>
                  <a:lnTo>
                    <a:pt x="732314" y="12662"/>
                  </a:lnTo>
                  <a:lnTo>
                    <a:pt x="732477" y="12804"/>
                  </a:lnTo>
                  <a:lnTo>
                    <a:pt x="732651" y="12894"/>
                  </a:lnTo>
                  <a:lnTo>
                    <a:pt x="732779" y="12998"/>
                  </a:lnTo>
                  <a:lnTo>
                    <a:pt x="732941" y="13088"/>
                  </a:lnTo>
                  <a:lnTo>
                    <a:pt x="733115" y="13231"/>
                  </a:lnTo>
                  <a:lnTo>
                    <a:pt x="733243" y="13282"/>
                  </a:lnTo>
                  <a:lnTo>
                    <a:pt x="733406" y="13412"/>
                  </a:lnTo>
                  <a:lnTo>
                    <a:pt x="733580" y="13554"/>
                  </a:lnTo>
                  <a:lnTo>
                    <a:pt x="733789" y="13657"/>
                  </a:lnTo>
                  <a:lnTo>
                    <a:pt x="733952" y="13800"/>
                  </a:lnTo>
                  <a:lnTo>
                    <a:pt x="734161" y="13929"/>
                  </a:lnTo>
                  <a:lnTo>
                    <a:pt x="734335" y="14071"/>
                  </a:lnTo>
                  <a:lnTo>
                    <a:pt x="734498" y="14214"/>
                  </a:lnTo>
                  <a:lnTo>
                    <a:pt x="734626" y="14265"/>
                  </a:lnTo>
                  <a:lnTo>
                    <a:pt x="734800" y="14408"/>
                  </a:lnTo>
                  <a:lnTo>
                    <a:pt x="734963" y="14550"/>
                  </a:lnTo>
                  <a:lnTo>
                    <a:pt x="735090" y="14589"/>
                  </a:lnTo>
                  <a:lnTo>
                    <a:pt x="735253" y="14731"/>
                  </a:lnTo>
                  <a:lnTo>
                    <a:pt x="735427" y="14873"/>
                  </a:lnTo>
                  <a:lnTo>
                    <a:pt x="735555" y="14925"/>
                  </a:lnTo>
                  <a:lnTo>
                    <a:pt x="735718" y="15067"/>
                  </a:lnTo>
                  <a:lnTo>
                    <a:pt x="735892" y="15209"/>
                  </a:lnTo>
                  <a:lnTo>
                    <a:pt x="736020" y="15248"/>
                  </a:lnTo>
                  <a:lnTo>
                    <a:pt x="736182" y="15391"/>
                  </a:lnTo>
                  <a:lnTo>
                    <a:pt x="736357" y="15533"/>
                  </a:lnTo>
                  <a:lnTo>
                    <a:pt x="736484" y="15623"/>
                  </a:lnTo>
                  <a:lnTo>
                    <a:pt x="736647" y="15766"/>
                  </a:lnTo>
                  <a:lnTo>
                    <a:pt x="736821" y="15908"/>
                  </a:lnTo>
                  <a:lnTo>
                    <a:pt x="736949" y="15960"/>
                  </a:lnTo>
                  <a:lnTo>
                    <a:pt x="737112" y="16102"/>
                  </a:lnTo>
                  <a:lnTo>
                    <a:pt x="737286" y="16244"/>
                  </a:lnTo>
                </a:path>
                <a:path w="926465" h="787400">
                  <a:moveTo>
                    <a:pt x="737402" y="16283"/>
                  </a:moveTo>
                  <a:lnTo>
                    <a:pt x="737576" y="16425"/>
                  </a:lnTo>
                  <a:lnTo>
                    <a:pt x="737739" y="16568"/>
                  </a:lnTo>
                  <a:lnTo>
                    <a:pt x="737867" y="16671"/>
                  </a:lnTo>
                  <a:lnTo>
                    <a:pt x="738041" y="16800"/>
                  </a:lnTo>
                  <a:lnTo>
                    <a:pt x="738204" y="16943"/>
                  </a:lnTo>
                  <a:lnTo>
                    <a:pt x="738331" y="17046"/>
                  </a:lnTo>
                  <a:lnTo>
                    <a:pt x="738506" y="17188"/>
                  </a:lnTo>
                  <a:lnTo>
                    <a:pt x="738668" y="17318"/>
                  </a:lnTo>
                  <a:lnTo>
                    <a:pt x="738796" y="17369"/>
                  </a:lnTo>
                  <a:lnTo>
                    <a:pt x="738959" y="17512"/>
                  </a:lnTo>
                  <a:lnTo>
                    <a:pt x="739133" y="17654"/>
                  </a:lnTo>
                  <a:lnTo>
                    <a:pt x="739261" y="17744"/>
                  </a:lnTo>
                  <a:lnTo>
                    <a:pt x="739423" y="17887"/>
                  </a:lnTo>
                  <a:lnTo>
                    <a:pt x="739598" y="18029"/>
                  </a:lnTo>
                  <a:lnTo>
                    <a:pt x="739725" y="18120"/>
                  </a:lnTo>
                  <a:lnTo>
                    <a:pt x="739888" y="18262"/>
                  </a:lnTo>
                  <a:lnTo>
                    <a:pt x="740062" y="18404"/>
                  </a:lnTo>
                  <a:lnTo>
                    <a:pt x="740190" y="18495"/>
                  </a:lnTo>
                  <a:lnTo>
                    <a:pt x="740353" y="18637"/>
                  </a:lnTo>
                  <a:lnTo>
                    <a:pt x="740527" y="18779"/>
                  </a:lnTo>
                  <a:lnTo>
                    <a:pt x="740655" y="18883"/>
                  </a:lnTo>
                  <a:lnTo>
                    <a:pt x="740817" y="19025"/>
                  </a:lnTo>
                  <a:lnTo>
                    <a:pt x="740992" y="19154"/>
                  </a:lnTo>
                  <a:lnTo>
                    <a:pt x="741201" y="19297"/>
                  </a:lnTo>
                  <a:lnTo>
                    <a:pt x="741363" y="19491"/>
                  </a:lnTo>
                  <a:lnTo>
                    <a:pt x="741573" y="19633"/>
                  </a:lnTo>
                  <a:lnTo>
                    <a:pt x="741747" y="19775"/>
                  </a:lnTo>
                  <a:lnTo>
                    <a:pt x="741909" y="19956"/>
                  </a:lnTo>
                  <a:lnTo>
                    <a:pt x="742037" y="20008"/>
                  </a:lnTo>
                  <a:lnTo>
                    <a:pt x="742211" y="20189"/>
                  </a:lnTo>
                  <a:lnTo>
                    <a:pt x="742374" y="20331"/>
                  </a:lnTo>
                  <a:lnTo>
                    <a:pt x="742502" y="20435"/>
                  </a:lnTo>
                  <a:lnTo>
                    <a:pt x="742665" y="20577"/>
                  </a:lnTo>
                  <a:lnTo>
                    <a:pt x="742839" y="20719"/>
                  </a:lnTo>
                  <a:lnTo>
                    <a:pt x="742967" y="20810"/>
                  </a:lnTo>
                  <a:lnTo>
                    <a:pt x="743129" y="20952"/>
                  </a:lnTo>
                  <a:lnTo>
                    <a:pt x="743303" y="21133"/>
                  </a:lnTo>
                  <a:lnTo>
                    <a:pt x="743431" y="21185"/>
                  </a:lnTo>
                  <a:lnTo>
                    <a:pt x="743594" y="21366"/>
                  </a:lnTo>
                  <a:lnTo>
                    <a:pt x="743768" y="21508"/>
                  </a:lnTo>
                  <a:lnTo>
                    <a:pt x="743896" y="21612"/>
                  </a:lnTo>
                  <a:lnTo>
                    <a:pt x="744059" y="21754"/>
                  </a:lnTo>
                  <a:lnTo>
                    <a:pt x="744233" y="21935"/>
                  </a:lnTo>
                  <a:lnTo>
                    <a:pt x="744361" y="22026"/>
                  </a:lnTo>
                  <a:lnTo>
                    <a:pt x="744523" y="22168"/>
                  </a:lnTo>
                  <a:lnTo>
                    <a:pt x="744697" y="22362"/>
                  </a:lnTo>
                  <a:lnTo>
                    <a:pt x="744907" y="22504"/>
                  </a:lnTo>
                  <a:lnTo>
                    <a:pt x="745069" y="22685"/>
                  </a:lnTo>
                  <a:lnTo>
                    <a:pt x="745278" y="22827"/>
                  </a:lnTo>
                  <a:lnTo>
                    <a:pt x="745453" y="23021"/>
                  </a:lnTo>
                  <a:lnTo>
                    <a:pt x="745615" y="23164"/>
                  </a:lnTo>
                  <a:lnTo>
                    <a:pt x="745743" y="23254"/>
                  </a:lnTo>
                  <a:lnTo>
                    <a:pt x="745917" y="23396"/>
                  </a:lnTo>
                  <a:lnTo>
                    <a:pt x="746080" y="23590"/>
                  </a:lnTo>
                  <a:lnTo>
                    <a:pt x="746208" y="23681"/>
                  </a:lnTo>
                  <a:lnTo>
                    <a:pt x="746382" y="23823"/>
                  </a:lnTo>
                  <a:lnTo>
                    <a:pt x="746545" y="24004"/>
                  </a:lnTo>
                  <a:lnTo>
                    <a:pt x="746672" y="24108"/>
                  </a:lnTo>
                  <a:lnTo>
                    <a:pt x="746835" y="24237"/>
                  </a:lnTo>
                  <a:lnTo>
                    <a:pt x="747009" y="24431"/>
                  </a:lnTo>
                  <a:lnTo>
                    <a:pt x="747137" y="24522"/>
                  </a:lnTo>
                  <a:lnTo>
                    <a:pt x="747300" y="24716"/>
                  </a:lnTo>
                  <a:lnTo>
                    <a:pt x="747474" y="24858"/>
                  </a:lnTo>
                  <a:lnTo>
                    <a:pt x="747602" y="24949"/>
                  </a:lnTo>
                  <a:lnTo>
                    <a:pt x="747764" y="25143"/>
                  </a:lnTo>
                  <a:lnTo>
                    <a:pt x="747939" y="25285"/>
                  </a:lnTo>
                  <a:lnTo>
                    <a:pt x="748066" y="25375"/>
                  </a:lnTo>
                  <a:lnTo>
                    <a:pt x="748229" y="25556"/>
                  </a:lnTo>
                  <a:lnTo>
                    <a:pt x="748403" y="25750"/>
                  </a:lnTo>
                  <a:lnTo>
                    <a:pt x="748612" y="25931"/>
                  </a:lnTo>
                  <a:lnTo>
                    <a:pt x="748775" y="26074"/>
                  </a:lnTo>
                  <a:lnTo>
                    <a:pt x="748984" y="26268"/>
                  </a:lnTo>
                  <a:lnTo>
                    <a:pt x="749158" y="26462"/>
                  </a:lnTo>
                  <a:lnTo>
                    <a:pt x="749321" y="26643"/>
                  </a:lnTo>
                  <a:lnTo>
                    <a:pt x="749449" y="26733"/>
                  </a:lnTo>
                  <a:lnTo>
                    <a:pt x="749623" y="26876"/>
                  </a:lnTo>
                  <a:lnTo>
                    <a:pt x="749786" y="27070"/>
                  </a:lnTo>
                  <a:lnTo>
                    <a:pt x="749913" y="27160"/>
                  </a:lnTo>
                  <a:lnTo>
                    <a:pt x="750088" y="27354"/>
                  </a:lnTo>
                  <a:lnTo>
                    <a:pt x="750250" y="27535"/>
                  </a:lnTo>
                  <a:lnTo>
                    <a:pt x="750378" y="27639"/>
                  </a:lnTo>
                  <a:lnTo>
                    <a:pt x="750541" y="27820"/>
                  </a:lnTo>
                  <a:lnTo>
                    <a:pt x="750715" y="27962"/>
                  </a:lnTo>
                  <a:lnTo>
                    <a:pt x="750843" y="28053"/>
                  </a:lnTo>
                  <a:lnTo>
                    <a:pt x="751307" y="28531"/>
                  </a:lnTo>
                  <a:lnTo>
                    <a:pt x="751470" y="28712"/>
                  </a:lnTo>
                  <a:lnTo>
                    <a:pt x="751644" y="28906"/>
                  </a:lnTo>
                  <a:lnTo>
                    <a:pt x="751772" y="28997"/>
                  </a:lnTo>
                  <a:lnTo>
                    <a:pt x="751935" y="29191"/>
                  </a:lnTo>
                  <a:lnTo>
                    <a:pt x="752109" y="29372"/>
                  </a:lnTo>
                  <a:lnTo>
                    <a:pt x="752318" y="29566"/>
                  </a:lnTo>
                  <a:lnTo>
                    <a:pt x="752481" y="29747"/>
                  </a:lnTo>
                  <a:lnTo>
                    <a:pt x="752690" y="29941"/>
                  </a:lnTo>
                  <a:lnTo>
                    <a:pt x="752864" y="30122"/>
                  </a:lnTo>
                  <a:lnTo>
                    <a:pt x="753027" y="30316"/>
                  </a:lnTo>
                  <a:lnTo>
                    <a:pt x="753155" y="30407"/>
                  </a:lnTo>
                  <a:lnTo>
                    <a:pt x="753329" y="30601"/>
                  </a:lnTo>
                  <a:lnTo>
                    <a:pt x="753491" y="30782"/>
                  </a:lnTo>
                  <a:lnTo>
                    <a:pt x="753619" y="30885"/>
                  </a:lnTo>
                  <a:lnTo>
                    <a:pt x="753793" y="31066"/>
                  </a:lnTo>
                  <a:lnTo>
                    <a:pt x="753956" y="31260"/>
                  </a:lnTo>
                  <a:lnTo>
                    <a:pt x="754084" y="31351"/>
                  </a:lnTo>
                  <a:lnTo>
                    <a:pt x="754165" y="31493"/>
                  </a:lnTo>
                  <a:lnTo>
                    <a:pt x="754339" y="31674"/>
                  </a:lnTo>
                  <a:lnTo>
                    <a:pt x="754549" y="31868"/>
                  </a:lnTo>
                  <a:lnTo>
                    <a:pt x="754711" y="32062"/>
                  </a:lnTo>
                  <a:lnTo>
                    <a:pt x="754885" y="32243"/>
                  </a:lnTo>
                  <a:lnTo>
                    <a:pt x="755013" y="32334"/>
                  </a:lnTo>
                  <a:lnTo>
                    <a:pt x="755176" y="32528"/>
                  </a:lnTo>
                  <a:lnTo>
                    <a:pt x="755350" y="32760"/>
                  </a:lnTo>
                  <a:lnTo>
                    <a:pt x="755478" y="32851"/>
                  </a:lnTo>
                  <a:lnTo>
                    <a:pt x="755641" y="33045"/>
                  </a:lnTo>
                  <a:lnTo>
                    <a:pt x="755815" y="33239"/>
                  </a:lnTo>
                </a:path>
                <a:path w="926465" h="787400">
                  <a:moveTo>
                    <a:pt x="755815" y="33239"/>
                  </a:moveTo>
                  <a:lnTo>
                    <a:pt x="756024" y="33420"/>
                  </a:lnTo>
                  <a:lnTo>
                    <a:pt x="756187" y="33653"/>
                  </a:lnTo>
                  <a:lnTo>
                    <a:pt x="756396" y="33847"/>
                  </a:lnTo>
                  <a:lnTo>
                    <a:pt x="756570" y="34028"/>
                  </a:lnTo>
                  <a:lnTo>
                    <a:pt x="756733" y="34222"/>
                  </a:lnTo>
                  <a:lnTo>
                    <a:pt x="756860" y="34364"/>
                  </a:lnTo>
                  <a:lnTo>
                    <a:pt x="757035" y="34545"/>
                  </a:lnTo>
                  <a:lnTo>
                    <a:pt x="757197" y="34739"/>
                  </a:lnTo>
                  <a:lnTo>
                    <a:pt x="757325" y="34830"/>
                  </a:lnTo>
                  <a:lnTo>
                    <a:pt x="757499" y="35076"/>
                  </a:lnTo>
                  <a:lnTo>
                    <a:pt x="757662" y="35257"/>
                  </a:lnTo>
                  <a:lnTo>
                    <a:pt x="757790" y="35347"/>
                  </a:lnTo>
                  <a:lnTo>
                    <a:pt x="757952" y="35541"/>
                  </a:lnTo>
                  <a:lnTo>
                    <a:pt x="758045" y="35683"/>
                  </a:lnTo>
                  <a:lnTo>
                    <a:pt x="758254" y="35865"/>
                  </a:lnTo>
                  <a:lnTo>
                    <a:pt x="758417" y="36059"/>
                  </a:lnTo>
                  <a:lnTo>
                    <a:pt x="758498" y="36201"/>
                  </a:lnTo>
                  <a:lnTo>
                    <a:pt x="758719" y="36382"/>
                  </a:lnTo>
                  <a:lnTo>
                    <a:pt x="758882" y="36576"/>
                  </a:lnTo>
                  <a:lnTo>
                    <a:pt x="758963" y="36718"/>
                  </a:lnTo>
                  <a:lnTo>
                    <a:pt x="759184" y="36899"/>
                  </a:lnTo>
                  <a:lnTo>
                    <a:pt x="759346" y="37145"/>
                  </a:lnTo>
                  <a:lnTo>
                    <a:pt x="759521" y="37326"/>
                  </a:lnTo>
                  <a:lnTo>
                    <a:pt x="759730" y="37520"/>
                  </a:lnTo>
                  <a:lnTo>
                    <a:pt x="759811" y="37662"/>
                  </a:lnTo>
                  <a:lnTo>
                    <a:pt x="759974" y="37843"/>
                  </a:lnTo>
                  <a:lnTo>
                    <a:pt x="760101" y="37947"/>
                  </a:lnTo>
                  <a:lnTo>
                    <a:pt x="760194" y="38076"/>
                  </a:lnTo>
                  <a:lnTo>
                    <a:pt x="760357" y="38270"/>
                  </a:lnTo>
                  <a:lnTo>
                    <a:pt x="760566" y="38503"/>
                  </a:lnTo>
                  <a:lnTo>
                    <a:pt x="760740" y="38697"/>
                  </a:lnTo>
                  <a:lnTo>
                    <a:pt x="760822" y="38839"/>
                  </a:lnTo>
                  <a:lnTo>
                    <a:pt x="761031" y="39020"/>
                  </a:lnTo>
                  <a:lnTo>
                    <a:pt x="761205" y="39253"/>
                  </a:lnTo>
                  <a:lnTo>
                    <a:pt x="761368" y="39447"/>
                  </a:lnTo>
                  <a:lnTo>
                    <a:pt x="761495" y="39589"/>
                  </a:lnTo>
                  <a:lnTo>
                    <a:pt x="761658" y="39770"/>
                  </a:lnTo>
                  <a:lnTo>
                    <a:pt x="761832" y="40016"/>
                  </a:lnTo>
                  <a:lnTo>
                    <a:pt x="761960" y="40107"/>
                  </a:lnTo>
                  <a:lnTo>
                    <a:pt x="762123" y="40340"/>
                  </a:lnTo>
                  <a:lnTo>
                    <a:pt x="762297" y="40534"/>
                  </a:lnTo>
                  <a:lnTo>
                    <a:pt x="762425" y="40676"/>
                  </a:lnTo>
                  <a:lnTo>
                    <a:pt x="762587" y="40857"/>
                  </a:lnTo>
                  <a:lnTo>
                    <a:pt x="762669" y="40999"/>
                  </a:lnTo>
                  <a:lnTo>
                    <a:pt x="762889" y="41193"/>
                  </a:lnTo>
                  <a:lnTo>
                    <a:pt x="762971" y="41335"/>
                  </a:lnTo>
                  <a:lnTo>
                    <a:pt x="763133" y="41517"/>
                  </a:lnTo>
                  <a:lnTo>
                    <a:pt x="763226" y="41659"/>
                  </a:lnTo>
                  <a:lnTo>
                    <a:pt x="763435" y="41853"/>
                  </a:lnTo>
                  <a:lnTo>
                    <a:pt x="763517" y="41995"/>
                  </a:lnTo>
                  <a:lnTo>
                    <a:pt x="763679" y="42228"/>
                  </a:lnTo>
                  <a:lnTo>
                    <a:pt x="763807" y="42318"/>
                  </a:lnTo>
                  <a:lnTo>
                    <a:pt x="763981" y="42551"/>
                  </a:lnTo>
                  <a:lnTo>
                    <a:pt x="764144" y="42745"/>
                  </a:lnTo>
                  <a:lnTo>
                    <a:pt x="764272" y="42887"/>
                  </a:lnTo>
                  <a:lnTo>
                    <a:pt x="764446" y="43120"/>
                  </a:lnTo>
                  <a:lnTo>
                    <a:pt x="764609" y="43301"/>
                  </a:lnTo>
                  <a:lnTo>
                    <a:pt x="764737" y="43444"/>
                  </a:lnTo>
                  <a:lnTo>
                    <a:pt x="764911" y="43689"/>
                  </a:lnTo>
                  <a:lnTo>
                    <a:pt x="765073" y="43870"/>
                  </a:lnTo>
                  <a:lnTo>
                    <a:pt x="765201" y="44013"/>
                  </a:lnTo>
                  <a:lnTo>
                    <a:pt x="765364" y="44246"/>
                  </a:lnTo>
                  <a:lnTo>
                    <a:pt x="765538" y="44440"/>
                  </a:lnTo>
                  <a:lnTo>
                    <a:pt x="765666" y="44582"/>
                  </a:lnTo>
                  <a:lnTo>
                    <a:pt x="765829" y="44815"/>
                  </a:lnTo>
                  <a:lnTo>
                    <a:pt x="766003" y="45047"/>
                  </a:lnTo>
                  <a:lnTo>
                    <a:pt x="766131" y="45138"/>
                  </a:lnTo>
                  <a:lnTo>
                    <a:pt x="766293" y="45384"/>
                  </a:lnTo>
                  <a:lnTo>
                    <a:pt x="766467" y="45616"/>
                  </a:lnTo>
                  <a:lnTo>
                    <a:pt x="766677" y="45849"/>
                  </a:lnTo>
                  <a:lnTo>
                    <a:pt x="766839" y="46082"/>
                  </a:lnTo>
                  <a:lnTo>
                    <a:pt x="767048" y="46315"/>
                  </a:lnTo>
                  <a:lnTo>
                    <a:pt x="767223" y="46561"/>
                  </a:lnTo>
                  <a:lnTo>
                    <a:pt x="767385" y="46793"/>
                  </a:lnTo>
                  <a:lnTo>
                    <a:pt x="767513" y="46884"/>
                  </a:lnTo>
                  <a:lnTo>
                    <a:pt x="767606" y="47026"/>
                  </a:lnTo>
                  <a:lnTo>
                    <a:pt x="767769" y="47207"/>
                  </a:lnTo>
                  <a:lnTo>
                    <a:pt x="767850" y="47350"/>
                  </a:lnTo>
                  <a:lnTo>
                    <a:pt x="767978" y="47453"/>
                  </a:lnTo>
                  <a:lnTo>
                    <a:pt x="768059" y="47595"/>
                  </a:lnTo>
                  <a:lnTo>
                    <a:pt x="768233" y="47828"/>
                  </a:lnTo>
                  <a:lnTo>
                    <a:pt x="768315" y="47970"/>
                  </a:lnTo>
                  <a:lnTo>
                    <a:pt x="768442" y="48061"/>
                  </a:lnTo>
                  <a:lnTo>
                    <a:pt x="768524" y="48203"/>
                  </a:lnTo>
                  <a:lnTo>
                    <a:pt x="768698" y="48436"/>
                  </a:lnTo>
                  <a:lnTo>
                    <a:pt x="768907" y="48669"/>
                  </a:lnTo>
                  <a:lnTo>
                    <a:pt x="769070" y="48902"/>
                  </a:lnTo>
                  <a:lnTo>
                    <a:pt x="769244" y="49147"/>
                  </a:lnTo>
                  <a:lnTo>
                    <a:pt x="769372" y="49238"/>
                  </a:lnTo>
                  <a:lnTo>
                    <a:pt x="769453" y="49380"/>
                  </a:lnTo>
                  <a:lnTo>
                    <a:pt x="769616" y="49613"/>
                  </a:lnTo>
                  <a:lnTo>
                    <a:pt x="769709" y="49755"/>
                  </a:lnTo>
                  <a:lnTo>
                    <a:pt x="769836" y="49846"/>
                  </a:lnTo>
                  <a:lnTo>
                    <a:pt x="769918" y="49988"/>
                  </a:lnTo>
                  <a:lnTo>
                    <a:pt x="770080" y="50221"/>
                  </a:lnTo>
                  <a:lnTo>
                    <a:pt x="770289" y="50467"/>
                  </a:lnTo>
                  <a:lnTo>
                    <a:pt x="770382" y="50609"/>
                  </a:lnTo>
                  <a:lnTo>
                    <a:pt x="770545" y="50842"/>
                  </a:lnTo>
                  <a:lnTo>
                    <a:pt x="770754" y="51074"/>
                  </a:lnTo>
                  <a:lnTo>
                    <a:pt x="770928" y="51307"/>
                  </a:lnTo>
                  <a:lnTo>
                    <a:pt x="771010" y="51450"/>
                  </a:lnTo>
                  <a:lnTo>
                    <a:pt x="771219" y="51682"/>
                  </a:lnTo>
                  <a:lnTo>
                    <a:pt x="771393" y="51915"/>
                  </a:lnTo>
                  <a:lnTo>
                    <a:pt x="771474" y="52057"/>
                  </a:lnTo>
                  <a:lnTo>
                    <a:pt x="771683" y="52303"/>
                  </a:lnTo>
                  <a:lnTo>
                    <a:pt x="771858" y="52536"/>
                  </a:lnTo>
                  <a:lnTo>
                    <a:pt x="771939" y="52678"/>
                  </a:lnTo>
                  <a:lnTo>
                    <a:pt x="772148" y="52911"/>
                  </a:lnTo>
                  <a:lnTo>
                    <a:pt x="772229" y="53053"/>
                  </a:lnTo>
                  <a:lnTo>
                    <a:pt x="772404" y="53286"/>
                  </a:lnTo>
                  <a:lnTo>
                    <a:pt x="772485" y="53428"/>
                  </a:lnTo>
                  <a:lnTo>
                    <a:pt x="772613" y="53519"/>
                  </a:lnTo>
                  <a:lnTo>
                    <a:pt x="772694" y="53661"/>
                  </a:lnTo>
                  <a:lnTo>
                    <a:pt x="772868" y="53894"/>
                  </a:lnTo>
                  <a:lnTo>
                    <a:pt x="772950" y="54036"/>
                  </a:lnTo>
                  <a:lnTo>
                    <a:pt x="773077" y="54127"/>
                  </a:lnTo>
                  <a:lnTo>
                    <a:pt x="773159" y="54269"/>
                  </a:lnTo>
                  <a:lnTo>
                    <a:pt x="773240" y="54411"/>
                  </a:lnTo>
                  <a:lnTo>
                    <a:pt x="773414" y="54644"/>
                  </a:lnTo>
                  <a:lnTo>
                    <a:pt x="773542" y="54786"/>
                  </a:lnTo>
                  <a:lnTo>
                    <a:pt x="773705" y="55032"/>
                  </a:lnTo>
                  <a:lnTo>
                    <a:pt x="773786" y="55174"/>
                  </a:lnTo>
                  <a:lnTo>
                    <a:pt x="773995" y="55407"/>
                  </a:lnTo>
                  <a:lnTo>
                    <a:pt x="774088" y="55550"/>
                  </a:lnTo>
                  <a:lnTo>
                    <a:pt x="774169" y="55692"/>
                  </a:lnTo>
                </a:path>
                <a:path w="926465" h="787400">
                  <a:moveTo>
                    <a:pt x="774251" y="55782"/>
                  </a:moveTo>
                  <a:lnTo>
                    <a:pt x="774344" y="55925"/>
                  </a:lnTo>
                  <a:lnTo>
                    <a:pt x="774460" y="56067"/>
                  </a:lnTo>
                  <a:lnTo>
                    <a:pt x="774634" y="56300"/>
                  </a:lnTo>
                  <a:lnTo>
                    <a:pt x="774715" y="56442"/>
                  </a:lnTo>
                  <a:lnTo>
                    <a:pt x="774925" y="56675"/>
                  </a:lnTo>
                  <a:lnTo>
                    <a:pt x="775017" y="56817"/>
                  </a:lnTo>
                  <a:lnTo>
                    <a:pt x="775099" y="56959"/>
                  </a:lnTo>
                  <a:lnTo>
                    <a:pt x="775261" y="57192"/>
                  </a:lnTo>
                  <a:lnTo>
                    <a:pt x="775389" y="57334"/>
                  </a:lnTo>
                  <a:lnTo>
                    <a:pt x="775471" y="57477"/>
                  </a:lnTo>
                  <a:lnTo>
                    <a:pt x="775645" y="57709"/>
                  </a:lnTo>
                  <a:lnTo>
                    <a:pt x="775726" y="57852"/>
                  </a:lnTo>
                  <a:lnTo>
                    <a:pt x="775854" y="57942"/>
                  </a:lnTo>
                  <a:lnTo>
                    <a:pt x="775935" y="58085"/>
                  </a:lnTo>
                  <a:lnTo>
                    <a:pt x="776028" y="58227"/>
                  </a:lnTo>
                  <a:lnTo>
                    <a:pt x="776109" y="58369"/>
                  </a:lnTo>
                  <a:lnTo>
                    <a:pt x="776319" y="58602"/>
                  </a:lnTo>
                  <a:lnTo>
                    <a:pt x="776400" y="58744"/>
                  </a:lnTo>
                  <a:lnTo>
                    <a:pt x="776481" y="58886"/>
                  </a:lnTo>
                  <a:lnTo>
                    <a:pt x="776574" y="59029"/>
                  </a:lnTo>
                  <a:lnTo>
                    <a:pt x="776783" y="59261"/>
                  </a:lnTo>
                  <a:lnTo>
                    <a:pt x="776865" y="59404"/>
                  </a:lnTo>
                  <a:lnTo>
                    <a:pt x="776946" y="59546"/>
                  </a:lnTo>
                  <a:lnTo>
                    <a:pt x="777120" y="59779"/>
                  </a:lnTo>
                  <a:lnTo>
                    <a:pt x="777248" y="59921"/>
                  </a:lnTo>
                  <a:lnTo>
                    <a:pt x="777329" y="60063"/>
                  </a:lnTo>
                  <a:lnTo>
                    <a:pt x="777411" y="60206"/>
                  </a:lnTo>
                  <a:lnTo>
                    <a:pt x="777585" y="60438"/>
                  </a:lnTo>
                  <a:lnTo>
                    <a:pt x="777701" y="60581"/>
                  </a:lnTo>
                  <a:lnTo>
                    <a:pt x="777794" y="60723"/>
                  </a:lnTo>
                  <a:lnTo>
                    <a:pt x="777875" y="60865"/>
                  </a:lnTo>
                  <a:lnTo>
                    <a:pt x="778038" y="61098"/>
                  </a:lnTo>
                  <a:lnTo>
                    <a:pt x="778166" y="61240"/>
                  </a:lnTo>
                  <a:lnTo>
                    <a:pt x="778259" y="61383"/>
                  </a:lnTo>
                  <a:lnTo>
                    <a:pt x="778340" y="61525"/>
                  </a:lnTo>
                  <a:lnTo>
                    <a:pt x="778503" y="61758"/>
                  </a:lnTo>
                  <a:lnTo>
                    <a:pt x="778630" y="61900"/>
                  </a:lnTo>
                  <a:lnTo>
                    <a:pt x="778723" y="62042"/>
                  </a:lnTo>
                  <a:lnTo>
                    <a:pt x="778805" y="62184"/>
                  </a:lnTo>
                  <a:lnTo>
                    <a:pt x="778886" y="62327"/>
                  </a:lnTo>
                  <a:lnTo>
                    <a:pt x="779095" y="62560"/>
                  </a:lnTo>
                  <a:lnTo>
                    <a:pt x="779176" y="62702"/>
                  </a:lnTo>
                  <a:lnTo>
                    <a:pt x="779269" y="62844"/>
                  </a:lnTo>
                  <a:lnTo>
                    <a:pt x="779351" y="62986"/>
                  </a:lnTo>
                  <a:lnTo>
                    <a:pt x="779432" y="63129"/>
                  </a:lnTo>
                  <a:lnTo>
                    <a:pt x="779560" y="63219"/>
                  </a:lnTo>
                  <a:lnTo>
                    <a:pt x="779641" y="63361"/>
                  </a:lnTo>
                  <a:lnTo>
                    <a:pt x="779734" y="63504"/>
                  </a:lnTo>
                  <a:lnTo>
                    <a:pt x="779815" y="63646"/>
                  </a:lnTo>
                  <a:lnTo>
                    <a:pt x="779897" y="63788"/>
                  </a:lnTo>
                  <a:lnTo>
                    <a:pt x="780024" y="63918"/>
                  </a:lnTo>
                  <a:lnTo>
                    <a:pt x="780106" y="64060"/>
                  </a:lnTo>
                  <a:lnTo>
                    <a:pt x="780187" y="64202"/>
                  </a:lnTo>
                  <a:lnTo>
                    <a:pt x="780361" y="64435"/>
                  </a:lnTo>
                  <a:lnTo>
                    <a:pt x="780489" y="64577"/>
                  </a:lnTo>
                  <a:lnTo>
                    <a:pt x="780570" y="64719"/>
                  </a:lnTo>
                  <a:lnTo>
                    <a:pt x="780652" y="64862"/>
                  </a:lnTo>
                  <a:lnTo>
                    <a:pt x="780745" y="65004"/>
                  </a:lnTo>
                  <a:lnTo>
                    <a:pt x="780826" y="65146"/>
                  </a:lnTo>
                  <a:lnTo>
                    <a:pt x="780954" y="65289"/>
                  </a:lnTo>
                  <a:lnTo>
                    <a:pt x="781035" y="65431"/>
                  </a:lnTo>
                  <a:lnTo>
                    <a:pt x="781198" y="65664"/>
                  </a:lnTo>
                  <a:lnTo>
                    <a:pt x="781291" y="65806"/>
                  </a:lnTo>
                  <a:lnTo>
                    <a:pt x="781407" y="65948"/>
                  </a:lnTo>
                  <a:lnTo>
                    <a:pt x="781500" y="66090"/>
                  </a:lnTo>
                  <a:lnTo>
                    <a:pt x="781581" y="66233"/>
                  </a:lnTo>
                  <a:lnTo>
                    <a:pt x="781662" y="66375"/>
                  </a:lnTo>
                  <a:lnTo>
                    <a:pt x="781744" y="66517"/>
                  </a:lnTo>
                  <a:lnTo>
                    <a:pt x="781871" y="66660"/>
                  </a:lnTo>
                  <a:lnTo>
                    <a:pt x="781964" y="66789"/>
                  </a:lnTo>
                  <a:lnTo>
                    <a:pt x="782046" y="66931"/>
                  </a:lnTo>
                  <a:lnTo>
                    <a:pt x="782127" y="67073"/>
                  </a:lnTo>
                  <a:lnTo>
                    <a:pt x="782336" y="67306"/>
                  </a:lnTo>
                  <a:lnTo>
                    <a:pt x="782429" y="67448"/>
                  </a:lnTo>
                  <a:lnTo>
                    <a:pt x="782510" y="67591"/>
                  </a:lnTo>
                  <a:lnTo>
                    <a:pt x="782592" y="67733"/>
                  </a:lnTo>
                  <a:lnTo>
                    <a:pt x="782673" y="67875"/>
                  </a:lnTo>
                  <a:lnTo>
                    <a:pt x="782801" y="68018"/>
                  </a:lnTo>
                  <a:lnTo>
                    <a:pt x="782882" y="68160"/>
                  </a:lnTo>
                  <a:lnTo>
                    <a:pt x="782975" y="68302"/>
                  </a:lnTo>
                  <a:lnTo>
                    <a:pt x="783056" y="68444"/>
                  </a:lnTo>
                  <a:lnTo>
                    <a:pt x="783138" y="68587"/>
                  </a:lnTo>
                  <a:lnTo>
                    <a:pt x="783265" y="68729"/>
                  </a:lnTo>
                  <a:lnTo>
                    <a:pt x="783347" y="68871"/>
                  </a:lnTo>
                  <a:lnTo>
                    <a:pt x="783440" y="69013"/>
                  </a:lnTo>
                  <a:lnTo>
                    <a:pt x="783521" y="69143"/>
                  </a:lnTo>
                  <a:lnTo>
                    <a:pt x="783602" y="69285"/>
                  </a:lnTo>
                  <a:lnTo>
                    <a:pt x="783730" y="69427"/>
                  </a:lnTo>
                  <a:lnTo>
                    <a:pt x="783811" y="69570"/>
                  </a:lnTo>
                  <a:lnTo>
                    <a:pt x="783893" y="69712"/>
                  </a:lnTo>
                  <a:lnTo>
                    <a:pt x="783986" y="69854"/>
                  </a:lnTo>
                  <a:lnTo>
                    <a:pt x="784067" y="69996"/>
                  </a:lnTo>
                  <a:lnTo>
                    <a:pt x="784195" y="70139"/>
                  </a:lnTo>
                  <a:lnTo>
                    <a:pt x="784276" y="70281"/>
                  </a:lnTo>
                  <a:lnTo>
                    <a:pt x="784357" y="70423"/>
                  </a:lnTo>
                  <a:lnTo>
                    <a:pt x="784450" y="70565"/>
                  </a:lnTo>
                  <a:lnTo>
                    <a:pt x="784532" y="70708"/>
                  </a:lnTo>
                  <a:lnTo>
                    <a:pt x="784659" y="70837"/>
                  </a:lnTo>
                  <a:lnTo>
                    <a:pt x="784741" y="70979"/>
                  </a:lnTo>
                  <a:lnTo>
                    <a:pt x="784822" y="71122"/>
                  </a:lnTo>
                  <a:lnTo>
                    <a:pt x="784903" y="71264"/>
                  </a:lnTo>
                  <a:lnTo>
                    <a:pt x="784996" y="71406"/>
                  </a:lnTo>
                  <a:lnTo>
                    <a:pt x="785112" y="71548"/>
                  </a:lnTo>
                  <a:lnTo>
                    <a:pt x="785205" y="71691"/>
                  </a:lnTo>
                  <a:lnTo>
                    <a:pt x="785287" y="71833"/>
                  </a:lnTo>
                  <a:lnTo>
                    <a:pt x="785368" y="71975"/>
                  </a:lnTo>
                  <a:lnTo>
                    <a:pt x="785449" y="72118"/>
                  </a:lnTo>
                  <a:lnTo>
                    <a:pt x="785914" y="72816"/>
                  </a:lnTo>
                  <a:lnTo>
                    <a:pt x="786042" y="72958"/>
                  </a:lnTo>
                  <a:lnTo>
                    <a:pt x="786135" y="73100"/>
                  </a:lnTo>
                  <a:lnTo>
                    <a:pt x="786216" y="73243"/>
                  </a:lnTo>
                  <a:lnTo>
                    <a:pt x="786297" y="73385"/>
                  </a:lnTo>
                  <a:lnTo>
                    <a:pt x="786379" y="73527"/>
                  </a:lnTo>
                  <a:lnTo>
                    <a:pt x="786507" y="73670"/>
                  </a:lnTo>
                  <a:lnTo>
                    <a:pt x="786588" y="73812"/>
                  </a:lnTo>
                  <a:lnTo>
                    <a:pt x="786681" y="73993"/>
                  </a:lnTo>
                  <a:lnTo>
                    <a:pt x="786762" y="74135"/>
                  </a:lnTo>
                  <a:lnTo>
                    <a:pt x="786843" y="74277"/>
                  </a:lnTo>
                  <a:lnTo>
                    <a:pt x="786971" y="74420"/>
                  </a:lnTo>
                  <a:lnTo>
                    <a:pt x="787053" y="74562"/>
                  </a:lnTo>
                  <a:lnTo>
                    <a:pt x="787145" y="74704"/>
                  </a:lnTo>
                  <a:lnTo>
                    <a:pt x="787227" y="74847"/>
                  </a:lnTo>
                  <a:lnTo>
                    <a:pt x="787308" y="74989"/>
                  </a:lnTo>
                  <a:lnTo>
                    <a:pt x="787436" y="75131"/>
                  </a:lnTo>
                  <a:lnTo>
                    <a:pt x="787517" y="75273"/>
                  </a:lnTo>
                  <a:lnTo>
                    <a:pt x="787598" y="75403"/>
                  </a:lnTo>
                  <a:lnTo>
                    <a:pt x="787691" y="75545"/>
                  </a:lnTo>
                  <a:lnTo>
                    <a:pt x="787773" y="75739"/>
                  </a:lnTo>
                  <a:lnTo>
                    <a:pt x="787901" y="75881"/>
                  </a:lnTo>
                  <a:lnTo>
                    <a:pt x="787982" y="76023"/>
                  </a:lnTo>
                  <a:lnTo>
                    <a:pt x="788063" y="76166"/>
                  </a:lnTo>
                  <a:lnTo>
                    <a:pt x="788156" y="76308"/>
                  </a:lnTo>
                  <a:lnTo>
                    <a:pt x="788237" y="76450"/>
                  </a:lnTo>
                  <a:lnTo>
                    <a:pt x="788365" y="76580"/>
                  </a:lnTo>
                  <a:lnTo>
                    <a:pt x="788447" y="76722"/>
                  </a:lnTo>
                  <a:lnTo>
                    <a:pt x="788528" y="76864"/>
                  </a:lnTo>
                  <a:lnTo>
                    <a:pt x="788609" y="77058"/>
                  </a:lnTo>
                  <a:lnTo>
                    <a:pt x="788702" y="77200"/>
                  </a:lnTo>
                  <a:lnTo>
                    <a:pt x="788818" y="77343"/>
                  </a:lnTo>
                  <a:lnTo>
                    <a:pt x="788911" y="77485"/>
                  </a:lnTo>
                  <a:lnTo>
                    <a:pt x="788993" y="77627"/>
                  </a:lnTo>
                  <a:lnTo>
                    <a:pt x="789074" y="77757"/>
                  </a:lnTo>
                  <a:lnTo>
                    <a:pt x="789155" y="77899"/>
                  </a:lnTo>
                  <a:lnTo>
                    <a:pt x="789283" y="78041"/>
                  </a:lnTo>
                  <a:lnTo>
                    <a:pt x="789376" y="78235"/>
                  </a:lnTo>
                  <a:lnTo>
                    <a:pt x="789457" y="78377"/>
                  </a:lnTo>
                  <a:lnTo>
                    <a:pt x="789539" y="78520"/>
                  </a:lnTo>
                  <a:lnTo>
                    <a:pt x="789620" y="78662"/>
                  </a:lnTo>
                  <a:lnTo>
                    <a:pt x="789748" y="78791"/>
                  </a:lnTo>
                  <a:lnTo>
                    <a:pt x="789841" y="78934"/>
                  </a:lnTo>
                  <a:lnTo>
                    <a:pt x="789922" y="79076"/>
                  </a:lnTo>
                  <a:lnTo>
                    <a:pt x="790003" y="79270"/>
                  </a:lnTo>
                  <a:lnTo>
                    <a:pt x="790085" y="79412"/>
                  </a:lnTo>
                  <a:lnTo>
                    <a:pt x="790212" y="79554"/>
                  </a:lnTo>
                  <a:lnTo>
                    <a:pt x="790294" y="79697"/>
                  </a:lnTo>
                  <a:lnTo>
                    <a:pt x="790387" y="79839"/>
                  </a:lnTo>
                  <a:lnTo>
                    <a:pt x="790468" y="79968"/>
                  </a:lnTo>
                  <a:lnTo>
                    <a:pt x="790549" y="80162"/>
                  </a:lnTo>
                  <a:lnTo>
                    <a:pt x="790677" y="80305"/>
                  </a:lnTo>
                  <a:lnTo>
                    <a:pt x="790758" y="80447"/>
                  </a:lnTo>
                  <a:lnTo>
                    <a:pt x="790851" y="80589"/>
                  </a:lnTo>
                  <a:lnTo>
                    <a:pt x="790933" y="80731"/>
                  </a:lnTo>
                  <a:lnTo>
                    <a:pt x="791014" y="80912"/>
                  </a:lnTo>
                  <a:lnTo>
                    <a:pt x="791142" y="81055"/>
                  </a:lnTo>
                  <a:lnTo>
                    <a:pt x="791223" y="81197"/>
                  </a:lnTo>
                  <a:lnTo>
                    <a:pt x="791304" y="81339"/>
                  </a:lnTo>
                  <a:lnTo>
                    <a:pt x="791397" y="81481"/>
                  </a:lnTo>
                  <a:lnTo>
                    <a:pt x="791479" y="81663"/>
                  </a:lnTo>
                  <a:lnTo>
                    <a:pt x="791606" y="81805"/>
                  </a:lnTo>
                  <a:lnTo>
                    <a:pt x="791688" y="81947"/>
                  </a:lnTo>
                  <a:lnTo>
                    <a:pt x="791769" y="82089"/>
                  </a:lnTo>
                  <a:lnTo>
                    <a:pt x="791862" y="82232"/>
                  </a:lnTo>
                  <a:lnTo>
                    <a:pt x="791943" y="82426"/>
                  </a:lnTo>
                  <a:lnTo>
                    <a:pt x="792071" y="82568"/>
                  </a:lnTo>
                  <a:lnTo>
                    <a:pt x="792152" y="82710"/>
                  </a:lnTo>
                  <a:lnTo>
                    <a:pt x="792234" y="82840"/>
                  </a:lnTo>
                  <a:lnTo>
                    <a:pt x="792315" y="83034"/>
                  </a:lnTo>
                  <a:lnTo>
                    <a:pt x="792408" y="83176"/>
                  </a:lnTo>
                  <a:lnTo>
                    <a:pt x="792524" y="83318"/>
                  </a:lnTo>
                  <a:lnTo>
                    <a:pt x="792617" y="83460"/>
                  </a:lnTo>
                  <a:lnTo>
                    <a:pt x="792698" y="83603"/>
                  </a:lnTo>
                </a:path>
                <a:path w="926465" h="787400">
                  <a:moveTo>
                    <a:pt x="792698" y="83603"/>
                  </a:moveTo>
                  <a:lnTo>
                    <a:pt x="792780" y="83784"/>
                  </a:lnTo>
                  <a:lnTo>
                    <a:pt x="792861" y="83926"/>
                  </a:lnTo>
                  <a:lnTo>
                    <a:pt x="792989" y="84068"/>
                  </a:lnTo>
                  <a:lnTo>
                    <a:pt x="793082" y="84210"/>
                  </a:lnTo>
                  <a:lnTo>
                    <a:pt x="793163" y="84404"/>
                  </a:lnTo>
                  <a:lnTo>
                    <a:pt x="793244" y="84534"/>
                  </a:lnTo>
                  <a:lnTo>
                    <a:pt x="793326" y="84676"/>
                  </a:lnTo>
                  <a:lnTo>
                    <a:pt x="793453" y="84818"/>
                  </a:lnTo>
                  <a:lnTo>
                    <a:pt x="793546" y="85012"/>
                  </a:lnTo>
                  <a:lnTo>
                    <a:pt x="793628" y="85155"/>
                  </a:lnTo>
                  <a:lnTo>
                    <a:pt x="793709" y="85297"/>
                  </a:lnTo>
                  <a:lnTo>
                    <a:pt x="793790" y="85439"/>
                  </a:lnTo>
                  <a:lnTo>
                    <a:pt x="793918" y="85620"/>
                  </a:lnTo>
                  <a:lnTo>
                    <a:pt x="793999" y="85763"/>
                  </a:lnTo>
                  <a:lnTo>
                    <a:pt x="794092" y="85905"/>
                  </a:lnTo>
                  <a:lnTo>
                    <a:pt x="794174" y="86099"/>
                  </a:lnTo>
                  <a:lnTo>
                    <a:pt x="794255" y="86241"/>
                  </a:lnTo>
                  <a:lnTo>
                    <a:pt x="794383" y="86370"/>
                  </a:lnTo>
                  <a:lnTo>
                    <a:pt x="794464" y="86513"/>
                  </a:lnTo>
                  <a:lnTo>
                    <a:pt x="794557" y="86707"/>
                  </a:lnTo>
                  <a:lnTo>
                    <a:pt x="794638" y="86849"/>
                  </a:lnTo>
                  <a:lnTo>
                    <a:pt x="794720" y="86991"/>
                  </a:lnTo>
                  <a:lnTo>
                    <a:pt x="794847" y="87172"/>
                  </a:lnTo>
                  <a:lnTo>
                    <a:pt x="794929" y="87315"/>
                  </a:lnTo>
                  <a:lnTo>
                    <a:pt x="795010" y="87457"/>
                  </a:lnTo>
                  <a:lnTo>
                    <a:pt x="795103" y="87599"/>
                  </a:lnTo>
                  <a:lnTo>
                    <a:pt x="795184" y="87793"/>
                  </a:lnTo>
                  <a:lnTo>
                    <a:pt x="795312" y="87935"/>
                  </a:lnTo>
                  <a:lnTo>
                    <a:pt x="795393" y="88065"/>
                  </a:lnTo>
                  <a:lnTo>
                    <a:pt x="795475" y="88259"/>
                  </a:lnTo>
                  <a:lnTo>
                    <a:pt x="795568" y="88401"/>
                  </a:lnTo>
                  <a:lnTo>
                    <a:pt x="795649" y="88543"/>
                  </a:lnTo>
                  <a:lnTo>
                    <a:pt x="795777" y="88724"/>
                  </a:lnTo>
                  <a:lnTo>
                    <a:pt x="795858" y="88867"/>
                  </a:lnTo>
                  <a:lnTo>
                    <a:pt x="795939" y="89009"/>
                  </a:lnTo>
                  <a:lnTo>
                    <a:pt x="796021" y="89203"/>
                  </a:lnTo>
                  <a:lnTo>
                    <a:pt x="796114" y="89345"/>
                  </a:lnTo>
                  <a:lnTo>
                    <a:pt x="796230" y="89487"/>
                  </a:lnTo>
                  <a:lnTo>
                    <a:pt x="796323" y="89668"/>
                  </a:lnTo>
                  <a:lnTo>
                    <a:pt x="796404" y="89811"/>
                  </a:lnTo>
                  <a:lnTo>
                    <a:pt x="796485" y="89953"/>
                  </a:lnTo>
                  <a:lnTo>
                    <a:pt x="796567" y="90147"/>
                  </a:lnTo>
                  <a:lnTo>
                    <a:pt x="796694" y="90276"/>
                  </a:lnTo>
                  <a:lnTo>
                    <a:pt x="796787" y="90419"/>
                  </a:lnTo>
                  <a:lnTo>
                    <a:pt x="796869" y="90613"/>
                  </a:lnTo>
                  <a:lnTo>
                    <a:pt x="796950" y="90755"/>
                  </a:lnTo>
                  <a:lnTo>
                    <a:pt x="797031" y="90897"/>
                  </a:lnTo>
                  <a:lnTo>
                    <a:pt x="797159" y="91078"/>
                  </a:lnTo>
                  <a:lnTo>
                    <a:pt x="797240" y="91221"/>
                  </a:lnTo>
                  <a:lnTo>
                    <a:pt x="797333" y="91415"/>
                  </a:lnTo>
                  <a:lnTo>
                    <a:pt x="797415" y="91557"/>
                  </a:lnTo>
                  <a:lnTo>
                    <a:pt x="797496" y="91699"/>
                  </a:lnTo>
                  <a:lnTo>
                    <a:pt x="797624" y="91880"/>
                  </a:lnTo>
                  <a:lnTo>
                    <a:pt x="797705" y="92022"/>
                  </a:lnTo>
                  <a:lnTo>
                    <a:pt x="797798" y="92165"/>
                  </a:lnTo>
                  <a:lnTo>
                    <a:pt x="797879" y="92359"/>
                  </a:lnTo>
                  <a:lnTo>
                    <a:pt x="797961" y="92501"/>
                  </a:lnTo>
                  <a:lnTo>
                    <a:pt x="798089" y="92682"/>
                  </a:lnTo>
                  <a:lnTo>
                    <a:pt x="798170" y="92824"/>
                  </a:lnTo>
                  <a:lnTo>
                    <a:pt x="798263" y="92967"/>
                  </a:lnTo>
                  <a:lnTo>
                    <a:pt x="798344" y="93148"/>
                  </a:lnTo>
                  <a:lnTo>
                    <a:pt x="798425" y="93290"/>
                  </a:lnTo>
                  <a:lnTo>
                    <a:pt x="798553" y="93484"/>
                  </a:lnTo>
                  <a:lnTo>
                    <a:pt x="798635" y="93626"/>
                  </a:lnTo>
                  <a:lnTo>
                    <a:pt x="798716" y="93768"/>
                  </a:lnTo>
                  <a:lnTo>
                    <a:pt x="798809" y="93950"/>
                  </a:lnTo>
                  <a:lnTo>
                    <a:pt x="798890" y="94092"/>
                  </a:lnTo>
                  <a:lnTo>
                    <a:pt x="799018" y="94286"/>
                  </a:lnTo>
                  <a:lnTo>
                    <a:pt x="799099" y="94428"/>
                  </a:lnTo>
                  <a:lnTo>
                    <a:pt x="799180" y="94570"/>
                  </a:lnTo>
                  <a:lnTo>
                    <a:pt x="799273" y="94751"/>
                  </a:lnTo>
                  <a:lnTo>
                    <a:pt x="799355" y="94894"/>
                  </a:lnTo>
                  <a:lnTo>
                    <a:pt x="799483" y="95088"/>
                  </a:lnTo>
                  <a:lnTo>
                    <a:pt x="799564" y="95230"/>
                  </a:lnTo>
                  <a:lnTo>
                    <a:pt x="799645" y="95372"/>
                  </a:lnTo>
                  <a:lnTo>
                    <a:pt x="799726" y="95553"/>
                  </a:lnTo>
                  <a:lnTo>
                    <a:pt x="799819" y="95696"/>
                  </a:lnTo>
                  <a:lnTo>
                    <a:pt x="799947" y="95890"/>
                  </a:lnTo>
                  <a:lnTo>
                    <a:pt x="800029" y="96019"/>
                  </a:lnTo>
                  <a:lnTo>
                    <a:pt x="800110" y="96213"/>
                  </a:lnTo>
                  <a:lnTo>
                    <a:pt x="800191" y="96355"/>
                  </a:lnTo>
                  <a:lnTo>
                    <a:pt x="800319" y="96549"/>
                  </a:lnTo>
                  <a:lnTo>
                    <a:pt x="800400" y="96679"/>
                  </a:lnTo>
                  <a:lnTo>
                    <a:pt x="800493" y="96821"/>
                  </a:lnTo>
                  <a:lnTo>
                    <a:pt x="800575" y="97015"/>
                  </a:lnTo>
                  <a:lnTo>
                    <a:pt x="800656" y="97157"/>
                  </a:lnTo>
                  <a:lnTo>
                    <a:pt x="800784" y="97338"/>
                  </a:lnTo>
                  <a:lnTo>
                    <a:pt x="800865" y="97480"/>
                  </a:lnTo>
                  <a:lnTo>
                    <a:pt x="800946" y="97674"/>
                  </a:lnTo>
                  <a:lnTo>
                    <a:pt x="801039" y="97817"/>
                  </a:lnTo>
                  <a:lnTo>
                    <a:pt x="801121" y="97998"/>
                  </a:lnTo>
                  <a:lnTo>
                    <a:pt x="801248" y="98140"/>
                  </a:lnTo>
                  <a:lnTo>
                    <a:pt x="801330" y="98334"/>
                  </a:lnTo>
                  <a:lnTo>
                    <a:pt x="801411" y="98476"/>
                  </a:lnTo>
                  <a:lnTo>
                    <a:pt x="801504" y="98657"/>
                  </a:lnTo>
                  <a:lnTo>
                    <a:pt x="801585" y="98800"/>
                  </a:lnTo>
                  <a:lnTo>
                    <a:pt x="801713" y="98994"/>
                  </a:lnTo>
                  <a:lnTo>
                    <a:pt x="801794" y="99136"/>
                  </a:lnTo>
                  <a:lnTo>
                    <a:pt x="801876" y="99278"/>
                  </a:lnTo>
                  <a:lnTo>
                    <a:pt x="801969" y="99459"/>
                  </a:lnTo>
                  <a:lnTo>
                    <a:pt x="802050" y="99602"/>
                  </a:lnTo>
                  <a:lnTo>
                    <a:pt x="802178" y="99796"/>
                  </a:lnTo>
                  <a:lnTo>
                    <a:pt x="802259" y="99938"/>
                  </a:lnTo>
                  <a:lnTo>
                    <a:pt x="802340" y="100119"/>
                  </a:lnTo>
                  <a:lnTo>
                    <a:pt x="802422" y="100261"/>
                  </a:lnTo>
                  <a:lnTo>
                    <a:pt x="802515" y="100455"/>
                  </a:lnTo>
                  <a:lnTo>
                    <a:pt x="802642" y="100584"/>
                  </a:lnTo>
                  <a:lnTo>
                    <a:pt x="802724" y="100778"/>
                  </a:lnTo>
                  <a:lnTo>
                    <a:pt x="802805" y="100921"/>
                  </a:lnTo>
                  <a:lnTo>
                    <a:pt x="802886" y="101115"/>
                  </a:lnTo>
                  <a:lnTo>
                    <a:pt x="802979" y="101296"/>
                  </a:lnTo>
                  <a:lnTo>
                    <a:pt x="803095" y="101438"/>
                  </a:lnTo>
                  <a:lnTo>
                    <a:pt x="803188" y="101632"/>
                  </a:lnTo>
                  <a:lnTo>
                    <a:pt x="803270" y="101761"/>
                  </a:lnTo>
                  <a:lnTo>
                    <a:pt x="803351" y="101955"/>
                  </a:lnTo>
                  <a:lnTo>
                    <a:pt x="803432" y="102098"/>
                  </a:lnTo>
                  <a:lnTo>
                    <a:pt x="803560" y="102292"/>
                  </a:lnTo>
                  <a:lnTo>
                    <a:pt x="803653" y="102421"/>
                  </a:lnTo>
                  <a:lnTo>
                    <a:pt x="803734" y="102615"/>
                  </a:lnTo>
                  <a:lnTo>
                    <a:pt x="803816" y="102757"/>
                  </a:lnTo>
                  <a:lnTo>
                    <a:pt x="803897" y="102938"/>
                  </a:lnTo>
                  <a:lnTo>
                    <a:pt x="804025" y="103081"/>
                  </a:lnTo>
                  <a:lnTo>
                    <a:pt x="804106" y="103275"/>
                  </a:lnTo>
                  <a:lnTo>
                    <a:pt x="804199" y="103417"/>
                  </a:lnTo>
                  <a:lnTo>
                    <a:pt x="804280" y="103598"/>
                  </a:lnTo>
                  <a:lnTo>
                    <a:pt x="804362" y="103792"/>
                  </a:lnTo>
                  <a:lnTo>
                    <a:pt x="804489" y="103934"/>
                  </a:lnTo>
                  <a:lnTo>
                    <a:pt x="804571" y="104115"/>
                  </a:lnTo>
                  <a:lnTo>
                    <a:pt x="804652" y="104258"/>
                  </a:lnTo>
                  <a:lnTo>
                    <a:pt x="804745" y="104452"/>
                  </a:lnTo>
                  <a:lnTo>
                    <a:pt x="804826" y="104594"/>
                  </a:lnTo>
                  <a:lnTo>
                    <a:pt x="804954" y="104775"/>
                  </a:lnTo>
                  <a:lnTo>
                    <a:pt x="805035" y="104969"/>
                  </a:lnTo>
                  <a:lnTo>
                    <a:pt x="805117" y="105111"/>
                  </a:lnTo>
                  <a:lnTo>
                    <a:pt x="805210" y="105292"/>
                  </a:lnTo>
                  <a:lnTo>
                    <a:pt x="805291" y="105435"/>
                  </a:lnTo>
                  <a:lnTo>
                    <a:pt x="805419" y="105629"/>
                  </a:lnTo>
                  <a:lnTo>
                    <a:pt x="805500" y="105771"/>
                  </a:lnTo>
                  <a:lnTo>
                    <a:pt x="805581" y="105952"/>
                  </a:lnTo>
                  <a:lnTo>
                    <a:pt x="805674" y="106146"/>
                  </a:lnTo>
                  <a:lnTo>
                    <a:pt x="805756" y="106288"/>
                  </a:lnTo>
                  <a:lnTo>
                    <a:pt x="805883" y="106469"/>
                  </a:lnTo>
                  <a:lnTo>
                    <a:pt x="805965" y="106612"/>
                  </a:lnTo>
                  <a:lnTo>
                    <a:pt x="806046" y="106806"/>
                  </a:lnTo>
                  <a:lnTo>
                    <a:pt x="806127" y="106987"/>
                  </a:lnTo>
                  <a:lnTo>
                    <a:pt x="806220" y="107129"/>
                  </a:lnTo>
                  <a:lnTo>
                    <a:pt x="806348" y="107323"/>
                  </a:lnTo>
                  <a:lnTo>
                    <a:pt x="806429" y="107465"/>
                  </a:lnTo>
                  <a:lnTo>
                    <a:pt x="806511" y="107646"/>
                  </a:lnTo>
                  <a:lnTo>
                    <a:pt x="806592" y="107840"/>
                  </a:lnTo>
                  <a:lnTo>
                    <a:pt x="806685" y="107983"/>
                  </a:lnTo>
                  <a:lnTo>
                    <a:pt x="806801" y="108164"/>
                  </a:lnTo>
                  <a:lnTo>
                    <a:pt x="806894" y="108306"/>
                  </a:lnTo>
                  <a:lnTo>
                    <a:pt x="806975" y="108500"/>
                  </a:lnTo>
                  <a:lnTo>
                    <a:pt x="807057" y="108681"/>
                  </a:lnTo>
                  <a:lnTo>
                    <a:pt x="807138" y="108823"/>
                  </a:lnTo>
                  <a:lnTo>
                    <a:pt x="807266" y="109017"/>
                  </a:lnTo>
                  <a:lnTo>
                    <a:pt x="807359" y="109198"/>
                  </a:lnTo>
                  <a:lnTo>
                    <a:pt x="807440" y="109341"/>
                  </a:lnTo>
                  <a:lnTo>
                    <a:pt x="807521" y="109535"/>
                  </a:lnTo>
                  <a:lnTo>
                    <a:pt x="807603" y="109677"/>
                  </a:lnTo>
                  <a:lnTo>
                    <a:pt x="807730" y="109858"/>
                  </a:lnTo>
                  <a:lnTo>
                    <a:pt x="807812" y="110052"/>
                  </a:lnTo>
                  <a:lnTo>
                    <a:pt x="807905" y="110194"/>
                  </a:lnTo>
                  <a:lnTo>
                    <a:pt x="807986" y="110375"/>
                  </a:lnTo>
                  <a:lnTo>
                    <a:pt x="808067" y="110569"/>
                  </a:lnTo>
                  <a:lnTo>
                    <a:pt x="808195" y="110712"/>
                  </a:lnTo>
                  <a:lnTo>
                    <a:pt x="808276" y="110906"/>
                  </a:lnTo>
                  <a:lnTo>
                    <a:pt x="808358" y="111087"/>
                  </a:lnTo>
                  <a:lnTo>
                    <a:pt x="808451" y="111229"/>
                  </a:lnTo>
                  <a:lnTo>
                    <a:pt x="808532" y="111423"/>
                  </a:lnTo>
                  <a:lnTo>
                    <a:pt x="808660" y="111604"/>
                  </a:lnTo>
                  <a:lnTo>
                    <a:pt x="808741" y="111746"/>
                  </a:lnTo>
                  <a:lnTo>
                    <a:pt x="808822" y="111940"/>
                  </a:lnTo>
                  <a:lnTo>
                    <a:pt x="808915" y="112121"/>
                  </a:lnTo>
                  <a:lnTo>
                    <a:pt x="808997" y="112264"/>
                  </a:lnTo>
                  <a:lnTo>
                    <a:pt x="809125" y="112458"/>
                  </a:lnTo>
                  <a:lnTo>
                    <a:pt x="809206" y="112639"/>
                  </a:lnTo>
                  <a:lnTo>
                    <a:pt x="809287" y="112781"/>
                  </a:lnTo>
                  <a:lnTo>
                    <a:pt x="809380" y="112975"/>
                  </a:lnTo>
                  <a:lnTo>
                    <a:pt x="809461" y="113156"/>
                  </a:lnTo>
                  <a:lnTo>
                    <a:pt x="809589" y="113298"/>
                  </a:lnTo>
                  <a:lnTo>
                    <a:pt x="809671" y="113492"/>
                  </a:lnTo>
                  <a:lnTo>
                    <a:pt x="809752" y="113673"/>
                  </a:lnTo>
                  <a:lnTo>
                    <a:pt x="809833" y="113816"/>
                  </a:lnTo>
                  <a:lnTo>
                    <a:pt x="809926" y="114010"/>
                  </a:lnTo>
                  <a:lnTo>
                    <a:pt x="810054" y="114191"/>
                  </a:lnTo>
                  <a:lnTo>
                    <a:pt x="810135" y="114385"/>
                  </a:lnTo>
                  <a:lnTo>
                    <a:pt x="810217" y="114527"/>
                  </a:lnTo>
                  <a:lnTo>
                    <a:pt x="810298" y="114708"/>
                  </a:lnTo>
                  <a:lnTo>
                    <a:pt x="810391" y="114902"/>
                  </a:lnTo>
                  <a:lnTo>
                    <a:pt x="810507" y="115044"/>
                  </a:lnTo>
                  <a:lnTo>
                    <a:pt x="810600" y="115225"/>
                  </a:lnTo>
                  <a:lnTo>
                    <a:pt x="810681" y="115419"/>
                  </a:lnTo>
                  <a:lnTo>
                    <a:pt x="810762" y="115600"/>
                  </a:lnTo>
                  <a:lnTo>
                    <a:pt x="810844" y="115743"/>
                  </a:lnTo>
                  <a:lnTo>
                    <a:pt x="810972" y="115937"/>
                  </a:lnTo>
                  <a:lnTo>
                    <a:pt x="811065" y="116118"/>
                  </a:lnTo>
                  <a:lnTo>
                    <a:pt x="811146" y="116260"/>
                  </a:lnTo>
                </a:path>
                <a:path w="926465" h="787400">
                  <a:moveTo>
                    <a:pt x="811146" y="116260"/>
                  </a:moveTo>
                  <a:lnTo>
                    <a:pt x="811227" y="116454"/>
                  </a:lnTo>
                  <a:lnTo>
                    <a:pt x="811308" y="116648"/>
                  </a:lnTo>
                  <a:lnTo>
                    <a:pt x="811436" y="116829"/>
                  </a:lnTo>
                  <a:lnTo>
                    <a:pt x="811518" y="116971"/>
                  </a:lnTo>
                  <a:lnTo>
                    <a:pt x="811611" y="117165"/>
                  </a:lnTo>
                  <a:lnTo>
                    <a:pt x="811692" y="117346"/>
                  </a:lnTo>
                  <a:lnTo>
                    <a:pt x="811773" y="117540"/>
                  </a:lnTo>
                  <a:lnTo>
                    <a:pt x="811901" y="117683"/>
                  </a:lnTo>
                  <a:lnTo>
                    <a:pt x="811982" y="117864"/>
                  </a:lnTo>
                  <a:lnTo>
                    <a:pt x="812064" y="118058"/>
                  </a:lnTo>
                  <a:lnTo>
                    <a:pt x="812157" y="118239"/>
                  </a:lnTo>
                  <a:lnTo>
                    <a:pt x="812238" y="118381"/>
                  </a:lnTo>
                  <a:lnTo>
                    <a:pt x="812366" y="118575"/>
                  </a:lnTo>
                  <a:lnTo>
                    <a:pt x="812447" y="118756"/>
                  </a:lnTo>
                  <a:lnTo>
                    <a:pt x="812528" y="118950"/>
                  </a:lnTo>
                  <a:lnTo>
                    <a:pt x="812621" y="119093"/>
                  </a:lnTo>
                  <a:lnTo>
                    <a:pt x="812703" y="119274"/>
                  </a:lnTo>
                  <a:lnTo>
                    <a:pt x="812830" y="119468"/>
                  </a:lnTo>
                  <a:lnTo>
                    <a:pt x="812912" y="119649"/>
                  </a:lnTo>
                  <a:lnTo>
                    <a:pt x="812993" y="119791"/>
                  </a:lnTo>
                  <a:lnTo>
                    <a:pt x="813086" y="119985"/>
                  </a:lnTo>
                  <a:lnTo>
                    <a:pt x="813167" y="120166"/>
                  </a:lnTo>
                  <a:lnTo>
                    <a:pt x="813295" y="120360"/>
                  </a:lnTo>
                  <a:lnTo>
                    <a:pt x="813376" y="120554"/>
                  </a:lnTo>
                  <a:lnTo>
                    <a:pt x="813458" y="120683"/>
                  </a:lnTo>
                  <a:lnTo>
                    <a:pt x="813539" y="120877"/>
                  </a:lnTo>
                  <a:lnTo>
                    <a:pt x="813632" y="121071"/>
                  </a:lnTo>
                  <a:lnTo>
                    <a:pt x="813760" y="121252"/>
                  </a:lnTo>
                  <a:lnTo>
                    <a:pt x="813841" y="121446"/>
                  </a:lnTo>
                  <a:lnTo>
                    <a:pt x="813922" y="121589"/>
                  </a:lnTo>
                  <a:lnTo>
                    <a:pt x="814004" y="121770"/>
                  </a:lnTo>
                  <a:lnTo>
                    <a:pt x="814097" y="121964"/>
                  </a:lnTo>
                  <a:lnTo>
                    <a:pt x="814213" y="122145"/>
                  </a:lnTo>
                  <a:lnTo>
                    <a:pt x="814306" y="122339"/>
                  </a:lnTo>
                  <a:lnTo>
                    <a:pt x="814387" y="122481"/>
                  </a:lnTo>
                  <a:lnTo>
                    <a:pt x="814468" y="122662"/>
                  </a:lnTo>
                  <a:lnTo>
                    <a:pt x="814550" y="122856"/>
                  </a:lnTo>
                  <a:lnTo>
                    <a:pt x="814677" y="123037"/>
                  </a:lnTo>
                  <a:lnTo>
                    <a:pt x="814770" y="123231"/>
                  </a:lnTo>
                  <a:lnTo>
                    <a:pt x="814852" y="123374"/>
                  </a:lnTo>
                  <a:lnTo>
                    <a:pt x="814933" y="123555"/>
                  </a:lnTo>
                  <a:lnTo>
                    <a:pt x="815014" y="123749"/>
                  </a:lnTo>
                  <a:lnTo>
                    <a:pt x="815142" y="123943"/>
                  </a:lnTo>
                  <a:lnTo>
                    <a:pt x="815223" y="124124"/>
                  </a:lnTo>
                  <a:lnTo>
                    <a:pt x="815316" y="124318"/>
                  </a:lnTo>
                  <a:lnTo>
                    <a:pt x="815398" y="124460"/>
                  </a:lnTo>
                  <a:lnTo>
                    <a:pt x="815479" y="124641"/>
                  </a:lnTo>
                  <a:lnTo>
                    <a:pt x="815607" y="124835"/>
                  </a:lnTo>
                  <a:lnTo>
                    <a:pt x="815688" y="125016"/>
                  </a:lnTo>
                  <a:lnTo>
                    <a:pt x="815769" y="125210"/>
                  </a:lnTo>
                  <a:lnTo>
                    <a:pt x="815862" y="125391"/>
                  </a:lnTo>
                  <a:lnTo>
                    <a:pt x="815944" y="125533"/>
                  </a:lnTo>
                  <a:lnTo>
                    <a:pt x="816071" y="125727"/>
                  </a:lnTo>
                  <a:lnTo>
                    <a:pt x="816153" y="125909"/>
                  </a:lnTo>
                  <a:lnTo>
                    <a:pt x="816234" y="126103"/>
                  </a:lnTo>
                  <a:lnTo>
                    <a:pt x="816327" y="126297"/>
                  </a:lnTo>
                  <a:lnTo>
                    <a:pt x="816408" y="126478"/>
                  </a:lnTo>
                  <a:lnTo>
                    <a:pt x="816536" y="126672"/>
                  </a:lnTo>
                  <a:lnTo>
                    <a:pt x="816617" y="126814"/>
                  </a:lnTo>
                  <a:lnTo>
                    <a:pt x="816699" y="126995"/>
                  </a:lnTo>
                  <a:lnTo>
                    <a:pt x="816792" y="127189"/>
                  </a:lnTo>
                  <a:lnTo>
                    <a:pt x="816873" y="127370"/>
                  </a:lnTo>
                  <a:lnTo>
                    <a:pt x="817001" y="127564"/>
                  </a:lnTo>
                  <a:lnTo>
                    <a:pt x="817082" y="127745"/>
                  </a:lnTo>
                  <a:lnTo>
                    <a:pt x="817163" y="127939"/>
                  </a:lnTo>
                  <a:lnTo>
                    <a:pt x="817245" y="128133"/>
                  </a:lnTo>
                  <a:lnTo>
                    <a:pt x="817338" y="128262"/>
                  </a:lnTo>
                  <a:lnTo>
                    <a:pt x="817465" y="128456"/>
                  </a:lnTo>
                  <a:lnTo>
                    <a:pt x="817547" y="128650"/>
                  </a:lnTo>
                  <a:lnTo>
                    <a:pt x="817628" y="128832"/>
                  </a:lnTo>
                  <a:lnTo>
                    <a:pt x="817709" y="129026"/>
                  </a:lnTo>
                  <a:lnTo>
                    <a:pt x="817802" y="129207"/>
                  </a:lnTo>
                  <a:lnTo>
                    <a:pt x="817918" y="129401"/>
                  </a:lnTo>
                  <a:lnTo>
                    <a:pt x="818011" y="129582"/>
                  </a:lnTo>
                  <a:lnTo>
                    <a:pt x="818093" y="129776"/>
                  </a:lnTo>
                  <a:lnTo>
                    <a:pt x="818174" y="129918"/>
                  </a:lnTo>
                  <a:lnTo>
                    <a:pt x="818255" y="130099"/>
                  </a:lnTo>
                  <a:lnTo>
                    <a:pt x="818383" y="130293"/>
                  </a:lnTo>
                  <a:lnTo>
                    <a:pt x="818476" y="130474"/>
                  </a:lnTo>
                  <a:lnTo>
                    <a:pt x="818557" y="130668"/>
                  </a:lnTo>
                  <a:lnTo>
                    <a:pt x="818639" y="130862"/>
                  </a:lnTo>
                  <a:lnTo>
                    <a:pt x="818720" y="131043"/>
                  </a:lnTo>
                  <a:lnTo>
                    <a:pt x="818848" y="131237"/>
                  </a:lnTo>
                  <a:lnTo>
                    <a:pt x="818929" y="131418"/>
                  </a:lnTo>
                  <a:lnTo>
                    <a:pt x="819022" y="131612"/>
                  </a:lnTo>
                  <a:lnTo>
                    <a:pt x="819103" y="131793"/>
                  </a:lnTo>
                  <a:lnTo>
                    <a:pt x="819185" y="131936"/>
                  </a:lnTo>
                  <a:lnTo>
                    <a:pt x="819312" y="132130"/>
                  </a:lnTo>
                  <a:lnTo>
                    <a:pt x="819394" y="132311"/>
                  </a:lnTo>
                  <a:lnTo>
                    <a:pt x="819475" y="132505"/>
                  </a:lnTo>
                  <a:lnTo>
                    <a:pt x="819568" y="132699"/>
                  </a:lnTo>
                  <a:lnTo>
                    <a:pt x="819649" y="132880"/>
                  </a:lnTo>
                  <a:lnTo>
                    <a:pt x="819777" y="133074"/>
                  </a:lnTo>
                  <a:lnTo>
                    <a:pt x="819858" y="133255"/>
                  </a:lnTo>
                  <a:lnTo>
                    <a:pt x="819940" y="133449"/>
                  </a:lnTo>
                  <a:lnTo>
                    <a:pt x="820033" y="133630"/>
                  </a:lnTo>
                  <a:lnTo>
                    <a:pt x="820114" y="133824"/>
                  </a:lnTo>
                  <a:lnTo>
                    <a:pt x="820242" y="134005"/>
                  </a:lnTo>
                  <a:lnTo>
                    <a:pt x="820323" y="134199"/>
                  </a:lnTo>
                  <a:lnTo>
                    <a:pt x="820404" y="134393"/>
                  </a:lnTo>
                  <a:lnTo>
                    <a:pt x="820497" y="134574"/>
                  </a:lnTo>
                  <a:lnTo>
                    <a:pt x="820579" y="134768"/>
                  </a:lnTo>
                  <a:lnTo>
                    <a:pt x="820707" y="134949"/>
                  </a:lnTo>
                  <a:lnTo>
                    <a:pt x="820788" y="135091"/>
                  </a:lnTo>
                  <a:lnTo>
                    <a:pt x="820869" y="135285"/>
                  </a:lnTo>
                  <a:lnTo>
                    <a:pt x="820950" y="135467"/>
                  </a:lnTo>
                  <a:lnTo>
                    <a:pt x="821043" y="135661"/>
                  </a:lnTo>
                  <a:lnTo>
                    <a:pt x="821171" y="135842"/>
                  </a:lnTo>
                  <a:lnTo>
                    <a:pt x="821253" y="136036"/>
                  </a:lnTo>
                  <a:lnTo>
                    <a:pt x="821334" y="136217"/>
                  </a:lnTo>
                  <a:lnTo>
                    <a:pt x="821415" y="136411"/>
                  </a:lnTo>
                  <a:lnTo>
                    <a:pt x="821508" y="136605"/>
                  </a:lnTo>
                  <a:lnTo>
                    <a:pt x="821624" y="136786"/>
                  </a:lnTo>
                  <a:lnTo>
                    <a:pt x="821717" y="136980"/>
                  </a:lnTo>
                  <a:lnTo>
                    <a:pt x="821798" y="137161"/>
                  </a:lnTo>
                  <a:lnTo>
                    <a:pt x="821880" y="137355"/>
                  </a:lnTo>
                  <a:lnTo>
                    <a:pt x="821961" y="137536"/>
                  </a:lnTo>
                  <a:lnTo>
                    <a:pt x="822089" y="137730"/>
                  </a:lnTo>
                  <a:lnTo>
                    <a:pt x="822182" y="137911"/>
                  </a:lnTo>
                  <a:lnTo>
                    <a:pt x="822263" y="138105"/>
                  </a:lnTo>
                  <a:lnTo>
                    <a:pt x="822344" y="138299"/>
                  </a:lnTo>
                  <a:lnTo>
                    <a:pt x="822426" y="138480"/>
                  </a:lnTo>
                  <a:lnTo>
                    <a:pt x="822554" y="138674"/>
                  </a:lnTo>
                  <a:lnTo>
                    <a:pt x="822635" y="138855"/>
                  </a:lnTo>
                  <a:lnTo>
                    <a:pt x="822728" y="139049"/>
                  </a:lnTo>
                  <a:lnTo>
                    <a:pt x="822809" y="139230"/>
                  </a:lnTo>
                  <a:lnTo>
                    <a:pt x="822890" y="139424"/>
                  </a:lnTo>
                  <a:lnTo>
                    <a:pt x="823018" y="139618"/>
                  </a:lnTo>
                  <a:lnTo>
                    <a:pt x="823100" y="139799"/>
                  </a:lnTo>
                  <a:lnTo>
                    <a:pt x="823181" y="139993"/>
                  </a:lnTo>
                  <a:lnTo>
                    <a:pt x="823274" y="140174"/>
                  </a:lnTo>
                  <a:lnTo>
                    <a:pt x="823355" y="140368"/>
                  </a:lnTo>
                  <a:lnTo>
                    <a:pt x="823483" y="140549"/>
                  </a:lnTo>
                  <a:lnTo>
                    <a:pt x="823564" y="140743"/>
                  </a:lnTo>
                  <a:lnTo>
                    <a:pt x="823646" y="140925"/>
                  </a:lnTo>
                  <a:lnTo>
                    <a:pt x="823739" y="141119"/>
                  </a:lnTo>
                  <a:lnTo>
                    <a:pt x="823820" y="141313"/>
                  </a:lnTo>
                  <a:lnTo>
                    <a:pt x="823948" y="141494"/>
                  </a:lnTo>
                  <a:lnTo>
                    <a:pt x="824029" y="141688"/>
                  </a:lnTo>
                  <a:lnTo>
                    <a:pt x="824110" y="141920"/>
                  </a:lnTo>
                  <a:lnTo>
                    <a:pt x="824203" y="142101"/>
                  </a:lnTo>
                  <a:lnTo>
                    <a:pt x="824285" y="142295"/>
                  </a:lnTo>
                  <a:lnTo>
                    <a:pt x="824412" y="142489"/>
                  </a:lnTo>
                  <a:lnTo>
                    <a:pt x="824494" y="142671"/>
                  </a:lnTo>
                  <a:lnTo>
                    <a:pt x="824575" y="142865"/>
                  </a:lnTo>
                  <a:lnTo>
                    <a:pt x="824656" y="143046"/>
                  </a:lnTo>
                  <a:lnTo>
                    <a:pt x="824749" y="143240"/>
                  </a:lnTo>
                  <a:lnTo>
                    <a:pt x="824877" y="143421"/>
                  </a:lnTo>
                  <a:lnTo>
                    <a:pt x="824958" y="143615"/>
                  </a:lnTo>
                  <a:lnTo>
                    <a:pt x="825040" y="143796"/>
                  </a:lnTo>
                  <a:lnTo>
                    <a:pt x="825121" y="143990"/>
                  </a:lnTo>
                  <a:lnTo>
                    <a:pt x="825214" y="144184"/>
                  </a:lnTo>
                  <a:lnTo>
                    <a:pt x="825330" y="144365"/>
                  </a:lnTo>
                  <a:lnTo>
                    <a:pt x="825423" y="144559"/>
                  </a:lnTo>
                  <a:lnTo>
                    <a:pt x="825504" y="144740"/>
                  </a:lnTo>
                  <a:lnTo>
                    <a:pt x="825586" y="144934"/>
                  </a:lnTo>
                  <a:lnTo>
                    <a:pt x="825667" y="145115"/>
                  </a:lnTo>
                  <a:lnTo>
                    <a:pt x="825795" y="145361"/>
                  </a:lnTo>
                  <a:lnTo>
                    <a:pt x="825888" y="145542"/>
                  </a:lnTo>
                  <a:lnTo>
                    <a:pt x="825969" y="145736"/>
                  </a:lnTo>
                  <a:lnTo>
                    <a:pt x="826050" y="145917"/>
                  </a:lnTo>
                  <a:lnTo>
                    <a:pt x="826132" y="146111"/>
                  </a:lnTo>
                  <a:lnTo>
                    <a:pt x="826259" y="146292"/>
                  </a:lnTo>
                  <a:lnTo>
                    <a:pt x="826341" y="146486"/>
                  </a:lnTo>
                  <a:lnTo>
                    <a:pt x="826434" y="146667"/>
                  </a:lnTo>
                  <a:lnTo>
                    <a:pt x="826515" y="146861"/>
                  </a:lnTo>
                  <a:lnTo>
                    <a:pt x="826596" y="147055"/>
                  </a:lnTo>
                  <a:lnTo>
                    <a:pt x="826724" y="147236"/>
                  </a:lnTo>
                  <a:lnTo>
                    <a:pt x="826805" y="147469"/>
                  </a:lnTo>
                  <a:lnTo>
                    <a:pt x="826887" y="147663"/>
                  </a:lnTo>
                  <a:lnTo>
                    <a:pt x="826980" y="147844"/>
                  </a:lnTo>
                  <a:lnTo>
                    <a:pt x="827061" y="148038"/>
                  </a:lnTo>
                  <a:lnTo>
                    <a:pt x="827189" y="148232"/>
                  </a:lnTo>
                  <a:lnTo>
                    <a:pt x="827270" y="148413"/>
                  </a:lnTo>
                  <a:lnTo>
                    <a:pt x="827351" y="148607"/>
                  </a:lnTo>
                  <a:lnTo>
                    <a:pt x="827444" y="148788"/>
                  </a:lnTo>
                  <a:lnTo>
                    <a:pt x="827526" y="148982"/>
                  </a:lnTo>
                  <a:lnTo>
                    <a:pt x="827653" y="149215"/>
                  </a:lnTo>
                  <a:lnTo>
                    <a:pt x="827735" y="149396"/>
                  </a:lnTo>
                  <a:lnTo>
                    <a:pt x="827816" y="149590"/>
                  </a:lnTo>
                  <a:lnTo>
                    <a:pt x="827897" y="149784"/>
                  </a:lnTo>
                  <a:lnTo>
                    <a:pt x="827990" y="149965"/>
                  </a:lnTo>
                  <a:lnTo>
                    <a:pt x="828118" y="150159"/>
                  </a:lnTo>
                  <a:lnTo>
                    <a:pt x="828199" y="150340"/>
                  </a:lnTo>
                  <a:lnTo>
                    <a:pt x="828281" y="150534"/>
                  </a:lnTo>
                  <a:lnTo>
                    <a:pt x="828362" y="150767"/>
                  </a:lnTo>
                  <a:lnTo>
                    <a:pt x="828455" y="150961"/>
                  </a:lnTo>
                  <a:lnTo>
                    <a:pt x="828583" y="151142"/>
                  </a:lnTo>
                  <a:lnTo>
                    <a:pt x="828664" y="151336"/>
                  </a:lnTo>
                  <a:lnTo>
                    <a:pt x="828745" y="151517"/>
                  </a:lnTo>
                  <a:lnTo>
                    <a:pt x="828827" y="151711"/>
                  </a:lnTo>
                  <a:lnTo>
                    <a:pt x="828920" y="151892"/>
                  </a:lnTo>
                  <a:lnTo>
                    <a:pt x="829036" y="152138"/>
                  </a:lnTo>
                  <a:lnTo>
                    <a:pt x="829129" y="152319"/>
                  </a:lnTo>
                  <a:lnTo>
                    <a:pt x="829210" y="152513"/>
                  </a:lnTo>
                  <a:lnTo>
                    <a:pt x="829291" y="152694"/>
                  </a:lnTo>
                  <a:lnTo>
                    <a:pt x="829373" y="152888"/>
                  </a:lnTo>
                  <a:lnTo>
                    <a:pt x="829500" y="153069"/>
                  </a:lnTo>
                  <a:lnTo>
                    <a:pt x="829593" y="153263"/>
                  </a:lnTo>
                </a:path>
                <a:path w="926465" h="787400">
                  <a:moveTo>
                    <a:pt x="829593" y="153263"/>
                  </a:moveTo>
                  <a:lnTo>
                    <a:pt x="829675" y="153496"/>
                  </a:lnTo>
                  <a:lnTo>
                    <a:pt x="829756" y="153690"/>
                  </a:lnTo>
                  <a:lnTo>
                    <a:pt x="829837" y="153871"/>
                  </a:lnTo>
                  <a:lnTo>
                    <a:pt x="829965" y="154065"/>
                  </a:lnTo>
                  <a:lnTo>
                    <a:pt x="830046" y="154246"/>
                  </a:lnTo>
                  <a:lnTo>
                    <a:pt x="830139" y="154440"/>
                  </a:lnTo>
                  <a:lnTo>
                    <a:pt x="830221" y="154673"/>
                  </a:lnTo>
                  <a:lnTo>
                    <a:pt x="830302" y="154867"/>
                  </a:lnTo>
                  <a:lnTo>
                    <a:pt x="830430" y="155048"/>
                  </a:lnTo>
                  <a:lnTo>
                    <a:pt x="830511" y="155242"/>
                  </a:lnTo>
                  <a:lnTo>
                    <a:pt x="830604" y="155423"/>
                  </a:lnTo>
                  <a:lnTo>
                    <a:pt x="830685" y="155669"/>
                  </a:lnTo>
                  <a:lnTo>
                    <a:pt x="830767" y="155850"/>
                  </a:lnTo>
                  <a:lnTo>
                    <a:pt x="830894" y="156044"/>
                  </a:lnTo>
                  <a:lnTo>
                    <a:pt x="830976" y="156225"/>
                  </a:lnTo>
                  <a:lnTo>
                    <a:pt x="831057" y="156419"/>
                  </a:lnTo>
                  <a:lnTo>
                    <a:pt x="831150" y="156600"/>
                  </a:lnTo>
                  <a:lnTo>
                    <a:pt x="831231" y="156846"/>
                  </a:lnTo>
                  <a:lnTo>
                    <a:pt x="831359" y="157027"/>
                  </a:lnTo>
                  <a:lnTo>
                    <a:pt x="831440" y="157221"/>
                  </a:lnTo>
                  <a:lnTo>
                    <a:pt x="831522" y="157402"/>
                  </a:lnTo>
                  <a:lnTo>
                    <a:pt x="831603" y="157596"/>
                  </a:lnTo>
                  <a:lnTo>
                    <a:pt x="831696" y="157829"/>
                  </a:lnTo>
                  <a:lnTo>
                    <a:pt x="831824" y="158010"/>
                  </a:lnTo>
                  <a:lnTo>
                    <a:pt x="831905" y="158204"/>
                  </a:lnTo>
                  <a:lnTo>
                    <a:pt x="831986" y="158398"/>
                  </a:lnTo>
                  <a:lnTo>
                    <a:pt x="832068" y="158631"/>
                  </a:lnTo>
                  <a:lnTo>
                    <a:pt x="832161" y="158812"/>
                  </a:lnTo>
                  <a:lnTo>
                    <a:pt x="832289" y="159006"/>
                  </a:lnTo>
                  <a:lnTo>
                    <a:pt x="832370" y="159187"/>
                  </a:lnTo>
                  <a:lnTo>
                    <a:pt x="832451" y="159381"/>
                  </a:lnTo>
                  <a:lnTo>
                    <a:pt x="832532" y="159614"/>
                  </a:lnTo>
                  <a:lnTo>
                    <a:pt x="832625" y="159808"/>
                  </a:lnTo>
                  <a:lnTo>
                    <a:pt x="832742" y="159989"/>
                  </a:lnTo>
                  <a:lnTo>
                    <a:pt x="832835" y="160183"/>
                  </a:lnTo>
                  <a:lnTo>
                    <a:pt x="832916" y="160416"/>
                  </a:lnTo>
                  <a:lnTo>
                    <a:pt x="832997" y="160610"/>
                  </a:lnTo>
                  <a:lnTo>
                    <a:pt x="833078" y="160791"/>
                  </a:lnTo>
                  <a:lnTo>
                    <a:pt x="833206" y="160985"/>
                  </a:lnTo>
                  <a:lnTo>
                    <a:pt x="833299" y="161166"/>
                  </a:lnTo>
                  <a:lnTo>
                    <a:pt x="833380" y="161411"/>
                  </a:lnTo>
                  <a:lnTo>
                    <a:pt x="833462" y="161592"/>
                  </a:lnTo>
                  <a:lnTo>
                    <a:pt x="833543" y="161786"/>
                  </a:lnTo>
                  <a:lnTo>
                    <a:pt x="833671" y="161968"/>
                  </a:lnTo>
                  <a:lnTo>
                    <a:pt x="833752" y="162200"/>
                  </a:lnTo>
                  <a:lnTo>
                    <a:pt x="833845" y="162394"/>
                  </a:lnTo>
                  <a:lnTo>
                    <a:pt x="833926" y="162588"/>
                  </a:lnTo>
                  <a:lnTo>
                    <a:pt x="834008" y="162769"/>
                  </a:lnTo>
                  <a:lnTo>
                    <a:pt x="834136" y="163002"/>
                  </a:lnTo>
                  <a:lnTo>
                    <a:pt x="834217" y="163196"/>
                  </a:lnTo>
                  <a:lnTo>
                    <a:pt x="834310" y="163377"/>
                  </a:lnTo>
                  <a:lnTo>
                    <a:pt x="834391" y="163571"/>
                  </a:lnTo>
                  <a:lnTo>
                    <a:pt x="834472" y="163804"/>
                  </a:lnTo>
                  <a:lnTo>
                    <a:pt x="834600" y="163998"/>
                  </a:lnTo>
                  <a:lnTo>
                    <a:pt x="834682" y="164179"/>
                  </a:lnTo>
                  <a:lnTo>
                    <a:pt x="834763" y="164412"/>
                  </a:lnTo>
                  <a:lnTo>
                    <a:pt x="834856" y="164606"/>
                  </a:lnTo>
                  <a:lnTo>
                    <a:pt x="834937" y="164800"/>
                  </a:lnTo>
                  <a:lnTo>
                    <a:pt x="835065" y="164981"/>
                  </a:lnTo>
                  <a:lnTo>
                    <a:pt x="835146" y="165214"/>
                  </a:lnTo>
                  <a:lnTo>
                    <a:pt x="835228" y="165408"/>
                  </a:lnTo>
                  <a:lnTo>
                    <a:pt x="835309" y="165589"/>
                  </a:lnTo>
                  <a:lnTo>
                    <a:pt x="835402" y="165783"/>
                  </a:lnTo>
                  <a:lnTo>
                    <a:pt x="835530" y="166016"/>
                  </a:lnTo>
                  <a:lnTo>
                    <a:pt x="835611" y="166210"/>
                  </a:lnTo>
                  <a:lnTo>
                    <a:pt x="835692" y="166391"/>
                  </a:lnTo>
                  <a:lnTo>
                    <a:pt x="835774" y="166624"/>
                  </a:lnTo>
                  <a:lnTo>
                    <a:pt x="835866" y="166818"/>
                  </a:lnTo>
                  <a:lnTo>
                    <a:pt x="835994" y="167012"/>
                  </a:lnTo>
                  <a:lnTo>
                    <a:pt x="836076" y="167244"/>
                  </a:lnTo>
                  <a:lnTo>
                    <a:pt x="836157" y="167426"/>
                  </a:lnTo>
                  <a:lnTo>
                    <a:pt x="836238" y="167620"/>
                  </a:lnTo>
                  <a:lnTo>
                    <a:pt x="836331" y="167801"/>
                  </a:lnTo>
                  <a:lnTo>
                    <a:pt x="836447" y="168046"/>
                  </a:lnTo>
                  <a:lnTo>
                    <a:pt x="836540" y="168227"/>
                  </a:lnTo>
                  <a:lnTo>
                    <a:pt x="836622" y="168421"/>
                  </a:lnTo>
                  <a:lnTo>
                    <a:pt x="836703" y="168654"/>
                  </a:lnTo>
                  <a:lnTo>
                    <a:pt x="836784" y="168848"/>
                  </a:lnTo>
                  <a:lnTo>
                    <a:pt x="836912" y="169029"/>
                  </a:lnTo>
                  <a:lnTo>
                    <a:pt x="837005" y="169262"/>
                  </a:lnTo>
                  <a:lnTo>
                    <a:pt x="837086" y="169456"/>
                  </a:lnTo>
                  <a:lnTo>
                    <a:pt x="837168" y="169637"/>
                  </a:lnTo>
                  <a:lnTo>
                    <a:pt x="837249" y="169883"/>
                  </a:lnTo>
                  <a:lnTo>
                    <a:pt x="837377" y="170064"/>
                  </a:lnTo>
                  <a:lnTo>
                    <a:pt x="837458" y="170258"/>
                  </a:lnTo>
                  <a:lnTo>
                    <a:pt x="837551" y="170491"/>
                  </a:lnTo>
                  <a:lnTo>
                    <a:pt x="837632" y="170672"/>
                  </a:lnTo>
                  <a:lnTo>
                    <a:pt x="837714" y="170866"/>
                  </a:lnTo>
                  <a:lnTo>
                    <a:pt x="837841" y="171099"/>
                  </a:lnTo>
                  <a:lnTo>
                    <a:pt x="837923" y="171293"/>
                  </a:lnTo>
                  <a:lnTo>
                    <a:pt x="838016" y="171474"/>
                  </a:lnTo>
                  <a:lnTo>
                    <a:pt x="838097" y="171720"/>
                  </a:lnTo>
                  <a:lnTo>
                    <a:pt x="838178" y="171901"/>
                  </a:lnTo>
                  <a:lnTo>
                    <a:pt x="838306" y="172095"/>
                  </a:lnTo>
                  <a:lnTo>
                    <a:pt x="838387" y="172327"/>
                  </a:lnTo>
                  <a:lnTo>
                    <a:pt x="838469" y="172508"/>
                  </a:lnTo>
                  <a:lnTo>
                    <a:pt x="838562" y="172702"/>
                  </a:lnTo>
                  <a:lnTo>
                    <a:pt x="838643" y="172935"/>
                  </a:lnTo>
                  <a:lnTo>
                    <a:pt x="838771" y="173129"/>
                  </a:lnTo>
                  <a:lnTo>
                    <a:pt x="838852" y="173310"/>
                  </a:lnTo>
                  <a:lnTo>
                    <a:pt x="838933" y="173543"/>
                  </a:lnTo>
                  <a:lnTo>
                    <a:pt x="839015" y="173737"/>
                  </a:lnTo>
                  <a:lnTo>
                    <a:pt x="839108" y="173931"/>
                  </a:lnTo>
                  <a:lnTo>
                    <a:pt x="839235" y="174164"/>
                  </a:lnTo>
                  <a:lnTo>
                    <a:pt x="839317" y="174345"/>
                  </a:lnTo>
                  <a:lnTo>
                    <a:pt x="839398" y="174539"/>
                  </a:lnTo>
                  <a:lnTo>
                    <a:pt x="839479" y="174772"/>
                  </a:lnTo>
                  <a:lnTo>
                    <a:pt x="839572" y="174966"/>
                  </a:lnTo>
                  <a:lnTo>
                    <a:pt x="839700" y="175199"/>
                  </a:lnTo>
                  <a:lnTo>
                    <a:pt x="839781" y="175380"/>
                  </a:lnTo>
                  <a:lnTo>
                    <a:pt x="839863" y="175574"/>
                  </a:lnTo>
                  <a:lnTo>
                    <a:pt x="839944" y="175807"/>
                  </a:lnTo>
                  <a:lnTo>
                    <a:pt x="840037" y="176001"/>
                  </a:lnTo>
                  <a:lnTo>
                    <a:pt x="840153" y="176182"/>
                  </a:lnTo>
                  <a:lnTo>
                    <a:pt x="840246" y="176414"/>
                  </a:lnTo>
                  <a:lnTo>
                    <a:pt x="840327" y="176608"/>
                  </a:lnTo>
                  <a:lnTo>
                    <a:pt x="840409" y="176841"/>
                  </a:lnTo>
                  <a:lnTo>
                    <a:pt x="840490" y="177035"/>
                  </a:lnTo>
                  <a:lnTo>
                    <a:pt x="840618" y="177216"/>
                  </a:lnTo>
                  <a:lnTo>
                    <a:pt x="840711" y="177462"/>
                  </a:lnTo>
                  <a:lnTo>
                    <a:pt x="840792" y="177643"/>
                  </a:lnTo>
                  <a:lnTo>
                    <a:pt x="840873" y="177876"/>
                  </a:lnTo>
                  <a:lnTo>
                    <a:pt x="840955" y="178070"/>
                  </a:lnTo>
                  <a:lnTo>
                    <a:pt x="841082" y="178251"/>
                  </a:lnTo>
                  <a:lnTo>
                    <a:pt x="841164" y="178497"/>
                  </a:lnTo>
                  <a:lnTo>
                    <a:pt x="841257" y="178678"/>
                  </a:lnTo>
                  <a:lnTo>
                    <a:pt x="841338" y="178911"/>
                  </a:lnTo>
                  <a:lnTo>
                    <a:pt x="841419" y="179105"/>
                  </a:lnTo>
                  <a:lnTo>
                    <a:pt x="841547" y="179286"/>
                  </a:lnTo>
                  <a:lnTo>
                    <a:pt x="841628" y="179531"/>
                  </a:lnTo>
                  <a:lnTo>
                    <a:pt x="841721" y="179713"/>
                  </a:lnTo>
                  <a:lnTo>
                    <a:pt x="841803" y="179945"/>
                  </a:lnTo>
                  <a:lnTo>
                    <a:pt x="841884" y="180139"/>
                  </a:lnTo>
                  <a:lnTo>
                    <a:pt x="842012" y="180333"/>
                  </a:lnTo>
                  <a:lnTo>
                    <a:pt x="842093" y="180566"/>
                  </a:lnTo>
                  <a:lnTo>
                    <a:pt x="842174" y="180747"/>
                  </a:lnTo>
                  <a:lnTo>
                    <a:pt x="842267" y="180980"/>
                  </a:lnTo>
                  <a:lnTo>
                    <a:pt x="842349" y="181174"/>
                  </a:lnTo>
                  <a:lnTo>
                    <a:pt x="842476" y="181407"/>
                  </a:lnTo>
                  <a:lnTo>
                    <a:pt x="842558" y="181601"/>
                  </a:lnTo>
                  <a:lnTo>
                    <a:pt x="842639" y="181782"/>
                  </a:lnTo>
                  <a:lnTo>
                    <a:pt x="842720" y="182028"/>
                  </a:lnTo>
                  <a:lnTo>
                    <a:pt x="842813" y="182209"/>
                  </a:lnTo>
                  <a:lnTo>
                    <a:pt x="842941" y="182442"/>
                  </a:lnTo>
                  <a:lnTo>
                    <a:pt x="843022" y="182636"/>
                  </a:lnTo>
                  <a:lnTo>
                    <a:pt x="843104" y="182868"/>
                  </a:lnTo>
                  <a:lnTo>
                    <a:pt x="843185" y="183062"/>
                  </a:lnTo>
                  <a:lnTo>
                    <a:pt x="843278" y="183243"/>
                  </a:lnTo>
                  <a:lnTo>
                    <a:pt x="843406" y="183476"/>
                  </a:lnTo>
                  <a:lnTo>
                    <a:pt x="843487" y="183670"/>
                  </a:lnTo>
                  <a:lnTo>
                    <a:pt x="843568" y="183903"/>
                  </a:lnTo>
                  <a:lnTo>
                    <a:pt x="843650" y="184097"/>
                  </a:lnTo>
                  <a:lnTo>
                    <a:pt x="843743" y="184330"/>
                  </a:lnTo>
                  <a:lnTo>
                    <a:pt x="843859" y="184511"/>
                  </a:lnTo>
                  <a:lnTo>
                    <a:pt x="843952" y="184757"/>
                  </a:lnTo>
                  <a:lnTo>
                    <a:pt x="844033" y="184938"/>
                  </a:lnTo>
                  <a:lnTo>
                    <a:pt x="844114" y="185132"/>
                  </a:lnTo>
                  <a:lnTo>
                    <a:pt x="844196" y="185365"/>
                  </a:lnTo>
                  <a:lnTo>
                    <a:pt x="844324" y="185559"/>
                  </a:lnTo>
                  <a:lnTo>
                    <a:pt x="844416" y="185791"/>
                  </a:lnTo>
                  <a:lnTo>
                    <a:pt x="844498" y="185972"/>
                  </a:lnTo>
                  <a:lnTo>
                    <a:pt x="844579" y="186205"/>
                  </a:lnTo>
                  <a:lnTo>
                    <a:pt x="844660" y="186399"/>
                  </a:lnTo>
                  <a:lnTo>
                    <a:pt x="844788" y="186632"/>
                  </a:lnTo>
                  <a:lnTo>
                    <a:pt x="844870" y="186826"/>
                  </a:lnTo>
                  <a:lnTo>
                    <a:pt x="844962" y="187059"/>
                  </a:lnTo>
                  <a:lnTo>
                    <a:pt x="845044" y="187253"/>
                  </a:lnTo>
                  <a:lnTo>
                    <a:pt x="845125" y="187486"/>
                  </a:lnTo>
                  <a:lnTo>
                    <a:pt x="845253" y="187667"/>
                  </a:lnTo>
                  <a:lnTo>
                    <a:pt x="845334" y="187900"/>
                  </a:lnTo>
                  <a:lnTo>
                    <a:pt x="845427" y="188094"/>
                  </a:lnTo>
                  <a:lnTo>
                    <a:pt x="845508" y="188288"/>
                  </a:lnTo>
                  <a:lnTo>
                    <a:pt x="845590" y="188520"/>
                  </a:lnTo>
                  <a:lnTo>
                    <a:pt x="845718" y="188701"/>
                  </a:lnTo>
                  <a:lnTo>
                    <a:pt x="845799" y="188947"/>
                  </a:lnTo>
                  <a:lnTo>
                    <a:pt x="845880" y="189128"/>
                  </a:lnTo>
                  <a:lnTo>
                    <a:pt x="845973" y="189361"/>
                  </a:lnTo>
                  <a:lnTo>
                    <a:pt x="846054" y="189555"/>
                  </a:lnTo>
                  <a:lnTo>
                    <a:pt x="846182" y="189788"/>
                  </a:lnTo>
                  <a:lnTo>
                    <a:pt x="846264" y="189982"/>
                  </a:lnTo>
                  <a:lnTo>
                    <a:pt x="846345" y="190215"/>
                  </a:lnTo>
                  <a:lnTo>
                    <a:pt x="846426" y="190396"/>
                  </a:lnTo>
                  <a:lnTo>
                    <a:pt x="846519" y="190641"/>
                  </a:lnTo>
                  <a:lnTo>
                    <a:pt x="846647" y="190823"/>
                  </a:lnTo>
                  <a:lnTo>
                    <a:pt x="846728" y="191055"/>
                  </a:lnTo>
                  <a:lnTo>
                    <a:pt x="846810" y="191249"/>
                  </a:lnTo>
                  <a:lnTo>
                    <a:pt x="846891" y="191482"/>
                  </a:lnTo>
                  <a:lnTo>
                    <a:pt x="846984" y="191676"/>
                  </a:lnTo>
                  <a:lnTo>
                    <a:pt x="847100" y="191909"/>
                  </a:lnTo>
                  <a:lnTo>
                    <a:pt x="847193" y="192090"/>
                  </a:lnTo>
                  <a:lnTo>
                    <a:pt x="847274" y="192336"/>
                  </a:lnTo>
                  <a:lnTo>
                    <a:pt x="847356" y="192517"/>
                  </a:lnTo>
                  <a:lnTo>
                    <a:pt x="847448" y="192750"/>
                  </a:lnTo>
                  <a:lnTo>
                    <a:pt x="847565" y="192995"/>
                  </a:lnTo>
                  <a:lnTo>
                    <a:pt x="847658" y="193176"/>
                  </a:lnTo>
                  <a:lnTo>
                    <a:pt x="847739" y="193409"/>
                  </a:lnTo>
                  <a:lnTo>
                    <a:pt x="847820" y="193603"/>
                  </a:lnTo>
                  <a:lnTo>
                    <a:pt x="847902" y="193836"/>
                  </a:lnTo>
                  <a:lnTo>
                    <a:pt x="848029" y="194030"/>
                  </a:lnTo>
                </a:path>
                <a:path w="926465" h="787400">
                  <a:moveTo>
                    <a:pt x="848029" y="194030"/>
                  </a:moveTo>
                  <a:lnTo>
                    <a:pt x="848122" y="194263"/>
                  </a:lnTo>
                  <a:lnTo>
                    <a:pt x="848204" y="194444"/>
                  </a:lnTo>
                  <a:lnTo>
                    <a:pt x="848285" y="194690"/>
                  </a:lnTo>
                  <a:lnTo>
                    <a:pt x="848366" y="194871"/>
                  </a:lnTo>
                  <a:lnTo>
                    <a:pt x="848494" y="195104"/>
                  </a:lnTo>
                  <a:lnTo>
                    <a:pt x="848575" y="195298"/>
                  </a:lnTo>
                  <a:lnTo>
                    <a:pt x="848668" y="195530"/>
                  </a:lnTo>
                  <a:lnTo>
                    <a:pt x="848750" y="195724"/>
                  </a:lnTo>
                  <a:lnTo>
                    <a:pt x="848831" y="195957"/>
                  </a:lnTo>
                  <a:lnTo>
                    <a:pt x="848959" y="196138"/>
                  </a:lnTo>
                  <a:lnTo>
                    <a:pt x="849040" y="196384"/>
                  </a:lnTo>
                  <a:lnTo>
                    <a:pt x="849133" y="196617"/>
                  </a:lnTo>
                  <a:lnTo>
                    <a:pt x="849214" y="196798"/>
                  </a:lnTo>
                  <a:lnTo>
                    <a:pt x="849296" y="197044"/>
                  </a:lnTo>
                  <a:lnTo>
                    <a:pt x="849423" y="197225"/>
                  </a:lnTo>
                  <a:lnTo>
                    <a:pt x="849505" y="197457"/>
                  </a:lnTo>
                  <a:lnTo>
                    <a:pt x="849586" y="197652"/>
                  </a:lnTo>
                  <a:lnTo>
                    <a:pt x="849679" y="197884"/>
                  </a:lnTo>
                  <a:lnTo>
                    <a:pt x="849760" y="198078"/>
                  </a:lnTo>
                  <a:lnTo>
                    <a:pt x="849888" y="198311"/>
                  </a:lnTo>
                  <a:lnTo>
                    <a:pt x="849969" y="198544"/>
                  </a:lnTo>
                  <a:lnTo>
                    <a:pt x="850051" y="198738"/>
                  </a:lnTo>
                  <a:lnTo>
                    <a:pt x="850132" y="198971"/>
                  </a:lnTo>
                  <a:lnTo>
                    <a:pt x="850225" y="199152"/>
                  </a:lnTo>
                  <a:lnTo>
                    <a:pt x="850353" y="199385"/>
                  </a:lnTo>
                  <a:lnTo>
                    <a:pt x="850434" y="199579"/>
                  </a:lnTo>
                  <a:lnTo>
                    <a:pt x="850515" y="199811"/>
                  </a:lnTo>
                  <a:lnTo>
                    <a:pt x="850597" y="200044"/>
                  </a:lnTo>
                  <a:lnTo>
                    <a:pt x="850690" y="200238"/>
                  </a:lnTo>
                  <a:lnTo>
                    <a:pt x="850806" y="200471"/>
                  </a:lnTo>
                  <a:lnTo>
                    <a:pt x="850899" y="200665"/>
                  </a:lnTo>
                  <a:lnTo>
                    <a:pt x="850980" y="200898"/>
                  </a:lnTo>
                  <a:lnTo>
                    <a:pt x="851061" y="201079"/>
                  </a:lnTo>
                  <a:lnTo>
                    <a:pt x="851154" y="201325"/>
                  </a:lnTo>
                  <a:lnTo>
                    <a:pt x="851270" y="201557"/>
                  </a:lnTo>
                  <a:lnTo>
                    <a:pt x="851363" y="201739"/>
                  </a:lnTo>
                  <a:lnTo>
                    <a:pt x="851445" y="201984"/>
                  </a:lnTo>
                  <a:lnTo>
                    <a:pt x="851526" y="202165"/>
                  </a:lnTo>
                  <a:lnTo>
                    <a:pt x="851607" y="202398"/>
                  </a:lnTo>
                  <a:lnTo>
                    <a:pt x="851735" y="202644"/>
                  </a:lnTo>
                  <a:lnTo>
                    <a:pt x="851828" y="202825"/>
                  </a:lnTo>
                  <a:lnTo>
                    <a:pt x="851909" y="203058"/>
                  </a:lnTo>
                  <a:lnTo>
                    <a:pt x="851991" y="203252"/>
                  </a:lnTo>
                  <a:lnTo>
                    <a:pt x="852072" y="203485"/>
                  </a:lnTo>
                  <a:lnTo>
                    <a:pt x="852200" y="203717"/>
                  </a:lnTo>
                  <a:lnTo>
                    <a:pt x="852281" y="203911"/>
                  </a:lnTo>
                  <a:lnTo>
                    <a:pt x="852374" y="204144"/>
                  </a:lnTo>
                  <a:lnTo>
                    <a:pt x="852455" y="204338"/>
                  </a:lnTo>
                  <a:lnTo>
                    <a:pt x="852537" y="204571"/>
                  </a:lnTo>
                  <a:lnTo>
                    <a:pt x="852664" y="204804"/>
                  </a:lnTo>
                  <a:lnTo>
                    <a:pt x="852746" y="204998"/>
                  </a:lnTo>
                  <a:lnTo>
                    <a:pt x="852839" y="205231"/>
                  </a:lnTo>
                  <a:lnTo>
                    <a:pt x="852920" y="205412"/>
                  </a:lnTo>
                  <a:lnTo>
                    <a:pt x="853001" y="205657"/>
                  </a:lnTo>
                  <a:lnTo>
                    <a:pt x="853129" y="205890"/>
                  </a:lnTo>
                  <a:lnTo>
                    <a:pt x="853210" y="206071"/>
                  </a:lnTo>
                  <a:lnTo>
                    <a:pt x="853292" y="206304"/>
                  </a:lnTo>
                  <a:lnTo>
                    <a:pt x="853385" y="206550"/>
                  </a:lnTo>
                  <a:lnTo>
                    <a:pt x="853466" y="206731"/>
                  </a:lnTo>
                  <a:lnTo>
                    <a:pt x="853594" y="206964"/>
                  </a:lnTo>
                  <a:lnTo>
                    <a:pt x="853675" y="207158"/>
                  </a:lnTo>
                  <a:lnTo>
                    <a:pt x="853756" y="207391"/>
                  </a:lnTo>
                  <a:lnTo>
                    <a:pt x="853838" y="207623"/>
                  </a:lnTo>
                  <a:lnTo>
                    <a:pt x="853931" y="207817"/>
                  </a:lnTo>
                  <a:lnTo>
                    <a:pt x="854058" y="208050"/>
                  </a:lnTo>
                  <a:lnTo>
                    <a:pt x="854140" y="208283"/>
                  </a:lnTo>
                  <a:lnTo>
                    <a:pt x="854221" y="208477"/>
                  </a:lnTo>
                  <a:lnTo>
                    <a:pt x="854302" y="208710"/>
                  </a:lnTo>
                  <a:lnTo>
                    <a:pt x="854395" y="208904"/>
                  </a:lnTo>
                  <a:lnTo>
                    <a:pt x="854512" y="209137"/>
                  </a:lnTo>
                  <a:lnTo>
                    <a:pt x="854604" y="209369"/>
                  </a:lnTo>
                  <a:lnTo>
                    <a:pt x="854686" y="209563"/>
                  </a:lnTo>
                  <a:lnTo>
                    <a:pt x="854767" y="209796"/>
                  </a:lnTo>
                  <a:lnTo>
                    <a:pt x="854860" y="210029"/>
                  </a:lnTo>
                  <a:lnTo>
                    <a:pt x="854976" y="210223"/>
                  </a:lnTo>
                  <a:lnTo>
                    <a:pt x="855069" y="210456"/>
                  </a:lnTo>
                  <a:lnTo>
                    <a:pt x="855150" y="210689"/>
                  </a:lnTo>
                  <a:lnTo>
                    <a:pt x="855232" y="210870"/>
                  </a:lnTo>
                  <a:lnTo>
                    <a:pt x="855313" y="211115"/>
                  </a:lnTo>
                  <a:lnTo>
                    <a:pt x="855441" y="211348"/>
                  </a:lnTo>
                  <a:lnTo>
                    <a:pt x="855534" y="211529"/>
                  </a:lnTo>
                  <a:lnTo>
                    <a:pt x="855615" y="211775"/>
                  </a:lnTo>
                  <a:lnTo>
                    <a:pt x="855696" y="212008"/>
                  </a:lnTo>
                  <a:lnTo>
                    <a:pt x="855778" y="212189"/>
                  </a:lnTo>
                  <a:lnTo>
                    <a:pt x="855906" y="212435"/>
                  </a:lnTo>
                  <a:lnTo>
                    <a:pt x="855987" y="212667"/>
                  </a:lnTo>
                  <a:lnTo>
                    <a:pt x="856080" y="212849"/>
                  </a:lnTo>
                  <a:lnTo>
                    <a:pt x="856161" y="213094"/>
                  </a:lnTo>
                  <a:lnTo>
                    <a:pt x="856242" y="213327"/>
                  </a:lnTo>
                  <a:lnTo>
                    <a:pt x="856370" y="213508"/>
                  </a:lnTo>
                  <a:lnTo>
                    <a:pt x="856452" y="213741"/>
                  </a:lnTo>
                  <a:lnTo>
                    <a:pt x="856544" y="213987"/>
                  </a:lnTo>
                  <a:lnTo>
                    <a:pt x="856626" y="214168"/>
                  </a:lnTo>
                  <a:lnTo>
                    <a:pt x="856707" y="214401"/>
                  </a:lnTo>
                  <a:lnTo>
                    <a:pt x="856835" y="214646"/>
                  </a:lnTo>
                  <a:lnTo>
                    <a:pt x="856916" y="214827"/>
                  </a:lnTo>
                  <a:lnTo>
                    <a:pt x="856998" y="215060"/>
                  </a:lnTo>
                  <a:lnTo>
                    <a:pt x="857090" y="215306"/>
                  </a:lnTo>
                  <a:lnTo>
                    <a:pt x="857172" y="215487"/>
                  </a:lnTo>
                  <a:lnTo>
                    <a:pt x="857300" y="215720"/>
                  </a:lnTo>
                  <a:lnTo>
                    <a:pt x="857381" y="215966"/>
                  </a:lnTo>
                  <a:lnTo>
                    <a:pt x="857462" y="216147"/>
                  </a:lnTo>
                  <a:lnTo>
                    <a:pt x="857544" y="216379"/>
                  </a:lnTo>
                  <a:lnTo>
                    <a:pt x="857636" y="216612"/>
                  </a:lnTo>
                  <a:lnTo>
                    <a:pt x="857764" y="216806"/>
                  </a:lnTo>
                  <a:lnTo>
                    <a:pt x="857846" y="217039"/>
                  </a:lnTo>
                  <a:lnTo>
                    <a:pt x="857927" y="217272"/>
                  </a:lnTo>
                  <a:lnTo>
                    <a:pt x="858008" y="217518"/>
                  </a:lnTo>
                  <a:lnTo>
                    <a:pt x="858101" y="217699"/>
                  </a:lnTo>
                  <a:lnTo>
                    <a:pt x="858217" y="217931"/>
                  </a:lnTo>
                  <a:lnTo>
                    <a:pt x="858310" y="218177"/>
                  </a:lnTo>
                  <a:lnTo>
                    <a:pt x="858392" y="218358"/>
                  </a:lnTo>
                  <a:lnTo>
                    <a:pt x="858473" y="218591"/>
                  </a:lnTo>
                  <a:lnTo>
                    <a:pt x="858554" y="218837"/>
                  </a:lnTo>
                  <a:lnTo>
                    <a:pt x="858682" y="219018"/>
                  </a:lnTo>
                  <a:lnTo>
                    <a:pt x="858775" y="219251"/>
                  </a:lnTo>
                  <a:lnTo>
                    <a:pt x="858856" y="219484"/>
                  </a:lnTo>
                  <a:lnTo>
                    <a:pt x="858938" y="219729"/>
                  </a:lnTo>
                  <a:lnTo>
                    <a:pt x="859019" y="219910"/>
                  </a:lnTo>
                  <a:lnTo>
                    <a:pt x="859147" y="220143"/>
                  </a:lnTo>
                  <a:lnTo>
                    <a:pt x="859240" y="220389"/>
                  </a:lnTo>
                  <a:lnTo>
                    <a:pt x="859321" y="220570"/>
                  </a:lnTo>
                  <a:lnTo>
                    <a:pt x="859402" y="220803"/>
                  </a:lnTo>
                  <a:lnTo>
                    <a:pt x="859484" y="221048"/>
                  </a:lnTo>
                  <a:lnTo>
                    <a:pt x="859611" y="221281"/>
                  </a:lnTo>
                  <a:lnTo>
                    <a:pt x="859693" y="221462"/>
                  </a:lnTo>
                  <a:lnTo>
                    <a:pt x="859786" y="221708"/>
                  </a:lnTo>
                  <a:lnTo>
                    <a:pt x="859867" y="221941"/>
                  </a:lnTo>
                  <a:lnTo>
                    <a:pt x="859948" y="222174"/>
                  </a:lnTo>
                  <a:lnTo>
                    <a:pt x="860076" y="222355"/>
                  </a:lnTo>
                  <a:lnTo>
                    <a:pt x="860157" y="222601"/>
                  </a:lnTo>
                  <a:lnTo>
                    <a:pt x="860250" y="222833"/>
                  </a:lnTo>
                  <a:lnTo>
                    <a:pt x="860332" y="223014"/>
                  </a:lnTo>
                  <a:lnTo>
                    <a:pt x="860413" y="223260"/>
                  </a:lnTo>
                  <a:lnTo>
                    <a:pt x="860541" y="223493"/>
                  </a:lnTo>
                  <a:lnTo>
                    <a:pt x="860622" y="223726"/>
                  </a:lnTo>
                  <a:lnTo>
                    <a:pt x="860703" y="223920"/>
                  </a:lnTo>
                  <a:lnTo>
                    <a:pt x="860796" y="224153"/>
                  </a:lnTo>
                  <a:lnTo>
                    <a:pt x="860878" y="224385"/>
                  </a:lnTo>
                  <a:lnTo>
                    <a:pt x="861005" y="224618"/>
                  </a:lnTo>
                  <a:lnTo>
                    <a:pt x="861087" y="224812"/>
                  </a:lnTo>
                  <a:lnTo>
                    <a:pt x="861168" y="225045"/>
                  </a:lnTo>
                  <a:lnTo>
                    <a:pt x="861249" y="225278"/>
                  </a:lnTo>
                  <a:lnTo>
                    <a:pt x="861342" y="225511"/>
                  </a:lnTo>
                  <a:lnTo>
                    <a:pt x="861470" y="225705"/>
                  </a:lnTo>
                  <a:lnTo>
                    <a:pt x="861551" y="225937"/>
                  </a:lnTo>
                  <a:lnTo>
                    <a:pt x="861633" y="226170"/>
                  </a:lnTo>
                  <a:lnTo>
                    <a:pt x="861714" y="226403"/>
                  </a:lnTo>
                  <a:lnTo>
                    <a:pt x="861807" y="226597"/>
                  </a:lnTo>
                  <a:lnTo>
                    <a:pt x="861923" y="226830"/>
                  </a:lnTo>
                  <a:lnTo>
                    <a:pt x="862016" y="227063"/>
                  </a:lnTo>
                  <a:lnTo>
                    <a:pt x="862097" y="227308"/>
                  </a:lnTo>
                  <a:lnTo>
                    <a:pt x="862179" y="227489"/>
                  </a:lnTo>
                  <a:lnTo>
                    <a:pt x="862260" y="227722"/>
                  </a:lnTo>
                  <a:lnTo>
                    <a:pt x="862388" y="227968"/>
                  </a:lnTo>
                  <a:lnTo>
                    <a:pt x="862481" y="228201"/>
                  </a:lnTo>
                  <a:lnTo>
                    <a:pt x="862562" y="228434"/>
                  </a:lnTo>
                  <a:lnTo>
                    <a:pt x="862643" y="228628"/>
                  </a:lnTo>
                  <a:lnTo>
                    <a:pt x="862725" y="228860"/>
                  </a:lnTo>
                  <a:lnTo>
                    <a:pt x="862852" y="229093"/>
                  </a:lnTo>
                  <a:lnTo>
                    <a:pt x="862945" y="229326"/>
                  </a:lnTo>
                  <a:lnTo>
                    <a:pt x="863027" y="229520"/>
                  </a:lnTo>
                  <a:lnTo>
                    <a:pt x="863108" y="229753"/>
                  </a:lnTo>
                  <a:lnTo>
                    <a:pt x="863189" y="229986"/>
                  </a:lnTo>
                  <a:lnTo>
                    <a:pt x="863317" y="230218"/>
                  </a:lnTo>
                  <a:lnTo>
                    <a:pt x="863398" y="230412"/>
                  </a:lnTo>
                  <a:lnTo>
                    <a:pt x="863491" y="230645"/>
                  </a:lnTo>
                  <a:lnTo>
                    <a:pt x="863573" y="230878"/>
                  </a:lnTo>
                  <a:lnTo>
                    <a:pt x="863654" y="231111"/>
                  </a:lnTo>
                  <a:lnTo>
                    <a:pt x="863782" y="231357"/>
                  </a:lnTo>
                  <a:lnTo>
                    <a:pt x="863863" y="231538"/>
                  </a:lnTo>
                  <a:lnTo>
                    <a:pt x="863956" y="231770"/>
                  </a:lnTo>
                  <a:lnTo>
                    <a:pt x="864037" y="232016"/>
                  </a:lnTo>
                  <a:lnTo>
                    <a:pt x="864119" y="232249"/>
                  </a:lnTo>
                  <a:lnTo>
                    <a:pt x="864246" y="232482"/>
                  </a:lnTo>
                  <a:lnTo>
                    <a:pt x="864328" y="232663"/>
                  </a:lnTo>
                  <a:lnTo>
                    <a:pt x="864409" y="232909"/>
                  </a:lnTo>
                  <a:lnTo>
                    <a:pt x="864502" y="233141"/>
                  </a:lnTo>
                  <a:lnTo>
                    <a:pt x="864583" y="233374"/>
                  </a:lnTo>
                  <a:lnTo>
                    <a:pt x="864711" y="233607"/>
                  </a:lnTo>
                  <a:lnTo>
                    <a:pt x="864792" y="233801"/>
                  </a:lnTo>
                  <a:lnTo>
                    <a:pt x="864874" y="234034"/>
                  </a:lnTo>
                  <a:lnTo>
                    <a:pt x="864967" y="234267"/>
                  </a:lnTo>
                  <a:lnTo>
                    <a:pt x="865048" y="234499"/>
                  </a:lnTo>
                  <a:lnTo>
                    <a:pt x="865176" y="234745"/>
                  </a:lnTo>
                  <a:lnTo>
                    <a:pt x="865257" y="234926"/>
                  </a:lnTo>
                  <a:lnTo>
                    <a:pt x="865338" y="235159"/>
                  </a:lnTo>
                  <a:lnTo>
                    <a:pt x="865420" y="235405"/>
                  </a:lnTo>
                  <a:lnTo>
                    <a:pt x="865513" y="235638"/>
                  </a:lnTo>
                  <a:lnTo>
                    <a:pt x="865629" y="235870"/>
                  </a:lnTo>
                  <a:lnTo>
                    <a:pt x="865722" y="236064"/>
                  </a:lnTo>
                  <a:lnTo>
                    <a:pt x="865803" y="236297"/>
                  </a:lnTo>
                  <a:lnTo>
                    <a:pt x="865884" y="236530"/>
                  </a:lnTo>
                  <a:lnTo>
                    <a:pt x="865966" y="236763"/>
                  </a:lnTo>
                  <a:lnTo>
                    <a:pt x="866094" y="236996"/>
                  </a:lnTo>
                  <a:lnTo>
                    <a:pt x="866186" y="237241"/>
                  </a:lnTo>
                  <a:lnTo>
                    <a:pt x="866268" y="237422"/>
                  </a:lnTo>
                  <a:lnTo>
                    <a:pt x="866349" y="237655"/>
                  </a:lnTo>
                  <a:lnTo>
                    <a:pt x="866430" y="237888"/>
                  </a:lnTo>
                </a:path>
                <a:path w="926465" h="787400">
                  <a:moveTo>
                    <a:pt x="866430" y="237888"/>
                  </a:moveTo>
                  <a:lnTo>
                    <a:pt x="866558" y="238134"/>
                  </a:lnTo>
                  <a:lnTo>
                    <a:pt x="866651" y="238367"/>
                  </a:lnTo>
                  <a:lnTo>
                    <a:pt x="866732" y="238548"/>
                  </a:lnTo>
                  <a:lnTo>
                    <a:pt x="866814" y="238793"/>
                  </a:lnTo>
                  <a:lnTo>
                    <a:pt x="866895" y="239026"/>
                  </a:lnTo>
                  <a:lnTo>
                    <a:pt x="867023" y="239259"/>
                  </a:lnTo>
                  <a:lnTo>
                    <a:pt x="867104" y="239492"/>
                  </a:lnTo>
                  <a:lnTo>
                    <a:pt x="867197" y="239725"/>
                  </a:lnTo>
                  <a:lnTo>
                    <a:pt x="867278" y="239919"/>
                  </a:lnTo>
                  <a:lnTo>
                    <a:pt x="867360" y="240151"/>
                  </a:lnTo>
                  <a:lnTo>
                    <a:pt x="867488" y="240384"/>
                  </a:lnTo>
                  <a:lnTo>
                    <a:pt x="867569" y="240630"/>
                  </a:lnTo>
                  <a:lnTo>
                    <a:pt x="867662" y="240863"/>
                  </a:lnTo>
                  <a:lnTo>
                    <a:pt x="867743" y="241096"/>
                  </a:lnTo>
                  <a:lnTo>
                    <a:pt x="867824" y="241328"/>
                  </a:lnTo>
                  <a:lnTo>
                    <a:pt x="867952" y="241522"/>
                  </a:lnTo>
                  <a:lnTo>
                    <a:pt x="868034" y="241755"/>
                  </a:lnTo>
                  <a:lnTo>
                    <a:pt x="868115" y="241988"/>
                  </a:lnTo>
                  <a:lnTo>
                    <a:pt x="868208" y="242221"/>
                  </a:lnTo>
                  <a:lnTo>
                    <a:pt x="868289" y="242454"/>
                  </a:lnTo>
                  <a:lnTo>
                    <a:pt x="868417" y="242699"/>
                  </a:lnTo>
                  <a:lnTo>
                    <a:pt x="868498" y="242880"/>
                  </a:lnTo>
                  <a:lnTo>
                    <a:pt x="868580" y="243113"/>
                  </a:lnTo>
                  <a:lnTo>
                    <a:pt x="868672" y="243359"/>
                  </a:lnTo>
                  <a:lnTo>
                    <a:pt x="868754" y="243592"/>
                  </a:lnTo>
                  <a:lnTo>
                    <a:pt x="868882" y="243825"/>
                  </a:lnTo>
                  <a:lnTo>
                    <a:pt x="868963" y="244057"/>
                  </a:lnTo>
                  <a:lnTo>
                    <a:pt x="869044" y="244290"/>
                  </a:lnTo>
                  <a:lnTo>
                    <a:pt x="869126" y="244484"/>
                  </a:lnTo>
                  <a:lnTo>
                    <a:pt x="869218" y="244717"/>
                  </a:lnTo>
                  <a:lnTo>
                    <a:pt x="869335" y="244950"/>
                  </a:lnTo>
                  <a:lnTo>
                    <a:pt x="869428" y="245196"/>
                  </a:lnTo>
                  <a:lnTo>
                    <a:pt x="869509" y="245428"/>
                  </a:lnTo>
                  <a:lnTo>
                    <a:pt x="869590" y="245661"/>
                  </a:lnTo>
                  <a:lnTo>
                    <a:pt x="869672" y="245894"/>
                  </a:lnTo>
                  <a:lnTo>
                    <a:pt x="869799" y="246127"/>
                  </a:lnTo>
                  <a:lnTo>
                    <a:pt x="869892" y="246321"/>
                  </a:lnTo>
                  <a:lnTo>
                    <a:pt x="869974" y="246554"/>
                  </a:lnTo>
                  <a:lnTo>
                    <a:pt x="870055" y="246786"/>
                  </a:lnTo>
                  <a:lnTo>
                    <a:pt x="870136" y="247019"/>
                  </a:lnTo>
                  <a:lnTo>
                    <a:pt x="870264" y="247265"/>
                  </a:lnTo>
                  <a:lnTo>
                    <a:pt x="870357" y="247498"/>
                  </a:lnTo>
                  <a:lnTo>
                    <a:pt x="870438" y="247731"/>
                  </a:lnTo>
                  <a:lnTo>
                    <a:pt x="870520" y="247963"/>
                  </a:lnTo>
                  <a:lnTo>
                    <a:pt x="870601" y="248157"/>
                  </a:lnTo>
                  <a:lnTo>
                    <a:pt x="870729" y="248390"/>
                  </a:lnTo>
                  <a:lnTo>
                    <a:pt x="870810" y="248623"/>
                  </a:lnTo>
                  <a:lnTo>
                    <a:pt x="870903" y="248856"/>
                  </a:lnTo>
                  <a:lnTo>
                    <a:pt x="870984" y="249102"/>
                  </a:lnTo>
                  <a:lnTo>
                    <a:pt x="871066" y="249334"/>
                  </a:lnTo>
                  <a:lnTo>
                    <a:pt x="871193" y="249567"/>
                  </a:lnTo>
                  <a:lnTo>
                    <a:pt x="871275" y="249800"/>
                  </a:lnTo>
                  <a:lnTo>
                    <a:pt x="871368" y="250033"/>
                  </a:lnTo>
                  <a:lnTo>
                    <a:pt x="871449" y="250227"/>
                  </a:lnTo>
                  <a:lnTo>
                    <a:pt x="871530" y="250460"/>
                  </a:lnTo>
                  <a:lnTo>
                    <a:pt x="871658" y="250692"/>
                  </a:lnTo>
                  <a:lnTo>
                    <a:pt x="871739" y="250938"/>
                  </a:lnTo>
                  <a:lnTo>
                    <a:pt x="871821" y="251171"/>
                  </a:lnTo>
                  <a:lnTo>
                    <a:pt x="871914" y="251404"/>
                  </a:lnTo>
                  <a:lnTo>
                    <a:pt x="871995" y="251637"/>
                  </a:lnTo>
                  <a:lnTo>
                    <a:pt x="872123" y="251869"/>
                  </a:lnTo>
                  <a:lnTo>
                    <a:pt x="872204" y="252115"/>
                  </a:lnTo>
                  <a:lnTo>
                    <a:pt x="872285" y="252296"/>
                  </a:lnTo>
                  <a:lnTo>
                    <a:pt x="872378" y="252529"/>
                  </a:lnTo>
                  <a:lnTo>
                    <a:pt x="872460" y="252775"/>
                  </a:lnTo>
                  <a:lnTo>
                    <a:pt x="872587" y="253008"/>
                  </a:lnTo>
                  <a:lnTo>
                    <a:pt x="872669" y="253240"/>
                  </a:lnTo>
                  <a:lnTo>
                    <a:pt x="872750" y="253473"/>
                  </a:lnTo>
                  <a:lnTo>
                    <a:pt x="872831" y="253706"/>
                  </a:lnTo>
                  <a:lnTo>
                    <a:pt x="872924" y="253939"/>
                  </a:lnTo>
                  <a:lnTo>
                    <a:pt x="873040" y="254184"/>
                  </a:lnTo>
                  <a:lnTo>
                    <a:pt x="873133" y="254417"/>
                  </a:lnTo>
                  <a:lnTo>
                    <a:pt x="873215" y="254650"/>
                  </a:lnTo>
                  <a:lnTo>
                    <a:pt x="873296" y="254844"/>
                  </a:lnTo>
                  <a:lnTo>
                    <a:pt x="873377" y="255077"/>
                  </a:lnTo>
                  <a:lnTo>
                    <a:pt x="873505" y="255310"/>
                  </a:lnTo>
                  <a:lnTo>
                    <a:pt x="873598" y="255543"/>
                  </a:lnTo>
                  <a:lnTo>
                    <a:pt x="873679" y="255775"/>
                  </a:lnTo>
                  <a:lnTo>
                    <a:pt x="873761" y="256021"/>
                  </a:lnTo>
                  <a:lnTo>
                    <a:pt x="873842" y="256254"/>
                  </a:lnTo>
                  <a:lnTo>
                    <a:pt x="873970" y="256487"/>
                  </a:lnTo>
                  <a:lnTo>
                    <a:pt x="874063" y="256719"/>
                  </a:lnTo>
                  <a:lnTo>
                    <a:pt x="874144" y="256952"/>
                  </a:lnTo>
                  <a:lnTo>
                    <a:pt x="874225" y="257198"/>
                  </a:lnTo>
                  <a:lnTo>
                    <a:pt x="874307" y="257431"/>
                  </a:lnTo>
                  <a:lnTo>
                    <a:pt x="874434" y="257664"/>
                  </a:lnTo>
                  <a:lnTo>
                    <a:pt x="874516" y="257896"/>
                  </a:lnTo>
                  <a:lnTo>
                    <a:pt x="874609" y="258090"/>
                  </a:lnTo>
                  <a:lnTo>
                    <a:pt x="874690" y="258323"/>
                  </a:lnTo>
                  <a:lnTo>
                    <a:pt x="874771" y="258556"/>
                  </a:lnTo>
                  <a:lnTo>
                    <a:pt x="874899" y="258789"/>
                  </a:lnTo>
                  <a:lnTo>
                    <a:pt x="874980" y="259035"/>
                  </a:lnTo>
                  <a:lnTo>
                    <a:pt x="875073" y="259267"/>
                  </a:lnTo>
                  <a:lnTo>
                    <a:pt x="875155" y="259500"/>
                  </a:lnTo>
                  <a:lnTo>
                    <a:pt x="875236" y="259733"/>
                  </a:lnTo>
                  <a:lnTo>
                    <a:pt x="875364" y="259966"/>
                  </a:lnTo>
                  <a:lnTo>
                    <a:pt x="875445" y="260212"/>
                  </a:lnTo>
                  <a:lnTo>
                    <a:pt x="875526" y="260444"/>
                  </a:lnTo>
                  <a:lnTo>
                    <a:pt x="875619" y="260677"/>
                  </a:lnTo>
                  <a:lnTo>
                    <a:pt x="875701" y="260910"/>
                  </a:lnTo>
                  <a:lnTo>
                    <a:pt x="875828" y="261143"/>
                  </a:lnTo>
                  <a:lnTo>
                    <a:pt x="875910" y="261376"/>
                  </a:lnTo>
                  <a:lnTo>
                    <a:pt x="875991" y="261621"/>
                  </a:lnTo>
                  <a:lnTo>
                    <a:pt x="876084" y="261854"/>
                  </a:lnTo>
                  <a:lnTo>
                    <a:pt x="876165" y="262035"/>
                  </a:lnTo>
                  <a:lnTo>
                    <a:pt x="876293" y="262281"/>
                  </a:lnTo>
                  <a:lnTo>
                    <a:pt x="876374" y="262514"/>
                  </a:lnTo>
                  <a:lnTo>
                    <a:pt x="876456" y="262747"/>
                  </a:lnTo>
                  <a:lnTo>
                    <a:pt x="876537" y="262979"/>
                  </a:lnTo>
                  <a:lnTo>
                    <a:pt x="876630" y="263212"/>
                  </a:lnTo>
                  <a:lnTo>
                    <a:pt x="876746" y="263458"/>
                  </a:lnTo>
                  <a:lnTo>
                    <a:pt x="876839" y="263691"/>
                  </a:lnTo>
                  <a:lnTo>
                    <a:pt x="876920" y="263924"/>
                  </a:lnTo>
                  <a:lnTo>
                    <a:pt x="877002" y="264156"/>
                  </a:lnTo>
                  <a:lnTo>
                    <a:pt x="877083" y="264389"/>
                  </a:lnTo>
                  <a:lnTo>
                    <a:pt x="877211" y="264635"/>
                  </a:lnTo>
                  <a:lnTo>
                    <a:pt x="877304" y="264868"/>
                  </a:lnTo>
                  <a:lnTo>
                    <a:pt x="877385" y="265100"/>
                  </a:lnTo>
                  <a:lnTo>
                    <a:pt x="877466" y="265333"/>
                  </a:lnTo>
                  <a:lnTo>
                    <a:pt x="877548" y="265566"/>
                  </a:lnTo>
                  <a:lnTo>
                    <a:pt x="877676" y="265812"/>
                  </a:lnTo>
                  <a:lnTo>
                    <a:pt x="877757" y="266045"/>
                  </a:lnTo>
                  <a:lnTo>
                    <a:pt x="877850" y="266277"/>
                  </a:lnTo>
                  <a:lnTo>
                    <a:pt x="877931" y="266510"/>
                  </a:lnTo>
                  <a:lnTo>
                    <a:pt x="878012" y="266743"/>
                  </a:lnTo>
                  <a:lnTo>
                    <a:pt x="878140" y="266989"/>
                  </a:lnTo>
                  <a:lnTo>
                    <a:pt x="878222" y="267222"/>
                  </a:lnTo>
                  <a:lnTo>
                    <a:pt x="878314" y="267454"/>
                  </a:lnTo>
                  <a:lnTo>
                    <a:pt x="878396" y="267687"/>
                  </a:lnTo>
                  <a:lnTo>
                    <a:pt x="878477" y="267920"/>
                  </a:lnTo>
                  <a:lnTo>
                    <a:pt x="878605" y="268166"/>
                  </a:lnTo>
                  <a:lnTo>
                    <a:pt x="878686" y="268399"/>
                  </a:lnTo>
                  <a:lnTo>
                    <a:pt x="878779" y="268631"/>
                  </a:lnTo>
                  <a:lnTo>
                    <a:pt x="878860" y="268864"/>
                  </a:lnTo>
                  <a:lnTo>
                    <a:pt x="878942" y="269058"/>
                  </a:lnTo>
                  <a:lnTo>
                    <a:pt x="879070" y="269291"/>
                  </a:lnTo>
                  <a:lnTo>
                    <a:pt x="879151" y="269524"/>
                  </a:lnTo>
                  <a:lnTo>
                    <a:pt x="879232" y="269757"/>
                  </a:lnTo>
                  <a:lnTo>
                    <a:pt x="879325" y="269989"/>
                  </a:lnTo>
                  <a:lnTo>
                    <a:pt x="879406" y="270235"/>
                  </a:lnTo>
                  <a:lnTo>
                    <a:pt x="879534" y="270468"/>
                  </a:lnTo>
                  <a:lnTo>
                    <a:pt x="879616" y="270701"/>
                  </a:lnTo>
                  <a:lnTo>
                    <a:pt x="879697" y="270934"/>
                  </a:lnTo>
                  <a:lnTo>
                    <a:pt x="879790" y="271166"/>
                  </a:lnTo>
                  <a:lnTo>
                    <a:pt x="879871" y="271412"/>
                  </a:lnTo>
                  <a:lnTo>
                    <a:pt x="879999" y="271645"/>
                  </a:lnTo>
                  <a:lnTo>
                    <a:pt x="880080" y="271878"/>
                  </a:lnTo>
                  <a:lnTo>
                    <a:pt x="880162" y="272111"/>
                  </a:lnTo>
                  <a:lnTo>
                    <a:pt x="880243" y="272343"/>
                  </a:lnTo>
                  <a:lnTo>
                    <a:pt x="880336" y="272589"/>
                  </a:lnTo>
                  <a:lnTo>
                    <a:pt x="880789" y="273766"/>
                  </a:lnTo>
                  <a:lnTo>
                    <a:pt x="880917" y="273999"/>
                  </a:lnTo>
                  <a:lnTo>
                    <a:pt x="881010" y="274232"/>
                  </a:lnTo>
                  <a:lnTo>
                    <a:pt x="881091" y="274464"/>
                  </a:lnTo>
                  <a:lnTo>
                    <a:pt x="881172" y="274697"/>
                  </a:lnTo>
                  <a:lnTo>
                    <a:pt x="881254" y="274943"/>
                  </a:lnTo>
                  <a:lnTo>
                    <a:pt x="881381" y="275176"/>
                  </a:lnTo>
                  <a:lnTo>
                    <a:pt x="881463" y="275409"/>
                  </a:lnTo>
                  <a:lnTo>
                    <a:pt x="881556" y="275641"/>
                  </a:lnTo>
                  <a:lnTo>
                    <a:pt x="881637" y="275874"/>
                  </a:lnTo>
                  <a:lnTo>
                    <a:pt x="881718" y="276120"/>
                  </a:lnTo>
                  <a:lnTo>
                    <a:pt x="881846" y="276353"/>
                  </a:lnTo>
                  <a:lnTo>
                    <a:pt x="881927" y="276586"/>
                  </a:lnTo>
                  <a:lnTo>
                    <a:pt x="882020" y="276870"/>
                  </a:lnTo>
                  <a:lnTo>
                    <a:pt x="882102" y="277103"/>
                  </a:lnTo>
                  <a:lnTo>
                    <a:pt x="882183" y="277336"/>
                  </a:lnTo>
                  <a:lnTo>
                    <a:pt x="882311" y="277569"/>
                  </a:lnTo>
                  <a:lnTo>
                    <a:pt x="882392" y="277814"/>
                  </a:lnTo>
                  <a:lnTo>
                    <a:pt x="882485" y="278047"/>
                  </a:lnTo>
                  <a:lnTo>
                    <a:pt x="882566" y="278280"/>
                  </a:lnTo>
                  <a:lnTo>
                    <a:pt x="882648" y="278513"/>
                  </a:lnTo>
                  <a:lnTo>
                    <a:pt x="882775" y="278745"/>
                  </a:lnTo>
                  <a:lnTo>
                    <a:pt x="882857" y="278991"/>
                  </a:lnTo>
                  <a:lnTo>
                    <a:pt x="882938" y="279224"/>
                  </a:lnTo>
                  <a:lnTo>
                    <a:pt x="883031" y="279457"/>
                  </a:lnTo>
                  <a:lnTo>
                    <a:pt x="883112" y="279690"/>
                  </a:lnTo>
                  <a:lnTo>
                    <a:pt x="883240" y="279922"/>
                  </a:lnTo>
                  <a:lnTo>
                    <a:pt x="883321" y="280168"/>
                  </a:lnTo>
                  <a:lnTo>
                    <a:pt x="883403" y="280401"/>
                  </a:lnTo>
                  <a:lnTo>
                    <a:pt x="883496" y="280634"/>
                  </a:lnTo>
                  <a:lnTo>
                    <a:pt x="883577" y="280867"/>
                  </a:lnTo>
                  <a:lnTo>
                    <a:pt x="883705" y="281099"/>
                  </a:lnTo>
                  <a:lnTo>
                    <a:pt x="883786" y="281345"/>
                  </a:lnTo>
                  <a:lnTo>
                    <a:pt x="883867" y="281578"/>
                  </a:lnTo>
                  <a:lnTo>
                    <a:pt x="883949" y="281811"/>
                  </a:lnTo>
                  <a:lnTo>
                    <a:pt x="884042" y="282044"/>
                  </a:lnTo>
                  <a:lnTo>
                    <a:pt x="884169" y="282276"/>
                  </a:lnTo>
                  <a:lnTo>
                    <a:pt x="884251" y="282522"/>
                  </a:lnTo>
                  <a:lnTo>
                    <a:pt x="884332" y="282755"/>
                  </a:lnTo>
                  <a:lnTo>
                    <a:pt x="884413" y="282988"/>
                  </a:lnTo>
                  <a:lnTo>
                    <a:pt x="884541" y="283221"/>
                  </a:lnTo>
                  <a:lnTo>
                    <a:pt x="884622" y="283453"/>
                  </a:lnTo>
                  <a:lnTo>
                    <a:pt x="884715" y="283699"/>
                  </a:lnTo>
                  <a:lnTo>
                    <a:pt x="884797" y="283932"/>
                  </a:lnTo>
                  <a:lnTo>
                    <a:pt x="884878" y="284165"/>
                  </a:lnTo>
                </a:path>
                <a:path w="926465" h="787400">
                  <a:moveTo>
                    <a:pt x="884878" y="284165"/>
                  </a:moveTo>
                  <a:lnTo>
                    <a:pt x="885006" y="284449"/>
                  </a:lnTo>
                  <a:lnTo>
                    <a:pt x="885087" y="284682"/>
                  </a:lnTo>
                  <a:lnTo>
                    <a:pt x="885168" y="284915"/>
                  </a:lnTo>
                  <a:lnTo>
                    <a:pt x="885261" y="285148"/>
                  </a:lnTo>
                  <a:lnTo>
                    <a:pt x="885343" y="285393"/>
                  </a:lnTo>
                  <a:lnTo>
                    <a:pt x="885470" y="285626"/>
                  </a:lnTo>
                  <a:lnTo>
                    <a:pt x="885552" y="285859"/>
                  </a:lnTo>
                  <a:lnTo>
                    <a:pt x="885633" y="286092"/>
                  </a:lnTo>
                  <a:lnTo>
                    <a:pt x="885726" y="286325"/>
                  </a:lnTo>
                  <a:lnTo>
                    <a:pt x="885807" y="286570"/>
                  </a:lnTo>
                  <a:lnTo>
                    <a:pt x="885935" y="286803"/>
                  </a:lnTo>
                  <a:lnTo>
                    <a:pt x="886016" y="287036"/>
                  </a:lnTo>
                  <a:lnTo>
                    <a:pt x="886098" y="287269"/>
                  </a:lnTo>
                  <a:lnTo>
                    <a:pt x="886191" y="287502"/>
                  </a:lnTo>
                  <a:lnTo>
                    <a:pt x="886272" y="287747"/>
                  </a:lnTo>
                  <a:lnTo>
                    <a:pt x="886400" y="287980"/>
                  </a:lnTo>
                  <a:lnTo>
                    <a:pt x="886481" y="288213"/>
                  </a:lnTo>
                  <a:lnTo>
                    <a:pt x="886562" y="288446"/>
                  </a:lnTo>
                  <a:lnTo>
                    <a:pt x="886644" y="288730"/>
                  </a:lnTo>
                  <a:lnTo>
                    <a:pt x="886737" y="288963"/>
                  </a:lnTo>
                  <a:lnTo>
                    <a:pt x="886864" y="289196"/>
                  </a:lnTo>
                  <a:lnTo>
                    <a:pt x="886946" y="289442"/>
                  </a:lnTo>
                  <a:lnTo>
                    <a:pt x="887027" y="289674"/>
                  </a:lnTo>
                  <a:lnTo>
                    <a:pt x="887108" y="289907"/>
                  </a:lnTo>
                  <a:lnTo>
                    <a:pt x="887201" y="290140"/>
                  </a:lnTo>
                  <a:lnTo>
                    <a:pt x="887318" y="290373"/>
                  </a:lnTo>
                  <a:lnTo>
                    <a:pt x="887410" y="290619"/>
                  </a:lnTo>
                  <a:lnTo>
                    <a:pt x="887492" y="290851"/>
                  </a:lnTo>
                  <a:lnTo>
                    <a:pt x="887573" y="291084"/>
                  </a:lnTo>
                  <a:lnTo>
                    <a:pt x="887654" y="291317"/>
                  </a:lnTo>
                  <a:lnTo>
                    <a:pt x="887782" y="291550"/>
                  </a:lnTo>
                  <a:lnTo>
                    <a:pt x="887875" y="291796"/>
                  </a:lnTo>
                  <a:lnTo>
                    <a:pt x="887956" y="292067"/>
                  </a:lnTo>
                  <a:lnTo>
                    <a:pt x="888038" y="292313"/>
                  </a:lnTo>
                  <a:lnTo>
                    <a:pt x="888119" y="292546"/>
                  </a:lnTo>
                  <a:lnTo>
                    <a:pt x="888247" y="292778"/>
                  </a:lnTo>
                  <a:lnTo>
                    <a:pt x="888328" y="293011"/>
                  </a:lnTo>
                  <a:lnTo>
                    <a:pt x="888421" y="293244"/>
                  </a:lnTo>
                  <a:lnTo>
                    <a:pt x="888502" y="293490"/>
                  </a:lnTo>
                  <a:lnTo>
                    <a:pt x="888584" y="293723"/>
                  </a:lnTo>
                  <a:lnTo>
                    <a:pt x="888712" y="293955"/>
                  </a:lnTo>
                  <a:lnTo>
                    <a:pt x="888793" y="294188"/>
                  </a:lnTo>
                  <a:lnTo>
                    <a:pt x="888874" y="294421"/>
                  </a:lnTo>
                  <a:lnTo>
                    <a:pt x="888967" y="294667"/>
                  </a:lnTo>
                  <a:lnTo>
                    <a:pt x="889048" y="294900"/>
                  </a:lnTo>
                  <a:lnTo>
                    <a:pt x="889176" y="295184"/>
                  </a:lnTo>
                  <a:lnTo>
                    <a:pt x="889258" y="295417"/>
                  </a:lnTo>
                  <a:lnTo>
                    <a:pt x="889339" y="295650"/>
                  </a:lnTo>
                  <a:lnTo>
                    <a:pt x="889432" y="295883"/>
                  </a:lnTo>
                  <a:lnTo>
                    <a:pt x="889513" y="296115"/>
                  </a:lnTo>
                  <a:lnTo>
                    <a:pt x="889641" y="296361"/>
                  </a:lnTo>
                  <a:lnTo>
                    <a:pt x="889722" y="296594"/>
                  </a:lnTo>
                  <a:lnTo>
                    <a:pt x="889804" y="296827"/>
                  </a:lnTo>
                  <a:lnTo>
                    <a:pt x="889896" y="297060"/>
                  </a:lnTo>
                  <a:lnTo>
                    <a:pt x="889978" y="297292"/>
                  </a:lnTo>
                  <a:lnTo>
                    <a:pt x="890106" y="297538"/>
                  </a:lnTo>
                  <a:lnTo>
                    <a:pt x="890187" y="297810"/>
                  </a:lnTo>
                  <a:lnTo>
                    <a:pt x="890268" y="298055"/>
                  </a:lnTo>
                  <a:lnTo>
                    <a:pt x="890350" y="298288"/>
                  </a:lnTo>
                  <a:lnTo>
                    <a:pt x="890442" y="298521"/>
                  </a:lnTo>
                  <a:lnTo>
                    <a:pt x="890570" y="298754"/>
                  </a:lnTo>
                  <a:lnTo>
                    <a:pt x="890652" y="298987"/>
                  </a:lnTo>
                  <a:lnTo>
                    <a:pt x="890733" y="299232"/>
                  </a:lnTo>
                  <a:lnTo>
                    <a:pt x="890814" y="299465"/>
                  </a:lnTo>
                  <a:lnTo>
                    <a:pt x="890907" y="299698"/>
                  </a:lnTo>
                  <a:lnTo>
                    <a:pt x="891023" y="299931"/>
                  </a:lnTo>
                  <a:lnTo>
                    <a:pt x="891116" y="300215"/>
                  </a:lnTo>
                  <a:lnTo>
                    <a:pt x="891198" y="300448"/>
                  </a:lnTo>
                  <a:lnTo>
                    <a:pt x="891279" y="300681"/>
                  </a:lnTo>
                  <a:lnTo>
                    <a:pt x="891360" y="300927"/>
                  </a:lnTo>
                  <a:lnTo>
                    <a:pt x="891488" y="301159"/>
                  </a:lnTo>
                  <a:lnTo>
                    <a:pt x="891581" y="301392"/>
                  </a:lnTo>
                  <a:lnTo>
                    <a:pt x="891662" y="301625"/>
                  </a:lnTo>
                  <a:lnTo>
                    <a:pt x="891744" y="301858"/>
                  </a:lnTo>
                  <a:lnTo>
                    <a:pt x="891825" y="302104"/>
                  </a:lnTo>
                  <a:lnTo>
                    <a:pt x="891953" y="302375"/>
                  </a:lnTo>
                  <a:lnTo>
                    <a:pt x="892034" y="302621"/>
                  </a:lnTo>
                  <a:lnTo>
                    <a:pt x="892127" y="302854"/>
                  </a:lnTo>
                  <a:lnTo>
                    <a:pt x="892208" y="303087"/>
                  </a:lnTo>
                  <a:lnTo>
                    <a:pt x="892290" y="303319"/>
                  </a:lnTo>
                  <a:lnTo>
                    <a:pt x="892417" y="303552"/>
                  </a:lnTo>
                  <a:lnTo>
                    <a:pt x="892499" y="303798"/>
                  </a:lnTo>
                  <a:lnTo>
                    <a:pt x="892580" y="304031"/>
                  </a:lnTo>
                  <a:lnTo>
                    <a:pt x="892673" y="304264"/>
                  </a:lnTo>
                  <a:lnTo>
                    <a:pt x="892754" y="304548"/>
                  </a:lnTo>
                  <a:lnTo>
                    <a:pt x="892882" y="304781"/>
                  </a:lnTo>
                  <a:lnTo>
                    <a:pt x="892963" y="305014"/>
                  </a:lnTo>
                  <a:lnTo>
                    <a:pt x="893045" y="305247"/>
                  </a:lnTo>
                  <a:lnTo>
                    <a:pt x="893138" y="305492"/>
                  </a:lnTo>
                  <a:lnTo>
                    <a:pt x="893219" y="305725"/>
                  </a:lnTo>
                  <a:lnTo>
                    <a:pt x="893347" y="305958"/>
                  </a:lnTo>
                  <a:lnTo>
                    <a:pt x="893428" y="306191"/>
                  </a:lnTo>
                  <a:lnTo>
                    <a:pt x="893509" y="306475"/>
                  </a:lnTo>
                  <a:lnTo>
                    <a:pt x="893602" y="306708"/>
                  </a:lnTo>
                  <a:lnTo>
                    <a:pt x="893684" y="306941"/>
                  </a:lnTo>
                  <a:lnTo>
                    <a:pt x="893811" y="307187"/>
                  </a:lnTo>
                  <a:lnTo>
                    <a:pt x="893893" y="307419"/>
                  </a:lnTo>
                  <a:lnTo>
                    <a:pt x="893974" y="307652"/>
                  </a:lnTo>
                  <a:lnTo>
                    <a:pt x="894055" y="307885"/>
                  </a:lnTo>
                  <a:lnTo>
                    <a:pt x="894148" y="308118"/>
                  </a:lnTo>
                  <a:lnTo>
                    <a:pt x="894276" y="308402"/>
                  </a:lnTo>
                  <a:lnTo>
                    <a:pt x="894357" y="308635"/>
                  </a:lnTo>
                  <a:lnTo>
                    <a:pt x="894439" y="308881"/>
                  </a:lnTo>
                  <a:lnTo>
                    <a:pt x="894520" y="309114"/>
                  </a:lnTo>
                  <a:lnTo>
                    <a:pt x="894613" y="309346"/>
                  </a:lnTo>
                  <a:lnTo>
                    <a:pt x="894729" y="309579"/>
                  </a:lnTo>
                  <a:lnTo>
                    <a:pt x="894822" y="309812"/>
                  </a:lnTo>
                  <a:lnTo>
                    <a:pt x="894903" y="310058"/>
                  </a:lnTo>
                  <a:lnTo>
                    <a:pt x="894985" y="310329"/>
                  </a:lnTo>
                  <a:lnTo>
                    <a:pt x="895066" y="310575"/>
                  </a:lnTo>
                  <a:lnTo>
                    <a:pt x="895531" y="311752"/>
                  </a:lnTo>
                  <a:lnTo>
                    <a:pt x="895658" y="312024"/>
                  </a:lnTo>
                  <a:lnTo>
                    <a:pt x="895740" y="312269"/>
                  </a:lnTo>
                  <a:lnTo>
                    <a:pt x="895833" y="312502"/>
                  </a:lnTo>
                  <a:lnTo>
                    <a:pt x="895914" y="312735"/>
                  </a:lnTo>
                  <a:lnTo>
                    <a:pt x="895995" y="312968"/>
                  </a:lnTo>
                  <a:lnTo>
                    <a:pt x="896123" y="313201"/>
                  </a:lnTo>
                  <a:lnTo>
                    <a:pt x="896204" y="313446"/>
                  </a:lnTo>
                  <a:lnTo>
                    <a:pt x="896286" y="313718"/>
                  </a:lnTo>
                  <a:lnTo>
                    <a:pt x="896379" y="313964"/>
                  </a:lnTo>
                  <a:lnTo>
                    <a:pt x="896460" y="314197"/>
                  </a:lnTo>
                  <a:lnTo>
                    <a:pt x="896588" y="314429"/>
                  </a:lnTo>
                  <a:lnTo>
                    <a:pt x="896669" y="314662"/>
                  </a:lnTo>
                  <a:lnTo>
                    <a:pt x="896750" y="314895"/>
                  </a:lnTo>
                  <a:lnTo>
                    <a:pt x="896843" y="315141"/>
                  </a:lnTo>
                  <a:lnTo>
                    <a:pt x="896925" y="315412"/>
                  </a:lnTo>
                  <a:lnTo>
                    <a:pt x="897052" y="315658"/>
                  </a:lnTo>
                  <a:lnTo>
                    <a:pt x="897134" y="315891"/>
                  </a:lnTo>
                  <a:lnTo>
                    <a:pt x="897215" y="316124"/>
                  </a:lnTo>
                  <a:lnTo>
                    <a:pt x="897308" y="316357"/>
                  </a:lnTo>
                  <a:lnTo>
                    <a:pt x="897389" y="316589"/>
                  </a:lnTo>
                  <a:lnTo>
                    <a:pt x="897517" y="316835"/>
                  </a:lnTo>
                  <a:lnTo>
                    <a:pt x="897598" y="317107"/>
                  </a:lnTo>
                  <a:lnTo>
                    <a:pt x="897680" y="317352"/>
                  </a:lnTo>
                  <a:lnTo>
                    <a:pt x="897761" y="317585"/>
                  </a:lnTo>
                  <a:lnTo>
                    <a:pt x="897854" y="317818"/>
                  </a:lnTo>
                  <a:lnTo>
                    <a:pt x="897982" y="318051"/>
                  </a:lnTo>
                  <a:lnTo>
                    <a:pt x="898063" y="318284"/>
                  </a:lnTo>
                  <a:lnTo>
                    <a:pt x="898144" y="318568"/>
                  </a:lnTo>
                  <a:lnTo>
                    <a:pt x="898226" y="318801"/>
                  </a:lnTo>
                  <a:lnTo>
                    <a:pt x="898319" y="319047"/>
                  </a:lnTo>
                  <a:lnTo>
                    <a:pt x="898435" y="319280"/>
                  </a:lnTo>
                  <a:lnTo>
                    <a:pt x="898528" y="319512"/>
                  </a:lnTo>
                  <a:lnTo>
                    <a:pt x="898609" y="319745"/>
                  </a:lnTo>
                  <a:lnTo>
                    <a:pt x="898690" y="319978"/>
                  </a:lnTo>
                  <a:lnTo>
                    <a:pt x="898772" y="320262"/>
                  </a:lnTo>
                  <a:lnTo>
                    <a:pt x="898900" y="320508"/>
                  </a:lnTo>
                  <a:lnTo>
                    <a:pt x="898992" y="320741"/>
                  </a:lnTo>
                  <a:lnTo>
                    <a:pt x="899074" y="320974"/>
                  </a:lnTo>
                  <a:lnTo>
                    <a:pt x="899155" y="321207"/>
                  </a:lnTo>
                  <a:lnTo>
                    <a:pt x="899236" y="321439"/>
                  </a:lnTo>
                  <a:lnTo>
                    <a:pt x="899364" y="321724"/>
                  </a:lnTo>
                  <a:lnTo>
                    <a:pt x="899446" y="321957"/>
                  </a:lnTo>
                  <a:lnTo>
                    <a:pt x="899538" y="322203"/>
                  </a:lnTo>
                  <a:lnTo>
                    <a:pt x="899620" y="322435"/>
                  </a:lnTo>
                  <a:lnTo>
                    <a:pt x="899701" y="322668"/>
                  </a:lnTo>
                  <a:lnTo>
                    <a:pt x="899829" y="322901"/>
                  </a:lnTo>
                  <a:lnTo>
                    <a:pt x="899910" y="323185"/>
                  </a:lnTo>
                  <a:lnTo>
                    <a:pt x="899991" y="323418"/>
                  </a:lnTo>
                  <a:lnTo>
                    <a:pt x="900084" y="323651"/>
                  </a:lnTo>
                  <a:lnTo>
                    <a:pt x="900166" y="323897"/>
                  </a:lnTo>
                  <a:lnTo>
                    <a:pt x="900294" y="324130"/>
                  </a:lnTo>
                  <a:lnTo>
                    <a:pt x="900375" y="324362"/>
                  </a:lnTo>
                  <a:lnTo>
                    <a:pt x="900456" y="324647"/>
                  </a:lnTo>
                  <a:lnTo>
                    <a:pt x="900549" y="324880"/>
                  </a:lnTo>
                  <a:lnTo>
                    <a:pt x="900630" y="325113"/>
                  </a:lnTo>
                  <a:lnTo>
                    <a:pt x="900758" y="325345"/>
                  </a:lnTo>
                  <a:lnTo>
                    <a:pt x="900840" y="325591"/>
                  </a:lnTo>
                  <a:lnTo>
                    <a:pt x="900921" y="325863"/>
                  </a:lnTo>
                  <a:lnTo>
                    <a:pt x="901014" y="326108"/>
                  </a:lnTo>
                  <a:lnTo>
                    <a:pt x="901095" y="326341"/>
                  </a:lnTo>
                  <a:lnTo>
                    <a:pt x="901223" y="326574"/>
                  </a:lnTo>
                  <a:lnTo>
                    <a:pt x="901304" y="326807"/>
                  </a:lnTo>
                  <a:lnTo>
                    <a:pt x="901386" y="327040"/>
                  </a:lnTo>
                  <a:lnTo>
                    <a:pt x="901467" y="327324"/>
                  </a:lnTo>
                  <a:lnTo>
                    <a:pt x="901560" y="327557"/>
                  </a:lnTo>
                  <a:lnTo>
                    <a:pt x="901688" y="327803"/>
                  </a:lnTo>
                  <a:lnTo>
                    <a:pt x="901769" y="328036"/>
                  </a:lnTo>
                  <a:lnTo>
                    <a:pt x="901850" y="328268"/>
                  </a:lnTo>
                  <a:lnTo>
                    <a:pt x="901932" y="328501"/>
                  </a:lnTo>
                  <a:lnTo>
                    <a:pt x="902024" y="328786"/>
                  </a:lnTo>
                  <a:lnTo>
                    <a:pt x="902141" y="329019"/>
                  </a:lnTo>
                  <a:lnTo>
                    <a:pt x="902234" y="329251"/>
                  </a:lnTo>
                  <a:lnTo>
                    <a:pt x="902315" y="329497"/>
                  </a:lnTo>
                  <a:lnTo>
                    <a:pt x="902396" y="329730"/>
                  </a:lnTo>
                  <a:lnTo>
                    <a:pt x="902478" y="330014"/>
                  </a:lnTo>
                  <a:lnTo>
                    <a:pt x="902605" y="330247"/>
                  </a:lnTo>
                  <a:lnTo>
                    <a:pt x="902698" y="330480"/>
                  </a:lnTo>
                  <a:lnTo>
                    <a:pt x="902780" y="330713"/>
                  </a:lnTo>
                  <a:lnTo>
                    <a:pt x="902861" y="330946"/>
                  </a:lnTo>
                  <a:lnTo>
                    <a:pt x="902942" y="331230"/>
                  </a:lnTo>
                  <a:lnTo>
                    <a:pt x="903070" y="331463"/>
                  </a:lnTo>
                  <a:lnTo>
                    <a:pt x="903151" y="331709"/>
                  </a:lnTo>
                  <a:lnTo>
                    <a:pt x="903244" y="331942"/>
                  </a:lnTo>
                  <a:lnTo>
                    <a:pt x="903326" y="332174"/>
                  </a:lnTo>
                </a:path>
                <a:path w="926465" h="787400">
                  <a:moveTo>
                    <a:pt x="903326" y="332174"/>
                  </a:moveTo>
                  <a:lnTo>
                    <a:pt x="903407" y="332407"/>
                  </a:lnTo>
                  <a:lnTo>
                    <a:pt x="903535" y="332692"/>
                  </a:lnTo>
                  <a:lnTo>
                    <a:pt x="903616" y="332925"/>
                  </a:lnTo>
                  <a:lnTo>
                    <a:pt x="903697" y="333157"/>
                  </a:lnTo>
                  <a:lnTo>
                    <a:pt x="903790" y="333403"/>
                  </a:lnTo>
                  <a:lnTo>
                    <a:pt x="903872" y="333636"/>
                  </a:lnTo>
                  <a:lnTo>
                    <a:pt x="903999" y="333920"/>
                  </a:lnTo>
                  <a:lnTo>
                    <a:pt x="904081" y="334153"/>
                  </a:lnTo>
                  <a:lnTo>
                    <a:pt x="904162" y="334386"/>
                  </a:lnTo>
                  <a:lnTo>
                    <a:pt x="904255" y="334619"/>
                  </a:lnTo>
                  <a:lnTo>
                    <a:pt x="904336" y="334865"/>
                  </a:lnTo>
                  <a:lnTo>
                    <a:pt x="904464" y="335136"/>
                  </a:lnTo>
                  <a:lnTo>
                    <a:pt x="904545" y="335382"/>
                  </a:lnTo>
                  <a:lnTo>
                    <a:pt x="904627" y="335615"/>
                  </a:lnTo>
                  <a:lnTo>
                    <a:pt x="904720" y="335848"/>
                  </a:lnTo>
                  <a:lnTo>
                    <a:pt x="904801" y="336080"/>
                  </a:lnTo>
                  <a:lnTo>
                    <a:pt x="904929" y="336365"/>
                  </a:lnTo>
                  <a:lnTo>
                    <a:pt x="905010" y="336598"/>
                  </a:lnTo>
                  <a:lnTo>
                    <a:pt x="905091" y="336830"/>
                  </a:lnTo>
                  <a:lnTo>
                    <a:pt x="905173" y="337076"/>
                  </a:lnTo>
                  <a:lnTo>
                    <a:pt x="905266" y="337309"/>
                  </a:lnTo>
                  <a:lnTo>
                    <a:pt x="905393" y="337594"/>
                  </a:lnTo>
                  <a:lnTo>
                    <a:pt x="905475" y="337826"/>
                  </a:lnTo>
                  <a:lnTo>
                    <a:pt x="905556" y="338059"/>
                  </a:lnTo>
                  <a:lnTo>
                    <a:pt x="905637" y="338292"/>
                  </a:lnTo>
                  <a:lnTo>
                    <a:pt x="905730" y="338525"/>
                  </a:lnTo>
                  <a:lnTo>
                    <a:pt x="905846" y="338809"/>
                  </a:lnTo>
                  <a:lnTo>
                    <a:pt x="905939" y="339042"/>
                  </a:lnTo>
                  <a:lnTo>
                    <a:pt x="906021" y="339288"/>
                  </a:lnTo>
                  <a:lnTo>
                    <a:pt x="906102" y="339521"/>
                  </a:lnTo>
                  <a:lnTo>
                    <a:pt x="906183" y="339753"/>
                  </a:lnTo>
                  <a:lnTo>
                    <a:pt x="906311" y="340038"/>
                  </a:lnTo>
                  <a:lnTo>
                    <a:pt x="906404" y="340271"/>
                  </a:lnTo>
                  <a:lnTo>
                    <a:pt x="906485" y="340504"/>
                  </a:lnTo>
                  <a:lnTo>
                    <a:pt x="906567" y="340736"/>
                  </a:lnTo>
                  <a:lnTo>
                    <a:pt x="906648" y="340982"/>
                  </a:lnTo>
                  <a:lnTo>
                    <a:pt x="906776" y="341254"/>
                  </a:lnTo>
                  <a:lnTo>
                    <a:pt x="906857" y="341500"/>
                  </a:lnTo>
                  <a:lnTo>
                    <a:pt x="906950" y="341732"/>
                  </a:lnTo>
                  <a:lnTo>
                    <a:pt x="907031" y="341965"/>
                  </a:lnTo>
                  <a:lnTo>
                    <a:pt x="907113" y="342198"/>
                  </a:lnTo>
                  <a:lnTo>
                    <a:pt x="907240" y="342482"/>
                  </a:lnTo>
                  <a:lnTo>
                    <a:pt x="907322" y="342715"/>
                  </a:lnTo>
                  <a:lnTo>
                    <a:pt x="907403" y="342948"/>
                  </a:lnTo>
                  <a:lnTo>
                    <a:pt x="907496" y="343194"/>
                  </a:lnTo>
                  <a:lnTo>
                    <a:pt x="907577" y="343427"/>
                  </a:lnTo>
                  <a:lnTo>
                    <a:pt x="907705" y="343711"/>
                  </a:lnTo>
                  <a:lnTo>
                    <a:pt x="907786" y="343944"/>
                  </a:lnTo>
                  <a:lnTo>
                    <a:pt x="907868" y="344177"/>
                  </a:lnTo>
                  <a:lnTo>
                    <a:pt x="907961" y="344410"/>
                  </a:lnTo>
                  <a:lnTo>
                    <a:pt x="908042" y="344694"/>
                  </a:lnTo>
                  <a:lnTo>
                    <a:pt x="908170" y="344927"/>
                  </a:lnTo>
                  <a:lnTo>
                    <a:pt x="908251" y="345173"/>
                  </a:lnTo>
                  <a:lnTo>
                    <a:pt x="908332" y="345405"/>
                  </a:lnTo>
                  <a:lnTo>
                    <a:pt x="908414" y="345638"/>
                  </a:lnTo>
                  <a:lnTo>
                    <a:pt x="908507" y="345923"/>
                  </a:lnTo>
                  <a:lnTo>
                    <a:pt x="908634" y="346156"/>
                  </a:lnTo>
                  <a:lnTo>
                    <a:pt x="908716" y="346388"/>
                  </a:lnTo>
                  <a:lnTo>
                    <a:pt x="908797" y="346621"/>
                  </a:lnTo>
                  <a:lnTo>
                    <a:pt x="908878" y="346867"/>
                  </a:lnTo>
                  <a:lnTo>
                    <a:pt x="908971" y="347139"/>
                  </a:lnTo>
                  <a:lnTo>
                    <a:pt x="909099" y="347384"/>
                  </a:lnTo>
                  <a:lnTo>
                    <a:pt x="909180" y="347617"/>
                  </a:lnTo>
                  <a:lnTo>
                    <a:pt x="909262" y="347850"/>
                  </a:lnTo>
                  <a:lnTo>
                    <a:pt x="909343" y="348134"/>
                  </a:lnTo>
                  <a:lnTo>
                    <a:pt x="909436" y="348367"/>
                  </a:lnTo>
                  <a:lnTo>
                    <a:pt x="909552" y="348600"/>
                  </a:lnTo>
                  <a:lnTo>
                    <a:pt x="909645" y="348833"/>
                  </a:lnTo>
                  <a:lnTo>
                    <a:pt x="909726" y="349079"/>
                  </a:lnTo>
                  <a:lnTo>
                    <a:pt x="909808" y="349350"/>
                  </a:lnTo>
                  <a:lnTo>
                    <a:pt x="909889" y="349596"/>
                  </a:lnTo>
                  <a:lnTo>
                    <a:pt x="910017" y="349829"/>
                  </a:lnTo>
                  <a:lnTo>
                    <a:pt x="910110" y="350062"/>
                  </a:lnTo>
                  <a:lnTo>
                    <a:pt x="910191" y="350346"/>
                  </a:lnTo>
                  <a:lnTo>
                    <a:pt x="910272" y="350579"/>
                  </a:lnTo>
                  <a:lnTo>
                    <a:pt x="910354" y="350812"/>
                  </a:lnTo>
                  <a:lnTo>
                    <a:pt x="910482" y="351045"/>
                  </a:lnTo>
                  <a:lnTo>
                    <a:pt x="910563" y="351290"/>
                  </a:lnTo>
                  <a:lnTo>
                    <a:pt x="910656" y="351562"/>
                  </a:lnTo>
                  <a:lnTo>
                    <a:pt x="910737" y="351808"/>
                  </a:lnTo>
                  <a:lnTo>
                    <a:pt x="910818" y="352040"/>
                  </a:lnTo>
                  <a:lnTo>
                    <a:pt x="910946" y="352273"/>
                  </a:lnTo>
                  <a:lnTo>
                    <a:pt x="911027" y="352558"/>
                  </a:lnTo>
                  <a:lnTo>
                    <a:pt x="911109" y="352791"/>
                  </a:lnTo>
                  <a:lnTo>
                    <a:pt x="911202" y="353023"/>
                  </a:lnTo>
                  <a:lnTo>
                    <a:pt x="911283" y="353256"/>
                  </a:lnTo>
                  <a:lnTo>
                    <a:pt x="911411" y="353502"/>
                  </a:lnTo>
                  <a:lnTo>
                    <a:pt x="911492" y="353786"/>
                  </a:lnTo>
                  <a:lnTo>
                    <a:pt x="911573" y="354019"/>
                  </a:lnTo>
                  <a:lnTo>
                    <a:pt x="911666" y="354252"/>
                  </a:lnTo>
                  <a:lnTo>
                    <a:pt x="911748" y="354485"/>
                  </a:lnTo>
                  <a:lnTo>
                    <a:pt x="911876" y="354769"/>
                  </a:lnTo>
                  <a:lnTo>
                    <a:pt x="911957" y="355002"/>
                  </a:lnTo>
                  <a:lnTo>
                    <a:pt x="912038" y="355235"/>
                  </a:lnTo>
                  <a:lnTo>
                    <a:pt x="912119" y="355481"/>
                  </a:lnTo>
                  <a:lnTo>
                    <a:pt x="912212" y="355714"/>
                  </a:lnTo>
                  <a:lnTo>
                    <a:pt x="912340" y="355998"/>
                  </a:lnTo>
                  <a:lnTo>
                    <a:pt x="912422" y="356231"/>
                  </a:lnTo>
                  <a:lnTo>
                    <a:pt x="912503" y="356464"/>
                  </a:lnTo>
                  <a:lnTo>
                    <a:pt x="912584" y="356697"/>
                  </a:lnTo>
                  <a:lnTo>
                    <a:pt x="912677" y="356981"/>
                  </a:lnTo>
                  <a:lnTo>
                    <a:pt x="912805" y="357214"/>
                  </a:lnTo>
                  <a:lnTo>
                    <a:pt x="912886" y="357447"/>
                  </a:lnTo>
                  <a:lnTo>
                    <a:pt x="912968" y="357692"/>
                  </a:lnTo>
                  <a:lnTo>
                    <a:pt x="913049" y="357964"/>
                  </a:lnTo>
                  <a:lnTo>
                    <a:pt x="913142" y="358210"/>
                  </a:lnTo>
                  <a:lnTo>
                    <a:pt x="913258" y="358443"/>
                  </a:lnTo>
                  <a:lnTo>
                    <a:pt x="913351" y="358675"/>
                  </a:lnTo>
                  <a:lnTo>
                    <a:pt x="913432" y="358908"/>
                  </a:lnTo>
                  <a:lnTo>
                    <a:pt x="913514" y="359193"/>
                  </a:lnTo>
                  <a:lnTo>
                    <a:pt x="913595" y="359426"/>
                  </a:lnTo>
                  <a:lnTo>
                    <a:pt x="913723" y="359658"/>
                  </a:lnTo>
                  <a:lnTo>
                    <a:pt x="913816" y="359904"/>
                  </a:lnTo>
                  <a:lnTo>
                    <a:pt x="913897" y="360176"/>
                  </a:lnTo>
                  <a:lnTo>
                    <a:pt x="913978" y="360421"/>
                  </a:lnTo>
                  <a:lnTo>
                    <a:pt x="914059" y="360654"/>
                  </a:lnTo>
                  <a:lnTo>
                    <a:pt x="914187" y="360887"/>
                  </a:lnTo>
                  <a:lnTo>
                    <a:pt x="914269" y="361172"/>
                  </a:lnTo>
                  <a:lnTo>
                    <a:pt x="914362" y="361404"/>
                  </a:lnTo>
                  <a:lnTo>
                    <a:pt x="914443" y="361637"/>
                  </a:lnTo>
                  <a:lnTo>
                    <a:pt x="914524" y="361870"/>
                  </a:lnTo>
                  <a:lnTo>
                    <a:pt x="914652" y="362155"/>
                  </a:lnTo>
                  <a:lnTo>
                    <a:pt x="914733" y="362400"/>
                  </a:lnTo>
                  <a:lnTo>
                    <a:pt x="914826" y="362633"/>
                  </a:lnTo>
                  <a:lnTo>
                    <a:pt x="914908" y="362866"/>
                  </a:lnTo>
                  <a:lnTo>
                    <a:pt x="914989" y="363099"/>
                  </a:lnTo>
                  <a:lnTo>
                    <a:pt x="915117" y="363383"/>
                  </a:lnTo>
                  <a:lnTo>
                    <a:pt x="915198" y="363616"/>
                  </a:lnTo>
                  <a:lnTo>
                    <a:pt x="915279" y="363849"/>
                  </a:lnTo>
                  <a:lnTo>
                    <a:pt x="915372" y="364095"/>
                  </a:lnTo>
                  <a:lnTo>
                    <a:pt x="915454" y="364366"/>
                  </a:lnTo>
                  <a:lnTo>
                    <a:pt x="915581" y="364612"/>
                  </a:lnTo>
                  <a:lnTo>
                    <a:pt x="915663" y="364845"/>
                  </a:lnTo>
                  <a:lnTo>
                    <a:pt x="915744" y="365078"/>
                  </a:lnTo>
                  <a:lnTo>
                    <a:pt x="915825" y="365362"/>
                  </a:lnTo>
                  <a:lnTo>
                    <a:pt x="915918" y="365595"/>
                  </a:lnTo>
                  <a:lnTo>
                    <a:pt x="916046" y="365828"/>
                  </a:lnTo>
                  <a:lnTo>
                    <a:pt x="916127" y="366061"/>
                  </a:lnTo>
                  <a:lnTo>
                    <a:pt x="916209" y="366345"/>
                  </a:lnTo>
                  <a:lnTo>
                    <a:pt x="916290" y="366578"/>
                  </a:lnTo>
                  <a:lnTo>
                    <a:pt x="916383" y="366824"/>
                  </a:lnTo>
                  <a:lnTo>
                    <a:pt x="916511" y="367056"/>
                  </a:lnTo>
                  <a:lnTo>
                    <a:pt x="916592" y="367341"/>
                  </a:lnTo>
                  <a:lnTo>
                    <a:pt x="916673" y="367574"/>
                  </a:lnTo>
                  <a:lnTo>
                    <a:pt x="916755" y="367807"/>
                  </a:lnTo>
                  <a:lnTo>
                    <a:pt x="916848" y="368039"/>
                  </a:lnTo>
                  <a:lnTo>
                    <a:pt x="916964" y="368324"/>
                  </a:lnTo>
                  <a:lnTo>
                    <a:pt x="917057" y="368557"/>
                  </a:lnTo>
                  <a:lnTo>
                    <a:pt x="917138" y="368790"/>
                  </a:lnTo>
                  <a:lnTo>
                    <a:pt x="917219" y="369035"/>
                  </a:lnTo>
                  <a:lnTo>
                    <a:pt x="917301" y="369320"/>
                  </a:lnTo>
                  <a:lnTo>
                    <a:pt x="917428" y="369553"/>
                  </a:lnTo>
                  <a:lnTo>
                    <a:pt x="917521" y="369785"/>
                  </a:lnTo>
                  <a:lnTo>
                    <a:pt x="917603" y="370018"/>
                  </a:lnTo>
                  <a:lnTo>
                    <a:pt x="917684" y="370251"/>
                  </a:lnTo>
                  <a:lnTo>
                    <a:pt x="917765" y="370536"/>
                  </a:lnTo>
                  <a:lnTo>
                    <a:pt x="917893" y="370768"/>
                  </a:lnTo>
                  <a:lnTo>
                    <a:pt x="917974" y="371014"/>
                  </a:lnTo>
                  <a:lnTo>
                    <a:pt x="918067" y="371247"/>
                  </a:lnTo>
                  <a:lnTo>
                    <a:pt x="918149" y="371531"/>
                  </a:lnTo>
                  <a:lnTo>
                    <a:pt x="918230" y="371764"/>
                  </a:lnTo>
                  <a:lnTo>
                    <a:pt x="918358" y="371997"/>
                  </a:lnTo>
                  <a:lnTo>
                    <a:pt x="918439" y="372230"/>
                  </a:lnTo>
                  <a:lnTo>
                    <a:pt x="918532" y="372514"/>
                  </a:lnTo>
                  <a:lnTo>
                    <a:pt x="918613" y="372747"/>
                  </a:lnTo>
                  <a:lnTo>
                    <a:pt x="918695" y="372980"/>
                  </a:lnTo>
                  <a:lnTo>
                    <a:pt x="918822" y="373226"/>
                  </a:lnTo>
                  <a:lnTo>
                    <a:pt x="918904" y="373497"/>
                  </a:lnTo>
                  <a:lnTo>
                    <a:pt x="918985" y="373743"/>
                  </a:lnTo>
                  <a:lnTo>
                    <a:pt x="919078" y="373976"/>
                  </a:lnTo>
                  <a:lnTo>
                    <a:pt x="919159" y="374209"/>
                  </a:lnTo>
                  <a:lnTo>
                    <a:pt x="919287" y="374493"/>
                  </a:lnTo>
                  <a:lnTo>
                    <a:pt x="919368" y="374726"/>
                  </a:lnTo>
                  <a:lnTo>
                    <a:pt x="919450" y="374959"/>
                  </a:lnTo>
                  <a:lnTo>
                    <a:pt x="919531" y="375192"/>
                  </a:lnTo>
                  <a:lnTo>
                    <a:pt x="919624" y="375476"/>
                  </a:lnTo>
                  <a:lnTo>
                    <a:pt x="919752" y="375709"/>
                  </a:lnTo>
                  <a:lnTo>
                    <a:pt x="919833" y="375955"/>
                  </a:lnTo>
                  <a:lnTo>
                    <a:pt x="919914" y="376188"/>
                  </a:lnTo>
                  <a:lnTo>
                    <a:pt x="919996" y="376472"/>
                  </a:lnTo>
                  <a:lnTo>
                    <a:pt x="920089" y="376705"/>
                  </a:lnTo>
                  <a:lnTo>
                    <a:pt x="920216" y="376938"/>
                  </a:lnTo>
                  <a:lnTo>
                    <a:pt x="920298" y="377171"/>
                  </a:lnTo>
                  <a:lnTo>
                    <a:pt x="920379" y="377455"/>
                  </a:lnTo>
                  <a:lnTo>
                    <a:pt x="920460" y="377688"/>
                  </a:lnTo>
                  <a:lnTo>
                    <a:pt x="920553" y="377934"/>
                  </a:lnTo>
                  <a:lnTo>
                    <a:pt x="920669" y="378166"/>
                  </a:lnTo>
                  <a:lnTo>
                    <a:pt x="920762" y="378451"/>
                  </a:lnTo>
                  <a:lnTo>
                    <a:pt x="920844" y="378684"/>
                  </a:lnTo>
                  <a:lnTo>
                    <a:pt x="920925" y="378917"/>
                  </a:lnTo>
                  <a:lnTo>
                    <a:pt x="921006" y="379149"/>
                  </a:lnTo>
                  <a:lnTo>
                    <a:pt x="921471" y="380417"/>
                  </a:lnTo>
                  <a:lnTo>
                    <a:pt x="921599" y="380663"/>
                  </a:lnTo>
                  <a:lnTo>
                    <a:pt x="921680" y="380895"/>
                  </a:lnTo>
                  <a:lnTo>
                    <a:pt x="921773" y="381128"/>
                  </a:lnTo>
                </a:path>
                <a:path w="926465" h="787400">
                  <a:moveTo>
                    <a:pt x="921773" y="381128"/>
                  </a:moveTo>
                  <a:lnTo>
                    <a:pt x="921854" y="381413"/>
                  </a:lnTo>
                  <a:lnTo>
                    <a:pt x="921936" y="381646"/>
                  </a:lnTo>
                  <a:lnTo>
                    <a:pt x="922064" y="381878"/>
                  </a:lnTo>
                  <a:lnTo>
                    <a:pt x="922145" y="382111"/>
                  </a:lnTo>
                  <a:lnTo>
                    <a:pt x="922238" y="382396"/>
                  </a:lnTo>
                  <a:lnTo>
                    <a:pt x="922319" y="382629"/>
                  </a:lnTo>
                  <a:lnTo>
                    <a:pt x="922400" y="382874"/>
                  </a:lnTo>
                  <a:lnTo>
                    <a:pt x="922528" y="383107"/>
                  </a:lnTo>
                  <a:lnTo>
                    <a:pt x="922609" y="383392"/>
                  </a:lnTo>
                  <a:lnTo>
                    <a:pt x="922691" y="383624"/>
                  </a:lnTo>
                  <a:lnTo>
                    <a:pt x="922784" y="383857"/>
                  </a:lnTo>
                  <a:lnTo>
                    <a:pt x="922865" y="384090"/>
                  </a:lnTo>
                  <a:lnTo>
                    <a:pt x="922993" y="384375"/>
                  </a:lnTo>
                  <a:lnTo>
                    <a:pt x="923074" y="384607"/>
                  </a:lnTo>
                  <a:lnTo>
                    <a:pt x="923155" y="384840"/>
                  </a:lnTo>
                  <a:lnTo>
                    <a:pt x="923237" y="385086"/>
                  </a:lnTo>
                  <a:lnTo>
                    <a:pt x="923330" y="385370"/>
                  </a:lnTo>
                  <a:lnTo>
                    <a:pt x="923458" y="385603"/>
                  </a:lnTo>
                  <a:lnTo>
                    <a:pt x="923539" y="385836"/>
                  </a:lnTo>
                  <a:lnTo>
                    <a:pt x="923620" y="386069"/>
                  </a:lnTo>
                  <a:lnTo>
                    <a:pt x="923701" y="386353"/>
                  </a:lnTo>
                  <a:lnTo>
                    <a:pt x="923794" y="386586"/>
                  </a:lnTo>
                  <a:lnTo>
                    <a:pt x="923922" y="386819"/>
                  </a:lnTo>
                  <a:lnTo>
                    <a:pt x="924004" y="387065"/>
                  </a:lnTo>
                  <a:lnTo>
                    <a:pt x="924085" y="387336"/>
                  </a:lnTo>
                  <a:lnTo>
                    <a:pt x="924166" y="387582"/>
                  </a:lnTo>
                  <a:lnTo>
                    <a:pt x="924259" y="387815"/>
                  </a:lnTo>
                  <a:lnTo>
                    <a:pt x="924375" y="388048"/>
                  </a:lnTo>
                  <a:lnTo>
                    <a:pt x="924468" y="388332"/>
                  </a:lnTo>
                  <a:lnTo>
                    <a:pt x="924550" y="388565"/>
                  </a:lnTo>
                  <a:lnTo>
                    <a:pt x="924631" y="388798"/>
                  </a:lnTo>
                  <a:lnTo>
                    <a:pt x="924712" y="389031"/>
                  </a:lnTo>
                  <a:lnTo>
                    <a:pt x="924840" y="389315"/>
                  </a:lnTo>
                  <a:lnTo>
                    <a:pt x="924933" y="389548"/>
                  </a:lnTo>
                  <a:lnTo>
                    <a:pt x="925014" y="389794"/>
                  </a:lnTo>
                  <a:lnTo>
                    <a:pt x="925096" y="390027"/>
                  </a:lnTo>
                  <a:lnTo>
                    <a:pt x="925177" y="390311"/>
                  </a:lnTo>
                  <a:lnTo>
                    <a:pt x="925305" y="390544"/>
                  </a:lnTo>
                  <a:lnTo>
                    <a:pt x="925386" y="390777"/>
                  </a:lnTo>
                  <a:lnTo>
                    <a:pt x="925479" y="391010"/>
                  </a:lnTo>
                  <a:lnTo>
                    <a:pt x="925560" y="391294"/>
                  </a:lnTo>
                  <a:lnTo>
                    <a:pt x="925641" y="391527"/>
                  </a:lnTo>
                  <a:lnTo>
                    <a:pt x="925769" y="391760"/>
                  </a:lnTo>
                  <a:lnTo>
                    <a:pt x="925851" y="392005"/>
                  </a:lnTo>
                  <a:lnTo>
                    <a:pt x="925944" y="392290"/>
                  </a:lnTo>
                  <a:lnTo>
                    <a:pt x="926025" y="392523"/>
                  </a:lnTo>
                  <a:lnTo>
                    <a:pt x="926106" y="392756"/>
                  </a:lnTo>
                  <a:lnTo>
                    <a:pt x="926234" y="392988"/>
                  </a:lnTo>
                  <a:lnTo>
                    <a:pt x="926315" y="393273"/>
                  </a:lnTo>
                  <a:lnTo>
                    <a:pt x="926397" y="393454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5875795" y="3791720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5">
                  <a:moveTo>
                    <a:pt x="0" y="0"/>
                  </a:moveTo>
                  <a:lnTo>
                    <a:pt x="925058" y="0"/>
                  </a:lnTo>
                </a:path>
              </a:pathLst>
            </a:custGeom>
            <a:ln w="3175">
              <a:solidFill>
                <a:srgbClr val="C0C0C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875795" y="3398265"/>
              <a:ext cx="925194" cy="787400"/>
            </a:xfrm>
            <a:custGeom>
              <a:avLst/>
              <a:gdLst/>
              <a:ahLst/>
              <a:cxnLst/>
              <a:rect l="l" t="t" r="r" b="b"/>
              <a:pathLst>
                <a:path w="925195" h="787400">
                  <a:moveTo>
                    <a:pt x="0" y="393454"/>
                  </a:moveTo>
                  <a:lnTo>
                    <a:pt x="83" y="393700"/>
                  </a:lnTo>
                  <a:lnTo>
                    <a:pt x="168" y="393984"/>
                  </a:lnTo>
                  <a:lnTo>
                    <a:pt x="294" y="394217"/>
                  </a:lnTo>
                  <a:lnTo>
                    <a:pt x="378" y="394450"/>
                  </a:lnTo>
                  <a:lnTo>
                    <a:pt x="462" y="394683"/>
                  </a:lnTo>
                  <a:lnTo>
                    <a:pt x="546" y="394967"/>
                  </a:lnTo>
                  <a:lnTo>
                    <a:pt x="631" y="395200"/>
                  </a:lnTo>
                  <a:lnTo>
                    <a:pt x="756" y="395433"/>
                  </a:lnTo>
                  <a:lnTo>
                    <a:pt x="841" y="395679"/>
                  </a:lnTo>
                  <a:lnTo>
                    <a:pt x="924" y="395950"/>
                  </a:lnTo>
                  <a:lnTo>
                    <a:pt x="1009" y="396196"/>
                  </a:lnTo>
                  <a:lnTo>
                    <a:pt x="1093" y="396429"/>
                  </a:lnTo>
                  <a:lnTo>
                    <a:pt x="1219" y="396662"/>
                  </a:lnTo>
                  <a:lnTo>
                    <a:pt x="1303" y="396946"/>
                  </a:lnTo>
                  <a:lnTo>
                    <a:pt x="1387" y="397179"/>
                  </a:lnTo>
                  <a:lnTo>
                    <a:pt x="1472" y="397412"/>
                  </a:lnTo>
                  <a:lnTo>
                    <a:pt x="1555" y="397644"/>
                  </a:lnTo>
                  <a:lnTo>
                    <a:pt x="1682" y="397929"/>
                  </a:lnTo>
                  <a:lnTo>
                    <a:pt x="1765" y="398162"/>
                  </a:lnTo>
                  <a:lnTo>
                    <a:pt x="1850" y="398408"/>
                  </a:lnTo>
                  <a:lnTo>
                    <a:pt x="1934" y="398640"/>
                  </a:lnTo>
                  <a:lnTo>
                    <a:pt x="2018" y="398925"/>
                  </a:lnTo>
                  <a:lnTo>
                    <a:pt x="2144" y="399158"/>
                  </a:lnTo>
                  <a:lnTo>
                    <a:pt x="2228" y="399391"/>
                  </a:lnTo>
                  <a:lnTo>
                    <a:pt x="2313" y="399623"/>
                  </a:lnTo>
                  <a:lnTo>
                    <a:pt x="2396" y="399908"/>
                  </a:lnTo>
                  <a:lnTo>
                    <a:pt x="2481" y="400141"/>
                  </a:lnTo>
                  <a:lnTo>
                    <a:pt x="2606" y="400373"/>
                  </a:lnTo>
                  <a:lnTo>
                    <a:pt x="2691" y="400619"/>
                  </a:lnTo>
                  <a:lnTo>
                    <a:pt x="2775" y="400904"/>
                  </a:lnTo>
                  <a:lnTo>
                    <a:pt x="2859" y="401137"/>
                  </a:lnTo>
                  <a:lnTo>
                    <a:pt x="2942" y="401369"/>
                  </a:lnTo>
                  <a:lnTo>
                    <a:pt x="3069" y="401602"/>
                  </a:lnTo>
                  <a:lnTo>
                    <a:pt x="3154" y="401887"/>
                  </a:lnTo>
                  <a:lnTo>
                    <a:pt x="3237" y="402120"/>
                  </a:lnTo>
                  <a:lnTo>
                    <a:pt x="3322" y="402352"/>
                  </a:lnTo>
                  <a:lnTo>
                    <a:pt x="3405" y="402598"/>
                  </a:lnTo>
                  <a:lnTo>
                    <a:pt x="3532" y="402870"/>
                  </a:lnTo>
                  <a:lnTo>
                    <a:pt x="3616" y="403115"/>
                  </a:lnTo>
                  <a:lnTo>
                    <a:pt x="3700" y="403348"/>
                  </a:lnTo>
                  <a:lnTo>
                    <a:pt x="3783" y="403581"/>
                  </a:lnTo>
                  <a:lnTo>
                    <a:pt x="3868" y="403866"/>
                  </a:lnTo>
                  <a:lnTo>
                    <a:pt x="3995" y="404098"/>
                  </a:lnTo>
                  <a:lnTo>
                    <a:pt x="4078" y="404331"/>
                  </a:lnTo>
                  <a:lnTo>
                    <a:pt x="4163" y="404564"/>
                  </a:lnTo>
                  <a:lnTo>
                    <a:pt x="4246" y="404849"/>
                  </a:lnTo>
                  <a:lnTo>
                    <a:pt x="4331" y="405081"/>
                  </a:lnTo>
                  <a:lnTo>
                    <a:pt x="4456" y="405327"/>
                  </a:lnTo>
                  <a:lnTo>
                    <a:pt x="4541" y="405560"/>
                  </a:lnTo>
                  <a:lnTo>
                    <a:pt x="4624" y="405844"/>
                  </a:lnTo>
                  <a:lnTo>
                    <a:pt x="4709" y="406077"/>
                  </a:lnTo>
                  <a:lnTo>
                    <a:pt x="4794" y="406310"/>
                  </a:lnTo>
                  <a:lnTo>
                    <a:pt x="4919" y="406543"/>
                  </a:lnTo>
                  <a:lnTo>
                    <a:pt x="5004" y="406827"/>
                  </a:lnTo>
                  <a:lnTo>
                    <a:pt x="5087" y="407060"/>
                  </a:lnTo>
                  <a:lnTo>
                    <a:pt x="5172" y="407293"/>
                  </a:lnTo>
                  <a:lnTo>
                    <a:pt x="5255" y="407539"/>
                  </a:lnTo>
                  <a:lnTo>
                    <a:pt x="5382" y="407810"/>
                  </a:lnTo>
                  <a:lnTo>
                    <a:pt x="5467" y="408056"/>
                  </a:lnTo>
                  <a:lnTo>
                    <a:pt x="5550" y="408289"/>
                  </a:lnTo>
                  <a:lnTo>
                    <a:pt x="5634" y="408522"/>
                  </a:lnTo>
                  <a:lnTo>
                    <a:pt x="5718" y="408806"/>
                  </a:lnTo>
                  <a:lnTo>
                    <a:pt x="5845" y="409039"/>
                  </a:lnTo>
                  <a:lnTo>
                    <a:pt x="5928" y="409272"/>
                  </a:lnTo>
                  <a:lnTo>
                    <a:pt x="6013" y="409518"/>
                  </a:lnTo>
                  <a:lnTo>
                    <a:pt x="6096" y="409789"/>
                  </a:lnTo>
                  <a:lnTo>
                    <a:pt x="6181" y="410035"/>
                  </a:lnTo>
                  <a:lnTo>
                    <a:pt x="6306" y="410268"/>
                  </a:lnTo>
                  <a:lnTo>
                    <a:pt x="6391" y="410501"/>
                  </a:lnTo>
                  <a:lnTo>
                    <a:pt x="6476" y="410785"/>
                  </a:lnTo>
                  <a:lnTo>
                    <a:pt x="6559" y="411018"/>
                  </a:lnTo>
                  <a:lnTo>
                    <a:pt x="6644" y="411251"/>
                  </a:lnTo>
                  <a:lnTo>
                    <a:pt x="6769" y="411483"/>
                  </a:lnTo>
                  <a:lnTo>
                    <a:pt x="6854" y="411768"/>
                  </a:lnTo>
                  <a:lnTo>
                    <a:pt x="6937" y="412001"/>
                  </a:lnTo>
                  <a:lnTo>
                    <a:pt x="7022" y="412247"/>
                  </a:lnTo>
                  <a:lnTo>
                    <a:pt x="7106" y="412479"/>
                  </a:lnTo>
                  <a:lnTo>
                    <a:pt x="7232" y="412764"/>
                  </a:lnTo>
                  <a:lnTo>
                    <a:pt x="7316" y="412997"/>
                  </a:lnTo>
                  <a:lnTo>
                    <a:pt x="7400" y="413230"/>
                  </a:lnTo>
                  <a:lnTo>
                    <a:pt x="7484" y="413462"/>
                  </a:lnTo>
                  <a:lnTo>
                    <a:pt x="7569" y="413747"/>
                  </a:lnTo>
                  <a:lnTo>
                    <a:pt x="7695" y="413980"/>
                  </a:lnTo>
                  <a:lnTo>
                    <a:pt x="7779" y="414212"/>
                  </a:lnTo>
                  <a:lnTo>
                    <a:pt x="7863" y="414458"/>
                  </a:lnTo>
                  <a:lnTo>
                    <a:pt x="7947" y="414730"/>
                  </a:lnTo>
                  <a:lnTo>
                    <a:pt x="8031" y="414976"/>
                  </a:lnTo>
                  <a:lnTo>
                    <a:pt x="8157" y="415208"/>
                  </a:lnTo>
                  <a:lnTo>
                    <a:pt x="8241" y="415441"/>
                  </a:lnTo>
                  <a:lnTo>
                    <a:pt x="8326" y="415726"/>
                  </a:lnTo>
                  <a:lnTo>
                    <a:pt x="8410" y="415959"/>
                  </a:lnTo>
                  <a:lnTo>
                    <a:pt x="8493" y="416191"/>
                  </a:lnTo>
                  <a:lnTo>
                    <a:pt x="8620" y="416424"/>
                  </a:lnTo>
                  <a:lnTo>
                    <a:pt x="8704" y="416709"/>
                  </a:lnTo>
                  <a:lnTo>
                    <a:pt x="8788" y="416954"/>
                  </a:lnTo>
                  <a:lnTo>
                    <a:pt x="8872" y="417187"/>
                  </a:lnTo>
                  <a:lnTo>
                    <a:pt x="8956" y="417420"/>
                  </a:lnTo>
                  <a:lnTo>
                    <a:pt x="9082" y="417653"/>
                  </a:lnTo>
                  <a:lnTo>
                    <a:pt x="9166" y="417937"/>
                  </a:lnTo>
                  <a:lnTo>
                    <a:pt x="9251" y="418170"/>
                  </a:lnTo>
                  <a:lnTo>
                    <a:pt x="9335" y="418403"/>
                  </a:lnTo>
                  <a:lnTo>
                    <a:pt x="9419" y="418649"/>
                  </a:lnTo>
                  <a:lnTo>
                    <a:pt x="9545" y="418920"/>
                  </a:lnTo>
                  <a:lnTo>
                    <a:pt x="9629" y="419166"/>
                  </a:lnTo>
                  <a:lnTo>
                    <a:pt x="9713" y="419399"/>
                  </a:lnTo>
                  <a:lnTo>
                    <a:pt x="9797" y="419632"/>
                  </a:lnTo>
                  <a:lnTo>
                    <a:pt x="9882" y="419916"/>
                  </a:lnTo>
                  <a:lnTo>
                    <a:pt x="10008" y="420149"/>
                  </a:lnTo>
                  <a:lnTo>
                    <a:pt x="10092" y="420382"/>
                  </a:lnTo>
                  <a:lnTo>
                    <a:pt x="10175" y="420615"/>
                  </a:lnTo>
                  <a:lnTo>
                    <a:pt x="10260" y="420899"/>
                  </a:lnTo>
                  <a:lnTo>
                    <a:pt x="10343" y="421132"/>
                  </a:lnTo>
                  <a:lnTo>
                    <a:pt x="10470" y="421378"/>
                  </a:lnTo>
                  <a:lnTo>
                    <a:pt x="10554" y="421611"/>
                  </a:lnTo>
                  <a:lnTo>
                    <a:pt x="10638" y="421895"/>
                  </a:lnTo>
                  <a:lnTo>
                    <a:pt x="10723" y="422128"/>
                  </a:lnTo>
                  <a:lnTo>
                    <a:pt x="10806" y="422361"/>
                  </a:lnTo>
                  <a:lnTo>
                    <a:pt x="10933" y="422594"/>
                  </a:lnTo>
                  <a:lnTo>
                    <a:pt x="11017" y="422878"/>
                  </a:lnTo>
                  <a:lnTo>
                    <a:pt x="11101" y="423111"/>
                  </a:lnTo>
                  <a:lnTo>
                    <a:pt x="11185" y="423344"/>
                  </a:lnTo>
                  <a:lnTo>
                    <a:pt x="11269" y="423589"/>
                  </a:lnTo>
                  <a:lnTo>
                    <a:pt x="11395" y="423874"/>
                  </a:lnTo>
                  <a:lnTo>
                    <a:pt x="11479" y="424107"/>
                  </a:lnTo>
                  <a:lnTo>
                    <a:pt x="11564" y="424340"/>
                  </a:lnTo>
                  <a:lnTo>
                    <a:pt x="11647" y="424572"/>
                  </a:lnTo>
                  <a:lnTo>
                    <a:pt x="11732" y="424805"/>
                  </a:lnTo>
                  <a:lnTo>
                    <a:pt x="11857" y="425090"/>
                  </a:lnTo>
                  <a:lnTo>
                    <a:pt x="11942" y="425323"/>
                  </a:lnTo>
                  <a:lnTo>
                    <a:pt x="12025" y="425568"/>
                  </a:lnTo>
                  <a:lnTo>
                    <a:pt x="12110" y="425801"/>
                  </a:lnTo>
                  <a:lnTo>
                    <a:pt x="12195" y="426086"/>
                  </a:lnTo>
                  <a:lnTo>
                    <a:pt x="12320" y="426318"/>
                  </a:lnTo>
                  <a:lnTo>
                    <a:pt x="12405" y="426551"/>
                  </a:lnTo>
                  <a:lnTo>
                    <a:pt x="12488" y="426784"/>
                  </a:lnTo>
                  <a:lnTo>
                    <a:pt x="12573" y="427069"/>
                  </a:lnTo>
                  <a:lnTo>
                    <a:pt x="12656" y="427301"/>
                  </a:lnTo>
                  <a:lnTo>
                    <a:pt x="12783" y="427534"/>
                  </a:lnTo>
                  <a:lnTo>
                    <a:pt x="12867" y="427780"/>
                  </a:lnTo>
                  <a:lnTo>
                    <a:pt x="12951" y="428052"/>
                  </a:lnTo>
                  <a:lnTo>
                    <a:pt x="13034" y="428297"/>
                  </a:lnTo>
                  <a:lnTo>
                    <a:pt x="13119" y="428530"/>
                  </a:lnTo>
                  <a:lnTo>
                    <a:pt x="13246" y="428763"/>
                  </a:lnTo>
                  <a:lnTo>
                    <a:pt x="13329" y="428996"/>
                  </a:lnTo>
                  <a:lnTo>
                    <a:pt x="13414" y="429280"/>
                  </a:lnTo>
                  <a:lnTo>
                    <a:pt x="13497" y="429513"/>
                  </a:lnTo>
                  <a:lnTo>
                    <a:pt x="13582" y="429746"/>
                  </a:lnTo>
                  <a:lnTo>
                    <a:pt x="13707" y="429992"/>
                  </a:lnTo>
                  <a:lnTo>
                    <a:pt x="13792" y="430263"/>
                  </a:lnTo>
                  <a:lnTo>
                    <a:pt x="13877" y="430509"/>
                  </a:lnTo>
                  <a:lnTo>
                    <a:pt x="13960" y="430742"/>
                  </a:lnTo>
                  <a:lnTo>
                    <a:pt x="14044" y="430975"/>
                  </a:lnTo>
                  <a:lnTo>
                    <a:pt x="14170" y="431259"/>
                  </a:lnTo>
                  <a:lnTo>
                    <a:pt x="14255" y="431492"/>
                  </a:lnTo>
                  <a:lnTo>
                    <a:pt x="14338" y="431725"/>
                  </a:lnTo>
                  <a:lnTo>
                    <a:pt x="14423" y="431957"/>
                  </a:lnTo>
                  <a:lnTo>
                    <a:pt x="14507" y="432203"/>
                  </a:lnTo>
                  <a:lnTo>
                    <a:pt x="14633" y="432488"/>
                  </a:lnTo>
                  <a:lnTo>
                    <a:pt x="14716" y="432721"/>
                  </a:lnTo>
                  <a:lnTo>
                    <a:pt x="14801" y="432953"/>
                  </a:lnTo>
                  <a:lnTo>
                    <a:pt x="14885" y="433186"/>
                  </a:lnTo>
                  <a:lnTo>
                    <a:pt x="14969" y="433471"/>
                  </a:lnTo>
                  <a:lnTo>
                    <a:pt x="15096" y="433704"/>
                  </a:lnTo>
                  <a:lnTo>
                    <a:pt x="15179" y="433936"/>
                  </a:lnTo>
                  <a:lnTo>
                    <a:pt x="15264" y="434182"/>
                  </a:lnTo>
                  <a:lnTo>
                    <a:pt x="15348" y="434415"/>
                  </a:lnTo>
                  <a:lnTo>
                    <a:pt x="15432" y="434699"/>
                  </a:lnTo>
                  <a:lnTo>
                    <a:pt x="15559" y="434932"/>
                  </a:lnTo>
                  <a:lnTo>
                    <a:pt x="15642" y="435165"/>
                  </a:lnTo>
                  <a:lnTo>
                    <a:pt x="15727" y="435398"/>
                  </a:lnTo>
                  <a:lnTo>
                    <a:pt x="15810" y="435682"/>
                  </a:lnTo>
                  <a:lnTo>
                    <a:pt x="15894" y="435915"/>
                  </a:lnTo>
                  <a:lnTo>
                    <a:pt x="16020" y="436148"/>
                  </a:lnTo>
                  <a:lnTo>
                    <a:pt x="16105" y="436394"/>
                  </a:lnTo>
                  <a:lnTo>
                    <a:pt x="16189" y="436627"/>
                  </a:lnTo>
                  <a:lnTo>
                    <a:pt x="16273" y="436911"/>
                  </a:lnTo>
                  <a:lnTo>
                    <a:pt x="16357" y="437144"/>
                  </a:lnTo>
                  <a:lnTo>
                    <a:pt x="16483" y="437377"/>
                  </a:lnTo>
                  <a:lnTo>
                    <a:pt x="16567" y="437609"/>
                  </a:lnTo>
                  <a:lnTo>
                    <a:pt x="16651" y="437894"/>
                  </a:lnTo>
                  <a:lnTo>
                    <a:pt x="16736" y="438127"/>
                  </a:lnTo>
                  <a:lnTo>
                    <a:pt x="16820" y="438360"/>
                  </a:lnTo>
                  <a:lnTo>
                    <a:pt x="16946" y="438605"/>
                  </a:lnTo>
                  <a:lnTo>
                    <a:pt x="17030" y="438838"/>
                  </a:lnTo>
                  <a:lnTo>
                    <a:pt x="17114" y="439123"/>
                  </a:lnTo>
                  <a:lnTo>
                    <a:pt x="17198" y="439356"/>
                  </a:lnTo>
                  <a:lnTo>
                    <a:pt x="17282" y="439588"/>
                  </a:lnTo>
                  <a:lnTo>
                    <a:pt x="17409" y="439821"/>
                  </a:lnTo>
                  <a:lnTo>
                    <a:pt x="17492" y="440106"/>
                  </a:lnTo>
                  <a:lnTo>
                    <a:pt x="17576" y="440338"/>
                  </a:lnTo>
                  <a:lnTo>
                    <a:pt x="17661" y="440571"/>
                  </a:lnTo>
                  <a:lnTo>
                    <a:pt x="17744" y="440817"/>
                  </a:lnTo>
                  <a:lnTo>
                    <a:pt x="17871" y="441050"/>
                  </a:lnTo>
                  <a:lnTo>
                    <a:pt x="17955" y="441334"/>
                  </a:lnTo>
                  <a:lnTo>
                    <a:pt x="18039" y="441567"/>
                  </a:lnTo>
                  <a:lnTo>
                    <a:pt x="18123" y="441800"/>
                  </a:lnTo>
                  <a:lnTo>
                    <a:pt x="18207" y="442033"/>
                  </a:lnTo>
                  <a:lnTo>
                    <a:pt x="18333" y="442266"/>
                  </a:lnTo>
                </a:path>
                <a:path w="925195" h="787400">
                  <a:moveTo>
                    <a:pt x="18333" y="442266"/>
                  </a:moveTo>
                  <a:lnTo>
                    <a:pt x="18796" y="443546"/>
                  </a:lnTo>
                  <a:lnTo>
                    <a:pt x="18880" y="443779"/>
                  </a:lnTo>
                  <a:lnTo>
                    <a:pt x="18964" y="444012"/>
                  </a:lnTo>
                  <a:lnTo>
                    <a:pt x="19048" y="444244"/>
                  </a:lnTo>
                  <a:lnTo>
                    <a:pt x="19133" y="444490"/>
                  </a:lnTo>
                  <a:lnTo>
                    <a:pt x="19258" y="444762"/>
                  </a:lnTo>
                  <a:lnTo>
                    <a:pt x="19343" y="445008"/>
                  </a:lnTo>
                  <a:lnTo>
                    <a:pt x="19426" y="445240"/>
                  </a:lnTo>
                  <a:lnTo>
                    <a:pt x="19511" y="445473"/>
                  </a:lnTo>
                  <a:lnTo>
                    <a:pt x="19595" y="445706"/>
                  </a:lnTo>
                  <a:lnTo>
                    <a:pt x="19721" y="445990"/>
                  </a:lnTo>
                  <a:lnTo>
                    <a:pt x="19805" y="446223"/>
                  </a:lnTo>
                  <a:lnTo>
                    <a:pt x="19889" y="446456"/>
                  </a:lnTo>
                  <a:lnTo>
                    <a:pt x="19974" y="446702"/>
                  </a:lnTo>
                  <a:lnTo>
                    <a:pt x="20057" y="446935"/>
                  </a:lnTo>
                  <a:lnTo>
                    <a:pt x="20184" y="447219"/>
                  </a:lnTo>
                  <a:lnTo>
                    <a:pt x="20268" y="447452"/>
                  </a:lnTo>
                  <a:lnTo>
                    <a:pt x="20352" y="447685"/>
                  </a:lnTo>
                  <a:lnTo>
                    <a:pt x="20435" y="447918"/>
                  </a:lnTo>
                  <a:lnTo>
                    <a:pt x="20520" y="448150"/>
                  </a:lnTo>
                  <a:lnTo>
                    <a:pt x="20646" y="448435"/>
                  </a:lnTo>
                  <a:lnTo>
                    <a:pt x="20730" y="448668"/>
                  </a:lnTo>
                  <a:lnTo>
                    <a:pt x="20815" y="448913"/>
                  </a:lnTo>
                  <a:lnTo>
                    <a:pt x="20898" y="449146"/>
                  </a:lnTo>
                  <a:lnTo>
                    <a:pt x="20983" y="449379"/>
                  </a:lnTo>
                  <a:lnTo>
                    <a:pt x="21108" y="449664"/>
                  </a:lnTo>
                  <a:lnTo>
                    <a:pt x="21193" y="449896"/>
                  </a:lnTo>
                  <a:lnTo>
                    <a:pt x="21277" y="450129"/>
                  </a:lnTo>
                  <a:lnTo>
                    <a:pt x="21361" y="450362"/>
                  </a:lnTo>
                  <a:lnTo>
                    <a:pt x="21445" y="450608"/>
                  </a:lnTo>
                  <a:lnTo>
                    <a:pt x="21571" y="450879"/>
                  </a:lnTo>
                  <a:lnTo>
                    <a:pt x="21656" y="451125"/>
                  </a:lnTo>
                  <a:lnTo>
                    <a:pt x="21739" y="451358"/>
                  </a:lnTo>
                  <a:lnTo>
                    <a:pt x="21824" y="451591"/>
                  </a:lnTo>
                  <a:lnTo>
                    <a:pt x="21907" y="451824"/>
                  </a:lnTo>
                  <a:lnTo>
                    <a:pt x="22034" y="452108"/>
                  </a:lnTo>
                  <a:lnTo>
                    <a:pt x="22117" y="452341"/>
                  </a:lnTo>
                  <a:lnTo>
                    <a:pt x="22202" y="452587"/>
                  </a:lnTo>
                  <a:lnTo>
                    <a:pt x="22286" y="452819"/>
                  </a:lnTo>
                  <a:lnTo>
                    <a:pt x="22370" y="453052"/>
                  </a:lnTo>
                  <a:lnTo>
                    <a:pt x="22497" y="453337"/>
                  </a:lnTo>
                  <a:lnTo>
                    <a:pt x="22580" y="453570"/>
                  </a:lnTo>
                  <a:lnTo>
                    <a:pt x="22665" y="453802"/>
                  </a:lnTo>
                  <a:lnTo>
                    <a:pt x="22748" y="454035"/>
                  </a:lnTo>
                  <a:lnTo>
                    <a:pt x="22833" y="454281"/>
                  </a:lnTo>
                  <a:lnTo>
                    <a:pt x="22960" y="454553"/>
                  </a:lnTo>
                  <a:lnTo>
                    <a:pt x="23043" y="454798"/>
                  </a:lnTo>
                  <a:lnTo>
                    <a:pt x="23127" y="455031"/>
                  </a:lnTo>
                  <a:lnTo>
                    <a:pt x="23211" y="455264"/>
                  </a:lnTo>
                  <a:lnTo>
                    <a:pt x="23295" y="455497"/>
                  </a:lnTo>
                  <a:lnTo>
                    <a:pt x="23421" y="455730"/>
                  </a:lnTo>
                  <a:lnTo>
                    <a:pt x="23506" y="456014"/>
                  </a:lnTo>
                  <a:lnTo>
                    <a:pt x="23589" y="456247"/>
                  </a:lnTo>
                  <a:lnTo>
                    <a:pt x="23674" y="456493"/>
                  </a:lnTo>
                  <a:lnTo>
                    <a:pt x="23758" y="456725"/>
                  </a:lnTo>
                  <a:lnTo>
                    <a:pt x="23884" y="456958"/>
                  </a:lnTo>
                  <a:lnTo>
                    <a:pt x="23968" y="457243"/>
                  </a:lnTo>
                  <a:lnTo>
                    <a:pt x="24052" y="457476"/>
                  </a:lnTo>
                  <a:lnTo>
                    <a:pt x="24137" y="457708"/>
                  </a:lnTo>
                  <a:lnTo>
                    <a:pt x="24220" y="457941"/>
                  </a:lnTo>
                  <a:lnTo>
                    <a:pt x="24347" y="458187"/>
                  </a:lnTo>
                  <a:lnTo>
                    <a:pt x="24809" y="459403"/>
                  </a:lnTo>
                  <a:lnTo>
                    <a:pt x="24893" y="459635"/>
                  </a:lnTo>
                  <a:lnTo>
                    <a:pt x="24977" y="459920"/>
                  </a:lnTo>
                  <a:lnTo>
                    <a:pt x="25061" y="460153"/>
                  </a:lnTo>
                  <a:lnTo>
                    <a:pt x="25145" y="460399"/>
                  </a:lnTo>
                  <a:lnTo>
                    <a:pt x="25271" y="460631"/>
                  </a:lnTo>
                  <a:lnTo>
                    <a:pt x="25356" y="460864"/>
                  </a:lnTo>
                  <a:lnTo>
                    <a:pt x="25440" y="461097"/>
                  </a:lnTo>
                  <a:lnTo>
                    <a:pt x="25524" y="461382"/>
                  </a:lnTo>
                  <a:lnTo>
                    <a:pt x="25608" y="461614"/>
                  </a:lnTo>
                  <a:lnTo>
                    <a:pt x="25734" y="461847"/>
                  </a:lnTo>
                  <a:lnTo>
                    <a:pt x="25819" y="462093"/>
                  </a:lnTo>
                  <a:lnTo>
                    <a:pt x="25902" y="462326"/>
                  </a:lnTo>
                  <a:lnTo>
                    <a:pt x="25986" y="462610"/>
                  </a:lnTo>
                  <a:lnTo>
                    <a:pt x="26071" y="462843"/>
                  </a:lnTo>
                  <a:lnTo>
                    <a:pt x="26197" y="463076"/>
                  </a:lnTo>
                  <a:lnTo>
                    <a:pt x="26281" y="463309"/>
                  </a:lnTo>
                  <a:lnTo>
                    <a:pt x="26365" y="463541"/>
                  </a:lnTo>
                  <a:lnTo>
                    <a:pt x="26449" y="463787"/>
                  </a:lnTo>
                  <a:lnTo>
                    <a:pt x="26533" y="464072"/>
                  </a:lnTo>
                  <a:lnTo>
                    <a:pt x="26659" y="464305"/>
                  </a:lnTo>
                  <a:lnTo>
                    <a:pt x="26743" y="464537"/>
                  </a:lnTo>
                  <a:lnTo>
                    <a:pt x="26827" y="464770"/>
                  </a:lnTo>
                  <a:lnTo>
                    <a:pt x="26912" y="465003"/>
                  </a:lnTo>
                  <a:lnTo>
                    <a:pt x="26996" y="465236"/>
                  </a:lnTo>
                  <a:lnTo>
                    <a:pt x="27122" y="465520"/>
                  </a:lnTo>
                  <a:lnTo>
                    <a:pt x="27206" y="465766"/>
                  </a:lnTo>
                  <a:lnTo>
                    <a:pt x="27290" y="465999"/>
                  </a:lnTo>
                  <a:lnTo>
                    <a:pt x="27374" y="466232"/>
                  </a:lnTo>
                  <a:lnTo>
                    <a:pt x="27458" y="466464"/>
                  </a:lnTo>
                  <a:lnTo>
                    <a:pt x="27584" y="466697"/>
                  </a:lnTo>
                  <a:lnTo>
                    <a:pt x="27668" y="466982"/>
                  </a:lnTo>
                  <a:lnTo>
                    <a:pt x="27753" y="467215"/>
                  </a:lnTo>
                  <a:lnTo>
                    <a:pt x="27836" y="467460"/>
                  </a:lnTo>
                  <a:lnTo>
                    <a:pt x="27921" y="467693"/>
                  </a:lnTo>
                  <a:lnTo>
                    <a:pt x="28047" y="467926"/>
                  </a:lnTo>
                  <a:lnTo>
                    <a:pt x="28131" y="468159"/>
                  </a:lnTo>
                  <a:lnTo>
                    <a:pt x="28215" y="468392"/>
                  </a:lnTo>
                  <a:lnTo>
                    <a:pt x="28299" y="468676"/>
                  </a:lnTo>
                  <a:lnTo>
                    <a:pt x="28384" y="468909"/>
                  </a:lnTo>
                  <a:lnTo>
                    <a:pt x="28845" y="470138"/>
                  </a:lnTo>
                  <a:lnTo>
                    <a:pt x="28972" y="470370"/>
                  </a:lnTo>
                  <a:lnTo>
                    <a:pt x="29056" y="470603"/>
                  </a:lnTo>
                  <a:lnTo>
                    <a:pt x="29140" y="470849"/>
                  </a:lnTo>
                  <a:lnTo>
                    <a:pt x="29225" y="471082"/>
                  </a:lnTo>
                  <a:lnTo>
                    <a:pt x="29308" y="471315"/>
                  </a:lnTo>
                  <a:lnTo>
                    <a:pt x="29435" y="471547"/>
                  </a:lnTo>
                  <a:lnTo>
                    <a:pt x="29518" y="471832"/>
                  </a:lnTo>
                  <a:lnTo>
                    <a:pt x="29603" y="472065"/>
                  </a:lnTo>
                  <a:lnTo>
                    <a:pt x="29686" y="472298"/>
                  </a:lnTo>
                  <a:lnTo>
                    <a:pt x="29771" y="472543"/>
                  </a:lnTo>
                  <a:lnTo>
                    <a:pt x="29898" y="472776"/>
                  </a:lnTo>
                  <a:lnTo>
                    <a:pt x="29981" y="473009"/>
                  </a:lnTo>
                  <a:lnTo>
                    <a:pt x="30066" y="473242"/>
                  </a:lnTo>
                  <a:lnTo>
                    <a:pt x="30149" y="473526"/>
                  </a:lnTo>
                  <a:lnTo>
                    <a:pt x="30234" y="473759"/>
                  </a:lnTo>
                  <a:lnTo>
                    <a:pt x="30360" y="473992"/>
                  </a:lnTo>
                  <a:lnTo>
                    <a:pt x="30444" y="474238"/>
                  </a:lnTo>
                  <a:lnTo>
                    <a:pt x="30527" y="474470"/>
                  </a:lnTo>
                  <a:lnTo>
                    <a:pt x="30612" y="474703"/>
                  </a:lnTo>
                  <a:lnTo>
                    <a:pt x="30696" y="474936"/>
                  </a:lnTo>
                  <a:lnTo>
                    <a:pt x="30822" y="475221"/>
                  </a:lnTo>
                  <a:lnTo>
                    <a:pt x="30907" y="475453"/>
                  </a:lnTo>
                  <a:lnTo>
                    <a:pt x="30990" y="475686"/>
                  </a:lnTo>
                  <a:lnTo>
                    <a:pt x="31075" y="475932"/>
                  </a:lnTo>
                  <a:lnTo>
                    <a:pt x="31158" y="476165"/>
                  </a:lnTo>
                  <a:lnTo>
                    <a:pt x="31285" y="476397"/>
                  </a:lnTo>
                  <a:lnTo>
                    <a:pt x="31368" y="476630"/>
                  </a:lnTo>
                  <a:lnTo>
                    <a:pt x="31453" y="476915"/>
                  </a:lnTo>
                  <a:lnTo>
                    <a:pt x="31538" y="477148"/>
                  </a:lnTo>
                  <a:lnTo>
                    <a:pt x="31621" y="477380"/>
                  </a:lnTo>
                  <a:lnTo>
                    <a:pt x="31748" y="477626"/>
                  </a:lnTo>
                  <a:lnTo>
                    <a:pt x="31831" y="477859"/>
                  </a:lnTo>
                  <a:lnTo>
                    <a:pt x="31916" y="478092"/>
                  </a:lnTo>
                  <a:lnTo>
                    <a:pt x="31999" y="478325"/>
                  </a:lnTo>
                  <a:lnTo>
                    <a:pt x="32084" y="478557"/>
                  </a:lnTo>
                  <a:lnTo>
                    <a:pt x="32209" y="478842"/>
                  </a:lnTo>
                  <a:lnTo>
                    <a:pt x="32294" y="479075"/>
                  </a:lnTo>
                  <a:lnTo>
                    <a:pt x="32378" y="479320"/>
                  </a:lnTo>
                  <a:lnTo>
                    <a:pt x="32462" y="479553"/>
                  </a:lnTo>
                  <a:lnTo>
                    <a:pt x="32546" y="479786"/>
                  </a:lnTo>
                  <a:lnTo>
                    <a:pt x="32672" y="480019"/>
                  </a:lnTo>
                  <a:lnTo>
                    <a:pt x="32757" y="480252"/>
                  </a:lnTo>
                  <a:lnTo>
                    <a:pt x="32840" y="480497"/>
                  </a:lnTo>
                  <a:lnTo>
                    <a:pt x="32925" y="480769"/>
                  </a:lnTo>
                  <a:lnTo>
                    <a:pt x="33009" y="481015"/>
                  </a:lnTo>
                  <a:lnTo>
                    <a:pt x="33135" y="481248"/>
                  </a:lnTo>
                  <a:lnTo>
                    <a:pt x="33220" y="481480"/>
                  </a:lnTo>
                  <a:lnTo>
                    <a:pt x="33303" y="481713"/>
                  </a:lnTo>
                  <a:lnTo>
                    <a:pt x="33387" y="481946"/>
                  </a:lnTo>
                  <a:lnTo>
                    <a:pt x="33471" y="482192"/>
                  </a:lnTo>
                  <a:lnTo>
                    <a:pt x="33598" y="482425"/>
                  </a:lnTo>
                  <a:lnTo>
                    <a:pt x="33681" y="482709"/>
                  </a:lnTo>
                  <a:lnTo>
                    <a:pt x="33766" y="482942"/>
                  </a:lnTo>
                  <a:lnTo>
                    <a:pt x="33850" y="483175"/>
                  </a:lnTo>
                  <a:lnTo>
                    <a:pt x="33934" y="483408"/>
                  </a:lnTo>
                  <a:lnTo>
                    <a:pt x="34060" y="483640"/>
                  </a:lnTo>
                  <a:lnTo>
                    <a:pt x="34144" y="483886"/>
                  </a:lnTo>
                  <a:lnTo>
                    <a:pt x="34228" y="484119"/>
                  </a:lnTo>
                  <a:lnTo>
                    <a:pt x="34312" y="484352"/>
                  </a:lnTo>
                  <a:lnTo>
                    <a:pt x="34397" y="484584"/>
                  </a:lnTo>
                  <a:lnTo>
                    <a:pt x="34522" y="484869"/>
                  </a:lnTo>
                  <a:lnTo>
                    <a:pt x="34607" y="485102"/>
                  </a:lnTo>
                  <a:lnTo>
                    <a:pt x="34691" y="485335"/>
                  </a:lnTo>
                  <a:lnTo>
                    <a:pt x="34775" y="485580"/>
                  </a:lnTo>
                  <a:lnTo>
                    <a:pt x="34859" y="485813"/>
                  </a:lnTo>
                  <a:lnTo>
                    <a:pt x="34985" y="486046"/>
                  </a:lnTo>
                  <a:lnTo>
                    <a:pt x="35069" y="486279"/>
                  </a:lnTo>
                  <a:lnTo>
                    <a:pt x="35153" y="486512"/>
                  </a:lnTo>
                  <a:lnTo>
                    <a:pt x="35237" y="486757"/>
                  </a:lnTo>
                  <a:lnTo>
                    <a:pt x="35322" y="487042"/>
                  </a:lnTo>
                  <a:lnTo>
                    <a:pt x="35448" y="487275"/>
                  </a:lnTo>
                  <a:lnTo>
                    <a:pt x="35532" y="487507"/>
                  </a:lnTo>
                  <a:lnTo>
                    <a:pt x="35616" y="487740"/>
                  </a:lnTo>
                  <a:lnTo>
                    <a:pt x="35700" y="487973"/>
                  </a:lnTo>
                  <a:lnTo>
                    <a:pt x="35785" y="488206"/>
                  </a:lnTo>
                  <a:lnTo>
                    <a:pt x="35910" y="488452"/>
                  </a:lnTo>
                  <a:lnTo>
                    <a:pt x="35994" y="488684"/>
                  </a:lnTo>
                  <a:lnTo>
                    <a:pt x="36079" y="488917"/>
                  </a:lnTo>
                  <a:lnTo>
                    <a:pt x="36163" y="489150"/>
                  </a:lnTo>
                  <a:lnTo>
                    <a:pt x="36246" y="489435"/>
                  </a:lnTo>
                  <a:lnTo>
                    <a:pt x="36373" y="489667"/>
                  </a:lnTo>
                  <a:lnTo>
                    <a:pt x="36457" y="489913"/>
                  </a:lnTo>
                  <a:lnTo>
                    <a:pt x="36541" y="490146"/>
                  </a:lnTo>
                  <a:lnTo>
                    <a:pt x="36626" y="490379"/>
                  </a:lnTo>
                  <a:lnTo>
                    <a:pt x="36709" y="490612"/>
                  </a:lnTo>
                </a:path>
                <a:path w="925195" h="787400">
                  <a:moveTo>
                    <a:pt x="36709" y="490612"/>
                  </a:moveTo>
                  <a:lnTo>
                    <a:pt x="36835" y="490844"/>
                  </a:lnTo>
                  <a:lnTo>
                    <a:pt x="36919" y="491077"/>
                  </a:lnTo>
                  <a:lnTo>
                    <a:pt x="37004" y="491323"/>
                  </a:lnTo>
                  <a:lnTo>
                    <a:pt x="37087" y="491556"/>
                  </a:lnTo>
                  <a:lnTo>
                    <a:pt x="37172" y="491789"/>
                  </a:lnTo>
                  <a:lnTo>
                    <a:pt x="37298" y="492073"/>
                  </a:lnTo>
                  <a:lnTo>
                    <a:pt x="37382" y="492306"/>
                  </a:lnTo>
                  <a:lnTo>
                    <a:pt x="37467" y="492539"/>
                  </a:lnTo>
                  <a:lnTo>
                    <a:pt x="37550" y="492784"/>
                  </a:lnTo>
                  <a:lnTo>
                    <a:pt x="37635" y="493017"/>
                  </a:lnTo>
                  <a:lnTo>
                    <a:pt x="37761" y="493250"/>
                  </a:lnTo>
                  <a:lnTo>
                    <a:pt x="37845" y="493483"/>
                  </a:lnTo>
                  <a:lnTo>
                    <a:pt x="37928" y="493716"/>
                  </a:lnTo>
                  <a:lnTo>
                    <a:pt x="38013" y="493948"/>
                  </a:lnTo>
                  <a:lnTo>
                    <a:pt x="38096" y="494194"/>
                  </a:lnTo>
                  <a:lnTo>
                    <a:pt x="38223" y="494427"/>
                  </a:lnTo>
                  <a:lnTo>
                    <a:pt x="38308" y="494660"/>
                  </a:lnTo>
                  <a:lnTo>
                    <a:pt x="38391" y="494893"/>
                  </a:lnTo>
                  <a:lnTo>
                    <a:pt x="38476" y="495177"/>
                  </a:lnTo>
                  <a:lnTo>
                    <a:pt x="38559" y="495410"/>
                  </a:lnTo>
                  <a:lnTo>
                    <a:pt x="38686" y="495656"/>
                  </a:lnTo>
                  <a:lnTo>
                    <a:pt x="38769" y="495888"/>
                  </a:lnTo>
                  <a:lnTo>
                    <a:pt x="38854" y="496121"/>
                  </a:lnTo>
                  <a:lnTo>
                    <a:pt x="38939" y="496354"/>
                  </a:lnTo>
                  <a:lnTo>
                    <a:pt x="39022" y="496587"/>
                  </a:lnTo>
                  <a:lnTo>
                    <a:pt x="39149" y="496820"/>
                  </a:lnTo>
                  <a:lnTo>
                    <a:pt x="39232" y="497065"/>
                  </a:lnTo>
                  <a:lnTo>
                    <a:pt x="39317" y="497298"/>
                  </a:lnTo>
                  <a:lnTo>
                    <a:pt x="39400" y="497531"/>
                  </a:lnTo>
                  <a:lnTo>
                    <a:pt x="39485" y="497764"/>
                  </a:lnTo>
                  <a:lnTo>
                    <a:pt x="39610" y="497997"/>
                  </a:lnTo>
                  <a:lnTo>
                    <a:pt x="39695" y="498242"/>
                  </a:lnTo>
                  <a:lnTo>
                    <a:pt x="39778" y="498527"/>
                  </a:lnTo>
                  <a:lnTo>
                    <a:pt x="39863" y="498760"/>
                  </a:lnTo>
                  <a:lnTo>
                    <a:pt x="39947" y="498993"/>
                  </a:lnTo>
                  <a:lnTo>
                    <a:pt x="40073" y="499225"/>
                  </a:lnTo>
                  <a:lnTo>
                    <a:pt x="40158" y="499458"/>
                  </a:lnTo>
                  <a:lnTo>
                    <a:pt x="40241" y="499691"/>
                  </a:lnTo>
                  <a:lnTo>
                    <a:pt x="40326" y="499937"/>
                  </a:lnTo>
                  <a:lnTo>
                    <a:pt x="40409" y="500170"/>
                  </a:lnTo>
                  <a:lnTo>
                    <a:pt x="40536" y="500402"/>
                  </a:lnTo>
                  <a:lnTo>
                    <a:pt x="40621" y="500635"/>
                  </a:lnTo>
                  <a:lnTo>
                    <a:pt x="40704" y="500868"/>
                  </a:lnTo>
                  <a:lnTo>
                    <a:pt x="40788" y="501114"/>
                  </a:lnTo>
                  <a:lnTo>
                    <a:pt x="40872" y="501346"/>
                  </a:lnTo>
                  <a:lnTo>
                    <a:pt x="40999" y="501579"/>
                  </a:lnTo>
                  <a:lnTo>
                    <a:pt x="41082" y="501812"/>
                  </a:lnTo>
                  <a:lnTo>
                    <a:pt x="41167" y="502045"/>
                  </a:lnTo>
                  <a:lnTo>
                    <a:pt x="41250" y="502291"/>
                  </a:lnTo>
                  <a:lnTo>
                    <a:pt x="41335" y="502523"/>
                  </a:lnTo>
                  <a:lnTo>
                    <a:pt x="41460" y="502808"/>
                  </a:lnTo>
                  <a:lnTo>
                    <a:pt x="41545" y="503041"/>
                  </a:lnTo>
                  <a:lnTo>
                    <a:pt x="41629" y="503274"/>
                  </a:lnTo>
                  <a:lnTo>
                    <a:pt x="41713" y="503506"/>
                  </a:lnTo>
                  <a:lnTo>
                    <a:pt x="41798" y="503739"/>
                  </a:lnTo>
                  <a:lnTo>
                    <a:pt x="41923" y="503985"/>
                  </a:lnTo>
                  <a:lnTo>
                    <a:pt x="42008" y="504218"/>
                  </a:lnTo>
                  <a:lnTo>
                    <a:pt x="42091" y="504451"/>
                  </a:lnTo>
                  <a:lnTo>
                    <a:pt x="42176" y="504683"/>
                  </a:lnTo>
                  <a:lnTo>
                    <a:pt x="42303" y="504916"/>
                  </a:lnTo>
                  <a:lnTo>
                    <a:pt x="42386" y="505162"/>
                  </a:lnTo>
                  <a:lnTo>
                    <a:pt x="42470" y="505395"/>
                  </a:lnTo>
                  <a:lnTo>
                    <a:pt x="42554" y="505628"/>
                  </a:lnTo>
                  <a:lnTo>
                    <a:pt x="42638" y="505860"/>
                  </a:lnTo>
                  <a:lnTo>
                    <a:pt x="42764" y="506093"/>
                  </a:lnTo>
                  <a:lnTo>
                    <a:pt x="42849" y="506339"/>
                  </a:lnTo>
                  <a:lnTo>
                    <a:pt x="42932" y="506572"/>
                  </a:lnTo>
                  <a:lnTo>
                    <a:pt x="43017" y="506804"/>
                  </a:lnTo>
                  <a:lnTo>
                    <a:pt x="43101" y="507037"/>
                  </a:lnTo>
                  <a:lnTo>
                    <a:pt x="43227" y="507270"/>
                  </a:lnTo>
                  <a:lnTo>
                    <a:pt x="43311" y="507516"/>
                  </a:lnTo>
                  <a:lnTo>
                    <a:pt x="43395" y="507749"/>
                  </a:lnTo>
                  <a:lnTo>
                    <a:pt x="43480" y="507981"/>
                  </a:lnTo>
                  <a:lnTo>
                    <a:pt x="43564" y="508214"/>
                  </a:lnTo>
                  <a:lnTo>
                    <a:pt x="43690" y="508447"/>
                  </a:lnTo>
                  <a:lnTo>
                    <a:pt x="43773" y="508693"/>
                  </a:lnTo>
                  <a:lnTo>
                    <a:pt x="43858" y="508926"/>
                  </a:lnTo>
                  <a:lnTo>
                    <a:pt x="43942" y="509158"/>
                  </a:lnTo>
                  <a:lnTo>
                    <a:pt x="44026" y="509391"/>
                  </a:lnTo>
                  <a:lnTo>
                    <a:pt x="44152" y="509624"/>
                  </a:lnTo>
                  <a:lnTo>
                    <a:pt x="44236" y="509870"/>
                  </a:lnTo>
                  <a:lnTo>
                    <a:pt x="44320" y="510103"/>
                  </a:lnTo>
                  <a:lnTo>
                    <a:pt x="44405" y="510387"/>
                  </a:lnTo>
                  <a:lnTo>
                    <a:pt x="44488" y="510620"/>
                  </a:lnTo>
                  <a:lnTo>
                    <a:pt x="44615" y="510853"/>
                  </a:lnTo>
                  <a:lnTo>
                    <a:pt x="44699" y="511086"/>
                  </a:lnTo>
                  <a:lnTo>
                    <a:pt x="44783" y="511318"/>
                  </a:lnTo>
                  <a:lnTo>
                    <a:pt x="44867" y="511564"/>
                  </a:lnTo>
                  <a:lnTo>
                    <a:pt x="44951" y="511797"/>
                  </a:lnTo>
                  <a:lnTo>
                    <a:pt x="45077" y="512030"/>
                  </a:lnTo>
                  <a:lnTo>
                    <a:pt x="45162" y="512262"/>
                  </a:lnTo>
                  <a:lnTo>
                    <a:pt x="45246" y="512495"/>
                  </a:lnTo>
                  <a:lnTo>
                    <a:pt x="45329" y="512741"/>
                  </a:lnTo>
                  <a:lnTo>
                    <a:pt x="45414" y="512974"/>
                  </a:lnTo>
                  <a:lnTo>
                    <a:pt x="45540" y="513207"/>
                  </a:lnTo>
                  <a:lnTo>
                    <a:pt x="45624" y="513439"/>
                  </a:lnTo>
                  <a:lnTo>
                    <a:pt x="45708" y="513672"/>
                  </a:lnTo>
                  <a:lnTo>
                    <a:pt x="45792" y="513918"/>
                  </a:lnTo>
                  <a:lnTo>
                    <a:pt x="45877" y="514151"/>
                  </a:lnTo>
                  <a:lnTo>
                    <a:pt x="46002" y="514384"/>
                  </a:lnTo>
                  <a:lnTo>
                    <a:pt x="46087" y="514616"/>
                  </a:lnTo>
                  <a:lnTo>
                    <a:pt x="46170" y="514849"/>
                  </a:lnTo>
                  <a:lnTo>
                    <a:pt x="46255" y="515095"/>
                  </a:lnTo>
                  <a:lnTo>
                    <a:pt x="46338" y="515328"/>
                  </a:lnTo>
                  <a:lnTo>
                    <a:pt x="46465" y="515561"/>
                  </a:lnTo>
                  <a:lnTo>
                    <a:pt x="46549" y="515793"/>
                  </a:lnTo>
                  <a:lnTo>
                    <a:pt x="46633" y="516026"/>
                  </a:lnTo>
                  <a:lnTo>
                    <a:pt x="46718" y="516272"/>
                  </a:lnTo>
                  <a:lnTo>
                    <a:pt x="46801" y="516505"/>
                  </a:lnTo>
                  <a:lnTo>
                    <a:pt x="46928" y="516738"/>
                  </a:lnTo>
                  <a:lnTo>
                    <a:pt x="47011" y="516970"/>
                  </a:lnTo>
                  <a:lnTo>
                    <a:pt x="47096" y="517203"/>
                  </a:lnTo>
                  <a:lnTo>
                    <a:pt x="47179" y="517449"/>
                  </a:lnTo>
                  <a:lnTo>
                    <a:pt x="47264" y="517682"/>
                  </a:lnTo>
                  <a:lnTo>
                    <a:pt x="47390" y="517914"/>
                  </a:lnTo>
                  <a:lnTo>
                    <a:pt x="47474" y="518096"/>
                  </a:lnTo>
                  <a:lnTo>
                    <a:pt x="47559" y="518341"/>
                  </a:lnTo>
                  <a:lnTo>
                    <a:pt x="47642" y="518574"/>
                  </a:lnTo>
                  <a:lnTo>
                    <a:pt x="47727" y="518807"/>
                  </a:lnTo>
                  <a:lnTo>
                    <a:pt x="47852" y="519040"/>
                  </a:lnTo>
                  <a:lnTo>
                    <a:pt x="47937" y="519273"/>
                  </a:lnTo>
                  <a:lnTo>
                    <a:pt x="48021" y="519518"/>
                  </a:lnTo>
                  <a:lnTo>
                    <a:pt x="48105" y="519751"/>
                  </a:lnTo>
                  <a:lnTo>
                    <a:pt x="48188" y="519984"/>
                  </a:lnTo>
                  <a:lnTo>
                    <a:pt x="48315" y="520217"/>
                  </a:lnTo>
                  <a:lnTo>
                    <a:pt x="48400" y="520449"/>
                  </a:lnTo>
                  <a:lnTo>
                    <a:pt x="48483" y="520695"/>
                  </a:lnTo>
                  <a:lnTo>
                    <a:pt x="48568" y="520928"/>
                  </a:lnTo>
                  <a:lnTo>
                    <a:pt x="48651" y="521161"/>
                  </a:lnTo>
                  <a:lnTo>
                    <a:pt x="48778" y="521394"/>
                  </a:lnTo>
                  <a:lnTo>
                    <a:pt x="48861" y="521626"/>
                  </a:lnTo>
                  <a:lnTo>
                    <a:pt x="48946" y="521872"/>
                  </a:lnTo>
                  <a:lnTo>
                    <a:pt x="49029" y="522105"/>
                  </a:lnTo>
                  <a:lnTo>
                    <a:pt x="49114" y="522338"/>
                  </a:lnTo>
                  <a:lnTo>
                    <a:pt x="49241" y="522571"/>
                  </a:lnTo>
                  <a:lnTo>
                    <a:pt x="49324" y="522803"/>
                  </a:lnTo>
                  <a:lnTo>
                    <a:pt x="49409" y="523049"/>
                  </a:lnTo>
                  <a:lnTo>
                    <a:pt x="49492" y="523282"/>
                  </a:lnTo>
                  <a:lnTo>
                    <a:pt x="49577" y="523515"/>
                  </a:lnTo>
                  <a:lnTo>
                    <a:pt x="49703" y="523748"/>
                  </a:lnTo>
                  <a:lnTo>
                    <a:pt x="49787" y="523980"/>
                  </a:lnTo>
                  <a:lnTo>
                    <a:pt x="49870" y="524226"/>
                  </a:lnTo>
                  <a:lnTo>
                    <a:pt x="49955" y="524459"/>
                  </a:lnTo>
                  <a:lnTo>
                    <a:pt x="50039" y="524692"/>
                  </a:lnTo>
                  <a:lnTo>
                    <a:pt x="50165" y="524925"/>
                  </a:lnTo>
                  <a:lnTo>
                    <a:pt x="50250" y="525119"/>
                  </a:lnTo>
                  <a:lnTo>
                    <a:pt x="50333" y="525351"/>
                  </a:lnTo>
                  <a:lnTo>
                    <a:pt x="50418" y="525584"/>
                  </a:lnTo>
                  <a:lnTo>
                    <a:pt x="50502" y="525817"/>
                  </a:lnTo>
                  <a:lnTo>
                    <a:pt x="50628" y="526063"/>
                  </a:lnTo>
                  <a:lnTo>
                    <a:pt x="50711" y="526295"/>
                  </a:lnTo>
                  <a:lnTo>
                    <a:pt x="50796" y="526528"/>
                  </a:lnTo>
                  <a:lnTo>
                    <a:pt x="50880" y="526761"/>
                  </a:lnTo>
                  <a:lnTo>
                    <a:pt x="50964" y="526994"/>
                  </a:lnTo>
                  <a:lnTo>
                    <a:pt x="51091" y="527240"/>
                  </a:lnTo>
                  <a:lnTo>
                    <a:pt x="51174" y="527472"/>
                  </a:lnTo>
                  <a:lnTo>
                    <a:pt x="51259" y="527705"/>
                  </a:lnTo>
                  <a:lnTo>
                    <a:pt x="51343" y="527938"/>
                  </a:lnTo>
                  <a:lnTo>
                    <a:pt x="51427" y="528171"/>
                  </a:lnTo>
                  <a:lnTo>
                    <a:pt x="51552" y="528404"/>
                  </a:lnTo>
                  <a:lnTo>
                    <a:pt x="51637" y="528649"/>
                  </a:lnTo>
                  <a:lnTo>
                    <a:pt x="51721" y="528882"/>
                  </a:lnTo>
                  <a:lnTo>
                    <a:pt x="51805" y="529063"/>
                  </a:lnTo>
                  <a:lnTo>
                    <a:pt x="51889" y="529309"/>
                  </a:lnTo>
                  <a:lnTo>
                    <a:pt x="52015" y="529542"/>
                  </a:lnTo>
                  <a:lnTo>
                    <a:pt x="52100" y="529775"/>
                  </a:lnTo>
                  <a:lnTo>
                    <a:pt x="52184" y="530007"/>
                  </a:lnTo>
                  <a:lnTo>
                    <a:pt x="52268" y="530240"/>
                  </a:lnTo>
                  <a:lnTo>
                    <a:pt x="52352" y="530486"/>
                  </a:lnTo>
                  <a:lnTo>
                    <a:pt x="52478" y="530719"/>
                  </a:lnTo>
                  <a:lnTo>
                    <a:pt x="52562" y="530952"/>
                  </a:lnTo>
                  <a:lnTo>
                    <a:pt x="52646" y="531184"/>
                  </a:lnTo>
                  <a:lnTo>
                    <a:pt x="52730" y="531417"/>
                  </a:lnTo>
                  <a:lnTo>
                    <a:pt x="52815" y="531663"/>
                  </a:lnTo>
                  <a:lnTo>
                    <a:pt x="52941" y="531896"/>
                  </a:lnTo>
                  <a:lnTo>
                    <a:pt x="53025" y="532129"/>
                  </a:lnTo>
                  <a:lnTo>
                    <a:pt x="53109" y="532323"/>
                  </a:lnTo>
                  <a:lnTo>
                    <a:pt x="53193" y="532555"/>
                  </a:lnTo>
                  <a:lnTo>
                    <a:pt x="53277" y="532788"/>
                  </a:lnTo>
                  <a:lnTo>
                    <a:pt x="53403" y="533021"/>
                  </a:lnTo>
                  <a:lnTo>
                    <a:pt x="53487" y="533254"/>
                  </a:lnTo>
                  <a:lnTo>
                    <a:pt x="53571" y="533500"/>
                  </a:lnTo>
                  <a:lnTo>
                    <a:pt x="53656" y="533732"/>
                  </a:lnTo>
                  <a:lnTo>
                    <a:pt x="53739" y="533965"/>
                  </a:lnTo>
                  <a:lnTo>
                    <a:pt x="53866" y="534198"/>
                  </a:lnTo>
                  <a:lnTo>
                    <a:pt x="53950" y="534431"/>
                  </a:lnTo>
                  <a:lnTo>
                    <a:pt x="54034" y="534676"/>
                  </a:lnTo>
                  <a:lnTo>
                    <a:pt x="54118" y="534858"/>
                  </a:lnTo>
                  <a:lnTo>
                    <a:pt x="54202" y="535090"/>
                  </a:lnTo>
                  <a:lnTo>
                    <a:pt x="54328" y="535323"/>
                  </a:lnTo>
                  <a:lnTo>
                    <a:pt x="54412" y="535569"/>
                  </a:lnTo>
                  <a:lnTo>
                    <a:pt x="54497" y="535802"/>
                  </a:lnTo>
                  <a:lnTo>
                    <a:pt x="54580" y="536035"/>
                  </a:lnTo>
                  <a:lnTo>
                    <a:pt x="54665" y="536267"/>
                  </a:lnTo>
                  <a:lnTo>
                    <a:pt x="54791" y="536500"/>
                  </a:lnTo>
                  <a:lnTo>
                    <a:pt x="54875" y="536746"/>
                  </a:lnTo>
                  <a:lnTo>
                    <a:pt x="54959" y="536927"/>
                  </a:lnTo>
                  <a:lnTo>
                    <a:pt x="55043" y="537160"/>
                  </a:lnTo>
                  <a:lnTo>
                    <a:pt x="55128" y="537405"/>
                  </a:lnTo>
                </a:path>
                <a:path w="925195" h="787400">
                  <a:moveTo>
                    <a:pt x="55128" y="537405"/>
                  </a:moveTo>
                  <a:lnTo>
                    <a:pt x="55253" y="537638"/>
                  </a:lnTo>
                  <a:lnTo>
                    <a:pt x="55338" y="537871"/>
                  </a:lnTo>
                  <a:lnTo>
                    <a:pt x="55421" y="538104"/>
                  </a:lnTo>
                  <a:lnTo>
                    <a:pt x="55506" y="538337"/>
                  </a:lnTo>
                  <a:lnTo>
                    <a:pt x="55589" y="538582"/>
                  </a:lnTo>
                  <a:lnTo>
                    <a:pt x="55716" y="538815"/>
                  </a:lnTo>
                  <a:lnTo>
                    <a:pt x="55800" y="538996"/>
                  </a:lnTo>
                  <a:lnTo>
                    <a:pt x="55884" y="539242"/>
                  </a:lnTo>
                  <a:lnTo>
                    <a:pt x="55969" y="539475"/>
                  </a:lnTo>
                  <a:lnTo>
                    <a:pt x="56052" y="539708"/>
                  </a:lnTo>
                  <a:lnTo>
                    <a:pt x="56179" y="539940"/>
                  </a:lnTo>
                  <a:lnTo>
                    <a:pt x="56262" y="540173"/>
                  </a:lnTo>
                  <a:lnTo>
                    <a:pt x="56347" y="540419"/>
                  </a:lnTo>
                  <a:lnTo>
                    <a:pt x="56430" y="540652"/>
                  </a:lnTo>
                  <a:lnTo>
                    <a:pt x="56515" y="540833"/>
                  </a:lnTo>
                  <a:lnTo>
                    <a:pt x="56641" y="541066"/>
                  </a:lnTo>
                  <a:lnTo>
                    <a:pt x="56725" y="541311"/>
                  </a:lnTo>
                  <a:lnTo>
                    <a:pt x="56810" y="541544"/>
                  </a:lnTo>
                  <a:lnTo>
                    <a:pt x="56893" y="541777"/>
                  </a:lnTo>
                  <a:lnTo>
                    <a:pt x="56978" y="542010"/>
                  </a:lnTo>
                  <a:lnTo>
                    <a:pt x="57103" y="542243"/>
                  </a:lnTo>
                  <a:lnTo>
                    <a:pt x="57188" y="542488"/>
                  </a:lnTo>
                  <a:lnTo>
                    <a:pt x="57271" y="542669"/>
                  </a:lnTo>
                  <a:lnTo>
                    <a:pt x="57356" y="542902"/>
                  </a:lnTo>
                  <a:lnTo>
                    <a:pt x="57440" y="543148"/>
                  </a:lnTo>
                  <a:lnTo>
                    <a:pt x="57566" y="543381"/>
                  </a:lnTo>
                  <a:lnTo>
                    <a:pt x="57651" y="543614"/>
                  </a:lnTo>
                  <a:lnTo>
                    <a:pt x="57734" y="543846"/>
                  </a:lnTo>
                  <a:lnTo>
                    <a:pt x="57819" y="544079"/>
                  </a:lnTo>
                  <a:lnTo>
                    <a:pt x="57902" y="544273"/>
                  </a:lnTo>
                  <a:lnTo>
                    <a:pt x="58029" y="544506"/>
                  </a:lnTo>
                  <a:lnTo>
                    <a:pt x="58112" y="544739"/>
                  </a:lnTo>
                  <a:lnTo>
                    <a:pt x="58197" y="544985"/>
                  </a:lnTo>
                  <a:lnTo>
                    <a:pt x="58281" y="545217"/>
                  </a:lnTo>
                  <a:lnTo>
                    <a:pt x="58365" y="545450"/>
                  </a:lnTo>
                  <a:lnTo>
                    <a:pt x="58492" y="545631"/>
                  </a:lnTo>
                  <a:lnTo>
                    <a:pt x="58575" y="545877"/>
                  </a:lnTo>
                  <a:lnTo>
                    <a:pt x="58660" y="546110"/>
                  </a:lnTo>
                  <a:lnTo>
                    <a:pt x="58743" y="546343"/>
                  </a:lnTo>
                  <a:lnTo>
                    <a:pt x="58828" y="546575"/>
                  </a:lnTo>
                  <a:lnTo>
                    <a:pt x="58953" y="546808"/>
                  </a:lnTo>
                  <a:lnTo>
                    <a:pt x="59038" y="547054"/>
                  </a:lnTo>
                  <a:lnTo>
                    <a:pt x="59122" y="547235"/>
                  </a:lnTo>
                  <a:lnTo>
                    <a:pt x="59206" y="547468"/>
                  </a:lnTo>
                  <a:lnTo>
                    <a:pt x="59290" y="547714"/>
                  </a:lnTo>
                  <a:lnTo>
                    <a:pt x="59416" y="547946"/>
                  </a:lnTo>
                  <a:lnTo>
                    <a:pt x="59501" y="548179"/>
                  </a:lnTo>
                  <a:lnTo>
                    <a:pt x="59584" y="548412"/>
                  </a:lnTo>
                  <a:lnTo>
                    <a:pt x="59669" y="548606"/>
                  </a:lnTo>
                  <a:lnTo>
                    <a:pt x="59753" y="548839"/>
                  </a:lnTo>
                  <a:lnTo>
                    <a:pt x="59879" y="549072"/>
                  </a:lnTo>
                  <a:lnTo>
                    <a:pt x="59963" y="549304"/>
                  </a:lnTo>
                  <a:lnTo>
                    <a:pt x="60047" y="549550"/>
                  </a:lnTo>
                  <a:lnTo>
                    <a:pt x="60131" y="549731"/>
                  </a:lnTo>
                  <a:lnTo>
                    <a:pt x="60215" y="549964"/>
                  </a:lnTo>
                  <a:lnTo>
                    <a:pt x="60342" y="550210"/>
                  </a:lnTo>
                  <a:lnTo>
                    <a:pt x="60425" y="550443"/>
                  </a:lnTo>
                  <a:lnTo>
                    <a:pt x="60510" y="550675"/>
                  </a:lnTo>
                  <a:lnTo>
                    <a:pt x="60594" y="550908"/>
                  </a:lnTo>
                  <a:lnTo>
                    <a:pt x="60678" y="551102"/>
                  </a:lnTo>
                  <a:lnTo>
                    <a:pt x="60804" y="551335"/>
                  </a:lnTo>
                  <a:lnTo>
                    <a:pt x="60888" y="551568"/>
                  </a:lnTo>
                  <a:lnTo>
                    <a:pt x="60972" y="551801"/>
                  </a:lnTo>
                  <a:lnTo>
                    <a:pt x="61056" y="552033"/>
                  </a:lnTo>
                  <a:lnTo>
                    <a:pt x="61140" y="552227"/>
                  </a:lnTo>
                  <a:lnTo>
                    <a:pt x="61266" y="552460"/>
                  </a:lnTo>
                  <a:lnTo>
                    <a:pt x="61351" y="552693"/>
                  </a:lnTo>
                  <a:lnTo>
                    <a:pt x="61435" y="552939"/>
                  </a:lnTo>
                  <a:lnTo>
                    <a:pt x="61519" y="553172"/>
                  </a:lnTo>
                  <a:lnTo>
                    <a:pt x="61603" y="553353"/>
                  </a:lnTo>
                  <a:lnTo>
                    <a:pt x="61729" y="553598"/>
                  </a:lnTo>
                  <a:lnTo>
                    <a:pt x="61813" y="553831"/>
                  </a:lnTo>
                  <a:lnTo>
                    <a:pt x="61897" y="554064"/>
                  </a:lnTo>
                  <a:lnTo>
                    <a:pt x="61981" y="554297"/>
                  </a:lnTo>
                  <a:lnTo>
                    <a:pt x="62066" y="554491"/>
                  </a:lnTo>
                  <a:lnTo>
                    <a:pt x="62192" y="554724"/>
                  </a:lnTo>
                  <a:lnTo>
                    <a:pt x="62276" y="554956"/>
                  </a:lnTo>
                  <a:lnTo>
                    <a:pt x="62360" y="555189"/>
                  </a:lnTo>
                  <a:lnTo>
                    <a:pt x="62444" y="555422"/>
                  </a:lnTo>
                  <a:lnTo>
                    <a:pt x="62528" y="555616"/>
                  </a:lnTo>
                  <a:lnTo>
                    <a:pt x="62654" y="555849"/>
                  </a:lnTo>
                  <a:lnTo>
                    <a:pt x="62738" y="556082"/>
                  </a:lnTo>
                  <a:lnTo>
                    <a:pt x="62822" y="556327"/>
                  </a:lnTo>
                  <a:lnTo>
                    <a:pt x="62907" y="556560"/>
                  </a:lnTo>
                  <a:lnTo>
                    <a:pt x="62990" y="556741"/>
                  </a:lnTo>
                  <a:lnTo>
                    <a:pt x="63117" y="556987"/>
                  </a:lnTo>
                  <a:lnTo>
                    <a:pt x="63201" y="557220"/>
                  </a:lnTo>
                  <a:lnTo>
                    <a:pt x="63285" y="557453"/>
                  </a:lnTo>
                  <a:lnTo>
                    <a:pt x="63369" y="557647"/>
                  </a:lnTo>
                  <a:lnTo>
                    <a:pt x="63453" y="557879"/>
                  </a:lnTo>
                  <a:lnTo>
                    <a:pt x="63579" y="558112"/>
                  </a:lnTo>
                  <a:lnTo>
                    <a:pt x="63663" y="558345"/>
                  </a:lnTo>
                  <a:lnTo>
                    <a:pt x="63748" y="558539"/>
                  </a:lnTo>
                  <a:lnTo>
                    <a:pt x="63831" y="558772"/>
                  </a:lnTo>
                  <a:lnTo>
                    <a:pt x="63916" y="559005"/>
                  </a:lnTo>
                  <a:lnTo>
                    <a:pt x="64042" y="559237"/>
                  </a:lnTo>
                  <a:lnTo>
                    <a:pt x="64126" y="559470"/>
                  </a:lnTo>
                  <a:lnTo>
                    <a:pt x="64210" y="559664"/>
                  </a:lnTo>
                  <a:lnTo>
                    <a:pt x="64294" y="559897"/>
                  </a:lnTo>
                  <a:lnTo>
                    <a:pt x="64379" y="560130"/>
                  </a:lnTo>
                  <a:lnTo>
                    <a:pt x="64504" y="560376"/>
                  </a:lnTo>
                  <a:lnTo>
                    <a:pt x="64589" y="560557"/>
                  </a:lnTo>
                  <a:lnTo>
                    <a:pt x="64672" y="560790"/>
                  </a:lnTo>
                  <a:lnTo>
                    <a:pt x="64757" y="561035"/>
                  </a:lnTo>
                  <a:lnTo>
                    <a:pt x="64840" y="561268"/>
                  </a:lnTo>
                  <a:lnTo>
                    <a:pt x="64967" y="561449"/>
                  </a:lnTo>
                  <a:lnTo>
                    <a:pt x="65051" y="561695"/>
                  </a:lnTo>
                  <a:lnTo>
                    <a:pt x="65135" y="561928"/>
                  </a:lnTo>
                  <a:lnTo>
                    <a:pt x="65220" y="562160"/>
                  </a:lnTo>
                  <a:lnTo>
                    <a:pt x="65303" y="562342"/>
                  </a:lnTo>
                  <a:lnTo>
                    <a:pt x="65430" y="562587"/>
                  </a:lnTo>
                  <a:lnTo>
                    <a:pt x="65513" y="562820"/>
                  </a:lnTo>
                  <a:lnTo>
                    <a:pt x="65598" y="563053"/>
                  </a:lnTo>
                  <a:lnTo>
                    <a:pt x="65681" y="563247"/>
                  </a:lnTo>
                  <a:lnTo>
                    <a:pt x="65766" y="563480"/>
                  </a:lnTo>
                  <a:lnTo>
                    <a:pt x="65892" y="563713"/>
                  </a:lnTo>
                  <a:lnTo>
                    <a:pt x="65976" y="563945"/>
                  </a:lnTo>
                  <a:lnTo>
                    <a:pt x="66061" y="564139"/>
                  </a:lnTo>
                  <a:lnTo>
                    <a:pt x="66144" y="564372"/>
                  </a:lnTo>
                  <a:lnTo>
                    <a:pt x="66229" y="564605"/>
                  </a:lnTo>
                  <a:lnTo>
                    <a:pt x="66354" y="564799"/>
                  </a:lnTo>
                  <a:lnTo>
                    <a:pt x="66439" y="565032"/>
                  </a:lnTo>
                  <a:lnTo>
                    <a:pt x="66522" y="565265"/>
                  </a:lnTo>
                  <a:lnTo>
                    <a:pt x="66607" y="565497"/>
                  </a:lnTo>
                  <a:lnTo>
                    <a:pt x="66691" y="565691"/>
                  </a:lnTo>
                  <a:lnTo>
                    <a:pt x="66817" y="565924"/>
                  </a:lnTo>
                  <a:lnTo>
                    <a:pt x="66902" y="566157"/>
                  </a:lnTo>
                  <a:lnTo>
                    <a:pt x="66985" y="566390"/>
                  </a:lnTo>
                  <a:lnTo>
                    <a:pt x="67070" y="566584"/>
                  </a:lnTo>
                  <a:lnTo>
                    <a:pt x="67153" y="566817"/>
                  </a:lnTo>
                  <a:lnTo>
                    <a:pt x="67616" y="567955"/>
                  </a:lnTo>
                  <a:lnTo>
                    <a:pt x="67743" y="568136"/>
                  </a:lnTo>
                  <a:lnTo>
                    <a:pt x="67826" y="568369"/>
                  </a:lnTo>
                  <a:lnTo>
                    <a:pt x="67911" y="568601"/>
                  </a:lnTo>
                  <a:lnTo>
                    <a:pt x="67994" y="568795"/>
                  </a:lnTo>
                  <a:lnTo>
                    <a:pt x="68079" y="569028"/>
                  </a:lnTo>
                  <a:lnTo>
                    <a:pt x="68204" y="569261"/>
                  </a:lnTo>
                  <a:lnTo>
                    <a:pt x="68289" y="569455"/>
                  </a:lnTo>
                  <a:lnTo>
                    <a:pt x="68373" y="569688"/>
                  </a:lnTo>
                  <a:lnTo>
                    <a:pt x="68457" y="569921"/>
                  </a:lnTo>
                  <a:lnTo>
                    <a:pt x="68541" y="570166"/>
                  </a:lnTo>
                  <a:lnTo>
                    <a:pt x="68667" y="570347"/>
                  </a:lnTo>
                  <a:lnTo>
                    <a:pt x="68752" y="570580"/>
                  </a:lnTo>
                  <a:lnTo>
                    <a:pt x="68835" y="570826"/>
                  </a:lnTo>
                  <a:lnTo>
                    <a:pt x="68920" y="571007"/>
                  </a:lnTo>
                  <a:lnTo>
                    <a:pt x="69004" y="571240"/>
                  </a:lnTo>
                  <a:lnTo>
                    <a:pt x="69130" y="571473"/>
                  </a:lnTo>
                  <a:lnTo>
                    <a:pt x="69214" y="571667"/>
                  </a:lnTo>
                  <a:lnTo>
                    <a:pt x="69298" y="571900"/>
                  </a:lnTo>
                  <a:lnTo>
                    <a:pt x="69382" y="572132"/>
                  </a:lnTo>
                  <a:lnTo>
                    <a:pt x="69466" y="572326"/>
                  </a:lnTo>
                  <a:lnTo>
                    <a:pt x="69593" y="572559"/>
                  </a:lnTo>
                  <a:lnTo>
                    <a:pt x="69676" y="572792"/>
                  </a:lnTo>
                  <a:lnTo>
                    <a:pt x="69761" y="572986"/>
                  </a:lnTo>
                  <a:lnTo>
                    <a:pt x="69845" y="573219"/>
                  </a:lnTo>
                  <a:lnTo>
                    <a:pt x="69929" y="573452"/>
                  </a:lnTo>
                  <a:lnTo>
                    <a:pt x="70055" y="573646"/>
                  </a:lnTo>
                  <a:lnTo>
                    <a:pt x="70139" y="573878"/>
                  </a:lnTo>
                  <a:lnTo>
                    <a:pt x="70223" y="574111"/>
                  </a:lnTo>
                  <a:lnTo>
                    <a:pt x="70307" y="574305"/>
                  </a:lnTo>
                  <a:lnTo>
                    <a:pt x="70391" y="574538"/>
                  </a:lnTo>
                  <a:lnTo>
                    <a:pt x="70517" y="574771"/>
                  </a:lnTo>
                  <a:lnTo>
                    <a:pt x="70602" y="574965"/>
                  </a:lnTo>
                  <a:lnTo>
                    <a:pt x="70686" y="575198"/>
                  </a:lnTo>
                  <a:lnTo>
                    <a:pt x="70770" y="575430"/>
                  </a:lnTo>
                  <a:lnTo>
                    <a:pt x="70854" y="575624"/>
                  </a:lnTo>
                  <a:lnTo>
                    <a:pt x="70980" y="575857"/>
                  </a:lnTo>
                  <a:lnTo>
                    <a:pt x="71064" y="576090"/>
                  </a:lnTo>
                  <a:lnTo>
                    <a:pt x="71148" y="576284"/>
                  </a:lnTo>
                  <a:lnTo>
                    <a:pt x="71232" y="576517"/>
                  </a:lnTo>
                  <a:lnTo>
                    <a:pt x="71317" y="576750"/>
                  </a:lnTo>
                  <a:lnTo>
                    <a:pt x="71443" y="576944"/>
                  </a:lnTo>
                  <a:lnTo>
                    <a:pt x="71527" y="577176"/>
                  </a:lnTo>
                  <a:lnTo>
                    <a:pt x="71611" y="577409"/>
                  </a:lnTo>
                  <a:lnTo>
                    <a:pt x="71695" y="577603"/>
                  </a:lnTo>
                  <a:lnTo>
                    <a:pt x="71780" y="577836"/>
                  </a:lnTo>
                  <a:lnTo>
                    <a:pt x="71905" y="578069"/>
                  </a:lnTo>
                  <a:lnTo>
                    <a:pt x="71989" y="578263"/>
                  </a:lnTo>
                  <a:lnTo>
                    <a:pt x="72073" y="578496"/>
                  </a:lnTo>
                  <a:lnTo>
                    <a:pt x="72158" y="578677"/>
                  </a:lnTo>
                  <a:lnTo>
                    <a:pt x="72241" y="578923"/>
                  </a:lnTo>
                  <a:lnTo>
                    <a:pt x="72368" y="579155"/>
                  </a:lnTo>
                  <a:lnTo>
                    <a:pt x="72452" y="579336"/>
                  </a:lnTo>
                  <a:lnTo>
                    <a:pt x="72536" y="579569"/>
                  </a:lnTo>
                  <a:lnTo>
                    <a:pt x="72621" y="579815"/>
                  </a:lnTo>
                  <a:lnTo>
                    <a:pt x="72704" y="579996"/>
                  </a:lnTo>
                  <a:lnTo>
                    <a:pt x="72830" y="580229"/>
                  </a:lnTo>
                  <a:lnTo>
                    <a:pt x="72914" y="580423"/>
                  </a:lnTo>
                  <a:lnTo>
                    <a:pt x="72999" y="580656"/>
                  </a:lnTo>
                  <a:lnTo>
                    <a:pt x="73082" y="580888"/>
                  </a:lnTo>
                  <a:lnTo>
                    <a:pt x="73167" y="581082"/>
                  </a:lnTo>
                  <a:lnTo>
                    <a:pt x="73293" y="581315"/>
                  </a:lnTo>
                  <a:lnTo>
                    <a:pt x="73377" y="581548"/>
                  </a:lnTo>
                  <a:lnTo>
                    <a:pt x="73462" y="581742"/>
                  </a:lnTo>
                  <a:lnTo>
                    <a:pt x="73545" y="581975"/>
                  </a:lnTo>
                </a:path>
                <a:path w="925195" h="787400">
                  <a:moveTo>
                    <a:pt x="73545" y="581975"/>
                  </a:moveTo>
                  <a:lnTo>
                    <a:pt x="73630" y="582169"/>
                  </a:lnTo>
                  <a:lnTo>
                    <a:pt x="73755" y="582402"/>
                  </a:lnTo>
                  <a:lnTo>
                    <a:pt x="73840" y="582634"/>
                  </a:lnTo>
                  <a:lnTo>
                    <a:pt x="73923" y="582828"/>
                  </a:lnTo>
                  <a:lnTo>
                    <a:pt x="74008" y="583061"/>
                  </a:lnTo>
                  <a:lnTo>
                    <a:pt x="74089" y="583242"/>
                  </a:lnTo>
                  <a:lnTo>
                    <a:pt x="74217" y="583488"/>
                  </a:lnTo>
                  <a:lnTo>
                    <a:pt x="74298" y="583721"/>
                  </a:lnTo>
                  <a:lnTo>
                    <a:pt x="74391" y="583902"/>
                  </a:lnTo>
                  <a:lnTo>
                    <a:pt x="74472" y="584135"/>
                  </a:lnTo>
                  <a:lnTo>
                    <a:pt x="74553" y="584329"/>
                  </a:lnTo>
                  <a:lnTo>
                    <a:pt x="74681" y="584562"/>
                  </a:lnTo>
                  <a:lnTo>
                    <a:pt x="74762" y="584794"/>
                  </a:lnTo>
                  <a:lnTo>
                    <a:pt x="74843" y="584988"/>
                  </a:lnTo>
                  <a:lnTo>
                    <a:pt x="74936" y="585221"/>
                  </a:lnTo>
                  <a:lnTo>
                    <a:pt x="75017" y="585415"/>
                  </a:lnTo>
                  <a:lnTo>
                    <a:pt x="75145" y="585648"/>
                  </a:lnTo>
                  <a:lnTo>
                    <a:pt x="75226" y="585881"/>
                  </a:lnTo>
                  <a:lnTo>
                    <a:pt x="75307" y="586075"/>
                  </a:lnTo>
                  <a:lnTo>
                    <a:pt x="75400" y="586308"/>
                  </a:lnTo>
                  <a:lnTo>
                    <a:pt x="75481" y="586489"/>
                  </a:lnTo>
                  <a:lnTo>
                    <a:pt x="75609" y="586734"/>
                  </a:lnTo>
                  <a:lnTo>
                    <a:pt x="75690" y="586915"/>
                  </a:lnTo>
                  <a:lnTo>
                    <a:pt x="75771" y="587148"/>
                  </a:lnTo>
                  <a:lnTo>
                    <a:pt x="75852" y="587394"/>
                  </a:lnTo>
                  <a:lnTo>
                    <a:pt x="75945" y="587575"/>
                  </a:lnTo>
                  <a:lnTo>
                    <a:pt x="76073" y="587808"/>
                  </a:lnTo>
                  <a:lnTo>
                    <a:pt x="76154" y="588002"/>
                  </a:lnTo>
                  <a:lnTo>
                    <a:pt x="76235" y="588235"/>
                  </a:lnTo>
                  <a:lnTo>
                    <a:pt x="76316" y="588429"/>
                  </a:lnTo>
                  <a:lnTo>
                    <a:pt x="76409" y="588662"/>
                  </a:lnTo>
                  <a:lnTo>
                    <a:pt x="76525" y="588894"/>
                  </a:lnTo>
                  <a:lnTo>
                    <a:pt x="76618" y="589088"/>
                  </a:lnTo>
                  <a:lnTo>
                    <a:pt x="76699" y="589321"/>
                  </a:lnTo>
                  <a:lnTo>
                    <a:pt x="76780" y="589502"/>
                  </a:lnTo>
                  <a:lnTo>
                    <a:pt x="76862" y="589748"/>
                  </a:lnTo>
                  <a:lnTo>
                    <a:pt x="76989" y="589929"/>
                  </a:lnTo>
                  <a:lnTo>
                    <a:pt x="77082" y="590162"/>
                  </a:lnTo>
                  <a:lnTo>
                    <a:pt x="77163" y="590356"/>
                  </a:lnTo>
                  <a:lnTo>
                    <a:pt x="77244" y="590589"/>
                  </a:lnTo>
                  <a:lnTo>
                    <a:pt x="77326" y="590821"/>
                  </a:lnTo>
                  <a:lnTo>
                    <a:pt x="77453" y="591015"/>
                  </a:lnTo>
                  <a:lnTo>
                    <a:pt x="77534" y="591248"/>
                  </a:lnTo>
                  <a:lnTo>
                    <a:pt x="77627" y="591442"/>
                  </a:lnTo>
                  <a:lnTo>
                    <a:pt x="77708" y="591675"/>
                  </a:lnTo>
                  <a:lnTo>
                    <a:pt x="77790" y="591856"/>
                  </a:lnTo>
                  <a:lnTo>
                    <a:pt x="77917" y="592102"/>
                  </a:lnTo>
                  <a:lnTo>
                    <a:pt x="77998" y="592283"/>
                  </a:lnTo>
                  <a:lnTo>
                    <a:pt x="78091" y="592516"/>
                  </a:lnTo>
                  <a:lnTo>
                    <a:pt x="78172" y="592710"/>
                  </a:lnTo>
                  <a:lnTo>
                    <a:pt x="78254" y="592943"/>
                  </a:lnTo>
                  <a:lnTo>
                    <a:pt x="78381" y="593137"/>
                  </a:lnTo>
                  <a:lnTo>
                    <a:pt x="78462" y="593369"/>
                  </a:lnTo>
                  <a:lnTo>
                    <a:pt x="78544" y="593550"/>
                  </a:lnTo>
                  <a:lnTo>
                    <a:pt x="78636" y="593796"/>
                  </a:lnTo>
                  <a:lnTo>
                    <a:pt x="78718" y="593977"/>
                  </a:lnTo>
                  <a:lnTo>
                    <a:pt x="78845" y="594210"/>
                  </a:lnTo>
                  <a:lnTo>
                    <a:pt x="78926" y="594443"/>
                  </a:lnTo>
                  <a:lnTo>
                    <a:pt x="79008" y="594637"/>
                  </a:lnTo>
                  <a:lnTo>
                    <a:pt x="79100" y="594870"/>
                  </a:lnTo>
                  <a:lnTo>
                    <a:pt x="79182" y="595064"/>
                  </a:lnTo>
                  <a:lnTo>
                    <a:pt x="79309" y="595296"/>
                  </a:lnTo>
                  <a:lnTo>
                    <a:pt x="79390" y="595491"/>
                  </a:lnTo>
                  <a:lnTo>
                    <a:pt x="79472" y="595723"/>
                  </a:lnTo>
                  <a:lnTo>
                    <a:pt x="79553" y="595904"/>
                  </a:lnTo>
                  <a:lnTo>
                    <a:pt x="79646" y="596150"/>
                  </a:lnTo>
                  <a:lnTo>
                    <a:pt x="79773" y="596331"/>
                  </a:lnTo>
                  <a:lnTo>
                    <a:pt x="79854" y="596564"/>
                  </a:lnTo>
                  <a:lnTo>
                    <a:pt x="79936" y="596758"/>
                  </a:lnTo>
                  <a:lnTo>
                    <a:pt x="80017" y="596991"/>
                  </a:lnTo>
                  <a:lnTo>
                    <a:pt x="80110" y="597185"/>
                  </a:lnTo>
                  <a:lnTo>
                    <a:pt x="80226" y="597418"/>
                  </a:lnTo>
                  <a:lnTo>
                    <a:pt x="80318" y="597599"/>
                  </a:lnTo>
                  <a:lnTo>
                    <a:pt x="80400" y="597844"/>
                  </a:lnTo>
                  <a:lnTo>
                    <a:pt x="80481" y="598025"/>
                  </a:lnTo>
                  <a:lnTo>
                    <a:pt x="80562" y="598258"/>
                  </a:lnTo>
                  <a:lnTo>
                    <a:pt x="80690" y="598452"/>
                  </a:lnTo>
                  <a:lnTo>
                    <a:pt x="80782" y="598685"/>
                  </a:lnTo>
                  <a:lnTo>
                    <a:pt x="80864" y="598879"/>
                  </a:lnTo>
                  <a:lnTo>
                    <a:pt x="80945" y="599060"/>
                  </a:lnTo>
                  <a:lnTo>
                    <a:pt x="81026" y="599293"/>
                  </a:lnTo>
                  <a:lnTo>
                    <a:pt x="81154" y="599487"/>
                  </a:lnTo>
                  <a:lnTo>
                    <a:pt x="81235" y="599720"/>
                  </a:lnTo>
                  <a:lnTo>
                    <a:pt x="81328" y="599914"/>
                  </a:lnTo>
                  <a:lnTo>
                    <a:pt x="81409" y="600147"/>
                  </a:lnTo>
                  <a:lnTo>
                    <a:pt x="81490" y="600328"/>
                  </a:lnTo>
                  <a:lnTo>
                    <a:pt x="81618" y="600573"/>
                  </a:lnTo>
                  <a:lnTo>
                    <a:pt x="81699" y="600754"/>
                  </a:lnTo>
                  <a:lnTo>
                    <a:pt x="81792" y="600987"/>
                  </a:lnTo>
                  <a:lnTo>
                    <a:pt x="81873" y="601181"/>
                  </a:lnTo>
                  <a:lnTo>
                    <a:pt x="81954" y="601414"/>
                  </a:lnTo>
                  <a:lnTo>
                    <a:pt x="82082" y="601608"/>
                  </a:lnTo>
                  <a:lnTo>
                    <a:pt x="82163" y="601841"/>
                  </a:lnTo>
                  <a:lnTo>
                    <a:pt x="82244" y="602022"/>
                  </a:lnTo>
                  <a:lnTo>
                    <a:pt x="82337" y="602216"/>
                  </a:lnTo>
                  <a:lnTo>
                    <a:pt x="82418" y="602449"/>
                  </a:lnTo>
                  <a:lnTo>
                    <a:pt x="82546" y="602643"/>
                  </a:lnTo>
                  <a:lnTo>
                    <a:pt x="82627" y="602876"/>
                  </a:lnTo>
                  <a:lnTo>
                    <a:pt x="82708" y="603057"/>
                  </a:lnTo>
                  <a:lnTo>
                    <a:pt x="82801" y="603302"/>
                  </a:lnTo>
                  <a:lnTo>
                    <a:pt x="82882" y="603483"/>
                  </a:lnTo>
                  <a:lnTo>
                    <a:pt x="83010" y="603716"/>
                  </a:lnTo>
                  <a:lnTo>
                    <a:pt x="83091" y="603910"/>
                  </a:lnTo>
                  <a:lnTo>
                    <a:pt x="83172" y="604104"/>
                  </a:lnTo>
                  <a:lnTo>
                    <a:pt x="83253" y="604337"/>
                  </a:lnTo>
                  <a:lnTo>
                    <a:pt x="83346" y="604518"/>
                  </a:lnTo>
                  <a:lnTo>
                    <a:pt x="83474" y="604764"/>
                  </a:lnTo>
                  <a:lnTo>
                    <a:pt x="83555" y="604945"/>
                  </a:lnTo>
                  <a:lnTo>
                    <a:pt x="83636" y="605178"/>
                  </a:lnTo>
                  <a:lnTo>
                    <a:pt x="83717" y="605372"/>
                  </a:lnTo>
                  <a:lnTo>
                    <a:pt x="83810" y="605553"/>
                  </a:lnTo>
                  <a:lnTo>
                    <a:pt x="83926" y="605799"/>
                  </a:lnTo>
                  <a:lnTo>
                    <a:pt x="84019" y="605980"/>
                  </a:lnTo>
                  <a:lnTo>
                    <a:pt x="84100" y="606212"/>
                  </a:lnTo>
                  <a:lnTo>
                    <a:pt x="84181" y="606407"/>
                  </a:lnTo>
                  <a:lnTo>
                    <a:pt x="84262" y="606639"/>
                  </a:lnTo>
                  <a:lnTo>
                    <a:pt x="84390" y="606833"/>
                  </a:lnTo>
                  <a:lnTo>
                    <a:pt x="84483" y="607014"/>
                  </a:lnTo>
                  <a:lnTo>
                    <a:pt x="84564" y="607247"/>
                  </a:lnTo>
                  <a:lnTo>
                    <a:pt x="84645" y="607441"/>
                  </a:lnTo>
                  <a:lnTo>
                    <a:pt x="84726" y="607674"/>
                  </a:lnTo>
                  <a:lnTo>
                    <a:pt x="84854" y="607868"/>
                  </a:lnTo>
                  <a:lnTo>
                    <a:pt x="84935" y="608049"/>
                  </a:lnTo>
                  <a:lnTo>
                    <a:pt x="85028" y="608282"/>
                  </a:lnTo>
                  <a:lnTo>
                    <a:pt x="85109" y="608476"/>
                  </a:lnTo>
                  <a:lnTo>
                    <a:pt x="85190" y="608709"/>
                  </a:lnTo>
                  <a:lnTo>
                    <a:pt x="85318" y="608903"/>
                  </a:lnTo>
                  <a:lnTo>
                    <a:pt x="85399" y="609084"/>
                  </a:lnTo>
                  <a:lnTo>
                    <a:pt x="85492" y="609330"/>
                  </a:lnTo>
                  <a:lnTo>
                    <a:pt x="85573" y="609511"/>
                  </a:lnTo>
                  <a:lnTo>
                    <a:pt x="85654" y="609743"/>
                  </a:lnTo>
                  <a:lnTo>
                    <a:pt x="85782" y="609937"/>
                  </a:lnTo>
                  <a:lnTo>
                    <a:pt x="85863" y="610118"/>
                  </a:lnTo>
                  <a:lnTo>
                    <a:pt x="85944" y="610364"/>
                  </a:lnTo>
                  <a:lnTo>
                    <a:pt x="86037" y="610545"/>
                  </a:lnTo>
                  <a:lnTo>
                    <a:pt x="86118" y="610778"/>
                  </a:lnTo>
                  <a:lnTo>
                    <a:pt x="86246" y="610972"/>
                  </a:lnTo>
                  <a:lnTo>
                    <a:pt x="86327" y="611153"/>
                  </a:lnTo>
                  <a:lnTo>
                    <a:pt x="86408" y="611399"/>
                  </a:lnTo>
                  <a:lnTo>
                    <a:pt x="86501" y="611580"/>
                  </a:lnTo>
                  <a:lnTo>
                    <a:pt x="86582" y="611774"/>
                  </a:lnTo>
                  <a:lnTo>
                    <a:pt x="86710" y="612007"/>
                  </a:lnTo>
                  <a:lnTo>
                    <a:pt x="86791" y="612201"/>
                  </a:lnTo>
                  <a:lnTo>
                    <a:pt x="86872" y="612434"/>
                  </a:lnTo>
                  <a:lnTo>
                    <a:pt x="86954" y="612615"/>
                  </a:lnTo>
                  <a:lnTo>
                    <a:pt x="87046" y="612809"/>
                  </a:lnTo>
                  <a:lnTo>
                    <a:pt x="87174" y="613041"/>
                  </a:lnTo>
                  <a:lnTo>
                    <a:pt x="87255" y="613235"/>
                  </a:lnTo>
                  <a:lnTo>
                    <a:pt x="87336" y="613417"/>
                  </a:lnTo>
                  <a:lnTo>
                    <a:pt x="87418" y="613649"/>
                  </a:lnTo>
                  <a:lnTo>
                    <a:pt x="87510" y="613843"/>
                  </a:lnTo>
                  <a:lnTo>
                    <a:pt x="87626" y="614024"/>
                  </a:lnTo>
                  <a:lnTo>
                    <a:pt x="87719" y="614270"/>
                  </a:lnTo>
                  <a:lnTo>
                    <a:pt x="87800" y="614451"/>
                  </a:lnTo>
                  <a:lnTo>
                    <a:pt x="87882" y="614645"/>
                  </a:lnTo>
                  <a:lnTo>
                    <a:pt x="87963" y="614878"/>
                  </a:lnTo>
                  <a:lnTo>
                    <a:pt x="88090" y="615072"/>
                  </a:lnTo>
                  <a:lnTo>
                    <a:pt x="88183" y="615253"/>
                  </a:lnTo>
                  <a:lnTo>
                    <a:pt x="88264" y="615486"/>
                  </a:lnTo>
                  <a:lnTo>
                    <a:pt x="88346" y="615680"/>
                  </a:lnTo>
                  <a:lnTo>
                    <a:pt x="88427" y="615861"/>
                  </a:lnTo>
                  <a:lnTo>
                    <a:pt x="88554" y="616107"/>
                  </a:lnTo>
                  <a:lnTo>
                    <a:pt x="88636" y="616288"/>
                  </a:lnTo>
                  <a:lnTo>
                    <a:pt x="88728" y="616482"/>
                  </a:lnTo>
                  <a:lnTo>
                    <a:pt x="88810" y="616715"/>
                  </a:lnTo>
                  <a:lnTo>
                    <a:pt x="88891" y="616896"/>
                  </a:lnTo>
                  <a:lnTo>
                    <a:pt x="89018" y="617090"/>
                  </a:lnTo>
                  <a:lnTo>
                    <a:pt x="89100" y="617323"/>
                  </a:lnTo>
                  <a:lnTo>
                    <a:pt x="89192" y="617517"/>
                  </a:lnTo>
                  <a:lnTo>
                    <a:pt x="89274" y="617698"/>
                  </a:lnTo>
                  <a:lnTo>
                    <a:pt x="89355" y="617943"/>
                  </a:lnTo>
                  <a:lnTo>
                    <a:pt x="89482" y="618124"/>
                  </a:lnTo>
                  <a:lnTo>
                    <a:pt x="89564" y="618318"/>
                  </a:lnTo>
                  <a:lnTo>
                    <a:pt x="89645" y="618551"/>
                  </a:lnTo>
                  <a:lnTo>
                    <a:pt x="89738" y="618732"/>
                  </a:lnTo>
                  <a:lnTo>
                    <a:pt x="89819" y="618926"/>
                  </a:lnTo>
                  <a:lnTo>
                    <a:pt x="89946" y="619159"/>
                  </a:lnTo>
                  <a:lnTo>
                    <a:pt x="90028" y="619353"/>
                  </a:lnTo>
                  <a:lnTo>
                    <a:pt x="90109" y="619534"/>
                  </a:lnTo>
                  <a:lnTo>
                    <a:pt x="90202" y="619728"/>
                  </a:lnTo>
                  <a:lnTo>
                    <a:pt x="90283" y="619961"/>
                  </a:lnTo>
                  <a:lnTo>
                    <a:pt x="90410" y="620155"/>
                  </a:lnTo>
                  <a:lnTo>
                    <a:pt x="90492" y="620336"/>
                  </a:lnTo>
                  <a:lnTo>
                    <a:pt x="90573" y="620569"/>
                  </a:lnTo>
                  <a:lnTo>
                    <a:pt x="90654" y="620763"/>
                  </a:lnTo>
                  <a:lnTo>
                    <a:pt x="90747" y="620944"/>
                  </a:lnTo>
                  <a:lnTo>
                    <a:pt x="90874" y="621190"/>
                  </a:lnTo>
                  <a:lnTo>
                    <a:pt x="90956" y="621371"/>
                  </a:lnTo>
                  <a:lnTo>
                    <a:pt x="91037" y="621565"/>
                  </a:lnTo>
                  <a:lnTo>
                    <a:pt x="91118" y="621746"/>
                  </a:lnTo>
                  <a:lnTo>
                    <a:pt x="91211" y="621992"/>
                  </a:lnTo>
                  <a:lnTo>
                    <a:pt x="91327" y="622173"/>
                  </a:lnTo>
                  <a:lnTo>
                    <a:pt x="91420" y="622367"/>
                  </a:lnTo>
                  <a:lnTo>
                    <a:pt x="91501" y="622548"/>
                  </a:lnTo>
                  <a:lnTo>
                    <a:pt x="91582" y="622781"/>
                  </a:lnTo>
                  <a:lnTo>
                    <a:pt x="91663" y="622975"/>
                  </a:lnTo>
                  <a:lnTo>
                    <a:pt x="91791" y="623156"/>
                  </a:lnTo>
                  <a:lnTo>
                    <a:pt x="91884" y="623401"/>
                  </a:lnTo>
                  <a:lnTo>
                    <a:pt x="91965" y="623582"/>
                  </a:lnTo>
                </a:path>
                <a:path w="925195" h="787400">
                  <a:moveTo>
                    <a:pt x="91965" y="623582"/>
                  </a:moveTo>
                  <a:lnTo>
                    <a:pt x="92046" y="623776"/>
                  </a:lnTo>
                  <a:lnTo>
                    <a:pt x="92127" y="623957"/>
                  </a:lnTo>
                  <a:lnTo>
                    <a:pt x="92255" y="624203"/>
                  </a:lnTo>
                  <a:lnTo>
                    <a:pt x="92336" y="624384"/>
                  </a:lnTo>
                  <a:lnTo>
                    <a:pt x="92429" y="624578"/>
                  </a:lnTo>
                  <a:lnTo>
                    <a:pt x="92510" y="624759"/>
                  </a:lnTo>
                  <a:lnTo>
                    <a:pt x="92591" y="624992"/>
                  </a:lnTo>
                  <a:lnTo>
                    <a:pt x="92719" y="625186"/>
                  </a:lnTo>
                  <a:lnTo>
                    <a:pt x="92800" y="625380"/>
                  </a:lnTo>
                  <a:lnTo>
                    <a:pt x="92893" y="625561"/>
                  </a:lnTo>
                  <a:lnTo>
                    <a:pt x="92974" y="625794"/>
                  </a:lnTo>
                  <a:lnTo>
                    <a:pt x="93055" y="625988"/>
                  </a:lnTo>
                  <a:lnTo>
                    <a:pt x="93183" y="626169"/>
                  </a:lnTo>
                  <a:lnTo>
                    <a:pt x="93264" y="626363"/>
                  </a:lnTo>
                  <a:lnTo>
                    <a:pt x="93345" y="626557"/>
                  </a:lnTo>
                  <a:lnTo>
                    <a:pt x="93438" y="626790"/>
                  </a:lnTo>
                  <a:lnTo>
                    <a:pt x="93519" y="626971"/>
                  </a:lnTo>
                  <a:lnTo>
                    <a:pt x="93647" y="627165"/>
                  </a:lnTo>
                  <a:lnTo>
                    <a:pt x="93728" y="627346"/>
                  </a:lnTo>
                  <a:lnTo>
                    <a:pt x="93809" y="627592"/>
                  </a:lnTo>
                  <a:lnTo>
                    <a:pt x="93902" y="627773"/>
                  </a:lnTo>
                  <a:lnTo>
                    <a:pt x="93983" y="627967"/>
                  </a:lnTo>
                  <a:lnTo>
                    <a:pt x="94111" y="628148"/>
                  </a:lnTo>
                  <a:lnTo>
                    <a:pt x="94192" y="628342"/>
                  </a:lnTo>
                  <a:lnTo>
                    <a:pt x="94273" y="628575"/>
                  </a:lnTo>
                  <a:lnTo>
                    <a:pt x="94354" y="628769"/>
                  </a:lnTo>
                  <a:lnTo>
                    <a:pt x="94447" y="628950"/>
                  </a:lnTo>
                  <a:lnTo>
                    <a:pt x="94575" y="629144"/>
                  </a:lnTo>
                  <a:lnTo>
                    <a:pt x="94656" y="629377"/>
                  </a:lnTo>
                  <a:lnTo>
                    <a:pt x="94737" y="629558"/>
                  </a:lnTo>
                  <a:lnTo>
                    <a:pt x="94818" y="629752"/>
                  </a:lnTo>
                  <a:lnTo>
                    <a:pt x="94911" y="629946"/>
                  </a:lnTo>
                  <a:lnTo>
                    <a:pt x="95027" y="630127"/>
                  </a:lnTo>
                  <a:lnTo>
                    <a:pt x="95120" y="630360"/>
                  </a:lnTo>
                  <a:lnTo>
                    <a:pt x="95201" y="630554"/>
                  </a:lnTo>
                  <a:lnTo>
                    <a:pt x="95282" y="630735"/>
                  </a:lnTo>
                  <a:lnTo>
                    <a:pt x="95364" y="630929"/>
                  </a:lnTo>
                  <a:lnTo>
                    <a:pt x="95491" y="631123"/>
                  </a:lnTo>
                  <a:lnTo>
                    <a:pt x="95584" y="631304"/>
                  </a:lnTo>
                  <a:lnTo>
                    <a:pt x="95665" y="631537"/>
                  </a:lnTo>
                  <a:lnTo>
                    <a:pt x="95746" y="631731"/>
                  </a:lnTo>
                  <a:lnTo>
                    <a:pt x="95828" y="631912"/>
                  </a:lnTo>
                  <a:lnTo>
                    <a:pt x="95955" y="632106"/>
                  </a:lnTo>
                  <a:lnTo>
                    <a:pt x="96036" y="632300"/>
                  </a:lnTo>
                  <a:lnTo>
                    <a:pt x="96129" y="632532"/>
                  </a:lnTo>
                  <a:lnTo>
                    <a:pt x="96210" y="632714"/>
                  </a:lnTo>
                  <a:lnTo>
                    <a:pt x="96292" y="632908"/>
                  </a:lnTo>
                  <a:lnTo>
                    <a:pt x="96419" y="633089"/>
                  </a:lnTo>
                  <a:lnTo>
                    <a:pt x="96500" y="633283"/>
                  </a:lnTo>
                  <a:lnTo>
                    <a:pt x="96593" y="633477"/>
                  </a:lnTo>
                  <a:lnTo>
                    <a:pt x="96674" y="633709"/>
                  </a:lnTo>
                  <a:lnTo>
                    <a:pt x="96756" y="633891"/>
                  </a:lnTo>
                  <a:lnTo>
                    <a:pt x="96883" y="634085"/>
                  </a:lnTo>
                  <a:lnTo>
                    <a:pt x="96964" y="634266"/>
                  </a:lnTo>
                  <a:lnTo>
                    <a:pt x="97046" y="634460"/>
                  </a:lnTo>
                  <a:lnTo>
                    <a:pt x="97138" y="634641"/>
                  </a:lnTo>
                  <a:lnTo>
                    <a:pt x="97220" y="634835"/>
                  </a:lnTo>
                  <a:lnTo>
                    <a:pt x="97347" y="635067"/>
                  </a:lnTo>
                  <a:lnTo>
                    <a:pt x="97428" y="635261"/>
                  </a:lnTo>
                  <a:lnTo>
                    <a:pt x="97510" y="635443"/>
                  </a:lnTo>
                  <a:lnTo>
                    <a:pt x="97602" y="635637"/>
                  </a:lnTo>
                  <a:lnTo>
                    <a:pt x="97684" y="635818"/>
                  </a:lnTo>
                  <a:lnTo>
                    <a:pt x="97811" y="636012"/>
                  </a:lnTo>
                  <a:lnTo>
                    <a:pt x="97892" y="636206"/>
                  </a:lnTo>
                  <a:lnTo>
                    <a:pt x="97974" y="636438"/>
                  </a:lnTo>
                  <a:lnTo>
                    <a:pt x="98055" y="636620"/>
                  </a:lnTo>
                  <a:lnTo>
                    <a:pt x="98148" y="636814"/>
                  </a:lnTo>
                  <a:lnTo>
                    <a:pt x="98275" y="636995"/>
                  </a:lnTo>
                  <a:lnTo>
                    <a:pt x="98356" y="637189"/>
                  </a:lnTo>
                  <a:lnTo>
                    <a:pt x="98820" y="638172"/>
                  </a:lnTo>
                  <a:lnTo>
                    <a:pt x="98902" y="638366"/>
                  </a:lnTo>
                  <a:lnTo>
                    <a:pt x="98983" y="638560"/>
                  </a:lnTo>
                  <a:lnTo>
                    <a:pt x="99064" y="638741"/>
                  </a:lnTo>
                  <a:lnTo>
                    <a:pt x="99192" y="638935"/>
                  </a:lnTo>
                  <a:lnTo>
                    <a:pt x="99284" y="639116"/>
                  </a:lnTo>
                  <a:lnTo>
                    <a:pt x="99366" y="639310"/>
                  </a:lnTo>
                  <a:lnTo>
                    <a:pt x="99447" y="639491"/>
                  </a:lnTo>
                  <a:lnTo>
                    <a:pt x="99528" y="639737"/>
                  </a:lnTo>
                  <a:lnTo>
                    <a:pt x="99656" y="639918"/>
                  </a:lnTo>
                  <a:lnTo>
                    <a:pt x="99737" y="640112"/>
                  </a:lnTo>
                  <a:lnTo>
                    <a:pt x="99830" y="640293"/>
                  </a:lnTo>
                  <a:lnTo>
                    <a:pt x="99911" y="640487"/>
                  </a:lnTo>
                  <a:lnTo>
                    <a:pt x="99992" y="640668"/>
                  </a:lnTo>
                  <a:lnTo>
                    <a:pt x="100120" y="640862"/>
                  </a:lnTo>
                  <a:lnTo>
                    <a:pt x="100201" y="641043"/>
                  </a:lnTo>
                  <a:lnTo>
                    <a:pt x="100294" y="641237"/>
                  </a:lnTo>
                  <a:lnTo>
                    <a:pt x="100375" y="641431"/>
                  </a:lnTo>
                  <a:lnTo>
                    <a:pt x="100456" y="641612"/>
                  </a:lnTo>
                  <a:lnTo>
                    <a:pt x="100584" y="641845"/>
                  </a:lnTo>
                  <a:lnTo>
                    <a:pt x="100665" y="642039"/>
                  </a:lnTo>
                  <a:lnTo>
                    <a:pt x="100746" y="642220"/>
                  </a:lnTo>
                  <a:lnTo>
                    <a:pt x="100839" y="642414"/>
                  </a:lnTo>
                  <a:lnTo>
                    <a:pt x="100920" y="642608"/>
                  </a:lnTo>
                  <a:lnTo>
                    <a:pt x="101048" y="642789"/>
                  </a:lnTo>
                  <a:lnTo>
                    <a:pt x="101129" y="642983"/>
                  </a:lnTo>
                  <a:lnTo>
                    <a:pt x="101210" y="643164"/>
                  </a:lnTo>
                  <a:lnTo>
                    <a:pt x="101303" y="643358"/>
                  </a:lnTo>
                  <a:lnTo>
                    <a:pt x="101384" y="643539"/>
                  </a:lnTo>
                  <a:lnTo>
                    <a:pt x="101512" y="643733"/>
                  </a:lnTo>
                  <a:lnTo>
                    <a:pt x="101593" y="643914"/>
                  </a:lnTo>
                  <a:lnTo>
                    <a:pt x="101674" y="644108"/>
                  </a:lnTo>
                  <a:lnTo>
                    <a:pt x="101755" y="644302"/>
                  </a:lnTo>
                  <a:lnTo>
                    <a:pt x="101848" y="644483"/>
                  </a:lnTo>
                  <a:lnTo>
                    <a:pt x="101976" y="644677"/>
                  </a:lnTo>
                  <a:lnTo>
                    <a:pt x="102057" y="644858"/>
                  </a:lnTo>
                  <a:lnTo>
                    <a:pt x="102138" y="645052"/>
                  </a:lnTo>
                  <a:lnTo>
                    <a:pt x="102219" y="645285"/>
                  </a:lnTo>
                  <a:lnTo>
                    <a:pt x="102312" y="645479"/>
                  </a:lnTo>
                  <a:lnTo>
                    <a:pt x="102428" y="645660"/>
                  </a:lnTo>
                  <a:lnTo>
                    <a:pt x="102521" y="645854"/>
                  </a:lnTo>
                  <a:lnTo>
                    <a:pt x="102602" y="646035"/>
                  </a:lnTo>
                  <a:lnTo>
                    <a:pt x="102683" y="646229"/>
                  </a:lnTo>
                  <a:lnTo>
                    <a:pt x="102764" y="646410"/>
                  </a:lnTo>
                  <a:lnTo>
                    <a:pt x="102892" y="646604"/>
                  </a:lnTo>
                  <a:lnTo>
                    <a:pt x="102985" y="646785"/>
                  </a:lnTo>
                  <a:lnTo>
                    <a:pt x="103066" y="646979"/>
                  </a:lnTo>
                  <a:lnTo>
                    <a:pt x="103147" y="647173"/>
                  </a:lnTo>
                  <a:lnTo>
                    <a:pt x="103228" y="647354"/>
                  </a:lnTo>
                  <a:lnTo>
                    <a:pt x="103356" y="647548"/>
                  </a:lnTo>
                  <a:lnTo>
                    <a:pt x="103437" y="647730"/>
                  </a:lnTo>
                  <a:lnTo>
                    <a:pt x="103530" y="647924"/>
                  </a:lnTo>
                  <a:lnTo>
                    <a:pt x="103611" y="648105"/>
                  </a:lnTo>
                  <a:lnTo>
                    <a:pt x="103692" y="648299"/>
                  </a:lnTo>
                  <a:lnTo>
                    <a:pt x="103820" y="648480"/>
                  </a:lnTo>
                  <a:lnTo>
                    <a:pt x="103901" y="648674"/>
                  </a:lnTo>
                  <a:lnTo>
                    <a:pt x="103994" y="648868"/>
                  </a:lnTo>
                  <a:lnTo>
                    <a:pt x="104075" y="649049"/>
                  </a:lnTo>
                  <a:lnTo>
                    <a:pt x="104156" y="649243"/>
                  </a:lnTo>
                  <a:lnTo>
                    <a:pt x="104284" y="649424"/>
                  </a:lnTo>
                  <a:lnTo>
                    <a:pt x="104365" y="649618"/>
                  </a:lnTo>
                  <a:lnTo>
                    <a:pt x="104446" y="649799"/>
                  </a:lnTo>
                  <a:lnTo>
                    <a:pt x="104539" y="649993"/>
                  </a:lnTo>
                  <a:lnTo>
                    <a:pt x="104620" y="650174"/>
                  </a:lnTo>
                  <a:lnTo>
                    <a:pt x="104748" y="650368"/>
                  </a:lnTo>
                  <a:lnTo>
                    <a:pt x="104829" y="650562"/>
                  </a:lnTo>
                  <a:lnTo>
                    <a:pt x="104910" y="650743"/>
                  </a:lnTo>
                  <a:lnTo>
                    <a:pt x="105003" y="650937"/>
                  </a:lnTo>
                  <a:lnTo>
                    <a:pt x="105084" y="651118"/>
                  </a:lnTo>
                  <a:lnTo>
                    <a:pt x="105212" y="651312"/>
                  </a:lnTo>
                  <a:lnTo>
                    <a:pt x="105293" y="651493"/>
                  </a:lnTo>
                  <a:lnTo>
                    <a:pt x="105374" y="651687"/>
                  </a:lnTo>
                  <a:lnTo>
                    <a:pt x="105456" y="651868"/>
                  </a:lnTo>
                  <a:lnTo>
                    <a:pt x="105548" y="652011"/>
                  </a:lnTo>
                  <a:lnTo>
                    <a:pt x="105676" y="652205"/>
                  </a:lnTo>
                  <a:lnTo>
                    <a:pt x="105757" y="652399"/>
                  </a:lnTo>
                  <a:lnTo>
                    <a:pt x="105838" y="652580"/>
                  </a:lnTo>
                  <a:lnTo>
                    <a:pt x="105920" y="652774"/>
                  </a:lnTo>
                  <a:lnTo>
                    <a:pt x="106012" y="652955"/>
                  </a:lnTo>
                  <a:lnTo>
                    <a:pt x="106128" y="653149"/>
                  </a:lnTo>
                  <a:lnTo>
                    <a:pt x="106221" y="653330"/>
                  </a:lnTo>
                  <a:lnTo>
                    <a:pt x="106302" y="653524"/>
                  </a:lnTo>
                  <a:lnTo>
                    <a:pt x="106384" y="653705"/>
                  </a:lnTo>
                  <a:lnTo>
                    <a:pt x="106465" y="653899"/>
                  </a:lnTo>
                  <a:lnTo>
                    <a:pt x="106592" y="654093"/>
                  </a:lnTo>
                  <a:lnTo>
                    <a:pt x="106685" y="654274"/>
                  </a:lnTo>
                  <a:lnTo>
                    <a:pt x="106766" y="654468"/>
                  </a:lnTo>
                  <a:lnTo>
                    <a:pt x="106848" y="654649"/>
                  </a:lnTo>
                  <a:lnTo>
                    <a:pt x="106929" y="654843"/>
                  </a:lnTo>
                  <a:lnTo>
                    <a:pt x="107393" y="655735"/>
                  </a:lnTo>
                  <a:lnTo>
                    <a:pt x="107520" y="655917"/>
                  </a:lnTo>
                  <a:lnTo>
                    <a:pt x="107602" y="656111"/>
                  </a:lnTo>
                  <a:lnTo>
                    <a:pt x="107694" y="656305"/>
                  </a:lnTo>
                  <a:lnTo>
                    <a:pt x="107776" y="656486"/>
                  </a:lnTo>
                  <a:lnTo>
                    <a:pt x="107857" y="656680"/>
                  </a:lnTo>
                  <a:lnTo>
                    <a:pt x="107984" y="656861"/>
                  </a:lnTo>
                  <a:lnTo>
                    <a:pt x="108066" y="657055"/>
                  </a:lnTo>
                  <a:lnTo>
                    <a:pt x="108147" y="657197"/>
                  </a:lnTo>
                  <a:lnTo>
                    <a:pt x="108240" y="657378"/>
                  </a:lnTo>
                  <a:lnTo>
                    <a:pt x="108321" y="657572"/>
                  </a:lnTo>
                  <a:lnTo>
                    <a:pt x="108448" y="657753"/>
                  </a:lnTo>
                  <a:lnTo>
                    <a:pt x="108530" y="657947"/>
                  </a:lnTo>
                  <a:lnTo>
                    <a:pt x="108611" y="658141"/>
                  </a:lnTo>
                  <a:lnTo>
                    <a:pt x="108704" y="658322"/>
                  </a:lnTo>
                  <a:lnTo>
                    <a:pt x="108785" y="658516"/>
                  </a:lnTo>
                  <a:lnTo>
                    <a:pt x="108912" y="658697"/>
                  </a:lnTo>
                  <a:lnTo>
                    <a:pt x="108994" y="658840"/>
                  </a:lnTo>
                  <a:lnTo>
                    <a:pt x="109075" y="659034"/>
                  </a:lnTo>
                  <a:lnTo>
                    <a:pt x="109156" y="659215"/>
                  </a:lnTo>
                  <a:lnTo>
                    <a:pt x="109249" y="659409"/>
                  </a:lnTo>
                  <a:lnTo>
                    <a:pt x="109376" y="659590"/>
                  </a:lnTo>
                  <a:lnTo>
                    <a:pt x="109458" y="659784"/>
                  </a:lnTo>
                  <a:lnTo>
                    <a:pt x="109539" y="659965"/>
                  </a:lnTo>
                  <a:lnTo>
                    <a:pt x="109620" y="660159"/>
                  </a:lnTo>
                  <a:lnTo>
                    <a:pt x="109713" y="660301"/>
                  </a:lnTo>
                  <a:lnTo>
                    <a:pt x="109829" y="660482"/>
                  </a:lnTo>
                  <a:lnTo>
                    <a:pt x="109922" y="660676"/>
                  </a:lnTo>
                  <a:lnTo>
                    <a:pt x="110003" y="660870"/>
                  </a:lnTo>
                  <a:lnTo>
                    <a:pt x="110084" y="661051"/>
                  </a:lnTo>
                  <a:lnTo>
                    <a:pt x="110165" y="661245"/>
                  </a:lnTo>
                  <a:lnTo>
                    <a:pt x="110293" y="661426"/>
                  </a:lnTo>
                  <a:lnTo>
                    <a:pt x="110386" y="661569"/>
                  </a:lnTo>
                </a:path>
                <a:path w="925195" h="787400">
                  <a:moveTo>
                    <a:pt x="110386" y="661569"/>
                  </a:moveTo>
                  <a:lnTo>
                    <a:pt x="110467" y="661763"/>
                  </a:lnTo>
                  <a:lnTo>
                    <a:pt x="110548" y="661944"/>
                  </a:lnTo>
                  <a:lnTo>
                    <a:pt x="110629" y="662138"/>
                  </a:lnTo>
                  <a:lnTo>
                    <a:pt x="110757" y="662319"/>
                  </a:lnTo>
                  <a:lnTo>
                    <a:pt x="110838" y="662513"/>
                  </a:lnTo>
                  <a:lnTo>
                    <a:pt x="110931" y="662655"/>
                  </a:lnTo>
                  <a:lnTo>
                    <a:pt x="111012" y="662836"/>
                  </a:lnTo>
                  <a:lnTo>
                    <a:pt x="111093" y="663030"/>
                  </a:lnTo>
                  <a:lnTo>
                    <a:pt x="111221" y="663224"/>
                  </a:lnTo>
                  <a:lnTo>
                    <a:pt x="111302" y="663405"/>
                  </a:lnTo>
                  <a:lnTo>
                    <a:pt x="111395" y="663599"/>
                  </a:lnTo>
                  <a:lnTo>
                    <a:pt x="111476" y="663741"/>
                  </a:lnTo>
                  <a:lnTo>
                    <a:pt x="111557" y="663922"/>
                  </a:lnTo>
                  <a:lnTo>
                    <a:pt x="111685" y="664116"/>
                  </a:lnTo>
                  <a:lnTo>
                    <a:pt x="111766" y="664298"/>
                  </a:lnTo>
                  <a:lnTo>
                    <a:pt x="111847" y="664492"/>
                  </a:lnTo>
                  <a:lnTo>
                    <a:pt x="111940" y="664634"/>
                  </a:lnTo>
                  <a:lnTo>
                    <a:pt x="112021" y="664815"/>
                  </a:lnTo>
                  <a:lnTo>
                    <a:pt x="112149" y="665009"/>
                  </a:lnTo>
                  <a:lnTo>
                    <a:pt x="112230" y="665190"/>
                  </a:lnTo>
                  <a:lnTo>
                    <a:pt x="112311" y="665384"/>
                  </a:lnTo>
                  <a:lnTo>
                    <a:pt x="112404" y="665526"/>
                  </a:lnTo>
                  <a:lnTo>
                    <a:pt x="112485" y="665707"/>
                  </a:lnTo>
                  <a:lnTo>
                    <a:pt x="112613" y="665901"/>
                  </a:lnTo>
                  <a:lnTo>
                    <a:pt x="112694" y="666095"/>
                  </a:lnTo>
                  <a:lnTo>
                    <a:pt x="112775" y="666276"/>
                  </a:lnTo>
                  <a:lnTo>
                    <a:pt x="112857" y="666419"/>
                  </a:lnTo>
                  <a:lnTo>
                    <a:pt x="112949" y="666613"/>
                  </a:lnTo>
                  <a:lnTo>
                    <a:pt x="113077" y="666794"/>
                  </a:lnTo>
                  <a:lnTo>
                    <a:pt x="113158" y="666988"/>
                  </a:lnTo>
                  <a:lnTo>
                    <a:pt x="113239" y="667169"/>
                  </a:lnTo>
                  <a:lnTo>
                    <a:pt x="113321" y="667311"/>
                  </a:lnTo>
                  <a:lnTo>
                    <a:pt x="113413" y="667505"/>
                  </a:lnTo>
                  <a:lnTo>
                    <a:pt x="113529" y="667686"/>
                  </a:lnTo>
                  <a:lnTo>
                    <a:pt x="113622" y="667880"/>
                  </a:lnTo>
                  <a:lnTo>
                    <a:pt x="113703" y="668022"/>
                  </a:lnTo>
                  <a:lnTo>
                    <a:pt x="113785" y="668203"/>
                  </a:lnTo>
                  <a:lnTo>
                    <a:pt x="113866" y="668397"/>
                  </a:lnTo>
                  <a:lnTo>
                    <a:pt x="113993" y="668579"/>
                  </a:lnTo>
                  <a:lnTo>
                    <a:pt x="114086" y="668721"/>
                  </a:lnTo>
                  <a:lnTo>
                    <a:pt x="114167" y="668915"/>
                  </a:lnTo>
                  <a:lnTo>
                    <a:pt x="114249" y="669096"/>
                  </a:lnTo>
                  <a:lnTo>
                    <a:pt x="114330" y="669290"/>
                  </a:lnTo>
                  <a:lnTo>
                    <a:pt x="114457" y="669432"/>
                  </a:lnTo>
                  <a:lnTo>
                    <a:pt x="114539" y="669626"/>
                  </a:lnTo>
                  <a:lnTo>
                    <a:pt x="114631" y="669807"/>
                  </a:lnTo>
                  <a:lnTo>
                    <a:pt x="114713" y="670001"/>
                  </a:lnTo>
                  <a:lnTo>
                    <a:pt x="114794" y="670144"/>
                  </a:lnTo>
                  <a:lnTo>
                    <a:pt x="114921" y="670325"/>
                  </a:lnTo>
                  <a:lnTo>
                    <a:pt x="115003" y="670519"/>
                  </a:lnTo>
                  <a:lnTo>
                    <a:pt x="115095" y="670700"/>
                  </a:lnTo>
                  <a:lnTo>
                    <a:pt x="115177" y="670842"/>
                  </a:lnTo>
                  <a:lnTo>
                    <a:pt x="115258" y="671036"/>
                  </a:lnTo>
                  <a:lnTo>
                    <a:pt x="115385" y="671217"/>
                  </a:lnTo>
                  <a:lnTo>
                    <a:pt x="115467" y="671359"/>
                  </a:lnTo>
                  <a:lnTo>
                    <a:pt x="115548" y="671553"/>
                  </a:lnTo>
                  <a:lnTo>
                    <a:pt x="115641" y="671734"/>
                  </a:lnTo>
                  <a:lnTo>
                    <a:pt x="115722" y="671928"/>
                  </a:lnTo>
                  <a:lnTo>
                    <a:pt x="115849" y="672071"/>
                  </a:lnTo>
                  <a:lnTo>
                    <a:pt x="115931" y="672252"/>
                  </a:lnTo>
                  <a:lnTo>
                    <a:pt x="116012" y="672446"/>
                  </a:lnTo>
                  <a:lnTo>
                    <a:pt x="116105" y="672588"/>
                  </a:lnTo>
                  <a:lnTo>
                    <a:pt x="116186" y="672769"/>
                  </a:lnTo>
                  <a:lnTo>
                    <a:pt x="116313" y="672963"/>
                  </a:lnTo>
                  <a:lnTo>
                    <a:pt x="116395" y="673144"/>
                  </a:lnTo>
                  <a:lnTo>
                    <a:pt x="116476" y="673286"/>
                  </a:lnTo>
                  <a:lnTo>
                    <a:pt x="116557" y="673480"/>
                  </a:lnTo>
                  <a:lnTo>
                    <a:pt x="116650" y="673674"/>
                  </a:lnTo>
                  <a:lnTo>
                    <a:pt x="116777" y="673804"/>
                  </a:lnTo>
                  <a:lnTo>
                    <a:pt x="116859" y="673998"/>
                  </a:lnTo>
                  <a:lnTo>
                    <a:pt x="116940" y="674192"/>
                  </a:lnTo>
                  <a:lnTo>
                    <a:pt x="117021" y="674321"/>
                  </a:lnTo>
                  <a:lnTo>
                    <a:pt x="117114" y="674515"/>
                  </a:lnTo>
                  <a:lnTo>
                    <a:pt x="117230" y="674709"/>
                  </a:lnTo>
                  <a:lnTo>
                    <a:pt x="117323" y="674838"/>
                  </a:lnTo>
                  <a:lnTo>
                    <a:pt x="117404" y="675032"/>
                  </a:lnTo>
                  <a:lnTo>
                    <a:pt x="117485" y="675226"/>
                  </a:lnTo>
                  <a:lnTo>
                    <a:pt x="117566" y="675369"/>
                  </a:lnTo>
                  <a:lnTo>
                    <a:pt x="117694" y="675550"/>
                  </a:lnTo>
                  <a:lnTo>
                    <a:pt x="117787" y="675744"/>
                  </a:lnTo>
                  <a:lnTo>
                    <a:pt x="117868" y="675886"/>
                  </a:lnTo>
                  <a:lnTo>
                    <a:pt x="117949" y="676067"/>
                  </a:lnTo>
                  <a:lnTo>
                    <a:pt x="118030" y="676261"/>
                  </a:lnTo>
                  <a:lnTo>
                    <a:pt x="118158" y="676403"/>
                  </a:lnTo>
                  <a:lnTo>
                    <a:pt x="118239" y="676584"/>
                  </a:lnTo>
                  <a:lnTo>
                    <a:pt x="118332" y="676778"/>
                  </a:lnTo>
                  <a:lnTo>
                    <a:pt x="118413" y="676921"/>
                  </a:lnTo>
                  <a:lnTo>
                    <a:pt x="118494" y="677102"/>
                  </a:lnTo>
                  <a:lnTo>
                    <a:pt x="118622" y="677296"/>
                  </a:lnTo>
                  <a:lnTo>
                    <a:pt x="118703" y="677438"/>
                  </a:lnTo>
                  <a:lnTo>
                    <a:pt x="118796" y="677619"/>
                  </a:lnTo>
                  <a:lnTo>
                    <a:pt x="118877" y="677761"/>
                  </a:lnTo>
                  <a:lnTo>
                    <a:pt x="118958" y="677955"/>
                  </a:lnTo>
                  <a:lnTo>
                    <a:pt x="119086" y="678137"/>
                  </a:lnTo>
                  <a:lnTo>
                    <a:pt x="119167" y="678279"/>
                  </a:lnTo>
                  <a:lnTo>
                    <a:pt x="119248" y="678473"/>
                  </a:lnTo>
                  <a:lnTo>
                    <a:pt x="119341" y="678654"/>
                  </a:lnTo>
                  <a:lnTo>
                    <a:pt x="119422" y="678796"/>
                  </a:lnTo>
                  <a:lnTo>
                    <a:pt x="119550" y="678990"/>
                  </a:lnTo>
                  <a:lnTo>
                    <a:pt x="119631" y="679132"/>
                  </a:lnTo>
                  <a:lnTo>
                    <a:pt x="119712" y="679313"/>
                  </a:lnTo>
                  <a:lnTo>
                    <a:pt x="119805" y="679507"/>
                  </a:lnTo>
                  <a:lnTo>
                    <a:pt x="119886" y="679650"/>
                  </a:lnTo>
                  <a:lnTo>
                    <a:pt x="120014" y="679831"/>
                  </a:lnTo>
                  <a:lnTo>
                    <a:pt x="120095" y="679973"/>
                  </a:lnTo>
                  <a:lnTo>
                    <a:pt x="120176" y="680167"/>
                  </a:lnTo>
                  <a:lnTo>
                    <a:pt x="120257" y="680348"/>
                  </a:lnTo>
                  <a:lnTo>
                    <a:pt x="120350" y="680490"/>
                  </a:lnTo>
                  <a:lnTo>
                    <a:pt x="120478" y="680684"/>
                  </a:lnTo>
                  <a:lnTo>
                    <a:pt x="120559" y="680827"/>
                  </a:lnTo>
                  <a:lnTo>
                    <a:pt x="120640" y="681008"/>
                  </a:lnTo>
                  <a:lnTo>
                    <a:pt x="120721" y="681202"/>
                  </a:lnTo>
                  <a:lnTo>
                    <a:pt x="120814" y="681344"/>
                  </a:lnTo>
                  <a:lnTo>
                    <a:pt x="120930" y="681525"/>
                  </a:lnTo>
                  <a:lnTo>
                    <a:pt x="121023" y="681667"/>
                  </a:lnTo>
                  <a:lnTo>
                    <a:pt x="121104" y="681861"/>
                  </a:lnTo>
                  <a:lnTo>
                    <a:pt x="121185" y="682004"/>
                  </a:lnTo>
                  <a:lnTo>
                    <a:pt x="121267" y="682185"/>
                  </a:lnTo>
                  <a:lnTo>
                    <a:pt x="121394" y="682379"/>
                  </a:lnTo>
                  <a:lnTo>
                    <a:pt x="121487" y="682521"/>
                  </a:lnTo>
                  <a:lnTo>
                    <a:pt x="121568" y="682702"/>
                  </a:lnTo>
                  <a:lnTo>
                    <a:pt x="121649" y="682844"/>
                  </a:lnTo>
                  <a:lnTo>
                    <a:pt x="121731" y="683038"/>
                  </a:lnTo>
                  <a:lnTo>
                    <a:pt x="121858" y="683181"/>
                  </a:lnTo>
                  <a:lnTo>
                    <a:pt x="121939" y="683362"/>
                  </a:lnTo>
                  <a:lnTo>
                    <a:pt x="122032" y="683556"/>
                  </a:lnTo>
                  <a:lnTo>
                    <a:pt x="122113" y="683698"/>
                  </a:lnTo>
                  <a:lnTo>
                    <a:pt x="122195" y="683879"/>
                  </a:lnTo>
                  <a:lnTo>
                    <a:pt x="122322" y="684021"/>
                  </a:lnTo>
                  <a:lnTo>
                    <a:pt x="122403" y="684215"/>
                  </a:lnTo>
                  <a:lnTo>
                    <a:pt x="122496" y="684358"/>
                  </a:lnTo>
                  <a:lnTo>
                    <a:pt x="122577" y="684539"/>
                  </a:lnTo>
                  <a:lnTo>
                    <a:pt x="122659" y="684681"/>
                  </a:lnTo>
                  <a:lnTo>
                    <a:pt x="122786" y="684875"/>
                  </a:lnTo>
                  <a:lnTo>
                    <a:pt x="122867" y="685017"/>
                  </a:lnTo>
                  <a:lnTo>
                    <a:pt x="122949" y="685198"/>
                  </a:lnTo>
                  <a:lnTo>
                    <a:pt x="123041" y="685341"/>
                  </a:lnTo>
                  <a:lnTo>
                    <a:pt x="123123" y="685535"/>
                  </a:lnTo>
                  <a:lnTo>
                    <a:pt x="123250" y="685677"/>
                  </a:lnTo>
                  <a:lnTo>
                    <a:pt x="123331" y="685858"/>
                  </a:lnTo>
                  <a:lnTo>
                    <a:pt x="123413" y="686052"/>
                  </a:lnTo>
                  <a:lnTo>
                    <a:pt x="123505" y="686194"/>
                  </a:lnTo>
                  <a:lnTo>
                    <a:pt x="123587" y="686375"/>
                  </a:lnTo>
                  <a:lnTo>
                    <a:pt x="123714" y="686518"/>
                  </a:lnTo>
                  <a:lnTo>
                    <a:pt x="123795" y="686712"/>
                  </a:lnTo>
                  <a:lnTo>
                    <a:pt x="123877" y="686854"/>
                  </a:lnTo>
                  <a:lnTo>
                    <a:pt x="123958" y="687035"/>
                  </a:lnTo>
                  <a:lnTo>
                    <a:pt x="124051" y="687177"/>
                  </a:lnTo>
                  <a:lnTo>
                    <a:pt x="124178" y="687371"/>
                  </a:lnTo>
                  <a:lnTo>
                    <a:pt x="124259" y="687500"/>
                  </a:lnTo>
                  <a:lnTo>
                    <a:pt x="124341" y="687694"/>
                  </a:lnTo>
                  <a:lnTo>
                    <a:pt x="124422" y="687837"/>
                  </a:lnTo>
                  <a:lnTo>
                    <a:pt x="124515" y="687979"/>
                  </a:lnTo>
                  <a:lnTo>
                    <a:pt x="124631" y="688160"/>
                  </a:lnTo>
                  <a:lnTo>
                    <a:pt x="124723" y="688306"/>
                  </a:lnTo>
                  <a:lnTo>
                    <a:pt x="124805" y="688495"/>
                  </a:lnTo>
                  <a:lnTo>
                    <a:pt x="124886" y="688636"/>
                  </a:lnTo>
                  <a:lnTo>
                    <a:pt x="124967" y="688825"/>
                  </a:lnTo>
                  <a:lnTo>
                    <a:pt x="125095" y="688966"/>
                  </a:lnTo>
                  <a:lnTo>
                    <a:pt x="125187" y="689155"/>
                  </a:lnTo>
                  <a:lnTo>
                    <a:pt x="125269" y="689296"/>
                  </a:lnTo>
                  <a:lnTo>
                    <a:pt x="125350" y="689483"/>
                  </a:lnTo>
                  <a:lnTo>
                    <a:pt x="125431" y="689624"/>
                  </a:lnTo>
                  <a:lnTo>
                    <a:pt x="125559" y="689813"/>
                  </a:lnTo>
                  <a:lnTo>
                    <a:pt x="125640" y="689954"/>
                  </a:lnTo>
                  <a:lnTo>
                    <a:pt x="125733" y="690143"/>
                  </a:lnTo>
                  <a:lnTo>
                    <a:pt x="125814" y="690284"/>
                  </a:lnTo>
                  <a:lnTo>
                    <a:pt x="125895" y="690425"/>
                  </a:lnTo>
                  <a:lnTo>
                    <a:pt x="126023" y="690614"/>
                  </a:lnTo>
                  <a:lnTo>
                    <a:pt x="126104" y="690755"/>
                  </a:lnTo>
                  <a:lnTo>
                    <a:pt x="126197" y="690943"/>
                  </a:lnTo>
                  <a:lnTo>
                    <a:pt x="126278" y="691084"/>
                  </a:lnTo>
                  <a:lnTo>
                    <a:pt x="126405" y="691272"/>
                  </a:lnTo>
                  <a:lnTo>
                    <a:pt x="126487" y="691413"/>
                  </a:lnTo>
                  <a:lnTo>
                    <a:pt x="126568" y="691602"/>
                  </a:lnTo>
                  <a:lnTo>
                    <a:pt x="126649" y="691743"/>
                  </a:lnTo>
                  <a:lnTo>
                    <a:pt x="126742" y="691884"/>
                  </a:lnTo>
                  <a:lnTo>
                    <a:pt x="126869" y="692073"/>
                  </a:lnTo>
                  <a:lnTo>
                    <a:pt x="126951" y="692213"/>
                  </a:lnTo>
                  <a:lnTo>
                    <a:pt x="127032" y="692402"/>
                  </a:lnTo>
                  <a:lnTo>
                    <a:pt x="127113" y="692543"/>
                  </a:lnTo>
                  <a:lnTo>
                    <a:pt x="127206" y="692684"/>
                  </a:lnTo>
                  <a:lnTo>
                    <a:pt x="127322" y="692873"/>
                  </a:lnTo>
                  <a:lnTo>
                    <a:pt x="127415" y="693014"/>
                  </a:lnTo>
                  <a:lnTo>
                    <a:pt x="127496" y="693202"/>
                  </a:lnTo>
                  <a:lnTo>
                    <a:pt x="127577" y="693344"/>
                  </a:lnTo>
                  <a:lnTo>
                    <a:pt x="127658" y="693485"/>
                  </a:lnTo>
                  <a:lnTo>
                    <a:pt x="127786" y="693672"/>
                  </a:lnTo>
                  <a:lnTo>
                    <a:pt x="127879" y="693815"/>
                  </a:lnTo>
                  <a:lnTo>
                    <a:pt x="127960" y="694002"/>
                  </a:lnTo>
                  <a:lnTo>
                    <a:pt x="128041" y="694143"/>
                  </a:lnTo>
                  <a:lnTo>
                    <a:pt x="128122" y="694284"/>
                  </a:lnTo>
                  <a:lnTo>
                    <a:pt x="128250" y="694473"/>
                  </a:lnTo>
                  <a:lnTo>
                    <a:pt x="128331" y="694614"/>
                  </a:lnTo>
                  <a:lnTo>
                    <a:pt x="128424" y="694803"/>
                  </a:lnTo>
                  <a:lnTo>
                    <a:pt x="128505" y="694944"/>
                  </a:lnTo>
                  <a:lnTo>
                    <a:pt x="128586" y="695085"/>
                  </a:lnTo>
                  <a:lnTo>
                    <a:pt x="128714" y="695274"/>
                  </a:lnTo>
                  <a:lnTo>
                    <a:pt x="128795" y="695415"/>
                  </a:lnTo>
                </a:path>
                <a:path w="925195" h="787400">
                  <a:moveTo>
                    <a:pt x="128795" y="695415"/>
                  </a:moveTo>
                  <a:lnTo>
                    <a:pt x="128888" y="695556"/>
                  </a:lnTo>
                  <a:lnTo>
                    <a:pt x="128969" y="695744"/>
                  </a:lnTo>
                  <a:lnTo>
                    <a:pt x="129050" y="695885"/>
                  </a:lnTo>
                  <a:lnTo>
                    <a:pt x="129178" y="696073"/>
                  </a:lnTo>
                  <a:lnTo>
                    <a:pt x="129259" y="696215"/>
                  </a:lnTo>
                  <a:lnTo>
                    <a:pt x="129340" y="696356"/>
                  </a:lnTo>
                  <a:lnTo>
                    <a:pt x="129433" y="696544"/>
                  </a:lnTo>
                  <a:lnTo>
                    <a:pt x="129514" y="696686"/>
                  </a:lnTo>
                  <a:lnTo>
                    <a:pt x="129642" y="696827"/>
                  </a:lnTo>
                  <a:lnTo>
                    <a:pt x="129723" y="697014"/>
                  </a:lnTo>
                  <a:lnTo>
                    <a:pt x="129804" y="697155"/>
                  </a:lnTo>
                  <a:lnTo>
                    <a:pt x="129897" y="697298"/>
                  </a:lnTo>
                  <a:lnTo>
                    <a:pt x="129978" y="697485"/>
                  </a:lnTo>
                  <a:lnTo>
                    <a:pt x="130106" y="697626"/>
                  </a:lnTo>
                  <a:lnTo>
                    <a:pt x="130187" y="697768"/>
                  </a:lnTo>
                  <a:lnTo>
                    <a:pt x="130268" y="697956"/>
                  </a:lnTo>
                  <a:lnTo>
                    <a:pt x="130349" y="698097"/>
                  </a:lnTo>
                  <a:lnTo>
                    <a:pt x="130442" y="698238"/>
                  </a:lnTo>
                  <a:lnTo>
                    <a:pt x="130570" y="698427"/>
                  </a:lnTo>
                  <a:lnTo>
                    <a:pt x="130651" y="698568"/>
                  </a:lnTo>
                  <a:lnTo>
                    <a:pt x="130732" y="698709"/>
                  </a:lnTo>
                  <a:lnTo>
                    <a:pt x="130813" y="698898"/>
                  </a:lnTo>
                  <a:lnTo>
                    <a:pt x="130906" y="699039"/>
                  </a:lnTo>
                  <a:lnTo>
                    <a:pt x="131022" y="699180"/>
                  </a:lnTo>
                  <a:lnTo>
                    <a:pt x="131115" y="699368"/>
                  </a:lnTo>
                  <a:lnTo>
                    <a:pt x="131196" y="699509"/>
                  </a:lnTo>
                  <a:lnTo>
                    <a:pt x="131277" y="699650"/>
                  </a:lnTo>
                  <a:lnTo>
                    <a:pt x="131359" y="699791"/>
                  </a:lnTo>
                  <a:lnTo>
                    <a:pt x="131486" y="699980"/>
                  </a:lnTo>
                  <a:lnTo>
                    <a:pt x="131579" y="700121"/>
                  </a:lnTo>
                  <a:lnTo>
                    <a:pt x="131660" y="700262"/>
                  </a:lnTo>
                  <a:lnTo>
                    <a:pt x="131741" y="700451"/>
                  </a:lnTo>
                  <a:lnTo>
                    <a:pt x="131823" y="700592"/>
                  </a:lnTo>
                  <a:lnTo>
                    <a:pt x="131950" y="700733"/>
                  </a:lnTo>
                  <a:lnTo>
                    <a:pt x="132031" y="700875"/>
                  </a:lnTo>
                  <a:lnTo>
                    <a:pt x="132124" y="701063"/>
                  </a:lnTo>
                  <a:lnTo>
                    <a:pt x="132205" y="701204"/>
                  </a:lnTo>
                  <a:lnTo>
                    <a:pt x="132287" y="701345"/>
                  </a:lnTo>
                  <a:lnTo>
                    <a:pt x="132414" y="701533"/>
                  </a:lnTo>
                  <a:lnTo>
                    <a:pt x="132495" y="701674"/>
                  </a:lnTo>
                  <a:lnTo>
                    <a:pt x="132588" y="701815"/>
                  </a:lnTo>
                  <a:lnTo>
                    <a:pt x="132669" y="701958"/>
                  </a:lnTo>
                  <a:lnTo>
                    <a:pt x="132751" y="702145"/>
                  </a:lnTo>
                  <a:lnTo>
                    <a:pt x="132878" y="702286"/>
                  </a:lnTo>
                  <a:lnTo>
                    <a:pt x="132959" y="702428"/>
                  </a:lnTo>
                  <a:lnTo>
                    <a:pt x="133041" y="702569"/>
                  </a:lnTo>
                  <a:lnTo>
                    <a:pt x="133133" y="702757"/>
                  </a:lnTo>
                  <a:lnTo>
                    <a:pt x="133215" y="702898"/>
                  </a:lnTo>
                  <a:lnTo>
                    <a:pt x="133342" y="703040"/>
                  </a:lnTo>
                  <a:lnTo>
                    <a:pt x="133423" y="703181"/>
                  </a:lnTo>
                  <a:lnTo>
                    <a:pt x="133505" y="703369"/>
                  </a:lnTo>
                  <a:lnTo>
                    <a:pt x="133597" y="703511"/>
                  </a:lnTo>
                  <a:lnTo>
                    <a:pt x="133679" y="703652"/>
                  </a:lnTo>
                  <a:lnTo>
                    <a:pt x="133806" y="703793"/>
                  </a:lnTo>
                  <a:lnTo>
                    <a:pt x="133887" y="703934"/>
                  </a:lnTo>
                  <a:lnTo>
                    <a:pt x="133969" y="704123"/>
                  </a:lnTo>
                  <a:lnTo>
                    <a:pt x="134050" y="704264"/>
                  </a:lnTo>
                  <a:lnTo>
                    <a:pt x="134143" y="704405"/>
                  </a:lnTo>
                  <a:lnTo>
                    <a:pt x="134270" y="704546"/>
                  </a:lnTo>
                  <a:lnTo>
                    <a:pt x="134351" y="704735"/>
                  </a:lnTo>
                  <a:lnTo>
                    <a:pt x="134433" y="704876"/>
                  </a:lnTo>
                  <a:lnTo>
                    <a:pt x="134514" y="705017"/>
                  </a:lnTo>
                  <a:lnTo>
                    <a:pt x="134607" y="705157"/>
                  </a:lnTo>
                  <a:lnTo>
                    <a:pt x="134723" y="705300"/>
                  </a:lnTo>
                  <a:lnTo>
                    <a:pt x="134815" y="705487"/>
                  </a:lnTo>
                  <a:lnTo>
                    <a:pt x="134897" y="705628"/>
                  </a:lnTo>
                  <a:lnTo>
                    <a:pt x="134978" y="705769"/>
                  </a:lnTo>
                  <a:lnTo>
                    <a:pt x="135059" y="705912"/>
                  </a:lnTo>
                  <a:lnTo>
                    <a:pt x="135187" y="706052"/>
                  </a:lnTo>
                  <a:lnTo>
                    <a:pt x="135279" y="706240"/>
                  </a:lnTo>
                  <a:lnTo>
                    <a:pt x="135361" y="706382"/>
                  </a:lnTo>
                  <a:lnTo>
                    <a:pt x="135442" y="706523"/>
                  </a:lnTo>
                  <a:lnTo>
                    <a:pt x="135523" y="706664"/>
                  </a:lnTo>
                  <a:lnTo>
                    <a:pt x="135651" y="706805"/>
                  </a:lnTo>
                  <a:lnTo>
                    <a:pt x="135732" y="706994"/>
                  </a:lnTo>
                  <a:lnTo>
                    <a:pt x="135825" y="707135"/>
                  </a:lnTo>
                  <a:lnTo>
                    <a:pt x="135906" y="707276"/>
                  </a:lnTo>
                  <a:lnTo>
                    <a:pt x="135987" y="707417"/>
                  </a:lnTo>
                  <a:lnTo>
                    <a:pt x="136115" y="707558"/>
                  </a:lnTo>
                  <a:lnTo>
                    <a:pt x="136196" y="707700"/>
                  </a:lnTo>
                  <a:lnTo>
                    <a:pt x="136289" y="707888"/>
                  </a:lnTo>
                  <a:lnTo>
                    <a:pt x="136370" y="708029"/>
                  </a:lnTo>
                  <a:lnTo>
                    <a:pt x="136451" y="708171"/>
                  </a:lnTo>
                  <a:lnTo>
                    <a:pt x="136579" y="708312"/>
                  </a:lnTo>
                  <a:lnTo>
                    <a:pt x="136660" y="708453"/>
                  </a:lnTo>
                  <a:lnTo>
                    <a:pt x="136741" y="708594"/>
                  </a:lnTo>
                  <a:lnTo>
                    <a:pt x="136834" y="708735"/>
                  </a:lnTo>
                  <a:lnTo>
                    <a:pt x="136915" y="708924"/>
                  </a:lnTo>
                  <a:lnTo>
                    <a:pt x="137043" y="709065"/>
                  </a:lnTo>
                  <a:lnTo>
                    <a:pt x="137124" y="709206"/>
                  </a:lnTo>
                  <a:lnTo>
                    <a:pt x="137205" y="709347"/>
                  </a:lnTo>
                  <a:lnTo>
                    <a:pt x="137298" y="709488"/>
                  </a:lnTo>
                  <a:lnTo>
                    <a:pt x="137379" y="709630"/>
                  </a:lnTo>
                  <a:lnTo>
                    <a:pt x="137507" y="709771"/>
                  </a:lnTo>
                  <a:lnTo>
                    <a:pt x="137588" y="709912"/>
                  </a:lnTo>
                  <a:lnTo>
                    <a:pt x="137669" y="710101"/>
                  </a:lnTo>
                  <a:lnTo>
                    <a:pt x="137750" y="710242"/>
                  </a:lnTo>
                  <a:lnTo>
                    <a:pt x="137843" y="710383"/>
                  </a:lnTo>
                  <a:lnTo>
                    <a:pt x="137971" y="710524"/>
                  </a:lnTo>
                  <a:lnTo>
                    <a:pt x="138052" y="710665"/>
                  </a:lnTo>
                  <a:lnTo>
                    <a:pt x="138133" y="710807"/>
                  </a:lnTo>
                  <a:lnTo>
                    <a:pt x="138214" y="710948"/>
                  </a:lnTo>
                  <a:lnTo>
                    <a:pt x="138307" y="711089"/>
                  </a:lnTo>
                  <a:lnTo>
                    <a:pt x="138423" y="711230"/>
                  </a:lnTo>
                  <a:lnTo>
                    <a:pt x="138516" y="711419"/>
                  </a:lnTo>
                  <a:lnTo>
                    <a:pt x="138597" y="711560"/>
                  </a:lnTo>
                  <a:lnTo>
                    <a:pt x="138678" y="711701"/>
                  </a:lnTo>
                  <a:lnTo>
                    <a:pt x="138759" y="711842"/>
                  </a:lnTo>
                  <a:lnTo>
                    <a:pt x="138887" y="711983"/>
                  </a:lnTo>
                  <a:lnTo>
                    <a:pt x="138980" y="712125"/>
                  </a:lnTo>
                  <a:lnTo>
                    <a:pt x="139061" y="712266"/>
                  </a:lnTo>
                  <a:lnTo>
                    <a:pt x="139142" y="712407"/>
                  </a:lnTo>
                  <a:lnTo>
                    <a:pt x="139223" y="712548"/>
                  </a:lnTo>
                  <a:lnTo>
                    <a:pt x="139351" y="712689"/>
                  </a:lnTo>
                  <a:lnTo>
                    <a:pt x="139432" y="712830"/>
                  </a:lnTo>
                  <a:lnTo>
                    <a:pt x="139525" y="712972"/>
                  </a:lnTo>
                  <a:lnTo>
                    <a:pt x="139606" y="713160"/>
                  </a:lnTo>
                  <a:lnTo>
                    <a:pt x="139687" y="713301"/>
                  </a:lnTo>
                  <a:lnTo>
                    <a:pt x="139815" y="713443"/>
                  </a:lnTo>
                  <a:lnTo>
                    <a:pt x="139896" y="713584"/>
                  </a:lnTo>
                  <a:lnTo>
                    <a:pt x="139989" y="713725"/>
                  </a:lnTo>
                  <a:lnTo>
                    <a:pt x="140070" y="713866"/>
                  </a:lnTo>
                  <a:lnTo>
                    <a:pt x="140151" y="714007"/>
                  </a:lnTo>
                  <a:lnTo>
                    <a:pt x="140279" y="714148"/>
                  </a:lnTo>
                  <a:lnTo>
                    <a:pt x="140360" y="714290"/>
                  </a:lnTo>
                  <a:lnTo>
                    <a:pt x="140441" y="714431"/>
                  </a:lnTo>
                  <a:lnTo>
                    <a:pt x="140534" y="714572"/>
                  </a:lnTo>
                  <a:lnTo>
                    <a:pt x="140615" y="714713"/>
                  </a:lnTo>
                  <a:lnTo>
                    <a:pt x="140743" y="714854"/>
                  </a:lnTo>
                  <a:lnTo>
                    <a:pt x="140824" y="714996"/>
                  </a:lnTo>
                  <a:lnTo>
                    <a:pt x="140905" y="715137"/>
                  </a:lnTo>
                  <a:lnTo>
                    <a:pt x="140998" y="715278"/>
                  </a:lnTo>
                  <a:lnTo>
                    <a:pt x="141079" y="715419"/>
                  </a:lnTo>
                  <a:lnTo>
                    <a:pt x="141207" y="715560"/>
                  </a:lnTo>
                  <a:lnTo>
                    <a:pt x="141288" y="715701"/>
                  </a:lnTo>
                  <a:lnTo>
                    <a:pt x="141369" y="715843"/>
                  </a:lnTo>
                  <a:lnTo>
                    <a:pt x="141451" y="715984"/>
                  </a:lnTo>
                  <a:lnTo>
                    <a:pt x="141543" y="716125"/>
                  </a:lnTo>
                  <a:lnTo>
                    <a:pt x="141671" y="716266"/>
                  </a:lnTo>
                  <a:lnTo>
                    <a:pt x="141752" y="716407"/>
                  </a:lnTo>
                  <a:lnTo>
                    <a:pt x="141833" y="716549"/>
                  </a:lnTo>
                  <a:lnTo>
                    <a:pt x="141915" y="716690"/>
                  </a:lnTo>
                  <a:lnTo>
                    <a:pt x="142007" y="716831"/>
                  </a:lnTo>
                  <a:lnTo>
                    <a:pt x="142123" y="716972"/>
                  </a:lnTo>
                  <a:lnTo>
                    <a:pt x="142216" y="717113"/>
                  </a:lnTo>
                  <a:lnTo>
                    <a:pt x="142297" y="717254"/>
                  </a:lnTo>
                  <a:lnTo>
                    <a:pt x="142379" y="717397"/>
                  </a:lnTo>
                  <a:lnTo>
                    <a:pt x="142460" y="717538"/>
                  </a:lnTo>
                  <a:lnTo>
                    <a:pt x="142587" y="717679"/>
                  </a:lnTo>
                  <a:lnTo>
                    <a:pt x="142680" y="717820"/>
                  </a:lnTo>
                  <a:lnTo>
                    <a:pt x="142761" y="717961"/>
                  </a:lnTo>
                  <a:lnTo>
                    <a:pt x="142843" y="718101"/>
                  </a:lnTo>
                  <a:lnTo>
                    <a:pt x="142924" y="718244"/>
                  </a:lnTo>
                  <a:lnTo>
                    <a:pt x="143051" y="718385"/>
                  </a:lnTo>
                  <a:lnTo>
                    <a:pt x="143133" y="718526"/>
                  </a:lnTo>
                  <a:lnTo>
                    <a:pt x="143225" y="718667"/>
                  </a:lnTo>
                  <a:lnTo>
                    <a:pt x="143307" y="718808"/>
                  </a:lnTo>
                  <a:lnTo>
                    <a:pt x="143388" y="718950"/>
                  </a:lnTo>
                  <a:lnTo>
                    <a:pt x="143515" y="719091"/>
                  </a:lnTo>
                  <a:lnTo>
                    <a:pt x="143597" y="719232"/>
                  </a:lnTo>
                  <a:lnTo>
                    <a:pt x="143689" y="719373"/>
                  </a:lnTo>
                  <a:lnTo>
                    <a:pt x="143771" y="719514"/>
                  </a:lnTo>
                  <a:lnTo>
                    <a:pt x="143852" y="719655"/>
                  </a:lnTo>
                  <a:lnTo>
                    <a:pt x="143979" y="719797"/>
                  </a:lnTo>
                  <a:lnTo>
                    <a:pt x="144153" y="720032"/>
                  </a:lnTo>
                  <a:lnTo>
                    <a:pt x="144235" y="720173"/>
                  </a:lnTo>
                  <a:lnTo>
                    <a:pt x="144316" y="720314"/>
                  </a:lnTo>
                  <a:lnTo>
                    <a:pt x="144443" y="720455"/>
                  </a:lnTo>
                  <a:lnTo>
                    <a:pt x="144525" y="720596"/>
                  </a:lnTo>
                  <a:lnTo>
                    <a:pt x="144606" y="720739"/>
                  </a:lnTo>
                  <a:lnTo>
                    <a:pt x="144699" y="720880"/>
                  </a:lnTo>
                  <a:lnTo>
                    <a:pt x="144780" y="721021"/>
                  </a:lnTo>
                  <a:lnTo>
                    <a:pt x="144907" y="721162"/>
                  </a:lnTo>
                  <a:lnTo>
                    <a:pt x="144989" y="721303"/>
                  </a:lnTo>
                  <a:lnTo>
                    <a:pt x="145070" y="721444"/>
                  </a:lnTo>
                  <a:lnTo>
                    <a:pt x="145244" y="721679"/>
                  </a:lnTo>
                  <a:lnTo>
                    <a:pt x="145371" y="721821"/>
                  </a:lnTo>
                  <a:lnTo>
                    <a:pt x="145453" y="721962"/>
                  </a:lnTo>
                  <a:lnTo>
                    <a:pt x="145534" y="722103"/>
                  </a:lnTo>
                  <a:lnTo>
                    <a:pt x="145615" y="722244"/>
                  </a:lnTo>
                  <a:lnTo>
                    <a:pt x="145708" y="722385"/>
                  </a:lnTo>
                  <a:lnTo>
                    <a:pt x="145824" y="722526"/>
                  </a:lnTo>
                  <a:lnTo>
                    <a:pt x="145917" y="722668"/>
                  </a:lnTo>
                  <a:lnTo>
                    <a:pt x="146079" y="722904"/>
                  </a:lnTo>
                  <a:lnTo>
                    <a:pt x="146160" y="723045"/>
                  </a:lnTo>
                  <a:lnTo>
                    <a:pt x="146288" y="723186"/>
                  </a:lnTo>
                  <a:lnTo>
                    <a:pt x="146381" y="723327"/>
                  </a:lnTo>
                  <a:lnTo>
                    <a:pt x="146462" y="723468"/>
                  </a:lnTo>
                  <a:lnTo>
                    <a:pt x="146543" y="723610"/>
                  </a:lnTo>
                  <a:lnTo>
                    <a:pt x="146624" y="723751"/>
                  </a:lnTo>
                  <a:lnTo>
                    <a:pt x="146752" y="723845"/>
                  </a:lnTo>
                  <a:lnTo>
                    <a:pt x="146833" y="723986"/>
                  </a:lnTo>
                  <a:lnTo>
                    <a:pt x="146926" y="724127"/>
                  </a:lnTo>
                  <a:lnTo>
                    <a:pt x="147007" y="724268"/>
                  </a:lnTo>
                  <a:lnTo>
                    <a:pt x="147088" y="724409"/>
                  </a:lnTo>
                  <a:lnTo>
                    <a:pt x="147216" y="724550"/>
                  </a:lnTo>
                </a:path>
                <a:path w="925195" h="787400">
                  <a:moveTo>
                    <a:pt x="147216" y="724550"/>
                  </a:moveTo>
                  <a:lnTo>
                    <a:pt x="147390" y="724786"/>
                  </a:lnTo>
                  <a:lnTo>
                    <a:pt x="147471" y="724928"/>
                  </a:lnTo>
                  <a:lnTo>
                    <a:pt x="147552" y="725069"/>
                  </a:lnTo>
                  <a:lnTo>
                    <a:pt x="147680" y="725210"/>
                  </a:lnTo>
                  <a:lnTo>
                    <a:pt x="147761" y="725351"/>
                  </a:lnTo>
                  <a:lnTo>
                    <a:pt x="147935" y="725586"/>
                  </a:lnTo>
                  <a:lnTo>
                    <a:pt x="148016" y="725727"/>
                  </a:lnTo>
                  <a:lnTo>
                    <a:pt x="148144" y="725868"/>
                  </a:lnTo>
                  <a:lnTo>
                    <a:pt x="148225" y="726010"/>
                  </a:lnTo>
                  <a:lnTo>
                    <a:pt x="148399" y="726246"/>
                  </a:lnTo>
                  <a:lnTo>
                    <a:pt x="148480" y="726387"/>
                  </a:lnTo>
                  <a:lnTo>
                    <a:pt x="148608" y="726528"/>
                  </a:lnTo>
                  <a:lnTo>
                    <a:pt x="148689" y="726669"/>
                  </a:lnTo>
                  <a:lnTo>
                    <a:pt x="148863" y="726904"/>
                  </a:lnTo>
                  <a:lnTo>
                    <a:pt x="148944" y="727045"/>
                  </a:lnTo>
                  <a:lnTo>
                    <a:pt x="149072" y="727186"/>
                  </a:lnTo>
                  <a:lnTo>
                    <a:pt x="149153" y="727328"/>
                  </a:lnTo>
                  <a:lnTo>
                    <a:pt x="149316" y="727564"/>
                  </a:lnTo>
                  <a:lnTo>
                    <a:pt x="149408" y="727705"/>
                  </a:lnTo>
                  <a:lnTo>
                    <a:pt x="149524" y="727846"/>
                  </a:lnTo>
                  <a:lnTo>
                    <a:pt x="149698" y="728081"/>
                  </a:lnTo>
                  <a:lnTo>
                    <a:pt x="149780" y="728222"/>
                  </a:lnTo>
                  <a:lnTo>
                    <a:pt x="149872" y="728363"/>
                  </a:lnTo>
                  <a:lnTo>
                    <a:pt x="149988" y="728504"/>
                  </a:lnTo>
                  <a:lnTo>
                    <a:pt x="150162" y="728739"/>
                  </a:lnTo>
                  <a:lnTo>
                    <a:pt x="150244" y="728882"/>
                  </a:lnTo>
                  <a:lnTo>
                    <a:pt x="150325" y="729023"/>
                  </a:lnTo>
                  <a:lnTo>
                    <a:pt x="150452" y="729117"/>
                  </a:lnTo>
                  <a:lnTo>
                    <a:pt x="150534" y="729258"/>
                  </a:lnTo>
                  <a:lnTo>
                    <a:pt x="150626" y="729399"/>
                  </a:lnTo>
                  <a:lnTo>
                    <a:pt x="150789" y="729634"/>
                  </a:lnTo>
                  <a:lnTo>
                    <a:pt x="150916" y="729775"/>
                  </a:lnTo>
                  <a:lnTo>
                    <a:pt x="150998" y="729916"/>
                  </a:lnTo>
                  <a:lnTo>
                    <a:pt x="151172" y="730152"/>
                  </a:lnTo>
                  <a:lnTo>
                    <a:pt x="151253" y="730293"/>
                  </a:lnTo>
                  <a:lnTo>
                    <a:pt x="151380" y="730435"/>
                  </a:lnTo>
                  <a:lnTo>
                    <a:pt x="151543" y="730670"/>
                  </a:lnTo>
                  <a:lnTo>
                    <a:pt x="151636" y="730811"/>
                  </a:lnTo>
                  <a:lnTo>
                    <a:pt x="151844" y="731047"/>
                  </a:lnTo>
                  <a:lnTo>
                    <a:pt x="151926" y="731188"/>
                  </a:lnTo>
                  <a:lnTo>
                    <a:pt x="152100" y="731423"/>
                  </a:lnTo>
                  <a:lnTo>
                    <a:pt x="152181" y="731564"/>
                  </a:lnTo>
                  <a:lnTo>
                    <a:pt x="152308" y="731705"/>
                  </a:lnTo>
                  <a:lnTo>
                    <a:pt x="152471" y="731940"/>
                  </a:lnTo>
                  <a:lnTo>
                    <a:pt x="152552" y="732081"/>
                  </a:lnTo>
                  <a:lnTo>
                    <a:pt x="152772" y="732317"/>
                  </a:lnTo>
                  <a:lnTo>
                    <a:pt x="152854" y="732459"/>
                  </a:lnTo>
                  <a:lnTo>
                    <a:pt x="153016" y="732693"/>
                  </a:lnTo>
                  <a:lnTo>
                    <a:pt x="153109" y="732835"/>
                  </a:lnTo>
                  <a:lnTo>
                    <a:pt x="153318" y="733071"/>
                  </a:lnTo>
                  <a:lnTo>
                    <a:pt x="153399" y="733212"/>
                  </a:lnTo>
                  <a:lnTo>
                    <a:pt x="153561" y="733447"/>
                  </a:lnTo>
                  <a:lnTo>
                    <a:pt x="153689" y="733542"/>
                  </a:lnTo>
                  <a:lnTo>
                    <a:pt x="153782" y="733683"/>
                  </a:lnTo>
                  <a:lnTo>
                    <a:pt x="153863" y="733824"/>
                  </a:lnTo>
                  <a:lnTo>
                    <a:pt x="154025" y="734059"/>
                  </a:lnTo>
                  <a:lnTo>
                    <a:pt x="154153" y="734200"/>
                  </a:lnTo>
                  <a:lnTo>
                    <a:pt x="154327" y="734435"/>
                  </a:lnTo>
                  <a:lnTo>
                    <a:pt x="154408" y="734576"/>
                  </a:lnTo>
                  <a:lnTo>
                    <a:pt x="154617" y="734812"/>
                  </a:lnTo>
                  <a:lnTo>
                    <a:pt x="154791" y="735047"/>
                  </a:lnTo>
                  <a:lnTo>
                    <a:pt x="154872" y="735188"/>
                  </a:lnTo>
                  <a:lnTo>
                    <a:pt x="155081" y="735424"/>
                  </a:lnTo>
                  <a:lnTo>
                    <a:pt x="155243" y="735659"/>
                  </a:lnTo>
                  <a:lnTo>
                    <a:pt x="155336" y="735800"/>
                  </a:lnTo>
                  <a:lnTo>
                    <a:pt x="155545" y="736035"/>
                  </a:lnTo>
                  <a:lnTo>
                    <a:pt x="155707" y="736271"/>
                  </a:lnTo>
                  <a:lnTo>
                    <a:pt x="155881" y="736506"/>
                  </a:lnTo>
                  <a:lnTo>
                    <a:pt x="156009" y="736648"/>
                  </a:lnTo>
                  <a:lnTo>
                    <a:pt x="156171" y="736882"/>
                  </a:lnTo>
                  <a:lnTo>
                    <a:pt x="156345" y="737118"/>
                  </a:lnTo>
                  <a:lnTo>
                    <a:pt x="156473" y="737212"/>
                  </a:lnTo>
                  <a:lnTo>
                    <a:pt x="156554" y="737353"/>
                  </a:lnTo>
                  <a:lnTo>
                    <a:pt x="156635" y="737495"/>
                  </a:lnTo>
                  <a:lnTo>
                    <a:pt x="156809" y="737731"/>
                  </a:lnTo>
                  <a:lnTo>
                    <a:pt x="157018" y="737966"/>
                  </a:lnTo>
                  <a:lnTo>
                    <a:pt x="157180" y="738202"/>
                  </a:lnTo>
                  <a:lnTo>
                    <a:pt x="157389" y="738436"/>
                  </a:lnTo>
                  <a:lnTo>
                    <a:pt x="157563" y="738671"/>
                  </a:lnTo>
                  <a:lnTo>
                    <a:pt x="157726" y="738907"/>
                  </a:lnTo>
                  <a:lnTo>
                    <a:pt x="157853" y="739001"/>
                  </a:lnTo>
                  <a:lnTo>
                    <a:pt x="157934" y="739142"/>
                  </a:lnTo>
                  <a:lnTo>
                    <a:pt x="158027" y="739284"/>
                  </a:lnTo>
                  <a:lnTo>
                    <a:pt x="158190" y="739520"/>
                  </a:lnTo>
                  <a:lnTo>
                    <a:pt x="158317" y="739613"/>
                  </a:lnTo>
                  <a:lnTo>
                    <a:pt x="158398" y="739754"/>
                  </a:lnTo>
                  <a:lnTo>
                    <a:pt x="158572" y="739943"/>
                  </a:lnTo>
                  <a:lnTo>
                    <a:pt x="158654" y="740084"/>
                  </a:lnTo>
                  <a:lnTo>
                    <a:pt x="158781" y="740178"/>
                  </a:lnTo>
                  <a:lnTo>
                    <a:pt x="158862" y="740319"/>
                  </a:lnTo>
                  <a:lnTo>
                    <a:pt x="159036" y="740554"/>
                  </a:lnTo>
                  <a:lnTo>
                    <a:pt x="159245" y="740790"/>
                  </a:lnTo>
                  <a:lnTo>
                    <a:pt x="159408" y="741025"/>
                  </a:lnTo>
                  <a:lnTo>
                    <a:pt x="159582" y="741260"/>
                  </a:lnTo>
                  <a:lnTo>
                    <a:pt x="159709" y="741355"/>
                  </a:lnTo>
                  <a:lnTo>
                    <a:pt x="159790" y="741496"/>
                  </a:lnTo>
                  <a:lnTo>
                    <a:pt x="159953" y="741731"/>
                  </a:lnTo>
                  <a:lnTo>
                    <a:pt x="160173" y="741920"/>
                  </a:lnTo>
                  <a:lnTo>
                    <a:pt x="160254" y="742061"/>
                  </a:lnTo>
                  <a:lnTo>
                    <a:pt x="160417" y="742296"/>
                  </a:lnTo>
                  <a:lnTo>
                    <a:pt x="160626" y="742532"/>
                  </a:lnTo>
                  <a:lnTo>
                    <a:pt x="160800" y="742719"/>
                  </a:lnTo>
                  <a:lnTo>
                    <a:pt x="160881" y="742860"/>
                  </a:lnTo>
                  <a:lnTo>
                    <a:pt x="161090" y="743096"/>
                  </a:lnTo>
                  <a:lnTo>
                    <a:pt x="161264" y="743285"/>
                  </a:lnTo>
                  <a:lnTo>
                    <a:pt x="161345" y="743426"/>
                  </a:lnTo>
                  <a:lnTo>
                    <a:pt x="161554" y="743661"/>
                  </a:lnTo>
                  <a:lnTo>
                    <a:pt x="161728" y="743850"/>
                  </a:lnTo>
                  <a:lnTo>
                    <a:pt x="161809" y="743991"/>
                  </a:lnTo>
                  <a:lnTo>
                    <a:pt x="162018" y="744226"/>
                  </a:lnTo>
                  <a:lnTo>
                    <a:pt x="162192" y="744414"/>
                  </a:lnTo>
                  <a:lnTo>
                    <a:pt x="162273" y="744556"/>
                  </a:lnTo>
                  <a:lnTo>
                    <a:pt x="162482" y="744744"/>
                  </a:lnTo>
                  <a:lnTo>
                    <a:pt x="162563" y="744884"/>
                  </a:lnTo>
                  <a:lnTo>
                    <a:pt x="162737" y="745120"/>
                  </a:lnTo>
                  <a:lnTo>
                    <a:pt x="162946" y="745309"/>
                  </a:lnTo>
                  <a:lnTo>
                    <a:pt x="163027" y="745450"/>
                  </a:lnTo>
                  <a:lnTo>
                    <a:pt x="163201" y="745639"/>
                  </a:lnTo>
                  <a:lnTo>
                    <a:pt x="163282" y="745779"/>
                  </a:lnTo>
                  <a:lnTo>
                    <a:pt x="163410" y="745874"/>
                  </a:lnTo>
                  <a:lnTo>
                    <a:pt x="163572" y="746109"/>
                  </a:lnTo>
                  <a:lnTo>
                    <a:pt x="163746" y="746297"/>
                  </a:lnTo>
                  <a:lnTo>
                    <a:pt x="163874" y="746438"/>
                  </a:lnTo>
                  <a:lnTo>
                    <a:pt x="164036" y="746627"/>
                  </a:lnTo>
                  <a:lnTo>
                    <a:pt x="164117" y="746768"/>
                  </a:lnTo>
                  <a:lnTo>
                    <a:pt x="164326" y="746956"/>
                  </a:lnTo>
                  <a:lnTo>
                    <a:pt x="164419" y="747097"/>
                  </a:lnTo>
                  <a:lnTo>
                    <a:pt x="164581" y="747285"/>
                  </a:lnTo>
                  <a:lnTo>
                    <a:pt x="164790" y="747520"/>
                  </a:lnTo>
                  <a:lnTo>
                    <a:pt x="164964" y="747709"/>
                  </a:lnTo>
                  <a:lnTo>
                    <a:pt x="165045" y="747850"/>
                  </a:lnTo>
                  <a:lnTo>
                    <a:pt x="165254" y="748039"/>
                  </a:lnTo>
                  <a:lnTo>
                    <a:pt x="165428" y="748274"/>
                  </a:lnTo>
                  <a:lnTo>
                    <a:pt x="165590" y="748462"/>
                  </a:lnTo>
                </a:path>
                <a:path w="925195" h="787400">
                  <a:moveTo>
                    <a:pt x="165590" y="748462"/>
                  </a:moveTo>
                  <a:lnTo>
                    <a:pt x="165718" y="748603"/>
                  </a:lnTo>
                  <a:lnTo>
                    <a:pt x="165892" y="748792"/>
                  </a:lnTo>
                  <a:lnTo>
                    <a:pt x="166054" y="749027"/>
                  </a:lnTo>
                  <a:lnTo>
                    <a:pt x="166182" y="749122"/>
                  </a:lnTo>
                  <a:lnTo>
                    <a:pt x="166344" y="749309"/>
                  </a:lnTo>
                  <a:lnTo>
                    <a:pt x="166437" y="749451"/>
                  </a:lnTo>
                  <a:lnTo>
                    <a:pt x="166646" y="749639"/>
                  </a:lnTo>
                  <a:lnTo>
                    <a:pt x="166808" y="749828"/>
                  </a:lnTo>
                  <a:lnTo>
                    <a:pt x="166901" y="749969"/>
                  </a:lnTo>
                  <a:lnTo>
                    <a:pt x="167110" y="750156"/>
                  </a:lnTo>
                  <a:lnTo>
                    <a:pt x="167272" y="750392"/>
                  </a:lnTo>
                  <a:lnTo>
                    <a:pt x="167446" y="750580"/>
                  </a:lnTo>
                  <a:lnTo>
                    <a:pt x="167574" y="750675"/>
                  </a:lnTo>
                  <a:lnTo>
                    <a:pt x="167736" y="750910"/>
                  </a:lnTo>
                  <a:lnTo>
                    <a:pt x="167910" y="751098"/>
                  </a:lnTo>
                  <a:lnTo>
                    <a:pt x="168038" y="751192"/>
                  </a:lnTo>
                  <a:lnTo>
                    <a:pt x="168200" y="751428"/>
                  </a:lnTo>
                  <a:lnTo>
                    <a:pt x="168363" y="751616"/>
                  </a:lnTo>
                  <a:lnTo>
                    <a:pt x="168490" y="751710"/>
                  </a:lnTo>
                  <a:lnTo>
                    <a:pt x="168664" y="751898"/>
                  </a:lnTo>
                  <a:lnTo>
                    <a:pt x="168746" y="752039"/>
                  </a:lnTo>
                  <a:lnTo>
                    <a:pt x="168954" y="752228"/>
                  </a:lnTo>
                  <a:lnTo>
                    <a:pt x="169128" y="752416"/>
                  </a:lnTo>
                  <a:lnTo>
                    <a:pt x="169291" y="752605"/>
                  </a:lnTo>
                  <a:lnTo>
                    <a:pt x="169418" y="752746"/>
                  </a:lnTo>
                  <a:lnTo>
                    <a:pt x="169592" y="752934"/>
                  </a:lnTo>
                  <a:lnTo>
                    <a:pt x="169755" y="753122"/>
                  </a:lnTo>
                  <a:lnTo>
                    <a:pt x="169882" y="753216"/>
                  </a:lnTo>
                  <a:lnTo>
                    <a:pt x="170045" y="753452"/>
                  </a:lnTo>
                  <a:lnTo>
                    <a:pt x="170219" y="753641"/>
                  </a:lnTo>
                  <a:lnTo>
                    <a:pt x="170346" y="753734"/>
                  </a:lnTo>
                  <a:lnTo>
                    <a:pt x="170509" y="753923"/>
                  </a:lnTo>
                  <a:lnTo>
                    <a:pt x="170683" y="754110"/>
                  </a:lnTo>
                  <a:lnTo>
                    <a:pt x="170810" y="754204"/>
                  </a:lnTo>
                  <a:lnTo>
                    <a:pt x="170892" y="754345"/>
                  </a:lnTo>
                  <a:lnTo>
                    <a:pt x="171054" y="754534"/>
                  </a:lnTo>
                  <a:lnTo>
                    <a:pt x="171274" y="754723"/>
                  </a:lnTo>
                  <a:lnTo>
                    <a:pt x="171437" y="754911"/>
                  </a:lnTo>
                  <a:lnTo>
                    <a:pt x="171611" y="755099"/>
                  </a:lnTo>
                  <a:lnTo>
                    <a:pt x="171820" y="755287"/>
                  </a:lnTo>
                  <a:lnTo>
                    <a:pt x="171982" y="755476"/>
                  </a:lnTo>
                  <a:lnTo>
                    <a:pt x="172063" y="755617"/>
                  </a:lnTo>
                  <a:lnTo>
                    <a:pt x="172191" y="755711"/>
                  </a:lnTo>
                  <a:lnTo>
                    <a:pt x="172365" y="755899"/>
                  </a:lnTo>
                  <a:lnTo>
                    <a:pt x="172527" y="756088"/>
                  </a:lnTo>
                  <a:lnTo>
                    <a:pt x="172655" y="756182"/>
                  </a:lnTo>
                  <a:lnTo>
                    <a:pt x="172829" y="756370"/>
                  </a:lnTo>
                  <a:lnTo>
                    <a:pt x="172991" y="756558"/>
                  </a:lnTo>
                  <a:lnTo>
                    <a:pt x="173119" y="756653"/>
                  </a:lnTo>
                  <a:lnTo>
                    <a:pt x="173293" y="756840"/>
                  </a:lnTo>
                  <a:lnTo>
                    <a:pt x="173455" y="757029"/>
                  </a:lnTo>
                  <a:lnTo>
                    <a:pt x="173583" y="757124"/>
                  </a:lnTo>
                  <a:lnTo>
                    <a:pt x="173757" y="757311"/>
                  </a:lnTo>
                  <a:lnTo>
                    <a:pt x="173919" y="757500"/>
                  </a:lnTo>
                  <a:lnTo>
                    <a:pt x="174047" y="757594"/>
                  </a:lnTo>
                  <a:lnTo>
                    <a:pt x="174209" y="757782"/>
                  </a:lnTo>
                  <a:lnTo>
                    <a:pt x="174383" y="757971"/>
                  </a:lnTo>
                  <a:lnTo>
                    <a:pt x="174511" y="758065"/>
                  </a:lnTo>
                  <a:lnTo>
                    <a:pt x="174673" y="758253"/>
                  </a:lnTo>
                  <a:lnTo>
                    <a:pt x="174847" y="758442"/>
                  </a:lnTo>
                  <a:lnTo>
                    <a:pt x="174975" y="758535"/>
                  </a:lnTo>
                  <a:lnTo>
                    <a:pt x="175137" y="758723"/>
                  </a:lnTo>
                  <a:lnTo>
                    <a:pt x="175311" y="758912"/>
                  </a:lnTo>
                  <a:lnTo>
                    <a:pt x="175520" y="759053"/>
                  </a:lnTo>
                  <a:lnTo>
                    <a:pt x="175682" y="759241"/>
                  </a:lnTo>
                  <a:lnTo>
                    <a:pt x="175891" y="759430"/>
                  </a:lnTo>
                  <a:lnTo>
                    <a:pt x="176065" y="759618"/>
                  </a:lnTo>
                  <a:lnTo>
                    <a:pt x="176228" y="759806"/>
                  </a:lnTo>
                  <a:lnTo>
                    <a:pt x="176355" y="759900"/>
                  </a:lnTo>
                  <a:lnTo>
                    <a:pt x="176529" y="760088"/>
                  </a:lnTo>
                  <a:lnTo>
                    <a:pt x="176692" y="760230"/>
                  </a:lnTo>
                  <a:lnTo>
                    <a:pt x="176819" y="760323"/>
                  </a:lnTo>
                  <a:lnTo>
                    <a:pt x="176993" y="760512"/>
                  </a:lnTo>
                  <a:lnTo>
                    <a:pt x="177156" y="760701"/>
                  </a:lnTo>
                  <a:lnTo>
                    <a:pt x="177283" y="760794"/>
                  </a:lnTo>
                  <a:lnTo>
                    <a:pt x="177446" y="760983"/>
                  </a:lnTo>
                  <a:lnTo>
                    <a:pt x="177620" y="761124"/>
                  </a:lnTo>
                  <a:lnTo>
                    <a:pt x="177747" y="761218"/>
                  </a:lnTo>
                  <a:lnTo>
                    <a:pt x="177910" y="761406"/>
                  </a:lnTo>
                  <a:lnTo>
                    <a:pt x="178084" y="761595"/>
                  </a:lnTo>
                  <a:lnTo>
                    <a:pt x="178211" y="761689"/>
                  </a:lnTo>
                  <a:lnTo>
                    <a:pt x="178374" y="761830"/>
                  </a:lnTo>
                  <a:lnTo>
                    <a:pt x="178548" y="762019"/>
                  </a:lnTo>
                  <a:lnTo>
                    <a:pt x="178675" y="762112"/>
                  </a:lnTo>
                  <a:lnTo>
                    <a:pt x="178838" y="762254"/>
                  </a:lnTo>
                  <a:lnTo>
                    <a:pt x="179012" y="762442"/>
                  </a:lnTo>
                  <a:lnTo>
                    <a:pt x="179220" y="762631"/>
                  </a:lnTo>
                  <a:lnTo>
                    <a:pt x="179383" y="762772"/>
                  </a:lnTo>
                  <a:lnTo>
                    <a:pt x="179592" y="762959"/>
                  </a:lnTo>
                  <a:lnTo>
                    <a:pt x="179766" y="763148"/>
                  </a:lnTo>
                  <a:lnTo>
                    <a:pt x="179928" y="763289"/>
                  </a:lnTo>
                  <a:lnTo>
                    <a:pt x="180056" y="763383"/>
                  </a:lnTo>
                  <a:lnTo>
                    <a:pt x="180230" y="763572"/>
                  </a:lnTo>
                  <a:lnTo>
                    <a:pt x="180392" y="763713"/>
                  </a:lnTo>
                  <a:lnTo>
                    <a:pt x="180520" y="763808"/>
                  </a:lnTo>
                  <a:lnTo>
                    <a:pt x="180694" y="763949"/>
                  </a:lnTo>
                  <a:lnTo>
                    <a:pt x="180856" y="764136"/>
                  </a:lnTo>
                  <a:lnTo>
                    <a:pt x="180984" y="764231"/>
                  </a:lnTo>
                  <a:lnTo>
                    <a:pt x="181146" y="764372"/>
                  </a:lnTo>
                  <a:lnTo>
                    <a:pt x="181320" y="764560"/>
                  </a:lnTo>
                  <a:lnTo>
                    <a:pt x="181448" y="764607"/>
                  </a:lnTo>
                  <a:lnTo>
                    <a:pt x="181610" y="764796"/>
                  </a:lnTo>
                  <a:lnTo>
                    <a:pt x="181784" y="764937"/>
                  </a:lnTo>
                  <a:lnTo>
                    <a:pt x="181912" y="765031"/>
                  </a:lnTo>
                  <a:lnTo>
                    <a:pt x="182074" y="765219"/>
                  </a:lnTo>
                  <a:lnTo>
                    <a:pt x="182248" y="765361"/>
                  </a:lnTo>
                  <a:lnTo>
                    <a:pt x="182376" y="765454"/>
                  </a:lnTo>
                  <a:lnTo>
                    <a:pt x="182538" y="765595"/>
                  </a:lnTo>
                  <a:lnTo>
                    <a:pt x="182712" y="765784"/>
                  </a:lnTo>
                  <a:lnTo>
                    <a:pt x="182921" y="765925"/>
                  </a:lnTo>
                  <a:lnTo>
                    <a:pt x="183083" y="766066"/>
                  </a:lnTo>
                  <a:lnTo>
                    <a:pt x="183292" y="766255"/>
                  </a:lnTo>
                  <a:lnTo>
                    <a:pt x="183466" y="766396"/>
                  </a:lnTo>
                  <a:lnTo>
                    <a:pt x="183628" y="766537"/>
                  </a:lnTo>
                  <a:lnTo>
                    <a:pt x="183756" y="766631"/>
                  </a:lnTo>
                  <a:lnTo>
                    <a:pt x="183930" y="766772"/>
                  </a:lnTo>
                </a:path>
                <a:path w="925195" h="787400">
                  <a:moveTo>
                    <a:pt x="184011" y="766867"/>
                  </a:moveTo>
                  <a:lnTo>
                    <a:pt x="184220" y="767007"/>
                  </a:lnTo>
                  <a:lnTo>
                    <a:pt x="184394" y="767196"/>
                  </a:lnTo>
                  <a:lnTo>
                    <a:pt x="184556" y="767337"/>
                  </a:lnTo>
                  <a:lnTo>
                    <a:pt x="184684" y="767432"/>
                  </a:lnTo>
                  <a:lnTo>
                    <a:pt x="184846" y="767573"/>
                  </a:lnTo>
                  <a:lnTo>
                    <a:pt x="185020" y="767714"/>
                  </a:lnTo>
                  <a:lnTo>
                    <a:pt x="185148" y="767808"/>
                  </a:lnTo>
                  <a:lnTo>
                    <a:pt x="185310" y="767949"/>
                  </a:lnTo>
                  <a:lnTo>
                    <a:pt x="185485" y="768090"/>
                  </a:lnTo>
                  <a:lnTo>
                    <a:pt x="185612" y="768184"/>
                  </a:lnTo>
                  <a:lnTo>
                    <a:pt x="185775" y="768325"/>
                  </a:lnTo>
                  <a:lnTo>
                    <a:pt x="185949" y="768468"/>
                  </a:lnTo>
                  <a:lnTo>
                    <a:pt x="186076" y="768561"/>
                  </a:lnTo>
                  <a:lnTo>
                    <a:pt x="186239" y="768702"/>
                  </a:lnTo>
                  <a:lnTo>
                    <a:pt x="186413" y="768844"/>
                  </a:lnTo>
                  <a:lnTo>
                    <a:pt x="186621" y="768985"/>
                  </a:lnTo>
                  <a:lnTo>
                    <a:pt x="186784" y="769126"/>
                  </a:lnTo>
                  <a:lnTo>
                    <a:pt x="186993" y="769315"/>
                  </a:lnTo>
                  <a:lnTo>
                    <a:pt x="187167" y="769456"/>
                  </a:lnTo>
                  <a:lnTo>
                    <a:pt x="187329" y="769597"/>
                  </a:lnTo>
                  <a:lnTo>
                    <a:pt x="187457" y="769643"/>
                  </a:lnTo>
                  <a:lnTo>
                    <a:pt x="187631" y="769786"/>
                  </a:lnTo>
                  <a:lnTo>
                    <a:pt x="187793" y="769927"/>
                  </a:lnTo>
                  <a:lnTo>
                    <a:pt x="187921" y="770020"/>
                  </a:lnTo>
                  <a:lnTo>
                    <a:pt x="188095" y="770162"/>
                  </a:lnTo>
                  <a:lnTo>
                    <a:pt x="188257" y="770303"/>
                  </a:lnTo>
                  <a:lnTo>
                    <a:pt x="188385" y="770397"/>
                  </a:lnTo>
                  <a:lnTo>
                    <a:pt x="188547" y="770538"/>
                  </a:lnTo>
                  <a:lnTo>
                    <a:pt x="188721" y="770679"/>
                  </a:lnTo>
                  <a:lnTo>
                    <a:pt x="188849" y="770726"/>
                  </a:lnTo>
                  <a:lnTo>
                    <a:pt x="189011" y="770868"/>
                  </a:lnTo>
                  <a:lnTo>
                    <a:pt x="189185" y="771009"/>
                  </a:lnTo>
                  <a:lnTo>
                    <a:pt x="189313" y="771056"/>
                  </a:lnTo>
                  <a:lnTo>
                    <a:pt x="189475" y="771197"/>
                  </a:lnTo>
                  <a:lnTo>
                    <a:pt x="189649" y="771339"/>
                  </a:lnTo>
                  <a:lnTo>
                    <a:pt x="189777" y="771432"/>
                  </a:lnTo>
                  <a:lnTo>
                    <a:pt x="189939" y="771573"/>
                  </a:lnTo>
                  <a:lnTo>
                    <a:pt x="190113" y="771715"/>
                  </a:lnTo>
                  <a:lnTo>
                    <a:pt x="190322" y="771856"/>
                  </a:lnTo>
                  <a:lnTo>
                    <a:pt x="190484" y="771951"/>
                  </a:lnTo>
                  <a:lnTo>
                    <a:pt x="190693" y="772092"/>
                  </a:lnTo>
                  <a:lnTo>
                    <a:pt x="190867" y="772233"/>
                  </a:lnTo>
                  <a:lnTo>
                    <a:pt x="191029" y="772374"/>
                  </a:lnTo>
                  <a:lnTo>
                    <a:pt x="191157" y="772422"/>
                  </a:lnTo>
                  <a:lnTo>
                    <a:pt x="191331" y="772562"/>
                  </a:lnTo>
                  <a:lnTo>
                    <a:pt x="191493" y="772703"/>
                  </a:lnTo>
                  <a:lnTo>
                    <a:pt x="191621" y="772750"/>
                  </a:lnTo>
                  <a:lnTo>
                    <a:pt x="191795" y="772891"/>
                  </a:lnTo>
                  <a:lnTo>
                    <a:pt x="191957" y="773033"/>
                  </a:lnTo>
                  <a:lnTo>
                    <a:pt x="192085" y="773080"/>
                  </a:lnTo>
                  <a:lnTo>
                    <a:pt x="192247" y="773221"/>
                  </a:lnTo>
                  <a:lnTo>
                    <a:pt x="192421" y="773362"/>
                  </a:lnTo>
                  <a:lnTo>
                    <a:pt x="192549" y="773410"/>
                  </a:lnTo>
                  <a:lnTo>
                    <a:pt x="192711" y="773551"/>
                  </a:lnTo>
                  <a:lnTo>
                    <a:pt x="192885" y="773692"/>
                  </a:lnTo>
                  <a:lnTo>
                    <a:pt x="193013" y="773739"/>
                  </a:lnTo>
                  <a:lnTo>
                    <a:pt x="193175" y="773880"/>
                  </a:lnTo>
                  <a:lnTo>
                    <a:pt x="193349" y="773975"/>
                  </a:lnTo>
                  <a:lnTo>
                    <a:pt x="193477" y="774068"/>
                  </a:lnTo>
                  <a:lnTo>
                    <a:pt x="193639" y="774162"/>
                  </a:lnTo>
                  <a:lnTo>
                    <a:pt x="193813" y="774303"/>
                  </a:lnTo>
                  <a:lnTo>
                    <a:pt x="194022" y="774444"/>
                  </a:lnTo>
                  <a:lnTo>
                    <a:pt x="194185" y="774539"/>
                  </a:lnTo>
                  <a:lnTo>
                    <a:pt x="194393" y="774680"/>
                  </a:lnTo>
                  <a:lnTo>
                    <a:pt x="194567" y="774822"/>
                  </a:lnTo>
                  <a:lnTo>
                    <a:pt x="194730" y="774915"/>
                  </a:lnTo>
                  <a:lnTo>
                    <a:pt x="194857" y="774963"/>
                  </a:lnTo>
                  <a:lnTo>
                    <a:pt x="195031" y="775104"/>
                  </a:lnTo>
                  <a:lnTo>
                    <a:pt x="195194" y="775245"/>
                  </a:lnTo>
                  <a:lnTo>
                    <a:pt x="195321" y="775293"/>
                  </a:lnTo>
                  <a:lnTo>
                    <a:pt x="195495" y="775386"/>
                  </a:lnTo>
                  <a:lnTo>
                    <a:pt x="195658" y="775528"/>
                  </a:lnTo>
                  <a:lnTo>
                    <a:pt x="195785" y="775575"/>
                  </a:lnTo>
                  <a:lnTo>
                    <a:pt x="195948" y="775716"/>
                  </a:lnTo>
                  <a:lnTo>
                    <a:pt x="196122" y="775810"/>
                  </a:lnTo>
                  <a:lnTo>
                    <a:pt x="196249" y="775857"/>
                  </a:lnTo>
                  <a:lnTo>
                    <a:pt x="196412" y="775998"/>
                  </a:lnTo>
                  <a:lnTo>
                    <a:pt x="196586" y="776092"/>
                  </a:lnTo>
                  <a:lnTo>
                    <a:pt x="196713" y="776140"/>
                  </a:lnTo>
                  <a:lnTo>
                    <a:pt x="196876" y="776281"/>
                  </a:lnTo>
                  <a:lnTo>
                    <a:pt x="197050" y="776375"/>
                  </a:lnTo>
                  <a:lnTo>
                    <a:pt x="197177" y="776468"/>
                  </a:lnTo>
                  <a:lnTo>
                    <a:pt x="197340" y="776563"/>
                  </a:lnTo>
                  <a:lnTo>
                    <a:pt x="197514" y="776657"/>
                  </a:lnTo>
                  <a:lnTo>
                    <a:pt x="197723" y="776798"/>
                  </a:lnTo>
                  <a:lnTo>
                    <a:pt x="197885" y="776893"/>
                  </a:lnTo>
                  <a:lnTo>
                    <a:pt x="198094" y="776987"/>
                  </a:lnTo>
                  <a:lnTo>
                    <a:pt x="198268" y="777128"/>
                  </a:lnTo>
                  <a:lnTo>
                    <a:pt x="198430" y="777222"/>
                  </a:lnTo>
                  <a:lnTo>
                    <a:pt x="198558" y="777269"/>
                  </a:lnTo>
                  <a:lnTo>
                    <a:pt x="198732" y="777410"/>
                  </a:lnTo>
                  <a:lnTo>
                    <a:pt x="198894" y="777504"/>
                  </a:lnTo>
                  <a:lnTo>
                    <a:pt x="199022" y="777551"/>
                  </a:lnTo>
                  <a:lnTo>
                    <a:pt x="199196" y="777645"/>
                  </a:lnTo>
                  <a:lnTo>
                    <a:pt x="199358" y="777786"/>
                  </a:lnTo>
                  <a:lnTo>
                    <a:pt x="199486" y="777834"/>
                  </a:lnTo>
                  <a:lnTo>
                    <a:pt x="199648" y="777929"/>
                  </a:lnTo>
                  <a:lnTo>
                    <a:pt x="199822" y="778022"/>
                  </a:lnTo>
                  <a:lnTo>
                    <a:pt x="199950" y="778070"/>
                  </a:lnTo>
                  <a:lnTo>
                    <a:pt x="200112" y="778211"/>
                  </a:lnTo>
                  <a:lnTo>
                    <a:pt x="200286" y="778305"/>
                  </a:lnTo>
                  <a:lnTo>
                    <a:pt x="200414" y="778352"/>
                  </a:lnTo>
                  <a:lnTo>
                    <a:pt x="200576" y="778446"/>
                  </a:lnTo>
                  <a:lnTo>
                    <a:pt x="200750" y="778540"/>
                  </a:lnTo>
                  <a:lnTo>
                    <a:pt x="200878" y="778587"/>
                  </a:lnTo>
                  <a:lnTo>
                    <a:pt x="201040" y="778681"/>
                  </a:lnTo>
                  <a:lnTo>
                    <a:pt x="201214" y="778822"/>
                  </a:lnTo>
                  <a:lnTo>
                    <a:pt x="201423" y="778917"/>
                  </a:lnTo>
                  <a:lnTo>
                    <a:pt x="201585" y="779011"/>
                  </a:lnTo>
                  <a:lnTo>
                    <a:pt x="201794" y="779104"/>
                  </a:lnTo>
                  <a:lnTo>
                    <a:pt x="201968" y="779199"/>
                  </a:lnTo>
                  <a:lnTo>
                    <a:pt x="202131" y="779293"/>
                  </a:lnTo>
                  <a:lnTo>
                    <a:pt x="202258" y="779340"/>
                  </a:lnTo>
                  <a:lnTo>
                    <a:pt x="202432" y="779434"/>
                  </a:lnTo>
                </a:path>
                <a:path w="925195" h="787400">
                  <a:moveTo>
                    <a:pt x="202432" y="779434"/>
                  </a:moveTo>
                  <a:lnTo>
                    <a:pt x="202595" y="779529"/>
                  </a:lnTo>
                  <a:lnTo>
                    <a:pt x="202722" y="779575"/>
                  </a:lnTo>
                  <a:lnTo>
                    <a:pt x="202896" y="779670"/>
                  </a:lnTo>
                  <a:lnTo>
                    <a:pt x="203059" y="779764"/>
                  </a:lnTo>
                  <a:lnTo>
                    <a:pt x="203186" y="779811"/>
                  </a:lnTo>
                  <a:lnTo>
                    <a:pt x="203349" y="779905"/>
                  </a:lnTo>
                  <a:lnTo>
                    <a:pt x="203523" y="779999"/>
                  </a:lnTo>
                  <a:lnTo>
                    <a:pt x="203650" y="780046"/>
                  </a:lnTo>
                  <a:lnTo>
                    <a:pt x="203813" y="780140"/>
                  </a:lnTo>
                  <a:lnTo>
                    <a:pt x="203987" y="780235"/>
                  </a:lnTo>
                  <a:lnTo>
                    <a:pt x="204114" y="780281"/>
                  </a:lnTo>
                  <a:lnTo>
                    <a:pt x="204277" y="780376"/>
                  </a:lnTo>
                  <a:lnTo>
                    <a:pt x="204451" y="780470"/>
                  </a:lnTo>
                  <a:lnTo>
                    <a:pt x="204578" y="780517"/>
                  </a:lnTo>
                  <a:lnTo>
                    <a:pt x="204741" y="780611"/>
                  </a:lnTo>
                  <a:lnTo>
                    <a:pt x="204915" y="780706"/>
                  </a:lnTo>
                  <a:lnTo>
                    <a:pt x="205123" y="780752"/>
                  </a:lnTo>
                  <a:lnTo>
                    <a:pt x="205286" y="780846"/>
                  </a:lnTo>
                  <a:lnTo>
                    <a:pt x="205495" y="780941"/>
                  </a:lnTo>
                  <a:lnTo>
                    <a:pt x="205669" y="781035"/>
                  </a:lnTo>
                  <a:lnTo>
                    <a:pt x="205831" y="781128"/>
                  </a:lnTo>
                  <a:lnTo>
                    <a:pt x="205959" y="781176"/>
                  </a:lnTo>
                  <a:lnTo>
                    <a:pt x="206133" y="781223"/>
                  </a:lnTo>
                  <a:lnTo>
                    <a:pt x="206295" y="781317"/>
                  </a:lnTo>
                  <a:lnTo>
                    <a:pt x="206423" y="781364"/>
                  </a:lnTo>
                  <a:lnTo>
                    <a:pt x="206597" y="781458"/>
                  </a:lnTo>
                  <a:lnTo>
                    <a:pt x="206759" y="781553"/>
                  </a:lnTo>
                  <a:lnTo>
                    <a:pt x="206887" y="781553"/>
                  </a:lnTo>
                  <a:lnTo>
                    <a:pt x="207049" y="781647"/>
                  </a:lnTo>
                  <a:lnTo>
                    <a:pt x="207223" y="781740"/>
                  </a:lnTo>
                  <a:lnTo>
                    <a:pt x="207351" y="781788"/>
                  </a:lnTo>
                  <a:lnTo>
                    <a:pt x="207513" y="781835"/>
                  </a:lnTo>
                  <a:lnTo>
                    <a:pt x="207687" y="781929"/>
                  </a:lnTo>
                  <a:lnTo>
                    <a:pt x="207815" y="781976"/>
                  </a:lnTo>
                  <a:lnTo>
                    <a:pt x="207977" y="782070"/>
                  </a:lnTo>
                  <a:lnTo>
                    <a:pt x="208151" y="782118"/>
                  </a:lnTo>
                  <a:lnTo>
                    <a:pt x="208279" y="782164"/>
                  </a:lnTo>
                  <a:lnTo>
                    <a:pt x="208441" y="782259"/>
                  </a:lnTo>
                  <a:lnTo>
                    <a:pt x="208615" y="782305"/>
                  </a:lnTo>
                  <a:lnTo>
                    <a:pt x="208824" y="782400"/>
                  </a:lnTo>
                  <a:lnTo>
                    <a:pt x="208986" y="782494"/>
                  </a:lnTo>
                  <a:lnTo>
                    <a:pt x="209195" y="782541"/>
                  </a:lnTo>
                  <a:lnTo>
                    <a:pt x="209369" y="782635"/>
                  </a:lnTo>
                  <a:lnTo>
                    <a:pt x="209531" y="782682"/>
                  </a:lnTo>
                  <a:lnTo>
                    <a:pt x="209659" y="782730"/>
                  </a:lnTo>
                  <a:lnTo>
                    <a:pt x="209833" y="782824"/>
                  </a:lnTo>
                  <a:lnTo>
                    <a:pt x="209995" y="782871"/>
                  </a:lnTo>
                  <a:lnTo>
                    <a:pt x="210123" y="782917"/>
                  </a:lnTo>
                  <a:lnTo>
                    <a:pt x="210297" y="782965"/>
                  </a:lnTo>
                  <a:lnTo>
                    <a:pt x="210506" y="783058"/>
                  </a:lnTo>
                  <a:lnTo>
                    <a:pt x="210668" y="783106"/>
                  </a:lnTo>
                  <a:lnTo>
                    <a:pt x="210842" y="783200"/>
                  </a:lnTo>
                  <a:lnTo>
                    <a:pt x="210970" y="783200"/>
                  </a:lnTo>
                  <a:lnTo>
                    <a:pt x="211132" y="783294"/>
                  </a:lnTo>
                  <a:lnTo>
                    <a:pt x="211306" y="783341"/>
                  </a:lnTo>
                  <a:lnTo>
                    <a:pt x="211515" y="783436"/>
                  </a:lnTo>
                  <a:lnTo>
                    <a:pt x="211677" y="783482"/>
                  </a:lnTo>
                  <a:lnTo>
                    <a:pt x="211886" y="783529"/>
                  </a:lnTo>
                  <a:lnTo>
                    <a:pt x="212060" y="783623"/>
                  </a:lnTo>
                  <a:lnTo>
                    <a:pt x="212223" y="783671"/>
                  </a:lnTo>
                  <a:lnTo>
                    <a:pt x="212350" y="783718"/>
                  </a:lnTo>
                  <a:lnTo>
                    <a:pt x="212524" y="783764"/>
                  </a:lnTo>
                  <a:lnTo>
                    <a:pt x="212687" y="783859"/>
                  </a:lnTo>
                  <a:lnTo>
                    <a:pt x="212814" y="783859"/>
                  </a:lnTo>
                  <a:lnTo>
                    <a:pt x="212988" y="783953"/>
                  </a:lnTo>
                  <a:lnTo>
                    <a:pt x="213151" y="784000"/>
                  </a:lnTo>
                  <a:lnTo>
                    <a:pt x="213278" y="784000"/>
                  </a:lnTo>
                  <a:lnTo>
                    <a:pt x="213441" y="784094"/>
                  </a:lnTo>
                  <a:lnTo>
                    <a:pt x="213615" y="784141"/>
                  </a:lnTo>
                  <a:lnTo>
                    <a:pt x="213742" y="784189"/>
                  </a:lnTo>
                  <a:lnTo>
                    <a:pt x="213905" y="784235"/>
                  </a:lnTo>
                  <a:lnTo>
                    <a:pt x="214079" y="784283"/>
                  </a:lnTo>
                  <a:lnTo>
                    <a:pt x="214206" y="784330"/>
                  </a:lnTo>
                  <a:lnTo>
                    <a:pt x="214369" y="784376"/>
                  </a:lnTo>
                  <a:lnTo>
                    <a:pt x="214543" y="784424"/>
                  </a:lnTo>
                  <a:lnTo>
                    <a:pt x="214670" y="784470"/>
                  </a:lnTo>
                  <a:lnTo>
                    <a:pt x="214833" y="784518"/>
                  </a:lnTo>
                  <a:lnTo>
                    <a:pt x="215007" y="784565"/>
                  </a:lnTo>
                  <a:lnTo>
                    <a:pt x="215215" y="784611"/>
                  </a:lnTo>
                  <a:lnTo>
                    <a:pt x="215378" y="784659"/>
                  </a:lnTo>
                  <a:lnTo>
                    <a:pt x="215587" y="784706"/>
                  </a:lnTo>
                  <a:lnTo>
                    <a:pt x="215761" y="784800"/>
                  </a:lnTo>
                  <a:lnTo>
                    <a:pt x="215923" y="784847"/>
                  </a:lnTo>
                  <a:lnTo>
                    <a:pt x="216051" y="784847"/>
                  </a:lnTo>
                  <a:lnTo>
                    <a:pt x="216225" y="784895"/>
                  </a:lnTo>
                  <a:lnTo>
                    <a:pt x="216387" y="784941"/>
                  </a:lnTo>
                  <a:lnTo>
                    <a:pt x="216515" y="784989"/>
                  </a:lnTo>
                  <a:lnTo>
                    <a:pt x="216689" y="785036"/>
                  </a:lnTo>
                  <a:lnTo>
                    <a:pt x="216851" y="785082"/>
                  </a:lnTo>
                  <a:lnTo>
                    <a:pt x="216979" y="785130"/>
                  </a:lnTo>
                  <a:lnTo>
                    <a:pt x="217141" y="785177"/>
                  </a:lnTo>
                  <a:lnTo>
                    <a:pt x="217315" y="785225"/>
                  </a:lnTo>
                  <a:lnTo>
                    <a:pt x="217443" y="785225"/>
                  </a:lnTo>
                  <a:lnTo>
                    <a:pt x="217605" y="785271"/>
                  </a:lnTo>
                  <a:lnTo>
                    <a:pt x="217779" y="785318"/>
                  </a:lnTo>
                  <a:lnTo>
                    <a:pt x="217907" y="785318"/>
                  </a:lnTo>
                  <a:lnTo>
                    <a:pt x="218069" y="785366"/>
                  </a:lnTo>
                  <a:lnTo>
                    <a:pt x="218243" y="785412"/>
                  </a:lnTo>
                  <a:lnTo>
                    <a:pt x="218371" y="785460"/>
                  </a:lnTo>
                  <a:lnTo>
                    <a:pt x="218533" y="785506"/>
                  </a:lnTo>
                  <a:lnTo>
                    <a:pt x="218707" y="785553"/>
                  </a:lnTo>
                  <a:lnTo>
                    <a:pt x="218916" y="785553"/>
                  </a:lnTo>
                  <a:lnTo>
                    <a:pt x="219078" y="785601"/>
                  </a:lnTo>
                  <a:lnTo>
                    <a:pt x="219287" y="785647"/>
                  </a:lnTo>
                  <a:lnTo>
                    <a:pt x="219461" y="785694"/>
                  </a:lnTo>
                  <a:lnTo>
                    <a:pt x="219623" y="785742"/>
                  </a:lnTo>
                  <a:lnTo>
                    <a:pt x="219751" y="785742"/>
                  </a:lnTo>
                  <a:lnTo>
                    <a:pt x="219925" y="785788"/>
                  </a:lnTo>
                  <a:lnTo>
                    <a:pt x="220087" y="785836"/>
                  </a:lnTo>
                  <a:lnTo>
                    <a:pt x="220215" y="785836"/>
                  </a:lnTo>
                  <a:lnTo>
                    <a:pt x="220389" y="785883"/>
                  </a:lnTo>
                  <a:lnTo>
                    <a:pt x="220551" y="785929"/>
                  </a:lnTo>
                  <a:lnTo>
                    <a:pt x="220679" y="785929"/>
                  </a:lnTo>
                  <a:lnTo>
                    <a:pt x="220841" y="785977"/>
                  </a:lnTo>
                </a:path>
                <a:path w="925195" h="787400">
                  <a:moveTo>
                    <a:pt x="220841" y="785977"/>
                  </a:moveTo>
                  <a:lnTo>
                    <a:pt x="221015" y="786024"/>
                  </a:lnTo>
                  <a:lnTo>
                    <a:pt x="221143" y="786024"/>
                  </a:lnTo>
                  <a:lnTo>
                    <a:pt x="221305" y="786072"/>
                  </a:lnTo>
                  <a:lnTo>
                    <a:pt x="221479" y="786118"/>
                  </a:lnTo>
                  <a:lnTo>
                    <a:pt x="221607" y="786118"/>
                  </a:lnTo>
                  <a:lnTo>
                    <a:pt x="221769" y="786165"/>
                  </a:lnTo>
                  <a:lnTo>
                    <a:pt x="221943" y="786165"/>
                  </a:lnTo>
                  <a:lnTo>
                    <a:pt x="222071" y="786213"/>
                  </a:lnTo>
                  <a:lnTo>
                    <a:pt x="222233" y="786213"/>
                  </a:lnTo>
                  <a:lnTo>
                    <a:pt x="222408" y="786259"/>
                  </a:lnTo>
                  <a:lnTo>
                    <a:pt x="222535" y="786259"/>
                  </a:lnTo>
                  <a:lnTo>
                    <a:pt x="222698" y="786307"/>
                  </a:lnTo>
                  <a:lnTo>
                    <a:pt x="222860" y="786307"/>
                  </a:lnTo>
                  <a:lnTo>
                    <a:pt x="222988" y="786354"/>
                  </a:lnTo>
                  <a:lnTo>
                    <a:pt x="223162" y="786354"/>
                  </a:lnTo>
                  <a:lnTo>
                    <a:pt x="223324" y="786400"/>
                  </a:lnTo>
                  <a:lnTo>
                    <a:pt x="223452" y="786400"/>
                  </a:lnTo>
                  <a:lnTo>
                    <a:pt x="223626" y="786448"/>
                  </a:lnTo>
                  <a:lnTo>
                    <a:pt x="223788" y="786448"/>
                  </a:lnTo>
                  <a:lnTo>
                    <a:pt x="223916" y="786495"/>
                  </a:lnTo>
                  <a:lnTo>
                    <a:pt x="224090" y="786495"/>
                  </a:lnTo>
                  <a:lnTo>
                    <a:pt x="224252" y="786542"/>
                  </a:lnTo>
                  <a:lnTo>
                    <a:pt x="224380" y="786542"/>
                  </a:lnTo>
                  <a:lnTo>
                    <a:pt x="224542" y="786542"/>
                  </a:lnTo>
                  <a:lnTo>
                    <a:pt x="224716" y="786589"/>
                  </a:lnTo>
                  <a:lnTo>
                    <a:pt x="224844" y="786589"/>
                  </a:lnTo>
                  <a:lnTo>
                    <a:pt x="225006" y="786589"/>
                  </a:lnTo>
                  <a:lnTo>
                    <a:pt x="225180" y="786636"/>
                  </a:lnTo>
                  <a:lnTo>
                    <a:pt x="225308" y="786636"/>
                  </a:lnTo>
                  <a:lnTo>
                    <a:pt x="225470" y="786683"/>
                  </a:lnTo>
                  <a:lnTo>
                    <a:pt x="225934" y="786683"/>
                  </a:lnTo>
                  <a:lnTo>
                    <a:pt x="226108" y="786730"/>
                  </a:lnTo>
                  <a:lnTo>
                    <a:pt x="226317" y="786730"/>
                  </a:lnTo>
                  <a:lnTo>
                    <a:pt x="226479" y="786778"/>
                  </a:lnTo>
                  <a:lnTo>
                    <a:pt x="226943" y="786778"/>
                  </a:lnTo>
                  <a:lnTo>
                    <a:pt x="227024" y="786824"/>
                  </a:lnTo>
                  <a:lnTo>
                    <a:pt x="227616" y="786824"/>
                  </a:lnTo>
                  <a:lnTo>
                    <a:pt x="227697" y="786871"/>
                  </a:lnTo>
                  <a:lnTo>
                    <a:pt x="228416" y="786871"/>
                  </a:lnTo>
                  <a:lnTo>
                    <a:pt x="228544" y="786919"/>
                  </a:lnTo>
                  <a:lnTo>
                    <a:pt x="229634" y="786919"/>
                  </a:lnTo>
                  <a:lnTo>
                    <a:pt x="229716" y="786965"/>
                  </a:lnTo>
                  <a:lnTo>
                    <a:pt x="232871" y="786965"/>
                  </a:lnTo>
                  <a:lnTo>
                    <a:pt x="232952" y="786919"/>
                  </a:lnTo>
                  <a:lnTo>
                    <a:pt x="233961" y="786919"/>
                  </a:lnTo>
                  <a:lnTo>
                    <a:pt x="234089" y="786871"/>
                  </a:lnTo>
                  <a:lnTo>
                    <a:pt x="234808" y="786871"/>
                  </a:lnTo>
                  <a:lnTo>
                    <a:pt x="234889" y="786824"/>
                  </a:lnTo>
                  <a:lnTo>
                    <a:pt x="235481" y="786824"/>
                  </a:lnTo>
                  <a:lnTo>
                    <a:pt x="235562" y="786778"/>
                  </a:lnTo>
                  <a:lnTo>
                    <a:pt x="236026" y="786778"/>
                  </a:lnTo>
                  <a:lnTo>
                    <a:pt x="236107" y="786730"/>
                  </a:lnTo>
                  <a:lnTo>
                    <a:pt x="236571" y="786730"/>
                  </a:lnTo>
                  <a:lnTo>
                    <a:pt x="236745" y="786683"/>
                  </a:lnTo>
                  <a:lnTo>
                    <a:pt x="236873" y="786683"/>
                  </a:lnTo>
                  <a:lnTo>
                    <a:pt x="237035" y="786683"/>
                  </a:lnTo>
                  <a:lnTo>
                    <a:pt x="237209" y="786636"/>
                  </a:lnTo>
                  <a:lnTo>
                    <a:pt x="237418" y="786636"/>
                  </a:lnTo>
                  <a:lnTo>
                    <a:pt x="237580" y="786589"/>
                  </a:lnTo>
                  <a:lnTo>
                    <a:pt x="237789" y="786589"/>
                  </a:lnTo>
                  <a:lnTo>
                    <a:pt x="237963" y="786542"/>
                  </a:lnTo>
                  <a:lnTo>
                    <a:pt x="238126" y="786542"/>
                  </a:lnTo>
                  <a:lnTo>
                    <a:pt x="238253" y="786542"/>
                  </a:lnTo>
                  <a:lnTo>
                    <a:pt x="238427" y="786495"/>
                  </a:lnTo>
                  <a:lnTo>
                    <a:pt x="238590" y="786495"/>
                  </a:lnTo>
                  <a:lnTo>
                    <a:pt x="238717" y="786448"/>
                  </a:lnTo>
                  <a:lnTo>
                    <a:pt x="238891" y="786448"/>
                  </a:lnTo>
                  <a:lnTo>
                    <a:pt x="239054" y="786400"/>
                  </a:lnTo>
                  <a:lnTo>
                    <a:pt x="239181" y="786400"/>
                  </a:lnTo>
                </a:path>
                <a:path w="925195" h="787400">
                  <a:moveTo>
                    <a:pt x="239262" y="786400"/>
                  </a:moveTo>
                  <a:lnTo>
                    <a:pt x="239436" y="786354"/>
                  </a:lnTo>
                  <a:lnTo>
                    <a:pt x="239645" y="786354"/>
                  </a:lnTo>
                  <a:lnTo>
                    <a:pt x="239808" y="786307"/>
                  </a:lnTo>
                  <a:lnTo>
                    <a:pt x="239982" y="786259"/>
                  </a:lnTo>
                  <a:lnTo>
                    <a:pt x="240109" y="786259"/>
                  </a:lnTo>
                  <a:lnTo>
                    <a:pt x="240272" y="786213"/>
                  </a:lnTo>
                  <a:lnTo>
                    <a:pt x="240446" y="786213"/>
                  </a:lnTo>
                  <a:lnTo>
                    <a:pt x="240573" y="786165"/>
                  </a:lnTo>
                  <a:lnTo>
                    <a:pt x="240736" y="786165"/>
                  </a:lnTo>
                  <a:lnTo>
                    <a:pt x="240910" y="786118"/>
                  </a:lnTo>
                  <a:lnTo>
                    <a:pt x="241118" y="786072"/>
                  </a:lnTo>
                  <a:lnTo>
                    <a:pt x="241281" y="786072"/>
                  </a:lnTo>
                  <a:lnTo>
                    <a:pt x="241490" y="786024"/>
                  </a:lnTo>
                  <a:lnTo>
                    <a:pt x="241664" y="785977"/>
                  </a:lnTo>
                  <a:lnTo>
                    <a:pt x="241826" y="785929"/>
                  </a:lnTo>
                  <a:lnTo>
                    <a:pt x="241954" y="785929"/>
                  </a:lnTo>
                  <a:lnTo>
                    <a:pt x="242128" y="785883"/>
                  </a:lnTo>
                  <a:lnTo>
                    <a:pt x="242290" y="785883"/>
                  </a:lnTo>
                  <a:lnTo>
                    <a:pt x="242418" y="785836"/>
                  </a:lnTo>
                  <a:lnTo>
                    <a:pt x="242592" y="785788"/>
                  </a:lnTo>
                  <a:lnTo>
                    <a:pt x="242754" y="785788"/>
                  </a:lnTo>
                  <a:lnTo>
                    <a:pt x="242882" y="785742"/>
                  </a:lnTo>
                  <a:lnTo>
                    <a:pt x="243044" y="785694"/>
                  </a:lnTo>
                  <a:lnTo>
                    <a:pt x="243218" y="785647"/>
                  </a:lnTo>
                  <a:lnTo>
                    <a:pt x="243346" y="785647"/>
                  </a:lnTo>
                  <a:lnTo>
                    <a:pt x="243508" y="785601"/>
                  </a:lnTo>
                  <a:lnTo>
                    <a:pt x="243682" y="785553"/>
                  </a:lnTo>
                  <a:lnTo>
                    <a:pt x="243810" y="785553"/>
                  </a:lnTo>
                  <a:lnTo>
                    <a:pt x="243972" y="785506"/>
                  </a:lnTo>
                  <a:lnTo>
                    <a:pt x="244146" y="785460"/>
                  </a:lnTo>
                  <a:lnTo>
                    <a:pt x="244274" y="785460"/>
                  </a:lnTo>
                  <a:lnTo>
                    <a:pt x="244436" y="785412"/>
                  </a:lnTo>
                  <a:lnTo>
                    <a:pt x="244610" y="785366"/>
                  </a:lnTo>
                  <a:lnTo>
                    <a:pt x="244819" y="785318"/>
                  </a:lnTo>
                  <a:lnTo>
                    <a:pt x="244981" y="785271"/>
                  </a:lnTo>
                  <a:lnTo>
                    <a:pt x="245190" y="785225"/>
                  </a:lnTo>
                  <a:lnTo>
                    <a:pt x="245364" y="785177"/>
                  </a:lnTo>
                  <a:lnTo>
                    <a:pt x="245526" y="785130"/>
                  </a:lnTo>
                  <a:lnTo>
                    <a:pt x="245654" y="785082"/>
                  </a:lnTo>
                  <a:lnTo>
                    <a:pt x="245828" y="785036"/>
                  </a:lnTo>
                  <a:lnTo>
                    <a:pt x="245990" y="784989"/>
                  </a:lnTo>
                  <a:lnTo>
                    <a:pt x="246118" y="784989"/>
                  </a:lnTo>
                  <a:lnTo>
                    <a:pt x="246292" y="784941"/>
                  </a:lnTo>
                  <a:lnTo>
                    <a:pt x="246454" y="784895"/>
                  </a:lnTo>
                  <a:lnTo>
                    <a:pt x="246582" y="784847"/>
                  </a:lnTo>
                  <a:lnTo>
                    <a:pt x="246744" y="784800"/>
                  </a:lnTo>
                  <a:lnTo>
                    <a:pt x="246918" y="784754"/>
                  </a:lnTo>
                  <a:lnTo>
                    <a:pt x="247046" y="784706"/>
                  </a:lnTo>
                  <a:lnTo>
                    <a:pt x="247208" y="784659"/>
                  </a:lnTo>
                  <a:lnTo>
                    <a:pt x="247382" y="784611"/>
                  </a:lnTo>
                  <a:lnTo>
                    <a:pt x="247510" y="784565"/>
                  </a:lnTo>
                  <a:lnTo>
                    <a:pt x="247672" y="784518"/>
                  </a:lnTo>
                  <a:lnTo>
                    <a:pt x="247846" y="784470"/>
                  </a:lnTo>
                  <a:lnTo>
                    <a:pt x="247974" y="784424"/>
                  </a:lnTo>
                  <a:lnTo>
                    <a:pt x="248136" y="784376"/>
                  </a:lnTo>
                  <a:lnTo>
                    <a:pt x="248310" y="784330"/>
                  </a:lnTo>
                  <a:lnTo>
                    <a:pt x="248519" y="784283"/>
                  </a:lnTo>
                  <a:lnTo>
                    <a:pt x="248682" y="784235"/>
                  </a:lnTo>
                  <a:lnTo>
                    <a:pt x="248890" y="784141"/>
                  </a:lnTo>
                  <a:lnTo>
                    <a:pt x="249064" y="784094"/>
                  </a:lnTo>
                  <a:lnTo>
                    <a:pt x="249227" y="784048"/>
                  </a:lnTo>
                  <a:lnTo>
                    <a:pt x="249354" y="784000"/>
                  </a:lnTo>
                  <a:lnTo>
                    <a:pt x="249528" y="783953"/>
                  </a:lnTo>
                  <a:lnTo>
                    <a:pt x="249691" y="783907"/>
                  </a:lnTo>
                  <a:lnTo>
                    <a:pt x="249818" y="783859"/>
                  </a:lnTo>
                  <a:lnTo>
                    <a:pt x="249992" y="783812"/>
                  </a:lnTo>
                  <a:lnTo>
                    <a:pt x="250155" y="783718"/>
                  </a:lnTo>
                  <a:lnTo>
                    <a:pt x="250282" y="783718"/>
                  </a:lnTo>
                  <a:lnTo>
                    <a:pt x="250445" y="783623"/>
                  </a:lnTo>
                  <a:lnTo>
                    <a:pt x="250619" y="783577"/>
                  </a:lnTo>
                  <a:lnTo>
                    <a:pt x="250746" y="783529"/>
                  </a:lnTo>
                  <a:lnTo>
                    <a:pt x="250909" y="783482"/>
                  </a:lnTo>
                  <a:lnTo>
                    <a:pt x="251083" y="783388"/>
                  </a:lnTo>
                  <a:lnTo>
                    <a:pt x="251210" y="783388"/>
                  </a:lnTo>
                  <a:lnTo>
                    <a:pt x="251373" y="783294"/>
                  </a:lnTo>
                  <a:lnTo>
                    <a:pt x="251547" y="783247"/>
                  </a:lnTo>
                  <a:lnTo>
                    <a:pt x="251674" y="783200"/>
                  </a:lnTo>
                  <a:lnTo>
                    <a:pt x="251837" y="783153"/>
                  </a:lnTo>
                  <a:lnTo>
                    <a:pt x="252011" y="783058"/>
                  </a:lnTo>
                  <a:lnTo>
                    <a:pt x="252220" y="783012"/>
                  </a:lnTo>
                  <a:lnTo>
                    <a:pt x="252382" y="782917"/>
                  </a:lnTo>
                  <a:lnTo>
                    <a:pt x="252591" y="782871"/>
                  </a:lnTo>
                  <a:lnTo>
                    <a:pt x="252765" y="782776"/>
                  </a:lnTo>
                  <a:lnTo>
                    <a:pt x="252927" y="782730"/>
                  </a:lnTo>
                  <a:lnTo>
                    <a:pt x="253055" y="782682"/>
                  </a:lnTo>
                  <a:lnTo>
                    <a:pt x="253229" y="782589"/>
                  </a:lnTo>
                  <a:lnTo>
                    <a:pt x="253391" y="782541"/>
                  </a:lnTo>
                  <a:lnTo>
                    <a:pt x="253519" y="782494"/>
                  </a:lnTo>
                  <a:lnTo>
                    <a:pt x="253693" y="782400"/>
                  </a:lnTo>
                  <a:lnTo>
                    <a:pt x="253855" y="782353"/>
                  </a:lnTo>
                  <a:lnTo>
                    <a:pt x="253983" y="782305"/>
                  </a:lnTo>
                  <a:lnTo>
                    <a:pt x="254145" y="782211"/>
                  </a:lnTo>
                  <a:lnTo>
                    <a:pt x="254319" y="782164"/>
                  </a:lnTo>
                  <a:lnTo>
                    <a:pt x="254447" y="782118"/>
                  </a:lnTo>
                  <a:lnTo>
                    <a:pt x="254609" y="782023"/>
                  </a:lnTo>
                  <a:lnTo>
                    <a:pt x="254783" y="781976"/>
                  </a:lnTo>
                  <a:lnTo>
                    <a:pt x="254911" y="781929"/>
                  </a:lnTo>
                  <a:lnTo>
                    <a:pt x="255073" y="781835"/>
                  </a:lnTo>
                  <a:lnTo>
                    <a:pt x="255247" y="781740"/>
                  </a:lnTo>
                  <a:lnTo>
                    <a:pt x="255375" y="781694"/>
                  </a:lnTo>
                  <a:lnTo>
                    <a:pt x="255537" y="781647"/>
                  </a:lnTo>
                  <a:lnTo>
                    <a:pt x="255711" y="781553"/>
                  </a:lnTo>
                  <a:lnTo>
                    <a:pt x="255920" y="781458"/>
                  </a:lnTo>
                  <a:lnTo>
                    <a:pt x="256082" y="781412"/>
                  </a:lnTo>
                  <a:lnTo>
                    <a:pt x="256291" y="781317"/>
                  </a:lnTo>
                  <a:lnTo>
                    <a:pt x="256465" y="781223"/>
                  </a:lnTo>
                  <a:lnTo>
                    <a:pt x="256628" y="781128"/>
                  </a:lnTo>
                  <a:lnTo>
                    <a:pt x="256755" y="781082"/>
                  </a:lnTo>
                  <a:lnTo>
                    <a:pt x="256929" y="780987"/>
                  </a:lnTo>
                  <a:lnTo>
                    <a:pt x="257092" y="780941"/>
                  </a:lnTo>
                  <a:lnTo>
                    <a:pt x="257219" y="780893"/>
                  </a:lnTo>
                  <a:lnTo>
                    <a:pt x="257393" y="780800"/>
                  </a:lnTo>
                  <a:lnTo>
                    <a:pt x="257556" y="780706"/>
                  </a:lnTo>
                  <a:lnTo>
                    <a:pt x="257683" y="780658"/>
                  </a:lnTo>
                </a:path>
                <a:path w="925195" h="787400">
                  <a:moveTo>
                    <a:pt x="257683" y="780658"/>
                  </a:moveTo>
                  <a:lnTo>
                    <a:pt x="257846" y="780565"/>
                  </a:lnTo>
                  <a:lnTo>
                    <a:pt x="258020" y="780470"/>
                  </a:lnTo>
                  <a:lnTo>
                    <a:pt x="258147" y="780422"/>
                  </a:lnTo>
                  <a:lnTo>
                    <a:pt x="258310" y="780329"/>
                  </a:lnTo>
                  <a:lnTo>
                    <a:pt x="258484" y="780235"/>
                  </a:lnTo>
                  <a:lnTo>
                    <a:pt x="258611" y="780235"/>
                  </a:lnTo>
                  <a:lnTo>
                    <a:pt x="258774" y="780140"/>
                  </a:lnTo>
                  <a:lnTo>
                    <a:pt x="258948" y="780046"/>
                  </a:lnTo>
                  <a:lnTo>
                    <a:pt x="259075" y="779999"/>
                  </a:lnTo>
                  <a:lnTo>
                    <a:pt x="259238" y="779905"/>
                  </a:lnTo>
                  <a:lnTo>
                    <a:pt x="259412" y="779811"/>
                  </a:lnTo>
                  <a:lnTo>
                    <a:pt x="259621" y="779717"/>
                  </a:lnTo>
                  <a:lnTo>
                    <a:pt x="259783" y="779623"/>
                  </a:lnTo>
                  <a:lnTo>
                    <a:pt x="259992" y="779529"/>
                  </a:lnTo>
                  <a:lnTo>
                    <a:pt x="260166" y="779434"/>
                  </a:lnTo>
                  <a:lnTo>
                    <a:pt x="260328" y="779340"/>
                  </a:lnTo>
                  <a:lnTo>
                    <a:pt x="260456" y="779293"/>
                  </a:lnTo>
                  <a:lnTo>
                    <a:pt x="260630" y="779152"/>
                  </a:lnTo>
                  <a:lnTo>
                    <a:pt x="260792" y="779058"/>
                  </a:lnTo>
                  <a:lnTo>
                    <a:pt x="260920" y="779011"/>
                  </a:lnTo>
                  <a:lnTo>
                    <a:pt x="261094" y="778917"/>
                  </a:lnTo>
                  <a:lnTo>
                    <a:pt x="261256" y="778822"/>
                  </a:lnTo>
                  <a:lnTo>
                    <a:pt x="261384" y="778776"/>
                  </a:lnTo>
                  <a:lnTo>
                    <a:pt x="261546" y="778681"/>
                  </a:lnTo>
                  <a:lnTo>
                    <a:pt x="261720" y="778587"/>
                  </a:lnTo>
                  <a:lnTo>
                    <a:pt x="261848" y="778540"/>
                  </a:lnTo>
                  <a:lnTo>
                    <a:pt x="262010" y="778399"/>
                  </a:lnTo>
                  <a:lnTo>
                    <a:pt x="262184" y="778305"/>
                  </a:lnTo>
                  <a:lnTo>
                    <a:pt x="262312" y="778257"/>
                  </a:lnTo>
                  <a:lnTo>
                    <a:pt x="262474" y="778164"/>
                  </a:lnTo>
                  <a:lnTo>
                    <a:pt x="262648" y="778070"/>
                  </a:lnTo>
                  <a:lnTo>
                    <a:pt x="262776" y="778022"/>
                  </a:lnTo>
                  <a:lnTo>
                    <a:pt x="262938" y="777881"/>
                  </a:lnTo>
                  <a:lnTo>
                    <a:pt x="263112" y="777786"/>
                  </a:lnTo>
                  <a:lnTo>
                    <a:pt x="263321" y="777693"/>
                  </a:lnTo>
                  <a:lnTo>
                    <a:pt x="263483" y="777599"/>
                  </a:lnTo>
                  <a:lnTo>
                    <a:pt x="263692" y="777458"/>
                  </a:lnTo>
                  <a:lnTo>
                    <a:pt x="263866" y="777363"/>
                  </a:lnTo>
                  <a:lnTo>
                    <a:pt x="264029" y="777269"/>
                  </a:lnTo>
                  <a:lnTo>
                    <a:pt x="264156" y="777222"/>
                  </a:lnTo>
                  <a:lnTo>
                    <a:pt x="264330" y="777082"/>
                  </a:lnTo>
                  <a:lnTo>
                    <a:pt x="264493" y="776987"/>
                  </a:lnTo>
                  <a:lnTo>
                    <a:pt x="264620" y="776939"/>
                  </a:lnTo>
                  <a:lnTo>
                    <a:pt x="264794" y="776798"/>
                  </a:lnTo>
                  <a:lnTo>
                    <a:pt x="264957" y="776704"/>
                  </a:lnTo>
                  <a:lnTo>
                    <a:pt x="265084" y="776657"/>
                  </a:lnTo>
                  <a:lnTo>
                    <a:pt x="265247" y="776516"/>
                  </a:lnTo>
                  <a:lnTo>
                    <a:pt x="265421" y="776422"/>
                  </a:lnTo>
                  <a:lnTo>
                    <a:pt x="265548" y="776375"/>
                  </a:lnTo>
                  <a:lnTo>
                    <a:pt x="265711" y="776233"/>
                  </a:lnTo>
                  <a:lnTo>
                    <a:pt x="265885" y="776140"/>
                  </a:lnTo>
                  <a:lnTo>
                    <a:pt x="266012" y="776092"/>
                  </a:lnTo>
                  <a:lnTo>
                    <a:pt x="266175" y="775951"/>
                  </a:lnTo>
                  <a:lnTo>
                    <a:pt x="266349" y="775857"/>
                  </a:lnTo>
                  <a:lnTo>
                    <a:pt x="266476" y="775762"/>
                  </a:lnTo>
                  <a:lnTo>
                    <a:pt x="266639" y="775669"/>
                  </a:lnTo>
                  <a:lnTo>
                    <a:pt x="266813" y="775528"/>
                  </a:lnTo>
                  <a:lnTo>
                    <a:pt x="267021" y="775434"/>
                  </a:lnTo>
                  <a:lnTo>
                    <a:pt x="267184" y="775293"/>
                  </a:lnTo>
                  <a:lnTo>
                    <a:pt x="267393" y="775198"/>
                  </a:lnTo>
                  <a:lnTo>
                    <a:pt x="267567" y="775057"/>
                  </a:lnTo>
                  <a:lnTo>
                    <a:pt x="267729" y="774963"/>
                  </a:lnTo>
                  <a:lnTo>
                    <a:pt x="267857" y="774869"/>
                  </a:lnTo>
                  <a:lnTo>
                    <a:pt x="268031" y="774774"/>
                  </a:lnTo>
                  <a:lnTo>
                    <a:pt x="268193" y="774633"/>
                  </a:lnTo>
                  <a:lnTo>
                    <a:pt x="268321" y="774587"/>
                  </a:lnTo>
                  <a:lnTo>
                    <a:pt x="268495" y="774444"/>
                  </a:lnTo>
                  <a:lnTo>
                    <a:pt x="268657" y="774351"/>
                  </a:lnTo>
                  <a:lnTo>
                    <a:pt x="268785" y="774257"/>
                  </a:lnTo>
                  <a:lnTo>
                    <a:pt x="268947" y="774162"/>
                  </a:lnTo>
                  <a:lnTo>
                    <a:pt x="269121" y="774021"/>
                  </a:lnTo>
                  <a:lnTo>
                    <a:pt x="269249" y="773975"/>
                  </a:lnTo>
                  <a:lnTo>
                    <a:pt x="269411" y="773833"/>
                  </a:lnTo>
                  <a:lnTo>
                    <a:pt x="269585" y="773692"/>
                  </a:lnTo>
                  <a:lnTo>
                    <a:pt x="269713" y="773645"/>
                  </a:lnTo>
                  <a:lnTo>
                    <a:pt x="269875" y="773504"/>
                  </a:lnTo>
                  <a:lnTo>
                    <a:pt x="270049" y="773410"/>
                  </a:lnTo>
                  <a:lnTo>
                    <a:pt x="270177" y="773315"/>
                  </a:lnTo>
                  <a:lnTo>
                    <a:pt x="270339" y="773174"/>
                  </a:lnTo>
                  <a:lnTo>
                    <a:pt x="270513" y="773080"/>
                  </a:lnTo>
                  <a:lnTo>
                    <a:pt x="270722" y="772939"/>
                  </a:lnTo>
                  <a:lnTo>
                    <a:pt x="270884" y="772798"/>
                  </a:lnTo>
                  <a:lnTo>
                    <a:pt x="271093" y="772657"/>
                  </a:lnTo>
                  <a:lnTo>
                    <a:pt x="271267" y="772562"/>
                  </a:lnTo>
                  <a:lnTo>
                    <a:pt x="271429" y="772422"/>
                  </a:lnTo>
                  <a:lnTo>
                    <a:pt x="271557" y="772327"/>
                  </a:lnTo>
                  <a:lnTo>
                    <a:pt x="271731" y="772186"/>
                  </a:lnTo>
                  <a:lnTo>
                    <a:pt x="271893" y="772092"/>
                  </a:lnTo>
                  <a:lnTo>
                    <a:pt x="272021" y="771997"/>
                  </a:lnTo>
                  <a:lnTo>
                    <a:pt x="272195" y="771856"/>
                  </a:lnTo>
                  <a:lnTo>
                    <a:pt x="272357" y="771715"/>
                  </a:lnTo>
                  <a:lnTo>
                    <a:pt x="272485" y="771667"/>
                  </a:lnTo>
                  <a:lnTo>
                    <a:pt x="272647" y="771527"/>
                  </a:lnTo>
                  <a:lnTo>
                    <a:pt x="272821" y="771386"/>
                  </a:lnTo>
                  <a:lnTo>
                    <a:pt x="272949" y="771339"/>
                  </a:lnTo>
                  <a:lnTo>
                    <a:pt x="273111" y="771197"/>
                  </a:lnTo>
                  <a:lnTo>
                    <a:pt x="273285" y="771056"/>
                  </a:lnTo>
                  <a:lnTo>
                    <a:pt x="273413" y="770961"/>
                  </a:lnTo>
                  <a:lnTo>
                    <a:pt x="273575" y="770820"/>
                  </a:lnTo>
                  <a:lnTo>
                    <a:pt x="273749" y="770679"/>
                  </a:lnTo>
                  <a:lnTo>
                    <a:pt x="273877" y="770633"/>
                  </a:lnTo>
                  <a:lnTo>
                    <a:pt x="274039" y="770491"/>
                  </a:lnTo>
                  <a:lnTo>
                    <a:pt x="274213" y="770350"/>
                  </a:lnTo>
                  <a:lnTo>
                    <a:pt x="274422" y="770209"/>
                  </a:lnTo>
                  <a:lnTo>
                    <a:pt x="274585" y="770068"/>
                  </a:lnTo>
                  <a:lnTo>
                    <a:pt x="274793" y="769927"/>
                  </a:lnTo>
                  <a:lnTo>
                    <a:pt x="274967" y="769786"/>
                  </a:lnTo>
                  <a:lnTo>
                    <a:pt x="275130" y="769643"/>
                  </a:lnTo>
                  <a:lnTo>
                    <a:pt x="275257" y="769550"/>
                  </a:lnTo>
                  <a:lnTo>
                    <a:pt x="275431" y="769408"/>
                  </a:lnTo>
                  <a:lnTo>
                    <a:pt x="275594" y="769267"/>
                  </a:lnTo>
                  <a:lnTo>
                    <a:pt x="275721" y="769173"/>
                  </a:lnTo>
                  <a:lnTo>
                    <a:pt x="275895" y="769032"/>
                  </a:lnTo>
                  <a:lnTo>
                    <a:pt x="276058" y="768891"/>
                  </a:lnTo>
                </a:path>
                <a:path w="925195" h="787400">
                  <a:moveTo>
                    <a:pt x="276058" y="768891"/>
                  </a:moveTo>
                  <a:lnTo>
                    <a:pt x="276185" y="768796"/>
                  </a:lnTo>
                  <a:lnTo>
                    <a:pt x="276348" y="768655"/>
                  </a:lnTo>
                  <a:lnTo>
                    <a:pt x="276522" y="768514"/>
                  </a:lnTo>
                  <a:lnTo>
                    <a:pt x="276649" y="768420"/>
                  </a:lnTo>
                  <a:lnTo>
                    <a:pt x="276812" y="768279"/>
                  </a:lnTo>
                  <a:lnTo>
                    <a:pt x="276986" y="768138"/>
                  </a:lnTo>
                  <a:lnTo>
                    <a:pt x="277113" y="768043"/>
                  </a:lnTo>
                  <a:lnTo>
                    <a:pt x="277276" y="767902"/>
                  </a:lnTo>
                  <a:lnTo>
                    <a:pt x="277450" y="767762"/>
                  </a:lnTo>
                  <a:lnTo>
                    <a:pt x="277577" y="767667"/>
                  </a:lnTo>
                  <a:lnTo>
                    <a:pt x="277740" y="767526"/>
                  </a:lnTo>
                  <a:lnTo>
                    <a:pt x="277914" y="767384"/>
                  </a:lnTo>
                  <a:lnTo>
                    <a:pt x="278123" y="767243"/>
                  </a:lnTo>
                  <a:lnTo>
                    <a:pt x="278285" y="767055"/>
                  </a:lnTo>
                  <a:lnTo>
                    <a:pt x="278494" y="766914"/>
                  </a:lnTo>
                  <a:lnTo>
                    <a:pt x="278668" y="766772"/>
                  </a:lnTo>
                  <a:lnTo>
                    <a:pt x="278830" y="766585"/>
                  </a:lnTo>
                  <a:lnTo>
                    <a:pt x="278958" y="766537"/>
                  </a:lnTo>
                  <a:lnTo>
                    <a:pt x="279132" y="766349"/>
                  </a:lnTo>
                  <a:lnTo>
                    <a:pt x="279294" y="766208"/>
                  </a:lnTo>
                  <a:lnTo>
                    <a:pt x="279422" y="766114"/>
                  </a:lnTo>
                  <a:lnTo>
                    <a:pt x="279596" y="765973"/>
                  </a:lnTo>
                  <a:lnTo>
                    <a:pt x="279758" y="765784"/>
                  </a:lnTo>
                  <a:lnTo>
                    <a:pt x="279886" y="765737"/>
                  </a:lnTo>
                  <a:lnTo>
                    <a:pt x="280048" y="765549"/>
                  </a:lnTo>
                  <a:lnTo>
                    <a:pt x="280222" y="765408"/>
                  </a:lnTo>
                  <a:lnTo>
                    <a:pt x="280350" y="765313"/>
                  </a:lnTo>
                  <a:lnTo>
                    <a:pt x="280512" y="765172"/>
                  </a:lnTo>
                  <a:lnTo>
                    <a:pt x="280686" y="764983"/>
                  </a:lnTo>
                  <a:lnTo>
                    <a:pt x="280814" y="764937"/>
                  </a:lnTo>
                  <a:lnTo>
                    <a:pt x="280976" y="764748"/>
                  </a:lnTo>
                  <a:lnTo>
                    <a:pt x="281150" y="764607"/>
                  </a:lnTo>
                  <a:lnTo>
                    <a:pt x="281278" y="764513"/>
                  </a:lnTo>
                  <a:lnTo>
                    <a:pt x="281440" y="764325"/>
                  </a:lnTo>
                  <a:lnTo>
                    <a:pt x="281614" y="764184"/>
                  </a:lnTo>
                  <a:lnTo>
                    <a:pt x="281823" y="763995"/>
                  </a:lnTo>
                  <a:lnTo>
                    <a:pt x="281985" y="763854"/>
                  </a:lnTo>
                  <a:lnTo>
                    <a:pt x="282194" y="763665"/>
                  </a:lnTo>
                  <a:lnTo>
                    <a:pt x="282368" y="763524"/>
                  </a:lnTo>
                  <a:lnTo>
                    <a:pt x="282531" y="763337"/>
                  </a:lnTo>
                  <a:lnTo>
                    <a:pt x="282658" y="763243"/>
                  </a:lnTo>
                  <a:lnTo>
                    <a:pt x="282832" y="763102"/>
                  </a:lnTo>
                  <a:lnTo>
                    <a:pt x="282995" y="762913"/>
                  </a:lnTo>
                  <a:lnTo>
                    <a:pt x="283122" y="762818"/>
                  </a:lnTo>
                  <a:lnTo>
                    <a:pt x="283296" y="762677"/>
                  </a:lnTo>
                  <a:lnTo>
                    <a:pt x="283459" y="762490"/>
                  </a:lnTo>
                  <a:lnTo>
                    <a:pt x="283586" y="762395"/>
                  </a:lnTo>
                  <a:lnTo>
                    <a:pt x="283749" y="762254"/>
                  </a:lnTo>
                  <a:lnTo>
                    <a:pt x="283923" y="762066"/>
                  </a:lnTo>
                  <a:lnTo>
                    <a:pt x="284050" y="761971"/>
                  </a:lnTo>
                  <a:lnTo>
                    <a:pt x="284213" y="761784"/>
                  </a:lnTo>
                  <a:lnTo>
                    <a:pt x="284387" y="761641"/>
                  </a:lnTo>
                  <a:lnTo>
                    <a:pt x="284514" y="761548"/>
                  </a:lnTo>
                  <a:lnTo>
                    <a:pt x="284677" y="761359"/>
                  </a:lnTo>
                  <a:lnTo>
                    <a:pt x="284851" y="761172"/>
                  </a:lnTo>
                  <a:lnTo>
                    <a:pt x="284978" y="761077"/>
                  </a:lnTo>
                  <a:lnTo>
                    <a:pt x="285141" y="760936"/>
                  </a:lnTo>
                  <a:lnTo>
                    <a:pt x="285315" y="760748"/>
                  </a:lnTo>
                  <a:lnTo>
                    <a:pt x="285523" y="760559"/>
                  </a:lnTo>
                  <a:lnTo>
                    <a:pt x="285686" y="760371"/>
                  </a:lnTo>
                  <a:lnTo>
                    <a:pt x="285895" y="760230"/>
                  </a:lnTo>
                  <a:lnTo>
                    <a:pt x="286069" y="760041"/>
                  </a:lnTo>
                  <a:lnTo>
                    <a:pt x="286231" y="759853"/>
                  </a:lnTo>
                  <a:lnTo>
                    <a:pt x="286359" y="759759"/>
                  </a:lnTo>
                  <a:lnTo>
                    <a:pt x="286533" y="759571"/>
                  </a:lnTo>
                  <a:lnTo>
                    <a:pt x="286695" y="759383"/>
                  </a:lnTo>
                  <a:lnTo>
                    <a:pt x="286823" y="759289"/>
                  </a:lnTo>
                  <a:lnTo>
                    <a:pt x="286997" y="759100"/>
                  </a:lnTo>
                  <a:lnTo>
                    <a:pt x="287159" y="758959"/>
                  </a:lnTo>
                  <a:lnTo>
                    <a:pt x="287287" y="758864"/>
                  </a:lnTo>
                  <a:lnTo>
                    <a:pt x="287449" y="758677"/>
                  </a:lnTo>
                  <a:lnTo>
                    <a:pt x="287623" y="758488"/>
                  </a:lnTo>
                  <a:lnTo>
                    <a:pt x="287751" y="758394"/>
                  </a:lnTo>
                  <a:lnTo>
                    <a:pt x="287913" y="758206"/>
                  </a:lnTo>
                  <a:lnTo>
                    <a:pt x="288087" y="758017"/>
                  </a:lnTo>
                  <a:lnTo>
                    <a:pt x="288215" y="757923"/>
                  </a:lnTo>
                  <a:lnTo>
                    <a:pt x="288377" y="757735"/>
                  </a:lnTo>
                  <a:lnTo>
                    <a:pt x="288551" y="757547"/>
                  </a:lnTo>
                  <a:lnTo>
                    <a:pt x="288679" y="757452"/>
                  </a:lnTo>
                  <a:lnTo>
                    <a:pt x="288841" y="757265"/>
                  </a:lnTo>
                  <a:lnTo>
                    <a:pt x="289015" y="757076"/>
                  </a:lnTo>
                  <a:lnTo>
                    <a:pt x="289224" y="756888"/>
                  </a:lnTo>
                  <a:lnTo>
                    <a:pt x="289386" y="756699"/>
                  </a:lnTo>
                  <a:lnTo>
                    <a:pt x="289595" y="756512"/>
                  </a:lnTo>
                  <a:lnTo>
                    <a:pt x="289769" y="756323"/>
                  </a:lnTo>
                  <a:lnTo>
                    <a:pt x="289931" y="756134"/>
                  </a:lnTo>
                  <a:lnTo>
                    <a:pt x="290059" y="756041"/>
                  </a:lnTo>
                  <a:lnTo>
                    <a:pt x="290233" y="755852"/>
                  </a:lnTo>
                  <a:lnTo>
                    <a:pt x="290395" y="755663"/>
                  </a:lnTo>
                  <a:lnTo>
                    <a:pt x="290523" y="755522"/>
                  </a:lnTo>
                  <a:lnTo>
                    <a:pt x="290697" y="755335"/>
                  </a:lnTo>
                  <a:lnTo>
                    <a:pt x="290859" y="755146"/>
                  </a:lnTo>
                  <a:lnTo>
                    <a:pt x="290987" y="755052"/>
                  </a:lnTo>
                  <a:lnTo>
                    <a:pt x="291149" y="754864"/>
                  </a:lnTo>
                  <a:lnTo>
                    <a:pt x="291323" y="754675"/>
                  </a:lnTo>
                  <a:lnTo>
                    <a:pt x="291451" y="754581"/>
                  </a:lnTo>
                  <a:lnTo>
                    <a:pt x="291613" y="754393"/>
                  </a:lnTo>
                  <a:lnTo>
                    <a:pt x="291706" y="754252"/>
                  </a:lnTo>
                  <a:lnTo>
                    <a:pt x="291915" y="754063"/>
                  </a:lnTo>
                  <a:lnTo>
                    <a:pt x="292077" y="753876"/>
                  </a:lnTo>
                  <a:lnTo>
                    <a:pt x="292251" y="753687"/>
                  </a:lnTo>
                  <a:lnTo>
                    <a:pt x="292379" y="753593"/>
                  </a:lnTo>
                  <a:lnTo>
                    <a:pt x="292541" y="753405"/>
                  </a:lnTo>
                  <a:lnTo>
                    <a:pt x="292623" y="753263"/>
                  </a:lnTo>
                  <a:lnTo>
                    <a:pt x="292831" y="753075"/>
                  </a:lnTo>
                  <a:lnTo>
                    <a:pt x="293005" y="752887"/>
                  </a:lnTo>
                  <a:lnTo>
                    <a:pt x="293168" y="752699"/>
                  </a:lnTo>
                  <a:lnTo>
                    <a:pt x="293295" y="752558"/>
                  </a:lnTo>
                  <a:lnTo>
                    <a:pt x="293469" y="752369"/>
                  </a:lnTo>
                  <a:lnTo>
                    <a:pt x="293632" y="752180"/>
                  </a:lnTo>
                  <a:lnTo>
                    <a:pt x="293759" y="752087"/>
                  </a:lnTo>
                  <a:lnTo>
                    <a:pt x="293841" y="751945"/>
                  </a:lnTo>
                  <a:lnTo>
                    <a:pt x="294015" y="751757"/>
                  </a:lnTo>
                  <a:lnTo>
                    <a:pt x="294223" y="751569"/>
                  </a:lnTo>
                  <a:lnTo>
                    <a:pt x="294397" y="751333"/>
                  </a:lnTo>
                </a:path>
                <a:path w="925195" h="787400">
                  <a:moveTo>
                    <a:pt x="294479" y="751239"/>
                  </a:moveTo>
                  <a:lnTo>
                    <a:pt x="294606" y="751146"/>
                  </a:lnTo>
                  <a:lnTo>
                    <a:pt x="294769" y="750957"/>
                  </a:lnTo>
                  <a:lnTo>
                    <a:pt x="294850" y="750816"/>
                  </a:lnTo>
                  <a:lnTo>
                    <a:pt x="295070" y="750627"/>
                  </a:lnTo>
                  <a:lnTo>
                    <a:pt x="295233" y="750439"/>
                  </a:lnTo>
                  <a:lnTo>
                    <a:pt x="295314" y="750299"/>
                  </a:lnTo>
                  <a:lnTo>
                    <a:pt x="295523" y="750110"/>
                  </a:lnTo>
                  <a:lnTo>
                    <a:pt x="295697" y="749921"/>
                  </a:lnTo>
                  <a:lnTo>
                    <a:pt x="295778" y="749780"/>
                  </a:lnTo>
                  <a:lnTo>
                    <a:pt x="295987" y="749592"/>
                  </a:lnTo>
                  <a:lnTo>
                    <a:pt x="296161" y="749357"/>
                  </a:lnTo>
                  <a:lnTo>
                    <a:pt x="296323" y="749168"/>
                  </a:lnTo>
                  <a:lnTo>
                    <a:pt x="296451" y="749074"/>
                  </a:lnTo>
                  <a:lnTo>
                    <a:pt x="296532" y="748933"/>
                  </a:lnTo>
                  <a:lnTo>
                    <a:pt x="296706" y="748745"/>
                  </a:lnTo>
                  <a:lnTo>
                    <a:pt x="296915" y="748510"/>
                  </a:lnTo>
                  <a:lnTo>
                    <a:pt x="297089" y="748321"/>
                  </a:lnTo>
                  <a:lnTo>
                    <a:pt x="297251" y="748086"/>
                  </a:lnTo>
                  <a:lnTo>
                    <a:pt x="297379" y="747991"/>
                  </a:lnTo>
                  <a:lnTo>
                    <a:pt x="297541" y="747756"/>
                  </a:lnTo>
                  <a:lnTo>
                    <a:pt x="297715" y="747568"/>
                  </a:lnTo>
                  <a:lnTo>
                    <a:pt x="297843" y="747474"/>
                  </a:lnTo>
                  <a:lnTo>
                    <a:pt x="297924" y="747333"/>
                  </a:lnTo>
                  <a:lnTo>
                    <a:pt x="298098" y="747144"/>
                  </a:lnTo>
                  <a:lnTo>
                    <a:pt x="298179" y="747003"/>
                  </a:lnTo>
                  <a:lnTo>
                    <a:pt x="298307" y="746909"/>
                  </a:lnTo>
                  <a:lnTo>
                    <a:pt x="298469" y="746673"/>
                  </a:lnTo>
                  <a:lnTo>
                    <a:pt x="298643" y="746486"/>
                  </a:lnTo>
                  <a:lnTo>
                    <a:pt x="298771" y="746345"/>
                  </a:lnTo>
                  <a:lnTo>
                    <a:pt x="298933" y="746156"/>
                  </a:lnTo>
                  <a:lnTo>
                    <a:pt x="299107" y="745920"/>
                  </a:lnTo>
                  <a:lnTo>
                    <a:pt x="299316" y="745685"/>
                  </a:lnTo>
                  <a:lnTo>
                    <a:pt x="299478" y="745496"/>
                  </a:lnTo>
                  <a:lnTo>
                    <a:pt x="299560" y="745355"/>
                  </a:lnTo>
                  <a:lnTo>
                    <a:pt x="299687" y="745262"/>
                  </a:lnTo>
                  <a:lnTo>
                    <a:pt x="299861" y="745027"/>
                  </a:lnTo>
                  <a:lnTo>
                    <a:pt x="300024" y="744838"/>
                  </a:lnTo>
                  <a:lnTo>
                    <a:pt x="300151" y="744697"/>
                  </a:lnTo>
                  <a:lnTo>
                    <a:pt x="300325" y="744508"/>
                  </a:lnTo>
                  <a:lnTo>
                    <a:pt x="300406" y="744367"/>
                  </a:lnTo>
                  <a:lnTo>
                    <a:pt x="300615" y="744132"/>
                  </a:lnTo>
                  <a:lnTo>
                    <a:pt x="300789" y="743944"/>
                  </a:lnTo>
                  <a:lnTo>
                    <a:pt x="300870" y="743802"/>
                  </a:lnTo>
                  <a:lnTo>
                    <a:pt x="301079" y="743567"/>
                  </a:lnTo>
                  <a:lnTo>
                    <a:pt x="301242" y="743379"/>
                  </a:lnTo>
                  <a:lnTo>
                    <a:pt x="301334" y="743238"/>
                  </a:lnTo>
                  <a:lnTo>
                    <a:pt x="301543" y="743003"/>
                  </a:lnTo>
                  <a:lnTo>
                    <a:pt x="301706" y="742814"/>
                  </a:lnTo>
                  <a:lnTo>
                    <a:pt x="301798" y="742673"/>
                  </a:lnTo>
                  <a:lnTo>
                    <a:pt x="302007" y="742437"/>
                  </a:lnTo>
                  <a:lnTo>
                    <a:pt x="302170" y="742202"/>
                  </a:lnTo>
                  <a:lnTo>
                    <a:pt x="302344" y="742013"/>
                  </a:lnTo>
                  <a:lnTo>
                    <a:pt x="302471" y="741872"/>
                  </a:lnTo>
                  <a:lnTo>
                    <a:pt x="302634" y="741637"/>
                  </a:lnTo>
                  <a:lnTo>
                    <a:pt x="302808" y="741401"/>
                  </a:lnTo>
                  <a:lnTo>
                    <a:pt x="303016" y="741166"/>
                  </a:lnTo>
                  <a:lnTo>
                    <a:pt x="303179" y="740979"/>
                  </a:lnTo>
                  <a:lnTo>
                    <a:pt x="303260" y="740838"/>
                  </a:lnTo>
                  <a:lnTo>
                    <a:pt x="303388" y="740743"/>
                  </a:lnTo>
                  <a:lnTo>
                    <a:pt x="303480" y="740602"/>
                  </a:lnTo>
                  <a:lnTo>
                    <a:pt x="303643" y="740367"/>
                  </a:lnTo>
                  <a:lnTo>
                    <a:pt x="303852" y="740131"/>
                  </a:lnTo>
                  <a:lnTo>
                    <a:pt x="304026" y="739896"/>
                  </a:lnTo>
                  <a:lnTo>
                    <a:pt x="304188" y="739661"/>
                  </a:lnTo>
                  <a:lnTo>
                    <a:pt x="304316" y="739566"/>
                  </a:lnTo>
                  <a:lnTo>
                    <a:pt x="304397" y="739425"/>
                  </a:lnTo>
                  <a:lnTo>
                    <a:pt x="304571" y="739190"/>
                  </a:lnTo>
                  <a:lnTo>
                    <a:pt x="304780" y="738954"/>
                  </a:lnTo>
                  <a:lnTo>
                    <a:pt x="304942" y="738719"/>
                  </a:lnTo>
                  <a:lnTo>
                    <a:pt x="305116" y="738484"/>
                  </a:lnTo>
                  <a:lnTo>
                    <a:pt x="305244" y="738389"/>
                  </a:lnTo>
                  <a:lnTo>
                    <a:pt x="305325" y="738248"/>
                  </a:lnTo>
                  <a:lnTo>
                    <a:pt x="305499" y="738013"/>
                  </a:lnTo>
                  <a:lnTo>
                    <a:pt x="305580" y="737872"/>
                  </a:lnTo>
                  <a:lnTo>
                    <a:pt x="305708" y="737777"/>
                  </a:lnTo>
                  <a:lnTo>
                    <a:pt x="305789" y="737636"/>
                  </a:lnTo>
                  <a:lnTo>
                    <a:pt x="305951" y="737401"/>
                  </a:lnTo>
                  <a:lnTo>
                    <a:pt x="306415" y="736789"/>
                  </a:lnTo>
                  <a:lnTo>
                    <a:pt x="306624" y="736554"/>
                  </a:lnTo>
                  <a:lnTo>
                    <a:pt x="306798" y="736319"/>
                  </a:lnTo>
                  <a:lnTo>
                    <a:pt x="306960" y="736083"/>
                  </a:lnTo>
                  <a:lnTo>
                    <a:pt x="307088" y="735942"/>
                  </a:lnTo>
                  <a:lnTo>
                    <a:pt x="307262" y="735707"/>
                  </a:lnTo>
                  <a:lnTo>
                    <a:pt x="307424" y="735471"/>
                  </a:lnTo>
                  <a:lnTo>
                    <a:pt x="307552" y="735330"/>
                  </a:lnTo>
                  <a:lnTo>
                    <a:pt x="307726" y="735095"/>
                  </a:lnTo>
                  <a:lnTo>
                    <a:pt x="307888" y="734860"/>
                  </a:lnTo>
                  <a:lnTo>
                    <a:pt x="308016" y="734717"/>
                  </a:lnTo>
                  <a:lnTo>
                    <a:pt x="308190" y="734482"/>
                  </a:lnTo>
                  <a:lnTo>
                    <a:pt x="308352" y="734247"/>
                  </a:lnTo>
                  <a:lnTo>
                    <a:pt x="308480" y="734106"/>
                  </a:lnTo>
                  <a:lnTo>
                    <a:pt x="308642" y="733870"/>
                  </a:lnTo>
                  <a:lnTo>
                    <a:pt x="308735" y="733729"/>
                  </a:lnTo>
                  <a:lnTo>
                    <a:pt x="308944" y="733494"/>
                  </a:lnTo>
                  <a:lnTo>
                    <a:pt x="309106" y="733258"/>
                  </a:lnTo>
                  <a:lnTo>
                    <a:pt x="309199" y="733117"/>
                  </a:lnTo>
                  <a:lnTo>
                    <a:pt x="309408" y="732882"/>
                  </a:lnTo>
                  <a:lnTo>
                    <a:pt x="309489" y="732741"/>
                  </a:lnTo>
                  <a:lnTo>
                    <a:pt x="309652" y="732506"/>
                  </a:lnTo>
                  <a:lnTo>
                    <a:pt x="309744" y="732365"/>
                  </a:lnTo>
                  <a:lnTo>
                    <a:pt x="309872" y="732270"/>
                  </a:lnTo>
                  <a:lnTo>
                    <a:pt x="309953" y="732129"/>
                  </a:lnTo>
                  <a:lnTo>
                    <a:pt x="310034" y="731988"/>
                  </a:lnTo>
                  <a:lnTo>
                    <a:pt x="310208" y="731753"/>
                  </a:lnTo>
                  <a:lnTo>
                    <a:pt x="310324" y="731611"/>
                  </a:lnTo>
                  <a:lnTo>
                    <a:pt x="310417" y="731470"/>
                  </a:lnTo>
                  <a:lnTo>
                    <a:pt x="310580" y="731234"/>
                  </a:lnTo>
                  <a:lnTo>
                    <a:pt x="310661" y="731093"/>
                  </a:lnTo>
                  <a:lnTo>
                    <a:pt x="310788" y="730999"/>
                  </a:lnTo>
                  <a:lnTo>
                    <a:pt x="310881" y="730858"/>
                  </a:lnTo>
                  <a:lnTo>
                    <a:pt x="310962" y="730717"/>
                  </a:lnTo>
                  <a:lnTo>
                    <a:pt x="311125" y="730482"/>
                  </a:lnTo>
                  <a:lnTo>
                    <a:pt x="311252" y="730341"/>
                  </a:lnTo>
                  <a:lnTo>
                    <a:pt x="311334" y="730200"/>
                  </a:lnTo>
                  <a:lnTo>
                    <a:pt x="311508" y="729964"/>
                  </a:lnTo>
                  <a:lnTo>
                    <a:pt x="311589" y="729822"/>
                  </a:lnTo>
                  <a:lnTo>
                    <a:pt x="311716" y="729729"/>
                  </a:lnTo>
                  <a:lnTo>
                    <a:pt x="311798" y="729588"/>
                  </a:lnTo>
                  <a:lnTo>
                    <a:pt x="311890" y="729446"/>
                  </a:lnTo>
                  <a:lnTo>
                    <a:pt x="311972" y="729305"/>
                  </a:lnTo>
                  <a:lnTo>
                    <a:pt x="312180" y="729069"/>
                  </a:lnTo>
                  <a:lnTo>
                    <a:pt x="312262" y="728928"/>
                  </a:lnTo>
                  <a:lnTo>
                    <a:pt x="312343" y="728787"/>
                  </a:lnTo>
                  <a:lnTo>
                    <a:pt x="312517" y="728552"/>
                  </a:lnTo>
                  <a:lnTo>
                    <a:pt x="312644" y="728411"/>
                  </a:lnTo>
                  <a:lnTo>
                    <a:pt x="312726" y="728269"/>
                  </a:lnTo>
                  <a:lnTo>
                    <a:pt x="312900" y="728035"/>
                  </a:lnTo>
                </a:path>
                <a:path w="925195" h="787400">
                  <a:moveTo>
                    <a:pt x="312900" y="728035"/>
                  </a:moveTo>
                  <a:lnTo>
                    <a:pt x="312981" y="727892"/>
                  </a:lnTo>
                  <a:lnTo>
                    <a:pt x="313108" y="727751"/>
                  </a:lnTo>
                  <a:lnTo>
                    <a:pt x="313271" y="727516"/>
                  </a:lnTo>
                  <a:lnTo>
                    <a:pt x="313352" y="727375"/>
                  </a:lnTo>
                  <a:lnTo>
                    <a:pt x="313445" y="727234"/>
                  </a:lnTo>
                  <a:lnTo>
                    <a:pt x="313572" y="727093"/>
                  </a:lnTo>
                  <a:lnTo>
                    <a:pt x="313735" y="726858"/>
                  </a:lnTo>
                  <a:lnTo>
                    <a:pt x="313816" y="726717"/>
                  </a:lnTo>
                  <a:lnTo>
                    <a:pt x="313909" y="726574"/>
                  </a:lnTo>
                  <a:lnTo>
                    <a:pt x="314025" y="726433"/>
                  </a:lnTo>
                  <a:lnTo>
                    <a:pt x="314199" y="726198"/>
                  </a:lnTo>
                  <a:lnTo>
                    <a:pt x="314280" y="726057"/>
                  </a:lnTo>
                  <a:lnTo>
                    <a:pt x="314361" y="725916"/>
                  </a:lnTo>
                  <a:lnTo>
                    <a:pt x="314489" y="725775"/>
                  </a:lnTo>
                  <a:lnTo>
                    <a:pt x="314663" y="725540"/>
                  </a:lnTo>
                  <a:lnTo>
                    <a:pt x="314744" y="725397"/>
                  </a:lnTo>
                  <a:lnTo>
                    <a:pt x="314825" y="725256"/>
                  </a:lnTo>
                  <a:lnTo>
                    <a:pt x="315289" y="724598"/>
                  </a:lnTo>
                  <a:lnTo>
                    <a:pt x="315417" y="724457"/>
                  </a:lnTo>
                  <a:lnTo>
                    <a:pt x="315498" y="724315"/>
                  </a:lnTo>
                  <a:lnTo>
                    <a:pt x="315591" y="724174"/>
                  </a:lnTo>
                  <a:lnTo>
                    <a:pt x="315753" y="723938"/>
                  </a:lnTo>
                  <a:lnTo>
                    <a:pt x="315881" y="723797"/>
                  </a:lnTo>
                  <a:lnTo>
                    <a:pt x="315962" y="723656"/>
                  </a:lnTo>
                  <a:lnTo>
                    <a:pt x="316043" y="723516"/>
                  </a:lnTo>
                  <a:lnTo>
                    <a:pt x="316136" y="723375"/>
                  </a:lnTo>
                  <a:lnTo>
                    <a:pt x="316217" y="723232"/>
                  </a:lnTo>
                  <a:lnTo>
                    <a:pt x="316345" y="723139"/>
                  </a:lnTo>
                  <a:lnTo>
                    <a:pt x="316426" y="722997"/>
                  </a:lnTo>
                  <a:lnTo>
                    <a:pt x="316507" y="722856"/>
                  </a:lnTo>
                  <a:lnTo>
                    <a:pt x="316600" y="722715"/>
                  </a:lnTo>
                  <a:lnTo>
                    <a:pt x="316681" y="722574"/>
                  </a:lnTo>
                  <a:lnTo>
                    <a:pt x="316809" y="722433"/>
                  </a:lnTo>
                  <a:lnTo>
                    <a:pt x="316890" y="722292"/>
                  </a:lnTo>
                  <a:lnTo>
                    <a:pt x="316971" y="722150"/>
                  </a:lnTo>
                  <a:lnTo>
                    <a:pt x="317145" y="721914"/>
                  </a:lnTo>
                  <a:lnTo>
                    <a:pt x="317273" y="721773"/>
                  </a:lnTo>
                  <a:lnTo>
                    <a:pt x="317354" y="721632"/>
                  </a:lnTo>
                  <a:lnTo>
                    <a:pt x="317435" y="721491"/>
                  </a:lnTo>
                  <a:lnTo>
                    <a:pt x="317516" y="721350"/>
                  </a:lnTo>
                  <a:lnTo>
                    <a:pt x="317609" y="721208"/>
                  </a:lnTo>
                  <a:lnTo>
                    <a:pt x="317725" y="721067"/>
                  </a:lnTo>
                  <a:lnTo>
                    <a:pt x="317818" y="720926"/>
                  </a:lnTo>
                  <a:lnTo>
                    <a:pt x="317899" y="720785"/>
                  </a:lnTo>
                  <a:lnTo>
                    <a:pt x="318062" y="720550"/>
                  </a:lnTo>
                  <a:lnTo>
                    <a:pt x="318189" y="720409"/>
                  </a:lnTo>
                  <a:lnTo>
                    <a:pt x="318282" y="720268"/>
                  </a:lnTo>
                  <a:lnTo>
                    <a:pt x="318363" y="720126"/>
                  </a:lnTo>
                  <a:lnTo>
                    <a:pt x="318444" y="719985"/>
                  </a:lnTo>
                  <a:lnTo>
                    <a:pt x="318526" y="719844"/>
                  </a:lnTo>
                  <a:lnTo>
                    <a:pt x="318653" y="719703"/>
                  </a:lnTo>
                  <a:lnTo>
                    <a:pt x="318734" y="719562"/>
                  </a:lnTo>
                  <a:lnTo>
                    <a:pt x="318827" y="719421"/>
                  </a:lnTo>
                  <a:lnTo>
                    <a:pt x="318908" y="719278"/>
                  </a:lnTo>
                  <a:lnTo>
                    <a:pt x="318990" y="719137"/>
                  </a:lnTo>
                  <a:lnTo>
                    <a:pt x="319117" y="718996"/>
                  </a:lnTo>
                  <a:lnTo>
                    <a:pt x="319198" y="718856"/>
                  </a:lnTo>
                  <a:lnTo>
                    <a:pt x="319291" y="718715"/>
                  </a:lnTo>
                  <a:lnTo>
                    <a:pt x="319372" y="718572"/>
                  </a:lnTo>
                  <a:lnTo>
                    <a:pt x="319581" y="718337"/>
                  </a:lnTo>
                  <a:lnTo>
                    <a:pt x="319662" y="718196"/>
                  </a:lnTo>
                  <a:lnTo>
                    <a:pt x="319744" y="718055"/>
                  </a:lnTo>
                  <a:lnTo>
                    <a:pt x="319836" y="717914"/>
                  </a:lnTo>
                  <a:lnTo>
                    <a:pt x="319918" y="717773"/>
                  </a:lnTo>
                  <a:lnTo>
                    <a:pt x="320045" y="717632"/>
                  </a:lnTo>
                  <a:lnTo>
                    <a:pt x="320126" y="717490"/>
                  </a:lnTo>
                  <a:lnTo>
                    <a:pt x="320208" y="717349"/>
                  </a:lnTo>
                  <a:lnTo>
                    <a:pt x="320300" y="717208"/>
                  </a:lnTo>
                  <a:lnTo>
                    <a:pt x="320382" y="717067"/>
                  </a:lnTo>
                  <a:lnTo>
                    <a:pt x="320509" y="716926"/>
                  </a:lnTo>
                  <a:lnTo>
                    <a:pt x="320590" y="716784"/>
                  </a:lnTo>
                  <a:lnTo>
                    <a:pt x="320672" y="716643"/>
                  </a:lnTo>
                  <a:lnTo>
                    <a:pt x="320753" y="716502"/>
                  </a:lnTo>
                  <a:lnTo>
                    <a:pt x="320846" y="716361"/>
                  </a:lnTo>
                  <a:lnTo>
                    <a:pt x="320973" y="716220"/>
                  </a:lnTo>
                  <a:lnTo>
                    <a:pt x="321054" y="716079"/>
                  </a:lnTo>
                  <a:lnTo>
                    <a:pt x="321136" y="715936"/>
                  </a:lnTo>
                  <a:lnTo>
                    <a:pt x="321217" y="715795"/>
                  </a:lnTo>
                  <a:lnTo>
                    <a:pt x="321310" y="715654"/>
                  </a:lnTo>
                  <a:lnTo>
                    <a:pt x="321426" y="715513"/>
                  </a:lnTo>
                  <a:lnTo>
                    <a:pt x="321518" y="715372"/>
                  </a:lnTo>
                  <a:lnTo>
                    <a:pt x="321600" y="715230"/>
                  </a:lnTo>
                  <a:lnTo>
                    <a:pt x="321681" y="715089"/>
                  </a:lnTo>
                  <a:lnTo>
                    <a:pt x="321762" y="714948"/>
                  </a:lnTo>
                  <a:lnTo>
                    <a:pt x="321890" y="714807"/>
                  </a:lnTo>
                  <a:lnTo>
                    <a:pt x="321982" y="714666"/>
                  </a:lnTo>
                  <a:lnTo>
                    <a:pt x="322064" y="714525"/>
                  </a:lnTo>
                  <a:lnTo>
                    <a:pt x="322145" y="714336"/>
                  </a:lnTo>
                  <a:lnTo>
                    <a:pt x="322226" y="714196"/>
                  </a:lnTo>
                  <a:lnTo>
                    <a:pt x="322354" y="714055"/>
                  </a:lnTo>
                  <a:lnTo>
                    <a:pt x="322435" y="713912"/>
                  </a:lnTo>
                  <a:lnTo>
                    <a:pt x="322528" y="713771"/>
                  </a:lnTo>
                  <a:lnTo>
                    <a:pt x="322609" y="713630"/>
                  </a:lnTo>
                  <a:lnTo>
                    <a:pt x="322690" y="713489"/>
                  </a:lnTo>
                  <a:lnTo>
                    <a:pt x="322818" y="713348"/>
                  </a:lnTo>
                  <a:lnTo>
                    <a:pt x="322899" y="713207"/>
                  </a:lnTo>
                  <a:lnTo>
                    <a:pt x="322992" y="713065"/>
                  </a:lnTo>
                  <a:lnTo>
                    <a:pt x="323073" y="712924"/>
                  </a:lnTo>
                  <a:lnTo>
                    <a:pt x="323154" y="712783"/>
                  </a:lnTo>
                  <a:lnTo>
                    <a:pt x="323282" y="712642"/>
                  </a:lnTo>
                  <a:lnTo>
                    <a:pt x="323363" y="712501"/>
                  </a:lnTo>
                  <a:lnTo>
                    <a:pt x="323444" y="712360"/>
                  </a:lnTo>
                  <a:lnTo>
                    <a:pt x="323537" y="712218"/>
                  </a:lnTo>
                  <a:lnTo>
                    <a:pt x="323618" y="712030"/>
                  </a:lnTo>
                  <a:lnTo>
                    <a:pt x="323746" y="711889"/>
                  </a:lnTo>
                  <a:lnTo>
                    <a:pt x="323827" y="711747"/>
                  </a:lnTo>
                  <a:lnTo>
                    <a:pt x="323908" y="711606"/>
                  </a:lnTo>
                  <a:lnTo>
                    <a:pt x="324001" y="711465"/>
                  </a:lnTo>
                  <a:lnTo>
                    <a:pt x="324082" y="711324"/>
                  </a:lnTo>
                  <a:lnTo>
                    <a:pt x="324210" y="711183"/>
                  </a:lnTo>
                  <a:lnTo>
                    <a:pt x="324291" y="711041"/>
                  </a:lnTo>
                  <a:lnTo>
                    <a:pt x="324372" y="710900"/>
                  </a:lnTo>
                  <a:lnTo>
                    <a:pt x="324453" y="710759"/>
                  </a:lnTo>
                  <a:lnTo>
                    <a:pt x="324546" y="710618"/>
                  </a:lnTo>
                  <a:lnTo>
                    <a:pt x="324674" y="710429"/>
                  </a:lnTo>
                  <a:lnTo>
                    <a:pt x="324755" y="710288"/>
                  </a:lnTo>
                  <a:lnTo>
                    <a:pt x="324836" y="710147"/>
                  </a:lnTo>
                  <a:lnTo>
                    <a:pt x="324917" y="710006"/>
                  </a:lnTo>
                  <a:lnTo>
                    <a:pt x="325010" y="709865"/>
                  </a:lnTo>
                  <a:lnTo>
                    <a:pt x="325126" y="709723"/>
                  </a:lnTo>
                  <a:lnTo>
                    <a:pt x="325219" y="709582"/>
                  </a:lnTo>
                  <a:lnTo>
                    <a:pt x="325300" y="709441"/>
                  </a:lnTo>
                  <a:lnTo>
                    <a:pt x="325381" y="709254"/>
                  </a:lnTo>
                  <a:lnTo>
                    <a:pt x="325462" y="709111"/>
                  </a:lnTo>
                  <a:lnTo>
                    <a:pt x="325590" y="708970"/>
                  </a:lnTo>
                  <a:lnTo>
                    <a:pt x="325683" y="708829"/>
                  </a:lnTo>
                  <a:lnTo>
                    <a:pt x="325764" y="708688"/>
                  </a:lnTo>
                  <a:lnTo>
                    <a:pt x="325845" y="708547"/>
                  </a:lnTo>
                  <a:lnTo>
                    <a:pt x="325926" y="708405"/>
                  </a:lnTo>
                  <a:lnTo>
                    <a:pt x="326054" y="708218"/>
                  </a:lnTo>
                  <a:lnTo>
                    <a:pt x="326135" y="708077"/>
                  </a:lnTo>
                  <a:lnTo>
                    <a:pt x="326228" y="707936"/>
                  </a:lnTo>
                  <a:lnTo>
                    <a:pt x="326309" y="707793"/>
                  </a:lnTo>
                  <a:lnTo>
                    <a:pt x="326390" y="707652"/>
                  </a:lnTo>
                  <a:lnTo>
                    <a:pt x="326518" y="707511"/>
                  </a:lnTo>
                  <a:lnTo>
                    <a:pt x="326599" y="707323"/>
                  </a:lnTo>
                  <a:lnTo>
                    <a:pt x="326692" y="707182"/>
                  </a:lnTo>
                  <a:lnTo>
                    <a:pt x="326773" y="707041"/>
                  </a:lnTo>
                  <a:lnTo>
                    <a:pt x="326854" y="706900"/>
                  </a:lnTo>
                  <a:lnTo>
                    <a:pt x="326982" y="706759"/>
                  </a:lnTo>
                  <a:lnTo>
                    <a:pt x="327063" y="706616"/>
                  </a:lnTo>
                  <a:lnTo>
                    <a:pt x="327144" y="706429"/>
                  </a:lnTo>
                  <a:lnTo>
                    <a:pt x="327237" y="706288"/>
                  </a:lnTo>
                  <a:lnTo>
                    <a:pt x="327318" y="706147"/>
                  </a:lnTo>
                  <a:lnTo>
                    <a:pt x="327446" y="706005"/>
                  </a:lnTo>
                  <a:lnTo>
                    <a:pt x="327527" y="705864"/>
                  </a:lnTo>
                  <a:lnTo>
                    <a:pt x="327608" y="705676"/>
                  </a:lnTo>
                  <a:lnTo>
                    <a:pt x="327701" y="705534"/>
                  </a:lnTo>
                  <a:lnTo>
                    <a:pt x="327782" y="705393"/>
                  </a:lnTo>
                  <a:lnTo>
                    <a:pt x="327910" y="705252"/>
                  </a:lnTo>
                  <a:lnTo>
                    <a:pt x="327991" y="705111"/>
                  </a:lnTo>
                  <a:lnTo>
                    <a:pt x="328072" y="704922"/>
                  </a:lnTo>
                  <a:lnTo>
                    <a:pt x="328154" y="704781"/>
                  </a:lnTo>
                  <a:lnTo>
                    <a:pt x="328246" y="704640"/>
                  </a:lnTo>
                  <a:lnTo>
                    <a:pt x="328374" y="704499"/>
                  </a:lnTo>
                  <a:lnTo>
                    <a:pt x="328455" y="704358"/>
                  </a:lnTo>
                  <a:lnTo>
                    <a:pt x="328536" y="704169"/>
                  </a:lnTo>
                  <a:lnTo>
                    <a:pt x="328618" y="704028"/>
                  </a:lnTo>
                  <a:lnTo>
                    <a:pt x="328710" y="703887"/>
                  </a:lnTo>
                  <a:lnTo>
                    <a:pt x="328826" y="703745"/>
                  </a:lnTo>
                  <a:lnTo>
                    <a:pt x="328919" y="703558"/>
                  </a:lnTo>
                  <a:lnTo>
                    <a:pt x="329000" y="703417"/>
                  </a:lnTo>
                  <a:lnTo>
                    <a:pt x="329082" y="703276"/>
                  </a:lnTo>
                  <a:lnTo>
                    <a:pt x="329163" y="703133"/>
                  </a:lnTo>
                  <a:lnTo>
                    <a:pt x="329290" y="702946"/>
                  </a:lnTo>
                  <a:lnTo>
                    <a:pt x="329383" y="702805"/>
                  </a:lnTo>
                  <a:lnTo>
                    <a:pt x="329464" y="702663"/>
                  </a:lnTo>
                  <a:lnTo>
                    <a:pt x="329546" y="702522"/>
                  </a:lnTo>
                  <a:lnTo>
                    <a:pt x="329627" y="702334"/>
                  </a:lnTo>
                  <a:lnTo>
                    <a:pt x="329754" y="702193"/>
                  </a:lnTo>
                  <a:lnTo>
                    <a:pt x="329836" y="702051"/>
                  </a:lnTo>
                  <a:lnTo>
                    <a:pt x="329928" y="701910"/>
                  </a:lnTo>
                  <a:lnTo>
                    <a:pt x="330010" y="701722"/>
                  </a:lnTo>
                  <a:lnTo>
                    <a:pt x="330091" y="701580"/>
                  </a:lnTo>
                  <a:lnTo>
                    <a:pt x="330218" y="701439"/>
                  </a:lnTo>
                  <a:lnTo>
                    <a:pt x="330300" y="701298"/>
                  </a:lnTo>
                  <a:lnTo>
                    <a:pt x="330392" y="701109"/>
                  </a:lnTo>
                  <a:lnTo>
                    <a:pt x="330474" y="700968"/>
                  </a:lnTo>
                  <a:lnTo>
                    <a:pt x="330555" y="700827"/>
                  </a:lnTo>
                  <a:lnTo>
                    <a:pt x="330682" y="700686"/>
                  </a:lnTo>
                  <a:lnTo>
                    <a:pt x="330764" y="700497"/>
                  </a:lnTo>
                  <a:lnTo>
                    <a:pt x="330845" y="700357"/>
                  </a:lnTo>
                  <a:lnTo>
                    <a:pt x="330938" y="700216"/>
                  </a:lnTo>
                  <a:lnTo>
                    <a:pt x="331019" y="700027"/>
                  </a:lnTo>
                  <a:lnTo>
                    <a:pt x="331146" y="699886"/>
                  </a:lnTo>
                  <a:lnTo>
                    <a:pt x="331228" y="699745"/>
                  </a:lnTo>
                  <a:lnTo>
                    <a:pt x="331309" y="699557"/>
                  </a:lnTo>
                </a:path>
                <a:path w="925195" h="787400">
                  <a:moveTo>
                    <a:pt x="331309" y="699557"/>
                  </a:moveTo>
                  <a:lnTo>
                    <a:pt x="331402" y="699415"/>
                  </a:lnTo>
                  <a:lnTo>
                    <a:pt x="331483" y="699274"/>
                  </a:lnTo>
                  <a:lnTo>
                    <a:pt x="331610" y="699133"/>
                  </a:lnTo>
                  <a:lnTo>
                    <a:pt x="331692" y="698944"/>
                  </a:lnTo>
                  <a:lnTo>
                    <a:pt x="331773" y="698803"/>
                  </a:lnTo>
                  <a:lnTo>
                    <a:pt x="331854" y="698662"/>
                  </a:lnTo>
                  <a:lnTo>
                    <a:pt x="331947" y="698473"/>
                  </a:lnTo>
                  <a:lnTo>
                    <a:pt x="332074" y="698332"/>
                  </a:lnTo>
                  <a:lnTo>
                    <a:pt x="332156" y="698191"/>
                  </a:lnTo>
                  <a:lnTo>
                    <a:pt x="332237" y="698004"/>
                  </a:lnTo>
                  <a:lnTo>
                    <a:pt x="332318" y="697862"/>
                  </a:lnTo>
                  <a:lnTo>
                    <a:pt x="332411" y="697721"/>
                  </a:lnTo>
                  <a:lnTo>
                    <a:pt x="332527" y="697533"/>
                  </a:lnTo>
                  <a:lnTo>
                    <a:pt x="332620" y="697391"/>
                  </a:lnTo>
                  <a:lnTo>
                    <a:pt x="332701" y="697250"/>
                  </a:lnTo>
                  <a:lnTo>
                    <a:pt x="332782" y="697062"/>
                  </a:lnTo>
                  <a:lnTo>
                    <a:pt x="332863" y="696920"/>
                  </a:lnTo>
                  <a:lnTo>
                    <a:pt x="332991" y="696779"/>
                  </a:lnTo>
                  <a:lnTo>
                    <a:pt x="333084" y="696592"/>
                  </a:lnTo>
                  <a:lnTo>
                    <a:pt x="333165" y="696451"/>
                  </a:lnTo>
                  <a:lnTo>
                    <a:pt x="333246" y="696308"/>
                  </a:lnTo>
                  <a:lnTo>
                    <a:pt x="333327" y="696121"/>
                  </a:lnTo>
                  <a:lnTo>
                    <a:pt x="333455" y="695980"/>
                  </a:lnTo>
                  <a:lnTo>
                    <a:pt x="333536" y="695838"/>
                  </a:lnTo>
                  <a:lnTo>
                    <a:pt x="333629" y="695650"/>
                  </a:lnTo>
                  <a:lnTo>
                    <a:pt x="333710" y="695509"/>
                  </a:lnTo>
                  <a:lnTo>
                    <a:pt x="333791" y="695320"/>
                  </a:lnTo>
                  <a:lnTo>
                    <a:pt x="333919" y="695179"/>
                  </a:lnTo>
                  <a:lnTo>
                    <a:pt x="334000" y="695038"/>
                  </a:lnTo>
                  <a:lnTo>
                    <a:pt x="334093" y="694849"/>
                  </a:lnTo>
                  <a:lnTo>
                    <a:pt x="334174" y="694708"/>
                  </a:lnTo>
                  <a:lnTo>
                    <a:pt x="334255" y="694567"/>
                  </a:lnTo>
                  <a:lnTo>
                    <a:pt x="334383" y="694379"/>
                  </a:lnTo>
                  <a:lnTo>
                    <a:pt x="334464" y="694238"/>
                  </a:lnTo>
                  <a:lnTo>
                    <a:pt x="334545" y="694049"/>
                  </a:lnTo>
                  <a:lnTo>
                    <a:pt x="334638" y="693908"/>
                  </a:lnTo>
                  <a:lnTo>
                    <a:pt x="334719" y="693767"/>
                  </a:lnTo>
                  <a:lnTo>
                    <a:pt x="334847" y="693579"/>
                  </a:lnTo>
                  <a:lnTo>
                    <a:pt x="334928" y="693437"/>
                  </a:lnTo>
                  <a:lnTo>
                    <a:pt x="335009" y="693249"/>
                  </a:lnTo>
                  <a:lnTo>
                    <a:pt x="335102" y="693109"/>
                  </a:lnTo>
                  <a:lnTo>
                    <a:pt x="335183" y="692966"/>
                  </a:lnTo>
                  <a:lnTo>
                    <a:pt x="335311" y="692779"/>
                  </a:lnTo>
                  <a:lnTo>
                    <a:pt x="335392" y="692638"/>
                  </a:lnTo>
                  <a:lnTo>
                    <a:pt x="335473" y="692449"/>
                  </a:lnTo>
                  <a:lnTo>
                    <a:pt x="335555" y="692308"/>
                  </a:lnTo>
                  <a:lnTo>
                    <a:pt x="335647" y="692167"/>
                  </a:lnTo>
                  <a:lnTo>
                    <a:pt x="335775" y="691978"/>
                  </a:lnTo>
                  <a:lnTo>
                    <a:pt x="335856" y="691837"/>
                  </a:lnTo>
                  <a:lnTo>
                    <a:pt x="335937" y="691648"/>
                  </a:lnTo>
                  <a:lnTo>
                    <a:pt x="336019" y="691507"/>
                  </a:lnTo>
                  <a:lnTo>
                    <a:pt x="336111" y="691320"/>
                  </a:lnTo>
                  <a:lnTo>
                    <a:pt x="336239" y="691178"/>
                  </a:lnTo>
                  <a:lnTo>
                    <a:pt x="336320" y="691037"/>
                  </a:lnTo>
                  <a:lnTo>
                    <a:pt x="336401" y="690849"/>
                  </a:lnTo>
                  <a:lnTo>
                    <a:pt x="336483" y="690708"/>
                  </a:lnTo>
                  <a:lnTo>
                    <a:pt x="336564" y="690519"/>
                  </a:lnTo>
                  <a:lnTo>
                    <a:pt x="336691" y="690378"/>
                  </a:lnTo>
                  <a:lnTo>
                    <a:pt x="336784" y="690189"/>
                  </a:lnTo>
                  <a:lnTo>
                    <a:pt x="336865" y="690048"/>
                  </a:lnTo>
                  <a:lnTo>
                    <a:pt x="336947" y="689860"/>
                  </a:lnTo>
                  <a:lnTo>
                    <a:pt x="337028" y="689719"/>
                  </a:lnTo>
                  <a:lnTo>
                    <a:pt x="337155" y="689531"/>
                  </a:lnTo>
                  <a:lnTo>
                    <a:pt x="337237" y="689390"/>
                  </a:lnTo>
                  <a:lnTo>
                    <a:pt x="337329" y="689248"/>
                  </a:lnTo>
                  <a:lnTo>
                    <a:pt x="337411" y="689060"/>
                  </a:lnTo>
                  <a:lnTo>
                    <a:pt x="337492" y="688919"/>
                  </a:lnTo>
                  <a:lnTo>
                    <a:pt x="337619" y="688730"/>
                  </a:lnTo>
                  <a:lnTo>
                    <a:pt x="337701" y="688589"/>
                  </a:lnTo>
                  <a:lnTo>
                    <a:pt x="337793" y="688401"/>
                  </a:lnTo>
                  <a:lnTo>
                    <a:pt x="337875" y="688264"/>
                  </a:lnTo>
                  <a:lnTo>
                    <a:pt x="337956" y="688070"/>
                  </a:lnTo>
                  <a:lnTo>
                    <a:pt x="338083" y="687927"/>
                  </a:lnTo>
                  <a:lnTo>
                    <a:pt x="338165" y="687746"/>
                  </a:lnTo>
                  <a:lnTo>
                    <a:pt x="338246" y="687604"/>
                  </a:lnTo>
                  <a:lnTo>
                    <a:pt x="338339" y="687410"/>
                  </a:lnTo>
                  <a:lnTo>
                    <a:pt x="338420" y="687268"/>
                  </a:lnTo>
                  <a:lnTo>
                    <a:pt x="338547" y="687087"/>
                  </a:lnTo>
                  <a:lnTo>
                    <a:pt x="338629" y="686944"/>
                  </a:lnTo>
                  <a:lnTo>
                    <a:pt x="338710" y="686750"/>
                  </a:lnTo>
                  <a:lnTo>
                    <a:pt x="338803" y="686608"/>
                  </a:lnTo>
                  <a:lnTo>
                    <a:pt x="338884" y="686427"/>
                  </a:lnTo>
                  <a:lnTo>
                    <a:pt x="339011" y="686285"/>
                  </a:lnTo>
                  <a:lnTo>
                    <a:pt x="339093" y="686091"/>
                  </a:lnTo>
                  <a:lnTo>
                    <a:pt x="339174" y="685948"/>
                  </a:lnTo>
                  <a:lnTo>
                    <a:pt x="339255" y="685767"/>
                  </a:lnTo>
                  <a:lnTo>
                    <a:pt x="339348" y="685625"/>
                  </a:lnTo>
                  <a:lnTo>
                    <a:pt x="339475" y="685431"/>
                  </a:lnTo>
                  <a:lnTo>
                    <a:pt x="339557" y="685289"/>
                  </a:lnTo>
                  <a:lnTo>
                    <a:pt x="339638" y="685108"/>
                  </a:lnTo>
                  <a:lnTo>
                    <a:pt x="339719" y="684965"/>
                  </a:lnTo>
                  <a:lnTo>
                    <a:pt x="339812" y="684771"/>
                  </a:lnTo>
                  <a:lnTo>
                    <a:pt x="339939" y="684629"/>
                  </a:lnTo>
                  <a:lnTo>
                    <a:pt x="340021" y="684448"/>
                  </a:lnTo>
                  <a:lnTo>
                    <a:pt x="340102" y="684254"/>
                  </a:lnTo>
                  <a:lnTo>
                    <a:pt x="340183" y="684112"/>
                  </a:lnTo>
                  <a:lnTo>
                    <a:pt x="340264" y="683931"/>
                  </a:lnTo>
                  <a:lnTo>
                    <a:pt x="340392" y="683789"/>
                  </a:lnTo>
                  <a:lnTo>
                    <a:pt x="340485" y="683595"/>
                  </a:lnTo>
                  <a:lnTo>
                    <a:pt x="340566" y="683452"/>
                  </a:lnTo>
                  <a:lnTo>
                    <a:pt x="340647" y="683271"/>
                  </a:lnTo>
                  <a:lnTo>
                    <a:pt x="340728" y="683129"/>
                  </a:lnTo>
                  <a:lnTo>
                    <a:pt x="340856" y="682935"/>
                  </a:lnTo>
                  <a:lnTo>
                    <a:pt x="340937" y="682806"/>
                  </a:lnTo>
                  <a:lnTo>
                    <a:pt x="341030" y="682612"/>
                  </a:lnTo>
                  <a:lnTo>
                    <a:pt x="341111" y="682418"/>
                  </a:lnTo>
                  <a:lnTo>
                    <a:pt x="341192" y="682288"/>
                  </a:lnTo>
                  <a:lnTo>
                    <a:pt x="341320" y="682094"/>
                  </a:lnTo>
                  <a:lnTo>
                    <a:pt x="341401" y="681952"/>
                  </a:lnTo>
                  <a:lnTo>
                    <a:pt x="341494" y="681758"/>
                  </a:lnTo>
                  <a:lnTo>
                    <a:pt x="341575" y="681629"/>
                  </a:lnTo>
                  <a:lnTo>
                    <a:pt x="341656" y="681435"/>
                  </a:lnTo>
                  <a:lnTo>
                    <a:pt x="341784" y="681241"/>
                  </a:lnTo>
                  <a:lnTo>
                    <a:pt x="341865" y="681111"/>
                  </a:lnTo>
                  <a:lnTo>
                    <a:pt x="341958" y="680917"/>
                  </a:lnTo>
                  <a:lnTo>
                    <a:pt x="342039" y="680775"/>
                  </a:lnTo>
                  <a:lnTo>
                    <a:pt x="342120" y="680581"/>
                  </a:lnTo>
                  <a:lnTo>
                    <a:pt x="342248" y="680400"/>
                  </a:lnTo>
                  <a:lnTo>
                    <a:pt x="342329" y="680258"/>
                  </a:lnTo>
                  <a:lnTo>
                    <a:pt x="342410" y="680064"/>
                  </a:lnTo>
                  <a:lnTo>
                    <a:pt x="342503" y="679934"/>
                  </a:lnTo>
                  <a:lnTo>
                    <a:pt x="342584" y="679740"/>
                  </a:lnTo>
                  <a:lnTo>
                    <a:pt x="342712" y="679546"/>
                  </a:lnTo>
                  <a:lnTo>
                    <a:pt x="342793" y="679417"/>
                  </a:lnTo>
                  <a:lnTo>
                    <a:pt x="342874" y="679223"/>
                  </a:lnTo>
                  <a:lnTo>
                    <a:pt x="342955" y="679081"/>
                  </a:lnTo>
                  <a:lnTo>
                    <a:pt x="343048" y="678887"/>
                  </a:lnTo>
                  <a:lnTo>
                    <a:pt x="343176" y="678706"/>
                  </a:lnTo>
                  <a:lnTo>
                    <a:pt x="343257" y="678563"/>
                  </a:lnTo>
                  <a:lnTo>
                    <a:pt x="343338" y="678369"/>
                  </a:lnTo>
                  <a:lnTo>
                    <a:pt x="343419" y="678240"/>
                  </a:lnTo>
                  <a:lnTo>
                    <a:pt x="343512" y="678046"/>
                  </a:lnTo>
                  <a:lnTo>
                    <a:pt x="343640" y="677852"/>
                  </a:lnTo>
                  <a:lnTo>
                    <a:pt x="343721" y="677710"/>
                  </a:lnTo>
                  <a:lnTo>
                    <a:pt x="343802" y="677529"/>
                  </a:lnTo>
                  <a:lnTo>
                    <a:pt x="343883" y="677335"/>
                  </a:lnTo>
                  <a:lnTo>
                    <a:pt x="343965" y="677192"/>
                  </a:lnTo>
                  <a:lnTo>
                    <a:pt x="344092" y="677011"/>
                  </a:lnTo>
                  <a:lnTo>
                    <a:pt x="344185" y="676817"/>
                  </a:lnTo>
                  <a:lnTo>
                    <a:pt x="344266" y="676675"/>
                  </a:lnTo>
                  <a:lnTo>
                    <a:pt x="344347" y="676494"/>
                  </a:lnTo>
                  <a:lnTo>
                    <a:pt x="344429" y="676300"/>
                  </a:lnTo>
                  <a:lnTo>
                    <a:pt x="344556" y="676158"/>
                  </a:lnTo>
                  <a:lnTo>
                    <a:pt x="344637" y="675977"/>
                  </a:lnTo>
                  <a:lnTo>
                    <a:pt x="344730" y="675834"/>
                  </a:lnTo>
                  <a:lnTo>
                    <a:pt x="344811" y="675640"/>
                  </a:lnTo>
                  <a:lnTo>
                    <a:pt x="344893" y="675459"/>
                  </a:lnTo>
                  <a:lnTo>
                    <a:pt x="345020" y="675317"/>
                  </a:lnTo>
                  <a:lnTo>
                    <a:pt x="345101" y="675123"/>
                  </a:lnTo>
                  <a:lnTo>
                    <a:pt x="345194" y="674942"/>
                  </a:lnTo>
                  <a:lnTo>
                    <a:pt x="345275" y="674800"/>
                  </a:lnTo>
                  <a:lnTo>
                    <a:pt x="345357" y="674606"/>
                  </a:lnTo>
                  <a:lnTo>
                    <a:pt x="345484" y="674425"/>
                  </a:lnTo>
                  <a:lnTo>
                    <a:pt x="345565" y="674231"/>
                  </a:lnTo>
                  <a:lnTo>
                    <a:pt x="345658" y="674088"/>
                  </a:lnTo>
                  <a:lnTo>
                    <a:pt x="345739" y="673907"/>
                  </a:lnTo>
                  <a:lnTo>
                    <a:pt x="345821" y="673713"/>
                  </a:lnTo>
                  <a:lnTo>
                    <a:pt x="345948" y="673571"/>
                  </a:lnTo>
                  <a:lnTo>
                    <a:pt x="346029" y="673390"/>
                  </a:lnTo>
                  <a:lnTo>
                    <a:pt x="346111" y="673196"/>
                  </a:lnTo>
                  <a:lnTo>
                    <a:pt x="346203" y="673054"/>
                  </a:lnTo>
                  <a:lnTo>
                    <a:pt x="346285" y="672873"/>
                  </a:lnTo>
                  <a:lnTo>
                    <a:pt x="346412" y="672679"/>
                  </a:lnTo>
                  <a:lnTo>
                    <a:pt x="346493" y="672536"/>
                  </a:lnTo>
                  <a:lnTo>
                    <a:pt x="346575" y="672355"/>
                  </a:lnTo>
                  <a:lnTo>
                    <a:pt x="346656" y="672161"/>
                  </a:lnTo>
                  <a:lnTo>
                    <a:pt x="346749" y="671967"/>
                  </a:lnTo>
                  <a:lnTo>
                    <a:pt x="346876" y="671838"/>
                  </a:lnTo>
                  <a:lnTo>
                    <a:pt x="346957" y="671644"/>
                  </a:lnTo>
                  <a:lnTo>
                    <a:pt x="347039" y="671450"/>
                  </a:lnTo>
                  <a:lnTo>
                    <a:pt x="347120" y="671320"/>
                  </a:lnTo>
                  <a:lnTo>
                    <a:pt x="347213" y="671126"/>
                  </a:lnTo>
                  <a:lnTo>
                    <a:pt x="347329" y="670932"/>
                  </a:lnTo>
                  <a:lnTo>
                    <a:pt x="347421" y="670751"/>
                  </a:lnTo>
                  <a:lnTo>
                    <a:pt x="347503" y="670609"/>
                  </a:lnTo>
                  <a:lnTo>
                    <a:pt x="347584" y="670415"/>
                  </a:lnTo>
                  <a:lnTo>
                    <a:pt x="347677" y="670234"/>
                  </a:lnTo>
                  <a:lnTo>
                    <a:pt x="347793" y="670040"/>
                  </a:lnTo>
                  <a:lnTo>
                    <a:pt x="347885" y="669898"/>
                  </a:lnTo>
                  <a:lnTo>
                    <a:pt x="347967" y="669717"/>
                  </a:lnTo>
                  <a:lnTo>
                    <a:pt x="348048" y="669523"/>
                  </a:lnTo>
                  <a:lnTo>
                    <a:pt x="348129" y="669380"/>
                  </a:lnTo>
                  <a:lnTo>
                    <a:pt x="348257" y="669199"/>
                  </a:lnTo>
                  <a:lnTo>
                    <a:pt x="348338" y="669005"/>
                  </a:lnTo>
                  <a:lnTo>
                    <a:pt x="348431" y="668824"/>
                  </a:lnTo>
                  <a:lnTo>
                    <a:pt x="348512" y="668682"/>
                  </a:lnTo>
                  <a:lnTo>
                    <a:pt x="348593" y="668488"/>
                  </a:lnTo>
                  <a:lnTo>
                    <a:pt x="348721" y="668307"/>
                  </a:lnTo>
                  <a:lnTo>
                    <a:pt x="348802" y="668113"/>
                  </a:lnTo>
                  <a:lnTo>
                    <a:pt x="348895" y="667932"/>
                  </a:lnTo>
                  <a:lnTo>
                    <a:pt x="348976" y="667790"/>
                  </a:lnTo>
                  <a:lnTo>
                    <a:pt x="349057" y="667596"/>
                  </a:lnTo>
                  <a:lnTo>
                    <a:pt x="349185" y="667402"/>
                  </a:lnTo>
                  <a:lnTo>
                    <a:pt x="349266" y="667221"/>
                  </a:lnTo>
                  <a:lnTo>
                    <a:pt x="349359" y="667078"/>
                  </a:lnTo>
                  <a:lnTo>
                    <a:pt x="349440" y="666884"/>
                  </a:lnTo>
                  <a:lnTo>
                    <a:pt x="349521" y="666703"/>
                  </a:lnTo>
                  <a:lnTo>
                    <a:pt x="349649" y="666509"/>
                  </a:lnTo>
                  <a:lnTo>
                    <a:pt x="349730" y="666367"/>
                  </a:lnTo>
                </a:path>
                <a:path w="925195" h="787400">
                  <a:moveTo>
                    <a:pt x="349730" y="666367"/>
                  </a:moveTo>
                  <a:lnTo>
                    <a:pt x="349811" y="666186"/>
                  </a:lnTo>
                  <a:lnTo>
                    <a:pt x="349904" y="665992"/>
                  </a:lnTo>
                  <a:lnTo>
                    <a:pt x="349985" y="665811"/>
                  </a:lnTo>
                  <a:lnTo>
                    <a:pt x="350113" y="665617"/>
                  </a:lnTo>
                  <a:lnTo>
                    <a:pt x="350194" y="665474"/>
                  </a:lnTo>
                  <a:lnTo>
                    <a:pt x="350275" y="665293"/>
                  </a:lnTo>
                  <a:lnTo>
                    <a:pt x="350356" y="665099"/>
                  </a:lnTo>
                  <a:lnTo>
                    <a:pt x="350449" y="664918"/>
                  </a:lnTo>
                  <a:lnTo>
                    <a:pt x="350577" y="664724"/>
                  </a:lnTo>
                  <a:lnTo>
                    <a:pt x="350658" y="664582"/>
                  </a:lnTo>
                  <a:lnTo>
                    <a:pt x="350739" y="664401"/>
                  </a:lnTo>
                  <a:lnTo>
                    <a:pt x="350820" y="664207"/>
                  </a:lnTo>
                  <a:lnTo>
                    <a:pt x="350913" y="664013"/>
                  </a:lnTo>
                  <a:lnTo>
                    <a:pt x="351029" y="663832"/>
                  </a:lnTo>
                  <a:lnTo>
                    <a:pt x="351122" y="663638"/>
                  </a:lnTo>
                  <a:lnTo>
                    <a:pt x="351203" y="663496"/>
                  </a:lnTo>
                  <a:lnTo>
                    <a:pt x="351284" y="663315"/>
                  </a:lnTo>
                  <a:lnTo>
                    <a:pt x="351377" y="663121"/>
                  </a:lnTo>
                  <a:lnTo>
                    <a:pt x="351493" y="662939"/>
                  </a:lnTo>
                  <a:lnTo>
                    <a:pt x="351586" y="662745"/>
                  </a:lnTo>
                  <a:lnTo>
                    <a:pt x="351667" y="662603"/>
                  </a:lnTo>
                  <a:lnTo>
                    <a:pt x="351748" y="662422"/>
                  </a:lnTo>
                  <a:lnTo>
                    <a:pt x="351829" y="662228"/>
                  </a:lnTo>
                  <a:lnTo>
                    <a:pt x="351957" y="662047"/>
                  </a:lnTo>
                  <a:lnTo>
                    <a:pt x="352038" y="661853"/>
                  </a:lnTo>
                  <a:lnTo>
                    <a:pt x="352131" y="661659"/>
                  </a:lnTo>
                  <a:lnTo>
                    <a:pt x="352212" y="661478"/>
                  </a:lnTo>
                  <a:lnTo>
                    <a:pt x="352293" y="661336"/>
                  </a:lnTo>
                  <a:lnTo>
                    <a:pt x="352421" y="661142"/>
                  </a:lnTo>
                  <a:lnTo>
                    <a:pt x="352502" y="660961"/>
                  </a:lnTo>
                  <a:lnTo>
                    <a:pt x="352595" y="660767"/>
                  </a:lnTo>
                  <a:lnTo>
                    <a:pt x="352676" y="660586"/>
                  </a:lnTo>
                  <a:lnTo>
                    <a:pt x="352757" y="660392"/>
                  </a:lnTo>
                  <a:lnTo>
                    <a:pt x="352885" y="660249"/>
                  </a:lnTo>
                  <a:lnTo>
                    <a:pt x="352966" y="660068"/>
                  </a:lnTo>
                  <a:lnTo>
                    <a:pt x="353047" y="659874"/>
                  </a:lnTo>
                  <a:lnTo>
                    <a:pt x="353140" y="659693"/>
                  </a:lnTo>
                  <a:lnTo>
                    <a:pt x="353221" y="659499"/>
                  </a:lnTo>
                  <a:lnTo>
                    <a:pt x="353349" y="659318"/>
                  </a:lnTo>
                  <a:lnTo>
                    <a:pt x="353430" y="659124"/>
                  </a:lnTo>
                  <a:lnTo>
                    <a:pt x="353511" y="658930"/>
                  </a:lnTo>
                  <a:lnTo>
                    <a:pt x="353604" y="658788"/>
                  </a:lnTo>
                  <a:lnTo>
                    <a:pt x="353685" y="658607"/>
                  </a:lnTo>
                  <a:lnTo>
                    <a:pt x="353813" y="658413"/>
                  </a:lnTo>
                  <a:lnTo>
                    <a:pt x="353894" y="658232"/>
                  </a:lnTo>
                  <a:lnTo>
                    <a:pt x="353975" y="658038"/>
                  </a:lnTo>
                  <a:lnTo>
                    <a:pt x="354057" y="657857"/>
                  </a:lnTo>
                  <a:lnTo>
                    <a:pt x="354149" y="657663"/>
                  </a:lnTo>
                  <a:lnTo>
                    <a:pt x="354277" y="657481"/>
                  </a:lnTo>
                  <a:lnTo>
                    <a:pt x="354358" y="657287"/>
                  </a:lnTo>
                  <a:lnTo>
                    <a:pt x="354439" y="657145"/>
                  </a:lnTo>
                  <a:lnTo>
                    <a:pt x="354521" y="656964"/>
                  </a:lnTo>
                  <a:lnTo>
                    <a:pt x="354613" y="656770"/>
                  </a:lnTo>
                  <a:lnTo>
                    <a:pt x="354729" y="656576"/>
                  </a:lnTo>
                  <a:lnTo>
                    <a:pt x="354822" y="656395"/>
                  </a:lnTo>
                  <a:lnTo>
                    <a:pt x="354903" y="656201"/>
                  </a:lnTo>
                  <a:lnTo>
                    <a:pt x="354985" y="656020"/>
                  </a:lnTo>
                  <a:lnTo>
                    <a:pt x="355077" y="655826"/>
                  </a:lnTo>
                  <a:lnTo>
                    <a:pt x="355193" y="655645"/>
                  </a:lnTo>
                  <a:lnTo>
                    <a:pt x="355286" y="655451"/>
                  </a:lnTo>
                  <a:lnTo>
                    <a:pt x="355367" y="655270"/>
                  </a:lnTo>
                  <a:lnTo>
                    <a:pt x="355449" y="655128"/>
                  </a:lnTo>
                  <a:lnTo>
                    <a:pt x="355530" y="654934"/>
                  </a:lnTo>
                  <a:lnTo>
                    <a:pt x="355657" y="654740"/>
                  </a:lnTo>
                  <a:lnTo>
                    <a:pt x="355739" y="654558"/>
                  </a:lnTo>
                  <a:lnTo>
                    <a:pt x="355831" y="654364"/>
                  </a:lnTo>
                  <a:lnTo>
                    <a:pt x="355913" y="654183"/>
                  </a:lnTo>
                  <a:lnTo>
                    <a:pt x="355994" y="653989"/>
                  </a:lnTo>
                  <a:lnTo>
                    <a:pt x="356121" y="653808"/>
                  </a:lnTo>
                  <a:lnTo>
                    <a:pt x="356203" y="653614"/>
                  </a:lnTo>
                  <a:lnTo>
                    <a:pt x="356295" y="653433"/>
                  </a:lnTo>
                  <a:lnTo>
                    <a:pt x="356377" y="653239"/>
                  </a:lnTo>
                  <a:lnTo>
                    <a:pt x="356458" y="653045"/>
                  </a:lnTo>
                  <a:lnTo>
                    <a:pt x="356585" y="652864"/>
                  </a:lnTo>
                  <a:lnTo>
                    <a:pt x="356667" y="652670"/>
                  </a:lnTo>
                  <a:lnTo>
                    <a:pt x="356748" y="652489"/>
                  </a:lnTo>
                  <a:lnTo>
                    <a:pt x="356841" y="652295"/>
                  </a:lnTo>
                  <a:lnTo>
                    <a:pt x="356922" y="652114"/>
                  </a:lnTo>
                  <a:lnTo>
                    <a:pt x="357049" y="651920"/>
                  </a:lnTo>
                  <a:lnTo>
                    <a:pt x="357131" y="651778"/>
                  </a:lnTo>
                  <a:lnTo>
                    <a:pt x="357212" y="651597"/>
                  </a:lnTo>
                  <a:lnTo>
                    <a:pt x="357305" y="651403"/>
                  </a:lnTo>
                  <a:lnTo>
                    <a:pt x="357386" y="651222"/>
                  </a:lnTo>
                  <a:lnTo>
                    <a:pt x="357513" y="651028"/>
                  </a:lnTo>
                  <a:lnTo>
                    <a:pt x="357595" y="650834"/>
                  </a:lnTo>
                  <a:lnTo>
                    <a:pt x="357676" y="650653"/>
                  </a:lnTo>
                  <a:lnTo>
                    <a:pt x="357757" y="650459"/>
                  </a:lnTo>
                  <a:lnTo>
                    <a:pt x="357850" y="650277"/>
                  </a:lnTo>
                  <a:lnTo>
                    <a:pt x="357977" y="650083"/>
                  </a:lnTo>
                  <a:lnTo>
                    <a:pt x="358059" y="649902"/>
                  </a:lnTo>
                  <a:lnTo>
                    <a:pt x="358140" y="649708"/>
                  </a:lnTo>
                  <a:lnTo>
                    <a:pt x="358221" y="649527"/>
                  </a:lnTo>
                  <a:lnTo>
                    <a:pt x="358314" y="649333"/>
                  </a:lnTo>
                  <a:lnTo>
                    <a:pt x="358430" y="649139"/>
                  </a:lnTo>
                  <a:lnTo>
                    <a:pt x="358523" y="648958"/>
                  </a:lnTo>
                  <a:lnTo>
                    <a:pt x="358604" y="648764"/>
                  </a:lnTo>
                  <a:lnTo>
                    <a:pt x="358685" y="648583"/>
                  </a:lnTo>
                  <a:lnTo>
                    <a:pt x="358766" y="648389"/>
                  </a:lnTo>
                  <a:lnTo>
                    <a:pt x="358894" y="648208"/>
                  </a:lnTo>
                  <a:lnTo>
                    <a:pt x="358987" y="648014"/>
                  </a:lnTo>
                  <a:lnTo>
                    <a:pt x="359068" y="647833"/>
                  </a:lnTo>
                  <a:lnTo>
                    <a:pt x="359149" y="647639"/>
                  </a:lnTo>
                  <a:lnTo>
                    <a:pt x="359230" y="647445"/>
                  </a:lnTo>
                  <a:lnTo>
                    <a:pt x="359358" y="647264"/>
                  </a:lnTo>
                  <a:lnTo>
                    <a:pt x="359439" y="647070"/>
                  </a:lnTo>
                  <a:lnTo>
                    <a:pt x="359532" y="646889"/>
                  </a:lnTo>
                  <a:lnTo>
                    <a:pt x="359613" y="646695"/>
                  </a:lnTo>
                  <a:lnTo>
                    <a:pt x="359694" y="646514"/>
                  </a:lnTo>
                  <a:lnTo>
                    <a:pt x="359822" y="646320"/>
                  </a:lnTo>
                  <a:lnTo>
                    <a:pt x="359903" y="646126"/>
                  </a:lnTo>
                  <a:lnTo>
                    <a:pt x="359996" y="645945"/>
                  </a:lnTo>
                  <a:lnTo>
                    <a:pt x="360077" y="645751"/>
                  </a:lnTo>
                  <a:lnTo>
                    <a:pt x="360158" y="645570"/>
                  </a:lnTo>
                  <a:lnTo>
                    <a:pt x="360286" y="645376"/>
                  </a:lnTo>
                  <a:lnTo>
                    <a:pt x="360367" y="645195"/>
                  </a:lnTo>
                  <a:lnTo>
                    <a:pt x="360448" y="644962"/>
                  </a:lnTo>
                  <a:lnTo>
                    <a:pt x="360541" y="644768"/>
                  </a:lnTo>
                  <a:lnTo>
                    <a:pt x="360622" y="644574"/>
                  </a:lnTo>
                  <a:lnTo>
                    <a:pt x="360750" y="644393"/>
                  </a:lnTo>
                  <a:lnTo>
                    <a:pt x="360831" y="644199"/>
                  </a:lnTo>
                  <a:lnTo>
                    <a:pt x="360912" y="644018"/>
                  </a:lnTo>
                  <a:lnTo>
                    <a:pt x="361005" y="643824"/>
                  </a:lnTo>
                  <a:lnTo>
                    <a:pt x="361086" y="643642"/>
                  </a:lnTo>
                  <a:lnTo>
                    <a:pt x="361214" y="643448"/>
                  </a:lnTo>
                  <a:lnTo>
                    <a:pt x="361295" y="643254"/>
                  </a:lnTo>
                  <a:lnTo>
                    <a:pt x="361376" y="643073"/>
                  </a:lnTo>
                  <a:lnTo>
                    <a:pt x="361457" y="642879"/>
                  </a:lnTo>
                  <a:lnTo>
                    <a:pt x="361550" y="642698"/>
                  </a:lnTo>
                  <a:lnTo>
                    <a:pt x="361678" y="642504"/>
                  </a:lnTo>
                  <a:lnTo>
                    <a:pt x="361759" y="642323"/>
                  </a:lnTo>
                  <a:lnTo>
                    <a:pt x="361840" y="642129"/>
                  </a:lnTo>
                  <a:lnTo>
                    <a:pt x="361921" y="641948"/>
                  </a:lnTo>
                  <a:lnTo>
                    <a:pt x="362014" y="641702"/>
                  </a:lnTo>
                  <a:lnTo>
                    <a:pt x="362130" y="641521"/>
                  </a:lnTo>
                  <a:lnTo>
                    <a:pt x="362223" y="641327"/>
                  </a:lnTo>
                  <a:lnTo>
                    <a:pt x="362304" y="641146"/>
                  </a:lnTo>
                  <a:lnTo>
                    <a:pt x="362385" y="640952"/>
                  </a:lnTo>
                  <a:lnTo>
                    <a:pt x="362467" y="640771"/>
                  </a:lnTo>
                  <a:lnTo>
                    <a:pt x="362594" y="640577"/>
                  </a:lnTo>
                  <a:lnTo>
                    <a:pt x="362687" y="640383"/>
                  </a:lnTo>
                  <a:lnTo>
                    <a:pt x="362768" y="640202"/>
                  </a:lnTo>
                  <a:lnTo>
                    <a:pt x="362849" y="640008"/>
                  </a:lnTo>
                  <a:lnTo>
                    <a:pt x="362931" y="639827"/>
                  </a:lnTo>
                  <a:lnTo>
                    <a:pt x="363058" y="639633"/>
                  </a:lnTo>
                  <a:lnTo>
                    <a:pt x="363139" y="639400"/>
                  </a:lnTo>
                  <a:lnTo>
                    <a:pt x="363232" y="639219"/>
                  </a:lnTo>
                  <a:lnTo>
                    <a:pt x="363313" y="639025"/>
                  </a:lnTo>
                  <a:lnTo>
                    <a:pt x="363395" y="638831"/>
                  </a:lnTo>
                  <a:lnTo>
                    <a:pt x="363522" y="638650"/>
                  </a:lnTo>
                  <a:lnTo>
                    <a:pt x="363603" y="638456"/>
                  </a:lnTo>
                  <a:lnTo>
                    <a:pt x="363696" y="638275"/>
                  </a:lnTo>
                  <a:lnTo>
                    <a:pt x="363777" y="638081"/>
                  </a:lnTo>
                  <a:lnTo>
                    <a:pt x="363859" y="637900"/>
                  </a:lnTo>
                  <a:lnTo>
                    <a:pt x="363986" y="637654"/>
                  </a:lnTo>
                  <a:lnTo>
                    <a:pt x="364067" y="637473"/>
                  </a:lnTo>
                  <a:lnTo>
                    <a:pt x="364149" y="637279"/>
                  </a:lnTo>
                  <a:lnTo>
                    <a:pt x="364241" y="637098"/>
                  </a:lnTo>
                  <a:lnTo>
                    <a:pt x="364323" y="636904"/>
                  </a:lnTo>
                  <a:lnTo>
                    <a:pt x="364450" y="636723"/>
                  </a:lnTo>
                  <a:lnTo>
                    <a:pt x="364531" y="636529"/>
                  </a:lnTo>
                  <a:lnTo>
                    <a:pt x="364613" y="636348"/>
                  </a:lnTo>
                  <a:lnTo>
                    <a:pt x="364705" y="636102"/>
                  </a:lnTo>
                  <a:lnTo>
                    <a:pt x="364787" y="635921"/>
                  </a:lnTo>
                  <a:lnTo>
                    <a:pt x="364914" y="635727"/>
                  </a:lnTo>
                  <a:lnTo>
                    <a:pt x="364995" y="635546"/>
                  </a:lnTo>
                  <a:lnTo>
                    <a:pt x="365077" y="635352"/>
                  </a:lnTo>
                  <a:lnTo>
                    <a:pt x="365158" y="635171"/>
                  </a:lnTo>
                  <a:lnTo>
                    <a:pt x="365251" y="634977"/>
                  </a:lnTo>
                  <a:lnTo>
                    <a:pt x="365378" y="634744"/>
                  </a:lnTo>
                  <a:lnTo>
                    <a:pt x="365459" y="634550"/>
                  </a:lnTo>
                  <a:lnTo>
                    <a:pt x="365541" y="634369"/>
                  </a:lnTo>
                  <a:lnTo>
                    <a:pt x="365622" y="634175"/>
                  </a:lnTo>
                  <a:lnTo>
                    <a:pt x="365715" y="633994"/>
                  </a:lnTo>
                  <a:lnTo>
                    <a:pt x="365831" y="633800"/>
                  </a:lnTo>
                  <a:lnTo>
                    <a:pt x="365923" y="633567"/>
                  </a:lnTo>
                  <a:lnTo>
                    <a:pt x="366005" y="633373"/>
                  </a:lnTo>
                  <a:lnTo>
                    <a:pt x="366086" y="633192"/>
                  </a:lnTo>
                  <a:lnTo>
                    <a:pt x="366167" y="632998"/>
                  </a:lnTo>
                  <a:lnTo>
                    <a:pt x="366295" y="632817"/>
                  </a:lnTo>
                  <a:lnTo>
                    <a:pt x="366387" y="632623"/>
                  </a:lnTo>
                  <a:lnTo>
                    <a:pt x="366469" y="632390"/>
                  </a:lnTo>
                  <a:lnTo>
                    <a:pt x="366550" y="632196"/>
                  </a:lnTo>
                  <a:lnTo>
                    <a:pt x="366631" y="632015"/>
                  </a:lnTo>
                  <a:lnTo>
                    <a:pt x="366759" y="631821"/>
                  </a:lnTo>
                  <a:lnTo>
                    <a:pt x="366851" y="631640"/>
                  </a:lnTo>
                  <a:lnTo>
                    <a:pt x="366933" y="631446"/>
                  </a:lnTo>
                  <a:lnTo>
                    <a:pt x="367014" y="631213"/>
                  </a:lnTo>
                  <a:lnTo>
                    <a:pt x="367095" y="631019"/>
                  </a:lnTo>
                  <a:lnTo>
                    <a:pt x="367223" y="630838"/>
                  </a:lnTo>
                  <a:lnTo>
                    <a:pt x="367304" y="630644"/>
                  </a:lnTo>
                  <a:lnTo>
                    <a:pt x="367397" y="630463"/>
                  </a:lnTo>
                  <a:lnTo>
                    <a:pt x="367478" y="630217"/>
                  </a:lnTo>
                  <a:lnTo>
                    <a:pt x="367559" y="630036"/>
                  </a:lnTo>
                  <a:lnTo>
                    <a:pt x="367687" y="629842"/>
                  </a:lnTo>
                  <a:lnTo>
                    <a:pt x="367768" y="629661"/>
                  </a:lnTo>
                  <a:lnTo>
                    <a:pt x="367849" y="629467"/>
                  </a:lnTo>
                  <a:lnTo>
                    <a:pt x="367942" y="629234"/>
                  </a:lnTo>
                  <a:lnTo>
                    <a:pt x="368023" y="629040"/>
                  </a:lnTo>
                  <a:lnTo>
                    <a:pt x="368151" y="628859"/>
                  </a:lnTo>
                </a:path>
                <a:path w="925195" h="787400">
                  <a:moveTo>
                    <a:pt x="368151" y="628859"/>
                  </a:moveTo>
                  <a:lnTo>
                    <a:pt x="368232" y="628665"/>
                  </a:lnTo>
                  <a:lnTo>
                    <a:pt x="368313" y="628484"/>
                  </a:lnTo>
                  <a:lnTo>
                    <a:pt x="368406" y="628251"/>
                  </a:lnTo>
                  <a:lnTo>
                    <a:pt x="368487" y="628057"/>
                  </a:lnTo>
                  <a:lnTo>
                    <a:pt x="368615" y="627863"/>
                  </a:lnTo>
                  <a:lnTo>
                    <a:pt x="368696" y="627682"/>
                  </a:lnTo>
                  <a:lnTo>
                    <a:pt x="368777" y="627488"/>
                  </a:lnTo>
                  <a:lnTo>
                    <a:pt x="368858" y="627256"/>
                  </a:lnTo>
                  <a:lnTo>
                    <a:pt x="368951" y="627074"/>
                  </a:lnTo>
                  <a:lnTo>
                    <a:pt x="369079" y="626880"/>
                  </a:lnTo>
                  <a:lnTo>
                    <a:pt x="369160" y="626686"/>
                  </a:lnTo>
                  <a:lnTo>
                    <a:pt x="369241" y="626454"/>
                  </a:lnTo>
                  <a:lnTo>
                    <a:pt x="369322" y="626273"/>
                  </a:lnTo>
                  <a:lnTo>
                    <a:pt x="369415" y="626079"/>
                  </a:lnTo>
                  <a:lnTo>
                    <a:pt x="369531" y="625898"/>
                  </a:lnTo>
                  <a:lnTo>
                    <a:pt x="369624" y="625652"/>
                  </a:lnTo>
                  <a:lnTo>
                    <a:pt x="369705" y="625471"/>
                  </a:lnTo>
                  <a:lnTo>
                    <a:pt x="369786" y="625277"/>
                  </a:lnTo>
                  <a:lnTo>
                    <a:pt x="369867" y="625096"/>
                  </a:lnTo>
                  <a:lnTo>
                    <a:pt x="369995" y="624863"/>
                  </a:lnTo>
                  <a:lnTo>
                    <a:pt x="370088" y="624669"/>
                  </a:lnTo>
                  <a:lnTo>
                    <a:pt x="370169" y="624475"/>
                  </a:lnTo>
                  <a:lnTo>
                    <a:pt x="370250" y="624294"/>
                  </a:lnTo>
                  <a:lnTo>
                    <a:pt x="370331" y="624061"/>
                  </a:lnTo>
                  <a:lnTo>
                    <a:pt x="370459" y="623867"/>
                  </a:lnTo>
                  <a:lnTo>
                    <a:pt x="370552" y="623686"/>
                  </a:lnTo>
                  <a:lnTo>
                    <a:pt x="370633" y="623492"/>
                  </a:lnTo>
                  <a:lnTo>
                    <a:pt x="370714" y="623259"/>
                  </a:lnTo>
                  <a:lnTo>
                    <a:pt x="370796" y="623065"/>
                  </a:lnTo>
                  <a:lnTo>
                    <a:pt x="370923" y="622884"/>
                  </a:lnTo>
                  <a:lnTo>
                    <a:pt x="371004" y="622690"/>
                  </a:lnTo>
                  <a:lnTo>
                    <a:pt x="371097" y="622457"/>
                  </a:lnTo>
                  <a:lnTo>
                    <a:pt x="371178" y="622263"/>
                  </a:lnTo>
                  <a:lnTo>
                    <a:pt x="371260" y="622082"/>
                  </a:lnTo>
                  <a:lnTo>
                    <a:pt x="371387" y="621849"/>
                  </a:lnTo>
                  <a:lnTo>
                    <a:pt x="371468" y="621655"/>
                  </a:lnTo>
                  <a:lnTo>
                    <a:pt x="371550" y="621461"/>
                  </a:lnTo>
                  <a:lnTo>
                    <a:pt x="371642" y="621280"/>
                  </a:lnTo>
                  <a:lnTo>
                    <a:pt x="371724" y="621047"/>
                  </a:lnTo>
                  <a:lnTo>
                    <a:pt x="371851" y="620853"/>
                  </a:lnTo>
                  <a:lnTo>
                    <a:pt x="371932" y="620672"/>
                  </a:lnTo>
                  <a:lnTo>
                    <a:pt x="372014" y="620427"/>
                  </a:lnTo>
                  <a:lnTo>
                    <a:pt x="372106" y="620246"/>
                  </a:lnTo>
                  <a:lnTo>
                    <a:pt x="372188" y="620052"/>
                  </a:lnTo>
                  <a:lnTo>
                    <a:pt x="372315" y="619870"/>
                  </a:lnTo>
                  <a:lnTo>
                    <a:pt x="372396" y="619638"/>
                  </a:lnTo>
                  <a:lnTo>
                    <a:pt x="372478" y="619444"/>
                  </a:lnTo>
                  <a:lnTo>
                    <a:pt x="372570" y="619250"/>
                  </a:lnTo>
                  <a:lnTo>
                    <a:pt x="372652" y="619017"/>
                  </a:lnTo>
                  <a:lnTo>
                    <a:pt x="372779" y="618836"/>
                  </a:lnTo>
                  <a:lnTo>
                    <a:pt x="372860" y="618642"/>
                  </a:lnTo>
                  <a:lnTo>
                    <a:pt x="372942" y="618409"/>
                  </a:lnTo>
                  <a:lnTo>
                    <a:pt x="373023" y="618215"/>
                  </a:lnTo>
                  <a:lnTo>
                    <a:pt x="373116" y="618034"/>
                  </a:lnTo>
                  <a:lnTo>
                    <a:pt x="373232" y="617840"/>
                  </a:lnTo>
                  <a:lnTo>
                    <a:pt x="373324" y="617607"/>
                  </a:lnTo>
                  <a:lnTo>
                    <a:pt x="373406" y="617413"/>
                  </a:lnTo>
                  <a:lnTo>
                    <a:pt x="373487" y="617232"/>
                  </a:lnTo>
                  <a:lnTo>
                    <a:pt x="373568" y="616999"/>
                  </a:lnTo>
                  <a:lnTo>
                    <a:pt x="373696" y="616805"/>
                  </a:lnTo>
                  <a:lnTo>
                    <a:pt x="373788" y="616624"/>
                  </a:lnTo>
                  <a:lnTo>
                    <a:pt x="373870" y="616378"/>
                  </a:lnTo>
                  <a:lnTo>
                    <a:pt x="373951" y="616197"/>
                  </a:lnTo>
                  <a:lnTo>
                    <a:pt x="374032" y="616003"/>
                  </a:lnTo>
                  <a:lnTo>
                    <a:pt x="374160" y="615770"/>
                  </a:lnTo>
                  <a:lnTo>
                    <a:pt x="374252" y="615589"/>
                  </a:lnTo>
                  <a:lnTo>
                    <a:pt x="374334" y="615395"/>
                  </a:lnTo>
                  <a:lnTo>
                    <a:pt x="374415" y="615163"/>
                  </a:lnTo>
                  <a:lnTo>
                    <a:pt x="374496" y="614969"/>
                  </a:lnTo>
                  <a:lnTo>
                    <a:pt x="374624" y="614788"/>
                  </a:lnTo>
                  <a:lnTo>
                    <a:pt x="374705" y="614542"/>
                  </a:lnTo>
                  <a:lnTo>
                    <a:pt x="374798" y="614361"/>
                  </a:lnTo>
                  <a:lnTo>
                    <a:pt x="374879" y="614167"/>
                  </a:lnTo>
                  <a:lnTo>
                    <a:pt x="374960" y="613934"/>
                  </a:lnTo>
                  <a:lnTo>
                    <a:pt x="375088" y="613753"/>
                  </a:lnTo>
                  <a:lnTo>
                    <a:pt x="375169" y="613559"/>
                  </a:lnTo>
                  <a:lnTo>
                    <a:pt x="375250" y="613326"/>
                  </a:lnTo>
                  <a:lnTo>
                    <a:pt x="375343" y="613132"/>
                  </a:lnTo>
                  <a:lnTo>
                    <a:pt x="375424" y="612899"/>
                  </a:lnTo>
                  <a:lnTo>
                    <a:pt x="375552" y="612718"/>
                  </a:lnTo>
                  <a:lnTo>
                    <a:pt x="375633" y="612524"/>
                  </a:lnTo>
                  <a:lnTo>
                    <a:pt x="375714" y="612291"/>
                  </a:lnTo>
                  <a:lnTo>
                    <a:pt x="375807" y="612097"/>
                  </a:lnTo>
                  <a:lnTo>
                    <a:pt x="375888" y="611916"/>
                  </a:lnTo>
                  <a:lnTo>
                    <a:pt x="376016" y="611670"/>
                  </a:lnTo>
                  <a:lnTo>
                    <a:pt x="376097" y="611489"/>
                  </a:lnTo>
                  <a:lnTo>
                    <a:pt x="376178" y="611257"/>
                  </a:lnTo>
                  <a:lnTo>
                    <a:pt x="376271" y="611063"/>
                  </a:lnTo>
                  <a:lnTo>
                    <a:pt x="376352" y="610882"/>
                  </a:lnTo>
                  <a:lnTo>
                    <a:pt x="376480" y="610636"/>
                  </a:lnTo>
                  <a:lnTo>
                    <a:pt x="376561" y="610455"/>
                  </a:lnTo>
                  <a:lnTo>
                    <a:pt x="376642" y="610261"/>
                  </a:lnTo>
                  <a:lnTo>
                    <a:pt x="376723" y="610028"/>
                  </a:lnTo>
                  <a:lnTo>
                    <a:pt x="376816" y="609847"/>
                  </a:lnTo>
                  <a:lnTo>
                    <a:pt x="376932" y="609601"/>
                  </a:lnTo>
                  <a:lnTo>
                    <a:pt x="377025" y="609420"/>
                  </a:lnTo>
                  <a:lnTo>
                    <a:pt x="377106" y="609226"/>
                  </a:lnTo>
                  <a:lnTo>
                    <a:pt x="377187" y="608993"/>
                  </a:lnTo>
                  <a:lnTo>
                    <a:pt x="377268" y="608799"/>
                  </a:lnTo>
                  <a:lnTo>
                    <a:pt x="377396" y="608566"/>
                  </a:lnTo>
                  <a:lnTo>
                    <a:pt x="377489" y="608385"/>
                  </a:lnTo>
                  <a:lnTo>
                    <a:pt x="377570" y="608191"/>
                  </a:lnTo>
                  <a:lnTo>
                    <a:pt x="377651" y="607959"/>
                  </a:lnTo>
                  <a:lnTo>
                    <a:pt x="377732" y="607765"/>
                  </a:lnTo>
                  <a:lnTo>
                    <a:pt x="377860" y="607532"/>
                  </a:lnTo>
                  <a:lnTo>
                    <a:pt x="377941" y="607351"/>
                  </a:lnTo>
                  <a:lnTo>
                    <a:pt x="378034" y="607157"/>
                  </a:lnTo>
                  <a:lnTo>
                    <a:pt x="378115" y="606924"/>
                  </a:lnTo>
                  <a:lnTo>
                    <a:pt x="378196" y="606730"/>
                  </a:lnTo>
                  <a:lnTo>
                    <a:pt x="378324" y="606497"/>
                  </a:lnTo>
                  <a:lnTo>
                    <a:pt x="378405" y="606316"/>
                  </a:lnTo>
                  <a:lnTo>
                    <a:pt x="378498" y="606122"/>
                  </a:lnTo>
                  <a:lnTo>
                    <a:pt x="378579" y="605889"/>
                  </a:lnTo>
                  <a:lnTo>
                    <a:pt x="378707" y="605695"/>
                  </a:lnTo>
                  <a:lnTo>
                    <a:pt x="378788" y="605462"/>
                  </a:lnTo>
                  <a:lnTo>
                    <a:pt x="378869" y="605281"/>
                  </a:lnTo>
                  <a:lnTo>
                    <a:pt x="378950" y="605036"/>
                  </a:lnTo>
                  <a:lnTo>
                    <a:pt x="379043" y="604854"/>
                  </a:lnTo>
                  <a:lnTo>
                    <a:pt x="379171" y="604660"/>
                  </a:lnTo>
                  <a:lnTo>
                    <a:pt x="379252" y="604428"/>
                  </a:lnTo>
                  <a:lnTo>
                    <a:pt x="379333" y="604234"/>
                  </a:lnTo>
                  <a:lnTo>
                    <a:pt x="379414" y="604001"/>
                  </a:lnTo>
                  <a:lnTo>
                    <a:pt x="379507" y="603820"/>
                  </a:lnTo>
                  <a:lnTo>
                    <a:pt x="379623" y="603587"/>
                  </a:lnTo>
                  <a:lnTo>
                    <a:pt x="379716" y="603393"/>
                  </a:lnTo>
                  <a:lnTo>
                    <a:pt x="379797" y="603160"/>
                  </a:lnTo>
                  <a:lnTo>
                    <a:pt x="379878" y="602966"/>
                  </a:lnTo>
                  <a:lnTo>
                    <a:pt x="379971" y="602785"/>
                  </a:lnTo>
                  <a:lnTo>
                    <a:pt x="380087" y="602539"/>
                  </a:lnTo>
                  <a:lnTo>
                    <a:pt x="380180" y="602358"/>
                  </a:lnTo>
                  <a:lnTo>
                    <a:pt x="380261" y="602125"/>
                  </a:lnTo>
                  <a:lnTo>
                    <a:pt x="380342" y="601931"/>
                  </a:lnTo>
                  <a:lnTo>
                    <a:pt x="380424" y="601699"/>
                  </a:lnTo>
                  <a:lnTo>
                    <a:pt x="380551" y="601505"/>
                  </a:lnTo>
                  <a:lnTo>
                    <a:pt x="380632" y="601272"/>
                  </a:lnTo>
                  <a:lnTo>
                    <a:pt x="380725" y="601091"/>
                  </a:lnTo>
                  <a:lnTo>
                    <a:pt x="380806" y="600845"/>
                  </a:lnTo>
                  <a:lnTo>
                    <a:pt x="380888" y="600664"/>
                  </a:lnTo>
                  <a:lnTo>
                    <a:pt x="381015" y="600470"/>
                  </a:lnTo>
                  <a:lnTo>
                    <a:pt x="381096" y="600237"/>
                  </a:lnTo>
                  <a:lnTo>
                    <a:pt x="381189" y="600056"/>
                  </a:lnTo>
                  <a:lnTo>
                    <a:pt x="381270" y="599810"/>
                  </a:lnTo>
                  <a:lnTo>
                    <a:pt x="381352" y="599629"/>
                  </a:lnTo>
                  <a:lnTo>
                    <a:pt x="381479" y="599396"/>
                  </a:lnTo>
                  <a:lnTo>
                    <a:pt x="381560" y="599202"/>
                  </a:lnTo>
                  <a:lnTo>
                    <a:pt x="381642" y="598970"/>
                  </a:lnTo>
                  <a:lnTo>
                    <a:pt x="381734" y="598776"/>
                  </a:lnTo>
                  <a:lnTo>
                    <a:pt x="381816" y="598543"/>
                  </a:lnTo>
                  <a:lnTo>
                    <a:pt x="381943" y="598362"/>
                  </a:lnTo>
                  <a:lnTo>
                    <a:pt x="382024" y="598116"/>
                  </a:lnTo>
                  <a:lnTo>
                    <a:pt x="382106" y="597935"/>
                  </a:lnTo>
                  <a:lnTo>
                    <a:pt x="382198" y="597702"/>
                  </a:lnTo>
                  <a:lnTo>
                    <a:pt x="382280" y="597508"/>
                  </a:lnTo>
                  <a:lnTo>
                    <a:pt x="382407" y="597275"/>
                  </a:lnTo>
                  <a:lnTo>
                    <a:pt x="382488" y="597081"/>
                  </a:lnTo>
                  <a:lnTo>
                    <a:pt x="382570" y="596849"/>
                  </a:lnTo>
                  <a:lnTo>
                    <a:pt x="382651" y="596667"/>
                  </a:lnTo>
                  <a:lnTo>
                    <a:pt x="382744" y="596422"/>
                  </a:lnTo>
                  <a:lnTo>
                    <a:pt x="382871" y="596241"/>
                  </a:lnTo>
                  <a:lnTo>
                    <a:pt x="382952" y="596008"/>
                  </a:lnTo>
                  <a:lnTo>
                    <a:pt x="383034" y="595814"/>
                  </a:lnTo>
                  <a:lnTo>
                    <a:pt x="383115" y="595581"/>
                  </a:lnTo>
                  <a:lnTo>
                    <a:pt x="383208" y="595387"/>
                  </a:lnTo>
                  <a:lnTo>
                    <a:pt x="383324" y="595154"/>
                  </a:lnTo>
                  <a:lnTo>
                    <a:pt x="383416" y="594973"/>
                  </a:lnTo>
                  <a:lnTo>
                    <a:pt x="383498" y="594727"/>
                  </a:lnTo>
                  <a:lnTo>
                    <a:pt x="383579" y="594546"/>
                  </a:lnTo>
                  <a:lnTo>
                    <a:pt x="383660" y="594314"/>
                  </a:lnTo>
                  <a:lnTo>
                    <a:pt x="383788" y="594120"/>
                  </a:lnTo>
                  <a:lnTo>
                    <a:pt x="383880" y="593887"/>
                  </a:lnTo>
                  <a:lnTo>
                    <a:pt x="383962" y="593693"/>
                  </a:lnTo>
                  <a:lnTo>
                    <a:pt x="384043" y="593460"/>
                  </a:lnTo>
                  <a:lnTo>
                    <a:pt x="384124" y="593279"/>
                  </a:lnTo>
                  <a:lnTo>
                    <a:pt x="384252" y="593033"/>
                  </a:lnTo>
                  <a:lnTo>
                    <a:pt x="384333" y="592852"/>
                  </a:lnTo>
                  <a:lnTo>
                    <a:pt x="384426" y="592619"/>
                  </a:lnTo>
                  <a:lnTo>
                    <a:pt x="384507" y="592425"/>
                  </a:lnTo>
                  <a:lnTo>
                    <a:pt x="384588" y="592192"/>
                  </a:lnTo>
                  <a:lnTo>
                    <a:pt x="384716" y="591960"/>
                  </a:lnTo>
                  <a:lnTo>
                    <a:pt x="384797" y="591766"/>
                  </a:lnTo>
                  <a:lnTo>
                    <a:pt x="384890" y="591533"/>
                  </a:lnTo>
                  <a:lnTo>
                    <a:pt x="384971" y="591339"/>
                  </a:lnTo>
                  <a:lnTo>
                    <a:pt x="385052" y="591106"/>
                  </a:lnTo>
                  <a:lnTo>
                    <a:pt x="385180" y="590925"/>
                  </a:lnTo>
                  <a:lnTo>
                    <a:pt x="385261" y="590679"/>
                  </a:lnTo>
                  <a:lnTo>
                    <a:pt x="385342" y="590498"/>
                  </a:lnTo>
                  <a:lnTo>
                    <a:pt x="385435" y="590265"/>
                  </a:lnTo>
                  <a:lnTo>
                    <a:pt x="385516" y="590071"/>
                  </a:lnTo>
                  <a:lnTo>
                    <a:pt x="385644" y="589838"/>
                  </a:lnTo>
                  <a:lnTo>
                    <a:pt x="385725" y="589606"/>
                  </a:lnTo>
                  <a:lnTo>
                    <a:pt x="385806" y="589412"/>
                  </a:lnTo>
                  <a:lnTo>
                    <a:pt x="385899" y="589179"/>
                  </a:lnTo>
                  <a:lnTo>
                    <a:pt x="385980" y="588985"/>
                  </a:lnTo>
                  <a:lnTo>
                    <a:pt x="386108" y="588752"/>
                  </a:lnTo>
                  <a:lnTo>
                    <a:pt x="386189" y="588571"/>
                  </a:lnTo>
                  <a:lnTo>
                    <a:pt x="386270" y="588325"/>
                  </a:lnTo>
                  <a:lnTo>
                    <a:pt x="386351" y="588144"/>
                  </a:lnTo>
                  <a:lnTo>
                    <a:pt x="386444" y="587911"/>
                  </a:lnTo>
                  <a:lnTo>
                    <a:pt x="386572" y="587666"/>
                  </a:lnTo>
                </a:path>
                <a:path w="925195" h="787400">
                  <a:moveTo>
                    <a:pt x="386572" y="587666"/>
                  </a:moveTo>
                  <a:lnTo>
                    <a:pt x="386653" y="587485"/>
                  </a:lnTo>
                  <a:lnTo>
                    <a:pt x="386734" y="587252"/>
                  </a:lnTo>
                  <a:lnTo>
                    <a:pt x="386815" y="587058"/>
                  </a:lnTo>
                  <a:lnTo>
                    <a:pt x="386908" y="586825"/>
                  </a:lnTo>
                  <a:lnTo>
                    <a:pt x="387024" y="586631"/>
                  </a:lnTo>
                  <a:lnTo>
                    <a:pt x="387117" y="586398"/>
                  </a:lnTo>
                  <a:lnTo>
                    <a:pt x="387198" y="586165"/>
                  </a:lnTo>
                  <a:lnTo>
                    <a:pt x="387279" y="585971"/>
                  </a:lnTo>
                  <a:lnTo>
                    <a:pt x="387360" y="585739"/>
                  </a:lnTo>
                  <a:lnTo>
                    <a:pt x="387488" y="585557"/>
                  </a:lnTo>
                  <a:lnTo>
                    <a:pt x="387581" y="585312"/>
                  </a:lnTo>
                  <a:lnTo>
                    <a:pt x="387662" y="585079"/>
                  </a:lnTo>
                  <a:lnTo>
                    <a:pt x="387743" y="584898"/>
                  </a:lnTo>
                  <a:lnTo>
                    <a:pt x="387824" y="584665"/>
                  </a:lnTo>
                  <a:lnTo>
                    <a:pt x="387952" y="584471"/>
                  </a:lnTo>
                  <a:lnTo>
                    <a:pt x="388033" y="584238"/>
                  </a:lnTo>
                  <a:lnTo>
                    <a:pt x="388126" y="584044"/>
                  </a:lnTo>
                  <a:lnTo>
                    <a:pt x="388207" y="583811"/>
                  </a:lnTo>
                  <a:lnTo>
                    <a:pt x="388288" y="583579"/>
                  </a:lnTo>
                  <a:lnTo>
                    <a:pt x="388416" y="583385"/>
                  </a:lnTo>
                  <a:lnTo>
                    <a:pt x="388497" y="583152"/>
                  </a:lnTo>
                  <a:lnTo>
                    <a:pt x="388590" y="582958"/>
                  </a:lnTo>
                  <a:lnTo>
                    <a:pt x="388671" y="582725"/>
                  </a:lnTo>
                  <a:lnTo>
                    <a:pt x="388752" y="582492"/>
                  </a:lnTo>
                  <a:lnTo>
                    <a:pt x="388880" y="582311"/>
                  </a:lnTo>
                  <a:lnTo>
                    <a:pt x="388961" y="582065"/>
                  </a:lnTo>
                  <a:lnTo>
                    <a:pt x="389042" y="581833"/>
                  </a:lnTo>
                  <a:lnTo>
                    <a:pt x="389135" y="581652"/>
                  </a:lnTo>
                  <a:lnTo>
                    <a:pt x="389216" y="581406"/>
                  </a:lnTo>
                  <a:lnTo>
                    <a:pt x="389344" y="581225"/>
                  </a:lnTo>
                  <a:lnTo>
                    <a:pt x="389425" y="580992"/>
                  </a:lnTo>
                  <a:lnTo>
                    <a:pt x="389506" y="580746"/>
                  </a:lnTo>
                  <a:lnTo>
                    <a:pt x="389599" y="580565"/>
                  </a:lnTo>
                  <a:lnTo>
                    <a:pt x="389680" y="580332"/>
                  </a:lnTo>
                  <a:lnTo>
                    <a:pt x="389808" y="580138"/>
                  </a:lnTo>
                  <a:lnTo>
                    <a:pt x="389889" y="579905"/>
                  </a:lnTo>
                  <a:lnTo>
                    <a:pt x="389970" y="579673"/>
                  </a:lnTo>
                  <a:lnTo>
                    <a:pt x="390052" y="579479"/>
                  </a:lnTo>
                  <a:lnTo>
                    <a:pt x="390144" y="579246"/>
                  </a:lnTo>
                  <a:lnTo>
                    <a:pt x="390272" y="579013"/>
                  </a:lnTo>
                  <a:lnTo>
                    <a:pt x="390353" y="578819"/>
                  </a:lnTo>
                  <a:lnTo>
                    <a:pt x="390434" y="578586"/>
                  </a:lnTo>
                  <a:lnTo>
                    <a:pt x="390516" y="578353"/>
                  </a:lnTo>
                  <a:lnTo>
                    <a:pt x="390608" y="578159"/>
                  </a:lnTo>
                  <a:lnTo>
                    <a:pt x="390724" y="577927"/>
                  </a:lnTo>
                  <a:lnTo>
                    <a:pt x="390817" y="577746"/>
                  </a:lnTo>
                  <a:lnTo>
                    <a:pt x="390898" y="577500"/>
                  </a:lnTo>
                  <a:lnTo>
                    <a:pt x="390980" y="577267"/>
                  </a:lnTo>
                  <a:lnTo>
                    <a:pt x="391061" y="577086"/>
                  </a:lnTo>
                  <a:lnTo>
                    <a:pt x="391188" y="576840"/>
                  </a:lnTo>
                  <a:lnTo>
                    <a:pt x="391281" y="576607"/>
                  </a:lnTo>
                  <a:lnTo>
                    <a:pt x="391362" y="576426"/>
                  </a:lnTo>
                  <a:lnTo>
                    <a:pt x="391444" y="576181"/>
                  </a:lnTo>
                  <a:lnTo>
                    <a:pt x="391525" y="575948"/>
                  </a:lnTo>
                  <a:lnTo>
                    <a:pt x="391652" y="575767"/>
                  </a:lnTo>
                  <a:lnTo>
                    <a:pt x="391734" y="575521"/>
                  </a:lnTo>
                  <a:lnTo>
                    <a:pt x="391826" y="575288"/>
                  </a:lnTo>
                  <a:lnTo>
                    <a:pt x="391908" y="575107"/>
                  </a:lnTo>
                  <a:lnTo>
                    <a:pt x="391989" y="574874"/>
                  </a:lnTo>
                  <a:lnTo>
                    <a:pt x="392116" y="574629"/>
                  </a:lnTo>
                  <a:lnTo>
                    <a:pt x="392198" y="574447"/>
                  </a:lnTo>
                  <a:lnTo>
                    <a:pt x="392290" y="574215"/>
                  </a:lnTo>
                  <a:lnTo>
                    <a:pt x="392372" y="573969"/>
                  </a:lnTo>
                  <a:lnTo>
                    <a:pt x="392453" y="573788"/>
                  </a:lnTo>
                  <a:lnTo>
                    <a:pt x="392580" y="573555"/>
                  </a:lnTo>
                  <a:lnTo>
                    <a:pt x="392662" y="573309"/>
                  </a:lnTo>
                  <a:lnTo>
                    <a:pt x="392743" y="573128"/>
                  </a:lnTo>
                  <a:lnTo>
                    <a:pt x="392836" y="572895"/>
                  </a:lnTo>
                  <a:lnTo>
                    <a:pt x="392917" y="572650"/>
                  </a:lnTo>
                  <a:lnTo>
                    <a:pt x="393044" y="572469"/>
                  </a:lnTo>
                  <a:lnTo>
                    <a:pt x="393126" y="572236"/>
                  </a:lnTo>
                  <a:lnTo>
                    <a:pt x="393207" y="572003"/>
                  </a:lnTo>
                  <a:lnTo>
                    <a:pt x="393300" y="571809"/>
                  </a:lnTo>
                  <a:lnTo>
                    <a:pt x="393381" y="571576"/>
                  </a:lnTo>
                  <a:lnTo>
                    <a:pt x="393508" y="571343"/>
                  </a:lnTo>
                  <a:lnTo>
                    <a:pt x="393590" y="571149"/>
                  </a:lnTo>
                  <a:lnTo>
                    <a:pt x="393671" y="570917"/>
                  </a:lnTo>
                  <a:lnTo>
                    <a:pt x="393752" y="570684"/>
                  </a:lnTo>
                  <a:lnTo>
                    <a:pt x="393845" y="570490"/>
                  </a:lnTo>
                  <a:lnTo>
                    <a:pt x="393972" y="570257"/>
                  </a:lnTo>
                  <a:lnTo>
                    <a:pt x="394054" y="570024"/>
                  </a:lnTo>
                  <a:lnTo>
                    <a:pt x="394135" y="569778"/>
                  </a:lnTo>
                  <a:lnTo>
                    <a:pt x="394216" y="569597"/>
                  </a:lnTo>
                  <a:lnTo>
                    <a:pt x="394309" y="569365"/>
                  </a:lnTo>
                  <a:lnTo>
                    <a:pt x="394425" y="569132"/>
                  </a:lnTo>
                  <a:lnTo>
                    <a:pt x="394518" y="568938"/>
                  </a:lnTo>
                  <a:lnTo>
                    <a:pt x="394599" y="568705"/>
                  </a:lnTo>
                  <a:lnTo>
                    <a:pt x="394680" y="568472"/>
                  </a:lnTo>
                  <a:lnTo>
                    <a:pt x="394761" y="568278"/>
                  </a:lnTo>
                  <a:lnTo>
                    <a:pt x="394889" y="568045"/>
                  </a:lnTo>
                  <a:lnTo>
                    <a:pt x="394982" y="567812"/>
                  </a:lnTo>
                  <a:lnTo>
                    <a:pt x="395063" y="567567"/>
                  </a:lnTo>
                  <a:lnTo>
                    <a:pt x="395144" y="567386"/>
                  </a:lnTo>
                  <a:lnTo>
                    <a:pt x="395225" y="567153"/>
                  </a:lnTo>
                  <a:lnTo>
                    <a:pt x="395353" y="566907"/>
                  </a:lnTo>
                  <a:lnTo>
                    <a:pt x="395446" y="566726"/>
                  </a:lnTo>
                  <a:lnTo>
                    <a:pt x="395527" y="566493"/>
                  </a:lnTo>
                  <a:lnTo>
                    <a:pt x="395608" y="566260"/>
                  </a:lnTo>
                  <a:lnTo>
                    <a:pt x="395689" y="566015"/>
                  </a:lnTo>
                  <a:lnTo>
                    <a:pt x="395817" y="565834"/>
                  </a:lnTo>
                  <a:lnTo>
                    <a:pt x="395898" y="565601"/>
                  </a:lnTo>
                  <a:lnTo>
                    <a:pt x="395991" y="565355"/>
                  </a:lnTo>
                  <a:lnTo>
                    <a:pt x="396072" y="565174"/>
                  </a:lnTo>
                  <a:lnTo>
                    <a:pt x="396153" y="564941"/>
                  </a:lnTo>
                  <a:lnTo>
                    <a:pt x="396281" y="564695"/>
                  </a:lnTo>
                  <a:lnTo>
                    <a:pt x="396362" y="564463"/>
                  </a:lnTo>
                  <a:lnTo>
                    <a:pt x="396443" y="564282"/>
                  </a:lnTo>
                  <a:lnTo>
                    <a:pt x="396536" y="564036"/>
                  </a:lnTo>
                  <a:lnTo>
                    <a:pt x="396617" y="563803"/>
                  </a:lnTo>
                  <a:lnTo>
                    <a:pt x="396745" y="563570"/>
                  </a:lnTo>
                  <a:lnTo>
                    <a:pt x="396826" y="563389"/>
                  </a:lnTo>
                  <a:lnTo>
                    <a:pt x="396907" y="563143"/>
                  </a:lnTo>
                  <a:lnTo>
                    <a:pt x="397000" y="562911"/>
                  </a:lnTo>
                  <a:lnTo>
                    <a:pt x="397081" y="562678"/>
                  </a:lnTo>
                  <a:lnTo>
                    <a:pt x="397209" y="562484"/>
                  </a:lnTo>
                  <a:lnTo>
                    <a:pt x="397290" y="562251"/>
                  </a:lnTo>
                  <a:lnTo>
                    <a:pt x="397371" y="562018"/>
                  </a:lnTo>
                  <a:lnTo>
                    <a:pt x="397452" y="561785"/>
                  </a:lnTo>
                  <a:lnTo>
                    <a:pt x="397545" y="561591"/>
                  </a:lnTo>
                  <a:lnTo>
                    <a:pt x="397673" y="561359"/>
                  </a:lnTo>
                  <a:lnTo>
                    <a:pt x="397754" y="561126"/>
                  </a:lnTo>
                  <a:lnTo>
                    <a:pt x="397835" y="560893"/>
                  </a:lnTo>
                  <a:lnTo>
                    <a:pt x="397916" y="560699"/>
                  </a:lnTo>
                  <a:lnTo>
                    <a:pt x="398009" y="560466"/>
                  </a:lnTo>
                  <a:lnTo>
                    <a:pt x="398125" y="560233"/>
                  </a:lnTo>
                  <a:lnTo>
                    <a:pt x="398218" y="559988"/>
                  </a:lnTo>
                  <a:lnTo>
                    <a:pt x="398299" y="559807"/>
                  </a:lnTo>
                  <a:lnTo>
                    <a:pt x="398380" y="559574"/>
                  </a:lnTo>
                  <a:lnTo>
                    <a:pt x="398462" y="559341"/>
                  </a:lnTo>
                  <a:lnTo>
                    <a:pt x="398589" y="559095"/>
                  </a:lnTo>
                  <a:lnTo>
                    <a:pt x="398682" y="558914"/>
                  </a:lnTo>
                  <a:lnTo>
                    <a:pt x="398763" y="558681"/>
                  </a:lnTo>
                  <a:lnTo>
                    <a:pt x="398844" y="558436"/>
                  </a:lnTo>
                  <a:lnTo>
                    <a:pt x="398926" y="558203"/>
                  </a:lnTo>
                  <a:lnTo>
                    <a:pt x="399053" y="558022"/>
                  </a:lnTo>
                  <a:lnTo>
                    <a:pt x="399146" y="557776"/>
                  </a:lnTo>
                  <a:lnTo>
                    <a:pt x="399227" y="557543"/>
                  </a:lnTo>
                  <a:lnTo>
                    <a:pt x="399308" y="557310"/>
                  </a:lnTo>
                  <a:lnTo>
                    <a:pt x="399390" y="557078"/>
                  </a:lnTo>
                  <a:lnTo>
                    <a:pt x="399517" y="556884"/>
                  </a:lnTo>
                  <a:lnTo>
                    <a:pt x="399598" y="556651"/>
                  </a:lnTo>
                  <a:lnTo>
                    <a:pt x="399691" y="556418"/>
                  </a:lnTo>
                  <a:lnTo>
                    <a:pt x="399772" y="556185"/>
                  </a:lnTo>
                  <a:lnTo>
                    <a:pt x="399854" y="555991"/>
                  </a:lnTo>
                  <a:lnTo>
                    <a:pt x="399981" y="555758"/>
                  </a:lnTo>
                  <a:lnTo>
                    <a:pt x="400062" y="555526"/>
                  </a:lnTo>
                  <a:lnTo>
                    <a:pt x="400144" y="555293"/>
                  </a:lnTo>
                  <a:lnTo>
                    <a:pt x="400236" y="555047"/>
                  </a:lnTo>
                  <a:lnTo>
                    <a:pt x="400318" y="554866"/>
                  </a:lnTo>
                  <a:lnTo>
                    <a:pt x="400445" y="554633"/>
                  </a:lnTo>
                  <a:lnTo>
                    <a:pt x="400526" y="554387"/>
                  </a:lnTo>
                  <a:lnTo>
                    <a:pt x="400608" y="554155"/>
                  </a:lnTo>
                  <a:lnTo>
                    <a:pt x="400700" y="553922"/>
                  </a:lnTo>
                  <a:lnTo>
                    <a:pt x="400782" y="553728"/>
                  </a:lnTo>
                  <a:lnTo>
                    <a:pt x="400909" y="553495"/>
                  </a:lnTo>
                  <a:lnTo>
                    <a:pt x="400990" y="553262"/>
                  </a:lnTo>
                  <a:lnTo>
                    <a:pt x="401072" y="553029"/>
                  </a:lnTo>
                  <a:lnTo>
                    <a:pt x="401164" y="552797"/>
                  </a:lnTo>
                  <a:lnTo>
                    <a:pt x="401246" y="552603"/>
                  </a:lnTo>
                  <a:lnTo>
                    <a:pt x="401373" y="552370"/>
                  </a:lnTo>
                  <a:lnTo>
                    <a:pt x="401454" y="552137"/>
                  </a:lnTo>
                  <a:lnTo>
                    <a:pt x="401536" y="551904"/>
                  </a:lnTo>
                  <a:lnTo>
                    <a:pt x="401617" y="551658"/>
                  </a:lnTo>
                  <a:lnTo>
                    <a:pt x="401710" y="551477"/>
                  </a:lnTo>
                  <a:lnTo>
                    <a:pt x="401826" y="551244"/>
                  </a:lnTo>
                  <a:lnTo>
                    <a:pt x="401918" y="550999"/>
                  </a:lnTo>
                  <a:lnTo>
                    <a:pt x="402000" y="550766"/>
                  </a:lnTo>
                  <a:lnTo>
                    <a:pt x="402081" y="550533"/>
                  </a:lnTo>
                  <a:lnTo>
                    <a:pt x="402162" y="550339"/>
                  </a:lnTo>
                  <a:lnTo>
                    <a:pt x="402290" y="550106"/>
                  </a:lnTo>
                  <a:lnTo>
                    <a:pt x="402382" y="549874"/>
                  </a:lnTo>
                  <a:lnTo>
                    <a:pt x="402464" y="549641"/>
                  </a:lnTo>
                  <a:lnTo>
                    <a:pt x="402545" y="549408"/>
                  </a:lnTo>
                  <a:lnTo>
                    <a:pt x="402626" y="549162"/>
                  </a:lnTo>
                  <a:lnTo>
                    <a:pt x="402754" y="548981"/>
                  </a:lnTo>
                  <a:lnTo>
                    <a:pt x="402835" y="548748"/>
                  </a:lnTo>
                  <a:lnTo>
                    <a:pt x="402928" y="548503"/>
                  </a:lnTo>
                  <a:lnTo>
                    <a:pt x="403009" y="548270"/>
                  </a:lnTo>
                  <a:lnTo>
                    <a:pt x="403090" y="548037"/>
                  </a:lnTo>
                  <a:lnTo>
                    <a:pt x="403218" y="547804"/>
                  </a:lnTo>
                  <a:lnTo>
                    <a:pt x="403299" y="547610"/>
                  </a:lnTo>
                  <a:lnTo>
                    <a:pt x="403392" y="547377"/>
                  </a:lnTo>
                  <a:lnTo>
                    <a:pt x="403473" y="547145"/>
                  </a:lnTo>
                  <a:lnTo>
                    <a:pt x="403554" y="546912"/>
                  </a:lnTo>
                  <a:lnTo>
                    <a:pt x="403682" y="546679"/>
                  </a:lnTo>
                  <a:lnTo>
                    <a:pt x="403763" y="546433"/>
                  </a:lnTo>
                  <a:lnTo>
                    <a:pt x="403844" y="546252"/>
                  </a:lnTo>
                  <a:lnTo>
                    <a:pt x="403937" y="546019"/>
                  </a:lnTo>
                  <a:lnTo>
                    <a:pt x="404018" y="545774"/>
                  </a:lnTo>
                  <a:lnTo>
                    <a:pt x="404146" y="545541"/>
                  </a:lnTo>
                  <a:lnTo>
                    <a:pt x="404227" y="545308"/>
                  </a:lnTo>
                  <a:lnTo>
                    <a:pt x="404308" y="545075"/>
                  </a:lnTo>
                  <a:lnTo>
                    <a:pt x="404401" y="544881"/>
                  </a:lnTo>
                  <a:lnTo>
                    <a:pt x="404482" y="544648"/>
                  </a:lnTo>
                  <a:lnTo>
                    <a:pt x="404610" y="544416"/>
                  </a:lnTo>
                  <a:lnTo>
                    <a:pt x="404691" y="544183"/>
                  </a:lnTo>
                  <a:lnTo>
                    <a:pt x="404772" y="543937"/>
                  </a:lnTo>
                  <a:lnTo>
                    <a:pt x="404865" y="543704"/>
                  </a:lnTo>
                  <a:lnTo>
                    <a:pt x="404946" y="543471"/>
                  </a:lnTo>
                </a:path>
                <a:path w="925195" h="787400">
                  <a:moveTo>
                    <a:pt x="404946" y="543471"/>
                  </a:moveTo>
                  <a:lnTo>
                    <a:pt x="405074" y="543290"/>
                  </a:lnTo>
                  <a:lnTo>
                    <a:pt x="405155" y="543045"/>
                  </a:lnTo>
                  <a:lnTo>
                    <a:pt x="405236" y="542812"/>
                  </a:lnTo>
                  <a:lnTo>
                    <a:pt x="405317" y="542579"/>
                  </a:lnTo>
                  <a:lnTo>
                    <a:pt x="405410" y="542346"/>
                  </a:lnTo>
                  <a:lnTo>
                    <a:pt x="405526" y="542113"/>
                  </a:lnTo>
                  <a:lnTo>
                    <a:pt x="405619" y="541868"/>
                  </a:lnTo>
                  <a:lnTo>
                    <a:pt x="405700" y="541687"/>
                  </a:lnTo>
                  <a:lnTo>
                    <a:pt x="405781" y="541454"/>
                  </a:lnTo>
                  <a:lnTo>
                    <a:pt x="405862" y="541208"/>
                  </a:lnTo>
                  <a:lnTo>
                    <a:pt x="405990" y="540975"/>
                  </a:lnTo>
                  <a:lnTo>
                    <a:pt x="406083" y="540742"/>
                  </a:lnTo>
                  <a:lnTo>
                    <a:pt x="406164" y="540510"/>
                  </a:lnTo>
                  <a:lnTo>
                    <a:pt x="406245" y="540277"/>
                  </a:lnTo>
                  <a:lnTo>
                    <a:pt x="406326" y="540031"/>
                  </a:lnTo>
                  <a:lnTo>
                    <a:pt x="406454" y="539850"/>
                  </a:lnTo>
                  <a:lnTo>
                    <a:pt x="406535" y="539617"/>
                  </a:lnTo>
                  <a:lnTo>
                    <a:pt x="406628" y="539371"/>
                  </a:lnTo>
                  <a:lnTo>
                    <a:pt x="406709" y="539139"/>
                  </a:lnTo>
                  <a:lnTo>
                    <a:pt x="406790" y="538906"/>
                  </a:lnTo>
                  <a:lnTo>
                    <a:pt x="406918" y="538673"/>
                  </a:lnTo>
                  <a:lnTo>
                    <a:pt x="406999" y="538440"/>
                  </a:lnTo>
                  <a:lnTo>
                    <a:pt x="407092" y="538194"/>
                  </a:lnTo>
                  <a:lnTo>
                    <a:pt x="407173" y="537962"/>
                  </a:lnTo>
                  <a:lnTo>
                    <a:pt x="407254" y="537781"/>
                  </a:lnTo>
                  <a:lnTo>
                    <a:pt x="407382" y="537548"/>
                  </a:lnTo>
                  <a:lnTo>
                    <a:pt x="407463" y="537302"/>
                  </a:lnTo>
                  <a:lnTo>
                    <a:pt x="407544" y="537069"/>
                  </a:lnTo>
                  <a:lnTo>
                    <a:pt x="407637" y="536836"/>
                  </a:lnTo>
                  <a:lnTo>
                    <a:pt x="407719" y="536604"/>
                  </a:lnTo>
                  <a:lnTo>
                    <a:pt x="407846" y="536371"/>
                  </a:lnTo>
                  <a:lnTo>
                    <a:pt x="407927" y="536125"/>
                  </a:lnTo>
                  <a:lnTo>
                    <a:pt x="408009" y="535892"/>
                  </a:lnTo>
                  <a:lnTo>
                    <a:pt x="408101" y="535711"/>
                  </a:lnTo>
                  <a:lnTo>
                    <a:pt x="408183" y="535465"/>
                  </a:lnTo>
                  <a:lnTo>
                    <a:pt x="408310" y="535233"/>
                  </a:lnTo>
                  <a:lnTo>
                    <a:pt x="408391" y="535000"/>
                  </a:lnTo>
                  <a:lnTo>
                    <a:pt x="408473" y="534767"/>
                  </a:lnTo>
                  <a:lnTo>
                    <a:pt x="408554" y="534534"/>
                  </a:lnTo>
                  <a:lnTo>
                    <a:pt x="408647" y="534288"/>
                  </a:lnTo>
                  <a:lnTo>
                    <a:pt x="408774" y="534056"/>
                  </a:lnTo>
                  <a:lnTo>
                    <a:pt x="408855" y="533823"/>
                  </a:lnTo>
                  <a:lnTo>
                    <a:pt x="408937" y="533590"/>
                  </a:lnTo>
                  <a:lnTo>
                    <a:pt x="409018" y="533396"/>
                  </a:lnTo>
                  <a:lnTo>
                    <a:pt x="409111" y="533163"/>
                  </a:lnTo>
                  <a:lnTo>
                    <a:pt x="409227" y="532930"/>
                  </a:lnTo>
                  <a:lnTo>
                    <a:pt x="409319" y="532698"/>
                  </a:lnTo>
                  <a:lnTo>
                    <a:pt x="409401" y="532452"/>
                  </a:lnTo>
                  <a:lnTo>
                    <a:pt x="409482" y="532219"/>
                  </a:lnTo>
                  <a:lnTo>
                    <a:pt x="409563" y="531986"/>
                  </a:lnTo>
                  <a:lnTo>
                    <a:pt x="409691" y="531753"/>
                  </a:lnTo>
                  <a:lnTo>
                    <a:pt x="409783" y="531521"/>
                  </a:lnTo>
                  <a:lnTo>
                    <a:pt x="409865" y="531275"/>
                  </a:lnTo>
                  <a:lnTo>
                    <a:pt x="409946" y="531042"/>
                  </a:lnTo>
                  <a:lnTo>
                    <a:pt x="410027" y="530809"/>
                  </a:lnTo>
                  <a:lnTo>
                    <a:pt x="410155" y="530628"/>
                  </a:lnTo>
                  <a:lnTo>
                    <a:pt x="410236" y="530383"/>
                  </a:lnTo>
                  <a:lnTo>
                    <a:pt x="410329" y="530150"/>
                  </a:lnTo>
                  <a:lnTo>
                    <a:pt x="410410" y="529917"/>
                  </a:lnTo>
                  <a:lnTo>
                    <a:pt x="410491" y="529684"/>
                  </a:lnTo>
                  <a:lnTo>
                    <a:pt x="410619" y="529451"/>
                  </a:lnTo>
                  <a:lnTo>
                    <a:pt x="410700" y="529206"/>
                  </a:lnTo>
                  <a:lnTo>
                    <a:pt x="410793" y="528973"/>
                  </a:lnTo>
                  <a:lnTo>
                    <a:pt x="410874" y="528740"/>
                  </a:lnTo>
                  <a:lnTo>
                    <a:pt x="410955" y="528507"/>
                  </a:lnTo>
                  <a:lnTo>
                    <a:pt x="411083" y="528274"/>
                  </a:lnTo>
                  <a:lnTo>
                    <a:pt x="411164" y="528029"/>
                  </a:lnTo>
                  <a:lnTo>
                    <a:pt x="411245" y="527796"/>
                  </a:lnTo>
                  <a:lnTo>
                    <a:pt x="411338" y="527563"/>
                  </a:lnTo>
                  <a:lnTo>
                    <a:pt x="411419" y="527330"/>
                  </a:lnTo>
                  <a:lnTo>
                    <a:pt x="411547" y="527136"/>
                  </a:lnTo>
                  <a:lnTo>
                    <a:pt x="411628" y="526903"/>
                  </a:lnTo>
                  <a:lnTo>
                    <a:pt x="411709" y="526671"/>
                  </a:lnTo>
                  <a:lnTo>
                    <a:pt x="411802" y="526438"/>
                  </a:lnTo>
                  <a:lnTo>
                    <a:pt x="411883" y="526192"/>
                  </a:lnTo>
                  <a:lnTo>
                    <a:pt x="412011" y="525959"/>
                  </a:lnTo>
                  <a:lnTo>
                    <a:pt x="412092" y="525726"/>
                  </a:lnTo>
                  <a:lnTo>
                    <a:pt x="412173" y="525494"/>
                  </a:lnTo>
                  <a:lnTo>
                    <a:pt x="412254" y="525261"/>
                  </a:lnTo>
                  <a:lnTo>
                    <a:pt x="412347" y="525015"/>
                  </a:lnTo>
                  <a:lnTo>
                    <a:pt x="412475" y="524782"/>
                  </a:lnTo>
                  <a:lnTo>
                    <a:pt x="412556" y="524549"/>
                  </a:lnTo>
                  <a:lnTo>
                    <a:pt x="412637" y="524317"/>
                  </a:lnTo>
                  <a:lnTo>
                    <a:pt x="412718" y="524084"/>
                  </a:lnTo>
                  <a:lnTo>
                    <a:pt x="412811" y="523838"/>
                  </a:lnTo>
                  <a:lnTo>
                    <a:pt x="413263" y="522661"/>
                  </a:lnTo>
                  <a:lnTo>
                    <a:pt x="413391" y="522428"/>
                  </a:lnTo>
                  <a:lnTo>
                    <a:pt x="413484" y="522247"/>
                  </a:lnTo>
                  <a:lnTo>
                    <a:pt x="413565" y="522014"/>
                  </a:lnTo>
                  <a:lnTo>
                    <a:pt x="413646" y="521769"/>
                  </a:lnTo>
                  <a:lnTo>
                    <a:pt x="413727" y="521536"/>
                  </a:lnTo>
                  <a:lnTo>
                    <a:pt x="413855" y="521303"/>
                  </a:lnTo>
                  <a:lnTo>
                    <a:pt x="413936" y="521070"/>
                  </a:lnTo>
                  <a:lnTo>
                    <a:pt x="414029" y="520837"/>
                  </a:lnTo>
                  <a:lnTo>
                    <a:pt x="414110" y="520592"/>
                  </a:lnTo>
                  <a:lnTo>
                    <a:pt x="414191" y="520359"/>
                  </a:lnTo>
                  <a:lnTo>
                    <a:pt x="414319" y="520126"/>
                  </a:lnTo>
                  <a:lnTo>
                    <a:pt x="414400" y="519893"/>
                  </a:lnTo>
                  <a:lnTo>
                    <a:pt x="414493" y="519661"/>
                  </a:lnTo>
                  <a:lnTo>
                    <a:pt x="414574" y="519415"/>
                  </a:lnTo>
                  <a:lnTo>
                    <a:pt x="414655" y="519182"/>
                  </a:lnTo>
                  <a:lnTo>
                    <a:pt x="414783" y="518949"/>
                  </a:lnTo>
                  <a:lnTo>
                    <a:pt x="414864" y="518716"/>
                  </a:lnTo>
                  <a:lnTo>
                    <a:pt x="414945" y="518484"/>
                  </a:lnTo>
                  <a:lnTo>
                    <a:pt x="415038" y="518238"/>
                  </a:lnTo>
                  <a:lnTo>
                    <a:pt x="415119" y="518005"/>
                  </a:lnTo>
                  <a:lnTo>
                    <a:pt x="415247" y="517772"/>
                  </a:lnTo>
                  <a:lnTo>
                    <a:pt x="415328" y="517539"/>
                  </a:lnTo>
                  <a:lnTo>
                    <a:pt x="415409" y="517307"/>
                  </a:lnTo>
                  <a:lnTo>
                    <a:pt x="415502" y="517061"/>
                  </a:lnTo>
                  <a:lnTo>
                    <a:pt x="415583" y="516828"/>
                  </a:lnTo>
                  <a:lnTo>
                    <a:pt x="415711" y="516595"/>
                  </a:lnTo>
                  <a:lnTo>
                    <a:pt x="415792" y="516362"/>
                  </a:lnTo>
                  <a:lnTo>
                    <a:pt x="415873" y="516130"/>
                  </a:lnTo>
                  <a:lnTo>
                    <a:pt x="415955" y="515884"/>
                  </a:lnTo>
                  <a:lnTo>
                    <a:pt x="416047" y="515651"/>
                  </a:lnTo>
                  <a:lnTo>
                    <a:pt x="416175" y="515418"/>
                  </a:lnTo>
                  <a:lnTo>
                    <a:pt x="416256" y="515185"/>
                  </a:lnTo>
                  <a:lnTo>
                    <a:pt x="416337" y="514953"/>
                  </a:lnTo>
                  <a:lnTo>
                    <a:pt x="416419" y="514707"/>
                  </a:lnTo>
                  <a:lnTo>
                    <a:pt x="416511" y="514474"/>
                  </a:lnTo>
                  <a:lnTo>
                    <a:pt x="416627" y="514241"/>
                  </a:lnTo>
                  <a:lnTo>
                    <a:pt x="416720" y="514009"/>
                  </a:lnTo>
                  <a:lnTo>
                    <a:pt x="416801" y="513776"/>
                  </a:lnTo>
                  <a:lnTo>
                    <a:pt x="416883" y="513530"/>
                  </a:lnTo>
                  <a:lnTo>
                    <a:pt x="416964" y="513297"/>
                  </a:lnTo>
                  <a:lnTo>
                    <a:pt x="417091" y="513064"/>
                  </a:lnTo>
                  <a:lnTo>
                    <a:pt x="417184" y="512832"/>
                  </a:lnTo>
                  <a:lnTo>
                    <a:pt x="417265" y="512599"/>
                  </a:lnTo>
                  <a:lnTo>
                    <a:pt x="417347" y="512353"/>
                  </a:lnTo>
                  <a:lnTo>
                    <a:pt x="417428" y="512120"/>
                  </a:lnTo>
                  <a:lnTo>
                    <a:pt x="417555" y="511887"/>
                  </a:lnTo>
                  <a:lnTo>
                    <a:pt x="417637" y="511655"/>
                  </a:lnTo>
                  <a:lnTo>
                    <a:pt x="417729" y="511422"/>
                  </a:lnTo>
                  <a:lnTo>
                    <a:pt x="417811" y="511176"/>
                  </a:lnTo>
                  <a:lnTo>
                    <a:pt x="417892" y="510943"/>
                  </a:lnTo>
                  <a:lnTo>
                    <a:pt x="418019" y="510710"/>
                  </a:lnTo>
                  <a:lnTo>
                    <a:pt x="418101" y="510478"/>
                  </a:lnTo>
                  <a:lnTo>
                    <a:pt x="418193" y="510245"/>
                  </a:lnTo>
                  <a:lnTo>
                    <a:pt x="418275" y="510012"/>
                  </a:lnTo>
                  <a:lnTo>
                    <a:pt x="418356" y="509766"/>
                  </a:lnTo>
                  <a:lnTo>
                    <a:pt x="418483" y="509533"/>
                  </a:lnTo>
                  <a:lnTo>
                    <a:pt x="418565" y="509301"/>
                  </a:lnTo>
                  <a:lnTo>
                    <a:pt x="418646" y="509068"/>
                  </a:lnTo>
                  <a:lnTo>
                    <a:pt x="418739" y="508835"/>
                  </a:lnTo>
                  <a:lnTo>
                    <a:pt x="418820" y="508589"/>
                  </a:lnTo>
                  <a:lnTo>
                    <a:pt x="418947" y="508357"/>
                  </a:lnTo>
                  <a:lnTo>
                    <a:pt x="419029" y="508124"/>
                  </a:lnTo>
                  <a:lnTo>
                    <a:pt x="419110" y="507891"/>
                  </a:lnTo>
                  <a:lnTo>
                    <a:pt x="419203" y="507658"/>
                  </a:lnTo>
                  <a:lnTo>
                    <a:pt x="419284" y="507412"/>
                  </a:lnTo>
                  <a:lnTo>
                    <a:pt x="419411" y="507180"/>
                  </a:lnTo>
                  <a:lnTo>
                    <a:pt x="419493" y="506947"/>
                  </a:lnTo>
                  <a:lnTo>
                    <a:pt x="419574" y="506714"/>
                  </a:lnTo>
                  <a:lnTo>
                    <a:pt x="419655" y="506481"/>
                  </a:lnTo>
                  <a:lnTo>
                    <a:pt x="419748" y="506235"/>
                  </a:lnTo>
                  <a:lnTo>
                    <a:pt x="419875" y="506003"/>
                  </a:lnTo>
                  <a:lnTo>
                    <a:pt x="419957" y="505770"/>
                  </a:lnTo>
                  <a:lnTo>
                    <a:pt x="420038" y="505485"/>
                  </a:lnTo>
                  <a:lnTo>
                    <a:pt x="420119" y="505252"/>
                  </a:lnTo>
                  <a:lnTo>
                    <a:pt x="420212" y="505020"/>
                  </a:lnTo>
                  <a:lnTo>
                    <a:pt x="420339" y="504787"/>
                  </a:lnTo>
                  <a:lnTo>
                    <a:pt x="420421" y="504541"/>
                  </a:lnTo>
                  <a:lnTo>
                    <a:pt x="420502" y="504308"/>
                  </a:lnTo>
                  <a:lnTo>
                    <a:pt x="420583" y="504075"/>
                  </a:lnTo>
                  <a:lnTo>
                    <a:pt x="420664" y="503843"/>
                  </a:lnTo>
                  <a:lnTo>
                    <a:pt x="420792" y="503610"/>
                  </a:lnTo>
                  <a:lnTo>
                    <a:pt x="420885" y="503364"/>
                  </a:lnTo>
                  <a:lnTo>
                    <a:pt x="420966" y="503131"/>
                  </a:lnTo>
                  <a:lnTo>
                    <a:pt x="421047" y="502899"/>
                  </a:lnTo>
                  <a:lnTo>
                    <a:pt x="421128" y="502666"/>
                  </a:lnTo>
                  <a:lnTo>
                    <a:pt x="421256" y="502433"/>
                  </a:lnTo>
                  <a:lnTo>
                    <a:pt x="421337" y="502187"/>
                  </a:lnTo>
                  <a:lnTo>
                    <a:pt x="421430" y="501954"/>
                  </a:lnTo>
                  <a:lnTo>
                    <a:pt x="421511" y="501722"/>
                  </a:lnTo>
                  <a:lnTo>
                    <a:pt x="421592" y="501489"/>
                  </a:lnTo>
                  <a:lnTo>
                    <a:pt x="421720" y="501256"/>
                  </a:lnTo>
                  <a:lnTo>
                    <a:pt x="421801" y="501010"/>
                  </a:lnTo>
                  <a:lnTo>
                    <a:pt x="421894" y="500777"/>
                  </a:lnTo>
                  <a:lnTo>
                    <a:pt x="421975" y="500545"/>
                  </a:lnTo>
                  <a:lnTo>
                    <a:pt x="422056" y="500260"/>
                  </a:lnTo>
                  <a:lnTo>
                    <a:pt x="422184" y="500027"/>
                  </a:lnTo>
                  <a:lnTo>
                    <a:pt x="422265" y="499794"/>
                  </a:lnTo>
                  <a:lnTo>
                    <a:pt x="422346" y="499562"/>
                  </a:lnTo>
                  <a:lnTo>
                    <a:pt x="422439" y="499316"/>
                  </a:lnTo>
                  <a:lnTo>
                    <a:pt x="422520" y="499083"/>
                  </a:lnTo>
                  <a:lnTo>
                    <a:pt x="422648" y="498850"/>
                  </a:lnTo>
                  <a:lnTo>
                    <a:pt x="422729" y="498617"/>
                  </a:lnTo>
                  <a:lnTo>
                    <a:pt x="422810" y="498385"/>
                  </a:lnTo>
                  <a:lnTo>
                    <a:pt x="422903" y="498139"/>
                  </a:lnTo>
                  <a:lnTo>
                    <a:pt x="422984" y="497906"/>
                  </a:lnTo>
                  <a:lnTo>
                    <a:pt x="423112" y="497673"/>
                  </a:lnTo>
                  <a:lnTo>
                    <a:pt x="423193" y="497441"/>
                  </a:lnTo>
                  <a:lnTo>
                    <a:pt x="423274" y="497208"/>
                  </a:lnTo>
                  <a:lnTo>
                    <a:pt x="423355" y="496962"/>
                  </a:lnTo>
                </a:path>
                <a:path w="925195" h="787400">
                  <a:moveTo>
                    <a:pt x="423355" y="496962"/>
                  </a:moveTo>
                  <a:lnTo>
                    <a:pt x="423448" y="496729"/>
                  </a:lnTo>
                  <a:lnTo>
                    <a:pt x="423576" y="496445"/>
                  </a:lnTo>
                  <a:lnTo>
                    <a:pt x="423657" y="496212"/>
                  </a:lnTo>
                  <a:lnTo>
                    <a:pt x="423738" y="495979"/>
                  </a:lnTo>
                  <a:lnTo>
                    <a:pt x="423819" y="495746"/>
                  </a:lnTo>
                  <a:lnTo>
                    <a:pt x="423912" y="495513"/>
                  </a:lnTo>
                  <a:lnTo>
                    <a:pt x="424040" y="495268"/>
                  </a:lnTo>
                  <a:lnTo>
                    <a:pt x="424121" y="495035"/>
                  </a:lnTo>
                  <a:lnTo>
                    <a:pt x="424202" y="494802"/>
                  </a:lnTo>
                  <a:lnTo>
                    <a:pt x="424283" y="494569"/>
                  </a:lnTo>
                  <a:lnTo>
                    <a:pt x="424365" y="494336"/>
                  </a:lnTo>
                  <a:lnTo>
                    <a:pt x="424492" y="494091"/>
                  </a:lnTo>
                  <a:lnTo>
                    <a:pt x="424585" y="493858"/>
                  </a:lnTo>
                  <a:lnTo>
                    <a:pt x="424666" y="493625"/>
                  </a:lnTo>
                  <a:lnTo>
                    <a:pt x="424747" y="493341"/>
                  </a:lnTo>
                  <a:lnTo>
                    <a:pt x="424829" y="493108"/>
                  </a:lnTo>
                  <a:lnTo>
                    <a:pt x="424956" y="492875"/>
                  </a:lnTo>
                  <a:lnTo>
                    <a:pt x="425037" y="492642"/>
                  </a:lnTo>
                  <a:lnTo>
                    <a:pt x="425130" y="492396"/>
                  </a:lnTo>
                  <a:lnTo>
                    <a:pt x="425211" y="492164"/>
                  </a:lnTo>
                  <a:lnTo>
                    <a:pt x="425293" y="491931"/>
                  </a:lnTo>
                  <a:lnTo>
                    <a:pt x="425420" y="491698"/>
                  </a:lnTo>
                  <a:lnTo>
                    <a:pt x="425501" y="491465"/>
                  </a:lnTo>
                  <a:lnTo>
                    <a:pt x="425594" y="491219"/>
                  </a:lnTo>
                  <a:lnTo>
                    <a:pt x="425675" y="490987"/>
                  </a:lnTo>
                  <a:lnTo>
                    <a:pt x="425757" y="490754"/>
                  </a:lnTo>
                  <a:lnTo>
                    <a:pt x="425884" y="490469"/>
                  </a:lnTo>
                  <a:lnTo>
                    <a:pt x="425965" y="490236"/>
                  </a:lnTo>
                  <a:lnTo>
                    <a:pt x="426058" y="490004"/>
                  </a:lnTo>
                  <a:lnTo>
                    <a:pt x="426139" y="489771"/>
                  </a:lnTo>
                  <a:lnTo>
                    <a:pt x="426221" y="489525"/>
                  </a:lnTo>
                  <a:lnTo>
                    <a:pt x="426348" y="489292"/>
                  </a:lnTo>
                  <a:lnTo>
                    <a:pt x="426429" y="489060"/>
                  </a:lnTo>
                  <a:lnTo>
                    <a:pt x="426511" y="488827"/>
                  </a:lnTo>
                  <a:lnTo>
                    <a:pt x="426603" y="488594"/>
                  </a:lnTo>
                  <a:lnTo>
                    <a:pt x="426685" y="488348"/>
                  </a:lnTo>
                  <a:lnTo>
                    <a:pt x="426812" y="488077"/>
                  </a:lnTo>
                  <a:lnTo>
                    <a:pt x="426893" y="487831"/>
                  </a:lnTo>
                  <a:lnTo>
                    <a:pt x="426975" y="487598"/>
                  </a:lnTo>
                  <a:lnTo>
                    <a:pt x="427056" y="487365"/>
                  </a:lnTo>
                  <a:lnTo>
                    <a:pt x="427149" y="487132"/>
                  </a:lnTo>
                  <a:lnTo>
                    <a:pt x="427276" y="486900"/>
                  </a:lnTo>
                  <a:lnTo>
                    <a:pt x="427357" y="486654"/>
                  </a:lnTo>
                  <a:lnTo>
                    <a:pt x="427439" y="486421"/>
                  </a:lnTo>
                  <a:lnTo>
                    <a:pt x="427520" y="486188"/>
                  </a:lnTo>
                  <a:lnTo>
                    <a:pt x="427613" y="485955"/>
                  </a:lnTo>
                  <a:lnTo>
                    <a:pt x="427729" y="485671"/>
                  </a:lnTo>
                  <a:lnTo>
                    <a:pt x="427821" y="485438"/>
                  </a:lnTo>
                  <a:lnTo>
                    <a:pt x="427903" y="485205"/>
                  </a:lnTo>
                  <a:lnTo>
                    <a:pt x="427984" y="484960"/>
                  </a:lnTo>
                  <a:lnTo>
                    <a:pt x="428065" y="484727"/>
                  </a:lnTo>
                  <a:lnTo>
                    <a:pt x="428529" y="483511"/>
                  </a:lnTo>
                  <a:lnTo>
                    <a:pt x="428657" y="483265"/>
                  </a:lnTo>
                  <a:lnTo>
                    <a:pt x="428738" y="483032"/>
                  </a:lnTo>
                  <a:lnTo>
                    <a:pt x="428831" y="482800"/>
                  </a:lnTo>
                  <a:lnTo>
                    <a:pt x="428912" y="482567"/>
                  </a:lnTo>
                  <a:lnTo>
                    <a:pt x="428993" y="482334"/>
                  </a:lnTo>
                  <a:lnTo>
                    <a:pt x="429121" y="482088"/>
                  </a:lnTo>
                  <a:lnTo>
                    <a:pt x="429202" y="481855"/>
                  </a:lnTo>
                  <a:lnTo>
                    <a:pt x="429295" y="481623"/>
                  </a:lnTo>
                  <a:lnTo>
                    <a:pt x="429376" y="481338"/>
                  </a:lnTo>
                  <a:lnTo>
                    <a:pt x="429457" y="481105"/>
                  </a:lnTo>
                  <a:lnTo>
                    <a:pt x="429585" y="480873"/>
                  </a:lnTo>
                  <a:lnTo>
                    <a:pt x="429666" y="480640"/>
                  </a:lnTo>
                  <a:lnTo>
                    <a:pt x="429759" y="480394"/>
                  </a:lnTo>
                  <a:lnTo>
                    <a:pt x="429840" y="480161"/>
                  </a:lnTo>
                  <a:lnTo>
                    <a:pt x="429921" y="479928"/>
                  </a:lnTo>
                  <a:lnTo>
                    <a:pt x="430049" y="479696"/>
                  </a:lnTo>
                  <a:lnTo>
                    <a:pt x="430130" y="479411"/>
                  </a:lnTo>
                  <a:lnTo>
                    <a:pt x="430211" y="479178"/>
                  </a:lnTo>
                  <a:lnTo>
                    <a:pt x="430304" y="478945"/>
                  </a:lnTo>
                  <a:lnTo>
                    <a:pt x="430385" y="478700"/>
                  </a:lnTo>
                  <a:lnTo>
                    <a:pt x="430513" y="478467"/>
                  </a:lnTo>
                  <a:lnTo>
                    <a:pt x="430594" y="478234"/>
                  </a:lnTo>
                  <a:lnTo>
                    <a:pt x="430675" y="478001"/>
                  </a:lnTo>
                  <a:lnTo>
                    <a:pt x="430756" y="477768"/>
                  </a:lnTo>
                  <a:lnTo>
                    <a:pt x="430849" y="477484"/>
                  </a:lnTo>
                  <a:lnTo>
                    <a:pt x="430977" y="477251"/>
                  </a:lnTo>
                  <a:lnTo>
                    <a:pt x="431058" y="477005"/>
                  </a:lnTo>
                  <a:lnTo>
                    <a:pt x="431139" y="476773"/>
                  </a:lnTo>
                  <a:lnTo>
                    <a:pt x="431220" y="476540"/>
                  </a:lnTo>
                  <a:lnTo>
                    <a:pt x="431313" y="476307"/>
                  </a:lnTo>
                  <a:lnTo>
                    <a:pt x="431429" y="476074"/>
                  </a:lnTo>
                  <a:lnTo>
                    <a:pt x="431522" y="475790"/>
                  </a:lnTo>
                  <a:lnTo>
                    <a:pt x="431603" y="475557"/>
                  </a:lnTo>
                  <a:lnTo>
                    <a:pt x="431684" y="475311"/>
                  </a:lnTo>
                  <a:lnTo>
                    <a:pt x="431777" y="475078"/>
                  </a:lnTo>
                  <a:lnTo>
                    <a:pt x="431893" y="474845"/>
                  </a:lnTo>
                  <a:lnTo>
                    <a:pt x="431986" y="474613"/>
                  </a:lnTo>
                  <a:lnTo>
                    <a:pt x="432067" y="474380"/>
                  </a:lnTo>
                  <a:lnTo>
                    <a:pt x="432148" y="474095"/>
                  </a:lnTo>
                  <a:lnTo>
                    <a:pt x="432229" y="473850"/>
                  </a:lnTo>
                  <a:lnTo>
                    <a:pt x="432357" y="473617"/>
                  </a:lnTo>
                  <a:lnTo>
                    <a:pt x="432438" y="473384"/>
                  </a:lnTo>
                  <a:lnTo>
                    <a:pt x="432531" y="473151"/>
                  </a:lnTo>
                  <a:lnTo>
                    <a:pt x="432612" y="472918"/>
                  </a:lnTo>
                  <a:lnTo>
                    <a:pt x="432693" y="472686"/>
                  </a:lnTo>
                  <a:lnTo>
                    <a:pt x="432821" y="472401"/>
                  </a:lnTo>
                  <a:lnTo>
                    <a:pt x="432902" y="472155"/>
                  </a:lnTo>
                  <a:lnTo>
                    <a:pt x="432995" y="471922"/>
                  </a:lnTo>
                  <a:lnTo>
                    <a:pt x="433076" y="471690"/>
                  </a:lnTo>
                  <a:lnTo>
                    <a:pt x="433157" y="471457"/>
                  </a:lnTo>
                  <a:lnTo>
                    <a:pt x="433285" y="471224"/>
                  </a:lnTo>
                  <a:lnTo>
                    <a:pt x="433366" y="470978"/>
                  </a:lnTo>
                  <a:lnTo>
                    <a:pt x="433447" y="470707"/>
                  </a:lnTo>
                  <a:lnTo>
                    <a:pt x="433540" y="470461"/>
                  </a:lnTo>
                  <a:lnTo>
                    <a:pt x="433621" y="470228"/>
                  </a:lnTo>
                  <a:lnTo>
                    <a:pt x="433749" y="469995"/>
                  </a:lnTo>
                  <a:lnTo>
                    <a:pt x="433830" y="469763"/>
                  </a:lnTo>
                  <a:lnTo>
                    <a:pt x="433911" y="469530"/>
                  </a:lnTo>
                  <a:lnTo>
                    <a:pt x="434004" y="469284"/>
                  </a:lnTo>
                  <a:lnTo>
                    <a:pt x="434085" y="469012"/>
                  </a:lnTo>
                  <a:lnTo>
                    <a:pt x="434213" y="468767"/>
                  </a:lnTo>
                  <a:lnTo>
                    <a:pt x="434294" y="468534"/>
                  </a:lnTo>
                  <a:lnTo>
                    <a:pt x="434375" y="468301"/>
                  </a:lnTo>
                  <a:lnTo>
                    <a:pt x="434457" y="468068"/>
                  </a:lnTo>
                  <a:lnTo>
                    <a:pt x="434549" y="467835"/>
                  </a:lnTo>
                  <a:lnTo>
                    <a:pt x="434677" y="467551"/>
                  </a:lnTo>
                  <a:lnTo>
                    <a:pt x="434758" y="467318"/>
                  </a:lnTo>
                  <a:lnTo>
                    <a:pt x="434839" y="467072"/>
                  </a:lnTo>
                  <a:lnTo>
                    <a:pt x="434921" y="466840"/>
                  </a:lnTo>
                  <a:lnTo>
                    <a:pt x="435013" y="466607"/>
                  </a:lnTo>
                  <a:lnTo>
                    <a:pt x="435129" y="466374"/>
                  </a:lnTo>
                  <a:lnTo>
                    <a:pt x="435222" y="466089"/>
                  </a:lnTo>
                  <a:lnTo>
                    <a:pt x="435303" y="465857"/>
                  </a:lnTo>
                  <a:lnTo>
                    <a:pt x="435385" y="465624"/>
                  </a:lnTo>
                  <a:lnTo>
                    <a:pt x="435477" y="465378"/>
                  </a:lnTo>
                  <a:lnTo>
                    <a:pt x="435593" y="465145"/>
                  </a:lnTo>
                  <a:lnTo>
                    <a:pt x="435686" y="464912"/>
                  </a:lnTo>
                  <a:lnTo>
                    <a:pt x="435767" y="464628"/>
                  </a:lnTo>
                  <a:lnTo>
                    <a:pt x="435849" y="464395"/>
                  </a:lnTo>
                  <a:lnTo>
                    <a:pt x="435930" y="464162"/>
                  </a:lnTo>
                  <a:lnTo>
                    <a:pt x="436057" y="463929"/>
                  </a:lnTo>
                  <a:lnTo>
                    <a:pt x="436139" y="463684"/>
                  </a:lnTo>
                  <a:lnTo>
                    <a:pt x="436231" y="463451"/>
                  </a:lnTo>
                  <a:lnTo>
                    <a:pt x="436313" y="463166"/>
                  </a:lnTo>
                  <a:lnTo>
                    <a:pt x="436394" y="462934"/>
                  </a:lnTo>
                  <a:lnTo>
                    <a:pt x="436521" y="462701"/>
                  </a:lnTo>
                  <a:lnTo>
                    <a:pt x="436603" y="462468"/>
                  </a:lnTo>
                  <a:lnTo>
                    <a:pt x="436695" y="462235"/>
                  </a:lnTo>
                  <a:lnTo>
                    <a:pt x="436777" y="461989"/>
                  </a:lnTo>
                  <a:lnTo>
                    <a:pt x="436858" y="461718"/>
                  </a:lnTo>
                  <a:lnTo>
                    <a:pt x="436985" y="461472"/>
                  </a:lnTo>
                  <a:lnTo>
                    <a:pt x="437067" y="461239"/>
                  </a:lnTo>
                  <a:lnTo>
                    <a:pt x="437148" y="461006"/>
                  </a:lnTo>
                  <a:lnTo>
                    <a:pt x="437241" y="460774"/>
                  </a:lnTo>
                  <a:lnTo>
                    <a:pt x="437322" y="460541"/>
                  </a:lnTo>
                  <a:lnTo>
                    <a:pt x="437449" y="460256"/>
                  </a:lnTo>
                  <a:lnTo>
                    <a:pt x="437531" y="460023"/>
                  </a:lnTo>
                  <a:lnTo>
                    <a:pt x="437612" y="459778"/>
                  </a:lnTo>
                  <a:lnTo>
                    <a:pt x="437705" y="459545"/>
                  </a:lnTo>
                  <a:lnTo>
                    <a:pt x="437786" y="459312"/>
                  </a:lnTo>
                  <a:lnTo>
                    <a:pt x="437913" y="459028"/>
                  </a:lnTo>
                  <a:lnTo>
                    <a:pt x="437995" y="458795"/>
                  </a:lnTo>
                  <a:lnTo>
                    <a:pt x="438076" y="458562"/>
                  </a:lnTo>
                  <a:lnTo>
                    <a:pt x="438157" y="458329"/>
                  </a:lnTo>
                  <a:lnTo>
                    <a:pt x="438250" y="458083"/>
                  </a:lnTo>
                  <a:lnTo>
                    <a:pt x="438377" y="457851"/>
                  </a:lnTo>
                  <a:lnTo>
                    <a:pt x="438459" y="457566"/>
                  </a:lnTo>
                  <a:lnTo>
                    <a:pt x="438540" y="457333"/>
                  </a:lnTo>
                  <a:lnTo>
                    <a:pt x="438621" y="457100"/>
                  </a:lnTo>
                  <a:lnTo>
                    <a:pt x="438714" y="456868"/>
                  </a:lnTo>
                  <a:lnTo>
                    <a:pt x="438830" y="456622"/>
                  </a:lnTo>
                  <a:lnTo>
                    <a:pt x="438923" y="456350"/>
                  </a:lnTo>
                  <a:lnTo>
                    <a:pt x="439004" y="456105"/>
                  </a:lnTo>
                  <a:lnTo>
                    <a:pt x="439085" y="455872"/>
                  </a:lnTo>
                  <a:lnTo>
                    <a:pt x="439166" y="455639"/>
                  </a:lnTo>
                  <a:lnTo>
                    <a:pt x="439294" y="455406"/>
                  </a:lnTo>
                  <a:lnTo>
                    <a:pt x="439387" y="455173"/>
                  </a:lnTo>
                  <a:lnTo>
                    <a:pt x="439468" y="454889"/>
                  </a:lnTo>
                  <a:lnTo>
                    <a:pt x="439549" y="454656"/>
                  </a:lnTo>
                  <a:lnTo>
                    <a:pt x="439630" y="454410"/>
                  </a:lnTo>
                  <a:lnTo>
                    <a:pt x="439758" y="454177"/>
                  </a:lnTo>
                  <a:lnTo>
                    <a:pt x="439839" y="453945"/>
                  </a:lnTo>
                  <a:lnTo>
                    <a:pt x="439932" y="453660"/>
                  </a:lnTo>
                  <a:lnTo>
                    <a:pt x="440013" y="453427"/>
                  </a:lnTo>
                  <a:lnTo>
                    <a:pt x="440094" y="453195"/>
                  </a:lnTo>
                  <a:lnTo>
                    <a:pt x="440222" y="452962"/>
                  </a:lnTo>
                  <a:lnTo>
                    <a:pt x="440303" y="452716"/>
                  </a:lnTo>
                  <a:lnTo>
                    <a:pt x="440396" y="452444"/>
                  </a:lnTo>
                  <a:lnTo>
                    <a:pt x="440477" y="452199"/>
                  </a:lnTo>
                  <a:lnTo>
                    <a:pt x="440558" y="451966"/>
                  </a:lnTo>
                  <a:lnTo>
                    <a:pt x="440686" y="451733"/>
                  </a:lnTo>
                  <a:lnTo>
                    <a:pt x="440767" y="451500"/>
                  </a:lnTo>
                  <a:lnTo>
                    <a:pt x="440848" y="451216"/>
                  </a:lnTo>
                  <a:lnTo>
                    <a:pt x="440941" y="450983"/>
                  </a:lnTo>
                  <a:lnTo>
                    <a:pt x="441022" y="450750"/>
                  </a:lnTo>
                  <a:lnTo>
                    <a:pt x="441150" y="450504"/>
                  </a:lnTo>
                  <a:lnTo>
                    <a:pt x="441231" y="450272"/>
                  </a:lnTo>
                  <a:lnTo>
                    <a:pt x="441312" y="449987"/>
                  </a:lnTo>
                  <a:lnTo>
                    <a:pt x="441405" y="449754"/>
                  </a:lnTo>
                  <a:lnTo>
                    <a:pt x="441486" y="449521"/>
                  </a:lnTo>
                  <a:lnTo>
                    <a:pt x="441614" y="449289"/>
                  </a:lnTo>
                  <a:lnTo>
                    <a:pt x="441695" y="449056"/>
                  </a:lnTo>
                  <a:lnTo>
                    <a:pt x="441776" y="448771"/>
                  </a:lnTo>
                </a:path>
                <a:path w="925195" h="787400">
                  <a:moveTo>
                    <a:pt x="441776" y="448771"/>
                  </a:moveTo>
                  <a:lnTo>
                    <a:pt x="441857" y="448538"/>
                  </a:lnTo>
                  <a:lnTo>
                    <a:pt x="441950" y="448293"/>
                  </a:lnTo>
                  <a:lnTo>
                    <a:pt x="442078" y="448060"/>
                  </a:lnTo>
                  <a:lnTo>
                    <a:pt x="442159" y="447827"/>
                  </a:lnTo>
                  <a:lnTo>
                    <a:pt x="442240" y="447543"/>
                  </a:lnTo>
                  <a:lnTo>
                    <a:pt x="442321" y="447310"/>
                  </a:lnTo>
                  <a:lnTo>
                    <a:pt x="442414" y="447077"/>
                  </a:lnTo>
                  <a:lnTo>
                    <a:pt x="442530" y="446844"/>
                  </a:lnTo>
                  <a:lnTo>
                    <a:pt x="442623" y="446598"/>
                  </a:lnTo>
                  <a:lnTo>
                    <a:pt x="442704" y="446314"/>
                  </a:lnTo>
                  <a:lnTo>
                    <a:pt x="442785" y="446081"/>
                  </a:lnTo>
                  <a:lnTo>
                    <a:pt x="442867" y="445848"/>
                  </a:lnTo>
                  <a:lnTo>
                    <a:pt x="442994" y="445615"/>
                  </a:lnTo>
                  <a:lnTo>
                    <a:pt x="443087" y="445383"/>
                  </a:lnTo>
                  <a:lnTo>
                    <a:pt x="443168" y="445098"/>
                  </a:lnTo>
                  <a:lnTo>
                    <a:pt x="443249" y="444865"/>
                  </a:lnTo>
                  <a:lnTo>
                    <a:pt x="443331" y="444620"/>
                  </a:lnTo>
                  <a:lnTo>
                    <a:pt x="443458" y="444387"/>
                  </a:lnTo>
                  <a:lnTo>
                    <a:pt x="443539" y="444154"/>
                  </a:lnTo>
                  <a:lnTo>
                    <a:pt x="443632" y="443869"/>
                  </a:lnTo>
                  <a:lnTo>
                    <a:pt x="443713" y="443637"/>
                  </a:lnTo>
                  <a:lnTo>
                    <a:pt x="443795" y="443404"/>
                  </a:lnTo>
                  <a:lnTo>
                    <a:pt x="443922" y="443171"/>
                  </a:lnTo>
                  <a:lnTo>
                    <a:pt x="444003" y="442886"/>
                  </a:lnTo>
                  <a:lnTo>
                    <a:pt x="444096" y="442654"/>
                  </a:lnTo>
                  <a:lnTo>
                    <a:pt x="444177" y="442408"/>
                  </a:lnTo>
                  <a:lnTo>
                    <a:pt x="444259" y="442175"/>
                  </a:lnTo>
                  <a:lnTo>
                    <a:pt x="444386" y="441942"/>
                  </a:lnTo>
                  <a:lnTo>
                    <a:pt x="444467" y="441658"/>
                  </a:lnTo>
                  <a:lnTo>
                    <a:pt x="444549" y="441425"/>
                  </a:lnTo>
                  <a:lnTo>
                    <a:pt x="444641" y="441192"/>
                  </a:lnTo>
                  <a:lnTo>
                    <a:pt x="444723" y="440959"/>
                  </a:lnTo>
                  <a:lnTo>
                    <a:pt x="444850" y="440714"/>
                  </a:lnTo>
                  <a:lnTo>
                    <a:pt x="444932" y="440442"/>
                  </a:lnTo>
                  <a:lnTo>
                    <a:pt x="445013" y="440196"/>
                  </a:lnTo>
                  <a:lnTo>
                    <a:pt x="445106" y="439963"/>
                  </a:lnTo>
                  <a:lnTo>
                    <a:pt x="445187" y="439731"/>
                  </a:lnTo>
                  <a:lnTo>
                    <a:pt x="445314" y="439446"/>
                  </a:lnTo>
                  <a:lnTo>
                    <a:pt x="445396" y="439213"/>
                  </a:lnTo>
                  <a:lnTo>
                    <a:pt x="445477" y="438980"/>
                  </a:lnTo>
                  <a:lnTo>
                    <a:pt x="445558" y="438748"/>
                  </a:lnTo>
                  <a:lnTo>
                    <a:pt x="445651" y="438502"/>
                  </a:lnTo>
                  <a:lnTo>
                    <a:pt x="445778" y="438230"/>
                  </a:lnTo>
                  <a:lnTo>
                    <a:pt x="445860" y="437985"/>
                  </a:lnTo>
                  <a:lnTo>
                    <a:pt x="445941" y="437752"/>
                  </a:lnTo>
                  <a:lnTo>
                    <a:pt x="446022" y="437519"/>
                  </a:lnTo>
                  <a:lnTo>
                    <a:pt x="446115" y="437286"/>
                  </a:lnTo>
                  <a:lnTo>
                    <a:pt x="446231" y="437002"/>
                  </a:lnTo>
                  <a:lnTo>
                    <a:pt x="446324" y="436769"/>
                  </a:lnTo>
                  <a:lnTo>
                    <a:pt x="446405" y="436523"/>
                  </a:lnTo>
                  <a:lnTo>
                    <a:pt x="446486" y="436290"/>
                  </a:lnTo>
                  <a:lnTo>
                    <a:pt x="446567" y="436006"/>
                  </a:lnTo>
                  <a:lnTo>
                    <a:pt x="447031" y="434790"/>
                  </a:lnTo>
                  <a:lnTo>
                    <a:pt x="447159" y="434557"/>
                  </a:lnTo>
                  <a:lnTo>
                    <a:pt x="447240" y="434311"/>
                  </a:lnTo>
                  <a:lnTo>
                    <a:pt x="447333" y="434079"/>
                  </a:lnTo>
                  <a:lnTo>
                    <a:pt x="447414" y="433794"/>
                  </a:lnTo>
                  <a:lnTo>
                    <a:pt x="447495" y="433561"/>
                  </a:lnTo>
                  <a:lnTo>
                    <a:pt x="447623" y="433328"/>
                  </a:lnTo>
                  <a:lnTo>
                    <a:pt x="447704" y="433096"/>
                  </a:lnTo>
                  <a:lnTo>
                    <a:pt x="447797" y="432811"/>
                  </a:lnTo>
                  <a:lnTo>
                    <a:pt x="447878" y="432578"/>
                  </a:lnTo>
                  <a:lnTo>
                    <a:pt x="447959" y="432345"/>
                  </a:lnTo>
                  <a:lnTo>
                    <a:pt x="448087" y="432100"/>
                  </a:lnTo>
                  <a:lnTo>
                    <a:pt x="448168" y="431867"/>
                  </a:lnTo>
                  <a:lnTo>
                    <a:pt x="448249" y="431582"/>
                  </a:lnTo>
                  <a:lnTo>
                    <a:pt x="448342" y="431350"/>
                  </a:lnTo>
                  <a:lnTo>
                    <a:pt x="448423" y="431117"/>
                  </a:lnTo>
                  <a:lnTo>
                    <a:pt x="448551" y="430884"/>
                  </a:lnTo>
                  <a:lnTo>
                    <a:pt x="448632" y="430599"/>
                  </a:lnTo>
                  <a:lnTo>
                    <a:pt x="448713" y="430367"/>
                  </a:lnTo>
                  <a:lnTo>
                    <a:pt x="448806" y="430134"/>
                  </a:lnTo>
                  <a:lnTo>
                    <a:pt x="448887" y="429888"/>
                  </a:lnTo>
                  <a:lnTo>
                    <a:pt x="449015" y="429655"/>
                  </a:lnTo>
                  <a:lnTo>
                    <a:pt x="449479" y="428388"/>
                  </a:lnTo>
                  <a:lnTo>
                    <a:pt x="449560" y="428155"/>
                  </a:lnTo>
                  <a:lnTo>
                    <a:pt x="449641" y="427909"/>
                  </a:lnTo>
                  <a:lnTo>
                    <a:pt x="449722" y="427676"/>
                  </a:lnTo>
                  <a:lnTo>
                    <a:pt x="449815" y="427392"/>
                  </a:lnTo>
                  <a:lnTo>
                    <a:pt x="449931" y="427159"/>
                  </a:lnTo>
                  <a:lnTo>
                    <a:pt x="450024" y="426926"/>
                  </a:lnTo>
                  <a:lnTo>
                    <a:pt x="450105" y="426693"/>
                  </a:lnTo>
                  <a:lnTo>
                    <a:pt x="450186" y="426409"/>
                  </a:lnTo>
                  <a:lnTo>
                    <a:pt x="450268" y="426176"/>
                  </a:lnTo>
                  <a:lnTo>
                    <a:pt x="450395" y="425943"/>
                  </a:lnTo>
                  <a:lnTo>
                    <a:pt x="450488" y="425698"/>
                  </a:lnTo>
                  <a:lnTo>
                    <a:pt x="450569" y="425465"/>
                  </a:lnTo>
                  <a:lnTo>
                    <a:pt x="450650" y="425180"/>
                  </a:lnTo>
                  <a:lnTo>
                    <a:pt x="450732" y="424947"/>
                  </a:lnTo>
                  <a:lnTo>
                    <a:pt x="450859" y="424715"/>
                  </a:lnTo>
                  <a:lnTo>
                    <a:pt x="450952" y="424482"/>
                  </a:lnTo>
                  <a:lnTo>
                    <a:pt x="451033" y="424197"/>
                  </a:lnTo>
                  <a:lnTo>
                    <a:pt x="451114" y="423964"/>
                  </a:lnTo>
                  <a:lnTo>
                    <a:pt x="451196" y="423732"/>
                  </a:lnTo>
                  <a:lnTo>
                    <a:pt x="451323" y="423486"/>
                  </a:lnTo>
                  <a:lnTo>
                    <a:pt x="451404" y="423214"/>
                  </a:lnTo>
                  <a:lnTo>
                    <a:pt x="451497" y="422969"/>
                  </a:lnTo>
                  <a:lnTo>
                    <a:pt x="451578" y="422736"/>
                  </a:lnTo>
                  <a:lnTo>
                    <a:pt x="451660" y="422503"/>
                  </a:lnTo>
                  <a:lnTo>
                    <a:pt x="451787" y="422218"/>
                  </a:lnTo>
                  <a:lnTo>
                    <a:pt x="451868" y="421986"/>
                  </a:lnTo>
                  <a:lnTo>
                    <a:pt x="451950" y="421753"/>
                  </a:lnTo>
                  <a:lnTo>
                    <a:pt x="452042" y="421520"/>
                  </a:lnTo>
                  <a:lnTo>
                    <a:pt x="452124" y="421274"/>
                  </a:lnTo>
                  <a:lnTo>
                    <a:pt x="452251" y="421003"/>
                  </a:lnTo>
                  <a:lnTo>
                    <a:pt x="452332" y="420757"/>
                  </a:lnTo>
                  <a:lnTo>
                    <a:pt x="452414" y="420524"/>
                  </a:lnTo>
                  <a:lnTo>
                    <a:pt x="452506" y="420291"/>
                  </a:lnTo>
                  <a:lnTo>
                    <a:pt x="452588" y="420007"/>
                  </a:lnTo>
                  <a:lnTo>
                    <a:pt x="452715" y="419774"/>
                  </a:lnTo>
                  <a:lnTo>
                    <a:pt x="452796" y="419541"/>
                  </a:lnTo>
                  <a:lnTo>
                    <a:pt x="452878" y="419295"/>
                  </a:lnTo>
                  <a:lnTo>
                    <a:pt x="452959" y="419024"/>
                  </a:lnTo>
                  <a:lnTo>
                    <a:pt x="453052" y="418778"/>
                  </a:lnTo>
                  <a:lnTo>
                    <a:pt x="453179" y="418545"/>
                  </a:lnTo>
                  <a:lnTo>
                    <a:pt x="453260" y="418312"/>
                  </a:lnTo>
                  <a:lnTo>
                    <a:pt x="453342" y="418028"/>
                  </a:lnTo>
                  <a:lnTo>
                    <a:pt x="453423" y="417795"/>
                  </a:lnTo>
                  <a:lnTo>
                    <a:pt x="453516" y="417562"/>
                  </a:lnTo>
                  <a:lnTo>
                    <a:pt x="453632" y="417330"/>
                  </a:lnTo>
                  <a:lnTo>
                    <a:pt x="453724" y="417045"/>
                  </a:lnTo>
                  <a:lnTo>
                    <a:pt x="453806" y="416812"/>
                  </a:lnTo>
                  <a:lnTo>
                    <a:pt x="453887" y="416566"/>
                  </a:lnTo>
                  <a:lnTo>
                    <a:pt x="453968" y="416334"/>
                  </a:lnTo>
                  <a:lnTo>
                    <a:pt x="454432" y="415066"/>
                  </a:lnTo>
                  <a:lnTo>
                    <a:pt x="454560" y="414833"/>
                  </a:lnTo>
                  <a:lnTo>
                    <a:pt x="454652" y="414601"/>
                  </a:lnTo>
                  <a:lnTo>
                    <a:pt x="454734" y="414355"/>
                  </a:lnTo>
                  <a:lnTo>
                    <a:pt x="454815" y="414083"/>
                  </a:lnTo>
                  <a:lnTo>
                    <a:pt x="454896" y="413837"/>
                  </a:lnTo>
                  <a:lnTo>
                    <a:pt x="455024" y="413605"/>
                  </a:lnTo>
                  <a:lnTo>
                    <a:pt x="455105" y="413372"/>
                  </a:lnTo>
                  <a:lnTo>
                    <a:pt x="455198" y="413087"/>
                  </a:lnTo>
                  <a:lnTo>
                    <a:pt x="455279" y="412854"/>
                  </a:lnTo>
                  <a:lnTo>
                    <a:pt x="455360" y="412622"/>
                  </a:lnTo>
                  <a:lnTo>
                    <a:pt x="455488" y="412389"/>
                  </a:lnTo>
                  <a:lnTo>
                    <a:pt x="455569" y="412104"/>
                  </a:lnTo>
                  <a:lnTo>
                    <a:pt x="455650" y="411859"/>
                  </a:lnTo>
                  <a:lnTo>
                    <a:pt x="455743" y="411626"/>
                  </a:lnTo>
                  <a:lnTo>
                    <a:pt x="455824" y="411393"/>
                  </a:lnTo>
                  <a:lnTo>
                    <a:pt x="455952" y="411108"/>
                  </a:lnTo>
                  <a:lnTo>
                    <a:pt x="456033" y="410876"/>
                  </a:lnTo>
                  <a:lnTo>
                    <a:pt x="456114" y="410643"/>
                  </a:lnTo>
                  <a:lnTo>
                    <a:pt x="456207" y="410410"/>
                  </a:lnTo>
                  <a:lnTo>
                    <a:pt x="456288" y="410125"/>
                  </a:lnTo>
                  <a:lnTo>
                    <a:pt x="456416" y="409893"/>
                  </a:lnTo>
                  <a:lnTo>
                    <a:pt x="456497" y="409647"/>
                  </a:lnTo>
                  <a:lnTo>
                    <a:pt x="456578" y="409414"/>
                  </a:lnTo>
                  <a:lnTo>
                    <a:pt x="456671" y="409130"/>
                  </a:lnTo>
                  <a:lnTo>
                    <a:pt x="456752" y="408897"/>
                  </a:lnTo>
                  <a:lnTo>
                    <a:pt x="456880" y="408664"/>
                  </a:lnTo>
                  <a:lnTo>
                    <a:pt x="456961" y="408431"/>
                  </a:lnTo>
                  <a:lnTo>
                    <a:pt x="457042" y="408147"/>
                  </a:lnTo>
                  <a:lnTo>
                    <a:pt x="457123" y="407914"/>
                  </a:lnTo>
                  <a:lnTo>
                    <a:pt x="457216" y="407681"/>
                  </a:lnTo>
                  <a:lnTo>
                    <a:pt x="457332" y="407435"/>
                  </a:lnTo>
                  <a:lnTo>
                    <a:pt x="457425" y="407164"/>
                  </a:lnTo>
                  <a:lnTo>
                    <a:pt x="457506" y="406918"/>
                  </a:lnTo>
                  <a:lnTo>
                    <a:pt x="457587" y="406685"/>
                  </a:lnTo>
                  <a:lnTo>
                    <a:pt x="457668" y="406452"/>
                  </a:lnTo>
                  <a:lnTo>
                    <a:pt x="457796" y="406168"/>
                  </a:lnTo>
                  <a:lnTo>
                    <a:pt x="457889" y="405935"/>
                  </a:lnTo>
                  <a:lnTo>
                    <a:pt x="457970" y="405702"/>
                  </a:lnTo>
                  <a:lnTo>
                    <a:pt x="458051" y="405469"/>
                  </a:lnTo>
                  <a:lnTo>
                    <a:pt x="458132" y="405185"/>
                  </a:lnTo>
                  <a:lnTo>
                    <a:pt x="458260" y="404939"/>
                  </a:lnTo>
                  <a:lnTo>
                    <a:pt x="458341" y="404706"/>
                  </a:lnTo>
                  <a:lnTo>
                    <a:pt x="458434" y="404473"/>
                  </a:lnTo>
                  <a:lnTo>
                    <a:pt x="458515" y="404189"/>
                  </a:lnTo>
                  <a:lnTo>
                    <a:pt x="458596" y="403956"/>
                  </a:lnTo>
                  <a:lnTo>
                    <a:pt x="458724" y="403723"/>
                  </a:lnTo>
                  <a:lnTo>
                    <a:pt x="458805" y="403491"/>
                  </a:lnTo>
                  <a:lnTo>
                    <a:pt x="458898" y="403206"/>
                  </a:lnTo>
                  <a:lnTo>
                    <a:pt x="458979" y="402973"/>
                  </a:lnTo>
                  <a:lnTo>
                    <a:pt x="459060" y="402727"/>
                  </a:lnTo>
                  <a:lnTo>
                    <a:pt x="459188" y="402495"/>
                  </a:lnTo>
                  <a:lnTo>
                    <a:pt x="459269" y="402210"/>
                  </a:lnTo>
                  <a:lnTo>
                    <a:pt x="459350" y="401977"/>
                  </a:lnTo>
                  <a:lnTo>
                    <a:pt x="459443" y="401744"/>
                  </a:lnTo>
                  <a:lnTo>
                    <a:pt x="459524" y="401512"/>
                  </a:lnTo>
                  <a:lnTo>
                    <a:pt x="459652" y="401227"/>
                  </a:lnTo>
                  <a:lnTo>
                    <a:pt x="459733" y="400994"/>
                  </a:lnTo>
                  <a:lnTo>
                    <a:pt x="459814" y="400762"/>
                  </a:lnTo>
                  <a:lnTo>
                    <a:pt x="459907" y="400516"/>
                  </a:lnTo>
                  <a:lnTo>
                    <a:pt x="459988" y="400244"/>
                  </a:lnTo>
                  <a:lnTo>
                    <a:pt x="460116" y="399998"/>
                  </a:lnTo>
                  <a:lnTo>
                    <a:pt x="460197" y="399766"/>
                  </a:lnTo>
                </a:path>
                <a:path w="925195" h="787400">
                  <a:moveTo>
                    <a:pt x="460197" y="399766"/>
                  </a:moveTo>
                  <a:lnTo>
                    <a:pt x="460278" y="399533"/>
                  </a:lnTo>
                  <a:lnTo>
                    <a:pt x="460371" y="399248"/>
                  </a:lnTo>
                  <a:lnTo>
                    <a:pt x="460452" y="399015"/>
                  </a:lnTo>
                  <a:lnTo>
                    <a:pt x="460580" y="398783"/>
                  </a:lnTo>
                  <a:lnTo>
                    <a:pt x="460661" y="398550"/>
                  </a:lnTo>
                  <a:lnTo>
                    <a:pt x="460742" y="398265"/>
                  </a:lnTo>
                  <a:lnTo>
                    <a:pt x="460824" y="398033"/>
                  </a:lnTo>
                  <a:lnTo>
                    <a:pt x="460916" y="397787"/>
                  </a:lnTo>
                  <a:lnTo>
                    <a:pt x="461032" y="397554"/>
                  </a:lnTo>
                  <a:lnTo>
                    <a:pt x="461125" y="397269"/>
                  </a:lnTo>
                  <a:lnTo>
                    <a:pt x="461206" y="397037"/>
                  </a:lnTo>
                  <a:lnTo>
                    <a:pt x="461288" y="396804"/>
                  </a:lnTo>
                  <a:lnTo>
                    <a:pt x="461369" y="396571"/>
                  </a:lnTo>
                  <a:lnTo>
                    <a:pt x="461496" y="396286"/>
                  </a:lnTo>
                  <a:lnTo>
                    <a:pt x="461589" y="396054"/>
                  </a:lnTo>
                  <a:lnTo>
                    <a:pt x="461670" y="395808"/>
                  </a:lnTo>
                  <a:lnTo>
                    <a:pt x="461752" y="395575"/>
                  </a:lnTo>
                  <a:lnTo>
                    <a:pt x="461833" y="395291"/>
                  </a:lnTo>
                  <a:lnTo>
                    <a:pt x="461960" y="395058"/>
                  </a:lnTo>
                  <a:lnTo>
                    <a:pt x="462042" y="394825"/>
                  </a:lnTo>
                  <a:lnTo>
                    <a:pt x="462134" y="394592"/>
                  </a:lnTo>
                  <a:lnTo>
                    <a:pt x="462216" y="394308"/>
                  </a:lnTo>
                  <a:lnTo>
                    <a:pt x="462297" y="394075"/>
                  </a:lnTo>
                  <a:lnTo>
                    <a:pt x="462424" y="393842"/>
                  </a:lnTo>
                  <a:lnTo>
                    <a:pt x="462506" y="393596"/>
                  </a:lnTo>
                  <a:lnTo>
                    <a:pt x="462552" y="393363"/>
                  </a:lnTo>
                  <a:lnTo>
                    <a:pt x="462633" y="393131"/>
                  </a:lnTo>
                  <a:lnTo>
                    <a:pt x="462761" y="392898"/>
                  </a:lnTo>
                  <a:lnTo>
                    <a:pt x="462842" y="392665"/>
                  </a:lnTo>
                  <a:lnTo>
                    <a:pt x="462935" y="392381"/>
                  </a:lnTo>
                  <a:lnTo>
                    <a:pt x="463016" y="392148"/>
                  </a:lnTo>
                  <a:lnTo>
                    <a:pt x="463097" y="391902"/>
                  </a:lnTo>
                  <a:lnTo>
                    <a:pt x="463225" y="391669"/>
                  </a:lnTo>
                  <a:lnTo>
                    <a:pt x="463306" y="391385"/>
                  </a:lnTo>
                  <a:lnTo>
                    <a:pt x="463387" y="391152"/>
                  </a:lnTo>
                  <a:lnTo>
                    <a:pt x="463480" y="390919"/>
                  </a:lnTo>
                  <a:lnTo>
                    <a:pt x="463561" y="390686"/>
                  </a:lnTo>
                  <a:lnTo>
                    <a:pt x="463689" y="390402"/>
                  </a:lnTo>
                  <a:lnTo>
                    <a:pt x="463770" y="390169"/>
                  </a:lnTo>
                  <a:lnTo>
                    <a:pt x="463851" y="389936"/>
                  </a:lnTo>
                  <a:lnTo>
                    <a:pt x="463944" y="389690"/>
                  </a:lnTo>
                  <a:lnTo>
                    <a:pt x="464025" y="389419"/>
                  </a:lnTo>
                  <a:lnTo>
                    <a:pt x="464153" y="389173"/>
                  </a:lnTo>
                  <a:lnTo>
                    <a:pt x="464234" y="388940"/>
                  </a:lnTo>
                  <a:lnTo>
                    <a:pt x="464315" y="388707"/>
                  </a:lnTo>
                  <a:lnTo>
                    <a:pt x="464396" y="388423"/>
                  </a:lnTo>
                  <a:lnTo>
                    <a:pt x="464489" y="388190"/>
                  </a:lnTo>
                  <a:lnTo>
                    <a:pt x="464617" y="387957"/>
                  </a:lnTo>
                  <a:lnTo>
                    <a:pt x="464698" y="387711"/>
                  </a:lnTo>
                  <a:lnTo>
                    <a:pt x="464779" y="387440"/>
                  </a:lnTo>
                  <a:lnTo>
                    <a:pt x="464860" y="387194"/>
                  </a:lnTo>
                  <a:lnTo>
                    <a:pt x="464953" y="386961"/>
                  </a:lnTo>
                  <a:lnTo>
                    <a:pt x="465069" y="386728"/>
                  </a:lnTo>
                  <a:lnTo>
                    <a:pt x="465162" y="386444"/>
                  </a:lnTo>
                  <a:lnTo>
                    <a:pt x="465243" y="386211"/>
                  </a:lnTo>
                  <a:lnTo>
                    <a:pt x="465324" y="385978"/>
                  </a:lnTo>
                  <a:lnTo>
                    <a:pt x="465406" y="385746"/>
                  </a:lnTo>
                  <a:lnTo>
                    <a:pt x="465533" y="385461"/>
                  </a:lnTo>
                  <a:lnTo>
                    <a:pt x="465626" y="385228"/>
                  </a:lnTo>
                  <a:lnTo>
                    <a:pt x="465707" y="384982"/>
                  </a:lnTo>
                  <a:lnTo>
                    <a:pt x="465788" y="384750"/>
                  </a:lnTo>
                  <a:lnTo>
                    <a:pt x="465870" y="384465"/>
                  </a:lnTo>
                  <a:lnTo>
                    <a:pt x="465997" y="384232"/>
                  </a:lnTo>
                  <a:lnTo>
                    <a:pt x="466090" y="383999"/>
                  </a:lnTo>
                  <a:lnTo>
                    <a:pt x="466171" y="383767"/>
                  </a:lnTo>
                  <a:lnTo>
                    <a:pt x="466252" y="383482"/>
                  </a:lnTo>
                  <a:lnTo>
                    <a:pt x="466334" y="383249"/>
                  </a:lnTo>
                  <a:lnTo>
                    <a:pt x="466461" y="383017"/>
                  </a:lnTo>
                  <a:lnTo>
                    <a:pt x="466542" y="382771"/>
                  </a:lnTo>
                  <a:lnTo>
                    <a:pt x="466635" y="382499"/>
                  </a:lnTo>
                  <a:lnTo>
                    <a:pt x="466716" y="382253"/>
                  </a:lnTo>
                  <a:lnTo>
                    <a:pt x="466798" y="382021"/>
                  </a:lnTo>
                  <a:lnTo>
                    <a:pt x="466925" y="381788"/>
                  </a:lnTo>
                  <a:lnTo>
                    <a:pt x="467006" y="381503"/>
                  </a:lnTo>
                  <a:lnTo>
                    <a:pt x="467088" y="381270"/>
                  </a:lnTo>
                  <a:lnTo>
                    <a:pt x="467180" y="381038"/>
                  </a:lnTo>
                  <a:lnTo>
                    <a:pt x="467262" y="380805"/>
                  </a:lnTo>
                  <a:lnTo>
                    <a:pt x="467389" y="380520"/>
                  </a:lnTo>
                  <a:lnTo>
                    <a:pt x="467470" y="380275"/>
                  </a:lnTo>
                  <a:lnTo>
                    <a:pt x="467552" y="380042"/>
                  </a:lnTo>
                  <a:lnTo>
                    <a:pt x="467644" y="379809"/>
                  </a:lnTo>
                  <a:lnTo>
                    <a:pt x="467726" y="379524"/>
                  </a:lnTo>
                  <a:lnTo>
                    <a:pt x="467853" y="379292"/>
                  </a:lnTo>
                  <a:lnTo>
                    <a:pt x="467934" y="379059"/>
                  </a:lnTo>
                  <a:lnTo>
                    <a:pt x="468016" y="378826"/>
                  </a:lnTo>
                  <a:lnTo>
                    <a:pt x="468108" y="378541"/>
                  </a:lnTo>
                  <a:lnTo>
                    <a:pt x="468190" y="378309"/>
                  </a:lnTo>
                  <a:lnTo>
                    <a:pt x="468317" y="378063"/>
                  </a:lnTo>
                  <a:lnTo>
                    <a:pt x="468398" y="377830"/>
                  </a:lnTo>
                  <a:lnTo>
                    <a:pt x="468480" y="377546"/>
                  </a:lnTo>
                  <a:lnTo>
                    <a:pt x="468561" y="377313"/>
                  </a:lnTo>
                  <a:lnTo>
                    <a:pt x="468654" y="377080"/>
                  </a:lnTo>
                  <a:lnTo>
                    <a:pt x="468770" y="376847"/>
                  </a:lnTo>
                  <a:lnTo>
                    <a:pt x="468862" y="376563"/>
                  </a:lnTo>
                  <a:lnTo>
                    <a:pt x="468944" y="376330"/>
                  </a:lnTo>
                  <a:lnTo>
                    <a:pt x="469025" y="376097"/>
                  </a:lnTo>
                  <a:lnTo>
                    <a:pt x="469106" y="375851"/>
                  </a:lnTo>
                  <a:lnTo>
                    <a:pt x="469570" y="374584"/>
                  </a:lnTo>
                  <a:lnTo>
                    <a:pt x="469698" y="374351"/>
                  </a:lnTo>
                  <a:lnTo>
                    <a:pt x="469779" y="374118"/>
                  </a:lnTo>
                  <a:lnTo>
                    <a:pt x="469872" y="373885"/>
                  </a:lnTo>
                  <a:lnTo>
                    <a:pt x="469953" y="373601"/>
                  </a:lnTo>
                  <a:lnTo>
                    <a:pt x="470034" y="373355"/>
                  </a:lnTo>
                  <a:lnTo>
                    <a:pt x="470162" y="373122"/>
                  </a:lnTo>
                  <a:lnTo>
                    <a:pt x="470243" y="372889"/>
                  </a:lnTo>
                  <a:lnTo>
                    <a:pt x="470336" y="372605"/>
                  </a:lnTo>
                  <a:lnTo>
                    <a:pt x="470417" y="372372"/>
                  </a:lnTo>
                  <a:lnTo>
                    <a:pt x="470498" y="372139"/>
                  </a:lnTo>
                  <a:lnTo>
                    <a:pt x="470626" y="371907"/>
                  </a:lnTo>
                  <a:lnTo>
                    <a:pt x="470707" y="371622"/>
                  </a:lnTo>
                  <a:lnTo>
                    <a:pt x="470788" y="371389"/>
                  </a:lnTo>
                  <a:lnTo>
                    <a:pt x="470881" y="371143"/>
                  </a:lnTo>
                  <a:lnTo>
                    <a:pt x="470962" y="370911"/>
                  </a:lnTo>
                  <a:lnTo>
                    <a:pt x="471090" y="370626"/>
                  </a:lnTo>
                  <a:lnTo>
                    <a:pt x="471171" y="370393"/>
                  </a:lnTo>
                  <a:lnTo>
                    <a:pt x="471252" y="370160"/>
                  </a:lnTo>
                  <a:lnTo>
                    <a:pt x="471345" y="369928"/>
                  </a:lnTo>
                  <a:lnTo>
                    <a:pt x="471426" y="369643"/>
                  </a:lnTo>
                  <a:lnTo>
                    <a:pt x="471554" y="369410"/>
                  </a:lnTo>
                  <a:lnTo>
                    <a:pt x="471635" y="369178"/>
                  </a:lnTo>
                  <a:lnTo>
                    <a:pt x="471716" y="368932"/>
                  </a:lnTo>
                  <a:lnTo>
                    <a:pt x="471809" y="368660"/>
                  </a:lnTo>
                  <a:lnTo>
                    <a:pt x="471890" y="368414"/>
                  </a:lnTo>
                  <a:lnTo>
                    <a:pt x="472018" y="368182"/>
                  </a:lnTo>
                  <a:lnTo>
                    <a:pt x="472099" y="367949"/>
                  </a:lnTo>
                  <a:lnTo>
                    <a:pt x="472180" y="367664"/>
                  </a:lnTo>
                  <a:lnTo>
                    <a:pt x="472261" y="367431"/>
                  </a:lnTo>
                  <a:lnTo>
                    <a:pt x="472354" y="367199"/>
                  </a:lnTo>
                  <a:lnTo>
                    <a:pt x="472470" y="366966"/>
                  </a:lnTo>
                  <a:lnTo>
                    <a:pt x="472563" y="366681"/>
                  </a:lnTo>
                  <a:lnTo>
                    <a:pt x="472644" y="366449"/>
                  </a:lnTo>
                  <a:lnTo>
                    <a:pt x="472725" y="366203"/>
                  </a:lnTo>
                  <a:lnTo>
                    <a:pt x="472806" y="365970"/>
                  </a:lnTo>
                  <a:lnTo>
                    <a:pt x="472934" y="365685"/>
                  </a:lnTo>
                  <a:lnTo>
                    <a:pt x="473027" y="365453"/>
                  </a:lnTo>
                  <a:lnTo>
                    <a:pt x="473108" y="365220"/>
                  </a:lnTo>
                  <a:lnTo>
                    <a:pt x="473189" y="364987"/>
                  </a:lnTo>
                  <a:lnTo>
                    <a:pt x="473270" y="364741"/>
                  </a:lnTo>
                  <a:lnTo>
                    <a:pt x="473398" y="364470"/>
                  </a:lnTo>
                  <a:lnTo>
                    <a:pt x="473479" y="364224"/>
                  </a:lnTo>
                  <a:lnTo>
                    <a:pt x="473572" y="363991"/>
                  </a:lnTo>
                  <a:lnTo>
                    <a:pt x="473653" y="363758"/>
                  </a:lnTo>
                  <a:lnTo>
                    <a:pt x="473734" y="363474"/>
                  </a:lnTo>
                  <a:lnTo>
                    <a:pt x="473862" y="363241"/>
                  </a:lnTo>
                  <a:lnTo>
                    <a:pt x="473943" y="363008"/>
                  </a:lnTo>
                  <a:lnTo>
                    <a:pt x="474036" y="362775"/>
                  </a:lnTo>
                  <a:lnTo>
                    <a:pt x="474117" y="362491"/>
                  </a:lnTo>
                  <a:lnTo>
                    <a:pt x="474198" y="362258"/>
                  </a:lnTo>
                  <a:lnTo>
                    <a:pt x="474326" y="362012"/>
                  </a:lnTo>
                  <a:lnTo>
                    <a:pt x="474407" y="361779"/>
                  </a:lnTo>
                  <a:lnTo>
                    <a:pt x="474488" y="361495"/>
                  </a:lnTo>
                  <a:lnTo>
                    <a:pt x="474581" y="361262"/>
                  </a:lnTo>
                  <a:lnTo>
                    <a:pt x="474662" y="361029"/>
                  </a:lnTo>
                  <a:lnTo>
                    <a:pt x="474790" y="360797"/>
                  </a:lnTo>
                  <a:lnTo>
                    <a:pt x="474871" y="360564"/>
                  </a:lnTo>
                  <a:lnTo>
                    <a:pt x="474952" y="360279"/>
                  </a:lnTo>
                  <a:lnTo>
                    <a:pt x="475045" y="360046"/>
                  </a:lnTo>
                  <a:lnTo>
                    <a:pt x="475126" y="359801"/>
                  </a:lnTo>
                  <a:lnTo>
                    <a:pt x="475254" y="359568"/>
                  </a:lnTo>
                  <a:lnTo>
                    <a:pt x="475335" y="359283"/>
                  </a:lnTo>
                  <a:lnTo>
                    <a:pt x="475416" y="359050"/>
                  </a:lnTo>
                  <a:lnTo>
                    <a:pt x="475498" y="358818"/>
                  </a:lnTo>
                  <a:lnTo>
                    <a:pt x="475590" y="358585"/>
                  </a:lnTo>
                  <a:lnTo>
                    <a:pt x="476054" y="357304"/>
                  </a:lnTo>
                  <a:lnTo>
                    <a:pt x="476170" y="357072"/>
                  </a:lnTo>
                  <a:lnTo>
                    <a:pt x="476263" y="356839"/>
                  </a:lnTo>
                  <a:lnTo>
                    <a:pt x="476344" y="356606"/>
                  </a:lnTo>
                  <a:lnTo>
                    <a:pt x="476426" y="356373"/>
                  </a:lnTo>
                  <a:lnTo>
                    <a:pt x="476507" y="356089"/>
                  </a:lnTo>
                  <a:lnTo>
                    <a:pt x="476634" y="355856"/>
                  </a:lnTo>
                  <a:lnTo>
                    <a:pt x="476727" y="355610"/>
                  </a:lnTo>
                  <a:lnTo>
                    <a:pt x="476808" y="355377"/>
                  </a:lnTo>
                  <a:lnTo>
                    <a:pt x="476890" y="355093"/>
                  </a:lnTo>
                  <a:lnTo>
                    <a:pt x="476971" y="354860"/>
                  </a:lnTo>
                  <a:lnTo>
                    <a:pt x="477098" y="354627"/>
                  </a:lnTo>
                  <a:lnTo>
                    <a:pt x="477180" y="354394"/>
                  </a:lnTo>
                  <a:lnTo>
                    <a:pt x="477272" y="354162"/>
                  </a:lnTo>
                  <a:lnTo>
                    <a:pt x="477354" y="353877"/>
                  </a:lnTo>
                  <a:lnTo>
                    <a:pt x="477435" y="353644"/>
                  </a:lnTo>
                  <a:lnTo>
                    <a:pt x="477562" y="353398"/>
                  </a:lnTo>
                  <a:lnTo>
                    <a:pt x="477644" y="353166"/>
                  </a:lnTo>
                  <a:lnTo>
                    <a:pt x="477736" y="352881"/>
                  </a:lnTo>
                  <a:lnTo>
                    <a:pt x="477818" y="352648"/>
                  </a:lnTo>
                  <a:lnTo>
                    <a:pt x="477899" y="352416"/>
                  </a:lnTo>
                  <a:lnTo>
                    <a:pt x="478026" y="352183"/>
                  </a:lnTo>
                  <a:lnTo>
                    <a:pt x="478108" y="351898"/>
                  </a:lnTo>
                  <a:lnTo>
                    <a:pt x="478189" y="351665"/>
                  </a:lnTo>
                  <a:lnTo>
                    <a:pt x="478282" y="351433"/>
                  </a:lnTo>
                  <a:lnTo>
                    <a:pt x="478363" y="351187"/>
                  </a:lnTo>
                  <a:lnTo>
                    <a:pt x="478490" y="350954"/>
                  </a:lnTo>
                  <a:lnTo>
                    <a:pt x="478572" y="350669"/>
                  </a:lnTo>
                </a:path>
                <a:path w="925195" h="787400">
                  <a:moveTo>
                    <a:pt x="478572" y="350669"/>
                  </a:moveTo>
                  <a:lnTo>
                    <a:pt x="478653" y="350437"/>
                  </a:lnTo>
                  <a:lnTo>
                    <a:pt x="478746" y="350204"/>
                  </a:lnTo>
                  <a:lnTo>
                    <a:pt x="478827" y="349971"/>
                  </a:lnTo>
                  <a:lnTo>
                    <a:pt x="478954" y="349687"/>
                  </a:lnTo>
                  <a:lnTo>
                    <a:pt x="479036" y="349454"/>
                  </a:lnTo>
                  <a:lnTo>
                    <a:pt x="479117" y="349221"/>
                  </a:lnTo>
                  <a:lnTo>
                    <a:pt x="479198" y="348975"/>
                  </a:lnTo>
                  <a:lnTo>
                    <a:pt x="479291" y="348742"/>
                  </a:lnTo>
                  <a:lnTo>
                    <a:pt x="479418" y="348458"/>
                  </a:lnTo>
                  <a:lnTo>
                    <a:pt x="479500" y="348225"/>
                  </a:lnTo>
                  <a:lnTo>
                    <a:pt x="479581" y="347992"/>
                  </a:lnTo>
                  <a:lnTo>
                    <a:pt x="479662" y="347759"/>
                  </a:lnTo>
                  <a:lnTo>
                    <a:pt x="479755" y="347514"/>
                  </a:lnTo>
                  <a:lnTo>
                    <a:pt x="479871" y="347242"/>
                  </a:lnTo>
                  <a:lnTo>
                    <a:pt x="479964" y="346996"/>
                  </a:lnTo>
                  <a:lnTo>
                    <a:pt x="480045" y="346764"/>
                  </a:lnTo>
                  <a:lnTo>
                    <a:pt x="480126" y="346531"/>
                  </a:lnTo>
                  <a:lnTo>
                    <a:pt x="480207" y="346246"/>
                  </a:lnTo>
                  <a:lnTo>
                    <a:pt x="480335" y="346013"/>
                  </a:lnTo>
                  <a:lnTo>
                    <a:pt x="480428" y="345781"/>
                  </a:lnTo>
                  <a:lnTo>
                    <a:pt x="480509" y="345548"/>
                  </a:lnTo>
                  <a:lnTo>
                    <a:pt x="480590" y="345302"/>
                  </a:lnTo>
                  <a:lnTo>
                    <a:pt x="480671" y="345030"/>
                  </a:lnTo>
                  <a:lnTo>
                    <a:pt x="480799" y="344785"/>
                  </a:lnTo>
                  <a:lnTo>
                    <a:pt x="480880" y="344552"/>
                  </a:lnTo>
                  <a:lnTo>
                    <a:pt x="480973" y="344319"/>
                  </a:lnTo>
                  <a:lnTo>
                    <a:pt x="481054" y="344086"/>
                  </a:lnTo>
                  <a:lnTo>
                    <a:pt x="481135" y="343802"/>
                  </a:lnTo>
                  <a:lnTo>
                    <a:pt x="481263" y="343569"/>
                  </a:lnTo>
                  <a:lnTo>
                    <a:pt x="481344" y="343336"/>
                  </a:lnTo>
                  <a:lnTo>
                    <a:pt x="481437" y="343090"/>
                  </a:lnTo>
                  <a:lnTo>
                    <a:pt x="481518" y="342819"/>
                  </a:lnTo>
                  <a:lnTo>
                    <a:pt x="481599" y="342573"/>
                  </a:lnTo>
                  <a:lnTo>
                    <a:pt x="481727" y="342340"/>
                  </a:lnTo>
                  <a:lnTo>
                    <a:pt x="481808" y="342107"/>
                  </a:lnTo>
                  <a:lnTo>
                    <a:pt x="481889" y="341875"/>
                  </a:lnTo>
                  <a:lnTo>
                    <a:pt x="481982" y="341590"/>
                  </a:lnTo>
                  <a:lnTo>
                    <a:pt x="482063" y="341357"/>
                  </a:lnTo>
                  <a:lnTo>
                    <a:pt x="482191" y="341124"/>
                  </a:lnTo>
                  <a:lnTo>
                    <a:pt x="482272" y="340879"/>
                  </a:lnTo>
                  <a:lnTo>
                    <a:pt x="482353" y="340646"/>
                  </a:lnTo>
                  <a:lnTo>
                    <a:pt x="482446" y="340361"/>
                  </a:lnTo>
                  <a:lnTo>
                    <a:pt x="482527" y="340129"/>
                  </a:lnTo>
                  <a:lnTo>
                    <a:pt x="482655" y="339896"/>
                  </a:lnTo>
                  <a:lnTo>
                    <a:pt x="482736" y="339663"/>
                  </a:lnTo>
                  <a:lnTo>
                    <a:pt x="482817" y="339430"/>
                  </a:lnTo>
                  <a:lnTo>
                    <a:pt x="482899" y="339146"/>
                  </a:lnTo>
                  <a:lnTo>
                    <a:pt x="482991" y="338900"/>
                  </a:lnTo>
                  <a:lnTo>
                    <a:pt x="483119" y="338667"/>
                  </a:lnTo>
                  <a:lnTo>
                    <a:pt x="483200" y="338434"/>
                  </a:lnTo>
                  <a:lnTo>
                    <a:pt x="483281" y="338201"/>
                  </a:lnTo>
                  <a:lnTo>
                    <a:pt x="483363" y="337917"/>
                  </a:lnTo>
                  <a:lnTo>
                    <a:pt x="483455" y="337684"/>
                  </a:lnTo>
                  <a:lnTo>
                    <a:pt x="483571" y="337451"/>
                  </a:lnTo>
                  <a:lnTo>
                    <a:pt x="483664" y="337206"/>
                  </a:lnTo>
                  <a:lnTo>
                    <a:pt x="483745" y="336973"/>
                  </a:lnTo>
                  <a:lnTo>
                    <a:pt x="483827" y="336688"/>
                  </a:lnTo>
                  <a:lnTo>
                    <a:pt x="483908" y="336455"/>
                  </a:lnTo>
                  <a:lnTo>
                    <a:pt x="484035" y="336223"/>
                  </a:lnTo>
                  <a:lnTo>
                    <a:pt x="484128" y="335990"/>
                  </a:lnTo>
                  <a:lnTo>
                    <a:pt x="484209" y="335757"/>
                  </a:lnTo>
                  <a:lnTo>
                    <a:pt x="484291" y="335472"/>
                  </a:lnTo>
                  <a:lnTo>
                    <a:pt x="484372" y="335240"/>
                  </a:lnTo>
                  <a:lnTo>
                    <a:pt x="484499" y="334994"/>
                  </a:lnTo>
                  <a:lnTo>
                    <a:pt x="484581" y="334761"/>
                  </a:lnTo>
                  <a:lnTo>
                    <a:pt x="484673" y="334528"/>
                  </a:lnTo>
                  <a:lnTo>
                    <a:pt x="484755" y="334244"/>
                  </a:lnTo>
                  <a:lnTo>
                    <a:pt x="484836" y="334011"/>
                  </a:lnTo>
                  <a:lnTo>
                    <a:pt x="484963" y="333778"/>
                  </a:lnTo>
                  <a:lnTo>
                    <a:pt x="485045" y="333545"/>
                  </a:lnTo>
                  <a:lnTo>
                    <a:pt x="485137" y="333300"/>
                  </a:lnTo>
                  <a:lnTo>
                    <a:pt x="485219" y="333028"/>
                  </a:lnTo>
                  <a:lnTo>
                    <a:pt x="485300" y="332782"/>
                  </a:lnTo>
                  <a:lnTo>
                    <a:pt x="485427" y="332549"/>
                  </a:lnTo>
                  <a:lnTo>
                    <a:pt x="485509" y="332317"/>
                  </a:lnTo>
                  <a:lnTo>
                    <a:pt x="485590" y="332084"/>
                  </a:lnTo>
                  <a:lnTo>
                    <a:pt x="485683" y="331799"/>
                  </a:lnTo>
                  <a:lnTo>
                    <a:pt x="485764" y="331566"/>
                  </a:lnTo>
                  <a:lnTo>
                    <a:pt x="485891" y="331334"/>
                  </a:lnTo>
                  <a:lnTo>
                    <a:pt x="485973" y="331088"/>
                  </a:lnTo>
                  <a:lnTo>
                    <a:pt x="486054" y="330855"/>
                  </a:lnTo>
                  <a:lnTo>
                    <a:pt x="486147" y="330622"/>
                  </a:lnTo>
                  <a:lnTo>
                    <a:pt x="486228" y="330338"/>
                  </a:lnTo>
                  <a:lnTo>
                    <a:pt x="486355" y="330105"/>
                  </a:lnTo>
                  <a:lnTo>
                    <a:pt x="486437" y="329872"/>
                  </a:lnTo>
                  <a:lnTo>
                    <a:pt x="486518" y="329639"/>
                  </a:lnTo>
                  <a:lnTo>
                    <a:pt x="486599" y="329394"/>
                  </a:lnTo>
                  <a:lnTo>
                    <a:pt x="486692" y="329122"/>
                  </a:lnTo>
                  <a:lnTo>
                    <a:pt x="486819" y="328876"/>
                  </a:lnTo>
                  <a:lnTo>
                    <a:pt x="486901" y="328643"/>
                  </a:lnTo>
                  <a:lnTo>
                    <a:pt x="486982" y="328411"/>
                  </a:lnTo>
                  <a:lnTo>
                    <a:pt x="487063" y="328178"/>
                  </a:lnTo>
                  <a:lnTo>
                    <a:pt x="487156" y="327945"/>
                  </a:lnTo>
                  <a:lnTo>
                    <a:pt x="487272" y="327661"/>
                  </a:lnTo>
                  <a:lnTo>
                    <a:pt x="487365" y="327415"/>
                  </a:lnTo>
                  <a:lnTo>
                    <a:pt x="487446" y="327182"/>
                  </a:lnTo>
                  <a:lnTo>
                    <a:pt x="487527" y="326949"/>
                  </a:lnTo>
                  <a:lnTo>
                    <a:pt x="487608" y="326716"/>
                  </a:lnTo>
                  <a:lnTo>
                    <a:pt x="487736" y="326432"/>
                  </a:lnTo>
                  <a:lnTo>
                    <a:pt x="487829" y="326199"/>
                  </a:lnTo>
                  <a:lnTo>
                    <a:pt x="487910" y="325966"/>
                  </a:lnTo>
                  <a:lnTo>
                    <a:pt x="487991" y="325720"/>
                  </a:lnTo>
                  <a:lnTo>
                    <a:pt x="488072" y="325488"/>
                  </a:lnTo>
                  <a:lnTo>
                    <a:pt x="488200" y="325255"/>
                  </a:lnTo>
                  <a:lnTo>
                    <a:pt x="488281" y="324970"/>
                  </a:lnTo>
                  <a:lnTo>
                    <a:pt x="488374" y="324738"/>
                  </a:lnTo>
                  <a:lnTo>
                    <a:pt x="488455" y="324505"/>
                  </a:lnTo>
                  <a:lnTo>
                    <a:pt x="488536" y="324272"/>
                  </a:lnTo>
                  <a:lnTo>
                    <a:pt x="488664" y="324026"/>
                  </a:lnTo>
                  <a:lnTo>
                    <a:pt x="488745" y="323793"/>
                  </a:lnTo>
                  <a:lnTo>
                    <a:pt x="488838" y="323509"/>
                  </a:lnTo>
                  <a:lnTo>
                    <a:pt x="488919" y="323276"/>
                  </a:lnTo>
                  <a:lnTo>
                    <a:pt x="489000" y="323043"/>
                  </a:lnTo>
                  <a:lnTo>
                    <a:pt x="489128" y="322810"/>
                  </a:lnTo>
                  <a:lnTo>
                    <a:pt x="489209" y="322578"/>
                  </a:lnTo>
                  <a:lnTo>
                    <a:pt x="489290" y="322332"/>
                  </a:lnTo>
                  <a:lnTo>
                    <a:pt x="489383" y="322060"/>
                  </a:lnTo>
                  <a:lnTo>
                    <a:pt x="489464" y="321815"/>
                  </a:lnTo>
                  <a:lnTo>
                    <a:pt x="489592" y="321582"/>
                  </a:lnTo>
                  <a:lnTo>
                    <a:pt x="489673" y="321349"/>
                  </a:lnTo>
                  <a:lnTo>
                    <a:pt x="489754" y="321116"/>
                  </a:lnTo>
                  <a:lnTo>
                    <a:pt x="489847" y="320883"/>
                  </a:lnTo>
                  <a:lnTo>
                    <a:pt x="489928" y="320599"/>
                  </a:lnTo>
                  <a:lnTo>
                    <a:pt x="490056" y="320366"/>
                  </a:lnTo>
                  <a:lnTo>
                    <a:pt x="490137" y="320120"/>
                  </a:lnTo>
                  <a:lnTo>
                    <a:pt x="490218" y="319887"/>
                  </a:lnTo>
                  <a:lnTo>
                    <a:pt x="490299" y="319655"/>
                  </a:lnTo>
                  <a:lnTo>
                    <a:pt x="490392" y="319422"/>
                  </a:lnTo>
                  <a:lnTo>
                    <a:pt x="490520" y="319137"/>
                  </a:lnTo>
                  <a:lnTo>
                    <a:pt x="490601" y="318904"/>
                  </a:lnTo>
                  <a:lnTo>
                    <a:pt x="490682" y="318672"/>
                  </a:lnTo>
                  <a:lnTo>
                    <a:pt x="490763" y="318426"/>
                  </a:lnTo>
                  <a:lnTo>
                    <a:pt x="490856" y="318193"/>
                  </a:lnTo>
                  <a:lnTo>
                    <a:pt x="490984" y="317960"/>
                  </a:lnTo>
                  <a:lnTo>
                    <a:pt x="491065" y="317676"/>
                  </a:lnTo>
                  <a:lnTo>
                    <a:pt x="491146" y="317443"/>
                  </a:lnTo>
                  <a:lnTo>
                    <a:pt x="491227" y="317210"/>
                  </a:lnTo>
                  <a:lnTo>
                    <a:pt x="491309" y="316977"/>
                  </a:lnTo>
                  <a:lnTo>
                    <a:pt x="491436" y="316732"/>
                  </a:lnTo>
                  <a:lnTo>
                    <a:pt x="491529" y="316499"/>
                  </a:lnTo>
                  <a:lnTo>
                    <a:pt x="491610" y="316266"/>
                  </a:lnTo>
                  <a:lnTo>
                    <a:pt x="491691" y="315981"/>
                  </a:lnTo>
                  <a:lnTo>
                    <a:pt x="491773" y="315749"/>
                  </a:lnTo>
                  <a:lnTo>
                    <a:pt x="491900" y="315516"/>
                  </a:lnTo>
                  <a:lnTo>
                    <a:pt x="491981" y="315283"/>
                  </a:lnTo>
                  <a:lnTo>
                    <a:pt x="492074" y="315037"/>
                  </a:lnTo>
                  <a:lnTo>
                    <a:pt x="492155" y="314804"/>
                  </a:lnTo>
                  <a:lnTo>
                    <a:pt x="492237" y="314572"/>
                  </a:lnTo>
                  <a:lnTo>
                    <a:pt x="492364" y="314287"/>
                  </a:lnTo>
                  <a:lnTo>
                    <a:pt x="492445" y="314054"/>
                  </a:lnTo>
                  <a:lnTo>
                    <a:pt x="492538" y="313822"/>
                  </a:lnTo>
                  <a:lnTo>
                    <a:pt x="492619" y="313589"/>
                  </a:lnTo>
                  <a:lnTo>
                    <a:pt x="492701" y="313343"/>
                  </a:lnTo>
                  <a:lnTo>
                    <a:pt x="492828" y="313110"/>
                  </a:lnTo>
                  <a:lnTo>
                    <a:pt x="492909" y="312877"/>
                  </a:lnTo>
                  <a:lnTo>
                    <a:pt x="493002" y="312593"/>
                  </a:lnTo>
                  <a:lnTo>
                    <a:pt x="493083" y="312360"/>
                  </a:lnTo>
                  <a:lnTo>
                    <a:pt x="493165" y="312127"/>
                  </a:lnTo>
                  <a:lnTo>
                    <a:pt x="493292" y="311894"/>
                  </a:lnTo>
                  <a:lnTo>
                    <a:pt x="493373" y="311649"/>
                  </a:lnTo>
                  <a:lnTo>
                    <a:pt x="493455" y="311416"/>
                  </a:lnTo>
                  <a:lnTo>
                    <a:pt x="493547" y="311183"/>
                  </a:lnTo>
                  <a:lnTo>
                    <a:pt x="493629" y="310899"/>
                  </a:lnTo>
                  <a:lnTo>
                    <a:pt x="493756" y="310666"/>
                  </a:lnTo>
                  <a:lnTo>
                    <a:pt x="493837" y="310433"/>
                  </a:lnTo>
                  <a:lnTo>
                    <a:pt x="493919" y="310187"/>
                  </a:lnTo>
                  <a:lnTo>
                    <a:pt x="494000" y="309954"/>
                  </a:lnTo>
                  <a:lnTo>
                    <a:pt x="494093" y="309722"/>
                  </a:lnTo>
                  <a:lnTo>
                    <a:pt x="494220" y="309489"/>
                  </a:lnTo>
                  <a:lnTo>
                    <a:pt x="494301" y="309204"/>
                  </a:lnTo>
                  <a:lnTo>
                    <a:pt x="494383" y="308971"/>
                  </a:lnTo>
                  <a:lnTo>
                    <a:pt x="494464" y="308739"/>
                  </a:lnTo>
                  <a:lnTo>
                    <a:pt x="494557" y="308493"/>
                  </a:lnTo>
                  <a:lnTo>
                    <a:pt x="494673" y="308260"/>
                  </a:lnTo>
                  <a:lnTo>
                    <a:pt x="494765" y="308027"/>
                  </a:lnTo>
                  <a:lnTo>
                    <a:pt x="494847" y="307794"/>
                  </a:lnTo>
                  <a:lnTo>
                    <a:pt x="494928" y="307562"/>
                  </a:lnTo>
                  <a:lnTo>
                    <a:pt x="495009" y="307277"/>
                  </a:lnTo>
                  <a:lnTo>
                    <a:pt x="495137" y="307044"/>
                  </a:lnTo>
                  <a:lnTo>
                    <a:pt x="495229" y="306799"/>
                  </a:lnTo>
                  <a:lnTo>
                    <a:pt x="495311" y="306566"/>
                  </a:lnTo>
                  <a:lnTo>
                    <a:pt x="495392" y="306333"/>
                  </a:lnTo>
                  <a:lnTo>
                    <a:pt x="495473" y="306100"/>
                  </a:lnTo>
                  <a:lnTo>
                    <a:pt x="495601" y="305867"/>
                  </a:lnTo>
                  <a:lnTo>
                    <a:pt x="495682" y="305622"/>
                  </a:lnTo>
                  <a:lnTo>
                    <a:pt x="495775" y="305350"/>
                  </a:lnTo>
                  <a:lnTo>
                    <a:pt x="495856" y="305104"/>
                  </a:lnTo>
                  <a:lnTo>
                    <a:pt x="495937" y="304871"/>
                  </a:lnTo>
                  <a:lnTo>
                    <a:pt x="496065" y="304639"/>
                  </a:lnTo>
                  <a:lnTo>
                    <a:pt x="496146" y="304406"/>
                  </a:lnTo>
                  <a:lnTo>
                    <a:pt x="496239" y="304173"/>
                  </a:lnTo>
                  <a:lnTo>
                    <a:pt x="496320" y="303927"/>
                  </a:lnTo>
                  <a:lnTo>
                    <a:pt x="496401" y="303694"/>
                  </a:lnTo>
                  <a:lnTo>
                    <a:pt x="496529" y="303462"/>
                  </a:lnTo>
                  <a:lnTo>
                    <a:pt x="496610" y="303177"/>
                  </a:lnTo>
                  <a:lnTo>
                    <a:pt x="496703" y="302944"/>
                  </a:lnTo>
                  <a:lnTo>
                    <a:pt x="496784" y="302712"/>
                  </a:lnTo>
                  <a:lnTo>
                    <a:pt x="496865" y="302479"/>
                  </a:lnTo>
                  <a:lnTo>
                    <a:pt x="496993" y="302233"/>
                  </a:lnTo>
                </a:path>
                <a:path w="925195" h="787400">
                  <a:moveTo>
                    <a:pt x="496993" y="302233"/>
                  </a:moveTo>
                  <a:lnTo>
                    <a:pt x="497074" y="302000"/>
                  </a:lnTo>
                  <a:lnTo>
                    <a:pt x="497155" y="301767"/>
                  </a:lnTo>
                  <a:lnTo>
                    <a:pt x="497248" y="301535"/>
                  </a:lnTo>
                  <a:lnTo>
                    <a:pt x="497329" y="301302"/>
                  </a:lnTo>
                  <a:lnTo>
                    <a:pt x="497457" y="301017"/>
                  </a:lnTo>
                  <a:lnTo>
                    <a:pt x="497538" y="300784"/>
                  </a:lnTo>
                  <a:lnTo>
                    <a:pt x="497619" y="300539"/>
                  </a:lnTo>
                  <a:lnTo>
                    <a:pt x="497700" y="300306"/>
                  </a:lnTo>
                  <a:lnTo>
                    <a:pt x="497793" y="300073"/>
                  </a:lnTo>
                  <a:lnTo>
                    <a:pt x="497921" y="299840"/>
                  </a:lnTo>
                  <a:lnTo>
                    <a:pt x="498002" y="299607"/>
                  </a:lnTo>
                  <a:lnTo>
                    <a:pt x="498083" y="299362"/>
                  </a:lnTo>
                  <a:lnTo>
                    <a:pt x="498164" y="299129"/>
                  </a:lnTo>
                  <a:lnTo>
                    <a:pt x="498257" y="298896"/>
                  </a:lnTo>
                  <a:lnTo>
                    <a:pt x="498373" y="298612"/>
                  </a:lnTo>
                  <a:lnTo>
                    <a:pt x="498466" y="298379"/>
                  </a:lnTo>
                  <a:lnTo>
                    <a:pt x="498547" y="298146"/>
                  </a:lnTo>
                  <a:lnTo>
                    <a:pt x="498628" y="297913"/>
                  </a:lnTo>
                  <a:lnTo>
                    <a:pt x="498721" y="297667"/>
                  </a:lnTo>
                  <a:lnTo>
                    <a:pt x="498837" y="297435"/>
                  </a:lnTo>
                  <a:lnTo>
                    <a:pt x="498930" y="297202"/>
                  </a:lnTo>
                  <a:lnTo>
                    <a:pt x="499011" y="296969"/>
                  </a:lnTo>
                  <a:lnTo>
                    <a:pt x="499092" y="296736"/>
                  </a:lnTo>
                  <a:lnTo>
                    <a:pt x="499173" y="296490"/>
                  </a:lnTo>
                  <a:lnTo>
                    <a:pt x="499301" y="296219"/>
                  </a:lnTo>
                  <a:lnTo>
                    <a:pt x="499382" y="295973"/>
                  </a:lnTo>
                  <a:lnTo>
                    <a:pt x="499475" y="295740"/>
                  </a:lnTo>
                  <a:lnTo>
                    <a:pt x="499556" y="295507"/>
                  </a:lnTo>
                  <a:lnTo>
                    <a:pt x="499637" y="295275"/>
                  </a:lnTo>
                  <a:lnTo>
                    <a:pt x="499765" y="295042"/>
                  </a:lnTo>
                  <a:lnTo>
                    <a:pt x="499846" y="294796"/>
                  </a:lnTo>
                  <a:lnTo>
                    <a:pt x="499939" y="294563"/>
                  </a:lnTo>
                  <a:lnTo>
                    <a:pt x="500020" y="294331"/>
                  </a:lnTo>
                  <a:lnTo>
                    <a:pt x="500101" y="294098"/>
                  </a:lnTo>
                  <a:lnTo>
                    <a:pt x="500229" y="293865"/>
                  </a:lnTo>
                  <a:lnTo>
                    <a:pt x="500310" y="293619"/>
                  </a:lnTo>
                  <a:lnTo>
                    <a:pt x="500391" y="293348"/>
                  </a:lnTo>
                  <a:lnTo>
                    <a:pt x="500484" y="293102"/>
                  </a:lnTo>
                  <a:lnTo>
                    <a:pt x="500565" y="292869"/>
                  </a:lnTo>
                  <a:lnTo>
                    <a:pt x="500693" y="292636"/>
                  </a:lnTo>
                  <a:lnTo>
                    <a:pt x="500774" y="292403"/>
                  </a:lnTo>
                  <a:lnTo>
                    <a:pt x="500855" y="292171"/>
                  </a:lnTo>
                  <a:lnTo>
                    <a:pt x="500948" y="291925"/>
                  </a:lnTo>
                  <a:lnTo>
                    <a:pt x="501029" y="291692"/>
                  </a:lnTo>
                  <a:lnTo>
                    <a:pt x="501157" y="291459"/>
                  </a:lnTo>
                  <a:lnTo>
                    <a:pt x="501238" y="291226"/>
                  </a:lnTo>
                  <a:lnTo>
                    <a:pt x="501319" y="290994"/>
                  </a:lnTo>
                  <a:lnTo>
                    <a:pt x="501401" y="290748"/>
                  </a:lnTo>
                  <a:lnTo>
                    <a:pt x="501493" y="290515"/>
                  </a:lnTo>
                  <a:lnTo>
                    <a:pt x="501621" y="290231"/>
                  </a:lnTo>
                  <a:lnTo>
                    <a:pt x="501702" y="289998"/>
                  </a:lnTo>
                  <a:lnTo>
                    <a:pt x="501783" y="289765"/>
                  </a:lnTo>
                  <a:lnTo>
                    <a:pt x="501865" y="289532"/>
                  </a:lnTo>
                  <a:lnTo>
                    <a:pt x="501957" y="289299"/>
                  </a:lnTo>
                  <a:lnTo>
                    <a:pt x="502073" y="289054"/>
                  </a:lnTo>
                  <a:lnTo>
                    <a:pt x="502166" y="288821"/>
                  </a:lnTo>
                  <a:lnTo>
                    <a:pt x="502247" y="288588"/>
                  </a:lnTo>
                  <a:lnTo>
                    <a:pt x="502329" y="288355"/>
                  </a:lnTo>
                  <a:lnTo>
                    <a:pt x="502421" y="288122"/>
                  </a:lnTo>
                  <a:lnTo>
                    <a:pt x="502537" y="287877"/>
                  </a:lnTo>
                  <a:lnTo>
                    <a:pt x="502630" y="287644"/>
                  </a:lnTo>
                  <a:lnTo>
                    <a:pt x="502711" y="287411"/>
                  </a:lnTo>
                  <a:lnTo>
                    <a:pt x="502793" y="287178"/>
                  </a:lnTo>
                  <a:lnTo>
                    <a:pt x="502874" y="286945"/>
                  </a:lnTo>
                  <a:lnTo>
                    <a:pt x="503001" y="286700"/>
                  </a:lnTo>
                  <a:lnTo>
                    <a:pt x="503083" y="286428"/>
                  </a:lnTo>
                  <a:lnTo>
                    <a:pt x="503175" y="286182"/>
                  </a:lnTo>
                  <a:lnTo>
                    <a:pt x="503257" y="285950"/>
                  </a:lnTo>
                  <a:lnTo>
                    <a:pt x="503338" y="285717"/>
                  </a:lnTo>
                  <a:lnTo>
                    <a:pt x="503465" y="285484"/>
                  </a:lnTo>
                  <a:lnTo>
                    <a:pt x="503547" y="285251"/>
                  </a:lnTo>
                  <a:lnTo>
                    <a:pt x="503639" y="285005"/>
                  </a:lnTo>
                  <a:lnTo>
                    <a:pt x="503721" y="284773"/>
                  </a:lnTo>
                  <a:lnTo>
                    <a:pt x="503802" y="284540"/>
                  </a:lnTo>
                  <a:lnTo>
                    <a:pt x="503929" y="284307"/>
                  </a:lnTo>
                  <a:lnTo>
                    <a:pt x="504011" y="284074"/>
                  </a:lnTo>
                  <a:lnTo>
                    <a:pt x="504092" y="283828"/>
                  </a:lnTo>
                  <a:lnTo>
                    <a:pt x="504185" y="283596"/>
                  </a:lnTo>
                  <a:lnTo>
                    <a:pt x="504266" y="283363"/>
                  </a:lnTo>
                  <a:lnTo>
                    <a:pt x="504393" y="283130"/>
                  </a:lnTo>
                  <a:lnTo>
                    <a:pt x="504475" y="282897"/>
                  </a:lnTo>
                  <a:lnTo>
                    <a:pt x="504556" y="282651"/>
                  </a:lnTo>
                  <a:lnTo>
                    <a:pt x="504649" y="282419"/>
                  </a:lnTo>
                  <a:lnTo>
                    <a:pt x="504730" y="282186"/>
                  </a:lnTo>
                  <a:lnTo>
                    <a:pt x="504857" y="281953"/>
                  </a:lnTo>
                  <a:lnTo>
                    <a:pt x="504939" y="281720"/>
                  </a:lnTo>
                  <a:lnTo>
                    <a:pt x="505020" y="281474"/>
                  </a:lnTo>
                  <a:lnTo>
                    <a:pt x="505101" y="281203"/>
                  </a:lnTo>
                  <a:lnTo>
                    <a:pt x="505194" y="280957"/>
                  </a:lnTo>
                  <a:lnTo>
                    <a:pt x="505321" y="280724"/>
                  </a:lnTo>
                  <a:lnTo>
                    <a:pt x="505403" y="280492"/>
                  </a:lnTo>
                  <a:lnTo>
                    <a:pt x="505484" y="280259"/>
                  </a:lnTo>
                  <a:lnTo>
                    <a:pt x="505565" y="280026"/>
                  </a:lnTo>
                  <a:lnTo>
                    <a:pt x="505658" y="279780"/>
                  </a:lnTo>
                  <a:lnTo>
                    <a:pt x="505774" y="279547"/>
                  </a:lnTo>
                  <a:lnTo>
                    <a:pt x="505867" y="279315"/>
                  </a:lnTo>
                  <a:lnTo>
                    <a:pt x="505948" y="279082"/>
                  </a:lnTo>
                  <a:lnTo>
                    <a:pt x="506029" y="278849"/>
                  </a:lnTo>
                  <a:lnTo>
                    <a:pt x="506110" y="278603"/>
                  </a:lnTo>
                  <a:lnTo>
                    <a:pt x="506238" y="278370"/>
                  </a:lnTo>
                  <a:lnTo>
                    <a:pt x="506331" y="278138"/>
                  </a:lnTo>
                  <a:lnTo>
                    <a:pt x="506412" y="277905"/>
                  </a:lnTo>
                  <a:lnTo>
                    <a:pt x="506493" y="277672"/>
                  </a:lnTo>
                  <a:lnTo>
                    <a:pt x="506574" y="277439"/>
                  </a:lnTo>
                  <a:lnTo>
                    <a:pt x="506702" y="277193"/>
                  </a:lnTo>
                  <a:lnTo>
                    <a:pt x="506783" y="276961"/>
                  </a:lnTo>
                  <a:lnTo>
                    <a:pt x="506876" y="276728"/>
                  </a:lnTo>
                  <a:lnTo>
                    <a:pt x="506957" y="276495"/>
                  </a:lnTo>
                  <a:lnTo>
                    <a:pt x="507038" y="276262"/>
                  </a:lnTo>
                  <a:lnTo>
                    <a:pt x="507166" y="276016"/>
                  </a:lnTo>
                  <a:lnTo>
                    <a:pt x="507247" y="275784"/>
                  </a:lnTo>
                  <a:lnTo>
                    <a:pt x="507340" y="275551"/>
                  </a:lnTo>
                  <a:lnTo>
                    <a:pt x="507421" y="275318"/>
                  </a:lnTo>
                  <a:lnTo>
                    <a:pt x="507502" y="275085"/>
                  </a:lnTo>
                  <a:lnTo>
                    <a:pt x="507630" y="274840"/>
                  </a:lnTo>
                  <a:lnTo>
                    <a:pt x="507711" y="274607"/>
                  </a:lnTo>
                  <a:lnTo>
                    <a:pt x="507792" y="274374"/>
                  </a:lnTo>
                  <a:lnTo>
                    <a:pt x="507885" y="274141"/>
                  </a:lnTo>
                  <a:lnTo>
                    <a:pt x="507966" y="273908"/>
                  </a:lnTo>
                  <a:lnTo>
                    <a:pt x="508094" y="273663"/>
                  </a:lnTo>
                  <a:lnTo>
                    <a:pt x="508175" y="273430"/>
                  </a:lnTo>
                  <a:lnTo>
                    <a:pt x="508256" y="273197"/>
                  </a:lnTo>
                  <a:lnTo>
                    <a:pt x="508349" y="272964"/>
                  </a:lnTo>
                  <a:lnTo>
                    <a:pt x="508430" y="272731"/>
                  </a:lnTo>
                  <a:lnTo>
                    <a:pt x="508558" y="272486"/>
                  </a:lnTo>
                  <a:lnTo>
                    <a:pt x="508639" y="272253"/>
                  </a:lnTo>
                  <a:lnTo>
                    <a:pt x="508720" y="272020"/>
                  </a:lnTo>
                  <a:lnTo>
                    <a:pt x="508801" y="271787"/>
                  </a:lnTo>
                  <a:lnTo>
                    <a:pt x="508894" y="271554"/>
                  </a:lnTo>
                  <a:lnTo>
                    <a:pt x="509022" y="271309"/>
                  </a:lnTo>
                  <a:lnTo>
                    <a:pt x="509103" y="271076"/>
                  </a:lnTo>
                  <a:lnTo>
                    <a:pt x="509184" y="270843"/>
                  </a:lnTo>
                  <a:lnTo>
                    <a:pt x="509265" y="270610"/>
                  </a:lnTo>
                  <a:lnTo>
                    <a:pt x="509358" y="270377"/>
                  </a:lnTo>
                  <a:lnTo>
                    <a:pt x="509474" y="270132"/>
                  </a:lnTo>
                  <a:lnTo>
                    <a:pt x="509567" y="269899"/>
                  </a:lnTo>
                  <a:lnTo>
                    <a:pt x="509648" y="269666"/>
                  </a:lnTo>
                  <a:lnTo>
                    <a:pt x="509729" y="269433"/>
                  </a:lnTo>
                  <a:lnTo>
                    <a:pt x="509811" y="269200"/>
                  </a:lnTo>
                  <a:lnTo>
                    <a:pt x="509938" y="268955"/>
                  </a:lnTo>
                  <a:lnTo>
                    <a:pt x="510031" y="268722"/>
                  </a:lnTo>
                  <a:lnTo>
                    <a:pt x="510112" y="268489"/>
                  </a:lnTo>
                  <a:lnTo>
                    <a:pt x="510193" y="268256"/>
                  </a:lnTo>
                  <a:lnTo>
                    <a:pt x="510275" y="268023"/>
                  </a:lnTo>
                  <a:lnTo>
                    <a:pt x="510402" y="267778"/>
                  </a:lnTo>
                  <a:lnTo>
                    <a:pt x="510483" y="267545"/>
                  </a:lnTo>
                  <a:lnTo>
                    <a:pt x="510576" y="267312"/>
                  </a:lnTo>
                  <a:lnTo>
                    <a:pt x="510657" y="267079"/>
                  </a:lnTo>
                  <a:lnTo>
                    <a:pt x="510739" y="266847"/>
                  </a:lnTo>
                  <a:lnTo>
                    <a:pt x="510866" y="266601"/>
                  </a:lnTo>
                  <a:lnTo>
                    <a:pt x="510947" y="266368"/>
                  </a:lnTo>
                  <a:lnTo>
                    <a:pt x="511040" y="266135"/>
                  </a:lnTo>
                  <a:lnTo>
                    <a:pt x="511121" y="265902"/>
                  </a:lnTo>
                  <a:lnTo>
                    <a:pt x="511203" y="265670"/>
                  </a:lnTo>
                  <a:lnTo>
                    <a:pt x="511330" y="265424"/>
                  </a:lnTo>
                  <a:lnTo>
                    <a:pt x="511411" y="265191"/>
                  </a:lnTo>
                  <a:lnTo>
                    <a:pt x="511493" y="264958"/>
                  </a:lnTo>
                  <a:lnTo>
                    <a:pt x="511585" y="264725"/>
                  </a:lnTo>
                  <a:lnTo>
                    <a:pt x="511667" y="264531"/>
                  </a:lnTo>
                  <a:lnTo>
                    <a:pt x="511794" y="264299"/>
                  </a:lnTo>
                  <a:lnTo>
                    <a:pt x="511875" y="264066"/>
                  </a:lnTo>
                  <a:lnTo>
                    <a:pt x="511957" y="263833"/>
                  </a:lnTo>
                  <a:lnTo>
                    <a:pt x="512049" y="263600"/>
                  </a:lnTo>
                  <a:lnTo>
                    <a:pt x="512131" y="263354"/>
                  </a:lnTo>
                  <a:lnTo>
                    <a:pt x="512258" y="263122"/>
                  </a:lnTo>
                  <a:lnTo>
                    <a:pt x="512339" y="262889"/>
                  </a:lnTo>
                  <a:lnTo>
                    <a:pt x="512421" y="262656"/>
                  </a:lnTo>
                  <a:lnTo>
                    <a:pt x="512502" y="262423"/>
                  </a:lnTo>
                  <a:lnTo>
                    <a:pt x="512595" y="262177"/>
                  </a:lnTo>
                  <a:lnTo>
                    <a:pt x="512722" y="261945"/>
                  </a:lnTo>
                  <a:lnTo>
                    <a:pt x="512803" y="261712"/>
                  </a:lnTo>
                  <a:lnTo>
                    <a:pt x="512885" y="261479"/>
                  </a:lnTo>
                  <a:lnTo>
                    <a:pt x="512966" y="261246"/>
                  </a:lnTo>
                  <a:lnTo>
                    <a:pt x="513059" y="261001"/>
                  </a:lnTo>
                  <a:lnTo>
                    <a:pt x="513175" y="260768"/>
                  </a:lnTo>
                  <a:lnTo>
                    <a:pt x="513267" y="260535"/>
                  </a:lnTo>
                  <a:lnTo>
                    <a:pt x="513349" y="260302"/>
                  </a:lnTo>
                  <a:lnTo>
                    <a:pt x="513430" y="260069"/>
                  </a:lnTo>
                  <a:lnTo>
                    <a:pt x="513511" y="259824"/>
                  </a:lnTo>
                  <a:lnTo>
                    <a:pt x="513639" y="259642"/>
                  </a:lnTo>
                  <a:lnTo>
                    <a:pt x="513731" y="259410"/>
                  </a:lnTo>
                  <a:lnTo>
                    <a:pt x="513813" y="259164"/>
                  </a:lnTo>
                  <a:lnTo>
                    <a:pt x="513894" y="258931"/>
                  </a:lnTo>
                  <a:lnTo>
                    <a:pt x="513975" y="258698"/>
                  </a:lnTo>
                  <a:lnTo>
                    <a:pt x="514103" y="258466"/>
                  </a:lnTo>
                  <a:lnTo>
                    <a:pt x="514184" y="258233"/>
                  </a:lnTo>
                  <a:lnTo>
                    <a:pt x="514277" y="257987"/>
                  </a:lnTo>
                  <a:lnTo>
                    <a:pt x="514358" y="257754"/>
                  </a:lnTo>
                  <a:lnTo>
                    <a:pt x="514439" y="257521"/>
                  </a:lnTo>
                  <a:lnTo>
                    <a:pt x="514567" y="257289"/>
                  </a:lnTo>
                  <a:lnTo>
                    <a:pt x="514648" y="257056"/>
                  </a:lnTo>
                  <a:lnTo>
                    <a:pt x="514741" y="256810"/>
                  </a:lnTo>
                  <a:lnTo>
                    <a:pt x="514822" y="256577"/>
                  </a:lnTo>
                  <a:lnTo>
                    <a:pt x="514903" y="256344"/>
                  </a:lnTo>
                  <a:lnTo>
                    <a:pt x="515031" y="256163"/>
                  </a:lnTo>
                  <a:lnTo>
                    <a:pt x="515112" y="255918"/>
                  </a:lnTo>
                  <a:lnTo>
                    <a:pt x="515193" y="255685"/>
                  </a:lnTo>
                  <a:lnTo>
                    <a:pt x="515286" y="255452"/>
                  </a:lnTo>
                  <a:lnTo>
                    <a:pt x="515367" y="255219"/>
                  </a:lnTo>
                </a:path>
                <a:path w="925195" h="787400">
                  <a:moveTo>
                    <a:pt x="515367" y="255219"/>
                  </a:moveTo>
                  <a:lnTo>
                    <a:pt x="515495" y="254986"/>
                  </a:lnTo>
                  <a:lnTo>
                    <a:pt x="515576" y="254741"/>
                  </a:lnTo>
                  <a:lnTo>
                    <a:pt x="515657" y="254508"/>
                  </a:lnTo>
                  <a:lnTo>
                    <a:pt x="515750" y="254275"/>
                  </a:lnTo>
                  <a:lnTo>
                    <a:pt x="515831" y="254042"/>
                  </a:lnTo>
                  <a:lnTo>
                    <a:pt x="515959" y="253809"/>
                  </a:lnTo>
                  <a:lnTo>
                    <a:pt x="516040" y="253564"/>
                  </a:lnTo>
                  <a:lnTo>
                    <a:pt x="516121" y="253383"/>
                  </a:lnTo>
                  <a:lnTo>
                    <a:pt x="516202" y="253150"/>
                  </a:lnTo>
                  <a:lnTo>
                    <a:pt x="516295" y="252904"/>
                  </a:lnTo>
                  <a:lnTo>
                    <a:pt x="516423" y="252671"/>
                  </a:lnTo>
                  <a:lnTo>
                    <a:pt x="516504" y="252438"/>
                  </a:lnTo>
                  <a:lnTo>
                    <a:pt x="516585" y="252206"/>
                  </a:lnTo>
                  <a:lnTo>
                    <a:pt x="516666" y="251973"/>
                  </a:lnTo>
                  <a:lnTo>
                    <a:pt x="516759" y="251727"/>
                  </a:lnTo>
                  <a:lnTo>
                    <a:pt x="516875" y="251494"/>
                  </a:lnTo>
                  <a:lnTo>
                    <a:pt x="516968" y="251261"/>
                  </a:lnTo>
                  <a:lnTo>
                    <a:pt x="517049" y="251067"/>
                  </a:lnTo>
                  <a:lnTo>
                    <a:pt x="517130" y="250835"/>
                  </a:lnTo>
                  <a:lnTo>
                    <a:pt x="517211" y="250602"/>
                  </a:lnTo>
                  <a:lnTo>
                    <a:pt x="517339" y="250369"/>
                  </a:lnTo>
                  <a:lnTo>
                    <a:pt x="517432" y="250136"/>
                  </a:lnTo>
                  <a:lnTo>
                    <a:pt x="517513" y="249903"/>
                  </a:lnTo>
                  <a:lnTo>
                    <a:pt x="517594" y="249658"/>
                  </a:lnTo>
                  <a:lnTo>
                    <a:pt x="517675" y="249425"/>
                  </a:lnTo>
                  <a:lnTo>
                    <a:pt x="517803" y="249192"/>
                  </a:lnTo>
                  <a:lnTo>
                    <a:pt x="517884" y="248998"/>
                  </a:lnTo>
                  <a:lnTo>
                    <a:pt x="517977" y="248765"/>
                  </a:lnTo>
                  <a:lnTo>
                    <a:pt x="518058" y="248532"/>
                  </a:lnTo>
                  <a:lnTo>
                    <a:pt x="518139" y="248300"/>
                  </a:lnTo>
                  <a:lnTo>
                    <a:pt x="518267" y="248067"/>
                  </a:lnTo>
                  <a:lnTo>
                    <a:pt x="518348" y="247821"/>
                  </a:lnTo>
                  <a:lnTo>
                    <a:pt x="518441" y="247588"/>
                  </a:lnTo>
                  <a:lnTo>
                    <a:pt x="518522" y="247356"/>
                  </a:lnTo>
                  <a:lnTo>
                    <a:pt x="518603" y="247123"/>
                  </a:lnTo>
                  <a:lnTo>
                    <a:pt x="518731" y="246929"/>
                  </a:lnTo>
                  <a:lnTo>
                    <a:pt x="518812" y="246696"/>
                  </a:lnTo>
                  <a:lnTo>
                    <a:pt x="518894" y="246463"/>
                  </a:lnTo>
                  <a:lnTo>
                    <a:pt x="518986" y="246230"/>
                  </a:lnTo>
                  <a:lnTo>
                    <a:pt x="519068" y="245985"/>
                  </a:lnTo>
                  <a:lnTo>
                    <a:pt x="519195" y="245752"/>
                  </a:lnTo>
                  <a:lnTo>
                    <a:pt x="519276" y="245519"/>
                  </a:lnTo>
                  <a:lnTo>
                    <a:pt x="519358" y="245286"/>
                  </a:lnTo>
                  <a:lnTo>
                    <a:pt x="519450" y="245092"/>
                  </a:lnTo>
                  <a:lnTo>
                    <a:pt x="519532" y="244859"/>
                  </a:lnTo>
                  <a:lnTo>
                    <a:pt x="519659" y="244627"/>
                  </a:lnTo>
                  <a:lnTo>
                    <a:pt x="519740" y="244394"/>
                  </a:lnTo>
                  <a:lnTo>
                    <a:pt x="519822" y="244148"/>
                  </a:lnTo>
                  <a:lnTo>
                    <a:pt x="519903" y="243915"/>
                  </a:lnTo>
                  <a:lnTo>
                    <a:pt x="519996" y="243682"/>
                  </a:lnTo>
                  <a:lnTo>
                    <a:pt x="520123" y="243501"/>
                  </a:lnTo>
                  <a:lnTo>
                    <a:pt x="520204" y="243256"/>
                  </a:lnTo>
                  <a:lnTo>
                    <a:pt x="520286" y="243023"/>
                  </a:lnTo>
                  <a:lnTo>
                    <a:pt x="520367" y="242790"/>
                  </a:lnTo>
                  <a:lnTo>
                    <a:pt x="520460" y="242557"/>
                  </a:lnTo>
                  <a:lnTo>
                    <a:pt x="520576" y="242324"/>
                  </a:lnTo>
                  <a:lnTo>
                    <a:pt x="520668" y="242079"/>
                  </a:lnTo>
                  <a:lnTo>
                    <a:pt x="520750" y="241898"/>
                  </a:lnTo>
                  <a:lnTo>
                    <a:pt x="520831" y="241665"/>
                  </a:lnTo>
                  <a:lnTo>
                    <a:pt x="520912" y="241419"/>
                  </a:lnTo>
                  <a:lnTo>
                    <a:pt x="521040" y="241186"/>
                  </a:lnTo>
                  <a:lnTo>
                    <a:pt x="521132" y="240953"/>
                  </a:lnTo>
                  <a:lnTo>
                    <a:pt x="521214" y="240721"/>
                  </a:lnTo>
                  <a:lnTo>
                    <a:pt x="521295" y="240527"/>
                  </a:lnTo>
                  <a:lnTo>
                    <a:pt x="521376" y="240294"/>
                  </a:lnTo>
                  <a:lnTo>
                    <a:pt x="521504" y="240061"/>
                  </a:lnTo>
                  <a:lnTo>
                    <a:pt x="521596" y="239828"/>
                  </a:lnTo>
                  <a:lnTo>
                    <a:pt x="521678" y="239582"/>
                  </a:lnTo>
                  <a:lnTo>
                    <a:pt x="521759" y="239350"/>
                  </a:lnTo>
                  <a:lnTo>
                    <a:pt x="521840" y="239169"/>
                  </a:lnTo>
                  <a:lnTo>
                    <a:pt x="521968" y="238936"/>
                  </a:lnTo>
                  <a:lnTo>
                    <a:pt x="522049" y="238690"/>
                  </a:lnTo>
                  <a:lnTo>
                    <a:pt x="522142" y="238457"/>
                  </a:lnTo>
                  <a:lnTo>
                    <a:pt x="522223" y="238224"/>
                  </a:lnTo>
                  <a:lnTo>
                    <a:pt x="522304" y="237992"/>
                  </a:lnTo>
                  <a:lnTo>
                    <a:pt x="522432" y="237798"/>
                  </a:lnTo>
                  <a:lnTo>
                    <a:pt x="522513" y="237565"/>
                  </a:lnTo>
                  <a:lnTo>
                    <a:pt x="522594" y="237332"/>
                  </a:lnTo>
                  <a:lnTo>
                    <a:pt x="522687" y="237099"/>
                  </a:lnTo>
                  <a:lnTo>
                    <a:pt x="522768" y="236853"/>
                  </a:lnTo>
                  <a:lnTo>
                    <a:pt x="522896" y="236621"/>
                  </a:lnTo>
                  <a:lnTo>
                    <a:pt x="522977" y="236440"/>
                  </a:lnTo>
                  <a:lnTo>
                    <a:pt x="523058" y="236194"/>
                  </a:lnTo>
                  <a:lnTo>
                    <a:pt x="523151" y="235961"/>
                  </a:lnTo>
                  <a:lnTo>
                    <a:pt x="523232" y="235728"/>
                  </a:lnTo>
                  <a:lnTo>
                    <a:pt x="523360" y="235495"/>
                  </a:lnTo>
                  <a:lnTo>
                    <a:pt x="523441" y="235301"/>
                  </a:lnTo>
                  <a:lnTo>
                    <a:pt x="523522" y="235069"/>
                  </a:lnTo>
                  <a:lnTo>
                    <a:pt x="523603" y="234836"/>
                  </a:lnTo>
                  <a:lnTo>
                    <a:pt x="523696" y="234603"/>
                  </a:lnTo>
                  <a:lnTo>
                    <a:pt x="523824" y="234370"/>
                  </a:lnTo>
                  <a:lnTo>
                    <a:pt x="523905" y="234176"/>
                  </a:lnTo>
                  <a:lnTo>
                    <a:pt x="523986" y="233943"/>
                  </a:lnTo>
                  <a:lnTo>
                    <a:pt x="524067" y="233711"/>
                  </a:lnTo>
                  <a:lnTo>
                    <a:pt x="524160" y="233465"/>
                  </a:lnTo>
                  <a:lnTo>
                    <a:pt x="524276" y="233232"/>
                  </a:lnTo>
                  <a:lnTo>
                    <a:pt x="524369" y="233051"/>
                  </a:lnTo>
                  <a:lnTo>
                    <a:pt x="524450" y="232805"/>
                  </a:lnTo>
                  <a:lnTo>
                    <a:pt x="524531" y="232572"/>
                  </a:lnTo>
                  <a:lnTo>
                    <a:pt x="524612" y="232340"/>
                  </a:lnTo>
                  <a:lnTo>
                    <a:pt x="524740" y="232107"/>
                  </a:lnTo>
                  <a:lnTo>
                    <a:pt x="524833" y="231913"/>
                  </a:lnTo>
                  <a:lnTo>
                    <a:pt x="524914" y="231680"/>
                  </a:lnTo>
                  <a:lnTo>
                    <a:pt x="524995" y="231447"/>
                  </a:lnTo>
                  <a:lnTo>
                    <a:pt x="525076" y="231214"/>
                  </a:lnTo>
                  <a:lnTo>
                    <a:pt x="525204" y="230969"/>
                  </a:lnTo>
                  <a:lnTo>
                    <a:pt x="525285" y="230788"/>
                  </a:lnTo>
                  <a:lnTo>
                    <a:pt x="525378" y="230555"/>
                  </a:lnTo>
                  <a:lnTo>
                    <a:pt x="525459" y="230322"/>
                  </a:lnTo>
                  <a:lnTo>
                    <a:pt x="525540" y="230076"/>
                  </a:lnTo>
                  <a:lnTo>
                    <a:pt x="525668" y="229895"/>
                  </a:lnTo>
                  <a:lnTo>
                    <a:pt x="525749" y="229662"/>
                  </a:lnTo>
                  <a:lnTo>
                    <a:pt x="525842" y="229417"/>
                  </a:lnTo>
                  <a:lnTo>
                    <a:pt x="525923" y="229184"/>
                  </a:lnTo>
                  <a:lnTo>
                    <a:pt x="526004" y="228951"/>
                  </a:lnTo>
                  <a:lnTo>
                    <a:pt x="526132" y="228757"/>
                  </a:lnTo>
                  <a:lnTo>
                    <a:pt x="526213" y="228524"/>
                  </a:lnTo>
                  <a:lnTo>
                    <a:pt x="526294" y="228291"/>
                  </a:lnTo>
                  <a:lnTo>
                    <a:pt x="526387" y="228059"/>
                  </a:lnTo>
                  <a:lnTo>
                    <a:pt x="526468" y="227865"/>
                  </a:lnTo>
                  <a:lnTo>
                    <a:pt x="526596" y="227632"/>
                  </a:lnTo>
                  <a:lnTo>
                    <a:pt x="526677" y="227399"/>
                  </a:lnTo>
                  <a:lnTo>
                    <a:pt x="526758" y="227166"/>
                  </a:lnTo>
                  <a:lnTo>
                    <a:pt x="526851" y="226972"/>
                  </a:lnTo>
                  <a:lnTo>
                    <a:pt x="526932" y="226739"/>
                  </a:lnTo>
                  <a:lnTo>
                    <a:pt x="527060" y="226506"/>
                  </a:lnTo>
                  <a:lnTo>
                    <a:pt x="527141" y="226274"/>
                  </a:lnTo>
                  <a:lnTo>
                    <a:pt x="527222" y="226080"/>
                  </a:lnTo>
                  <a:lnTo>
                    <a:pt x="527315" y="225847"/>
                  </a:lnTo>
                  <a:lnTo>
                    <a:pt x="527396" y="225614"/>
                  </a:lnTo>
                  <a:lnTo>
                    <a:pt x="527524" y="225368"/>
                  </a:lnTo>
                  <a:lnTo>
                    <a:pt x="527605" y="225187"/>
                  </a:lnTo>
                  <a:lnTo>
                    <a:pt x="527686" y="224954"/>
                  </a:lnTo>
                  <a:lnTo>
                    <a:pt x="527768" y="224709"/>
                  </a:lnTo>
                  <a:lnTo>
                    <a:pt x="527860" y="224476"/>
                  </a:lnTo>
                  <a:lnTo>
                    <a:pt x="527976" y="224295"/>
                  </a:lnTo>
                  <a:lnTo>
                    <a:pt x="528069" y="224049"/>
                  </a:lnTo>
                  <a:lnTo>
                    <a:pt x="528150" y="223816"/>
                  </a:lnTo>
                  <a:lnTo>
                    <a:pt x="528232" y="223583"/>
                  </a:lnTo>
                  <a:lnTo>
                    <a:pt x="528313" y="223402"/>
                  </a:lnTo>
                  <a:lnTo>
                    <a:pt x="528440" y="223157"/>
                  </a:lnTo>
                  <a:lnTo>
                    <a:pt x="528533" y="222924"/>
                  </a:lnTo>
                  <a:lnTo>
                    <a:pt x="528614" y="222691"/>
                  </a:lnTo>
                  <a:lnTo>
                    <a:pt x="528696" y="222497"/>
                  </a:lnTo>
                  <a:lnTo>
                    <a:pt x="528777" y="222264"/>
                  </a:lnTo>
                  <a:lnTo>
                    <a:pt x="528904" y="222031"/>
                  </a:lnTo>
                  <a:lnTo>
                    <a:pt x="528986" y="221799"/>
                  </a:lnTo>
                  <a:lnTo>
                    <a:pt x="529078" y="221605"/>
                  </a:lnTo>
                  <a:lnTo>
                    <a:pt x="529160" y="221372"/>
                  </a:lnTo>
                  <a:lnTo>
                    <a:pt x="529241" y="221139"/>
                  </a:lnTo>
                  <a:lnTo>
                    <a:pt x="529368" y="220945"/>
                  </a:lnTo>
                  <a:lnTo>
                    <a:pt x="529450" y="220712"/>
                  </a:lnTo>
                  <a:lnTo>
                    <a:pt x="529542" y="220479"/>
                  </a:lnTo>
                  <a:lnTo>
                    <a:pt x="529624" y="220247"/>
                  </a:lnTo>
                  <a:lnTo>
                    <a:pt x="529705" y="220053"/>
                  </a:lnTo>
                  <a:lnTo>
                    <a:pt x="529832" y="219820"/>
                  </a:lnTo>
                  <a:lnTo>
                    <a:pt x="529914" y="219587"/>
                  </a:lnTo>
                  <a:lnTo>
                    <a:pt x="529995" y="219393"/>
                  </a:lnTo>
                  <a:lnTo>
                    <a:pt x="530088" y="219160"/>
                  </a:lnTo>
                  <a:lnTo>
                    <a:pt x="530169" y="218927"/>
                  </a:lnTo>
                  <a:lnTo>
                    <a:pt x="530296" y="218695"/>
                  </a:lnTo>
                  <a:lnTo>
                    <a:pt x="530378" y="218501"/>
                  </a:lnTo>
                  <a:lnTo>
                    <a:pt x="530459" y="218268"/>
                  </a:lnTo>
                  <a:lnTo>
                    <a:pt x="530552" y="218035"/>
                  </a:lnTo>
                  <a:lnTo>
                    <a:pt x="530633" y="217841"/>
                  </a:lnTo>
                  <a:lnTo>
                    <a:pt x="530760" y="217608"/>
                  </a:lnTo>
                  <a:lnTo>
                    <a:pt x="530842" y="217375"/>
                  </a:lnTo>
                  <a:lnTo>
                    <a:pt x="530923" y="217181"/>
                  </a:lnTo>
                  <a:lnTo>
                    <a:pt x="531004" y="216949"/>
                  </a:lnTo>
                  <a:lnTo>
                    <a:pt x="531097" y="216716"/>
                  </a:lnTo>
                  <a:lnTo>
                    <a:pt x="531224" y="216483"/>
                  </a:lnTo>
                  <a:lnTo>
                    <a:pt x="531306" y="216289"/>
                  </a:lnTo>
                  <a:lnTo>
                    <a:pt x="531387" y="216056"/>
                  </a:lnTo>
                  <a:lnTo>
                    <a:pt x="531468" y="215823"/>
                  </a:lnTo>
                  <a:lnTo>
                    <a:pt x="531561" y="215629"/>
                  </a:lnTo>
                  <a:lnTo>
                    <a:pt x="531677" y="215396"/>
                  </a:lnTo>
                  <a:lnTo>
                    <a:pt x="531770" y="215164"/>
                  </a:lnTo>
                  <a:lnTo>
                    <a:pt x="531851" y="214970"/>
                  </a:lnTo>
                  <a:lnTo>
                    <a:pt x="531932" y="214737"/>
                  </a:lnTo>
                  <a:lnTo>
                    <a:pt x="532013" y="214504"/>
                  </a:lnTo>
                  <a:lnTo>
                    <a:pt x="532141" y="214310"/>
                  </a:lnTo>
                  <a:lnTo>
                    <a:pt x="532234" y="214077"/>
                  </a:lnTo>
                  <a:lnTo>
                    <a:pt x="532315" y="213844"/>
                  </a:lnTo>
                  <a:lnTo>
                    <a:pt x="532396" y="213650"/>
                  </a:lnTo>
                  <a:lnTo>
                    <a:pt x="532477" y="213418"/>
                  </a:lnTo>
                  <a:lnTo>
                    <a:pt x="532605" y="213185"/>
                  </a:lnTo>
                  <a:lnTo>
                    <a:pt x="532686" y="212991"/>
                  </a:lnTo>
                  <a:lnTo>
                    <a:pt x="532779" y="212758"/>
                  </a:lnTo>
                  <a:lnTo>
                    <a:pt x="532860" y="212525"/>
                  </a:lnTo>
                  <a:lnTo>
                    <a:pt x="532941" y="212331"/>
                  </a:lnTo>
                  <a:lnTo>
                    <a:pt x="533069" y="212098"/>
                  </a:lnTo>
                  <a:lnTo>
                    <a:pt x="533150" y="211866"/>
                  </a:lnTo>
                  <a:lnTo>
                    <a:pt x="533243" y="211672"/>
                  </a:lnTo>
                  <a:lnTo>
                    <a:pt x="533324" y="211439"/>
                  </a:lnTo>
                  <a:lnTo>
                    <a:pt x="533405" y="211206"/>
                  </a:lnTo>
                  <a:lnTo>
                    <a:pt x="533533" y="211012"/>
                  </a:lnTo>
                  <a:lnTo>
                    <a:pt x="533614" y="210779"/>
                  </a:lnTo>
                  <a:lnTo>
                    <a:pt x="533695" y="210546"/>
                  </a:lnTo>
                  <a:lnTo>
                    <a:pt x="533788" y="210352"/>
                  </a:lnTo>
                </a:path>
                <a:path w="925195" h="787400">
                  <a:moveTo>
                    <a:pt x="533788" y="210352"/>
                  </a:moveTo>
                  <a:lnTo>
                    <a:pt x="533869" y="210120"/>
                  </a:lnTo>
                  <a:lnTo>
                    <a:pt x="533997" y="209887"/>
                  </a:lnTo>
                  <a:lnTo>
                    <a:pt x="534078" y="209693"/>
                  </a:lnTo>
                  <a:lnTo>
                    <a:pt x="534159" y="209460"/>
                  </a:lnTo>
                  <a:lnTo>
                    <a:pt x="534252" y="209227"/>
                  </a:lnTo>
                  <a:lnTo>
                    <a:pt x="534333" y="209046"/>
                  </a:lnTo>
                  <a:lnTo>
                    <a:pt x="534461" y="208800"/>
                  </a:lnTo>
                  <a:lnTo>
                    <a:pt x="534542" y="208619"/>
                  </a:lnTo>
                  <a:lnTo>
                    <a:pt x="534623" y="208386"/>
                  </a:lnTo>
                  <a:lnTo>
                    <a:pt x="534704" y="208141"/>
                  </a:lnTo>
                  <a:lnTo>
                    <a:pt x="534797" y="207960"/>
                  </a:lnTo>
                  <a:lnTo>
                    <a:pt x="534925" y="207727"/>
                  </a:lnTo>
                  <a:lnTo>
                    <a:pt x="535006" y="207481"/>
                  </a:lnTo>
                  <a:lnTo>
                    <a:pt x="535087" y="207300"/>
                  </a:lnTo>
                  <a:lnTo>
                    <a:pt x="535168" y="207067"/>
                  </a:lnTo>
                  <a:lnTo>
                    <a:pt x="535261" y="206821"/>
                  </a:lnTo>
                  <a:lnTo>
                    <a:pt x="535377" y="206640"/>
                  </a:lnTo>
                  <a:lnTo>
                    <a:pt x="535470" y="206408"/>
                  </a:lnTo>
                  <a:lnTo>
                    <a:pt x="535551" y="206214"/>
                  </a:lnTo>
                  <a:lnTo>
                    <a:pt x="535632" y="205981"/>
                  </a:lnTo>
                  <a:lnTo>
                    <a:pt x="535714" y="205748"/>
                  </a:lnTo>
                  <a:lnTo>
                    <a:pt x="535841" y="205554"/>
                  </a:lnTo>
                  <a:lnTo>
                    <a:pt x="535934" y="205321"/>
                  </a:lnTo>
                  <a:lnTo>
                    <a:pt x="536015" y="205127"/>
                  </a:lnTo>
                  <a:lnTo>
                    <a:pt x="536096" y="204894"/>
                  </a:lnTo>
                  <a:lnTo>
                    <a:pt x="536178" y="204662"/>
                  </a:lnTo>
                  <a:lnTo>
                    <a:pt x="536305" y="204480"/>
                  </a:lnTo>
                  <a:lnTo>
                    <a:pt x="536386" y="204235"/>
                  </a:lnTo>
                  <a:lnTo>
                    <a:pt x="536479" y="204002"/>
                  </a:lnTo>
                  <a:lnTo>
                    <a:pt x="536560" y="203821"/>
                  </a:lnTo>
                  <a:lnTo>
                    <a:pt x="536642" y="203575"/>
                  </a:lnTo>
                  <a:lnTo>
                    <a:pt x="536769" y="203394"/>
                  </a:lnTo>
                  <a:lnTo>
                    <a:pt x="536850" y="203161"/>
                  </a:lnTo>
                  <a:lnTo>
                    <a:pt x="536943" y="202915"/>
                  </a:lnTo>
                  <a:lnTo>
                    <a:pt x="537024" y="202734"/>
                  </a:lnTo>
                  <a:lnTo>
                    <a:pt x="537106" y="202502"/>
                  </a:lnTo>
                  <a:lnTo>
                    <a:pt x="537233" y="202308"/>
                  </a:lnTo>
                  <a:lnTo>
                    <a:pt x="537314" y="202075"/>
                  </a:lnTo>
                  <a:lnTo>
                    <a:pt x="537396" y="201881"/>
                  </a:lnTo>
                  <a:lnTo>
                    <a:pt x="537488" y="201648"/>
                  </a:lnTo>
                  <a:lnTo>
                    <a:pt x="537570" y="201415"/>
                  </a:lnTo>
                  <a:lnTo>
                    <a:pt x="537697" y="201221"/>
                  </a:lnTo>
                  <a:lnTo>
                    <a:pt x="537778" y="200988"/>
                  </a:lnTo>
                  <a:lnTo>
                    <a:pt x="537860" y="200807"/>
                  </a:lnTo>
                  <a:lnTo>
                    <a:pt x="537952" y="200562"/>
                  </a:lnTo>
                  <a:lnTo>
                    <a:pt x="538034" y="200329"/>
                  </a:lnTo>
                  <a:lnTo>
                    <a:pt x="538161" y="200148"/>
                  </a:lnTo>
                  <a:lnTo>
                    <a:pt x="538242" y="199915"/>
                  </a:lnTo>
                  <a:lnTo>
                    <a:pt x="538324" y="199721"/>
                  </a:lnTo>
                  <a:lnTo>
                    <a:pt x="538405" y="199488"/>
                  </a:lnTo>
                  <a:lnTo>
                    <a:pt x="538498" y="199294"/>
                  </a:lnTo>
                  <a:lnTo>
                    <a:pt x="538625" y="199061"/>
                  </a:lnTo>
                  <a:lnTo>
                    <a:pt x="538706" y="198828"/>
                  </a:lnTo>
                  <a:lnTo>
                    <a:pt x="538788" y="198634"/>
                  </a:lnTo>
                  <a:lnTo>
                    <a:pt x="538869" y="198402"/>
                  </a:lnTo>
                  <a:lnTo>
                    <a:pt x="538962" y="198208"/>
                  </a:lnTo>
                  <a:lnTo>
                    <a:pt x="539078" y="197975"/>
                  </a:lnTo>
                  <a:lnTo>
                    <a:pt x="539170" y="197794"/>
                  </a:lnTo>
                  <a:lnTo>
                    <a:pt x="539252" y="197561"/>
                  </a:lnTo>
                  <a:lnTo>
                    <a:pt x="539333" y="197367"/>
                  </a:lnTo>
                  <a:lnTo>
                    <a:pt x="539414" y="197134"/>
                  </a:lnTo>
                  <a:lnTo>
                    <a:pt x="539542" y="196901"/>
                  </a:lnTo>
                  <a:lnTo>
                    <a:pt x="539634" y="196707"/>
                  </a:lnTo>
                  <a:lnTo>
                    <a:pt x="539716" y="196475"/>
                  </a:lnTo>
                  <a:lnTo>
                    <a:pt x="539797" y="196281"/>
                  </a:lnTo>
                  <a:lnTo>
                    <a:pt x="539878" y="196048"/>
                  </a:lnTo>
                  <a:lnTo>
                    <a:pt x="540006" y="195867"/>
                  </a:lnTo>
                  <a:lnTo>
                    <a:pt x="540087" y="195621"/>
                  </a:lnTo>
                  <a:lnTo>
                    <a:pt x="540180" y="195440"/>
                  </a:lnTo>
                  <a:lnTo>
                    <a:pt x="540261" y="195207"/>
                  </a:lnTo>
                  <a:lnTo>
                    <a:pt x="540342" y="195013"/>
                  </a:lnTo>
                  <a:lnTo>
                    <a:pt x="540470" y="194780"/>
                  </a:lnTo>
                  <a:lnTo>
                    <a:pt x="540551" y="194547"/>
                  </a:lnTo>
                  <a:lnTo>
                    <a:pt x="540644" y="194353"/>
                  </a:lnTo>
                  <a:lnTo>
                    <a:pt x="540725" y="194121"/>
                  </a:lnTo>
                  <a:lnTo>
                    <a:pt x="540806" y="193927"/>
                  </a:lnTo>
                  <a:lnTo>
                    <a:pt x="540934" y="193694"/>
                  </a:lnTo>
                  <a:lnTo>
                    <a:pt x="541015" y="193513"/>
                  </a:lnTo>
                  <a:lnTo>
                    <a:pt x="541096" y="193267"/>
                  </a:lnTo>
                  <a:lnTo>
                    <a:pt x="541189" y="193086"/>
                  </a:lnTo>
                  <a:lnTo>
                    <a:pt x="541270" y="192853"/>
                  </a:lnTo>
                  <a:lnTo>
                    <a:pt x="541398" y="192659"/>
                  </a:lnTo>
                  <a:lnTo>
                    <a:pt x="541479" y="192426"/>
                  </a:lnTo>
                  <a:lnTo>
                    <a:pt x="541560" y="192232"/>
                  </a:lnTo>
                  <a:lnTo>
                    <a:pt x="541653" y="191999"/>
                  </a:lnTo>
                  <a:lnTo>
                    <a:pt x="541734" y="191818"/>
                  </a:lnTo>
                  <a:lnTo>
                    <a:pt x="541862" y="191573"/>
                  </a:lnTo>
                  <a:lnTo>
                    <a:pt x="541943" y="191392"/>
                  </a:lnTo>
                  <a:lnTo>
                    <a:pt x="542024" y="191159"/>
                  </a:lnTo>
                  <a:lnTo>
                    <a:pt x="542105" y="190965"/>
                  </a:lnTo>
                  <a:lnTo>
                    <a:pt x="542198" y="190732"/>
                  </a:lnTo>
                  <a:lnTo>
                    <a:pt x="542326" y="190538"/>
                  </a:lnTo>
                  <a:lnTo>
                    <a:pt x="542407" y="190305"/>
                  </a:lnTo>
                  <a:lnTo>
                    <a:pt x="542488" y="190124"/>
                  </a:lnTo>
                  <a:lnTo>
                    <a:pt x="542569" y="189878"/>
                  </a:lnTo>
                  <a:lnTo>
                    <a:pt x="542662" y="189697"/>
                  </a:lnTo>
                  <a:lnTo>
                    <a:pt x="542778" y="189465"/>
                  </a:lnTo>
                  <a:lnTo>
                    <a:pt x="542871" y="189270"/>
                  </a:lnTo>
                  <a:lnTo>
                    <a:pt x="542952" y="189038"/>
                  </a:lnTo>
                  <a:lnTo>
                    <a:pt x="543033" y="188844"/>
                  </a:lnTo>
                  <a:lnTo>
                    <a:pt x="543114" y="188611"/>
                  </a:lnTo>
                  <a:lnTo>
                    <a:pt x="543242" y="188430"/>
                  </a:lnTo>
                  <a:lnTo>
                    <a:pt x="543335" y="188184"/>
                  </a:lnTo>
                  <a:lnTo>
                    <a:pt x="543416" y="188003"/>
                  </a:lnTo>
                  <a:lnTo>
                    <a:pt x="543497" y="187770"/>
                  </a:lnTo>
                  <a:lnTo>
                    <a:pt x="543578" y="187576"/>
                  </a:lnTo>
                  <a:lnTo>
                    <a:pt x="543706" y="187343"/>
                  </a:lnTo>
                  <a:lnTo>
                    <a:pt x="543787" y="187149"/>
                  </a:lnTo>
                  <a:lnTo>
                    <a:pt x="543880" y="186917"/>
                  </a:lnTo>
                  <a:lnTo>
                    <a:pt x="543961" y="186723"/>
                  </a:lnTo>
                  <a:lnTo>
                    <a:pt x="544042" y="186490"/>
                  </a:lnTo>
                  <a:lnTo>
                    <a:pt x="544170" y="186309"/>
                  </a:lnTo>
                  <a:lnTo>
                    <a:pt x="544251" y="186115"/>
                  </a:lnTo>
                  <a:lnTo>
                    <a:pt x="544344" y="185882"/>
                  </a:lnTo>
                  <a:lnTo>
                    <a:pt x="544425" y="185688"/>
                  </a:lnTo>
                  <a:lnTo>
                    <a:pt x="544506" y="185455"/>
                  </a:lnTo>
                  <a:lnTo>
                    <a:pt x="544634" y="185274"/>
                  </a:lnTo>
                  <a:lnTo>
                    <a:pt x="544715" y="185028"/>
                  </a:lnTo>
                  <a:lnTo>
                    <a:pt x="544796" y="184847"/>
                  </a:lnTo>
                  <a:lnTo>
                    <a:pt x="544889" y="184614"/>
                  </a:lnTo>
                  <a:lnTo>
                    <a:pt x="544970" y="184420"/>
                  </a:lnTo>
                  <a:lnTo>
                    <a:pt x="545098" y="184188"/>
                  </a:lnTo>
                  <a:lnTo>
                    <a:pt x="545179" y="183994"/>
                  </a:lnTo>
                  <a:lnTo>
                    <a:pt x="545260" y="183812"/>
                  </a:lnTo>
                  <a:lnTo>
                    <a:pt x="545353" y="183580"/>
                  </a:lnTo>
                  <a:lnTo>
                    <a:pt x="545434" y="183386"/>
                  </a:lnTo>
                  <a:lnTo>
                    <a:pt x="545562" y="183153"/>
                  </a:lnTo>
                  <a:lnTo>
                    <a:pt x="545643" y="182959"/>
                  </a:lnTo>
                  <a:lnTo>
                    <a:pt x="545724" y="182726"/>
                  </a:lnTo>
                  <a:lnTo>
                    <a:pt x="545806" y="182545"/>
                  </a:lnTo>
                  <a:lnTo>
                    <a:pt x="545898" y="182299"/>
                  </a:lnTo>
                  <a:lnTo>
                    <a:pt x="546026" y="182118"/>
                  </a:lnTo>
                  <a:lnTo>
                    <a:pt x="546107" y="181924"/>
                  </a:lnTo>
                  <a:lnTo>
                    <a:pt x="546188" y="181691"/>
                  </a:lnTo>
                  <a:lnTo>
                    <a:pt x="546270" y="181510"/>
                  </a:lnTo>
                  <a:lnTo>
                    <a:pt x="546362" y="181265"/>
                  </a:lnTo>
                  <a:lnTo>
                    <a:pt x="546490" y="181084"/>
                  </a:lnTo>
                  <a:lnTo>
                    <a:pt x="546571" y="180851"/>
                  </a:lnTo>
                  <a:lnTo>
                    <a:pt x="546652" y="180657"/>
                  </a:lnTo>
                  <a:lnTo>
                    <a:pt x="546734" y="180463"/>
                  </a:lnTo>
                  <a:lnTo>
                    <a:pt x="546861" y="180230"/>
                  </a:lnTo>
                  <a:lnTo>
                    <a:pt x="546942" y="180049"/>
                  </a:lnTo>
                  <a:lnTo>
                    <a:pt x="547035" y="179816"/>
                  </a:lnTo>
                  <a:lnTo>
                    <a:pt x="547116" y="179622"/>
                  </a:lnTo>
                  <a:lnTo>
                    <a:pt x="547198" y="179428"/>
                  </a:lnTo>
                  <a:lnTo>
                    <a:pt x="547325" y="179195"/>
                  </a:lnTo>
                  <a:lnTo>
                    <a:pt x="547406" y="179014"/>
                  </a:lnTo>
                  <a:lnTo>
                    <a:pt x="547488" y="178768"/>
                  </a:lnTo>
                  <a:lnTo>
                    <a:pt x="547580" y="178587"/>
                  </a:lnTo>
                  <a:lnTo>
                    <a:pt x="547662" y="178393"/>
                  </a:lnTo>
                  <a:lnTo>
                    <a:pt x="547789" y="178160"/>
                  </a:lnTo>
                  <a:lnTo>
                    <a:pt x="547870" y="177979"/>
                  </a:lnTo>
                  <a:lnTo>
                    <a:pt x="547952" y="177734"/>
                  </a:lnTo>
                  <a:lnTo>
                    <a:pt x="548044" y="177553"/>
                  </a:lnTo>
                  <a:lnTo>
                    <a:pt x="548126" y="177359"/>
                  </a:lnTo>
                  <a:lnTo>
                    <a:pt x="548253" y="177126"/>
                  </a:lnTo>
                  <a:lnTo>
                    <a:pt x="548334" y="176945"/>
                  </a:lnTo>
                  <a:lnTo>
                    <a:pt x="548416" y="176699"/>
                  </a:lnTo>
                  <a:lnTo>
                    <a:pt x="548497" y="176518"/>
                  </a:lnTo>
                  <a:lnTo>
                    <a:pt x="548590" y="176324"/>
                  </a:lnTo>
                  <a:lnTo>
                    <a:pt x="548717" y="176091"/>
                  </a:lnTo>
                  <a:lnTo>
                    <a:pt x="548798" y="175897"/>
                  </a:lnTo>
                  <a:lnTo>
                    <a:pt x="548880" y="175716"/>
                  </a:lnTo>
                  <a:lnTo>
                    <a:pt x="548961" y="175483"/>
                  </a:lnTo>
                  <a:lnTo>
                    <a:pt x="549054" y="175289"/>
                  </a:lnTo>
                  <a:lnTo>
                    <a:pt x="549170" y="175056"/>
                  </a:lnTo>
                  <a:lnTo>
                    <a:pt x="549262" y="174862"/>
                  </a:lnTo>
                  <a:lnTo>
                    <a:pt x="549344" y="174681"/>
                  </a:lnTo>
                  <a:lnTo>
                    <a:pt x="549425" y="174449"/>
                  </a:lnTo>
                  <a:lnTo>
                    <a:pt x="549506" y="174255"/>
                  </a:lnTo>
                  <a:lnTo>
                    <a:pt x="549634" y="174073"/>
                  </a:lnTo>
                  <a:lnTo>
                    <a:pt x="549726" y="173828"/>
                  </a:lnTo>
                  <a:lnTo>
                    <a:pt x="549808" y="173647"/>
                  </a:lnTo>
                  <a:lnTo>
                    <a:pt x="549889" y="173414"/>
                  </a:lnTo>
                  <a:lnTo>
                    <a:pt x="549970" y="173220"/>
                  </a:lnTo>
                  <a:lnTo>
                    <a:pt x="550098" y="173026"/>
                  </a:lnTo>
                  <a:lnTo>
                    <a:pt x="550179" y="172793"/>
                  </a:lnTo>
                  <a:lnTo>
                    <a:pt x="550272" y="172612"/>
                  </a:lnTo>
                  <a:lnTo>
                    <a:pt x="550353" y="172418"/>
                  </a:lnTo>
                  <a:lnTo>
                    <a:pt x="550434" y="172185"/>
                  </a:lnTo>
                  <a:lnTo>
                    <a:pt x="550562" y="171991"/>
                  </a:lnTo>
                  <a:lnTo>
                    <a:pt x="550643" y="171810"/>
                  </a:lnTo>
                  <a:lnTo>
                    <a:pt x="550736" y="171577"/>
                  </a:lnTo>
                  <a:lnTo>
                    <a:pt x="550817" y="171383"/>
                  </a:lnTo>
                  <a:lnTo>
                    <a:pt x="550898" y="171202"/>
                  </a:lnTo>
                  <a:lnTo>
                    <a:pt x="551026" y="170956"/>
                  </a:lnTo>
                  <a:lnTo>
                    <a:pt x="551107" y="170775"/>
                  </a:lnTo>
                  <a:lnTo>
                    <a:pt x="551188" y="170581"/>
                  </a:lnTo>
                  <a:lnTo>
                    <a:pt x="551281" y="170349"/>
                  </a:lnTo>
                  <a:lnTo>
                    <a:pt x="551362" y="170155"/>
                  </a:lnTo>
                  <a:lnTo>
                    <a:pt x="551490" y="169973"/>
                  </a:lnTo>
                  <a:lnTo>
                    <a:pt x="551571" y="169741"/>
                  </a:lnTo>
                  <a:lnTo>
                    <a:pt x="551652" y="169547"/>
                  </a:lnTo>
                  <a:lnTo>
                    <a:pt x="551745" y="169366"/>
                  </a:lnTo>
                  <a:lnTo>
                    <a:pt x="551826" y="169120"/>
                  </a:lnTo>
                  <a:lnTo>
                    <a:pt x="551954" y="168939"/>
                  </a:lnTo>
                  <a:lnTo>
                    <a:pt x="552035" y="168745"/>
                  </a:lnTo>
                  <a:lnTo>
                    <a:pt x="552116" y="168564"/>
                  </a:lnTo>
                  <a:lnTo>
                    <a:pt x="552209" y="168331"/>
                  </a:lnTo>
                </a:path>
                <a:path w="925195" h="787400">
                  <a:moveTo>
                    <a:pt x="552209" y="168331"/>
                  </a:moveTo>
                  <a:lnTo>
                    <a:pt x="552290" y="168137"/>
                  </a:lnTo>
                  <a:lnTo>
                    <a:pt x="552418" y="167943"/>
                  </a:lnTo>
                  <a:lnTo>
                    <a:pt x="552499" y="167710"/>
                  </a:lnTo>
                  <a:lnTo>
                    <a:pt x="552580" y="167529"/>
                  </a:lnTo>
                  <a:lnTo>
                    <a:pt x="552661" y="167335"/>
                  </a:lnTo>
                  <a:lnTo>
                    <a:pt x="552754" y="167102"/>
                  </a:lnTo>
                  <a:lnTo>
                    <a:pt x="552870" y="166908"/>
                  </a:lnTo>
                  <a:lnTo>
                    <a:pt x="552963" y="166727"/>
                  </a:lnTo>
                  <a:lnTo>
                    <a:pt x="553044" y="166533"/>
                  </a:lnTo>
                  <a:lnTo>
                    <a:pt x="553125" y="166300"/>
                  </a:lnTo>
                  <a:lnTo>
                    <a:pt x="553206" y="166106"/>
                  </a:lnTo>
                  <a:lnTo>
                    <a:pt x="553334" y="165925"/>
                  </a:lnTo>
                  <a:lnTo>
                    <a:pt x="553427" y="165692"/>
                  </a:lnTo>
                  <a:lnTo>
                    <a:pt x="553508" y="165498"/>
                  </a:lnTo>
                  <a:lnTo>
                    <a:pt x="553589" y="165317"/>
                  </a:lnTo>
                  <a:lnTo>
                    <a:pt x="553670" y="165123"/>
                  </a:lnTo>
                  <a:lnTo>
                    <a:pt x="553798" y="164891"/>
                  </a:lnTo>
                  <a:lnTo>
                    <a:pt x="553879" y="164697"/>
                  </a:lnTo>
                  <a:lnTo>
                    <a:pt x="553972" y="164515"/>
                  </a:lnTo>
                  <a:lnTo>
                    <a:pt x="554053" y="164283"/>
                  </a:lnTo>
                  <a:lnTo>
                    <a:pt x="554134" y="164089"/>
                  </a:lnTo>
                  <a:lnTo>
                    <a:pt x="554262" y="163895"/>
                  </a:lnTo>
                  <a:lnTo>
                    <a:pt x="554343" y="163714"/>
                  </a:lnTo>
                  <a:lnTo>
                    <a:pt x="554436" y="163481"/>
                  </a:lnTo>
                  <a:lnTo>
                    <a:pt x="554517" y="163287"/>
                  </a:lnTo>
                  <a:lnTo>
                    <a:pt x="554598" y="163106"/>
                  </a:lnTo>
                  <a:lnTo>
                    <a:pt x="554726" y="162912"/>
                  </a:lnTo>
                  <a:lnTo>
                    <a:pt x="554807" y="162679"/>
                  </a:lnTo>
                  <a:lnTo>
                    <a:pt x="554888" y="162485"/>
                  </a:lnTo>
                  <a:lnTo>
                    <a:pt x="554981" y="162304"/>
                  </a:lnTo>
                  <a:lnTo>
                    <a:pt x="555062" y="162110"/>
                  </a:lnTo>
                  <a:lnTo>
                    <a:pt x="555190" y="161877"/>
                  </a:lnTo>
                  <a:lnTo>
                    <a:pt x="555271" y="161683"/>
                  </a:lnTo>
                  <a:lnTo>
                    <a:pt x="555352" y="161502"/>
                  </a:lnTo>
                  <a:lnTo>
                    <a:pt x="555445" y="161308"/>
                  </a:lnTo>
                  <a:lnTo>
                    <a:pt x="555526" y="161075"/>
                  </a:lnTo>
                  <a:lnTo>
                    <a:pt x="555654" y="160881"/>
                  </a:lnTo>
                  <a:lnTo>
                    <a:pt x="555735" y="160700"/>
                  </a:lnTo>
                  <a:lnTo>
                    <a:pt x="555816" y="160506"/>
                  </a:lnTo>
                  <a:lnTo>
                    <a:pt x="555898" y="160273"/>
                  </a:lnTo>
                  <a:lnTo>
                    <a:pt x="555991" y="160092"/>
                  </a:lnTo>
                  <a:lnTo>
                    <a:pt x="556118" y="159898"/>
                  </a:lnTo>
                  <a:lnTo>
                    <a:pt x="556199" y="159717"/>
                  </a:lnTo>
                  <a:lnTo>
                    <a:pt x="556281" y="159471"/>
                  </a:lnTo>
                  <a:lnTo>
                    <a:pt x="556362" y="159290"/>
                  </a:lnTo>
                  <a:lnTo>
                    <a:pt x="556455" y="159096"/>
                  </a:lnTo>
                  <a:lnTo>
                    <a:pt x="556571" y="158915"/>
                  </a:lnTo>
                  <a:lnTo>
                    <a:pt x="556663" y="158721"/>
                  </a:lnTo>
                  <a:lnTo>
                    <a:pt x="556745" y="158488"/>
                  </a:lnTo>
                  <a:lnTo>
                    <a:pt x="556826" y="158294"/>
                  </a:lnTo>
                  <a:lnTo>
                    <a:pt x="556907" y="158113"/>
                  </a:lnTo>
                  <a:lnTo>
                    <a:pt x="557035" y="157919"/>
                  </a:lnTo>
                  <a:lnTo>
                    <a:pt x="557127" y="157738"/>
                  </a:lnTo>
                  <a:lnTo>
                    <a:pt x="557209" y="157493"/>
                  </a:lnTo>
                  <a:lnTo>
                    <a:pt x="557290" y="157311"/>
                  </a:lnTo>
                  <a:lnTo>
                    <a:pt x="557371" y="157117"/>
                  </a:lnTo>
                  <a:lnTo>
                    <a:pt x="557499" y="156936"/>
                  </a:lnTo>
                  <a:lnTo>
                    <a:pt x="557580" y="156742"/>
                  </a:lnTo>
                  <a:lnTo>
                    <a:pt x="557673" y="156510"/>
                  </a:lnTo>
                  <a:lnTo>
                    <a:pt x="557754" y="156316"/>
                  </a:lnTo>
                  <a:lnTo>
                    <a:pt x="557835" y="156134"/>
                  </a:lnTo>
                  <a:lnTo>
                    <a:pt x="557963" y="155940"/>
                  </a:lnTo>
                  <a:lnTo>
                    <a:pt x="558044" y="155759"/>
                  </a:lnTo>
                  <a:lnTo>
                    <a:pt x="558137" y="155527"/>
                  </a:lnTo>
                  <a:lnTo>
                    <a:pt x="558218" y="155333"/>
                  </a:lnTo>
                  <a:lnTo>
                    <a:pt x="558299" y="155139"/>
                  </a:lnTo>
                  <a:lnTo>
                    <a:pt x="558427" y="154958"/>
                  </a:lnTo>
                  <a:lnTo>
                    <a:pt x="558508" y="154764"/>
                  </a:lnTo>
                  <a:lnTo>
                    <a:pt x="558589" y="154582"/>
                  </a:lnTo>
                  <a:lnTo>
                    <a:pt x="558682" y="154350"/>
                  </a:lnTo>
                  <a:lnTo>
                    <a:pt x="558763" y="154156"/>
                  </a:lnTo>
                  <a:lnTo>
                    <a:pt x="558891" y="153975"/>
                  </a:lnTo>
                  <a:lnTo>
                    <a:pt x="558972" y="153781"/>
                  </a:lnTo>
                  <a:lnTo>
                    <a:pt x="559053" y="153587"/>
                  </a:lnTo>
                  <a:lnTo>
                    <a:pt x="559146" y="153405"/>
                  </a:lnTo>
                  <a:lnTo>
                    <a:pt x="559227" y="153173"/>
                  </a:lnTo>
                  <a:lnTo>
                    <a:pt x="559355" y="152979"/>
                  </a:lnTo>
                  <a:lnTo>
                    <a:pt x="559436" y="152798"/>
                  </a:lnTo>
                  <a:lnTo>
                    <a:pt x="559517" y="152604"/>
                  </a:lnTo>
                  <a:lnTo>
                    <a:pt x="559598" y="152410"/>
                  </a:lnTo>
                  <a:lnTo>
                    <a:pt x="559691" y="152229"/>
                  </a:lnTo>
                  <a:lnTo>
                    <a:pt x="559819" y="151996"/>
                  </a:lnTo>
                  <a:lnTo>
                    <a:pt x="559900" y="151802"/>
                  </a:lnTo>
                  <a:lnTo>
                    <a:pt x="559981" y="151621"/>
                  </a:lnTo>
                  <a:lnTo>
                    <a:pt x="560062" y="151427"/>
                  </a:lnTo>
                  <a:lnTo>
                    <a:pt x="560155" y="151233"/>
                  </a:lnTo>
                  <a:lnTo>
                    <a:pt x="560271" y="151052"/>
                  </a:lnTo>
                  <a:lnTo>
                    <a:pt x="560364" y="150858"/>
                  </a:lnTo>
                  <a:lnTo>
                    <a:pt x="560445" y="150625"/>
                  </a:lnTo>
                  <a:lnTo>
                    <a:pt x="560526" y="150444"/>
                  </a:lnTo>
                  <a:lnTo>
                    <a:pt x="560607" y="150250"/>
                  </a:lnTo>
                  <a:lnTo>
                    <a:pt x="560735" y="150056"/>
                  </a:lnTo>
                  <a:lnTo>
                    <a:pt x="560828" y="149875"/>
                  </a:lnTo>
                  <a:lnTo>
                    <a:pt x="560909" y="149681"/>
                  </a:lnTo>
                  <a:lnTo>
                    <a:pt x="560990" y="149500"/>
                  </a:lnTo>
                  <a:lnTo>
                    <a:pt x="561071" y="149306"/>
                  </a:lnTo>
                  <a:lnTo>
                    <a:pt x="561199" y="149073"/>
                  </a:lnTo>
                  <a:lnTo>
                    <a:pt x="561280" y="148879"/>
                  </a:lnTo>
                  <a:lnTo>
                    <a:pt x="561373" y="148698"/>
                  </a:lnTo>
                  <a:lnTo>
                    <a:pt x="561454" y="148504"/>
                  </a:lnTo>
                  <a:lnTo>
                    <a:pt x="561535" y="148323"/>
                  </a:lnTo>
                  <a:lnTo>
                    <a:pt x="561663" y="148129"/>
                  </a:lnTo>
                  <a:lnTo>
                    <a:pt x="561744" y="147947"/>
                  </a:lnTo>
                  <a:lnTo>
                    <a:pt x="561837" y="147753"/>
                  </a:lnTo>
                  <a:lnTo>
                    <a:pt x="561918" y="147572"/>
                  </a:lnTo>
                  <a:lnTo>
                    <a:pt x="561999" y="147327"/>
                  </a:lnTo>
                  <a:lnTo>
                    <a:pt x="562127" y="147146"/>
                  </a:lnTo>
                  <a:lnTo>
                    <a:pt x="562208" y="146952"/>
                  </a:lnTo>
                  <a:lnTo>
                    <a:pt x="562289" y="146771"/>
                  </a:lnTo>
                  <a:lnTo>
                    <a:pt x="562382" y="146577"/>
                  </a:lnTo>
                  <a:lnTo>
                    <a:pt x="562463" y="146395"/>
                  </a:lnTo>
                  <a:lnTo>
                    <a:pt x="562591" y="146201"/>
                  </a:lnTo>
                  <a:lnTo>
                    <a:pt x="562672" y="146007"/>
                  </a:lnTo>
                  <a:lnTo>
                    <a:pt x="562753" y="145826"/>
                  </a:lnTo>
                  <a:lnTo>
                    <a:pt x="562846" y="145632"/>
                  </a:lnTo>
                  <a:lnTo>
                    <a:pt x="562927" y="145451"/>
                  </a:lnTo>
                  <a:lnTo>
                    <a:pt x="563055" y="145257"/>
                  </a:lnTo>
                  <a:lnTo>
                    <a:pt x="563519" y="144274"/>
                  </a:lnTo>
                  <a:lnTo>
                    <a:pt x="563600" y="144080"/>
                  </a:lnTo>
                  <a:lnTo>
                    <a:pt x="563681" y="143899"/>
                  </a:lnTo>
                  <a:lnTo>
                    <a:pt x="563763" y="143705"/>
                  </a:lnTo>
                  <a:lnTo>
                    <a:pt x="563855" y="143524"/>
                  </a:lnTo>
                  <a:lnTo>
                    <a:pt x="563971" y="143330"/>
                  </a:lnTo>
                  <a:lnTo>
                    <a:pt x="564064" y="143136"/>
                  </a:lnTo>
                  <a:lnTo>
                    <a:pt x="564145" y="142955"/>
                  </a:lnTo>
                  <a:lnTo>
                    <a:pt x="564227" y="142761"/>
                  </a:lnTo>
                  <a:lnTo>
                    <a:pt x="564308" y="142580"/>
                  </a:lnTo>
                  <a:lnTo>
                    <a:pt x="564435" y="142386"/>
                  </a:lnTo>
                  <a:lnTo>
                    <a:pt x="564528" y="142205"/>
                  </a:lnTo>
                  <a:lnTo>
                    <a:pt x="564609" y="142011"/>
                  </a:lnTo>
                  <a:lnTo>
                    <a:pt x="564691" y="141778"/>
                  </a:lnTo>
                  <a:lnTo>
                    <a:pt x="564772" y="141584"/>
                  </a:lnTo>
                  <a:lnTo>
                    <a:pt x="564899" y="141403"/>
                  </a:lnTo>
                  <a:lnTo>
                    <a:pt x="564981" y="141209"/>
                  </a:lnTo>
                  <a:lnTo>
                    <a:pt x="565073" y="141028"/>
                  </a:lnTo>
                  <a:lnTo>
                    <a:pt x="565155" y="140834"/>
                  </a:lnTo>
                  <a:lnTo>
                    <a:pt x="565236" y="140653"/>
                  </a:lnTo>
                  <a:lnTo>
                    <a:pt x="565363" y="140459"/>
                  </a:lnTo>
                  <a:lnTo>
                    <a:pt x="565445" y="140265"/>
                  </a:lnTo>
                  <a:lnTo>
                    <a:pt x="565537" y="140084"/>
                  </a:lnTo>
                  <a:lnTo>
                    <a:pt x="565619" y="139890"/>
                  </a:lnTo>
                  <a:lnTo>
                    <a:pt x="565700" y="139709"/>
                  </a:lnTo>
                  <a:lnTo>
                    <a:pt x="565827" y="139515"/>
                  </a:lnTo>
                  <a:lnTo>
                    <a:pt x="565909" y="139334"/>
                  </a:lnTo>
                  <a:lnTo>
                    <a:pt x="565990" y="139140"/>
                  </a:lnTo>
                  <a:lnTo>
                    <a:pt x="566083" y="138959"/>
                  </a:lnTo>
                  <a:lnTo>
                    <a:pt x="566164" y="138765"/>
                  </a:lnTo>
                  <a:lnTo>
                    <a:pt x="566291" y="138571"/>
                  </a:lnTo>
                  <a:lnTo>
                    <a:pt x="566373" y="138390"/>
                  </a:lnTo>
                  <a:lnTo>
                    <a:pt x="566454" y="138196"/>
                  </a:lnTo>
                  <a:lnTo>
                    <a:pt x="566547" y="138014"/>
                  </a:lnTo>
                  <a:lnTo>
                    <a:pt x="566628" y="137820"/>
                  </a:lnTo>
                  <a:lnTo>
                    <a:pt x="566755" y="137639"/>
                  </a:lnTo>
                  <a:lnTo>
                    <a:pt x="566837" y="137445"/>
                  </a:lnTo>
                  <a:lnTo>
                    <a:pt x="566918" y="137264"/>
                  </a:lnTo>
                  <a:lnTo>
                    <a:pt x="566999" y="137070"/>
                  </a:lnTo>
                  <a:lnTo>
                    <a:pt x="567092" y="136876"/>
                  </a:lnTo>
                  <a:lnTo>
                    <a:pt x="567219" y="136695"/>
                  </a:lnTo>
                  <a:lnTo>
                    <a:pt x="567301" y="136501"/>
                  </a:lnTo>
                  <a:lnTo>
                    <a:pt x="567382" y="136320"/>
                  </a:lnTo>
                  <a:lnTo>
                    <a:pt x="567463" y="136126"/>
                  </a:lnTo>
                  <a:lnTo>
                    <a:pt x="567556" y="135945"/>
                  </a:lnTo>
                  <a:lnTo>
                    <a:pt x="567672" y="135751"/>
                  </a:lnTo>
                  <a:lnTo>
                    <a:pt x="567765" y="135570"/>
                  </a:lnTo>
                  <a:lnTo>
                    <a:pt x="567846" y="135376"/>
                  </a:lnTo>
                  <a:lnTo>
                    <a:pt x="567927" y="135182"/>
                  </a:lnTo>
                  <a:lnTo>
                    <a:pt x="568008" y="135040"/>
                  </a:lnTo>
                  <a:lnTo>
                    <a:pt x="568136" y="134859"/>
                  </a:lnTo>
                  <a:lnTo>
                    <a:pt x="568229" y="134665"/>
                  </a:lnTo>
                  <a:lnTo>
                    <a:pt x="568310" y="134484"/>
                  </a:lnTo>
                  <a:lnTo>
                    <a:pt x="568391" y="134290"/>
                  </a:lnTo>
                  <a:lnTo>
                    <a:pt x="568472" y="134108"/>
                  </a:lnTo>
                  <a:lnTo>
                    <a:pt x="568600" y="133914"/>
                  </a:lnTo>
                  <a:lnTo>
                    <a:pt x="568681" y="133733"/>
                  </a:lnTo>
                  <a:lnTo>
                    <a:pt x="568774" y="133539"/>
                  </a:lnTo>
                  <a:lnTo>
                    <a:pt x="568855" y="133345"/>
                  </a:lnTo>
                  <a:lnTo>
                    <a:pt x="568936" y="133164"/>
                  </a:lnTo>
                  <a:lnTo>
                    <a:pt x="569064" y="132970"/>
                  </a:lnTo>
                  <a:lnTo>
                    <a:pt x="569145" y="132789"/>
                  </a:lnTo>
                  <a:lnTo>
                    <a:pt x="569238" y="132595"/>
                  </a:lnTo>
                  <a:lnTo>
                    <a:pt x="569319" y="132414"/>
                  </a:lnTo>
                  <a:lnTo>
                    <a:pt x="569400" y="132220"/>
                  </a:lnTo>
                  <a:lnTo>
                    <a:pt x="569528" y="132039"/>
                  </a:lnTo>
                  <a:lnTo>
                    <a:pt x="569609" y="131845"/>
                  </a:lnTo>
                  <a:lnTo>
                    <a:pt x="569690" y="131703"/>
                  </a:lnTo>
                  <a:lnTo>
                    <a:pt x="569783" y="131522"/>
                  </a:lnTo>
                  <a:lnTo>
                    <a:pt x="569864" y="131328"/>
                  </a:lnTo>
                  <a:lnTo>
                    <a:pt x="569992" y="131134"/>
                  </a:lnTo>
                  <a:lnTo>
                    <a:pt x="570073" y="130953"/>
                  </a:lnTo>
                  <a:lnTo>
                    <a:pt x="570154" y="130759"/>
                  </a:lnTo>
                  <a:lnTo>
                    <a:pt x="570247" y="130578"/>
                  </a:lnTo>
                  <a:lnTo>
                    <a:pt x="570328" y="130384"/>
                  </a:lnTo>
                  <a:lnTo>
                    <a:pt x="570456" y="130203"/>
                  </a:lnTo>
                  <a:lnTo>
                    <a:pt x="570537" y="130009"/>
                  </a:lnTo>
                  <a:lnTo>
                    <a:pt x="570618" y="129827"/>
                  </a:lnTo>
                </a:path>
                <a:path w="925195" h="787400">
                  <a:moveTo>
                    <a:pt x="570618" y="129827"/>
                  </a:moveTo>
                  <a:lnTo>
                    <a:pt x="570699" y="129685"/>
                  </a:lnTo>
                  <a:lnTo>
                    <a:pt x="570792" y="129491"/>
                  </a:lnTo>
                  <a:lnTo>
                    <a:pt x="570920" y="129297"/>
                  </a:lnTo>
                  <a:lnTo>
                    <a:pt x="571001" y="129116"/>
                  </a:lnTo>
                  <a:lnTo>
                    <a:pt x="571082" y="128922"/>
                  </a:lnTo>
                  <a:lnTo>
                    <a:pt x="571163" y="128741"/>
                  </a:lnTo>
                  <a:lnTo>
                    <a:pt x="571256" y="128547"/>
                  </a:lnTo>
                  <a:lnTo>
                    <a:pt x="571372" y="128366"/>
                  </a:lnTo>
                  <a:lnTo>
                    <a:pt x="571465" y="128172"/>
                  </a:lnTo>
                  <a:lnTo>
                    <a:pt x="571546" y="128030"/>
                  </a:lnTo>
                  <a:lnTo>
                    <a:pt x="571627" y="127849"/>
                  </a:lnTo>
                  <a:lnTo>
                    <a:pt x="571709" y="127655"/>
                  </a:lnTo>
                  <a:lnTo>
                    <a:pt x="571836" y="127474"/>
                  </a:lnTo>
                  <a:lnTo>
                    <a:pt x="571929" y="127280"/>
                  </a:lnTo>
                  <a:lnTo>
                    <a:pt x="572010" y="127086"/>
                  </a:lnTo>
                  <a:lnTo>
                    <a:pt x="572091" y="126904"/>
                  </a:lnTo>
                  <a:lnTo>
                    <a:pt x="572173" y="126710"/>
                  </a:lnTo>
                  <a:lnTo>
                    <a:pt x="572300" y="126568"/>
                  </a:lnTo>
                  <a:lnTo>
                    <a:pt x="572381" y="126387"/>
                  </a:lnTo>
                  <a:lnTo>
                    <a:pt x="572474" y="126193"/>
                  </a:lnTo>
                  <a:lnTo>
                    <a:pt x="572555" y="126012"/>
                  </a:lnTo>
                  <a:lnTo>
                    <a:pt x="572637" y="125818"/>
                  </a:lnTo>
                  <a:lnTo>
                    <a:pt x="572764" y="125637"/>
                  </a:lnTo>
                  <a:lnTo>
                    <a:pt x="572845" y="125495"/>
                  </a:lnTo>
                  <a:lnTo>
                    <a:pt x="572938" y="125301"/>
                  </a:lnTo>
                  <a:lnTo>
                    <a:pt x="573019" y="125120"/>
                  </a:lnTo>
                  <a:lnTo>
                    <a:pt x="573101" y="124926"/>
                  </a:lnTo>
                  <a:lnTo>
                    <a:pt x="573228" y="124732"/>
                  </a:lnTo>
                  <a:lnTo>
                    <a:pt x="573309" y="124551"/>
                  </a:lnTo>
                  <a:lnTo>
                    <a:pt x="573391" y="124357"/>
                  </a:lnTo>
                  <a:lnTo>
                    <a:pt x="573483" y="124214"/>
                  </a:lnTo>
                  <a:lnTo>
                    <a:pt x="573565" y="124033"/>
                  </a:lnTo>
                  <a:lnTo>
                    <a:pt x="573692" y="123839"/>
                  </a:lnTo>
                  <a:lnTo>
                    <a:pt x="573773" y="123658"/>
                  </a:lnTo>
                  <a:lnTo>
                    <a:pt x="573855" y="123464"/>
                  </a:lnTo>
                  <a:lnTo>
                    <a:pt x="573947" y="123322"/>
                  </a:lnTo>
                  <a:lnTo>
                    <a:pt x="574029" y="123141"/>
                  </a:lnTo>
                  <a:lnTo>
                    <a:pt x="574156" y="122947"/>
                  </a:lnTo>
                  <a:lnTo>
                    <a:pt x="574237" y="122766"/>
                  </a:lnTo>
                  <a:lnTo>
                    <a:pt x="574319" y="122572"/>
                  </a:lnTo>
                  <a:lnTo>
                    <a:pt x="574400" y="122391"/>
                  </a:lnTo>
                  <a:lnTo>
                    <a:pt x="574493" y="122248"/>
                  </a:lnTo>
                  <a:lnTo>
                    <a:pt x="574620" y="122054"/>
                  </a:lnTo>
                  <a:lnTo>
                    <a:pt x="574701" y="121860"/>
                  </a:lnTo>
                  <a:lnTo>
                    <a:pt x="574783" y="121679"/>
                  </a:lnTo>
                  <a:lnTo>
                    <a:pt x="574864" y="121485"/>
                  </a:lnTo>
                  <a:lnTo>
                    <a:pt x="574957" y="121343"/>
                  </a:lnTo>
                  <a:lnTo>
                    <a:pt x="575073" y="121162"/>
                  </a:lnTo>
                  <a:lnTo>
                    <a:pt x="575165" y="120968"/>
                  </a:lnTo>
                  <a:lnTo>
                    <a:pt x="575247" y="120787"/>
                  </a:lnTo>
                  <a:lnTo>
                    <a:pt x="575328" y="120593"/>
                  </a:lnTo>
                  <a:lnTo>
                    <a:pt x="575409" y="120451"/>
                  </a:lnTo>
                  <a:lnTo>
                    <a:pt x="575537" y="120269"/>
                  </a:lnTo>
                  <a:lnTo>
                    <a:pt x="575629" y="120075"/>
                  </a:lnTo>
                  <a:lnTo>
                    <a:pt x="575711" y="119894"/>
                  </a:lnTo>
                  <a:lnTo>
                    <a:pt x="575792" y="119752"/>
                  </a:lnTo>
                  <a:lnTo>
                    <a:pt x="575873" y="119558"/>
                  </a:lnTo>
                  <a:lnTo>
                    <a:pt x="576001" y="119377"/>
                  </a:lnTo>
                  <a:lnTo>
                    <a:pt x="576082" y="119183"/>
                  </a:lnTo>
                  <a:lnTo>
                    <a:pt x="576175" y="119041"/>
                  </a:lnTo>
                  <a:lnTo>
                    <a:pt x="576256" y="118860"/>
                  </a:lnTo>
                  <a:lnTo>
                    <a:pt x="576337" y="118666"/>
                  </a:lnTo>
                  <a:lnTo>
                    <a:pt x="576465" y="118472"/>
                  </a:lnTo>
                  <a:lnTo>
                    <a:pt x="576546" y="118291"/>
                  </a:lnTo>
                  <a:lnTo>
                    <a:pt x="576639" y="118148"/>
                  </a:lnTo>
                  <a:lnTo>
                    <a:pt x="576720" y="117954"/>
                  </a:lnTo>
                  <a:lnTo>
                    <a:pt x="576801" y="117773"/>
                  </a:lnTo>
                  <a:lnTo>
                    <a:pt x="576929" y="117579"/>
                  </a:lnTo>
                  <a:lnTo>
                    <a:pt x="577010" y="117437"/>
                  </a:lnTo>
                  <a:lnTo>
                    <a:pt x="577103" y="117256"/>
                  </a:lnTo>
                  <a:lnTo>
                    <a:pt x="577184" y="117062"/>
                  </a:lnTo>
                  <a:lnTo>
                    <a:pt x="577265" y="116920"/>
                  </a:lnTo>
                  <a:lnTo>
                    <a:pt x="577393" y="116739"/>
                  </a:lnTo>
                  <a:lnTo>
                    <a:pt x="577474" y="116545"/>
                  </a:lnTo>
                  <a:lnTo>
                    <a:pt x="577555" y="116364"/>
                  </a:lnTo>
                  <a:lnTo>
                    <a:pt x="577648" y="116221"/>
                  </a:lnTo>
                  <a:lnTo>
                    <a:pt x="577729" y="116027"/>
                  </a:lnTo>
                  <a:lnTo>
                    <a:pt x="577857" y="115846"/>
                  </a:lnTo>
                  <a:lnTo>
                    <a:pt x="577938" y="115652"/>
                  </a:lnTo>
                  <a:lnTo>
                    <a:pt x="578019" y="115510"/>
                  </a:lnTo>
                  <a:lnTo>
                    <a:pt x="578100" y="115329"/>
                  </a:lnTo>
                  <a:lnTo>
                    <a:pt x="578193" y="115135"/>
                  </a:lnTo>
                  <a:lnTo>
                    <a:pt x="578321" y="114993"/>
                  </a:lnTo>
                  <a:lnTo>
                    <a:pt x="578402" y="114811"/>
                  </a:lnTo>
                  <a:lnTo>
                    <a:pt x="578483" y="114617"/>
                  </a:lnTo>
                  <a:lnTo>
                    <a:pt x="578564" y="114423"/>
                  </a:lnTo>
                  <a:lnTo>
                    <a:pt x="578657" y="114294"/>
                  </a:lnTo>
                  <a:lnTo>
                    <a:pt x="578773" y="114100"/>
                  </a:lnTo>
                  <a:lnTo>
                    <a:pt x="578866" y="113906"/>
                  </a:lnTo>
                  <a:lnTo>
                    <a:pt x="578947" y="113777"/>
                  </a:lnTo>
                  <a:lnTo>
                    <a:pt x="579028" y="113583"/>
                  </a:lnTo>
                  <a:lnTo>
                    <a:pt x="579109" y="113389"/>
                  </a:lnTo>
                  <a:lnTo>
                    <a:pt x="579237" y="113247"/>
                  </a:lnTo>
                  <a:lnTo>
                    <a:pt x="579330" y="113065"/>
                  </a:lnTo>
                  <a:lnTo>
                    <a:pt x="579411" y="112871"/>
                  </a:lnTo>
                  <a:lnTo>
                    <a:pt x="579492" y="112729"/>
                  </a:lnTo>
                  <a:lnTo>
                    <a:pt x="579573" y="112548"/>
                  </a:lnTo>
                  <a:lnTo>
                    <a:pt x="579701" y="112354"/>
                  </a:lnTo>
                  <a:lnTo>
                    <a:pt x="579782" y="112173"/>
                  </a:lnTo>
                  <a:lnTo>
                    <a:pt x="579875" y="112031"/>
                  </a:lnTo>
                  <a:lnTo>
                    <a:pt x="579956" y="111837"/>
                  </a:lnTo>
                  <a:lnTo>
                    <a:pt x="580037" y="111656"/>
                  </a:lnTo>
                  <a:lnTo>
                    <a:pt x="580165" y="111513"/>
                  </a:lnTo>
                  <a:lnTo>
                    <a:pt x="580246" y="111319"/>
                  </a:lnTo>
                  <a:lnTo>
                    <a:pt x="580339" y="111138"/>
                  </a:lnTo>
                  <a:lnTo>
                    <a:pt x="580420" y="110996"/>
                  </a:lnTo>
                  <a:lnTo>
                    <a:pt x="580501" y="110802"/>
                  </a:lnTo>
                  <a:lnTo>
                    <a:pt x="580629" y="110660"/>
                  </a:lnTo>
                  <a:lnTo>
                    <a:pt x="580710" y="110479"/>
                  </a:lnTo>
                  <a:lnTo>
                    <a:pt x="580791" y="110285"/>
                  </a:lnTo>
                  <a:lnTo>
                    <a:pt x="580884" y="110142"/>
                  </a:lnTo>
                  <a:lnTo>
                    <a:pt x="580965" y="109961"/>
                  </a:lnTo>
                  <a:lnTo>
                    <a:pt x="581093" y="109767"/>
                  </a:lnTo>
                  <a:lnTo>
                    <a:pt x="581174" y="109625"/>
                  </a:lnTo>
                  <a:lnTo>
                    <a:pt x="581255" y="109444"/>
                  </a:lnTo>
                  <a:lnTo>
                    <a:pt x="581348" y="109250"/>
                  </a:lnTo>
                  <a:lnTo>
                    <a:pt x="581429" y="109108"/>
                  </a:lnTo>
                  <a:lnTo>
                    <a:pt x="581557" y="108927"/>
                  </a:lnTo>
                  <a:lnTo>
                    <a:pt x="581638" y="108733"/>
                  </a:lnTo>
                  <a:lnTo>
                    <a:pt x="581719" y="108590"/>
                  </a:lnTo>
                  <a:lnTo>
                    <a:pt x="581801" y="108409"/>
                  </a:lnTo>
                  <a:lnTo>
                    <a:pt x="581893" y="108267"/>
                  </a:lnTo>
                  <a:lnTo>
                    <a:pt x="582021" y="108073"/>
                  </a:lnTo>
                  <a:lnTo>
                    <a:pt x="582102" y="107892"/>
                  </a:lnTo>
                  <a:lnTo>
                    <a:pt x="582183" y="107750"/>
                  </a:lnTo>
                  <a:lnTo>
                    <a:pt x="582265" y="107556"/>
                  </a:lnTo>
                  <a:lnTo>
                    <a:pt x="582357" y="107413"/>
                  </a:lnTo>
                  <a:lnTo>
                    <a:pt x="582473" y="107232"/>
                  </a:lnTo>
                  <a:lnTo>
                    <a:pt x="582566" y="107038"/>
                  </a:lnTo>
                  <a:lnTo>
                    <a:pt x="582647" y="106896"/>
                  </a:lnTo>
                  <a:lnTo>
                    <a:pt x="582729" y="106715"/>
                  </a:lnTo>
                  <a:lnTo>
                    <a:pt x="582821" y="106573"/>
                  </a:lnTo>
                  <a:lnTo>
                    <a:pt x="582937" y="106379"/>
                  </a:lnTo>
                  <a:lnTo>
                    <a:pt x="583030" y="106198"/>
                  </a:lnTo>
                  <a:lnTo>
                    <a:pt x="583111" y="106055"/>
                  </a:lnTo>
                  <a:lnTo>
                    <a:pt x="583193" y="105861"/>
                  </a:lnTo>
                  <a:lnTo>
                    <a:pt x="583274" y="105719"/>
                  </a:lnTo>
                  <a:lnTo>
                    <a:pt x="583401" y="105538"/>
                  </a:lnTo>
                  <a:lnTo>
                    <a:pt x="583483" y="105344"/>
                  </a:lnTo>
                  <a:lnTo>
                    <a:pt x="583575" y="105202"/>
                  </a:lnTo>
                  <a:lnTo>
                    <a:pt x="583657" y="105021"/>
                  </a:lnTo>
                  <a:lnTo>
                    <a:pt x="583738" y="104878"/>
                  </a:lnTo>
                  <a:lnTo>
                    <a:pt x="583865" y="104684"/>
                  </a:lnTo>
                  <a:lnTo>
                    <a:pt x="583947" y="104542"/>
                  </a:lnTo>
                  <a:lnTo>
                    <a:pt x="584039" y="104361"/>
                  </a:lnTo>
                  <a:lnTo>
                    <a:pt x="584121" y="104167"/>
                  </a:lnTo>
                  <a:lnTo>
                    <a:pt x="584202" y="104025"/>
                  </a:lnTo>
                  <a:lnTo>
                    <a:pt x="584329" y="103844"/>
                  </a:lnTo>
                  <a:lnTo>
                    <a:pt x="584411" y="103701"/>
                  </a:lnTo>
                  <a:lnTo>
                    <a:pt x="584492" y="103507"/>
                  </a:lnTo>
                  <a:lnTo>
                    <a:pt x="584585" y="103365"/>
                  </a:lnTo>
                  <a:lnTo>
                    <a:pt x="584666" y="103184"/>
                  </a:lnTo>
                  <a:lnTo>
                    <a:pt x="584793" y="103042"/>
                  </a:lnTo>
                  <a:lnTo>
                    <a:pt x="584875" y="102848"/>
                  </a:lnTo>
                  <a:lnTo>
                    <a:pt x="584956" y="102706"/>
                  </a:lnTo>
                  <a:lnTo>
                    <a:pt x="585049" y="102525"/>
                  </a:lnTo>
                  <a:lnTo>
                    <a:pt x="585130" y="102331"/>
                  </a:lnTo>
                  <a:lnTo>
                    <a:pt x="585257" y="102188"/>
                  </a:lnTo>
                  <a:lnTo>
                    <a:pt x="585339" y="102007"/>
                  </a:lnTo>
                  <a:lnTo>
                    <a:pt x="585420" y="101865"/>
                  </a:lnTo>
                  <a:lnTo>
                    <a:pt x="585501" y="101671"/>
                  </a:lnTo>
                  <a:lnTo>
                    <a:pt x="585594" y="101529"/>
                  </a:lnTo>
                  <a:lnTo>
                    <a:pt x="585721" y="101348"/>
                  </a:lnTo>
                  <a:lnTo>
                    <a:pt x="585803" y="101205"/>
                  </a:lnTo>
                  <a:lnTo>
                    <a:pt x="585884" y="101011"/>
                  </a:lnTo>
                  <a:lnTo>
                    <a:pt x="585965" y="100869"/>
                  </a:lnTo>
                  <a:lnTo>
                    <a:pt x="586058" y="100688"/>
                  </a:lnTo>
                  <a:lnTo>
                    <a:pt x="586174" y="100546"/>
                  </a:lnTo>
                  <a:lnTo>
                    <a:pt x="586267" y="100352"/>
                  </a:lnTo>
                  <a:lnTo>
                    <a:pt x="586348" y="100209"/>
                  </a:lnTo>
                  <a:lnTo>
                    <a:pt x="586429" y="100028"/>
                  </a:lnTo>
                  <a:lnTo>
                    <a:pt x="586510" y="99886"/>
                  </a:lnTo>
                  <a:lnTo>
                    <a:pt x="586638" y="99692"/>
                  </a:lnTo>
                  <a:lnTo>
                    <a:pt x="586731" y="99550"/>
                  </a:lnTo>
                  <a:lnTo>
                    <a:pt x="586812" y="99369"/>
                  </a:lnTo>
                  <a:lnTo>
                    <a:pt x="586893" y="99226"/>
                  </a:lnTo>
                  <a:lnTo>
                    <a:pt x="586974" y="99032"/>
                  </a:lnTo>
                  <a:lnTo>
                    <a:pt x="587102" y="98890"/>
                  </a:lnTo>
                  <a:lnTo>
                    <a:pt x="587183" y="98709"/>
                  </a:lnTo>
                  <a:lnTo>
                    <a:pt x="587276" y="98567"/>
                  </a:lnTo>
                  <a:lnTo>
                    <a:pt x="587357" y="98373"/>
                  </a:lnTo>
                  <a:lnTo>
                    <a:pt x="587438" y="98243"/>
                  </a:lnTo>
                  <a:lnTo>
                    <a:pt x="587566" y="98049"/>
                  </a:lnTo>
                  <a:lnTo>
                    <a:pt x="587647" y="97907"/>
                  </a:lnTo>
                  <a:lnTo>
                    <a:pt x="587740" y="97713"/>
                  </a:lnTo>
                  <a:lnTo>
                    <a:pt x="587821" y="97584"/>
                  </a:lnTo>
                  <a:lnTo>
                    <a:pt x="587902" y="97442"/>
                  </a:lnTo>
                  <a:lnTo>
                    <a:pt x="588030" y="97248"/>
                  </a:lnTo>
                  <a:lnTo>
                    <a:pt x="588111" y="97105"/>
                  </a:lnTo>
                  <a:lnTo>
                    <a:pt x="588192" y="96924"/>
                  </a:lnTo>
                  <a:lnTo>
                    <a:pt x="588285" y="96782"/>
                  </a:lnTo>
                  <a:lnTo>
                    <a:pt x="588366" y="96588"/>
                  </a:lnTo>
                  <a:lnTo>
                    <a:pt x="588494" y="96446"/>
                  </a:lnTo>
                  <a:lnTo>
                    <a:pt x="588575" y="96265"/>
                  </a:lnTo>
                  <a:lnTo>
                    <a:pt x="588656" y="96122"/>
                  </a:lnTo>
                  <a:lnTo>
                    <a:pt x="588749" y="95928"/>
                  </a:lnTo>
                  <a:lnTo>
                    <a:pt x="588830" y="95786"/>
                  </a:lnTo>
                  <a:lnTo>
                    <a:pt x="588958" y="95644"/>
                  </a:lnTo>
                  <a:lnTo>
                    <a:pt x="589039" y="95463"/>
                  </a:lnTo>
                </a:path>
                <a:path w="925195" h="787400">
                  <a:moveTo>
                    <a:pt x="589039" y="95463"/>
                  </a:moveTo>
                  <a:lnTo>
                    <a:pt x="589120" y="95320"/>
                  </a:lnTo>
                  <a:lnTo>
                    <a:pt x="589201" y="95126"/>
                  </a:lnTo>
                  <a:lnTo>
                    <a:pt x="589294" y="94984"/>
                  </a:lnTo>
                  <a:lnTo>
                    <a:pt x="589422" y="94803"/>
                  </a:lnTo>
                  <a:lnTo>
                    <a:pt x="589503" y="94661"/>
                  </a:lnTo>
                  <a:lnTo>
                    <a:pt x="589584" y="94519"/>
                  </a:lnTo>
                  <a:lnTo>
                    <a:pt x="589665" y="94325"/>
                  </a:lnTo>
                  <a:lnTo>
                    <a:pt x="589758" y="94195"/>
                  </a:lnTo>
                  <a:lnTo>
                    <a:pt x="589874" y="94001"/>
                  </a:lnTo>
                  <a:lnTo>
                    <a:pt x="589967" y="93859"/>
                  </a:lnTo>
                  <a:lnTo>
                    <a:pt x="590048" y="93717"/>
                  </a:lnTo>
                  <a:lnTo>
                    <a:pt x="590129" y="93536"/>
                  </a:lnTo>
                  <a:lnTo>
                    <a:pt x="590211" y="93393"/>
                  </a:lnTo>
                  <a:lnTo>
                    <a:pt x="590338" y="93199"/>
                  </a:lnTo>
                  <a:lnTo>
                    <a:pt x="590431" y="93057"/>
                  </a:lnTo>
                  <a:lnTo>
                    <a:pt x="590512" y="92915"/>
                  </a:lnTo>
                  <a:lnTo>
                    <a:pt x="590593" y="92734"/>
                  </a:lnTo>
                  <a:lnTo>
                    <a:pt x="590675" y="92591"/>
                  </a:lnTo>
                  <a:lnTo>
                    <a:pt x="590802" y="92397"/>
                  </a:lnTo>
                  <a:lnTo>
                    <a:pt x="590883" y="92255"/>
                  </a:lnTo>
                  <a:lnTo>
                    <a:pt x="590976" y="92113"/>
                  </a:lnTo>
                  <a:lnTo>
                    <a:pt x="591057" y="91932"/>
                  </a:lnTo>
                  <a:lnTo>
                    <a:pt x="591139" y="91790"/>
                  </a:lnTo>
                  <a:lnTo>
                    <a:pt x="591266" y="91647"/>
                  </a:lnTo>
                  <a:lnTo>
                    <a:pt x="591347" y="91453"/>
                  </a:lnTo>
                  <a:lnTo>
                    <a:pt x="591440" y="91324"/>
                  </a:lnTo>
                  <a:lnTo>
                    <a:pt x="591521" y="91130"/>
                  </a:lnTo>
                  <a:lnTo>
                    <a:pt x="591603" y="90988"/>
                  </a:lnTo>
                  <a:lnTo>
                    <a:pt x="591730" y="90845"/>
                  </a:lnTo>
                  <a:lnTo>
                    <a:pt x="591811" y="90664"/>
                  </a:lnTo>
                  <a:lnTo>
                    <a:pt x="591893" y="90522"/>
                  </a:lnTo>
                  <a:lnTo>
                    <a:pt x="591985" y="90380"/>
                  </a:lnTo>
                  <a:lnTo>
                    <a:pt x="592067" y="90186"/>
                  </a:lnTo>
                  <a:lnTo>
                    <a:pt x="592194" y="90044"/>
                  </a:lnTo>
                  <a:lnTo>
                    <a:pt x="592275" y="89901"/>
                  </a:lnTo>
                  <a:lnTo>
                    <a:pt x="592357" y="89720"/>
                  </a:lnTo>
                  <a:lnTo>
                    <a:pt x="592449" y="89578"/>
                  </a:lnTo>
                  <a:lnTo>
                    <a:pt x="592531" y="89436"/>
                  </a:lnTo>
                  <a:lnTo>
                    <a:pt x="592658" y="89242"/>
                  </a:lnTo>
                  <a:lnTo>
                    <a:pt x="592739" y="89112"/>
                  </a:lnTo>
                  <a:lnTo>
                    <a:pt x="592821" y="88970"/>
                  </a:lnTo>
                  <a:lnTo>
                    <a:pt x="592902" y="88776"/>
                  </a:lnTo>
                  <a:lnTo>
                    <a:pt x="592995" y="88634"/>
                  </a:lnTo>
                  <a:lnTo>
                    <a:pt x="593122" y="88492"/>
                  </a:lnTo>
                  <a:lnTo>
                    <a:pt x="593204" y="88310"/>
                  </a:lnTo>
                  <a:lnTo>
                    <a:pt x="593285" y="88168"/>
                  </a:lnTo>
                  <a:lnTo>
                    <a:pt x="593366" y="88026"/>
                  </a:lnTo>
                  <a:lnTo>
                    <a:pt x="593459" y="87832"/>
                  </a:lnTo>
                  <a:lnTo>
                    <a:pt x="593575" y="87690"/>
                  </a:lnTo>
                  <a:lnTo>
                    <a:pt x="593668" y="87547"/>
                  </a:lnTo>
                  <a:lnTo>
                    <a:pt x="593749" y="87405"/>
                  </a:lnTo>
                  <a:lnTo>
                    <a:pt x="593830" y="87224"/>
                  </a:lnTo>
                  <a:lnTo>
                    <a:pt x="593911" y="87082"/>
                  </a:lnTo>
                  <a:lnTo>
                    <a:pt x="594039" y="86939"/>
                  </a:lnTo>
                  <a:lnTo>
                    <a:pt x="594132" y="86758"/>
                  </a:lnTo>
                  <a:lnTo>
                    <a:pt x="594213" y="86616"/>
                  </a:lnTo>
                  <a:lnTo>
                    <a:pt x="594294" y="86474"/>
                  </a:lnTo>
                  <a:lnTo>
                    <a:pt x="594375" y="86280"/>
                  </a:lnTo>
                  <a:lnTo>
                    <a:pt x="594503" y="86138"/>
                  </a:lnTo>
                  <a:lnTo>
                    <a:pt x="594584" y="85995"/>
                  </a:lnTo>
                  <a:lnTo>
                    <a:pt x="594677" y="85853"/>
                  </a:lnTo>
                  <a:lnTo>
                    <a:pt x="594758" y="85672"/>
                  </a:lnTo>
                  <a:lnTo>
                    <a:pt x="594839" y="85530"/>
                  </a:lnTo>
                  <a:lnTo>
                    <a:pt x="594967" y="85387"/>
                  </a:lnTo>
                  <a:lnTo>
                    <a:pt x="595048" y="85245"/>
                  </a:lnTo>
                  <a:lnTo>
                    <a:pt x="595141" y="85064"/>
                  </a:lnTo>
                  <a:lnTo>
                    <a:pt x="595222" y="84922"/>
                  </a:lnTo>
                  <a:lnTo>
                    <a:pt x="595303" y="84780"/>
                  </a:lnTo>
                  <a:lnTo>
                    <a:pt x="595431" y="84637"/>
                  </a:lnTo>
                  <a:lnTo>
                    <a:pt x="595512" y="84443"/>
                  </a:lnTo>
                  <a:lnTo>
                    <a:pt x="595593" y="84301"/>
                  </a:lnTo>
                  <a:lnTo>
                    <a:pt x="595686" y="84159"/>
                  </a:lnTo>
                  <a:lnTo>
                    <a:pt x="595767" y="84016"/>
                  </a:lnTo>
                  <a:lnTo>
                    <a:pt x="595895" y="83835"/>
                  </a:lnTo>
                  <a:lnTo>
                    <a:pt x="595976" y="83693"/>
                  </a:lnTo>
                  <a:lnTo>
                    <a:pt x="596057" y="83551"/>
                  </a:lnTo>
                  <a:lnTo>
                    <a:pt x="596150" y="83409"/>
                  </a:lnTo>
                  <a:lnTo>
                    <a:pt x="596231" y="83228"/>
                  </a:lnTo>
                  <a:lnTo>
                    <a:pt x="596359" y="83085"/>
                  </a:lnTo>
                  <a:lnTo>
                    <a:pt x="596440" y="82943"/>
                  </a:lnTo>
                  <a:lnTo>
                    <a:pt x="596521" y="82801"/>
                  </a:lnTo>
                  <a:lnTo>
                    <a:pt x="596602" y="82607"/>
                  </a:lnTo>
                  <a:lnTo>
                    <a:pt x="596695" y="82464"/>
                  </a:lnTo>
                  <a:lnTo>
                    <a:pt x="596823" y="82322"/>
                  </a:lnTo>
                  <a:lnTo>
                    <a:pt x="596904" y="82193"/>
                  </a:lnTo>
                  <a:lnTo>
                    <a:pt x="596985" y="82051"/>
                  </a:lnTo>
                  <a:lnTo>
                    <a:pt x="597066" y="81857"/>
                  </a:lnTo>
                  <a:lnTo>
                    <a:pt x="597159" y="81714"/>
                  </a:lnTo>
                  <a:lnTo>
                    <a:pt x="597275" y="81572"/>
                  </a:lnTo>
                  <a:lnTo>
                    <a:pt x="597368" y="81430"/>
                  </a:lnTo>
                  <a:lnTo>
                    <a:pt x="597449" y="81287"/>
                  </a:lnTo>
                  <a:lnTo>
                    <a:pt x="597530" y="81106"/>
                  </a:lnTo>
                  <a:lnTo>
                    <a:pt x="597612" y="80964"/>
                  </a:lnTo>
                  <a:lnTo>
                    <a:pt x="597739" y="80822"/>
                  </a:lnTo>
                  <a:lnTo>
                    <a:pt x="597832" y="80680"/>
                  </a:lnTo>
                  <a:lnTo>
                    <a:pt x="597913" y="80537"/>
                  </a:lnTo>
                  <a:lnTo>
                    <a:pt x="597994" y="80356"/>
                  </a:lnTo>
                  <a:lnTo>
                    <a:pt x="598076" y="80214"/>
                  </a:lnTo>
                  <a:lnTo>
                    <a:pt x="598203" y="80072"/>
                  </a:lnTo>
                  <a:lnTo>
                    <a:pt x="598284" y="79929"/>
                  </a:lnTo>
                  <a:lnTo>
                    <a:pt x="598377" y="79787"/>
                  </a:lnTo>
                  <a:lnTo>
                    <a:pt x="598458" y="79645"/>
                  </a:lnTo>
                  <a:lnTo>
                    <a:pt x="598540" y="79451"/>
                  </a:lnTo>
                  <a:lnTo>
                    <a:pt x="598667" y="79322"/>
                  </a:lnTo>
                  <a:lnTo>
                    <a:pt x="598748" y="79179"/>
                  </a:lnTo>
                  <a:lnTo>
                    <a:pt x="598841" y="79037"/>
                  </a:lnTo>
                  <a:lnTo>
                    <a:pt x="598922" y="78895"/>
                  </a:lnTo>
                  <a:lnTo>
                    <a:pt x="599004" y="78752"/>
                  </a:lnTo>
                  <a:lnTo>
                    <a:pt x="599131" y="78558"/>
                  </a:lnTo>
                  <a:lnTo>
                    <a:pt x="599212" y="78416"/>
                  </a:lnTo>
                  <a:lnTo>
                    <a:pt x="599294" y="78274"/>
                  </a:lnTo>
                  <a:lnTo>
                    <a:pt x="599386" y="78145"/>
                  </a:lnTo>
                  <a:lnTo>
                    <a:pt x="599468" y="78002"/>
                  </a:lnTo>
                  <a:lnTo>
                    <a:pt x="599595" y="77860"/>
                  </a:lnTo>
                  <a:lnTo>
                    <a:pt x="599676" y="77718"/>
                  </a:lnTo>
                  <a:lnTo>
                    <a:pt x="599758" y="77524"/>
                  </a:lnTo>
                  <a:lnTo>
                    <a:pt x="599850" y="77382"/>
                  </a:lnTo>
                  <a:lnTo>
                    <a:pt x="599932" y="77239"/>
                  </a:lnTo>
                  <a:lnTo>
                    <a:pt x="600059" y="77097"/>
                  </a:lnTo>
                  <a:lnTo>
                    <a:pt x="600140" y="76968"/>
                  </a:lnTo>
                  <a:lnTo>
                    <a:pt x="600222" y="76825"/>
                  </a:lnTo>
                  <a:lnTo>
                    <a:pt x="600303" y="76683"/>
                  </a:lnTo>
                  <a:lnTo>
                    <a:pt x="600396" y="76541"/>
                  </a:lnTo>
                  <a:lnTo>
                    <a:pt x="600523" y="76347"/>
                  </a:lnTo>
                  <a:lnTo>
                    <a:pt x="600604" y="76205"/>
                  </a:lnTo>
                  <a:lnTo>
                    <a:pt x="600686" y="76062"/>
                  </a:lnTo>
                  <a:lnTo>
                    <a:pt x="600767" y="75920"/>
                  </a:lnTo>
                  <a:lnTo>
                    <a:pt x="600860" y="75791"/>
                  </a:lnTo>
                  <a:lnTo>
                    <a:pt x="600976" y="75648"/>
                  </a:lnTo>
                  <a:lnTo>
                    <a:pt x="601068" y="75506"/>
                  </a:lnTo>
                  <a:lnTo>
                    <a:pt x="601150" y="75364"/>
                  </a:lnTo>
                  <a:lnTo>
                    <a:pt x="601231" y="75222"/>
                  </a:lnTo>
                  <a:lnTo>
                    <a:pt x="601312" y="75079"/>
                  </a:lnTo>
                  <a:lnTo>
                    <a:pt x="601440" y="74937"/>
                  </a:lnTo>
                  <a:lnTo>
                    <a:pt x="601532" y="74756"/>
                  </a:lnTo>
                  <a:lnTo>
                    <a:pt x="601614" y="74614"/>
                  </a:lnTo>
                  <a:lnTo>
                    <a:pt x="601695" y="74471"/>
                  </a:lnTo>
                  <a:lnTo>
                    <a:pt x="601776" y="74329"/>
                  </a:lnTo>
                  <a:lnTo>
                    <a:pt x="601904" y="74187"/>
                  </a:lnTo>
                  <a:lnTo>
                    <a:pt x="601985" y="74045"/>
                  </a:lnTo>
                  <a:lnTo>
                    <a:pt x="602078" y="73902"/>
                  </a:lnTo>
                  <a:lnTo>
                    <a:pt x="602159" y="73760"/>
                  </a:lnTo>
                  <a:lnTo>
                    <a:pt x="602240" y="73618"/>
                  </a:lnTo>
                  <a:lnTo>
                    <a:pt x="602368" y="73476"/>
                  </a:lnTo>
                  <a:lnTo>
                    <a:pt x="602449" y="73333"/>
                  </a:lnTo>
                  <a:lnTo>
                    <a:pt x="602542" y="73191"/>
                  </a:lnTo>
                  <a:lnTo>
                    <a:pt x="602623" y="73049"/>
                  </a:lnTo>
                  <a:lnTo>
                    <a:pt x="602704" y="72919"/>
                  </a:lnTo>
                  <a:lnTo>
                    <a:pt x="602832" y="72777"/>
                  </a:lnTo>
                  <a:lnTo>
                    <a:pt x="602913" y="72635"/>
                  </a:lnTo>
                  <a:lnTo>
                    <a:pt x="602994" y="72441"/>
                  </a:lnTo>
                  <a:lnTo>
                    <a:pt x="603087" y="72299"/>
                  </a:lnTo>
                  <a:lnTo>
                    <a:pt x="603168" y="72156"/>
                  </a:lnTo>
                  <a:lnTo>
                    <a:pt x="603296" y="72014"/>
                  </a:lnTo>
                  <a:lnTo>
                    <a:pt x="603377" y="71885"/>
                  </a:lnTo>
                  <a:lnTo>
                    <a:pt x="603458" y="71742"/>
                  </a:lnTo>
                  <a:lnTo>
                    <a:pt x="603551" y="71600"/>
                  </a:lnTo>
                  <a:lnTo>
                    <a:pt x="603632" y="71458"/>
                  </a:lnTo>
                  <a:lnTo>
                    <a:pt x="603760" y="71316"/>
                  </a:lnTo>
                  <a:lnTo>
                    <a:pt x="603841" y="71173"/>
                  </a:lnTo>
                  <a:lnTo>
                    <a:pt x="603922" y="71031"/>
                  </a:lnTo>
                  <a:lnTo>
                    <a:pt x="604003" y="70889"/>
                  </a:lnTo>
                  <a:lnTo>
                    <a:pt x="604096" y="70747"/>
                  </a:lnTo>
                  <a:lnTo>
                    <a:pt x="604224" y="70604"/>
                  </a:lnTo>
                  <a:lnTo>
                    <a:pt x="604305" y="70462"/>
                  </a:lnTo>
                  <a:lnTo>
                    <a:pt x="604386" y="70320"/>
                  </a:lnTo>
                  <a:lnTo>
                    <a:pt x="604467" y="70177"/>
                  </a:lnTo>
                  <a:lnTo>
                    <a:pt x="604560" y="70048"/>
                  </a:lnTo>
                  <a:lnTo>
                    <a:pt x="604676" y="69906"/>
                  </a:lnTo>
                  <a:lnTo>
                    <a:pt x="604769" y="69764"/>
                  </a:lnTo>
                  <a:lnTo>
                    <a:pt x="604850" y="69621"/>
                  </a:lnTo>
                  <a:lnTo>
                    <a:pt x="604931" y="69479"/>
                  </a:lnTo>
                  <a:lnTo>
                    <a:pt x="605012" y="69337"/>
                  </a:lnTo>
                  <a:lnTo>
                    <a:pt x="605140" y="69195"/>
                  </a:lnTo>
                  <a:lnTo>
                    <a:pt x="605233" y="69052"/>
                  </a:lnTo>
                  <a:lnTo>
                    <a:pt x="605314" y="68910"/>
                  </a:lnTo>
                  <a:lnTo>
                    <a:pt x="605395" y="68768"/>
                  </a:lnTo>
                  <a:lnTo>
                    <a:pt x="605476" y="68625"/>
                  </a:lnTo>
                  <a:lnTo>
                    <a:pt x="605940" y="67966"/>
                  </a:lnTo>
                  <a:lnTo>
                    <a:pt x="606068" y="67836"/>
                  </a:lnTo>
                  <a:lnTo>
                    <a:pt x="606149" y="67694"/>
                  </a:lnTo>
                  <a:lnTo>
                    <a:pt x="606242" y="67552"/>
                  </a:lnTo>
                  <a:lnTo>
                    <a:pt x="606323" y="67410"/>
                  </a:lnTo>
                  <a:lnTo>
                    <a:pt x="606404" y="67267"/>
                  </a:lnTo>
                  <a:lnTo>
                    <a:pt x="606532" y="67125"/>
                  </a:lnTo>
                  <a:lnTo>
                    <a:pt x="606613" y="66983"/>
                  </a:lnTo>
                  <a:lnTo>
                    <a:pt x="606694" y="66841"/>
                  </a:lnTo>
                  <a:lnTo>
                    <a:pt x="606787" y="66698"/>
                  </a:lnTo>
                  <a:lnTo>
                    <a:pt x="606868" y="66556"/>
                  </a:lnTo>
                  <a:lnTo>
                    <a:pt x="606996" y="66414"/>
                  </a:lnTo>
                  <a:lnTo>
                    <a:pt x="607077" y="66272"/>
                  </a:lnTo>
                  <a:lnTo>
                    <a:pt x="607251" y="66039"/>
                  </a:lnTo>
                  <a:lnTo>
                    <a:pt x="607332" y="65896"/>
                  </a:lnTo>
                  <a:lnTo>
                    <a:pt x="607460" y="65754"/>
                  </a:lnTo>
                </a:path>
                <a:path w="925195" h="787400">
                  <a:moveTo>
                    <a:pt x="607460" y="65754"/>
                  </a:moveTo>
                  <a:lnTo>
                    <a:pt x="607541" y="65612"/>
                  </a:lnTo>
                  <a:lnTo>
                    <a:pt x="607622" y="65483"/>
                  </a:lnTo>
                  <a:lnTo>
                    <a:pt x="607704" y="65340"/>
                  </a:lnTo>
                  <a:lnTo>
                    <a:pt x="607796" y="65198"/>
                  </a:lnTo>
                  <a:lnTo>
                    <a:pt x="607924" y="65056"/>
                  </a:lnTo>
                  <a:lnTo>
                    <a:pt x="608005" y="64913"/>
                  </a:lnTo>
                  <a:lnTo>
                    <a:pt x="608168" y="64681"/>
                  </a:lnTo>
                  <a:lnTo>
                    <a:pt x="608260" y="64538"/>
                  </a:lnTo>
                  <a:lnTo>
                    <a:pt x="608376" y="64396"/>
                  </a:lnTo>
                  <a:lnTo>
                    <a:pt x="608469" y="64254"/>
                  </a:lnTo>
                  <a:lnTo>
                    <a:pt x="608550" y="64112"/>
                  </a:lnTo>
                  <a:lnTo>
                    <a:pt x="608632" y="63969"/>
                  </a:lnTo>
                  <a:lnTo>
                    <a:pt x="608713" y="63827"/>
                  </a:lnTo>
                  <a:lnTo>
                    <a:pt x="608840" y="63737"/>
                  </a:lnTo>
                  <a:lnTo>
                    <a:pt x="608933" y="63594"/>
                  </a:lnTo>
                  <a:lnTo>
                    <a:pt x="609014" y="63452"/>
                  </a:lnTo>
                  <a:lnTo>
                    <a:pt x="609096" y="63310"/>
                  </a:lnTo>
                  <a:lnTo>
                    <a:pt x="609177" y="63167"/>
                  </a:lnTo>
                  <a:lnTo>
                    <a:pt x="609304" y="63025"/>
                  </a:lnTo>
                  <a:lnTo>
                    <a:pt x="609386" y="62883"/>
                  </a:lnTo>
                  <a:lnTo>
                    <a:pt x="609560" y="62650"/>
                  </a:lnTo>
                  <a:lnTo>
                    <a:pt x="609641" y="62508"/>
                  </a:lnTo>
                  <a:lnTo>
                    <a:pt x="609768" y="62366"/>
                  </a:lnTo>
                  <a:lnTo>
                    <a:pt x="609850" y="62223"/>
                  </a:lnTo>
                  <a:lnTo>
                    <a:pt x="609942" y="62094"/>
                  </a:lnTo>
                  <a:lnTo>
                    <a:pt x="610024" y="61952"/>
                  </a:lnTo>
                  <a:lnTo>
                    <a:pt x="610232" y="61706"/>
                  </a:lnTo>
                  <a:lnTo>
                    <a:pt x="610314" y="61564"/>
                  </a:lnTo>
                  <a:lnTo>
                    <a:pt x="610395" y="61434"/>
                  </a:lnTo>
                  <a:lnTo>
                    <a:pt x="610488" y="61292"/>
                  </a:lnTo>
                  <a:lnTo>
                    <a:pt x="610696" y="61046"/>
                  </a:lnTo>
                  <a:lnTo>
                    <a:pt x="610778" y="60917"/>
                  </a:lnTo>
                  <a:lnTo>
                    <a:pt x="610859" y="60775"/>
                  </a:lnTo>
                  <a:lnTo>
                    <a:pt x="610952" y="60632"/>
                  </a:lnTo>
                  <a:lnTo>
                    <a:pt x="611160" y="60387"/>
                  </a:lnTo>
                  <a:lnTo>
                    <a:pt x="611242" y="60257"/>
                  </a:lnTo>
                  <a:lnTo>
                    <a:pt x="611323" y="60115"/>
                  </a:lnTo>
                  <a:lnTo>
                    <a:pt x="611404" y="59973"/>
                  </a:lnTo>
                  <a:lnTo>
                    <a:pt x="611624" y="59740"/>
                  </a:lnTo>
                  <a:lnTo>
                    <a:pt x="611706" y="59598"/>
                  </a:lnTo>
                  <a:lnTo>
                    <a:pt x="611787" y="59455"/>
                  </a:lnTo>
                  <a:lnTo>
                    <a:pt x="611868" y="59313"/>
                  </a:lnTo>
                  <a:lnTo>
                    <a:pt x="612077" y="59080"/>
                  </a:lnTo>
                  <a:lnTo>
                    <a:pt x="612170" y="58938"/>
                  </a:lnTo>
                  <a:lnTo>
                    <a:pt x="612251" y="58796"/>
                  </a:lnTo>
                  <a:lnTo>
                    <a:pt x="612413" y="58563"/>
                  </a:lnTo>
                  <a:lnTo>
                    <a:pt x="612541" y="58421"/>
                  </a:lnTo>
                  <a:lnTo>
                    <a:pt x="612634" y="58279"/>
                  </a:lnTo>
                  <a:lnTo>
                    <a:pt x="612796" y="58046"/>
                  </a:lnTo>
                  <a:lnTo>
                    <a:pt x="612877" y="57903"/>
                  </a:lnTo>
                  <a:lnTo>
                    <a:pt x="613005" y="57761"/>
                  </a:lnTo>
                  <a:lnTo>
                    <a:pt x="613179" y="57515"/>
                  </a:lnTo>
                  <a:lnTo>
                    <a:pt x="613260" y="57386"/>
                  </a:lnTo>
                  <a:lnTo>
                    <a:pt x="613341" y="57244"/>
                  </a:lnTo>
                  <a:lnTo>
                    <a:pt x="613469" y="57140"/>
                  </a:lnTo>
                  <a:lnTo>
                    <a:pt x="613550" y="56998"/>
                  </a:lnTo>
                  <a:lnTo>
                    <a:pt x="613643" y="56869"/>
                  </a:lnTo>
                  <a:lnTo>
                    <a:pt x="613805" y="56623"/>
                  </a:lnTo>
                  <a:lnTo>
                    <a:pt x="613933" y="56481"/>
                  </a:lnTo>
                  <a:lnTo>
                    <a:pt x="614014" y="56351"/>
                  </a:lnTo>
                  <a:lnTo>
                    <a:pt x="614188" y="56106"/>
                  </a:lnTo>
                  <a:lnTo>
                    <a:pt x="614269" y="55963"/>
                  </a:lnTo>
                  <a:lnTo>
                    <a:pt x="614397" y="55873"/>
                  </a:lnTo>
                  <a:lnTo>
                    <a:pt x="614478" y="55731"/>
                  </a:lnTo>
                  <a:lnTo>
                    <a:pt x="614559" y="55588"/>
                  </a:lnTo>
                  <a:lnTo>
                    <a:pt x="614733" y="55356"/>
                  </a:lnTo>
                  <a:lnTo>
                    <a:pt x="614861" y="55213"/>
                  </a:lnTo>
                  <a:lnTo>
                    <a:pt x="614942" y="55071"/>
                  </a:lnTo>
                  <a:lnTo>
                    <a:pt x="615104" y="54838"/>
                  </a:lnTo>
                  <a:lnTo>
                    <a:pt x="615197" y="54696"/>
                  </a:lnTo>
                  <a:lnTo>
                    <a:pt x="615325" y="54605"/>
                  </a:lnTo>
                  <a:lnTo>
                    <a:pt x="615406" y="54463"/>
                  </a:lnTo>
                  <a:lnTo>
                    <a:pt x="615487" y="54321"/>
                  </a:lnTo>
                  <a:lnTo>
                    <a:pt x="615661" y="54088"/>
                  </a:lnTo>
                  <a:lnTo>
                    <a:pt x="615777" y="53946"/>
                  </a:lnTo>
                  <a:lnTo>
                    <a:pt x="615951" y="53713"/>
                  </a:lnTo>
                  <a:lnTo>
                    <a:pt x="616032" y="53571"/>
                  </a:lnTo>
                  <a:lnTo>
                    <a:pt x="616241" y="53338"/>
                  </a:lnTo>
                  <a:lnTo>
                    <a:pt x="616415" y="53092"/>
                  </a:lnTo>
                  <a:lnTo>
                    <a:pt x="616496" y="52950"/>
                  </a:lnTo>
                  <a:lnTo>
                    <a:pt x="616705" y="52717"/>
                  </a:lnTo>
                  <a:lnTo>
                    <a:pt x="616786" y="52575"/>
                  </a:lnTo>
                  <a:lnTo>
                    <a:pt x="616960" y="52342"/>
                  </a:lnTo>
                  <a:lnTo>
                    <a:pt x="617169" y="52109"/>
                  </a:lnTo>
                  <a:lnTo>
                    <a:pt x="617250" y="51967"/>
                  </a:lnTo>
                  <a:lnTo>
                    <a:pt x="617424" y="51734"/>
                  </a:lnTo>
                  <a:lnTo>
                    <a:pt x="617633" y="51501"/>
                  </a:lnTo>
                  <a:lnTo>
                    <a:pt x="617714" y="51359"/>
                  </a:lnTo>
                  <a:lnTo>
                    <a:pt x="617888" y="51126"/>
                  </a:lnTo>
                  <a:lnTo>
                    <a:pt x="618097" y="50880"/>
                  </a:lnTo>
                  <a:lnTo>
                    <a:pt x="618178" y="50738"/>
                  </a:lnTo>
                  <a:lnTo>
                    <a:pt x="618352" y="50505"/>
                  </a:lnTo>
                  <a:lnTo>
                    <a:pt x="618561" y="50273"/>
                  </a:lnTo>
                  <a:lnTo>
                    <a:pt x="618724" y="50040"/>
                  </a:lnTo>
                  <a:lnTo>
                    <a:pt x="618805" y="49898"/>
                  </a:lnTo>
                  <a:lnTo>
                    <a:pt x="619025" y="49665"/>
                  </a:lnTo>
                  <a:lnTo>
                    <a:pt x="619188" y="49432"/>
                  </a:lnTo>
                  <a:lnTo>
                    <a:pt x="619362" y="49186"/>
                  </a:lnTo>
                  <a:lnTo>
                    <a:pt x="619570" y="48953"/>
                  </a:lnTo>
                  <a:lnTo>
                    <a:pt x="619652" y="48811"/>
                  </a:lnTo>
                  <a:lnTo>
                    <a:pt x="619814" y="48578"/>
                  </a:lnTo>
                  <a:lnTo>
                    <a:pt x="619942" y="48488"/>
                  </a:lnTo>
                  <a:lnTo>
                    <a:pt x="620034" y="48345"/>
                  </a:lnTo>
                  <a:lnTo>
                    <a:pt x="620197" y="48113"/>
                  </a:lnTo>
                  <a:lnTo>
                    <a:pt x="620406" y="47867"/>
                  </a:lnTo>
                  <a:lnTo>
                    <a:pt x="620580" y="47634"/>
                  </a:lnTo>
                  <a:lnTo>
                    <a:pt x="620742" y="47401"/>
                  </a:lnTo>
                  <a:lnTo>
                    <a:pt x="620870" y="47311"/>
                  </a:lnTo>
                  <a:lnTo>
                    <a:pt x="620951" y="47169"/>
                  </a:lnTo>
                  <a:lnTo>
                    <a:pt x="621125" y="46936"/>
                  </a:lnTo>
                  <a:lnTo>
                    <a:pt x="621334" y="46690"/>
                  </a:lnTo>
                  <a:lnTo>
                    <a:pt x="621496" y="46457"/>
                  </a:lnTo>
                  <a:lnTo>
                    <a:pt x="621670" y="46224"/>
                  </a:lnTo>
                  <a:lnTo>
                    <a:pt x="621798" y="46134"/>
                  </a:lnTo>
                  <a:lnTo>
                    <a:pt x="621879" y="45992"/>
                  </a:lnTo>
                  <a:lnTo>
                    <a:pt x="622053" y="45798"/>
                  </a:lnTo>
                  <a:lnTo>
                    <a:pt x="622134" y="45655"/>
                  </a:lnTo>
                  <a:lnTo>
                    <a:pt x="622262" y="45565"/>
                  </a:lnTo>
                  <a:lnTo>
                    <a:pt x="622343" y="45422"/>
                  </a:lnTo>
                  <a:lnTo>
                    <a:pt x="622505" y="45190"/>
                  </a:lnTo>
                  <a:lnTo>
                    <a:pt x="622726" y="44957"/>
                  </a:lnTo>
                  <a:lnTo>
                    <a:pt x="622888" y="44763"/>
                  </a:lnTo>
                  <a:lnTo>
                    <a:pt x="622969" y="44621"/>
                  </a:lnTo>
                  <a:lnTo>
                    <a:pt x="623178" y="44388"/>
                  </a:lnTo>
                  <a:lnTo>
                    <a:pt x="623352" y="44155"/>
                  </a:lnTo>
                  <a:lnTo>
                    <a:pt x="623514" y="43961"/>
                  </a:lnTo>
                  <a:lnTo>
                    <a:pt x="623642" y="43819"/>
                  </a:lnTo>
                  <a:lnTo>
                    <a:pt x="623816" y="43586"/>
                  </a:lnTo>
                  <a:lnTo>
                    <a:pt x="623978" y="43405"/>
                  </a:lnTo>
                  <a:lnTo>
                    <a:pt x="624106" y="43263"/>
                  </a:lnTo>
                  <a:lnTo>
                    <a:pt x="624280" y="43030"/>
                  </a:lnTo>
                  <a:lnTo>
                    <a:pt x="624442" y="42836"/>
                  </a:lnTo>
                  <a:lnTo>
                    <a:pt x="624570" y="42693"/>
                  </a:lnTo>
                  <a:lnTo>
                    <a:pt x="624744" y="42461"/>
                  </a:lnTo>
                  <a:lnTo>
                    <a:pt x="624906" y="42267"/>
                  </a:lnTo>
                  <a:lnTo>
                    <a:pt x="625034" y="42124"/>
                  </a:lnTo>
                  <a:lnTo>
                    <a:pt x="625196" y="41943"/>
                  </a:lnTo>
                  <a:lnTo>
                    <a:pt x="625289" y="41801"/>
                  </a:lnTo>
                  <a:lnTo>
                    <a:pt x="625498" y="41607"/>
                  </a:lnTo>
                  <a:lnTo>
                    <a:pt x="625579" y="41465"/>
                  </a:lnTo>
                  <a:lnTo>
                    <a:pt x="625753" y="41284"/>
                  </a:lnTo>
                  <a:lnTo>
                    <a:pt x="625834" y="41141"/>
                  </a:lnTo>
                </a:path>
                <a:path w="925195" h="787400">
                  <a:moveTo>
                    <a:pt x="625834" y="41141"/>
                  </a:moveTo>
                  <a:lnTo>
                    <a:pt x="625962" y="41051"/>
                  </a:lnTo>
                  <a:lnTo>
                    <a:pt x="626043" y="40909"/>
                  </a:lnTo>
                  <a:lnTo>
                    <a:pt x="626206" y="40715"/>
                  </a:lnTo>
                  <a:lnTo>
                    <a:pt x="626426" y="40482"/>
                  </a:lnTo>
                  <a:lnTo>
                    <a:pt x="626588" y="40288"/>
                  </a:lnTo>
                  <a:lnTo>
                    <a:pt x="626670" y="40158"/>
                  </a:lnTo>
                  <a:lnTo>
                    <a:pt x="626878" y="39964"/>
                  </a:lnTo>
                  <a:lnTo>
                    <a:pt x="626971" y="39822"/>
                  </a:lnTo>
                  <a:lnTo>
                    <a:pt x="627134" y="39641"/>
                  </a:lnTo>
                  <a:lnTo>
                    <a:pt x="627215" y="39499"/>
                  </a:lnTo>
                  <a:lnTo>
                    <a:pt x="627342" y="39395"/>
                  </a:lnTo>
                  <a:lnTo>
                    <a:pt x="627516" y="39214"/>
                  </a:lnTo>
                  <a:lnTo>
                    <a:pt x="627598" y="39072"/>
                  </a:lnTo>
                  <a:lnTo>
                    <a:pt x="627806" y="38878"/>
                  </a:lnTo>
                  <a:lnTo>
                    <a:pt x="627888" y="38736"/>
                  </a:lnTo>
                  <a:lnTo>
                    <a:pt x="628062" y="38555"/>
                  </a:lnTo>
                  <a:lnTo>
                    <a:pt x="628270" y="38322"/>
                  </a:lnTo>
                  <a:lnTo>
                    <a:pt x="628444" y="38128"/>
                  </a:lnTo>
                  <a:lnTo>
                    <a:pt x="628607" y="37895"/>
                  </a:lnTo>
                  <a:lnTo>
                    <a:pt x="628734" y="37805"/>
                  </a:lnTo>
                  <a:lnTo>
                    <a:pt x="628897" y="37611"/>
                  </a:lnTo>
                  <a:lnTo>
                    <a:pt x="628990" y="37468"/>
                  </a:lnTo>
                  <a:lnTo>
                    <a:pt x="629198" y="37287"/>
                  </a:lnTo>
                  <a:lnTo>
                    <a:pt x="629361" y="37041"/>
                  </a:lnTo>
                  <a:lnTo>
                    <a:pt x="629535" y="36860"/>
                  </a:lnTo>
                  <a:lnTo>
                    <a:pt x="629662" y="36770"/>
                  </a:lnTo>
                  <a:lnTo>
                    <a:pt x="629825" y="36524"/>
                  </a:lnTo>
                  <a:lnTo>
                    <a:pt x="629999" y="36343"/>
                  </a:lnTo>
                  <a:lnTo>
                    <a:pt x="630127" y="36253"/>
                  </a:lnTo>
                  <a:lnTo>
                    <a:pt x="630289" y="36007"/>
                  </a:lnTo>
                  <a:lnTo>
                    <a:pt x="630463" y="35826"/>
                  </a:lnTo>
                  <a:lnTo>
                    <a:pt x="630672" y="35632"/>
                  </a:lnTo>
                  <a:lnTo>
                    <a:pt x="630753" y="35489"/>
                  </a:lnTo>
                  <a:lnTo>
                    <a:pt x="630962" y="35308"/>
                  </a:lnTo>
                  <a:lnTo>
                    <a:pt x="631136" y="35114"/>
                  </a:lnTo>
                  <a:lnTo>
                    <a:pt x="631298" y="34882"/>
                  </a:lnTo>
                  <a:lnTo>
                    <a:pt x="631426" y="34791"/>
                  </a:lnTo>
                  <a:lnTo>
                    <a:pt x="631588" y="34597"/>
                  </a:lnTo>
                  <a:lnTo>
                    <a:pt x="631762" y="34416"/>
                  </a:lnTo>
                  <a:lnTo>
                    <a:pt x="631890" y="34274"/>
                  </a:lnTo>
                  <a:lnTo>
                    <a:pt x="632052" y="34080"/>
                  </a:lnTo>
                  <a:lnTo>
                    <a:pt x="632226" y="33899"/>
                  </a:lnTo>
                  <a:lnTo>
                    <a:pt x="632354" y="33795"/>
                  </a:lnTo>
                  <a:lnTo>
                    <a:pt x="632516" y="33562"/>
                  </a:lnTo>
                  <a:lnTo>
                    <a:pt x="632690" y="33381"/>
                  </a:lnTo>
                  <a:lnTo>
                    <a:pt x="632818" y="33278"/>
                  </a:lnTo>
                  <a:lnTo>
                    <a:pt x="632980" y="33097"/>
                  </a:lnTo>
                  <a:lnTo>
                    <a:pt x="633154" y="32903"/>
                  </a:lnTo>
                  <a:lnTo>
                    <a:pt x="633363" y="32722"/>
                  </a:lnTo>
                  <a:lnTo>
                    <a:pt x="633444" y="32579"/>
                  </a:lnTo>
                  <a:lnTo>
                    <a:pt x="633607" y="32385"/>
                  </a:lnTo>
                  <a:lnTo>
                    <a:pt x="633734" y="32295"/>
                  </a:lnTo>
                  <a:lnTo>
                    <a:pt x="633908" y="32101"/>
                  </a:lnTo>
                  <a:lnTo>
                    <a:pt x="634071" y="31920"/>
                  </a:lnTo>
                  <a:lnTo>
                    <a:pt x="634198" y="31816"/>
                  </a:lnTo>
                  <a:lnTo>
                    <a:pt x="634372" y="31635"/>
                  </a:lnTo>
                  <a:lnTo>
                    <a:pt x="634535" y="31441"/>
                  </a:lnTo>
                  <a:lnTo>
                    <a:pt x="634662" y="31299"/>
                  </a:lnTo>
                  <a:lnTo>
                    <a:pt x="634836" y="31118"/>
                  </a:lnTo>
                  <a:lnTo>
                    <a:pt x="634999" y="30924"/>
                  </a:lnTo>
                  <a:lnTo>
                    <a:pt x="635126" y="30833"/>
                  </a:lnTo>
                  <a:lnTo>
                    <a:pt x="635289" y="30639"/>
                  </a:lnTo>
                  <a:lnTo>
                    <a:pt x="635463" y="30458"/>
                  </a:lnTo>
                  <a:lnTo>
                    <a:pt x="635590" y="30368"/>
                  </a:lnTo>
                  <a:lnTo>
                    <a:pt x="635753" y="30174"/>
                  </a:lnTo>
                  <a:lnTo>
                    <a:pt x="635927" y="29980"/>
                  </a:lnTo>
                  <a:lnTo>
                    <a:pt x="636054" y="29889"/>
                  </a:lnTo>
                  <a:lnTo>
                    <a:pt x="636217" y="29708"/>
                  </a:lnTo>
                  <a:lnTo>
                    <a:pt x="636391" y="29514"/>
                  </a:lnTo>
                  <a:lnTo>
                    <a:pt x="636518" y="29424"/>
                  </a:lnTo>
                  <a:lnTo>
                    <a:pt x="636681" y="29230"/>
                  </a:lnTo>
                  <a:lnTo>
                    <a:pt x="636855" y="29048"/>
                  </a:lnTo>
                  <a:lnTo>
                    <a:pt x="637063" y="28854"/>
                  </a:lnTo>
                  <a:lnTo>
                    <a:pt x="637226" y="28673"/>
                  </a:lnTo>
                  <a:lnTo>
                    <a:pt x="637435" y="28479"/>
                  </a:lnTo>
                  <a:lnTo>
                    <a:pt x="637609" y="28285"/>
                  </a:lnTo>
                  <a:lnTo>
                    <a:pt x="637771" y="28104"/>
                  </a:lnTo>
                  <a:lnTo>
                    <a:pt x="637899" y="28014"/>
                  </a:lnTo>
                  <a:lnTo>
                    <a:pt x="638073" y="27872"/>
                  </a:lnTo>
                  <a:lnTo>
                    <a:pt x="638235" y="27678"/>
                  </a:lnTo>
                  <a:lnTo>
                    <a:pt x="638363" y="27587"/>
                  </a:lnTo>
                  <a:lnTo>
                    <a:pt x="638537" y="27393"/>
                  </a:lnTo>
                  <a:lnTo>
                    <a:pt x="638699" y="27212"/>
                  </a:lnTo>
                  <a:lnTo>
                    <a:pt x="638827" y="27108"/>
                  </a:lnTo>
                  <a:lnTo>
                    <a:pt x="638989" y="26927"/>
                  </a:lnTo>
                  <a:lnTo>
                    <a:pt x="639163" y="26733"/>
                  </a:lnTo>
                  <a:lnTo>
                    <a:pt x="639291" y="26695"/>
                  </a:lnTo>
                  <a:lnTo>
                    <a:pt x="639453" y="26501"/>
                  </a:lnTo>
                  <a:lnTo>
                    <a:pt x="639627" y="26319"/>
                  </a:lnTo>
                  <a:lnTo>
                    <a:pt x="639755" y="26216"/>
                  </a:lnTo>
                  <a:lnTo>
                    <a:pt x="639917" y="26035"/>
                  </a:lnTo>
                  <a:lnTo>
                    <a:pt x="640091" y="25893"/>
                  </a:lnTo>
                  <a:lnTo>
                    <a:pt x="640219" y="25802"/>
                  </a:lnTo>
                  <a:lnTo>
                    <a:pt x="640381" y="25608"/>
                  </a:lnTo>
                  <a:lnTo>
                    <a:pt x="640555" y="25414"/>
                  </a:lnTo>
                  <a:lnTo>
                    <a:pt x="640764" y="25285"/>
                  </a:lnTo>
                  <a:lnTo>
                    <a:pt x="640926" y="25091"/>
                  </a:lnTo>
                  <a:lnTo>
                    <a:pt x="641135" y="24897"/>
                  </a:lnTo>
                  <a:lnTo>
                    <a:pt x="641309" y="24716"/>
                  </a:lnTo>
                  <a:lnTo>
                    <a:pt x="641471" y="24573"/>
                  </a:lnTo>
                  <a:lnTo>
                    <a:pt x="641599" y="24483"/>
                  </a:lnTo>
                  <a:lnTo>
                    <a:pt x="641773" y="24289"/>
                  </a:lnTo>
                  <a:lnTo>
                    <a:pt x="641935" y="24147"/>
                  </a:lnTo>
                  <a:lnTo>
                    <a:pt x="642063" y="24056"/>
                  </a:lnTo>
                  <a:lnTo>
                    <a:pt x="642237" y="23862"/>
                  </a:lnTo>
                  <a:lnTo>
                    <a:pt x="642399" y="23720"/>
                  </a:lnTo>
                  <a:lnTo>
                    <a:pt x="642527" y="23629"/>
                  </a:lnTo>
                  <a:lnTo>
                    <a:pt x="642689" y="23448"/>
                  </a:lnTo>
                  <a:lnTo>
                    <a:pt x="642863" y="23306"/>
                  </a:lnTo>
                  <a:lnTo>
                    <a:pt x="642991" y="23202"/>
                  </a:lnTo>
                  <a:lnTo>
                    <a:pt x="643153" y="23021"/>
                  </a:lnTo>
                  <a:lnTo>
                    <a:pt x="643327" y="22879"/>
                  </a:lnTo>
                  <a:lnTo>
                    <a:pt x="643455" y="22789"/>
                  </a:lnTo>
                  <a:lnTo>
                    <a:pt x="643617" y="22646"/>
                  </a:lnTo>
                  <a:lnTo>
                    <a:pt x="643791" y="22452"/>
                  </a:lnTo>
                  <a:lnTo>
                    <a:pt x="643919" y="22362"/>
                  </a:lnTo>
                  <a:lnTo>
                    <a:pt x="644081" y="22220"/>
                  </a:lnTo>
                  <a:lnTo>
                    <a:pt x="644255" y="22026"/>
                  </a:lnTo>
                </a:path>
                <a:path w="925195" h="787400">
                  <a:moveTo>
                    <a:pt x="644255" y="22026"/>
                  </a:moveTo>
                  <a:lnTo>
                    <a:pt x="644464" y="21896"/>
                  </a:lnTo>
                  <a:lnTo>
                    <a:pt x="644627" y="21754"/>
                  </a:lnTo>
                  <a:lnTo>
                    <a:pt x="644835" y="21560"/>
                  </a:lnTo>
                  <a:lnTo>
                    <a:pt x="645009" y="21418"/>
                  </a:lnTo>
                  <a:lnTo>
                    <a:pt x="645172" y="21237"/>
                  </a:lnTo>
                  <a:lnTo>
                    <a:pt x="645299" y="21185"/>
                  </a:lnTo>
                  <a:lnTo>
                    <a:pt x="645473" y="20991"/>
                  </a:lnTo>
                  <a:lnTo>
                    <a:pt x="645636" y="20849"/>
                  </a:lnTo>
                  <a:lnTo>
                    <a:pt x="645763" y="20758"/>
                  </a:lnTo>
                  <a:lnTo>
                    <a:pt x="645937" y="20616"/>
                  </a:lnTo>
                  <a:lnTo>
                    <a:pt x="646100" y="20435"/>
                  </a:lnTo>
                  <a:lnTo>
                    <a:pt x="646227" y="20383"/>
                  </a:lnTo>
                  <a:lnTo>
                    <a:pt x="646390" y="20189"/>
                  </a:lnTo>
                  <a:lnTo>
                    <a:pt x="646564" y="20060"/>
                  </a:lnTo>
                  <a:lnTo>
                    <a:pt x="646691" y="19956"/>
                  </a:lnTo>
                  <a:lnTo>
                    <a:pt x="646854" y="19814"/>
                  </a:lnTo>
                  <a:lnTo>
                    <a:pt x="647028" y="19672"/>
                  </a:lnTo>
                  <a:lnTo>
                    <a:pt x="647155" y="19581"/>
                  </a:lnTo>
                  <a:lnTo>
                    <a:pt x="647318" y="19439"/>
                  </a:lnTo>
                  <a:lnTo>
                    <a:pt x="647492" y="19297"/>
                  </a:lnTo>
                  <a:lnTo>
                    <a:pt x="647619" y="19206"/>
                  </a:lnTo>
                  <a:lnTo>
                    <a:pt x="647782" y="19064"/>
                  </a:lnTo>
                  <a:lnTo>
                    <a:pt x="647956" y="18921"/>
                  </a:lnTo>
                  <a:lnTo>
                    <a:pt x="648165" y="18740"/>
                  </a:lnTo>
                  <a:lnTo>
                    <a:pt x="648327" y="18598"/>
                  </a:lnTo>
                  <a:lnTo>
                    <a:pt x="648536" y="18456"/>
                  </a:lnTo>
                  <a:lnTo>
                    <a:pt x="648710" y="18314"/>
                  </a:lnTo>
                  <a:lnTo>
                    <a:pt x="648872" y="18171"/>
                  </a:lnTo>
                  <a:lnTo>
                    <a:pt x="649000" y="18081"/>
                  </a:lnTo>
                  <a:lnTo>
                    <a:pt x="649174" y="17938"/>
                  </a:lnTo>
                  <a:lnTo>
                    <a:pt x="649336" y="17796"/>
                  </a:lnTo>
                  <a:lnTo>
                    <a:pt x="649464" y="17706"/>
                  </a:lnTo>
                  <a:lnTo>
                    <a:pt x="649638" y="17563"/>
                  </a:lnTo>
                  <a:lnTo>
                    <a:pt x="649800" y="17421"/>
                  </a:lnTo>
                  <a:lnTo>
                    <a:pt x="649928" y="17318"/>
                  </a:lnTo>
                  <a:lnTo>
                    <a:pt x="650090" y="17188"/>
                  </a:lnTo>
                  <a:lnTo>
                    <a:pt x="650264" y="17046"/>
                  </a:lnTo>
                  <a:lnTo>
                    <a:pt x="650392" y="16994"/>
                  </a:lnTo>
                  <a:lnTo>
                    <a:pt x="650554" y="16852"/>
                  </a:lnTo>
                  <a:lnTo>
                    <a:pt x="650728" y="16710"/>
                  </a:lnTo>
                  <a:lnTo>
                    <a:pt x="650856" y="16619"/>
                  </a:lnTo>
                  <a:lnTo>
                    <a:pt x="651018" y="16477"/>
                  </a:lnTo>
                  <a:lnTo>
                    <a:pt x="651192" y="16335"/>
                  </a:lnTo>
                  <a:lnTo>
                    <a:pt x="651320" y="16283"/>
                  </a:lnTo>
                  <a:lnTo>
                    <a:pt x="651482" y="16154"/>
                  </a:lnTo>
                  <a:lnTo>
                    <a:pt x="651656" y="16011"/>
                  </a:lnTo>
                  <a:lnTo>
                    <a:pt x="651865" y="15869"/>
                  </a:lnTo>
                  <a:lnTo>
                    <a:pt x="652027" y="15727"/>
                  </a:lnTo>
                  <a:lnTo>
                    <a:pt x="652236" y="15585"/>
                  </a:lnTo>
                  <a:lnTo>
                    <a:pt x="652410" y="15442"/>
                  </a:lnTo>
                  <a:lnTo>
                    <a:pt x="652573" y="15300"/>
                  </a:lnTo>
                  <a:lnTo>
                    <a:pt x="652700" y="15248"/>
                  </a:lnTo>
                  <a:lnTo>
                    <a:pt x="652874" y="15106"/>
                  </a:lnTo>
                  <a:lnTo>
                    <a:pt x="653037" y="14977"/>
                  </a:lnTo>
                  <a:lnTo>
                    <a:pt x="653164" y="14873"/>
                  </a:lnTo>
                  <a:lnTo>
                    <a:pt x="653338" y="14783"/>
                  </a:lnTo>
                  <a:lnTo>
                    <a:pt x="653501" y="14640"/>
                  </a:lnTo>
                  <a:lnTo>
                    <a:pt x="653628" y="14550"/>
                  </a:lnTo>
                  <a:lnTo>
                    <a:pt x="653791" y="14408"/>
                  </a:lnTo>
                  <a:lnTo>
                    <a:pt x="653965" y="14317"/>
                  </a:lnTo>
                  <a:lnTo>
                    <a:pt x="654092" y="14214"/>
                  </a:lnTo>
                  <a:lnTo>
                    <a:pt x="654255" y="14071"/>
                  </a:lnTo>
                  <a:lnTo>
                    <a:pt x="654429" y="13981"/>
                  </a:lnTo>
                  <a:lnTo>
                    <a:pt x="654556" y="13890"/>
                  </a:lnTo>
                  <a:lnTo>
                    <a:pt x="654719" y="13800"/>
                  </a:lnTo>
                  <a:lnTo>
                    <a:pt x="654893" y="13657"/>
                  </a:lnTo>
                  <a:lnTo>
                    <a:pt x="655020" y="13554"/>
                  </a:lnTo>
                  <a:lnTo>
                    <a:pt x="655183" y="13463"/>
                  </a:lnTo>
                  <a:lnTo>
                    <a:pt x="655357" y="13321"/>
                  </a:lnTo>
                  <a:lnTo>
                    <a:pt x="655565" y="13179"/>
                  </a:lnTo>
                  <a:lnTo>
                    <a:pt x="655728" y="13088"/>
                  </a:lnTo>
                  <a:lnTo>
                    <a:pt x="655937" y="12946"/>
                  </a:lnTo>
                  <a:lnTo>
                    <a:pt x="656111" y="12804"/>
                  </a:lnTo>
                  <a:lnTo>
                    <a:pt x="656273" y="12713"/>
                  </a:lnTo>
                  <a:lnTo>
                    <a:pt x="656401" y="12623"/>
                  </a:lnTo>
                  <a:lnTo>
                    <a:pt x="656575" y="12519"/>
                  </a:lnTo>
                  <a:lnTo>
                    <a:pt x="656737" y="12377"/>
                  </a:lnTo>
                  <a:lnTo>
                    <a:pt x="656865" y="12338"/>
                  </a:lnTo>
                  <a:lnTo>
                    <a:pt x="657039" y="12196"/>
                  </a:lnTo>
                  <a:lnTo>
                    <a:pt x="657201" y="12105"/>
                  </a:lnTo>
                  <a:lnTo>
                    <a:pt x="657329" y="12002"/>
                  </a:lnTo>
                  <a:lnTo>
                    <a:pt x="657491" y="11911"/>
                  </a:lnTo>
                  <a:lnTo>
                    <a:pt x="657665" y="11769"/>
                  </a:lnTo>
                  <a:lnTo>
                    <a:pt x="657793" y="11717"/>
                  </a:lnTo>
                  <a:lnTo>
                    <a:pt x="657955" y="11575"/>
                  </a:lnTo>
                  <a:lnTo>
                    <a:pt x="658129" y="11485"/>
                  </a:lnTo>
                  <a:lnTo>
                    <a:pt x="658257" y="11446"/>
                  </a:lnTo>
                  <a:lnTo>
                    <a:pt x="658419" y="11304"/>
                  </a:lnTo>
                  <a:lnTo>
                    <a:pt x="658593" y="11200"/>
                  </a:lnTo>
                  <a:lnTo>
                    <a:pt x="658721" y="11110"/>
                  </a:lnTo>
                  <a:lnTo>
                    <a:pt x="658883" y="11019"/>
                  </a:lnTo>
                  <a:lnTo>
                    <a:pt x="659057" y="10877"/>
                  </a:lnTo>
                  <a:lnTo>
                    <a:pt x="659266" y="10786"/>
                  </a:lnTo>
                  <a:lnTo>
                    <a:pt x="659428" y="10644"/>
                  </a:lnTo>
                  <a:lnTo>
                    <a:pt x="659637" y="10540"/>
                  </a:lnTo>
                  <a:lnTo>
                    <a:pt x="659811" y="10450"/>
                  </a:lnTo>
                  <a:lnTo>
                    <a:pt x="659973" y="10308"/>
                  </a:lnTo>
                  <a:lnTo>
                    <a:pt x="660101" y="10269"/>
                  </a:lnTo>
                  <a:lnTo>
                    <a:pt x="660275" y="10165"/>
                  </a:lnTo>
                  <a:lnTo>
                    <a:pt x="660437" y="10023"/>
                  </a:lnTo>
                  <a:lnTo>
                    <a:pt x="660565" y="9984"/>
                  </a:lnTo>
                  <a:lnTo>
                    <a:pt x="660739" y="9881"/>
                  </a:lnTo>
                  <a:lnTo>
                    <a:pt x="660901" y="9751"/>
                  </a:lnTo>
                  <a:lnTo>
                    <a:pt x="661029" y="9700"/>
                  </a:lnTo>
                  <a:lnTo>
                    <a:pt x="661191" y="9609"/>
                  </a:lnTo>
                  <a:lnTo>
                    <a:pt x="661365" y="9506"/>
                  </a:lnTo>
                  <a:lnTo>
                    <a:pt x="661493" y="9467"/>
                  </a:lnTo>
                  <a:lnTo>
                    <a:pt x="661655" y="9325"/>
                  </a:lnTo>
                  <a:lnTo>
                    <a:pt x="661829" y="9234"/>
                  </a:lnTo>
                  <a:lnTo>
                    <a:pt x="661957" y="9182"/>
                  </a:lnTo>
                  <a:lnTo>
                    <a:pt x="662119" y="9092"/>
                  </a:lnTo>
                  <a:lnTo>
                    <a:pt x="662293" y="8950"/>
                  </a:lnTo>
                  <a:lnTo>
                    <a:pt x="662421" y="8898"/>
                  </a:lnTo>
                  <a:lnTo>
                    <a:pt x="662583" y="8807"/>
                  </a:lnTo>
                </a:path>
                <a:path w="925195" h="787400">
                  <a:moveTo>
                    <a:pt x="662665" y="8756"/>
                  </a:moveTo>
                  <a:lnTo>
                    <a:pt x="662873" y="8665"/>
                  </a:lnTo>
                  <a:lnTo>
                    <a:pt x="663047" y="8575"/>
                  </a:lnTo>
                  <a:lnTo>
                    <a:pt x="663210" y="8432"/>
                  </a:lnTo>
                  <a:lnTo>
                    <a:pt x="663337" y="8381"/>
                  </a:lnTo>
                  <a:lnTo>
                    <a:pt x="663511" y="8290"/>
                  </a:lnTo>
                  <a:lnTo>
                    <a:pt x="663674" y="8186"/>
                  </a:lnTo>
                  <a:lnTo>
                    <a:pt x="663801" y="8148"/>
                  </a:lnTo>
                  <a:lnTo>
                    <a:pt x="663975" y="8057"/>
                  </a:lnTo>
                  <a:lnTo>
                    <a:pt x="664138" y="7954"/>
                  </a:lnTo>
                  <a:lnTo>
                    <a:pt x="664265" y="7915"/>
                  </a:lnTo>
                  <a:lnTo>
                    <a:pt x="664439" y="7811"/>
                  </a:lnTo>
                  <a:lnTo>
                    <a:pt x="664602" y="7669"/>
                  </a:lnTo>
                  <a:lnTo>
                    <a:pt x="664729" y="7630"/>
                  </a:lnTo>
                  <a:lnTo>
                    <a:pt x="664892" y="7540"/>
                  </a:lnTo>
                  <a:lnTo>
                    <a:pt x="665066" y="7436"/>
                  </a:lnTo>
                  <a:lnTo>
                    <a:pt x="665193" y="7398"/>
                  </a:lnTo>
                  <a:lnTo>
                    <a:pt x="665356" y="7294"/>
                  </a:lnTo>
                  <a:lnTo>
                    <a:pt x="665530" y="7204"/>
                  </a:lnTo>
                  <a:lnTo>
                    <a:pt x="665657" y="7152"/>
                  </a:lnTo>
                  <a:lnTo>
                    <a:pt x="665820" y="7061"/>
                  </a:lnTo>
                  <a:lnTo>
                    <a:pt x="665994" y="6971"/>
                  </a:lnTo>
                  <a:lnTo>
                    <a:pt x="666121" y="6919"/>
                  </a:lnTo>
                  <a:lnTo>
                    <a:pt x="666284" y="6828"/>
                  </a:lnTo>
                  <a:lnTo>
                    <a:pt x="666458" y="6738"/>
                  </a:lnTo>
                  <a:lnTo>
                    <a:pt x="666667" y="6686"/>
                  </a:lnTo>
                  <a:lnTo>
                    <a:pt x="666829" y="6596"/>
                  </a:lnTo>
                  <a:lnTo>
                    <a:pt x="667038" y="6492"/>
                  </a:lnTo>
                  <a:lnTo>
                    <a:pt x="667212" y="6402"/>
                  </a:lnTo>
                  <a:lnTo>
                    <a:pt x="667374" y="6311"/>
                  </a:lnTo>
                  <a:lnTo>
                    <a:pt x="667502" y="6259"/>
                  </a:lnTo>
                  <a:lnTo>
                    <a:pt x="667676" y="6169"/>
                  </a:lnTo>
                  <a:lnTo>
                    <a:pt x="667838" y="6078"/>
                  </a:lnTo>
                  <a:lnTo>
                    <a:pt x="667966" y="6027"/>
                  </a:lnTo>
                  <a:lnTo>
                    <a:pt x="668140" y="5975"/>
                  </a:lnTo>
                  <a:lnTo>
                    <a:pt x="668302" y="5884"/>
                  </a:lnTo>
                  <a:lnTo>
                    <a:pt x="668430" y="5846"/>
                  </a:lnTo>
                  <a:lnTo>
                    <a:pt x="668592" y="5742"/>
                  </a:lnTo>
                  <a:lnTo>
                    <a:pt x="668766" y="5652"/>
                  </a:lnTo>
                  <a:lnTo>
                    <a:pt x="668894" y="5600"/>
                  </a:lnTo>
                  <a:lnTo>
                    <a:pt x="669056" y="5561"/>
                  </a:lnTo>
                  <a:lnTo>
                    <a:pt x="669230" y="5457"/>
                  </a:lnTo>
                  <a:lnTo>
                    <a:pt x="669358" y="5419"/>
                  </a:lnTo>
                  <a:lnTo>
                    <a:pt x="669520" y="5315"/>
                  </a:lnTo>
                  <a:lnTo>
                    <a:pt x="669694" y="5276"/>
                  </a:lnTo>
                  <a:lnTo>
                    <a:pt x="669822" y="5225"/>
                  </a:lnTo>
                  <a:lnTo>
                    <a:pt x="669984" y="5134"/>
                  </a:lnTo>
                  <a:lnTo>
                    <a:pt x="670158" y="5044"/>
                  </a:lnTo>
                  <a:lnTo>
                    <a:pt x="670367" y="4992"/>
                  </a:lnTo>
                  <a:lnTo>
                    <a:pt x="670530" y="4901"/>
                  </a:lnTo>
                  <a:lnTo>
                    <a:pt x="670738" y="4798"/>
                  </a:lnTo>
                  <a:lnTo>
                    <a:pt x="670912" y="4759"/>
                  </a:lnTo>
                  <a:lnTo>
                    <a:pt x="671075" y="4669"/>
                  </a:lnTo>
                  <a:lnTo>
                    <a:pt x="671202" y="4617"/>
                  </a:lnTo>
                  <a:lnTo>
                    <a:pt x="671376" y="4565"/>
                  </a:lnTo>
                  <a:lnTo>
                    <a:pt x="671539" y="4475"/>
                  </a:lnTo>
                  <a:lnTo>
                    <a:pt x="671666" y="4423"/>
                  </a:lnTo>
                  <a:lnTo>
                    <a:pt x="671840" y="4384"/>
                  </a:lnTo>
                  <a:lnTo>
                    <a:pt x="672003" y="4281"/>
                  </a:lnTo>
                  <a:lnTo>
                    <a:pt x="672130" y="4242"/>
                  </a:lnTo>
                  <a:lnTo>
                    <a:pt x="672293" y="4190"/>
                  </a:lnTo>
                  <a:lnTo>
                    <a:pt x="672467" y="4099"/>
                  </a:lnTo>
                  <a:lnTo>
                    <a:pt x="672594" y="4099"/>
                  </a:lnTo>
                  <a:lnTo>
                    <a:pt x="672757" y="4009"/>
                  </a:lnTo>
                  <a:lnTo>
                    <a:pt x="672931" y="3957"/>
                  </a:lnTo>
                  <a:lnTo>
                    <a:pt x="673058" y="3905"/>
                  </a:lnTo>
                  <a:lnTo>
                    <a:pt x="673221" y="3815"/>
                  </a:lnTo>
                  <a:lnTo>
                    <a:pt x="673395" y="3763"/>
                  </a:lnTo>
                  <a:lnTo>
                    <a:pt x="673522" y="3724"/>
                  </a:lnTo>
                  <a:lnTo>
                    <a:pt x="673685" y="3673"/>
                  </a:lnTo>
                  <a:lnTo>
                    <a:pt x="673859" y="3582"/>
                  </a:lnTo>
                  <a:lnTo>
                    <a:pt x="674068" y="3530"/>
                  </a:lnTo>
                  <a:lnTo>
                    <a:pt x="674230" y="3492"/>
                  </a:lnTo>
                  <a:lnTo>
                    <a:pt x="674439" y="3388"/>
                  </a:lnTo>
                  <a:lnTo>
                    <a:pt x="674613" y="3349"/>
                  </a:lnTo>
                  <a:lnTo>
                    <a:pt x="674775" y="3246"/>
                  </a:lnTo>
                  <a:lnTo>
                    <a:pt x="674903" y="3246"/>
                  </a:lnTo>
                  <a:lnTo>
                    <a:pt x="675077" y="3155"/>
                  </a:lnTo>
                  <a:lnTo>
                    <a:pt x="675239" y="3104"/>
                  </a:lnTo>
                  <a:lnTo>
                    <a:pt x="675367" y="3065"/>
                  </a:lnTo>
                  <a:lnTo>
                    <a:pt x="675541" y="3013"/>
                  </a:lnTo>
                  <a:lnTo>
                    <a:pt x="675703" y="2974"/>
                  </a:lnTo>
                  <a:lnTo>
                    <a:pt x="675831" y="2923"/>
                  </a:lnTo>
                  <a:lnTo>
                    <a:pt x="675993" y="2871"/>
                  </a:lnTo>
                  <a:lnTo>
                    <a:pt x="676167" y="2832"/>
                  </a:lnTo>
                  <a:lnTo>
                    <a:pt x="676295" y="2780"/>
                  </a:lnTo>
                  <a:lnTo>
                    <a:pt x="676457" y="2728"/>
                  </a:lnTo>
                  <a:lnTo>
                    <a:pt x="676631" y="2690"/>
                  </a:lnTo>
                  <a:lnTo>
                    <a:pt x="676759" y="2638"/>
                  </a:lnTo>
                  <a:lnTo>
                    <a:pt x="676921" y="2586"/>
                  </a:lnTo>
                  <a:lnTo>
                    <a:pt x="677095" y="2547"/>
                  </a:lnTo>
                  <a:lnTo>
                    <a:pt x="677223" y="2496"/>
                  </a:lnTo>
                  <a:lnTo>
                    <a:pt x="677385" y="2444"/>
                  </a:lnTo>
                  <a:lnTo>
                    <a:pt x="677559" y="2405"/>
                  </a:lnTo>
                  <a:lnTo>
                    <a:pt x="677768" y="2315"/>
                  </a:lnTo>
                  <a:lnTo>
                    <a:pt x="677930" y="2263"/>
                  </a:lnTo>
                  <a:lnTo>
                    <a:pt x="678139" y="2211"/>
                  </a:lnTo>
                  <a:lnTo>
                    <a:pt x="678313" y="2172"/>
                  </a:lnTo>
                  <a:lnTo>
                    <a:pt x="678476" y="2121"/>
                  </a:lnTo>
                  <a:lnTo>
                    <a:pt x="678603" y="2069"/>
                  </a:lnTo>
                  <a:lnTo>
                    <a:pt x="678777" y="2030"/>
                  </a:lnTo>
                  <a:lnTo>
                    <a:pt x="678940" y="1978"/>
                  </a:lnTo>
                  <a:lnTo>
                    <a:pt x="679067" y="1978"/>
                  </a:lnTo>
                  <a:lnTo>
                    <a:pt x="679241" y="1927"/>
                  </a:lnTo>
                  <a:lnTo>
                    <a:pt x="679404" y="1888"/>
                  </a:lnTo>
                  <a:lnTo>
                    <a:pt x="679531" y="1836"/>
                  </a:lnTo>
                  <a:lnTo>
                    <a:pt x="679694" y="1797"/>
                  </a:lnTo>
                  <a:lnTo>
                    <a:pt x="679868" y="1746"/>
                  </a:lnTo>
                  <a:lnTo>
                    <a:pt x="679995" y="1746"/>
                  </a:lnTo>
                  <a:lnTo>
                    <a:pt x="680158" y="1694"/>
                  </a:lnTo>
                  <a:lnTo>
                    <a:pt x="680332" y="1655"/>
                  </a:lnTo>
                  <a:lnTo>
                    <a:pt x="680459" y="1603"/>
                  </a:lnTo>
                  <a:lnTo>
                    <a:pt x="680622" y="1552"/>
                  </a:lnTo>
                  <a:lnTo>
                    <a:pt x="680796" y="1513"/>
                  </a:lnTo>
                  <a:lnTo>
                    <a:pt x="680923" y="1513"/>
                  </a:lnTo>
                  <a:lnTo>
                    <a:pt x="681086" y="1461"/>
                  </a:lnTo>
                </a:path>
                <a:path w="925195" h="787400">
                  <a:moveTo>
                    <a:pt x="681086" y="1461"/>
                  </a:moveTo>
                  <a:lnTo>
                    <a:pt x="681260" y="1409"/>
                  </a:lnTo>
                  <a:lnTo>
                    <a:pt x="681468" y="1370"/>
                  </a:lnTo>
                  <a:lnTo>
                    <a:pt x="681631" y="1319"/>
                  </a:lnTo>
                  <a:lnTo>
                    <a:pt x="681840" y="1319"/>
                  </a:lnTo>
                  <a:lnTo>
                    <a:pt x="682014" y="1267"/>
                  </a:lnTo>
                  <a:lnTo>
                    <a:pt x="682176" y="1228"/>
                  </a:lnTo>
                  <a:lnTo>
                    <a:pt x="682304" y="1176"/>
                  </a:lnTo>
                  <a:lnTo>
                    <a:pt x="682478" y="1176"/>
                  </a:lnTo>
                  <a:lnTo>
                    <a:pt x="682640" y="1138"/>
                  </a:lnTo>
                  <a:lnTo>
                    <a:pt x="682768" y="1086"/>
                  </a:lnTo>
                  <a:lnTo>
                    <a:pt x="682942" y="1086"/>
                  </a:lnTo>
                  <a:lnTo>
                    <a:pt x="683104" y="1034"/>
                  </a:lnTo>
                  <a:lnTo>
                    <a:pt x="683232" y="1034"/>
                  </a:lnTo>
                  <a:lnTo>
                    <a:pt x="683394" y="995"/>
                  </a:lnTo>
                  <a:lnTo>
                    <a:pt x="683568" y="944"/>
                  </a:lnTo>
                  <a:lnTo>
                    <a:pt x="683696" y="944"/>
                  </a:lnTo>
                  <a:lnTo>
                    <a:pt x="683858" y="892"/>
                  </a:lnTo>
                  <a:lnTo>
                    <a:pt x="684032" y="853"/>
                  </a:lnTo>
                  <a:lnTo>
                    <a:pt x="684160" y="853"/>
                  </a:lnTo>
                  <a:lnTo>
                    <a:pt x="684322" y="801"/>
                  </a:lnTo>
                  <a:lnTo>
                    <a:pt x="684496" y="801"/>
                  </a:lnTo>
                  <a:lnTo>
                    <a:pt x="684624" y="750"/>
                  </a:lnTo>
                  <a:lnTo>
                    <a:pt x="684786" y="750"/>
                  </a:lnTo>
                  <a:lnTo>
                    <a:pt x="684960" y="711"/>
                  </a:lnTo>
                  <a:lnTo>
                    <a:pt x="685169" y="659"/>
                  </a:lnTo>
                  <a:lnTo>
                    <a:pt x="685331" y="659"/>
                  </a:lnTo>
                  <a:lnTo>
                    <a:pt x="685540" y="620"/>
                  </a:lnTo>
                  <a:lnTo>
                    <a:pt x="685714" y="620"/>
                  </a:lnTo>
                  <a:lnTo>
                    <a:pt x="685876" y="569"/>
                  </a:lnTo>
                  <a:lnTo>
                    <a:pt x="686004" y="569"/>
                  </a:lnTo>
                  <a:lnTo>
                    <a:pt x="686178" y="517"/>
                  </a:lnTo>
                  <a:lnTo>
                    <a:pt x="686340" y="517"/>
                  </a:lnTo>
                  <a:lnTo>
                    <a:pt x="686468" y="478"/>
                  </a:lnTo>
                  <a:lnTo>
                    <a:pt x="686642" y="478"/>
                  </a:lnTo>
                  <a:lnTo>
                    <a:pt x="686804" y="426"/>
                  </a:lnTo>
                  <a:lnTo>
                    <a:pt x="686932" y="426"/>
                  </a:lnTo>
                  <a:lnTo>
                    <a:pt x="687094" y="426"/>
                  </a:lnTo>
                  <a:lnTo>
                    <a:pt x="687268" y="375"/>
                  </a:lnTo>
                  <a:lnTo>
                    <a:pt x="687396" y="375"/>
                  </a:lnTo>
                  <a:lnTo>
                    <a:pt x="687558" y="336"/>
                  </a:lnTo>
                  <a:lnTo>
                    <a:pt x="687732" y="336"/>
                  </a:lnTo>
                  <a:lnTo>
                    <a:pt x="687860" y="336"/>
                  </a:lnTo>
                  <a:lnTo>
                    <a:pt x="688022" y="284"/>
                  </a:lnTo>
                  <a:lnTo>
                    <a:pt x="688196" y="284"/>
                  </a:lnTo>
                  <a:lnTo>
                    <a:pt x="688324" y="284"/>
                  </a:lnTo>
                  <a:lnTo>
                    <a:pt x="688486" y="232"/>
                  </a:lnTo>
                  <a:lnTo>
                    <a:pt x="688950" y="232"/>
                  </a:lnTo>
                  <a:lnTo>
                    <a:pt x="689032" y="194"/>
                  </a:lnTo>
                  <a:lnTo>
                    <a:pt x="689496" y="194"/>
                  </a:lnTo>
                  <a:lnTo>
                    <a:pt x="689577" y="142"/>
                  </a:lnTo>
                  <a:lnTo>
                    <a:pt x="690168" y="142"/>
                  </a:lnTo>
                  <a:lnTo>
                    <a:pt x="690250" y="103"/>
                  </a:lnTo>
                  <a:lnTo>
                    <a:pt x="690969" y="103"/>
                  </a:lnTo>
                  <a:lnTo>
                    <a:pt x="691096" y="51"/>
                  </a:lnTo>
                  <a:lnTo>
                    <a:pt x="692106" y="51"/>
                  </a:lnTo>
                  <a:lnTo>
                    <a:pt x="692187" y="0"/>
                  </a:lnTo>
                  <a:lnTo>
                    <a:pt x="695342" y="0"/>
                  </a:lnTo>
                  <a:lnTo>
                    <a:pt x="695423" y="51"/>
                  </a:lnTo>
                  <a:lnTo>
                    <a:pt x="696514" y="51"/>
                  </a:lnTo>
                  <a:lnTo>
                    <a:pt x="696641" y="103"/>
                  </a:lnTo>
                  <a:lnTo>
                    <a:pt x="697360" y="103"/>
                  </a:lnTo>
                  <a:lnTo>
                    <a:pt x="697442" y="142"/>
                  </a:lnTo>
                  <a:lnTo>
                    <a:pt x="698033" y="142"/>
                  </a:lnTo>
                  <a:lnTo>
                    <a:pt x="698114" y="194"/>
                  </a:lnTo>
                  <a:lnTo>
                    <a:pt x="698578" y="194"/>
                  </a:lnTo>
                  <a:lnTo>
                    <a:pt x="698752" y="232"/>
                  </a:lnTo>
                  <a:lnTo>
                    <a:pt x="698961" y="232"/>
                  </a:lnTo>
                  <a:lnTo>
                    <a:pt x="699124" y="284"/>
                  </a:lnTo>
                  <a:lnTo>
                    <a:pt x="699298" y="284"/>
                  </a:lnTo>
                  <a:lnTo>
                    <a:pt x="699425" y="284"/>
                  </a:lnTo>
                </a:path>
                <a:path w="925195" h="787400">
                  <a:moveTo>
                    <a:pt x="699506" y="284"/>
                  </a:moveTo>
                  <a:lnTo>
                    <a:pt x="699669" y="336"/>
                  </a:lnTo>
                  <a:lnTo>
                    <a:pt x="699878" y="336"/>
                  </a:lnTo>
                  <a:lnTo>
                    <a:pt x="700052" y="375"/>
                  </a:lnTo>
                  <a:lnTo>
                    <a:pt x="700214" y="375"/>
                  </a:lnTo>
                  <a:lnTo>
                    <a:pt x="700342" y="375"/>
                  </a:lnTo>
                  <a:lnTo>
                    <a:pt x="700516" y="426"/>
                  </a:lnTo>
                  <a:lnTo>
                    <a:pt x="700678" y="426"/>
                  </a:lnTo>
                  <a:lnTo>
                    <a:pt x="700806" y="426"/>
                  </a:lnTo>
                  <a:lnTo>
                    <a:pt x="700980" y="478"/>
                  </a:lnTo>
                  <a:lnTo>
                    <a:pt x="701142" y="478"/>
                  </a:lnTo>
                  <a:lnTo>
                    <a:pt x="701270" y="517"/>
                  </a:lnTo>
                  <a:lnTo>
                    <a:pt x="701444" y="517"/>
                  </a:lnTo>
                  <a:lnTo>
                    <a:pt x="701606" y="569"/>
                  </a:lnTo>
                  <a:lnTo>
                    <a:pt x="701734" y="569"/>
                  </a:lnTo>
                  <a:lnTo>
                    <a:pt x="701908" y="620"/>
                  </a:lnTo>
                  <a:lnTo>
                    <a:pt x="702070" y="620"/>
                  </a:lnTo>
                  <a:lnTo>
                    <a:pt x="702198" y="659"/>
                  </a:lnTo>
                  <a:lnTo>
                    <a:pt x="702360" y="659"/>
                  </a:lnTo>
                  <a:lnTo>
                    <a:pt x="702534" y="711"/>
                  </a:lnTo>
                  <a:lnTo>
                    <a:pt x="702662" y="711"/>
                  </a:lnTo>
                  <a:lnTo>
                    <a:pt x="702824" y="750"/>
                  </a:lnTo>
                  <a:lnTo>
                    <a:pt x="702998" y="750"/>
                  </a:lnTo>
                  <a:lnTo>
                    <a:pt x="703126" y="801"/>
                  </a:lnTo>
                  <a:lnTo>
                    <a:pt x="703288" y="801"/>
                  </a:lnTo>
                  <a:lnTo>
                    <a:pt x="703462" y="853"/>
                  </a:lnTo>
                  <a:lnTo>
                    <a:pt x="703671" y="892"/>
                  </a:lnTo>
                  <a:lnTo>
                    <a:pt x="703833" y="944"/>
                  </a:lnTo>
                  <a:lnTo>
                    <a:pt x="704042" y="944"/>
                  </a:lnTo>
                  <a:lnTo>
                    <a:pt x="704216" y="995"/>
                  </a:lnTo>
                  <a:lnTo>
                    <a:pt x="704379" y="1034"/>
                  </a:lnTo>
                  <a:lnTo>
                    <a:pt x="704506" y="1034"/>
                  </a:lnTo>
                  <a:lnTo>
                    <a:pt x="704680" y="1086"/>
                  </a:lnTo>
                  <a:lnTo>
                    <a:pt x="704843" y="1138"/>
                  </a:lnTo>
                  <a:lnTo>
                    <a:pt x="704970" y="1138"/>
                  </a:lnTo>
                  <a:lnTo>
                    <a:pt x="705144" y="1176"/>
                  </a:lnTo>
                  <a:lnTo>
                    <a:pt x="705307" y="1228"/>
                  </a:lnTo>
                  <a:lnTo>
                    <a:pt x="705434" y="1228"/>
                  </a:lnTo>
                  <a:lnTo>
                    <a:pt x="705608" y="1267"/>
                  </a:lnTo>
                  <a:lnTo>
                    <a:pt x="705771" y="1319"/>
                  </a:lnTo>
                  <a:lnTo>
                    <a:pt x="705898" y="1319"/>
                  </a:lnTo>
                  <a:lnTo>
                    <a:pt x="706061" y="1370"/>
                  </a:lnTo>
                  <a:lnTo>
                    <a:pt x="706235" y="1409"/>
                  </a:lnTo>
                  <a:lnTo>
                    <a:pt x="706362" y="1409"/>
                  </a:lnTo>
                  <a:lnTo>
                    <a:pt x="706525" y="1461"/>
                  </a:lnTo>
                  <a:lnTo>
                    <a:pt x="706699" y="1513"/>
                  </a:lnTo>
                  <a:lnTo>
                    <a:pt x="706826" y="1552"/>
                  </a:lnTo>
                  <a:lnTo>
                    <a:pt x="706989" y="1603"/>
                  </a:lnTo>
                  <a:lnTo>
                    <a:pt x="707163" y="1655"/>
                  </a:lnTo>
                  <a:lnTo>
                    <a:pt x="707371" y="1694"/>
                  </a:lnTo>
                  <a:lnTo>
                    <a:pt x="707534" y="1694"/>
                  </a:lnTo>
                  <a:lnTo>
                    <a:pt x="707743" y="1746"/>
                  </a:lnTo>
                  <a:lnTo>
                    <a:pt x="707917" y="1797"/>
                  </a:lnTo>
                  <a:lnTo>
                    <a:pt x="708079" y="1836"/>
                  </a:lnTo>
                  <a:lnTo>
                    <a:pt x="708207" y="1888"/>
                  </a:lnTo>
                  <a:lnTo>
                    <a:pt x="708381" y="1927"/>
                  </a:lnTo>
                  <a:lnTo>
                    <a:pt x="708543" y="1978"/>
                  </a:lnTo>
                  <a:lnTo>
                    <a:pt x="708671" y="2030"/>
                  </a:lnTo>
                  <a:lnTo>
                    <a:pt x="708845" y="2069"/>
                  </a:lnTo>
                  <a:lnTo>
                    <a:pt x="709007" y="2121"/>
                  </a:lnTo>
                  <a:lnTo>
                    <a:pt x="709135" y="2121"/>
                  </a:lnTo>
                  <a:lnTo>
                    <a:pt x="709309" y="2172"/>
                  </a:lnTo>
                  <a:lnTo>
                    <a:pt x="709471" y="2263"/>
                  </a:lnTo>
                  <a:lnTo>
                    <a:pt x="709599" y="2263"/>
                  </a:lnTo>
                  <a:lnTo>
                    <a:pt x="709761" y="2315"/>
                  </a:lnTo>
                  <a:lnTo>
                    <a:pt x="709935" y="2353"/>
                  </a:lnTo>
                  <a:lnTo>
                    <a:pt x="710063" y="2405"/>
                  </a:lnTo>
                  <a:lnTo>
                    <a:pt x="710225" y="2444"/>
                  </a:lnTo>
                  <a:lnTo>
                    <a:pt x="710399" y="2496"/>
                  </a:lnTo>
                  <a:lnTo>
                    <a:pt x="710527" y="2547"/>
                  </a:lnTo>
                  <a:lnTo>
                    <a:pt x="710689" y="2586"/>
                  </a:lnTo>
                  <a:lnTo>
                    <a:pt x="710863" y="2638"/>
                  </a:lnTo>
                  <a:lnTo>
                    <a:pt x="711072" y="2690"/>
                  </a:lnTo>
                  <a:lnTo>
                    <a:pt x="711234" y="2780"/>
                  </a:lnTo>
                  <a:lnTo>
                    <a:pt x="711443" y="2832"/>
                  </a:lnTo>
                  <a:lnTo>
                    <a:pt x="711617" y="2871"/>
                  </a:lnTo>
                  <a:lnTo>
                    <a:pt x="711779" y="2974"/>
                  </a:lnTo>
                  <a:lnTo>
                    <a:pt x="711907" y="2974"/>
                  </a:lnTo>
                  <a:lnTo>
                    <a:pt x="712081" y="3013"/>
                  </a:lnTo>
                  <a:lnTo>
                    <a:pt x="712243" y="3104"/>
                  </a:lnTo>
                  <a:lnTo>
                    <a:pt x="712371" y="3104"/>
                  </a:lnTo>
                  <a:lnTo>
                    <a:pt x="712545" y="3207"/>
                  </a:lnTo>
                  <a:lnTo>
                    <a:pt x="712707" y="3246"/>
                  </a:lnTo>
                  <a:lnTo>
                    <a:pt x="712835" y="3298"/>
                  </a:lnTo>
                  <a:lnTo>
                    <a:pt x="713009" y="3349"/>
                  </a:lnTo>
                  <a:lnTo>
                    <a:pt x="713171" y="3440"/>
                  </a:lnTo>
                  <a:lnTo>
                    <a:pt x="713299" y="3440"/>
                  </a:lnTo>
                  <a:lnTo>
                    <a:pt x="713461" y="3530"/>
                  </a:lnTo>
                  <a:lnTo>
                    <a:pt x="713635" y="3582"/>
                  </a:lnTo>
                  <a:lnTo>
                    <a:pt x="713763" y="3621"/>
                  </a:lnTo>
                  <a:lnTo>
                    <a:pt x="713925" y="3673"/>
                  </a:lnTo>
                  <a:lnTo>
                    <a:pt x="714099" y="3763"/>
                  </a:lnTo>
                  <a:lnTo>
                    <a:pt x="714227" y="3763"/>
                  </a:lnTo>
                  <a:lnTo>
                    <a:pt x="714389" y="3867"/>
                  </a:lnTo>
                  <a:lnTo>
                    <a:pt x="714563" y="3905"/>
                  </a:lnTo>
                  <a:lnTo>
                    <a:pt x="714691" y="3957"/>
                  </a:lnTo>
                  <a:lnTo>
                    <a:pt x="714853" y="4009"/>
                  </a:lnTo>
                  <a:lnTo>
                    <a:pt x="715062" y="4099"/>
                  </a:lnTo>
                  <a:lnTo>
                    <a:pt x="715236" y="4138"/>
                  </a:lnTo>
                  <a:lnTo>
                    <a:pt x="715399" y="4242"/>
                  </a:lnTo>
                  <a:lnTo>
                    <a:pt x="715526" y="4281"/>
                  </a:lnTo>
                  <a:lnTo>
                    <a:pt x="715689" y="4332"/>
                  </a:lnTo>
                  <a:lnTo>
                    <a:pt x="715863" y="4423"/>
                  </a:lnTo>
                  <a:lnTo>
                    <a:pt x="715990" y="4475"/>
                  </a:lnTo>
                  <a:lnTo>
                    <a:pt x="716153" y="4526"/>
                  </a:lnTo>
                  <a:lnTo>
                    <a:pt x="716327" y="4617"/>
                  </a:lnTo>
                  <a:lnTo>
                    <a:pt x="716454" y="4669"/>
                  </a:lnTo>
                  <a:lnTo>
                    <a:pt x="716617" y="4707"/>
                  </a:lnTo>
                  <a:lnTo>
                    <a:pt x="716791" y="4798"/>
                  </a:lnTo>
                  <a:lnTo>
                    <a:pt x="716918" y="4850"/>
                  </a:lnTo>
                  <a:lnTo>
                    <a:pt x="717081" y="4901"/>
                  </a:lnTo>
                  <a:lnTo>
                    <a:pt x="717255" y="4992"/>
                  </a:lnTo>
                  <a:lnTo>
                    <a:pt x="717382" y="5044"/>
                  </a:lnTo>
                  <a:lnTo>
                    <a:pt x="717545" y="5134"/>
                  </a:lnTo>
                  <a:lnTo>
                    <a:pt x="717719" y="5186"/>
                  </a:lnTo>
                  <a:lnTo>
                    <a:pt x="717927" y="5276"/>
                  </a:lnTo>
                </a:path>
                <a:path w="925195" h="787400">
                  <a:moveTo>
                    <a:pt x="717927" y="5276"/>
                  </a:moveTo>
                  <a:lnTo>
                    <a:pt x="718090" y="5367"/>
                  </a:lnTo>
                  <a:lnTo>
                    <a:pt x="718299" y="5419"/>
                  </a:lnTo>
                  <a:lnTo>
                    <a:pt x="718473" y="5509"/>
                  </a:lnTo>
                  <a:lnTo>
                    <a:pt x="718635" y="5600"/>
                  </a:lnTo>
                  <a:lnTo>
                    <a:pt x="718763" y="5652"/>
                  </a:lnTo>
                  <a:lnTo>
                    <a:pt x="718937" y="5742"/>
                  </a:lnTo>
                  <a:lnTo>
                    <a:pt x="719099" y="5794"/>
                  </a:lnTo>
                  <a:lnTo>
                    <a:pt x="719227" y="5846"/>
                  </a:lnTo>
                  <a:lnTo>
                    <a:pt x="719389" y="5936"/>
                  </a:lnTo>
                  <a:lnTo>
                    <a:pt x="719563" y="6027"/>
                  </a:lnTo>
                  <a:lnTo>
                    <a:pt x="719691" y="6078"/>
                  </a:lnTo>
                  <a:lnTo>
                    <a:pt x="719853" y="6169"/>
                  </a:lnTo>
                  <a:lnTo>
                    <a:pt x="720027" y="6259"/>
                  </a:lnTo>
                  <a:lnTo>
                    <a:pt x="720155" y="6259"/>
                  </a:lnTo>
                  <a:lnTo>
                    <a:pt x="720317" y="6363"/>
                  </a:lnTo>
                  <a:lnTo>
                    <a:pt x="720491" y="6453"/>
                  </a:lnTo>
                  <a:lnTo>
                    <a:pt x="720619" y="6492"/>
                  </a:lnTo>
                  <a:lnTo>
                    <a:pt x="720781" y="6596"/>
                  </a:lnTo>
                  <a:lnTo>
                    <a:pt x="720955" y="6686"/>
                  </a:lnTo>
                  <a:lnTo>
                    <a:pt x="721083" y="6738"/>
                  </a:lnTo>
                  <a:lnTo>
                    <a:pt x="721245" y="6828"/>
                  </a:lnTo>
                  <a:lnTo>
                    <a:pt x="721419" y="6919"/>
                  </a:lnTo>
                  <a:lnTo>
                    <a:pt x="721628" y="7010"/>
                  </a:lnTo>
                  <a:lnTo>
                    <a:pt x="721790" y="7113"/>
                  </a:lnTo>
                  <a:lnTo>
                    <a:pt x="721999" y="7204"/>
                  </a:lnTo>
                  <a:lnTo>
                    <a:pt x="722173" y="7294"/>
                  </a:lnTo>
                  <a:lnTo>
                    <a:pt x="722335" y="7398"/>
                  </a:lnTo>
                  <a:lnTo>
                    <a:pt x="722463" y="7436"/>
                  </a:lnTo>
                  <a:lnTo>
                    <a:pt x="722637" y="7540"/>
                  </a:lnTo>
                  <a:lnTo>
                    <a:pt x="722799" y="7630"/>
                  </a:lnTo>
                  <a:lnTo>
                    <a:pt x="722927" y="7669"/>
                  </a:lnTo>
                  <a:lnTo>
                    <a:pt x="723089" y="7773"/>
                  </a:lnTo>
                  <a:lnTo>
                    <a:pt x="723263" y="7863"/>
                  </a:lnTo>
                  <a:lnTo>
                    <a:pt x="723391" y="7915"/>
                  </a:lnTo>
                  <a:lnTo>
                    <a:pt x="723553" y="8005"/>
                  </a:lnTo>
                  <a:lnTo>
                    <a:pt x="723727" y="8096"/>
                  </a:lnTo>
                  <a:lnTo>
                    <a:pt x="723855" y="8148"/>
                  </a:lnTo>
                  <a:lnTo>
                    <a:pt x="724017" y="8290"/>
                  </a:lnTo>
                  <a:lnTo>
                    <a:pt x="724191" y="8381"/>
                  </a:lnTo>
                  <a:lnTo>
                    <a:pt x="724319" y="8432"/>
                  </a:lnTo>
                  <a:lnTo>
                    <a:pt x="724481" y="8523"/>
                  </a:lnTo>
                  <a:lnTo>
                    <a:pt x="724655" y="8613"/>
                  </a:lnTo>
                  <a:lnTo>
                    <a:pt x="724783" y="8665"/>
                  </a:lnTo>
                  <a:lnTo>
                    <a:pt x="724945" y="8756"/>
                  </a:lnTo>
                  <a:lnTo>
                    <a:pt x="725119" y="8898"/>
                  </a:lnTo>
                  <a:lnTo>
                    <a:pt x="725328" y="8988"/>
                  </a:lnTo>
                  <a:lnTo>
                    <a:pt x="725491" y="9092"/>
                  </a:lnTo>
                  <a:lnTo>
                    <a:pt x="725699" y="9182"/>
                  </a:lnTo>
                  <a:lnTo>
                    <a:pt x="725873" y="9325"/>
                  </a:lnTo>
                  <a:lnTo>
                    <a:pt x="726036" y="9415"/>
                  </a:lnTo>
                  <a:lnTo>
                    <a:pt x="726163" y="9467"/>
                  </a:lnTo>
                  <a:lnTo>
                    <a:pt x="726337" y="9557"/>
                  </a:lnTo>
                  <a:lnTo>
                    <a:pt x="726500" y="9700"/>
                  </a:lnTo>
                  <a:lnTo>
                    <a:pt x="726627" y="9751"/>
                  </a:lnTo>
                  <a:lnTo>
                    <a:pt x="726790" y="9842"/>
                  </a:lnTo>
                  <a:lnTo>
                    <a:pt x="726964" y="9984"/>
                  </a:lnTo>
                  <a:lnTo>
                    <a:pt x="727091" y="10023"/>
                  </a:lnTo>
                  <a:lnTo>
                    <a:pt x="727254" y="10127"/>
                  </a:lnTo>
                  <a:lnTo>
                    <a:pt x="727428" y="10217"/>
                  </a:lnTo>
                  <a:lnTo>
                    <a:pt x="727555" y="10308"/>
                  </a:lnTo>
                  <a:lnTo>
                    <a:pt x="727718" y="10411"/>
                  </a:lnTo>
                  <a:lnTo>
                    <a:pt x="727892" y="10502"/>
                  </a:lnTo>
                  <a:lnTo>
                    <a:pt x="728019" y="10592"/>
                  </a:lnTo>
                  <a:lnTo>
                    <a:pt x="728182" y="10683"/>
                  </a:lnTo>
                  <a:lnTo>
                    <a:pt x="728356" y="10825"/>
                  </a:lnTo>
                  <a:lnTo>
                    <a:pt x="728483" y="10877"/>
                  </a:lnTo>
                  <a:lnTo>
                    <a:pt x="728646" y="10967"/>
                  </a:lnTo>
                  <a:lnTo>
                    <a:pt x="728820" y="11110"/>
                  </a:lnTo>
                  <a:lnTo>
                    <a:pt x="729029" y="11200"/>
                  </a:lnTo>
                  <a:lnTo>
                    <a:pt x="729191" y="11342"/>
                  </a:lnTo>
                  <a:lnTo>
                    <a:pt x="729400" y="11446"/>
                  </a:lnTo>
                  <a:lnTo>
                    <a:pt x="729574" y="11575"/>
                  </a:lnTo>
                  <a:lnTo>
                    <a:pt x="729736" y="11679"/>
                  </a:lnTo>
                  <a:lnTo>
                    <a:pt x="729864" y="11717"/>
                  </a:lnTo>
                  <a:lnTo>
                    <a:pt x="730038" y="11860"/>
                  </a:lnTo>
                  <a:lnTo>
                    <a:pt x="730200" y="12002"/>
                  </a:lnTo>
                  <a:lnTo>
                    <a:pt x="730328" y="12054"/>
                  </a:lnTo>
                  <a:lnTo>
                    <a:pt x="730490" y="12144"/>
                  </a:lnTo>
                  <a:lnTo>
                    <a:pt x="730664" y="12286"/>
                  </a:lnTo>
                  <a:lnTo>
                    <a:pt x="730792" y="12338"/>
                  </a:lnTo>
                  <a:lnTo>
                    <a:pt x="730954" y="12480"/>
                  </a:lnTo>
                  <a:lnTo>
                    <a:pt x="731128" y="12623"/>
                  </a:lnTo>
                  <a:lnTo>
                    <a:pt x="731256" y="12662"/>
                  </a:lnTo>
                  <a:lnTo>
                    <a:pt x="731418" y="12804"/>
                  </a:lnTo>
                  <a:lnTo>
                    <a:pt x="731592" y="12894"/>
                  </a:lnTo>
                  <a:lnTo>
                    <a:pt x="731720" y="12998"/>
                  </a:lnTo>
                  <a:lnTo>
                    <a:pt x="731882" y="13088"/>
                  </a:lnTo>
                  <a:lnTo>
                    <a:pt x="732056" y="13231"/>
                  </a:lnTo>
                  <a:lnTo>
                    <a:pt x="732184" y="13282"/>
                  </a:lnTo>
                  <a:lnTo>
                    <a:pt x="732346" y="13412"/>
                  </a:lnTo>
                  <a:lnTo>
                    <a:pt x="732520" y="13554"/>
                  </a:lnTo>
                  <a:lnTo>
                    <a:pt x="732729" y="13657"/>
                  </a:lnTo>
                  <a:lnTo>
                    <a:pt x="732891" y="13800"/>
                  </a:lnTo>
                  <a:lnTo>
                    <a:pt x="733100" y="13929"/>
                  </a:lnTo>
                  <a:lnTo>
                    <a:pt x="733274" y="14071"/>
                  </a:lnTo>
                  <a:lnTo>
                    <a:pt x="733437" y="14214"/>
                  </a:lnTo>
                  <a:lnTo>
                    <a:pt x="733564" y="14265"/>
                  </a:lnTo>
                  <a:lnTo>
                    <a:pt x="733738" y="14408"/>
                  </a:lnTo>
                  <a:lnTo>
                    <a:pt x="733901" y="14550"/>
                  </a:lnTo>
                  <a:lnTo>
                    <a:pt x="734028" y="14589"/>
                  </a:lnTo>
                  <a:lnTo>
                    <a:pt x="734191" y="14731"/>
                  </a:lnTo>
                  <a:lnTo>
                    <a:pt x="734365" y="14873"/>
                  </a:lnTo>
                  <a:lnTo>
                    <a:pt x="734492" y="14925"/>
                  </a:lnTo>
                  <a:lnTo>
                    <a:pt x="734655" y="15067"/>
                  </a:lnTo>
                  <a:lnTo>
                    <a:pt x="734829" y="15209"/>
                  </a:lnTo>
                  <a:lnTo>
                    <a:pt x="734956" y="15248"/>
                  </a:lnTo>
                  <a:lnTo>
                    <a:pt x="735119" y="15391"/>
                  </a:lnTo>
                  <a:lnTo>
                    <a:pt x="735293" y="15533"/>
                  </a:lnTo>
                  <a:lnTo>
                    <a:pt x="735420" y="15623"/>
                  </a:lnTo>
                  <a:lnTo>
                    <a:pt x="735583" y="15766"/>
                  </a:lnTo>
                  <a:lnTo>
                    <a:pt x="735757" y="15908"/>
                  </a:lnTo>
                  <a:lnTo>
                    <a:pt x="735884" y="15960"/>
                  </a:lnTo>
                  <a:lnTo>
                    <a:pt x="736047" y="16102"/>
                  </a:lnTo>
                  <a:lnTo>
                    <a:pt x="736221" y="16244"/>
                  </a:lnTo>
                </a:path>
                <a:path w="925195" h="787400">
                  <a:moveTo>
                    <a:pt x="736337" y="16283"/>
                  </a:moveTo>
                  <a:lnTo>
                    <a:pt x="736511" y="16425"/>
                  </a:lnTo>
                  <a:lnTo>
                    <a:pt x="736673" y="16568"/>
                  </a:lnTo>
                  <a:lnTo>
                    <a:pt x="736801" y="16671"/>
                  </a:lnTo>
                  <a:lnTo>
                    <a:pt x="736975" y="16800"/>
                  </a:lnTo>
                  <a:lnTo>
                    <a:pt x="737137" y="16943"/>
                  </a:lnTo>
                  <a:lnTo>
                    <a:pt x="737265" y="17046"/>
                  </a:lnTo>
                  <a:lnTo>
                    <a:pt x="737439" y="17188"/>
                  </a:lnTo>
                  <a:lnTo>
                    <a:pt x="737601" y="17318"/>
                  </a:lnTo>
                  <a:lnTo>
                    <a:pt x="737729" y="17369"/>
                  </a:lnTo>
                  <a:lnTo>
                    <a:pt x="737891" y="17512"/>
                  </a:lnTo>
                  <a:lnTo>
                    <a:pt x="738065" y="17654"/>
                  </a:lnTo>
                  <a:lnTo>
                    <a:pt x="738193" y="17744"/>
                  </a:lnTo>
                  <a:lnTo>
                    <a:pt x="738355" y="17887"/>
                  </a:lnTo>
                  <a:lnTo>
                    <a:pt x="738529" y="18029"/>
                  </a:lnTo>
                  <a:lnTo>
                    <a:pt x="738657" y="18120"/>
                  </a:lnTo>
                  <a:lnTo>
                    <a:pt x="738819" y="18262"/>
                  </a:lnTo>
                  <a:lnTo>
                    <a:pt x="738993" y="18404"/>
                  </a:lnTo>
                  <a:lnTo>
                    <a:pt x="739121" y="18495"/>
                  </a:lnTo>
                  <a:lnTo>
                    <a:pt x="739283" y="18637"/>
                  </a:lnTo>
                  <a:lnTo>
                    <a:pt x="739457" y="18779"/>
                  </a:lnTo>
                  <a:lnTo>
                    <a:pt x="739585" y="18883"/>
                  </a:lnTo>
                  <a:lnTo>
                    <a:pt x="739747" y="19025"/>
                  </a:lnTo>
                  <a:lnTo>
                    <a:pt x="739921" y="19154"/>
                  </a:lnTo>
                  <a:lnTo>
                    <a:pt x="740130" y="19297"/>
                  </a:lnTo>
                  <a:lnTo>
                    <a:pt x="740292" y="19491"/>
                  </a:lnTo>
                  <a:lnTo>
                    <a:pt x="740501" y="19633"/>
                  </a:lnTo>
                  <a:lnTo>
                    <a:pt x="740675" y="19775"/>
                  </a:lnTo>
                  <a:lnTo>
                    <a:pt x="740837" y="19956"/>
                  </a:lnTo>
                  <a:lnTo>
                    <a:pt x="740965" y="20008"/>
                  </a:lnTo>
                  <a:lnTo>
                    <a:pt x="741139" y="20189"/>
                  </a:lnTo>
                  <a:lnTo>
                    <a:pt x="741302" y="20331"/>
                  </a:lnTo>
                  <a:lnTo>
                    <a:pt x="741429" y="20435"/>
                  </a:lnTo>
                  <a:lnTo>
                    <a:pt x="741592" y="20577"/>
                  </a:lnTo>
                  <a:lnTo>
                    <a:pt x="741766" y="20719"/>
                  </a:lnTo>
                  <a:lnTo>
                    <a:pt x="741893" y="20810"/>
                  </a:lnTo>
                  <a:lnTo>
                    <a:pt x="742056" y="20952"/>
                  </a:lnTo>
                  <a:lnTo>
                    <a:pt x="742230" y="21133"/>
                  </a:lnTo>
                  <a:lnTo>
                    <a:pt x="742357" y="21185"/>
                  </a:lnTo>
                  <a:lnTo>
                    <a:pt x="742520" y="21366"/>
                  </a:lnTo>
                  <a:lnTo>
                    <a:pt x="742694" y="21508"/>
                  </a:lnTo>
                  <a:lnTo>
                    <a:pt x="742821" y="21612"/>
                  </a:lnTo>
                  <a:lnTo>
                    <a:pt x="742984" y="21754"/>
                  </a:lnTo>
                  <a:lnTo>
                    <a:pt x="743158" y="21935"/>
                  </a:lnTo>
                  <a:lnTo>
                    <a:pt x="743285" y="22026"/>
                  </a:lnTo>
                  <a:lnTo>
                    <a:pt x="743448" y="22168"/>
                  </a:lnTo>
                  <a:lnTo>
                    <a:pt x="743622" y="22362"/>
                  </a:lnTo>
                  <a:lnTo>
                    <a:pt x="743830" y="22504"/>
                  </a:lnTo>
                  <a:lnTo>
                    <a:pt x="743993" y="22685"/>
                  </a:lnTo>
                  <a:lnTo>
                    <a:pt x="744202" y="22827"/>
                  </a:lnTo>
                  <a:lnTo>
                    <a:pt x="744376" y="23021"/>
                  </a:lnTo>
                  <a:lnTo>
                    <a:pt x="744538" y="23164"/>
                  </a:lnTo>
                  <a:lnTo>
                    <a:pt x="744666" y="23254"/>
                  </a:lnTo>
                  <a:lnTo>
                    <a:pt x="744840" y="23396"/>
                  </a:lnTo>
                  <a:lnTo>
                    <a:pt x="745002" y="23590"/>
                  </a:lnTo>
                  <a:lnTo>
                    <a:pt x="745130" y="23681"/>
                  </a:lnTo>
                  <a:lnTo>
                    <a:pt x="745304" y="23823"/>
                  </a:lnTo>
                  <a:lnTo>
                    <a:pt x="745466" y="24004"/>
                  </a:lnTo>
                  <a:lnTo>
                    <a:pt x="745594" y="24108"/>
                  </a:lnTo>
                  <a:lnTo>
                    <a:pt x="745756" y="24237"/>
                  </a:lnTo>
                  <a:lnTo>
                    <a:pt x="745930" y="24431"/>
                  </a:lnTo>
                  <a:lnTo>
                    <a:pt x="746058" y="24522"/>
                  </a:lnTo>
                  <a:lnTo>
                    <a:pt x="746220" y="24716"/>
                  </a:lnTo>
                  <a:lnTo>
                    <a:pt x="746394" y="24858"/>
                  </a:lnTo>
                  <a:lnTo>
                    <a:pt x="746522" y="24949"/>
                  </a:lnTo>
                  <a:lnTo>
                    <a:pt x="746684" y="25143"/>
                  </a:lnTo>
                  <a:lnTo>
                    <a:pt x="746858" y="25285"/>
                  </a:lnTo>
                  <a:lnTo>
                    <a:pt x="746986" y="25375"/>
                  </a:lnTo>
                  <a:lnTo>
                    <a:pt x="747148" y="25556"/>
                  </a:lnTo>
                  <a:lnTo>
                    <a:pt x="747322" y="25750"/>
                  </a:lnTo>
                  <a:lnTo>
                    <a:pt x="747531" y="25931"/>
                  </a:lnTo>
                  <a:lnTo>
                    <a:pt x="747693" y="26074"/>
                  </a:lnTo>
                  <a:lnTo>
                    <a:pt x="747902" y="26268"/>
                  </a:lnTo>
                  <a:lnTo>
                    <a:pt x="748076" y="26462"/>
                  </a:lnTo>
                  <a:lnTo>
                    <a:pt x="748238" y="26643"/>
                  </a:lnTo>
                  <a:lnTo>
                    <a:pt x="748366" y="26733"/>
                  </a:lnTo>
                  <a:lnTo>
                    <a:pt x="748540" y="26876"/>
                  </a:lnTo>
                  <a:lnTo>
                    <a:pt x="748702" y="27070"/>
                  </a:lnTo>
                  <a:lnTo>
                    <a:pt x="748830" y="27160"/>
                  </a:lnTo>
                  <a:lnTo>
                    <a:pt x="749004" y="27354"/>
                  </a:lnTo>
                  <a:lnTo>
                    <a:pt x="749166" y="27535"/>
                  </a:lnTo>
                  <a:lnTo>
                    <a:pt x="749294" y="27639"/>
                  </a:lnTo>
                  <a:lnTo>
                    <a:pt x="749456" y="27820"/>
                  </a:lnTo>
                  <a:lnTo>
                    <a:pt x="749630" y="27962"/>
                  </a:lnTo>
                  <a:lnTo>
                    <a:pt x="749758" y="28053"/>
                  </a:lnTo>
                  <a:lnTo>
                    <a:pt x="749920" y="28247"/>
                  </a:lnTo>
                  <a:lnTo>
                    <a:pt x="750094" y="28428"/>
                  </a:lnTo>
                  <a:lnTo>
                    <a:pt x="750222" y="28531"/>
                  </a:lnTo>
                  <a:lnTo>
                    <a:pt x="750384" y="28712"/>
                  </a:lnTo>
                  <a:lnTo>
                    <a:pt x="750558" y="28906"/>
                  </a:lnTo>
                  <a:lnTo>
                    <a:pt x="750686" y="28997"/>
                  </a:lnTo>
                  <a:lnTo>
                    <a:pt x="750848" y="29191"/>
                  </a:lnTo>
                  <a:lnTo>
                    <a:pt x="751022" y="29372"/>
                  </a:lnTo>
                  <a:lnTo>
                    <a:pt x="751231" y="29566"/>
                  </a:lnTo>
                  <a:lnTo>
                    <a:pt x="751394" y="29747"/>
                  </a:lnTo>
                  <a:lnTo>
                    <a:pt x="751602" y="29941"/>
                  </a:lnTo>
                  <a:lnTo>
                    <a:pt x="751776" y="30122"/>
                  </a:lnTo>
                  <a:lnTo>
                    <a:pt x="751939" y="30316"/>
                  </a:lnTo>
                  <a:lnTo>
                    <a:pt x="752066" y="30407"/>
                  </a:lnTo>
                  <a:lnTo>
                    <a:pt x="752240" y="30601"/>
                  </a:lnTo>
                  <a:lnTo>
                    <a:pt x="752403" y="30782"/>
                  </a:lnTo>
                  <a:lnTo>
                    <a:pt x="752530" y="30885"/>
                  </a:lnTo>
                  <a:lnTo>
                    <a:pt x="752704" y="31066"/>
                  </a:lnTo>
                  <a:lnTo>
                    <a:pt x="752867" y="31260"/>
                  </a:lnTo>
                  <a:lnTo>
                    <a:pt x="752994" y="31351"/>
                  </a:lnTo>
                  <a:lnTo>
                    <a:pt x="753076" y="31493"/>
                  </a:lnTo>
                  <a:lnTo>
                    <a:pt x="753250" y="31674"/>
                  </a:lnTo>
                  <a:lnTo>
                    <a:pt x="753458" y="31868"/>
                  </a:lnTo>
                  <a:lnTo>
                    <a:pt x="753621" y="32062"/>
                  </a:lnTo>
                  <a:lnTo>
                    <a:pt x="753795" y="32243"/>
                  </a:lnTo>
                  <a:lnTo>
                    <a:pt x="753922" y="32334"/>
                  </a:lnTo>
                  <a:lnTo>
                    <a:pt x="754085" y="32528"/>
                  </a:lnTo>
                  <a:lnTo>
                    <a:pt x="754259" y="32760"/>
                  </a:lnTo>
                  <a:lnTo>
                    <a:pt x="754386" y="32851"/>
                  </a:lnTo>
                  <a:lnTo>
                    <a:pt x="754549" y="33045"/>
                  </a:lnTo>
                  <a:lnTo>
                    <a:pt x="754723" y="33239"/>
                  </a:lnTo>
                </a:path>
                <a:path w="925195" h="787400">
                  <a:moveTo>
                    <a:pt x="754723" y="33239"/>
                  </a:moveTo>
                  <a:lnTo>
                    <a:pt x="754932" y="33420"/>
                  </a:lnTo>
                  <a:lnTo>
                    <a:pt x="755094" y="33653"/>
                  </a:lnTo>
                  <a:lnTo>
                    <a:pt x="755303" y="33847"/>
                  </a:lnTo>
                  <a:lnTo>
                    <a:pt x="755477" y="34028"/>
                  </a:lnTo>
                  <a:lnTo>
                    <a:pt x="755639" y="34222"/>
                  </a:lnTo>
                  <a:lnTo>
                    <a:pt x="755767" y="34364"/>
                  </a:lnTo>
                  <a:lnTo>
                    <a:pt x="755941" y="34545"/>
                  </a:lnTo>
                  <a:lnTo>
                    <a:pt x="756103" y="34739"/>
                  </a:lnTo>
                  <a:lnTo>
                    <a:pt x="756231" y="34830"/>
                  </a:lnTo>
                  <a:lnTo>
                    <a:pt x="756405" y="35076"/>
                  </a:lnTo>
                  <a:lnTo>
                    <a:pt x="756567" y="35257"/>
                  </a:lnTo>
                  <a:lnTo>
                    <a:pt x="756695" y="35347"/>
                  </a:lnTo>
                  <a:lnTo>
                    <a:pt x="756857" y="35541"/>
                  </a:lnTo>
                  <a:lnTo>
                    <a:pt x="756950" y="35683"/>
                  </a:lnTo>
                  <a:lnTo>
                    <a:pt x="757159" y="35865"/>
                  </a:lnTo>
                  <a:lnTo>
                    <a:pt x="757321" y="36059"/>
                  </a:lnTo>
                  <a:lnTo>
                    <a:pt x="757402" y="36201"/>
                  </a:lnTo>
                  <a:lnTo>
                    <a:pt x="757623" y="36382"/>
                  </a:lnTo>
                  <a:lnTo>
                    <a:pt x="757785" y="36576"/>
                  </a:lnTo>
                  <a:lnTo>
                    <a:pt x="757866" y="36718"/>
                  </a:lnTo>
                  <a:lnTo>
                    <a:pt x="758087" y="36899"/>
                  </a:lnTo>
                  <a:lnTo>
                    <a:pt x="758249" y="37145"/>
                  </a:lnTo>
                  <a:lnTo>
                    <a:pt x="758423" y="37326"/>
                  </a:lnTo>
                  <a:lnTo>
                    <a:pt x="758632" y="37520"/>
                  </a:lnTo>
                  <a:lnTo>
                    <a:pt x="758713" y="37662"/>
                  </a:lnTo>
                  <a:lnTo>
                    <a:pt x="758876" y="37843"/>
                  </a:lnTo>
                  <a:lnTo>
                    <a:pt x="759003" y="37947"/>
                  </a:lnTo>
                  <a:lnTo>
                    <a:pt x="759096" y="38076"/>
                  </a:lnTo>
                  <a:lnTo>
                    <a:pt x="759258" y="38270"/>
                  </a:lnTo>
                  <a:lnTo>
                    <a:pt x="759467" y="38503"/>
                  </a:lnTo>
                  <a:lnTo>
                    <a:pt x="759641" y="38697"/>
                  </a:lnTo>
                  <a:lnTo>
                    <a:pt x="759722" y="38839"/>
                  </a:lnTo>
                  <a:lnTo>
                    <a:pt x="759931" y="39020"/>
                  </a:lnTo>
                  <a:lnTo>
                    <a:pt x="760105" y="39253"/>
                  </a:lnTo>
                  <a:lnTo>
                    <a:pt x="760268" y="39447"/>
                  </a:lnTo>
                  <a:lnTo>
                    <a:pt x="760395" y="39589"/>
                  </a:lnTo>
                  <a:lnTo>
                    <a:pt x="760558" y="39770"/>
                  </a:lnTo>
                  <a:lnTo>
                    <a:pt x="760732" y="40016"/>
                  </a:lnTo>
                  <a:lnTo>
                    <a:pt x="760859" y="40107"/>
                  </a:lnTo>
                  <a:lnTo>
                    <a:pt x="761022" y="40340"/>
                  </a:lnTo>
                  <a:lnTo>
                    <a:pt x="761196" y="40534"/>
                  </a:lnTo>
                  <a:lnTo>
                    <a:pt x="761323" y="40676"/>
                  </a:lnTo>
                  <a:lnTo>
                    <a:pt x="761486" y="40857"/>
                  </a:lnTo>
                  <a:lnTo>
                    <a:pt x="761567" y="40999"/>
                  </a:lnTo>
                  <a:lnTo>
                    <a:pt x="761787" y="41193"/>
                  </a:lnTo>
                  <a:lnTo>
                    <a:pt x="761868" y="41335"/>
                  </a:lnTo>
                  <a:lnTo>
                    <a:pt x="762031" y="41517"/>
                  </a:lnTo>
                  <a:lnTo>
                    <a:pt x="762124" y="41659"/>
                  </a:lnTo>
                  <a:lnTo>
                    <a:pt x="762332" y="41853"/>
                  </a:lnTo>
                  <a:lnTo>
                    <a:pt x="762414" y="41995"/>
                  </a:lnTo>
                  <a:lnTo>
                    <a:pt x="762576" y="42228"/>
                  </a:lnTo>
                  <a:lnTo>
                    <a:pt x="762704" y="42318"/>
                  </a:lnTo>
                  <a:lnTo>
                    <a:pt x="762878" y="42551"/>
                  </a:lnTo>
                  <a:lnTo>
                    <a:pt x="763040" y="42745"/>
                  </a:lnTo>
                  <a:lnTo>
                    <a:pt x="763168" y="42887"/>
                  </a:lnTo>
                  <a:lnTo>
                    <a:pt x="763342" y="43120"/>
                  </a:lnTo>
                  <a:lnTo>
                    <a:pt x="763504" y="43301"/>
                  </a:lnTo>
                  <a:lnTo>
                    <a:pt x="763632" y="43444"/>
                  </a:lnTo>
                  <a:lnTo>
                    <a:pt x="763806" y="43689"/>
                  </a:lnTo>
                  <a:lnTo>
                    <a:pt x="763968" y="43870"/>
                  </a:lnTo>
                  <a:lnTo>
                    <a:pt x="764096" y="44013"/>
                  </a:lnTo>
                  <a:lnTo>
                    <a:pt x="764258" y="44246"/>
                  </a:lnTo>
                  <a:lnTo>
                    <a:pt x="764432" y="44440"/>
                  </a:lnTo>
                  <a:lnTo>
                    <a:pt x="764560" y="44582"/>
                  </a:lnTo>
                  <a:lnTo>
                    <a:pt x="764722" y="44815"/>
                  </a:lnTo>
                  <a:lnTo>
                    <a:pt x="764896" y="45047"/>
                  </a:lnTo>
                  <a:lnTo>
                    <a:pt x="765024" y="45138"/>
                  </a:lnTo>
                  <a:lnTo>
                    <a:pt x="765186" y="45384"/>
                  </a:lnTo>
                  <a:lnTo>
                    <a:pt x="765360" y="45616"/>
                  </a:lnTo>
                  <a:lnTo>
                    <a:pt x="765569" y="45849"/>
                  </a:lnTo>
                  <a:lnTo>
                    <a:pt x="765731" y="46082"/>
                  </a:lnTo>
                  <a:lnTo>
                    <a:pt x="765940" y="46315"/>
                  </a:lnTo>
                  <a:lnTo>
                    <a:pt x="766114" y="46561"/>
                  </a:lnTo>
                  <a:lnTo>
                    <a:pt x="766276" y="46793"/>
                  </a:lnTo>
                  <a:lnTo>
                    <a:pt x="766404" y="46884"/>
                  </a:lnTo>
                  <a:lnTo>
                    <a:pt x="766497" y="47026"/>
                  </a:lnTo>
                  <a:lnTo>
                    <a:pt x="766659" y="47207"/>
                  </a:lnTo>
                  <a:lnTo>
                    <a:pt x="766740" y="47350"/>
                  </a:lnTo>
                  <a:lnTo>
                    <a:pt x="766868" y="47453"/>
                  </a:lnTo>
                  <a:lnTo>
                    <a:pt x="766949" y="47595"/>
                  </a:lnTo>
                  <a:lnTo>
                    <a:pt x="767123" y="47828"/>
                  </a:lnTo>
                  <a:lnTo>
                    <a:pt x="767204" y="47970"/>
                  </a:lnTo>
                  <a:lnTo>
                    <a:pt x="767332" y="48061"/>
                  </a:lnTo>
                  <a:lnTo>
                    <a:pt x="767413" y="48203"/>
                  </a:lnTo>
                  <a:lnTo>
                    <a:pt x="767587" y="48436"/>
                  </a:lnTo>
                  <a:lnTo>
                    <a:pt x="767796" y="48669"/>
                  </a:lnTo>
                  <a:lnTo>
                    <a:pt x="767958" y="48902"/>
                  </a:lnTo>
                  <a:lnTo>
                    <a:pt x="768132" y="49147"/>
                  </a:lnTo>
                  <a:lnTo>
                    <a:pt x="768260" y="49238"/>
                  </a:lnTo>
                  <a:lnTo>
                    <a:pt x="768341" y="49380"/>
                  </a:lnTo>
                  <a:lnTo>
                    <a:pt x="768504" y="49613"/>
                  </a:lnTo>
                  <a:lnTo>
                    <a:pt x="768596" y="49755"/>
                  </a:lnTo>
                  <a:lnTo>
                    <a:pt x="768724" y="49846"/>
                  </a:lnTo>
                  <a:lnTo>
                    <a:pt x="768805" y="49988"/>
                  </a:lnTo>
                  <a:lnTo>
                    <a:pt x="768968" y="50221"/>
                  </a:lnTo>
                  <a:lnTo>
                    <a:pt x="769176" y="50467"/>
                  </a:lnTo>
                  <a:lnTo>
                    <a:pt x="769269" y="50609"/>
                  </a:lnTo>
                  <a:lnTo>
                    <a:pt x="769432" y="50842"/>
                  </a:lnTo>
                  <a:lnTo>
                    <a:pt x="769640" y="51074"/>
                  </a:lnTo>
                  <a:lnTo>
                    <a:pt x="769814" y="51307"/>
                  </a:lnTo>
                  <a:lnTo>
                    <a:pt x="769896" y="51450"/>
                  </a:lnTo>
                  <a:lnTo>
                    <a:pt x="770104" y="51682"/>
                  </a:lnTo>
                  <a:lnTo>
                    <a:pt x="770278" y="51915"/>
                  </a:lnTo>
                  <a:lnTo>
                    <a:pt x="770360" y="52057"/>
                  </a:lnTo>
                  <a:lnTo>
                    <a:pt x="770568" y="52303"/>
                  </a:lnTo>
                  <a:lnTo>
                    <a:pt x="770742" y="52536"/>
                  </a:lnTo>
                  <a:lnTo>
                    <a:pt x="770824" y="52678"/>
                  </a:lnTo>
                  <a:lnTo>
                    <a:pt x="771032" y="52911"/>
                  </a:lnTo>
                  <a:lnTo>
                    <a:pt x="771114" y="53053"/>
                  </a:lnTo>
                  <a:lnTo>
                    <a:pt x="771288" y="53286"/>
                  </a:lnTo>
                  <a:lnTo>
                    <a:pt x="771369" y="53428"/>
                  </a:lnTo>
                  <a:lnTo>
                    <a:pt x="771496" y="53519"/>
                  </a:lnTo>
                  <a:lnTo>
                    <a:pt x="771578" y="53661"/>
                  </a:lnTo>
                  <a:lnTo>
                    <a:pt x="771752" y="53894"/>
                  </a:lnTo>
                  <a:lnTo>
                    <a:pt x="771833" y="54036"/>
                  </a:lnTo>
                  <a:lnTo>
                    <a:pt x="771960" y="54127"/>
                  </a:lnTo>
                  <a:lnTo>
                    <a:pt x="772042" y="54269"/>
                  </a:lnTo>
                  <a:lnTo>
                    <a:pt x="772123" y="54411"/>
                  </a:lnTo>
                  <a:lnTo>
                    <a:pt x="772297" y="54644"/>
                  </a:lnTo>
                  <a:lnTo>
                    <a:pt x="772424" y="54786"/>
                  </a:lnTo>
                  <a:lnTo>
                    <a:pt x="772587" y="55032"/>
                  </a:lnTo>
                  <a:lnTo>
                    <a:pt x="772668" y="55174"/>
                  </a:lnTo>
                  <a:lnTo>
                    <a:pt x="772877" y="55407"/>
                  </a:lnTo>
                  <a:lnTo>
                    <a:pt x="772970" y="55550"/>
                  </a:lnTo>
                  <a:lnTo>
                    <a:pt x="773051" y="55692"/>
                  </a:lnTo>
                </a:path>
                <a:path w="925195" h="787400">
                  <a:moveTo>
                    <a:pt x="773132" y="55782"/>
                  </a:moveTo>
                  <a:lnTo>
                    <a:pt x="773225" y="55925"/>
                  </a:lnTo>
                  <a:lnTo>
                    <a:pt x="773341" y="56067"/>
                  </a:lnTo>
                  <a:lnTo>
                    <a:pt x="773515" y="56300"/>
                  </a:lnTo>
                  <a:lnTo>
                    <a:pt x="773596" y="56442"/>
                  </a:lnTo>
                  <a:lnTo>
                    <a:pt x="773805" y="56675"/>
                  </a:lnTo>
                  <a:lnTo>
                    <a:pt x="773898" y="56817"/>
                  </a:lnTo>
                  <a:lnTo>
                    <a:pt x="773979" y="56959"/>
                  </a:lnTo>
                  <a:lnTo>
                    <a:pt x="774141" y="57192"/>
                  </a:lnTo>
                  <a:lnTo>
                    <a:pt x="774269" y="57334"/>
                  </a:lnTo>
                  <a:lnTo>
                    <a:pt x="774350" y="57477"/>
                  </a:lnTo>
                  <a:lnTo>
                    <a:pt x="774524" y="57709"/>
                  </a:lnTo>
                  <a:lnTo>
                    <a:pt x="774605" y="57852"/>
                  </a:lnTo>
                  <a:lnTo>
                    <a:pt x="774733" y="57942"/>
                  </a:lnTo>
                  <a:lnTo>
                    <a:pt x="774814" y="58085"/>
                  </a:lnTo>
                  <a:lnTo>
                    <a:pt x="774907" y="58227"/>
                  </a:lnTo>
                  <a:lnTo>
                    <a:pt x="774988" y="58369"/>
                  </a:lnTo>
                  <a:lnTo>
                    <a:pt x="775197" y="58602"/>
                  </a:lnTo>
                  <a:lnTo>
                    <a:pt x="775278" y="58744"/>
                  </a:lnTo>
                  <a:lnTo>
                    <a:pt x="775359" y="58886"/>
                  </a:lnTo>
                  <a:lnTo>
                    <a:pt x="775452" y="59029"/>
                  </a:lnTo>
                  <a:lnTo>
                    <a:pt x="775661" y="59261"/>
                  </a:lnTo>
                  <a:lnTo>
                    <a:pt x="775742" y="59404"/>
                  </a:lnTo>
                  <a:lnTo>
                    <a:pt x="775823" y="59546"/>
                  </a:lnTo>
                  <a:lnTo>
                    <a:pt x="775997" y="59779"/>
                  </a:lnTo>
                  <a:lnTo>
                    <a:pt x="776125" y="59921"/>
                  </a:lnTo>
                  <a:lnTo>
                    <a:pt x="776206" y="60063"/>
                  </a:lnTo>
                  <a:lnTo>
                    <a:pt x="776287" y="60206"/>
                  </a:lnTo>
                  <a:lnTo>
                    <a:pt x="776461" y="60438"/>
                  </a:lnTo>
                  <a:lnTo>
                    <a:pt x="776577" y="60581"/>
                  </a:lnTo>
                  <a:lnTo>
                    <a:pt x="776670" y="60723"/>
                  </a:lnTo>
                  <a:lnTo>
                    <a:pt x="776751" y="60865"/>
                  </a:lnTo>
                  <a:lnTo>
                    <a:pt x="776914" y="61098"/>
                  </a:lnTo>
                  <a:lnTo>
                    <a:pt x="777041" y="61240"/>
                  </a:lnTo>
                  <a:lnTo>
                    <a:pt x="777134" y="61383"/>
                  </a:lnTo>
                  <a:lnTo>
                    <a:pt x="777215" y="61525"/>
                  </a:lnTo>
                  <a:lnTo>
                    <a:pt x="777378" y="61758"/>
                  </a:lnTo>
                  <a:lnTo>
                    <a:pt x="777505" y="61900"/>
                  </a:lnTo>
                  <a:lnTo>
                    <a:pt x="777598" y="62042"/>
                  </a:lnTo>
                  <a:lnTo>
                    <a:pt x="777679" y="62184"/>
                  </a:lnTo>
                  <a:lnTo>
                    <a:pt x="777760" y="62327"/>
                  </a:lnTo>
                  <a:lnTo>
                    <a:pt x="777969" y="62560"/>
                  </a:lnTo>
                  <a:lnTo>
                    <a:pt x="778050" y="62702"/>
                  </a:lnTo>
                  <a:lnTo>
                    <a:pt x="778143" y="62844"/>
                  </a:lnTo>
                  <a:lnTo>
                    <a:pt x="778224" y="62986"/>
                  </a:lnTo>
                  <a:lnTo>
                    <a:pt x="778306" y="63129"/>
                  </a:lnTo>
                  <a:lnTo>
                    <a:pt x="778433" y="63219"/>
                  </a:lnTo>
                  <a:lnTo>
                    <a:pt x="778515" y="63361"/>
                  </a:lnTo>
                  <a:lnTo>
                    <a:pt x="778607" y="63504"/>
                  </a:lnTo>
                  <a:lnTo>
                    <a:pt x="778689" y="63646"/>
                  </a:lnTo>
                  <a:lnTo>
                    <a:pt x="778770" y="63788"/>
                  </a:lnTo>
                  <a:lnTo>
                    <a:pt x="778897" y="63918"/>
                  </a:lnTo>
                  <a:lnTo>
                    <a:pt x="778979" y="64060"/>
                  </a:lnTo>
                  <a:lnTo>
                    <a:pt x="779060" y="64202"/>
                  </a:lnTo>
                  <a:lnTo>
                    <a:pt x="779234" y="64435"/>
                  </a:lnTo>
                  <a:lnTo>
                    <a:pt x="779361" y="64577"/>
                  </a:lnTo>
                  <a:lnTo>
                    <a:pt x="779443" y="64719"/>
                  </a:lnTo>
                  <a:lnTo>
                    <a:pt x="779524" y="64862"/>
                  </a:lnTo>
                  <a:lnTo>
                    <a:pt x="779617" y="65004"/>
                  </a:lnTo>
                  <a:lnTo>
                    <a:pt x="779698" y="65146"/>
                  </a:lnTo>
                  <a:lnTo>
                    <a:pt x="779825" y="65289"/>
                  </a:lnTo>
                  <a:lnTo>
                    <a:pt x="779907" y="65431"/>
                  </a:lnTo>
                  <a:lnTo>
                    <a:pt x="780069" y="65664"/>
                  </a:lnTo>
                  <a:lnTo>
                    <a:pt x="780162" y="65806"/>
                  </a:lnTo>
                  <a:lnTo>
                    <a:pt x="780278" y="65948"/>
                  </a:lnTo>
                  <a:lnTo>
                    <a:pt x="780371" y="66090"/>
                  </a:lnTo>
                  <a:lnTo>
                    <a:pt x="780452" y="66233"/>
                  </a:lnTo>
                  <a:lnTo>
                    <a:pt x="780533" y="66375"/>
                  </a:lnTo>
                  <a:lnTo>
                    <a:pt x="780614" y="66517"/>
                  </a:lnTo>
                  <a:lnTo>
                    <a:pt x="780742" y="66660"/>
                  </a:lnTo>
                  <a:lnTo>
                    <a:pt x="780835" y="66789"/>
                  </a:lnTo>
                  <a:lnTo>
                    <a:pt x="780916" y="66931"/>
                  </a:lnTo>
                  <a:lnTo>
                    <a:pt x="780997" y="67073"/>
                  </a:lnTo>
                  <a:lnTo>
                    <a:pt x="781206" y="67306"/>
                  </a:lnTo>
                  <a:lnTo>
                    <a:pt x="781299" y="67448"/>
                  </a:lnTo>
                  <a:lnTo>
                    <a:pt x="781380" y="67591"/>
                  </a:lnTo>
                  <a:lnTo>
                    <a:pt x="781461" y="67733"/>
                  </a:lnTo>
                  <a:lnTo>
                    <a:pt x="781542" y="67875"/>
                  </a:lnTo>
                  <a:lnTo>
                    <a:pt x="781670" y="68018"/>
                  </a:lnTo>
                  <a:lnTo>
                    <a:pt x="781751" y="68160"/>
                  </a:lnTo>
                  <a:lnTo>
                    <a:pt x="781844" y="68302"/>
                  </a:lnTo>
                  <a:lnTo>
                    <a:pt x="781925" y="68444"/>
                  </a:lnTo>
                  <a:lnTo>
                    <a:pt x="782006" y="68587"/>
                  </a:lnTo>
                  <a:lnTo>
                    <a:pt x="782134" y="68729"/>
                  </a:lnTo>
                  <a:lnTo>
                    <a:pt x="782215" y="68871"/>
                  </a:lnTo>
                  <a:lnTo>
                    <a:pt x="782308" y="69013"/>
                  </a:lnTo>
                  <a:lnTo>
                    <a:pt x="782389" y="69143"/>
                  </a:lnTo>
                  <a:lnTo>
                    <a:pt x="782470" y="69285"/>
                  </a:lnTo>
                  <a:lnTo>
                    <a:pt x="782598" y="69427"/>
                  </a:lnTo>
                  <a:lnTo>
                    <a:pt x="782679" y="69570"/>
                  </a:lnTo>
                  <a:lnTo>
                    <a:pt x="782760" y="69712"/>
                  </a:lnTo>
                  <a:lnTo>
                    <a:pt x="782853" y="69854"/>
                  </a:lnTo>
                  <a:lnTo>
                    <a:pt x="782934" y="69996"/>
                  </a:lnTo>
                  <a:lnTo>
                    <a:pt x="783062" y="70139"/>
                  </a:lnTo>
                  <a:lnTo>
                    <a:pt x="783143" y="70281"/>
                  </a:lnTo>
                  <a:lnTo>
                    <a:pt x="783224" y="70423"/>
                  </a:lnTo>
                  <a:lnTo>
                    <a:pt x="783317" y="70565"/>
                  </a:lnTo>
                  <a:lnTo>
                    <a:pt x="783398" y="70708"/>
                  </a:lnTo>
                  <a:lnTo>
                    <a:pt x="783526" y="70837"/>
                  </a:lnTo>
                  <a:lnTo>
                    <a:pt x="783607" y="70979"/>
                  </a:lnTo>
                  <a:lnTo>
                    <a:pt x="783688" y="71122"/>
                  </a:lnTo>
                  <a:lnTo>
                    <a:pt x="783769" y="71264"/>
                  </a:lnTo>
                  <a:lnTo>
                    <a:pt x="783862" y="71406"/>
                  </a:lnTo>
                  <a:lnTo>
                    <a:pt x="783978" y="71548"/>
                  </a:lnTo>
                  <a:lnTo>
                    <a:pt x="784071" y="71691"/>
                  </a:lnTo>
                  <a:lnTo>
                    <a:pt x="784152" y="71833"/>
                  </a:lnTo>
                  <a:lnTo>
                    <a:pt x="784233" y="71975"/>
                  </a:lnTo>
                  <a:lnTo>
                    <a:pt x="784315" y="72118"/>
                  </a:lnTo>
                  <a:lnTo>
                    <a:pt x="784442" y="72260"/>
                  </a:lnTo>
                  <a:lnTo>
                    <a:pt x="784535" y="72402"/>
                  </a:lnTo>
                  <a:lnTo>
                    <a:pt x="784616" y="72531"/>
                  </a:lnTo>
                  <a:lnTo>
                    <a:pt x="784697" y="72674"/>
                  </a:lnTo>
                  <a:lnTo>
                    <a:pt x="784779" y="72816"/>
                  </a:lnTo>
                  <a:lnTo>
                    <a:pt x="784906" y="72958"/>
                  </a:lnTo>
                  <a:lnTo>
                    <a:pt x="784999" y="73100"/>
                  </a:lnTo>
                  <a:lnTo>
                    <a:pt x="785080" y="73243"/>
                  </a:lnTo>
                  <a:lnTo>
                    <a:pt x="785161" y="73385"/>
                  </a:lnTo>
                  <a:lnTo>
                    <a:pt x="785243" y="73527"/>
                  </a:lnTo>
                  <a:lnTo>
                    <a:pt x="785370" y="73670"/>
                  </a:lnTo>
                  <a:lnTo>
                    <a:pt x="785451" y="73812"/>
                  </a:lnTo>
                  <a:lnTo>
                    <a:pt x="785544" y="73993"/>
                  </a:lnTo>
                  <a:lnTo>
                    <a:pt x="785625" y="74135"/>
                  </a:lnTo>
                  <a:lnTo>
                    <a:pt x="785707" y="74277"/>
                  </a:lnTo>
                  <a:lnTo>
                    <a:pt x="785834" y="74420"/>
                  </a:lnTo>
                  <a:lnTo>
                    <a:pt x="785915" y="74562"/>
                  </a:lnTo>
                  <a:lnTo>
                    <a:pt x="786008" y="74704"/>
                  </a:lnTo>
                  <a:lnTo>
                    <a:pt x="786089" y="74847"/>
                  </a:lnTo>
                  <a:lnTo>
                    <a:pt x="786171" y="74989"/>
                  </a:lnTo>
                  <a:lnTo>
                    <a:pt x="786298" y="75131"/>
                  </a:lnTo>
                  <a:lnTo>
                    <a:pt x="786379" y="75273"/>
                  </a:lnTo>
                  <a:lnTo>
                    <a:pt x="786461" y="75403"/>
                  </a:lnTo>
                  <a:lnTo>
                    <a:pt x="786553" y="75545"/>
                  </a:lnTo>
                  <a:lnTo>
                    <a:pt x="786635" y="75739"/>
                  </a:lnTo>
                  <a:lnTo>
                    <a:pt x="786762" y="75881"/>
                  </a:lnTo>
                  <a:lnTo>
                    <a:pt x="786843" y="76023"/>
                  </a:lnTo>
                  <a:lnTo>
                    <a:pt x="786925" y="76166"/>
                  </a:lnTo>
                  <a:lnTo>
                    <a:pt x="787017" y="76308"/>
                  </a:lnTo>
                  <a:lnTo>
                    <a:pt x="787099" y="76450"/>
                  </a:lnTo>
                  <a:lnTo>
                    <a:pt x="787226" y="76580"/>
                  </a:lnTo>
                  <a:lnTo>
                    <a:pt x="787307" y="76722"/>
                  </a:lnTo>
                  <a:lnTo>
                    <a:pt x="787389" y="76864"/>
                  </a:lnTo>
                  <a:lnTo>
                    <a:pt x="787470" y="77058"/>
                  </a:lnTo>
                  <a:lnTo>
                    <a:pt x="787563" y="77200"/>
                  </a:lnTo>
                  <a:lnTo>
                    <a:pt x="787679" y="77343"/>
                  </a:lnTo>
                  <a:lnTo>
                    <a:pt x="787771" y="77485"/>
                  </a:lnTo>
                  <a:lnTo>
                    <a:pt x="787853" y="77627"/>
                  </a:lnTo>
                  <a:lnTo>
                    <a:pt x="787934" y="77757"/>
                  </a:lnTo>
                  <a:lnTo>
                    <a:pt x="788015" y="77899"/>
                  </a:lnTo>
                  <a:lnTo>
                    <a:pt x="788143" y="78041"/>
                  </a:lnTo>
                  <a:lnTo>
                    <a:pt x="788235" y="78235"/>
                  </a:lnTo>
                  <a:lnTo>
                    <a:pt x="788317" y="78377"/>
                  </a:lnTo>
                  <a:lnTo>
                    <a:pt x="788398" y="78520"/>
                  </a:lnTo>
                  <a:lnTo>
                    <a:pt x="788479" y="78662"/>
                  </a:lnTo>
                  <a:lnTo>
                    <a:pt x="788607" y="78791"/>
                  </a:lnTo>
                  <a:lnTo>
                    <a:pt x="788699" y="78934"/>
                  </a:lnTo>
                  <a:lnTo>
                    <a:pt x="788781" y="79076"/>
                  </a:lnTo>
                  <a:lnTo>
                    <a:pt x="788862" y="79270"/>
                  </a:lnTo>
                  <a:lnTo>
                    <a:pt x="788943" y="79412"/>
                  </a:lnTo>
                  <a:lnTo>
                    <a:pt x="789071" y="79554"/>
                  </a:lnTo>
                  <a:lnTo>
                    <a:pt x="789152" y="79697"/>
                  </a:lnTo>
                  <a:lnTo>
                    <a:pt x="789245" y="79839"/>
                  </a:lnTo>
                  <a:lnTo>
                    <a:pt x="789326" y="79968"/>
                  </a:lnTo>
                  <a:lnTo>
                    <a:pt x="789407" y="80162"/>
                  </a:lnTo>
                  <a:lnTo>
                    <a:pt x="789535" y="80305"/>
                  </a:lnTo>
                  <a:lnTo>
                    <a:pt x="789616" y="80447"/>
                  </a:lnTo>
                  <a:lnTo>
                    <a:pt x="789709" y="80589"/>
                  </a:lnTo>
                  <a:lnTo>
                    <a:pt x="789790" y="80731"/>
                  </a:lnTo>
                  <a:lnTo>
                    <a:pt x="789871" y="80912"/>
                  </a:lnTo>
                  <a:lnTo>
                    <a:pt x="789999" y="81055"/>
                  </a:lnTo>
                  <a:lnTo>
                    <a:pt x="790080" y="81197"/>
                  </a:lnTo>
                  <a:lnTo>
                    <a:pt x="790161" y="81339"/>
                  </a:lnTo>
                  <a:lnTo>
                    <a:pt x="790254" y="81481"/>
                  </a:lnTo>
                  <a:lnTo>
                    <a:pt x="790335" y="81663"/>
                  </a:lnTo>
                  <a:lnTo>
                    <a:pt x="790463" y="81805"/>
                  </a:lnTo>
                  <a:lnTo>
                    <a:pt x="790544" y="81947"/>
                  </a:lnTo>
                  <a:lnTo>
                    <a:pt x="790625" y="82089"/>
                  </a:lnTo>
                  <a:lnTo>
                    <a:pt x="790718" y="82232"/>
                  </a:lnTo>
                  <a:lnTo>
                    <a:pt x="790799" y="82426"/>
                  </a:lnTo>
                  <a:lnTo>
                    <a:pt x="790927" y="82568"/>
                  </a:lnTo>
                  <a:lnTo>
                    <a:pt x="791008" y="82710"/>
                  </a:lnTo>
                  <a:lnTo>
                    <a:pt x="791089" y="82840"/>
                  </a:lnTo>
                  <a:lnTo>
                    <a:pt x="791170" y="83034"/>
                  </a:lnTo>
                  <a:lnTo>
                    <a:pt x="791263" y="83176"/>
                  </a:lnTo>
                  <a:lnTo>
                    <a:pt x="791379" y="83318"/>
                  </a:lnTo>
                  <a:lnTo>
                    <a:pt x="791472" y="83460"/>
                  </a:lnTo>
                  <a:lnTo>
                    <a:pt x="791553" y="83603"/>
                  </a:lnTo>
                </a:path>
                <a:path w="925195" h="787400">
                  <a:moveTo>
                    <a:pt x="791553" y="83603"/>
                  </a:moveTo>
                  <a:lnTo>
                    <a:pt x="791634" y="83784"/>
                  </a:lnTo>
                  <a:lnTo>
                    <a:pt x="791715" y="83926"/>
                  </a:lnTo>
                  <a:lnTo>
                    <a:pt x="791843" y="84068"/>
                  </a:lnTo>
                  <a:lnTo>
                    <a:pt x="791936" y="84210"/>
                  </a:lnTo>
                  <a:lnTo>
                    <a:pt x="792017" y="84404"/>
                  </a:lnTo>
                  <a:lnTo>
                    <a:pt x="792098" y="84534"/>
                  </a:lnTo>
                  <a:lnTo>
                    <a:pt x="792179" y="84676"/>
                  </a:lnTo>
                  <a:lnTo>
                    <a:pt x="792307" y="84818"/>
                  </a:lnTo>
                  <a:lnTo>
                    <a:pt x="792400" y="85012"/>
                  </a:lnTo>
                  <a:lnTo>
                    <a:pt x="792481" y="85155"/>
                  </a:lnTo>
                  <a:lnTo>
                    <a:pt x="792562" y="85297"/>
                  </a:lnTo>
                  <a:lnTo>
                    <a:pt x="792643" y="85439"/>
                  </a:lnTo>
                  <a:lnTo>
                    <a:pt x="792771" y="85620"/>
                  </a:lnTo>
                  <a:lnTo>
                    <a:pt x="792852" y="85763"/>
                  </a:lnTo>
                  <a:lnTo>
                    <a:pt x="792945" y="85905"/>
                  </a:lnTo>
                  <a:lnTo>
                    <a:pt x="793026" y="86099"/>
                  </a:lnTo>
                  <a:lnTo>
                    <a:pt x="793107" y="86241"/>
                  </a:lnTo>
                  <a:lnTo>
                    <a:pt x="793235" y="86370"/>
                  </a:lnTo>
                  <a:lnTo>
                    <a:pt x="793316" y="86513"/>
                  </a:lnTo>
                  <a:lnTo>
                    <a:pt x="793409" y="86707"/>
                  </a:lnTo>
                  <a:lnTo>
                    <a:pt x="793490" y="86849"/>
                  </a:lnTo>
                  <a:lnTo>
                    <a:pt x="793571" y="86991"/>
                  </a:lnTo>
                  <a:lnTo>
                    <a:pt x="793699" y="87172"/>
                  </a:lnTo>
                  <a:lnTo>
                    <a:pt x="793780" y="87315"/>
                  </a:lnTo>
                  <a:lnTo>
                    <a:pt x="793861" y="87457"/>
                  </a:lnTo>
                  <a:lnTo>
                    <a:pt x="793954" y="87599"/>
                  </a:lnTo>
                  <a:lnTo>
                    <a:pt x="794035" y="87793"/>
                  </a:lnTo>
                  <a:lnTo>
                    <a:pt x="794163" y="87935"/>
                  </a:lnTo>
                  <a:lnTo>
                    <a:pt x="794244" y="88065"/>
                  </a:lnTo>
                  <a:lnTo>
                    <a:pt x="794325" y="88259"/>
                  </a:lnTo>
                  <a:lnTo>
                    <a:pt x="794418" y="88401"/>
                  </a:lnTo>
                  <a:lnTo>
                    <a:pt x="794499" y="88543"/>
                  </a:lnTo>
                  <a:lnTo>
                    <a:pt x="794627" y="88724"/>
                  </a:lnTo>
                  <a:lnTo>
                    <a:pt x="794708" y="88867"/>
                  </a:lnTo>
                  <a:lnTo>
                    <a:pt x="794789" y="89009"/>
                  </a:lnTo>
                  <a:lnTo>
                    <a:pt x="794871" y="89203"/>
                  </a:lnTo>
                  <a:lnTo>
                    <a:pt x="794963" y="89345"/>
                  </a:lnTo>
                  <a:lnTo>
                    <a:pt x="795079" y="89487"/>
                  </a:lnTo>
                  <a:lnTo>
                    <a:pt x="795172" y="89668"/>
                  </a:lnTo>
                  <a:lnTo>
                    <a:pt x="795253" y="89811"/>
                  </a:lnTo>
                  <a:lnTo>
                    <a:pt x="795335" y="89953"/>
                  </a:lnTo>
                  <a:lnTo>
                    <a:pt x="795416" y="90147"/>
                  </a:lnTo>
                  <a:lnTo>
                    <a:pt x="795543" y="90276"/>
                  </a:lnTo>
                  <a:lnTo>
                    <a:pt x="795636" y="90419"/>
                  </a:lnTo>
                  <a:lnTo>
                    <a:pt x="795717" y="90613"/>
                  </a:lnTo>
                  <a:lnTo>
                    <a:pt x="795799" y="90755"/>
                  </a:lnTo>
                  <a:lnTo>
                    <a:pt x="795880" y="90897"/>
                  </a:lnTo>
                  <a:lnTo>
                    <a:pt x="796007" y="91078"/>
                  </a:lnTo>
                  <a:lnTo>
                    <a:pt x="796089" y="91221"/>
                  </a:lnTo>
                  <a:lnTo>
                    <a:pt x="796181" y="91415"/>
                  </a:lnTo>
                  <a:lnTo>
                    <a:pt x="796263" y="91557"/>
                  </a:lnTo>
                  <a:lnTo>
                    <a:pt x="796344" y="91699"/>
                  </a:lnTo>
                  <a:lnTo>
                    <a:pt x="796471" y="91880"/>
                  </a:lnTo>
                  <a:lnTo>
                    <a:pt x="796553" y="92022"/>
                  </a:lnTo>
                  <a:lnTo>
                    <a:pt x="796645" y="92165"/>
                  </a:lnTo>
                  <a:lnTo>
                    <a:pt x="796727" y="92359"/>
                  </a:lnTo>
                  <a:lnTo>
                    <a:pt x="796808" y="92501"/>
                  </a:lnTo>
                  <a:lnTo>
                    <a:pt x="796935" y="92682"/>
                  </a:lnTo>
                  <a:lnTo>
                    <a:pt x="797017" y="92824"/>
                  </a:lnTo>
                  <a:lnTo>
                    <a:pt x="797109" y="92967"/>
                  </a:lnTo>
                  <a:lnTo>
                    <a:pt x="797191" y="93148"/>
                  </a:lnTo>
                  <a:lnTo>
                    <a:pt x="797272" y="93290"/>
                  </a:lnTo>
                  <a:lnTo>
                    <a:pt x="797399" y="93484"/>
                  </a:lnTo>
                  <a:lnTo>
                    <a:pt x="797481" y="93626"/>
                  </a:lnTo>
                  <a:lnTo>
                    <a:pt x="797562" y="93768"/>
                  </a:lnTo>
                  <a:lnTo>
                    <a:pt x="797655" y="93950"/>
                  </a:lnTo>
                  <a:lnTo>
                    <a:pt x="797736" y="94092"/>
                  </a:lnTo>
                  <a:lnTo>
                    <a:pt x="797863" y="94286"/>
                  </a:lnTo>
                  <a:lnTo>
                    <a:pt x="797945" y="94428"/>
                  </a:lnTo>
                  <a:lnTo>
                    <a:pt x="798026" y="94570"/>
                  </a:lnTo>
                  <a:lnTo>
                    <a:pt x="798119" y="94751"/>
                  </a:lnTo>
                  <a:lnTo>
                    <a:pt x="798200" y="94894"/>
                  </a:lnTo>
                  <a:lnTo>
                    <a:pt x="798327" y="95088"/>
                  </a:lnTo>
                  <a:lnTo>
                    <a:pt x="798409" y="95230"/>
                  </a:lnTo>
                  <a:lnTo>
                    <a:pt x="798490" y="95372"/>
                  </a:lnTo>
                  <a:lnTo>
                    <a:pt x="798571" y="95553"/>
                  </a:lnTo>
                  <a:lnTo>
                    <a:pt x="798664" y="95696"/>
                  </a:lnTo>
                  <a:lnTo>
                    <a:pt x="798791" y="95890"/>
                  </a:lnTo>
                  <a:lnTo>
                    <a:pt x="798873" y="96019"/>
                  </a:lnTo>
                  <a:lnTo>
                    <a:pt x="798954" y="96213"/>
                  </a:lnTo>
                  <a:lnTo>
                    <a:pt x="799035" y="96355"/>
                  </a:lnTo>
                  <a:lnTo>
                    <a:pt x="799163" y="96549"/>
                  </a:lnTo>
                  <a:lnTo>
                    <a:pt x="799244" y="96679"/>
                  </a:lnTo>
                  <a:lnTo>
                    <a:pt x="799337" y="96821"/>
                  </a:lnTo>
                  <a:lnTo>
                    <a:pt x="799418" y="97015"/>
                  </a:lnTo>
                  <a:lnTo>
                    <a:pt x="799499" y="97157"/>
                  </a:lnTo>
                  <a:lnTo>
                    <a:pt x="799627" y="97338"/>
                  </a:lnTo>
                  <a:lnTo>
                    <a:pt x="799708" y="97480"/>
                  </a:lnTo>
                  <a:lnTo>
                    <a:pt x="799789" y="97674"/>
                  </a:lnTo>
                  <a:lnTo>
                    <a:pt x="799882" y="97817"/>
                  </a:lnTo>
                  <a:lnTo>
                    <a:pt x="799963" y="97998"/>
                  </a:lnTo>
                  <a:lnTo>
                    <a:pt x="800091" y="98140"/>
                  </a:lnTo>
                  <a:lnTo>
                    <a:pt x="800172" y="98334"/>
                  </a:lnTo>
                  <a:lnTo>
                    <a:pt x="800253" y="98476"/>
                  </a:lnTo>
                  <a:lnTo>
                    <a:pt x="800346" y="98657"/>
                  </a:lnTo>
                  <a:lnTo>
                    <a:pt x="800427" y="98800"/>
                  </a:lnTo>
                  <a:lnTo>
                    <a:pt x="800555" y="98994"/>
                  </a:lnTo>
                  <a:lnTo>
                    <a:pt x="800636" y="99136"/>
                  </a:lnTo>
                  <a:lnTo>
                    <a:pt x="800717" y="99278"/>
                  </a:lnTo>
                  <a:lnTo>
                    <a:pt x="800810" y="99459"/>
                  </a:lnTo>
                  <a:lnTo>
                    <a:pt x="800891" y="99602"/>
                  </a:lnTo>
                  <a:lnTo>
                    <a:pt x="801019" y="99796"/>
                  </a:lnTo>
                  <a:lnTo>
                    <a:pt x="801100" y="99938"/>
                  </a:lnTo>
                  <a:lnTo>
                    <a:pt x="801181" y="100119"/>
                  </a:lnTo>
                  <a:lnTo>
                    <a:pt x="801262" y="100261"/>
                  </a:lnTo>
                  <a:lnTo>
                    <a:pt x="801355" y="100455"/>
                  </a:lnTo>
                  <a:lnTo>
                    <a:pt x="801483" y="100584"/>
                  </a:lnTo>
                  <a:lnTo>
                    <a:pt x="801564" y="100778"/>
                  </a:lnTo>
                  <a:lnTo>
                    <a:pt x="801645" y="100921"/>
                  </a:lnTo>
                  <a:lnTo>
                    <a:pt x="801726" y="101115"/>
                  </a:lnTo>
                  <a:lnTo>
                    <a:pt x="801819" y="101296"/>
                  </a:lnTo>
                  <a:lnTo>
                    <a:pt x="801935" y="101438"/>
                  </a:lnTo>
                  <a:lnTo>
                    <a:pt x="802028" y="101632"/>
                  </a:lnTo>
                  <a:lnTo>
                    <a:pt x="802109" y="101761"/>
                  </a:lnTo>
                  <a:lnTo>
                    <a:pt x="802190" y="101955"/>
                  </a:lnTo>
                  <a:lnTo>
                    <a:pt x="802271" y="102098"/>
                  </a:lnTo>
                  <a:lnTo>
                    <a:pt x="802399" y="102292"/>
                  </a:lnTo>
                  <a:lnTo>
                    <a:pt x="802492" y="102421"/>
                  </a:lnTo>
                  <a:lnTo>
                    <a:pt x="802573" y="102615"/>
                  </a:lnTo>
                  <a:lnTo>
                    <a:pt x="802654" y="102757"/>
                  </a:lnTo>
                  <a:lnTo>
                    <a:pt x="802735" y="102938"/>
                  </a:lnTo>
                  <a:lnTo>
                    <a:pt x="802863" y="103081"/>
                  </a:lnTo>
                  <a:lnTo>
                    <a:pt x="802944" y="103275"/>
                  </a:lnTo>
                  <a:lnTo>
                    <a:pt x="803037" y="103417"/>
                  </a:lnTo>
                  <a:lnTo>
                    <a:pt x="803118" y="103598"/>
                  </a:lnTo>
                  <a:lnTo>
                    <a:pt x="803199" y="103792"/>
                  </a:lnTo>
                  <a:lnTo>
                    <a:pt x="803327" y="103934"/>
                  </a:lnTo>
                  <a:lnTo>
                    <a:pt x="803408" y="104115"/>
                  </a:lnTo>
                  <a:lnTo>
                    <a:pt x="803489" y="104258"/>
                  </a:lnTo>
                  <a:lnTo>
                    <a:pt x="803582" y="104452"/>
                  </a:lnTo>
                  <a:lnTo>
                    <a:pt x="803663" y="104594"/>
                  </a:lnTo>
                  <a:lnTo>
                    <a:pt x="803791" y="104775"/>
                  </a:lnTo>
                  <a:lnTo>
                    <a:pt x="803872" y="104969"/>
                  </a:lnTo>
                  <a:lnTo>
                    <a:pt x="803953" y="105111"/>
                  </a:lnTo>
                  <a:lnTo>
                    <a:pt x="804046" y="105292"/>
                  </a:lnTo>
                  <a:lnTo>
                    <a:pt x="804127" y="105435"/>
                  </a:lnTo>
                  <a:lnTo>
                    <a:pt x="804255" y="105629"/>
                  </a:lnTo>
                  <a:lnTo>
                    <a:pt x="804336" y="105771"/>
                  </a:lnTo>
                  <a:lnTo>
                    <a:pt x="804417" y="105952"/>
                  </a:lnTo>
                  <a:lnTo>
                    <a:pt x="804510" y="106146"/>
                  </a:lnTo>
                  <a:lnTo>
                    <a:pt x="804591" y="106288"/>
                  </a:lnTo>
                  <a:lnTo>
                    <a:pt x="804719" y="106469"/>
                  </a:lnTo>
                  <a:lnTo>
                    <a:pt x="804800" y="106612"/>
                  </a:lnTo>
                  <a:lnTo>
                    <a:pt x="804881" y="106806"/>
                  </a:lnTo>
                  <a:lnTo>
                    <a:pt x="804963" y="106987"/>
                  </a:lnTo>
                  <a:lnTo>
                    <a:pt x="805055" y="107129"/>
                  </a:lnTo>
                  <a:lnTo>
                    <a:pt x="805183" y="107323"/>
                  </a:lnTo>
                  <a:lnTo>
                    <a:pt x="805264" y="107465"/>
                  </a:lnTo>
                  <a:lnTo>
                    <a:pt x="805345" y="107646"/>
                  </a:lnTo>
                  <a:lnTo>
                    <a:pt x="805427" y="107840"/>
                  </a:lnTo>
                  <a:lnTo>
                    <a:pt x="805519" y="107983"/>
                  </a:lnTo>
                  <a:lnTo>
                    <a:pt x="805635" y="108164"/>
                  </a:lnTo>
                  <a:lnTo>
                    <a:pt x="805728" y="108306"/>
                  </a:lnTo>
                  <a:lnTo>
                    <a:pt x="805809" y="108500"/>
                  </a:lnTo>
                  <a:lnTo>
                    <a:pt x="805891" y="108681"/>
                  </a:lnTo>
                  <a:lnTo>
                    <a:pt x="805972" y="108823"/>
                  </a:lnTo>
                  <a:lnTo>
                    <a:pt x="806099" y="109017"/>
                  </a:lnTo>
                  <a:lnTo>
                    <a:pt x="806192" y="109198"/>
                  </a:lnTo>
                  <a:lnTo>
                    <a:pt x="806273" y="109341"/>
                  </a:lnTo>
                  <a:lnTo>
                    <a:pt x="806355" y="109535"/>
                  </a:lnTo>
                  <a:lnTo>
                    <a:pt x="806436" y="109677"/>
                  </a:lnTo>
                  <a:lnTo>
                    <a:pt x="806563" y="109858"/>
                  </a:lnTo>
                  <a:lnTo>
                    <a:pt x="806645" y="110052"/>
                  </a:lnTo>
                  <a:lnTo>
                    <a:pt x="806737" y="110194"/>
                  </a:lnTo>
                  <a:lnTo>
                    <a:pt x="806819" y="110375"/>
                  </a:lnTo>
                  <a:lnTo>
                    <a:pt x="806900" y="110569"/>
                  </a:lnTo>
                  <a:lnTo>
                    <a:pt x="807027" y="110712"/>
                  </a:lnTo>
                  <a:lnTo>
                    <a:pt x="807109" y="110906"/>
                  </a:lnTo>
                  <a:lnTo>
                    <a:pt x="807190" y="111087"/>
                  </a:lnTo>
                  <a:lnTo>
                    <a:pt x="807283" y="111229"/>
                  </a:lnTo>
                  <a:lnTo>
                    <a:pt x="807364" y="111423"/>
                  </a:lnTo>
                  <a:lnTo>
                    <a:pt x="807491" y="111604"/>
                  </a:lnTo>
                  <a:lnTo>
                    <a:pt x="807573" y="111746"/>
                  </a:lnTo>
                  <a:lnTo>
                    <a:pt x="807654" y="111940"/>
                  </a:lnTo>
                  <a:lnTo>
                    <a:pt x="807747" y="112121"/>
                  </a:lnTo>
                  <a:lnTo>
                    <a:pt x="807828" y="112264"/>
                  </a:lnTo>
                  <a:lnTo>
                    <a:pt x="807955" y="112458"/>
                  </a:lnTo>
                  <a:lnTo>
                    <a:pt x="808037" y="112639"/>
                  </a:lnTo>
                  <a:lnTo>
                    <a:pt x="808118" y="112781"/>
                  </a:lnTo>
                  <a:lnTo>
                    <a:pt x="808211" y="112975"/>
                  </a:lnTo>
                  <a:lnTo>
                    <a:pt x="808292" y="113156"/>
                  </a:lnTo>
                  <a:lnTo>
                    <a:pt x="808419" y="113298"/>
                  </a:lnTo>
                  <a:lnTo>
                    <a:pt x="808501" y="113492"/>
                  </a:lnTo>
                  <a:lnTo>
                    <a:pt x="808582" y="113673"/>
                  </a:lnTo>
                  <a:lnTo>
                    <a:pt x="808663" y="113816"/>
                  </a:lnTo>
                  <a:lnTo>
                    <a:pt x="808756" y="114010"/>
                  </a:lnTo>
                  <a:lnTo>
                    <a:pt x="808883" y="114191"/>
                  </a:lnTo>
                  <a:lnTo>
                    <a:pt x="808965" y="114385"/>
                  </a:lnTo>
                  <a:lnTo>
                    <a:pt x="809046" y="114527"/>
                  </a:lnTo>
                  <a:lnTo>
                    <a:pt x="809127" y="114708"/>
                  </a:lnTo>
                  <a:lnTo>
                    <a:pt x="809220" y="114902"/>
                  </a:lnTo>
                  <a:lnTo>
                    <a:pt x="809336" y="115044"/>
                  </a:lnTo>
                  <a:lnTo>
                    <a:pt x="809429" y="115225"/>
                  </a:lnTo>
                  <a:lnTo>
                    <a:pt x="809510" y="115419"/>
                  </a:lnTo>
                  <a:lnTo>
                    <a:pt x="809591" y="115600"/>
                  </a:lnTo>
                  <a:lnTo>
                    <a:pt x="809672" y="115743"/>
                  </a:lnTo>
                  <a:lnTo>
                    <a:pt x="809800" y="115937"/>
                  </a:lnTo>
                  <a:lnTo>
                    <a:pt x="809893" y="116118"/>
                  </a:lnTo>
                  <a:lnTo>
                    <a:pt x="809974" y="116260"/>
                  </a:lnTo>
                </a:path>
                <a:path w="925195" h="787400">
                  <a:moveTo>
                    <a:pt x="809974" y="116260"/>
                  </a:moveTo>
                  <a:lnTo>
                    <a:pt x="810055" y="116454"/>
                  </a:lnTo>
                  <a:lnTo>
                    <a:pt x="810136" y="116648"/>
                  </a:lnTo>
                  <a:lnTo>
                    <a:pt x="810264" y="116829"/>
                  </a:lnTo>
                  <a:lnTo>
                    <a:pt x="810345" y="116971"/>
                  </a:lnTo>
                  <a:lnTo>
                    <a:pt x="810438" y="117165"/>
                  </a:lnTo>
                  <a:lnTo>
                    <a:pt x="810519" y="117346"/>
                  </a:lnTo>
                  <a:lnTo>
                    <a:pt x="810600" y="117540"/>
                  </a:lnTo>
                  <a:lnTo>
                    <a:pt x="810728" y="117683"/>
                  </a:lnTo>
                  <a:lnTo>
                    <a:pt x="810809" y="117864"/>
                  </a:lnTo>
                  <a:lnTo>
                    <a:pt x="810890" y="118058"/>
                  </a:lnTo>
                  <a:lnTo>
                    <a:pt x="810983" y="118239"/>
                  </a:lnTo>
                  <a:lnTo>
                    <a:pt x="811064" y="118381"/>
                  </a:lnTo>
                  <a:lnTo>
                    <a:pt x="811192" y="118575"/>
                  </a:lnTo>
                  <a:lnTo>
                    <a:pt x="811273" y="118756"/>
                  </a:lnTo>
                  <a:lnTo>
                    <a:pt x="811354" y="118950"/>
                  </a:lnTo>
                  <a:lnTo>
                    <a:pt x="811447" y="119093"/>
                  </a:lnTo>
                  <a:lnTo>
                    <a:pt x="811528" y="119274"/>
                  </a:lnTo>
                  <a:lnTo>
                    <a:pt x="811656" y="119468"/>
                  </a:lnTo>
                  <a:lnTo>
                    <a:pt x="811737" y="119649"/>
                  </a:lnTo>
                  <a:lnTo>
                    <a:pt x="811818" y="119791"/>
                  </a:lnTo>
                  <a:lnTo>
                    <a:pt x="811911" y="119985"/>
                  </a:lnTo>
                  <a:lnTo>
                    <a:pt x="811992" y="120166"/>
                  </a:lnTo>
                  <a:lnTo>
                    <a:pt x="812120" y="120360"/>
                  </a:lnTo>
                  <a:lnTo>
                    <a:pt x="812201" y="120554"/>
                  </a:lnTo>
                  <a:lnTo>
                    <a:pt x="812282" y="120683"/>
                  </a:lnTo>
                  <a:lnTo>
                    <a:pt x="812363" y="120877"/>
                  </a:lnTo>
                  <a:lnTo>
                    <a:pt x="812456" y="121071"/>
                  </a:lnTo>
                  <a:lnTo>
                    <a:pt x="812584" y="121252"/>
                  </a:lnTo>
                  <a:lnTo>
                    <a:pt x="812665" y="121446"/>
                  </a:lnTo>
                  <a:lnTo>
                    <a:pt x="812746" y="121589"/>
                  </a:lnTo>
                  <a:lnTo>
                    <a:pt x="812827" y="121770"/>
                  </a:lnTo>
                  <a:lnTo>
                    <a:pt x="812920" y="121964"/>
                  </a:lnTo>
                  <a:lnTo>
                    <a:pt x="813036" y="122145"/>
                  </a:lnTo>
                  <a:lnTo>
                    <a:pt x="813129" y="122339"/>
                  </a:lnTo>
                  <a:lnTo>
                    <a:pt x="813210" y="122481"/>
                  </a:lnTo>
                  <a:lnTo>
                    <a:pt x="813291" y="122662"/>
                  </a:lnTo>
                  <a:lnTo>
                    <a:pt x="813373" y="122856"/>
                  </a:lnTo>
                  <a:lnTo>
                    <a:pt x="813500" y="123037"/>
                  </a:lnTo>
                  <a:lnTo>
                    <a:pt x="813593" y="123231"/>
                  </a:lnTo>
                  <a:lnTo>
                    <a:pt x="813674" y="123374"/>
                  </a:lnTo>
                  <a:lnTo>
                    <a:pt x="813755" y="123555"/>
                  </a:lnTo>
                  <a:lnTo>
                    <a:pt x="813837" y="123749"/>
                  </a:lnTo>
                  <a:lnTo>
                    <a:pt x="813964" y="123943"/>
                  </a:lnTo>
                  <a:lnTo>
                    <a:pt x="814045" y="124124"/>
                  </a:lnTo>
                  <a:lnTo>
                    <a:pt x="814138" y="124318"/>
                  </a:lnTo>
                  <a:lnTo>
                    <a:pt x="814219" y="124460"/>
                  </a:lnTo>
                  <a:lnTo>
                    <a:pt x="814301" y="124641"/>
                  </a:lnTo>
                  <a:lnTo>
                    <a:pt x="814428" y="124835"/>
                  </a:lnTo>
                  <a:lnTo>
                    <a:pt x="814509" y="125016"/>
                  </a:lnTo>
                  <a:lnTo>
                    <a:pt x="814591" y="125210"/>
                  </a:lnTo>
                  <a:lnTo>
                    <a:pt x="814683" y="125391"/>
                  </a:lnTo>
                  <a:lnTo>
                    <a:pt x="814765" y="125533"/>
                  </a:lnTo>
                  <a:lnTo>
                    <a:pt x="814892" y="125727"/>
                  </a:lnTo>
                  <a:lnTo>
                    <a:pt x="814973" y="125909"/>
                  </a:lnTo>
                  <a:lnTo>
                    <a:pt x="815055" y="126103"/>
                  </a:lnTo>
                  <a:lnTo>
                    <a:pt x="815147" y="126297"/>
                  </a:lnTo>
                  <a:lnTo>
                    <a:pt x="815229" y="126478"/>
                  </a:lnTo>
                  <a:lnTo>
                    <a:pt x="815356" y="126672"/>
                  </a:lnTo>
                  <a:lnTo>
                    <a:pt x="815438" y="126814"/>
                  </a:lnTo>
                  <a:lnTo>
                    <a:pt x="815519" y="126995"/>
                  </a:lnTo>
                  <a:lnTo>
                    <a:pt x="815612" y="127189"/>
                  </a:lnTo>
                  <a:lnTo>
                    <a:pt x="815693" y="127370"/>
                  </a:lnTo>
                  <a:lnTo>
                    <a:pt x="815820" y="127564"/>
                  </a:lnTo>
                  <a:lnTo>
                    <a:pt x="815902" y="127745"/>
                  </a:lnTo>
                  <a:lnTo>
                    <a:pt x="815983" y="127939"/>
                  </a:lnTo>
                  <a:lnTo>
                    <a:pt x="816064" y="128133"/>
                  </a:lnTo>
                  <a:lnTo>
                    <a:pt x="816157" y="128262"/>
                  </a:lnTo>
                  <a:lnTo>
                    <a:pt x="816284" y="128456"/>
                  </a:lnTo>
                  <a:lnTo>
                    <a:pt x="816366" y="128650"/>
                  </a:lnTo>
                  <a:lnTo>
                    <a:pt x="816447" y="128832"/>
                  </a:lnTo>
                  <a:lnTo>
                    <a:pt x="816528" y="129026"/>
                  </a:lnTo>
                  <a:lnTo>
                    <a:pt x="816621" y="129207"/>
                  </a:lnTo>
                  <a:lnTo>
                    <a:pt x="816737" y="129401"/>
                  </a:lnTo>
                  <a:lnTo>
                    <a:pt x="816830" y="129582"/>
                  </a:lnTo>
                  <a:lnTo>
                    <a:pt x="816911" y="129776"/>
                  </a:lnTo>
                  <a:lnTo>
                    <a:pt x="816992" y="129918"/>
                  </a:lnTo>
                  <a:lnTo>
                    <a:pt x="817073" y="130099"/>
                  </a:lnTo>
                  <a:lnTo>
                    <a:pt x="817201" y="130293"/>
                  </a:lnTo>
                  <a:lnTo>
                    <a:pt x="817294" y="130474"/>
                  </a:lnTo>
                  <a:lnTo>
                    <a:pt x="817375" y="130668"/>
                  </a:lnTo>
                  <a:lnTo>
                    <a:pt x="817456" y="130862"/>
                  </a:lnTo>
                  <a:lnTo>
                    <a:pt x="817537" y="131043"/>
                  </a:lnTo>
                  <a:lnTo>
                    <a:pt x="817665" y="131237"/>
                  </a:lnTo>
                  <a:lnTo>
                    <a:pt x="817746" y="131418"/>
                  </a:lnTo>
                  <a:lnTo>
                    <a:pt x="817839" y="131612"/>
                  </a:lnTo>
                  <a:lnTo>
                    <a:pt x="817920" y="131793"/>
                  </a:lnTo>
                  <a:lnTo>
                    <a:pt x="818001" y="131936"/>
                  </a:lnTo>
                  <a:lnTo>
                    <a:pt x="818129" y="132130"/>
                  </a:lnTo>
                  <a:lnTo>
                    <a:pt x="818210" y="132311"/>
                  </a:lnTo>
                  <a:lnTo>
                    <a:pt x="818291" y="132505"/>
                  </a:lnTo>
                  <a:lnTo>
                    <a:pt x="818384" y="132699"/>
                  </a:lnTo>
                  <a:lnTo>
                    <a:pt x="818465" y="132880"/>
                  </a:lnTo>
                  <a:lnTo>
                    <a:pt x="818593" y="133074"/>
                  </a:lnTo>
                  <a:lnTo>
                    <a:pt x="818674" y="133255"/>
                  </a:lnTo>
                  <a:lnTo>
                    <a:pt x="818755" y="133449"/>
                  </a:lnTo>
                  <a:lnTo>
                    <a:pt x="818848" y="133630"/>
                  </a:lnTo>
                  <a:lnTo>
                    <a:pt x="818929" y="133824"/>
                  </a:lnTo>
                  <a:lnTo>
                    <a:pt x="819057" y="134005"/>
                  </a:lnTo>
                  <a:lnTo>
                    <a:pt x="819138" y="134199"/>
                  </a:lnTo>
                  <a:lnTo>
                    <a:pt x="819219" y="134393"/>
                  </a:lnTo>
                  <a:lnTo>
                    <a:pt x="819312" y="134574"/>
                  </a:lnTo>
                  <a:lnTo>
                    <a:pt x="819393" y="134768"/>
                  </a:lnTo>
                  <a:lnTo>
                    <a:pt x="819521" y="134949"/>
                  </a:lnTo>
                  <a:lnTo>
                    <a:pt x="819602" y="135091"/>
                  </a:lnTo>
                  <a:lnTo>
                    <a:pt x="819683" y="135285"/>
                  </a:lnTo>
                  <a:lnTo>
                    <a:pt x="819764" y="135467"/>
                  </a:lnTo>
                  <a:lnTo>
                    <a:pt x="819857" y="135661"/>
                  </a:lnTo>
                  <a:lnTo>
                    <a:pt x="819985" y="135842"/>
                  </a:lnTo>
                  <a:lnTo>
                    <a:pt x="820066" y="136036"/>
                  </a:lnTo>
                  <a:lnTo>
                    <a:pt x="820147" y="136217"/>
                  </a:lnTo>
                  <a:lnTo>
                    <a:pt x="820228" y="136411"/>
                  </a:lnTo>
                  <a:lnTo>
                    <a:pt x="820321" y="136605"/>
                  </a:lnTo>
                  <a:lnTo>
                    <a:pt x="820437" y="136786"/>
                  </a:lnTo>
                  <a:lnTo>
                    <a:pt x="820530" y="136980"/>
                  </a:lnTo>
                  <a:lnTo>
                    <a:pt x="820611" y="137161"/>
                  </a:lnTo>
                  <a:lnTo>
                    <a:pt x="820692" y="137355"/>
                  </a:lnTo>
                  <a:lnTo>
                    <a:pt x="820774" y="137536"/>
                  </a:lnTo>
                  <a:lnTo>
                    <a:pt x="820901" y="137730"/>
                  </a:lnTo>
                  <a:lnTo>
                    <a:pt x="820994" y="137911"/>
                  </a:lnTo>
                  <a:lnTo>
                    <a:pt x="821075" y="138105"/>
                  </a:lnTo>
                  <a:lnTo>
                    <a:pt x="821156" y="138299"/>
                  </a:lnTo>
                  <a:lnTo>
                    <a:pt x="821238" y="138480"/>
                  </a:lnTo>
                  <a:lnTo>
                    <a:pt x="821365" y="138674"/>
                  </a:lnTo>
                  <a:lnTo>
                    <a:pt x="821446" y="138855"/>
                  </a:lnTo>
                  <a:lnTo>
                    <a:pt x="821539" y="139049"/>
                  </a:lnTo>
                  <a:lnTo>
                    <a:pt x="821620" y="139230"/>
                  </a:lnTo>
                  <a:lnTo>
                    <a:pt x="821702" y="139424"/>
                  </a:lnTo>
                  <a:lnTo>
                    <a:pt x="821829" y="139618"/>
                  </a:lnTo>
                  <a:lnTo>
                    <a:pt x="821910" y="139799"/>
                  </a:lnTo>
                  <a:lnTo>
                    <a:pt x="821992" y="139993"/>
                  </a:lnTo>
                  <a:lnTo>
                    <a:pt x="822084" y="140174"/>
                  </a:lnTo>
                  <a:lnTo>
                    <a:pt x="822166" y="140368"/>
                  </a:lnTo>
                  <a:lnTo>
                    <a:pt x="822293" y="140549"/>
                  </a:lnTo>
                  <a:lnTo>
                    <a:pt x="822374" y="140743"/>
                  </a:lnTo>
                  <a:lnTo>
                    <a:pt x="822456" y="140925"/>
                  </a:lnTo>
                  <a:lnTo>
                    <a:pt x="822548" y="141119"/>
                  </a:lnTo>
                  <a:lnTo>
                    <a:pt x="822630" y="141313"/>
                  </a:lnTo>
                  <a:lnTo>
                    <a:pt x="822757" y="141494"/>
                  </a:lnTo>
                  <a:lnTo>
                    <a:pt x="822838" y="141688"/>
                  </a:lnTo>
                  <a:lnTo>
                    <a:pt x="822920" y="141920"/>
                  </a:lnTo>
                  <a:lnTo>
                    <a:pt x="823012" y="142101"/>
                  </a:lnTo>
                  <a:lnTo>
                    <a:pt x="823094" y="142295"/>
                  </a:lnTo>
                  <a:lnTo>
                    <a:pt x="823221" y="142489"/>
                  </a:lnTo>
                  <a:lnTo>
                    <a:pt x="823302" y="142671"/>
                  </a:lnTo>
                  <a:lnTo>
                    <a:pt x="823384" y="142865"/>
                  </a:lnTo>
                  <a:lnTo>
                    <a:pt x="823465" y="143046"/>
                  </a:lnTo>
                  <a:lnTo>
                    <a:pt x="823558" y="143240"/>
                  </a:lnTo>
                  <a:lnTo>
                    <a:pt x="823685" y="143421"/>
                  </a:lnTo>
                  <a:lnTo>
                    <a:pt x="823766" y="143615"/>
                  </a:lnTo>
                  <a:lnTo>
                    <a:pt x="823848" y="143796"/>
                  </a:lnTo>
                  <a:lnTo>
                    <a:pt x="823929" y="143990"/>
                  </a:lnTo>
                  <a:lnTo>
                    <a:pt x="824022" y="144184"/>
                  </a:lnTo>
                  <a:lnTo>
                    <a:pt x="824138" y="144365"/>
                  </a:lnTo>
                  <a:lnTo>
                    <a:pt x="824230" y="144559"/>
                  </a:lnTo>
                  <a:lnTo>
                    <a:pt x="824312" y="144740"/>
                  </a:lnTo>
                  <a:lnTo>
                    <a:pt x="824393" y="144934"/>
                  </a:lnTo>
                  <a:lnTo>
                    <a:pt x="824474" y="145115"/>
                  </a:lnTo>
                  <a:lnTo>
                    <a:pt x="824602" y="145361"/>
                  </a:lnTo>
                  <a:lnTo>
                    <a:pt x="824694" y="145542"/>
                  </a:lnTo>
                  <a:lnTo>
                    <a:pt x="824776" y="145736"/>
                  </a:lnTo>
                  <a:lnTo>
                    <a:pt x="824857" y="145917"/>
                  </a:lnTo>
                  <a:lnTo>
                    <a:pt x="824938" y="146111"/>
                  </a:lnTo>
                  <a:lnTo>
                    <a:pt x="825066" y="146292"/>
                  </a:lnTo>
                  <a:lnTo>
                    <a:pt x="825147" y="146486"/>
                  </a:lnTo>
                  <a:lnTo>
                    <a:pt x="825240" y="146667"/>
                  </a:lnTo>
                  <a:lnTo>
                    <a:pt x="825321" y="146861"/>
                  </a:lnTo>
                  <a:lnTo>
                    <a:pt x="825402" y="147055"/>
                  </a:lnTo>
                  <a:lnTo>
                    <a:pt x="825530" y="147236"/>
                  </a:lnTo>
                  <a:lnTo>
                    <a:pt x="825611" y="147469"/>
                  </a:lnTo>
                  <a:lnTo>
                    <a:pt x="825692" y="147663"/>
                  </a:lnTo>
                  <a:lnTo>
                    <a:pt x="825785" y="147844"/>
                  </a:lnTo>
                  <a:lnTo>
                    <a:pt x="825866" y="148038"/>
                  </a:lnTo>
                  <a:lnTo>
                    <a:pt x="825994" y="148232"/>
                  </a:lnTo>
                  <a:lnTo>
                    <a:pt x="826075" y="148413"/>
                  </a:lnTo>
                  <a:lnTo>
                    <a:pt x="826156" y="148607"/>
                  </a:lnTo>
                  <a:lnTo>
                    <a:pt x="826249" y="148788"/>
                  </a:lnTo>
                  <a:lnTo>
                    <a:pt x="826330" y="148982"/>
                  </a:lnTo>
                  <a:lnTo>
                    <a:pt x="826458" y="149215"/>
                  </a:lnTo>
                  <a:lnTo>
                    <a:pt x="826539" y="149396"/>
                  </a:lnTo>
                  <a:lnTo>
                    <a:pt x="826620" y="149590"/>
                  </a:lnTo>
                  <a:lnTo>
                    <a:pt x="826701" y="149784"/>
                  </a:lnTo>
                  <a:lnTo>
                    <a:pt x="826794" y="149965"/>
                  </a:lnTo>
                  <a:lnTo>
                    <a:pt x="826922" y="150159"/>
                  </a:lnTo>
                  <a:lnTo>
                    <a:pt x="827003" y="150340"/>
                  </a:lnTo>
                  <a:lnTo>
                    <a:pt x="827084" y="150534"/>
                  </a:lnTo>
                  <a:lnTo>
                    <a:pt x="827165" y="150767"/>
                  </a:lnTo>
                  <a:lnTo>
                    <a:pt x="827258" y="150961"/>
                  </a:lnTo>
                  <a:lnTo>
                    <a:pt x="827386" y="151142"/>
                  </a:lnTo>
                  <a:lnTo>
                    <a:pt x="827467" y="151336"/>
                  </a:lnTo>
                  <a:lnTo>
                    <a:pt x="827548" y="151517"/>
                  </a:lnTo>
                  <a:lnTo>
                    <a:pt x="827629" y="151711"/>
                  </a:lnTo>
                  <a:lnTo>
                    <a:pt x="827722" y="151892"/>
                  </a:lnTo>
                  <a:lnTo>
                    <a:pt x="827838" y="152138"/>
                  </a:lnTo>
                  <a:lnTo>
                    <a:pt x="827931" y="152319"/>
                  </a:lnTo>
                  <a:lnTo>
                    <a:pt x="828012" y="152513"/>
                  </a:lnTo>
                  <a:lnTo>
                    <a:pt x="828093" y="152694"/>
                  </a:lnTo>
                  <a:lnTo>
                    <a:pt x="828174" y="152888"/>
                  </a:lnTo>
                  <a:lnTo>
                    <a:pt x="828302" y="153069"/>
                  </a:lnTo>
                  <a:lnTo>
                    <a:pt x="828395" y="153263"/>
                  </a:lnTo>
                </a:path>
                <a:path w="925195" h="787400">
                  <a:moveTo>
                    <a:pt x="828395" y="153263"/>
                  </a:moveTo>
                  <a:lnTo>
                    <a:pt x="828476" y="153496"/>
                  </a:lnTo>
                  <a:lnTo>
                    <a:pt x="828557" y="153690"/>
                  </a:lnTo>
                  <a:lnTo>
                    <a:pt x="828638" y="153871"/>
                  </a:lnTo>
                  <a:lnTo>
                    <a:pt x="828766" y="154065"/>
                  </a:lnTo>
                  <a:lnTo>
                    <a:pt x="828847" y="154246"/>
                  </a:lnTo>
                  <a:lnTo>
                    <a:pt x="828940" y="154440"/>
                  </a:lnTo>
                  <a:lnTo>
                    <a:pt x="829021" y="154673"/>
                  </a:lnTo>
                  <a:lnTo>
                    <a:pt x="829102" y="154867"/>
                  </a:lnTo>
                  <a:lnTo>
                    <a:pt x="829230" y="155048"/>
                  </a:lnTo>
                  <a:lnTo>
                    <a:pt x="829311" y="155242"/>
                  </a:lnTo>
                  <a:lnTo>
                    <a:pt x="829404" y="155423"/>
                  </a:lnTo>
                  <a:lnTo>
                    <a:pt x="829485" y="155669"/>
                  </a:lnTo>
                  <a:lnTo>
                    <a:pt x="829566" y="155850"/>
                  </a:lnTo>
                  <a:lnTo>
                    <a:pt x="829694" y="156044"/>
                  </a:lnTo>
                  <a:lnTo>
                    <a:pt x="829775" y="156225"/>
                  </a:lnTo>
                  <a:lnTo>
                    <a:pt x="829856" y="156419"/>
                  </a:lnTo>
                  <a:lnTo>
                    <a:pt x="829949" y="156600"/>
                  </a:lnTo>
                  <a:lnTo>
                    <a:pt x="830030" y="156846"/>
                  </a:lnTo>
                  <a:lnTo>
                    <a:pt x="830158" y="157027"/>
                  </a:lnTo>
                  <a:lnTo>
                    <a:pt x="830239" y="157221"/>
                  </a:lnTo>
                  <a:lnTo>
                    <a:pt x="830320" y="157402"/>
                  </a:lnTo>
                  <a:lnTo>
                    <a:pt x="830402" y="157596"/>
                  </a:lnTo>
                  <a:lnTo>
                    <a:pt x="830494" y="157829"/>
                  </a:lnTo>
                  <a:lnTo>
                    <a:pt x="830622" y="158010"/>
                  </a:lnTo>
                  <a:lnTo>
                    <a:pt x="830703" y="158204"/>
                  </a:lnTo>
                  <a:lnTo>
                    <a:pt x="830784" y="158398"/>
                  </a:lnTo>
                  <a:lnTo>
                    <a:pt x="830866" y="158631"/>
                  </a:lnTo>
                  <a:lnTo>
                    <a:pt x="830958" y="158812"/>
                  </a:lnTo>
                  <a:lnTo>
                    <a:pt x="831086" y="159006"/>
                  </a:lnTo>
                  <a:lnTo>
                    <a:pt x="831167" y="159187"/>
                  </a:lnTo>
                  <a:lnTo>
                    <a:pt x="831248" y="159381"/>
                  </a:lnTo>
                  <a:lnTo>
                    <a:pt x="831330" y="159614"/>
                  </a:lnTo>
                  <a:lnTo>
                    <a:pt x="831422" y="159808"/>
                  </a:lnTo>
                  <a:lnTo>
                    <a:pt x="831538" y="159989"/>
                  </a:lnTo>
                  <a:lnTo>
                    <a:pt x="831631" y="160183"/>
                  </a:lnTo>
                  <a:lnTo>
                    <a:pt x="831712" y="160416"/>
                  </a:lnTo>
                  <a:lnTo>
                    <a:pt x="831794" y="160610"/>
                  </a:lnTo>
                  <a:lnTo>
                    <a:pt x="831875" y="160791"/>
                  </a:lnTo>
                  <a:lnTo>
                    <a:pt x="832002" y="160985"/>
                  </a:lnTo>
                  <a:lnTo>
                    <a:pt x="832095" y="161166"/>
                  </a:lnTo>
                  <a:lnTo>
                    <a:pt x="832176" y="161411"/>
                  </a:lnTo>
                  <a:lnTo>
                    <a:pt x="832258" y="161592"/>
                  </a:lnTo>
                  <a:lnTo>
                    <a:pt x="832339" y="161786"/>
                  </a:lnTo>
                  <a:lnTo>
                    <a:pt x="832466" y="161968"/>
                  </a:lnTo>
                  <a:lnTo>
                    <a:pt x="832548" y="162200"/>
                  </a:lnTo>
                  <a:lnTo>
                    <a:pt x="832640" y="162394"/>
                  </a:lnTo>
                  <a:lnTo>
                    <a:pt x="832722" y="162588"/>
                  </a:lnTo>
                  <a:lnTo>
                    <a:pt x="832803" y="162769"/>
                  </a:lnTo>
                  <a:lnTo>
                    <a:pt x="832930" y="163002"/>
                  </a:lnTo>
                  <a:lnTo>
                    <a:pt x="833012" y="163196"/>
                  </a:lnTo>
                  <a:lnTo>
                    <a:pt x="833104" y="163377"/>
                  </a:lnTo>
                  <a:lnTo>
                    <a:pt x="833186" y="163571"/>
                  </a:lnTo>
                  <a:lnTo>
                    <a:pt x="833267" y="163804"/>
                  </a:lnTo>
                  <a:lnTo>
                    <a:pt x="833394" y="163998"/>
                  </a:lnTo>
                  <a:lnTo>
                    <a:pt x="833476" y="164179"/>
                  </a:lnTo>
                  <a:lnTo>
                    <a:pt x="833557" y="164412"/>
                  </a:lnTo>
                  <a:lnTo>
                    <a:pt x="833650" y="164606"/>
                  </a:lnTo>
                  <a:lnTo>
                    <a:pt x="833731" y="164800"/>
                  </a:lnTo>
                  <a:lnTo>
                    <a:pt x="833858" y="164981"/>
                  </a:lnTo>
                  <a:lnTo>
                    <a:pt x="833940" y="165214"/>
                  </a:lnTo>
                  <a:lnTo>
                    <a:pt x="834021" y="165408"/>
                  </a:lnTo>
                  <a:lnTo>
                    <a:pt x="834102" y="165589"/>
                  </a:lnTo>
                  <a:lnTo>
                    <a:pt x="834195" y="165783"/>
                  </a:lnTo>
                  <a:lnTo>
                    <a:pt x="834322" y="166016"/>
                  </a:lnTo>
                  <a:lnTo>
                    <a:pt x="834404" y="166210"/>
                  </a:lnTo>
                  <a:lnTo>
                    <a:pt x="834485" y="166391"/>
                  </a:lnTo>
                  <a:lnTo>
                    <a:pt x="834566" y="166624"/>
                  </a:lnTo>
                  <a:lnTo>
                    <a:pt x="834659" y="166818"/>
                  </a:lnTo>
                  <a:lnTo>
                    <a:pt x="834786" y="167012"/>
                  </a:lnTo>
                  <a:lnTo>
                    <a:pt x="834868" y="167244"/>
                  </a:lnTo>
                  <a:lnTo>
                    <a:pt x="834949" y="167426"/>
                  </a:lnTo>
                  <a:lnTo>
                    <a:pt x="835030" y="167620"/>
                  </a:lnTo>
                  <a:lnTo>
                    <a:pt x="835123" y="167801"/>
                  </a:lnTo>
                  <a:lnTo>
                    <a:pt x="835239" y="168046"/>
                  </a:lnTo>
                  <a:lnTo>
                    <a:pt x="835332" y="168227"/>
                  </a:lnTo>
                  <a:lnTo>
                    <a:pt x="835413" y="168421"/>
                  </a:lnTo>
                  <a:lnTo>
                    <a:pt x="835494" y="168654"/>
                  </a:lnTo>
                  <a:lnTo>
                    <a:pt x="835575" y="168848"/>
                  </a:lnTo>
                  <a:lnTo>
                    <a:pt x="835703" y="169029"/>
                  </a:lnTo>
                  <a:lnTo>
                    <a:pt x="835796" y="169262"/>
                  </a:lnTo>
                  <a:lnTo>
                    <a:pt x="835877" y="169456"/>
                  </a:lnTo>
                  <a:lnTo>
                    <a:pt x="835958" y="169637"/>
                  </a:lnTo>
                  <a:lnTo>
                    <a:pt x="836039" y="169883"/>
                  </a:lnTo>
                  <a:lnTo>
                    <a:pt x="836167" y="170064"/>
                  </a:lnTo>
                  <a:lnTo>
                    <a:pt x="836248" y="170258"/>
                  </a:lnTo>
                  <a:lnTo>
                    <a:pt x="836341" y="170491"/>
                  </a:lnTo>
                  <a:lnTo>
                    <a:pt x="836422" y="170672"/>
                  </a:lnTo>
                  <a:lnTo>
                    <a:pt x="836503" y="170866"/>
                  </a:lnTo>
                  <a:lnTo>
                    <a:pt x="836631" y="171099"/>
                  </a:lnTo>
                  <a:lnTo>
                    <a:pt x="836712" y="171293"/>
                  </a:lnTo>
                  <a:lnTo>
                    <a:pt x="836805" y="171474"/>
                  </a:lnTo>
                  <a:lnTo>
                    <a:pt x="836886" y="171720"/>
                  </a:lnTo>
                  <a:lnTo>
                    <a:pt x="836967" y="171901"/>
                  </a:lnTo>
                  <a:lnTo>
                    <a:pt x="837095" y="172095"/>
                  </a:lnTo>
                  <a:lnTo>
                    <a:pt x="837176" y="172327"/>
                  </a:lnTo>
                  <a:lnTo>
                    <a:pt x="837257" y="172508"/>
                  </a:lnTo>
                  <a:lnTo>
                    <a:pt x="837350" y="172702"/>
                  </a:lnTo>
                  <a:lnTo>
                    <a:pt x="837431" y="172935"/>
                  </a:lnTo>
                  <a:lnTo>
                    <a:pt x="837559" y="173129"/>
                  </a:lnTo>
                  <a:lnTo>
                    <a:pt x="837640" y="173310"/>
                  </a:lnTo>
                  <a:lnTo>
                    <a:pt x="837721" y="173543"/>
                  </a:lnTo>
                  <a:lnTo>
                    <a:pt x="837802" y="173737"/>
                  </a:lnTo>
                  <a:lnTo>
                    <a:pt x="837895" y="173931"/>
                  </a:lnTo>
                  <a:lnTo>
                    <a:pt x="838023" y="174164"/>
                  </a:lnTo>
                  <a:lnTo>
                    <a:pt x="838104" y="174345"/>
                  </a:lnTo>
                  <a:lnTo>
                    <a:pt x="838185" y="174539"/>
                  </a:lnTo>
                  <a:lnTo>
                    <a:pt x="838266" y="174772"/>
                  </a:lnTo>
                  <a:lnTo>
                    <a:pt x="838359" y="174966"/>
                  </a:lnTo>
                  <a:lnTo>
                    <a:pt x="838487" y="175199"/>
                  </a:lnTo>
                  <a:lnTo>
                    <a:pt x="838568" y="175380"/>
                  </a:lnTo>
                  <a:lnTo>
                    <a:pt x="838649" y="175574"/>
                  </a:lnTo>
                  <a:lnTo>
                    <a:pt x="838730" y="175807"/>
                  </a:lnTo>
                  <a:lnTo>
                    <a:pt x="838823" y="176001"/>
                  </a:lnTo>
                  <a:lnTo>
                    <a:pt x="838939" y="176182"/>
                  </a:lnTo>
                  <a:lnTo>
                    <a:pt x="839032" y="176414"/>
                  </a:lnTo>
                  <a:lnTo>
                    <a:pt x="839113" y="176608"/>
                  </a:lnTo>
                  <a:lnTo>
                    <a:pt x="839194" y="176841"/>
                  </a:lnTo>
                  <a:lnTo>
                    <a:pt x="839276" y="177035"/>
                  </a:lnTo>
                  <a:lnTo>
                    <a:pt x="839403" y="177216"/>
                  </a:lnTo>
                  <a:lnTo>
                    <a:pt x="839496" y="177462"/>
                  </a:lnTo>
                  <a:lnTo>
                    <a:pt x="839577" y="177643"/>
                  </a:lnTo>
                  <a:lnTo>
                    <a:pt x="839658" y="177876"/>
                  </a:lnTo>
                  <a:lnTo>
                    <a:pt x="839740" y="178070"/>
                  </a:lnTo>
                  <a:lnTo>
                    <a:pt x="839867" y="178251"/>
                  </a:lnTo>
                  <a:lnTo>
                    <a:pt x="839948" y="178497"/>
                  </a:lnTo>
                  <a:lnTo>
                    <a:pt x="840041" y="178678"/>
                  </a:lnTo>
                  <a:lnTo>
                    <a:pt x="840122" y="178911"/>
                  </a:lnTo>
                  <a:lnTo>
                    <a:pt x="840204" y="179105"/>
                  </a:lnTo>
                  <a:lnTo>
                    <a:pt x="840331" y="179286"/>
                  </a:lnTo>
                  <a:lnTo>
                    <a:pt x="840412" y="179531"/>
                  </a:lnTo>
                  <a:lnTo>
                    <a:pt x="840505" y="179713"/>
                  </a:lnTo>
                  <a:lnTo>
                    <a:pt x="840586" y="179945"/>
                  </a:lnTo>
                  <a:lnTo>
                    <a:pt x="840668" y="180139"/>
                  </a:lnTo>
                  <a:lnTo>
                    <a:pt x="840795" y="180333"/>
                  </a:lnTo>
                  <a:lnTo>
                    <a:pt x="840876" y="180566"/>
                  </a:lnTo>
                  <a:lnTo>
                    <a:pt x="840958" y="180747"/>
                  </a:lnTo>
                  <a:lnTo>
                    <a:pt x="841050" y="180980"/>
                  </a:lnTo>
                  <a:lnTo>
                    <a:pt x="841132" y="181174"/>
                  </a:lnTo>
                  <a:lnTo>
                    <a:pt x="841259" y="181407"/>
                  </a:lnTo>
                  <a:lnTo>
                    <a:pt x="841340" y="181601"/>
                  </a:lnTo>
                  <a:lnTo>
                    <a:pt x="841422" y="181782"/>
                  </a:lnTo>
                  <a:lnTo>
                    <a:pt x="841503" y="182028"/>
                  </a:lnTo>
                  <a:lnTo>
                    <a:pt x="841596" y="182209"/>
                  </a:lnTo>
                  <a:lnTo>
                    <a:pt x="841723" y="182442"/>
                  </a:lnTo>
                  <a:lnTo>
                    <a:pt x="841804" y="182636"/>
                  </a:lnTo>
                  <a:lnTo>
                    <a:pt x="841886" y="182868"/>
                  </a:lnTo>
                  <a:lnTo>
                    <a:pt x="841967" y="183062"/>
                  </a:lnTo>
                  <a:lnTo>
                    <a:pt x="842060" y="183243"/>
                  </a:lnTo>
                  <a:lnTo>
                    <a:pt x="842187" y="183476"/>
                  </a:lnTo>
                  <a:lnTo>
                    <a:pt x="842268" y="183670"/>
                  </a:lnTo>
                  <a:lnTo>
                    <a:pt x="842350" y="183903"/>
                  </a:lnTo>
                  <a:lnTo>
                    <a:pt x="842431" y="184097"/>
                  </a:lnTo>
                  <a:lnTo>
                    <a:pt x="842524" y="184330"/>
                  </a:lnTo>
                  <a:lnTo>
                    <a:pt x="842640" y="184511"/>
                  </a:lnTo>
                  <a:lnTo>
                    <a:pt x="842732" y="184757"/>
                  </a:lnTo>
                  <a:lnTo>
                    <a:pt x="842814" y="184938"/>
                  </a:lnTo>
                  <a:lnTo>
                    <a:pt x="842895" y="185132"/>
                  </a:lnTo>
                  <a:lnTo>
                    <a:pt x="842976" y="185365"/>
                  </a:lnTo>
                  <a:lnTo>
                    <a:pt x="843104" y="185559"/>
                  </a:lnTo>
                  <a:lnTo>
                    <a:pt x="843196" y="185791"/>
                  </a:lnTo>
                  <a:lnTo>
                    <a:pt x="843278" y="185972"/>
                  </a:lnTo>
                  <a:lnTo>
                    <a:pt x="843359" y="186205"/>
                  </a:lnTo>
                  <a:lnTo>
                    <a:pt x="843440" y="186399"/>
                  </a:lnTo>
                  <a:lnTo>
                    <a:pt x="843568" y="186632"/>
                  </a:lnTo>
                  <a:lnTo>
                    <a:pt x="843649" y="186826"/>
                  </a:lnTo>
                  <a:lnTo>
                    <a:pt x="843742" y="187059"/>
                  </a:lnTo>
                  <a:lnTo>
                    <a:pt x="843823" y="187253"/>
                  </a:lnTo>
                  <a:lnTo>
                    <a:pt x="843904" y="187486"/>
                  </a:lnTo>
                  <a:lnTo>
                    <a:pt x="844032" y="187667"/>
                  </a:lnTo>
                  <a:lnTo>
                    <a:pt x="844113" y="187900"/>
                  </a:lnTo>
                  <a:lnTo>
                    <a:pt x="844206" y="188094"/>
                  </a:lnTo>
                  <a:lnTo>
                    <a:pt x="844287" y="188288"/>
                  </a:lnTo>
                  <a:lnTo>
                    <a:pt x="844368" y="188520"/>
                  </a:lnTo>
                  <a:lnTo>
                    <a:pt x="844496" y="188701"/>
                  </a:lnTo>
                  <a:lnTo>
                    <a:pt x="844577" y="188947"/>
                  </a:lnTo>
                  <a:lnTo>
                    <a:pt x="844658" y="189128"/>
                  </a:lnTo>
                  <a:lnTo>
                    <a:pt x="844751" y="189361"/>
                  </a:lnTo>
                  <a:lnTo>
                    <a:pt x="844832" y="189555"/>
                  </a:lnTo>
                  <a:lnTo>
                    <a:pt x="844960" y="189788"/>
                  </a:lnTo>
                  <a:lnTo>
                    <a:pt x="845041" y="189982"/>
                  </a:lnTo>
                  <a:lnTo>
                    <a:pt x="845122" y="190215"/>
                  </a:lnTo>
                  <a:lnTo>
                    <a:pt x="845203" y="190396"/>
                  </a:lnTo>
                  <a:lnTo>
                    <a:pt x="845296" y="190641"/>
                  </a:lnTo>
                  <a:lnTo>
                    <a:pt x="845424" y="190823"/>
                  </a:lnTo>
                  <a:lnTo>
                    <a:pt x="845505" y="191055"/>
                  </a:lnTo>
                  <a:lnTo>
                    <a:pt x="845586" y="191249"/>
                  </a:lnTo>
                  <a:lnTo>
                    <a:pt x="845667" y="191482"/>
                  </a:lnTo>
                  <a:lnTo>
                    <a:pt x="845760" y="191676"/>
                  </a:lnTo>
                  <a:lnTo>
                    <a:pt x="845876" y="191909"/>
                  </a:lnTo>
                  <a:lnTo>
                    <a:pt x="845969" y="192090"/>
                  </a:lnTo>
                  <a:lnTo>
                    <a:pt x="846050" y="192336"/>
                  </a:lnTo>
                  <a:lnTo>
                    <a:pt x="846131" y="192517"/>
                  </a:lnTo>
                  <a:lnTo>
                    <a:pt x="846224" y="192750"/>
                  </a:lnTo>
                  <a:lnTo>
                    <a:pt x="846340" y="192995"/>
                  </a:lnTo>
                  <a:lnTo>
                    <a:pt x="846433" y="193176"/>
                  </a:lnTo>
                  <a:lnTo>
                    <a:pt x="846514" y="193409"/>
                  </a:lnTo>
                  <a:lnTo>
                    <a:pt x="846595" y="193603"/>
                  </a:lnTo>
                  <a:lnTo>
                    <a:pt x="846676" y="193836"/>
                  </a:lnTo>
                  <a:lnTo>
                    <a:pt x="846804" y="194030"/>
                  </a:lnTo>
                </a:path>
                <a:path w="925195" h="787400">
                  <a:moveTo>
                    <a:pt x="846804" y="194030"/>
                  </a:moveTo>
                  <a:lnTo>
                    <a:pt x="846897" y="194263"/>
                  </a:lnTo>
                  <a:lnTo>
                    <a:pt x="846978" y="194444"/>
                  </a:lnTo>
                  <a:lnTo>
                    <a:pt x="847059" y="194690"/>
                  </a:lnTo>
                  <a:lnTo>
                    <a:pt x="847140" y="194871"/>
                  </a:lnTo>
                  <a:lnTo>
                    <a:pt x="847268" y="195104"/>
                  </a:lnTo>
                  <a:lnTo>
                    <a:pt x="847349" y="195298"/>
                  </a:lnTo>
                  <a:lnTo>
                    <a:pt x="847442" y="195530"/>
                  </a:lnTo>
                  <a:lnTo>
                    <a:pt x="847523" y="195724"/>
                  </a:lnTo>
                  <a:lnTo>
                    <a:pt x="847604" y="195957"/>
                  </a:lnTo>
                  <a:lnTo>
                    <a:pt x="847732" y="196138"/>
                  </a:lnTo>
                  <a:lnTo>
                    <a:pt x="847813" y="196384"/>
                  </a:lnTo>
                  <a:lnTo>
                    <a:pt x="847906" y="196617"/>
                  </a:lnTo>
                  <a:lnTo>
                    <a:pt x="847987" y="196798"/>
                  </a:lnTo>
                  <a:lnTo>
                    <a:pt x="848068" y="197044"/>
                  </a:lnTo>
                  <a:lnTo>
                    <a:pt x="848196" y="197225"/>
                  </a:lnTo>
                  <a:lnTo>
                    <a:pt x="848277" y="197457"/>
                  </a:lnTo>
                  <a:lnTo>
                    <a:pt x="848358" y="197652"/>
                  </a:lnTo>
                  <a:lnTo>
                    <a:pt x="848451" y="197884"/>
                  </a:lnTo>
                  <a:lnTo>
                    <a:pt x="848532" y="198078"/>
                  </a:lnTo>
                  <a:lnTo>
                    <a:pt x="848660" y="198311"/>
                  </a:lnTo>
                  <a:lnTo>
                    <a:pt x="848741" y="198544"/>
                  </a:lnTo>
                  <a:lnTo>
                    <a:pt x="848822" y="198738"/>
                  </a:lnTo>
                  <a:lnTo>
                    <a:pt x="848904" y="198971"/>
                  </a:lnTo>
                  <a:lnTo>
                    <a:pt x="848996" y="199152"/>
                  </a:lnTo>
                  <a:lnTo>
                    <a:pt x="849124" y="199385"/>
                  </a:lnTo>
                  <a:lnTo>
                    <a:pt x="849205" y="199579"/>
                  </a:lnTo>
                  <a:lnTo>
                    <a:pt x="849286" y="199811"/>
                  </a:lnTo>
                  <a:lnTo>
                    <a:pt x="849368" y="200044"/>
                  </a:lnTo>
                  <a:lnTo>
                    <a:pt x="849460" y="200238"/>
                  </a:lnTo>
                  <a:lnTo>
                    <a:pt x="849576" y="200471"/>
                  </a:lnTo>
                  <a:lnTo>
                    <a:pt x="849669" y="200665"/>
                  </a:lnTo>
                  <a:lnTo>
                    <a:pt x="849750" y="200898"/>
                  </a:lnTo>
                  <a:lnTo>
                    <a:pt x="849832" y="201079"/>
                  </a:lnTo>
                  <a:lnTo>
                    <a:pt x="849924" y="201325"/>
                  </a:lnTo>
                  <a:lnTo>
                    <a:pt x="850040" y="201557"/>
                  </a:lnTo>
                  <a:lnTo>
                    <a:pt x="850133" y="201739"/>
                  </a:lnTo>
                  <a:lnTo>
                    <a:pt x="850214" y="201984"/>
                  </a:lnTo>
                  <a:lnTo>
                    <a:pt x="850296" y="202165"/>
                  </a:lnTo>
                  <a:lnTo>
                    <a:pt x="850377" y="202398"/>
                  </a:lnTo>
                  <a:lnTo>
                    <a:pt x="850504" y="202644"/>
                  </a:lnTo>
                  <a:lnTo>
                    <a:pt x="850597" y="202825"/>
                  </a:lnTo>
                  <a:lnTo>
                    <a:pt x="850678" y="203058"/>
                  </a:lnTo>
                  <a:lnTo>
                    <a:pt x="850760" y="203252"/>
                  </a:lnTo>
                  <a:lnTo>
                    <a:pt x="850841" y="203485"/>
                  </a:lnTo>
                  <a:lnTo>
                    <a:pt x="850968" y="203717"/>
                  </a:lnTo>
                  <a:lnTo>
                    <a:pt x="851050" y="203911"/>
                  </a:lnTo>
                  <a:lnTo>
                    <a:pt x="851142" y="204144"/>
                  </a:lnTo>
                  <a:lnTo>
                    <a:pt x="851224" y="204338"/>
                  </a:lnTo>
                  <a:lnTo>
                    <a:pt x="851305" y="204571"/>
                  </a:lnTo>
                  <a:lnTo>
                    <a:pt x="851432" y="204804"/>
                  </a:lnTo>
                  <a:lnTo>
                    <a:pt x="851514" y="204998"/>
                  </a:lnTo>
                  <a:lnTo>
                    <a:pt x="851606" y="205231"/>
                  </a:lnTo>
                  <a:lnTo>
                    <a:pt x="851688" y="205412"/>
                  </a:lnTo>
                  <a:lnTo>
                    <a:pt x="851769" y="205657"/>
                  </a:lnTo>
                  <a:lnTo>
                    <a:pt x="851896" y="205890"/>
                  </a:lnTo>
                  <a:lnTo>
                    <a:pt x="851978" y="206071"/>
                  </a:lnTo>
                  <a:lnTo>
                    <a:pt x="852059" y="206304"/>
                  </a:lnTo>
                  <a:lnTo>
                    <a:pt x="852152" y="206550"/>
                  </a:lnTo>
                  <a:lnTo>
                    <a:pt x="852233" y="206731"/>
                  </a:lnTo>
                  <a:lnTo>
                    <a:pt x="852360" y="206964"/>
                  </a:lnTo>
                  <a:lnTo>
                    <a:pt x="852442" y="207158"/>
                  </a:lnTo>
                  <a:lnTo>
                    <a:pt x="852523" y="207391"/>
                  </a:lnTo>
                  <a:lnTo>
                    <a:pt x="852604" y="207623"/>
                  </a:lnTo>
                  <a:lnTo>
                    <a:pt x="852697" y="207817"/>
                  </a:lnTo>
                  <a:lnTo>
                    <a:pt x="852825" y="208050"/>
                  </a:lnTo>
                  <a:lnTo>
                    <a:pt x="852906" y="208283"/>
                  </a:lnTo>
                  <a:lnTo>
                    <a:pt x="852987" y="208477"/>
                  </a:lnTo>
                  <a:lnTo>
                    <a:pt x="853068" y="208710"/>
                  </a:lnTo>
                  <a:lnTo>
                    <a:pt x="853161" y="208904"/>
                  </a:lnTo>
                  <a:lnTo>
                    <a:pt x="853277" y="209137"/>
                  </a:lnTo>
                  <a:lnTo>
                    <a:pt x="853370" y="209369"/>
                  </a:lnTo>
                  <a:lnTo>
                    <a:pt x="853451" y="209563"/>
                  </a:lnTo>
                  <a:lnTo>
                    <a:pt x="853532" y="209796"/>
                  </a:lnTo>
                  <a:lnTo>
                    <a:pt x="853625" y="210029"/>
                  </a:lnTo>
                  <a:lnTo>
                    <a:pt x="853741" y="210223"/>
                  </a:lnTo>
                  <a:lnTo>
                    <a:pt x="853834" y="210456"/>
                  </a:lnTo>
                  <a:lnTo>
                    <a:pt x="853915" y="210689"/>
                  </a:lnTo>
                  <a:lnTo>
                    <a:pt x="853996" y="210870"/>
                  </a:lnTo>
                  <a:lnTo>
                    <a:pt x="854077" y="211115"/>
                  </a:lnTo>
                  <a:lnTo>
                    <a:pt x="854205" y="211348"/>
                  </a:lnTo>
                  <a:lnTo>
                    <a:pt x="854298" y="211529"/>
                  </a:lnTo>
                  <a:lnTo>
                    <a:pt x="854379" y="211775"/>
                  </a:lnTo>
                  <a:lnTo>
                    <a:pt x="854460" y="212008"/>
                  </a:lnTo>
                  <a:lnTo>
                    <a:pt x="854541" y="212189"/>
                  </a:lnTo>
                  <a:lnTo>
                    <a:pt x="854669" y="212435"/>
                  </a:lnTo>
                  <a:lnTo>
                    <a:pt x="854750" y="212667"/>
                  </a:lnTo>
                  <a:lnTo>
                    <a:pt x="854843" y="212849"/>
                  </a:lnTo>
                  <a:lnTo>
                    <a:pt x="854924" y="213094"/>
                  </a:lnTo>
                  <a:lnTo>
                    <a:pt x="855005" y="213327"/>
                  </a:lnTo>
                  <a:lnTo>
                    <a:pt x="855133" y="213508"/>
                  </a:lnTo>
                  <a:lnTo>
                    <a:pt x="855214" y="213741"/>
                  </a:lnTo>
                  <a:lnTo>
                    <a:pt x="855307" y="213987"/>
                  </a:lnTo>
                  <a:lnTo>
                    <a:pt x="855388" y="214168"/>
                  </a:lnTo>
                  <a:lnTo>
                    <a:pt x="855469" y="214401"/>
                  </a:lnTo>
                  <a:lnTo>
                    <a:pt x="855597" y="214646"/>
                  </a:lnTo>
                  <a:lnTo>
                    <a:pt x="855678" y="214827"/>
                  </a:lnTo>
                  <a:lnTo>
                    <a:pt x="855759" y="215060"/>
                  </a:lnTo>
                  <a:lnTo>
                    <a:pt x="855852" y="215306"/>
                  </a:lnTo>
                  <a:lnTo>
                    <a:pt x="855933" y="215487"/>
                  </a:lnTo>
                  <a:lnTo>
                    <a:pt x="856061" y="215720"/>
                  </a:lnTo>
                  <a:lnTo>
                    <a:pt x="856142" y="215966"/>
                  </a:lnTo>
                  <a:lnTo>
                    <a:pt x="856223" y="216147"/>
                  </a:lnTo>
                  <a:lnTo>
                    <a:pt x="856305" y="216379"/>
                  </a:lnTo>
                  <a:lnTo>
                    <a:pt x="856397" y="216612"/>
                  </a:lnTo>
                  <a:lnTo>
                    <a:pt x="856525" y="216806"/>
                  </a:lnTo>
                  <a:lnTo>
                    <a:pt x="856606" y="217039"/>
                  </a:lnTo>
                  <a:lnTo>
                    <a:pt x="856687" y="217272"/>
                  </a:lnTo>
                  <a:lnTo>
                    <a:pt x="856769" y="217518"/>
                  </a:lnTo>
                  <a:lnTo>
                    <a:pt x="856861" y="217699"/>
                  </a:lnTo>
                  <a:lnTo>
                    <a:pt x="856977" y="217931"/>
                  </a:lnTo>
                  <a:lnTo>
                    <a:pt x="857070" y="218177"/>
                  </a:lnTo>
                  <a:lnTo>
                    <a:pt x="857151" y="218358"/>
                  </a:lnTo>
                  <a:lnTo>
                    <a:pt x="857233" y="218591"/>
                  </a:lnTo>
                  <a:lnTo>
                    <a:pt x="857314" y="218837"/>
                  </a:lnTo>
                  <a:lnTo>
                    <a:pt x="857441" y="219018"/>
                  </a:lnTo>
                  <a:lnTo>
                    <a:pt x="857534" y="219251"/>
                  </a:lnTo>
                  <a:lnTo>
                    <a:pt x="857615" y="219484"/>
                  </a:lnTo>
                  <a:lnTo>
                    <a:pt x="857697" y="219729"/>
                  </a:lnTo>
                  <a:lnTo>
                    <a:pt x="857778" y="219910"/>
                  </a:lnTo>
                  <a:lnTo>
                    <a:pt x="857905" y="220143"/>
                  </a:lnTo>
                  <a:lnTo>
                    <a:pt x="857998" y="220389"/>
                  </a:lnTo>
                  <a:lnTo>
                    <a:pt x="858079" y="220570"/>
                  </a:lnTo>
                  <a:lnTo>
                    <a:pt x="858161" y="220803"/>
                  </a:lnTo>
                  <a:lnTo>
                    <a:pt x="858242" y="221048"/>
                  </a:lnTo>
                  <a:lnTo>
                    <a:pt x="858369" y="221281"/>
                  </a:lnTo>
                  <a:lnTo>
                    <a:pt x="858451" y="221462"/>
                  </a:lnTo>
                  <a:lnTo>
                    <a:pt x="858543" y="221708"/>
                  </a:lnTo>
                  <a:lnTo>
                    <a:pt x="858625" y="221941"/>
                  </a:lnTo>
                  <a:lnTo>
                    <a:pt x="858706" y="222174"/>
                  </a:lnTo>
                  <a:lnTo>
                    <a:pt x="858833" y="222355"/>
                  </a:lnTo>
                  <a:lnTo>
                    <a:pt x="858915" y="222601"/>
                  </a:lnTo>
                  <a:lnTo>
                    <a:pt x="859007" y="222833"/>
                  </a:lnTo>
                  <a:lnTo>
                    <a:pt x="859089" y="223014"/>
                  </a:lnTo>
                  <a:lnTo>
                    <a:pt x="859170" y="223260"/>
                  </a:lnTo>
                  <a:lnTo>
                    <a:pt x="859297" y="223493"/>
                  </a:lnTo>
                  <a:lnTo>
                    <a:pt x="859379" y="223726"/>
                  </a:lnTo>
                  <a:lnTo>
                    <a:pt x="859460" y="223920"/>
                  </a:lnTo>
                  <a:lnTo>
                    <a:pt x="859553" y="224153"/>
                  </a:lnTo>
                  <a:lnTo>
                    <a:pt x="859634" y="224385"/>
                  </a:lnTo>
                  <a:lnTo>
                    <a:pt x="859761" y="224618"/>
                  </a:lnTo>
                  <a:lnTo>
                    <a:pt x="859843" y="224812"/>
                  </a:lnTo>
                  <a:lnTo>
                    <a:pt x="859924" y="225045"/>
                  </a:lnTo>
                  <a:lnTo>
                    <a:pt x="860005" y="225278"/>
                  </a:lnTo>
                  <a:lnTo>
                    <a:pt x="860098" y="225511"/>
                  </a:lnTo>
                  <a:lnTo>
                    <a:pt x="860225" y="225705"/>
                  </a:lnTo>
                  <a:lnTo>
                    <a:pt x="860307" y="225937"/>
                  </a:lnTo>
                  <a:lnTo>
                    <a:pt x="860388" y="226170"/>
                  </a:lnTo>
                  <a:lnTo>
                    <a:pt x="860469" y="226403"/>
                  </a:lnTo>
                  <a:lnTo>
                    <a:pt x="860562" y="226597"/>
                  </a:lnTo>
                  <a:lnTo>
                    <a:pt x="860678" y="226830"/>
                  </a:lnTo>
                  <a:lnTo>
                    <a:pt x="860771" y="227063"/>
                  </a:lnTo>
                  <a:lnTo>
                    <a:pt x="860852" y="227308"/>
                  </a:lnTo>
                  <a:lnTo>
                    <a:pt x="860933" y="227489"/>
                  </a:lnTo>
                  <a:lnTo>
                    <a:pt x="861014" y="227722"/>
                  </a:lnTo>
                  <a:lnTo>
                    <a:pt x="861142" y="227968"/>
                  </a:lnTo>
                  <a:lnTo>
                    <a:pt x="861235" y="228201"/>
                  </a:lnTo>
                  <a:lnTo>
                    <a:pt x="861316" y="228434"/>
                  </a:lnTo>
                  <a:lnTo>
                    <a:pt x="861397" y="228628"/>
                  </a:lnTo>
                  <a:lnTo>
                    <a:pt x="861478" y="228860"/>
                  </a:lnTo>
                  <a:lnTo>
                    <a:pt x="861606" y="229093"/>
                  </a:lnTo>
                  <a:lnTo>
                    <a:pt x="861699" y="229326"/>
                  </a:lnTo>
                  <a:lnTo>
                    <a:pt x="861780" y="229520"/>
                  </a:lnTo>
                  <a:lnTo>
                    <a:pt x="861861" y="229753"/>
                  </a:lnTo>
                  <a:lnTo>
                    <a:pt x="861942" y="229986"/>
                  </a:lnTo>
                  <a:lnTo>
                    <a:pt x="862070" y="230218"/>
                  </a:lnTo>
                  <a:lnTo>
                    <a:pt x="862151" y="230412"/>
                  </a:lnTo>
                  <a:lnTo>
                    <a:pt x="862244" y="230645"/>
                  </a:lnTo>
                  <a:lnTo>
                    <a:pt x="862325" y="230878"/>
                  </a:lnTo>
                  <a:lnTo>
                    <a:pt x="862406" y="231111"/>
                  </a:lnTo>
                  <a:lnTo>
                    <a:pt x="862534" y="231357"/>
                  </a:lnTo>
                  <a:lnTo>
                    <a:pt x="862615" y="231538"/>
                  </a:lnTo>
                  <a:lnTo>
                    <a:pt x="862708" y="231770"/>
                  </a:lnTo>
                  <a:lnTo>
                    <a:pt x="862789" y="232016"/>
                  </a:lnTo>
                  <a:lnTo>
                    <a:pt x="862870" y="232249"/>
                  </a:lnTo>
                  <a:lnTo>
                    <a:pt x="862998" y="232482"/>
                  </a:lnTo>
                  <a:lnTo>
                    <a:pt x="863079" y="232663"/>
                  </a:lnTo>
                  <a:lnTo>
                    <a:pt x="863160" y="232909"/>
                  </a:lnTo>
                  <a:lnTo>
                    <a:pt x="863253" y="233141"/>
                  </a:lnTo>
                  <a:lnTo>
                    <a:pt x="863334" y="233374"/>
                  </a:lnTo>
                  <a:lnTo>
                    <a:pt x="863462" y="233607"/>
                  </a:lnTo>
                  <a:lnTo>
                    <a:pt x="863543" y="233801"/>
                  </a:lnTo>
                  <a:lnTo>
                    <a:pt x="863624" y="234034"/>
                  </a:lnTo>
                  <a:lnTo>
                    <a:pt x="863717" y="234267"/>
                  </a:lnTo>
                  <a:lnTo>
                    <a:pt x="863798" y="234499"/>
                  </a:lnTo>
                  <a:lnTo>
                    <a:pt x="863926" y="234745"/>
                  </a:lnTo>
                  <a:lnTo>
                    <a:pt x="864007" y="234926"/>
                  </a:lnTo>
                  <a:lnTo>
                    <a:pt x="864088" y="235159"/>
                  </a:lnTo>
                  <a:lnTo>
                    <a:pt x="864169" y="235405"/>
                  </a:lnTo>
                  <a:lnTo>
                    <a:pt x="864262" y="235638"/>
                  </a:lnTo>
                  <a:lnTo>
                    <a:pt x="864715" y="236763"/>
                  </a:lnTo>
                  <a:lnTo>
                    <a:pt x="864842" y="236996"/>
                  </a:lnTo>
                  <a:lnTo>
                    <a:pt x="864935" y="237241"/>
                  </a:lnTo>
                  <a:lnTo>
                    <a:pt x="865016" y="237422"/>
                  </a:lnTo>
                  <a:lnTo>
                    <a:pt x="865097" y="237655"/>
                  </a:lnTo>
                  <a:lnTo>
                    <a:pt x="865179" y="237888"/>
                  </a:lnTo>
                </a:path>
                <a:path w="925195" h="787400">
                  <a:moveTo>
                    <a:pt x="865179" y="237888"/>
                  </a:moveTo>
                  <a:lnTo>
                    <a:pt x="865306" y="238134"/>
                  </a:lnTo>
                  <a:lnTo>
                    <a:pt x="865399" y="238367"/>
                  </a:lnTo>
                  <a:lnTo>
                    <a:pt x="865480" y="238548"/>
                  </a:lnTo>
                  <a:lnTo>
                    <a:pt x="865561" y="238793"/>
                  </a:lnTo>
                  <a:lnTo>
                    <a:pt x="865643" y="239026"/>
                  </a:lnTo>
                  <a:lnTo>
                    <a:pt x="865770" y="239259"/>
                  </a:lnTo>
                  <a:lnTo>
                    <a:pt x="865851" y="239492"/>
                  </a:lnTo>
                  <a:lnTo>
                    <a:pt x="865944" y="239725"/>
                  </a:lnTo>
                  <a:lnTo>
                    <a:pt x="866025" y="239919"/>
                  </a:lnTo>
                  <a:lnTo>
                    <a:pt x="866107" y="240151"/>
                  </a:lnTo>
                  <a:lnTo>
                    <a:pt x="866234" y="240384"/>
                  </a:lnTo>
                  <a:lnTo>
                    <a:pt x="866315" y="240630"/>
                  </a:lnTo>
                  <a:lnTo>
                    <a:pt x="866408" y="240863"/>
                  </a:lnTo>
                  <a:lnTo>
                    <a:pt x="866489" y="241096"/>
                  </a:lnTo>
                  <a:lnTo>
                    <a:pt x="866571" y="241328"/>
                  </a:lnTo>
                  <a:lnTo>
                    <a:pt x="866698" y="241522"/>
                  </a:lnTo>
                  <a:lnTo>
                    <a:pt x="866779" y="241755"/>
                  </a:lnTo>
                  <a:lnTo>
                    <a:pt x="866861" y="241988"/>
                  </a:lnTo>
                  <a:lnTo>
                    <a:pt x="866953" y="242221"/>
                  </a:lnTo>
                  <a:lnTo>
                    <a:pt x="867035" y="242454"/>
                  </a:lnTo>
                  <a:lnTo>
                    <a:pt x="867162" y="242699"/>
                  </a:lnTo>
                  <a:lnTo>
                    <a:pt x="867243" y="242880"/>
                  </a:lnTo>
                  <a:lnTo>
                    <a:pt x="867325" y="243113"/>
                  </a:lnTo>
                  <a:lnTo>
                    <a:pt x="867417" y="243359"/>
                  </a:lnTo>
                  <a:lnTo>
                    <a:pt x="867499" y="243592"/>
                  </a:lnTo>
                  <a:lnTo>
                    <a:pt x="867626" y="243825"/>
                  </a:lnTo>
                  <a:lnTo>
                    <a:pt x="867707" y="244057"/>
                  </a:lnTo>
                  <a:lnTo>
                    <a:pt x="867789" y="244290"/>
                  </a:lnTo>
                  <a:lnTo>
                    <a:pt x="867870" y="244484"/>
                  </a:lnTo>
                  <a:lnTo>
                    <a:pt x="867963" y="244717"/>
                  </a:lnTo>
                  <a:lnTo>
                    <a:pt x="868079" y="244950"/>
                  </a:lnTo>
                  <a:lnTo>
                    <a:pt x="868171" y="245196"/>
                  </a:lnTo>
                  <a:lnTo>
                    <a:pt x="868253" y="245428"/>
                  </a:lnTo>
                  <a:lnTo>
                    <a:pt x="868334" y="245661"/>
                  </a:lnTo>
                  <a:lnTo>
                    <a:pt x="868415" y="245894"/>
                  </a:lnTo>
                  <a:lnTo>
                    <a:pt x="868543" y="246127"/>
                  </a:lnTo>
                  <a:lnTo>
                    <a:pt x="868635" y="246321"/>
                  </a:lnTo>
                  <a:lnTo>
                    <a:pt x="868717" y="246554"/>
                  </a:lnTo>
                  <a:lnTo>
                    <a:pt x="868798" y="246786"/>
                  </a:lnTo>
                  <a:lnTo>
                    <a:pt x="868879" y="247019"/>
                  </a:lnTo>
                  <a:lnTo>
                    <a:pt x="869007" y="247265"/>
                  </a:lnTo>
                  <a:lnTo>
                    <a:pt x="869099" y="247498"/>
                  </a:lnTo>
                  <a:lnTo>
                    <a:pt x="869181" y="247731"/>
                  </a:lnTo>
                  <a:lnTo>
                    <a:pt x="869262" y="247963"/>
                  </a:lnTo>
                  <a:lnTo>
                    <a:pt x="869343" y="248157"/>
                  </a:lnTo>
                  <a:lnTo>
                    <a:pt x="869471" y="248390"/>
                  </a:lnTo>
                  <a:lnTo>
                    <a:pt x="869552" y="248623"/>
                  </a:lnTo>
                  <a:lnTo>
                    <a:pt x="869645" y="248856"/>
                  </a:lnTo>
                  <a:lnTo>
                    <a:pt x="869726" y="249102"/>
                  </a:lnTo>
                  <a:lnTo>
                    <a:pt x="869807" y="249334"/>
                  </a:lnTo>
                  <a:lnTo>
                    <a:pt x="869935" y="249567"/>
                  </a:lnTo>
                  <a:lnTo>
                    <a:pt x="870016" y="249800"/>
                  </a:lnTo>
                  <a:lnTo>
                    <a:pt x="870109" y="250033"/>
                  </a:lnTo>
                  <a:lnTo>
                    <a:pt x="870190" y="250227"/>
                  </a:lnTo>
                  <a:lnTo>
                    <a:pt x="870271" y="250460"/>
                  </a:lnTo>
                  <a:lnTo>
                    <a:pt x="870399" y="250692"/>
                  </a:lnTo>
                  <a:lnTo>
                    <a:pt x="870480" y="250938"/>
                  </a:lnTo>
                  <a:lnTo>
                    <a:pt x="870561" y="251171"/>
                  </a:lnTo>
                  <a:lnTo>
                    <a:pt x="870654" y="251404"/>
                  </a:lnTo>
                  <a:lnTo>
                    <a:pt x="870735" y="251637"/>
                  </a:lnTo>
                  <a:lnTo>
                    <a:pt x="870863" y="251869"/>
                  </a:lnTo>
                  <a:lnTo>
                    <a:pt x="870944" y="252115"/>
                  </a:lnTo>
                  <a:lnTo>
                    <a:pt x="871025" y="252296"/>
                  </a:lnTo>
                  <a:lnTo>
                    <a:pt x="871118" y="252529"/>
                  </a:lnTo>
                  <a:lnTo>
                    <a:pt x="871199" y="252775"/>
                  </a:lnTo>
                  <a:lnTo>
                    <a:pt x="871327" y="253008"/>
                  </a:lnTo>
                  <a:lnTo>
                    <a:pt x="871408" y="253240"/>
                  </a:lnTo>
                  <a:lnTo>
                    <a:pt x="871489" y="253473"/>
                  </a:lnTo>
                  <a:lnTo>
                    <a:pt x="871570" y="253706"/>
                  </a:lnTo>
                  <a:lnTo>
                    <a:pt x="871663" y="253939"/>
                  </a:lnTo>
                  <a:lnTo>
                    <a:pt x="871779" y="254184"/>
                  </a:lnTo>
                  <a:lnTo>
                    <a:pt x="871872" y="254417"/>
                  </a:lnTo>
                  <a:lnTo>
                    <a:pt x="871953" y="254650"/>
                  </a:lnTo>
                  <a:lnTo>
                    <a:pt x="872034" y="254844"/>
                  </a:lnTo>
                  <a:lnTo>
                    <a:pt x="872115" y="255077"/>
                  </a:lnTo>
                  <a:lnTo>
                    <a:pt x="872243" y="255310"/>
                  </a:lnTo>
                  <a:lnTo>
                    <a:pt x="872336" y="255543"/>
                  </a:lnTo>
                  <a:lnTo>
                    <a:pt x="872417" y="255775"/>
                  </a:lnTo>
                  <a:lnTo>
                    <a:pt x="872498" y="256021"/>
                  </a:lnTo>
                  <a:lnTo>
                    <a:pt x="872579" y="256254"/>
                  </a:lnTo>
                  <a:lnTo>
                    <a:pt x="872707" y="256487"/>
                  </a:lnTo>
                  <a:lnTo>
                    <a:pt x="872800" y="256719"/>
                  </a:lnTo>
                  <a:lnTo>
                    <a:pt x="872881" y="256952"/>
                  </a:lnTo>
                  <a:lnTo>
                    <a:pt x="872962" y="257198"/>
                  </a:lnTo>
                  <a:lnTo>
                    <a:pt x="873043" y="257431"/>
                  </a:lnTo>
                  <a:lnTo>
                    <a:pt x="873171" y="257664"/>
                  </a:lnTo>
                  <a:lnTo>
                    <a:pt x="873252" y="257896"/>
                  </a:lnTo>
                  <a:lnTo>
                    <a:pt x="873345" y="258090"/>
                  </a:lnTo>
                  <a:lnTo>
                    <a:pt x="873426" y="258323"/>
                  </a:lnTo>
                  <a:lnTo>
                    <a:pt x="873507" y="258556"/>
                  </a:lnTo>
                  <a:lnTo>
                    <a:pt x="873635" y="258789"/>
                  </a:lnTo>
                  <a:lnTo>
                    <a:pt x="873716" y="259035"/>
                  </a:lnTo>
                  <a:lnTo>
                    <a:pt x="873809" y="259267"/>
                  </a:lnTo>
                  <a:lnTo>
                    <a:pt x="873890" y="259500"/>
                  </a:lnTo>
                  <a:lnTo>
                    <a:pt x="873971" y="259733"/>
                  </a:lnTo>
                  <a:lnTo>
                    <a:pt x="874099" y="259966"/>
                  </a:lnTo>
                  <a:lnTo>
                    <a:pt x="874180" y="260212"/>
                  </a:lnTo>
                  <a:lnTo>
                    <a:pt x="874261" y="260444"/>
                  </a:lnTo>
                  <a:lnTo>
                    <a:pt x="874354" y="260677"/>
                  </a:lnTo>
                  <a:lnTo>
                    <a:pt x="874435" y="260910"/>
                  </a:lnTo>
                  <a:lnTo>
                    <a:pt x="874563" y="261143"/>
                  </a:lnTo>
                  <a:lnTo>
                    <a:pt x="874644" y="261376"/>
                  </a:lnTo>
                  <a:lnTo>
                    <a:pt x="874725" y="261621"/>
                  </a:lnTo>
                  <a:lnTo>
                    <a:pt x="874818" y="261854"/>
                  </a:lnTo>
                  <a:lnTo>
                    <a:pt x="874899" y="262035"/>
                  </a:lnTo>
                  <a:lnTo>
                    <a:pt x="875027" y="262281"/>
                  </a:lnTo>
                  <a:lnTo>
                    <a:pt x="875108" y="262514"/>
                  </a:lnTo>
                  <a:lnTo>
                    <a:pt x="875189" y="262747"/>
                  </a:lnTo>
                  <a:lnTo>
                    <a:pt x="875271" y="262979"/>
                  </a:lnTo>
                  <a:lnTo>
                    <a:pt x="875363" y="263212"/>
                  </a:lnTo>
                  <a:lnTo>
                    <a:pt x="875479" y="263458"/>
                  </a:lnTo>
                  <a:lnTo>
                    <a:pt x="875572" y="263691"/>
                  </a:lnTo>
                  <a:lnTo>
                    <a:pt x="875653" y="263924"/>
                  </a:lnTo>
                  <a:lnTo>
                    <a:pt x="875735" y="264156"/>
                  </a:lnTo>
                  <a:lnTo>
                    <a:pt x="875816" y="264389"/>
                  </a:lnTo>
                  <a:lnTo>
                    <a:pt x="875943" y="264635"/>
                  </a:lnTo>
                  <a:lnTo>
                    <a:pt x="876036" y="264868"/>
                  </a:lnTo>
                  <a:lnTo>
                    <a:pt x="876117" y="265100"/>
                  </a:lnTo>
                  <a:lnTo>
                    <a:pt x="876199" y="265333"/>
                  </a:lnTo>
                  <a:lnTo>
                    <a:pt x="876280" y="265566"/>
                  </a:lnTo>
                  <a:lnTo>
                    <a:pt x="876407" y="265812"/>
                  </a:lnTo>
                  <a:lnTo>
                    <a:pt x="876489" y="266045"/>
                  </a:lnTo>
                  <a:lnTo>
                    <a:pt x="876581" y="266277"/>
                  </a:lnTo>
                  <a:lnTo>
                    <a:pt x="876663" y="266510"/>
                  </a:lnTo>
                  <a:lnTo>
                    <a:pt x="876744" y="266743"/>
                  </a:lnTo>
                  <a:lnTo>
                    <a:pt x="876871" y="266989"/>
                  </a:lnTo>
                  <a:lnTo>
                    <a:pt x="876953" y="267222"/>
                  </a:lnTo>
                  <a:lnTo>
                    <a:pt x="877045" y="267454"/>
                  </a:lnTo>
                  <a:lnTo>
                    <a:pt x="877127" y="267687"/>
                  </a:lnTo>
                  <a:lnTo>
                    <a:pt x="877208" y="267920"/>
                  </a:lnTo>
                  <a:lnTo>
                    <a:pt x="877335" y="268166"/>
                  </a:lnTo>
                  <a:lnTo>
                    <a:pt x="877417" y="268399"/>
                  </a:lnTo>
                  <a:lnTo>
                    <a:pt x="877509" y="268631"/>
                  </a:lnTo>
                  <a:lnTo>
                    <a:pt x="877591" y="268864"/>
                  </a:lnTo>
                  <a:lnTo>
                    <a:pt x="877672" y="269058"/>
                  </a:lnTo>
                  <a:lnTo>
                    <a:pt x="877799" y="269291"/>
                  </a:lnTo>
                  <a:lnTo>
                    <a:pt x="877881" y="269524"/>
                  </a:lnTo>
                  <a:lnTo>
                    <a:pt x="877962" y="269757"/>
                  </a:lnTo>
                  <a:lnTo>
                    <a:pt x="878055" y="269989"/>
                  </a:lnTo>
                  <a:lnTo>
                    <a:pt x="878136" y="270235"/>
                  </a:lnTo>
                  <a:lnTo>
                    <a:pt x="878263" y="270468"/>
                  </a:lnTo>
                  <a:lnTo>
                    <a:pt x="878345" y="270701"/>
                  </a:lnTo>
                  <a:lnTo>
                    <a:pt x="878426" y="270934"/>
                  </a:lnTo>
                  <a:lnTo>
                    <a:pt x="878519" y="271166"/>
                  </a:lnTo>
                  <a:lnTo>
                    <a:pt x="878600" y="271412"/>
                  </a:lnTo>
                  <a:lnTo>
                    <a:pt x="878727" y="271645"/>
                  </a:lnTo>
                  <a:lnTo>
                    <a:pt x="878809" y="271878"/>
                  </a:lnTo>
                  <a:lnTo>
                    <a:pt x="878890" y="272111"/>
                  </a:lnTo>
                  <a:lnTo>
                    <a:pt x="878971" y="272343"/>
                  </a:lnTo>
                  <a:lnTo>
                    <a:pt x="879064" y="272589"/>
                  </a:lnTo>
                  <a:lnTo>
                    <a:pt x="879180" y="272822"/>
                  </a:lnTo>
                  <a:lnTo>
                    <a:pt x="879273" y="273055"/>
                  </a:lnTo>
                  <a:lnTo>
                    <a:pt x="879354" y="273287"/>
                  </a:lnTo>
                  <a:lnTo>
                    <a:pt x="879435" y="273520"/>
                  </a:lnTo>
                  <a:lnTo>
                    <a:pt x="879516" y="273766"/>
                  </a:lnTo>
                  <a:lnTo>
                    <a:pt x="879644" y="273999"/>
                  </a:lnTo>
                  <a:lnTo>
                    <a:pt x="879737" y="274232"/>
                  </a:lnTo>
                  <a:lnTo>
                    <a:pt x="879818" y="274464"/>
                  </a:lnTo>
                  <a:lnTo>
                    <a:pt x="879899" y="274697"/>
                  </a:lnTo>
                  <a:lnTo>
                    <a:pt x="879980" y="274943"/>
                  </a:lnTo>
                  <a:lnTo>
                    <a:pt x="880108" y="275176"/>
                  </a:lnTo>
                  <a:lnTo>
                    <a:pt x="880189" y="275409"/>
                  </a:lnTo>
                  <a:lnTo>
                    <a:pt x="880282" y="275641"/>
                  </a:lnTo>
                  <a:lnTo>
                    <a:pt x="880363" y="275874"/>
                  </a:lnTo>
                  <a:lnTo>
                    <a:pt x="880444" y="276120"/>
                  </a:lnTo>
                  <a:lnTo>
                    <a:pt x="880572" y="276353"/>
                  </a:lnTo>
                  <a:lnTo>
                    <a:pt x="880653" y="276586"/>
                  </a:lnTo>
                  <a:lnTo>
                    <a:pt x="880746" y="276870"/>
                  </a:lnTo>
                  <a:lnTo>
                    <a:pt x="880827" y="277103"/>
                  </a:lnTo>
                  <a:lnTo>
                    <a:pt x="880908" y="277336"/>
                  </a:lnTo>
                  <a:lnTo>
                    <a:pt x="881036" y="277569"/>
                  </a:lnTo>
                  <a:lnTo>
                    <a:pt x="881117" y="277814"/>
                  </a:lnTo>
                  <a:lnTo>
                    <a:pt x="881210" y="278047"/>
                  </a:lnTo>
                  <a:lnTo>
                    <a:pt x="881291" y="278280"/>
                  </a:lnTo>
                  <a:lnTo>
                    <a:pt x="881372" y="278513"/>
                  </a:lnTo>
                  <a:lnTo>
                    <a:pt x="881500" y="278745"/>
                  </a:lnTo>
                  <a:lnTo>
                    <a:pt x="881581" y="278991"/>
                  </a:lnTo>
                  <a:lnTo>
                    <a:pt x="881662" y="279224"/>
                  </a:lnTo>
                  <a:lnTo>
                    <a:pt x="881755" y="279457"/>
                  </a:lnTo>
                  <a:lnTo>
                    <a:pt x="881836" y="279690"/>
                  </a:lnTo>
                  <a:lnTo>
                    <a:pt x="881964" y="279922"/>
                  </a:lnTo>
                  <a:lnTo>
                    <a:pt x="882045" y="280168"/>
                  </a:lnTo>
                  <a:lnTo>
                    <a:pt x="882126" y="280401"/>
                  </a:lnTo>
                  <a:lnTo>
                    <a:pt x="882219" y="280634"/>
                  </a:lnTo>
                  <a:lnTo>
                    <a:pt x="882300" y="280867"/>
                  </a:lnTo>
                  <a:lnTo>
                    <a:pt x="882428" y="281099"/>
                  </a:lnTo>
                  <a:lnTo>
                    <a:pt x="882892" y="282276"/>
                  </a:lnTo>
                  <a:lnTo>
                    <a:pt x="882973" y="282522"/>
                  </a:lnTo>
                  <a:lnTo>
                    <a:pt x="883054" y="282755"/>
                  </a:lnTo>
                  <a:lnTo>
                    <a:pt x="883135" y="282988"/>
                  </a:lnTo>
                  <a:lnTo>
                    <a:pt x="883263" y="283221"/>
                  </a:lnTo>
                  <a:lnTo>
                    <a:pt x="883344" y="283453"/>
                  </a:lnTo>
                  <a:lnTo>
                    <a:pt x="883437" y="283699"/>
                  </a:lnTo>
                  <a:lnTo>
                    <a:pt x="883518" y="283932"/>
                  </a:lnTo>
                  <a:lnTo>
                    <a:pt x="883599" y="284165"/>
                  </a:lnTo>
                </a:path>
                <a:path w="925195" h="787400">
                  <a:moveTo>
                    <a:pt x="883599" y="284165"/>
                  </a:moveTo>
                  <a:lnTo>
                    <a:pt x="883727" y="284449"/>
                  </a:lnTo>
                  <a:lnTo>
                    <a:pt x="883808" y="284682"/>
                  </a:lnTo>
                  <a:lnTo>
                    <a:pt x="883889" y="284915"/>
                  </a:lnTo>
                  <a:lnTo>
                    <a:pt x="883982" y="285148"/>
                  </a:lnTo>
                  <a:lnTo>
                    <a:pt x="884063" y="285393"/>
                  </a:lnTo>
                  <a:lnTo>
                    <a:pt x="884191" y="285626"/>
                  </a:lnTo>
                  <a:lnTo>
                    <a:pt x="884272" y="285859"/>
                  </a:lnTo>
                  <a:lnTo>
                    <a:pt x="884353" y="286092"/>
                  </a:lnTo>
                  <a:lnTo>
                    <a:pt x="884446" y="286325"/>
                  </a:lnTo>
                  <a:lnTo>
                    <a:pt x="884527" y="286570"/>
                  </a:lnTo>
                  <a:lnTo>
                    <a:pt x="884655" y="286803"/>
                  </a:lnTo>
                  <a:lnTo>
                    <a:pt x="884736" y="287036"/>
                  </a:lnTo>
                  <a:lnTo>
                    <a:pt x="884817" y="287269"/>
                  </a:lnTo>
                  <a:lnTo>
                    <a:pt x="884910" y="287502"/>
                  </a:lnTo>
                  <a:lnTo>
                    <a:pt x="884991" y="287747"/>
                  </a:lnTo>
                  <a:lnTo>
                    <a:pt x="885119" y="287980"/>
                  </a:lnTo>
                  <a:lnTo>
                    <a:pt x="885200" y="288213"/>
                  </a:lnTo>
                  <a:lnTo>
                    <a:pt x="885281" y="288446"/>
                  </a:lnTo>
                  <a:lnTo>
                    <a:pt x="885363" y="288730"/>
                  </a:lnTo>
                  <a:lnTo>
                    <a:pt x="885455" y="288963"/>
                  </a:lnTo>
                  <a:lnTo>
                    <a:pt x="885583" y="289196"/>
                  </a:lnTo>
                  <a:lnTo>
                    <a:pt x="885664" y="289442"/>
                  </a:lnTo>
                  <a:lnTo>
                    <a:pt x="885745" y="289674"/>
                  </a:lnTo>
                  <a:lnTo>
                    <a:pt x="885827" y="289907"/>
                  </a:lnTo>
                  <a:lnTo>
                    <a:pt x="885919" y="290140"/>
                  </a:lnTo>
                  <a:lnTo>
                    <a:pt x="886035" y="290373"/>
                  </a:lnTo>
                  <a:lnTo>
                    <a:pt x="886128" y="290619"/>
                  </a:lnTo>
                  <a:lnTo>
                    <a:pt x="886209" y="290851"/>
                  </a:lnTo>
                  <a:lnTo>
                    <a:pt x="886291" y="291084"/>
                  </a:lnTo>
                  <a:lnTo>
                    <a:pt x="886372" y="291317"/>
                  </a:lnTo>
                  <a:lnTo>
                    <a:pt x="886499" y="291550"/>
                  </a:lnTo>
                  <a:lnTo>
                    <a:pt x="886592" y="291796"/>
                  </a:lnTo>
                  <a:lnTo>
                    <a:pt x="886673" y="292067"/>
                  </a:lnTo>
                  <a:lnTo>
                    <a:pt x="886755" y="292313"/>
                  </a:lnTo>
                  <a:lnTo>
                    <a:pt x="886836" y="292546"/>
                  </a:lnTo>
                  <a:lnTo>
                    <a:pt x="886963" y="292778"/>
                  </a:lnTo>
                  <a:lnTo>
                    <a:pt x="887045" y="293011"/>
                  </a:lnTo>
                  <a:lnTo>
                    <a:pt x="887137" y="293244"/>
                  </a:lnTo>
                  <a:lnTo>
                    <a:pt x="887219" y="293490"/>
                  </a:lnTo>
                  <a:lnTo>
                    <a:pt x="887300" y="293723"/>
                  </a:lnTo>
                  <a:lnTo>
                    <a:pt x="887427" y="293955"/>
                  </a:lnTo>
                  <a:lnTo>
                    <a:pt x="887509" y="294188"/>
                  </a:lnTo>
                  <a:lnTo>
                    <a:pt x="887590" y="294421"/>
                  </a:lnTo>
                  <a:lnTo>
                    <a:pt x="887683" y="294667"/>
                  </a:lnTo>
                  <a:lnTo>
                    <a:pt x="887764" y="294900"/>
                  </a:lnTo>
                  <a:lnTo>
                    <a:pt x="887891" y="295184"/>
                  </a:lnTo>
                  <a:lnTo>
                    <a:pt x="887973" y="295417"/>
                  </a:lnTo>
                  <a:lnTo>
                    <a:pt x="888054" y="295650"/>
                  </a:lnTo>
                  <a:lnTo>
                    <a:pt x="888147" y="295883"/>
                  </a:lnTo>
                  <a:lnTo>
                    <a:pt x="888228" y="296115"/>
                  </a:lnTo>
                  <a:lnTo>
                    <a:pt x="888355" y="296361"/>
                  </a:lnTo>
                  <a:lnTo>
                    <a:pt x="888437" y="296594"/>
                  </a:lnTo>
                  <a:lnTo>
                    <a:pt x="888518" y="296827"/>
                  </a:lnTo>
                  <a:lnTo>
                    <a:pt x="888611" y="297060"/>
                  </a:lnTo>
                  <a:lnTo>
                    <a:pt x="888692" y="297292"/>
                  </a:lnTo>
                  <a:lnTo>
                    <a:pt x="888819" y="297538"/>
                  </a:lnTo>
                  <a:lnTo>
                    <a:pt x="888901" y="297810"/>
                  </a:lnTo>
                  <a:lnTo>
                    <a:pt x="888982" y="298055"/>
                  </a:lnTo>
                  <a:lnTo>
                    <a:pt x="889063" y="298288"/>
                  </a:lnTo>
                  <a:lnTo>
                    <a:pt x="889156" y="298521"/>
                  </a:lnTo>
                  <a:lnTo>
                    <a:pt x="889283" y="298754"/>
                  </a:lnTo>
                  <a:lnTo>
                    <a:pt x="889365" y="298987"/>
                  </a:lnTo>
                  <a:lnTo>
                    <a:pt x="889446" y="299232"/>
                  </a:lnTo>
                  <a:lnTo>
                    <a:pt x="889527" y="299465"/>
                  </a:lnTo>
                  <a:lnTo>
                    <a:pt x="889620" y="299698"/>
                  </a:lnTo>
                  <a:lnTo>
                    <a:pt x="889736" y="299931"/>
                  </a:lnTo>
                  <a:lnTo>
                    <a:pt x="889829" y="300215"/>
                  </a:lnTo>
                  <a:lnTo>
                    <a:pt x="889910" y="300448"/>
                  </a:lnTo>
                  <a:lnTo>
                    <a:pt x="889991" y="300681"/>
                  </a:lnTo>
                  <a:lnTo>
                    <a:pt x="890072" y="300927"/>
                  </a:lnTo>
                  <a:lnTo>
                    <a:pt x="890200" y="301159"/>
                  </a:lnTo>
                  <a:lnTo>
                    <a:pt x="890293" y="301392"/>
                  </a:lnTo>
                  <a:lnTo>
                    <a:pt x="890374" y="301625"/>
                  </a:lnTo>
                  <a:lnTo>
                    <a:pt x="890455" y="301858"/>
                  </a:lnTo>
                  <a:lnTo>
                    <a:pt x="890536" y="302104"/>
                  </a:lnTo>
                  <a:lnTo>
                    <a:pt x="890664" y="302375"/>
                  </a:lnTo>
                  <a:lnTo>
                    <a:pt x="890745" y="302621"/>
                  </a:lnTo>
                  <a:lnTo>
                    <a:pt x="890838" y="302854"/>
                  </a:lnTo>
                  <a:lnTo>
                    <a:pt x="890919" y="303087"/>
                  </a:lnTo>
                  <a:lnTo>
                    <a:pt x="891000" y="303319"/>
                  </a:lnTo>
                  <a:lnTo>
                    <a:pt x="891128" y="303552"/>
                  </a:lnTo>
                  <a:lnTo>
                    <a:pt x="891209" y="303798"/>
                  </a:lnTo>
                  <a:lnTo>
                    <a:pt x="891290" y="304031"/>
                  </a:lnTo>
                  <a:lnTo>
                    <a:pt x="891383" y="304264"/>
                  </a:lnTo>
                  <a:lnTo>
                    <a:pt x="891464" y="304548"/>
                  </a:lnTo>
                  <a:lnTo>
                    <a:pt x="891592" y="304781"/>
                  </a:lnTo>
                  <a:lnTo>
                    <a:pt x="891673" y="305014"/>
                  </a:lnTo>
                  <a:lnTo>
                    <a:pt x="891754" y="305247"/>
                  </a:lnTo>
                  <a:lnTo>
                    <a:pt x="891847" y="305492"/>
                  </a:lnTo>
                  <a:lnTo>
                    <a:pt x="891928" y="305725"/>
                  </a:lnTo>
                  <a:lnTo>
                    <a:pt x="892056" y="305958"/>
                  </a:lnTo>
                  <a:lnTo>
                    <a:pt x="892137" y="306191"/>
                  </a:lnTo>
                  <a:lnTo>
                    <a:pt x="892218" y="306475"/>
                  </a:lnTo>
                  <a:lnTo>
                    <a:pt x="892311" y="306708"/>
                  </a:lnTo>
                  <a:lnTo>
                    <a:pt x="892392" y="306941"/>
                  </a:lnTo>
                  <a:lnTo>
                    <a:pt x="892520" y="307187"/>
                  </a:lnTo>
                  <a:lnTo>
                    <a:pt x="892601" y="307419"/>
                  </a:lnTo>
                  <a:lnTo>
                    <a:pt x="892682" y="307652"/>
                  </a:lnTo>
                  <a:lnTo>
                    <a:pt x="892764" y="307885"/>
                  </a:lnTo>
                  <a:lnTo>
                    <a:pt x="892856" y="308118"/>
                  </a:lnTo>
                  <a:lnTo>
                    <a:pt x="892984" y="308402"/>
                  </a:lnTo>
                  <a:lnTo>
                    <a:pt x="893065" y="308635"/>
                  </a:lnTo>
                  <a:lnTo>
                    <a:pt x="893146" y="308881"/>
                  </a:lnTo>
                  <a:lnTo>
                    <a:pt x="893228" y="309114"/>
                  </a:lnTo>
                  <a:lnTo>
                    <a:pt x="893320" y="309346"/>
                  </a:lnTo>
                  <a:lnTo>
                    <a:pt x="893436" y="309579"/>
                  </a:lnTo>
                  <a:lnTo>
                    <a:pt x="893529" y="309812"/>
                  </a:lnTo>
                  <a:lnTo>
                    <a:pt x="893610" y="310058"/>
                  </a:lnTo>
                  <a:lnTo>
                    <a:pt x="893692" y="310329"/>
                  </a:lnTo>
                  <a:lnTo>
                    <a:pt x="893773" y="310575"/>
                  </a:lnTo>
                  <a:lnTo>
                    <a:pt x="894237" y="311752"/>
                  </a:lnTo>
                  <a:lnTo>
                    <a:pt x="894364" y="312024"/>
                  </a:lnTo>
                  <a:lnTo>
                    <a:pt x="894446" y="312269"/>
                  </a:lnTo>
                  <a:lnTo>
                    <a:pt x="894538" y="312502"/>
                  </a:lnTo>
                  <a:lnTo>
                    <a:pt x="894620" y="312735"/>
                  </a:lnTo>
                  <a:lnTo>
                    <a:pt x="894701" y="312968"/>
                  </a:lnTo>
                  <a:lnTo>
                    <a:pt x="894828" y="313201"/>
                  </a:lnTo>
                  <a:lnTo>
                    <a:pt x="894910" y="313446"/>
                  </a:lnTo>
                  <a:lnTo>
                    <a:pt x="894991" y="313718"/>
                  </a:lnTo>
                  <a:lnTo>
                    <a:pt x="895084" y="313964"/>
                  </a:lnTo>
                  <a:lnTo>
                    <a:pt x="895165" y="314197"/>
                  </a:lnTo>
                  <a:lnTo>
                    <a:pt x="895292" y="314429"/>
                  </a:lnTo>
                  <a:lnTo>
                    <a:pt x="895374" y="314662"/>
                  </a:lnTo>
                  <a:lnTo>
                    <a:pt x="895455" y="314895"/>
                  </a:lnTo>
                  <a:lnTo>
                    <a:pt x="895548" y="315141"/>
                  </a:lnTo>
                  <a:lnTo>
                    <a:pt x="895629" y="315412"/>
                  </a:lnTo>
                  <a:lnTo>
                    <a:pt x="895756" y="315658"/>
                  </a:lnTo>
                  <a:lnTo>
                    <a:pt x="895838" y="315891"/>
                  </a:lnTo>
                  <a:lnTo>
                    <a:pt x="895919" y="316124"/>
                  </a:lnTo>
                  <a:lnTo>
                    <a:pt x="896012" y="316357"/>
                  </a:lnTo>
                  <a:lnTo>
                    <a:pt x="896093" y="316589"/>
                  </a:lnTo>
                  <a:lnTo>
                    <a:pt x="896220" y="316835"/>
                  </a:lnTo>
                  <a:lnTo>
                    <a:pt x="896302" y="317107"/>
                  </a:lnTo>
                  <a:lnTo>
                    <a:pt x="896383" y="317352"/>
                  </a:lnTo>
                  <a:lnTo>
                    <a:pt x="896464" y="317585"/>
                  </a:lnTo>
                  <a:lnTo>
                    <a:pt x="896557" y="317818"/>
                  </a:lnTo>
                  <a:lnTo>
                    <a:pt x="896684" y="318051"/>
                  </a:lnTo>
                  <a:lnTo>
                    <a:pt x="896766" y="318284"/>
                  </a:lnTo>
                  <a:lnTo>
                    <a:pt x="896847" y="318568"/>
                  </a:lnTo>
                  <a:lnTo>
                    <a:pt x="896928" y="318801"/>
                  </a:lnTo>
                  <a:lnTo>
                    <a:pt x="897021" y="319047"/>
                  </a:lnTo>
                  <a:lnTo>
                    <a:pt x="897137" y="319280"/>
                  </a:lnTo>
                  <a:lnTo>
                    <a:pt x="897230" y="319512"/>
                  </a:lnTo>
                  <a:lnTo>
                    <a:pt x="897311" y="319745"/>
                  </a:lnTo>
                  <a:lnTo>
                    <a:pt x="897392" y="319978"/>
                  </a:lnTo>
                  <a:lnTo>
                    <a:pt x="897473" y="320262"/>
                  </a:lnTo>
                  <a:lnTo>
                    <a:pt x="897601" y="320508"/>
                  </a:lnTo>
                  <a:lnTo>
                    <a:pt x="897694" y="320741"/>
                  </a:lnTo>
                  <a:lnTo>
                    <a:pt x="897775" y="320974"/>
                  </a:lnTo>
                  <a:lnTo>
                    <a:pt x="897856" y="321207"/>
                  </a:lnTo>
                  <a:lnTo>
                    <a:pt x="897937" y="321439"/>
                  </a:lnTo>
                  <a:lnTo>
                    <a:pt x="898065" y="321724"/>
                  </a:lnTo>
                  <a:lnTo>
                    <a:pt x="898146" y="321957"/>
                  </a:lnTo>
                  <a:lnTo>
                    <a:pt x="898239" y="322203"/>
                  </a:lnTo>
                  <a:lnTo>
                    <a:pt x="898320" y="322435"/>
                  </a:lnTo>
                  <a:lnTo>
                    <a:pt x="898401" y="322668"/>
                  </a:lnTo>
                  <a:lnTo>
                    <a:pt x="898529" y="322901"/>
                  </a:lnTo>
                  <a:lnTo>
                    <a:pt x="898610" y="323185"/>
                  </a:lnTo>
                  <a:lnTo>
                    <a:pt x="898691" y="323418"/>
                  </a:lnTo>
                  <a:lnTo>
                    <a:pt x="898784" y="323651"/>
                  </a:lnTo>
                  <a:lnTo>
                    <a:pt x="898865" y="323897"/>
                  </a:lnTo>
                  <a:lnTo>
                    <a:pt x="898993" y="324130"/>
                  </a:lnTo>
                  <a:lnTo>
                    <a:pt x="899074" y="324362"/>
                  </a:lnTo>
                  <a:lnTo>
                    <a:pt x="899155" y="324647"/>
                  </a:lnTo>
                  <a:lnTo>
                    <a:pt x="899248" y="324880"/>
                  </a:lnTo>
                  <a:lnTo>
                    <a:pt x="899329" y="325113"/>
                  </a:lnTo>
                  <a:lnTo>
                    <a:pt x="899457" y="325345"/>
                  </a:lnTo>
                  <a:lnTo>
                    <a:pt x="899538" y="325591"/>
                  </a:lnTo>
                  <a:lnTo>
                    <a:pt x="899619" y="325863"/>
                  </a:lnTo>
                  <a:lnTo>
                    <a:pt x="899712" y="326108"/>
                  </a:lnTo>
                  <a:lnTo>
                    <a:pt x="899793" y="326341"/>
                  </a:lnTo>
                  <a:lnTo>
                    <a:pt x="899921" y="326574"/>
                  </a:lnTo>
                  <a:lnTo>
                    <a:pt x="900002" y="326807"/>
                  </a:lnTo>
                  <a:lnTo>
                    <a:pt x="900083" y="327040"/>
                  </a:lnTo>
                  <a:lnTo>
                    <a:pt x="900164" y="327324"/>
                  </a:lnTo>
                  <a:lnTo>
                    <a:pt x="900257" y="327557"/>
                  </a:lnTo>
                  <a:lnTo>
                    <a:pt x="900385" y="327803"/>
                  </a:lnTo>
                  <a:lnTo>
                    <a:pt x="900466" y="328036"/>
                  </a:lnTo>
                  <a:lnTo>
                    <a:pt x="900547" y="328268"/>
                  </a:lnTo>
                  <a:lnTo>
                    <a:pt x="900628" y="328501"/>
                  </a:lnTo>
                  <a:lnTo>
                    <a:pt x="900721" y="328786"/>
                  </a:lnTo>
                  <a:lnTo>
                    <a:pt x="900837" y="329019"/>
                  </a:lnTo>
                  <a:lnTo>
                    <a:pt x="900930" y="329251"/>
                  </a:lnTo>
                  <a:lnTo>
                    <a:pt x="901011" y="329497"/>
                  </a:lnTo>
                  <a:lnTo>
                    <a:pt x="901092" y="329730"/>
                  </a:lnTo>
                  <a:lnTo>
                    <a:pt x="901174" y="330014"/>
                  </a:lnTo>
                  <a:lnTo>
                    <a:pt x="901301" y="330247"/>
                  </a:lnTo>
                  <a:lnTo>
                    <a:pt x="901394" y="330480"/>
                  </a:lnTo>
                  <a:lnTo>
                    <a:pt x="901475" y="330713"/>
                  </a:lnTo>
                  <a:lnTo>
                    <a:pt x="901556" y="330946"/>
                  </a:lnTo>
                  <a:lnTo>
                    <a:pt x="901638" y="331230"/>
                  </a:lnTo>
                  <a:lnTo>
                    <a:pt x="901765" y="331463"/>
                  </a:lnTo>
                  <a:lnTo>
                    <a:pt x="901846" y="331709"/>
                  </a:lnTo>
                  <a:lnTo>
                    <a:pt x="901939" y="331942"/>
                  </a:lnTo>
                  <a:lnTo>
                    <a:pt x="902020" y="332174"/>
                  </a:lnTo>
                </a:path>
                <a:path w="925195" h="787400">
                  <a:moveTo>
                    <a:pt x="902020" y="332174"/>
                  </a:moveTo>
                  <a:lnTo>
                    <a:pt x="902102" y="332407"/>
                  </a:lnTo>
                  <a:lnTo>
                    <a:pt x="902229" y="332692"/>
                  </a:lnTo>
                  <a:lnTo>
                    <a:pt x="902310" y="332925"/>
                  </a:lnTo>
                  <a:lnTo>
                    <a:pt x="902392" y="333157"/>
                  </a:lnTo>
                  <a:lnTo>
                    <a:pt x="902484" y="333403"/>
                  </a:lnTo>
                  <a:lnTo>
                    <a:pt x="902566" y="333636"/>
                  </a:lnTo>
                  <a:lnTo>
                    <a:pt x="902693" y="333920"/>
                  </a:lnTo>
                  <a:lnTo>
                    <a:pt x="902774" y="334153"/>
                  </a:lnTo>
                  <a:lnTo>
                    <a:pt x="902856" y="334386"/>
                  </a:lnTo>
                  <a:lnTo>
                    <a:pt x="902948" y="334619"/>
                  </a:lnTo>
                  <a:lnTo>
                    <a:pt x="903030" y="334865"/>
                  </a:lnTo>
                  <a:lnTo>
                    <a:pt x="903157" y="335136"/>
                  </a:lnTo>
                  <a:lnTo>
                    <a:pt x="903238" y="335382"/>
                  </a:lnTo>
                  <a:lnTo>
                    <a:pt x="903320" y="335615"/>
                  </a:lnTo>
                  <a:lnTo>
                    <a:pt x="903412" y="335848"/>
                  </a:lnTo>
                  <a:lnTo>
                    <a:pt x="903494" y="336080"/>
                  </a:lnTo>
                  <a:lnTo>
                    <a:pt x="903621" y="336365"/>
                  </a:lnTo>
                  <a:lnTo>
                    <a:pt x="903702" y="336598"/>
                  </a:lnTo>
                  <a:lnTo>
                    <a:pt x="903784" y="336830"/>
                  </a:lnTo>
                  <a:lnTo>
                    <a:pt x="903865" y="337076"/>
                  </a:lnTo>
                  <a:lnTo>
                    <a:pt x="903958" y="337309"/>
                  </a:lnTo>
                  <a:lnTo>
                    <a:pt x="904085" y="337594"/>
                  </a:lnTo>
                  <a:lnTo>
                    <a:pt x="904166" y="337826"/>
                  </a:lnTo>
                  <a:lnTo>
                    <a:pt x="904248" y="338059"/>
                  </a:lnTo>
                  <a:lnTo>
                    <a:pt x="904329" y="338292"/>
                  </a:lnTo>
                  <a:lnTo>
                    <a:pt x="904422" y="338525"/>
                  </a:lnTo>
                  <a:lnTo>
                    <a:pt x="904538" y="338809"/>
                  </a:lnTo>
                  <a:lnTo>
                    <a:pt x="904630" y="339042"/>
                  </a:lnTo>
                  <a:lnTo>
                    <a:pt x="904712" y="339288"/>
                  </a:lnTo>
                  <a:lnTo>
                    <a:pt x="904793" y="339521"/>
                  </a:lnTo>
                  <a:lnTo>
                    <a:pt x="904874" y="339753"/>
                  </a:lnTo>
                  <a:lnTo>
                    <a:pt x="905002" y="340038"/>
                  </a:lnTo>
                  <a:lnTo>
                    <a:pt x="905094" y="340271"/>
                  </a:lnTo>
                  <a:lnTo>
                    <a:pt x="905176" y="340504"/>
                  </a:lnTo>
                  <a:lnTo>
                    <a:pt x="905257" y="340736"/>
                  </a:lnTo>
                  <a:lnTo>
                    <a:pt x="905338" y="340982"/>
                  </a:lnTo>
                  <a:lnTo>
                    <a:pt x="905466" y="341254"/>
                  </a:lnTo>
                  <a:lnTo>
                    <a:pt x="905547" y="341500"/>
                  </a:lnTo>
                  <a:lnTo>
                    <a:pt x="905640" y="341732"/>
                  </a:lnTo>
                  <a:lnTo>
                    <a:pt x="905721" y="341965"/>
                  </a:lnTo>
                  <a:lnTo>
                    <a:pt x="905802" y="342198"/>
                  </a:lnTo>
                  <a:lnTo>
                    <a:pt x="905930" y="342482"/>
                  </a:lnTo>
                  <a:lnTo>
                    <a:pt x="906011" y="342715"/>
                  </a:lnTo>
                  <a:lnTo>
                    <a:pt x="906092" y="342948"/>
                  </a:lnTo>
                  <a:lnTo>
                    <a:pt x="906185" y="343194"/>
                  </a:lnTo>
                  <a:lnTo>
                    <a:pt x="906266" y="343427"/>
                  </a:lnTo>
                  <a:lnTo>
                    <a:pt x="906394" y="343711"/>
                  </a:lnTo>
                  <a:lnTo>
                    <a:pt x="906475" y="343944"/>
                  </a:lnTo>
                  <a:lnTo>
                    <a:pt x="906556" y="344177"/>
                  </a:lnTo>
                  <a:lnTo>
                    <a:pt x="906649" y="344410"/>
                  </a:lnTo>
                  <a:lnTo>
                    <a:pt x="906730" y="344694"/>
                  </a:lnTo>
                  <a:lnTo>
                    <a:pt x="906858" y="344927"/>
                  </a:lnTo>
                  <a:lnTo>
                    <a:pt x="906939" y="345173"/>
                  </a:lnTo>
                  <a:lnTo>
                    <a:pt x="907020" y="345405"/>
                  </a:lnTo>
                  <a:lnTo>
                    <a:pt x="907101" y="345638"/>
                  </a:lnTo>
                  <a:lnTo>
                    <a:pt x="907194" y="345923"/>
                  </a:lnTo>
                  <a:lnTo>
                    <a:pt x="907322" y="346156"/>
                  </a:lnTo>
                  <a:lnTo>
                    <a:pt x="907403" y="346388"/>
                  </a:lnTo>
                  <a:lnTo>
                    <a:pt x="907484" y="346621"/>
                  </a:lnTo>
                  <a:lnTo>
                    <a:pt x="907565" y="346867"/>
                  </a:lnTo>
                  <a:lnTo>
                    <a:pt x="907658" y="347139"/>
                  </a:lnTo>
                  <a:lnTo>
                    <a:pt x="907786" y="347384"/>
                  </a:lnTo>
                  <a:lnTo>
                    <a:pt x="907867" y="347617"/>
                  </a:lnTo>
                  <a:lnTo>
                    <a:pt x="907948" y="347850"/>
                  </a:lnTo>
                  <a:lnTo>
                    <a:pt x="908029" y="348134"/>
                  </a:lnTo>
                  <a:lnTo>
                    <a:pt x="908122" y="348367"/>
                  </a:lnTo>
                  <a:lnTo>
                    <a:pt x="908238" y="348600"/>
                  </a:lnTo>
                  <a:lnTo>
                    <a:pt x="908331" y="348833"/>
                  </a:lnTo>
                  <a:lnTo>
                    <a:pt x="908412" y="349079"/>
                  </a:lnTo>
                  <a:lnTo>
                    <a:pt x="908493" y="349350"/>
                  </a:lnTo>
                  <a:lnTo>
                    <a:pt x="908574" y="349596"/>
                  </a:lnTo>
                  <a:lnTo>
                    <a:pt x="908702" y="349829"/>
                  </a:lnTo>
                  <a:lnTo>
                    <a:pt x="908795" y="350062"/>
                  </a:lnTo>
                  <a:lnTo>
                    <a:pt x="908876" y="350346"/>
                  </a:lnTo>
                  <a:lnTo>
                    <a:pt x="908957" y="350579"/>
                  </a:lnTo>
                  <a:lnTo>
                    <a:pt x="909038" y="350812"/>
                  </a:lnTo>
                  <a:lnTo>
                    <a:pt x="909166" y="351045"/>
                  </a:lnTo>
                  <a:lnTo>
                    <a:pt x="909247" y="351290"/>
                  </a:lnTo>
                  <a:lnTo>
                    <a:pt x="909340" y="351562"/>
                  </a:lnTo>
                  <a:lnTo>
                    <a:pt x="909421" y="351808"/>
                  </a:lnTo>
                  <a:lnTo>
                    <a:pt x="909502" y="352040"/>
                  </a:lnTo>
                  <a:lnTo>
                    <a:pt x="909630" y="352273"/>
                  </a:lnTo>
                  <a:lnTo>
                    <a:pt x="909711" y="352558"/>
                  </a:lnTo>
                  <a:lnTo>
                    <a:pt x="909792" y="352791"/>
                  </a:lnTo>
                  <a:lnTo>
                    <a:pt x="909885" y="353023"/>
                  </a:lnTo>
                  <a:lnTo>
                    <a:pt x="909966" y="353256"/>
                  </a:lnTo>
                  <a:lnTo>
                    <a:pt x="910094" y="353502"/>
                  </a:lnTo>
                  <a:lnTo>
                    <a:pt x="910175" y="353786"/>
                  </a:lnTo>
                  <a:lnTo>
                    <a:pt x="910256" y="354019"/>
                  </a:lnTo>
                  <a:lnTo>
                    <a:pt x="910349" y="354252"/>
                  </a:lnTo>
                  <a:lnTo>
                    <a:pt x="910430" y="354485"/>
                  </a:lnTo>
                  <a:lnTo>
                    <a:pt x="910558" y="354769"/>
                  </a:lnTo>
                  <a:lnTo>
                    <a:pt x="910639" y="355002"/>
                  </a:lnTo>
                  <a:lnTo>
                    <a:pt x="910720" y="355235"/>
                  </a:lnTo>
                  <a:lnTo>
                    <a:pt x="910802" y="355481"/>
                  </a:lnTo>
                  <a:lnTo>
                    <a:pt x="910894" y="355714"/>
                  </a:lnTo>
                  <a:lnTo>
                    <a:pt x="911022" y="355998"/>
                  </a:lnTo>
                  <a:lnTo>
                    <a:pt x="911103" y="356231"/>
                  </a:lnTo>
                  <a:lnTo>
                    <a:pt x="911184" y="356464"/>
                  </a:lnTo>
                  <a:lnTo>
                    <a:pt x="911266" y="356697"/>
                  </a:lnTo>
                  <a:lnTo>
                    <a:pt x="911358" y="356981"/>
                  </a:lnTo>
                  <a:lnTo>
                    <a:pt x="911486" y="357214"/>
                  </a:lnTo>
                  <a:lnTo>
                    <a:pt x="911567" y="357447"/>
                  </a:lnTo>
                  <a:lnTo>
                    <a:pt x="911648" y="357692"/>
                  </a:lnTo>
                  <a:lnTo>
                    <a:pt x="911730" y="357964"/>
                  </a:lnTo>
                  <a:lnTo>
                    <a:pt x="911822" y="358210"/>
                  </a:lnTo>
                  <a:lnTo>
                    <a:pt x="911938" y="358443"/>
                  </a:lnTo>
                  <a:lnTo>
                    <a:pt x="912031" y="358675"/>
                  </a:lnTo>
                  <a:lnTo>
                    <a:pt x="912112" y="358908"/>
                  </a:lnTo>
                  <a:lnTo>
                    <a:pt x="912194" y="359193"/>
                  </a:lnTo>
                  <a:lnTo>
                    <a:pt x="912275" y="359426"/>
                  </a:lnTo>
                  <a:lnTo>
                    <a:pt x="912402" y="359658"/>
                  </a:lnTo>
                  <a:lnTo>
                    <a:pt x="912495" y="359904"/>
                  </a:lnTo>
                  <a:lnTo>
                    <a:pt x="912576" y="360176"/>
                  </a:lnTo>
                  <a:lnTo>
                    <a:pt x="912658" y="360421"/>
                  </a:lnTo>
                  <a:lnTo>
                    <a:pt x="912739" y="360654"/>
                  </a:lnTo>
                  <a:lnTo>
                    <a:pt x="912866" y="360887"/>
                  </a:lnTo>
                  <a:lnTo>
                    <a:pt x="912948" y="361172"/>
                  </a:lnTo>
                  <a:lnTo>
                    <a:pt x="913040" y="361404"/>
                  </a:lnTo>
                  <a:lnTo>
                    <a:pt x="913122" y="361637"/>
                  </a:lnTo>
                  <a:lnTo>
                    <a:pt x="913203" y="361870"/>
                  </a:lnTo>
                  <a:lnTo>
                    <a:pt x="913330" y="362155"/>
                  </a:lnTo>
                  <a:lnTo>
                    <a:pt x="913412" y="362400"/>
                  </a:lnTo>
                  <a:lnTo>
                    <a:pt x="913504" y="362633"/>
                  </a:lnTo>
                  <a:lnTo>
                    <a:pt x="913586" y="362866"/>
                  </a:lnTo>
                  <a:lnTo>
                    <a:pt x="913667" y="363099"/>
                  </a:lnTo>
                  <a:lnTo>
                    <a:pt x="913794" y="363383"/>
                  </a:lnTo>
                  <a:lnTo>
                    <a:pt x="913876" y="363616"/>
                  </a:lnTo>
                  <a:lnTo>
                    <a:pt x="913957" y="363849"/>
                  </a:lnTo>
                  <a:lnTo>
                    <a:pt x="914050" y="364095"/>
                  </a:lnTo>
                  <a:lnTo>
                    <a:pt x="914131" y="364366"/>
                  </a:lnTo>
                  <a:lnTo>
                    <a:pt x="914258" y="364612"/>
                  </a:lnTo>
                  <a:lnTo>
                    <a:pt x="914340" y="364845"/>
                  </a:lnTo>
                  <a:lnTo>
                    <a:pt x="914421" y="365078"/>
                  </a:lnTo>
                  <a:lnTo>
                    <a:pt x="914502" y="365362"/>
                  </a:lnTo>
                  <a:lnTo>
                    <a:pt x="914595" y="365595"/>
                  </a:lnTo>
                  <a:lnTo>
                    <a:pt x="914722" y="365828"/>
                  </a:lnTo>
                  <a:lnTo>
                    <a:pt x="914804" y="366061"/>
                  </a:lnTo>
                  <a:lnTo>
                    <a:pt x="914885" y="366345"/>
                  </a:lnTo>
                  <a:lnTo>
                    <a:pt x="914966" y="366578"/>
                  </a:lnTo>
                  <a:lnTo>
                    <a:pt x="915059" y="366824"/>
                  </a:lnTo>
                  <a:lnTo>
                    <a:pt x="915186" y="367056"/>
                  </a:lnTo>
                  <a:lnTo>
                    <a:pt x="915268" y="367341"/>
                  </a:lnTo>
                  <a:lnTo>
                    <a:pt x="915349" y="367574"/>
                  </a:lnTo>
                  <a:lnTo>
                    <a:pt x="915430" y="367807"/>
                  </a:lnTo>
                  <a:lnTo>
                    <a:pt x="915523" y="368039"/>
                  </a:lnTo>
                  <a:lnTo>
                    <a:pt x="915975" y="369320"/>
                  </a:lnTo>
                  <a:lnTo>
                    <a:pt x="916103" y="369553"/>
                  </a:lnTo>
                  <a:lnTo>
                    <a:pt x="916196" y="369785"/>
                  </a:lnTo>
                  <a:lnTo>
                    <a:pt x="916277" y="370018"/>
                  </a:lnTo>
                  <a:lnTo>
                    <a:pt x="916358" y="370251"/>
                  </a:lnTo>
                  <a:lnTo>
                    <a:pt x="916439" y="370536"/>
                  </a:lnTo>
                  <a:lnTo>
                    <a:pt x="916567" y="370768"/>
                  </a:lnTo>
                  <a:lnTo>
                    <a:pt x="916648" y="371014"/>
                  </a:lnTo>
                  <a:lnTo>
                    <a:pt x="916741" y="371247"/>
                  </a:lnTo>
                  <a:lnTo>
                    <a:pt x="916822" y="371531"/>
                  </a:lnTo>
                  <a:lnTo>
                    <a:pt x="916903" y="371764"/>
                  </a:lnTo>
                  <a:lnTo>
                    <a:pt x="917031" y="371997"/>
                  </a:lnTo>
                  <a:lnTo>
                    <a:pt x="917112" y="372230"/>
                  </a:lnTo>
                  <a:lnTo>
                    <a:pt x="917205" y="372514"/>
                  </a:lnTo>
                  <a:lnTo>
                    <a:pt x="917286" y="372747"/>
                  </a:lnTo>
                  <a:lnTo>
                    <a:pt x="917367" y="372980"/>
                  </a:lnTo>
                  <a:lnTo>
                    <a:pt x="917495" y="373226"/>
                  </a:lnTo>
                  <a:lnTo>
                    <a:pt x="917576" y="373497"/>
                  </a:lnTo>
                  <a:lnTo>
                    <a:pt x="917657" y="373743"/>
                  </a:lnTo>
                  <a:lnTo>
                    <a:pt x="917750" y="373976"/>
                  </a:lnTo>
                  <a:lnTo>
                    <a:pt x="917831" y="374209"/>
                  </a:lnTo>
                  <a:lnTo>
                    <a:pt x="917959" y="374493"/>
                  </a:lnTo>
                  <a:lnTo>
                    <a:pt x="918040" y="374726"/>
                  </a:lnTo>
                  <a:lnTo>
                    <a:pt x="918121" y="374959"/>
                  </a:lnTo>
                  <a:lnTo>
                    <a:pt x="918202" y="375192"/>
                  </a:lnTo>
                  <a:lnTo>
                    <a:pt x="918295" y="375476"/>
                  </a:lnTo>
                  <a:lnTo>
                    <a:pt x="918423" y="375709"/>
                  </a:lnTo>
                  <a:lnTo>
                    <a:pt x="918504" y="375955"/>
                  </a:lnTo>
                  <a:lnTo>
                    <a:pt x="918585" y="376188"/>
                  </a:lnTo>
                  <a:lnTo>
                    <a:pt x="918666" y="376472"/>
                  </a:lnTo>
                  <a:lnTo>
                    <a:pt x="918759" y="376705"/>
                  </a:lnTo>
                  <a:lnTo>
                    <a:pt x="918887" y="376938"/>
                  </a:lnTo>
                  <a:lnTo>
                    <a:pt x="918968" y="377171"/>
                  </a:lnTo>
                  <a:lnTo>
                    <a:pt x="919049" y="377455"/>
                  </a:lnTo>
                  <a:lnTo>
                    <a:pt x="919130" y="377688"/>
                  </a:lnTo>
                  <a:lnTo>
                    <a:pt x="919223" y="377934"/>
                  </a:lnTo>
                  <a:lnTo>
                    <a:pt x="919339" y="378166"/>
                  </a:lnTo>
                  <a:lnTo>
                    <a:pt x="919432" y="378451"/>
                  </a:lnTo>
                  <a:lnTo>
                    <a:pt x="919513" y="378684"/>
                  </a:lnTo>
                  <a:lnTo>
                    <a:pt x="919594" y="378917"/>
                  </a:lnTo>
                  <a:lnTo>
                    <a:pt x="919676" y="379149"/>
                  </a:lnTo>
                  <a:lnTo>
                    <a:pt x="920140" y="380417"/>
                  </a:lnTo>
                  <a:lnTo>
                    <a:pt x="920267" y="380663"/>
                  </a:lnTo>
                  <a:lnTo>
                    <a:pt x="920348" y="380895"/>
                  </a:lnTo>
                  <a:lnTo>
                    <a:pt x="920441" y="381128"/>
                  </a:lnTo>
                </a:path>
                <a:path w="925195" h="787400">
                  <a:moveTo>
                    <a:pt x="920441" y="381128"/>
                  </a:moveTo>
                  <a:lnTo>
                    <a:pt x="920522" y="381413"/>
                  </a:lnTo>
                  <a:lnTo>
                    <a:pt x="920604" y="381646"/>
                  </a:lnTo>
                  <a:lnTo>
                    <a:pt x="920731" y="381878"/>
                  </a:lnTo>
                  <a:lnTo>
                    <a:pt x="920812" y="382111"/>
                  </a:lnTo>
                  <a:lnTo>
                    <a:pt x="920905" y="382396"/>
                  </a:lnTo>
                  <a:lnTo>
                    <a:pt x="920986" y="382629"/>
                  </a:lnTo>
                  <a:lnTo>
                    <a:pt x="921068" y="382874"/>
                  </a:lnTo>
                  <a:lnTo>
                    <a:pt x="921195" y="383107"/>
                  </a:lnTo>
                  <a:lnTo>
                    <a:pt x="921276" y="383392"/>
                  </a:lnTo>
                  <a:lnTo>
                    <a:pt x="921358" y="383624"/>
                  </a:lnTo>
                  <a:lnTo>
                    <a:pt x="921450" y="383857"/>
                  </a:lnTo>
                  <a:lnTo>
                    <a:pt x="921532" y="384090"/>
                  </a:lnTo>
                  <a:lnTo>
                    <a:pt x="921659" y="384375"/>
                  </a:lnTo>
                  <a:lnTo>
                    <a:pt x="921740" y="384607"/>
                  </a:lnTo>
                  <a:lnTo>
                    <a:pt x="921822" y="384840"/>
                  </a:lnTo>
                  <a:lnTo>
                    <a:pt x="921903" y="385086"/>
                  </a:lnTo>
                  <a:lnTo>
                    <a:pt x="921996" y="385370"/>
                  </a:lnTo>
                  <a:lnTo>
                    <a:pt x="922123" y="385603"/>
                  </a:lnTo>
                  <a:lnTo>
                    <a:pt x="922204" y="385836"/>
                  </a:lnTo>
                  <a:lnTo>
                    <a:pt x="922286" y="386069"/>
                  </a:lnTo>
                  <a:lnTo>
                    <a:pt x="922367" y="386353"/>
                  </a:lnTo>
                  <a:lnTo>
                    <a:pt x="922460" y="386586"/>
                  </a:lnTo>
                  <a:lnTo>
                    <a:pt x="922587" y="386819"/>
                  </a:lnTo>
                  <a:lnTo>
                    <a:pt x="922668" y="387065"/>
                  </a:lnTo>
                  <a:lnTo>
                    <a:pt x="922750" y="387336"/>
                  </a:lnTo>
                  <a:lnTo>
                    <a:pt x="922831" y="387582"/>
                  </a:lnTo>
                  <a:lnTo>
                    <a:pt x="922924" y="387815"/>
                  </a:lnTo>
                  <a:lnTo>
                    <a:pt x="923040" y="388048"/>
                  </a:lnTo>
                  <a:lnTo>
                    <a:pt x="923132" y="388332"/>
                  </a:lnTo>
                  <a:lnTo>
                    <a:pt x="923214" y="388565"/>
                  </a:lnTo>
                  <a:lnTo>
                    <a:pt x="923295" y="388798"/>
                  </a:lnTo>
                  <a:lnTo>
                    <a:pt x="923376" y="389031"/>
                  </a:lnTo>
                  <a:lnTo>
                    <a:pt x="923504" y="389315"/>
                  </a:lnTo>
                  <a:lnTo>
                    <a:pt x="923596" y="389548"/>
                  </a:lnTo>
                  <a:lnTo>
                    <a:pt x="923678" y="389794"/>
                  </a:lnTo>
                  <a:lnTo>
                    <a:pt x="923759" y="390027"/>
                  </a:lnTo>
                  <a:lnTo>
                    <a:pt x="923840" y="390311"/>
                  </a:lnTo>
                  <a:lnTo>
                    <a:pt x="923968" y="390544"/>
                  </a:lnTo>
                  <a:lnTo>
                    <a:pt x="924049" y="390777"/>
                  </a:lnTo>
                  <a:lnTo>
                    <a:pt x="924142" y="391010"/>
                  </a:lnTo>
                  <a:lnTo>
                    <a:pt x="924223" y="391294"/>
                  </a:lnTo>
                  <a:lnTo>
                    <a:pt x="924304" y="391527"/>
                  </a:lnTo>
                  <a:lnTo>
                    <a:pt x="924432" y="391760"/>
                  </a:lnTo>
                  <a:lnTo>
                    <a:pt x="924513" y="392005"/>
                  </a:lnTo>
                  <a:lnTo>
                    <a:pt x="924606" y="392290"/>
                  </a:lnTo>
                  <a:lnTo>
                    <a:pt x="924687" y="392523"/>
                  </a:lnTo>
                  <a:lnTo>
                    <a:pt x="924768" y="392756"/>
                  </a:lnTo>
                  <a:lnTo>
                    <a:pt x="924896" y="392988"/>
                  </a:lnTo>
                  <a:lnTo>
                    <a:pt x="924977" y="393273"/>
                  </a:lnTo>
                  <a:lnTo>
                    <a:pt x="925058" y="393454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949584" y="3791720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5">
                  <a:moveTo>
                    <a:pt x="0" y="0"/>
                  </a:moveTo>
                  <a:lnTo>
                    <a:pt x="925058" y="0"/>
                  </a:lnTo>
                </a:path>
              </a:pathLst>
            </a:custGeom>
            <a:ln w="3175">
              <a:solidFill>
                <a:srgbClr val="C0C0C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949584" y="3398265"/>
              <a:ext cx="925194" cy="787400"/>
            </a:xfrm>
            <a:custGeom>
              <a:avLst/>
              <a:gdLst/>
              <a:ahLst/>
              <a:cxnLst/>
              <a:rect l="l" t="t" r="r" b="b"/>
              <a:pathLst>
                <a:path w="925195" h="787400">
                  <a:moveTo>
                    <a:pt x="0" y="393454"/>
                  </a:moveTo>
                  <a:lnTo>
                    <a:pt x="83" y="393700"/>
                  </a:lnTo>
                  <a:lnTo>
                    <a:pt x="168" y="393984"/>
                  </a:lnTo>
                  <a:lnTo>
                    <a:pt x="294" y="394217"/>
                  </a:lnTo>
                  <a:lnTo>
                    <a:pt x="378" y="394450"/>
                  </a:lnTo>
                  <a:lnTo>
                    <a:pt x="462" y="394683"/>
                  </a:lnTo>
                  <a:lnTo>
                    <a:pt x="546" y="394967"/>
                  </a:lnTo>
                  <a:lnTo>
                    <a:pt x="631" y="395200"/>
                  </a:lnTo>
                  <a:lnTo>
                    <a:pt x="756" y="395433"/>
                  </a:lnTo>
                  <a:lnTo>
                    <a:pt x="841" y="395679"/>
                  </a:lnTo>
                  <a:lnTo>
                    <a:pt x="924" y="395950"/>
                  </a:lnTo>
                  <a:lnTo>
                    <a:pt x="1009" y="396196"/>
                  </a:lnTo>
                  <a:lnTo>
                    <a:pt x="1093" y="396429"/>
                  </a:lnTo>
                  <a:lnTo>
                    <a:pt x="1219" y="396662"/>
                  </a:lnTo>
                  <a:lnTo>
                    <a:pt x="1303" y="396946"/>
                  </a:lnTo>
                  <a:lnTo>
                    <a:pt x="1387" y="397179"/>
                  </a:lnTo>
                  <a:lnTo>
                    <a:pt x="1472" y="397412"/>
                  </a:lnTo>
                  <a:lnTo>
                    <a:pt x="1555" y="397644"/>
                  </a:lnTo>
                  <a:lnTo>
                    <a:pt x="1682" y="397929"/>
                  </a:lnTo>
                  <a:lnTo>
                    <a:pt x="1765" y="398162"/>
                  </a:lnTo>
                  <a:lnTo>
                    <a:pt x="1850" y="398408"/>
                  </a:lnTo>
                  <a:lnTo>
                    <a:pt x="1934" y="398640"/>
                  </a:lnTo>
                  <a:lnTo>
                    <a:pt x="2018" y="398925"/>
                  </a:lnTo>
                  <a:lnTo>
                    <a:pt x="2144" y="399158"/>
                  </a:lnTo>
                  <a:lnTo>
                    <a:pt x="2228" y="399391"/>
                  </a:lnTo>
                  <a:lnTo>
                    <a:pt x="2313" y="399623"/>
                  </a:lnTo>
                  <a:lnTo>
                    <a:pt x="2396" y="399908"/>
                  </a:lnTo>
                  <a:lnTo>
                    <a:pt x="2481" y="400141"/>
                  </a:lnTo>
                  <a:lnTo>
                    <a:pt x="2606" y="400373"/>
                  </a:lnTo>
                  <a:lnTo>
                    <a:pt x="2691" y="400619"/>
                  </a:lnTo>
                  <a:lnTo>
                    <a:pt x="2775" y="400904"/>
                  </a:lnTo>
                  <a:lnTo>
                    <a:pt x="2859" y="401137"/>
                  </a:lnTo>
                  <a:lnTo>
                    <a:pt x="2942" y="401369"/>
                  </a:lnTo>
                  <a:lnTo>
                    <a:pt x="3069" y="401602"/>
                  </a:lnTo>
                  <a:lnTo>
                    <a:pt x="3154" y="401887"/>
                  </a:lnTo>
                  <a:lnTo>
                    <a:pt x="3237" y="402120"/>
                  </a:lnTo>
                  <a:lnTo>
                    <a:pt x="3322" y="402352"/>
                  </a:lnTo>
                  <a:lnTo>
                    <a:pt x="3405" y="402598"/>
                  </a:lnTo>
                  <a:lnTo>
                    <a:pt x="3532" y="402870"/>
                  </a:lnTo>
                  <a:lnTo>
                    <a:pt x="3616" y="403115"/>
                  </a:lnTo>
                  <a:lnTo>
                    <a:pt x="3700" y="403348"/>
                  </a:lnTo>
                  <a:lnTo>
                    <a:pt x="3783" y="403581"/>
                  </a:lnTo>
                  <a:lnTo>
                    <a:pt x="3868" y="403866"/>
                  </a:lnTo>
                  <a:lnTo>
                    <a:pt x="3995" y="404098"/>
                  </a:lnTo>
                  <a:lnTo>
                    <a:pt x="4078" y="404331"/>
                  </a:lnTo>
                  <a:lnTo>
                    <a:pt x="4163" y="404564"/>
                  </a:lnTo>
                  <a:lnTo>
                    <a:pt x="4246" y="404849"/>
                  </a:lnTo>
                  <a:lnTo>
                    <a:pt x="4331" y="405081"/>
                  </a:lnTo>
                  <a:lnTo>
                    <a:pt x="4456" y="405327"/>
                  </a:lnTo>
                  <a:lnTo>
                    <a:pt x="4541" y="405560"/>
                  </a:lnTo>
                  <a:lnTo>
                    <a:pt x="4624" y="405844"/>
                  </a:lnTo>
                  <a:lnTo>
                    <a:pt x="4709" y="406077"/>
                  </a:lnTo>
                  <a:lnTo>
                    <a:pt x="4794" y="406310"/>
                  </a:lnTo>
                  <a:lnTo>
                    <a:pt x="4919" y="406543"/>
                  </a:lnTo>
                  <a:lnTo>
                    <a:pt x="5004" y="406827"/>
                  </a:lnTo>
                  <a:lnTo>
                    <a:pt x="5087" y="407060"/>
                  </a:lnTo>
                  <a:lnTo>
                    <a:pt x="5172" y="407293"/>
                  </a:lnTo>
                  <a:lnTo>
                    <a:pt x="5255" y="407539"/>
                  </a:lnTo>
                  <a:lnTo>
                    <a:pt x="5382" y="407810"/>
                  </a:lnTo>
                  <a:lnTo>
                    <a:pt x="5467" y="408056"/>
                  </a:lnTo>
                  <a:lnTo>
                    <a:pt x="5550" y="408289"/>
                  </a:lnTo>
                  <a:lnTo>
                    <a:pt x="5634" y="408522"/>
                  </a:lnTo>
                  <a:lnTo>
                    <a:pt x="5718" y="408806"/>
                  </a:lnTo>
                  <a:lnTo>
                    <a:pt x="5845" y="409039"/>
                  </a:lnTo>
                  <a:lnTo>
                    <a:pt x="5928" y="409272"/>
                  </a:lnTo>
                  <a:lnTo>
                    <a:pt x="6013" y="409518"/>
                  </a:lnTo>
                  <a:lnTo>
                    <a:pt x="6096" y="409789"/>
                  </a:lnTo>
                  <a:lnTo>
                    <a:pt x="6181" y="410035"/>
                  </a:lnTo>
                  <a:lnTo>
                    <a:pt x="6306" y="410268"/>
                  </a:lnTo>
                  <a:lnTo>
                    <a:pt x="6391" y="410501"/>
                  </a:lnTo>
                  <a:lnTo>
                    <a:pt x="6476" y="410785"/>
                  </a:lnTo>
                  <a:lnTo>
                    <a:pt x="6559" y="411018"/>
                  </a:lnTo>
                  <a:lnTo>
                    <a:pt x="6644" y="411251"/>
                  </a:lnTo>
                  <a:lnTo>
                    <a:pt x="6769" y="411483"/>
                  </a:lnTo>
                  <a:lnTo>
                    <a:pt x="6854" y="411768"/>
                  </a:lnTo>
                  <a:lnTo>
                    <a:pt x="6937" y="412001"/>
                  </a:lnTo>
                  <a:lnTo>
                    <a:pt x="7022" y="412247"/>
                  </a:lnTo>
                  <a:lnTo>
                    <a:pt x="7106" y="412479"/>
                  </a:lnTo>
                  <a:lnTo>
                    <a:pt x="7232" y="412764"/>
                  </a:lnTo>
                  <a:lnTo>
                    <a:pt x="7316" y="412997"/>
                  </a:lnTo>
                  <a:lnTo>
                    <a:pt x="7400" y="413230"/>
                  </a:lnTo>
                  <a:lnTo>
                    <a:pt x="7484" y="413462"/>
                  </a:lnTo>
                  <a:lnTo>
                    <a:pt x="7569" y="413747"/>
                  </a:lnTo>
                  <a:lnTo>
                    <a:pt x="7695" y="413980"/>
                  </a:lnTo>
                  <a:lnTo>
                    <a:pt x="7779" y="414212"/>
                  </a:lnTo>
                  <a:lnTo>
                    <a:pt x="7863" y="414458"/>
                  </a:lnTo>
                  <a:lnTo>
                    <a:pt x="7947" y="414730"/>
                  </a:lnTo>
                  <a:lnTo>
                    <a:pt x="8031" y="414976"/>
                  </a:lnTo>
                  <a:lnTo>
                    <a:pt x="8157" y="415208"/>
                  </a:lnTo>
                  <a:lnTo>
                    <a:pt x="8241" y="415441"/>
                  </a:lnTo>
                  <a:lnTo>
                    <a:pt x="8326" y="415726"/>
                  </a:lnTo>
                  <a:lnTo>
                    <a:pt x="8410" y="415959"/>
                  </a:lnTo>
                  <a:lnTo>
                    <a:pt x="8493" y="416191"/>
                  </a:lnTo>
                  <a:lnTo>
                    <a:pt x="8620" y="416424"/>
                  </a:lnTo>
                  <a:lnTo>
                    <a:pt x="8704" y="416709"/>
                  </a:lnTo>
                  <a:lnTo>
                    <a:pt x="8788" y="416954"/>
                  </a:lnTo>
                  <a:lnTo>
                    <a:pt x="8872" y="417187"/>
                  </a:lnTo>
                  <a:lnTo>
                    <a:pt x="8956" y="417420"/>
                  </a:lnTo>
                  <a:lnTo>
                    <a:pt x="9082" y="417653"/>
                  </a:lnTo>
                  <a:lnTo>
                    <a:pt x="9166" y="417937"/>
                  </a:lnTo>
                  <a:lnTo>
                    <a:pt x="9251" y="418170"/>
                  </a:lnTo>
                  <a:lnTo>
                    <a:pt x="9335" y="418403"/>
                  </a:lnTo>
                  <a:lnTo>
                    <a:pt x="9419" y="418649"/>
                  </a:lnTo>
                  <a:lnTo>
                    <a:pt x="9545" y="418920"/>
                  </a:lnTo>
                  <a:lnTo>
                    <a:pt x="9629" y="419166"/>
                  </a:lnTo>
                  <a:lnTo>
                    <a:pt x="9713" y="419399"/>
                  </a:lnTo>
                  <a:lnTo>
                    <a:pt x="9797" y="419632"/>
                  </a:lnTo>
                  <a:lnTo>
                    <a:pt x="9882" y="419916"/>
                  </a:lnTo>
                  <a:lnTo>
                    <a:pt x="10008" y="420149"/>
                  </a:lnTo>
                  <a:lnTo>
                    <a:pt x="10092" y="420382"/>
                  </a:lnTo>
                  <a:lnTo>
                    <a:pt x="10175" y="420615"/>
                  </a:lnTo>
                  <a:lnTo>
                    <a:pt x="10260" y="420899"/>
                  </a:lnTo>
                  <a:lnTo>
                    <a:pt x="10343" y="421132"/>
                  </a:lnTo>
                  <a:lnTo>
                    <a:pt x="10470" y="421378"/>
                  </a:lnTo>
                  <a:lnTo>
                    <a:pt x="10554" y="421611"/>
                  </a:lnTo>
                  <a:lnTo>
                    <a:pt x="10638" y="421895"/>
                  </a:lnTo>
                  <a:lnTo>
                    <a:pt x="10723" y="422128"/>
                  </a:lnTo>
                  <a:lnTo>
                    <a:pt x="10806" y="422361"/>
                  </a:lnTo>
                  <a:lnTo>
                    <a:pt x="10933" y="422594"/>
                  </a:lnTo>
                  <a:lnTo>
                    <a:pt x="11017" y="422878"/>
                  </a:lnTo>
                  <a:lnTo>
                    <a:pt x="11101" y="423111"/>
                  </a:lnTo>
                  <a:lnTo>
                    <a:pt x="11185" y="423344"/>
                  </a:lnTo>
                  <a:lnTo>
                    <a:pt x="11269" y="423589"/>
                  </a:lnTo>
                  <a:lnTo>
                    <a:pt x="11395" y="423874"/>
                  </a:lnTo>
                  <a:lnTo>
                    <a:pt x="11479" y="424107"/>
                  </a:lnTo>
                  <a:lnTo>
                    <a:pt x="11564" y="424340"/>
                  </a:lnTo>
                  <a:lnTo>
                    <a:pt x="11647" y="424572"/>
                  </a:lnTo>
                  <a:lnTo>
                    <a:pt x="11732" y="424805"/>
                  </a:lnTo>
                  <a:lnTo>
                    <a:pt x="11857" y="425090"/>
                  </a:lnTo>
                  <a:lnTo>
                    <a:pt x="11942" y="425323"/>
                  </a:lnTo>
                  <a:lnTo>
                    <a:pt x="12025" y="425568"/>
                  </a:lnTo>
                  <a:lnTo>
                    <a:pt x="12110" y="425801"/>
                  </a:lnTo>
                  <a:lnTo>
                    <a:pt x="12195" y="426086"/>
                  </a:lnTo>
                  <a:lnTo>
                    <a:pt x="12320" y="426318"/>
                  </a:lnTo>
                  <a:lnTo>
                    <a:pt x="12405" y="426551"/>
                  </a:lnTo>
                  <a:lnTo>
                    <a:pt x="12488" y="426784"/>
                  </a:lnTo>
                  <a:lnTo>
                    <a:pt x="12573" y="427069"/>
                  </a:lnTo>
                  <a:lnTo>
                    <a:pt x="12656" y="427301"/>
                  </a:lnTo>
                  <a:lnTo>
                    <a:pt x="12783" y="427534"/>
                  </a:lnTo>
                  <a:lnTo>
                    <a:pt x="12867" y="427780"/>
                  </a:lnTo>
                  <a:lnTo>
                    <a:pt x="12951" y="428052"/>
                  </a:lnTo>
                  <a:lnTo>
                    <a:pt x="13034" y="428297"/>
                  </a:lnTo>
                  <a:lnTo>
                    <a:pt x="13119" y="428530"/>
                  </a:lnTo>
                  <a:lnTo>
                    <a:pt x="13246" y="428763"/>
                  </a:lnTo>
                  <a:lnTo>
                    <a:pt x="13329" y="428996"/>
                  </a:lnTo>
                  <a:lnTo>
                    <a:pt x="13414" y="429280"/>
                  </a:lnTo>
                  <a:lnTo>
                    <a:pt x="13497" y="429513"/>
                  </a:lnTo>
                  <a:lnTo>
                    <a:pt x="13582" y="429746"/>
                  </a:lnTo>
                  <a:lnTo>
                    <a:pt x="13707" y="429992"/>
                  </a:lnTo>
                  <a:lnTo>
                    <a:pt x="13792" y="430263"/>
                  </a:lnTo>
                  <a:lnTo>
                    <a:pt x="13877" y="430509"/>
                  </a:lnTo>
                  <a:lnTo>
                    <a:pt x="13960" y="430742"/>
                  </a:lnTo>
                  <a:lnTo>
                    <a:pt x="14044" y="430975"/>
                  </a:lnTo>
                  <a:lnTo>
                    <a:pt x="14170" y="431259"/>
                  </a:lnTo>
                  <a:lnTo>
                    <a:pt x="14255" y="431492"/>
                  </a:lnTo>
                  <a:lnTo>
                    <a:pt x="14338" y="431725"/>
                  </a:lnTo>
                  <a:lnTo>
                    <a:pt x="14423" y="431957"/>
                  </a:lnTo>
                  <a:lnTo>
                    <a:pt x="14507" y="432203"/>
                  </a:lnTo>
                  <a:lnTo>
                    <a:pt x="14633" y="432488"/>
                  </a:lnTo>
                  <a:lnTo>
                    <a:pt x="14716" y="432721"/>
                  </a:lnTo>
                  <a:lnTo>
                    <a:pt x="14801" y="432953"/>
                  </a:lnTo>
                  <a:lnTo>
                    <a:pt x="14885" y="433186"/>
                  </a:lnTo>
                  <a:lnTo>
                    <a:pt x="14969" y="433471"/>
                  </a:lnTo>
                  <a:lnTo>
                    <a:pt x="15096" y="433704"/>
                  </a:lnTo>
                  <a:lnTo>
                    <a:pt x="15179" y="433936"/>
                  </a:lnTo>
                  <a:lnTo>
                    <a:pt x="15264" y="434182"/>
                  </a:lnTo>
                  <a:lnTo>
                    <a:pt x="15348" y="434415"/>
                  </a:lnTo>
                  <a:lnTo>
                    <a:pt x="15432" y="434699"/>
                  </a:lnTo>
                  <a:lnTo>
                    <a:pt x="15559" y="434932"/>
                  </a:lnTo>
                  <a:lnTo>
                    <a:pt x="15642" y="435165"/>
                  </a:lnTo>
                  <a:lnTo>
                    <a:pt x="15727" y="435398"/>
                  </a:lnTo>
                  <a:lnTo>
                    <a:pt x="15810" y="435682"/>
                  </a:lnTo>
                  <a:lnTo>
                    <a:pt x="15894" y="435915"/>
                  </a:lnTo>
                  <a:lnTo>
                    <a:pt x="16020" y="436148"/>
                  </a:lnTo>
                  <a:lnTo>
                    <a:pt x="16105" y="436394"/>
                  </a:lnTo>
                  <a:lnTo>
                    <a:pt x="16189" y="436627"/>
                  </a:lnTo>
                  <a:lnTo>
                    <a:pt x="16273" y="436911"/>
                  </a:lnTo>
                  <a:lnTo>
                    <a:pt x="16357" y="437144"/>
                  </a:lnTo>
                  <a:lnTo>
                    <a:pt x="16483" y="437377"/>
                  </a:lnTo>
                  <a:lnTo>
                    <a:pt x="16567" y="437609"/>
                  </a:lnTo>
                  <a:lnTo>
                    <a:pt x="16651" y="437894"/>
                  </a:lnTo>
                  <a:lnTo>
                    <a:pt x="16736" y="438127"/>
                  </a:lnTo>
                  <a:lnTo>
                    <a:pt x="16820" y="438360"/>
                  </a:lnTo>
                  <a:lnTo>
                    <a:pt x="16946" y="438605"/>
                  </a:lnTo>
                  <a:lnTo>
                    <a:pt x="17030" y="438838"/>
                  </a:lnTo>
                  <a:lnTo>
                    <a:pt x="17114" y="439123"/>
                  </a:lnTo>
                  <a:lnTo>
                    <a:pt x="17198" y="439356"/>
                  </a:lnTo>
                  <a:lnTo>
                    <a:pt x="17282" y="439588"/>
                  </a:lnTo>
                  <a:lnTo>
                    <a:pt x="17409" y="439821"/>
                  </a:lnTo>
                  <a:lnTo>
                    <a:pt x="17492" y="440106"/>
                  </a:lnTo>
                  <a:lnTo>
                    <a:pt x="17576" y="440338"/>
                  </a:lnTo>
                  <a:lnTo>
                    <a:pt x="17661" y="440571"/>
                  </a:lnTo>
                  <a:lnTo>
                    <a:pt x="17744" y="440817"/>
                  </a:lnTo>
                  <a:lnTo>
                    <a:pt x="17871" y="441050"/>
                  </a:lnTo>
                  <a:lnTo>
                    <a:pt x="17955" y="441334"/>
                  </a:lnTo>
                  <a:lnTo>
                    <a:pt x="18039" y="441567"/>
                  </a:lnTo>
                  <a:lnTo>
                    <a:pt x="18123" y="441800"/>
                  </a:lnTo>
                  <a:lnTo>
                    <a:pt x="18207" y="442033"/>
                  </a:lnTo>
                  <a:lnTo>
                    <a:pt x="18333" y="442266"/>
                  </a:lnTo>
                </a:path>
                <a:path w="925195" h="787400">
                  <a:moveTo>
                    <a:pt x="18333" y="442266"/>
                  </a:moveTo>
                  <a:lnTo>
                    <a:pt x="18796" y="443546"/>
                  </a:lnTo>
                  <a:lnTo>
                    <a:pt x="18880" y="443779"/>
                  </a:lnTo>
                  <a:lnTo>
                    <a:pt x="18964" y="444012"/>
                  </a:lnTo>
                  <a:lnTo>
                    <a:pt x="19048" y="444244"/>
                  </a:lnTo>
                  <a:lnTo>
                    <a:pt x="19133" y="444490"/>
                  </a:lnTo>
                  <a:lnTo>
                    <a:pt x="19258" y="444762"/>
                  </a:lnTo>
                  <a:lnTo>
                    <a:pt x="19343" y="445008"/>
                  </a:lnTo>
                  <a:lnTo>
                    <a:pt x="19426" y="445240"/>
                  </a:lnTo>
                  <a:lnTo>
                    <a:pt x="19511" y="445473"/>
                  </a:lnTo>
                  <a:lnTo>
                    <a:pt x="19595" y="445706"/>
                  </a:lnTo>
                  <a:lnTo>
                    <a:pt x="19721" y="445990"/>
                  </a:lnTo>
                  <a:lnTo>
                    <a:pt x="19805" y="446223"/>
                  </a:lnTo>
                  <a:lnTo>
                    <a:pt x="19889" y="446456"/>
                  </a:lnTo>
                  <a:lnTo>
                    <a:pt x="19974" y="446702"/>
                  </a:lnTo>
                  <a:lnTo>
                    <a:pt x="20057" y="446935"/>
                  </a:lnTo>
                  <a:lnTo>
                    <a:pt x="20184" y="447219"/>
                  </a:lnTo>
                  <a:lnTo>
                    <a:pt x="20268" y="447452"/>
                  </a:lnTo>
                  <a:lnTo>
                    <a:pt x="20352" y="447685"/>
                  </a:lnTo>
                  <a:lnTo>
                    <a:pt x="20435" y="447918"/>
                  </a:lnTo>
                  <a:lnTo>
                    <a:pt x="20520" y="448150"/>
                  </a:lnTo>
                  <a:lnTo>
                    <a:pt x="20646" y="448435"/>
                  </a:lnTo>
                  <a:lnTo>
                    <a:pt x="20730" y="448668"/>
                  </a:lnTo>
                  <a:lnTo>
                    <a:pt x="20815" y="448913"/>
                  </a:lnTo>
                  <a:lnTo>
                    <a:pt x="20898" y="449146"/>
                  </a:lnTo>
                  <a:lnTo>
                    <a:pt x="20983" y="449379"/>
                  </a:lnTo>
                  <a:lnTo>
                    <a:pt x="21108" y="449664"/>
                  </a:lnTo>
                  <a:lnTo>
                    <a:pt x="21193" y="449896"/>
                  </a:lnTo>
                  <a:lnTo>
                    <a:pt x="21277" y="450129"/>
                  </a:lnTo>
                  <a:lnTo>
                    <a:pt x="21361" y="450362"/>
                  </a:lnTo>
                  <a:lnTo>
                    <a:pt x="21445" y="450608"/>
                  </a:lnTo>
                  <a:lnTo>
                    <a:pt x="21571" y="450879"/>
                  </a:lnTo>
                  <a:lnTo>
                    <a:pt x="21656" y="451125"/>
                  </a:lnTo>
                  <a:lnTo>
                    <a:pt x="21739" y="451358"/>
                  </a:lnTo>
                  <a:lnTo>
                    <a:pt x="21824" y="451591"/>
                  </a:lnTo>
                  <a:lnTo>
                    <a:pt x="21907" y="451824"/>
                  </a:lnTo>
                  <a:lnTo>
                    <a:pt x="22034" y="452108"/>
                  </a:lnTo>
                  <a:lnTo>
                    <a:pt x="22117" y="452341"/>
                  </a:lnTo>
                  <a:lnTo>
                    <a:pt x="22202" y="452587"/>
                  </a:lnTo>
                  <a:lnTo>
                    <a:pt x="22286" y="452819"/>
                  </a:lnTo>
                  <a:lnTo>
                    <a:pt x="22370" y="453052"/>
                  </a:lnTo>
                  <a:lnTo>
                    <a:pt x="22497" y="453337"/>
                  </a:lnTo>
                  <a:lnTo>
                    <a:pt x="22580" y="453570"/>
                  </a:lnTo>
                  <a:lnTo>
                    <a:pt x="22665" y="453802"/>
                  </a:lnTo>
                  <a:lnTo>
                    <a:pt x="22748" y="454035"/>
                  </a:lnTo>
                  <a:lnTo>
                    <a:pt x="22833" y="454281"/>
                  </a:lnTo>
                  <a:lnTo>
                    <a:pt x="22960" y="454553"/>
                  </a:lnTo>
                  <a:lnTo>
                    <a:pt x="23043" y="454798"/>
                  </a:lnTo>
                  <a:lnTo>
                    <a:pt x="23127" y="455031"/>
                  </a:lnTo>
                  <a:lnTo>
                    <a:pt x="23211" y="455264"/>
                  </a:lnTo>
                  <a:lnTo>
                    <a:pt x="23295" y="455497"/>
                  </a:lnTo>
                  <a:lnTo>
                    <a:pt x="23421" y="455730"/>
                  </a:lnTo>
                  <a:lnTo>
                    <a:pt x="23506" y="456014"/>
                  </a:lnTo>
                  <a:lnTo>
                    <a:pt x="23589" y="456247"/>
                  </a:lnTo>
                  <a:lnTo>
                    <a:pt x="23674" y="456493"/>
                  </a:lnTo>
                  <a:lnTo>
                    <a:pt x="23758" y="456725"/>
                  </a:lnTo>
                  <a:lnTo>
                    <a:pt x="23884" y="456958"/>
                  </a:lnTo>
                  <a:lnTo>
                    <a:pt x="23968" y="457243"/>
                  </a:lnTo>
                  <a:lnTo>
                    <a:pt x="24052" y="457476"/>
                  </a:lnTo>
                  <a:lnTo>
                    <a:pt x="24137" y="457708"/>
                  </a:lnTo>
                  <a:lnTo>
                    <a:pt x="24220" y="457941"/>
                  </a:lnTo>
                  <a:lnTo>
                    <a:pt x="24347" y="458187"/>
                  </a:lnTo>
                  <a:lnTo>
                    <a:pt x="24809" y="459403"/>
                  </a:lnTo>
                  <a:lnTo>
                    <a:pt x="24893" y="459635"/>
                  </a:lnTo>
                  <a:lnTo>
                    <a:pt x="24977" y="459920"/>
                  </a:lnTo>
                  <a:lnTo>
                    <a:pt x="25061" y="460153"/>
                  </a:lnTo>
                  <a:lnTo>
                    <a:pt x="25145" y="460399"/>
                  </a:lnTo>
                  <a:lnTo>
                    <a:pt x="25271" y="460631"/>
                  </a:lnTo>
                  <a:lnTo>
                    <a:pt x="25356" y="460864"/>
                  </a:lnTo>
                  <a:lnTo>
                    <a:pt x="25440" y="461097"/>
                  </a:lnTo>
                  <a:lnTo>
                    <a:pt x="25524" y="461382"/>
                  </a:lnTo>
                  <a:lnTo>
                    <a:pt x="25608" y="461614"/>
                  </a:lnTo>
                  <a:lnTo>
                    <a:pt x="25734" y="461847"/>
                  </a:lnTo>
                  <a:lnTo>
                    <a:pt x="25819" y="462093"/>
                  </a:lnTo>
                  <a:lnTo>
                    <a:pt x="25902" y="462326"/>
                  </a:lnTo>
                  <a:lnTo>
                    <a:pt x="25986" y="462610"/>
                  </a:lnTo>
                  <a:lnTo>
                    <a:pt x="26071" y="462843"/>
                  </a:lnTo>
                  <a:lnTo>
                    <a:pt x="26197" y="463076"/>
                  </a:lnTo>
                  <a:lnTo>
                    <a:pt x="26281" y="463309"/>
                  </a:lnTo>
                  <a:lnTo>
                    <a:pt x="26365" y="463541"/>
                  </a:lnTo>
                  <a:lnTo>
                    <a:pt x="26449" y="463787"/>
                  </a:lnTo>
                  <a:lnTo>
                    <a:pt x="26533" y="464072"/>
                  </a:lnTo>
                  <a:lnTo>
                    <a:pt x="26659" y="464305"/>
                  </a:lnTo>
                  <a:lnTo>
                    <a:pt x="26743" y="464537"/>
                  </a:lnTo>
                  <a:lnTo>
                    <a:pt x="26827" y="464770"/>
                  </a:lnTo>
                  <a:lnTo>
                    <a:pt x="26912" y="465003"/>
                  </a:lnTo>
                  <a:lnTo>
                    <a:pt x="26996" y="465236"/>
                  </a:lnTo>
                  <a:lnTo>
                    <a:pt x="27122" y="465520"/>
                  </a:lnTo>
                  <a:lnTo>
                    <a:pt x="27206" y="465766"/>
                  </a:lnTo>
                  <a:lnTo>
                    <a:pt x="27290" y="465999"/>
                  </a:lnTo>
                  <a:lnTo>
                    <a:pt x="27374" y="466232"/>
                  </a:lnTo>
                  <a:lnTo>
                    <a:pt x="27458" y="466464"/>
                  </a:lnTo>
                  <a:lnTo>
                    <a:pt x="27584" y="466697"/>
                  </a:lnTo>
                  <a:lnTo>
                    <a:pt x="27668" y="466982"/>
                  </a:lnTo>
                  <a:lnTo>
                    <a:pt x="27753" y="467215"/>
                  </a:lnTo>
                  <a:lnTo>
                    <a:pt x="27836" y="467460"/>
                  </a:lnTo>
                  <a:lnTo>
                    <a:pt x="27921" y="467693"/>
                  </a:lnTo>
                  <a:lnTo>
                    <a:pt x="28047" y="467926"/>
                  </a:lnTo>
                  <a:lnTo>
                    <a:pt x="28131" y="468159"/>
                  </a:lnTo>
                  <a:lnTo>
                    <a:pt x="28215" y="468392"/>
                  </a:lnTo>
                  <a:lnTo>
                    <a:pt x="28299" y="468676"/>
                  </a:lnTo>
                  <a:lnTo>
                    <a:pt x="28384" y="468909"/>
                  </a:lnTo>
                  <a:lnTo>
                    <a:pt x="28845" y="470138"/>
                  </a:lnTo>
                  <a:lnTo>
                    <a:pt x="28972" y="470370"/>
                  </a:lnTo>
                  <a:lnTo>
                    <a:pt x="29056" y="470603"/>
                  </a:lnTo>
                  <a:lnTo>
                    <a:pt x="29140" y="470849"/>
                  </a:lnTo>
                  <a:lnTo>
                    <a:pt x="29225" y="471082"/>
                  </a:lnTo>
                  <a:lnTo>
                    <a:pt x="29308" y="471315"/>
                  </a:lnTo>
                  <a:lnTo>
                    <a:pt x="29435" y="471547"/>
                  </a:lnTo>
                  <a:lnTo>
                    <a:pt x="29518" y="471832"/>
                  </a:lnTo>
                  <a:lnTo>
                    <a:pt x="29603" y="472065"/>
                  </a:lnTo>
                  <a:lnTo>
                    <a:pt x="29686" y="472298"/>
                  </a:lnTo>
                  <a:lnTo>
                    <a:pt x="29771" y="472543"/>
                  </a:lnTo>
                  <a:lnTo>
                    <a:pt x="29898" y="472776"/>
                  </a:lnTo>
                  <a:lnTo>
                    <a:pt x="29981" y="473009"/>
                  </a:lnTo>
                  <a:lnTo>
                    <a:pt x="30066" y="473242"/>
                  </a:lnTo>
                  <a:lnTo>
                    <a:pt x="30149" y="473526"/>
                  </a:lnTo>
                  <a:lnTo>
                    <a:pt x="30234" y="473759"/>
                  </a:lnTo>
                  <a:lnTo>
                    <a:pt x="30360" y="473992"/>
                  </a:lnTo>
                  <a:lnTo>
                    <a:pt x="30444" y="474238"/>
                  </a:lnTo>
                  <a:lnTo>
                    <a:pt x="30527" y="474470"/>
                  </a:lnTo>
                  <a:lnTo>
                    <a:pt x="30612" y="474703"/>
                  </a:lnTo>
                  <a:lnTo>
                    <a:pt x="30696" y="474936"/>
                  </a:lnTo>
                  <a:lnTo>
                    <a:pt x="30822" y="475221"/>
                  </a:lnTo>
                  <a:lnTo>
                    <a:pt x="30907" y="475453"/>
                  </a:lnTo>
                  <a:lnTo>
                    <a:pt x="30990" y="475686"/>
                  </a:lnTo>
                  <a:lnTo>
                    <a:pt x="31075" y="475932"/>
                  </a:lnTo>
                  <a:lnTo>
                    <a:pt x="31158" y="476165"/>
                  </a:lnTo>
                  <a:lnTo>
                    <a:pt x="31285" y="476397"/>
                  </a:lnTo>
                  <a:lnTo>
                    <a:pt x="31368" y="476630"/>
                  </a:lnTo>
                  <a:lnTo>
                    <a:pt x="31453" y="476915"/>
                  </a:lnTo>
                  <a:lnTo>
                    <a:pt x="31538" y="477148"/>
                  </a:lnTo>
                  <a:lnTo>
                    <a:pt x="31621" y="477380"/>
                  </a:lnTo>
                  <a:lnTo>
                    <a:pt x="31748" y="477626"/>
                  </a:lnTo>
                  <a:lnTo>
                    <a:pt x="31831" y="477859"/>
                  </a:lnTo>
                  <a:lnTo>
                    <a:pt x="31916" y="478092"/>
                  </a:lnTo>
                  <a:lnTo>
                    <a:pt x="31999" y="478325"/>
                  </a:lnTo>
                  <a:lnTo>
                    <a:pt x="32084" y="478557"/>
                  </a:lnTo>
                  <a:lnTo>
                    <a:pt x="32209" y="478842"/>
                  </a:lnTo>
                  <a:lnTo>
                    <a:pt x="32294" y="479075"/>
                  </a:lnTo>
                  <a:lnTo>
                    <a:pt x="32378" y="479320"/>
                  </a:lnTo>
                  <a:lnTo>
                    <a:pt x="32462" y="479553"/>
                  </a:lnTo>
                  <a:lnTo>
                    <a:pt x="32546" y="479786"/>
                  </a:lnTo>
                  <a:lnTo>
                    <a:pt x="32672" y="480019"/>
                  </a:lnTo>
                  <a:lnTo>
                    <a:pt x="32757" y="480252"/>
                  </a:lnTo>
                  <a:lnTo>
                    <a:pt x="32840" y="480497"/>
                  </a:lnTo>
                  <a:lnTo>
                    <a:pt x="32925" y="480769"/>
                  </a:lnTo>
                  <a:lnTo>
                    <a:pt x="33009" y="481015"/>
                  </a:lnTo>
                  <a:lnTo>
                    <a:pt x="33135" y="481248"/>
                  </a:lnTo>
                  <a:lnTo>
                    <a:pt x="33220" y="481480"/>
                  </a:lnTo>
                  <a:lnTo>
                    <a:pt x="33303" y="481713"/>
                  </a:lnTo>
                  <a:lnTo>
                    <a:pt x="33387" y="481946"/>
                  </a:lnTo>
                  <a:lnTo>
                    <a:pt x="33471" y="482192"/>
                  </a:lnTo>
                  <a:lnTo>
                    <a:pt x="33598" y="482425"/>
                  </a:lnTo>
                  <a:lnTo>
                    <a:pt x="33681" y="482709"/>
                  </a:lnTo>
                  <a:lnTo>
                    <a:pt x="33766" y="482942"/>
                  </a:lnTo>
                  <a:lnTo>
                    <a:pt x="33850" y="483175"/>
                  </a:lnTo>
                  <a:lnTo>
                    <a:pt x="33934" y="483408"/>
                  </a:lnTo>
                  <a:lnTo>
                    <a:pt x="34060" y="483640"/>
                  </a:lnTo>
                  <a:lnTo>
                    <a:pt x="34144" y="483886"/>
                  </a:lnTo>
                  <a:lnTo>
                    <a:pt x="34228" y="484119"/>
                  </a:lnTo>
                  <a:lnTo>
                    <a:pt x="34312" y="484352"/>
                  </a:lnTo>
                  <a:lnTo>
                    <a:pt x="34397" y="484584"/>
                  </a:lnTo>
                  <a:lnTo>
                    <a:pt x="34522" y="484869"/>
                  </a:lnTo>
                  <a:lnTo>
                    <a:pt x="34607" y="485102"/>
                  </a:lnTo>
                  <a:lnTo>
                    <a:pt x="34691" y="485335"/>
                  </a:lnTo>
                  <a:lnTo>
                    <a:pt x="34775" y="485580"/>
                  </a:lnTo>
                  <a:lnTo>
                    <a:pt x="34859" y="485813"/>
                  </a:lnTo>
                  <a:lnTo>
                    <a:pt x="34985" y="486046"/>
                  </a:lnTo>
                  <a:lnTo>
                    <a:pt x="35069" y="486279"/>
                  </a:lnTo>
                  <a:lnTo>
                    <a:pt x="35153" y="486512"/>
                  </a:lnTo>
                  <a:lnTo>
                    <a:pt x="35237" y="486757"/>
                  </a:lnTo>
                  <a:lnTo>
                    <a:pt x="35322" y="487042"/>
                  </a:lnTo>
                  <a:lnTo>
                    <a:pt x="35448" y="487275"/>
                  </a:lnTo>
                  <a:lnTo>
                    <a:pt x="35532" y="487507"/>
                  </a:lnTo>
                  <a:lnTo>
                    <a:pt x="35616" y="487740"/>
                  </a:lnTo>
                  <a:lnTo>
                    <a:pt x="35700" y="487973"/>
                  </a:lnTo>
                  <a:lnTo>
                    <a:pt x="35785" y="488206"/>
                  </a:lnTo>
                  <a:lnTo>
                    <a:pt x="35910" y="488452"/>
                  </a:lnTo>
                  <a:lnTo>
                    <a:pt x="35994" y="488684"/>
                  </a:lnTo>
                  <a:lnTo>
                    <a:pt x="36079" y="488917"/>
                  </a:lnTo>
                  <a:lnTo>
                    <a:pt x="36163" y="489150"/>
                  </a:lnTo>
                  <a:lnTo>
                    <a:pt x="36246" y="489435"/>
                  </a:lnTo>
                  <a:lnTo>
                    <a:pt x="36373" y="489667"/>
                  </a:lnTo>
                  <a:lnTo>
                    <a:pt x="36457" y="489913"/>
                  </a:lnTo>
                  <a:lnTo>
                    <a:pt x="36541" y="490146"/>
                  </a:lnTo>
                  <a:lnTo>
                    <a:pt x="36626" y="490379"/>
                  </a:lnTo>
                  <a:lnTo>
                    <a:pt x="36709" y="490612"/>
                  </a:lnTo>
                </a:path>
                <a:path w="925195" h="787400">
                  <a:moveTo>
                    <a:pt x="36709" y="490612"/>
                  </a:moveTo>
                  <a:lnTo>
                    <a:pt x="36835" y="490844"/>
                  </a:lnTo>
                  <a:lnTo>
                    <a:pt x="36919" y="491077"/>
                  </a:lnTo>
                  <a:lnTo>
                    <a:pt x="37004" y="491323"/>
                  </a:lnTo>
                  <a:lnTo>
                    <a:pt x="37087" y="491556"/>
                  </a:lnTo>
                  <a:lnTo>
                    <a:pt x="37172" y="491789"/>
                  </a:lnTo>
                  <a:lnTo>
                    <a:pt x="37298" y="492073"/>
                  </a:lnTo>
                  <a:lnTo>
                    <a:pt x="37382" y="492306"/>
                  </a:lnTo>
                  <a:lnTo>
                    <a:pt x="37467" y="492539"/>
                  </a:lnTo>
                  <a:lnTo>
                    <a:pt x="37550" y="492784"/>
                  </a:lnTo>
                  <a:lnTo>
                    <a:pt x="37635" y="493017"/>
                  </a:lnTo>
                  <a:lnTo>
                    <a:pt x="37761" y="493250"/>
                  </a:lnTo>
                  <a:lnTo>
                    <a:pt x="37845" y="493483"/>
                  </a:lnTo>
                  <a:lnTo>
                    <a:pt x="37928" y="493716"/>
                  </a:lnTo>
                  <a:lnTo>
                    <a:pt x="38013" y="493948"/>
                  </a:lnTo>
                  <a:lnTo>
                    <a:pt x="38096" y="494194"/>
                  </a:lnTo>
                  <a:lnTo>
                    <a:pt x="38223" y="494427"/>
                  </a:lnTo>
                  <a:lnTo>
                    <a:pt x="38308" y="494660"/>
                  </a:lnTo>
                  <a:lnTo>
                    <a:pt x="38391" y="494893"/>
                  </a:lnTo>
                  <a:lnTo>
                    <a:pt x="38476" y="495177"/>
                  </a:lnTo>
                  <a:lnTo>
                    <a:pt x="38559" y="495410"/>
                  </a:lnTo>
                  <a:lnTo>
                    <a:pt x="38686" y="495656"/>
                  </a:lnTo>
                  <a:lnTo>
                    <a:pt x="38769" y="495888"/>
                  </a:lnTo>
                  <a:lnTo>
                    <a:pt x="38854" y="496121"/>
                  </a:lnTo>
                  <a:lnTo>
                    <a:pt x="38939" y="496354"/>
                  </a:lnTo>
                  <a:lnTo>
                    <a:pt x="39022" y="496587"/>
                  </a:lnTo>
                  <a:lnTo>
                    <a:pt x="39149" y="496820"/>
                  </a:lnTo>
                  <a:lnTo>
                    <a:pt x="39232" y="497065"/>
                  </a:lnTo>
                  <a:lnTo>
                    <a:pt x="39317" y="497298"/>
                  </a:lnTo>
                  <a:lnTo>
                    <a:pt x="39400" y="497531"/>
                  </a:lnTo>
                  <a:lnTo>
                    <a:pt x="39485" y="497764"/>
                  </a:lnTo>
                  <a:lnTo>
                    <a:pt x="39610" y="497997"/>
                  </a:lnTo>
                  <a:lnTo>
                    <a:pt x="39695" y="498242"/>
                  </a:lnTo>
                  <a:lnTo>
                    <a:pt x="39778" y="498527"/>
                  </a:lnTo>
                  <a:lnTo>
                    <a:pt x="39863" y="498760"/>
                  </a:lnTo>
                  <a:lnTo>
                    <a:pt x="39947" y="498993"/>
                  </a:lnTo>
                  <a:lnTo>
                    <a:pt x="40073" y="499225"/>
                  </a:lnTo>
                  <a:lnTo>
                    <a:pt x="40158" y="499458"/>
                  </a:lnTo>
                  <a:lnTo>
                    <a:pt x="40241" y="499691"/>
                  </a:lnTo>
                  <a:lnTo>
                    <a:pt x="40326" y="499937"/>
                  </a:lnTo>
                  <a:lnTo>
                    <a:pt x="40409" y="500170"/>
                  </a:lnTo>
                  <a:lnTo>
                    <a:pt x="40536" y="500402"/>
                  </a:lnTo>
                  <a:lnTo>
                    <a:pt x="40621" y="500635"/>
                  </a:lnTo>
                  <a:lnTo>
                    <a:pt x="40704" y="500868"/>
                  </a:lnTo>
                  <a:lnTo>
                    <a:pt x="40788" y="501114"/>
                  </a:lnTo>
                  <a:lnTo>
                    <a:pt x="40872" y="501346"/>
                  </a:lnTo>
                  <a:lnTo>
                    <a:pt x="40999" y="501579"/>
                  </a:lnTo>
                  <a:lnTo>
                    <a:pt x="41082" y="501812"/>
                  </a:lnTo>
                  <a:lnTo>
                    <a:pt x="41167" y="502045"/>
                  </a:lnTo>
                  <a:lnTo>
                    <a:pt x="41250" y="502291"/>
                  </a:lnTo>
                  <a:lnTo>
                    <a:pt x="41335" y="502523"/>
                  </a:lnTo>
                  <a:lnTo>
                    <a:pt x="41460" y="502808"/>
                  </a:lnTo>
                  <a:lnTo>
                    <a:pt x="41545" y="503041"/>
                  </a:lnTo>
                  <a:lnTo>
                    <a:pt x="41629" y="503274"/>
                  </a:lnTo>
                  <a:lnTo>
                    <a:pt x="41713" y="503506"/>
                  </a:lnTo>
                  <a:lnTo>
                    <a:pt x="41798" y="503739"/>
                  </a:lnTo>
                  <a:lnTo>
                    <a:pt x="41923" y="503985"/>
                  </a:lnTo>
                  <a:lnTo>
                    <a:pt x="42008" y="504218"/>
                  </a:lnTo>
                  <a:lnTo>
                    <a:pt x="42091" y="504451"/>
                  </a:lnTo>
                  <a:lnTo>
                    <a:pt x="42176" y="504683"/>
                  </a:lnTo>
                  <a:lnTo>
                    <a:pt x="42303" y="504916"/>
                  </a:lnTo>
                  <a:lnTo>
                    <a:pt x="42386" y="505162"/>
                  </a:lnTo>
                  <a:lnTo>
                    <a:pt x="42470" y="505395"/>
                  </a:lnTo>
                  <a:lnTo>
                    <a:pt x="42554" y="505628"/>
                  </a:lnTo>
                  <a:lnTo>
                    <a:pt x="42638" y="505860"/>
                  </a:lnTo>
                  <a:lnTo>
                    <a:pt x="42764" y="506093"/>
                  </a:lnTo>
                  <a:lnTo>
                    <a:pt x="42849" y="506339"/>
                  </a:lnTo>
                  <a:lnTo>
                    <a:pt x="42932" y="506572"/>
                  </a:lnTo>
                  <a:lnTo>
                    <a:pt x="43017" y="506804"/>
                  </a:lnTo>
                  <a:lnTo>
                    <a:pt x="43101" y="507037"/>
                  </a:lnTo>
                  <a:lnTo>
                    <a:pt x="43227" y="507270"/>
                  </a:lnTo>
                  <a:lnTo>
                    <a:pt x="43311" y="507516"/>
                  </a:lnTo>
                  <a:lnTo>
                    <a:pt x="43395" y="507749"/>
                  </a:lnTo>
                  <a:lnTo>
                    <a:pt x="43480" y="507981"/>
                  </a:lnTo>
                  <a:lnTo>
                    <a:pt x="43564" y="508214"/>
                  </a:lnTo>
                  <a:lnTo>
                    <a:pt x="43690" y="508447"/>
                  </a:lnTo>
                  <a:lnTo>
                    <a:pt x="43773" y="508693"/>
                  </a:lnTo>
                  <a:lnTo>
                    <a:pt x="43858" y="508926"/>
                  </a:lnTo>
                  <a:lnTo>
                    <a:pt x="43942" y="509158"/>
                  </a:lnTo>
                  <a:lnTo>
                    <a:pt x="44026" y="509391"/>
                  </a:lnTo>
                  <a:lnTo>
                    <a:pt x="44152" y="509624"/>
                  </a:lnTo>
                  <a:lnTo>
                    <a:pt x="44236" y="509870"/>
                  </a:lnTo>
                  <a:lnTo>
                    <a:pt x="44320" y="510103"/>
                  </a:lnTo>
                  <a:lnTo>
                    <a:pt x="44405" y="510387"/>
                  </a:lnTo>
                  <a:lnTo>
                    <a:pt x="44488" y="510620"/>
                  </a:lnTo>
                  <a:lnTo>
                    <a:pt x="44615" y="510853"/>
                  </a:lnTo>
                  <a:lnTo>
                    <a:pt x="44699" y="511086"/>
                  </a:lnTo>
                  <a:lnTo>
                    <a:pt x="44783" y="511318"/>
                  </a:lnTo>
                  <a:lnTo>
                    <a:pt x="44867" y="511564"/>
                  </a:lnTo>
                  <a:lnTo>
                    <a:pt x="44951" y="511797"/>
                  </a:lnTo>
                  <a:lnTo>
                    <a:pt x="45077" y="512030"/>
                  </a:lnTo>
                  <a:lnTo>
                    <a:pt x="45162" y="512262"/>
                  </a:lnTo>
                  <a:lnTo>
                    <a:pt x="45246" y="512495"/>
                  </a:lnTo>
                  <a:lnTo>
                    <a:pt x="45329" y="512741"/>
                  </a:lnTo>
                  <a:lnTo>
                    <a:pt x="45414" y="512974"/>
                  </a:lnTo>
                  <a:lnTo>
                    <a:pt x="45540" y="513207"/>
                  </a:lnTo>
                  <a:lnTo>
                    <a:pt x="45624" y="513439"/>
                  </a:lnTo>
                  <a:lnTo>
                    <a:pt x="45708" y="513672"/>
                  </a:lnTo>
                  <a:lnTo>
                    <a:pt x="45792" y="513918"/>
                  </a:lnTo>
                  <a:lnTo>
                    <a:pt x="45877" y="514151"/>
                  </a:lnTo>
                  <a:lnTo>
                    <a:pt x="46002" y="514384"/>
                  </a:lnTo>
                  <a:lnTo>
                    <a:pt x="46087" y="514616"/>
                  </a:lnTo>
                  <a:lnTo>
                    <a:pt x="46170" y="514849"/>
                  </a:lnTo>
                  <a:lnTo>
                    <a:pt x="46255" y="515095"/>
                  </a:lnTo>
                  <a:lnTo>
                    <a:pt x="46338" y="515328"/>
                  </a:lnTo>
                  <a:lnTo>
                    <a:pt x="46465" y="515561"/>
                  </a:lnTo>
                  <a:lnTo>
                    <a:pt x="46549" y="515793"/>
                  </a:lnTo>
                  <a:lnTo>
                    <a:pt x="46633" y="516026"/>
                  </a:lnTo>
                  <a:lnTo>
                    <a:pt x="46718" y="516272"/>
                  </a:lnTo>
                  <a:lnTo>
                    <a:pt x="46801" y="516505"/>
                  </a:lnTo>
                  <a:lnTo>
                    <a:pt x="46928" y="516738"/>
                  </a:lnTo>
                  <a:lnTo>
                    <a:pt x="47011" y="516970"/>
                  </a:lnTo>
                  <a:lnTo>
                    <a:pt x="47096" y="517203"/>
                  </a:lnTo>
                  <a:lnTo>
                    <a:pt x="47179" y="517449"/>
                  </a:lnTo>
                  <a:lnTo>
                    <a:pt x="47264" y="517682"/>
                  </a:lnTo>
                  <a:lnTo>
                    <a:pt x="47390" y="517914"/>
                  </a:lnTo>
                  <a:lnTo>
                    <a:pt x="47474" y="518096"/>
                  </a:lnTo>
                  <a:lnTo>
                    <a:pt x="47559" y="518341"/>
                  </a:lnTo>
                  <a:lnTo>
                    <a:pt x="47642" y="518574"/>
                  </a:lnTo>
                  <a:lnTo>
                    <a:pt x="47727" y="518807"/>
                  </a:lnTo>
                  <a:lnTo>
                    <a:pt x="47852" y="519040"/>
                  </a:lnTo>
                  <a:lnTo>
                    <a:pt x="47937" y="519273"/>
                  </a:lnTo>
                  <a:lnTo>
                    <a:pt x="48021" y="519518"/>
                  </a:lnTo>
                  <a:lnTo>
                    <a:pt x="48105" y="519751"/>
                  </a:lnTo>
                  <a:lnTo>
                    <a:pt x="48188" y="519984"/>
                  </a:lnTo>
                  <a:lnTo>
                    <a:pt x="48315" y="520217"/>
                  </a:lnTo>
                  <a:lnTo>
                    <a:pt x="48400" y="520449"/>
                  </a:lnTo>
                  <a:lnTo>
                    <a:pt x="48483" y="520695"/>
                  </a:lnTo>
                  <a:lnTo>
                    <a:pt x="48568" y="520928"/>
                  </a:lnTo>
                  <a:lnTo>
                    <a:pt x="48651" y="521161"/>
                  </a:lnTo>
                  <a:lnTo>
                    <a:pt x="48778" y="521394"/>
                  </a:lnTo>
                  <a:lnTo>
                    <a:pt x="48861" y="521626"/>
                  </a:lnTo>
                  <a:lnTo>
                    <a:pt x="48946" y="521872"/>
                  </a:lnTo>
                  <a:lnTo>
                    <a:pt x="49029" y="522105"/>
                  </a:lnTo>
                  <a:lnTo>
                    <a:pt x="49114" y="522338"/>
                  </a:lnTo>
                  <a:lnTo>
                    <a:pt x="49241" y="522571"/>
                  </a:lnTo>
                  <a:lnTo>
                    <a:pt x="49324" y="522803"/>
                  </a:lnTo>
                  <a:lnTo>
                    <a:pt x="49409" y="523049"/>
                  </a:lnTo>
                  <a:lnTo>
                    <a:pt x="49492" y="523282"/>
                  </a:lnTo>
                  <a:lnTo>
                    <a:pt x="49577" y="523515"/>
                  </a:lnTo>
                  <a:lnTo>
                    <a:pt x="49703" y="523748"/>
                  </a:lnTo>
                  <a:lnTo>
                    <a:pt x="49787" y="523980"/>
                  </a:lnTo>
                  <a:lnTo>
                    <a:pt x="49870" y="524226"/>
                  </a:lnTo>
                  <a:lnTo>
                    <a:pt x="49955" y="524459"/>
                  </a:lnTo>
                  <a:lnTo>
                    <a:pt x="50039" y="524692"/>
                  </a:lnTo>
                  <a:lnTo>
                    <a:pt x="50165" y="524925"/>
                  </a:lnTo>
                  <a:lnTo>
                    <a:pt x="50250" y="525119"/>
                  </a:lnTo>
                  <a:lnTo>
                    <a:pt x="50333" y="525351"/>
                  </a:lnTo>
                  <a:lnTo>
                    <a:pt x="50418" y="525584"/>
                  </a:lnTo>
                  <a:lnTo>
                    <a:pt x="50502" y="525817"/>
                  </a:lnTo>
                  <a:lnTo>
                    <a:pt x="50628" y="526063"/>
                  </a:lnTo>
                  <a:lnTo>
                    <a:pt x="50711" y="526295"/>
                  </a:lnTo>
                  <a:lnTo>
                    <a:pt x="50796" y="526528"/>
                  </a:lnTo>
                  <a:lnTo>
                    <a:pt x="50880" y="526761"/>
                  </a:lnTo>
                  <a:lnTo>
                    <a:pt x="50964" y="526994"/>
                  </a:lnTo>
                  <a:lnTo>
                    <a:pt x="51091" y="527240"/>
                  </a:lnTo>
                  <a:lnTo>
                    <a:pt x="51174" y="527472"/>
                  </a:lnTo>
                  <a:lnTo>
                    <a:pt x="51259" y="527705"/>
                  </a:lnTo>
                  <a:lnTo>
                    <a:pt x="51343" y="527938"/>
                  </a:lnTo>
                  <a:lnTo>
                    <a:pt x="51427" y="528171"/>
                  </a:lnTo>
                  <a:lnTo>
                    <a:pt x="51552" y="528404"/>
                  </a:lnTo>
                  <a:lnTo>
                    <a:pt x="51637" y="528649"/>
                  </a:lnTo>
                  <a:lnTo>
                    <a:pt x="51721" y="528882"/>
                  </a:lnTo>
                  <a:lnTo>
                    <a:pt x="51805" y="529063"/>
                  </a:lnTo>
                  <a:lnTo>
                    <a:pt x="51889" y="529309"/>
                  </a:lnTo>
                  <a:lnTo>
                    <a:pt x="52015" y="529542"/>
                  </a:lnTo>
                  <a:lnTo>
                    <a:pt x="52100" y="529775"/>
                  </a:lnTo>
                  <a:lnTo>
                    <a:pt x="52184" y="530007"/>
                  </a:lnTo>
                  <a:lnTo>
                    <a:pt x="52268" y="530240"/>
                  </a:lnTo>
                  <a:lnTo>
                    <a:pt x="52352" y="530486"/>
                  </a:lnTo>
                  <a:lnTo>
                    <a:pt x="52478" y="530719"/>
                  </a:lnTo>
                  <a:lnTo>
                    <a:pt x="52562" y="530952"/>
                  </a:lnTo>
                  <a:lnTo>
                    <a:pt x="52646" y="531184"/>
                  </a:lnTo>
                  <a:lnTo>
                    <a:pt x="52730" y="531417"/>
                  </a:lnTo>
                  <a:lnTo>
                    <a:pt x="52815" y="531663"/>
                  </a:lnTo>
                  <a:lnTo>
                    <a:pt x="52941" y="531896"/>
                  </a:lnTo>
                  <a:lnTo>
                    <a:pt x="53025" y="532129"/>
                  </a:lnTo>
                  <a:lnTo>
                    <a:pt x="53109" y="532323"/>
                  </a:lnTo>
                  <a:lnTo>
                    <a:pt x="53193" y="532555"/>
                  </a:lnTo>
                  <a:lnTo>
                    <a:pt x="53277" y="532788"/>
                  </a:lnTo>
                  <a:lnTo>
                    <a:pt x="53403" y="533021"/>
                  </a:lnTo>
                  <a:lnTo>
                    <a:pt x="53487" y="533254"/>
                  </a:lnTo>
                  <a:lnTo>
                    <a:pt x="53571" y="533500"/>
                  </a:lnTo>
                  <a:lnTo>
                    <a:pt x="53656" y="533732"/>
                  </a:lnTo>
                  <a:lnTo>
                    <a:pt x="53739" y="533965"/>
                  </a:lnTo>
                  <a:lnTo>
                    <a:pt x="53866" y="534198"/>
                  </a:lnTo>
                  <a:lnTo>
                    <a:pt x="53950" y="534431"/>
                  </a:lnTo>
                  <a:lnTo>
                    <a:pt x="54034" y="534676"/>
                  </a:lnTo>
                  <a:lnTo>
                    <a:pt x="54118" y="534858"/>
                  </a:lnTo>
                  <a:lnTo>
                    <a:pt x="54202" y="535090"/>
                  </a:lnTo>
                  <a:lnTo>
                    <a:pt x="54328" y="535323"/>
                  </a:lnTo>
                  <a:lnTo>
                    <a:pt x="54412" y="535569"/>
                  </a:lnTo>
                  <a:lnTo>
                    <a:pt x="54497" y="535802"/>
                  </a:lnTo>
                  <a:lnTo>
                    <a:pt x="54580" y="536035"/>
                  </a:lnTo>
                  <a:lnTo>
                    <a:pt x="54665" y="536267"/>
                  </a:lnTo>
                  <a:lnTo>
                    <a:pt x="54791" y="536500"/>
                  </a:lnTo>
                  <a:lnTo>
                    <a:pt x="54875" y="536746"/>
                  </a:lnTo>
                  <a:lnTo>
                    <a:pt x="54959" y="536927"/>
                  </a:lnTo>
                  <a:lnTo>
                    <a:pt x="55043" y="537160"/>
                  </a:lnTo>
                  <a:lnTo>
                    <a:pt x="55128" y="537405"/>
                  </a:lnTo>
                </a:path>
                <a:path w="925195" h="787400">
                  <a:moveTo>
                    <a:pt x="55128" y="537405"/>
                  </a:moveTo>
                  <a:lnTo>
                    <a:pt x="55253" y="537638"/>
                  </a:lnTo>
                  <a:lnTo>
                    <a:pt x="55338" y="537871"/>
                  </a:lnTo>
                  <a:lnTo>
                    <a:pt x="55421" y="538104"/>
                  </a:lnTo>
                  <a:lnTo>
                    <a:pt x="55506" y="538337"/>
                  </a:lnTo>
                  <a:lnTo>
                    <a:pt x="55589" y="538582"/>
                  </a:lnTo>
                  <a:lnTo>
                    <a:pt x="55716" y="538815"/>
                  </a:lnTo>
                  <a:lnTo>
                    <a:pt x="55800" y="538996"/>
                  </a:lnTo>
                  <a:lnTo>
                    <a:pt x="55884" y="539242"/>
                  </a:lnTo>
                  <a:lnTo>
                    <a:pt x="55969" y="539475"/>
                  </a:lnTo>
                  <a:lnTo>
                    <a:pt x="56052" y="539708"/>
                  </a:lnTo>
                  <a:lnTo>
                    <a:pt x="56179" y="539940"/>
                  </a:lnTo>
                  <a:lnTo>
                    <a:pt x="56262" y="540173"/>
                  </a:lnTo>
                  <a:lnTo>
                    <a:pt x="56347" y="540419"/>
                  </a:lnTo>
                  <a:lnTo>
                    <a:pt x="56430" y="540652"/>
                  </a:lnTo>
                  <a:lnTo>
                    <a:pt x="56515" y="540833"/>
                  </a:lnTo>
                  <a:lnTo>
                    <a:pt x="56641" y="541066"/>
                  </a:lnTo>
                  <a:lnTo>
                    <a:pt x="56725" y="541311"/>
                  </a:lnTo>
                  <a:lnTo>
                    <a:pt x="56810" y="541544"/>
                  </a:lnTo>
                  <a:lnTo>
                    <a:pt x="56893" y="541777"/>
                  </a:lnTo>
                  <a:lnTo>
                    <a:pt x="56978" y="542010"/>
                  </a:lnTo>
                  <a:lnTo>
                    <a:pt x="57103" y="542243"/>
                  </a:lnTo>
                  <a:lnTo>
                    <a:pt x="57188" y="542488"/>
                  </a:lnTo>
                  <a:lnTo>
                    <a:pt x="57271" y="542669"/>
                  </a:lnTo>
                  <a:lnTo>
                    <a:pt x="57356" y="542902"/>
                  </a:lnTo>
                  <a:lnTo>
                    <a:pt x="57440" y="543148"/>
                  </a:lnTo>
                  <a:lnTo>
                    <a:pt x="57566" y="543381"/>
                  </a:lnTo>
                  <a:lnTo>
                    <a:pt x="57651" y="543614"/>
                  </a:lnTo>
                  <a:lnTo>
                    <a:pt x="57734" y="543846"/>
                  </a:lnTo>
                  <a:lnTo>
                    <a:pt x="57819" y="544079"/>
                  </a:lnTo>
                  <a:lnTo>
                    <a:pt x="57902" y="544273"/>
                  </a:lnTo>
                  <a:lnTo>
                    <a:pt x="58029" y="544506"/>
                  </a:lnTo>
                  <a:lnTo>
                    <a:pt x="58112" y="544739"/>
                  </a:lnTo>
                  <a:lnTo>
                    <a:pt x="58197" y="544985"/>
                  </a:lnTo>
                  <a:lnTo>
                    <a:pt x="58281" y="545217"/>
                  </a:lnTo>
                  <a:lnTo>
                    <a:pt x="58365" y="545450"/>
                  </a:lnTo>
                  <a:lnTo>
                    <a:pt x="58492" y="545631"/>
                  </a:lnTo>
                  <a:lnTo>
                    <a:pt x="58575" y="545877"/>
                  </a:lnTo>
                  <a:lnTo>
                    <a:pt x="58660" y="546110"/>
                  </a:lnTo>
                  <a:lnTo>
                    <a:pt x="58743" y="546343"/>
                  </a:lnTo>
                  <a:lnTo>
                    <a:pt x="58828" y="546575"/>
                  </a:lnTo>
                  <a:lnTo>
                    <a:pt x="58953" y="546808"/>
                  </a:lnTo>
                  <a:lnTo>
                    <a:pt x="59038" y="547054"/>
                  </a:lnTo>
                  <a:lnTo>
                    <a:pt x="59122" y="547235"/>
                  </a:lnTo>
                  <a:lnTo>
                    <a:pt x="59206" y="547468"/>
                  </a:lnTo>
                  <a:lnTo>
                    <a:pt x="59290" y="547714"/>
                  </a:lnTo>
                  <a:lnTo>
                    <a:pt x="59416" y="547946"/>
                  </a:lnTo>
                  <a:lnTo>
                    <a:pt x="59501" y="548179"/>
                  </a:lnTo>
                  <a:lnTo>
                    <a:pt x="59584" y="548412"/>
                  </a:lnTo>
                  <a:lnTo>
                    <a:pt x="59669" y="548606"/>
                  </a:lnTo>
                  <a:lnTo>
                    <a:pt x="59753" y="548839"/>
                  </a:lnTo>
                  <a:lnTo>
                    <a:pt x="59879" y="549072"/>
                  </a:lnTo>
                  <a:lnTo>
                    <a:pt x="59963" y="549304"/>
                  </a:lnTo>
                  <a:lnTo>
                    <a:pt x="60047" y="549550"/>
                  </a:lnTo>
                  <a:lnTo>
                    <a:pt x="60131" y="549731"/>
                  </a:lnTo>
                  <a:lnTo>
                    <a:pt x="60215" y="549964"/>
                  </a:lnTo>
                  <a:lnTo>
                    <a:pt x="60342" y="550210"/>
                  </a:lnTo>
                  <a:lnTo>
                    <a:pt x="60425" y="550443"/>
                  </a:lnTo>
                  <a:lnTo>
                    <a:pt x="60510" y="550675"/>
                  </a:lnTo>
                  <a:lnTo>
                    <a:pt x="60594" y="550908"/>
                  </a:lnTo>
                  <a:lnTo>
                    <a:pt x="60678" y="551102"/>
                  </a:lnTo>
                  <a:lnTo>
                    <a:pt x="60804" y="551335"/>
                  </a:lnTo>
                  <a:lnTo>
                    <a:pt x="60888" y="551568"/>
                  </a:lnTo>
                  <a:lnTo>
                    <a:pt x="60972" y="551801"/>
                  </a:lnTo>
                  <a:lnTo>
                    <a:pt x="61056" y="552033"/>
                  </a:lnTo>
                  <a:lnTo>
                    <a:pt x="61140" y="552227"/>
                  </a:lnTo>
                  <a:lnTo>
                    <a:pt x="61266" y="552460"/>
                  </a:lnTo>
                  <a:lnTo>
                    <a:pt x="61351" y="552693"/>
                  </a:lnTo>
                  <a:lnTo>
                    <a:pt x="61435" y="552939"/>
                  </a:lnTo>
                  <a:lnTo>
                    <a:pt x="61519" y="553172"/>
                  </a:lnTo>
                  <a:lnTo>
                    <a:pt x="61603" y="553353"/>
                  </a:lnTo>
                  <a:lnTo>
                    <a:pt x="61729" y="553598"/>
                  </a:lnTo>
                  <a:lnTo>
                    <a:pt x="61813" y="553831"/>
                  </a:lnTo>
                  <a:lnTo>
                    <a:pt x="61897" y="554064"/>
                  </a:lnTo>
                  <a:lnTo>
                    <a:pt x="61981" y="554297"/>
                  </a:lnTo>
                  <a:lnTo>
                    <a:pt x="62066" y="554491"/>
                  </a:lnTo>
                  <a:lnTo>
                    <a:pt x="62192" y="554724"/>
                  </a:lnTo>
                  <a:lnTo>
                    <a:pt x="62276" y="554956"/>
                  </a:lnTo>
                  <a:lnTo>
                    <a:pt x="62360" y="555189"/>
                  </a:lnTo>
                  <a:lnTo>
                    <a:pt x="62444" y="555422"/>
                  </a:lnTo>
                  <a:lnTo>
                    <a:pt x="62528" y="555616"/>
                  </a:lnTo>
                  <a:lnTo>
                    <a:pt x="62654" y="555849"/>
                  </a:lnTo>
                  <a:lnTo>
                    <a:pt x="62738" y="556082"/>
                  </a:lnTo>
                  <a:lnTo>
                    <a:pt x="62822" y="556327"/>
                  </a:lnTo>
                  <a:lnTo>
                    <a:pt x="62907" y="556560"/>
                  </a:lnTo>
                  <a:lnTo>
                    <a:pt x="62990" y="556741"/>
                  </a:lnTo>
                  <a:lnTo>
                    <a:pt x="63117" y="556987"/>
                  </a:lnTo>
                  <a:lnTo>
                    <a:pt x="63201" y="557220"/>
                  </a:lnTo>
                  <a:lnTo>
                    <a:pt x="63285" y="557453"/>
                  </a:lnTo>
                  <a:lnTo>
                    <a:pt x="63369" y="557647"/>
                  </a:lnTo>
                  <a:lnTo>
                    <a:pt x="63453" y="557879"/>
                  </a:lnTo>
                  <a:lnTo>
                    <a:pt x="63579" y="558112"/>
                  </a:lnTo>
                  <a:lnTo>
                    <a:pt x="63663" y="558345"/>
                  </a:lnTo>
                  <a:lnTo>
                    <a:pt x="63748" y="558539"/>
                  </a:lnTo>
                  <a:lnTo>
                    <a:pt x="63831" y="558772"/>
                  </a:lnTo>
                  <a:lnTo>
                    <a:pt x="63916" y="559005"/>
                  </a:lnTo>
                  <a:lnTo>
                    <a:pt x="64042" y="559237"/>
                  </a:lnTo>
                  <a:lnTo>
                    <a:pt x="64126" y="559470"/>
                  </a:lnTo>
                  <a:lnTo>
                    <a:pt x="64210" y="559664"/>
                  </a:lnTo>
                  <a:lnTo>
                    <a:pt x="64294" y="559897"/>
                  </a:lnTo>
                  <a:lnTo>
                    <a:pt x="64379" y="560130"/>
                  </a:lnTo>
                  <a:lnTo>
                    <a:pt x="64504" y="560376"/>
                  </a:lnTo>
                  <a:lnTo>
                    <a:pt x="64589" y="560557"/>
                  </a:lnTo>
                  <a:lnTo>
                    <a:pt x="64672" y="560790"/>
                  </a:lnTo>
                  <a:lnTo>
                    <a:pt x="64757" y="561035"/>
                  </a:lnTo>
                  <a:lnTo>
                    <a:pt x="64840" y="561268"/>
                  </a:lnTo>
                  <a:lnTo>
                    <a:pt x="64967" y="561449"/>
                  </a:lnTo>
                  <a:lnTo>
                    <a:pt x="65051" y="561695"/>
                  </a:lnTo>
                  <a:lnTo>
                    <a:pt x="65135" y="561928"/>
                  </a:lnTo>
                  <a:lnTo>
                    <a:pt x="65220" y="562160"/>
                  </a:lnTo>
                  <a:lnTo>
                    <a:pt x="65303" y="562342"/>
                  </a:lnTo>
                  <a:lnTo>
                    <a:pt x="65430" y="562587"/>
                  </a:lnTo>
                  <a:lnTo>
                    <a:pt x="65513" y="562820"/>
                  </a:lnTo>
                  <a:lnTo>
                    <a:pt x="65598" y="563053"/>
                  </a:lnTo>
                  <a:lnTo>
                    <a:pt x="65681" y="563247"/>
                  </a:lnTo>
                  <a:lnTo>
                    <a:pt x="65766" y="563480"/>
                  </a:lnTo>
                  <a:lnTo>
                    <a:pt x="65892" y="563713"/>
                  </a:lnTo>
                  <a:lnTo>
                    <a:pt x="65976" y="563945"/>
                  </a:lnTo>
                  <a:lnTo>
                    <a:pt x="66061" y="564139"/>
                  </a:lnTo>
                  <a:lnTo>
                    <a:pt x="66144" y="564372"/>
                  </a:lnTo>
                  <a:lnTo>
                    <a:pt x="66229" y="564605"/>
                  </a:lnTo>
                  <a:lnTo>
                    <a:pt x="66354" y="564799"/>
                  </a:lnTo>
                  <a:lnTo>
                    <a:pt x="66439" y="565032"/>
                  </a:lnTo>
                  <a:lnTo>
                    <a:pt x="66522" y="565265"/>
                  </a:lnTo>
                  <a:lnTo>
                    <a:pt x="66607" y="565497"/>
                  </a:lnTo>
                  <a:lnTo>
                    <a:pt x="66691" y="565691"/>
                  </a:lnTo>
                  <a:lnTo>
                    <a:pt x="66817" y="565924"/>
                  </a:lnTo>
                  <a:lnTo>
                    <a:pt x="66902" y="566157"/>
                  </a:lnTo>
                  <a:lnTo>
                    <a:pt x="66985" y="566390"/>
                  </a:lnTo>
                  <a:lnTo>
                    <a:pt x="67070" y="566584"/>
                  </a:lnTo>
                  <a:lnTo>
                    <a:pt x="67153" y="566817"/>
                  </a:lnTo>
                  <a:lnTo>
                    <a:pt x="67616" y="567955"/>
                  </a:lnTo>
                  <a:lnTo>
                    <a:pt x="67743" y="568136"/>
                  </a:lnTo>
                  <a:lnTo>
                    <a:pt x="67826" y="568369"/>
                  </a:lnTo>
                  <a:lnTo>
                    <a:pt x="67911" y="568601"/>
                  </a:lnTo>
                  <a:lnTo>
                    <a:pt x="67994" y="568795"/>
                  </a:lnTo>
                  <a:lnTo>
                    <a:pt x="68079" y="569028"/>
                  </a:lnTo>
                  <a:lnTo>
                    <a:pt x="68204" y="569261"/>
                  </a:lnTo>
                  <a:lnTo>
                    <a:pt x="68289" y="569455"/>
                  </a:lnTo>
                  <a:lnTo>
                    <a:pt x="68373" y="569688"/>
                  </a:lnTo>
                  <a:lnTo>
                    <a:pt x="68457" y="569921"/>
                  </a:lnTo>
                  <a:lnTo>
                    <a:pt x="68541" y="570166"/>
                  </a:lnTo>
                  <a:lnTo>
                    <a:pt x="68667" y="570347"/>
                  </a:lnTo>
                  <a:lnTo>
                    <a:pt x="68752" y="570580"/>
                  </a:lnTo>
                  <a:lnTo>
                    <a:pt x="68835" y="570826"/>
                  </a:lnTo>
                  <a:lnTo>
                    <a:pt x="68920" y="571007"/>
                  </a:lnTo>
                  <a:lnTo>
                    <a:pt x="69004" y="571240"/>
                  </a:lnTo>
                  <a:lnTo>
                    <a:pt x="69130" y="571473"/>
                  </a:lnTo>
                  <a:lnTo>
                    <a:pt x="69214" y="571667"/>
                  </a:lnTo>
                  <a:lnTo>
                    <a:pt x="69298" y="571900"/>
                  </a:lnTo>
                  <a:lnTo>
                    <a:pt x="69382" y="572132"/>
                  </a:lnTo>
                  <a:lnTo>
                    <a:pt x="69466" y="572326"/>
                  </a:lnTo>
                  <a:lnTo>
                    <a:pt x="69593" y="572559"/>
                  </a:lnTo>
                  <a:lnTo>
                    <a:pt x="69676" y="572792"/>
                  </a:lnTo>
                  <a:lnTo>
                    <a:pt x="69761" y="572986"/>
                  </a:lnTo>
                  <a:lnTo>
                    <a:pt x="69845" y="573219"/>
                  </a:lnTo>
                  <a:lnTo>
                    <a:pt x="69929" y="573452"/>
                  </a:lnTo>
                  <a:lnTo>
                    <a:pt x="70055" y="573646"/>
                  </a:lnTo>
                  <a:lnTo>
                    <a:pt x="70139" y="573878"/>
                  </a:lnTo>
                  <a:lnTo>
                    <a:pt x="70223" y="574111"/>
                  </a:lnTo>
                  <a:lnTo>
                    <a:pt x="70307" y="574305"/>
                  </a:lnTo>
                  <a:lnTo>
                    <a:pt x="70391" y="574538"/>
                  </a:lnTo>
                  <a:lnTo>
                    <a:pt x="70517" y="574771"/>
                  </a:lnTo>
                  <a:lnTo>
                    <a:pt x="70602" y="574965"/>
                  </a:lnTo>
                  <a:lnTo>
                    <a:pt x="70686" y="575198"/>
                  </a:lnTo>
                  <a:lnTo>
                    <a:pt x="70770" y="575430"/>
                  </a:lnTo>
                  <a:lnTo>
                    <a:pt x="70854" y="575624"/>
                  </a:lnTo>
                  <a:lnTo>
                    <a:pt x="70980" y="575857"/>
                  </a:lnTo>
                  <a:lnTo>
                    <a:pt x="71064" y="576090"/>
                  </a:lnTo>
                  <a:lnTo>
                    <a:pt x="71148" y="576284"/>
                  </a:lnTo>
                  <a:lnTo>
                    <a:pt x="71232" y="576517"/>
                  </a:lnTo>
                  <a:lnTo>
                    <a:pt x="71317" y="576750"/>
                  </a:lnTo>
                  <a:lnTo>
                    <a:pt x="71443" y="576944"/>
                  </a:lnTo>
                  <a:lnTo>
                    <a:pt x="71527" y="577176"/>
                  </a:lnTo>
                  <a:lnTo>
                    <a:pt x="71611" y="577409"/>
                  </a:lnTo>
                  <a:lnTo>
                    <a:pt x="71695" y="577603"/>
                  </a:lnTo>
                  <a:lnTo>
                    <a:pt x="71780" y="577836"/>
                  </a:lnTo>
                  <a:lnTo>
                    <a:pt x="71905" y="578069"/>
                  </a:lnTo>
                  <a:lnTo>
                    <a:pt x="71989" y="578263"/>
                  </a:lnTo>
                  <a:lnTo>
                    <a:pt x="72073" y="578496"/>
                  </a:lnTo>
                  <a:lnTo>
                    <a:pt x="72158" y="578677"/>
                  </a:lnTo>
                  <a:lnTo>
                    <a:pt x="72241" y="578923"/>
                  </a:lnTo>
                  <a:lnTo>
                    <a:pt x="72368" y="579155"/>
                  </a:lnTo>
                  <a:lnTo>
                    <a:pt x="72452" y="579336"/>
                  </a:lnTo>
                  <a:lnTo>
                    <a:pt x="72536" y="579569"/>
                  </a:lnTo>
                  <a:lnTo>
                    <a:pt x="72621" y="579815"/>
                  </a:lnTo>
                  <a:lnTo>
                    <a:pt x="72704" y="579996"/>
                  </a:lnTo>
                  <a:lnTo>
                    <a:pt x="72830" y="580229"/>
                  </a:lnTo>
                  <a:lnTo>
                    <a:pt x="72914" y="580423"/>
                  </a:lnTo>
                  <a:lnTo>
                    <a:pt x="72999" y="580656"/>
                  </a:lnTo>
                  <a:lnTo>
                    <a:pt x="73082" y="580888"/>
                  </a:lnTo>
                  <a:lnTo>
                    <a:pt x="73167" y="581082"/>
                  </a:lnTo>
                  <a:lnTo>
                    <a:pt x="73293" y="581315"/>
                  </a:lnTo>
                  <a:lnTo>
                    <a:pt x="73377" y="581548"/>
                  </a:lnTo>
                  <a:lnTo>
                    <a:pt x="73462" y="581742"/>
                  </a:lnTo>
                  <a:lnTo>
                    <a:pt x="73545" y="581975"/>
                  </a:lnTo>
                </a:path>
                <a:path w="925195" h="787400">
                  <a:moveTo>
                    <a:pt x="73545" y="581975"/>
                  </a:moveTo>
                  <a:lnTo>
                    <a:pt x="73630" y="582169"/>
                  </a:lnTo>
                  <a:lnTo>
                    <a:pt x="73755" y="582402"/>
                  </a:lnTo>
                  <a:lnTo>
                    <a:pt x="73840" y="582634"/>
                  </a:lnTo>
                  <a:lnTo>
                    <a:pt x="73923" y="582828"/>
                  </a:lnTo>
                  <a:lnTo>
                    <a:pt x="74008" y="583061"/>
                  </a:lnTo>
                  <a:lnTo>
                    <a:pt x="74089" y="583242"/>
                  </a:lnTo>
                  <a:lnTo>
                    <a:pt x="74217" y="583488"/>
                  </a:lnTo>
                  <a:lnTo>
                    <a:pt x="74298" y="583721"/>
                  </a:lnTo>
                  <a:lnTo>
                    <a:pt x="74391" y="583902"/>
                  </a:lnTo>
                  <a:lnTo>
                    <a:pt x="74472" y="584135"/>
                  </a:lnTo>
                  <a:lnTo>
                    <a:pt x="74553" y="584329"/>
                  </a:lnTo>
                  <a:lnTo>
                    <a:pt x="74681" y="584562"/>
                  </a:lnTo>
                  <a:lnTo>
                    <a:pt x="74762" y="584794"/>
                  </a:lnTo>
                  <a:lnTo>
                    <a:pt x="74843" y="584988"/>
                  </a:lnTo>
                  <a:lnTo>
                    <a:pt x="74936" y="585221"/>
                  </a:lnTo>
                  <a:lnTo>
                    <a:pt x="75017" y="585415"/>
                  </a:lnTo>
                  <a:lnTo>
                    <a:pt x="75145" y="585648"/>
                  </a:lnTo>
                  <a:lnTo>
                    <a:pt x="75226" y="585881"/>
                  </a:lnTo>
                  <a:lnTo>
                    <a:pt x="75307" y="586075"/>
                  </a:lnTo>
                  <a:lnTo>
                    <a:pt x="75400" y="586308"/>
                  </a:lnTo>
                  <a:lnTo>
                    <a:pt x="75481" y="586489"/>
                  </a:lnTo>
                  <a:lnTo>
                    <a:pt x="75609" y="586734"/>
                  </a:lnTo>
                  <a:lnTo>
                    <a:pt x="75690" y="586915"/>
                  </a:lnTo>
                  <a:lnTo>
                    <a:pt x="75771" y="587148"/>
                  </a:lnTo>
                  <a:lnTo>
                    <a:pt x="75852" y="587394"/>
                  </a:lnTo>
                  <a:lnTo>
                    <a:pt x="75945" y="587575"/>
                  </a:lnTo>
                  <a:lnTo>
                    <a:pt x="76073" y="587808"/>
                  </a:lnTo>
                  <a:lnTo>
                    <a:pt x="76154" y="588002"/>
                  </a:lnTo>
                  <a:lnTo>
                    <a:pt x="76235" y="588235"/>
                  </a:lnTo>
                  <a:lnTo>
                    <a:pt x="76316" y="588429"/>
                  </a:lnTo>
                  <a:lnTo>
                    <a:pt x="76409" y="588662"/>
                  </a:lnTo>
                  <a:lnTo>
                    <a:pt x="76525" y="588894"/>
                  </a:lnTo>
                  <a:lnTo>
                    <a:pt x="76618" y="589088"/>
                  </a:lnTo>
                  <a:lnTo>
                    <a:pt x="76699" y="589321"/>
                  </a:lnTo>
                  <a:lnTo>
                    <a:pt x="76780" y="589502"/>
                  </a:lnTo>
                  <a:lnTo>
                    <a:pt x="76862" y="589748"/>
                  </a:lnTo>
                  <a:lnTo>
                    <a:pt x="76989" y="589929"/>
                  </a:lnTo>
                  <a:lnTo>
                    <a:pt x="77082" y="590162"/>
                  </a:lnTo>
                  <a:lnTo>
                    <a:pt x="77163" y="590356"/>
                  </a:lnTo>
                  <a:lnTo>
                    <a:pt x="77244" y="590589"/>
                  </a:lnTo>
                  <a:lnTo>
                    <a:pt x="77326" y="590821"/>
                  </a:lnTo>
                  <a:lnTo>
                    <a:pt x="77453" y="591015"/>
                  </a:lnTo>
                  <a:lnTo>
                    <a:pt x="77534" y="591248"/>
                  </a:lnTo>
                  <a:lnTo>
                    <a:pt x="77627" y="591442"/>
                  </a:lnTo>
                  <a:lnTo>
                    <a:pt x="77708" y="591675"/>
                  </a:lnTo>
                  <a:lnTo>
                    <a:pt x="77790" y="591856"/>
                  </a:lnTo>
                  <a:lnTo>
                    <a:pt x="77917" y="592102"/>
                  </a:lnTo>
                  <a:lnTo>
                    <a:pt x="77998" y="592283"/>
                  </a:lnTo>
                  <a:lnTo>
                    <a:pt x="78091" y="592516"/>
                  </a:lnTo>
                  <a:lnTo>
                    <a:pt x="78172" y="592710"/>
                  </a:lnTo>
                  <a:lnTo>
                    <a:pt x="78254" y="592943"/>
                  </a:lnTo>
                  <a:lnTo>
                    <a:pt x="78381" y="593137"/>
                  </a:lnTo>
                  <a:lnTo>
                    <a:pt x="78462" y="593369"/>
                  </a:lnTo>
                  <a:lnTo>
                    <a:pt x="78544" y="593550"/>
                  </a:lnTo>
                  <a:lnTo>
                    <a:pt x="78636" y="593796"/>
                  </a:lnTo>
                  <a:lnTo>
                    <a:pt x="78718" y="593977"/>
                  </a:lnTo>
                  <a:lnTo>
                    <a:pt x="78845" y="594210"/>
                  </a:lnTo>
                  <a:lnTo>
                    <a:pt x="78926" y="594443"/>
                  </a:lnTo>
                  <a:lnTo>
                    <a:pt x="79008" y="594637"/>
                  </a:lnTo>
                  <a:lnTo>
                    <a:pt x="79100" y="594870"/>
                  </a:lnTo>
                  <a:lnTo>
                    <a:pt x="79182" y="595064"/>
                  </a:lnTo>
                  <a:lnTo>
                    <a:pt x="79309" y="595296"/>
                  </a:lnTo>
                  <a:lnTo>
                    <a:pt x="79390" y="595491"/>
                  </a:lnTo>
                  <a:lnTo>
                    <a:pt x="79472" y="595723"/>
                  </a:lnTo>
                  <a:lnTo>
                    <a:pt x="79553" y="595904"/>
                  </a:lnTo>
                  <a:lnTo>
                    <a:pt x="79646" y="596150"/>
                  </a:lnTo>
                  <a:lnTo>
                    <a:pt x="79773" y="596331"/>
                  </a:lnTo>
                  <a:lnTo>
                    <a:pt x="79854" y="596564"/>
                  </a:lnTo>
                  <a:lnTo>
                    <a:pt x="79936" y="596758"/>
                  </a:lnTo>
                  <a:lnTo>
                    <a:pt x="80017" y="596991"/>
                  </a:lnTo>
                  <a:lnTo>
                    <a:pt x="80110" y="597185"/>
                  </a:lnTo>
                  <a:lnTo>
                    <a:pt x="80226" y="597418"/>
                  </a:lnTo>
                  <a:lnTo>
                    <a:pt x="80318" y="597599"/>
                  </a:lnTo>
                  <a:lnTo>
                    <a:pt x="80400" y="597844"/>
                  </a:lnTo>
                  <a:lnTo>
                    <a:pt x="80481" y="598025"/>
                  </a:lnTo>
                  <a:lnTo>
                    <a:pt x="80562" y="598258"/>
                  </a:lnTo>
                  <a:lnTo>
                    <a:pt x="80690" y="598452"/>
                  </a:lnTo>
                  <a:lnTo>
                    <a:pt x="80782" y="598685"/>
                  </a:lnTo>
                  <a:lnTo>
                    <a:pt x="80864" y="598879"/>
                  </a:lnTo>
                  <a:lnTo>
                    <a:pt x="80945" y="599060"/>
                  </a:lnTo>
                  <a:lnTo>
                    <a:pt x="81026" y="599293"/>
                  </a:lnTo>
                  <a:lnTo>
                    <a:pt x="81154" y="599487"/>
                  </a:lnTo>
                  <a:lnTo>
                    <a:pt x="81235" y="599720"/>
                  </a:lnTo>
                  <a:lnTo>
                    <a:pt x="81328" y="599914"/>
                  </a:lnTo>
                  <a:lnTo>
                    <a:pt x="81409" y="600147"/>
                  </a:lnTo>
                  <a:lnTo>
                    <a:pt x="81490" y="600328"/>
                  </a:lnTo>
                  <a:lnTo>
                    <a:pt x="81618" y="600573"/>
                  </a:lnTo>
                  <a:lnTo>
                    <a:pt x="81699" y="600754"/>
                  </a:lnTo>
                  <a:lnTo>
                    <a:pt x="81792" y="600987"/>
                  </a:lnTo>
                  <a:lnTo>
                    <a:pt x="81873" y="601181"/>
                  </a:lnTo>
                  <a:lnTo>
                    <a:pt x="81954" y="601414"/>
                  </a:lnTo>
                  <a:lnTo>
                    <a:pt x="82082" y="601608"/>
                  </a:lnTo>
                  <a:lnTo>
                    <a:pt x="82163" y="601841"/>
                  </a:lnTo>
                  <a:lnTo>
                    <a:pt x="82244" y="602022"/>
                  </a:lnTo>
                  <a:lnTo>
                    <a:pt x="82337" y="602216"/>
                  </a:lnTo>
                  <a:lnTo>
                    <a:pt x="82418" y="602449"/>
                  </a:lnTo>
                  <a:lnTo>
                    <a:pt x="82546" y="602643"/>
                  </a:lnTo>
                  <a:lnTo>
                    <a:pt x="82627" y="602876"/>
                  </a:lnTo>
                  <a:lnTo>
                    <a:pt x="82708" y="603057"/>
                  </a:lnTo>
                  <a:lnTo>
                    <a:pt x="82801" y="603302"/>
                  </a:lnTo>
                  <a:lnTo>
                    <a:pt x="82882" y="603483"/>
                  </a:lnTo>
                  <a:lnTo>
                    <a:pt x="83010" y="603716"/>
                  </a:lnTo>
                  <a:lnTo>
                    <a:pt x="83091" y="603910"/>
                  </a:lnTo>
                  <a:lnTo>
                    <a:pt x="83172" y="604104"/>
                  </a:lnTo>
                  <a:lnTo>
                    <a:pt x="83253" y="604337"/>
                  </a:lnTo>
                  <a:lnTo>
                    <a:pt x="83346" y="604518"/>
                  </a:lnTo>
                  <a:lnTo>
                    <a:pt x="83474" y="604764"/>
                  </a:lnTo>
                  <a:lnTo>
                    <a:pt x="83555" y="604945"/>
                  </a:lnTo>
                  <a:lnTo>
                    <a:pt x="83636" y="605178"/>
                  </a:lnTo>
                  <a:lnTo>
                    <a:pt x="83717" y="605372"/>
                  </a:lnTo>
                  <a:lnTo>
                    <a:pt x="83810" y="605553"/>
                  </a:lnTo>
                  <a:lnTo>
                    <a:pt x="83926" y="605799"/>
                  </a:lnTo>
                  <a:lnTo>
                    <a:pt x="84019" y="605980"/>
                  </a:lnTo>
                  <a:lnTo>
                    <a:pt x="84100" y="606212"/>
                  </a:lnTo>
                  <a:lnTo>
                    <a:pt x="84181" y="606407"/>
                  </a:lnTo>
                  <a:lnTo>
                    <a:pt x="84262" y="606639"/>
                  </a:lnTo>
                  <a:lnTo>
                    <a:pt x="84390" y="606833"/>
                  </a:lnTo>
                  <a:lnTo>
                    <a:pt x="84483" y="607014"/>
                  </a:lnTo>
                  <a:lnTo>
                    <a:pt x="84564" y="607247"/>
                  </a:lnTo>
                  <a:lnTo>
                    <a:pt x="84645" y="607441"/>
                  </a:lnTo>
                  <a:lnTo>
                    <a:pt x="84726" y="607674"/>
                  </a:lnTo>
                  <a:lnTo>
                    <a:pt x="84854" y="607868"/>
                  </a:lnTo>
                  <a:lnTo>
                    <a:pt x="84935" y="608049"/>
                  </a:lnTo>
                  <a:lnTo>
                    <a:pt x="85028" y="608282"/>
                  </a:lnTo>
                  <a:lnTo>
                    <a:pt x="85109" y="608476"/>
                  </a:lnTo>
                  <a:lnTo>
                    <a:pt x="85190" y="608709"/>
                  </a:lnTo>
                  <a:lnTo>
                    <a:pt x="85318" y="608903"/>
                  </a:lnTo>
                  <a:lnTo>
                    <a:pt x="85399" y="609084"/>
                  </a:lnTo>
                  <a:lnTo>
                    <a:pt x="85492" y="609330"/>
                  </a:lnTo>
                  <a:lnTo>
                    <a:pt x="85573" y="609511"/>
                  </a:lnTo>
                  <a:lnTo>
                    <a:pt x="85654" y="609743"/>
                  </a:lnTo>
                  <a:lnTo>
                    <a:pt x="85782" y="609937"/>
                  </a:lnTo>
                  <a:lnTo>
                    <a:pt x="85863" y="610118"/>
                  </a:lnTo>
                  <a:lnTo>
                    <a:pt x="85944" y="610364"/>
                  </a:lnTo>
                  <a:lnTo>
                    <a:pt x="86037" y="610545"/>
                  </a:lnTo>
                  <a:lnTo>
                    <a:pt x="86118" y="610778"/>
                  </a:lnTo>
                  <a:lnTo>
                    <a:pt x="86246" y="610972"/>
                  </a:lnTo>
                  <a:lnTo>
                    <a:pt x="86327" y="611153"/>
                  </a:lnTo>
                  <a:lnTo>
                    <a:pt x="86408" y="611399"/>
                  </a:lnTo>
                  <a:lnTo>
                    <a:pt x="86501" y="611580"/>
                  </a:lnTo>
                  <a:lnTo>
                    <a:pt x="86582" y="611774"/>
                  </a:lnTo>
                  <a:lnTo>
                    <a:pt x="86710" y="612007"/>
                  </a:lnTo>
                  <a:lnTo>
                    <a:pt x="86791" y="612201"/>
                  </a:lnTo>
                  <a:lnTo>
                    <a:pt x="86872" y="612434"/>
                  </a:lnTo>
                  <a:lnTo>
                    <a:pt x="86954" y="612615"/>
                  </a:lnTo>
                  <a:lnTo>
                    <a:pt x="87046" y="612809"/>
                  </a:lnTo>
                  <a:lnTo>
                    <a:pt x="87174" y="613041"/>
                  </a:lnTo>
                  <a:lnTo>
                    <a:pt x="87255" y="613235"/>
                  </a:lnTo>
                  <a:lnTo>
                    <a:pt x="87336" y="613417"/>
                  </a:lnTo>
                  <a:lnTo>
                    <a:pt x="87418" y="613649"/>
                  </a:lnTo>
                  <a:lnTo>
                    <a:pt x="87510" y="613843"/>
                  </a:lnTo>
                  <a:lnTo>
                    <a:pt x="87626" y="614024"/>
                  </a:lnTo>
                  <a:lnTo>
                    <a:pt x="87719" y="614270"/>
                  </a:lnTo>
                  <a:lnTo>
                    <a:pt x="87800" y="614451"/>
                  </a:lnTo>
                  <a:lnTo>
                    <a:pt x="87882" y="614645"/>
                  </a:lnTo>
                  <a:lnTo>
                    <a:pt x="87963" y="614878"/>
                  </a:lnTo>
                  <a:lnTo>
                    <a:pt x="88090" y="615072"/>
                  </a:lnTo>
                  <a:lnTo>
                    <a:pt x="88183" y="615253"/>
                  </a:lnTo>
                  <a:lnTo>
                    <a:pt x="88264" y="615486"/>
                  </a:lnTo>
                  <a:lnTo>
                    <a:pt x="88346" y="615680"/>
                  </a:lnTo>
                  <a:lnTo>
                    <a:pt x="88427" y="615861"/>
                  </a:lnTo>
                  <a:lnTo>
                    <a:pt x="88554" y="616107"/>
                  </a:lnTo>
                  <a:lnTo>
                    <a:pt x="88636" y="616288"/>
                  </a:lnTo>
                  <a:lnTo>
                    <a:pt x="88728" y="616482"/>
                  </a:lnTo>
                  <a:lnTo>
                    <a:pt x="88810" y="616715"/>
                  </a:lnTo>
                  <a:lnTo>
                    <a:pt x="88891" y="616896"/>
                  </a:lnTo>
                  <a:lnTo>
                    <a:pt x="89018" y="617090"/>
                  </a:lnTo>
                  <a:lnTo>
                    <a:pt x="89100" y="617323"/>
                  </a:lnTo>
                  <a:lnTo>
                    <a:pt x="89192" y="617517"/>
                  </a:lnTo>
                  <a:lnTo>
                    <a:pt x="89274" y="617698"/>
                  </a:lnTo>
                  <a:lnTo>
                    <a:pt x="89355" y="617943"/>
                  </a:lnTo>
                  <a:lnTo>
                    <a:pt x="89482" y="618124"/>
                  </a:lnTo>
                  <a:lnTo>
                    <a:pt x="89564" y="618318"/>
                  </a:lnTo>
                  <a:lnTo>
                    <a:pt x="89645" y="618551"/>
                  </a:lnTo>
                  <a:lnTo>
                    <a:pt x="89738" y="618732"/>
                  </a:lnTo>
                  <a:lnTo>
                    <a:pt x="89819" y="618926"/>
                  </a:lnTo>
                  <a:lnTo>
                    <a:pt x="89946" y="619159"/>
                  </a:lnTo>
                  <a:lnTo>
                    <a:pt x="90028" y="619353"/>
                  </a:lnTo>
                  <a:lnTo>
                    <a:pt x="90109" y="619534"/>
                  </a:lnTo>
                  <a:lnTo>
                    <a:pt x="90202" y="619728"/>
                  </a:lnTo>
                  <a:lnTo>
                    <a:pt x="90283" y="619961"/>
                  </a:lnTo>
                  <a:lnTo>
                    <a:pt x="90410" y="620155"/>
                  </a:lnTo>
                  <a:lnTo>
                    <a:pt x="90492" y="620336"/>
                  </a:lnTo>
                  <a:lnTo>
                    <a:pt x="90573" y="620569"/>
                  </a:lnTo>
                  <a:lnTo>
                    <a:pt x="90654" y="620763"/>
                  </a:lnTo>
                  <a:lnTo>
                    <a:pt x="90747" y="620944"/>
                  </a:lnTo>
                  <a:lnTo>
                    <a:pt x="90874" y="621190"/>
                  </a:lnTo>
                  <a:lnTo>
                    <a:pt x="90956" y="621371"/>
                  </a:lnTo>
                  <a:lnTo>
                    <a:pt x="91037" y="621565"/>
                  </a:lnTo>
                  <a:lnTo>
                    <a:pt x="91118" y="621746"/>
                  </a:lnTo>
                  <a:lnTo>
                    <a:pt x="91211" y="621992"/>
                  </a:lnTo>
                  <a:lnTo>
                    <a:pt x="91327" y="622173"/>
                  </a:lnTo>
                  <a:lnTo>
                    <a:pt x="91420" y="622367"/>
                  </a:lnTo>
                  <a:lnTo>
                    <a:pt x="91501" y="622548"/>
                  </a:lnTo>
                  <a:lnTo>
                    <a:pt x="91582" y="622781"/>
                  </a:lnTo>
                  <a:lnTo>
                    <a:pt x="91663" y="622975"/>
                  </a:lnTo>
                  <a:lnTo>
                    <a:pt x="91791" y="623156"/>
                  </a:lnTo>
                  <a:lnTo>
                    <a:pt x="91884" y="623401"/>
                  </a:lnTo>
                  <a:lnTo>
                    <a:pt x="91965" y="623582"/>
                  </a:lnTo>
                </a:path>
                <a:path w="925195" h="787400">
                  <a:moveTo>
                    <a:pt x="91965" y="623582"/>
                  </a:moveTo>
                  <a:lnTo>
                    <a:pt x="92046" y="623776"/>
                  </a:lnTo>
                  <a:lnTo>
                    <a:pt x="92127" y="623957"/>
                  </a:lnTo>
                  <a:lnTo>
                    <a:pt x="92255" y="624203"/>
                  </a:lnTo>
                  <a:lnTo>
                    <a:pt x="92336" y="624384"/>
                  </a:lnTo>
                  <a:lnTo>
                    <a:pt x="92429" y="624578"/>
                  </a:lnTo>
                  <a:lnTo>
                    <a:pt x="92510" y="624759"/>
                  </a:lnTo>
                  <a:lnTo>
                    <a:pt x="92591" y="624992"/>
                  </a:lnTo>
                  <a:lnTo>
                    <a:pt x="92719" y="625186"/>
                  </a:lnTo>
                  <a:lnTo>
                    <a:pt x="92800" y="625380"/>
                  </a:lnTo>
                  <a:lnTo>
                    <a:pt x="92893" y="625561"/>
                  </a:lnTo>
                  <a:lnTo>
                    <a:pt x="92974" y="625794"/>
                  </a:lnTo>
                  <a:lnTo>
                    <a:pt x="93055" y="625988"/>
                  </a:lnTo>
                  <a:lnTo>
                    <a:pt x="93183" y="626169"/>
                  </a:lnTo>
                  <a:lnTo>
                    <a:pt x="93264" y="626363"/>
                  </a:lnTo>
                  <a:lnTo>
                    <a:pt x="93345" y="626557"/>
                  </a:lnTo>
                  <a:lnTo>
                    <a:pt x="93438" y="626790"/>
                  </a:lnTo>
                  <a:lnTo>
                    <a:pt x="93519" y="626971"/>
                  </a:lnTo>
                  <a:lnTo>
                    <a:pt x="93647" y="627165"/>
                  </a:lnTo>
                  <a:lnTo>
                    <a:pt x="93728" y="627346"/>
                  </a:lnTo>
                  <a:lnTo>
                    <a:pt x="93809" y="627592"/>
                  </a:lnTo>
                  <a:lnTo>
                    <a:pt x="93902" y="627773"/>
                  </a:lnTo>
                  <a:lnTo>
                    <a:pt x="93983" y="627967"/>
                  </a:lnTo>
                  <a:lnTo>
                    <a:pt x="94111" y="628148"/>
                  </a:lnTo>
                  <a:lnTo>
                    <a:pt x="94192" y="628342"/>
                  </a:lnTo>
                  <a:lnTo>
                    <a:pt x="94273" y="628575"/>
                  </a:lnTo>
                  <a:lnTo>
                    <a:pt x="94354" y="628769"/>
                  </a:lnTo>
                  <a:lnTo>
                    <a:pt x="94447" y="628950"/>
                  </a:lnTo>
                  <a:lnTo>
                    <a:pt x="94575" y="629144"/>
                  </a:lnTo>
                  <a:lnTo>
                    <a:pt x="94656" y="629377"/>
                  </a:lnTo>
                  <a:lnTo>
                    <a:pt x="94737" y="629558"/>
                  </a:lnTo>
                  <a:lnTo>
                    <a:pt x="94818" y="629752"/>
                  </a:lnTo>
                  <a:lnTo>
                    <a:pt x="94911" y="629946"/>
                  </a:lnTo>
                  <a:lnTo>
                    <a:pt x="95027" y="630127"/>
                  </a:lnTo>
                  <a:lnTo>
                    <a:pt x="95120" y="630360"/>
                  </a:lnTo>
                  <a:lnTo>
                    <a:pt x="95201" y="630554"/>
                  </a:lnTo>
                  <a:lnTo>
                    <a:pt x="95282" y="630735"/>
                  </a:lnTo>
                  <a:lnTo>
                    <a:pt x="95364" y="630929"/>
                  </a:lnTo>
                  <a:lnTo>
                    <a:pt x="95491" y="631123"/>
                  </a:lnTo>
                  <a:lnTo>
                    <a:pt x="95584" y="631304"/>
                  </a:lnTo>
                  <a:lnTo>
                    <a:pt x="95665" y="631537"/>
                  </a:lnTo>
                  <a:lnTo>
                    <a:pt x="95746" y="631731"/>
                  </a:lnTo>
                  <a:lnTo>
                    <a:pt x="95828" y="631912"/>
                  </a:lnTo>
                  <a:lnTo>
                    <a:pt x="95955" y="632106"/>
                  </a:lnTo>
                  <a:lnTo>
                    <a:pt x="96036" y="632300"/>
                  </a:lnTo>
                  <a:lnTo>
                    <a:pt x="96129" y="632532"/>
                  </a:lnTo>
                  <a:lnTo>
                    <a:pt x="96210" y="632714"/>
                  </a:lnTo>
                  <a:lnTo>
                    <a:pt x="96292" y="632908"/>
                  </a:lnTo>
                  <a:lnTo>
                    <a:pt x="96419" y="633089"/>
                  </a:lnTo>
                  <a:lnTo>
                    <a:pt x="96500" y="633283"/>
                  </a:lnTo>
                  <a:lnTo>
                    <a:pt x="96593" y="633477"/>
                  </a:lnTo>
                  <a:lnTo>
                    <a:pt x="96674" y="633709"/>
                  </a:lnTo>
                  <a:lnTo>
                    <a:pt x="96756" y="633891"/>
                  </a:lnTo>
                  <a:lnTo>
                    <a:pt x="96883" y="634085"/>
                  </a:lnTo>
                  <a:lnTo>
                    <a:pt x="96964" y="634266"/>
                  </a:lnTo>
                  <a:lnTo>
                    <a:pt x="97046" y="634460"/>
                  </a:lnTo>
                  <a:lnTo>
                    <a:pt x="97138" y="634641"/>
                  </a:lnTo>
                  <a:lnTo>
                    <a:pt x="97220" y="634835"/>
                  </a:lnTo>
                  <a:lnTo>
                    <a:pt x="97347" y="635067"/>
                  </a:lnTo>
                  <a:lnTo>
                    <a:pt x="97428" y="635261"/>
                  </a:lnTo>
                  <a:lnTo>
                    <a:pt x="97510" y="635443"/>
                  </a:lnTo>
                  <a:lnTo>
                    <a:pt x="97602" y="635637"/>
                  </a:lnTo>
                  <a:lnTo>
                    <a:pt x="97684" y="635818"/>
                  </a:lnTo>
                  <a:lnTo>
                    <a:pt x="97811" y="636012"/>
                  </a:lnTo>
                  <a:lnTo>
                    <a:pt x="97892" y="636206"/>
                  </a:lnTo>
                  <a:lnTo>
                    <a:pt x="97974" y="636438"/>
                  </a:lnTo>
                  <a:lnTo>
                    <a:pt x="98055" y="636620"/>
                  </a:lnTo>
                  <a:lnTo>
                    <a:pt x="98148" y="636814"/>
                  </a:lnTo>
                  <a:lnTo>
                    <a:pt x="98275" y="636995"/>
                  </a:lnTo>
                  <a:lnTo>
                    <a:pt x="98356" y="637189"/>
                  </a:lnTo>
                  <a:lnTo>
                    <a:pt x="98820" y="638172"/>
                  </a:lnTo>
                  <a:lnTo>
                    <a:pt x="98902" y="638366"/>
                  </a:lnTo>
                  <a:lnTo>
                    <a:pt x="98983" y="638560"/>
                  </a:lnTo>
                  <a:lnTo>
                    <a:pt x="99064" y="638741"/>
                  </a:lnTo>
                  <a:lnTo>
                    <a:pt x="99192" y="638935"/>
                  </a:lnTo>
                  <a:lnTo>
                    <a:pt x="99284" y="639116"/>
                  </a:lnTo>
                  <a:lnTo>
                    <a:pt x="99366" y="639310"/>
                  </a:lnTo>
                  <a:lnTo>
                    <a:pt x="99447" y="639491"/>
                  </a:lnTo>
                  <a:lnTo>
                    <a:pt x="99528" y="639737"/>
                  </a:lnTo>
                  <a:lnTo>
                    <a:pt x="99656" y="639918"/>
                  </a:lnTo>
                  <a:lnTo>
                    <a:pt x="99737" y="640112"/>
                  </a:lnTo>
                  <a:lnTo>
                    <a:pt x="99830" y="640293"/>
                  </a:lnTo>
                  <a:lnTo>
                    <a:pt x="99911" y="640487"/>
                  </a:lnTo>
                  <a:lnTo>
                    <a:pt x="99992" y="640668"/>
                  </a:lnTo>
                  <a:lnTo>
                    <a:pt x="100120" y="640862"/>
                  </a:lnTo>
                  <a:lnTo>
                    <a:pt x="100201" y="641043"/>
                  </a:lnTo>
                  <a:lnTo>
                    <a:pt x="100294" y="641237"/>
                  </a:lnTo>
                  <a:lnTo>
                    <a:pt x="100375" y="641431"/>
                  </a:lnTo>
                  <a:lnTo>
                    <a:pt x="100456" y="641612"/>
                  </a:lnTo>
                  <a:lnTo>
                    <a:pt x="100584" y="641845"/>
                  </a:lnTo>
                  <a:lnTo>
                    <a:pt x="100665" y="642039"/>
                  </a:lnTo>
                  <a:lnTo>
                    <a:pt x="100746" y="642220"/>
                  </a:lnTo>
                  <a:lnTo>
                    <a:pt x="100839" y="642414"/>
                  </a:lnTo>
                  <a:lnTo>
                    <a:pt x="100920" y="642608"/>
                  </a:lnTo>
                  <a:lnTo>
                    <a:pt x="101048" y="642789"/>
                  </a:lnTo>
                  <a:lnTo>
                    <a:pt x="101129" y="642983"/>
                  </a:lnTo>
                  <a:lnTo>
                    <a:pt x="101210" y="643164"/>
                  </a:lnTo>
                  <a:lnTo>
                    <a:pt x="101303" y="643358"/>
                  </a:lnTo>
                  <a:lnTo>
                    <a:pt x="101384" y="643539"/>
                  </a:lnTo>
                  <a:lnTo>
                    <a:pt x="101512" y="643733"/>
                  </a:lnTo>
                  <a:lnTo>
                    <a:pt x="101593" y="643914"/>
                  </a:lnTo>
                  <a:lnTo>
                    <a:pt x="101674" y="644108"/>
                  </a:lnTo>
                  <a:lnTo>
                    <a:pt x="101755" y="644302"/>
                  </a:lnTo>
                  <a:lnTo>
                    <a:pt x="101848" y="644483"/>
                  </a:lnTo>
                  <a:lnTo>
                    <a:pt x="101976" y="644677"/>
                  </a:lnTo>
                  <a:lnTo>
                    <a:pt x="102057" y="644858"/>
                  </a:lnTo>
                  <a:lnTo>
                    <a:pt x="102138" y="645052"/>
                  </a:lnTo>
                  <a:lnTo>
                    <a:pt x="102219" y="645285"/>
                  </a:lnTo>
                  <a:lnTo>
                    <a:pt x="102312" y="645479"/>
                  </a:lnTo>
                  <a:lnTo>
                    <a:pt x="102428" y="645660"/>
                  </a:lnTo>
                  <a:lnTo>
                    <a:pt x="102521" y="645854"/>
                  </a:lnTo>
                  <a:lnTo>
                    <a:pt x="102602" y="646035"/>
                  </a:lnTo>
                  <a:lnTo>
                    <a:pt x="102683" y="646229"/>
                  </a:lnTo>
                  <a:lnTo>
                    <a:pt x="102764" y="646410"/>
                  </a:lnTo>
                  <a:lnTo>
                    <a:pt x="102892" y="646604"/>
                  </a:lnTo>
                  <a:lnTo>
                    <a:pt x="102985" y="646785"/>
                  </a:lnTo>
                  <a:lnTo>
                    <a:pt x="103066" y="646979"/>
                  </a:lnTo>
                  <a:lnTo>
                    <a:pt x="103147" y="647173"/>
                  </a:lnTo>
                  <a:lnTo>
                    <a:pt x="103228" y="647354"/>
                  </a:lnTo>
                  <a:lnTo>
                    <a:pt x="103356" y="647548"/>
                  </a:lnTo>
                  <a:lnTo>
                    <a:pt x="103437" y="647730"/>
                  </a:lnTo>
                  <a:lnTo>
                    <a:pt x="103530" y="647924"/>
                  </a:lnTo>
                  <a:lnTo>
                    <a:pt x="103611" y="648105"/>
                  </a:lnTo>
                  <a:lnTo>
                    <a:pt x="103692" y="648299"/>
                  </a:lnTo>
                  <a:lnTo>
                    <a:pt x="103820" y="648480"/>
                  </a:lnTo>
                  <a:lnTo>
                    <a:pt x="103901" y="648674"/>
                  </a:lnTo>
                  <a:lnTo>
                    <a:pt x="103994" y="648868"/>
                  </a:lnTo>
                  <a:lnTo>
                    <a:pt x="104075" y="649049"/>
                  </a:lnTo>
                  <a:lnTo>
                    <a:pt x="104156" y="649243"/>
                  </a:lnTo>
                  <a:lnTo>
                    <a:pt x="104284" y="649424"/>
                  </a:lnTo>
                  <a:lnTo>
                    <a:pt x="104365" y="649618"/>
                  </a:lnTo>
                  <a:lnTo>
                    <a:pt x="104446" y="649799"/>
                  </a:lnTo>
                  <a:lnTo>
                    <a:pt x="104539" y="649993"/>
                  </a:lnTo>
                  <a:lnTo>
                    <a:pt x="104620" y="650174"/>
                  </a:lnTo>
                  <a:lnTo>
                    <a:pt x="104748" y="650368"/>
                  </a:lnTo>
                  <a:lnTo>
                    <a:pt x="104829" y="650562"/>
                  </a:lnTo>
                  <a:lnTo>
                    <a:pt x="104910" y="650743"/>
                  </a:lnTo>
                  <a:lnTo>
                    <a:pt x="105003" y="650937"/>
                  </a:lnTo>
                  <a:lnTo>
                    <a:pt x="105084" y="651118"/>
                  </a:lnTo>
                  <a:lnTo>
                    <a:pt x="105212" y="651312"/>
                  </a:lnTo>
                  <a:lnTo>
                    <a:pt x="105293" y="651493"/>
                  </a:lnTo>
                  <a:lnTo>
                    <a:pt x="105374" y="651687"/>
                  </a:lnTo>
                  <a:lnTo>
                    <a:pt x="105456" y="651868"/>
                  </a:lnTo>
                  <a:lnTo>
                    <a:pt x="105548" y="652011"/>
                  </a:lnTo>
                  <a:lnTo>
                    <a:pt x="105676" y="652205"/>
                  </a:lnTo>
                  <a:lnTo>
                    <a:pt x="105757" y="652399"/>
                  </a:lnTo>
                  <a:lnTo>
                    <a:pt x="105838" y="652580"/>
                  </a:lnTo>
                  <a:lnTo>
                    <a:pt x="105920" y="652774"/>
                  </a:lnTo>
                  <a:lnTo>
                    <a:pt x="106012" y="652955"/>
                  </a:lnTo>
                  <a:lnTo>
                    <a:pt x="106128" y="653149"/>
                  </a:lnTo>
                  <a:lnTo>
                    <a:pt x="106221" y="653330"/>
                  </a:lnTo>
                  <a:lnTo>
                    <a:pt x="106302" y="653524"/>
                  </a:lnTo>
                  <a:lnTo>
                    <a:pt x="106384" y="653705"/>
                  </a:lnTo>
                  <a:lnTo>
                    <a:pt x="106465" y="653899"/>
                  </a:lnTo>
                  <a:lnTo>
                    <a:pt x="106592" y="654093"/>
                  </a:lnTo>
                  <a:lnTo>
                    <a:pt x="106685" y="654274"/>
                  </a:lnTo>
                  <a:lnTo>
                    <a:pt x="106766" y="654468"/>
                  </a:lnTo>
                  <a:lnTo>
                    <a:pt x="106848" y="654649"/>
                  </a:lnTo>
                  <a:lnTo>
                    <a:pt x="106929" y="654843"/>
                  </a:lnTo>
                  <a:lnTo>
                    <a:pt x="107393" y="655735"/>
                  </a:lnTo>
                  <a:lnTo>
                    <a:pt x="107520" y="655917"/>
                  </a:lnTo>
                  <a:lnTo>
                    <a:pt x="107602" y="656111"/>
                  </a:lnTo>
                  <a:lnTo>
                    <a:pt x="107694" y="656305"/>
                  </a:lnTo>
                  <a:lnTo>
                    <a:pt x="107776" y="656486"/>
                  </a:lnTo>
                  <a:lnTo>
                    <a:pt x="107857" y="656680"/>
                  </a:lnTo>
                  <a:lnTo>
                    <a:pt x="107984" y="656861"/>
                  </a:lnTo>
                  <a:lnTo>
                    <a:pt x="108066" y="657055"/>
                  </a:lnTo>
                  <a:lnTo>
                    <a:pt x="108147" y="657197"/>
                  </a:lnTo>
                  <a:lnTo>
                    <a:pt x="108240" y="657378"/>
                  </a:lnTo>
                  <a:lnTo>
                    <a:pt x="108321" y="657572"/>
                  </a:lnTo>
                  <a:lnTo>
                    <a:pt x="108448" y="657753"/>
                  </a:lnTo>
                  <a:lnTo>
                    <a:pt x="108530" y="657947"/>
                  </a:lnTo>
                  <a:lnTo>
                    <a:pt x="108611" y="658141"/>
                  </a:lnTo>
                  <a:lnTo>
                    <a:pt x="108704" y="658322"/>
                  </a:lnTo>
                  <a:lnTo>
                    <a:pt x="108785" y="658516"/>
                  </a:lnTo>
                  <a:lnTo>
                    <a:pt x="108912" y="658697"/>
                  </a:lnTo>
                  <a:lnTo>
                    <a:pt x="108994" y="658840"/>
                  </a:lnTo>
                  <a:lnTo>
                    <a:pt x="109075" y="659034"/>
                  </a:lnTo>
                  <a:lnTo>
                    <a:pt x="109156" y="659215"/>
                  </a:lnTo>
                  <a:lnTo>
                    <a:pt x="109249" y="659409"/>
                  </a:lnTo>
                  <a:lnTo>
                    <a:pt x="109376" y="659590"/>
                  </a:lnTo>
                  <a:lnTo>
                    <a:pt x="109458" y="659784"/>
                  </a:lnTo>
                  <a:lnTo>
                    <a:pt x="109539" y="659965"/>
                  </a:lnTo>
                  <a:lnTo>
                    <a:pt x="109620" y="660159"/>
                  </a:lnTo>
                  <a:lnTo>
                    <a:pt x="109713" y="660301"/>
                  </a:lnTo>
                  <a:lnTo>
                    <a:pt x="109829" y="660482"/>
                  </a:lnTo>
                  <a:lnTo>
                    <a:pt x="109922" y="660676"/>
                  </a:lnTo>
                  <a:lnTo>
                    <a:pt x="110003" y="660870"/>
                  </a:lnTo>
                  <a:lnTo>
                    <a:pt x="110084" y="661051"/>
                  </a:lnTo>
                  <a:lnTo>
                    <a:pt x="110165" y="661245"/>
                  </a:lnTo>
                  <a:lnTo>
                    <a:pt x="110293" y="661426"/>
                  </a:lnTo>
                  <a:lnTo>
                    <a:pt x="110386" y="661569"/>
                  </a:lnTo>
                </a:path>
                <a:path w="925195" h="787400">
                  <a:moveTo>
                    <a:pt x="110386" y="661569"/>
                  </a:moveTo>
                  <a:lnTo>
                    <a:pt x="110467" y="661763"/>
                  </a:lnTo>
                  <a:lnTo>
                    <a:pt x="110548" y="661944"/>
                  </a:lnTo>
                  <a:lnTo>
                    <a:pt x="110629" y="662138"/>
                  </a:lnTo>
                  <a:lnTo>
                    <a:pt x="110757" y="662319"/>
                  </a:lnTo>
                  <a:lnTo>
                    <a:pt x="110838" y="662513"/>
                  </a:lnTo>
                  <a:lnTo>
                    <a:pt x="110931" y="662655"/>
                  </a:lnTo>
                  <a:lnTo>
                    <a:pt x="111012" y="662836"/>
                  </a:lnTo>
                  <a:lnTo>
                    <a:pt x="111093" y="663030"/>
                  </a:lnTo>
                  <a:lnTo>
                    <a:pt x="111221" y="663224"/>
                  </a:lnTo>
                  <a:lnTo>
                    <a:pt x="111302" y="663405"/>
                  </a:lnTo>
                  <a:lnTo>
                    <a:pt x="111395" y="663599"/>
                  </a:lnTo>
                  <a:lnTo>
                    <a:pt x="111476" y="663741"/>
                  </a:lnTo>
                  <a:lnTo>
                    <a:pt x="111557" y="663922"/>
                  </a:lnTo>
                  <a:lnTo>
                    <a:pt x="111685" y="664116"/>
                  </a:lnTo>
                  <a:lnTo>
                    <a:pt x="111766" y="664298"/>
                  </a:lnTo>
                  <a:lnTo>
                    <a:pt x="111847" y="664492"/>
                  </a:lnTo>
                  <a:lnTo>
                    <a:pt x="111940" y="664634"/>
                  </a:lnTo>
                  <a:lnTo>
                    <a:pt x="112021" y="664815"/>
                  </a:lnTo>
                  <a:lnTo>
                    <a:pt x="112149" y="665009"/>
                  </a:lnTo>
                  <a:lnTo>
                    <a:pt x="112230" y="665190"/>
                  </a:lnTo>
                  <a:lnTo>
                    <a:pt x="112311" y="665384"/>
                  </a:lnTo>
                  <a:lnTo>
                    <a:pt x="112404" y="665526"/>
                  </a:lnTo>
                  <a:lnTo>
                    <a:pt x="112485" y="665707"/>
                  </a:lnTo>
                  <a:lnTo>
                    <a:pt x="112613" y="665901"/>
                  </a:lnTo>
                  <a:lnTo>
                    <a:pt x="112694" y="666095"/>
                  </a:lnTo>
                  <a:lnTo>
                    <a:pt x="112775" y="666276"/>
                  </a:lnTo>
                  <a:lnTo>
                    <a:pt x="112857" y="666419"/>
                  </a:lnTo>
                  <a:lnTo>
                    <a:pt x="112949" y="666613"/>
                  </a:lnTo>
                  <a:lnTo>
                    <a:pt x="113077" y="666794"/>
                  </a:lnTo>
                  <a:lnTo>
                    <a:pt x="113158" y="666988"/>
                  </a:lnTo>
                  <a:lnTo>
                    <a:pt x="113239" y="667169"/>
                  </a:lnTo>
                  <a:lnTo>
                    <a:pt x="113321" y="667311"/>
                  </a:lnTo>
                  <a:lnTo>
                    <a:pt x="113413" y="667505"/>
                  </a:lnTo>
                  <a:lnTo>
                    <a:pt x="113529" y="667686"/>
                  </a:lnTo>
                  <a:lnTo>
                    <a:pt x="113622" y="667880"/>
                  </a:lnTo>
                  <a:lnTo>
                    <a:pt x="113703" y="668022"/>
                  </a:lnTo>
                  <a:lnTo>
                    <a:pt x="113785" y="668203"/>
                  </a:lnTo>
                  <a:lnTo>
                    <a:pt x="113866" y="668397"/>
                  </a:lnTo>
                  <a:lnTo>
                    <a:pt x="113993" y="668579"/>
                  </a:lnTo>
                  <a:lnTo>
                    <a:pt x="114086" y="668721"/>
                  </a:lnTo>
                  <a:lnTo>
                    <a:pt x="114167" y="668915"/>
                  </a:lnTo>
                  <a:lnTo>
                    <a:pt x="114249" y="669096"/>
                  </a:lnTo>
                  <a:lnTo>
                    <a:pt x="114330" y="669290"/>
                  </a:lnTo>
                  <a:lnTo>
                    <a:pt x="114457" y="669432"/>
                  </a:lnTo>
                  <a:lnTo>
                    <a:pt x="114539" y="669626"/>
                  </a:lnTo>
                  <a:lnTo>
                    <a:pt x="114631" y="669807"/>
                  </a:lnTo>
                  <a:lnTo>
                    <a:pt x="114713" y="670001"/>
                  </a:lnTo>
                  <a:lnTo>
                    <a:pt x="114794" y="670144"/>
                  </a:lnTo>
                  <a:lnTo>
                    <a:pt x="114921" y="670325"/>
                  </a:lnTo>
                  <a:lnTo>
                    <a:pt x="115003" y="670519"/>
                  </a:lnTo>
                  <a:lnTo>
                    <a:pt x="115095" y="670700"/>
                  </a:lnTo>
                  <a:lnTo>
                    <a:pt x="115177" y="670842"/>
                  </a:lnTo>
                  <a:lnTo>
                    <a:pt x="115258" y="671036"/>
                  </a:lnTo>
                  <a:lnTo>
                    <a:pt x="115385" y="671217"/>
                  </a:lnTo>
                  <a:lnTo>
                    <a:pt x="115467" y="671359"/>
                  </a:lnTo>
                  <a:lnTo>
                    <a:pt x="115548" y="671553"/>
                  </a:lnTo>
                  <a:lnTo>
                    <a:pt x="115641" y="671734"/>
                  </a:lnTo>
                  <a:lnTo>
                    <a:pt x="115722" y="671928"/>
                  </a:lnTo>
                  <a:lnTo>
                    <a:pt x="115849" y="672071"/>
                  </a:lnTo>
                  <a:lnTo>
                    <a:pt x="115931" y="672252"/>
                  </a:lnTo>
                  <a:lnTo>
                    <a:pt x="116012" y="672446"/>
                  </a:lnTo>
                  <a:lnTo>
                    <a:pt x="116105" y="672588"/>
                  </a:lnTo>
                  <a:lnTo>
                    <a:pt x="116186" y="672769"/>
                  </a:lnTo>
                  <a:lnTo>
                    <a:pt x="116313" y="672963"/>
                  </a:lnTo>
                  <a:lnTo>
                    <a:pt x="116395" y="673144"/>
                  </a:lnTo>
                  <a:lnTo>
                    <a:pt x="116476" y="673286"/>
                  </a:lnTo>
                  <a:lnTo>
                    <a:pt x="116557" y="673480"/>
                  </a:lnTo>
                  <a:lnTo>
                    <a:pt x="116650" y="673674"/>
                  </a:lnTo>
                  <a:lnTo>
                    <a:pt x="116777" y="673804"/>
                  </a:lnTo>
                  <a:lnTo>
                    <a:pt x="116859" y="673998"/>
                  </a:lnTo>
                  <a:lnTo>
                    <a:pt x="116940" y="674192"/>
                  </a:lnTo>
                  <a:lnTo>
                    <a:pt x="117021" y="674321"/>
                  </a:lnTo>
                  <a:lnTo>
                    <a:pt x="117114" y="674515"/>
                  </a:lnTo>
                  <a:lnTo>
                    <a:pt x="117230" y="674709"/>
                  </a:lnTo>
                  <a:lnTo>
                    <a:pt x="117323" y="674838"/>
                  </a:lnTo>
                  <a:lnTo>
                    <a:pt x="117404" y="675032"/>
                  </a:lnTo>
                  <a:lnTo>
                    <a:pt x="117485" y="675226"/>
                  </a:lnTo>
                  <a:lnTo>
                    <a:pt x="117566" y="675369"/>
                  </a:lnTo>
                  <a:lnTo>
                    <a:pt x="117694" y="675550"/>
                  </a:lnTo>
                  <a:lnTo>
                    <a:pt x="117787" y="675744"/>
                  </a:lnTo>
                  <a:lnTo>
                    <a:pt x="117868" y="675886"/>
                  </a:lnTo>
                  <a:lnTo>
                    <a:pt x="117949" y="676067"/>
                  </a:lnTo>
                  <a:lnTo>
                    <a:pt x="118030" y="676261"/>
                  </a:lnTo>
                  <a:lnTo>
                    <a:pt x="118158" y="676403"/>
                  </a:lnTo>
                  <a:lnTo>
                    <a:pt x="118239" y="676584"/>
                  </a:lnTo>
                  <a:lnTo>
                    <a:pt x="118332" y="676778"/>
                  </a:lnTo>
                  <a:lnTo>
                    <a:pt x="118413" y="676921"/>
                  </a:lnTo>
                  <a:lnTo>
                    <a:pt x="118494" y="677102"/>
                  </a:lnTo>
                  <a:lnTo>
                    <a:pt x="118622" y="677296"/>
                  </a:lnTo>
                  <a:lnTo>
                    <a:pt x="118703" y="677438"/>
                  </a:lnTo>
                  <a:lnTo>
                    <a:pt x="118796" y="677619"/>
                  </a:lnTo>
                  <a:lnTo>
                    <a:pt x="118877" y="677761"/>
                  </a:lnTo>
                  <a:lnTo>
                    <a:pt x="118958" y="677955"/>
                  </a:lnTo>
                  <a:lnTo>
                    <a:pt x="119086" y="678137"/>
                  </a:lnTo>
                  <a:lnTo>
                    <a:pt x="119167" y="678279"/>
                  </a:lnTo>
                  <a:lnTo>
                    <a:pt x="119248" y="678473"/>
                  </a:lnTo>
                  <a:lnTo>
                    <a:pt x="119341" y="678654"/>
                  </a:lnTo>
                  <a:lnTo>
                    <a:pt x="119422" y="678796"/>
                  </a:lnTo>
                  <a:lnTo>
                    <a:pt x="119550" y="678990"/>
                  </a:lnTo>
                  <a:lnTo>
                    <a:pt x="119631" y="679132"/>
                  </a:lnTo>
                  <a:lnTo>
                    <a:pt x="119712" y="679313"/>
                  </a:lnTo>
                  <a:lnTo>
                    <a:pt x="119805" y="679507"/>
                  </a:lnTo>
                  <a:lnTo>
                    <a:pt x="119886" y="679650"/>
                  </a:lnTo>
                  <a:lnTo>
                    <a:pt x="120014" y="679831"/>
                  </a:lnTo>
                  <a:lnTo>
                    <a:pt x="120095" y="679973"/>
                  </a:lnTo>
                  <a:lnTo>
                    <a:pt x="120176" y="680167"/>
                  </a:lnTo>
                  <a:lnTo>
                    <a:pt x="120257" y="680348"/>
                  </a:lnTo>
                  <a:lnTo>
                    <a:pt x="120350" y="680490"/>
                  </a:lnTo>
                  <a:lnTo>
                    <a:pt x="120478" y="680684"/>
                  </a:lnTo>
                  <a:lnTo>
                    <a:pt x="120559" y="680827"/>
                  </a:lnTo>
                  <a:lnTo>
                    <a:pt x="120640" y="681008"/>
                  </a:lnTo>
                  <a:lnTo>
                    <a:pt x="120721" y="681202"/>
                  </a:lnTo>
                  <a:lnTo>
                    <a:pt x="120814" y="681344"/>
                  </a:lnTo>
                  <a:lnTo>
                    <a:pt x="120930" y="681525"/>
                  </a:lnTo>
                  <a:lnTo>
                    <a:pt x="121023" y="681667"/>
                  </a:lnTo>
                  <a:lnTo>
                    <a:pt x="121104" y="681861"/>
                  </a:lnTo>
                  <a:lnTo>
                    <a:pt x="121185" y="682004"/>
                  </a:lnTo>
                  <a:lnTo>
                    <a:pt x="121267" y="682185"/>
                  </a:lnTo>
                  <a:lnTo>
                    <a:pt x="121394" y="682379"/>
                  </a:lnTo>
                  <a:lnTo>
                    <a:pt x="121487" y="682521"/>
                  </a:lnTo>
                  <a:lnTo>
                    <a:pt x="121568" y="682702"/>
                  </a:lnTo>
                  <a:lnTo>
                    <a:pt x="121649" y="682844"/>
                  </a:lnTo>
                  <a:lnTo>
                    <a:pt x="121731" y="683038"/>
                  </a:lnTo>
                  <a:lnTo>
                    <a:pt x="121858" y="683181"/>
                  </a:lnTo>
                  <a:lnTo>
                    <a:pt x="121939" y="683362"/>
                  </a:lnTo>
                  <a:lnTo>
                    <a:pt x="122032" y="683556"/>
                  </a:lnTo>
                  <a:lnTo>
                    <a:pt x="122113" y="683698"/>
                  </a:lnTo>
                  <a:lnTo>
                    <a:pt x="122195" y="683879"/>
                  </a:lnTo>
                  <a:lnTo>
                    <a:pt x="122322" y="684021"/>
                  </a:lnTo>
                  <a:lnTo>
                    <a:pt x="122403" y="684215"/>
                  </a:lnTo>
                  <a:lnTo>
                    <a:pt x="122496" y="684358"/>
                  </a:lnTo>
                  <a:lnTo>
                    <a:pt x="122577" y="684539"/>
                  </a:lnTo>
                  <a:lnTo>
                    <a:pt x="122659" y="684681"/>
                  </a:lnTo>
                  <a:lnTo>
                    <a:pt x="122786" y="684875"/>
                  </a:lnTo>
                  <a:lnTo>
                    <a:pt x="122867" y="685017"/>
                  </a:lnTo>
                  <a:lnTo>
                    <a:pt x="122949" y="685198"/>
                  </a:lnTo>
                  <a:lnTo>
                    <a:pt x="123041" y="685341"/>
                  </a:lnTo>
                  <a:lnTo>
                    <a:pt x="123123" y="685535"/>
                  </a:lnTo>
                  <a:lnTo>
                    <a:pt x="123250" y="685677"/>
                  </a:lnTo>
                  <a:lnTo>
                    <a:pt x="123331" y="685858"/>
                  </a:lnTo>
                  <a:lnTo>
                    <a:pt x="123413" y="686052"/>
                  </a:lnTo>
                  <a:lnTo>
                    <a:pt x="123505" y="686194"/>
                  </a:lnTo>
                  <a:lnTo>
                    <a:pt x="123587" y="686375"/>
                  </a:lnTo>
                  <a:lnTo>
                    <a:pt x="123714" y="686518"/>
                  </a:lnTo>
                  <a:lnTo>
                    <a:pt x="123795" y="686712"/>
                  </a:lnTo>
                  <a:lnTo>
                    <a:pt x="123877" y="686854"/>
                  </a:lnTo>
                  <a:lnTo>
                    <a:pt x="123958" y="687035"/>
                  </a:lnTo>
                  <a:lnTo>
                    <a:pt x="124051" y="687177"/>
                  </a:lnTo>
                  <a:lnTo>
                    <a:pt x="124178" y="687371"/>
                  </a:lnTo>
                  <a:lnTo>
                    <a:pt x="124259" y="687500"/>
                  </a:lnTo>
                  <a:lnTo>
                    <a:pt x="124341" y="687694"/>
                  </a:lnTo>
                  <a:lnTo>
                    <a:pt x="124422" y="687837"/>
                  </a:lnTo>
                  <a:lnTo>
                    <a:pt x="124515" y="687979"/>
                  </a:lnTo>
                  <a:lnTo>
                    <a:pt x="124631" y="688160"/>
                  </a:lnTo>
                  <a:lnTo>
                    <a:pt x="124723" y="688306"/>
                  </a:lnTo>
                  <a:lnTo>
                    <a:pt x="124805" y="688495"/>
                  </a:lnTo>
                  <a:lnTo>
                    <a:pt x="124886" y="688636"/>
                  </a:lnTo>
                  <a:lnTo>
                    <a:pt x="124967" y="688825"/>
                  </a:lnTo>
                  <a:lnTo>
                    <a:pt x="125095" y="688966"/>
                  </a:lnTo>
                  <a:lnTo>
                    <a:pt x="125187" y="689155"/>
                  </a:lnTo>
                  <a:lnTo>
                    <a:pt x="125269" y="689296"/>
                  </a:lnTo>
                  <a:lnTo>
                    <a:pt x="125350" y="689483"/>
                  </a:lnTo>
                  <a:lnTo>
                    <a:pt x="125431" y="689624"/>
                  </a:lnTo>
                  <a:lnTo>
                    <a:pt x="125559" y="689813"/>
                  </a:lnTo>
                  <a:lnTo>
                    <a:pt x="125640" y="689954"/>
                  </a:lnTo>
                  <a:lnTo>
                    <a:pt x="125733" y="690143"/>
                  </a:lnTo>
                  <a:lnTo>
                    <a:pt x="125814" y="690284"/>
                  </a:lnTo>
                  <a:lnTo>
                    <a:pt x="125895" y="690425"/>
                  </a:lnTo>
                  <a:lnTo>
                    <a:pt x="126023" y="690614"/>
                  </a:lnTo>
                  <a:lnTo>
                    <a:pt x="126104" y="690755"/>
                  </a:lnTo>
                  <a:lnTo>
                    <a:pt x="126197" y="690943"/>
                  </a:lnTo>
                  <a:lnTo>
                    <a:pt x="126278" y="691084"/>
                  </a:lnTo>
                  <a:lnTo>
                    <a:pt x="126405" y="691272"/>
                  </a:lnTo>
                  <a:lnTo>
                    <a:pt x="126487" y="691413"/>
                  </a:lnTo>
                  <a:lnTo>
                    <a:pt x="126568" y="691602"/>
                  </a:lnTo>
                  <a:lnTo>
                    <a:pt x="126649" y="691743"/>
                  </a:lnTo>
                  <a:lnTo>
                    <a:pt x="126742" y="691884"/>
                  </a:lnTo>
                  <a:lnTo>
                    <a:pt x="126869" y="692073"/>
                  </a:lnTo>
                  <a:lnTo>
                    <a:pt x="126951" y="692213"/>
                  </a:lnTo>
                  <a:lnTo>
                    <a:pt x="127032" y="692402"/>
                  </a:lnTo>
                  <a:lnTo>
                    <a:pt x="127113" y="692543"/>
                  </a:lnTo>
                  <a:lnTo>
                    <a:pt x="127206" y="692684"/>
                  </a:lnTo>
                  <a:lnTo>
                    <a:pt x="127322" y="692873"/>
                  </a:lnTo>
                  <a:lnTo>
                    <a:pt x="127415" y="693014"/>
                  </a:lnTo>
                  <a:lnTo>
                    <a:pt x="127496" y="693202"/>
                  </a:lnTo>
                  <a:lnTo>
                    <a:pt x="127577" y="693344"/>
                  </a:lnTo>
                  <a:lnTo>
                    <a:pt x="127658" y="693485"/>
                  </a:lnTo>
                  <a:lnTo>
                    <a:pt x="127786" y="693672"/>
                  </a:lnTo>
                  <a:lnTo>
                    <a:pt x="127879" y="693815"/>
                  </a:lnTo>
                  <a:lnTo>
                    <a:pt x="127960" y="694002"/>
                  </a:lnTo>
                  <a:lnTo>
                    <a:pt x="128041" y="694143"/>
                  </a:lnTo>
                  <a:lnTo>
                    <a:pt x="128122" y="694284"/>
                  </a:lnTo>
                  <a:lnTo>
                    <a:pt x="128250" y="694473"/>
                  </a:lnTo>
                  <a:lnTo>
                    <a:pt x="128331" y="694614"/>
                  </a:lnTo>
                  <a:lnTo>
                    <a:pt x="128424" y="694803"/>
                  </a:lnTo>
                  <a:lnTo>
                    <a:pt x="128505" y="694944"/>
                  </a:lnTo>
                  <a:lnTo>
                    <a:pt x="128586" y="695085"/>
                  </a:lnTo>
                  <a:lnTo>
                    <a:pt x="128714" y="695274"/>
                  </a:lnTo>
                  <a:lnTo>
                    <a:pt x="128795" y="695415"/>
                  </a:lnTo>
                </a:path>
                <a:path w="925195" h="787400">
                  <a:moveTo>
                    <a:pt x="128795" y="695415"/>
                  </a:moveTo>
                  <a:lnTo>
                    <a:pt x="128888" y="695556"/>
                  </a:lnTo>
                  <a:lnTo>
                    <a:pt x="128969" y="695744"/>
                  </a:lnTo>
                  <a:lnTo>
                    <a:pt x="129050" y="695885"/>
                  </a:lnTo>
                  <a:lnTo>
                    <a:pt x="129178" y="696073"/>
                  </a:lnTo>
                  <a:lnTo>
                    <a:pt x="129259" y="696215"/>
                  </a:lnTo>
                  <a:lnTo>
                    <a:pt x="129340" y="696356"/>
                  </a:lnTo>
                  <a:lnTo>
                    <a:pt x="129433" y="696544"/>
                  </a:lnTo>
                  <a:lnTo>
                    <a:pt x="129514" y="696686"/>
                  </a:lnTo>
                  <a:lnTo>
                    <a:pt x="129642" y="696827"/>
                  </a:lnTo>
                  <a:lnTo>
                    <a:pt x="129723" y="697014"/>
                  </a:lnTo>
                  <a:lnTo>
                    <a:pt x="129804" y="697155"/>
                  </a:lnTo>
                  <a:lnTo>
                    <a:pt x="129897" y="697298"/>
                  </a:lnTo>
                  <a:lnTo>
                    <a:pt x="129978" y="697485"/>
                  </a:lnTo>
                  <a:lnTo>
                    <a:pt x="130106" y="697626"/>
                  </a:lnTo>
                  <a:lnTo>
                    <a:pt x="130187" y="697768"/>
                  </a:lnTo>
                  <a:lnTo>
                    <a:pt x="130268" y="697956"/>
                  </a:lnTo>
                  <a:lnTo>
                    <a:pt x="130349" y="698097"/>
                  </a:lnTo>
                  <a:lnTo>
                    <a:pt x="130442" y="698238"/>
                  </a:lnTo>
                  <a:lnTo>
                    <a:pt x="130570" y="698427"/>
                  </a:lnTo>
                  <a:lnTo>
                    <a:pt x="130651" y="698568"/>
                  </a:lnTo>
                  <a:lnTo>
                    <a:pt x="130732" y="698709"/>
                  </a:lnTo>
                  <a:lnTo>
                    <a:pt x="130813" y="698898"/>
                  </a:lnTo>
                  <a:lnTo>
                    <a:pt x="130906" y="699039"/>
                  </a:lnTo>
                  <a:lnTo>
                    <a:pt x="131022" y="699180"/>
                  </a:lnTo>
                  <a:lnTo>
                    <a:pt x="131115" y="699368"/>
                  </a:lnTo>
                  <a:lnTo>
                    <a:pt x="131196" y="699509"/>
                  </a:lnTo>
                  <a:lnTo>
                    <a:pt x="131277" y="699650"/>
                  </a:lnTo>
                  <a:lnTo>
                    <a:pt x="131359" y="699791"/>
                  </a:lnTo>
                  <a:lnTo>
                    <a:pt x="131486" y="699980"/>
                  </a:lnTo>
                  <a:lnTo>
                    <a:pt x="131579" y="700121"/>
                  </a:lnTo>
                  <a:lnTo>
                    <a:pt x="131660" y="700262"/>
                  </a:lnTo>
                  <a:lnTo>
                    <a:pt x="131741" y="700451"/>
                  </a:lnTo>
                  <a:lnTo>
                    <a:pt x="131823" y="700592"/>
                  </a:lnTo>
                  <a:lnTo>
                    <a:pt x="131950" y="700733"/>
                  </a:lnTo>
                  <a:lnTo>
                    <a:pt x="132031" y="700875"/>
                  </a:lnTo>
                  <a:lnTo>
                    <a:pt x="132124" y="701063"/>
                  </a:lnTo>
                  <a:lnTo>
                    <a:pt x="132205" y="701204"/>
                  </a:lnTo>
                  <a:lnTo>
                    <a:pt x="132287" y="701345"/>
                  </a:lnTo>
                  <a:lnTo>
                    <a:pt x="132414" y="701533"/>
                  </a:lnTo>
                  <a:lnTo>
                    <a:pt x="132495" y="701674"/>
                  </a:lnTo>
                  <a:lnTo>
                    <a:pt x="132588" y="701815"/>
                  </a:lnTo>
                  <a:lnTo>
                    <a:pt x="132669" y="701958"/>
                  </a:lnTo>
                  <a:lnTo>
                    <a:pt x="132751" y="702145"/>
                  </a:lnTo>
                  <a:lnTo>
                    <a:pt x="132878" y="702286"/>
                  </a:lnTo>
                  <a:lnTo>
                    <a:pt x="132959" y="702428"/>
                  </a:lnTo>
                  <a:lnTo>
                    <a:pt x="133041" y="702569"/>
                  </a:lnTo>
                  <a:lnTo>
                    <a:pt x="133133" y="702757"/>
                  </a:lnTo>
                  <a:lnTo>
                    <a:pt x="133215" y="702898"/>
                  </a:lnTo>
                  <a:lnTo>
                    <a:pt x="133342" y="703040"/>
                  </a:lnTo>
                  <a:lnTo>
                    <a:pt x="133423" y="703181"/>
                  </a:lnTo>
                  <a:lnTo>
                    <a:pt x="133505" y="703369"/>
                  </a:lnTo>
                  <a:lnTo>
                    <a:pt x="133597" y="703511"/>
                  </a:lnTo>
                  <a:lnTo>
                    <a:pt x="133679" y="703652"/>
                  </a:lnTo>
                  <a:lnTo>
                    <a:pt x="133806" y="703793"/>
                  </a:lnTo>
                  <a:lnTo>
                    <a:pt x="133887" y="703934"/>
                  </a:lnTo>
                  <a:lnTo>
                    <a:pt x="133969" y="704123"/>
                  </a:lnTo>
                  <a:lnTo>
                    <a:pt x="134050" y="704264"/>
                  </a:lnTo>
                  <a:lnTo>
                    <a:pt x="134143" y="704405"/>
                  </a:lnTo>
                  <a:lnTo>
                    <a:pt x="134270" y="704546"/>
                  </a:lnTo>
                  <a:lnTo>
                    <a:pt x="134351" y="704735"/>
                  </a:lnTo>
                  <a:lnTo>
                    <a:pt x="134433" y="704876"/>
                  </a:lnTo>
                  <a:lnTo>
                    <a:pt x="134514" y="705017"/>
                  </a:lnTo>
                  <a:lnTo>
                    <a:pt x="134607" y="705157"/>
                  </a:lnTo>
                  <a:lnTo>
                    <a:pt x="134723" y="705300"/>
                  </a:lnTo>
                  <a:lnTo>
                    <a:pt x="134815" y="705487"/>
                  </a:lnTo>
                  <a:lnTo>
                    <a:pt x="134897" y="705628"/>
                  </a:lnTo>
                  <a:lnTo>
                    <a:pt x="134978" y="705769"/>
                  </a:lnTo>
                  <a:lnTo>
                    <a:pt x="135059" y="705912"/>
                  </a:lnTo>
                  <a:lnTo>
                    <a:pt x="135187" y="706052"/>
                  </a:lnTo>
                  <a:lnTo>
                    <a:pt x="135279" y="706240"/>
                  </a:lnTo>
                  <a:lnTo>
                    <a:pt x="135361" y="706382"/>
                  </a:lnTo>
                  <a:lnTo>
                    <a:pt x="135442" y="706523"/>
                  </a:lnTo>
                  <a:lnTo>
                    <a:pt x="135523" y="706664"/>
                  </a:lnTo>
                  <a:lnTo>
                    <a:pt x="135651" y="706805"/>
                  </a:lnTo>
                  <a:lnTo>
                    <a:pt x="135732" y="706994"/>
                  </a:lnTo>
                  <a:lnTo>
                    <a:pt x="135825" y="707135"/>
                  </a:lnTo>
                  <a:lnTo>
                    <a:pt x="135906" y="707276"/>
                  </a:lnTo>
                  <a:lnTo>
                    <a:pt x="135987" y="707417"/>
                  </a:lnTo>
                  <a:lnTo>
                    <a:pt x="136115" y="707558"/>
                  </a:lnTo>
                  <a:lnTo>
                    <a:pt x="136196" y="707700"/>
                  </a:lnTo>
                  <a:lnTo>
                    <a:pt x="136289" y="707888"/>
                  </a:lnTo>
                  <a:lnTo>
                    <a:pt x="136370" y="708029"/>
                  </a:lnTo>
                  <a:lnTo>
                    <a:pt x="136451" y="708171"/>
                  </a:lnTo>
                  <a:lnTo>
                    <a:pt x="136579" y="708312"/>
                  </a:lnTo>
                  <a:lnTo>
                    <a:pt x="136660" y="708453"/>
                  </a:lnTo>
                  <a:lnTo>
                    <a:pt x="136741" y="708594"/>
                  </a:lnTo>
                  <a:lnTo>
                    <a:pt x="136834" y="708735"/>
                  </a:lnTo>
                  <a:lnTo>
                    <a:pt x="136915" y="708924"/>
                  </a:lnTo>
                  <a:lnTo>
                    <a:pt x="137043" y="709065"/>
                  </a:lnTo>
                  <a:lnTo>
                    <a:pt x="137124" y="709206"/>
                  </a:lnTo>
                  <a:lnTo>
                    <a:pt x="137205" y="709347"/>
                  </a:lnTo>
                  <a:lnTo>
                    <a:pt x="137298" y="709488"/>
                  </a:lnTo>
                  <a:lnTo>
                    <a:pt x="137379" y="709630"/>
                  </a:lnTo>
                  <a:lnTo>
                    <a:pt x="137507" y="709771"/>
                  </a:lnTo>
                  <a:lnTo>
                    <a:pt x="137588" y="709912"/>
                  </a:lnTo>
                  <a:lnTo>
                    <a:pt x="137669" y="710101"/>
                  </a:lnTo>
                  <a:lnTo>
                    <a:pt x="137750" y="710242"/>
                  </a:lnTo>
                  <a:lnTo>
                    <a:pt x="137843" y="710383"/>
                  </a:lnTo>
                  <a:lnTo>
                    <a:pt x="137971" y="710524"/>
                  </a:lnTo>
                  <a:lnTo>
                    <a:pt x="138052" y="710665"/>
                  </a:lnTo>
                  <a:lnTo>
                    <a:pt x="138133" y="710807"/>
                  </a:lnTo>
                  <a:lnTo>
                    <a:pt x="138214" y="710948"/>
                  </a:lnTo>
                  <a:lnTo>
                    <a:pt x="138307" y="711089"/>
                  </a:lnTo>
                  <a:lnTo>
                    <a:pt x="138423" y="711230"/>
                  </a:lnTo>
                  <a:lnTo>
                    <a:pt x="138516" y="711419"/>
                  </a:lnTo>
                  <a:lnTo>
                    <a:pt x="138597" y="711560"/>
                  </a:lnTo>
                  <a:lnTo>
                    <a:pt x="138678" y="711701"/>
                  </a:lnTo>
                  <a:lnTo>
                    <a:pt x="138759" y="711842"/>
                  </a:lnTo>
                  <a:lnTo>
                    <a:pt x="138887" y="711983"/>
                  </a:lnTo>
                  <a:lnTo>
                    <a:pt x="138980" y="712125"/>
                  </a:lnTo>
                  <a:lnTo>
                    <a:pt x="139061" y="712266"/>
                  </a:lnTo>
                  <a:lnTo>
                    <a:pt x="139142" y="712407"/>
                  </a:lnTo>
                  <a:lnTo>
                    <a:pt x="139223" y="712548"/>
                  </a:lnTo>
                  <a:lnTo>
                    <a:pt x="139351" y="712689"/>
                  </a:lnTo>
                  <a:lnTo>
                    <a:pt x="139432" y="712830"/>
                  </a:lnTo>
                  <a:lnTo>
                    <a:pt x="139525" y="712972"/>
                  </a:lnTo>
                  <a:lnTo>
                    <a:pt x="139606" y="713160"/>
                  </a:lnTo>
                  <a:lnTo>
                    <a:pt x="139687" y="713301"/>
                  </a:lnTo>
                  <a:lnTo>
                    <a:pt x="139815" y="713443"/>
                  </a:lnTo>
                  <a:lnTo>
                    <a:pt x="139896" y="713584"/>
                  </a:lnTo>
                  <a:lnTo>
                    <a:pt x="139989" y="713725"/>
                  </a:lnTo>
                  <a:lnTo>
                    <a:pt x="140070" y="713866"/>
                  </a:lnTo>
                  <a:lnTo>
                    <a:pt x="140151" y="714007"/>
                  </a:lnTo>
                  <a:lnTo>
                    <a:pt x="140279" y="714148"/>
                  </a:lnTo>
                  <a:lnTo>
                    <a:pt x="140360" y="714290"/>
                  </a:lnTo>
                  <a:lnTo>
                    <a:pt x="140441" y="714431"/>
                  </a:lnTo>
                  <a:lnTo>
                    <a:pt x="140534" y="714572"/>
                  </a:lnTo>
                  <a:lnTo>
                    <a:pt x="140615" y="714713"/>
                  </a:lnTo>
                  <a:lnTo>
                    <a:pt x="140743" y="714854"/>
                  </a:lnTo>
                  <a:lnTo>
                    <a:pt x="140824" y="714996"/>
                  </a:lnTo>
                  <a:lnTo>
                    <a:pt x="140905" y="715137"/>
                  </a:lnTo>
                  <a:lnTo>
                    <a:pt x="140998" y="715278"/>
                  </a:lnTo>
                  <a:lnTo>
                    <a:pt x="141079" y="715419"/>
                  </a:lnTo>
                  <a:lnTo>
                    <a:pt x="141207" y="715560"/>
                  </a:lnTo>
                  <a:lnTo>
                    <a:pt x="141288" y="715701"/>
                  </a:lnTo>
                  <a:lnTo>
                    <a:pt x="141369" y="715843"/>
                  </a:lnTo>
                  <a:lnTo>
                    <a:pt x="141451" y="715984"/>
                  </a:lnTo>
                  <a:lnTo>
                    <a:pt x="141543" y="716125"/>
                  </a:lnTo>
                  <a:lnTo>
                    <a:pt x="141671" y="716266"/>
                  </a:lnTo>
                  <a:lnTo>
                    <a:pt x="141752" y="716407"/>
                  </a:lnTo>
                  <a:lnTo>
                    <a:pt x="141833" y="716549"/>
                  </a:lnTo>
                  <a:lnTo>
                    <a:pt x="141915" y="716690"/>
                  </a:lnTo>
                  <a:lnTo>
                    <a:pt x="142007" y="716831"/>
                  </a:lnTo>
                  <a:lnTo>
                    <a:pt x="142123" y="716972"/>
                  </a:lnTo>
                  <a:lnTo>
                    <a:pt x="142216" y="717113"/>
                  </a:lnTo>
                  <a:lnTo>
                    <a:pt x="142297" y="717254"/>
                  </a:lnTo>
                  <a:lnTo>
                    <a:pt x="142379" y="717397"/>
                  </a:lnTo>
                  <a:lnTo>
                    <a:pt x="142460" y="717538"/>
                  </a:lnTo>
                  <a:lnTo>
                    <a:pt x="142587" y="717679"/>
                  </a:lnTo>
                  <a:lnTo>
                    <a:pt x="142680" y="717820"/>
                  </a:lnTo>
                  <a:lnTo>
                    <a:pt x="142761" y="717961"/>
                  </a:lnTo>
                  <a:lnTo>
                    <a:pt x="142843" y="718101"/>
                  </a:lnTo>
                  <a:lnTo>
                    <a:pt x="142924" y="718244"/>
                  </a:lnTo>
                  <a:lnTo>
                    <a:pt x="143051" y="718385"/>
                  </a:lnTo>
                  <a:lnTo>
                    <a:pt x="143133" y="718526"/>
                  </a:lnTo>
                  <a:lnTo>
                    <a:pt x="143225" y="718667"/>
                  </a:lnTo>
                  <a:lnTo>
                    <a:pt x="143307" y="718808"/>
                  </a:lnTo>
                  <a:lnTo>
                    <a:pt x="143388" y="718950"/>
                  </a:lnTo>
                  <a:lnTo>
                    <a:pt x="143515" y="719091"/>
                  </a:lnTo>
                  <a:lnTo>
                    <a:pt x="143597" y="719232"/>
                  </a:lnTo>
                  <a:lnTo>
                    <a:pt x="143689" y="719373"/>
                  </a:lnTo>
                  <a:lnTo>
                    <a:pt x="143771" y="719514"/>
                  </a:lnTo>
                  <a:lnTo>
                    <a:pt x="143852" y="719655"/>
                  </a:lnTo>
                  <a:lnTo>
                    <a:pt x="143979" y="719797"/>
                  </a:lnTo>
                  <a:lnTo>
                    <a:pt x="144153" y="720032"/>
                  </a:lnTo>
                  <a:lnTo>
                    <a:pt x="144235" y="720173"/>
                  </a:lnTo>
                  <a:lnTo>
                    <a:pt x="144316" y="720314"/>
                  </a:lnTo>
                  <a:lnTo>
                    <a:pt x="144443" y="720455"/>
                  </a:lnTo>
                  <a:lnTo>
                    <a:pt x="144525" y="720596"/>
                  </a:lnTo>
                  <a:lnTo>
                    <a:pt x="144606" y="720739"/>
                  </a:lnTo>
                  <a:lnTo>
                    <a:pt x="144699" y="720880"/>
                  </a:lnTo>
                  <a:lnTo>
                    <a:pt x="144780" y="721021"/>
                  </a:lnTo>
                  <a:lnTo>
                    <a:pt x="144907" y="721162"/>
                  </a:lnTo>
                  <a:lnTo>
                    <a:pt x="144989" y="721303"/>
                  </a:lnTo>
                  <a:lnTo>
                    <a:pt x="145070" y="721444"/>
                  </a:lnTo>
                  <a:lnTo>
                    <a:pt x="145244" y="721679"/>
                  </a:lnTo>
                  <a:lnTo>
                    <a:pt x="145371" y="721821"/>
                  </a:lnTo>
                  <a:lnTo>
                    <a:pt x="145453" y="721962"/>
                  </a:lnTo>
                  <a:lnTo>
                    <a:pt x="145534" y="722103"/>
                  </a:lnTo>
                  <a:lnTo>
                    <a:pt x="145615" y="722244"/>
                  </a:lnTo>
                  <a:lnTo>
                    <a:pt x="145708" y="722385"/>
                  </a:lnTo>
                  <a:lnTo>
                    <a:pt x="145824" y="722526"/>
                  </a:lnTo>
                  <a:lnTo>
                    <a:pt x="145917" y="722668"/>
                  </a:lnTo>
                  <a:lnTo>
                    <a:pt x="146079" y="722904"/>
                  </a:lnTo>
                  <a:lnTo>
                    <a:pt x="146160" y="723045"/>
                  </a:lnTo>
                  <a:lnTo>
                    <a:pt x="146288" y="723186"/>
                  </a:lnTo>
                  <a:lnTo>
                    <a:pt x="146381" y="723327"/>
                  </a:lnTo>
                  <a:lnTo>
                    <a:pt x="146462" y="723468"/>
                  </a:lnTo>
                  <a:lnTo>
                    <a:pt x="146543" y="723610"/>
                  </a:lnTo>
                  <a:lnTo>
                    <a:pt x="146624" y="723751"/>
                  </a:lnTo>
                  <a:lnTo>
                    <a:pt x="146752" y="723845"/>
                  </a:lnTo>
                  <a:lnTo>
                    <a:pt x="146833" y="723986"/>
                  </a:lnTo>
                  <a:lnTo>
                    <a:pt x="146926" y="724127"/>
                  </a:lnTo>
                  <a:lnTo>
                    <a:pt x="147007" y="724268"/>
                  </a:lnTo>
                  <a:lnTo>
                    <a:pt x="147088" y="724409"/>
                  </a:lnTo>
                  <a:lnTo>
                    <a:pt x="147216" y="724550"/>
                  </a:lnTo>
                </a:path>
                <a:path w="925195" h="787400">
                  <a:moveTo>
                    <a:pt x="147216" y="724550"/>
                  </a:moveTo>
                  <a:lnTo>
                    <a:pt x="147390" y="724786"/>
                  </a:lnTo>
                  <a:lnTo>
                    <a:pt x="147471" y="724928"/>
                  </a:lnTo>
                  <a:lnTo>
                    <a:pt x="147552" y="725069"/>
                  </a:lnTo>
                  <a:lnTo>
                    <a:pt x="147680" y="725210"/>
                  </a:lnTo>
                  <a:lnTo>
                    <a:pt x="147761" y="725351"/>
                  </a:lnTo>
                  <a:lnTo>
                    <a:pt x="147935" y="725586"/>
                  </a:lnTo>
                  <a:lnTo>
                    <a:pt x="148016" y="725727"/>
                  </a:lnTo>
                  <a:lnTo>
                    <a:pt x="148144" y="725868"/>
                  </a:lnTo>
                  <a:lnTo>
                    <a:pt x="148225" y="726010"/>
                  </a:lnTo>
                  <a:lnTo>
                    <a:pt x="148399" y="726246"/>
                  </a:lnTo>
                  <a:lnTo>
                    <a:pt x="148480" y="726387"/>
                  </a:lnTo>
                  <a:lnTo>
                    <a:pt x="148608" y="726528"/>
                  </a:lnTo>
                  <a:lnTo>
                    <a:pt x="148689" y="726669"/>
                  </a:lnTo>
                  <a:lnTo>
                    <a:pt x="148863" y="726904"/>
                  </a:lnTo>
                  <a:lnTo>
                    <a:pt x="148944" y="727045"/>
                  </a:lnTo>
                  <a:lnTo>
                    <a:pt x="149072" y="727186"/>
                  </a:lnTo>
                  <a:lnTo>
                    <a:pt x="149153" y="727328"/>
                  </a:lnTo>
                  <a:lnTo>
                    <a:pt x="149316" y="727564"/>
                  </a:lnTo>
                  <a:lnTo>
                    <a:pt x="149408" y="727705"/>
                  </a:lnTo>
                  <a:lnTo>
                    <a:pt x="149524" y="727846"/>
                  </a:lnTo>
                  <a:lnTo>
                    <a:pt x="149698" y="728081"/>
                  </a:lnTo>
                  <a:lnTo>
                    <a:pt x="149780" y="728222"/>
                  </a:lnTo>
                  <a:lnTo>
                    <a:pt x="149872" y="728363"/>
                  </a:lnTo>
                  <a:lnTo>
                    <a:pt x="149988" y="728504"/>
                  </a:lnTo>
                  <a:lnTo>
                    <a:pt x="150162" y="728739"/>
                  </a:lnTo>
                  <a:lnTo>
                    <a:pt x="150244" y="728882"/>
                  </a:lnTo>
                  <a:lnTo>
                    <a:pt x="150325" y="729023"/>
                  </a:lnTo>
                  <a:lnTo>
                    <a:pt x="150452" y="729117"/>
                  </a:lnTo>
                  <a:lnTo>
                    <a:pt x="150534" y="729258"/>
                  </a:lnTo>
                  <a:lnTo>
                    <a:pt x="150626" y="729399"/>
                  </a:lnTo>
                  <a:lnTo>
                    <a:pt x="150789" y="729634"/>
                  </a:lnTo>
                  <a:lnTo>
                    <a:pt x="150916" y="729775"/>
                  </a:lnTo>
                  <a:lnTo>
                    <a:pt x="150998" y="729916"/>
                  </a:lnTo>
                  <a:lnTo>
                    <a:pt x="151172" y="730152"/>
                  </a:lnTo>
                  <a:lnTo>
                    <a:pt x="151253" y="730293"/>
                  </a:lnTo>
                  <a:lnTo>
                    <a:pt x="151380" y="730435"/>
                  </a:lnTo>
                  <a:lnTo>
                    <a:pt x="151543" y="730670"/>
                  </a:lnTo>
                  <a:lnTo>
                    <a:pt x="151636" y="730811"/>
                  </a:lnTo>
                  <a:lnTo>
                    <a:pt x="151844" y="731047"/>
                  </a:lnTo>
                  <a:lnTo>
                    <a:pt x="151926" y="731188"/>
                  </a:lnTo>
                  <a:lnTo>
                    <a:pt x="152100" y="731423"/>
                  </a:lnTo>
                  <a:lnTo>
                    <a:pt x="152181" y="731564"/>
                  </a:lnTo>
                  <a:lnTo>
                    <a:pt x="152308" y="731705"/>
                  </a:lnTo>
                  <a:lnTo>
                    <a:pt x="152471" y="731940"/>
                  </a:lnTo>
                  <a:lnTo>
                    <a:pt x="152552" y="732081"/>
                  </a:lnTo>
                  <a:lnTo>
                    <a:pt x="152772" y="732317"/>
                  </a:lnTo>
                  <a:lnTo>
                    <a:pt x="152854" y="732459"/>
                  </a:lnTo>
                  <a:lnTo>
                    <a:pt x="153016" y="732693"/>
                  </a:lnTo>
                  <a:lnTo>
                    <a:pt x="153109" y="732835"/>
                  </a:lnTo>
                  <a:lnTo>
                    <a:pt x="153318" y="733071"/>
                  </a:lnTo>
                  <a:lnTo>
                    <a:pt x="153399" y="733212"/>
                  </a:lnTo>
                  <a:lnTo>
                    <a:pt x="153561" y="733447"/>
                  </a:lnTo>
                  <a:lnTo>
                    <a:pt x="153689" y="733542"/>
                  </a:lnTo>
                  <a:lnTo>
                    <a:pt x="153782" y="733683"/>
                  </a:lnTo>
                  <a:lnTo>
                    <a:pt x="153863" y="733824"/>
                  </a:lnTo>
                  <a:lnTo>
                    <a:pt x="154025" y="734059"/>
                  </a:lnTo>
                  <a:lnTo>
                    <a:pt x="154153" y="734200"/>
                  </a:lnTo>
                  <a:lnTo>
                    <a:pt x="154327" y="734435"/>
                  </a:lnTo>
                  <a:lnTo>
                    <a:pt x="154408" y="734576"/>
                  </a:lnTo>
                  <a:lnTo>
                    <a:pt x="154617" y="734812"/>
                  </a:lnTo>
                  <a:lnTo>
                    <a:pt x="154791" y="735047"/>
                  </a:lnTo>
                  <a:lnTo>
                    <a:pt x="154872" y="735188"/>
                  </a:lnTo>
                  <a:lnTo>
                    <a:pt x="155081" y="735424"/>
                  </a:lnTo>
                  <a:lnTo>
                    <a:pt x="155243" y="735659"/>
                  </a:lnTo>
                  <a:lnTo>
                    <a:pt x="155336" y="735800"/>
                  </a:lnTo>
                  <a:lnTo>
                    <a:pt x="155545" y="736035"/>
                  </a:lnTo>
                  <a:lnTo>
                    <a:pt x="155707" y="736271"/>
                  </a:lnTo>
                  <a:lnTo>
                    <a:pt x="155881" y="736506"/>
                  </a:lnTo>
                  <a:lnTo>
                    <a:pt x="156009" y="736648"/>
                  </a:lnTo>
                  <a:lnTo>
                    <a:pt x="156171" y="736882"/>
                  </a:lnTo>
                  <a:lnTo>
                    <a:pt x="156345" y="737118"/>
                  </a:lnTo>
                  <a:lnTo>
                    <a:pt x="156473" y="737212"/>
                  </a:lnTo>
                  <a:lnTo>
                    <a:pt x="156554" y="737353"/>
                  </a:lnTo>
                  <a:lnTo>
                    <a:pt x="156635" y="737495"/>
                  </a:lnTo>
                  <a:lnTo>
                    <a:pt x="156809" y="737731"/>
                  </a:lnTo>
                  <a:lnTo>
                    <a:pt x="157018" y="737966"/>
                  </a:lnTo>
                  <a:lnTo>
                    <a:pt x="157180" y="738202"/>
                  </a:lnTo>
                  <a:lnTo>
                    <a:pt x="157389" y="738436"/>
                  </a:lnTo>
                  <a:lnTo>
                    <a:pt x="157563" y="738671"/>
                  </a:lnTo>
                  <a:lnTo>
                    <a:pt x="157726" y="738907"/>
                  </a:lnTo>
                  <a:lnTo>
                    <a:pt x="157853" y="739001"/>
                  </a:lnTo>
                  <a:lnTo>
                    <a:pt x="157934" y="739142"/>
                  </a:lnTo>
                  <a:lnTo>
                    <a:pt x="158027" y="739284"/>
                  </a:lnTo>
                  <a:lnTo>
                    <a:pt x="158190" y="739520"/>
                  </a:lnTo>
                  <a:lnTo>
                    <a:pt x="158317" y="739613"/>
                  </a:lnTo>
                  <a:lnTo>
                    <a:pt x="158398" y="739754"/>
                  </a:lnTo>
                  <a:lnTo>
                    <a:pt x="158572" y="739943"/>
                  </a:lnTo>
                  <a:lnTo>
                    <a:pt x="158654" y="740084"/>
                  </a:lnTo>
                  <a:lnTo>
                    <a:pt x="158781" y="740178"/>
                  </a:lnTo>
                  <a:lnTo>
                    <a:pt x="158862" y="740319"/>
                  </a:lnTo>
                  <a:lnTo>
                    <a:pt x="159036" y="740554"/>
                  </a:lnTo>
                  <a:lnTo>
                    <a:pt x="159245" y="740790"/>
                  </a:lnTo>
                  <a:lnTo>
                    <a:pt x="159408" y="741025"/>
                  </a:lnTo>
                  <a:lnTo>
                    <a:pt x="159582" y="741260"/>
                  </a:lnTo>
                  <a:lnTo>
                    <a:pt x="159709" y="741355"/>
                  </a:lnTo>
                  <a:lnTo>
                    <a:pt x="159790" y="741496"/>
                  </a:lnTo>
                  <a:lnTo>
                    <a:pt x="159953" y="741731"/>
                  </a:lnTo>
                  <a:lnTo>
                    <a:pt x="160173" y="741920"/>
                  </a:lnTo>
                  <a:lnTo>
                    <a:pt x="160254" y="742061"/>
                  </a:lnTo>
                  <a:lnTo>
                    <a:pt x="160417" y="742296"/>
                  </a:lnTo>
                  <a:lnTo>
                    <a:pt x="160626" y="742532"/>
                  </a:lnTo>
                  <a:lnTo>
                    <a:pt x="160800" y="742719"/>
                  </a:lnTo>
                  <a:lnTo>
                    <a:pt x="160881" y="742860"/>
                  </a:lnTo>
                  <a:lnTo>
                    <a:pt x="161090" y="743096"/>
                  </a:lnTo>
                  <a:lnTo>
                    <a:pt x="161264" y="743285"/>
                  </a:lnTo>
                  <a:lnTo>
                    <a:pt x="161345" y="743426"/>
                  </a:lnTo>
                  <a:lnTo>
                    <a:pt x="161554" y="743661"/>
                  </a:lnTo>
                  <a:lnTo>
                    <a:pt x="161728" y="743850"/>
                  </a:lnTo>
                  <a:lnTo>
                    <a:pt x="161809" y="743991"/>
                  </a:lnTo>
                  <a:lnTo>
                    <a:pt x="162018" y="744226"/>
                  </a:lnTo>
                  <a:lnTo>
                    <a:pt x="162192" y="744414"/>
                  </a:lnTo>
                  <a:lnTo>
                    <a:pt x="162273" y="744556"/>
                  </a:lnTo>
                  <a:lnTo>
                    <a:pt x="162482" y="744744"/>
                  </a:lnTo>
                  <a:lnTo>
                    <a:pt x="162563" y="744884"/>
                  </a:lnTo>
                  <a:lnTo>
                    <a:pt x="162737" y="745120"/>
                  </a:lnTo>
                  <a:lnTo>
                    <a:pt x="162946" y="745309"/>
                  </a:lnTo>
                  <a:lnTo>
                    <a:pt x="163027" y="745450"/>
                  </a:lnTo>
                  <a:lnTo>
                    <a:pt x="163201" y="745639"/>
                  </a:lnTo>
                  <a:lnTo>
                    <a:pt x="163282" y="745779"/>
                  </a:lnTo>
                  <a:lnTo>
                    <a:pt x="163410" y="745874"/>
                  </a:lnTo>
                  <a:lnTo>
                    <a:pt x="163572" y="746109"/>
                  </a:lnTo>
                  <a:lnTo>
                    <a:pt x="163746" y="746297"/>
                  </a:lnTo>
                  <a:lnTo>
                    <a:pt x="163874" y="746438"/>
                  </a:lnTo>
                  <a:lnTo>
                    <a:pt x="164036" y="746627"/>
                  </a:lnTo>
                  <a:lnTo>
                    <a:pt x="164117" y="746768"/>
                  </a:lnTo>
                  <a:lnTo>
                    <a:pt x="164326" y="746956"/>
                  </a:lnTo>
                  <a:lnTo>
                    <a:pt x="164419" y="747097"/>
                  </a:lnTo>
                  <a:lnTo>
                    <a:pt x="164581" y="747285"/>
                  </a:lnTo>
                  <a:lnTo>
                    <a:pt x="164790" y="747520"/>
                  </a:lnTo>
                  <a:lnTo>
                    <a:pt x="164964" y="747709"/>
                  </a:lnTo>
                  <a:lnTo>
                    <a:pt x="165045" y="747850"/>
                  </a:lnTo>
                  <a:lnTo>
                    <a:pt x="165254" y="748039"/>
                  </a:lnTo>
                  <a:lnTo>
                    <a:pt x="165428" y="748274"/>
                  </a:lnTo>
                  <a:lnTo>
                    <a:pt x="165590" y="748462"/>
                  </a:lnTo>
                </a:path>
                <a:path w="925195" h="787400">
                  <a:moveTo>
                    <a:pt x="165590" y="748462"/>
                  </a:moveTo>
                  <a:lnTo>
                    <a:pt x="165718" y="748603"/>
                  </a:lnTo>
                  <a:lnTo>
                    <a:pt x="165892" y="748792"/>
                  </a:lnTo>
                  <a:lnTo>
                    <a:pt x="166054" y="749027"/>
                  </a:lnTo>
                  <a:lnTo>
                    <a:pt x="166182" y="749122"/>
                  </a:lnTo>
                  <a:lnTo>
                    <a:pt x="166344" y="749309"/>
                  </a:lnTo>
                  <a:lnTo>
                    <a:pt x="166437" y="749451"/>
                  </a:lnTo>
                  <a:lnTo>
                    <a:pt x="166646" y="749639"/>
                  </a:lnTo>
                  <a:lnTo>
                    <a:pt x="166808" y="749828"/>
                  </a:lnTo>
                  <a:lnTo>
                    <a:pt x="166901" y="749969"/>
                  </a:lnTo>
                  <a:lnTo>
                    <a:pt x="167110" y="750156"/>
                  </a:lnTo>
                  <a:lnTo>
                    <a:pt x="167272" y="750392"/>
                  </a:lnTo>
                  <a:lnTo>
                    <a:pt x="167446" y="750580"/>
                  </a:lnTo>
                  <a:lnTo>
                    <a:pt x="167574" y="750675"/>
                  </a:lnTo>
                  <a:lnTo>
                    <a:pt x="167736" y="750910"/>
                  </a:lnTo>
                  <a:lnTo>
                    <a:pt x="167910" y="751098"/>
                  </a:lnTo>
                  <a:lnTo>
                    <a:pt x="168038" y="751192"/>
                  </a:lnTo>
                  <a:lnTo>
                    <a:pt x="168200" y="751428"/>
                  </a:lnTo>
                  <a:lnTo>
                    <a:pt x="168363" y="751616"/>
                  </a:lnTo>
                  <a:lnTo>
                    <a:pt x="168490" y="751710"/>
                  </a:lnTo>
                  <a:lnTo>
                    <a:pt x="168664" y="751898"/>
                  </a:lnTo>
                  <a:lnTo>
                    <a:pt x="168746" y="752039"/>
                  </a:lnTo>
                  <a:lnTo>
                    <a:pt x="168954" y="752228"/>
                  </a:lnTo>
                  <a:lnTo>
                    <a:pt x="169128" y="752416"/>
                  </a:lnTo>
                  <a:lnTo>
                    <a:pt x="169291" y="752605"/>
                  </a:lnTo>
                  <a:lnTo>
                    <a:pt x="169418" y="752746"/>
                  </a:lnTo>
                  <a:lnTo>
                    <a:pt x="169592" y="752934"/>
                  </a:lnTo>
                  <a:lnTo>
                    <a:pt x="169755" y="753122"/>
                  </a:lnTo>
                  <a:lnTo>
                    <a:pt x="169882" y="753216"/>
                  </a:lnTo>
                  <a:lnTo>
                    <a:pt x="170045" y="753452"/>
                  </a:lnTo>
                  <a:lnTo>
                    <a:pt x="170219" y="753641"/>
                  </a:lnTo>
                  <a:lnTo>
                    <a:pt x="170346" y="753734"/>
                  </a:lnTo>
                  <a:lnTo>
                    <a:pt x="170509" y="753923"/>
                  </a:lnTo>
                  <a:lnTo>
                    <a:pt x="170683" y="754110"/>
                  </a:lnTo>
                  <a:lnTo>
                    <a:pt x="170810" y="754204"/>
                  </a:lnTo>
                  <a:lnTo>
                    <a:pt x="170892" y="754345"/>
                  </a:lnTo>
                  <a:lnTo>
                    <a:pt x="171054" y="754534"/>
                  </a:lnTo>
                  <a:lnTo>
                    <a:pt x="171274" y="754723"/>
                  </a:lnTo>
                  <a:lnTo>
                    <a:pt x="171437" y="754911"/>
                  </a:lnTo>
                  <a:lnTo>
                    <a:pt x="171611" y="755099"/>
                  </a:lnTo>
                  <a:lnTo>
                    <a:pt x="171820" y="755287"/>
                  </a:lnTo>
                  <a:lnTo>
                    <a:pt x="171982" y="755476"/>
                  </a:lnTo>
                  <a:lnTo>
                    <a:pt x="172063" y="755617"/>
                  </a:lnTo>
                  <a:lnTo>
                    <a:pt x="172191" y="755711"/>
                  </a:lnTo>
                  <a:lnTo>
                    <a:pt x="172365" y="755899"/>
                  </a:lnTo>
                  <a:lnTo>
                    <a:pt x="172527" y="756088"/>
                  </a:lnTo>
                  <a:lnTo>
                    <a:pt x="172655" y="756182"/>
                  </a:lnTo>
                  <a:lnTo>
                    <a:pt x="172829" y="756370"/>
                  </a:lnTo>
                  <a:lnTo>
                    <a:pt x="172991" y="756558"/>
                  </a:lnTo>
                  <a:lnTo>
                    <a:pt x="173119" y="756653"/>
                  </a:lnTo>
                  <a:lnTo>
                    <a:pt x="173293" y="756840"/>
                  </a:lnTo>
                  <a:lnTo>
                    <a:pt x="173455" y="757029"/>
                  </a:lnTo>
                  <a:lnTo>
                    <a:pt x="173583" y="757124"/>
                  </a:lnTo>
                  <a:lnTo>
                    <a:pt x="173757" y="757311"/>
                  </a:lnTo>
                  <a:lnTo>
                    <a:pt x="173919" y="757500"/>
                  </a:lnTo>
                  <a:lnTo>
                    <a:pt x="174047" y="757594"/>
                  </a:lnTo>
                  <a:lnTo>
                    <a:pt x="174209" y="757782"/>
                  </a:lnTo>
                  <a:lnTo>
                    <a:pt x="174383" y="757971"/>
                  </a:lnTo>
                  <a:lnTo>
                    <a:pt x="174511" y="758065"/>
                  </a:lnTo>
                  <a:lnTo>
                    <a:pt x="174673" y="758253"/>
                  </a:lnTo>
                  <a:lnTo>
                    <a:pt x="174847" y="758442"/>
                  </a:lnTo>
                  <a:lnTo>
                    <a:pt x="174975" y="758535"/>
                  </a:lnTo>
                  <a:lnTo>
                    <a:pt x="175137" y="758723"/>
                  </a:lnTo>
                  <a:lnTo>
                    <a:pt x="175311" y="758912"/>
                  </a:lnTo>
                  <a:lnTo>
                    <a:pt x="175520" y="759053"/>
                  </a:lnTo>
                  <a:lnTo>
                    <a:pt x="175682" y="759241"/>
                  </a:lnTo>
                  <a:lnTo>
                    <a:pt x="175891" y="759430"/>
                  </a:lnTo>
                  <a:lnTo>
                    <a:pt x="176065" y="759618"/>
                  </a:lnTo>
                  <a:lnTo>
                    <a:pt x="176228" y="759806"/>
                  </a:lnTo>
                  <a:lnTo>
                    <a:pt x="176355" y="759900"/>
                  </a:lnTo>
                  <a:lnTo>
                    <a:pt x="176529" y="760088"/>
                  </a:lnTo>
                  <a:lnTo>
                    <a:pt x="176692" y="760230"/>
                  </a:lnTo>
                  <a:lnTo>
                    <a:pt x="176819" y="760323"/>
                  </a:lnTo>
                  <a:lnTo>
                    <a:pt x="176993" y="760512"/>
                  </a:lnTo>
                  <a:lnTo>
                    <a:pt x="177156" y="760701"/>
                  </a:lnTo>
                  <a:lnTo>
                    <a:pt x="177283" y="760794"/>
                  </a:lnTo>
                  <a:lnTo>
                    <a:pt x="177446" y="760983"/>
                  </a:lnTo>
                  <a:lnTo>
                    <a:pt x="177620" y="761124"/>
                  </a:lnTo>
                  <a:lnTo>
                    <a:pt x="177747" y="761218"/>
                  </a:lnTo>
                  <a:lnTo>
                    <a:pt x="177910" y="761406"/>
                  </a:lnTo>
                  <a:lnTo>
                    <a:pt x="178084" y="761595"/>
                  </a:lnTo>
                  <a:lnTo>
                    <a:pt x="178211" y="761689"/>
                  </a:lnTo>
                  <a:lnTo>
                    <a:pt x="178374" y="761830"/>
                  </a:lnTo>
                  <a:lnTo>
                    <a:pt x="178548" y="762019"/>
                  </a:lnTo>
                  <a:lnTo>
                    <a:pt x="178675" y="762112"/>
                  </a:lnTo>
                  <a:lnTo>
                    <a:pt x="178838" y="762254"/>
                  </a:lnTo>
                  <a:lnTo>
                    <a:pt x="179012" y="762442"/>
                  </a:lnTo>
                  <a:lnTo>
                    <a:pt x="179220" y="762631"/>
                  </a:lnTo>
                  <a:lnTo>
                    <a:pt x="179383" y="762772"/>
                  </a:lnTo>
                  <a:lnTo>
                    <a:pt x="179592" y="762959"/>
                  </a:lnTo>
                  <a:lnTo>
                    <a:pt x="179766" y="763148"/>
                  </a:lnTo>
                  <a:lnTo>
                    <a:pt x="179928" y="763289"/>
                  </a:lnTo>
                  <a:lnTo>
                    <a:pt x="180056" y="763383"/>
                  </a:lnTo>
                  <a:lnTo>
                    <a:pt x="180230" y="763572"/>
                  </a:lnTo>
                  <a:lnTo>
                    <a:pt x="180392" y="763713"/>
                  </a:lnTo>
                  <a:lnTo>
                    <a:pt x="180520" y="763808"/>
                  </a:lnTo>
                  <a:lnTo>
                    <a:pt x="180694" y="763949"/>
                  </a:lnTo>
                  <a:lnTo>
                    <a:pt x="180856" y="764136"/>
                  </a:lnTo>
                  <a:lnTo>
                    <a:pt x="180984" y="764231"/>
                  </a:lnTo>
                  <a:lnTo>
                    <a:pt x="181146" y="764372"/>
                  </a:lnTo>
                  <a:lnTo>
                    <a:pt x="181320" y="764560"/>
                  </a:lnTo>
                  <a:lnTo>
                    <a:pt x="181448" y="764607"/>
                  </a:lnTo>
                  <a:lnTo>
                    <a:pt x="181610" y="764796"/>
                  </a:lnTo>
                  <a:lnTo>
                    <a:pt x="181784" y="764937"/>
                  </a:lnTo>
                  <a:lnTo>
                    <a:pt x="181912" y="765031"/>
                  </a:lnTo>
                  <a:lnTo>
                    <a:pt x="182074" y="765219"/>
                  </a:lnTo>
                  <a:lnTo>
                    <a:pt x="182248" y="765361"/>
                  </a:lnTo>
                  <a:lnTo>
                    <a:pt x="182376" y="765454"/>
                  </a:lnTo>
                  <a:lnTo>
                    <a:pt x="182538" y="765595"/>
                  </a:lnTo>
                  <a:lnTo>
                    <a:pt x="182712" y="765784"/>
                  </a:lnTo>
                  <a:lnTo>
                    <a:pt x="182921" y="765925"/>
                  </a:lnTo>
                  <a:lnTo>
                    <a:pt x="183083" y="766066"/>
                  </a:lnTo>
                  <a:lnTo>
                    <a:pt x="183292" y="766255"/>
                  </a:lnTo>
                  <a:lnTo>
                    <a:pt x="183466" y="766396"/>
                  </a:lnTo>
                  <a:lnTo>
                    <a:pt x="183628" y="766537"/>
                  </a:lnTo>
                  <a:lnTo>
                    <a:pt x="183756" y="766631"/>
                  </a:lnTo>
                  <a:lnTo>
                    <a:pt x="183930" y="766772"/>
                  </a:lnTo>
                </a:path>
                <a:path w="925195" h="787400">
                  <a:moveTo>
                    <a:pt x="184011" y="766867"/>
                  </a:moveTo>
                  <a:lnTo>
                    <a:pt x="184220" y="767007"/>
                  </a:lnTo>
                  <a:lnTo>
                    <a:pt x="184394" y="767196"/>
                  </a:lnTo>
                  <a:lnTo>
                    <a:pt x="184556" y="767337"/>
                  </a:lnTo>
                  <a:lnTo>
                    <a:pt x="184684" y="767432"/>
                  </a:lnTo>
                  <a:lnTo>
                    <a:pt x="184846" y="767573"/>
                  </a:lnTo>
                  <a:lnTo>
                    <a:pt x="185020" y="767714"/>
                  </a:lnTo>
                  <a:lnTo>
                    <a:pt x="185148" y="767808"/>
                  </a:lnTo>
                  <a:lnTo>
                    <a:pt x="185310" y="767949"/>
                  </a:lnTo>
                  <a:lnTo>
                    <a:pt x="185485" y="768090"/>
                  </a:lnTo>
                  <a:lnTo>
                    <a:pt x="185612" y="768184"/>
                  </a:lnTo>
                  <a:lnTo>
                    <a:pt x="185775" y="768325"/>
                  </a:lnTo>
                  <a:lnTo>
                    <a:pt x="185949" y="768468"/>
                  </a:lnTo>
                  <a:lnTo>
                    <a:pt x="186076" y="768561"/>
                  </a:lnTo>
                  <a:lnTo>
                    <a:pt x="186239" y="768702"/>
                  </a:lnTo>
                  <a:lnTo>
                    <a:pt x="186413" y="768844"/>
                  </a:lnTo>
                  <a:lnTo>
                    <a:pt x="186621" y="768985"/>
                  </a:lnTo>
                  <a:lnTo>
                    <a:pt x="186784" y="769126"/>
                  </a:lnTo>
                  <a:lnTo>
                    <a:pt x="186993" y="769315"/>
                  </a:lnTo>
                  <a:lnTo>
                    <a:pt x="187167" y="769456"/>
                  </a:lnTo>
                  <a:lnTo>
                    <a:pt x="187329" y="769597"/>
                  </a:lnTo>
                  <a:lnTo>
                    <a:pt x="187457" y="769643"/>
                  </a:lnTo>
                  <a:lnTo>
                    <a:pt x="187631" y="769786"/>
                  </a:lnTo>
                  <a:lnTo>
                    <a:pt x="187793" y="769927"/>
                  </a:lnTo>
                  <a:lnTo>
                    <a:pt x="187921" y="770020"/>
                  </a:lnTo>
                  <a:lnTo>
                    <a:pt x="188095" y="770162"/>
                  </a:lnTo>
                  <a:lnTo>
                    <a:pt x="188257" y="770303"/>
                  </a:lnTo>
                  <a:lnTo>
                    <a:pt x="188385" y="770397"/>
                  </a:lnTo>
                  <a:lnTo>
                    <a:pt x="188547" y="770538"/>
                  </a:lnTo>
                  <a:lnTo>
                    <a:pt x="188721" y="770679"/>
                  </a:lnTo>
                  <a:lnTo>
                    <a:pt x="188849" y="770726"/>
                  </a:lnTo>
                  <a:lnTo>
                    <a:pt x="189011" y="770868"/>
                  </a:lnTo>
                  <a:lnTo>
                    <a:pt x="189185" y="771009"/>
                  </a:lnTo>
                  <a:lnTo>
                    <a:pt x="189313" y="771056"/>
                  </a:lnTo>
                  <a:lnTo>
                    <a:pt x="189475" y="771197"/>
                  </a:lnTo>
                  <a:lnTo>
                    <a:pt x="189649" y="771339"/>
                  </a:lnTo>
                  <a:lnTo>
                    <a:pt x="189777" y="771432"/>
                  </a:lnTo>
                  <a:lnTo>
                    <a:pt x="189939" y="771573"/>
                  </a:lnTo>
                  <a:lnTo>
                    <a:pt x="190113" y="771715"/>
                  </a:lnTo>
                  <a:lnTo>
                    <a:pt x="190322" y="771856"/>
                  </a:lnTo>
                  <a:lnTo>
                    <a:pt x="190484" y="771951"/>
                  </a:lnTo>
                  <a:lnTo>
                    <a:pt x="190693" y="772092"/>
                  </a:lnTo>
                  <a:lnTo>
                    <a:pt x="190867" y="772233"/>
                  </a:lnTo>
                  <a:lnTo>
                    <a:pt x="191029" y="772374"/>
                  </a:lnTo>
                  <a:lnTo>
                    <a:pt x="191157" y="772422"/>
                  </a:lnTo>
                  <a:lnTo>
                    <a:pt x="191331" y="772562"/>
                  </a:lnTo>
                  <a:lnTo>
                    <a:pt x="191493" y="772703"/>
                  </a:lnTo>
                  <a:lnTo>
                    <a:pt x="191621" y="772750"/>
                  </a:lnTo>
                  <a:lnTo>
                    <a:pt x="191795" y="772891"/>
                  </a:lnTo>
                  <a:lnTo>
                    <a:pt x="191957" y="773033"/>
                  </a:lnTo>
                  <a:lnTo>
                    <a:pt x="192085" y="773080"/>
                  </a:lnTo>
                  <a:lnTo>
                    <a:pt x="192247" y="773221"/>
                  </a:lnTo>
                  <a:lnTo>
                    <a:pt x="192421" y="773362"/>
                  </a:lnTo>
                  <a:lnTo>
                    <a:pt x="192549" y="773410"/>
                  </a:lnTo>
                  <a:lnTo>
                    <a:pt x="192711" y="773551"/>
                  </a:lnTo>
                  <a:lnTo>
                    <a:pt x="192885" y="773692"/>
                  </a:lnTo>
                  <a:lnTo>
                    <a:pt x="193013" y="773739"/>
                  </a:lnTo>
                  <a:lnTo>
                    <a:pt x="193175" y="773880"/>
                  </a:lnTo>
                  <a:lnTo>
                    <a:pt x="193349" y="773975"/>
                  </a:lnTo>
                  <a:lnTo>
                    <a:pt x="193477" y="774068"/>
                  </a:lnTo>
                  <a:lnTo>
                    <a:pt x="193639" y="774162"/>
                  </a:lnTo>
                  <a:lnTo>
                    <a:pt x="193813" y="774303"/>
                  </a:lnTo>
                  <a:lnTo>
                    <a:pt x="194022" y="774444"/>
                  </a:lnTo>
                  <a:lnTo>
                    <a:pt x="194185" y="774539"/>
                  </a:lnTo>
                  <a:lnTo>
                    <a:pt x="194393" y="774680"/>
                  </a:lnTo>
                  <a:lnTo>
                    <a:pt x="194567" y="774822"/>
                  </a:lnTo>
                  <a:lnTo>
                    <a:pt x="194730" y="774915"/>
                  </a:lnTo>
                  <a:lnTo>
                    <a:pt x="194857" y="774963"/>
                  </a:lnTo>
                  <a:lnTo>
                    <a:pt x="195031" y="775104"/>
                  </a:lnTo>
                  <a:lnTo>
                    <a:pt x="195194" y="775245"/>
                  </a:lnTo>
                  <a:lnTo>
                    <a:pt x="195321" y="775293"/>
                  </a:lnTo>
                  <a:lnTo>
                    <a:pt x="195495" y="775386"/>
                  </a:lnTo>
                  <a:lnTo>
                    <a:pt x="195658" y="775528"/>
                  </a:lnTo>
                  <a:lnTo>
                    <a:pt x="195785" y="775575"/>
                  </a:lnTo>
                  <a:lnTo>
                    <a:pt x="195948" y="775716"/>
                  </a:lnTo>
                  <a:lnTo>
                    <a:pt x="196122" y="775810"/>
                  </a:lnTo>
                  <a:lnTo>
                    <a:pt x="196249" y="775857"/>
                  </a:lnTo>
                  <a:lnTo>
                    <a:pt x="196412" y="775998"/>
                  </a:lnTo>
                  <a:lnTo>
                    <a:pt x="196586" y="776092"/>
                  </a:lnTo>
                  <a:lnTo>
                    <a:pt x="196713" y="776140"/>
                  </a:lnTo>
                  <a:lnTo>
                    <a:pt x="196876" y="776281"/>
                  </a:lnTo>
                  <a:lnTo>
                    <a:pt x="197050" y="776375"/>
                  </a:lnTo>
                  <a:lnTo>
                    <a:pt x="197177" y="776468"/>
                  </a:lnTo>
                  <a:lnTo>
                    <a:pt x="197340" y="776563"/>
                  </a:lnTo>
                  <a:lnTo>
                    <a:pt x="197514" y="776657"/>
                  </a:lnTo>
                  <a:lnTo>
                    <a:pt x="197723" y="776798"/>
                  </a:lnTo>
                  <a:lnTo>
                    <a:pt x="197885" y="776893"/>
                  </a:lnTo>
                  <a:lnTo>
                    <a:pt x="198094" y="776987"/>
                  </a:lnTo>
                  <a:lnTo>
                    <a:pt x="198268" y="777128"/>
                  </a:lnTo>
                  <a:lnTo>
                    <a:pt x="198430" y="777222"/>
                  </a:lnTo>
                  <a:lnTo>
                    <a:pt x="198558" y="777269"/>
                  </a:lnTo>
                  <a:lnTo>
                    <a:pt x="198732" y="777410"/>
                  </a:lnTo>
                  <a:lnTo>
                    <a:pt x="198894" y="777504"/>
                  </a:lnTo>
                  <a:lnTo>
                    <a:pt x="199022" y="777551"/>
                  </a:lnTo>
                  <a:lnTo>
                    <a:pt x="199196" y="777645"/>
                  </a:lnTo>
                  <a:lnTo>
                    <a:pt x="199358" y="777786"/>
                  </a:lnTo>
                  <a:lnTo>
                    <a:pt x="199486" y="777834"/>
                  </a:lnTo>
                  <a:lnTo>
                    <a:pt x="199648" y="777929"/>
                  </a:lnTo>
                  <a:lnTo>
                    <a:pt x="199822" y="778022"/>
                  </a:lnTo>
                  <a:lnTo>
                    <a:pt x="199950" y="778070"/>
                  </a:lnTo>
                  <a:lnTo>
                    <a:pt x="200112" y="778211"/>
                  </a:lnTo>
                  <a:lnTo>
                    <a:pt x="200286" y="778305"/>
                  </a:lnTo>
                  <a:lnTo>
                    <a:pt x="200414" y="778352"/>
                  </a:lnTo>
                  <a:lnTo>
                    <a:pt x="200576" y="778446"/>
                  </a:lnTo>
                  <a:lnTo>
                    <a:pt x="200750" y="778540"/>
                  </a:lnTo>
                  <a:lnTo>
                    <a:pt x="200878" y="778587"/>
                  </a:lnTo>
                  <a:lnTo>
                    <a:pt x="201040" y="778681"/>
                  </a:lnTo>
                  <a:lnTo>
                    <a:pt x="201214" y="778822"/>
                  </a:lnTo>
                  <a:lnTo>
                    <a:pt x="201423" y="778917"/>
                  </a:lnTo>
                  <a:lnTo>
                    <a:pt x="201585" y="779011"/>
                  </a:lnTo>
                  <a:lnTo>
                    <a:pt x="201794" y="779104"/>
                  </a:lnTo>
                  <a:lnTo>
                    <a:pt x="201968" y="779199"/>
                  </a:lnTo>
                  <a:lnTo>
                    <a:pt x="202131" y="779293"/>
                  </a:lnTo>
                  <a:lnTo>
                    <a:pt x="202258" y="779340"/>
                  </a:lnTo>
                  <a:lnTo>
                    <a:pt x="202432" y="779434"/>
                  </a:lnTo>
                </a:path>
                <a:path w="925195" h="787400">
                  <a:moveTo>
                    <a:pt x="202432" y="779434"/>
                  </a:moveTo>
                  <a:lnTo>
                    <a:pt x="202595" y="779529"/>
                  </a:lnTo>
                  <a:lnTo>
                    <a:pt x="202722" y="779575"/>
                  </a:lnTo>
                  <a:lnTo>
                    <a:pt x="202896" y="779670"/>
                  </a:lnTo>
                  <a:lnTo>
                    <a:pt x="203059" y="779764"/>
                  </a:lnTo>
                  <a:lnTo>
                    <a:pt x="203186" y="779811"/>
                  </a:lnTo>
                  <a:lnTo>
                    <a:pt x="203349" y="779905"/>
                  </a:lnTo>
                  <a:lnTo>
                    <a:pt x="203523" y="779999"/>
                  </a:lnTo>
                  <a:lnTo>
                    <a:pt x="203650" y="780046"/>
                  </a:lnTo>
                  <a:lnTo>
                    <a:pt x="203813" y="780140"/>
                  </a:lnTo>
                  <a:lnTo>
                    <a:pt x="203987" y="780235"/>
                  </a:lnTo>
                  <a:lnTo>
                    <a:pt x="204114" y="780281"/>
                  </a:lnTo>
                  <a:lnTo>
                    <a:pt x="204277" y="780376"/>
                  </a:lnTo>
                  <a:lnTo>
                    <a:pt x="204451" y="780470"/>
                  </a:lnTo>
                  <a:lnTo>
                    <a:pt x="204578" y="780517"/>
                  </a:lnTo>
                  <a:lnTo>
                    <a:pt x="204741" y="780611"/>
                  </a:lnTo>
                  <a:lnTo>
                    <a:pt x="204915" y="780706"/>
                  </a:lnTo>
                  <a:lnTo>
                    <a:pt x="205123" y="780752"/>
                  </a:lnTo>
                  <a:lnTo>
                    <a:pt x="205286" y="780846"/>
                  </a:lnTo>
                  <a:lnTo>
                    <a:pt x="205495" y="780941"/>
                  </a:lnTo>
                  <a:lnTo>
                    <a:pt x="205669" y="781035"/>
                  </a:lnTo>
                  <a:lnTo>
                    <a:pt x="205831" y="781128"/>
                  </a:lnTo>
                  <a:lnTo>
                    <a:pt x="205959" y="781176"/>
                  </a:lnTo>
                  <a:lnTo>
                    <a:pt x="206133" y="781223"/>
                  </a:lnTo>
                  <a:lnTo>
                    <a:pt x="206295" y="781317"/>
                  </a:lnTo>
                  <a:lnTo>
                    <a:pt x="206423" y="781364"/>
                  </a:lnTo>
                  <a:lnTo>
                    <a:pt x="206597" y="781458"/>
                  </a:lnTo>
                  <a:lnTo>
                    <a:pt x="206759" y="781553"/>
                  </a:lnTo>
                  <a:lnTo>
                    <a:pt x="206887" y="781553"/>
                  </a:lnTo>
                  <a:lnTo>
                    <a:pt x="207049" y="781647"/>
                  </a:lnTo>
                  <a:lnTo>
                    <a:pt x="207223" y="781740"/>
                  </a:lnTo>
                  <a:lnTo>
                    <a:pt x="207351" y="781788"/>
                  </a:lnTo>
                  <a:lnTo>
                    <a:pt x="207513" y="781835"/>
                  </a:lnTo>
                  <a:lnTo>
                    <a:pt x="207687" y="781929"/>
                  </a:lnTo>
                  <a:lnTo>
                    <a:pt x="207815" y="781976"/>
                  </a:lnTo>
                  <a:lnTo>
                    <a:pt x="207977" y="782070"/>
                  </a:lnTo>
                  <a:lnTo>
                    <a:pt x="208151" y="782118"/>
                  </a:lnTo>
                  <a:lnTo>
                    <a:pt x="208279" y="782164"/>
                  </a:lnTo>
                  <a:lnTo>
                    <a:pt x="208441" y="782259"/>
                  </a:lnTo>
                  <a:lnTo>
                    <a:pt x="208615" y="782305"/>
                  </a:lnTo>
                  <a:lnTo>
                    <a:pt x="208824" y="782400"/>
                  </a:lnTo>
                  <a:lnTo>
                    <a:pt x="208986" y="782494"/>
                  </a:lnTo>
                  <a:lnTo>
                    <a:pt x="209195" y="782541"/>
                  </a:lnTo>
                  <a:lnTo>
                    <a:pt x="209369" y="782635"/>
                  </a:lnTo>
                  <a:lnTo>
                    <a:pt x="209531" y="782682"/>
                  </a:lnTo>
                  <a:lnTo>
                    <a:pt x="209659" y="782730"/>
                  </a:lnTo>
                  <a:lnTo>
                    <a:pt x="209833" y="782824"/>
                  </a:lnTo>
                  <a:lnTo>
                    <a:pt x="209995" y="782871"/>
                  </a:lnTo>
                  <a:lnTo>
                    <a:pt x="210123" y="782917"/>
                  </a:lnTo>
                  <a:lnTo>
                    <a:pt x="210297" y="782965"/>
                  </a:lnTo>
                  <a:lnTo>
                    <a:pt x="210506" y="783058"/>
                  </a:lnTo>
                  <a:lnTo>
                    <a:pt x="210668" y="783106"/>
                  </a:lnTo>
                  <a:lnTo>
                    <a:pt x="210842" y="783200"/>
                  </a:lnTo>
                  <a:lnTo>
                    <a:pt x="210970" y="783200"/>
                  </a:lnTo>
                  <a:lnTo>
                    <a:pt x="211132" y="783294"/>
                  </a:lnTo>
                  <a:lnTo>
                    <a:pt x="211306" y="783341"/>
                  </a:lnTo>
                  <a:lnTo>
                    <a:pt x="211515" y="783436"/>
                  </a:lnTo>
                  <a:lnTo>
                    <a:pt x="211677" y="783482"/>
                  </a:lnTo>
                  <a:lnTo>
                    <a:pt x="211886" y="783529"/>
                  </a:lnTo>
                  <a:lnTo>
                    <a:pt x="212060" y="783623"/>
                  </a:lnTo>
                  <a:lnTo>
                    <a:pt x="212223" y="783671"/>
                  </a:lnTo>
                  <a:lnTo>
                    <a:pt x="212350" y="783718"/>
                  </a:lnTo>
                  <a:lnTo>
                    <a:pt x="212524" y="783764"/>
                  </a:lnTo>
                  <a:lnTo>
                    <a:pt x="212687" y="783859"/>
                  </a:lnTo>
                  <a:lnTo>
                    <a:pt x="212814" y="783859"/>
                  </a:lnTo>
                  <a:lnTo>
                    <a:pt x="212988" y="783953"/>
                  </a:lnTo>
                  <a:lnTo>
                    <a:pt x="213151" y="784000"/>
                  </a:lnTo>
                  <a:lnTo>
                    <a:pt x="213278" y="784000"/>
                  </a:lnTo>
                  <a:lnTo>
                    <a:pt x="213441" y="784094"/>
                  </a:lnTo>
                  <a:lnTo>
                    <a:pt x="213615" y="784141"/>
                  </a:lnTo>
                  <a:lnTo>
                    <a:pt x="213742" y="784189"/>
                  </a:lnTo>
                  <a:lnTo>
                    <a:pt x="213905" y="784235"/>
                  </a:lnTo>
                  <a:lnTo>
                    <a:pt x="214079" y="784283"/>
                  </a:lnTo>
                  <a:lnTo>
                    <a:pt x="214206" y="784330"/>
                  </a:lnTo>
                  <a:lnTo>
                    <a:pt x="214369" y="784376"/>
                  </a:lnTo>
                  <a:lnTo>
                    <a:pt x="214543" y="784424"/>
                  </a:lnTo>
                  <a:lnTo>
                    <a:pt x="214670" y="784470"/>
                  </a:lnTo>
                  <a:lnTo>
                    <a:pt x="214833" y="784518"/>
                  </a:lnTo>
                  <a:lnTo>
                    <a:pt x="215007" y="784565"/>
                  </a:lnTo>
                  <a:lnTo>
                    <a:pt x="215215" y="784611"/>
                  </a:lnTo>
                  <a:lnTo>
                    <a:pt x="215378" y="784659"/>
                  </a:lnTo>
                  <a:lnTo>
                    <a:pt x="215587" y="784706"/>
                  </a:lnTo>
                  <a:lnTo>
                    <a:pt x="215761" y="784800"/>
                  </a:lnTo>
                  <a:lnTo>
                    <a:pt x="215923" y="784847"/>
                  </a:lnTo>
                  <a:lnTo>
                    <a:pt x="216051" y="784847"/>
                  </a:lnTo>
                  <a:lnTo>
                    <a:pt x="216225" y="784895"/>
                  </a:lnTo>
                  <a:lnTo>
                    <a:pt x="216387" y="784941"/>
                  </a:lnTo>
                  <a:lnTo>
                    <a:pt x="216515" y="784989"/>
                  </a:lnTo>
                  <a:lnTo>
                    <a:pt x="216689" y="785036"/>
                  </a:lnTo>
                  <a:lnTo>
                    <a:pt x="216851" y="785082"/>
                  </a:lnTo>
                  <a:lnTo>
                    <a:pt x="216979" y="785130"/>
                  </a:lnTo>
                  <a:lnTo>
                    <a:pt x="217141" y="785177"/>
                  </a:lnTo>
                  <a:lnTo>
                    <a:pt x="217315" y="785225"/>
                  </a:lnTo>
                  <a:lnTo>
                    <a:pt x="217443" y="785225"/>
                  </a:lnTo>
                  <a:lnTo>
                    <a:pt x="217605" y="785271"/>
                  </a:lnTo>
                  <a:lnTo>
                    <a:pt x="217779" y="785318"/>
                  </a:lnTo>
                  <a:lnTo>
                    <a:pt x="217907" y="785318"/>
                  </a:lnTo>
                  <a:lnTo>
                    <a:pt x="218069" y="785366"/>
                  </a:lnTo>
                  <a:lnTo>
                    <a:pt x="218243" y="785412"/>
                  </a:lnTo>
                  <a:lnTo>
                    <a:pt x="218371" y="785460"/>
                  </a:lnTo>
                  <a:lnTo>
                    <a:pt x="218533" y="785506"/>
                  </a:lnTo>
                  <a:lnTo>
                    <a:pt x="218707" y="785553"/>
                  </a:lnTo>
                  <a:lnTo>
                    <a:pt x="218916" y="785553"/>
                  </a:lnTo>
                  <a:lnTo>
                    <a:pt x="219078" y="785601"/>
                  </a:lnTo>
                  <a:lnTo>
                    <a:pt x="219287" y="785647"/>
                  </a:lnTo>
                  <a:lnTo>
                    <a:pt x="219461" y="785694"/>
                  </a:lnTo>
                  <a:lnTo>
                    <a:pt x="219623" y="785742"/>
                  </a:lnTo>
                  <a:lnTo>
                    <a:pt x="219751" y="785742"/>
                  </a:lnTo>
                  <a:lnTo>
                    <a:pt x="219925" y="785788"/>
                  </a:lnTo>
                  <a:lnTo>
                    <a:pt x="220087" y="785836"/>
                  </a:lnTo>
                  <a:lnTo>
                    <a:pt x="220215" y="785836"/>
                  </a:lnTo>
                  <a:lnTo>
                    <a:pt x="220389" y="785883"/>
                  </a:lnTo>
                  <a:lnTo>
                    <a:pt x="220551" y="785929"/>
                  </a:lnTo>
                  <a:lnTo>
                    <a:pt x="220679" y="785929"/>
                  </a:lnTo>
                  <a:lnTo>
                    <a:pt x="220841" y="785977"/>
                  </a:lnTo>
                </a:path>
                <a:path w="925195" h="787400">
                  <a:moveTo>
                    <a:pt x="220841" y="785977"/>
                  </a:moveTo>
                  <a:lnTo>
                    <a:pt x="221015" y="786024"/>
                  </a:lnTo>
                  <a:lnTo>
                    <a:pt x="221143" y="786024"/>
                  </a:lnTo>
                  <a:lnTo>
                    <a:pt x="221305" y="786072"/>
                  </a:lnTo>
                  <a:lnTo>
                    <a:pt x="221479" y="786118"/>
                  </a:lnTo>
                  <a:lnTo>
                    <a:pt x="221607" y="786118"/>
                  </a:lnTo>
                  <a:lnTo>
                    <a:pt x="221769" y="786165"/>
                  </a:lnTo>
                  <a:lnTo>
                    <a:pt x="221943" y="786165"/>
                  </a:lnTo>
                  <a:lnTo>
                    <a:pt x="222071" y="786213"/>
                  </a:lnTo>
                  <a:lnTo>
                    <a:pt x="222233" y="786213"/>
                  </a:lnTo>
                  <a:lnTo>
                    <a:pt x="222408" y="786259"/>
                  </a:lnTo>
                  <a:lnTo>
                    <a:pt x="222535" y="786259"/>
                  </a:lnTo>
                  <a:lnTo>
                    <a:pt x="222698" y="786307"/>
                  </a:lnTo>
                  <a:lnTo>
                    <a:pt x="222860" y="786307"/>
                  </a:lnTo>
                  <a:lnTo>
                    <a:pt x="222988" y="786354"/>
                  </a:lnTo>
                  <a:lnTo>
                    <a:pt x="223162" y="786354"/>
                  </a:lnTo>
                  <a:lnTo>
                    <a:pt x="223324" y="786400"/>
                  </a:lnTo>
                  <a:lnTo>
                    <a:pt x="223452" y="786400"/>
                  </a:lnTo>
                  <a:lnTo>
                    <a:pt x="223626" y="786448"/>
                  </a:lnTo>
                  <a:lnTo>
                    <a:pt x="223788" y="786448"/>
                  </a:lnTo>
                  <a:lnTo>
                    <a:pt x="223916" y="786495"/>
                  </a:lnTo>
                  <a:lnTo>
                    <a:pt x="224090" y="786495"/>
                  </a:lnTo>
                  <a:lnTo>
                    <a:pt x="224252" y="786542"/>
                  </a:lnTo>
                  <a:lnTo>
                    <a:pt x="224380" y="786542"/>
                  </a:lnTo>
                  <a:lnTo>
                    <a:pt x="224542" y="786542"/>
                  </a:lnTo>
                  <a:lnTo>
                    <a:pt x="224716" y="786589"/>
                  </a:lnTo>
                  <a:lnTo>
                    <a:pt x="224844" y="786589"/>
                  </a:lnTo>
                  <a:lnTo>
                    <a:pt x="225006" y="786589"/>
                  </a:lnTo>
                  <a:lnTo>
                    <a:pt x="225180" y="786636"/>
                  </a:lnTo>
                  <a:lnTo>
                    <a:pt x="225308" y="786636"/>
                  </a:lnTo>
                  <a:lnTo>
                    <a:pt x="225470" y="786683"/>
                  </a:lnTo>
                  <a:lnTo>
                    <a:pt x="225934" y="786683"/>
                  </a:lnTo>
                  <a:lnTo>
                    <a:pt x="226108" y="786730"/>
                  </a:lnTo>
                  <a:lnTo>
                    <a:pt x="226317" y="786730"/>
                  </a:lnTo>
                  <a:lnTo>
                    <a:pt x="226479" y="786778"/>
                  </a:lnTo>
                  <a:lnTo>
                    <a:pt x="226943" y="786778"/>
                  </a:lnTo>
                  <a:lnTo>
                    <a:pt x="227024" y="786824"/>
                  </a:lnTo>
                  <a:lnTo>
                    <a:pt x="227616" y="786824"/>
                  </a:lnTo>
                  <a:lnTo>
                    <a:pt x="227697" y="786871"/>
                  </a:lnTo>
                  <a:lnTo>
                    <a:pt x="228416" y="786871"/>
                  </a:lnTo>
                  <a:lnTo>
                    <a:pt x="228544" y="786919"/>
                  </a:lnTo>
                  <a:lnTo>
                    <a:pt x="229634" y="786919"/>
                  </a:lnTo>
                  <a:lnTo>
                    <a:pt x="229716" y="786965"/>
                  </a:lnTo>
                  <a:lnTo>
                    <a:pt x="232871" y="786965"/>
                  </a:lnTo>
                  <a:lnTo>
                    <a:pt x="232952" y="786919"/>
                  </a:lnTo>
                  <a:lnTo>
                    <a:pt x="233961" y="786919"/>
                  </a:lnTo>
                  <a:lnTo>
                    <a:pt x="234089" y="786871"/>
                  </a:lnTo>
                  <a:lnTo>
                    <a:pt x="234808" y="786871"/>
                  </a:lnTo>
                  <a:lnTo>
                    <a:pt x="234889" y="786824"/>
                  </a:lnTo>
                  <a:lnTo>
                    <a:pt x="235481" y="786824"/>
                  </a:lnTo>
                  <a:lnTo>
                    <a:pt x="235562" y="786778"/>
                  </a:lnTo>
                  <a:lnTo>
                    <a:pt x="236026" y="786778"/>
                  </a:lnTo>
                  <a:lnTo>
                    <a:pt x="236107" y="786730"/>
                  </a:lnTo>
                  <a:lnTo>
                    <a:pt x="236571" y="786730"/>
                  </a:lnTo>
                  <a:lnTo>
                    <a:pt x="236745" y="786683"/>
                  </a:lnTo>
                  <a:lnTo>
                    <a:pt x="236873" y="786683"/>
                  </a:lnTo>
                  <a:lnTo>
                    <a:pt x="237035" y="786683"/>
                  </a:lnTo>
                  <a:lnTo>
                    <a:pt x="237209" y="786636"/>
                  </a:lnTo>
                  <a:lnTo>
                    <a:pt x="237418" y="786636"/>
                  </a:lnTo>
                  <a:lnTo>
                    <a:pt x="237580" y="786589"/>
                  </a:lnTo>
                  <a:lnTo>
                    <a:pt x="237789" y="786589"/>
                  </a:lnTo>
                  <a:lnTo>
                    <a:pt x="237963" y="786542"/>
                  </a:lnTo>
                  <a:lnTo>
                    <a:pt x="238126" y="786542"/>
                  </a:lnTo>
                  <a:lnTo>
                    <a:pt x="238253" y="786542"/>
                  </a:lnTo>
                  <a:lnTo>
                    <a:pt x="238427" y="786495"/>
                  </a:lnTo>
                  <a:lnTo>
                    <a:pt x="238590" y="786495"/>
                  </a:lnTo>
                  <a:lnTo>
                    <a:pt x="238717" y="786448"/>
                  </a:lnTo>
                  <a:lnTo>
                    <a:pt x="238891" y="786448"/>
                  </a:lnTo>
                  <a:lnTo>
                    <a:pt x="239054" y="786400"/>
                  </a:lnTo>
                  <a:lnTo>
                    <a:pt x="239181" y="786400"/>
                  </a:lnTo>
                </a:path>
                <a:path w="925195" h="787400">
                  <a:moveTo>
                    <a:pt x="239262" y="786400"/>
                  </a:moveTo>
                  <a:lnTo>
                    <a:pt x="239436" y="786354"/>
                  </a:lnTo>
                  <a:lnTo>
                    <a:pt x="239645" y="786354"/>
                  </a:lnTo>
                  <a:lnTo>
                    <a:pt x="239808" y="786307"/>
                  </a:lnTo>
                  <a:lnTo>
                    <a:pt x="239982" y="786259"/>
                  </a:lnTo>
                  <a:lnTo>
                    <a:pt x="240109" y="786259"/>
                  </a:lnTo>
                  <a:lnTo>
                    <a:pt x="240272" y="786213"/>
                  </a:lnTo>
                  <a:lnTo>
                    <a:pt x="240446" y="786213"/>
                  </a:lnTo>
                  <a:lnTo>
                    <a:pt x="240573" y="786165"/>
                  </a:lnTo>
                  <a:lnTo>
                    <a:pt x="240736" y="786165"/>
                  </a:lnTo>
                  <a:lnTo>
                    <a:pt x="240910" y="786118"/>
                  </a:lnTo>
                  <a:lnTo>
                    <a:pt x="241118" y="786072"/>
                  </a:lnTo>
                  <a:lnTo>
                    <a:pt x="241281" y="786072"/>
                  </a:lnTo>
                  <a:lnTo>
                    <a:pt x="241490" y="786024"/>
                  </a:lnTo>
                  <a:lnTo>
                    <a:pt x="241664" y="785977"/>
                  </a:lnTo>
                  <a:lnTo>
                    <a:pt x="241826" y="785929"/>
                  </a:lnTo>
                  <a:lnTo>
                    <a:pt x="241954" y="785929"/>
                  </a:lnTo>
                  <a:lnTo>
                    <a:pt x="242128" y="785883"/>
                  </a:lnTo>
                  <a:lnTo>
                    <a:pt x="242290" y="785883"/>
                  </a:lnTo>
                  <a:lnTo>
                    <a:pt x="242418" y="785836"/>
                  </a:lnTo>
                  <a:lnTo>
                    <a:pt x="242592" y="785788"/>
                  </a:lnTo>
                  <a:lnTo>
                    <a:pt x="242754" y="785788"/>
                  </a:lnTo>
                  <a:lnTo>
                    <a:pt x="242882" y="785742"/>
                  </a:lnTo>
                  <a:lnTo>
                    <a:pt x="243044" y="785694"/>
                  </a:lnTo>
                  <a:lnTo>
                    <a:pt x="243218" y="785647"/>
                  </a:lnTo>
                  <a:lnTo>
                    <a:pt x="243346" y="785647"/>
                  </a:lnTo>
                  <a:lnTo>
                    <a:pt x="243508" y="785601"/>
                  </a:lnTo>
                  <a:lnTo>
                    <a:pt x="243682" y="785553"/>
                  </a:lnTo>
                  <a:lnTo>
                    <a:pt x="243810" y="785553"/>
                  </a:lnTo>
                  <a:lnTo>
                    <a:pt x="243972" y="785506"/>
                  </a:lnTo>
                  <a:lnTo>
                    <a:pt x="244146" y="785460"/>
                  </a:lnTo>
                  <a:lnTo>
                    <a:pt x="244274" y="785460"/>
                  </a:lnTo>
                  <a:lnTo>
                    <a:pt x="244436" y="785412"/>
                  </a:lnTo>
                  <a:lnTo>
                    <a:pt x="244610" y="785366"/>
                  </a:lnTo>
                  <a:lnTo>
                    <a:pt x="244819" y="785318"/>
                  </a:lnTo>
                  <a:lnTo>
                    <a:pt x="244981" y="785271"/>
                  </a:lnTo>
                  <a:lnTo>
                    <a:pt x="245190" y="785225"/>
                  </a:lnTo>
                  <a:lnTo>
                    <a:pt x="245364" y="785177"/>
                  </a:lnTo>
                  <a:lnTo>
                    <a:pt x="245526" y="785130"/>
                  </a:lnTo>
                  <a:lnTo>
                    <a:pt x="245654" y="785082"/>
                  </a:lnTo>
                  <a:lnTo>
                    <a:pt x="245828" y="785036"/>
                  </a:lnTo>
                  <a:lnTo>
                    <a:pt x="245990" y="784989"/>
                  </a:lnTo>
                  <a:lnTo>
                    <a:pt x="246118" y="784989"/>
                  </a:lnTo>
                  <a:lnTo>
                    <a:pt x="246292" y="784941"/>
                  </a:lnTo>
                  <a:lnTo>
                    <a:pt x="246454" y="784895"/>
                  </a:lnTo>
                  <a:lnTo>
                    <a:pt x="246582" y="784847"/>
                  </a:lnTo>
                  <a:lnTo>
                    <a:pt x="246744" y="784800"/>
                  </a:lnTo>
                  <a:lnTo>
                    <a:pt x="246918" y="784754"/>
                  </a:lnTo>
                  <a:lnTo>
                    <a:pt x="247046" y="784706"/>
                  </a:lnTo>
                  <a:lnTo>
                    <a:pt x="247208" y="784659"/>
                  </a:lnTo>
                  <a:lnTo>
                    <a:pt x="247382" y="784611"/>
                  </a:lnTo>
                  <a:lnTo>
                    <a:pt x="247510" y="784565"/>
                  </a:lnTo>
                  <a:lnTo>
                    <a:pt x="247672" y="784518"/>
                  </a:lnTo>
                  <a:lnTo>
                    <a:pt x="247846" y="784470"/>
                  </a:lnTo>
                  <a:lnTo>
                    <a:pt x="247974" y="784424"/>
                  </a:lnTo>
                  <a:lnTo>
                    <a:pt x="248136" y="784376"/>
                  </a:lnTo>
                  <a:lnTo>
                    <a:pt x="248310" y="784330"/>
                  </a:lnTo>
                  <a:lnTo>
                    <a:pt x="248519" y="784283"/>
                  </a:lnTo>
                  <a:lnTo>
                    <a:pt x="248682" y="784235"/>
                  </a:lnTo>
                  <a:lnTo>
                    <a:pt x="248890" y="784141"/>
                  </a:lnTo>
                  <a:lnTo>
                    <a:pt x="249064" y="784094"/>
                  </a:lnTo>
                  <a:lnTo>
                    <a:pt x="249227" y="784048"/>
                  </a:lnTo>
                  <a:lnTo>
                    <a:pt x="249354" y="784000"/>
                  </a:lnTo>
                  <a:lnTo>
                    <a:pt x="249528" y="783953"/>
                  </a:lnTo>
                  <a:lnTo>
                    <a:pt x="249691" y="783907"/>
                  </a:lnTo>
                  <a:lnTo>
                    <a:pt x="249818" y="783859"/>
                  </a:lnTo>
                  <a:lnTo>
                    <a:pt x="249992" y="783812"/>
                  </a:lnTo>
                  <a:lnTo>
                    <a:pt x="250155" y="783718"/>
                  </a:lnTo>
                  <a:lnTo>
                    <a:pt x="250282" y="783718"/>
                  </a:lnTo>
                  <a:lnTo>
                    <a:pt x="250445" y="783623"/>
                  </a:lnTo>
                  <a:lnTo>
                    <a:pt x="250619" y="783577"/>
                  </a:lnTo>
                  <a:lnTo>
                    <a:pt x="250746" y="783529"/>
                  </a:lnTo>
                  <a:lnTo>
                    <a:pt x="250909" y="783482"/>
                  </a:lnTo>
                  <a:lnTo>
                    <a:pt x="251083" y="783388"/>
                  </a:lnTo>
                  <a:lnTo>
                    <a:pt x="251210" y="783388"/>
                  </a:lnTo>
                  <a:lnTo>
                    <a:pt x="251373" y="783294"/>
                  </a:lnTo>
                  <a:lnTo>
                    <a:pt x="251547" y="783247"/>
                  </a:lnTo>
                  <a:lnTo>
                    <a:pt x="251674" y="783200"/>
                  </a:lnTo>
                  <a:lnTo>
                    <a:pt x="251837" y="783153"/>
                  </a:lnTo>
                  <a:lnTo>
                    <a:pt x="252011" y="783058"/>
                  </a:lnTo>
                  <a:lnTo>
                    <a:pt x="252220" y="783012"/>
                  </a:lnTo>
                  <a:lnTo>
                    <a:pt x="252382" y="782917"/>
                  </a:lnTo>
                  <a:lnTo>
                    <a:pt x="252591" y="782871"/>
                  </a:lnTo>
                  <a:lnTo>
                    <a:pt x="252765" y="782776"/>
                  </a:lnTo>
                  <a:lnTo>
                    <a:pt x="252927" y="782730"/>
                  </a:lnTo>
                  <a:lnTo>
                    <a:pt x="253055" y="782682"/>
                  </a:lnTo>
                  <a:lnTo>
                    <a:pt x="253229" y="782589"/>
                  </a:lnTo>
                  <a:lnTo>
                    <a:pt x="253391" y="782541"/>
                  </a:lnTo>
                  <a:lnTo>
                    <a:pt x="253519" y="782494"/>
                  </a:lnTo>
                  <a:lnTo>
                    <a:pt x="253693" y="782400"/>
                  </a:lnTo>
                  <a:lnTo>
                    <a:pt x="253855" y="782353"/>
                  </a:lnTo>
                  <a:lnTo>
                    <a:pt x="253983" y="782305"/>
                  </a:lnTo>
                  <a:lnTo>
                    <a:pt x="254145" y="782211"/>
                  </a:lnTo>
                  <a:lnTo>
                    <a:pt x="254319" y="782164"/>
                  </a:lnTo>
                  <a:lnTo>
                    <a:pt x="254447" y="782118"/>
                  </a:lnTo>
                  <a:lnTo>
                    <a:pt x="254609" y="782023"/>
                  </a:lnTo>
                  <a:lnTo>
                    <a:pt x="254783" y="781976"/>
                  </a:lnTo>
                  <a:lnTo>
                    <a:pt x="254911" y="781929"/>
                  </a:lnTo>
                  <a:lnTo>
                    <a:pt x="255073" y="781835"/>
                  </a:lnTo>
                  <a:lnTo>
                    <a:pt x="255247" y="781740"/>
                  </a:lnTo>
                  <a:lnTo>
                    <a:pt x="255375" y="781694"/>
                  </a:lnTo>
                  <a:lnTo>
                    <a:pt x="255537" y="781647"/>
                  </a:lnTo>
                  <a:lnTo>
                    <a:pt x="255711" y="781553"/>
                  </a:lnTo>
                  <a:lnTo>
                    <a:pt x="255920" y="781458"/>
                  </a:lnTo>
                  <a:lnTo>
                    <a:pt x="256082" y="781412"/>
                  </a:lnTo>
                  <a:lnTo>
                    <a:pt x="256291" y="781317"/>
                  </a:lnTo>
                  <a:lnTo>
                    <a:pt x="256465" y="781223"/>
                  </a:lnTo>
                  <a:lnTo>
                    <a:pt x="256628" y="781128"/>
                  </a:lnTo>
                  <a:lnTo>
                    <a:pt x="256755" y="781082"/>
                  </a:lnTo>
                  <a:lnTo>
                    <a:pt x="256929" y="780987"/>
                  </a:lnTo>
                  <a:lnTo>
                    <a:pt x="257092" y="780941"/>
                  </a:lnTo>
                  <a:lnTo>
                    <a:pt x="257219" y="780893"/>
                  </a:lnTo>
                  <a:lnTo>
                    <a:pt x="257393" y="780800"/>
                  </a:lnTo>
                  <a:lnTo>
                    <a:pt x="257556" y="780706"/>
                  </a:lnTo>
                  <a:lnTo>
                    <a:pt x="257683" y="780658"/>
                  </a:lnTo>
                </a:path>
                <a:path w="925195" h="787400">
                  <a:moveTo>
                    <a:pt x="257683" y="780658"/>
                  </a:moveTo>
                  <a:lnTo>
                    <a:pt x="257846" y="780565"/>
                  </a:lnTo>
                  <a:lnTo>
                    <a:pt x="258020" y="780470"/>
                  </a:lnTo>
                  <a:lnTo>
                    <a:pt x="258147" y="780422"/>
                  </a:lnTo>
                  <a:lnTo>
                    <a:pt x="258310" y="780329"/>
                  </a:lnTo>
                  <a:lnTo>
                    <a:pt x="258484" y="780235"/>
                  </a:lnTo>
                  <a:lnTo>
                    <a:pt x="258611" y="780235"/>
                  </a:lnTo>
                  <a:lnTo>
                    <a:pt x="258774" y="780140"/>
                  </a:lnTo>
                  <a:lnTo>
                    <a:pt x="258948" y="780046"/>
                  </a:lnTo>
                  <a:lnTo>
                    <a:pt x="259075" y="779999"/>
                  </a:lnTo>
                  <a:lnTo>
                    <a:pt x="259238" y="779905"/>
                  </a:lnTo>
                  <a:lnTo>
                    <a:pt x="259412" y="779811"/>
                  </a:lnTo>
                  <a:lnTo>
                    <a:pt x="259621" y="779717"/>
                  </a:lnTo>
                  <a:lnTo>
                    <a:pt x="259783" y="779623"/>
                  </a:lnTo>
                  <a:lnTo>
                    <a:pt x="259992" y="779529"/>
                  </a:lnTo>
                  <a:lnTo>
                    <a:pt x="260166" y="779434"/>
                  </a:lnTo>
                  <a:lnTo>
                    <a:pt x="260328" y="779340"/>
                  </a:lnTo>
                  <a:lnTo>
                    <a:pt x="260456" y="779293"/>
                  </a:lnTo>
                  <a:lnTo>
                    <a:pt x="260630" y="779152"/>
                  </a:lnTo>
                  <a:lnTo>
                    <a:pt x="260792" y="779058"/>
                  </a:lnTo>
                  <a:lnTo>
                    <a:pt x="260920" y="779011"/>
                  </a:lnTo>
                  <a:lnTo>
                    <a:pt x="261094" y="778917"/>
                  </a:lnTo>
                  <a:lnTo>
                    <a:pt x="261256" y="778822"/>
                  </a:lnTo>
                  <a:lnTo>
                    <a:pt x="261384" y="778776"/>
                  </a:lnTo>
                  <a:lnTo>
                    <a:pt x="261546" y="778681"/>
                  </a:lnTo>
                  <a:lnTo>
                    <a:pt x="261720" y="778587"/>
                  </a:lnTo>
                  <a:lnTo>
                    <a:pt x="261848" y="778540"/>
                  </a:lnTo>
                  <a:lnTo>
                    <a:pt x="262010" y="778399"/>
                  </a:lnTo>
                  <a:lnTo>
                    <a:pt x="262184" y="778305"/>
                  </a:lnTo>
                  <a:lnTo>
                    <a:pt x="262312" y="778257"/>
                  </a:lnTo>
                  <a:lnTo>
                    <a:pt x="262474" y="778164"/>
                  </a:lnTo>
                  <a:lnTo>
                    <a:pt x="262648" y="778070"/>
                  </a:lnTo>
                  <a:lnTo>
                    <a:pt x="262776" y="778022"/>
                  </a:lnTo>
                  <a:lnTo>
                    <a:pt x="262938" y="777881"/>
                  </a:lnTo>
                  <a:lnTo>
                    <a:pt x="263112" y="777786"/>
                  </a:lnTo>
                  <a:lnTo>
                    <a:pt x="263321" y="777693"/>
                  </a:lnTo>
                  <a:lnTo>
                    <a:pt x="263483" y="777599"/>
                  </a:lnTo>
                  <a:lnTo>
                    <a:pt x="263692" y="777458"/>
                  </a:lnTo>
                  <a:lnTo>
                    <a:pt x="263866" y="777363"/>
                  </a:lnTo>
                  <a:lnTo>
                    <a:pt x="264029" y="777269"/>
                  </a:lnTo>
                  <a:lnTo>
                    <a:pt x="264156" y="777222"/>
                  </a:lnTo>
                  <a:lnTo>
                    <a:pt x="264330" y="777082"/>
                  </a:lnTo>
                  <a:lnTo>
                    <a:pt x="264493" y="776987"/>
                  </a:lnTo>
                  <a:lnTo>
                    <a:pt x="264620" y="776939"/>
                  </a:lnTo>
                  <a:lnTo>
                    <a:pt x="264794" y="776798"/>
                  </a:lnTo>
                  <a:lnTo>
                    <a:pt x="264957" y="776704"/>
                  </a:lnTo>
                  <a:lnTo>
                    <a:pt x="265084" y="776657"/>
                  </a:lnTo>
                  <a:lnTo>
                    <a:pt x="265247" y="776516"/>
                  </a:lnTo>
                  <a:lnTo>
                    <a:pt x="265421" y="776422"/>
                  </a:lnTo>
                  <a:lnTo>
                    <a:pt x="265548" y="776375"/>
                  </a:lnTo>
                  <a:lnTo>
                    <a:pt x="265711" y="776233"/>
                  </a:lnTo>
                  <a:lnTo>
                    <a:pt x="265885" y="776140"/>
                  </a:lnTo>
                  <a:lnTo>
                    <a:pt x="266012" y="776092"/>
                  </a:lnTo>
                  <a:lnTo>
                    <a:pt x="266175" y="775951"/>
                  </a:lnTo>
                  <a:lnTo>
                    <a:pt x="266349" y="775857"/>
                  </a:lnTo>
                  <a:lnTo>
                    <a:pt x="266476" y="775762"/>
                  </a:lnTo>
                  <a:lnTo>
                    <a:pt x="266639" y="775669"/>
                  </a:lnTo>
                  <a:lnTo>
                    <a:pt x="266813" y="775528"/>
                  </a:lnTo>
                  <a:lnTo>
                    <a:pt x="267021" y="775434"/>
                  </a:lnTo>
                  <a:lnTo>
                    <a:pt x="267184" y="775293"/>
                  </a:lnTo>
                  <a:lnTo>
                    <a:pt x="267393" y="775198"/>
                  </a:lnTo>
                  <a:lnTo>
                    <a:pt x="267567" y="775057"/>
                  </a:lnTo>
                  <a:lnTo>
                    <a:pt x="267729" y="774963"/>
                  </a:lnTo>
                  <a:lnTo>
                    <a:pt x="267857" y="774869"/>
                  </a:lnTo>
                  <a:lnTo>
                    <a:pt x="268031" y="774774"/>
                  </a:lnTo>
                  <a:lnTo>
                    <a:pt x="268193" y="774633"/>
                  </a:lnTo>
                  <a:lnTo>
                    <a:pt x="268321" y="774587"/>
                  </a:lnTo>
                  <a:lnTo>
                    <a:pt x="268495" y="774444"/>
                  </a:lnTo>
                  <a:lnTo>
                    <a:pt x="268657" y="774351"/>
                  </a:lnTo>
                  <a:lnTo>
                    <a:pt x="268785" y="774257"/>
                  </a:lnTo>
                  <a:lnTo>
                    <a:pt x="268947" y="774162"/>
                  </a:lnTo>
                  <a:lnTo>
                    <a:pt x="269121" y="774021"/>
                  </a:lnTo>
                  <a:lnTo>
                    <a:pt x="269249" y="773975"/>
                  </a:lnTo>
                  <a:lnTo>
                    <a:pt x="269411" y="773833"/>
                  </a:lnTo>
                  <a:lnTo>
                    <a:pt x="269585" y="773692"/>
                  </a:lnTo>
                  <a:lnTo>
                    <a:pt x="269713" y="773645"/>
                  </a:lnTo>
                  <a:lnTo>
                    <a:pt x="269875" y="773504"/>
                  </a:lnTo>
                  <a:lnTo>
                    <a:pt x="270049" y="773410"/>
                  </a:lnTo>
                  <a:lnTo>
                    <a:pt x="270177" y="773315"/>
                  </a:lnTo>
                  <a:lnTo>
                    <a:pt x="270339" y="773174"/>
                  </a:lnTo>
                  <a:lnTo>
                    <a:pt x="270513" y="773080"/>
                  </a:lnTo>
                  <a:lnTo>
                    <a:pt x="270722" y="772939"/>
                  </a:lnTo>
                  <a:lnTo>
                    <a:pt x="270884" y="772798"/>
                  </a:lnTo>
                  <a:lnTo>
                    <a:pt x="271093" y="772657"/>
                  </a:lnTo>
                  <a:lnTo>
                    <a:pt x="271267" y="772562"/>
                  </a:lnTo>
                  <a:lnTo>
                    <a:pt x="271429" y="772422"/>
                  </a:lnTo>
                  <a:lnTo>
                    <a:pt x="271557" y="772327"/>
                  </a:lnTo>
                  <a:lnTo>
                    <a:pt x="271731" y="772186"/>
                  </a:lnTo>
                  <a:lnTo>
                    <a:pt x="271893" y="772092"/>
                  </a:lnTo>
                  <a:lnTo>
                    <a:pt x="272021" y="771997"/>
                  </a:lnTo>
                  <a:lnTo>
                    <a:pt x="272195" y="771856"/>
                  </a:lnTo>
                  <a:lnTo>
                    <a:pt x="272357" y="771715"/>
                  </a:lnTo>
                  <a:lnTo>
                    <a:pt x="272485" y="771667"/>
                  </a:lnTo>
                  <a:lnTo>
                    <a:pt x="272647" y="771527"/>
                  </a:lnTo>
                  <a:lnTo>
                    <a:pt x="272821" y="771386"/>
                  </a:lnTo>
                  <a:lnTo>
                    <a:pt x="272949" y="771339"/>
                  </a:lnTo>
                  <a:lnTo>
                    <a:pt x="273111" y="771197"/>
                  </a:lnTo>
                  <a:lnTo>
                    <a:pt x="273285" y="771056"/>
                  </a:lnTo>
                  <a:lnTo>
                    <a:pt x="273413" y="770961"/>
                  </a:lnTo>
                  <a:lnTo>
                    <a:pt x="273575" y="770820"/>
                  </a:lnTo>
                  <a:lnTo>
                    <a:pt x="273749" y="770679"/>
                  </a:lnTo>
                  <a:lnTo>
                    <a:pt x="273877" y="770633"/>
                  </a:lnTo>
                  <a:lnTo>
                    <a:pt x="274039" y="770491"/>
                  </a:lnTo>
                  <a:lnTo>
                    <a:pt x="274213" y="770350"/>
                  </a:lnTo>
                  <a:lnTo>
                    <a:pt x="274422" y="770209"/>
                  </a:lnTo>
                  <a:lnTo>
                    <a:pt x="274585" y="770068"/>
                  </a:lnTo>
                  <a:lnTo>
                    <a:pt x="274793" y="769927"/>
                  </a:lnTo>
                  <a:lnTo>
                    <a:pt x="274967" y="769786"/>
                  </a:lnTo>
                  <a:lnTo>
                    <a:pt x="275130" y="769643"/>
                  </a:lnTo>
                  <a:lnTo>
                    <a:pt x="275257" y="769550"/>
                  </a:lnTo>
                  <a:lnTo>
                    <a:pt x="275431" y="769408"/>
                  </a:lnTo>
                  <a:lnTo>
                    <a:pt x="275594" y="769267"/>
                  </a:lnTo>
                  <a:lnTo>
                    <a:pt x="275721" y="769173"/>
                  </a:lnTo>
                  <a:lnTo>
                    <a:pt x="275895" y="769032"/>
                  </a:lnTo>
                  <a:lnTo>
                    <a:pt x="276058" y="768891"/>
                  </a:lnTo>
                </a:path>
                <a:path w="925195" h="787400">
                  <a:moveTo>
                    <a:pt x="276058" y="768891"/>
                  </a:moveTo>
                  <a:lnTo>
                    <a:pt x="276185" y="768796"/>
                  </a:lnTo>
                  <a:lnTo>
                    <a:pt x="276348" y="768655"/>
                  </a:lnTo>
                  <a:lnTo>
                    <a:pt x="276522" y="768514"/>
                  </a:lnTo>
                  <a:lnTo>
                    <a:pt x="276649" y="768420"/>
                  </a:lnTo>
                  <a:lnTo>
                    <a:pt x="276812" y="768279"/>
                  </a:lnTo>
                  <a:lnTo>
                    <a:pt x="276986" y="768138"/>
                  </a:lnTo>
                  <a:lnTo>
                    <a:pt x="277113" y="768043"/>
                  </a:lnTo>
                  <a:lnTo>
                    <a:pt x="277276" y="767902"/>
                  </a:lnTo>
                  <a:lnTo>
                    <a:pt x="277450" y="767762"/>
                  </a:lnTo>
                  <a:lnTo>
                    <a:pt x="277577" y="767667"/>
                  </a:lnTo>
                  <a:lnTo>
                    <a:pt x="277740" y="767526"/>
                  </a:lnTo>
                  <a:lnTo>
                    <a:pt x="277914" y="767384"/>
                  </a:lnTo>
                  <a:lnTo>
                    <a:pt x="278123" y="767243"/>
                  </a:lnTo>
                  <a:lnTo>
                    <a:pt x="278285" y="767055"/>
                  </a:lnTo>
                  <a:lnTo>
                    <a:pt x="278494" y="766914"/>
                  </a:lnTo>
                  <a:lnTo>
                    <a:pt x="278668" y="766772"/>
                  </a:lnTo>
                  <a:lnTo>
                    <a:pt x="278830" y="766585"/>
                  </a:lnTo>
                  <a:lnTo>
                    <a:pt x="278958" y="766537"/>
                  </a:lnTo>
                  <a:lnTo>
                    <a:pt x="279132" y="766349"/>
                  </a:lnTo>
                  <a:lnTo>
                    <a:pt x="279294" y="766208"/>
                  </a:lnTo>
                  <a:lnTo>
                    <a:pt x="279422" y="766114"/>
                  </a:lnTo>
                  <a:lnTo>
                    <a:pt x="279596" y="765973"/>
                  </a:lnTo>
                  <a:lnTo>
                    <a:pt x="279758" y="765784"/>
                  </a:lnTo>
                  <a:lnTo>
                    <a:pt x="279886" y="765737"/>
                  </a:lnTo>
                  <a:lnTo>
                    <a:pt x="280048" y="765549"/>
                  </a:lnTo>
                  <a:lnTo>
                    <a:pt x="280222" y="765408"/>
                  </a:lnTo>
                  <a:lnTo>
                    <a:pt x="280350" y="765313"/>
                  </a:lnTo>
                  <a:lnTo>
                    <a:pt x="280512" y="765172"/>
                  </a:lnTo>
                  <a:lnTo>
                    <a:pt x="280686" y="764983"/>
                  </a:lnTo>
                  <a:lnTo>
                    <a:pt x="280814" y="764937"/>
                  </a:lnTo>
                  <a:lnTo>
                    <a:pt x="280976" y="764748"/>
                  </a:lnTo>
                  <a:lnTo>
                    <a:pt x="281150" y="764607"/>
                  </a:lnTo>
                  <a:lnTo>
                    <a:pt x="281278" y="764513"/>
                  </a:lnTo>
                  <a:lnTo>
                    <a:pt x="281440" y="764325"/>
                  </a:lnTo>
                  <a:lnTo>
                    <a:pt x="281614" y="764184"/>
                  </a:lnTo>
                  <a:lnTo>
                    <a:pt x="281823" y="763995"/>
                  </a:lnTo>
                  <a:lnTo>
                    <a:pt x="281985" y="763854"/>
                  </a:lnTo>
                  <a:lnTo>
                    <a:pt x="282194" y="763665"/>
                  </a:lnTo>
                  <a:lnTo>
                    <a:pt x="282368" y="763524"/>
                  </a:lnTo>
                  <a:lnTo>
                    <a:pt x="282531" y="763337"/>
                  </a:lnTo>
                  <a:lnTo>
                    <a:pt x="282658" y="763243"/>
                  </a:lnTo>
                  <a:lnTo>
                    <a:pt x="282832" y="763102"/>
                  </a:lnTo>
                  <a:lnTo>
                    <a:pt x="282995" y="762913"/>
                  </a:lnTo>
                  <a:lnTo>
                    <a:pt x="283122" y="762818"/>
                  </a:lnTo>
                  <a:lnTo>
                    <a:pt x="283296" y="762677"/>
                  </a:lnTo>
                  <a:lnTo>
                    <a:pt x="283459" y="762490"/>
                  </a:lnTo>
                  <a:lnTo>
                    <a:pt x="283586" y="762395"/>
                  </a:lnTo>
                  <a:lnTo>
                    <a:pt x="283749" y="762254"/>
                  </a:lnTo>
                  <a:lnTo>
                    <a:pt x="283923" y="762066"/>
                  </a:lnTo>
                  <a:lnTo>
                    <a:pt x="284050" y="761971"/>
                  </a:lnTo>
                  <a:lnTo>
                    <a:pt x="284213" y="761784"/>
                  </a:lnTo>
                  <a:lnTo>
                    <a:pt x="284387" y="761641"/>
                  </a:lnTo>
                  <a:lnTo>
                    <a:pt x="284514" y="761548"/>
                  </a:lnTo>
                  <a:lnTo>
                    <a:pt x="284677" y="761359"/>
                  </a:lnTo>
                  <a:lnTo>
                    <a:pt x="284851" y="761172"/>
                  </a:lnTo>
                  <a:lnTo>
                    <a:pt x="284978" y="761077"/>
                  </a:lnTo>
                  <a:lnTo>
                    <a:pt x="285141" y="760936"/>
                  </a:lnTo>
                  <a:lnTo>
                    <a:pt x="285315" y="760748"/>
                  </a:lnTo>
                  <a:lnTo>
                    <a:pt x="285523" y="760559"/>
                  </a:lnTo>
                  <a:lnTo>
                    <a:pt x="285686" y="760371"/>
                  </a:lnTo>
                  <a:lnTo>
                    <a:pt x="285895" y="760230"/>
                  </a:lnTo>
                  <a:lnTo>
                    <a:pt x="286069" y="760041"/>
                  </a:lnTo>
                  <a:lnTo>
                    <a:pt x="286231" y="759853"/>
                  </a:lnTo>
                  <a:lnTo>
                    <a:pt x="286359" y="759759"/>
                  </a:lnTo>
                  <a:lnTo>
                    <a:pt x="286533" y="759571"/>
                  </a:lnTo>
                  <a:lnTo>
                    <a:pt x="286695" y="759383"/>
                  </a:lnTo>
                  <a:lnTo>
                    <a:pt x="286823" y="759289"/>
                  </a:lnTo>
                  <a:lnTo>
                    <a:pt x="286997" y="759100"/>
                  </a:lnTo>
                  <a:lnTo>
                    <a:pt x="287159" y="758959"/>
                  </a:lnTo>
                  <a:lnTo>
                    <a:pt x="287287" y="758864"/>
                  </a:lnTo>
                  <a:lnTo>
                    <a:pt x="287449" y="758677"/>
                  </a:lnTo>
                  <a:lnTo>
                    <a:pt x="287623" y="758488"/>
                  </a:lnTo>
                  <a:lnTo>
                    <a:pt x="287751" y="758394"/>
                  </a:lnTo>
                  <a:lnTo>
                    <a:pt x="287913" y="758206"/>
                  </a:lnTo>
                  <a:lnTo>
                    <a:pt x="288087" y="758017"/>
                  </a:lnTo>
                  <a:lnTo>
                    <a:pt x="288215" y="757923"/>
                  </a:lnTo>
                  <a:lnTo>
                    <a:pt x="288377" y="757735"/>
                  </a:lnTo>
                  <a:lnTo>
                    <a:pt x="288551" y="757547"/>
                  </a:lnTo>
                  <a:lnTo>
                    <a:pt x="288679" y="757452"/>
                  </a:lnTo>
                  <a:lnTo>
                    <a:pt x="288841" y="757265"/>
                  </a:lnTo>
                  <a:lnTo>
                    <a:pt x="289015" y="757076"/>
                  </a:lnTo>
                  <a:lnTo>
                    <a:pt x="289224" y="756888"/>
                  </a:lnTo>
                  <a:lnTo>
                    <a:pt x="289386" y="756699"/>
                  </a:lnTo>
                  <a:lnTo>
                    <a:pt x="289595" y="756512"/>
                  </a:lnTo>
                  <a:lnTo>
                    <a:pt x="289769" y="756323"/>
                  </a:lnTo>
                  <a:lnTo>
                    <a:pt x="289931" y="756134"/>
                  </a:lnTo>
                  <a:lnTo>
                    <a:pt x="290059" y="756041"/>
                  </a:lnTo>
                  <a:lnTo>
                    <a:pt x="290233" y="755852"/>
                  </a:lnTo>
                  <a:lnTo>
                    <a:pt x="290395" y="755663"/>
                  </a:lnTo>
                  <a:lnTo>
                    <a:pt x="290523" y="755522"/>
                  </a:lnTo>
                  <a:lnTo>
                    <a:pt x="290697" y="755335"/>
                  </a:lnTo>
                  <a:lnTo>
                    <a:pt x="290859" y="755146"/>
                  </a:lnTo>
                  <a:lnTo>
                    <a:pt x="290987" y="755052"/>
                  </a:lnTo>
                  <a:lnTo>
                    <a:pt x="291149" y="754864"/>
                  </a:lnTo>
                  <a:lnTo>
                    <a:pt x="291323" y="754675"/>
                  </a:lnTo>
                  <a:lnTo>
                    <a:pt x="291451" y="754581"/>
                  </a:lnTo>
                  <a:lnTo>
                    <a:pt x="291613" y="754393"/>
                  </a:lnTo>
                  <a:lnTo>
                    <a:pt x="291706" y="754252"/>
                  </a:lnTo>
                  <a:lnTo>
                    <a:pt x="291915" y="754063"/>
                  </a:lnTo>
                  <a:lnTo>
                    <a:pt x="292077" y="753876"/>
                  </a:lnTo>
                  <a:lnTo>
                    <a:pt x="292251" y="753687"/>
                  </a:lnTo>
                  <a:lnTo>
                    <a:pt x="292379" y="753593"/>
                  </a:lnTo>
                  <a:lnTo>
                    <a:pt x="292541" y="753405"/>
                  </a:lnTo>
                  <a:lnTo>
                    <a:pt x="292623" y="753263"/>
                  </a:lnTo>
                  <a:lnTo>
                    <a:pt x="292831" y="753075"/>
                  </a:lnTo>
                  <a:lnTo>
                    <a:pt x="293005" y="752887"/>
                  </a:lnTo>
                  <a:lnTo>
                    <a:pt x="293168" y="752699"/>
                  </a:lnTo>
                  <a:lnTo>
                    <a:pt x="293295" y="752558"/>
                  </a:lnTo>
                  <a:lnTo>
                    <a:pt x="293469" y="752369"/>
                  </a:lnTo>
                  <a:lnTo>
                    <a:pt x="293632" y="752180"/>
                  </a:lnTo>
                  <a:lnTo>
                    <a:pt x="293759" y="752087"/>
                  </a:lnTo>
                  <a:lnTo>
                    <a:pt x="293841" y="751945"/>
                  </a:lnTo>
                  <a:lnTo>
                    <a:pt x="294015" y="751757"/>
                  </a:lnTo>
                  <a:lnTo>
                    <a:pt x="294223" y="751569"/>
                  </a:lnTo>
                  <a:lnTo>
                    <a:pt x="294397" y="751333"/>
                  </a:lnTo>
                </a:path>
                <a:path w="925195" h="787400">
                  <a:moveTo>
                    <a:pt x="294479" y="751239"/>
                  </a:moveTo>
                  <a:lnTo>
                    <a:pt x="294606" y="751146"/>
                  </a:lnTo>
                  <a:lnTo>
                    <a:pt x="294769" y="750957"/>
                  </a:lnTo>
                  <a:lnTo>
                    <a:pt x="294850" y="750816"/>
                  </a:lnTo>
                  <a:lnTo>
                    <a:pt x="295070" y="750627"/>
                  </a:lnTo>
                  <a:lnTo>
                    <a:pt x="295233" y="750439"/>
                  </a:lnTo>
                  <a:lnTo>
                    <a:pt x="295314" y="750299"/>
                  </a:lnTo>
                  <a:lnTo>
                    <a:pt x="295523" y="750110"/>
                  </a:lnTo>
                  <a:lnTo>
                    <a:pt x="295697" y="749921"/>
                  </a:lnTo>
                  <a:lnTo>
                    <a:pt x="295778" y="749780"/>
                  </a:lnTo>
                  <a:lnTo>
                    <a:pt x="295987" y="749592"/>
                  </a:lnTo>
                  <a:lnTo>
                    <a:pt x="296161" y="749357"/>
                  </a:lnTo>
                  <a:lnTo>
                    <a:pt x="296323" y="749168"/>
                  </a:lnTo>
                  <a:lnTo>
                    <a:pt x="296451" y="749074"/>
                  </a:lnTo>
                  <a:lnTo>
                    <a:pt x="296532" y="748933"/>
                  </a:lnTo>
                  <a:lnTo>
                    <a:pt x="296706" y="748745"/>
                  </a:lnTo>
                  <a:lnTo>
                    <a:pt x="296915" y="748510"/>
                  </a:lnTo>
                  <a:lnTo>
                    <a:pt x="297089" y="748321"/>
                  </a:lnTo>
                  <a:lnTo>
                    <a:pt x="297251" y="748086"/>
                  </a:lnTo>
                  <a:lnTo>
                    <a:pt x="297379" y="747991"/>
                  </a:lnTo>
                  <a:lnTo>
                    <a:pt x="297541" y="747756"/>
                  </a:lnTo>
                  <a:lnTo>
                    <a:pt x="297715" y="747568"/>
                  </a:lnTo>
                  <a:lnTo>
                    <a:pt x="297843" y="747474"/>
                  </a:lnTo>
                  <a:lnTo>
                    <a:pt x="297924" y="747333"/>
                  </a:lnTo>
                  <a:lnTo>
                    <a:pt x="298098" y="747144"/>
                  </a:lnTo>
                  <a:lnTo>
                    <a:pt x="298179" y="747003"/>
                  </a:lnTo>
                  <a:lnTo>
                    <a:pt x="298307" y="746909"/>
                  </a:lnTo>
                  <a:lnTo>
                    <a:pt x="298469" y="746673"/>
                  </a:lnTo>
                  <a:lnTo>
                    <a:pt x="298643" y="746486"/>
                  </a:lnTo>
                  <a:lnTo>
                    <a:pt x="298771" y="746345"/>
                  </a:lnTo>
                  <a:lnTo>
                    <a:pt x="298933" y="746156"/>
                  </a:lnTo>
                  <a:lnTo>
                    <a:pt x="299107" y="745920"/>
                  </a:lnTo>
                  <a:lnTo>
                    <a:pt x="299316" y="745685"/>
                  </a:lnTo>
                  <a:lnTo>
                    <a:pt x="299478" y="745496"/>
                  </a:lnTo>
                  <a:lnTo>
                    <a:pt x="299560" y="745355"/>
                  </a:lnTo>
                  <a:lnTo>
                    <a:pt x="299687" y="745262"/>
                  </a:lnTo>
                  <a:lnTo>
                    <a:pt x="299861" y="745027"/>
                  </a:lnTo>
                  <a:lnTo>
                    <a:pt x="300024" y="744838"/>
                  </a:lnTo>
                  <a:lnTo>
                    <a:pt x="300151" y="744697"/>
                  </a:lnTo>
                  <a:lnTo>
                    <a:pt x="300325" y="744508"/>
                  </a:lnTo>
                  <a:lnTo>
                    <a:pt x="300406" y="744367"/>
                  </a:lnTo>
                  <a:lnTo>
                    <a:pt x="300615" y="744132"/>
                  </a:lnTo>
                  <a:lnTo>
                    <a:pt x="300789" y="743944"/>
                  </a:lnTo>
                  <a:lnTo>
                    <a:pt x="300870" y="743802"/>
                  </a:lnTo>
                  <a:lnTo>
                    <a:pt x="301079" y="743567"/>
                  </a:lnTo>
                  <a:lnTo>
                    <a:pt x="301242" y="743379"/>
                  </a:lnTo>
                  <a:lnTo>
                    <a:pt x="301334" y="743238"/>
                  </a:lnTo>
                  <a:lnTo>
                    <a:pt x="301543" y="743003"/>
                  </a:lnTo>
                  <a:lnTo>
                    <a:pt x="301706" y="742814"/>
                  </a:lnTo>
                  <a:lnTo>
                    <a:pt x="301798" y="742673"/>
                  </a:lnTo>
                  <a:lnTo>
                    <a:pt x="302007" y="742437"/>
                  </a:lnTo>
                  <a:lnTo>
                    <a:pt x="302170" y="742202"/>
                  </a:lnTo>
                  <a:lnTo>
                    <a:pt x="302344" y="742013"/>
                  </a:lnTo>
                  <a:lnTo>
                    <a:pt x="302471" y="741872"/>
                  </a:lnTo>
                  <a:lnTo>
                    <a:pt x="302634" y="741637"/>
                  </a:lnTo>
                  <a:lnTo>
                    <a:pt x="302808" y="741401"/>
                  </a:lnTo>
                  <a:lnTo>
                    <a:pt x="303016" y="741166"/>
                  </a:lnTo>
                  <a:lnTo>
                    <a:pt x="303179" y="740979"/>
                  </a:lnTo>
                  <a:lnTo>
                    <a:pt x="303260" y="740838"/>
                  </a:lnTo>
                  <a:lnTo>
                    <a:pt x="303388" y="740743"/>
                  </a:lnTo>
                  <a:lnTo>
                    <a:pt x="303480" y="740602"/>
                  </a:lnTo>
                  <a:lnTo>
                    <a:pt x="303643" y="740367"/>
                  </a:lnTo>
                  <a:lnTo>
                    <a:pt x="303852" y="740131"/>
                  </a:lnTo>
                  <a:lnTo>
                    <a:pt x="304026" y="739896"/>
                  </a:lnTo>
                  <a:lnTo>
                    <a:pt x="304188" y="739661"/>
                  </a:lnTo>
                  <a:lnTo>
                    <a:pt x="304316" y="739566"/>
                  </a:lnTo>
                  <a:lnTo>
                    <a:pt x="304397" y="739425"/>
                  </a:lnTo>
                  <a:lnTo>
                    <a:pt x="304571" y="739190"/>
                  </a:lnTo>
                  <a:lnTo>
                    <a:pt x="304780" y="738954"/>
                  </a:lnTo>
                  <a:lnTo>
                    <a:pt x="304942" y="738719"/>
                  </a:lnTo>
                  <a:lnTo>
                    <a:pt x="305116" y="738484"/>
                  </a:lnTo>
                  <a:lnTo>
                    <a:pt x="305244" y="738389"/>
                  </a:lnTo>
                  <a:lnTo>
                    <a:pt x="305325" y="738248"/>
                  </a:lnTo>
                  <a:lnTo>
                    <a:pt x="305499" y="738013"/>
                  </a:lnTo>
                  <a:lnTo>
                    <a:pt x="305580" y="737872"/>
                  </a:lnTo>
                  <a:lnTo>
                    <a:pt x="305708" y="737777"/>
                  </a:lnTo>
                  <a:lnTo>
                    <a:pt x="305789" y="737636"/>
                  </a:lnTo>
                  <a:lnTo>
                    <a:pt x="305951" y="737401"/>
                  </a:lnTo>
                  <a:lnTo>
                    <a:pt x="306415" y="736789"/>
                  </a:lnTo>
                  <a:lnTo>
                    <a:pt x="306624" y="736554"/>
                  </a:lnTo>
                  <a:lnTo>
                    <a:pt x="306798" y="736319"/>
                  </a:lnTo>
                  <a:lnTo>
                    <a:pt x="306960" y="736083"/>
                  </a:lnTo>
                  <a:lnTo>
                    <a:pt x="307088" y="735942"/>
                  </a:lnTo>
                  <a:lnTo>
                    <a:pt x="307262" y="735707"/>
                  </a:lnTo>
                  <a:lnTo>
                    <a:pt x="307424" y="735471"/>
                  </a:lnTo>
                  <a:lnTo>
                    <a:pt x="307552" y="735330"/>
                  </a:lnTo>
                  <a:lnTo>
                    <a:pt x="307726" y="735095"/>
                  </a:lnTo>
                  <a:lnTo>
                    <a:pt x="307888" y="734860"/>
                  </a:lnTo>
                  <a:lnTo>
                    <a:pt x="308016" y="734717"/>
                  </a:lnTo>
                  <a:lnTo>
                    <a:pt x="308190" y="734482"/>
                  </a:lnTo>
                  <a:lnTo>
                    <a:pt x="308352" y="734247"/>
                  </a:lnTo>
                  <a:lnTo>
                    <a:pt x="308480" y="734106"/>
                  </a:lnTo>
                  <a:lnTo>
                    <a:pt x="308642" y="733870"/>
                  </a:lnTo>
                  <a:lnTo>
                    <a:pt x="308735" y="733729"/>
                  </a:lnTo>
                  <a:lnTo>
                    <a:pt x="308944" y="733494"/>
                  </a:lnTo>
                  <a:lnTo>
                    <a:pt x="309106" y="733258"/>
                  </a:lnTo>
                  <a:lnTo>
                    <a:pt x="309199" y="733117"/>
                  </a:lnTo>
                  <a:lnTo>
                    <a:pt x="309408" y="732882"/>
                  </a:lnTo>
                  <a:lnTo>
                    <a:pt x="309489" y="732741"/>
                  </a:lnTo>
                  <a:lnTo>
                    <a:pt x="309652" y="732506"/>
                  </a:lnTo>
                  <a:lnTo>
                    <a:pt x="309744" y="732365"/>
                  </a:lnTo>
                  <a:lnTo>
                    <a:pt x="309872" y="732270"/>
                  </a:lnTo>
                  <a:lnTo>
                    <a:pt x="309953" y="732129"/>
                  </a:lnTo>
                  <a:lnTo>
                    <a:pt x="310034" y="731988"/>
                  </a:lnTo>
                  <a:lnTo>
                    <a:pt x="310208" y="731753"/>
                  </a:lnTo>
                  <a:lnTo>
                    <a:pt x="310324" y="731611"/>
                  </a:lnTo>
                  <a:lnTo>
                    <a:pt x="310417" y="731470"/>
                  </a:lnTo>
                  <a:lnTo>
                    <a:pt x="310580" y="731234"/>
                  </a:lnTo>
                  <a:lnTo>
                    <a:pt x="310661" y="731093"/>
                  </a:lnTo>
                  <a:lnTo>
                    <a:pt x="310788" y="730999"/>
                  </a:lnTo>
                  <a:lnTo>
                    <a:pt x="310881" y="730858"/>
                  </a:lnTo>
                  <a:lnTo>
                    <a:pt x="310962" y="730717"/>
                  </a:lnTo>
                  <a:lnTo>
                    <a:pt x="311125" y="730482"/>
                  </a:lnTo>
                  <a:lnTo>
                    <a:pt x="311252" y="730341"/>
                  </a:lnTo>
                  <a:lnTo>
                    <a:pt x="311334" y="730200"/>
                  </a:lnTo>
                  <a:lnTo>
                    <a:pt x="311508" y="729964"/>
                  </a:lnTo>
                  <a:lnTo>
                    <a:pt x="311589" y="729822"/>
                  </a:lnTo>
                  <a:lnTo>
                    <a:pt x="311716" y="729729"/>
                  </a:lnTo>
                  <a:lnTo>
                    <a:pt x="311798" y="729588"/>
                  </a:lnTo>
                  <a:lnTo>
                    <a:pt x="311890" y="729446"/>
                  </a:lnTo>
                  <a:lnTo>
                    <a:pt x="311972" y="729305"/>
                  </a:lnTo>
                  <a:lnTo>
                    <a:pt x="312180" y="729069"/>
                  </a:lnTo>
                  <a:lnTo>
                    <a:pt x="312262" y="728928"/>
                  </a:lnTo>
                  <a:lnTo>
                    <a:pt x="312343" y="728787"/>
                  </a:lnTo>
                  <a:lnTo>
                    <a:pt x="312517" y="728552"/>
                  </a:lnTo>
                  <a:lnTo>
                    <a:pt x="312644" y="728411"/>
                  </a:lnTo>
                  <a:lnTo>
                    <a:pt x="312726" y="728269"/>
                  </a:lnTo>
                  <a:lnTo>
                    <a:pt x="312900" y="728035"/>
                  </a:lnTo>
                </a:path>
                <a:path w="925195" h="787400">
                  <a:moveTo>
                    <a:pt x="312900" y="728035"/>
                  </a:moveTo>
                  <a:lnTo>
                    <a:pt x="312981" y="727892"/>
                  </a:lnTo>
                  <a:lnTo>
                    <a:pt x="313108" y="727751"/>
                  </a:lnTo>
                  <a:lnTo>
                    <a:pt x="313271" y="727516"/>
                  </a:lnTo>
                  <a:lnTo>
                    <a:pt x="313352" y="727375"/>
                  </a:lnTo>
                  <a:lnTo>
                    <a:pt x="313445" y="727234"/>
                  </a:lnTo>
                  <a:lnTo>
                    <a:pt x="313572" y="727093"/>
                  </a:lnTo>
                  <a:lnTo>
                    <a:pt x="313735" y="726858"/>
                  </a:lnTo>
                  <a:lnTo>
                    <a:pt x="313816" y="726717"/>
                  </a:lnTo>
                  <a:lnTo>
                    <a:pt x="313909" y="726574"/>
                  </a:lnTo>
                  <a:lnTo>
                    <a:pt x="314025" y="726433"/>
                  </a:lnTo>
                  <a:lnTo>
                    <a:pt x="314199" y="726198"/>
                  </a:lnTo>
                  <a:lnTo>
                    <a:pt x="314280" y="726057"/>
                  </a:lnTo>
                  <a:lnTo>
                    <a:pt x="314361" y="725916"/>
                  </a:lnTo>
                  <a:lnTo>
                    <a:pt x="314489" y="725775"/>
                  </a:lnTo>
                  <a:lnTo>
                    <a:pt x="314663" y="725540"/>
                  </a:lnTo>
                  <a:lnTo>
                    <a:pt x="314744" y="725397"/>
                  </a:lnTo>
                  <a:lnTo>
                    <a:pt x="314825" y="725256"/>
                  </a:lnTo>
                  <a:lnTo>
                    <a:pt x="315289" y="724598"/>
                  </a:lnTo>
                  <a:lnTo>
                    <a:pt x="315417" y="724457"/>
                  </a:lnTo>
                  <a:lnTo>
                    <a:pt x="315498" y="724315"/>
                  </a:lnTo>
                  <a:lnTo>
                    <a:pt x="315591" y="724174"/>
                  </a:lnTo>
                  <a:lnTo>
                    <a:pt x="315753" y="723938"/>
                  </a:lnTo>
                  <a:lnTo>
                    <a:pt x="315881" y="723797"/>
                  </a:lnTo>
                  <a:lnTo>
                    <a:pt x="315962" y="723656"/>
                  </a:lnTo>
                  <a:lnTo>
                    <a:pt x="316043" y="723516"/>
                  </a:lnTo>
                  <a:lnTo>
                    <a:pt x="316136" y="723375"/>
                  </a:lnTo>
                  <a:lnTo>
                    <a:pt x="316217" y="723232"/>
                  </a:lnTo>
                  <a:lnTo>
                    <a:pt x="316345" y="723139"/>
                  </a:lnTo>
                  <a:lnTo>
                    <a:pt x="316426" y="722997"/>
                  </a:lnTo>
                  <a:lnTo>
                    <a:pt x="316507" y="722856"/>
                  </a:lnTo>
                  <a:lnTo>
                    <a:pt x="316600" y="722715"/>
                  </a:lnTo>
                  <a:lnTo>
                    <a:pt x="316681" y="722574"/>
                  </a:lnTo>
                  <a:lnTo>
                    <a:pt x="316809" y="722433"/>
                  </a:lnTo>
                  <a:lnTo>
                    <a:pt x="316890" y="722292"/>
                  </a:lnTo>
                  <a:lnTo>
                    <a:pt x="316971" y="722150"/>
                  </a:lnTo>
                  <a:lnTo>
                    <a:pt x="317145" y="721914"/>
                  </a:lnTo>
                  <a:lnTo>
                    <a:pt x="317273" y="721773"/>
                  </a:lnTo>
                  <a:lnTo>
                    <a:pt x="317354" y="721632"/>
                  </a:lnTo>
                  <a:lnTo>
                    <a:pt x="317435" y="721491"/>
                  </a:lnTo>
                  <a:lnTo>
                    <a:pt x="317516" y="721350"/>
                  </a:lnTo>
                  <a:lnTo>
                    <a:pt x="317609" y="721208"/>
                  </a:lnTo>
                  <a:lnTo>
                    <a:pt x="317725" y="721067"/>
                  </a:lnTo>
                  <a:lnTo>
                    <a:pt x="317818" y="720926"/>
                  </a:lnTo>
                  <a:lnTo>
                    <a:pt x="317899" y="720785"/>
                  </a:lnTo>
                  <a:lnTo>
                    <a:pt x="318062" y="720550"/>
                  </a:lnTo>
                  <a:lnTo>
                    <a:pt x="318189" y="720409"/>
                  </a:lnTo>
                  <a:lnTo>
                    <a:pt x="318282" y="720268"/>
                  </a:lnTo>
                  <a:lnTo>
                    <a:pt x="318363" y="720126"/>
                  </a:lnTo>
                  <a:lnTo>
                    <a:pt x="318444" y="719985"/>
                  </a:lnTo>
                  <a:lnTo>
                    <a:pt x="318526" y="719844"/>
                  </a:lnTo>
                  <a:lnTo>
                    <a:pt x="318653" y="719703"/>
                  </a:lnTo>
                  <a:lnTo>
                    <a:pt x="318734" y="719562"/>
                  </a:lnTo>
                  <a:lnTo>
                    <a:pt x="318827" y="719421"/>
                  </a:lnTo>
                  <a:lnTo>
                    <a:pt x="318908" y="719278"/>
                  </a:lnTo>
                  <a:lnTo>
                    <a:pt x="318990" y="719137"/>
                  </a:lnTo>
                  <a:lnTo>
                    <a:pt x="319117" y="718996"/>
                  </a:lnTo>
                  <a:lnTo>
                    <a:pt x="319198" y="718856"/>
                  </a:lnTo>
                  <a:lnTo>
                    <a:pt x="319291" y="718715"/>
                  </a:lnTo>
                  <a:lnTo>
                    <a:pt x="319372" y="718572"/>
                  </a:lnTo>
                  <a:lnTo>
                    <a:pt x="319581" y="718337"/>
                  </a:lnTo>
                  <a:lnTo>
                    <a:pt x="319662" y="718196"/>
                  </a:lnTo>
                  <a:lnTo>
                    <a:pt x="319744" y="718055"/>
                  </a:lnTo>
                  <a:lnTo>
                    <a:pt x="319836" y="717914"/>
                  </a:lnTo>
                  <a:lnTo>
                    <a:pt x="319918" y="717773"/>
                  </a:lnTo>
                  <a:lnTo>
                    <a:pt x="320045" y="717632"/>
                  </a:lnTo>
                  <a:lnTo>
                    <a:pt x="320126" y="717490"/>
                  </a:lnTo>
                  <a:lnTo>
                    <a:pt x="320208" y="717349"/>
                  </a:lnTo>
                  <a:lnTo>
                    <a:pt x="320300" y="717208"/>
                  </a:lnTo>
                  <a:lnTo>
                    <a:pt x="320382" y="717067"/>
                  </a:lnTo>
                  <a:lnTo>
                    <a:pt x="320509" y="716926"/>
                  </a:lnTo>
                  <a:lnTo>
                    <a:pt x="320590" y="716784"/>
                  </a:lnTo>
                  <a:lnTo>
                    <a:pt x="320672" y="716643"/>
                  </a:lnTo>
                  <a:lnTo>
                    <a:pt x="320753" y="716502"/>
                  </a:lnTo>
                  <a:lnTo>
                    <a:pt x="320846" y="716361"/>
                  </a:lnTo>
                  <a:lnTo>
                    <a:pt x="320973" y="716220"/>
                  </a:lnTo>
                  <a:lnTo>
                    <a:pt x="321054" y="716079"/>
                  </a:lnTo>
                  <a:lnTo>
                    <a:pt x="321136" y="715936"/>
                  </a:lnTo>
                  <a:lnTo>
                    <a:pt x="321217" y="715795"/>
                  </a:lnTo>
                  <a:lnTo>
                    <a:pt x="321310" y="715654"/>
                  </a:lnTo>
                  <a:lnTo>
                    <a:pt x="321426" y="715513"/>
                  </a:lnTo>
                  <a:lnTo>
                    <a:pt x="321518" y="715372"/>
                  </a:lnTo>
                  <a:lnTo>
                    <a:pt x="321600" y="715230"/>
                  </a:lnTo>
                  <a:lnTo>
                    <a:pt x="321681" y="715089"/>
                  </a:lnTo>
                  <a:lnTo>
                    <a:pt x="321762" y="714948"/>
                  </a:lnTo>
                  <a:lnTo>
                    <a:pt x="321890" y="714807"/>
                  </a:lnTo>
                  <a:lnTo>
                    <a:pt x="321982" y="714666"/>
                  </a:lnTo>
                  <a:lnTo>
                    <a:pt x="322064" y="714525"/>
                  </a:lnTo>
                  <a:lnTo>
                    <a:pt x="322145" y="714336"/>
                  </a:lnTo>
                  <a:lnTo>
                    <a:pt x="322226" y="714196"/>
                  </a:lnTo>
                  <a:lnTo>
                    <a:pt x="322354" y="714055"/>
                  </a:lnTo>
                  <a:lnTo>
                    <a:pt x="322435" y="713912"/>
                  </a:lnTo>
                  <a:lnTo>
                    <a:pt x="322528" y="713771"/>
                  </a:lnTo>
                  <a:lnTo>
                    <a:pt x="322609" y="713630"/>
                  </a:lnTo>
                  <a:lnTo>
                    <a:pt x="322690" y="713489"/>
                  </a:lnTo>
                  <a:lnTo>
                    <a:pt x="322818" y="713348"/>
                  </a:lnTo>
                  <a:lnTo>
                    <a:pt x="322899" y="713207"/>
                  </a:lnTo>
                  <a:lnTo>
                    <a:pt x="322992" y="713065"/>
                  </a:lnTo>
                  <a:lnTo>
                    <a:pt x="323073" y="712924"/>
                  </a:lnTo>
                  <a:lnTo>
                    <a:pt x="323154" y="712783"/>
                  </a:lnTo>
                  <a:lnTo>
                    <a:pt x="323282" y="712642"/>
                  </a:lnTo>
                  <a:lnTo>
                    <a:pt x="323363" y="712501"/>
                  </a:lnTo>
                  <a:lnTo>
                    <a:pt x="323444" y="712360"/>
                  </a:lnTo>
                  <a:lnTo>
                    <a:pt x="323537" y="712218"/>
                  </a:lnTo>
                  <a:lnTo>
                    <a:pt x="323618" y="712030"/>
                  </a:lnTo>
                  <a:lnTo>
                    <a:pt x="323746" y="711889"/>
                  </a:lnTo>
                  <a:lnTo>
                    <a:pt x="323827" y="711747"/>
                  </a:lnTo>
                  <a:lnTo>
                    <a:pt x="323908" y="711606"/>
                  </a:lnTo>
                  <a:lnTo>
                    <a:pt x="324001" y="711465"/>
                  </a:lnTo>
                  <a:lnTo>
                    <a:pt x="324082" y="711324"/>
                  </a:lnTo>
                  <a:lnTo>
                    <a:pt x="324210" y="711183"/>
                  </a:lnTo>
                  <a:lnTo>
                    <a:pt x="324291" y="711041"/>
                  </a:lnTo>
                  <a:lnTo>
                    <a:pt x="324372" y="710900"/>
                  </a:lnTo>
                  <a:lnTo>
                    <a:pt x="324453" y="710759"/>
                  </a:lnTo>
                  <a:lnTo>
                    <a:pt x="324546" y="710618"/>
                  </a:lnTo>
                  <a:lnTo>
                    <a:pt x="324674" y="710429"/>
                  </a:lnTo>
                  <a:lnTo>
                    <a:pt x="324755" y="710288"/>
                  </a:lnTo>
                  <a:lnTo>
                    <a:pt x="324836" y="710147"/>
                  </a:lnTo>
                  <a:lnTo>
                    <a:pt x="324917" y="710006"/>
                  </a:lnTo>
                  <a:lnTo>
                    <a:pt x="325010" y="709865"/>
                  </a:lnTo>
                  <a:lnTo>
                    <a:pt x="325126" y="709723"/>
                  </a:lnTo>
                  <a:lnTo>
                    <a:pt x="325219" y="709582"/>
                  </a:lnTo>
                  <a:lnTo>
                    <a:pt x="325300" y="709441"/>
                  </a:lnTo>
                  <a:lnTo>
                    <a:pt x="325381" y="709254"/>
                  </a:lnTo>
                  <a:lnTo>
                    <a:pt x="325462" y="709111"/>
                  </a:lnTo>
                  <a:lnTo>
                    <a:pt x="325590" y="708970"/>
                  </a:lnTo>
                  <a:lnTo>
                    <a:pt x="325683" y="708829"/>
                  </a:lnTo>
                  <a:lnTo>
                    <a:pt x="325764" y="708688"/>
                  </a:lnTo>
                  <a:lnTo>
                    <a:pt x="325845" y="708547"/>
                  </a:lnTo>
                  <a:lnTo>
                    <a:pt x="325926" y="708405"/>
                  </a:lnTo>
                  <a:lnTo>
                    <a:pt x="326054" y="708218"/>
                  </a:lnTo>
                  <a:lnTo>
                    <a:pt x="326135" y="708077"/>
                  </a:lnTo>
                  <a:lnTo>
                    <a:pt x="326228" y="707936"/>
                  </a:lnTo>
                  <a:lnTo>
                    <a:pt x="326309" y="707793"/>
                  </a:lnTo>
                  <a:lnTo>
                    <a:pt x="326390" y="707652"/>
                  </a:lnTo>
                  <a:lnTo>
                    <a:pt x="326518" y="707511"/>
                  </a:lnTo>
                  <a:lnTo>
                    <a:pt x="326599" y="707323"/>
                  </a:lnTo>
                  <a:lnTo>
                    <a:pt x="326692" y="707182"/>
                  </a:lnTo>
                  <a:lnTo>
                    <a:pt x="326773" y="707041"/>
                  </a:lnTo>
                  <a:lnTo>
                    <a:pt x="326854" y="706900"/>
                  </a:lnTo>
                  <a:lnTo>
                    <a:pt x="326982" y="706759"/>
                  </a:lnTo>
                  <a:lnTo>
                    <a:pt x="327063" y="706616"/>
                  </a:lnTo>
                  <a:lnTo>
                    <a:pt x="327144" y="706429"/>
                  </a:lnTo>
                  <a:lnTo>
                    <a:pt x="327237" y="706288"/>
                  </a:lnTo>
                  <a:lnTo>
                    <a:pt x="327318" y="706147"/>
                  </a:lnTo>
                  <a:lnTo>
                    <a:pt x="327446" y="706005"/>
                  </a:lnTo>
                  <a:lnTo>
                    <a:pt x="327527" y="705864"/>
                  </a:lnTo>
                  <a:lnTo>
                    <a:pt x="327608" y="705676"/>
                  </a:lnTo>
                  <a:lnTo>
                    <a:pt x="327701" y="705534"/>
                  </a:lnTo>
                  <a:lnTo>
                    <a:pt x="327782" y="705393"/>
                  </a:lnTo>
                  <a:lnTo>
                    <a:pt x="327910" y="705252"/>
                  </a:lnTo>
                  <a:lnTo>
                    <a:pt x="327991" y="705111"/>
                  </a:lnTo>
                  <a:lnTo>
                    <a:pt x="328072" y="704922"/>
                  </a:lnTo>
                  <a:lnTo>
                    <a:pt x="328154" y="704781"/>
                  </a:lnTo>
                  <a:lnTo>
                    <a:pt x="328246" y="704640"/>
                  </a:lnTo>
                  <a:lnTo>
                    <a:pt x="328374" y="704499"/>
                  </a:lnTo>
                  <a:lnTo>
                    <a:pt x="328455" y="704358"/>
                  </a:lnTo>
                  <a:lnTo>
                    <a:pt x="328536" y="704169"/>
                  </a:lnTo>
                  <a:lnTo>
                    <a:pt x="328618" y="704028"/>
                  </a:lnTo>
                  <a:lnTo>
                    <a:pt x="328710" y="703887"/>
                  </a:lnTo>
                  <a:lnTo>
                    <a:pt x="328826" y="703745"/>
                  </a:lnTo>
                  <a:lnTo>
                    <a:pt x="328919" y="703558"/>
                  </a:lnTo>
                  <a:lnTo>
                    <a:pt x="329000" y="703417"/>
                  </a:lnTo>
                  <a:lnTo>
                    <a:pt x="329082" y="703276"/>
                  </a:lnTo>
                  <a:lnTo>
                    <a:pt x="329163" y="703133"/>
                  </a:lnTo>
                  <a:lnTo>
                    <a:pt x="329290" y="702946"/>
                  </a:lnTo>
                  <a:lnTo>
                    <a:pt x="329383" y="702805"/>
                  </a:lnTo>
                  <a:lnTo>
                    <a:pt x="329464" y="702663"/>
                  </a:lnTo>
                  <a:lnTo>
                    <a:pt x="329546" y="702522"/>
                  </a:lnTo>
                  <a:lnTo>
                    <a:pt x="329627" y="702334"/>
                  </a:lnTo>
                  <a:lnTo>
                    <a:pt x="329754" y="702193"/>
                  </a:lnTo>
                  <a:lnTo>
                    <a:pt x="329836" y="702051"/>
                  </a:lnTo>
                  <a:lnTo>
                    <a:pt x="329928" y="701910"/>
                  </a:lnTo>
                  <a:lnTo>
                    <a:pt x="330010" y="701722"/>
                  </a:lnTo>
                  <a:lnTo>
                    <a:pt x="330091" y="701580"/>
                  </a:lnTo>
                  <a:lnTo>
                    <a:pt x="330218" y="701439"/>
                  </a:lnTo>
                  <a:lnTo>
                    <a:pt x="330300" y="701298"/>
                  </a:lnTo>
                  <a:lnTo>
                    <a:pt x="330392" y="701109"/>
                  </a:lnTo>
                  <a:lnTo>
                    <a:pt x="330474" y="700968"/>
                  </a:lnTo>
                  <a:lnTo>
                    <a:pt x="330555" y="700827"/>
                  </a:lnTo>
                  <a:lnTo>
                    <a:pt x="330682" y="700686"/>
                  </a:lnTo>
                  <a:lnTo>
                    <a:pt x="330764" y="700497"/>
                  </a:lnTo>
                  <a:lnTo>
                    <a:pt x="330845" y="700357"/>
                  </a:lnTo>
                  <a:lnTo>
                    <a:pt x="330938" y="700216"/>
                  </a:lnTo>
                  <a:lnTo>
                    <a:pt x="331019" y="700027"/>
                  </a:lnTo>
                  <a:lnTo>
                    <a:pt x="331146" y="699886"/>
                  </a:lnTo>
                  <a:lnTo>
                    <a:pt x="331228" y="699745"/>
                  </a:lnTo>
                  <a:lnTo>
                    <a:pt x="331309" y="699557"/>
                  </a:lnTo>
                </a:path>
                <a:path w="925195" h="787400">
                  <a:moveTo>
                    <a:pt x="331309" y="699557"/>
                  </a:moveTo>
                  <a:lnTo>
                    <a:pt x="331402" y="699415"/>
                  </a:lnTo>
                  <a:lnTo>
                    <a:pt x="331483" y="699274"/>
                  </a:lnTo>
                  <a:lnTo>
                    <a:pt x="331610" y="699133"/>
                  </a:lnTo>
                  <a:lnTo>
                    <a:pt x="331692" y="698944"/>
                  </a:lnTo>
                  <a:lnTo>
                    <a:pt x="331773" y="698803"/>
                  </a:lnTo>
                  <a:lnTo>
                    <a:pt x="331854" y="698662"/>
                  </a:lnTo>
                  <a:lnTo>
                    <a:pt x="331947" y="698473"/>
                  </a:lnTo>
                  <a:lnTo>
                    <a:pt x="332074" y="698332"/>
                  </a:lnTo>
                  <a:lnTo>
                    <a:pt x="332156" y="698191"/>
                  </a:lnTo>
                  <a:lnTo>
                    <a:pt x="332237" y="698004"/>
                  </a:lnTo>
                  <a:lnTo>
                    <a:pt x="332318" y="697862"/>
                  </a:lnTo>
                  <a:lnTo>
                    <a:pt x="332411" y="697721"/>
                  </a:lnTo>
                  <a:lnTo>
                    <a:pt x="332527" y="697533"/>
                  </a:lnTo>
                  <a:lnTo>
                    <a:pt x="332620" y="697391"/>
                  </a:lnTo>
                  <a:lnTo>
                    <a:pt x="332701" y="697250"/>
                  </a:lnTo>
                  <a:lnTo>
                    <a:pt x="332782" y="697062"/>
                  </a:lnTo>
                  <a:lnTo>
                    <a:pt x="332863" y="696920"/>
                  </a:lnTo>
                  <a:lnTo>
                    <a:pt x="332991" y="696779"/>
                  </a:lnTo>
                  <a:lnTo>
                    <a:pt x="333084" y="696592"/>
                  </a:lnTo>
                  <a:lnTo>
                    <a:pt x="333165" y="696451"/>
                  </a:lnTo>
                  <a:lnTo>
                    <a:pt x="333246" y="696308"/>
                  </a:lnTo>
                  <a:lnTo>
                    <a:pt x="333327" y="696121"/>
                  </a:lnTo>
                  <a:lnTo>
                    <a:pt x="333455" y="695980"/>
                  </a:lnTo>
                  <a:lnTo>
                    <a:pt x="333536" y="695838"/>
                  </a:lnTo>
                  <a:lnTo>
                    <a:pt x="333629" y="695650"/>
                  </a:lnTo>
                  <a:lnTo>
                    <a:pt x="333710" y="695509"/>
                  </a:lnTo>
                  <a:lnTo>
                    <a:pt x="333791" y="695320"/>
                  </a:lnTo>
                  <a:lnTo>
                    <a:pt x="333919" y="695179"/>
                  </a:lnTo>
                  <a:lnTo>
                    <a:pt x="334000" y="695038"/>
                  </a:lnTo>
                  <a:lnTo>
                    <a:pt x="334093" y="694849"/>
                  </a:lnTo>
                  <a:lnTo>
                    <a:pt x="334174" y="694708"/>
                  </a:lnTo>
                  <a:lnTo>
                    <a:pt x="334255" y="694567"/>
                  </a:lnTo>
                  <a:lnTo>
                    <a:pt x="334383" y="694379"/>
                  </a:lnTo>
                  <a:lnTo>
                    <a:pt x="334464" y="694238"/>
                  </a:lnTo>
                  <a:lnTo>
                    <a:pt x="334545" y="694049"/>
                  </a:lnTo>
                  <a:lnTo>
                    <a:pt x="334638" y="693908"/>
                  </a:lnTo>
                  <a:lnTo>
                    <a:pt x="334719" y="693767"/>
                  </a:lnTo>
                  <a:lnTo>
                    <a:pt x="334847" y="693579"/>
                  </a:lnTo>
                  <a:lnTo>
                    <a:pt x="334928" y="693437"/>
                  </a:lnTo>
                  <a:lnTo>
                    <a:pt x="335009" y="693249"/>
                  </a:lnTo>
                  <a:lnTo>
                    <a:pt x="335102" y="693109"/>
                  </a:lnTo>
                  <a:lnTo>
                    <a:pt x="335183" y="692966"/>
                  </a:lnTo>
                  <a:lnTo>
                    <a:pt x="335311" y="692779"/>
                  </a:lnTo>
                  <a:lnTo>
                    <a:pt x="335392" y="692638"/>
                  </a:lnTo>
                  <a:lnTo>
                    <a:pt x="335473" y="692449"/>
                  </a:lnTo>
                  <a:lnTo>
                    <a:pt x="335555" y="692308"/>
                  </a:lnTo>
                  <a:lnTo>
                    <a:pt x="335647" y="692167"/>
                  </a:lnTo>
                  <a:lnTo>
                    <a:pt x="335775" y="691978"/>
                  </a:lnTo>
                  <a:lnTo>
                    <a:pt x="335856" y="691837"/>
                  </a:lnTo>
                  <a:lnTo>
                    <a:pt x="335937" y="691648"/>
                  </a:lnTo>
                  <a:lnTo>
                    <a:pt x="336019" y="691507"/>
                  </a:lnTo>
                  <a:lnTo>
                    <a:pt x="336111" y="691320"/>
                  </a:lnTo>
                  <a:lnTo>
                    <a:pt x="336239" y="691178"/>
                  </a:lnTo>
                  <a:lnTo>
                    <a:pt x="336320" y="691037"/>
                  </a:lnTo>
                  <a:lnTo>
                    <a:pt x="336401" y="690849"/>
                  </a:lnTo>
                  <a:lnTo>
                    <a:pt x="336483" y="690708"/>
                  </a:lnTo>
                  <a:lnTo>
                    <a:pt x="336564" y="690519"/>
                  </a:lnTo>
                  <a:lnTo>
                    <a:pt x="336691" y="690378"/>
                  </a:lnTo>
                  <a:lnTo>
                    <a:pt x="336784" y="690189"/>
                  </a:lnTo>
                  <a:lnTo>
                    <a:pt x="336865" y="690048"/>
                  </a:lnTo>
                  <a:lnTo>
                    <a:pt x="336947" y="689860"/>
                  </a:lnTo>
                  <a:lnTo>
                    <a:pt x="337028" y="689719"/>
                  </a:lnTo>
                  <a:lnTo>
                    <a:pt x="337155" y="689531"/>
                  </a:lnTo>
                  <a:lnTo>
                    <a:pt x="337237" y="689390"/>
                  </a:lnTo>
                  <a:lnTo>
                    <a:pt x="337329" y="689248"/>
                  </a:lnTo>
                  <a:lnTo>
                    <a:pt x="337411" y="689060"/>
                  </a:lnTo>
                  <a:lnTo>
                    <a:pt x="337492" y="688919"/>
                  </a:lnTo>
                  <a:lnTo>
                    <a:pt x="337619" y="688730"/>
                  </a:lnTo>
                  <a:lnTo>
                    <a:pt x="337701" y="688589"/>
                  </a:lnTo>
                  <a:lnTo>
                    <a:pt x="337793" y="688401"/>
                  </a:lnTo>
                  <a:lnTo>
                    <a:pt x="337875" y="688264"/>
                  </a:lnTo>
                  <a:lnTo>
                    <a:pt x="337956" y="688070"/>
                  </a:lnTo>
                  <a:lnTo>
                    <a:pt x="338083" y="687927"/>
                  </a:lnTo>
                  <a:lnTo>
                    <a:pt x="338165" y="687746"/>
                  </a:lnTo>
                  <a:lnTo>
                    <a:pt x="338246" y="687604"/>
                  </a:lnTo>
                  <a:lnTo>
                    <a:pt x="338339" y="687410"/>
                  </a:lnTo>
                  <a:lnTo>
                    <a:pt x="338420" y="687268"/>
                  </a:lnTo>
                  <a:lnTo>
                    <a:pt x="338547" y="687087"/>
                  </a:lnTo>
                  <a:lnTo>
                    <a:pt x="338629" y="686944"/>
                  </a:lnTo>
                  <a:lnTo>
                    <a:pt x="338710" y="686750"/>
                  </a:lnTo>
                  <a:lnTo>
                    <a:pt x="338803" y="686608"/>
                  </a:lnTo>
                  <a:lnTo>
                    <a:pt x="338884" y="686427"/>
                  </a:lnTo>
                  <a:lnTo>
                    <a:pt x="339011" y="686285"/>
                  </a:lnTo>
                  <a:lnTo>
                    <a:pt x="339093" y="686091"/>
                  </a:lnTo>
                  <a:lnTo>
                    <a:pt x="339174" y="685948"/>
                  </a:lnTo>
                  <a:lnTo>
                    <a:pt x="339255" y="685767"/>
                  </a:lnTo>
                  <a:lnTo>
                    <a:pt x="339348" y="685625"/>
                  </a:lnTo>
                  <a:lnTo>
                    <a:pt x="339475" y="685431"/>
                  </a:lnTo>
                  <a:lnTo>
                    <a:pt x="339557" y="685289"/>
                  </a:lnTo>
                  <a:lnTo>
                    <a:pt x="339638" y="685108"/>
                  </a:lnTo>
                  <a:lnTo>
                    <a:pt x="339719" y="684965"/>
                  </a:lnTo>
                  <a:lnTo>
                    <a:pt x="339812" y="684771"/>
                  </a:lnTo>
                  <a:lnTo>
                    <a:pt x="339939" y="684629"/>
                  </a:lnTo>
                  <a:lnTo>
                    <a:pt x="340021" y="684448"/>
                  </a:lnTo>
                  <a:lnTo>
                    <a:pt x="340102" y="684254"/>
                  </a:lnTo>
                  <a:lnTo>
                    <a:pt x="340183" y="684112"/>
                  </a:lnTo>
                  <a:lnTo>
                    <a:pt x="340264" y="683931"/>
                  </a:lnTo>
                  <a:lnTo>
                    <a:pt x="340392" y="683789"/>
                  </a:lnTo>
                  <a:lnTo>
                    <a:pt x="340485" y="683595"/>
                  </a:lnTo>
                  <a:lnTo>
                    <a:pt x="340566" y="683452"/>
                  </a:lnTo>
                  <a:lnTo>
                    <a:pt x="340647" y="683271"/>
                  </a:lnTo>
                  <a:lnTo>
                    <a:pt x="340728" y="683129"/>
                  </a:lnTo>
                  <a:lnTo>
                    <a:pt x="340856" y="682935"/>
                  </a:lnTo>
                  <a:lnTo>
                    <a:pt x="340937" y="682806"/>
                  </a:lnTo>
                  <a:lnTo>
                    <a:pt x="341030" y="682612"/>
                  </a:lnTo>
                  <a:lnTo>
                    <a:pt x="341111" y="682418"/>
                  </a:lnTo>
                  <a:lnTo>
                    <a:pt x="341192" y="682288"/>
                  </a:lnTo>
                  <a:lnTo>
                    <a:pt x="341320" y="682094"/>
                  </a:lnTo>
                  <a:lnTo>
                    <a:pt x="341401" y="681952"/>
                  </a:lnTo>
                  <a:lnTo>
                    <a:pt x="341494" y="681758"/>
                  </a:lnTo>
                  <a:lnTo>
                    <a:pt x="341575" y="681629"/>
                  </a:lnTo>
                  <a:lnTo>
                    <a:pt x="341656" y="681435"/>
                  </a:lnTo>
                  <a:lnTo>
                    <a:pt x="341784" y="681241"/>
                  </a:lnTo>
                  <a:lnTo>
                    <a:pt x="341865" y="681111"/>
                  </a:lnTo>
                  <a:lnTo>
                    <a:pt x="341958" y="680917"/>
                  </a:lnTo>
                  <a:lnTo>
                    <a:pt x="342039" y="680775"/>
                  </a:lnTo>
                  <a:lnTo>
                    <a:pt x="342120" y="680581"/>
                  </a:lnTo>
                  <a:lnTo>
                    <a:pt x="342248" y="680400"/>
                  </a:lnTo>
                  <a:lnTo>
                    <a:pt x="342329" y="680258"/>
                  </a:lnTo>
                  <a:lnTo>
                    <a:pt x="342410" y="680064"/>
                  </a:lnTo>
                  <a:lnTo>
                    <a:pt x="342503" y="679934"/>
                  </a:lnTo>
                  <a:lnTo>
                    <a:pt x="342584" y="679740"/>
                  </a:lnTo>
                  <a:lnTo>
                    <a:pt x="342712" y="679546"/>
                  </a:lnTo>
                  <a:lnTo>
                    <a:pt x="342793" y="679417"/>
                  </a:lnTo>
                  <a:lnTo>
                    <a:pt x="342874" y="679223"/>
                  </a:lnTo>
                  <a:lnTo>
                    <a:pt x="342955" y="679081"/>
                  </a:lnTo>
                  <a:lnTo>
                    <a:pt x="343048" y="678887"/>
                  </a:lnTo>
                  <a:lnTo>
                    <a:pt x="343176" y="678706"/>
                  </a:lnTo>
                  <a:lnTo>
                    <a:pt x="343257" y="678563"/>
                  </a:lnTo>
                  <a:lnTo>
                    <a:pt x="343338" y="678369"/>
                  </a:lnTo>
                  <a:lnTo>
                    <a:pt x="343419" y="678240"/>
                  </a:lnTo>
                  <a:lnTo>
                    <a:pt x="343512" y="678046"/>
                  </a:lnTo>
                  <a:lnTo>
                    <a:pt x="343640" y="677852"/>
                  </a:lnTo>
                  <a:lnTo>
                    <a:pt x="343721" y="677710"/>
                  </a:lnTo>
                  <a:lnTo>
                    <a:pt x="343802" y="677529"/>
                  </a:lnTo>
                  <a:lnTo>
                    <a:pt x="343883" y="677335"/>
                  </a:lnTo>
                  <a:lnTo>
                    <a:pt x="343965" y="677192"/>
                  </a:lnTo>
                  <a:lnTo>
                    <a:pt x="344092" y="677011"/>
                  </a:lnTo>
                  <a:lnTo>
                    <a:pt x="344185" y="676817"/>
                  </a:lnTo>
                  <a:lnTo>
                    <a:pt x="344266" y="676675"/>
                  </a:lnTo>
                  <a:lnTo>
                    <a:pt x="344347" y="676494"/>
                  </a:lnTo>
                  <a:lnTo>
                    <a:pt x="344429" y="676300"/>
                  </a:lnTo>
                  <a:lnTo>
                    <a:pt x="344556" y="676158"/>
                  </a:lnTo>
                  <a:lnTo>
                    <a:pt x="344637" y="675977"/>
                  </a:lnTo>
                  <a:lnTo>
                    <a:pt x="344730" y="675834"/>
                  </a:lnTo>
                  <a:lnTo>
                    <a:pt x="344811" y="675640"/>
                  </a:lnTo>
                  <a:lnTo>
                    <a:pt x="344893" y="675459"/>
                  </a:lnTo>
                  <a:lnTo>
                    <a:pt x="345020" y="675317"/>
                  </a:lnTo>
                  <a:lnTo>
                    <a:pt x="345101" y="675123"/>
                  </a:lnTo>
                  <a:lnTo>
                    <a:pt x="345194" y="674942"/>
                  </a:lnTo>
                  <a:lnTo>
                    <a:pt x="345275" y="674800"/>
                  </a:lnTo>
                  <a:lnTo>
                    <a:pt x="345357" y="674606"/>
                  </a:lnTo>
                  <a:lnTo>
                    <a:pt x="345484" y="674425"/>
                  </a:lnTo>
                  <a:lnTo>
                    <a:pt x="345565" y="674231"/>
                  </a:lnTo>
                  <a:lnTo>
                    <a:pt x="345658" y="674088"/>
                  </a:lnTo>
                  <a:lnTo>
                    <a:pt x="345739" y="673907"/>
                  </a:lnTo>
                  <a:lnTo>
                    <a:pt x="345821" y="673713"/>
                  </a:lnTo>
                  <a:lnTo>
                    <a:pt x="345948" y="673571"/>
                  </a:lnTo>
                  <a:lnTo>
                    <a:pt x="346029" y="673390"/>
                  </a:lnTo>
                  <a:lnTo>
                    <a:pt x="346111" y="673196"/>
                  </a:lnTo>
                  <a:lnTo>
                    <a:pt x="346203" y="673054"/>
                  </a:lnTo>
                  <a:lnTo>
                    <a:pt x="346285" y="672873"/>
                  </a:lnTo>
                  <a:lnTo>
                    <a:pt x="346412" y="672679"/>
                  </a:lnTo>
                  <a:lnTo>
                    <a:pt x="346493" y="672536"/>
                  </a:lnTo>
                  <a:lnTo>
                    <a:pt x="346575" y="672355"/>
                  </a:lnTo>
                  <a:lnTo>
                    <a:pt x="346656" y="672161"/>
                  </a:lnTo>
                  <a:lnTo>
                    <a:pt x="346749" y="671967"/>
                  </a:lnTo>
                  <a:lnTo>
                    <a:pt x="346876" y="671838"/>
                  </a:lnTo>
                  <a:lnTo>
                    <a:pt x="346957" y="671644"/>
                  </a:lnTo>
                  <a:lnTo>
                    <a:pt x="347039" y="671450"/>
                  </a:lnTo>
                  <a:lnTo>
                    <a:pt x="347120" y="671320"/>
                  </a:lnTo>
                  <a:lnTo>
                    <a:pt x="347213" y="671126"/>
                  </a:lnTo>
                  <a:lnTo>
                    <a:pt x="347329" y="670932"/>
                  </a:lnTo>
                  <a:lnTo>
                    <a:pt x="347421" y="670751"/>
                  </a:lnTo>
                  <a:lnTo>
                    <a:pt x="347503" y="670609"/>
                  </a:lnTo>
                  <a:lnTo>
                    <a:pt x="347584" y="670415"/>
                  </a:lnTo>
                  <a:lnTo>
                    <a:pt x="347677" y="670234"/>
                  </a:lnTo>
                  <a:lnTo>
                    <a:pt x="347793" y="670040"/>
                  </a:lnTo>
                  <a:lnTo>
                    <a:pt x="347885" y="669898"/>
                  </a:lnTo>
                  <a:lnTo>
                    <a:pt x="347967" y="669717"/>
                  </a:lnTo>
                  <a:lnTo>
                    <a:pt x="348048" y="669523"/>
                  </a:lnTo>
                  <a:lnTo>
                    <a:pt x="348129" y="669380"/>
                  </a:lnTo>
                  <a:lnTo>
                    <a:pt x="348257" y="669199"/>
                  </a:lnTo>
                  <a:lnTo>
                    <a:pt x="348338" y="669005"/>
                  </a:lnTo>
                  <a:lnTo>
                    <a:pt x="348431" y="668824"/>
                  </a:lnTo>
                  <a:lnTo>
                    <a:pt x="348512" y="668682"/>
                  </a:lnTo>
                  <a:lnTo>
                    <a:pt x="348593" y="668488"/>
                  </a:lnTo>
                  <a:lnTo>
                    <a:pt x="348721" y="668307"/>
                  </a:lnTo>
                  <a:lnTo>
                    <a:pt x="348802" y="668113"/>
                  </a:lnTo>
                  <a:lnTo>
                    <a:pt x="348895" y="667932"/>
                  </a:lnTo>
                  <a:lnTo>
                    <a:pt x="348976" y="667790"/>
                  </a:lnTo>
                  <a:lnTo>
                    <a:pt x="349057" y="667596"/>
                  </a:lnTo>
                  <a:lnTo>
                    <a:pt x="349185" y="667402"/>
                  </a:lnTo>
                  <a:lnTo>
                    <a:pt x="349266" y="667221"/>
                  </a:lnTo>
                  <a:lnTo>
                    <a:pt x="349359" y="667078"/>
                  </a:lnTo>
                  <a:lnTo>
                    <a:pt x="349440" y="666884"/>
                  </a:lnTo>
                  <a:lnTo>
                    <a:pt x="349521" y="666703"/>
                  </a:lnTo>
                  <a:lnTo>
                    <a:pt x="349649" y="666509"/>
                  </a:lnTo>
                  <a:lnTo>
                    <a:pt x="349730" y="666367"/>
                  </a:lnTo>
                </a:path>
                <a:path w="925195" h="787400">
                  <a:moveTo>
                    <a:pt x="349730" y="666367"/>
                  </a:moveTo>
                  <a:lnTo>
                    <a:pt x="349811" y="666186"/>
                  </a:lnTo>
                  <a:lnTo>
                    <a:pt x="349904" y="665992"/>
                  </a:lnTo>
                  <a:lnTo>
                    <a:pt x="349985" y="665811"/>
                  </a:lnTo>
                  <a:lnTo>
                    <a:pt x="350113" y="665617"/>
                  </a:lnTo>
                  <a:lnTo>
                    <a:pt x="350194" y="665474"/>
                  </a:lnTo>
                  <a:lnTo>
                    <a:pt x="350275" y="665293"/>
                  </a:lnTo>
                  <a:lnTo>
                    <a:pt x="350356" y="665099"/>
                  </a:lnTo>
                  <a:lnTo>
                    <a:pt x="350449" y="664918"/>
                  </a:lnTo>
                  <a:lnTo>
                    <a:pt x="350577" y="664724"/>
                  </a:lnTo>
                  <a:lnTo>
                    <a:pt x="350658" y="664582"/>
                  </a:lnTo>
                  <a:lnTo>
                    <a:pt x="350739" y="664401"/>
                  </a:lnTo>
                  <a:lnTo>
                    <a:pt x="350820" y="664207"/>
                  </a:lnTo>
                  <a:lnTo>
                    <a:pt x="350913" y="664013"/>
                  </a:lnTo>
                  <a:lnTo>
                    <a:pt x="351029" y="663832"/>
                  </a:lnTo>
                  <a:lnTo>
                    <a:pt x="351122" y="663638"/>
                  </a:lnTo>
                  <a:lnTo>
                    <a:pt x="351203" y="663496"/>
                  </a:lnTo>
                  <a:lnTo>
                    <a:pt x="351284" y="663315"/>
                  </a:lnTo>
                  <a:lnTo>
                    <a:pt x="351377" y="663121"/>
                  </a:lnTo>
                  <a:lnTo>
                    <a:pt x="351493" y="662939"/>
                  </a:lnTo>
                  <a:lnTo>
                    <a:pt x="351586" y="662745"/>
                  </a:lnTo>
                  <a:lnTo>
                    <a:pt x="351667" y="662603"/>
                  </a:lnTo>
                  <a:lnTo>
                    <a:pt x="351748" y="662422"/>
                  </a:lnTo>
                  <a:lnTo>
                    <a:pt x="351829" y="662228"/>
                  </a:lnTo>
                  <a:lnTo>
                    <a:pt x="351957" y="662047"/>
                  </a:lnTo>
                  <a:lnTo>
                    <a:pt x="352038" y="661853"/>
                  </a:lnTo>
                  <a:lnTo>
                    <a:pt x="352131" y="661659"/>
                  </a:lnTo>
                  <a:lnTo>
                    <a:pt x="352212" y="661478"/>
                  </a:lnTo>
                  <a:lnTo>
                    <a:pt x="352293" y="661336"/>
                  </a:lnTo>
                  <a:lnTo>
                    <a:pt x="352421" y="661142"/>
                  </a:lnTo>
                  <a:lnTo>
                    <a:pt x="352502" y="660961"/>
                  </a:lnTo>
                  <a:lnTo>
                    <a:pt x="352595" y="660767"/>
                  </a:lnTo>
                  <a:lnTo>
                    <a:pt x="352676" y="660586"/>
                  </a:lnTo>
                  <a:lnTo>
                    <a:pt x="352757" y="660392"/>
                  </a:lnTo>
                  <a:lnTo>
                    <a:pt x="352885" y="660249"/>
                  </a:lnTo>
                  <a:lnTo>
                    <a:pt x="352966" y="660068"/>
                  </a:lnTo>
                  <a:lnTo>
                    <a:pt x="353047" y="659874"/>
                  </a:lnTo>
                  <a:lnTo>
                    <a:pt x="353140" y="659693"/>
                  </a:lnTo>
                  <a:lnTo>
                    <a:pt x="353221" y="659499"/>
                  </a:lnTo>
                  <a:lnTo>
                    <a:pt x="353349" y="659318"/>
                  </a:lnTo>
                  <a:lnTo>
                    <a:pt x="353430" y="659124"/>
                  </a:lnTo>
                  <a:lnTo>
                    <a:pt x="353511" y="658930"/>
                  </a:lnTo>
                  <a:lnTo>
                    <a:pt x="353604" y="658788"/>
                  </a:lnTo>
                  <a:lnTo>
                    <a:pt x="353685" y="658607"/>
                  </a:lnTo>
                  <a:lnTo>
                    <a:pt x="353813" y="658413"/>
                  </a:lnTo>
                  <a:lnTo>
                    <a:pt x="353894" y="658232"/>
                  </a:lnTo>
                  <a:lnTo>
                    <a:pt x="353975" y="658038"/>
                  </a:lnTo>
                  <a:lnTo>
                    <a:pt x="354057" y="657857"/>
                  </a:lnTo>
                  <a:lnTo>
                    <a:pt x="354149" y="657663"/>
                  </a:lnTo>
                  <a:lnTo>
                    <a:pt x="354277" y="657481"/>
                  </a:lnTo>
                  <a:lnTo>
                    <a:pt x="354358" y="657287"/>
                  </a:lnTo>
                  <a:lnTo>
                    <a:pt x="354439" y="657145"/>
                  </a:lnTo>
                  <a:lnTo>
                    <a:pt x="354521" y="656964"/>
                  </a:lnTo>
                  <a:lnTo>
                    <a:pt x="354613" y="656770"/>
                  </a:lnTo>
                  <a:lnTo>
                    <a:pt x="354729" y="656576"/>
                  </a:lnTo>
                  <a:lnTo>
                    <a:pt x="354822" y="656395"/>
                  </a:lnTo>
                  <a:lnTo>
                    <a:pt x="354903" y="656201"/>
                  </a:lnTo>
                  <a:lnTo>
                    <a:pt x="354985" y="656020"/>
                  </a:lnTo>
                  <a:lnTo>
                    <a:pt x="355077" y="655826"/>
                  </a:lnTo>
                  <a:lnTo>
                    <a:pt x="355193" y="655645"/>
                  </a:lnTo>
                  <a:lnTo>
                    <a:pt x="355286" y="655451"/>
                  </a:lnTo>
                  <a:lnTo>
                    <a:pt x="355367" y="655270"/>
                  </a:lnTo>
                  <a:lnTo>
                    <a:pt x="355449" y="655128"/>
                  </a:lnTo>
                  <a:lnTo>
                    <a:pt x="355530" y="654934"/>
                  </a:lnTo>
                  <a:lnTo>
                    <a:pt x="355657" y="654740"/>
                  </a:lnTo>
                  <a:lnTo>
                    <a:pt x="355739" y="654558"/>
                  </a:lnTo>
                  <a:lnTo>
                    <a:pt x="355831" y="654364"/>
                  </a:lnTo>
                  <a:lnTo>
                    <a:pt x="355913" y="654183"/>
                  </a:lnTo>
                  <a:lnTo>
                    <a:pt x="355994" y="653989"/>
                  </a:lnTo>
                  <a:lnTo>
                    <a:pt x="356121" y="653808"/>
                  </a:lnTo>
                  <a:lnTo>
                    <a:pt x="356203" y="653614"/>
                  </a:lnTo>
                  <a:lnTo>
                    <a:pt x="356295" y="653433"/>
                  </a:lnTo>
                  <a:lnTo>
                    <a:pt x="356377" y="653239"/>
                  </a:lnTo>
                  <a:lnTo>
                    <a:pt x="356458" y="653045"/>
                  </a:lnTo>
                  <a:lnTo>
                    <a:pt x="356585" y="652864"/>
                  </a:lnTo>
                  <a:lnTo>
                    <a:pt x="356667" y="652670"/>
                  </a:lnTo>
                  <a:lnTo>
                    <a:pt x="356748" y="652489"/>
                  </a:lnTo>
                  <a:lnTo>
                    <a:pt x="356841" y="652295"/>
                  </a:lnTo>
                  <a:lnTo>
                    <a:pt x="356922" y="652114"/>
                  </a:lnTo>
                  <a:lnTo>
                    <a:pt x="357049" y="651920"/>
                  </a:lnTo>
                  <a:lnTo>
                    <a:pt x="357131" y="651778"/>
                  </a:lnTo>
                  <a:lnTo>
                    <a:pt x="357212" y="651597"/>
                  </a:lnTo>
                  <a:lnTo>
                    <a:pt x="357305" y="651403"/>
                  </a:lnTo>
                  <a:lnTo>
                    <a:pt x="357386" y="651222"/>
                  </a:lnTo>
                  <a:lnTo>
                    <a:pt x="357513" y="651028"/>
                  </a:lnTo>
                  <a:lnTo>
                    <a:pt x="357595" y="650834"/>
                  </a:lnTo>
                  <a:lnTo>
                    <a:pt x="357676" y="650653"/>
                  </a:lnTo>
                  <a:lnTo>
                    <a:pt x="357757" y="650459"/>
                  </a:lnTo>
                  <a:lnTo>
                    <a:pt x="357850" y="650277"/>
                  </a:lnTo>
                  <a:lnTo>
                    <a:pt x="357977" y="650083"/>
                  </a:lnTo>
                  <a:lnTo>
                    <a:pt x="358059" y="649902"/>
                  </a:lnTo>
                  <a:lnTo>
                    <a:pt x="358140" y="649708"/>
                  </a:lnTo>
                  <a:lnTo>
                    <a:pt x="358221" y="649527"/>
                  </a:lnTo>
                  <a:lnTo>
                    <a:pt x="358314" y="649333"/>
                  </a:lnTo>
                  <a:lnTo>
                    <a:pt x="358430" y="649139"/>
                  </a:lnTo>
                  <a:lnTo>
                    <a:pt x="358523" y="648958"/>
                  </a:lnTo>
                  <a:lnTo>
                    <a:pt x="358604" y="648764"/>
                  </a:lnTo>
                  <a:lnTo>
                    <a:pt x="358685" y="648583"/>
                  </a:lnTo>
                  <a:lnTo>
                    <a:pt x="358766" y="648389"/>
                  </a:lnTo>
                  <a:lnTo>
                    <a:pt x="358894" y="648208"/>
                  </a:lnTo>
                  <a:lnTo>
                    <a:pt x="358987" y="648014"/>
                  </a:lnTo>
                  <a:lnTo>
                    <a:pt x="359068" y="647833"/>
                  </a:lnTo>
                  <a:lnTo>
                    <a:pt x="359149" y="647639"/>
                  </a:lnTo>
                  <a:lnTo>
                    <a:pt x="359230" y="647445"/>
                  </a:lnTo>
                  <a:lnTo>
                    <a:pt x="359358" y="647264"/>
                  </a:lnTo>
                  <a:lnTo>
                    <a:pt x="359439" y="647070"/>
                  </a:lnTo>
                  <a:lnTo>
                    <a:pt x="359532" y="646889"/>
                  </a:lnTo>
                  <a:lnTo>
                    <a:pt x="359613" y="646695"/>
                  </a:lnTo>
                  <a:lnTo>
                    <a:pt x="359694" y="646514"/>
                  </a:lnTo>
                  <a:lnTo>
                    <a:pt x="359822" y="646320"/>
                  </a:lnTo>
                  <a:lnTo>
                    <a:pt x="359903" y="646126"/>
                  </a:lnTo>
                  <a:lnTo>
                    <a:pt x="359996" y="645945"/>
                  </a:lnTo>
                  <a:lnTo>
                    <a:pt x="360077" y="645751"/>
                  </a:lnTo>
                  <a:lnTo>
                    <a:pt x="360158" y="645570"/>
                  </a:lnTo>
                  <a:lnTo>
                    <a:pt x="360286" y="645376"/>
                  </a:lnTo>
                  <a:lnTo>
                    <a:pt x="360367" y="645195"/>
                  </a:lnTo>
                  <a:lnTo>
                    <a:pt x="360448" y="644962"/>
                  </a:lnTo>
                  <a:lnTo>
                    <a:pt x="360541" y="644768"/>
                  </a:lnTo>
                  <a:lnTo>
                    <a:pt x="360622" y="644574"/>
                  </a:lnTo>
                  <a:lnTo>
                    <a:pt x="360750" y="644393"/>
                  </a:lnTo>
                  <a:lnTo>
                    <a:pt x="360831" y="644199"/>
                  </a:lnTo>
                  <a:lnTo>
                    <a:pt x="360912" y="644018"/>
                  </a:lnTo>
                  <a:lnTo>
                    <a:pt x="361005" y="643824"/>
                  </a:lnTo>
                  <a:lnTo>
                    <a:pt x="361086" y="643642"/>
                  </a:lnTo>
                  <a:lnTo>
                    <a:pt x="361214" y="643448"/>
                  </a:lnTo>
                  <a:lnTo>
                    <a:pt x="361295" y="643254"/>
                  </a:lnTo>
                  <a:lnTo>
                    <a:pt x="361376" y="643073"/>
                  </a:lnTo>
                  <a:lnTo>
                    <a:pt x="361457" y="642879"/>
                  </a:lnTo>
                  <a:lnTo>
                    <a:pt x="361550" y="642698"/>
                  </a:lnTo>
                  <a:lnTo>
                    <a:pt x="361678" y="642504"/>
                  </a:lnTo>
                  <a:lnTo>
                    <a:pt x="361759" y="642323"/>
                  </a:lnTo>
                  <a:lnTo>
                    <a:pt x="361840" y="642129"/>
                  </a:lnTo>
                  <a:lnTo>
                    <a:pt x="361921" y="641948"/>
                  </a:lnTo>
                  <a:lnTo>
                    <a:pt x="362014" y="641702"/>
                  </a:lnTo>
                  <a:lnTo>
                    <a:pt x="362130" y="641521"/>
                  </a:lnTo>
                  <a:lnTo>
                    <a:pt x="362223" y="641327"/>
                  </a:lnTo>
                  <a:lnTo>
                    <a:pt x="362304" y="641146"/>
                  </a:lnTo>
                  <a:lnTo>
                    <a:pt x="362385" y="640952"/>
                  </a:lnTo>
                  <a:lnTo>
                    <a:pt x="362467" y="640771"/>
                  </a:lnTo>
                  <a:lnTo>
                    <a:pt x="362594" y="640577"/>
                  </a:lnTo>
                  <a:lnTo>
                    <a:pt x="362687" y="640383"/>
                  </a:lnTo>
                  <a:lnTo>
                    <a:pt x="362768" y="640202"/>
                  </a:lnTo>
                  <a:lnTo>
                    <a:pt x="362849" y="640008"/>
                  </a:lnTo>
                  <a:lnTo>
                    <a:pt x="362931" y="639827"/>
                  </a:lnTo>
                  <a:lnTo>
                    <a:pt x="363058" y="639633"/>
                  </a:lnTo>
                  <a:lnTo>
                    <a:pt x="363139" y="639400"/>
                  </a:lnTo>
                  <a:lnTo>
                    <a:pt x="363232" y="639219"/>
                  </a:lnTo>
                  <a:lnTo>
                    <a:pt x="363313" y="639025"/>
                  </a:lnTo>
                  <a:lnTo>
                    <a:pt x="363395" y="638831"/>
                  </a:lnTo>
                  <a:lnTo>
                    <a:pt x="363522" y="638650"/>
                  </a:lnTo>
                  <a:lnTo>
                    <a:pt x="363603" y="638456"/>
                  </a:lnTo>
                  <a:lnTo>
                    <a:pt x="363696" y="638275"/>
                  </a:lnTo>
                  <a:lnTo>
                    <a:pt x="363777" y="638081"/>
                  </a:lnTo>
                  <a:lnTo>
                    <a:pt x="363859" y="637900"/>
                  </a:lnTo>
                  <a:lnTo>
                    <a:pt x="363986" y="637654"/>
                  </a:lnTo>
                  <a:lnTo>
                    <a:pt x="364067" y="637473"/>
                  </a:lnTo>
                  <a:lnTo>
                    <a:pt x="364149" y="637279"/>
                  </a:lnTo>
                  <a:lnTo>
                    <a:pt x="364241" y="637098"/>
                  </a:lnTo>
                  <a:lnTo>
                    <a:pt x="364323" y="636904"/>
                  </a:lnTo>
                  <a:lnTo>
                    <a:pt x="364450" y="636723"/>
                  </a:lnTo>
                  <a:lnTo>
                    <a:pt x="364531" y="636529"/>
                  </a:lnTo>
                  <a:lnTo>
                    <a:pt x="364613" y="636348"/>
                  </a:lnTo>
                  <a:lnTo>
                    <a:pt x="364705" y="636102"/>
                  </a:lnTo>
                  <a:lnTo>
                    <a:pt x="364787" y="635921"/>
                  </a:lnTo>
                  <a:lnTo>
                    <a:pt x="364914" y="635727"/>
                  </a:lnTo>
                  <a:lnTo>
                    <a:pt x="364995" y="635546"/>
                  </a:lnTo>
                  <a:lnTo>
                    <a:pt x="365077" y="635352"/>
                  </a:lnTo>
                  <a:lnTo>
                    <a:pt x="365158" y="635171"/>
                  </a:lnTo>
                  <a:lnTo>
                    <a:pt x="365251" y="634977"/>
                  </a:lnTo>
                  <a:lnTo>
                    <a:pt x="365378" y="634744"/>
                  </a:lnTo>
                  <a:lnTo>
                    <a:pt x="365459" y="634550"/>
                  </a:lnTo>
                  <a:lnTo>
                    <a:pt x="365541" y="634369"/>
                  </a:lnTo>
                  <a:lnTo>
                    <a:pt x="365622" y="634175"/>
                  </a:lnTo>
                  <a:lnTo>
                    <a:pt x="365715" y="633994"/>
                  </a:lnTo>
                  <a:lnTo>
                    <a:pt x="365831" y="633800"/>
                  </a:lnTo>
                  <a:lnTo>
                    <a:pt x="365923" y="633567"/>
                  </a:lnTo>
                  <a:lnTo>
                    <a:pt x="366005" y="633373"/>
                  </a:lnTo>
                  <a:lnTo>
                    <a:pt x="366086" y="633192"/>
                  </a:lnTo>
                  <a:lnTo>
                    <a:pt x="366167" y="632998"/>
                  </a:lnTo>
                  <a:lnTo>
                    <a:pt x="366295" y="632817"/>
                  </a:lnTo>
                  <a:lnTo>
                    <a:pt x="366387" y="632623"/>
                  </a:lnTo>
                  <a:lnTo>
                    <a:pt x="366469" y="632390"/>
                  </a:lnTo>
                  <a:lnTo>
                    <a:pt x="366550" y="632196"/>
                  </a:lnTo>
                  <a:lnTo>
                    <a:pt x="366631" y="632015"/>
                  </a:lnTo>
                  <a:lnTo>
                    <a:pt x="366759" y="631821"/>
                  </a:lnTo>
                  <a:lnTo>
                    <a:pt x="366851" y="631640"/>
                  </a:lnTo>
                  <a:lnTo>
                    <a:pt x="366933" y="631446"/>
                  </a:lnTo>
                  <a:lnTo>
                    <a:pt x="367014" y="631213"/>
                  </a:lnTo>
                  <a:lnTo>
                    <a:pt x="367095" y="631019"/>
                  </a:lnTo>
                  <a:lnTo>
                    <a:pt x="367223" y="630838"/>
                  </a:lnTo>
                  <a:lnTo>
                    <a:pt x="367304" y="630644"/>
                  </a:lnTo>
                  <a:lnTo>
                    <a:pt x="367397" y="630463"/>
                  </a:lnTo>
                  <a:lnTo>
                    <a:pt x="367478" y="630217"/>
                  </a:lnTo>
                  <a:lnTo>
                    <a:pt x="367559" y="630036"/>
                  </a:lnTo>
                  <a:lnTo>
                    <a:pt x="367687" y="629842"/>
                  </a:lnTo>
                  <a:lnTo>
                    <a:pt x="367768" y="629661"/>
                  </a:lnTo>
                  <a:lnTo>
                    <a:pt x="367849" y="629467"/>
                  </a:lnTo>
                  <a:lnTo>
                    <a:pt x="367942" y="629234"/>
                  </a:lnTo>
                  <a:lnTo>
                    <a:pt x="368023" y="629040"/>
                  </a:lnTo>
                  <a:lnTo>
                    <a:pt x="368151" y="628859"/>
                  </a:lnTo>
                </a:path>
                <a:path w="925195" h="787400">
                  <a:moveTo>
                    <a:pt x="368151" y="628859"/>
                  </a:moveTo>
                  <a:lnTo>
                    <a:pt x="368232" y="628665"/>
                  </a:lnTo>
                  <a:lnTo>
                    <a:pt x="368313" y="628484"/>
                  </a:lnTo>
                  <a:lnTo>
                    <a:pt x="368406" y="628251"/>
                  </a:lnTo>
                  <a:lnTo>
                    <a:pt x="368487" y="628057"/>
                  </a:lnTo>
                  <a:lnTo>
                    <a:pt x="368615" y="627863"/>
                  </a:lnTo>
                  <a:lnTo>
                    <a:pt x="368696" y="627682"/>
                  </a:lnTo>
                  <a:lnTo>
                    <a:pt x="368777" y="627488"/>
                  </a:lnTo>
                  <a:lnTo>
                    <a:pt x="368858" y="627256"/>
                  </a:lnTo>
                  <a:lnTo>
                    <a:pt x="368951" y="627074"/>
                  </a:lnTo>
                  <a:lnTo>
                    <a:pt x="369079" y="626880"/>
                  </a:lnTo>
                  <a:lnTo>
                    <a:pt x="369160" y="626686"/>
                  </a:lnTo>
                  <a:lnTo>
                    <a:pt x="369241" y="626454"/>
                  </a:lnTo>
                  <a:lnTo>
                    <a:pt x="369322" y="626273"/>
                  </a:lnTo>
                  <a:lnTo>
                    <a:pt x="369415" y="626079"/>
                  </a:lnTo>
                  <a:lnTo>
                    <a:pt x="369531" y="625898"/>
                  </a:lnTo>
                  <a:lnTo>
                    <a:pt x="369624" y="625652"/>
                  </a:lnTo>
                  <a:lnTo>
                    <a:pt x="369705" y="625471"/>
                  </a:lnTo>
                  <a:lnTo>
                    <a:pt x="369786" y="625277"/>
                  </a:lnTo>
                  <a:lnTo>
                    <a:pt x="369867" y="625096"/>
                  </a:lnTo>
                  <a:lnTo>
                    <a:pt x="369995" y="624863"/>
                  </a:lnTo>
                  <a:lnTo>
                    <a:pt x="370088" y="624669"/>
                  </a:lnTo>
                  <a:lnTo>
                    <a:pt x="370169" y="624475"/>
                  </a:lnTo>
                  <a:lnTo>
                    <a:pt x="370250" y="624294"/>
                  </a:lnTo>
                  <a:lnTo>
                    <a:pt x="370331" y="624061"/>
                  </a:lnTo>
                  <a:lnTo>
                    <a:pt x="370459" y="623867"/>
                  </a:lnTo>
                  <a:lnTo>
                    <a:pt x="370552" y="623686"/>
                  </a:lnTo>
                  <a:lnTo>
                    <a:pt x="370633" y="623492"/>
                  </a:lnTo>
                  <a:lnTo>
                    <a:pt x="370714" y="623259"/>
                  </a:lnTo>
                  <a:lnTo>
                    <a:pt x="370796" y="623065"/>
                  </a:lnTo>
                  <a:lnTo>
                    <a:pt x="370923" y="622884"/>
                  </a:lnTo>
                  <a:lnTo>
                    <a:pt x="371004" y="622690"/>
                  </a:lnTo>
                  <a:lnTo>
                    <a:pt x="371097" y="622457"/>
                  </a:lnTo>
                  <a:lnTo>
                    <a:pt x="371178" y="622263"/>
                  </a:lnTo>
                  <a:lnTo>
                    <a:pt x="371260" y="622082"/>
                  </a:lnTo>
                  <a:lnTo>
                    <a:pt x="371387" y="621849"/>
                  </a:lnTo>
                  <a:lnTo>
                    <a:pt x="371468" y="621655"/>
                  </a:lnTo>
                  <a:lnTo>
                    <a:pt x="371550" y="621461"/>
                  </a:lnTo>
                  <a:lnTo>
                    <a:pt x="371642" y="621280"/>
                  </a:lnTo>
                  <a:lnTo>
                    <a:pt x="371724" y="621047"/>
                  </a:lnTo>
                  <a:lnTo>
                    <a:pt x="371851" y="620853"/>
                  </a:lnTo>
                  <a:lnTo>
                    <a:pt x="371932" y="620672"/>
                  </a:lnTo>
                  <a:lnTo>
                    <a:pt x="372014" y="620427"/>
                  </a:lnTo>
                  <a:lnTo>
                    <a:pt x="372106" y="620246"/>
                  </a:lnTo>
                  <a:lnTo>
                    <a:pt x="372188" y="620052"/>
                  </a:lnTo>
                  <a:lnTo>
                    <a:pt x="372315" y="619870"/>
                  </a:lnTo>
                  <a:lnTo>
                    <a:pt x="372396" y="619638"/>
                  </a:lnTo>
                  <a:lnTo>
                    <a:pt x="372478" y="619444"/>
                  </a:lnTo>
                  <a:lnTo>
                    <a:pt x="372570" y="619250"/>
                  </a:lnTo>
                  <a:lnTo>
                    <a:pt x="372652" y="619017"/>
                  </a:lnTo>
                  <a:lnTo>
                    <a:pt x="372779" y="618836"/>
                  </a:lnTo>
                  <a:lnTo>
                    <a:pt x="372860" y="618642"/>
                  </a:lnTo>
                  <a:lnTo>
                    <a:pt x="372942" y="618409"/>
                  </a:lnTo>
                  <a:lnTo>
                    <a:pt x="373023" y="618215"/>
                  </a:lnTo>
                  <a:lnTo>
                    <a:pt x="373116" y="618034"/>
                  </a:lnTo>
                  <a:lnTo>
                    <a:pt x="373232" y="617840"/>
                  </a:lnTo>
                  <a:lnTo>
                    <a:pt x="373324" y="617607"/>
                  </a:lnTo>
                  <a:lnTo>
                    <a:pt x="373406" y="617413"/>
                  </a:lnTo>
                  <a:lnTo>
                    <a:pt x="373487" y="617232"/>
                  </a:lnTo>
                  <a:lnTo>
                    <a:pt x="373568" y="616999"/>
                  </a:lnTo>
                  <a:lnTo>
                    <a:pt x="373696" y="616805"/>
                  </a:lnTo>
                  <a:lnTo>
                    <a:pt x="373788" y="616624"/>
                  </a:lnTo>
                  <a:lnTo>
                    <a:pt x="373870" y="616378"/>
                  </a:lnTo>
                  <a:lnTo>
                    <a:pt x="373951" y="616197"/>
                  </a:lnTo>
                  <a:lnTo>
                    <a:pt x="374032" y="616003"/>
                  </a:lnTo>
                  <a:lnTo>
                    <a:pt x="374160" y="615770"/>
                  </a:lnTo>
                  <a:lnTo>
                    <a:pt x="374252" y="615589"/>
                  </a:lnTo>
                  <a:lnTo>
                    <a:pt x="374334" y="615395"/>
                  </a:lnTo>
                  <a:lnTo>
                    <a:pt x="374415" y="615163"/>
                  </a:lnTo>
                  <a:lnTo>
                    <a:pt x="374496" y="614969"/>
                  </a:lnTo>
                  <a:lnTo>
                    <a:pt x="374624" y="614788"/>
                  </a:lnTo>
                  <a:lnTo>
                    <a:pt x="374705" y="614542"/>
                  </a:lnTo>
                  <a:lnTo>
                    <a:pt x="374798" y="614361"/>
                  </a:lnTo>
                  <a:lnTo>
                    <a:pt x="374879" y="614167"/>
                  </a:lnTo>
                  <a:lnTo>
                    <a:pt x="374960" y="613934"/>
                  </a:lnTo>
                  <a:lnTo>
                    <a:pt x="375088" y="613753"/>
                  </a:lnTo>
                  <a:lnTo>
                    <a:pt x="375169" y="613559"/>
                  </a:lnTo>
                  <a:lnTo>
                    <a:pt x="375250" y="613326"/>
                  </a:lnTo>
                  <a:lnTo>
                    <a:pt x="375343" y="613132"/>
                  </a:lnTo>
                  <a:lnTo>
                    <a:pt x="375424" y="612899"/>
                  </a:lnTo>
                  <a:lnTo>
                    <a:pt x="375552" y="612718"/>
                  </a:lnTo>
                  <a:lnTo>
                    <a:pt x="375633" y="612524"/>
                  </a:lnTo>
                  <a:lnTo>
                    <a:pt x="375714" y="612291"/>
                  </a:lnTo>
                  <a:lnTo>
                    <a:pt x="375807" y="612097"/>
                  </a:lnTo>
                  <a:lnTo>
                    <a:pt x="375888" y="611916"/>
                  </a:lnTo>
                  <a:lnTo>
                    <a:pt x="376016" y="611670"/>
                  </a:lnTo>
                  <a:lnTo>
                    <a:pt x="376097" y="611489"/>
                  </a:lnTo>
                  <a:lnTo>
                    <a:pt x="376178" y="611257"/>
                  </a:lnTo>
                  <a:lnTo>
                    <a:pt x="376271" y="611063"/>
                  </a:lnTo>
                  <a:lnTo>
                    <a:pt x="376352" y="610882"/>
                  </a:lnTo>
                  <a:lnTo>
                    <a:pt x="376480" y="610636"/>
                  </a:lnTo>
                  <a:lnTo>
                    <a:pt x="376561" y="610455"/>
                  </a:lnTo>
                  <a:lnTo>
                    <a:pt x="376642" y="610261"/>
                  </a:lnTo>
                  <a:lnTo>
                    <a:pt x="376723" y="610028"/>
                  </a:lnTo>
                  <a:lnTo>
                    <a:pt x="376816" y="609847"/>
                  </a:lnTo>
                  <a:lnTo>
                    <a:pt x="376932" y="609601"/>
                  </a:lnTo>
                  <a:lnTo>
                    <a:pt x="377025" y="609420"/>
                  </a:lnTo>
                  <a:lnTo>
                    <a:pt x="377106" y="609226"/>
                  </a:lnTo>
                  <a:lnTo>
                    <a:pt x="377187" y="608993"/>
                  </a:lnTo>
                  <a:lnTo>
                    <a:pt x="377268" y="608799"/>
                  </a:lnTo>
                  <a:lnTo>
                    <a:pt x="377396" y="608566"/>
                  </a:lnTo>
                  <a:lnTo>
                    <a:pt x="377489" y="608385"/>
                  </a:lnTo>
                  <a:lnTo>
                    <a:pt x="377570" y="608191"/>
                  </a:lnTo>
                  <a:lnTo>
                    <a:pt x="377651" y="607959"/>
                  </a:lnTo>
                  <a:lnTo>
                    <a:pt x="377732" y="607765"/>
                  </a:lnTo>
                  <a:lnTo>
                    <a:pt x="377860" y="607532"/>
                  </a:lnTo>
                  <a:lnTo>
                    <a:pt x="377941" y="607351"/>
                  </a:lnTo>
                  <a:lnTo>
                    <a:pt x="378034" y="607157"/>
                  </a:lnTo>
                  <a:lnTo>
                    <a:pt x="378115" y="606924"/>
                  </a:lnTo>
                  <a:lnTo>
                    <a:pt x="378196" y="606730"/>
                  </a:lnTo>
                  <a:lnTo>
                    <a:pt x="378324" y="606497"/>
                  </a:lnTo>
                  <a:lnTo>
                    <a:pt x="378405" y="606316"/>
                  </a:lnTo>
                  <a:lnTo>
                    <a:pt x="378498" y="606122"/>
                  </a:lnTo>
                  <a:lnTo>
                    <a:pt x="378579" y="605889"/>
                  </a:lnTo>
                  <a:lnTo>
                    <a:pt x="378707" y="605695"/>
                  </a:lnTo>
                  <a:lnTo>
                    <a:pt x="378788" y="605462"/>
                  </a:lnTo>
                  <a:lnTo>
                    <a:pt x="378869" y="605281"/>
                  </a:lnTo>
                  <a:lnTo>
                    <a:pt x="378950" y="605036"/>
                  </a:lnTo>
                  <a:lnTo>
                    <a:pt x="379043" y="604854"/>
                  </a:lnTo>
                  <a:lnTo>
                    <a:pt x="379171" y="604660"/>
                  </a:lnTo>
                  <a:lnTo>
                    <a:pt x="379252" y="604428"/>
                  </a:lnTo>
                  <a:lnTo>
                    <a:pt x="379333" y="604234"/>
                  </a:lnTo>
                  <a:lnTo>
                    <a:pt x="379414" y="604001"/>
                  </a:lnTo>
                  <a:lnTo>
                    <a:pt x="379507" y="603820"/>
                  </a:lnTo>
                  <a:lnTo>
                    <a:pt x="379623" y="603587"/>
                  </a:lnTo>
                  <a:lnTo>
                    <a:pt x="379716" y="603393"/>
                  </a:lnTo>
                  <a:lnTo>
                    <a:pt x="379797" y="603160"/>
                  </a:lnTo>
                  <a:lnTo>
                    <a:pt x="379878" y="602966"/>
                  </a:lnTo>
                  <a:lnTo>
                    <a:pt x="379971" y="602785"/>
                  </a:lnTo>
                  <a:lnTo>
                    <a:pt x="380087" y="602539"/>
                  </a:lnTo>
                  <a:lnTo>
                    <a:pt x="380180" y="602358"/>
                  </a:lnTo>
                  <a:lnTo>
                    <a:pt x="380261" y="602125"/>
                  </a:lnTo>
                  <a:lnTo>
                    <a:pt x="380342" y="601931"/>
                  </a:lnTo>
                  <a:lnTo>
                    <a:pt x="380424" y="601699"/>
                  </a:lnTo>
                  <a:lnTo>
                    <a:pt x="380551" y="601505"/>
                  </a:lnTo>
                  <a:lnTo>
                    <a:pt x="380632" y="601272"/>
                  </a:lnTo>
                  <a:lnTo>
                    <a:pt x="380725" y="601091"/>
                  </a:lnTo>
                  <a:lnTo>
                    <a:pt x="380806" y="600845"/>
                  </a:lnTo>
                  <a:lnTo>
                    <a:pt x="380888" y="600664"/>
                  </a:lnTo>
                  <a:lnTo>
                    <a:pt x="381015" y="600470"/>
                  </a:lnTo>
                  <a:lnTo>
                    <a:pt x="381096" y="600237"/>
                  </a:lnTo>
                  <a:lnTo>
                    <a:pt x="381189" y="600056"/>
                  </a:lnTo>
                  <a:lnTo>
                    <a:pt x="381270" y="599810"/>
                  </a:lnTo>
                  <a:lnTo>
                    <a:pt x="381352" y="599629"/>
                  </a:lnTo>
                  <a:lnTo>
                    <a:pt x="381479" y="599396"/>
                  </a:lnTo>
                  <a:lnTo>
                    <a:pt x="381560" y="599202"/>
                  </a:lnTo>
                  <a:lnTo>
                    <a:pt x="381642" y="598970"/>
                  </a:lnTo>
                  <a:lnTo>
                    <a:pt x="381734" y="598776"/>
                  </a:lnTo>
                  <a:lnTo>
                    <a:pt x="381816" y="598543"/>
                  </a:lnTo>
                  <a:lnTo>
                    <a:pt x="381943" y="598362"/>
                  </a:lnTo>
                  <a:lnTo>
                    <a:pt x="382024" y="598116"/>
                  </a:lnTo>
                  <a:lnTo>
                    <a:pt x="382106" y="597935"/>
                  </a:lnTo>
                  <a:lnTo>
                    <a:pt x="382198" y="597702"/>
                  </a:lnTo>
                  <a:lnTo>
                    <a:pt x="382280" y="597508"/>
                  </a:lnTo>
                  <a:lnTo>
                    <a:pt x="382407" y="597275"/>
                  </a:lnTo>
                  <a:lnTo>
                    <a:pt x="382488" y="597081"/>
                  </a:lnTo>
                  <a:lnTo>
                    <a:pt x="382570" y="596849"/>
                  </a:lnTo>
                  <a:lnTo>
                    <a:pt x="382651" y="596667"/>
                  </a:lnTo>
                  <a:lnTo>
                    <a:pt x="382744" y="596422"/>
                  </a:lnTo>
                  <a:lnTo>
                    <a:pt x="382871" y="596241"/>
                  </a:lnTo>
                  <a:lnTo>
                    <a:pt x="382952" y="596008"/>
                  </a:lnTo>
                  <a:lnTo>
                    <a:pt x="383034" y="595814"/>
                  </a:lnTo>
                  <a:lnTo>
                    <a:pt x="383115" y="595581"/>
                  </a:lnTo>
                  <a:lnTo>
                    <a:pt x="383208" y="595387"/>
                  </a:lnTo>
                  <a:lnTo>
                    <a:pt x="383324" y="595154"/>
                  </a:lnTo>
                  <a:lnTo>
                    <a:pt x="383416" y="594973"/>
                  </a:lnTo>
                  <a:lnTo>
                    <a:pt x="383498" y="594727"/>
                  </a:lnTo>
                  <a:lnTo>
                    <a:pt x="383579" y="594546"/>
                  </a:lnTo>
                  <a:lnTo>
                    <a:pt x="383660" y="594314"/>
                  </a:lnTo>
                  <a:lnTo>
                    <a:pt x="383788" y="594120"/>
                  </a:lnTo>
                  <a:lnTo>
                    <a:pt x="383880" y="593887"/>
                  </a:lnTo>
                  <a:lnTo>
                    <a:pt x="383962" y="593693"/>
                  </a:lnTo>
                  <a:lnTo>
                    <a:pt x="384043" y="593460"/>
                  </a:lnTo>
                  <a:lnTo>
                    <a:pt x="384124" y="593279"/>
                  </a:lnTo>
                  <a:lnTo>
                    <a:pt x="384252" y="593033"/>
                  </a:lnTo>
                  <a:lnTo>
                    <a:pt x="384333" y="592852"/>
                  </a:lnTo>
                  <a:lnTo>
                    <a:pt x="384426" y="592619"/>
                  </a:lnTo>
                  <a:lnTo>
                    <a:pt x="384507" y="592425"/>
                  </a:lnTo>
                  <a:lnTo>
                    <a:pt x="384588" y="592192"/>
                  </a:lnTo>
                  <a:lnTo>
                    <a:pt x="384716" y="591960"/>
                  </a:lnTo>
                  <a:lnTo>
                    <a:pt x="384797" y="591766"/>
                  </a:lnTo>
                  <a:lnTo>
                    <a:pt x="384890" y="591533"/>
                  </a:lnTo>
                  <a:lnTo>
                    <a:pt x="384971" y="591339"/>
                  </a:lnTo>
                  <a:lnTo>
                    <a:pt x="385052" y="591106"/>
                  </a:lnTo>
                  <a:lnTo>
                    <a:pt x="385180" y="590925"/>
                  </a:lnTo>
                  <a:lnTo>
                    <a:pt x="385261" y="590679"/>
                  </a:lnTo>
                  <a:lnTo>
                    <a:pt x="385342" y="590498"/>
                  </a:lnTo>
                  <a:lnTo>
                    <a:pt x="385435" y="590265"/>
                  </a:lnTo>
                  <a:lnTo>
                    <a:pt x="385516" y="590071"/>
                  </a:lnTo>
                  <a:lnTo>
                    <a:pt x="385644" y="589838"/>
                  </a:lnTo>
                  <a:lnTo>
                    <a:pt x="385725" y="589606"/>
                  </a:lnTo>
                  <a:lnTo>
                    <a:pt x="385806" y="589412"/>
                  </a:lnTo>
                  <a:lnTo>
                    <a:pt x="385899" y="589179"/>
                  </a:lnTo>
                  <a:lnTo>
                    <a:pt x="385980" y="588985"/>
                  </a:lnTo>
                  <a:lnTo>
                    <a:pt x="386108" y="588752"/>
                  </a:lnTo>
                  <a:lnTo>
                    <a:pt x="386189" y="588571"/>
                  </a:lnTo>
                  <a:lnTo>
                    <a:pt x="386270" y="588325"/>
                  </a:lnTo>
                  <a:lnTo>
                    <a:pt x="386351" y="588144"/>
                  </a:lnTo>
                  <a:lnTo>
                    <a:pt x="386444" y="587911"/>
                  </a:lnTo>
                  <a:lnTo>
                    <a:pt x="386572" y="587666"/>
                  </a:lnTo>
                </a:path>
                <a:path w="925195" h="787400">
                  <a:moveTo>
                    <a:pt x="386572" y="587666"/>
                  </a:moveTo>
                  <a:lnTo>
                    <a:pt x="386653" y="587485"/>
                  </a:lnTo>
                  <a:lnTo>
                    <a:pt x="386734" y="587252"/>
                  </a:lnTo>
                  <a:lnTo>
                    <a:pt x="386815" y="587058"/>
                  </a:lnTo>
                  <a:lnTo>
                    <a:pt x="386908" y="586825"/>
                  </a:lnTo>
                  <a:lnTo>
                    <a:pt x="387024" y="586631"/>
                  </a:lnTo>
                  <a:lnTo>
                    <a:pt x="387117" y="586398"/>
                  </a:lnTo>
                  <a:lnTo>
                    <a:pt x="387198" y="586165"/>
                  </a:lnTo>
                  <a:lnTo>
                    <a:pt x="387279" y="585971"/>
                  </a:lnTo>
                  <a:lnTo>
                    <a:pt x="387360" y="585739"/>
                  </a:lnTo>
                  <a:lnTo>
                    <a:pt x="387488" y="585557"/>
                  </a:lnTo>
                  <a:lnTo>
                    <a:pt x="387581" y="585312"/>
                  </a:lnTo>
                  <a:lnTo>
                    <a:pt x="387662" y="585079"/>
                  </a:lnTo>
                  <a:lnTo>
                    <a:pt x="387743" y="584898"/>
                  </a:lnTo>
                  <a:lnTo>
                    <a:pt x="387824" y="584665"/>
                  </a:lnTo>
                  <a:lnTo>
                    <a:pt x="387952" y="584471"/>
                  </a:lnTo>
                  <a:lnTo>
                    <a:pt x="388033" y="584238"/>
                  </a:lnTo>
                  <a:lnTo>
                    <a:pt x="388126" y="584044"/>
                  </a:lnTo>
                  <a:lnTo>
                    <a:pt x="388207" y="583811"/>
                  </a:lnTo>
                  <a:lnTo>
                    <a:pt x="388288" y="583579"/>
                  </a:lnTo>
                  <a:lnTo>
                    <a:pt x="388416" y="583385"/>
                  </a:lnTo>
                  <a:lnTo>
                    <a:pt x="388497" y="583152"/>
                  </a:lnTo>
                  <a:lnTo>
                    <a:pt x="388590" y="582958"/>
                  </a:lnTo>
                  <a:lnTo>
                    <a:pt x="388671" y="582725"/>
                  </a:lnTo>
                  <a:lnTo>
                    <a:pt x="388752" y="582492"/>
                  </a:lnTo>
                  <a:lnTo>
                    <a:pt x="388880" y="582311"/>
                  </a:lnTo>
                  <a:lnTo>
                    <a:pt x="388961" y="582065"/>
                  </a:lnTo>
                  <a:lnTo>
                    <a:pt x="389042" y="581833"/>
                  </a:lnTo>
                  <a:lnTo>
                    <a:pt x="389135" y="581652"/>
                  </a:lnTo>
                  <a:lnTo>
                    <a:pt x="389216" y="581406"/>
                  </a:lnTo>
                  <a:lnTo>
                    <a:pt x="389344" y="581225"/>
                  </a:lnTo>
                  <a:lnTo>
                    <a:pt x="389425" y="580992"/>
                  </a:lnTo>
                  <a:lnTo>
                    <a:pt x="389506" y="580746"/>
                  </a:lnTo>
                  <a:lnTo>
                    <a:pt x="389599" y="580565"/>
                  </a:lnTo>
                  <a:lnTo>
                    <a:pt x="389680" y="580332"/>
                  </a:lnTo>
                  <a:lnTo>
                    <a:pt x="389808" y="580138"/>
                  </a:lnTo>
                  <a:lnTo>
                    <a:pt x="389889" y="579905"/>
                  </a:lnTo>
                  <a:lnTo>
                    <a:pt x="389970" y="579673"/>
                  </a:lnTo>
                  <a:lnTo>
                    <a:pt x="390052" y="579479"/>
                  </a:lnTo>
                  <a:lnTo>
                    <a:pt x="390144" y="579246"/>
                  </a:lnTo>
                  <a:lnTo>
                    <a:pt x="390272" y="579013"/>
                  </a:lnTo>
                  <a:lnTo>
                    <a:pt x="390353" y="578819"/>
                  </a:lnTo>
                  <a:lnTo>
                    <a:pt x="390434" y="578586"/>
                  </a:lnTo>
                  <a:lnTo>
                    <a:pt x="390516" y="578353"/>
                  </a:lnTo>
                  <a:lnTo>
                    <a:pt x="390608" y="578159"/>
                  </a:lnTo>
                  <a:lnTo>
                    <a:pt x="390724" y="577927"/>
                  </a:lnTo>
                  <a:lnTo>
                    <a:pt x="390817" y="577746"/>
                  </a:lnTo>
                  <a:lnTo>
                    <a:pt x="390898" y="577500"/>
                  </a:lnTo>
                  <a:lnTo>
                    <a:pt x="390980" y="577267"/>
                  </a:lnTo>
                  <a:lnTo>
                    <a:pt x="391061" y="577086"/>
                  </a:lnTo>
                  <a:lnTo>
                    <a:pt x="391188" y="576840"/>
                  </a:lnTo>
                  <a:lnTo>
                    <a:pt x="391281" y="576607"/>
                  </a:lnTo>
                  <a:lnTo>
                    <a:pt x="391362" y="576426"/>
                  </a:lnTo>
                  <a:lnTo>
                    <a:pt x="391444" y="576181"/>
                  </a:lnTo>
                  <a:lnTo>
                    <a:pt x="391525" y="575948"/>
                  </a:lnTo>
                  <a:lnTo>
                    <a:pt x="391652" y="575767"/>
                  </a:lnTo>
                  <a:lnTo>
                    <a:pt x="391734" y="575521"/>
                  </a:lnTo>
                  <a:lnTo>
                    <a:pt x="391826" y="575288"/>
                  </a:lnTo>
                  <a:lnTo>
                    <a:pt x="391908" y="575107"/>
                  </a:lnTo>
                  <a:lnTo>
                    <a:pt x="391989" y="574874"/>
                  </a:lnTo>
                  <a:lnTo>
                    <a:pt x="392116" y="574629"/>
                  </a:lnTo>
                  <a:lnTo>
                    <a:pt x="392198" y="574447"/>
                  </a:lnTo>
                  <a:lnTo>
                    <a:pt x="392290" y="574215"/>
                  </a:lnTo>
                  <a:lnTo>
                    <a:pt x="392372" y="573969"/>
                  </a:lnTo>
                  <a:lnTo>
                    <a:pt x="392453" y="573788"/>
                  </a:lnTo>
                  <a:lnTo>
                    <a:pt x="392580" y="573555"/>
                  </a:lnTo>
                  <a:lnTo>
                    <a:pt x="392662" y="573309"/>
                  </a:lnTo>
                  <a:lnTo>
                    <a:pt x="392743" y="573128"/>
                  </a:lnTo>
                  <a:lnTo>
                    <a:pt x="392836" y="572895"/>
                  </a:lnTo>
                  <a:lnTo>
                    <a:pt x="392917" y="572650"/>
                  </a:lnTo>
                  <a:lnTo>
                    <a:pt x="393044" y="572469"/>
                  </a:lnTo>
                  <a:lnTo>
                    <a:pt x="393126" y="572236"/>
                  </a:lnTo>
                  <a:lnTo>
                    <a:pt x="393207" y="572003"/>
                  </a:lnTo>
                  <a:lnTo>
                    <a:pt x="393300" y="571809"/>
                  </a:lnTo>
                  <a:lnTo>
                    <a:pt x="393381" y="571576"/>
                  </a:lnTo>
                  <a:lnTo>
                    <a:pt x="393508" y="571343"/>
                  </a:lnTo>
                  <a:lnTo>
                    <a:pt x="393590" y="571149"/>
                  </a:lnTo>
                  <a:lnTo>
                    <a:pt x="393671" y="570917"/>
                  </a:lnTo>
                  <a:lnTo>
                    <a:pt x="393752" y="570684"/>
                  </a:lnTo>
                  <a:lnTo>
                    <a:pt x="393845" y="570490"/>
                  </a:lnTo>
                  <a:lnTo>
                    <a:pt x="393972" y="570257"/>
                  </a:lnTo>
                  <a:lnTo>
                    <a:pt x="394054" y="570024"/>
                  </a:lnTo>
                  <a:lnTo>
                    <a:pt x="394135" y="569778"/>
                  </a:lnTo>
                  <a:lnTo>
                    <a:pt x="394216" y="569597"/>
                  </a:lnTo>
                  <a:lnTo>
                    <a:pt x="394309" y="569365"/>
                  </a:lnTo>
                  <a:lnTo>
                    <a:pt x="394425" y="569132"/>
                  </a:lnTo>
                  <a:lnTo>
                    <a:pt x="394518" y="568938"/>
                  </a:lnTo>
                  <a:lnTo>
                    <a:pt x="394599" y="568705"/>
                  </a:lnTo>
                  <a:lnTo>
                    <a:pt x="394680" y="568472"/>
                  </a:lnTo>
                  <a:lnTo>
                    <a:pt x="394761" y="568278"/>
                  </a:lnTo>
                  <a:lnTo>
                    <a:pt x="394889" y="568045"/>
                  </a:lnTo>
                  <a:lnTo>
                    <a:pt x="394982" y="567812"/>
                  </a:lnTo>
                  <a:lnTo>
                    <a:pt x="395063" y="567567"/>
                  </a:lnTo>
                  <a:lnTo>
                    <a:pt x="395144" y="567386"/>
                  </a:lnTo>
                  <a:lnTo>
                    <a:pt x="395225" y="567153"/>
                  </a:lnTo>
                  <a:lnTo>
                    <a:pt x="395353" y="566907"/>
                  </a:lnTo>
                  <a:lnTo>
                    <a:pt x="395446" y="566726"/>
                  </a:lnTo>
                  <a:lnTo>
                    <a:pt x="395527" y="566493"/>
                  </a:lnTo>
                  <a:lnTo>
                    <a:pt x="395608" y="566260"/>
                  </a:lnTo>
                  <a:lnTo>
                    <a:pt x="395689" y="566015"/>
                  </a:lnTo>
                  <a:lnTo>
                    <a:pt x="395817" y="565834"/>
                  </a:lnTo>
                  <a:lnTo>
                    <a:pt x="395898" y="565601"/>
                  </a:lnTo>
                  <a:lnTo>
                    <a:pt x="395991" y="565355"/>
                  </a:lnTo>
                  <a:lnTo>
                    <a:pt x="396072" y="565174"/>
                  </a:lnTo>
                  <a:lnTo>
                    <a:pt x="396153" y="564941"/>
                  </a:lnTo>
                  <a:lnTo>
                    <a:pt x="396281" y="564695"/>
                  </a:lnTo>
                  <a:lnTo>
                    <a:pt x="396362" y="564463"/>
                  </a:lnTo>
                  <a:lnTo>
                    <a:pt x="396443" y="564282"/>
                  </a:lnTo>
                  <a:lnTo>
                    <a:pt x="396536" y="564036"/>
                  </a:lnTo>
                  <a:lnTo>
                    <a:pt x="396617" y="563803"/>
                  </a:lnTo>
                  <a:lnTo>
                    <a:pt x="396745" y="563570"/>
                  </a:lnTo>
                  <a:lnTo>
                    <a:pt x="396826" y="563389"/>
                  </a:lnTo>
                  <a:lnTo>
                    <a:pt x="396907" y="563143"/>
                  </a:lnTo>
                  <a:lnTo>
                    <a:pt x="397000" y="562911"/>
                  </a:lnTo>
                  <a:lnTo>
                    <a:pt x="397081" y="562678"/>
                  </a:lnTo>
                  <a:lnTo>
                    <a:pt x="397209" y="562484"/>
                  </a:lnTo>
                  <a:lnTo>
                    <a:pt x="397290" y="562251"/>
                  </a:lnTo>
                  <a:lnTo>
                    <a:pt x="397371" y="562018"/>
                  </a:lnTo>
                  <a:lnTo>
                    <a:pt x="397452" y="561785"/>
                  </a:lnTo>
                  <a:lnTo>
                    <a:pt x="397545" y="561591"/>
                  </a:lnTo>
                  <a:lnTo>
                    <a:pt x="397673" y="561359"/>
                  </a:lnTo>
                  <a:lnTo>
                    <a:pt x="397754" y="561126"/>
                  </a:lnTo>
                  <a:lnTo>
                    <a:pt x="397835" y="560893"/>
                  </a:lnTo>
                  <a:lnTo>
                    <a:pt x="397916" y="560699"/>
                  </a:lnTo>
                  <a:lnTo>
                    <a:pt x="398009" y="560466"/>
                  </a:lnTo>
                  <a:lnTo>
                    <a:pt x="398125" y="560233"/>
                  </a:lnTo>
                  <a:lnTo>
                    <a:pt x="398218" y="559988"/>
                  </a:lnTo>
                  <a:lnTo>
                    <a:pt x="398299" y="559807"/>
                  </a:lnTo>
                  <a:lnTo>
                    <a:pt x="398380" y="559574"/>
                  </a:lnTo>
                  <a:lnTo>
                    <a:pt x="398462" y="559341"/>
                  </a:lnTo>
                  <a:lnTo>
                    <a:pt x="398589" y="559095"/>
                  </a:lnTo>
                  <a:lnTo>
                    <a:pt x="398682" y="558914"/>
                  </a:lnTo>
                  <a:lnTo>
                    <a:pt x="398763" y="558681"/>
                  </a:lnTo>
                  <a:lnTo>
                    <a:pt x="398844" y="558436"/>
                  </a:lnTo>
                  <a:lnTo>
                    <a:pt x="398926" y="558203"/>
                  </a:lnTo>
                  <a:lnTo>
                    <a:pt x="399053" y="558022"/>
                  </a:lnTo>
                  <a:lnTo>
                    <a:pt x="399146" y="557776"/>
                  </a:lnTo>
                  <a:lnTo>
                    <a:pt x="399227" y="557543"/>
                  </a:lnTo>
                  <a:lnTo>
                    <a:pt x="399308" y="557310"/>
                  </a:lnTo>
                  <a:lnTo>
                    <a:pt x="399390" y="557078"/>
                  </a:lnTo>
                  <a:lnTo>
                    <a:pt x="399517" y="556884"/>
                  </a:lnTo>
                  <a:lnTo>
                    <a:pt x="399598" y="556651"/>
                  </a:lnTo>
                  <a:lnTo>
                    <a:pt x="399691" y="556418"/>
                  </a:lnTo>
                  <a:lnTo>
                    <a:pt x="399772" y="556185"/>
                  </a:lnTo>
                  <a:lnTo>
                    <a:pt x="399854" y="555991"/>
                  </a:lnTo>
                  <a:lnTo>
                    <a:pt x="399981" y="555758"/>
                  </a:lnTo>
                  <a:lnTo>
                    <a:pt x="400062" y="555526"/>
                  </a:lnTo>
                  <a:lnTo>
                    <a:pt x="400144" y="555293"/>
                  </a:lnTo>
                  <a:lnTo>
                    <a:pt x="400236" y="555047"/>
                  </a:lnTo>
                  <a:lnTo>
                    <a:pt x="400318" y="554866"/>
                  </a:lnTo>
                  <a:lnTo>
                    <a:pt x="400445" y="554633"/>
                  </a:lnTo>
                  <a:lnTo>
                    <a:pt x="400526" y="554387"/>
                  </a:lnTo>
                  <a:lnTo>
                    <a:pt x="400608" y="554155"/>
                  </a:lnTo>
                  <a:lnTo>
                    <a:pt x="400700" y="553922"/>
                  </a:lnTo>
                  <a:lnTo>
                    <a:pt x="400782" y="553728"/>
                  </a:lnTo>
                  <a:lnTo>
                    <a:pt x="400909" y="553495"/>
                  </a:lnTo>
                  <a:lnTo>
                    <a:pt x="400990" y="553262"/>
                  </a:lnTo>
                  <a:lnTo>
                    <a:pt x="401072" y="553029"/>
                  </a:lnTo>
                  <a:lnTo>
                    <a:pt x="401164" y="552797"/>
                  </a:lnTo>
                  <a:lnTo>
                    <a:pt x="401246" y="552603"/>
                  </a:lnTo>
                  <a:lnTo>
                    <a:pt x="401373" y="552370"/>
                  </a:lnTo>
                  <a:lnTo>
                    <a:pt x="401454" y="552137"/>
                  </a:lnTo>
                  <a:lnTo>
                    <a:pt x="401536" y="551904"/>
                  </a:lnTo>
                  <a:lnTo>
                    <a:pt x="401617" y="551658"/>
                  </a:lnTo>
                  <a:lnTo>
                    <a:pt x="401710" y="551477"/>
                  </a:lnTo>
                  <a:lnTo>
                    <a:pt x="401826" y="551244"/>
                  </a:lnTo>
                  <a:lnTo>
                    <a:pt x="401918" y="550999"/>
                  </a:lnTo>
                  <a:lnTo>
                    <a:pt x="402000" y="550766"/>
                  </a:lnTo>
                  <a:lnTo>
                    <a:pt x="402081" y="550533"/>
                  </a:lnTo>
                  <a:lnTo>
                    <a:pt x="402162" y="550339"/>
                  </a:lnTo>
                  <a:lnTo>
                    <a:pt x="402290" y="550106"/>
                  </a:lnTo>
                  <a:lnTo>
                    <a:pt x="402382" y="549874"/>
                  </a:lnTo>
                  <a:lnTo>
                    <a:pt x="402464" y="549641"/>
                  </a:lnTo>
                  <a:lnTo>
                    <a:pt x="402545" y="549408"/>
                  </a:lnTo>
                  <a:lnTo>
                    <a:pt x="402626" y="549162"/>
                  </a:lnTo>
                  <a:lnTo>
                    <a:pt x="402754" y="548981"/>
                  </a:lnTo>
                  <a:lnTo>
                    <a:pt x="402835" y="548748"/>
                  </a:lnTo>
                  <a:lnTo>
                    <a:pt x="402928" y="548503"/>
                  </a:lnTo>
                  <a:lnTo>
                    <a:pt x="403009" y="548270"/>
                  </a:lnTo>
                  <a:lnTo>
                    <a:pt x="403090" y="548037"/>
                  </a:lnTo>
                  <a:lnTo>
                    <a:pt x="403218" y="547804"/>
                  </a:lnTo>
                  <a:lnTo>
                    <a:pt x="403299" y="547610"/>
                  </a:lnTo>
                  <a:lnTo>
                    <a:pt x="403392" y="547377"/>
                  </a:lnTo>
                  <a:lnTo>
                    <a:pt x="403473" y="547145"/>
                  </a:lnTo>
                  <a:lnTo>
                    <a:pt x="403554" y="546912"/>
                  </a:lnTo>
                  <a:lnTo>
                    <a:pt x="403682" y="546679"/>
                  </a:lnTo>
                  <a:lnTo>
                    <a:pt x="403763" y="546433"/>
                  </a:lnTo>
                  <a:lnTo>
                    <a:pt x="403844" y="546252"/>
                  </a:lnTo>
                  <a:lnTo>
                    <a:pt x="403937" y="546019"/>
                  </a:lnTo>
                  <a:lnTo>
                    <a:pt x="404018" y="545774"/>
                  </a:lnTo>
                  <a:lnTo>
                    <a:pt x="404146" y="545541"/>
                  </a:lnTo>
                  <a:lnTo>
                    <a:pt x="404227" y="545308"/>
                  </a:lnTo>
                  <a:lnTo>
                    <a:pt x="404308" y="545075"/>
                  </a:lnTo>
                  <a:lnTo>
                    <a:pt x="404401" y="544881"/>
                  </a:lnTo>
                  <a:lnTo>
                    <a:pt x="404482" y="544648"/>
                  </a:lnTo>
                  <a:lnTo>
                    <a:pt x="404610" y="544416"/>
                  </a:lnTo>
                  <a:lnTo>
                    <a:pt x="404691" y="544183"/>
                  </a:lnTo>
                  <a:lnTo>
                    <a:pt x="404772" y="543937"/>
                  </a:lnTo>
                  <a:lnTo>
                    <a:pt x="404865" y="543704"/>
                  </a:lnTo>
                  <a:lnTo>
                    <a:pt x="404946" y="543471"/>
                  </a:lnTo>
                </a:path>
                <a:path w="925195" h="787400">
                  <a:moveTo>
                    <a:pt x="404946" y="543471"/>
                  </a:moveTo>
                  <a:lnTo>
                    <a:pt x="405074" y="543290"/>
                  </a:lnTo>
                  <a:lnTo>
                    <a:pt x="405155" y="543045"/>
                  </a:lnTo>
                  <a:lnTo>
                    <a:pt x="405236" y="542812"/>
                  </a:lnTo>
                  <a:lnTo>
                    <a:pt x="405317" y="542579"/>
                  </a:lnTo>
                  <a:lnTo>
                    <a:pt x="405410" y="542346"/>
                  </a:lnTo>
                  <a:lnTo>
                    <a:pt x="405526" y="542113"/>
                  </a:lnTo>
                  <a:lnTo>
                    <a:pt x="405619" y="541868"/>
                  </a:lnTo>
                  <a:lnTo>
                    <a:pt x="405700" y="541687"/>
                  </a:lnTo>
                  <a:lnTo>
                    <a:pt x="405781" y="541454"/>
                  </a:lnTo>
                  <a:lnTo>
                    <a:pt x="405862" y="541208"/>
                  </a:lnTo>
                  <a:lnTo>
                    <a:pt x="405990" y="540975"/>
                  </a:lnTo>
                  <a:lnTo>
                    <a:pt x="406083" y="540742"/>
                  </a:lnTo>
                  <a:lnTo>
                    <a:pt x="406164" y="540510"/>
                  </a:lnTo>
                  <a:lnTo>
                    <a:pt x="406245" y="540277"/>
                  </a:lnTo>
                  <a:lnTo>
                    <a:pt x="406326" y="540031"/>
                  </a:lnTo>
                  <a:lnTo>
                    <a:pt x="406454" y="539850"/>
                  </a:lnTo>
                  <a:lnTo>
                    <a:pt x="406535" y="539617"/>
                  </a:lnTo>
                  <a:lnTo>
                    <a:pt x="406628" y="539371"/>
                  </a:lnTo>
                  <a:lnTo>
                    <a:pt x="406709" y="539139"/>
                  </a:lnTo>
                  <a:lnTo>
                    <a:pt x="406790" y="538906"/>
                  </a:lnTo>
                  <a:lnTo>
                    <a:pt x="406918" y="538673"/>
                  </a:lnTo>
                  <a:lnTo>
                    <a:pt x="406999" y="538440"/>
                  </a:lnTo>
                  <a:lnTo>
                    <a:pt x="407092" y="538194"/>
                  </a:lnTo>
                  <a:lnTo>
                    <a:pt x="407173" y="537962"/>
                  </a:lnTo>
                  <a:lnTo>
                    <a:pt x="407254" y="537781"/>
                  </a:lnTo>
                  <a:lnTo>
                    <a:pt x="407382" y="537548"/>
                  </a:lnTo>
                  <a:lnTo>
                    <a:pt x="407463" y="537302"/>
                  </a:lnTo>
                  <a:lnTo>
                    <a:pt x="407544" y="537069"/>
                  </a:lnTo>
                  <a:lnTo>
                    <a:pt x="407637" y="536836"/>
                  </a:lnTo>
                  <a:lnTo>
                    <a:pt x="407719" y="536604"/>
                  </a:lnTo>
                  <a:lnTo>
                    <a:pt x="407846" y="536371"/>
                  </a:lnTo>
                  <a:lnTo>
                    <a:pt x="407927" y="536125"/>
                  </a:lnTo>
                  <a:lnTo>
                    <a:pt x="408009" y="535892"/>
                  </a:lnTo>
                  <a:lnTo>
                    <a:pt x="408101" y="535711"/>
                  </a:lnTo>
                  <a:lnTo>
                    <a:pt x="408183" y="535465"/>
                  </a:lnTo>
                  <a:lnTo>
                    <a:pt x="408310" y="535233"/>
                  </a:lnTo>
                  <a:lnTo>
                    <a:pt x="408391" y="535000"/>
                  </a:lnTo>
                  <a:lnTo>
                    <a:pt x="408473" y="534767"/>
                  </a:lnTo>
                  <a:lnTo>
                    <a:pt x="408554" y="534534"/>
                  </a:lnTo>
                  <a:lnTo>
                    <a:pt x="408647" y="534288"/>
                  </a:lnTo>
                  <a:lnTo>
                    <a:pt x="408774" y="534056"/>
                  </a:lnTo>
                  <a:lnTo>
                    <a:pt x="408855" y="533823"/>
                  </a:lnTo>
                  <a:lnTo>
                    <a:pt x="408937" y="533590"/>
                  </a:lnTo>
                  <a:lnTo>
                    <a:pt x="409018" y="533396"/>
                  </a:lnTo>
                  <a:lnTo>
                    <a:pt x="409111" y="533163"/>
                  </a:lnTo>
                  <a:lnTo>
                    <a:pt x="409227" y="532930"/>
                  </a:lnTo>
                  <a:lnTo>
                    <a:pt x="409319" y="532698"/>
                  </a:lnTo>
                  <a:lnTo>
                    <a:pt x="409401" y="532452"/>
                  </a:lnTo>
                  <a:lnTo>
                    <a:pt x="409482" y="532219"/>
                  </a:lnTo>
                  <a:lnTo>
                    <a:pt x="409563" y="531986"/>
                  </a:lnTo>
                  <a:lnTo>
                    <a:pt x="409691" y="531753"/>
                  </a:lnTo>
                  <a:lnTo>
                    <a:pt x="409783" y="531521"/>
                  </a:lnTo>
                  <a:lnTo>
                    <a:pt x="409865" y="531275"/>
                  </a:lnTo>
                  <a:lnTo>
                    <a:pt x="409946" y="531042"/>
                  </a:lnTo>
                  <a:lnTo>
                    <a:pt x="410027" y="530809"/>
                  </a:lnTo>
                  <a:lnTo>
                    <a:pt x="410155" y="530628"/>
                  </a:lnTo>
                  <a:lnTo>
                    <a:pt x="410236" y="530383"/>
                  </a:lnTo>
                  <a:lnTo>
                    <a:pt x="410329" y="530150"/>
                  </a:lnTo>
                  <a:lnTo>
                    <a:pt x="410410" y="529917"/>
                  </a:lnTo>
                  <a:lnTo>
                    <a:pt x="410491" y="529684"/>
                  </a:lnTo>
                  <a:lnTo>
                    <a:pt x="410619" y="529451"/>
                  </a:lnTo>
                  <a:lnTo>
                    <a:pt x="410700" y="529206"/>
                  </a:lnTo>
                  <a:lnTo>
                    <a:pt x="410793" y="528973"/>
                  </a:lnTo>
                  <a:lnTo>
                    <a:pt x="410874" y="528740"/>
                  </a:lnTo>
                  <a:lnTo>
                    <a:pt x="410955" y="528507"/>
                  </a:lnTo>
                  <a:lnTo>
                    <a:pt x="411083" y="528274"/>
                  </a:lnTo>
                  <a:lnTo>
                    <a:pt x="411164" y="528029"/>
                  </a:lnTo>
                  <a:lnTo>
                    <a:pt x="411245" y="527796"/>
                  </a:lnTo>
                  <a:lnTo>
                    <a:pt x="411338" y="527563"/>
                  </a:lnTo>
                  <a:lnTo>
                    <a:pt x="411419" y="527330"/>
                  </a:lnTo>
                  <a:lnTo>
                    <a:pt x="411547" y="527136"/>
                  </a:lnTo>
                  <a:lnTo>
                    <a:pt x="411628" y="526903"/>
                  </a:lnTo>
                  <a:lnTo>
                    <a:pt x="411709" y="526671"/>
                  </a:lnTo>
                  <a:lnTo>
                    <a:pt x="411802" y="526438"/>
                  </a:lnTo>
                  <a:lnTo>
                    <a:pt x="411883" y="526192"/>
                  </a:lnTo>
                  <a:lnTo>
                    <a:pt x="412011" y="525959"/>
                  </a:lnTo>
                  <a:lnTo>
                    <a:pt x="412092" y="525726"/>
                  </a:lnTo>
                  <a:lnTo>
                    <a:pt x="412173" y="525494"/>
                  </a:lnTo>
                  <a:lnTo>
                    <a:pt x="412254" y="525261"/>
                  </a:lnTo>
                  <a:lnTo>
                    <a:pt x="412347" y="525015"/>
                  </a:lnTo>
                  <a:lnTo>
                    <a:pt x="412475" y="524782"/>
                  </a:lnTo>
                  <a:lnTo>
                    <a:pt x="412556" y="524549"/>
                  </a:lnTo>
                  <a:lnTo>
                    <a:pt x="412637" y="524317"/>
                  </a:lnTo>
                  <a:lnTo>
                    <a:pt x="412718" y="524084"/>
                  </a:lnTo>
                  <a:lnTo>
                    <a:pt x="412811" y="523838"/>
                  </a:lnTo>
                  <a:lnTo>
                    <a:pt x="413263" y="522661"/>
                  </a:lnTo>
                  <a:lnTo>
                    <a:pt x="413391" y="522428"/>
                  </a:lnTo>
                  <a:lnTo>
                    <a:pt x="413484" y="522247"/>
                  </a:lnTo>
                  <a:lnTo>
                    <a:pt x="413565" y="522014"/>
                  </a:lnTo>
                  <a:lnTo>
                    <a:pt x="413646" y="521769"/>
                  </a:lnTo>
                  <a:lnTo>
                    <a:pt x="413727" y="521536"/>
                  </a:lnTo>
                  <a:lnTo>
                    <a:pt x="413855" y="521303"/>
                  </a:lnTo>
                  <a:lnTo>
                    <a:pt x="413936" y="521070"/>
                  </a:lnTo>
                  <a:lnTo>
                    <a:pt x="414029" y="520837"/>
                  </a:lnTo>
                  <a:lnTo>
                    <a:pt x="414110" y="520592"/>
                  </a:lnTo>
                  <a:lnTo>
                    <a:pt x="414191" y="520359"/>
                  </a:lnTo>
                  <a:lnTo>
                    <a:pt x="414319" y="520126"/>
                  </a:lnTo>
                  <a:lnTo>
                    <a:pt x="414400" y="519893"/>
                  </a:lnTo>
                  <a:lnTo>
                    <a:pt x="414493" y="519661"/>
                  </a:lnTo>
                  <a:lnTo>
                    <a:pt x="414574" y="519415"/>
                  </a:lnTo>
                  <a:lnTo>
                    <a:pt x="414655" y="519182"/>
                  </a:lnTo>
                  <a:lnTo>
                    <a:pt x="414783" y="518949"/>
                  </a:lnTo>
                  <a:lnTo>
                    <a:pt x="414864" y="518716"/>
                  </a:lnTo>
                  <a:lnTo>
                    <a:pt x="414945" y="518484"/>
                  </a:lnTo>
                  <a:lnTo>
                    <a:pt x="415038" y="518238"/>
                  </a:lnTo>
                  <a:lnTo>
                    <a:pt x="415119" y="518005"/>
                  </a:lnTo>
                  <a:lnTo>
                    <a:pt x="415247" y="517772"/>
                  </a:lnTo>
                  <a:lnTo>
                    <a:pt x="415328" y="517539"/>
                  </a:lnTo>
                  <a:lnTo>
                    <a:pt x="415409" y="517307"/>
                  </a:lnTo>
                  <a:lnTo>
                    <a:pt x="415502" y="517061"/>
                  </a:lnTo>
                  <a:lnTo>
                    <a:pt x="415583" y="516828"/>
                  </a:lnTo>
                  <a:lnTo>
                    <a:pt x="415711" y="516595"/>
                  </a:lnTo>
                  <a:lnTo>
                    <a:pt x="415792" y="516362"/>
                  </a:lnTo>
                  <a:lnTo>
                    <a:pt x="415873" y="516130"/>
                  </a:lnTo>
                  <a:lnTo>
                    <a:pt x="415955" y="515884"/>
                  </a:lnTo>
                  <a:lnTo>
                    <a:pt x="416047" y="515651"/>
                  </a:lnTo>
                  <a:lnTo>
                    <a:pt x="416175" y="515418"/>
                  </a:lnTo>
                  <a:lnTo>
                    <a:pt x="416256" y="515185"/>
                  </a:lnTo>
                  <a:lnTo>
                    <a:pt x="416337" y="514953"/>
                  </a:lnTo>
                  <a:lnTo>
                    <a:pt x="416419" y="514707"/>
                  </a:lnTo>
                  <a:lnTo>
                    <a:pt x="416511" y="514474"/>
                  </a:lnTo>
                  <a:lnTo>
                    <a:pt x="416627" y="514241"/>
                  </a:lnTo>
                  <a:lnTo>
                    <a:pt x="416720" y="514009"/>
                  </a:lnTo>
                  <a:lnTo>
                    <a:pt x="416801" y="513776"/>
                  </a:lnTo>
                  <a:lnTo>
                    <a:pt x="416883" y="513530"/>
                  </a:lnTo>
                  <a:lnTo>
                    <a:pt x="416964" y="513297"/>
                  </a:lnTo>
                  <a:lnTo>
                    <a:pt x="417091" y="513064"/>
                  </a:lnTo>
                  <a:lnTo>
                    <a:pt x="417184" y="512832"/>
                  </a:lnTo>
                  <a:lnTo>
                    <a:pt x="417265" y="512599"/>
                  </a:lnTo>
                  <a:lnTo>
                    <a:pt x="417347" y="512353"/>
                  </a:lnTo>
                  <a:lnTo>
                    <a:pt x="417428" y="512120"/>
                  </a:lnTo>
                  <a:lnTo>
                    <a:pt x="417555" y="511887"/>
                  </a:lnTo>
                  <a:lnTo>
                    <a:pt x="417637" y="511655"/>
                  </a:lnTo>
                  <a:lnTo>
                    <a:pt x="417729" y="511422"/>
                  </a:lnTo>
                  <a:lnTo>
                    <a:pt x="417811" y="511176"/>
                  </a:lnTo>
                  <a:lnTo>
                    <a:pt x="417892" y="510943"/>
                  </a:lnTo>
                  <a:lnTo>
                    <a:pt x="418019" y="510710"/>
                  </a:lnTo>
                  <a:lnTo>
                    <a:pt x="418101" y="510478"/>
                  </a:lnTo>
                  <a:lnTo>
                    <a:pt x="418193" y="510245"/>
                  </a:lnTo>
                  <a:lnTo>
                    <a:pt x="418275" y="510012"/>
                  </a:lnTo>
                  <a:lnTo>
                    <a:pt x="418356" y="509766"/>
                  </a:lnTo>
                  <a:lnTo>
                    <a:pt x="418483" y="509533"/>
                  </a:lnTo>
                  <a:lnTo>
                    <a:pt x="418565" y="509301"/>
                  </a:lnTo>
                  <a:lnTo>
                    <a:pt x="418646" y="509068"/>
                  </a:lnTo>
                  <a:lnTo>
                    <a:pt x="418739" y="508835"/>
                  </a:lnTo>
                  <a:lnTo>
                    <a:pt x="418820" y="508589"/>
                  </a:lnTo>
                  <a:lnTo>
                    <a:pt x="418947" y="508357"/>
                  </a:lnTo>
                  <a:lnTo>
                    <a:pt x="419029" y="508124"/>
                  </a:lnTo>
                  <a:lnTo>
                    <a:pt x="419110" y="507891"/>
                  </a:lnTo>
                  <a:lnTo>
                    <a:pt x="419203" y="507658"/>
                  </a:lnTo>
                  <a:lnTo>
                    <a:pt x="419284" y="507412"/>
                  </a:lnTo>
                  <a:lnTo>
                    <a:pt x="419411" y="507180"/>
                  </a:lnTo>
                  <a:lnTo>
                    <a:pt x="419493" y="506947"/>
                  </a:lnTo>
                  <a:lnTo>
                    <a:pt x="419574" y="506714"/>
                  </a:lnTo>
                  <a:lnTo>
                    <a:pt x="419655" y="506481"/>
                  </a:lnTo>
                  <a:lnTo>
                    <a:pt x="419748" y="506235"/>
                  </a:lnTo>
                  <a:lnTo>
                    <a:pt x="419875" y="506003"/>
                  </a:lnTo>
                  <a:lnTo>
                    <a:pt x="419957" y="505770"/>
                  </a:lnTo>
                  <a:lnTo>
                    <a:pt x="420038" y="505485"/>
                  </a:lnTo>
                  <a:lnTo>
                    <a:pt x="420119" y="505252"/>
                  </a:lnTo>
                  <a:lnTo>
                    <a:pt x="420212" y="505020"/>
                  </a:lnTo>
                  <a:lnTo>
                    <a:pt x="420339" y="504787"/>
                  </a:lnTo>
                  <a:lnTo>
                    <a:pt x="420421" y="504541"/>
                  </a:lnTo>
                  <a:lnTo>
                    <a:pt x="420502" y="504308"/>
                  </a:lnTo>
                  <a:lnTo>
                    <a:pt x="420583" y="504075"/>
                  </a:lnTo>
                  <a:lnTo>
                    <a:pt x="420664" y="503843"/>
                  </a:lnTo>
                  <a:lnTo>
                    <a:pt x="420792" y="503610"/>
                  </a:lnTo>
                  <a:lnTo>
                    <a:pt x="420885" y="503364"/>
                  </a:lnTo>
                  <a:lnTo>
                    <a:pt x="420966" y="503131"/>
                  </a:lnTo>
                  <a:lnTo>
                    <a:pt x="421047" y="502899"/>
                  </a:lnTo>
                  <a:lnTo>
                    <a:pt x="421128" y="502666"/>
                  </a:lnTo>
                  <a:lnTo>
                    <a:pt x="421256" y="502433"/>
                  </a:lnTo>
                  <a:lnTo>
                    <a:pt x="421337" y="502187"/>
                  </a:lnTo>
                  <a:lnTo>
                    <a:pt x="421430" y="501954"/>
                  </a:lnTo>
                  <a:lnTo>
                    <a:pt x="421511" y="501722"/>
                  </a:lnTo>
                  <a:lnTo>
                    <a:pt x="421592" y="501489"/>
                  </a:lnTo>
                  <a:lnTo>
                    <a:pt x="421720" y="501256"/>
                  </a:lnTo>
                  <a:lnTo>
                    <a:pt x="421801" y="501010"/>
                  </a:lnTo>
                  <a:lnTo>
                    <a:pt x="421894" y="500777"/>
                  </a:lnTo>
                  <a:lnTo>
                    <a:pt x="421975" y="500545"/>
                  </a:lnTo>
                  <a:lnTo>
                    <a:pt x="422056" y="500260"/>
                  </a:lnTo>
                  <a:lnTo>
                    <a:pt x="422184" y="500027"/>
                  </a:lnTo>
                  <a:lnTo>
                    <a:pt x="422265" y="499794"/>
                  </a:lnTo>
                  <a:lnTo>
                    <a:pt x="422346" y="499562"/>
                  </a:lnTo>
                  <a:lnTo>
                    <a:pt x="422439" y="499316"/>
                  </a:lnTo>
                  <a:lnTo>
                    <a:pt x="422520" y="499083"/>
                  </a:lnTo>
                  <a:lnTo>
                    <a:pt x="422648" y="498850"/>
                  </a:lnTo>
                  <a:lnTo>
                    <a:pt x="422729" y="498617"/>
                  </a:lnTo>
                  <a:lnTo>
                    <a:pt x="422810" y="498385"/>
                  </a:lnTo>
                  <a:lnTo>
                    <a:pt x="422903" y="498139"/>
                  </a:lnTo>
                  <a:lnTo>
                    <a:pt x="422984" y="497906"/>
                  </a:lnTo>
                  <a:lnTo>
                    <a:pt x="423112" y="497673"/>
                  </a:lnTo>
                  <a:lnTo>
                    <a:pt x="423193" y="497441"/>
                  </a:lnTo>
                  <a:lnTo>
                    <a:pt x="423274" y="497208"/>
                  </a:lnTo>
                  <a:lnTo>
                    <a:pt x="423355" y="496962"/>
                  </a:lnTo>
                </a:path>
                <a:path w="925195" h="787400">
                  <a:moveTo>
                    <a:pt x="423355" y="496962"/>
                  </a:moveTo>
                  <a:lnTo>
                    <a:pt x="423448" y="496729"/>
                  </a:lnTo>
                  <a:lnTo>
                    <a:pt x="423576" y="496445"/>
                  </a:lnTo>
                  <a:lnTo>
                    <a:pt x="423657" y="496212"/>
                  </a:lnTo>
                  <a:lnTo>
                    <a:pt x="423738" y="495979"/>
                  </a:lnTo>
                  <a:lnTo>
                    <a:pt x="423819" y="495746"/>
                  </a:lnTo>
                  <a:lnTo>
                    <a:pt x="423912" y="495513"/>
                  </a:lnTo>
                  <a:lnTo>
                    <a:pt x="424040" y="495268"/>
                  </a:lnTo>
                  <a:lnTo>
                    <a:pt x="424121" y="495035"/>
                  </a:lnTo>
                  <a:lnTo>
                    <a:pt x="424202" y="494802"/>
                  </a:lnTo>
                  <a:lnTo>
                    <a:pt x="424283" y="494569"/>
                  </a:lnTo>
                  <a:lnTo>
                    <a:pt x="424365" y="494336"/>
                  </a:lnTo>
                  <a:lnTo>
                    <a:pt x="424492" y="494091"/>
                  </a:lnTo>
                  <a:lnTo>
                    <a:pt x="424585" y="493858"/>
                  </a:lnTo>
                  <a:lnTo>
                    <a:pt x="424666" y="493625"/>
                  </a:lnTo>
                  <a:lnTo>
                    <a:pt x="424747" y="493341"/>
                  </a:lnTo>
                  <a:lnTo>
                    <a:pt x="424829" y="493108"/>
                  </a:lnTo>
                  <a:lnTo>
                    <a:pt x="424956" y="492875"/>
                  </a:lnTo>
                  <a:lnTo>
                    <a:pt x="425037" y="492642"/>
                  </a:lnTo>
                  <a:lnTo>
                    <a:pt x="425130" y="492396"/>
                  </a:lnTo>
                  <a:lnTo>
                    <a:pt x="425211" y="492164"/>
                  </a:lnTo>
                  <a:lnTo>
                    <a:pt x="425293" y="491931"/>
                  </a:lnTo>
                  <a:lnTo>
                    <a:pt x="425420" y="491698"/>
                  </a:lnTo>
                  <a:lnTo>
                    <a:pt x="425501" y="491465"/>
                  </a:lnTo>
                  <a:lnTo>
                    <a:pt x="425594" y="491219"/>
                  </a:lnTo>
                  <a:lnTo>
                    <a:pt x="425675" y="490987"/>
                  </a:lnTo>
                  <a:lnTo>
                    <a:pt x="425757" y="490754"/>
                  </a:lnTo>
                  <a:lnTo>
                    <a:pt x="425884" y="490469"/>
                  </a:lnTo>
                  <a:lnTo>
                    <a:pt x="425965" y="490236"/>
                  </a:lnTo>
                  <a:lnTo>
                    <a:pt x="426058" y="490004"/>
                  </a:lnTo>
                  <a:lnTo>
                    <a:pt x="426139" y="489771"/>
                  </a:lnTo>
                  <a:lnTo>
                    <a:pt x="426221" y="489525"/>
                  </a:lnTo>
                  <a:lnTo>
                    <a:pt x="426348" y="489292"/>
                  </a:lnTo>
                  <a:lnTo>
                    <a:pt x="426429" y="489060"/>
                  </a:lnTo>
                  <a:lnTo>
                    <a:pt x="426511" y="488827"/>
                  </a:lnTo>
                  <a:lnTo>
                    <a:pt x="426603" y="488594"/>
                  </a:lnTo>
                  <a:lnTo>
                    <a:pt x="426685" y="488348"/>
                  </a:lnTo>
                  <a:lnTo>
                    <a:pt x="426812" y="488077"/>
                  </a:lnTo>
                  <a:lnTo>
                    <a:pt x="426893" y="487831"/>
                  </a:lnTo>
                  <a:lnTo>
                    <a:pt x="426975" y="487598"/>
                  </a:lnTo>
                  <a:lnTo>
                    <a:pt x="427056" y="487365"/>
                  </a:lnTo>
                  <a:lnTo>
                    <a:pt x="427149" y="487132"/>
                  </a:lnTo>
                  <a:lnTo>
                    <a:pt x="427276" y="486900"/>
                  </a:lnTo>
                  <a:lnTo>
                    <a:pt x="427357" y="486654"/>
                  </a:lnTo>
                  <a:lnTo>
                    <a:pt x="427439" y="486421"/>
                  </a:lnTo>
                  <a:lnTo>
                    <a:pt x="427520" y="486188"/>
                  </a:lnTo>
                  <a:lnTo>
                    <a:pt x="427613" y="485955"/>
                  </a:lnTo>
                  <a:lnTo>
                    <a:pt x="427729" y="485671"/>
                  </a:lnTo>
                  <a:lnTo>
                    <a:pt x="427821" y="485438"/>
                  </a:lnTo>
                  <a:lnTo>
                    <a:pt x="427903" y="485205"/>
                  </a:lnTo>
                  <a:lnTo>
                    <a:pt x="427984" y="484960"/>
                  </a:lnTo>
                  <a:lnTo>
                    <a:pt x="428065" y="484727"/>
                  </a:lnTo>
                  <a:lnTo>
                    <a:pt x="428529" y="483511"/>
                  </a:lnTo>
                  <a:lnTo>
                    <a:pt x="428657" y="483265"/>
                  </a:lnTo>
                  <a:lnTo>
                    <a:pt x="428738" y="483032"/>
                  </a:lnTo>
                  <a:lnTo>
                    <a:pt x="428831" y="482800"/>
                  </a:lnTo>
                  <a:lnTo>
                    <a:pt x="428912" y="482567"/>
                  </a:lnTo>
                  <a:lnTo>
                    <a:pt x="428993" y="482334"/>
                  </a:lnTo>
                  <a:lnTo>
                    <a:pt x="429121" y="482088"/>
                  </a:lnTo>
                  <a:lnTo>
                    <a:pt x="429202" y="481855"/>
                  </a:lnTo>
                  <a:lnTo>
                    <a:pt x="429295" y="481623"/>
                  </a:lnTo>
                  <a:lnTo>
                    <a:pt x="429376" y="481338"/>
                  </a:lnTo>
                  <a:lnTo>
                    <a:pt x="429457" y="481105"/>
                  </a:lnTo>
                  <a:lnTo>
                    <a:pt x="429585" y="480873"/>
                  </a:lnTo>
                  <a:lnTo>
                    <a:pt x="429666" y="480640"/>
                  </a:lnTo>
                  <a:lnTo>
                    <a:pt x="429759" y="480394"/>
                  </a:lnTo>
                  <a:lnTo>
                    <a:pt x="429840" y="480161"/>
                  </a:lnTo>
                  <a:lnTo>
                    <a:pt x="429921" y="479928"/>
                  </a:lnTo>
                  <a:lnTo>
                    <a:pt x="430049" y="479696"/>
                  </a:lnTo>
                  <a:lnTo>
                    <a:pt x="430130" y="479411"/>
                  </a:lnTo>
                  <a:lnTo>
                    <a:pt x="430211" y="479178"/>
                  </a:lnTo>
                  <a:lnTo>
                    <a:pt x="430304" y="478945"/>
                  </a:lnTo>
                  <a:lnTo>
                    <a:pt x="430385" y="478700"/>
                  </a:lnTo>
                  <a:lnTo>
                    <a:pt x="430513" y="478467"/>
                  </a:lnTo>
                  <a:lnTo>
                    <a:pt x="430594" y="478234"/>
                  </a:lnTo>
                  <a:lnTo>
                    <a:pt x="430675" y="478001"/>
                  </a:lnTo>
                  <a:lnTo>
                    <a:pt x="430756" y="477768"/>
                  </a:lnTo>
                  <a:lnTo>
                    <a:pt x="430849" y="477484"/>
                  </a:lnTo>
                  <a:lnTo>
                    <a:pt x="430977" y="477251"/>
                  </a:lnTo>
                  <a:lnTo>
                    <a:pt x="431058" y="477005"/>
                  </a:lnTo>
                  <a:lnTo>
                    <a:pt x="431139" y="476773"/>
                  </a:lnTo>
                  <a:lnTo>
                    <a:pt x="431220" y="476540"/>
                  </a:lnTo>
                  <a:lnTo>
                    <a:pt x="431313" y="476307"/>
                  </a:lnTo>
                  <a:lnTo>
                    <a:pt x="431429" y="476074"/>
                  </a:lnTo>
                  <a:lnTo>
                    <a:pt x="431522" y="475790"/>
                  </a:lnTo>
                  <a:lnTo>
                    <a:pt x="431603" y="475557"/>
                  </a:lnTo>
                  <a:lnTo>
                    <a:pt x="431684" y="475311"/>
                  </a:lnTo>
                  <a:lnTo>
                    <a:pt x="431777" y="475078"/>
                  </a:lnTo>
                  <a:lnTo>
                    <a:pt x="431893" y="474845"/>
                  </a:lnTo>
                  <a:lnTo>
                    <a:pt x="431986" y="474613"/>
                  </a:lnTo>
                  <a:lnTo>
                    <a:pt x="432067" y="474380"/>
                  </a:lnTo>
                  <a:lnTo>
                    <a:pt x="432148" y="474095"/>
                  </a:lnTo>
                  <a:lnTo>
                    <a:pt x="432229" y="473850"/>
                  </a:lnTo>
                  <a:lnTo>
                    <a:pt x="432357" y="473617"/>
                  </a:lnTo>
                  <a:lnTo>
                    <a:pt x="432438" y="473384"/>
                  </a:lnTo>
                  <a:lnTo>
                    <a:pt x="432531" y="473151"/>
                  </a:lnTo>
                  <a:lnTo>
                    <a:pt x="432612" y="472918"/>
                  </a:lnTo>
                  <a:lnTo>
                    <a:pt x="432693" y="472686"/>
                  </a:lnTo>
                  <a:lnTo>
                    <a:pt x="432821" y="472401"/>
                  </a:lnTo>
                  <a:lnTo>
                    <a:pt x="432902" y="472155"/>
                  </a:lnTo>
                  <a:lnTo>
                    <a:pt x="432995" y="471922"/>
                  </a:lnTo>
                  <a:lnTo>
                    <a:pt x="433076" y="471690"/>
                  </a:lnTo>
                  <a:lnTo>
                    <a:pt x="433157" y="471457"/>
                  </a:lnTo>
                  <a:lnTo>
                    <a:pt x="433285" y="471224"/>
                  </a:lnTo>
                  <a:lnTo>
                    <a:pt x="433366" y="470978"/>
                  </a:lnTo>
                  <a:lnTo>
                    <a:pt x="433447" y="470707"/>
                  </a:lnTo>
                  <a:lnTo>
                    <a:pt x="433540" y="470461"/>
                  </a:lnTo>
                  <a:lnTo>
                    <a:pt x="433621" y="470228"/>
                  </a:lnTo>
                  <a:lnTo>
                    <a:pt x="433749" y="469995"/>
                  </a:lnTo>
                  <a:lnTo>
                    <a:pt x="433830" y="469763"/>
                  </a:lnTo>
                  <a:lnTo>
                    <a:pt x="433911" y="469530"/>
                  </a:lnTo>
                  <a:lnTo>
                    <a:pt x="434004" y="469284"/>
                  </a:lnTo>
                  <a:lnTo>
                    <a:pt x="434085" y="469012"/>
                  </a:lnTo>
                  <a:lnTo>
                    <a:pt x="434213" y="468767"/>
                  </a:lnTo>
                  <a:lnTo>
                    <a:pt x="434294" y="468534"/>
                  </a:lnTo>
                  <a:lnTo>
                    <a:pt x="434375" y="468301"/>
                  </a:lnTo>
                  <a:lnTo>
                    <a:pt x="434457" y="468068"/>
                  </a:lnTo>
                  <a:lnTo>
                    <a:pt x="434549" y="467835"/>
                  </a:lnTo>
                  <a:lnTo>
                    <a:pt x="434677" y="467551"/>
                  </a:lnTo>
                  <a:lnTo>
                    <a:pt x="434758" y="467318"/>
                  </a:lnTo>
                  <a:lnTo>
                    <a:pt x="434839" y="467072"/>
                  </a:lnTo>
                  <a:lnTo>
                    <a:pt x="434921" y="466840"/>
                  </a:lnTo>
                  <a:lnTo>
                    <a:pt x="435013" y="466607"/>
                  </a:lnTo>
                  <a:lnTo>
                    <a:pt x="435129" y="466374"/>
                  </a:lnTo>
                  <a:lnTo>
                    <a:pt x="435222" y="466089"/>
                  </a:lnTo>
                  <a:lnTo>
                    <a:pt x="435303" y="465857"/>
                  </a:lnTo>
                  <a:lnTo>
                    <a:pt x="435385" y="465624"/>
                  </a:lnTo>
                  <a:lnTo>
                    <a:pt x="435477" y="465378"/>
                  </a:lnTo>
                  <a:lnTo>
                    <a:pt x="435593" y="465145"/>
                  </a:lnTo>
                  <a:lnTo>
                    <a:pt x="435686" y="464912"/>
                  </a:lnTo>
                  <a:lnTo>
                    <a:pt x="435767" y="464628"/>
                  </a:lnTo>
                  <a:lnTo>
                    <a:pt x="435849" y="464395"/>
                  </a:lnTo>
                  <a:lnTo>
                    <a:pt x="435930" y="464162"/>
                  </a:lnTo>
                  <a:lnTo>
                    <a:pt x="436057" y="463929"/>
                  </a:lnTo>
                  <a:lnTo>
                    <a:pt x="436139" y="463684"/>
                  </a:lnTo>
                  <a:lnTo>
                    <a:pt x="436231" y="463451"/>
                  </a:lnTo>
                  <a:lnTo>
                    <a:pt x="436313" y="463166"/>
                  </a:lnTo>
                  <a:lnTo>
                    <a:pt x="436394" y="462934"/>
                  </a:lnTo>
                  <a:lnTo>
                    <a:pt x="436521" y="462701"/>
                  </a:lnTo>
                  <a:lnTo>
                    <a:pt x="436603" y="462468"/>
                  </a:lnTo>
                  <a:lnTo>
                    <a:pt x="436695" y="462235"/>
                  </a:lnTo>
                  <a:lnTo>
                    <a:pt x="436777" y="461989"/>
                  </a:lnTo>
                  <a:lnTo>
                    <a:pt x="436858" y="461718"/>
                  </a:lnTo>
                  <a:lnTo>
                    <a:pt x="436985" y="461472"/>
                  </a:lnTo>
                  <a:lnTo>
                    <a:pt x="437067" y="461239"/>
                  </a:lnTo>
                  <a:lnTo>
                    <a:pt x="437148" y="461006"/>
                  </a:lnTo>
                  <a:lnTo>
                    <a:pt x="437241" y="460774"/>
                  </a:lnTo>
                  <a:lnTo>
                    <a:pt x="437322" y="460541"/>
                  </a:lnTo>
                  <a:lnTo>
                    <a:pt x="437449" y="460256"/>
                  </a:lnTo>
                  <a:lnTo>
                    <a:pt x="437531" y="460023"/>
                  </a:lnTo>
                  <a:lnTo>
                    <a:pt x="437612" y="459778"/>
                  </a:lnTo>
                  <a:lnTo>
                    <a:pt x="437705" y="459545"/>
                  </a:lnTo>
                  <a:lnTo>
                    <a:pt x="437786" y="459312"/>
                  </a:lnTo>
                  <a:lnTo>
                    <a:pt x="437913" y="459028"/>
                  </a:lnTo>
                  <a:lnTo>
                    <a:pt x="437995" y="458795"/>
                  </a:lnTo>
                  <a:lnTo>
                    <a:pt x="438076" y="458562"/>
                  </a:lnTo>
                  <a:lnTo>
                    <a:pt x="438157" y="458329"/>
                  </a:lnTo>
                  <a:lnTo>
                    <a:pt x="438250" y="458083"/>
                  </a:lnTo>
                  <a:lnTo>
                    <a:pt x="438377" y="457851"/>
                  </a:lnTo>
                  <a:lnTo>
                    <a:pt x="438459" y="457566"/>
                  </a:lnTo>
                  <a:lnTo>
                    <a:pt x="438540" y="457333"/>
                  </a:lnTo>
                  <a:lnTo>
                    <a:pt x="438621" y="457100"/>
                  </a:lnTo>
                  <a:lnTo>
                    <a:pt x="438714" y="456868"/>
                  </a:lnTo>
                  <a:lnTo>
                    <a:pt x="438830" y="456622"/>
                  </a:lnTo>
                  <a:lnTo>
                    <a:pt x="438923" y="456350"/>
                  </a:lnTo>
                  <a:lnTo>
                    <a:pt x="439004" y="456105"/>
                  </a:lnTo>
                  <a:lnTo>
                    <a:pt x="439085" y="455872"/>
                  </a:lnTo>
                  <a:lnTo>
                    <a:pt x="439166" y="455639"/>
                  </a:lnTo>
                  <a:lnTo>
                    <a:pt x="439294" y="455406"/>
                  </a:lnTo>
                  <a:lnTo>
                    <a:pt x="439387" y="455173"/>
                  </a:lnTo>
                  <a:lnTo>
                    <a:pt x="439468" y="454889"/>
                  </a:lnTo>
                  <a:lnTo>
                    <a:pt x="439549" y="454656"/>
                  </a:lnTo>
                  <a:lnTo>
                    <a:pt x="439630" y="454410"/>
                  </a:lnTo>
                  <a:lnTo>
                    <a:pt x="439758" y="454177"/>
                  </a:lnTo>
                  <a:lnTo>
                    <a:pt x="439839" y="453945"/>
                  </a:lnTo>
                  <a:lnTo>
                    <a:pt x="439932" y="453660"/>
                  </a:lnTo>
                  <a:lnTo>
                    <a:pt x="440013" y="453427"/>
                  </a:lnTo>
                  <a:lnTo>
                    <a:pt x="440094" y="453195"/>
                  </a:lnTo>
                  <a:lnTo>
                    <a:pt x="440222" y="452962"/>
                  </a:lnTo>
                  <a:lnTo>
                    <a:pt x="440303" y="452716"/>
                  </a:lnTo>
                  <a:lnTo>
                    <a:pt x="440396" y="452444"/>
                  </a:lnTo>
                  <a:lnTo>
                    <a:pt x="440477" y="452199"/>
                  </a:lnTo>
                  <a:lnTo>
                    <a:pt x="440558" y="451966"/>
                  </a:lnTo>
                  <a:lnTo>
                    <a:pt x="440686" y="451733"/>
                  </a:lnTo>
                  <a:lnTo>
                    <a:pt x="440767" y="451500"/>
                  </a:lnTo>
                  <a:lnTo>
                    <a:pt x="440848" y="451216"/>
                  </a:lnTo>
                  <a:lnTo>
                    <a:pt x="440941" y="450983"/>
                  </a:lnTo>
                  <a:lnTo>
                    <a:pt x="441022" y="450750"/>
                  </a:lnTo>
                  <a:lnTo>
                    <a:pt x="441150" y="450504"/>
                  </a:lnTo>
                  <a:lnTo>
                    <a:pt x="441231" y="450272"/>
                  </a:lnTo>
                  <a:lnTo>
                    <a:pt x="441312" y="449987"/>
                  </a:lnTo>
                  <a:lnTo>
                    <a:pt x="441405" y="449754"/>
                  </a:lnTo>
                  <a:lnTo>
                    <a:pt x="441486" y="449521"/>
                  </a:lnTo>
                  <a:lnTo>
                    <a:pt x="441614" y="449289"/>
                  </a:lnTo>
                  <a:lnTo>
                    <a:pt x="441695" y="449056"/>
                  </a:lnTo>
                  <a:lnTo>
                    <a:pt x="441776" y="448771"/>
                  </a:lnTo>
                </a:path>
                <a:path w="925195" h="787400">
                  <a:moveTo>
                    <a:pt x="441776" y="448771"/>
                  </a:moveTo>
                  <a:lnTo>
                    <a:pt x="441857" y="448538"/>
                  </a:lnTo>
                  <a:lnTo>
                    <a:pt x="441950" y="448293"/>
                  </a:lnTo>
                  <a:lnTo>
                    <a:pt x="442078" y="448060"/>
                  </a:lnTo>
                  <a:lnTo>
                    <a:pt x="442159" y="447827"/>
                  </a:lnTo>
                  <a:lnTo>
                    <a:pt x="442240" y="447543"/>
                  </a:lnTo>
                  <a:lnTo>
                    <a:pt x="442321" y="447310"/>
                  </a:lnTo>
                  <a:lnTo>
                    <a:pt x="442414" y="447077"/>
                  </a:lnTo>
                  <a:lnTo>
                    <a:pt x="442530" y="446844"/>
                  </a:lnTo>
                  <a:lnTo>
                    <a:pt x="442623" y="446598"/>
                  </a:lnTo>
                  <a:lnTo>
                    <a:pt x="442704" y="446314"/>
                  </a:lnTo>
                  <a:lnTo>
                    <a:pt x="442785" y="446081"/>
                  </a:lnTo>
                  <a:lnTo>
                    <a:pt x="442867" y="445848"/>
                  </a:lnTo>
                  <a:lnTo>
                    <a:pt x="442994" y="445615"/>
                  </a:lnTo>
                  <a:lnTo>
                    <a:pt x="443087" y="445383"/>
                  </a:lnTo>
                  <a:lnTo>
                    <a:pt x="443168" y="445098"/>
                  </a:lnTo>
                  <a:lnTo>
                    <a:pt x="443249" y="444865"/>
                  </a:lnTo>
                  <a:lnTo>
                    <a:pt x="443331" y="444620"/>
                  </a:lnTo>
                  <a:lnTo>
                    <a:pt x="443458" y="444387"/>
                  </a:lnTo>
                  <a:lnTo>
                    <a:pt x="443539" y="444154"/>
                  </a:lnTo>
                  <a:lnTo>
                    <a:pt x="443632" y="443869"/>
                  </a:lnTo>
                  <a:lnTo>
                    <a:pt x="443713" y="443637"/>
                  </a:lnTo>
                  <a:lnTo>
                    <a:pt x="443795" y="443404"/>
                  </a:lnTo>
                  <a:lnTo>
                    <a:pt x="443922" y="443171"/>
                  </a:lnTo>
                  <a:lnTo>
                    <a:pt x="444003" y="442886"/>
                  </a:lnTo>
                  <a:lnTo>
                    <a:pt x="444096" y="442654"/>
                  </a:lnTo>
                  <a:lnTo>
                    <a:pt x="444177" y="442408"/>
                  </a:lnTo>
                  <a:lnTo>
                    <a:pt x="444259" y="442175"/>
                  </a:lnTo>
                  <a:lnTo>
                    <a:pt x="444386" y="441942"/>
                  </a:lnTo>
                  <a:lnTo>
                    <a:pt x="444467" y="441658"/>
                  </a:lnTo>
                  <a:lnTo>
                    <a:pt x="444549" y="441425"/>
                  </a:lnTo>
                  <a:lnTo>
                    <a:pt x="444641" y="441192"/>
                  </a:lnTo>
                  <a:lnTo>
                    <a:pt x="444723" y="440959"/>
                  </a:lnTo>
                  <a:lnTo>
                    <a:pt x="444850" y="440714"/>
                  </a:lnTo>
                  <a:lnTo>
                    <a:pt x="444932" y="440442"/>
                  </a:lnTo>
                  <a:lnTo>
                    <a:pt x="445013" y="440196"/>
                  </a:lnTo>
                  <a:lnTo>
                    <a:pt x="445106" y="439963"/>
                  </a:lnTo>
                  <a:lnTo>
                    <a:pt x="445187" y="439731"/>
                  </a:lnTo>
                  <a:lnTo>
                    <a:pt x="445314" y="439446"/>
                  </a:lnTo>
                  <a:lnTo>
                    <a:pt x="445396" y="439213"/>
                  </a:lnTo>
                  <a:lnTo>
                    <a:pt x="445477" y="438980"/>
                  </a:lnTo>
                  <a:lnTo>
                    <a:pt x="445558" y="438748"/>
                  </a:lnTo>
                  <a:lnTo>
                    <a:pt x="445651" y="438502"/>
                  </a:lnTo>
                  <a:lnTo>
                    <a:pt x="445778" y="438230"/>
                  </a:lnTo>
                  <a:lnTo>
                    <a:pt x="445860" y="437985"/>
                  </a:lnTo>
                  <a:lnTo>
                    <a:pt x="445941" y="437752"/>
                  </a:lnTo>
                  <a:lnTo>
                    <a:pt x="446022" y="437519"/>
                  </a:lnTo>
                  <a:lnTo>
                    <a:pt x="446115" y="437286"/>
                  </a:lnTo>
                  <a:lnTo>
                    <a:pt x="446231" y="437002"/>
                  </a:lnTo>
                  <a:lnTo>
                    <a:pt x="446324" y="436769"/>
                  </a:lnTo>
                  <a:lnTo>
                    <a:pt x="446405" y="436523"/>
                  </a:lnTo>
                  <a:lnTo>
                    <a:pt x="446486" y="436290"/>
                  </a:lnTo>
                  <a:lnTo>
                    <a:pt x="446567" y="436006"/>
                  </a:lnTo>
                  <a:lnTo>
                    <a:pt x="447031" y="434790"/>
                  </a:lnTo>
                  <a:lnTo>
                    <a:pt x="447159" y="434557"/>
                  </a:lnTo>
                  <a:lnTo>
                    <a:pt x="447240" y="434311"/>
                  </a:lnTo>
                  <a:lnTo>
                    <a:pt x="447333" y="434079"/>
                  </a:lnTo>
                  <a:lnTo>
                    <a:pt x="447414" y="433794"/>
                  </a:lnTo>
                  <a:lnTo>
                    <a:pt x="447495" y="433561"/>
                  </a:lnTo>
                  <a:lnTo>
                    <a:pt x="447623" y="433328"/>
                  </a:lnTo>
                  <a:lnTo>
                    <a:pt x="447704" y="433096"/>
                  </a:lnTo>
                  <a:lnTo>
                    <a:pt x="447797" y="432811"/>
                  </a:lnTo>
                  <a:lnTo>
                    <a:pt x="447878" y="432578"/>
                  </a:lnTo>
                  <a:lnTo>
                    <a:pt x="447959" y="432345"/>
                  </a:lnTo>
                  <a:lnTo>
                    <a:pt x="448087" y="432100"/>
                  </a:lnTo>
                  <a:lnTo>
                    <a:pt x="448168" y="431867"/>
                  </a:lnTo>
                  <a:lnTo>
                    <a:pt x="448249" y="431582"/>
                  </a:lnTo>
                  <a:lnTo>
                    <a:pt x="448342" y="431350"/>
                  </a:lnTo>
                  <a:lnTo>
                    <a:pt x="448423" y="431117"/>
                  </a:lnTo>
                  <a:lnTo>
                    <a:pt x="448551" y="430884"/>
                  </a:lnTo>
                  <a:lnTo>
                    <a:pt x="448632" y="430599"/>
                  </a:lnTo>
                  <a:lnTo>
                    <a:pt x="448713" y="430367"/>
                  </a:lnTo>
                  <a:lnTo>
                    <a:pt x="448806" y="430134"/>
                  </a:lnTo>
                  <a:lnTo>
                    <a:pt x="448887" y="429888"/>
                  </a:lnTo>
                  <a:lnTo>
                    <a:pt x="449015" y="429655"/>
                  </a:lnTo>
                  <a:lnTo>
                    <a:pt x="449479" y="428388"/>
                  </a:lnTo>
                  <a:lnTo>
                    <a:pt x="449560" y="428155"/>
                  </a:lnTo>
                  <a:lnTo>
                    <a:pt x="449641" y="427909"/>
                  </a:lnTo>
                  <a:lnTo>
                    <a:pt x="449722" y="427676"/>
                  </a:lnTo>
                  <a:lnTo>
                    <a:pt x="449815" y="427392"/>
                  </a:lnTo>
                  <a:lnTo>
                    <a:pt x="449931" y="427159"/>
                  </a:lnTo>
                  <a:lnTo>
                    <a:pt x="450024" y="426926"/>
                  </a:lnTo>
                  <a:lnTo>
                    <a:pt x="450105" y="426693"/>
                  </a:lnTo>
                  <a:lnTo>
                    <a:pt x="450186" y="426409"/>
                  </a:lnTo>
                  <a:lnTo>
                    <a:pt x="450268" y="426176"/>
                  </a:lnTo>
                  <a:lnTo>
                    <a:pt x="450395" y="425943"/>
                  </a:lnTo>
                  <a:lnTo>
                    <a:pt x="450488" y="425698"/>
                  </a:lnTo>
                  <a:lnTo>
                    <a:pt x="450569" y="425465"/>
                  </a:lnTo>
                  <a:lnTo>
                    <a:pt x="450650" y="425180"/>
                  </a:lnTo>
                  <a:lnTo>
                    <a:pt x="450732" y="424947"/>
                  </a:lnTo>
                  <a:lnTo>
                    <a:pt x="450859" y="424715"/>
                  </a:lnTo>
                  <a:lnTo>
                    <a:pt x="450952" y="424482"/>
                  </a:lnTo>
                  <a:lnTo>
                    <a:pt x="451033" y="424197"/>
                  </a:lnTo>
                  <a:lnTo>
                    <a:pt x="451114" y="423964"/>
                  </a:lnTo>
                  <a:lnTo>
                    <a:pt x="451196" y="423732"/>
                  </a:lnTo>
                  <a:lnTo>
                    <a:pt x="451323" y="423486"/>
                  </a:lnTo>
                  <a:lnTo>
                    <a:pt x="451404" y="423214"/>
                  </a:lnTo>
                  <a:lnTo>
                    <a:pt x="451497" y="422969"/>
                  </a:lnTo>
                  <a:lnTo>
                    <a:pt x="451578" y="422736"/>
                  </a:lnTo>
                  <a:lnTo>
                    <a:pt x="451660" y="422503"/>
                  </a:lnTo>
                  <a:lnTo>
                    <a:pt x="451787" y="422218"/>
                  </a:lnTo>
                  <a:lnTo>
                    <a:pt x="451868" y="421986"/>
                  </a:lnTo>
                  <a:lnTo>
                    <a:pt x="451950" y="421753"/>
                  </a:lnTo>
                  <a:lnTo>
                    <a:pt x="452042" y="421520"/>
                  </a:lnTo>
                  <a:lnTo>
                    <a:pt x="452124" y="421274"/>
                  </a:lnTo>
                  <a:lnTo>
                    <a:pt x="452251" y="421003"/>
                  </a:lnTo>
                  <a:lnTo>
                    <a:pt x="452332" y="420757"/>
                  </a:lnTo>
                  <a:lnTo>
                    <a:pt x="452414" y="420524"/>
                  </a:lnTo>
                  <a:lnTo>
                    <a:pt x="452506" y="420291"/>
                  </a:lnTo>
                  <a:lnTo>
                    <a:pt x="452588" y="420007"/>
                  </a:lnTo>
                  <a:lnTo>
                    <a:pt x="452715" y="419774"/>
                  </a:lnTo>
                  <a:lnTo>
                    <a:pt x="452796" y="419541"/>
                  </a:lnTo>
                  <a:lnTo>
                    <a:pt x="452878" y="419295"/>
                  </a:lnTo>
                  <a:lnTo>
                    <a:pt x="452959" y="419024"/>
                  </a:lnTo>
                  <a:lnTo>
                    <a:pt x="453052" y="418778"/>
                  </a:lnTo>
                  <a:lnTo>
                    <a:pt x="453179" y="418545"/>
                  </a:lnTo>
                  <a:lnTo>
                    <a:pt x="453260" y="418312"/>
                  </a:lnTo>
                  <a:lnTo>
                    <a:pt x="453342" y="418028"/>
                  </a:lnTo>
                  <a:lnTo>
                    <a:pt x="453423" y="417795"/>
                  </a:lnTo>
                  <a:lnTo>
                    <a:pt x="453516" y="417562"/>
                  </a:lnTo>
                  <a:lnTo>
                    <a:pt x="453632" y="417330"/>
                  </a:lnTo>
                  <a:lnTo>
                    <a:pt x="453724" y="417045"/>
                  </a:lnTo>
                  <a:lnTo>
                    <a:pt x="453806" y="416812"/>
                  </a:lnTo>
                  <a:lnTo>
                    <a:pt x="453887" y="416566"/>
                  </a:lnTo>
                  <a:lnTo>
                    <a:pt x="453968" y="416334"/>
                  </a:lnTo>
                  <a:lnTo>
                    <a:pt x="454432" y="415066"/>
                  </a:lnTo>
                  <a:lnTo>
                    <a:pt x="454560" y="414833"/>
                  </a:lnTo>
                  <a:lnTo>
                    <a:pt x="454652" y="414601"/>
                  </a:lnTo>
                  <a:lnTo>
                    <a:pt x="454734" y="414355"/>
                  </a:lnTo>
                  <a:lnTo>
                    <a:pt x="454815" y="414083"/>
                  </a:lnTo>
                  <a:lnTo>
                    <a:pt x="454896" y="413837"/>
                  </a:lnTo>
                  <a:lnTo>
                    <a:pt x="455024" y="413605"/>
                  </a:lnTo>
                  <a:lnTo>
                    <a:pt x="455105" y="413372"/>
                  </a:lnTo>
                  <a:lnTo>
                    <a:pt x="455198" y="413087"/>
                  </a:lnTo>
                  <a:lnTo>
                    <a:pt x="455279" y="412854"/>
                  </a:lnTo>
                  <a:lnTo>
                    <a:pt x="455360" y="412622"/>
                  </a:lnTo>
                  <a:lnTo>
                    <a:pt x="455488" y="412389"/>
                  </a:lnTo>
                  <a:lnTo>
                    <a:pt x="455569" y="412104"/>
                  </a:lnTo>
                  <a:lnTo>
                    <a:pt x="455650" y="411859"/>
                  </a:lnTo>
                  <a:lnTo>
                    <a:pt x="455743" y="411626"/>
                  </a:lnTo>
                  <a:lnTo>
                    <a:pt x="455824" y="411393"/>
                  </a:lnTo>
                  <a:lnTo>
                    <a:pt x="455952" y="411108"/>
                  </a:lnTo>
                  <a:lnTo>
                    <a:pt x="456033" y="410876"/>
                  </a:lnTo>
                  <a:lnTo>
                    <a:pt x="456114" y="410643"/>
                  </a:lnTo>
                  <a:lnTo>
                    <a:pt x="456207" y="410410"/>
                  </a:lnTo>
                  <a:lnTo>
                    <a:pt x="456288" y="410125"/>
                  </a:lnTo>
                  <a:lnTo>
                    <a:pt x="456416" y="409893"/>
                  </a:lnTo>
                  <a:lnTo>
                    <a:pt x="456497" y="409647"/>
                  </a:lnTo>
                  <a:lnTo>
                    <a:pt x="456578" y="409414"/>
                  </a:lnTo>
                  <a:lnTo>
                    <a:pt x="456671" y="409130"/>
                  </a:lnTo>
                  <a:lnTo>
                    <a:pt x="456752" y="408897"/>
                  </a:lnTo>
                  <a:lnTo>
                    <a:pt x="456880" y="408664"/>
                  </a:lnTo>
                  <a:lnTo>
                    <a:pt x="456961" y="408431"/>
                  </a:lnTo>
                  <a:lnTo>
                    <a:pt x="457042" y="408147"/>
                  </a:lnTo>
                  <a:lnTo>
                    <a:pt x="457123" y="407914"/>
                  </a:lnTo>
                  <a:lnTo>
                    <a:pt x="457216" y="407681"/>
                  </a:lnTo>
                  <a:lnTo>
                    <a:pt x="457332" y="407435"/>
                  </a:lnTo>
                  <a:lnTo>
                    <a:pt x="457425" y="407164"/>
                  </a:lnTo>
                  <a:lnTo>
                    <a:pt x="457506" y="406918"/>
                  </a:lnTo>
                  <a:lnTo>
                    <a:pt x="457587" y="406685"/>
                  </a:lnTo>
                  <a:lnTo>
                    <a:pt x="457668" y="406452"/>
                  </a:lnTo>
                  <a:lnTo>
                    <a:pt x="457796" y="406168"/>
                  </a:lnTo>
                  <a:lnTo>
                    <a:pt x="457889" y="405935"/>
                  </a:lnTo>
                  <a:lnTo>
                    <a:pt x="457970" y="405702"/>
                  </a:lnTo>
                  <a:lnTo>
                    <a:pt x="458051" y="405469"/>
                  </a:lnTo>
                  <a:lnTo>
                    <a:pt x="458132" y="405185"/>
                  </a:lnTo>
                  <a:lnTo>
                    <a:pt x="458260" y="404939"/>
                  </a:lnTo>
                  <a:lnTo>
                    <a:pt x="458341" y="404706"/>
                  </a:lnTo>
                  <a:lnTo>
                    <a:pt x="458434" y="404473"/>
                  </a:lnTo>
                  <a:lnTo>
                    <a:pt x="458515" y="404189"/>
                  </a:lnTo>
                  <a:lnTo>
                    <a:pt x="458596" y="403956"/>
                  </a:lnTo>
                  <a:lnTo>
                    <a:pt x="458724" y="403723"/>
                  </a:lnTo>
                  <a:lnTo>
                    <a:pt x="458805" y="403491"/>
                  </a:lnTo>
                  <a:lnTo>
                    <a:pt x="458898" y="403206"/>
                  </a:lnTo>
                  <a:lnTo>
                    <a:pt x="458979" y="402973"/>
                  </a:lnTo>
                  <a:lnTo>
                    <a:pt x="459060" y="402727"/>
                  </a:lnTo>
                  <a:lnTo>
                    <a:pt x="459188" y="402495"/>
                  </a:lnTo>
                  <a:lnTo>
                    <a:pt x="459269" y="402210"/>
                  </a:lnTo>
                  <a:lnTo>
                    <a:pt x="459350" y="401977"/>
                  </a:lnTo>
                  <a:lnTo>
                    <a:pt x="459443" y="401744"/>
                  </a:lnTo>
                  <a:lnTo>
                    <a:pt x="459524" y="401512"/>
                  </a:lnTo>
                  <a:lnTo>
                    <a:pt x="459652" y="401227"/>
                  </a:lnTo>
                  <a:lnTo>
                    <a:pt x="459733" y="400994"/>
                  </a:lnTo>
                  <a:lnTo>
                    <a:pt x="459814" y="400762"/>
                  </a:lnTo>
                  <a:lnTo>
                    <a:pt x="459907" y="400516"/>
                  </a:lnTo>
                  <a:lnTo>
                    <a:pt x="459988" y="400244"/>
                  </a:lnTo>
                  <a:lnTo>
                    <a:pt x="460116" y="399998"/>
                  </a:lnTo>
                  <a:lnTo>
                    <a:pt x="460197" y="399766"/>
                  </a:lnTo>
                </a:path>
                <a:path w="925195" h="787400">
                  <a:moveTo>
                    <a:pt x="460197" y="399766"/>
                  </a:moveTo>
                  <a:lnTo>
                    <a:pt x="460278" y="399533"/>
                  </a:lnTo>
                  <a:lnTo>
                    <a:pt x="460371" y="399248"/>
                  </a:lnTo>
                  <a:lnTo>
                    <a:pt x="460452" y="399015"/>
                  </a:lnTo>
                  <a:lnTo>
                    <a:pt x="460580" y="398783"/>
                  </a:lnTo>
                  <a:lnTo>
                    <a:pt x="460661" y="398550"/>
                  </a:lnTo>
                  <a:lnTo>
                    <a:pt x="460742" y="398265"/>
                  </a:lnTo>
                  <a:lnTo>
                    <a:pt x="460824" y="398033"/>
                  </a:lnTo>
                  <a:lnTo>
                    <a:pt x="460916" y="397787"/>
                  </a:lnTo>
                  <a:lnTo>
                    <a:pt x="461032" y="397554"/>
                  </a:lnTo>
                  <a:lnTo>
                    <a:pt x="461125" y="397269"/>
                  </a:lnTo>
                  <a:lnTo>
                    <a:pt x="461206" y="397037"/>
                  </a:lnTo>
                  <a:lnTo>
                    <a:pt x="461288" y="396804"/>
                  </a:lnTo>
                  <a:lnTo>
                    <a:pt x="461369" y="396571"/>
                  </a:lnTo>
                  <a:lnTo>
                    <a:pt x="461496" y="396286"/>
                  </a:lnTo>
                  <a:lnTo>
                    <a:pt x="461589" y="396054"/>
                  </a:lnTo>
                  <a:lnTo>
                    <a:pt x="461670" y="395808"/>
                  </a:lnTo>
                  <a:lnTo>
                    <a:pt x="461752" y="395575"/>
                  </a:lnTo>
                  <a:lnTo>
                    <a:pt x="461833" y="395291"/>
                  </a:lnTo>
                  <a:lnTo>
                    <a:pt x="461960" y="395058"/>
                  </a:lnTo>
                  <a:lnTo>
                    <a:pt x="462042" y="394825"/>
                  </a:lnTo>
                  <a:lnTo>
                    <a:pt x="462134" y="394592"/>
                  </a:lnTo>
                  <a:lnTo>
                    <a:pt x="462216" y="394308"/>
                  </a:lnTo>
                  <a:lnTo>
                    <a:pt x="462297" y="394075"/>
                  </a:lnTo>
                  <a:lnTo>
                    <a:pt x="462424" y="393842"/>
                  </a:lnTo>
                  <a:lnTo>
                    <a:pt x="462506" y="393596"/>
                  </a:lnTo>
                  <a:lnTo>
                    <a:pt x="462552" y="393363"/>
                  </a:lnTo>
                  <a:lnTo>
                    <a:pt x="462633" y="393131"/>
                  </a:lnTo>
                  <a:lnTo>
                    <a:pt x="462761" y="392898"/>
                  </a:lnTo>
                  <a:lnTo>
                    <a:pt x="462842" y="392665"/>
                  </a:lnTo>
                  <a:lnTo>
                    <a:pt x="462935" y="392381"/>
                  </a:lnTo>
                  <a:lnTo>
                    <a:pt x="463016" y="392148"/>
                  </a:lnTo>
                  <a:lnTo>
                    <a:pt x="463097" y="391902"/>
                  </a:lnTo>
                  <a:lnTo>
                    <a:pt x="463225" y="391669"/>
                  </a:lnTo>
                  <a:lnTo>
                    <a:pt x="463306" y="391385"/>
                  </a:lnTo>
                  <a:lnTo>
                    <a:pt x="463387" y="391152"/>
                  </a:lnTo>
                  <a:lnTo>
                    <a:pt x="463480" y="390919"/>
                  </a:lnTo>
                  <a:lnTo>
                    <a:pt x="463561" y="390686"/>
                  </a:lnTo>
                  <a:lnTo>
                    <a:pt x="463689" y="390402"/>
                  </a:lnTo>
                  <a:lnTo>
                    <a:pt x="463770" y="390169"/>
                  </a:lnTo>
                  <a:lnTo>
                    <a:pt x="463851" y="389936"/>
                  </a:lnTo>
                  <a:lnTo>
                    <a:pt x="463944" y="389690"/>
                  </a:lnTo>
                  <a:lnTo>
                    <a:pt x="464025" y="389419"/>
                  </a:lnTo>
                  <a:lnTo>
                    <a:pt x="464153" y="389173"/>
                  </a:lnTo>
                  <a:lnTo>
                    <a:pt x="464234" y="388940"/>
                  </a:lnTo>
                  <a:lnTo>
                    <a:pt x="464315" y="388707"/>
                  </a:lnTo>
                  <a:lnTo>
                    <a:pt x="464396" y="388423"/>
                  </a:lnTo>
                  <a:lnTo>
                    <a:pt x="464489" y="388190"/>
                  </a:lnTo>
                  <a:lnTo>
                    <a:pt x="464617" y="387957"/>
                  </a:lnTo>
                  <a:lnTo>
                    <a:pt x="464698" y="387711"/>
                  </a:lnTo>
                  <a:lnTo>
                    <a:pt x="464779" y="387440"/>
                  </a:lnTo>
                  <a:lnTo>
                    <a:pt x="464860" y="387194"/>
                  </a:lnTo>
                  <a:lnTo>
                    <a:pt x="464953" y="386961"/>
                  </a:lnTo>
                  <a:lnTo>
                    <a:pt x="465069" y="386728"/>
                  </a:lnTo>
                  <a:lnTo>
                    <a:pt x="465162" y="386444"/>
                  </a:lnTo>
                  <a:lnTo>
                    <a:pt x="465243" y="386211"/>
                  </a:lnTo>
                  <a:lnTo>
                    <a:pt x="465324" y="385978"/>
                  </a:lnTo>
                  <a:lnTo>
                    <a:pt x="465406" y="385746"/>
                  </a:lnTo>
                  <a:lnTo>
                    <a:pt x="465533" y="385461"/>
                  </a:lnTo>
                  <a:lnTo>
                    <a:pt x="465626" y="385228"/>
                  </a:lnTo>
                  <a:lnTo>
                    <a:pt x="465707" y="384982"/>
                  </a:lnTo>
                  <a:lnTo>
                    <a:pt x="465788" y="384750"/>
                  </a:lnTo>
                  <a:lnTo>
                    <a:pt x="465870" y="384465"/>
                  </a:lnTo>
                  <a:lnTo>
                    <a:pt x="465997" y="384232"/>
                  </a:lnTo>
                  <a:lnTo>
                    <a:pt x="466090" y="383999"/>
                  </a:lnTo>
                  <a:lnTo>
                    <a:pt x="466171" y="383767"/>
                  </a:lnTo>
                  <a:lnTo>
                    <a:pt x="466252" y="383482"/>
                  </a:lnTo>
                  <a:lnTo>
                    <a:pt x="466334" y="383249"/>
                  </a:lnTo>
                  <a:lnTo>
                    <a:pt x="466461" y="383017"/>
                  </a:lnTo>
                  <a:lnTo>
                    <a:pt x="466542" y="382771"/>
                  </a:lnTo>
                  <a:lnTo>
                    <a:pt x="466635" y="382499"/>
                  </a:lnTo>
                  <a:lnTo>
                    <a:pt x="466716" y="382253"/>
                  </a:lnTo>
                  <a:lnTo>
                    <a:pt x="466798" y="382021"/>
                  </a:lnTo>
                  <a:lnTo>
                    <a:pt x="466925" y="381788"/>
                  </a:lnTo>
                  <a:lnTo>
                    <a:pt x="467006" y="381503"/>
                  </a:lnTo>
                  <a:lnTo>
                    <a:pt x="467088" y="381270"/>
                  </a:lnTo>
                  <a:lnTo>
                    <a:pt x="467180" y="381038"/>
                  </a:lnTo>
                  <a:lnTo>
                    <a:pt x="467262" y="380805"/>
                  </a:lnTo>
                  <a:lnTo>
                    <a:pt x="467389" y="380520"/>
                  </a:lnTo>
                  <a:lnTo>
                    <a:pt x="467470" y="380275"/>
                  </a:lnTo>
                  <a:lnTo>
                    <a:pt x="467552" y="380042"/>
                  </a:lnTo>
                  <a:lnTo>
                    <a:pt x="467644" y="379809"/>
                  </a:lnTo>
                  <a:lnTo>
                    <a:pt x="467726" y="379524"/>
                  </a:lnTo>
                  <a:lnTo>
                    <a:pt x="467853" y="379292"/>
                  </a:lnTo>
                  <a:lnTo>
                    <a:pt x="467934" y="379059"/>
                  </a:lnTo>
                  <a:lnTo>
                    <a:pt x="468016" y="378826"/>
                  </a:lnTo>
                  <a:lnTo>
                    <a:pt x="468108" y="378541"/>
                  </a:lnTo>
                  <a:lnTo>
                    <a:pt x="468190" y="378309"/>
                  </a:lnTo>
                  <a:lnTo>
                    <a:pt x="468317" y="378063"/>
                  </a:lnTo>
                  <a:lnTo>
                    <a:pt x="468398" y="377830"/>
                  </a:lnTo>
                  <a:lnTo>
                    <a:pt x="468480" y="377546"/>
                  </a:lnTo>
                  <a:lnTo>
                    <a:pt x="468561" y="377313"/>
                  </a:lnTo>
                  <a:lnTo>
                    <a:pt x="468654" y="377080"/>
                  </a:lnTo>
                  <a:lnTo>
                    <a:pt x="468770" y="376847"/>
                  </a:lnTo>
                  <a:lnTo>
                    <a:pt x="468862" y="376563"/>
                  </a:lnTo>
                  <a:lnTo>
                    <a:pt x="468944" y="376330"/>
                  </a:lnTo>
                  <a:lnTo>
                    <a:pt x="469025" y="376097"/>
                  </a:lnTo>
                  <a:lnTo>
                    <a:pt x="469106" y="375851"/>
                  </a:lnTo>
                  <a:lnTo>
                    <a:pt x="469570" y="374584"/>
                  </a:lnTo>
                  <a:lnTo>
                    <a:pt x="469698" y="374351"/>
                  </a:lnTo>
                  <a:lnTo>
                    <a:pt x="469779" y="374118"/>
                  </a:lnTo>
                  <a:lnTo>
                    <a:pt x="469872" y="373885"/>
                  </a:lnTo>
                  <a:lnTo>
                    <a:pt x="469953" y="373601"/>
                  </a:lnTo>
                  <a:lnTo>
                    <a:pt x="470034" y="373355"/>
                  </a:lnTo>
                  <a:lnTo>
                    <a:pt x="470162" y="373122"/>
                  </a:lnTo>
                  <a:lnTo>
                    <a:pt x="470243" y="372889"/>
                  </a:lnTo>
                  <a:lnTo>
                    <a:pt x="470336" y="372605"/>
                  </a:lnTo>
                  <a:lnTo>
                    <a:pt x="470417" y="372372"/>
                  </a:lnTo>
                  <a:lnTo>
                    <a:pt x="470498" y="372139"/>
                  </a:lnTo>
                  <a:lnTo>
                    <a:pt x="470626" y="371907"/>
                  </a:lnTo>
                  <a:lnTo>
                    <a:pt x="470707" y="371622"/>
                  </a:lnTo>
                  <a:lnTo>
                    <a:pt x="470788" y="371389"/>
                  </a:lnTo>
                  <a:lnTo>
                    <a:pt x="470881" y="371143"/>
                  </a:lnTo>
                  <a:lnTo>
                    <a:pt x="470962" y="370911"/>
                  </a:lnTo>
                  <a:lnTo>
                    <a:pt x="471090" y="370626"/>
                  </a:lnTo>
                  <a:lnTo>
                    <a:pt x="471171" y="370393"/>
                  </a:lnTo>
                  <a:lnTo>
                    <a:pt x="471252" y="370160"/>
                  </a:lnTo>
                  <a:lnTo>
                    <a:pt x="471345" y="369928"/>
                  </a:lnTo>
                  <a:lnTo>
                    <a:pt x="471426" y="369643"/>
                  </a:lnTo>
                  <a:lnTo>
                    <a:pt x="471554" y="369410"/>
                  </a:lnTo>
                  <a:lnTo>
                    <a:pt x="471635" y="369178"/>
                  </a:lnTo>
                  <a:lnTo>
                    <a:pt x="471716" y="368932"/>
                  </a:lnTo>
                  <a:lnTo>
                    <a:pt x="471809" y="368660"/>
                  </a:lnTo>
                  <a:lnTo>
                    <a:pt x="471890" y="368414"/>
                  </a:lnTo>
                  <a:lnTo>
                    <a:pt x="472018" y="368182"/>
                  </a:lnTo>
                  <a:lnTo>
                    <a:pt x="472099" y="367949"/>
                  </a:lnTo>
                  <a:lnTo>
                    <a:pt x="472180" y="367664"/>
                  </a:lnTo>
                  <a:lnTo>
                    <a:pt x="472261" y="367431"/>
                  </a:lnTo>
                  <a:lnTo>
                    <a:pt x="472354" y="367199"/>
                  </a:lnTo>
                  <a:lnTo>
                    <a:pt x="472470" y="366966"/>
                  </a:lnTo>
                  <a:lnTo>
                    <a:pt x="472563" y="366681"/>
                  </a:lnTo>
                  <a:lnTo>
                    <a:pt x="472644" y="366449"/>
                  </a:lnTo>
                  <a:lnTo>
                    <a:pt x="472725" y="366203"/>
                  </a:lnTo>
                  <a:lnTo>
                    <a:pt x="472806" y="365970"/>
                  </a:lnTo>
                  <a:lnTo>
                    <a:pt x="472934" y="365685"/>
                  </a:lnTo>
                  <a:lnTo>
                    <a:pt x="473027" y="365453"/>
                  </a:lnTo>
                  <a:lnTo>
                    <a:pt x="473108" y="365220"/>
                  </a:lnTo>
                  <a:lnTo>
                    <a:pt x="473189" y="364987"/>
                  </a:lnTo>
                  <a:lnTo>
                    <a:pt x="473270" y="364741"/>
                  </a:lnTo>
                  <a:lnTo>
                    <a:pt x="473398" y="364470"/>
                  </a:lnTo>
                  <a:lnTo>
                    <a:pt x="473479" y="364224"/>
                  </a:lnTo>
                  <a:lnTo>
                    <a:pt x="473572" y="363991"/>
                  </a:lnTo>
                  <a:lnTo>
                    <a:pt x="473653" y="363758"/>
                  </a:lnTo>
                  <a:lnTo>
                    <a:pt x="473734" y="363474"/>
                  </a:lnTo>
                  <a:lnTo>
                    <a:pt x="473862" y="363241"/>
                  </a:lnTo>
                  <a:lnTo>
                    <a:pt x="473943" y="363008"/>
                  </a:lnTo>
                  <a:lnTo>
                    <a:pt x="474036" y="362775"/>
                  </a:lnTo>
                  <a:lnTo>
                    <a:pt x="474117" y="362491"/>
                  </a:lnTo>
                  <a:lnTo>
                    <a:pt x="474198" y="362258"/>
                  </a:lnTo>
                  <a:lnTo>
                    <a:pt x="474326" y="362012"/>
                  </a:lnTo>
                  <a:lnTo>
                    <a:pt x="474407" y="361779"/>
                  </a:lnTo>
                  <a:lnTo>
                    <a:pt x="474488" y="361495"/>
                  </a:lnTo>
                  <a:lnTo>
                    <a:pt x="474581" y="361262"/>
                  </a:lnTo>
                  <a:lnTo>
                    <a:pt x="474662" y="361029"/>
                  </a:lnTo>
                  <a:lnTo>
                    <a:pt x="474790" y="360797"/>
                  </a:lnTo>
                  <a:lnTo>
                    <a:pt x="474871" y="360564"/>
                  </a:lnTo>
                  <a:lnTo>
                    <a:pt x="474952" y="360279"/>
                  </a:lnTo>
                  <a:lnTo>
                    <a:pt x="475045" y="360046"/>
                  </a:lnTo>
                  <a:lnTo>
                    <a:pt x="475126" y="359801"/>
                  </a:lnTo>
                  <a:lnTo>
                    <a:pt x="475254" y="359568"/>
                  </a:lnTo>
                  <a:lnTo>
                    <a:pt x="475335" y="359283"/>
                  </a:lnTo>
                  <a:lnTo>
                    <a:pt x="475416" y="359050"/>
                  </a:lnTo>
                  <a:lnTo>
                    <a:pt x="475498" y="358818"/>
                  </a:lnTo>
                  <a:lnTo>
                    <a:pt x="475590" y="358585"/>
                  </a:lnTo>
                  <a:lnTo>
                    <a:pt x="476054" y="357304"/>
                  </a:lnTo>
                  <a:lnTo>
                    <a:pt x="476170" y="357072"/>
                  </a:lnTo>
                  <a:lnTo>
                    <a:pt x="476263" y="356839"/>
                  </a:lnTo>
                  <a:lnTo>
                    <a:pt x="476344" y="356606"/>
                  </a:lnTo>
                  <a:lnTo>
                    <a:pt x="476426" y="356373"/>
                  </a:lnTo>
                  <a:lnTo>
                    <a:pt x="476507" y="356089"/>
                  </a:lnTo>
                  <a:lnTo>
                    <a:pt x="476634" y="355856"/>
                  </a:lnTo>
                  <a:lnTo>
                    <a:pt x="476727" y="355610"/>
                  </a:lnTo>
                  <a:lnTo>
                    <a:pt x="476808" y="355377"/>
                  </a:lnTo>
                  <a:lnTo>
                    <a:pt x="476890" y="355093"/>
                  </a:lnTo>
                  <a:lnTo>
                    <a:pt x="476971" y="354860"/>
                  </a:lnTo>
                  <a:lnTo>
                    <a:pt x="477098" y="354627"/>
                  </a:lnTo>
                  <a:lnTo>
                    <a:pt x="477180" y="354394"/>
                  </a:lnTo>
                  <a:lnTo>
                    <a:pt x="477272" y="354162"/>
                  </a:lnTo>
                  <a:lnTo>
                    <a:pt x="477354" y="353877"/>
                  </a:lnTo>
                  <a:lnTo>
                    <a:pt x="477435" y="353644"/>
                  </a:lnTo>
                  <a:lnTo>
                    <a:pt x="477562" y="353398"/>
                  </a:lnTo>
                  <a:lnTo>
                    <a:pt x="477644" y="353166"/>
                  </a:lnTo>
                  <a:lnTo>
                    <a:pt x="477736" y="352881"/>
                  </a:lnTo>
                  <a:lnTo>
                    <a:pt x="477818" y="352648"/>
                  </a:lnTo>
                  <a:lnTo>
                    <a:pt x="477899" y="352416"/>
                  </a:lnTo>
                  <a:lnTo>
                    <a:pt x="478026" y="352183"/>
                  </a:lnTo>
                  <a:lnTo>
                    <a:pt x="478108" y="351898"/>
                  </a:lnTo>
                  <a:lnTo>
                    <a:pt x="478189" y="351665"/>
                  </a:lnTo>
                  <a:lnTo>
                    <a:pt x="478282" y="351433"/>
                  </a:lnTo>
                  <a:lnTo>
                    <a:pt x="478363" y="351187"/>
                  </a:lnTo>
                  <a:lnTo>
                    <a:pt x="478490" y="350954"/>
                  </a:lnTo>
                  <a:lnTo>
                    <a:pt x="478572" y="350669"/>
                  </a:lnTo>
                </a:path>
                <a:path w="925195" h="787400">
                  <a:moveTo>
                    <a:pt x="478572" y="350669"/>
                  </a:moveTo>
                  <a:lnTo>
                    <a:pt x="478653" y="350437"/>
                  </a:lnTo>
                  <a:lnTo>
                    <a:pt x="478746" y="350204"/>
                  </a:lnTo>
                  <a:lnTo>
                    <a:pt x="478827" y="349971"/>
                  </a:lnTo>
                  <a:lnTo>
                    <a:pt x="478954" y="349687"/>
                  </a:lnTo>
                  <a:lnTo>
                    <a:pt x="479036" y="349454"/>
                  </a:lnTo>
                  <a:lnTo>
                    <a:pt x="479117" y="349221"/>
                  </a:lnTo>
                  <a:lnTo>
                    <a:pt x="479198" y="348975"/>
                  </a:lnTo>
                  <a:lnTo>
                    <a:pt x="479291" y="348742"/>
                  </a:lnTo>
                  <a:lnTo>
                    <a:pt x="479418" y="348458"/>
                  </a:lnTo>
                  <a:lnTo>
                    <a:pt x="479500" y="348225"/>
                  </a:lnTo>
                  <a:lnTo>
                    <a:pt x="479581" y="347992"/>
                  </a:lnTo>
                  <a:lnTo>
                    <a:pt x="479662" y="347759"/>
                  </a:lnTo>
                  <a:lnTo>
                    <a:pt x="479755" y="347514"/>
                  </a:lnTo>
                  <a:lnTo>
                    <a:pt x="479871" y="347242"/>
                  </a:lnTo>
                  <a:lnTo>
                    <a:pt x="479964" y="346996"/>
                  </a:lnTo>
                  <a:lnTo>
                    <a:pt x="480045" y="346764"/>
                  </a:lnTo>
                  <a:lnTo>
                    <a:pt x="480126" y="346531"/>
                  </a:lnTo>
                  <a:lnTo>
                    <a:pt x="480207" y="346246"/>
                  </a:lnTo>
                  <a:lnTo>
                    <a:pt x="480335" y="346013"/>
                  </a:lnTo>
                  <a:lnTo>
                    <a:pt x="480428" y="345781"/>
                  </a:lnTo>
                  <a:lnTo>
                    <a:pt x="480509" y="345548"/>
                  </a:lnTo>
                  <a:lnTo>
                    <a:pt x="480590" y="345302"/>
                  </a:lnTo>
                  <a:lnTo>
                    <a:pt x="480671" y="345030"/>
                  </a:lnTo>
                  <a:lnTo>
                    <a:pt x="480799" y="344785"/>
                  </a:lnTo>
                  <a:lnTo>
                    <a:pt x="480880" y="344552"/>
                  </a:lnTo>
                  <a:lnTo>
                    <a:pt x="480973" y="344319"/>
                  </a:lnTo>
                  <a:lnTo>
                    <a:pt x="481054" y="344086"/>
                  </a:lnTo>
                  <a:lnTo>
                    <a:pt x="481135" y="343802"/>
                  </a:lnTo>
                  <a:lnTo>
                    <a:pt x="481263" y="343569"/>
                  </a:lnTo>
                  <a:lnTo>
                    <a:pt x="481344" y="343336"/>
                  </a:lnTo>
                  <a:lnTo>
                    <a:pt x="481437" y="343090"/>
                  </a:lnTo>
                  <a:lnTo>
                    <a:pt x="481518" y="342819"/>
                  </a:lnTo>
                  <a:lnTo>
                    <a:pt x="481599" y="342573"/>
                  </a:lnTo>
                  <a:lnTo>
                    <a:pt x="481727" y="342340"/>
                  </a:lnTo>
                  <a:lnTo>
                    <a:pt x="481808" y="342107"/>
                  </a:lnTo>
                  <a:lnTo>
                    <a:pt x="481889" y="341875"/>
                  </a:lnTo>
                  <a:lnTo>
                    <a:pt x="481982" y="341590"/>
                  </a:lnTo>
                  <a:lnTo>
                    <a:pt x="482063" y="341357"/>
                  </a:lnTo>
                  <a:lnTo>
                    <a:pt x="482191" y="341124"/>
                  </a:lnTo>
                  <a:lnTo>
                    <a:pt x="482272" y="340879"/>
                  </a:lnTo>
                  <a:lnTo>
                    <a:pt x="482353" y="340646"/>
                  </a:lnTo>
                  <a:lnTo>
                    <a:pt x="482446" y="340361"/>
                  </a:lnTo>
                  <a:lnTo>
                    <a:pt x="482527" y="340129"/>
                  </a:lnTo>
                  <a:lnTo>
                    <a:pt x="482655" y="339896"/>
                  </a:lnTo>
                  <a:lnTo>
                    <a:pt x="482736" y="339663"/>
                  </a:lnTo>
                  <a:lnTo>
                    <a:pt x="482817" y="339430"/>
                  </a:lnTo>
                  <a:lnTo>
                    <a:pt x="482899" y="339146"/>
                  </a:lnTo>
                  <a:lnTo>
                    <a:pt x="482991" y="338900"/>
                  </a:lnTo>
                  <a:lnTo>
                    <a:pt x="483119" y="338667"/>
                  </a:lnTo>
                  <a:lnTo>
                    <a:pt x="483200" y="338434"/>
                  </a:lnTo>
                  <a:lnTo>
                    <a:pt x="483281" y="338201"/>
                  </a:lnTo>
                  <a:lnTo>
                    <a:pt x="483363" y="337917"/>
                  </a:lnTo>
                  <a:lnTo>
                    <a:pt x="483455" y="337684"/>
                  </a:lnTo>
                  <a:lnTo>
                    <a:pt x="483571" y="337451"/>
                  </a:lnTo>
                  <a:lnTo>
                    <a:pt x="483664" y="337206"/>
                  </a:lnTo>
                  <a:lnTo>
                    <a:pt x="483745" y="336973"/>
                  </a:lnTo>
                  <a:lnTo>
                    <a:pt x="483827" y="336688"/>
                  </a:lnTo>
                  <a:lnTo>
                    <a:pt x="483908" y="336455"/>
                  </a:lnTo>
                  <a:lnTo>
                    <a:pt x="484035" y="336223"/>
                  </a:lnTo>
                  <a:lnTo>
                    <a:pt x="484128" y="335990"/>
                  </a:lnTo>
                  <a:lnTo>
                    <a:pt x="484209" y="335757"/>
                  </a:lnTo>
                  <a:lnTo>
                    <a:pt x="484291" y="335472"/>
                  </a:lnTo>
                  <a:lnTo>
                    <a:pt x="484372" y="335240"/>
                  </a:lnTo>
                  <a:lnTo>
                    <a:pt x="484499" y="334994"/>
                  </a:lnTo>
                  <a:lnTo>
                    <a:pt x="484581" y="334761"/>
                  </a:lnTo>
                  <a:lnTo>
                    <a:pt x="484673" y="334528"/>
                  </a:lnTo>
                  <a:lnTo>
                    <a:pt x="484755" y="334244"/>
                  </a:lnTo>
                  <a:lnTo>
                    <a:pt x="484836" y="334011"/>
                  </a:lnTo>
                  <a:lnTo>
                    <a:pt x="484963" y="333778"/>
                  </a:lnTo>
                  <a:lnTo>
                    <a:pt x="485045" y="333545"/>
                  </a:lnTo>
                  <a:lnTo>
                    <a:pt x="485137" y="333300"/>
                  </a:lnTo>
                  <a:lnTo>
                    <a:pt x="485219" y="333028"/>
                  </a:lnTo>
                  <a:lnTo>
                    <a:pt x="485300" y="332782"/>
                  </a:lnTo>
                  <a:lnTo>
                    <a:pt x="485427" y="332549"/>
                  </a:lnTo>
                  <a:lnTo>
                    <a:pt x="485509" y="332317"/>
                  </a:lnTo>
                  <a:lnTo>
                    <a:pt x="485590" y="332084"/>
                  </a:lnTo>
                  <a:lnTo>
                    <a:pt x="485683" y="331799"/>
                  </a:lnTo>
                  <a:lnTo>
                    <a:pt x="485764" y="331566"/>
                  </a:lnTo>
                  <a:lnTo>
                    <a:pt x="485891" y="331334"/>
                  </a:lnTo>
                  <a:lnTo>
                    <a:pt x="485973" y="331088"/>
                  </a:lnTo>
                  <a:lnTo>
                    <a:pt x="486054" y="330855"/>
                  </a:lnTo>
                  <a:lnTo>
                    <a:pt x="486147" y="330622"/>
                  </a:lnTo>
                  <a:lnTo>
                    <a:pt x="486228" y="330338"/>
                  </a:lnTo>
                  <a:lnTo>
                    <a:pt x="486355" y="330105"/>
                  </a:lnTo>
                  <a:lnTo>
                    <a:pt x="486437" y="329872"/>
                  </a:lnTo>
                  <a:lnTo>
                    <a:pt x="486518" y="329639"/>
                  </a:lnTo>
                  <a:lnTo>
                    <a:pt x="486599" y="329394"/>
                  </a:lnTo>
                  <a:lnTo>
                    <a:pt x="486692" y="329122"/>
                  </a:lnTo>
                  <a:lnTo>
                    <a:pt x="486819" y="328876"/>
                  </a:lnTo>
                  <a:lnTo>
                    <a:pt x="486901" y="328643"/>
                  </a:lnTo>
                  <a:lnTo>
                    <a:pt x="486982" y="328411"/>
                  </a:lnTo>
                  <a:lnTo>
                    <a:pt x="487063" y="328178"/>
                  </a:lnTo>
                  <a:lnTo>
                    <a:pt x="487156" y="327945"/>
                  </a:lnTo>
                  <a:lnTo>
                    <a:pt x="487272" y="327661"/>
                  </a:lnTo>
                  <a:lnTo>
                    <a:pt x="487365" y="327415"/>
                  </a:lnTo>
                  <a:lnTo>
                    <a:pt x="487446" y="327182"/>
                  </a:lnTo>
                  <a:lnTo>
                    <a:pt x="487527" y="326949"/>
                  </a:lnTo>
                  <a:lnTo>
                    <a:pt x="487608" y="326716"/>
                  </a:lnTo>
                  <a:lnTo>
                    <a:pt x="487736" y="326432"/>
                  </a:lnTo>
                  <a:lnTo>
                    <a:pt x="487829" y="326199"/>
                  </a:lnTo>
                  <a:lnTo>
                    <a:pt x="487910" y="325966"/>
                  </a:lnTo>
                  <a:lnTo>
                    <a:pt x="487991" y="325720"/>
                  </a:lnTo>
                  <a:lnTo>
                    <a:pt x="488072" y="325488"/>
                  </a:lnTo>
                  <a:lnTo>
                    <a:pt x="488200" y="325255"/>
                  </a:lnTo>
                  <a:lnTo>
                    <a:pt x="488281" y="324970"/>
                  </a:lnTo>
                  <a:lnTo>
                    <a:pt x="488374" y="324738"/>
                  </a:lnTo>
                  <a:lnTo>
                    <a:pt x="488455" y="324505"/>
                  </a:lnTo>
                  <a:lnTo>
                    <a:pt x="488536" y="324272"/>
                  </a:lnTo>
                  <a:lnTo>
                    <a:pt x="488664" y="324026"/>
                  </a:lnTo>
                  <a:lnTo>
                    <a:pt x="488745" y="323793"/>
                  </a:lnTo>
                  <a:lnTo>
                    <a:pt x="488838" y="323509"/>
                  </a:lnTo>
                  <a:lnTo>
                    <a:pt x="488919" y="323276"/>
                  </a:lnTo>
                  <a:lnTo>
                    <a:pt x="489000" y="323043"/>
                  </a:lnTo>
                  <a:lnTo>
                    <a:pt x="489128" y="322810"/>
                  </a:lnTo>
                  <a:lnTo>
                    <a:pt x="489209" y="322578"/>
                  </a:lnTo>
                  <a:lnTo>
                    <a:pt x="489290" y="322332"/>
                  </a:lnTo>
                  <a:lnTo>
                    <a:pt x="489383" y="322060"/>
                  </a:lnTo>
                  <a:lnTo>
                    <a:pt x="489464" y="321815"/>
                  </a:lnTo>
                  <a:lnTo>
                    <a:pt x="489592" y="321582"/>
                  </a:lnTo>
                  <a:lnTo>
                    <a:pt x="489673" y="321349"/>
                  </a:lnTo>
                  <a:lnTo>
                    <a:pt x="489754" y="321116"/>
                  </a:lnTo>
                  <a:lnTo>
                    <a:pt x="489847" y="320883"/>
                  </a:lnTo>
                  <a:lnTo>
                    <a:pt x="489928" y="320599"/>
                  </a:lnTo>
                  <a:lnTo>
                    <a:pt x="490056" y="320366"/>
                  </a:lnTo>
                  <a:lnTo>
                    <a:pt x="490137" y="320120"/>
                  </a:lnTo>
                  <a:lnTo>
                    <a:pt x="490218" y="319887"/>
                  </a:lnTo>
                  <a:lnTo>
                    <a:pt x="490299" y="319655"/>
                  </a:lnTo>
                  <a:lnTo>
                    <a:pt x="490392" y="319422"/>
                  </a:lnTo>
                  <a:lnTo>
                    <a:pt x="490520" y="319137"/>
                  </a:lnTo>
                  <a:lnTo>
                    <a:pt x="490601" y="318904"/>
                  </a:lnTo>
                  <a:lnTo>
                    <a:pt x="490682" y="318672"/>
                  </a:lnTo>
                  <a:lnTo>
                    <a:pt x="490763" y="318426"/>
                  </a:lnTo>
                  <a:lnTo>
                    <a:pt x="490856" y="318193"/>
                  </a:lnTo>
                  <a:lnTo>
                    <a:pt x="490984" y="317960"/>
                  </a:lnTo>
                  <a:lnTo>
                    <a:pt x="491065" y="317676"/>
                  </a:lnTo>
                  <a:lnTo>
                    <a:pt x="491146" y="317443"/>
                  </a:lnTo>
                  <a:lnTo>
                    <a:pt x="491227" y="317210"/>
                  </a:lnTo>
                  <a:lnTo>
                    <a:pt x="491309" y="316977"/>
                  </a:lnTo>
                  <a:lnTo>
                    <a:pt x="491436" y="316732"/>
                  </a:lnTo>
                  <a:lnTo>
                    <a:pt x="491529" y="316499"/>
                  </a:lnTo>
                  <a:lnTo>
                    <a:pt x="491610" y="316266"/>
                  </a:lnTo>
                  <a:lnTo>
                    <a:pt x="491691" y="315981"/>
                  </a:lnTo>
                  <a:lnTo>
                    <a:pt x="491773" y="315749"/>
                  </a:lnTo>
                  <a:lnTo>
                    <a:pt x="491900" y="315516"/>
                  </a:lnTo>
                  <a:lnTo>
                    <a:pt x="491981" y="315283"/>
                  </a:lnTo>
                  <a:lnTo>
                    <a:pt x="492074" y="315037"/>
                  </a:lnTo>
                  <a:lnTo>
                    <a:pt x="492155" y="314804"/>
                  </a:lnTo>
                  <a:lnTo>
                    <a:pt x="492237" y="314572"/>
                  </a:lnTo>
                  <a:lnTo>
                    <a:pt x="492364" y="314287"/>
                  </a:lnTo>
                  <a:lnTo>
                    <a:pt x="492445" y="314054"/>
                  </a:lnTo>
                  <a:lnTo>
                    <a:pt x="492538" y="313822"/>
                  </a:lnTo>
                  <a:lnTo>
                    <a:pt x="492619" y="313589"/>
                  </a:lnTo>
                  <a:lnTo>
                    <a:pt x="492701" y="313343"/>
                  </a:lnTo>
                  <a:lnTo>
                    <a:pt x="492828" y="313110"/>
                  </a:lnTo>
                  <a:lnTo>
                    <a:pt x="492909" y="312877"/>
                  </a:lnTo>
                  <a:lnTo>
                    <a:pt x="493002" y="312593"/>
                  </a:lnTo>
                  <a:lnTo>
                    <a:pt x="493083" y="312360"/>
                  </a:lnTo>
                  <a:lnTo>
                    <a:pt x="493165" y="312127"/>
                  </a:lnTo>
                  <a:lnTo>
                    <a:pt x="493292" y="311894"/>
                  </a:lnTo>
                  <a:lnTo>
                    <a:pt x="493373" y="311649"/>
                  </a:lnTo>
                  <a:lnTo>
                    <a:pt x="493455" y="311416"/>
                  </a:lnTo>
                  <a:lnTo>
                    <a:pt x="493547" y="311183"/>
                  </a:lnTo>
                  <a:lnTo>
                    <a:pt x="493629" y="310899"/>
                  </a:lnTo>
                  <a:lnTo>
                    <a:pt x="493756" y="310666"/>
                  </a:lnTo>
                  <a:lnTo>
                    <a:pt x="493837" y="310433"/>
                  </a:lnTo>
                  <a:lnTo>
                    <a:pt x="493919" y="310187"/>
                  </a:lnTo>
                  <a:lnTo>
                    <a:pt x="494000" y="309954"/>
                  </a:lnTo>
                  <a:lnTo>
                    <a:pt x="494093" y="309722"/>
                  </a:lnTo>
                  <a:lnTo>
                    <a:pt x="494220" y="309489"/>
                  </a:lnTo>
                  <a:lnTo>
                    <a:pt x="494301" y="309204"/>
                  </a:lnTo>
                  <a:lnTo>
                    <a:pt x="494383" y="308971"/>
                  </a:lnTo>
                  <a:lnTo>
                    <a:pt x="494464" y="308739"/>
                  </a:lnTo>
                  <a:lnTo>
                    <a:pt x="494557" y="308493"/>
                  </a:lnTo>
                  <a:lnTo>
                    <a:pt x="494673" y="308260"/>
                  </a:lnTo>
                  <a:lnTo>
                    <a:pt x="494765" y="308027"/>
                  </a:lnTo>
                  <a:lnTo>
                    <a:pt x="494847" y="307794"/>
                  </a:lnTo>
                  <a:lnTo>
                    <a:pt x="494928" y="307562"/>
                  </a:lnTo>
                  <a:lnTo>
                    <a:pt x="495009" y="307277"/>
                  </a:lnTo>
                  <a:lnTo>
                    <a:pt x="495137" y="307044"/>
                  </a:lnTo>
                  <a:lnTo>
                    <a:pt x="495229" y="306799"/>
                  </a:lnTo>
                  <a:lnTo>
                    <a:pt x="495311" y="306566"/>
                  </a:lnTo>
                  <a:lnTo>
                    <a:pt x="495392" y="306333"/>
                  </a:lnTo>
                  <a:lnTo>
                    <a:pt x="495473" y="306100"/>
                  </a:lnTo>
                  <a:lnTo>
                    <a:pt x="495601" y="305867"/>
                  </a:lnTo>
                  <a:lnTo>
                    <a:pt x="495682" y="305622"/>
                  </a:lnTo>
                  <a:lnTo>
                    <a:pt x="495775" y="305350"/>
                  </a:lnTo>
                  <a:lnTo>
                    <a:pt x="495856" y="305104"/>
                  </a:lnTo>
                  <a:lnTo>
                    <a:pt x="495937" y="304871"/>
                  </a:lnTo>
                  <a:lnTo>
                    <a:pt x="496065" y="304639"/>
                  </a:lnTo>
                  <a:lnTo>
                    <a:pt x="496146" y="304406"/>
                  </a:lnTo>
                  <a:lnTo>
                    <a:pt x="496239" y="304173"/>
                  </a:lnTo>
                  <a:lnTo>
                    <a:pt x="496320" y="303927"/>
                  </a:lnTo>
                  <a:lnTo>
                    <a:pt x="496401" y="303694"/>
                  </a:lnTo>
                  <a:lnTo>
                    <a:pt x="496529" y="303462"/>
                  </a:lnTo>
                  <a:lnTo>
                    <a:pt x="496610" y="303177"/>
                  </a:lnTo>
                  <a:lnTo>
                    <a:pt x="496703" y="302944"/>
                  </a:lnTo>
                  <a:lnTo>
                    <a:pt x="496784" y="302712"/>
                  </a:lnTo>
                  <a:lnTo>
                    <a:pt x="496865" y="302479"/>
                  </a:lnTo>
                  <a:lnTo>
                    <a:pt x="496993" y="302233"/>
                  </a:lnTo>
                </a:path>
                <a:path w="925195" h="787400">
                  <a:moveTo>
                    <a:pt x="496993" y="302233"/>
                  </a:moveTo>
                  <a:lnTo>
                    <a:pt x="497074" y="302000"/>
                  </a:lnTo>
                  <a:lnTo>
                    <a:pt x="497155" y="301767"/>
                  </a:lnTo>
                  <a:lnTo>
                    <a:pt x="497248" y="301535"/>
                  </a:lnTo>
                  <a:lnTo>
                    <a:pt x="497329" y="301302"/>
                  </a:lnTo>
                  <a:lnTo>
                    <a:pt x="497457" y="301017"/>
                  </a:lnTo>
                  <a:lnTo>
                    <a:pt x="497538" y="300784"/>
                  </a:lnTo>
                  <a:lnTo>
                    <a:pt x="497619" y="300539"/>
                  </a:lnTo>
                  <a:lnTo>
                    <a:pt x="497700" y="300306"/>
                  </a:lnTo>
                  <a:lnTo>
                    <a:pt x="497793" y="300073"/>
                  </a:lnTo>
                  <a:lnTo>
                    <a:pt x="497921" y="299840"/>
                  </a:lnTo>
                  <a:lnTo>
                    <a:pt x="498002" y="299607"/>
                  </a:lnTo>
                  <a:lnTo>
                    <a:pt x="498083" y="299362"/>
                  </a:lnTo>
                  <a:lnTo>
                    <a:pt x="498164" y="299129"/>
                  </a:lnTo>
                  <a:lnTo>
                    <a:pt x="498257" y="298896"/>
                  </a:lnTo>
                  <a:lnTo>
                    <a:pt x="498373" y="298612"/>
                  </a:lnTo>
                  <a:lnTo>
                    <a:pt x="498466" y="298379"/>
                  </a:lnTo>
                  <a:lnTo>
                    <a:pt x="498547" y="298146"/>
                  </a:lnTo>
                  <a:lnTo>
                    <a:pt x="498628" y="297913"/>
                  </a:lnTo>
                  <a:lnTo>
                    <a:pt x="498721" y="297667"/>
                  </a:lnTo>
                  <a:lnTo>
                    <a:pt x="498837" y="297435"/>
                  </a:lnTo>
                  <a:lnTo>
                    <a:pt x="498930" y="297202"/>
                  </a:lnTo>
                  <a:lnTo>
                    <a:pt x="499011" y="296969"/>
                  </a:lnTo>
                  <a:lnTo>
                    <a:pt x="499092" y="296736"/>
                  </a:lnTo>
                  <a:lnTo>
                    <a:pt x="499173" y="296490"/>
                  </a:lnTo>
                  <a:lnTo>
                    <a:pt x="499301" y="296219"/>
                  </a:lnTo>
                  <a:lnTo>
                    <a:pt x="499382" y="295973"/>
                  </a:lnTo>
                  <a:lnTo>
                    <a:pt x="499475" y="295740"/>
                  </a:lnTo>
                  <a:lnTo>
                    <a:pt x="499556" y="295507"/>
                  </a:lnTo>
                  <a:lnTo>
                    <a:pt x="499637" y="295275"/>
                  </a:lnTo>
                  <a:lnTo>
                    <a:pt x="499765" y="295042"/>
                  </a:lnTo>
                  <a:lnTo>
                    <a:pt x="499846" y="294796"/>
                  </a:lnTo>
                  <a:lnTo>
                    <a:pt x="499939" y="294563"/>
                  </a:lnTo>
                  <a:lnTo>
                    <a:pt x="500020" y="294331"/>
                  </a:lnTo>
                  <a:lnTo>
                    <a:pt x="500101" y="294098"/>
                  </a:lnTo>
                  <a:lnTo>
                    <a:pt x="500229" y="293865"/>
                  </a:lnTo>
                  <a:lnTo>
                    <a:pt x="500310" y="293619"/>
                  </a:lnTo>
                  <a:lnTo>
                    <a:pt x="500391" y="293348"/>
                  </a:lnTo>
                  <a:lnTo>
                    <a:pt x="500484" y="293102"/>
                  </a:lnTo>
                  <a:lnTo>
                    <a:pt x="500565" y="292869"/>
                  </a:lnTo>
                  <a:lnTo>
                    <a:pt x="500693" y="292636"/>
                  </a:lnTo>
                  <a:lnTo>
                    <a:pt x="500774" y="292403"/>
                  </a:lnTo>
                  <a:lnTo>
                    <a:pt x="500855" y="292171"/>
                  </a:lnTo>
                  <a:lnTo>
                    <a:pt x="500948" y="291925"/>
                  </a:lnTo>
                  <a:lnTo>
                    <a:pt x="501029" y="291692"/>
                  </a:lnTo>
                  <a:lnTo>
                    <a:pt x="501157" y="291459"/>
                  </a:lnTo>
                  <a:lnTo>
                    <a:pt x="501238" y="291226"/>
                  </a:lnTo>
                  <a:lnTo>
                    <a:pt x="501319" y="290994"/>
                  </a:lnTo>
                  <a:lnTo>
                    <a:pt x="501401" y="290748"/>
                  </a:lnTo>
                  <a:lnTo>
                    <a:pt x="501493" y="290515"/>
                  </a:lnTo>
                  <a:lnTo>
                    <a:pt x="501621" y="290231"/>
                  </a:lnTo>
                  <a:lnTo>
                    <a:pt x="501702" y="289998"/>
                  </a:lnTo>
                  <a:lnTo>
                    <a:pt x="501783" y="289765"/>
                  </a:lnTo>
                  <a:lnTo>
                    <a:pt x="501865" y="289532"/>
                  </a:lnTo>
                  <a:lnTo>
                    <a:pt x="501957" y="289299"/>
                  </a:lnTo>
                  <a:lnTo>
                    <a:pt x="502073" y="289054"/>
                  </a:lnTo>
                  <a:lnTo>
                    <a:pt x="502166" y="288821"/>
                  </a:lnTo>
                  <a:lnTo>
                    <a:pt x="502247" y="288588"/>
                  </a:lnTo>
                  <a:lnTo>
                    <a:pt x="502329" y="288355"/>
                  </a:lnTo>
                  <a:lnTo>
                    <a:pt x="502421" y="288122"/>
                  </a:lnTo>
                  <a:lnTo>
                    <a:pt x="502537" y="287877"/>
                  </a:lnTo>
                  <a:lnTo>
                    <a:pt x="502630" y="287644"/>
                  </a:lnTo>
                  <a:lnTo>
                    <a:pt x="502711" y="287411"/>
                  </a:lnTo>
                  <a:lnTo>
                    <a:pt x="502793" y="287178"/>
                  </a:lnTo>
                  <a:lnTo>
                    <a:pt x="502874" y="286945"/>
                  </a:lnTo>
                  <a:lnTo>
                    <a:pt x="503001" y="286700"/>
                  </a:lnTo>
                  <a:lnTo>
                    <a:pt x="503083" y="286428"/>
                  </a:lnTo>
                  <a:lnTo>
                    <a:pt x="503175" y="286182"/>
                  </a:lnTo>
                  <a:lnTo>
                    <a:pt x="503257" y="285950"/>
                  </a:lnTo>
                  <a:lnTo>
                    <a:pt x="503338" y="285717"/>
                  </a:lnTo>
                  <a:lnTo>
                    <a:pt x="503465" y="285484"/>
                  </a:lnTo>
                  <a:lnTo>
                    <a:pt x="503547" y="285251"/>
                  </a:lnTo>
                  <a:lnTo>
                    <a:pt x="503639" y="285005"/>
                  </a:lnTo>
                  <a:lnTo>
                    <a:pt x="503721" y="284773"/>
                  </a:lnTo>
                  <a:lnTo>
                    <a:pt x="503802" y="284540"/>
                  </a:lnTo>
                  <a:lnTo>
                    <a:pt x="503929" y="284307"/>
                  </a:lnTo>
                  <a:lnTo>
                    <a:pt x="504011" y="284074"/>
                  </a:lnTo>
                  <a:lnTo>
                    <a:pt x="504092" y="283828"/>
                  </a:lnTo>
                  <a:lnTo>
                    <a:pt x="504185" y="283596"/>
                  </a:lnTo>
                  <a:lnTo>
                    <a:pt x="504266" y="283363"/>
                  </a:lnTo>
                  <a:lnTo>
                    <a:pt x="504393" y="283130"/>
                  </a:lnTo>
                  <a:lnTo>
                    <a:pt x="504475" y="282897"/>
                  </a:lnTo>
                  <a:lnTo>
                    <a:pt x="504556" y="282651"/>
                  </a:lnTo>
                  <a:lnTo>
                    <a:pt x="504649" y="282419"/>
                  </a:lnTo>
                  <a:lnTo>
                    <a:pt x="504730" y="282186"/>
                  </a:lnTo>
                  <a:lnTo>
                    <a:pt x="504857" y="281953"/>
                  </a:lnTo>
                  <a:lnTo>
                    <a:pt x="504939" y="281720"/>
                  </a:lnTo>
                  <a:lnTo>
                    <a:pt x="505020" y="281474"/>
                  </a:lnTo>
                  <a:lnTo>
                    <a:pt x="505101" y="281203"/>
                  </a:lnTo>
                  <a:lnTo>
                    <a:pt x="505194" y="280957"/>
                  </a:lnTo>
                  <a:lnTo>
                    <a:pt x="505321" y="280724"/>
                  </a:lnTo>
                  <a:lnTo>
                    <a:pt x="505403" y="280492"/>
                  </a:lnTo>
                  <a:lnTo>
                    <a:pt x="505484" y="280259"/>
                  </a:lnTo>
                  <a:lnTo>
                    <a:pt x="505565" y="280026"/>
                  </a:lnTo>
                  <a:lnTo>
                    <a:pt x="505658" y="279780"/>
                  </a:lnTo>
                  <a:lnTo>
                    <a:pt x="505774" y="279547"/>
                  </a:lnTo>
                  <a:lnTo>
                    <a:pt x="505867" y="279315"/>
                  </a:lnTo>
                  <a:lnTo>
                    <a:pt x="505948" y="279082"/>
                  </a:lnTo>
                  <a:lnTo>
                    <a:pt x="506029" y="278849"/>
                  </a:lnTo>
                  <a:lnTo>
                    <a:pt x="506110" y="278603"/>
                  </a:lnTo>
                  <a:lnTo>
                    <a:pt x="506238" y="278370"/>
                  </a:lnTo>
                  <a:lnTo>
                    <a:pt x="506331" y="278138"/>
                  </a:lnTo>
                  <a:lnTo>
                    <a:pt x="506412" y="277905"/>
                  </a:lnTo>
                  <a:lnTo>
                    <a:pt x="506493" y="277672"/>
                  </a:lnTo>
                  <a:lnTo>
                    <a:pt x="506574" y="277439"/>
                  </a:lnTo>
                  <a:lnTo>
                    <a:pt x="506702" y="277193"/>
                  </a:lnTo>
                  <a:lnTo>
                    <a:pt x="506783" y="276961"/>
                  </a:lnTo>
                  <a:lnTo>
                    <a:pt x="506876" y="276728"/>
                  </a:lnTo>
                  <a:lnTo>
                    <a:pt x="506957" y="276495"/>
                  </a:lnTo>
                  <a:lnTo>
                    <a:pt x="507038" y="276262"/>
                  </a:lnTo>
                  <a:lnTo>
                    <a:pt x="507166" y="276016"/>
                  </a:lnTo>
                  <a:lnTo>
                    <a:pt x="507247" y="275784"/>
                  </a:lnTo>
                  <a:lnTo>
                    <a:pt x="507340" y="275551"/>
                  </a:lnTo>
                  <a:lnTo>
                    <a:pt x="507421" y="275318"/>
                  </a:lnTo>
                  <a:lnTo>
                    <a:pt x="507502" y="275085"/>
                  </a:lnTo>
                  <a:lnTo>
                    <a:pt x="507630" y="274840"/>
                  </a:lnTo>
                  <a:lnTo>
                    <a:pt x="507711" y="274607"/>
                  </a:lnTo>
                  <a:lnTo>
                    <a:pt x="507792" y="274374"/>
                  </a:lnTo>
                  <a:lnTo>
                    <a:pt x="507885" y="274141"/>
                  </a:lnTo>
                  <a:lnTo>
                    <a:pt x="507966" y="273908"/>
                  </a:lnTo>
                  <a:lnTo>
                    <a:pt x="508094" y="273663"/>
                  </a:lnTo>
                  <a:lnTo>
                    <a:pt x="508175" y="273430"/>
                  </a:lnTo>
                  <a:lnTo>
                    <a:pt x="508256" y="273197"/>
                  </a:lnTo>
                  <a:lnTo>
                    <a:pt x="508349" y="272964"/>
                  </a:lnTo>
                  <a:lnTo>
                    <a:pt x="508430" y="272731"/>
                  </a:lnTo>
                  <a:lnTo>
                    <a:pt x="508558" y="272486"/>
                  </a:lnTo>
                  <a:lnTo>
                    <a:pt x="508639" y="272253"/>
                  </a:lnTo>
                  <a:lnTo>
                    <a:pt x="508720" y="272020"/>
                  </a:lnTo>
                  <a:lnTo>
                    <a:pt x="508801" y="271787"/>
                  </a:lnTo>
                  <a:lnTo>
                    <a:pt x="508894" y="271554"/>
                  </a:lnTo>
                  <a:lnTo>
                    <a:pt x="509022" y="271309"/>
                  </a:lnTo>
                  <a:lnTo>
                    <a:pt x="509103" y="271076"/>
                  </a:lnTo>
                  <a:lnTo>
                    <a:pt x="509184" y="270843"/>
                  </a:lnTo>
                  <a:lnTo>
                    <a:pt x="509265" y="270610"/>
                  </a:lnTo>
                  <a:lnTo>
                    <a:pt x="509358" y="270377"/>
                  </a:lnTo>
                  <a:lnTo>
                    <a:pt x="509474" y="270132"/>
                  </a:lnTo>
                  <a:lnTo>
                    <a:pt x="509567" y="269899"/>
                  </a:lnTo>
                  <a:lnTo>
                    <a:pt x="509648" y="269666"/>
                  </a:lnTo>
                  <a:lnTo>
                    <a:pt x="509729" y="269433"/>
                  </a:lnTo>
                  <a:lnTo>
                    <a:pt x="509811" y="269200"/>
                  </a:lnTo>
                  <a:lnTo>
                    <a:pt x="509938" y="268955"/>
                  </a:lnTo>
                  <a:lnTo>
                    <a:pt x="510031" y="268722"/>
                  </a:lnTo>
                  <a:lnTo>
                    <a:pt x="510112" y="268489"/>
                  </a:lnTo>
                  <a:lnTo>
                    <a:pt x="510193" y="268256"/>
                  </a:lnTo>
                  <a:lnTo>
                    <a:pt x="510275" y="268023"/>
                  </a:lnTo>
                  <a:lnTo>
                    <a:pt x="510402" y="267778"/>
                  </a:lnTo>
                  <a:lnTo>
                    <a:pt x="510483" y="267545"/>
                  </a:lnTo>
                  <a:lnTo>
                    <a:pt x="510576" y="267312"/>
                  </a:lnTo>
                  <a:lnTo>
                    <a:pt x="510657" y="267079"/>
                  </a:lnTo>
                  <a:lnTo>
                    <a:pt x="510739" y="266847"/>
                  </a:lnTo>
                  <a:lnTo>
                    <a:pt x="510866" y="266601"/>
                  </a:lnTo>
                  <a:lnTo>
                    <a:pt x="510947" y="266368"/>
                  </a:lnTo>
                  <a:lnTo>
                    <a:pt x="511040" y="266135"/>
                  </a:lnTo>
                  <a:lnTo>
                    <a:pt x="511121" y="265902"/>
                  </a:lnTo>
                  <a:lnTo>
                    <a:pt x="511203" y="265670"/>
                  </a:lnTo>
                  <a:lnTo>
                    <a:pt x="511330" y="265424"/>
                  </a:lnTo>
                  <a:lnTo>
                    <a:pt x="511411" y="265191"/>
                  </a:lnTo>
                  <a:lnTo>
                    <a:pt x="511493" y="264958"/>
                  </a:lnTo>
                  <a:lnTo>
                    <a:pt x="511585" y="264725"/>
                  </a:lnTo>
                  <a:lnTo>
                    <a:pt x="511667" y="264531"/>
                  </a:lnTo>
                  <a:lnTo>
                    <a:pt x="511794" y="264299"/>
                  </a:lnTo>
                  <a:lnTo>
                    <a:pt x="511875" y="264066"/>
                  </a:lnTo>
                  <a:lnTo>
                    <a:pt x="511957" y="263833"/>
                  </a:lnTo>
                  <a:lnTo>
                    <a:pt x="512049" y="263600"/>
                  </a:lnTo>
                  <a:lnTo>
                    <a:pt x="512131" y="263354"/>
                  </a:lnTo>
                  <a:lnTo>
                    <a:pt x="512258" y="263122"/>
                  </a:lnTo>
                  <a:lnTo>
                    <a:pt x="512339" y="262889"/>
                  </a:lnTo>
                  <a:lnTo>
                    <a:pt x="512421" y="262656"/>
                  </a:lnTo>
                  <a:lnTo>
                    <a:pt x="512502" y="262423"/>
                  </a:lnTo>
                  <a:lnTo>
                    <a:pt x="512595" y="262177"/>
                  </a:lnTo>
                  <a:lnTo>
                    <a:pt x="512722" y="261945"/>
                  </a:lnTo>
                  <a:lnTo>
                    <a:pt x="512803" y="261712"/>
                  </a:lnTo>
                  <a:lnTo>
                    <a:pt x="512885" y="261479"/>
                  </a:lnTo>
                  <a:lnTo>
                    <a:pt x="512966" y="261246"/>
                  </a:lnTo>
                  <a:lnTo>
                    <a:pt x="513059" y="261001"/>
                  </a:lnTo>
                  <a:lnTo>
                    <a:pt x="513175" y="260768"/>
                  </a:lnTo>
                  <a:lnTo>
                    <a:pt x="513267" y="260535"/>
                  </a:lnTo>
                  <a:lnTo>
                    <a:pt x="513349" y="260302"/>
                  </a:lnTo>
                  <a:lnTo>
                    <a:pt x="513430" y="260069"/>
                  </a:lnTo>
                  <a:lnTo>
                    <a:pt x="513511" y="259824"/>
                  </a:lnTo>
                  <a:lnTo>
                    <a:pt x="513639" y="259642"/>
                  </a:lnTo>
                  <a:lnTo>
                    <a:pt x="513731" y="259410"/>
                  </a:lnTo>
                  <a:lnTo>
                    <a:pt x="513813" y="259164"/>
                  </a:lnTo>
                  <a:lnTo>
                    <a:pt x="513894" y="258931"/>
                  </a:lnTo>
                  <a:lnTo>
                    <a:pt x="513975" y="258698"/>
                  </a:lnTo>
                  <a:lnTo>
                    <a:pt x="514103" y="258466"/>
                  </a:lnTo>
                  <a:lnTo>
                    <a:pt x="514184" y="258233"/>
                  </a:lnTo>
                  <a:lnTo>
                    <a:pt x="514277" y="257987"/>
                  </a:lnTo>
                  <a:lnTo>
                    <a:pt x="514358" y="257754"/>
                  </a:lnTo>
                  <a:lnTo>
                    <a:pt x="514439" y="257521"/>
                  </a:lnTo>
                  <a:lnTo>
                    <a:pt x="514567" y="257289"/>
                  </a:lnTo>
                  <a:lnTo>
                    <a:pt x="514648" y="257056"/>
                  </a:lnTo>
                  <a:lnTo>
                    <a:pt x="514741" y="256810"/>
                  </a:lnTo>
                  <a:lnTo>
                    <a:pt x="514822" y="256577"/>
                  </a:lnTo>
                  <a:lnTo>
                    <a:pt x="514903" y="256344"/>
                  </a:lnTo>
                  <a:lnTo>
                    <a:pt x="515031" y="256163"/>
                  </a:lnTo>
                  <a:lnTo>
                    <a:pt x="515112" y="255918"/>
                  </a:lnTo>
                  <a:lnTo>
                    <a:pt x="515193" y="255685"/>
                  </a:lnTo>
                  <a:lnTo>
                    <a:pt x="515286" y="255452"/>
                  </a:lnTo>
                  <a:lnTo>
                    <a:pt x="515367" y="255219"/>
                  </a:lnTo>
                </a:path>
                <a:path w="925195" h="787400">
                  <a:moveTo>
                    <a:pt x="515367" y="255219"/>
                  </a:moveTo>
                  <a:lnTo>
                    <a:pt x="515495" y="254986"/>
                  </a:lnTo>
                  <a:lnTo>
                    <a:pt x="515576" y="254741"/>
                  </a:lnTo>
                  <a:lnTo>
                    <a:pt x="515657" y="254508"/>
                  </a:lnTo>
                  <a:lnTo>
                    <a:pt x="515750" y="254275"/>
                  </a:lnTo>
                  <a:lnTo>
                    <a:pt x="515831" y="254042"/>
                  </a:lnTo>
                  <a:lnTo>
                    <a:pt x="515959" y="253809"/>
                  </a:lnTo>
                  <a:lnTo>
                    <a:pt x="516040" y="253564"/>
                  </a:lnTo>
                  <a:lnTo>
                    <a:pt x="516121" y="253383"/>
                  </a:lnTo>
                  <a:lnTo>
                    <a:pt x="516202" y="253150"/>
                  </a:lnTo>
                  <a:lnTo>
                    <a:pt x="516295" y="252904"/>
                  </a:lnTo>
                  <a:lnTo>
                    <a:pt x="516423" y="252671"/>
                  </a:lnTo>
                  <a:lnTo>
                    <a:pt x="516504" y="252438"/>
                  </a:lnTo>
                  <a:lnTo>
                    <a:pt x="516585" y="252206"/>
                  </a:lnTo>
                  <a:lnTo>
                    <a:pt x="516666" y="251973"/>
                  </a:lnTo>
                  <a:lnTo>
                    <a:pt x="516759" y="251727"/>
                  </a:lnTo>
                  <a:lnTo>
                    <a:pt x="516875" y="251494"/>
                  </a:lnTo>
                  <a:lnTo>
                    <a:pt x="516968" y="251261"/>
                  </a:lnTo>
                  <a:lnTo>
                    <a:pt x="517049" y="251067"/>
                  </a:lnTo>
                  <a:lnTo>
                    <a:pt x="517130" y="250835"/>
                  </a:lnTo>
                  <a:lnTo>
                    <a:pt x="517211" y="250602"/>
                  </a:lnTo>
                  <a:lnTo>
                    <a:pt x="517339" y="250369"/>
                  </a:lnTo>
                  <a:lnTo>
                    <a:pt x="517432" y="250136"/>
                  </a:lnTo>
                  <a:lnTo>
                    <a:pt x="517513" y="249903"/>
                  </a:lnTo>
                  <a:lnTo>
                    <a:pt x="517594" y="249658"/>
                  </a:lnTo>
                  <a:lnTo>
                    <a:pt x="517675" y="249425"/>
                  </a:lnTo>
                  <a:lnTo>
                    <a:pt x="517803" y="249192"/>
                  </a:lnTo>
                  <a:lnTo>
                    <a:pt x="517884" y="248998"/>
                  </a:lnTo>
                  <a:lnTo>
                    <a:pt x="517977" y="248765"/>
                  </a:lnTo>
                  <a:lnTo>
                    <a:pt x="518058" y="248532"/>
                  </a:lnTo>
                  <a:lnTo>
                    <a:pt x="518139" y="248300"/>
                  </a:lnTo>
                  <a:lnTo>
                    <a:pt x="518267" y="248067"/>
                  </a:lnTo>
                  <a:lnTo>
                    <a:pt x="518348" y="247821"/>
                  </a:lnTo>
                  <a:lnTo>
                    <a:pt x="518441" y="247588"/>
                  </a:lnTo>
                  <a:lnTo>
                    <a:pt x="518522" y="247356"/>
                  </a:lnTo>
                  <a:lnTo>
                    <a:pt x="518603" y="247123"/>
                  </a:lnTo>
                  <a:lnTo>
                    <a:pt x="518731" y="246929"/>
                  </a:lnTo>
                  <a:lnTo>
                    <a:pt x="518812" y="246696"/>
                  </a:lnTo>
                  <a:lnTo>
                    <a:pt x="518894" y="246463"/>
                  </a:lnTo>
                  <a:lnTo>
                    <a:pt x="518986" y="246230"/>
                  </a:lnTo>
                  <a:lnTo>
                    <a:pt x="519068" y="245985"/>
                  </a:lnTo>
                  <a:lnTo>
                    <a:pt x="519195" y="245752"/>
                  </a:lnTo>
                  <a:lnTo>
                    <a:pt x="519276" y="245519"/>
                  </a:lnTo>
                  <a:lnTo>
                    <a:pt x="519358" y="245286"/>
                  </a:lnTo>
                  <a:lnTo>
                    <a:pt x="519450" y="245092"/>
                  </a:lnTo>
                  <a:lnTo>
                    <a:pt x="519532" y="244859"/>
                  </a:lnTo>
                  <a:lnTo>
                    <a:pt x="519659" y="244627"/>
                  </a:lnTo>
                  <a:lnTo>
                    <a:pt x="519740" y="244394"/>
                  </a:lnTo>
                  <a:lnTo>
                    <a:pt x="519822" y="244148"/>
                  </a:lnTo>
                  <a:lnTo>
                    <a:pt x="519903" y="243915"/>
                  </a:lnTo>
                  <a:lnTo>
                    <a:pt x="519996" y="243682"/>
                  </a:lnTo>
                  <a:lnTo>
                    <a:pt x="520123" y="243501"/>
                  </a:lnTo>
                  <a:lnTo>
                    <a:pt x="520204" y="243256"/>
                  </a:lnTo>
                  <a:lnTo>
                    <a:pt x="520286" y="243023"/>
                  </a:lnTo>
                  <a:lnTo>
                    <a:pt x="520367" y="242790"/>
                  </a:lnTo>
                  <a:lnTo>
                    <a:pt x="520460" y="242557"/>
                  </a:lnTo>
                  <a:lnTo>
                    <a:pt x="520576" y="242324"/>
                  </a:lnTo>
                  <a:lnTo>
                    <a:pt x="520668" y="242079"/>
                  </a:lnTo>
                  <a:lnTo>
                    <a:pt x="520750" y="241898"/>
                  </a:lnTo>
                  <a:lnTo>
                    <a:pt x="520831" y="241665"/>
                  </a:lnTo>
                  <a:lnTo>
                    <a:pt x="520912" y="241419"/>
                  </a:lnTo>
                  <a:lnTo>
                    <a:pt x="521040" y="241186"/>
                  </a:lnTo>
                  <a:lnTo>
                    <a:pt x="521132" y="240953"/>
                  </a:lnTo>
                  <a:lnTo>
                    <a:pt x="521214" y="240721"/>
                  </a:lnTo>
                  <a:lnTo>
                    <a:pt x="521295" y="240527"/>
                  </a:lnTo>
                  <a:lnTo>
                    <a:pt x="521376" y="240294"/>
                  </a:lnTo>
                  <a:lnTo>
                    <a:pt x="521504" y="240061"/>
                  </a:lnTo>
                  <a:lnTo>
                    <a:pt x="521596" y="239828"/>
                  </a:lnTo>
                  <a:lnTo>
                    <a:pt x="521678" y="239582"/>
                  </a:lnTo>
                  <a:lnTo>
                    <a:pt x="521759" y="239350"/>
                  </a:lnTo>
                  <a:lnTo>
                    <a:pt x="521840" y="239169"/>
                  </a:lnTo>
                  <a:lnTo>
                    <a:pt x="521968" y="238936"/>
                  </a:lnTo>
                  <a:lnTo>
                    <a:pt x="522049" y="238690"/>
                  </a:lnTo>
                  <a:lnTo>
                    <a:pt x="522142" y="238457"/>
                  </a:lnTo>
                  <a:lnTo>
                    <a:pt x="522223" y="238224"/>
                  </a:lnTo>
                  <a:lnTo>
                    <a:pt x="522304" y="237992"/>
                  </a:lnTo>
                  <a:lnTo>
                    <a:pt x="522432" y="237798"/>
                  </a:lnTo>
                  <a:lnTo>
                    <a:pt x="522513" y="237565"/>
                  </a:lnTo>
                  <a:lnTo>
                    <a:pt x="522594" y="237332"/>
                  </a:lnTo>
                  <a:lnTo>
                    <a:pt x="522687" y="237099"/>
                  </a:lnTo>
                  <a:lnTo>
                    <a:pt x="522768" y="236853"/>
                  </a:lnTo>
                  <a:lnTo>
                    <a:pt x="522896" y="236621"/>
                  </a:lnTo>
                  <a:lnTo>
                    <a:pt x="522977" y="236440"/>
                  </a:lnTo>
                  <a:lnTo>
                    <a:pt x="523058" y="236194"/>
                  </a:lnTo>
                  <a:lnTo>
                    <a:pt x="523151" y="235961"/>
                  </a:lnTo>
                  <a:lnTo>
                    <a:pt x="523232" y="235728"/>
                  </a:lnTo>
                  <a:lnTo>
                    <a:pt x="523360" y="235495"/>
                  </a:lnTo>
                  <a:lnTo>
                    <a:pt x="523441" y="235301"/>
                  </a:lnTo>
                  <a:lnTo>
                    <a:pt x="523522" y="235069"/>
                  </a:lnTo>
                  <a:lnTo>
                    <a:pt x="523603" y="234836"/>
                  </a:lnTo>
                  <a:lnTo>
                    <a:pt x="523696" y="234603"/>
                  </a:lnTo>
                  <a:lnTo>
                    <a:pt x="523824" y="234370"/>
                  </a:lnTo>
                  <a:lnTo>
                    <a:pt x="523905" y="234176"/>
                  </a:lnTo>
                  <a:lnTo>
                    <a:pt x="523986" y="233943"/>
                  </a:lnTo>
                  <a:lnTo>
                    <a:pt x="524067" y="233711"/>
                  </a:lnTo>
                  <a:lnTo>
                    <a:pt x="524160" y="233465"/>
                  </a:lnTo>
                  <a:lnTo>
                    <a:pt x="524276" y="233232"/>
                  </a:lnTo>
                  <a:lnTo>
                    <a:pt x="524369" y="233051"/>
                  </a:lnTo>
                  <a:lnTo>
                    <a:pt x="524450" y="232805"/>
                  </a:lnTo>
                  <a:lnTo>
                    <a:pt x="524531" y="232572"/>
                  </a:lnTo>
                  <a:lnTo>
                    <a:pt x="524612" y="232340"/>
                  </a:lnTo>
                  <a:lnTo>
                    <a:pt x="524740" y="232107"/>
                  </a:lnTo>
                  <a:lnTo>
                    <a:pt x="524833" y="231913"/>
                  </a:lnTo>
                  <a:lnTo>
                    <a:pt x="524914" y="231680"/>
                  </a:lnTo>
                  <a:lnTo>
                    <a:pt x="524995" y="231447"/>
                  </a:lnTo>
                  <a:lnTo>
                    <a:pt x="525076" y="231214"/>
                  </a:lnTo>
                  <a:lnTo>
                    <a:pt x="525204" y="230969"/>
                  </a:lnTo>
                  <a:lnTo>
                    <a:pt x="525285" y="230788"/>
                  </a:lnTo>
                  <a:lnTo>
                    <a:pt x="525378" y="230555"/>
                  </a:lnTo>
                  <a:lnTo>
                    <a:pt x="525459" y="230322"/>
                  </a:lnTo>
                  <a:lnTo>
                    <a:pt x="525540" y="230076"/>
                  </a:lnTo>
                  <a:lnTo>
                    <a:pt x="525668" y="229895"/>
                  </a:lnTo>
                  <a:lnTo>
                    <a:pt x="525749" y="229662"/>
                  </a:lnTo>
                  <a:lnTo>
                    <a:pt x="525842" y="229417"/>
                  </a:lnTo>
                  <a:lnTo>
                    <a:pt x="525923" y="229184"/>
                  </a:lnTo>
                  <a:lnTo>
                    <a:pt x="526004" y="228951"/>
                  </a:lnTo>
                  <a:lnTo>
                    <a:pt x="526132" y="228757"/>
                  </a:lnTo>
                  <a:lnTo>
                    <a:pt x="526213" y="228524"/>
                  </a:lnTo>
                  <a:lnTo>
                    <a:pt x="526294" y="228291"/>
                  </a:lnTo>
                  <a:lnTo>
                    <a:pt x="526387" y="228059"/>
                  </a:lnTo>
                  <a:lnTo>
                    <a:pt x="526468" y="227865"/>
                  </a:lnTo>
                  <a:lnTo>
                    <a:pt x="526596" y="227632"/>
                  </a:lnTo>
                  <a:lnTo>
                    <a:pt x="526677" y="227399"/>
                  </a:lnTo>
                  <a:lnTo>
                    <a:pt x="526758" y="227166"/>
                  </a:lnTo>
                  <a:lnTo>
                    <a:pt x="526851" y="226972"/>
                  </a:lnTo>
                  <a:lnTo>
                    <a:pt x="526932" y="226739"/>
                  </a:lnTo>
                  <a:lnTo>
                    <a:pt x="527060" y="226506"/>
                  </a:lnTo>
                  <a:lnTo>
                    <a:pt x="527141" y="226274"/>
                  </a:lnTo>
                  <a:lnTo>
                    <a:pt x="527222" y="226080"/>
                  </a:lnTo>
                  <a:lnTo>
                    <a:pt x="527315" y="225847"/>
                  </a:lnTo>
                  <a:lnTo>
                    <a:pt x="527396" y="225614"/>
                  </a:lnTo>
                  <a:lnTo>
                    <a:pt x="527524" y="225368"/>
                  </a:lnTo>
                  <a:lnTo>
                    <a:pt x="527605" y="225187"/>
                  </a:lnTo>
                  <a:lnTo>
                    <a:pt x="527686" y="224954"/>
                  </a:lnTo>
                  <a:lnTo>
                    <a:pt x="527768" y="224709"/>
                  </a:lnTo>
                  <a:lnTo>
                    <a:pt x="527860" y="224476"/>
                  </a:lnTo>
                  <a:lnTo>
                    <a:pt x="527976" y="224295"/>
                  </a:lnTo>
                  <a:lnTo>
                    <a:pt x="528069" y="224049"/>
                  </a:lnTo>
                  <a:lnTo>
                    <a:pt x="528150" y="223816"/>
                  </a:lnTo>
                  <a:lnTo>
                    <a:pt x="528232" y="223583"/>
                  </a:lnTo>
                  <a:lnTo>
                    <a:pt x="528313" y="223402"/>
                  </a:lnTo>
                  <a:lnTo>
                    <a:pt x="528440" y="223157"/>
                  </a:lnTo>
                  <a:lnTo>
                    <a:pt x="528533" y="222924"/>
                  </a:lnTo>
                  <a:lnTo>
                    <a:pt x="528614" y="222691"/>
                  </a:lnTo>
                  <a:lnTo>
                    <a:pt x="528696" y="222497"/>
                  </a:lnTo>
                  <a:lnTo>
                    <a:pt x="528777" y="222264"/>
                  </a:lnTo>
                  <a:lnTo>
                    <a:pt x="528904" y="222031"/>
                  </a:lnTo>
                  <a:lnTo>
                    <a:pt x="528986" y="221799"/>
                  </a:lnTo>
                  <a:lnTo>
                    <a:pt x="529078" y="221605"/>
                  </a:lnTo>
                  <a:lnTo>
                    <a:pt x="529160" y="221372"/>
                  </a:lnTo>
                  <a:lnTo>
                    <a:pt x="529241" y="221139"/>
                  </a:lnTo>
                  <a:lnTo>
                    <a:pt x="529368" y="220945"/>
                  </a:lnTo>
                  <a:lnTo>
                    <a:pt x="529450" y="220712"/>
                  </a:lnTo>
                  <a:lnTo>
                    <a:pt x="529542" y="220479"/>
                  </a:lnTo>
                  <a:lnTo>
                    <a:pt x="529624" y="220247"/>
                  </a:lnTo>
                  <a:lnTo>
                    <a:pt x="529705" y="220053"/>
                  </a:lnTo>
                  <a:lnTo>
                    <a:pt x="529832" y="219820"/>
                  </a:lnTo>
                  <a:lnTo>
                    <a:pt x="529914" y="219587"/>
                  </a:lnTo>
                  <a:lnTo>
                    <a:pt x="529995" y="219393"/>
                  </a:lnTo>
                  <a:lnTo>
                    <a:pt x="530088" y="219160"/>
                  </a:lnTo>
                  <a:lnTo>
                    <a:pt x="530169" y="218927"/>
                  </a:lnTo>
                  <a:lnTo>
                    <a:pt x="530296" y="218695"/>
                  </a:lnTo>
                  <a:lnTo>
                    <a:pt x="530378" y="218501"/>
                  </a:lnTo>
                  <a:lnTo>
                    <a:pt x="530459" y="218268"/>
                  </a:lnTo>
                  <a:lnTo>
                    <a:pt x="530552" y="218035"/>
                  </a:lnTo>
                  <a:lnTo>
                    <a:pt x="530633" y="217841"/>
                  </a:lnTo>
                  <a:lnTo>
                    <a:pt x="530760" y="217608"/>
                  </a:lnTo>
                  <a:lnTo>
                    <a:pt x="530842" y="217375"/>
                  </a:lnTo>
                  <a:lnTo>
                    <a:pt x="530923" y="217181"/>
                  </a:lnTo>
                  <a:lnTo>
                    <a:pt x="531004" y="216949"/>
                  </a:lnTo>
                  <a:lnTo>
                    <a:pt x="531097" y="216716"/>
                  </a:lnTo>
                  <a:lnTo>
                    <a:pt x="531224" y="216483"/>
                  </a:lnTo>
                  <a:lnTo>
                    <a:pt x="531306" y="216289"/>
                  </a:lnTo>
                  <a:lnTo>
                    <a:pt x="531387" y="216056"/>
                  </a:lnTo>
                  <a:lnTo>
                    <a:pt x="531468" y="215823"/>
                  </a:lnTo>
                  <a:lnTo>
                    <a:pt x="531561" y="215629"/>
                  </a:lnTo>
                  <a:lnTo>
                    <a:pt x="531677" y="215396"/>
                  </a:lnTo>
                  <a:lnTo>
                    <a:pt x="531770" y="215164"/>
                  </a:lnTo>
                  <a:lnTo>
                    <a:pt x="531851" y="214970"/>
                  </a:lnTo>
                  <a:lnTo>
                    <a:pt x="531932" y="214737"/>
                  </a:lnTo>
                  <a:lnTo>
                    <a:pt x="532013" y="214504"/>
                  </a:lnTo>
                  <a:lnTo>
                    <a:pt x="532141" y="214310"/>
                  </a:lnTo>
                  <a:lnTo>
                    <a:pt x="532234" y="214077"/>
                  </a:lnTo>
                  <a:lnTo>
                    <a:pt x="532315" y="213844"/>
                  </a:lnTo>
                  <a:lnTo>
                    <a:pt x="532396" y="213650"/>
                  </a:lnTo>
                  <a:lnTo>
                    <a:pt x="532477" y="213418"/>
                  </a:lnTo>
                  <a:lnTo>
                    <a:pt x="532605" y="213185"/>
                  </a:lnTo>
                  <a:lnTo>
                    <a:pt x="532686" y="212991"/>
                  </a:lnTo>
                  <a:lnTo>
                    <a:pt x="532779" y="212758"/>
                  </a:lnTo>
                  <a:lnTo>
                    <a:pt x="532860" y="212525"/>
                  </a:lnTo>
                  <a:lnTo>
                    <a:pt x="532941" y="212331"/>
                  </a:lnTo>
                  <a:lnTo>
                    <a:pt x="533069" y="212098"/>
                  </a:lnTo>
                  <a:lnTo>
                    <a:pt x="533150" y="211866"/>
                  </a:lnTo>
                  <a:lnTo>
                    <a:pt x="533243" y="211672"/>
                  </a:lnTo>
                  <a:lnTo>
                    <a:pt x="533324" y="211439"/>
                  </a:lnTo>
                  <a:lnTo>
                    <a:pt x="533405" y="211206"/>
                  </a:lnTo>
                  <a:lnTo>
                    <a:pt x="533533" y="211012"/>
                  </a:lnTo>
                  <a:lnTo>
                    <a:pt x="533614" y="210779"/>
                  </a:lnTo>
                  <a:lnTo>
                    <a:pt x="533695" y="210546"/>
                  </a:lnTo>
                  <a:lnTo>
                    <a:pt x="533788" y="210352"/>
                  </a:lnTo>
                </a:path>
                <a:path w="925195" h="787400">
                  <a:moveTo>
                    <a:pt x="533788" y="210352"/>
                  </a:moveTo>
                  <a:lnTo>
                    <a:pt x="533869" y="210120"/>
                  </a:lnTo>
                  <a:lnTo>
                    <a:pt x="533997" y="209887"/>
                  </a:lnTo>
                  <a:lnTo>
                    <a:pt x="534078" y="209693"/>
                  </a:lnTo>
                  <a:lnTo>
                    <a:pt x="534159" y="209460"/>
                  </a:lnTo>
                  <a:lnTo>
                    <a:pt x="534252" y="209227"/>
                  </a:lnTo>
                  <a:lnTo>
                    <a:pt x="534333" y="209046"/>
                  </a:lnTo>
                  <a:lnTo>
                    <a:pt x="534461" y="208800"/>
                  </a:lnTo>
                  <a:lnTo>
                    <a:pt x="534542" y="208619"/>
                  </a:lnTo>
                  <a:lnTo>
                    <a:pt x="534623" y="208386"/>
                  </a:lnTo>
                  <a:lnTo>
                    <a:pt x="534704" y="208141"/>
                  </a:lnTo>
                  <a:lnTo>
                    <a:pt x="534797" y="207960"/>
                  </a:lnTo>
                  <a:lnTo>
                    <a:pt x="534925" y="207727"/>
                  </a:lnTo>
                  <a:lnTo>
                    <a:pt x="535006" y="207481"/>
                  </a:lnTo>
                  <a:lnTo>
                    <a:pt x="535087" y="207300"/>
                  </a:lnTo>
                  <a:lnTo>
                    <a:pt x="535168" y="207067"/>
                  </a:lnTo>
                  <a:lnTo>
                    <a:pt x="535261" y="206821"/>
                  </a:lnTo>
                  <a:lnTo>
                    <a:pt x="535377" y="206640"/>
                  </a:lnTo>
                  <a:lnTo>
                    <a:pt x="535470" y="206408"/>
                  </a:lnTo>
                  <a:lnTo>
                    <a:pt x="535551" y="206214"/>
                  </a:lnTo>
                  <a:lnTo>
                    <a:pt x="535632" y="205981"/>
                  </a:lnTo>
                  <a:lnTo>
                    <a:pt x="535714" y="205748"/>
                  </a:lnTo>
                  <a:lnTo>
                    <a:pt x="535841" y="205554"/>
                  </a:lnTo>
                  <a:lnTo>
                    <a:pt x="535934" y="205321"/>
                  </a:lnTo>
                  <a:lnTo>
                    <a:pt x="536015" y="205127"/>
                  </a:lnTo>
                  <a:lnTo>
                    <a:pt x="536096" y="204894"/>
                  </a:lnTo>
                  <a:lnTo>
                    <a:pt x="536178" y="204662"/>
                  </a:lnTo>
                  <a:lnTo>
                    <a:pt x="536305" y="204480"/>
                  </a:lnTo>
                  <a:lnTo>
                    <a:pt x="536386" y="204235"/>
                  </a:lnTo>
                  <a:lnTo>
                    <a:pt x="536479" y="204002"/>
                  </a:lnTo>
                  <a:lnTo>
                    <a:pt x="536560" y="203821"/>
                  </a:lnTo>
                  <a:lnTo>
                    <a:pt x="536642" y="203575"/>
                  </a:lnTo>
                  <a:lnTo>
                    <a:pt x="536769" y="203394"/>
                  </a:lnTo>
                  <a:lnTo>
                    <a:pt x="536850" y="203161"/>
                  </a:lnTo>
                  <a:lnTo>
                    <a:pt x="536943" y="202915"/>
                  </a:lnTo>
                  <a:lnTo>
                    <a:pt x="537024" y="202734"/>
                  </a:lnTo>
                  <a:lnTo>
                    <a:pt x="537106" y="202502"/>
                  </a:lnTo>
                  <a:lnTo>
                    <a:pt x="537233" y="202308"/>
                  </a:lnTo>
                  <a:lnTo>
                    <a:pt x="537314" y="202075"/>
                  </a:lnTo>
                  <a:lnTo>
                    <a:pt x="537396" y="201881"/>
                  </a:lnTo>
                  <a:lnTo>
                    <a:pt x="537488" y="201648"/>
                  </a:lnTo>
                  <a:lnTo>
                    <a:pt x="537570" y="201415"/>
                  </a:lnTo>
                  <a:lnTo>
                    <a:pt x="537697" y="201221"/>
                  </a:lnTo>
                  <a:lnTo>
                    <a:pt x="537778" y="200988"/>
                  </a:lnTo>
                  <a:lnTo>
                    <a:pt x="537860" y="200807"/>
                  </a:lnTo>
                  <a:lnTo>
                    <a:pt x="537952" y="200562"/>
                  </a:lnTo>
                  <a:lnTo>
                    <a:pt x="538034" y="200329"/>
                  </a:lnTo>
                  <a:lnTo>
                    <a:pt x="538161" y="200148"/>
                  </a:lnTo>
                  <a:lnTo>
                    <a:pt x="538242" y="199915"/>
                  </a:lnTo>
                  <a:lnTo>
                    <a:pt x="538324" y="199721"/>
                  </a:lnTo>
                  <a:lnTo>
                    <a:pt x="538405" y="199488"/>
                  </a:lnTo>
                  <a:lnTo>
                    <a:pt x="538498" y="199294"/>
                  </a:lnTo>
                  <a:lnTo>
                    <a:pt x="538625" y="199061"/>
                  </a:lnTo>
                  <a:lnTo>
                    <a:pt x="538706" y="198828"/>
                  </a:lnTo>
                  <a:lnTo>
                    <a:pt x="538788" y="198634"/>
                  </a:lnTo>
                  <a:lnTo>
                    <a:pt x="538869" y="198402"/>
                  </a:lnTo>
                  <a:lnTo>
                    <a:pt x="538962" y="198208"/>
                  </a:lnTo>
                  <a:lnTo>
                    <a:pt x="539078" y="197975"/>
                  </a:lnTo>
                  <a:lnTo>
                    <a:pt x="539170" y="197794"/>
                  </a:lnTo>
                  <a:lnTo>
                    <a:pt x="539252" y="197561"/>
                  </a:lnTo>
                  <a:lnTo>
                    <a:pt x="539333" y="197367"/>
                  </a:lnTo>
                  <a:lnTo>
                    <a:pt x="539414" y="197134"/>
                  </a:lnTo>
                  <a:lnTo>
                    <a:pt x="539542" y="196901"/>
                  </a:lnTo>
                  <a:lnTo>
                    <a:pt x="539634" y="196707"/>
                  </a:lnTo>
                  <a:lnTo>
                    <a:pt x="539716" y="196475"/>
                  </a:lnTo>
                  <a:lnTo>
                    <a:pt x="539797" y="196281"/>
                  </a:lnTo>
                  <a:lnTo>
                    <a:pt x="539878" y="196048"/>
                  </a:lnTo>
                  <a:lnTo>
                    <a:pt x="540006" y="195867"/>
                  </a:lnTo>
                  <a:lnTo>
                    <a:pt x="540087" y="195621"/>
                  </a:lnTo>
                  <a:lnTo>
                    <a:pt x="540180" y="195440"/>
                  </a:lnTo>
                  <a:lnTo>
                    <a:pt x="540261" y="195207"/>
                  </a:lnTo>
                  <a:lnTo>
                    <a:pt x="540342" y="195013"/>
                  </a:lnTo>
                  <a:lnTo>
                    <a:pt x="540470" y="194780"/>
                  </a:lnTo>
                  <a:lnTo>
                    <a:pt x="540551" y="194547"/>
                  </a:lnTo>
                  <a:lnTo>
                    <a:pt x="540644" y="194353"/>
                  </a:lnTo>
                  <a:lnTo>
                    <a:pt x="540725" y="194121"/>
                  </a:lnTo>
                  <a:lnTo>
                    <a:pt x="540806" y="193927"/>
                  </a:lnTo>
                  <a:lnTo>
                    <a:pt x="540934" y="193694"/>
                  </a:lnTo>
                  <a:lnTo>
                    <a:pt x="541015" y="193513"/>
                  </a:lnTo>
                  <a:lnTo>
                    <a:pt x="541096" y="193267"/>
                  </a:lnTo>
                  <a:lnTo>
                    <a:pt x="541189" y="193086"/>
                  </a:lnTo>
                  <a:lnTo>
                    <a:pt x="541270" y="192853"/>
                  </a:lnTo>
                  <a:lnTo>
                    <a:pt x="541398" y="192659"/>
                  </a:lnTo>
                  <a:lnTo>
                    <a:pt x="541479" y="192426"/>
                  </a:lnTo>
                  <a:lnTo>
                    <a:pt x="541560" y="192232"/>
                  </a:lnTo>
                  <a:lnTo>
                    <a:pt x="541653" y="191999"/>
                  </a:lnTo>
                  <a:lnTo>
                    <a:pt x="541734" y="191818"/>
                  </a:lnTo>
                  <a:lnTo>
                    <a:pt x="541862" y="191573"/>
                  </a:lnTo>
                  <a:lnTo>
                    <a:pt x="541943" y="191392"/>
                  </a:lnTo>
                  <a:lnTo>
                    <a:pt x="542024" y="191159"/>
                  </a:lnTo>
                  <a:lnTo>
                    <a:pt x="542105" y="190965"/>
                  </a:lnTo>
                  <a:lnTo>
                    <a:pt x="542198" y="190732"/>
                  </a:lnTo>
                  <a:lnTo>
                    <a:pt x="542326" y="190538"/>
                  </a:lnTo>
                  <a:lnTo>
                    <a:pt x="542407" y="190305"/>
                  </a:lnTo>
                  <a:lnTo>
                    <a:pt x="542488" y="190124"/>
                  </a:lnTo>
                  <a:lnTo>
                    <a:pt x="542569" y="189878"/>
                  </a:lnTo>
                  <a:lnTo>
                    <a:pt x="542662" y="189697"/>
                  </a:lnTo>
                  <a:lnTo>
                    <a:pt x="542778" y="189465"/>
                  </a:lnTo>
                  <a:lnTo>
                    <a:pt x="542871" y="189270"/>
                  </a:lnTo>
                  <a:lnTo>
                    <a:pt x="542952" y="189038"/>
                  </a:lnTo>
                  <a:lnTo>
                    <a:pt x="543033" y="188844"/>
                  </a:lnTo>
                  <a:lnTo>
                    <a:pt x="543114" y="188611"/>
                  </a:lnTo>
                  <a:lnTo>
                    <a:pt x="543242" y="188430"/>
                  </a:lnTo>
                  <a:lnTo>
                    <a:pt x="543335" y="188184"/>
                  </a:lnTo>
                  <a:lnTo>
                    <a:pt x="543416" y="188003"/>
                  </a:lnTo>
                  <a:lnTo>
                    <a:pt x="543497" y="187770"/>
                  </a:lnTo>
                  <a:lnTo>
                    <a:pt x="543578" y="187576"/>
                  </a:lnTo>
                  <a:lnTo>
                    <a:pt x="543706" y="187343"/>
                  </a:lnTo>
                  <a:lnTo>
                    <a:pt x="543787" y="187149"/>
                  </a:lnTo>
                  <a:lnTo>
                    <a:pt x="543880" y="186917"/>
                  </a:lnTo>
                  <a:lnTo>
                    <a:pt x="543961" y="186723"/>
                  </a:lnTo>
                  <a:lnTo>
                    <a:pt x="544042" y="186490"/>
                  </a:lnTo>
                  <a:lnTo>
                    <a:pt x="544170" y="186309"/>
                  </a:lnTo>
                  <a:lnTo>
                    <a:pt x="544251" y="186115"/>
                  </a:lnTo>
                  <a:lnTo>
                    <a:pt x="544344" y="185882"/>
                  </a:lnTo>
                  <a:lnTo>
                    <a:pt x="544425" y="185688"/>
                  </a:lnTo>
                  <a:lnTo>
                    <a:pt x="544506" y="185455"/>
                  </a:lnTo>
                  <a:lnTo>
                    <a:pt x="544634" y="185274"/>
                  </a:lnTo>
                  <a:lnTo>
                    <a:pt x="544715" y="185028"/>
                  </a:lnTo>
                  <a:lnTo>
                    <a:pt x="544796" y="184847"/>
                  </a:lnTo>
                  <a:lnTo>
                    <a:pt x="544889" y="184614"/>
                  </a:lnTo>
                  <a:lnTo>
                    <a:pt x="544970" y="184420"/>
                  </a:lnTo>
                  <a:lnTo>
                    <a:pt x="545098" y="184188"/>
                  </a:lnTo>
                  <a:lnTo>
                    <a:pt x="545179" y="183994"/>
                  </a:lnTo>
                  <a:lnTo>
                    <a:pt x="545260" y="183812"/>
                  </a:lnTo>
                  <a:lnTo>
                    <a:pt x="545353" y="183580"/>
                  </a:lnTo>
                  <a:lnTo>
                    <a:pt x="545434" y="183386"/>
                  </a:lnTo>
                  <a:lnTo>
                    <a:pt x="545562" y="183153"/>
                  </a:lnTo>
                  <a:lnTo>
                    <a:pt x="545643" y="182959"/>
                  </a:lnTo>
                  <a:lnTo>
                    <a:pt x="545724" y="182726"/>
                  </a:lnTo>
                  <a:lnTo>
                    <a:pt x="545806" y="182545"/>
                  </a:lnTo>
                  <a:lnTo>
                    <a:pt x="545898" y="182299"/>
                  </a:lnTo>
                  <a:lnTo>
                    <a:pt x="546026" y="182118"/>
                  </a:lnTo>
                  <a:lnTo>
                    <a:pt x="546107" y="181924"/>
                  </a:lnTo>
                  <a:lnTo>
                    <a:pt x="546188" y="181691"/>
                  </a:lnTo>
                  <a:lnTo>
                    <a:pt x="546270" y="181510"/>
                  </a:lnTo>
                  <a:lnTo>
                    <a:pt x="546362" y="181265"/>
                  </a:lnTo>
                  <a:lnTo>
                    <a:pt x="546490" y="181084"/>
                  </a:lnTo>
                  <a:lnTo>
                    <a:pt x="546571" y="180851"/>
                  </a:lnTo>
                  <a:lnTo>
                    <a:pt x="546652" y="180657"/>
                  </a:lnTo>
                  <a:lnTo>
                    <a:pt x="546734" y="180463"/>
                  </a:lnTo>
                  <a:lnTo>
                    <a:pt x="546861" y="180230"/>
                  </a:lnTo>
                  <a:lnTo>
                    <a:pt x="546942" y="180049"/>
                  </a:lnTo>
                  <a:lnTo>
                    <a:pt x="547035" y="179816"/>
                  </a:lnTo>
                  <a:lnTo>
                    <a:pt x="547116" y="179622"/>
                  </a:lnTo>
                  <a:lnTo>
                    <a:pt x="547198" y="179428"/>
                  </a:lnTo>
                  <a:lnTo>
                    <a:pt x="547325" y="179195"/>
                  </a:lnTo>
                  <a:lnTo>
                    <a:pt x="547406" y="179014"/>
                  </a:lnTo>
                  <a:lnTo>
                    <a:pt x="547488" y="178768"/>
                  </a:lnTo>
                  <a:lnTo>
                    <a:pt x="547580" y="178587"/>
                  </a:lnTo>
                  <a:lnTo>
                    <a:pt x="547662" y="178393"/>
                  </a:lnTo>
                  <a:lnTo>
                    <a:pt x="547789" y="178160"/>
                  </a:lnTo>
                  <a:lnTo>
                    <a:pt x="547870" y="177979"/>
                  </a:lnTo>
                  <a:lnTo>
                    <a:pt x="547952" y="177734"/>
                  </a:lnTo>
                  <a:lnTo>
                    <a:pt x="548044" y="177553"/>
                  </a:lnTo>
                  <a:lnTo>
                    <a:pt x="548126" y="177359"/>
                  </a:lnTo>
                  <a:lnTo>
                    <a:pt x="548253" y="177126"/>
                  </a:lnTo>
                  <a:lnTo>
                    <a:pt x="548334" y="176945"/>
                  </a:lnTo>
                  <a:lnTo>
                    <a:pt x="548416" y="176699"/>
                  </a:lnTo>
                  <a:lnTo>
                    <a:pt x="548497" y="176518"/>
                  </a:lnTo>
                  <a:lnTo>
                    <a:pt x="548590" y="176324"/>
                  </a:lnTo>
                  <a:lnTo>
                    <a:pt x="548717" y="176091"/>
                  </a:lnTo>
                  <a:lnTo>
                    <a:pt x="548798" y="175897"/>
                  </a:lnTo>
                  <a:lnTo>
                    <a:pt x="548880" y="175716"/>
                  </a:lnTo>
                  <a:lnTo>
                    <a:pt x="548961" y="175483"/>
                  </a:lnTo>
                  <a:lnTo>
                    <a:pt x="549054" y="175289"/>
                  </a:lnTo>
                  <a:lnTo>
                    <a:pt x="549170" y="175056"/>
                  </a:lnTo>
                  <a:lnTo>
                    <a:pt x="549262" y="174862"/>
                  </a:lnTo>
                  <a:lnTo>
                    <a:pt x="549344" y="174681"/>
                  </a:lnTo>
                  <a:lnTo>
                    <a:pt x="549425" y="174449"/>
                  </a:lnTo>
                  <a:lnTo>
                    <a:pt x="549506" y="174255"/>
                  </a:lnTo>
                  <a:lnTo>
                    <a:pt x="549634" y="174073"/>
                  </a:lnTo>
                  <a:lnTo>
                    <a:pt x="549726" y="173828"/>
                  </a:lnTo>
                  <a:lnTo>
                    <a:pt x="549808" y="173647"/>
                  </a:lnTo>
                  <a:lnTo>
                    <a:pt x="549889" y="173414"/>
                  </a:lnTo>
                  <a:lnTo>
                    <a:pt x="549970" y="173220"/>
                  </a:lnTo>
                  <a:lnTo>
                    <a:pt x="550098" y="173026"/>
                  </a:lnTo>
                  <a:lnTo>
                    <a:pt x="550179" y="172793"/>
                  </a:lnTo>
                  <a:lnTo>
                    <a:pt x="550272" y="172612"/>
                  </a:lnTo>
                  <a:lnTo>
                    <a:pt x="550353" y="172418"/>
                  </a:lnTo>
                  <a:lnTo>
                    <a:pt x="550434" y="172185"/>
                  </a:lnTo>
                  <a:lnTo>
                    <a:pt x="550562" y="171991"/>
                  </a:lnTo>
                  <a:lnTo>
                    <a:pt x="550643" y="171810"/>
                  </a:lnTo>
                  <a:lnTo>
                    <a:pt x="550736" y="171577"/>
                  </a:lnTo>
                  <a:lnTo>
                    <a:pt x="550817" y="171383"/>
                  </a:lnTo>
                  <a:lnTo>
                    <a:pt x="550898" y="171202"/>
                  </a:lnTo>
                  <a:lnTo>
                    <a:pt x="551026" y="170956"/>
                  </a:lnTo>
                  <a:lnTo>
                    <a:pt x="551107" y="170775"/>
                  </a:lnTo>
                  <a:lnTo>
                    <a:pt x="551188" y="170581"/>
                  </a:lnTo>
                  <a:lnTo>
                    <a:pt x="551281" y="170349"/>
                  </a:lnTo>
                  <a:lnTo>
                    <a:pt x="551362" y="170155"/>
                  </a:lnTo>
                  <a:lnTo>
                    <a:pt x="551490" y="169973"/>
                  </a:lnTo>
                  <a:lnTo>
                    <a:pt x="551571" y="169741"/>
                  </a:lnTo>
                  <a:lnTo>
                    <a:pt x="551652" y="169547"/>
                  </a:lnTo>
                  <a:lnTo>
                    <a:pt x="551745" y="169366"/>
                  </a:lnTo>
                  <a:lnTo>
                    <a:pt x="551826" y="169120"/>
                  </a:lnTo>
                  <a:lnTo>
                    <a:pt x="551954" y="168939"/>
                  </a:lnTo>
                  <a:lnTo>
                    <a:pt x="552035" y="168745"/>
                  </a:lnTo>
                  <a:lnTo>
                    <a:pt x="552116" y="168564"/>
                  </a:lnTo>
                  <a:lnTo>
                    <a:pt x="552209" y="168331"/>
                  </a:lnTo>
                </a:path>
                <a:path w="925195" h="787400">
                  <a:moveTo>
                    <a:pt x="552209" y="168331"/>
                  </a:moveTo>
                  <a:lnTo>
                    <a:pt x="552290" y="168137"/>
                  </a:lnTo>
                  <a:lnTo>
                    <a:pt x="552418" y="167943"/>
                  </a:lnTo>
                  <a:lnTo>
                    <a:pt x="552499" y="167710"/>
                  </a:lnTo>
                  <a:lnTo>
                    <a:pt x="552580" y="167529"/>
                  </a:lnTo>
                  <a:lnTo>
                    <a:pt x="552661" y="167335"/>
                  </a:lnTo>
                  <a:lnTo>
                    <a:pt x="552754" y="167102"/>
                  </a:lnTo>
                  <a:lnTo>
                    <a:pt x="552870" y="166908"/>
                  </a:lnTo>
                  <a:lnTo>
                    <a:pt x="552963" y="166727"/>
                  </a:lnTo>
                  <a:lnTo>
                    <a:pt x="553044" y="166533"/>
                  </a:lnTo>
                  <a:lnTo>
                    <a:pt x="553125" y="166300"/>
                  </a:lnTo>
                  <a:lnTo>
                    <a:pt x="553206" y="166106"/>
                  </a:lnTo>
                  <a:lnTo>
                    <a:pt x="553334" y="165925"/>
                  </a:lnTo>
                  <a:lnTo>
                    <a:pt x="553427" y="165692"/>
                  </a:lnTo>
                  <a:lnTo>
                    <a:pt x="553508" y="165498"/>
                  </a:lnTo>
                  <a:lnTo>
                    <a:pt x="553589" y="165317"/>
                  </a:lnTo>
                  <a:lnTo>
                    <a:pt x="553670" y="165123"/>
                  </a:lnTo>
                  <a:lnTo>
                    <a:pt x="553798" y="164891"/>
                  </a:lnTo>
                  <a:lnTo>
                    <a:pt x="553879" y="164697"/>
                  </a:lnTo>
                  <a:lnTo>
                    <a:pt x="553972" y="164515"/>
                  </a:lnTo>
                  <a:lnTo>
                    <a:pt x="554053" y="164283"/>
                  </a:lnTo>
                  <a:lnTo>
                    <a:pt x="554134" y="164089"/>
                  </a:lnTo>
                  <a:lnTo>
                    <a:pt x="554262" y="163895"/>
                  </a:lnTo>
                  <a:lnTo>
                    <a:pt x="554343" y="163714"/>
                  </a:lnTo>
                  <a:lnTo>
                    <a:pt x="554436" y="163481"/>
                  </a:lnTo>
                  <a:lnTo>
                    <a:pt x="554517" y="163287"/>
                  </a:lnTo>
                  <a:lnTo>
                    <a:pt x="554598" y="163106"/>
                  </a:lnTo>
                  <a:lnTo>
                    <a:pt x="554726" y="162912"/>
                  </a:lnTo>
                  <a:lnTo>
                    <a:pt x="554807" y="162679"/>
                  </a:lnTo>
                  <a:lnTo>
                    <a:pt x="554888" y="162485"/>
                  </a:lnTo>
                  <a:lnTo>
                    <a:pt x="554981" y="162304"/>
                  </a:lnTo>
                  <a:lnTo>
                    <a:pt x="555062" y="162110"/>
                  </a:lnTo>
                  <a:lnTo>
                    <a:pt x="555190" y="161877"/>
                  </a:lnTo>
                  <a:lnTo>
                    <a:pt x="555271" y="161683"/>
                  </a:lnTo>
                  <a:lnTo>
                    <a:pt x="555352" y="161502"/>
                  </a:lnTo>
                  <a:lnTo>
                    <a:pt x="555445" y="161308"/>
                  </a:lnTo>
                  <a:lnTo>
                    <a:pt x="555526" y="161075"/>
                  </a:lnTo>
                  <a:lnTo>
                    <a:pt x="555654" y="160881"/>
                  </a:lnTo>
                  <a:lnTo>
                    <a:pt x="555735" y="160700"/>
                  </a:lnTo>
                  <a:lnTo>
                    <a:pt x="555816" y="160506"/>
                  </a:lnTo>
                  <a:lnTo>
                    <a:pt x="555898" y="160273"/>
                  </a:lnTo>
                  <a:lnTo>
                    <a:pt x="555991" y="160092"/>
                  </a:lnTo>
                  <a:lnTo>
                    <a:pt x="556118" y="159898"/>
                  </a:lnTo>
                  <a:lnTo>
                    <a:pt x="556199" y="159717"/>
                  </a:lnTo>
                  <a:lnTo>
                    <a:pt x="556281" y="159471"/>
                  </a:lnTo>
                  <a:lnTo>
                    <a:pt x="556362" y="159290"/>
                  </a:lnTo>
                  <a:lnTo>
                    <a:pt x="556455" y="159096"/>
                  </a:lnTo>
                  <a:lnTo>
                    <a:pt x="556571" y="158915"/>
                  </a:lnTo>
                  <a:lnTo>
                    <a:pt x="556663" y="158721"/>
                  </a:lnTo>
                  <a:lnTo>
                    <a:pt x="556745" y="158488"/>
                  </a:lnTo>
                  <a:lnTo>
                    <a:pt x="556826" y="158294"/>
                  </a:lnTo>
                  <a:lnTo>
                    <a:pt x="556907" y="158113"/>
                  </a:lnTo>
                  <a:lnTo>
                    <a:pt x="557035" y="157919"/>
                  </a:lnTo>
                  <a:lnTo>
                    <a:pt x="557127" y="157738"/>
                  </a:lnTo>
                  <a:lnTo>
                    <a:pt x="557209" y="157493"/>
                  </a:lnTo>
                  <a:lnTo>
                    <a:pt x="557290" y="157311"/>
                  </a:lnTo>
                  <a:lnTo>
                    <a:pt x="557371" y="157117"/>
                  </a:lnTo>
                  <a:lnTo>
                    <a:pt x="557499" y="156936"/>
                  </a:lnTo>
                  <a:lnTo>
                    <a:pt x="557580" y="156742"/>
                  </a:lnTo>
                  <a:lnTo>
                    <a:pt x="557673" y="156510"/>
                  </a:lnTo>
                  <a:lnTo>
                    <a:pt x="557754" y="156316"/>
                  </a:lnTo>
                  <a:lnTo>
                    <a:pt x="557835" y="156134"/>
                  </a:lnTo>
                  <a:lnTo>
                    <a:pt x="557963" y="155940"/>
                  </a:lnTo>
                  <a:lnTo>
                    <a:pt x="558044" y="155759"/>
                  </a:lnTo>
                  <a:lnTo>
                    <a:pt x="558137" y="155527"/>
                  </a:lnTo>
                  <a:lnTo>
                    <a:pt x="558218" y="155333"/>
                  </a:lnTo>
                  <a:lnTo>
                    <a:pt x="558299" y="155139"/>
                  </a:lnTo>
                  <a:lnTo>
                    <a:pt x="558427" y="154958"/>
                  </a:lnTo>
                  <a:lnTo>
                    <a:pt x="558508" y="154764"/>
                  </a:lnTo>
                  <a:lnTo>
                    <a:pt x="558589" y="154582"/>
                  </a:lnTo>
                  <a:lnTo>
                    <a:pt x="558682" y="154350"/>
                  </a:lnTo>
                  <a:lnTo>
                    <a:pt x="558763" y="154156"/>
                  </a:lnTo>
                  <a:lnTo>
                    <a:pt x="558891" y="153975"/>
                  </a:lnTo>
                  <a:lnTo>
                    <a:pt x="558972" y="153781"/>
                  </a:lnTo>
                  <a:lnTo>
                    <a:pt x="559053" y="153587"/>
                  </a:lnTo>
                  <a:lnTo>
                    <a:pt x="559146" y="153405"/>
                  </a:lnTo>
                  <a:lnTo>
                    <a:pt x="559227" y="153173"/>
                  </a:lnTo>
                  <a:lnTo>
                    <a:pt x="559355" y="152979"/>
                  </a:lnTo>
                  <a:lnTo>
                    <a:pt x="559436" y="152798"/>
                  </a:lnTo>
                  <a:lnTo>
                    <a:pt x="559517" y="152604"/>
                  </a:lnTo>
                  <a:lnTo>
                    <a:pt x="559598" y="152410"/>
                  </a:lnTo>
                  <a:lnTo>
                    <a:pt x="559691" y="152229"/>
                  </a:lnTo>
                  <a:lnTo>
                    <a:pt x="559819" y="151996"/>
                  </a:lnTo>
                  <a:lnTo>
                    <a:pt x="559900" y="151802"/>
                  </a:lnTo>
                  <a:lnTo>
                    <a:pt x="559981" y="151621"/>
                  </a:lnTo>
                  <a:lnTo>
                    <a:pt x="560062" y="151427"/>
                  </a:lnTo>
                  <a:lnTo>
                    <a:pt x="560155" y="151233"/>
                  </a:lnTo>
                  <a:lnTo>
                    <a:pt x="560271" y="151052"/>
                  </a:lnTo>
                  <a:lnTo>
                    <a:pt x="560364" y="150858"/>
                  </a:lnTo>
                  <a:lnTo>
                    <a:pt x="560445" y="150625"/>
                  </a:lnTo>
                  <a:lnTo>
                    <a:pt x="560526" y="150444"/>
                  </a:lnTo>
                  <a:lnTo>
                    <a:pt x="560607" y="150250"/>
                  </a:lnTo>
                  <a:lnTo>
                    <a:pt x="560735" y="150056"/>
                  </a:lnTo>
                  <a:lnTo>
                    <a:pt x="560828" y="149875"/>
                  </a:lnTo>
                  <a:lnTo>
                    <a:pt x="560909" y="149681"/>
                  </a:lnTo>
                  <a:lnTo>
                    <a:pt x="560990" y="149500"/>
                  </a:lnTo>
                  <a:lnTo>
                    <a:pt x="561071" y="149306"/>
                  </a:lnTo>
                  <a:lnTo>
                    <a:pt x="561199" y="149073"/>
                  </a:lnTo>
                  <a:lnTo>
                    <a:pt x="561280" y="148879"/>
                  </a:lnTo>
                  <a:lnTo>
                    <a:pt x="561373" y="148698"/>
                  </a:lnTo>
                  <a:lnTo>
                    <a:pt x="561454" y="148504"/>
                  </a:lnTo>
                  <a:lnTo>
                    <a:pt x="561535" y="148323"/>
                  </a:lnTo>
                  <a:lnTo>
                    <a:pt x="561663" y="148129"/>
                  </a:lnTo>
                  <a:lnTo>
                    <a:pt x="561744" y="147947"/>
                  </a:lnTo>
                  <a:lnTo>
                    <a:pt x="561837" y="147753"/>
                  </a:lnTo>
                  <a:lnTo>
                    <a:pt x="561918" y="147572"/>
                  </a:lnTo>
                  <a:lnTo>
                    <a:pt x="561999" y="147327"/>
                  </a:lnTo>
                  <a:lnTo>
                    <a:pt x="562127" y="147146"/>
                  </a:lnTo>
                  <a:lnTo>
                    <a:pt x="562208" y="146952"/>
                  </a:lnTo>
                  <a:lnTo>
                    <a:pt x="562289" y="146771"/>
                  </a:lnTo>
                  <a:lnTo>
                    <a:pt x="562382" y="146577"/>
                  </a:lnTo>
                  <a:lnTo>
                    <a:pt x="562463" y="146395"/>
                  </a:lnTo>
                  <a:lnTo>
                    <a:pt x="562591" y="146201"/>
                  </a:lnTo>
                  <a:lnTo>
                    <a:pt x="562672" y="146007"/>
                  </a:lnTo>
                  <a:lnTo>
                    <a:pt x="562753" y="145826"/>
                  </a:lnTo>
                  <a:lnTo>
                    <a:pt x="562846" y="145632"/>
                  </a:lnTo>
                  <a:lnTo>
                    <a:pt x="562927" y="145451"/>
                  </a:lnTo>
                  <a:lnTo>
                    <a:pt x="563055" y="145257"/>
                  </a:lnTo>
                  <a:lnTo>
                    <a:pt x="563519" y="144274"/>
                  </a:lnTo>
                  <a:lnTo>
                    <a:pt x="563600" y="144080"/>
                  </a:lnTo>
                  <a:lnTo>
                    <a:pt x="563681" y="143899"/>
                  </a:lnTo>
                  <a:lnTo>
                    <a:pt x="563763" y="143705"/>
                  </a:lnTo>
                  <a:lnTo>
                    <a:pt x="563855" y="143524"/>
                  </a:lnTo>
                  <a:lnTo>
                    <a:pt x="563971" y="143330"/>
                  </a:lnTo>
                  <a:lnTo>
                    <a:pt x="564064" y="143136"/>
                  </a:lnTo>
                  <a:lnTo>
                    <a:pt x="564145" y="142955"/>
                  </a:lnTo>
                  <a:lnTo>
                    <a:pt x="564227" y="142761"/>
                  </a:lnTo>
                  <a:lnTo>
                    <a:pt x="564308" y="142580"/>
                  </a:lnTo>
                  <a:lnTo>
                    <a:pt x="564435" y="142386"/>
                  </a:lnTo>
                  <a:lnTo>
                    <a:pt x="564528" y="142205"/>
                  </a:lnTo>
                  <a:lnTo>
                    <a:pt x="564609" y="142011"/>
                  </a:lnTo>
                  <a:lnTo>
                    <a:pt x="564691" y="141778"/>
                  </a:lnTo>
                  <a:lnTo>
                    <a:pt x="564772" y="141584"/>
                  </a:lnTo>
                  <a:lnTo>
                    <a:pt x="564899" y="141403"/>
                  </a:lnTo>
                  <a:lnTo>
                    <a:pt x="564981" y="141209"/>
                  </a:lnTo>
                  <a:lnTo>
                    <a:pt x="565073" y="141028"/>
                  </a:lnTo>
                  <a:lnTo>
                    <a:pt x="565155" y="140834"/>
                  </a:lnTo>
                  <a:lnTo>
                    <a:pt x="565236" y="140653"/>
                  </a:lnTo>
                  <a:lnTo>
                    <a:pt x="565363" y="140459"/>
                  </a:lnTo>
                  <a:lnTo>
                    <a:pt x="565445" y="140265"/>
                  </a:lnTo>
                  <a:lnTo>
                    <a:pt x="565537" y="140084"/>
                  </a:lnTo>
                  <a:lnTo>
                    <a:pt x="565619" y="139890"/>
                  </a:lnTo>
                  <a:lnTo>
                    <a:pt x="565700" y="139709"/>
                  </a:lnTo>
                  <a:lnTo>
                    <a:pt x="565827" y="139515"/>
                  </a:lnTo>
                  <a:lnTo>
                    <a:pt x="565909" y="139334"/>
                  </a:lnTo>
                  <a:lnTo>
                    <a:pt x="565990" y="139140"/>
                  </a:lnTo>
                  <a:lnTo>
                    <a:pt x="566083" y="138959"/>
                  </a:lnTo>
                  <a:lnTo>
                    <a:pt x="566164" y="138765"/>
                  </a:lnTo>
                  <a:lnTo>
                    <a:pt x="566291" y="138571"/>
                  </a:lnTo>
                  <a:lnTo>
                    <a:pt x="566373" y="138390"/>
                  </a:lnTo>
                  <a:lnTo>
                    <a:pt x="566454" y="138196"/>
                  </a:lnTo>
                  <a:lnTo>
                    <a:pt x="566547" y="138014"/>
                  </a:lnTo>
                  <a:lnTo>
                    <a:pt x="566628" y="137820"/>
                  </a:lnTo>
                  <a:lnTo>
                    <a:pt x="566755" y="137639"/>
                  </a:lnTo>
                  <a:lnTo>
                    <a:pt x="566837" y="137445"/>
                  </a:lnTo>
                  <a:lnTo>
                    <a:pt x="566918" y="137264"/>
                  </a:lnTo>
                  <a:lnTo>
                    <a:pt x="566999" y="137070"/>
                  </a:lnTo>
                  <a:lnTo>
                    <a:pt x="567092" y="136876"/>
                  </a:lnTo>
                  <a:lnTo>
                    <a:pt x="567219" y="136695"/>
                  </a:lnTo>
                  <a:lnTo>
                    <a:pt x="567301" y="136501"/>
                  </a:lnTo>
                  <a:lnTo>
                    <a:pt x="567382" y="136320"/>
                  </a:lnTo>
                  <a:lnTo>
                    <a:pt x="567463" y="136126"/>
                  </a:lnTo>
                  <a:lnTo>
                    <a:pt x="567556" y="135945"/>
                  </a:lnTo>
                  <a:lnTo>
                    <a:pt x="567672" y="135751"/>
                  </a:lnTo>
                  <a:lnTo>
                    <a:pt x="567765" y="135570"/>
                  </a:lnTo>
                  <a:lnTo>
                    <a:pt x="567846" y="135376"/>
                  </a:lnTo>
                  <a:lnTo>
                    <a:pt x="567927" y="135182"/>
                  </a:lnTo>
                  <a:lnTo>
                    <a:pt x="568008" y="135040"/>
                  </a:lnTo>
                  <a:lnTo>
                    <a:pt x="568136" y="134859"/>
                  </a:lnTo>
                  <a:lnTo>
                    <a:pt x="568229" y="134665"/>
                  </a:lnTo>
                  <a:lnTo>
                    <a:pt x="568310" y="134484"/>
                  </a:lnTo>
                  <a:lnTo>
                    <a:pt x="568391" y="134290"/>
                  </a:lnTo>
                  <a:lnTo>
                    <a:pt x="568472" y="134108"/>
                  </a:lnTo>
                  <a:lnTo>
                    <a:pt x="568600" y="133914"/>
                  </a:lnTo>
                  <a:lnTo>
                    <a:pt x="568681" y="133733"/>
                  </a:lnTo>
                  <a:lnTo>
                    <a:pt x="568774" y="133539"/>
                  </a:lnTo>
                  <a:lnTo>
                    <a:pt x="568855" y="133345"/>
                  </a:lnTo>
                  <a:lnTo>
                    <a:pt x="568936" y="133164"/>
                  </a:lnTo>
                  <a:lnTo>
                    <a:pt x="569064" y="132970"/>
                  </a:lnTo>
                  <a:lnTo>
                    <a:pt x="569145" y="132789"/>
                  </a:lnTo>
                  <a:lnTo>
                    <a:pt x="569238" y="132595"/>
                  </a:lnTo>
                  <a:lnTo>
                    <a:pt x="569319" y="132414"/>
                  </a:lnTo>
                  <a:lnTo>
                    <a:pt x="569400" y="132220"/>
                  </a:lnTo>
                  <a:lnTo>
                    <a:pt x="569528" y="132039"/>
                  </a:lnTo>
                  <a:lnTo>
                    <a:pt x="569609" y="131845"/>
                  </a:lnTo>
                  <a:lnTo>
                    <a:pt x="569690" y="131703"/>
                  </a:lnTo>
                  <a:lnTo>
                    <a:pt x="569783" y="131522"/>
                  </a:lnTo>
                  <a:lnTo>
                    <a:pt x="569864" y="131328"/>
                  </a:lnTo>
                  <a:lnTo>
                    <a:pt x="569992" y="131134"/>
                  </a:lnTo>
                  <a:lnTo>
                    <a:pt x="570073" y="130953"/>
                  </a:lnTo>
                  <a:lnTo>
                    <a:pt x="570154" y="130759"/>
                  </a:lnTo>
                  <a:lnTo>
                    <a:pt x="570247" y="130578"/>
                  </a:lnTo>
                  <a:lnTo>
                    <a:pt x="570328" y="130384"/>
                  </a:lnTo>
                  <a:lnTo>
                    <a:pt x="570456" y="130203"/>
                  </a:lnTo>
                  <a:lnTo>
                    <a:pt x="570537" y="130009"/>
                  </a:lnTo>
                  <a:lnTo>
                    <a:pt x="570618" y="129827"/>
                  </a:lnTo>
                </a:path>
                <a:path w="925195" h="787400">
                  <a:moveTo>
                    <a:pt x="570618" y="129827"/>
                  </a:moveTo>
                  <a:lnTo>
                    <a:pt x="570699" y="129685"/>
                  </a:lnTo>
                  <a:lnTo>
                    <a:pt x="570792" y="129491"/>
                  </a:lnTo>
                  <a:lnTo>
                    <a:pt x="570920" y="129297"/>
                  </a:lnTo>
                  <a:lnTo>
                    <a:pt x="571001" y="129116"/>
                  </a:lnTo>
                  <a:lnTo>
                    <a:pt x="571082" y="128922"/>
                  </a:lnTo>
                  <a:lnTo>
                    <a:pt x="571163" y="128741"/>
                  </a:lnTo>
                  <a:lnTo>
                    <a:pt x="571256" y="128547"/>
                  </a:lnTo>
                  <a:lnTo>
                    <a:pt x="571372" y="128366"/>
                  </a:lnTo>
                  <a:lnTo>
                    <a:pt x="571465" y="128172"/>
                  </a:lnTo>
                  <a:lnTo>
                    <a:pt x="571546" y="128030"/>
                  </a:lnTo>
                  <a:lnTo>
                    <a:pt x="571627" y="127849"/>
                  </a:lnTo>
                  <a:lnTo>
                    <a:pt x="571709" y="127655"/>
                  </a:lnTo>
                  <a:lnTo>
                    <a:pt x="571836" y="127474"/>
                  </a:lnTo>
                  <a:lnTo>
                    <a:pt x="571929" y="127280"/>
                  </a:lnTo>
                  <a:lnTo>
                    <a:pt x="572010" y="127086"/>
                  </a:lnTo>
                  <a:lnTo>
                    <a:pt x="572091" y="126904"/>
                  </a:lnTo>
                  <a:lnTo>
                    <a:pt x="572173" y="126710"/>
                  </a:lnTo>
                  <a:lnTo>
                    <a:pt x="572300" y="126568"/>
                  </a:lnTo>
                  <a:lnTo>
                    <a:pt x="572381" y="126387"/>
                  </a:lnTo>
                  <a:lnTo>
                    <a:pt x="572474" y="126193"/>
                  </a:lnTo>
                  <a:lnTo>
                    <a:pt x="572555" y="126012"/>
                  </a:lnTo>
                  <a:lnTo>
                    <a:pt x="572637" y="125818"/>
                  </a:lnTo>
                  <a:lnTo>
                    <a:pt x="572764" y="125637"/>
                  </a:lnTo>
                  <a:lnTo>
                    <a:pt x="572845" y="125495"/>
                  </a:lnTo>
                  <a:lnTo>
                    <a:pt x="572938" y="125301"/>
                  </a:lnTo>
                  <a:lnTo>
                    <a:pt x="573019" y="125120"/>
                  </a:lnTo>
                  <a:lnTo>
                    <a:pt x="573101" y="124926"/>
                  </a:lnTo>
                  <a:lnTo>
                    <a:pt x="573228" y="124732"/>
                  </a:lnTo>
                  <a:lnTo>
                    <a:pt x="573309" y="124551"/>
                  </a:lnTo>
                  <a:lnTo>
                    <a:pt x="573391" y="124357"/>
                  </a:lnTo>
                  <a:lnTo>
                    <a:pt x="573483" y="124214"/>
                  </a:lnTo>
                  <a:lnTo>
                    <a:pt x="573565" y="124033"/>
                  </a:lnTo>
                  <a:lnTo>
                    <a:pt x="573692" y="123839"/>
                  </a:lnTo>
                  <a:lnTo>
                    <a:pt x="573773" y="123658"/>
                  </a:lnTo>
                  <a:lnTo>
                    <a:pt x="573855" y="123464"/>
                  </a:lnTo>
                  <a:lnTo>
                    <a:pt x="573947" y="123322"/>
                  </a:lnTo>
                  <a:lnTo>
                    <a:pt x="574029" y="123141"/>
                  </a:lnTo>
                  <a:lnTo>
                    <a:pt x="574156" y="122947"/>
                  </a:lnTo>
                  <a:lnTo>
                    <a:pt x="574237" y="122766"/>
                  </a:lnTo>
                  <a:lnTo>
                    <a:pt x="574319" y="122572"/>
                  </a:lnTo>
                  <a:lnTo>
                    <a:pt x="574400" y="122391"/>
                  </a:lnTo>
                  <a:lnTo>
                    <a:pt x="574493" y="122248"/>
                  </a:lnTo>
                  <a:lnTo>
                    <a:pt x="574620" y="122054"/>
                  </a:lnTo>
                  <a:lnTo>
                    <a:pt x="574701" y="121860"/>
                  </a:lnTo>
                  <a:lnTo>
                    <a:pt x="574783" y="121679"/>
                  </a:lnTo>
                  <a:lnTo>
                    <a:pt x="574864" y="121485"/>
                  </a:lnTo>
                  <a:lnTo>
                    <a:pt x="574957" y="121343"/>
                  </a:lnTo>
                  <a:lnTo>
                    <a:pt x="575073" y="121162"/>
                  </a:lnTo>
                  <a:lnTo>
                    <a:pt x="575165" y="120968"/>
                  </a:lnTo>
                  <a:lnTo>
                    <a:pt x="575247" y="120787"/>
                  </a:lnTo>
                  <a:lnTo>
                    <a:pt x="575328" y="120593"/>
                  </a:lnTo>
                  <a:lnTo>
                    <a:pt x="575409" y="120451"/>
                  </a:lnTo>
                  <a:lnTo>
                    <a:pt x="575537" y="120269"/>
                  </a:lnTo>
                  <a:lnTo>
                    <a:pt x="575629" y="120075"/>
                  </a:lnTo>
                  <a:lnTo>
                    <a:pt x="575711" y="119894"/>
                  </a:lnTo>
                  <a:lnTo>
                    <a:pt x="575792" y="119752"/>
                  </a:lnTo>
                  <a:lnTo>
                    <a:pt x="575873" y="119558"/>
                  </a:lnTo>
                  <a:lnTo>
                    <a:pt x="576001" y="119377"/>
                  </a:lnTo>
                  <a:lnTo>
                    <a:pt x="576082" y="119183"/>
                  </a:lnTo>
                  <a:lnTo>
                    <a:pt x="576175" y="119041"/>
                  </a:lnTo>
                  <a:lnTo>
                    <a:pt x="576256" y="118860"/>
                  </a:lnTo>
                  <a:lnTo>
                    <a:pt x="576337" y="118666"/>
                  </a:lnTo>
                  <a:lnTo>
                    <a:pt x="576465" y="118472"/>
                  </a:lnTo>
                  <a:lnTo>
                    <a:pt x="576546" y="118291"/>
                  </a:lnTo>
                  <a:lnTo>
                    <a:pt x="576639" y="118148"/>
                  </a:lnTo>
                  <a:lnTo>
                    <a:pt x="576720" y="117954"/>
                  </a:lnTo>
                  <a:lnTo>
                    <a:pt x="576801" y="117773"/>
                  </a:lnTo>
                  <a:lnTo>
                    <a:pt x="576929" y="117579"/>
                  </a:lnTo>
                  <a:lnTo>
                    <a:pt x="577010" y="117437"/>
                  </a:lnTo>
                  <a:lnTo>
                    <a:pt x="577103" y="117256"/>
                  </a:lnTo>
                  <a:lnTo>
                    <a:pt x="577184" y="117062"/>
                  </a:lnTo>
                  <a:lnTo>
                    <a:pt x="577265" y="116920"/>
                  </a:lnTo>
                  <a:lnTo>
                    <a:pt x="577393" y="116739"/>
                  </a:lnTo>
                  <a:lnTo>
                    <a:pt x="577474" y="116545"/>
                  </a:lnTo>
                  <a:lnTo>
                    <a:pt x="577555" y="116364"/>
                  </a:lnTo>
                  <a:lnTo>
                    <a:pt x="577648" y="116221"/>
                  </a:lnTo>
                  <a:lnTo>
                    <a:pt x="577729" y="116027"/>
                  </a:lnTo>
                  <a:lnTo>
                    <a:pt x="577857" y="115846"/>
                  </a:lnTo>
                  <a:lnTo>
                    <a:pt x="577938" y="115652"/>
                  </a:lnTo>
                  <a:lnTo>
                    <a:pt x="578019" y="115510"/>
                  </a:lnTo>
                  <a:lnTo>
                    <a:pt x="578100" y="115329"/>
                  </a:lnTo>
                  <a:lnTo>
                    <a:pt x="578193" y="115135"/>
                  </a:lnTo>
                  <a:lnTo>
                    <a:pt x="578321" y="114993"/>
                  </a:lnTo>
                  <a:lnTo>
                    <a:pt x="578402" y="114811"/>
                  </a:lnTo>
                  <a:lnTo>
                    <a:pt x="578483" y="114617"/>
                  </a:lnTo>
                  <a:lnTo>
                    <a:pt x="578564" y="114423"/>
                  </a:lnTo>
                  <a:lnTo>
                    <a:pt x="578657" y="114294"/>
                  </a:lnTo>
                  <a:lnTo>
                    <a:pt x="578773" y="114100"/>
                  </a:lnTo>
                  <a:lnTo>
                    <a:pt x="578866" y="113906"/>
                  </a:lnTo>
                  <a:lnTo>
                    <a:pt x="578947" y="113777"/>
                  </a:lnTo>
                  <a:lnTo>
                    <a:pt x="579028" y="113583"/>
                  </a:lnTo>
                  <a:lnTo>
                    <a:pt x="579109" y="113389"/>
                  </a:lnTo>
                  <a:lnTo>
                    <a:pt x="579237" y="113247"/>
                  </a:lnTo>
                  <a:lnTo>
                    <a:pt x="579330" y="113065"/>
                  </a:lnTo>
                  <a:lnTo>
                    <a:pt x="579411" y="112871"/>
                  </a:lnTo>
                  <a:lnTo>
                    <a:pt x="579492" y="112729"/>
                  </a:lnTo>
                  <a:lnTo>
                    <a:pt x="579573" y="112548"/>
                  </a:lnTo>
                  <a:lnTo>
                    <a:pt x="579701" y="112354"/>
                  </a:lnTo>
                  <a:lnTo>
                    <a:pt x="579782" y="112173"/>
                  </a:lnTo>
                  <a:lnTo>
                    <a:pt x="579875" y="112031"/>
                  </a:lnTo>
                  <a:lnTo>
                    <a:pt x="579956" y="111837"/>
                  </a:lnTo>
                  <a:lnTo>
                    <a:pt x="580037" y="111656"/>
                  </a:lnTo>
                  <a:lnTo>
                    <a:pt x="580165" y="111513"/>
                  </a:lnTo>
                  <a:lnTo>
                    <a:pt x="580246" y="111319"/>
                  </a:lnTo>
                  <a:lnTo>
                    <a:pt x="580339" y="111138"/>
                  </a:lnTo>
                  <a:lnTo>
                    <a:pt x="580420" y="110996"/>
                  </a:lnTo>
                  <a:lnTo>
                    <a:pt x="580501" y="110802"/>
                  </a:lnTo>
                  <a:lnTo>
                    <a:pt x="580629" y="110660"/>
                  </a:lnTo>
                  <a:lnTo>
                    <a:pt x="580710" y="110479"/>
                  </a:lnTo>
                  <a:lnTo>
                    <a:pt x="580791" y="110285"/>
                  </a:lnTo>
                  <a:lnTo>
                    <a:pt x="580884" y="110142"/>
                  </a:lnTo>
                  <a:lnTo>
                    <a:pt x="580965" y="109961"/>
                  </a:lnTo>
                  <a:lnTo>
                    <a:pt x="581093" y="109767"/>
                  </a:lnTo>
                  <a:lnTo>
                    <a:pt x="581174" y="109625"/>
                  </a:lnTo>
                  <a:lnTo>
                    <a:pt x="581255" y="109444"/>
                  </a:lnTo>
                  <a:lnTo>
                    <a:pt x="581348" y="109250"/>
                  </a:lnTo>
                  <a:lnTo>
                    <a:pt x="581429" y="109108"/>
                  </a:lnTo>
                  <a:lnTo>
                    <a:pt x="581557" y="108927"/>
                  </a:lnTo>
                  <a:lnTo>
                    <a:pt x="581638" y="108733"/>
                  </a:lnTo>
                  <a:lnTo>
                    <a:pt x="581719" y="108590"/>
                  </a:lnTo>
                  <a:lnTo>
                    <a:pt x="581801" y="108409"/>
                  </a:lnTo>
                  <a:lnTo>
                    <a:pt x="581893" y="108267"/>
                  </a:lnTo>
                  <a:lnTo>
                    <a:pt x="582021" y="108073"/>
                  </a:lnTo>
                  <a:lnTo>
                    <a:pt x="582102" y="107892"/>
                  </a:lnTo>
                  <a:lnTo>
                    <a:pt x="582183" y="107750"/>
                  </a:lnTo>
                  <a:lnTo>
                    <a:pt x="582265" y="107556"/>
                  </a:lnTo>
                  <a:lnTo>
                    <a:pt x="582357" y="107413"/>
                  </a:lnTo>
                  <a:lnTo>
                    <a:pt x="582473" y="107232"/>
                  </a:lnTo>
                  <a:lnTo>
                    <a:pt x="582566" y="107038"/>
                  </a:lnTo>
                  <a:lnTo>
                    <a:pt x="582647" y="106896"/>
                  </a:lnTo>
                  <a:lnTo>
                    <a:pt x="582729" y="106715"/>
                  </a:lnTo>
                  <a:lnTo>
                    <a:pt x="582821" y="106573"/>
                  </a:lnTo>
                  <a:lnTo>
                    <a:pt x="582937" y="106379"/>
                  </a:lnTo>
                  <a:lnTo>
                    <a:pt x="583030" y="106198"/>
                  </a:lnTo>
                  <a:lnTo>
                    <a:pt x="583111" y="106055"/>
                  </a:lnTo>
                  <a:lnTo>
                    <a:pt x="583193" y="105861"/>
                  </a:lnTo>
                  <a:lnTo>
                    <a:pt x="583274" y="105719"/>
                  </a:lnTo>
                  <a:lnTo>
                    <a:pt x="583401" y="105538"/>
                  </a:lnTo>
                  <a:lnTo>
                    <a:pt x="583483" y="105344"/>
                  </a:lnTo>
                  <a:lnTo>
                    <a:pt x="583575" y="105202"/>
                  </a:lnTo>
                  <a:lnTo>
                    <a:pt x="583657" y="105021"/>
                  </a:lnTo>
                  <a:lnTo>
                    <a:pt x="583738" y="104878"/>
                  </a:lnTo>
                  <a:lnTo>
                    <a:pt x="583865" y="104684"/>
                  </a:lnTo>
                  <a:lnTo>
                    <a:pt x="583947" y="104542"/>
                  </a:lnTo>
                  <a:lnTo>
                    <a:pt x="584039" y="104361"/>
                  </a:lnTo>
                  <a:lnTo>
                    <a:pt x="584121" y="104167"/>
                  </a:lnTo>
                  <a:lnTo>
                    <a:pt x="584202" y="104025"/>
                  </a:lnTo>
                  <a:lnTo>
                    <a:pt x="584329" y="103844"/>
                  </a:lnTo>
                  <a:lnTo>
                    <a:pt x="584411" y="103701"/>
                  </a:lnTo>
                  <a:lnTo>
                    <a:pt x="584492" y="103507"/>
                  </a:lnTo>
                  <a:lnTo>
                    <a:pt x="584585" y="103365"/>
                  </a:lnTo>
                  <a:lnTo>
                    <a:pt x="584666" y="103184"/>
                  </a:lnTo>
                  <a:lnTo>
                    <a:pt x="584793" y="103042"/>
                  </a:lnTo>
                  <a:lnTo>
                    <a:pt x="584875" y="102848"/>
                  </a:lnTo>
                  <a:lnTo>
                    <a:pt x="584956" y="102706"/>
                  </a:lnTo>
                  <a:lnTo>
                    <a:pt x="585049" y="102525"/>
                  </a:lnTo>
                  <a:lnTo>
                    <a:pt x="585130" y="102331"/>
                  </a:lnTo>
                  <a:lnTo>
                    <a:pt x="585257" y="102188"/>
                  </a:lnTo>
                  <a:lnTo>
                    <a:pt x="585339" y="102007"/>
                  </a:lnTo>
                  <a:lnTo>
                    <a:pt x="585420" y="101865"/>
                  </a:lnTo>
                  <a:lnTo>
                    <a:pt x="585501" y="101671"/>
                  </a:lnTo>
                  <a:lnTo>
                    <a:pt x="585594" y="101529"/>
                  </a:lnTo>
                  <a:lnTo>
                    <a:pt x="585721" y="101348"/>
                  </a:lnTo>
                  <a:lnTo>
                    <a:pt x="585803" y="101205"/>
                  </a:lnTo>
                  <a:lnTo>
                    <a:pt x="585884" y="101011"/>
                  </a:lnTo>
                  <a:lnTo>
                    <a:pt x="585965" y="100869"/>
                  </a:lnTo>
                  <a:lnTo>
                    <a:pt x="586058" y="100688"/>
                  </a:lnTo>
                  <a:lnTo>
                    <a:pt x="586174" y="100546"/>
                  </a:lnTo>
                  <a:lnTo>
                    <a:pt x="586267" y="100352"/>
                  </a:lnTo>
                  <a:lnTo>
                    <a:pt x="586348" y="100209"/>
                  </a:lnTo>
                  <a:lnTo>
                    <a:pt x="586429" y="100028"/>
                  </a:lnTo>
                  <a:lnTo>
                    <a:pt x="586510" y="99886"/>
                  </a:lnTo>
                  <a:lnTo>
                    <a:pt x="586638" y="99692"/>
                  </a:lnTo>
                  <a:lnTo>
                    <a:pt x="586731" y="99550"/>
                  </a:lnTo>
                  <a:lnTo>
                    <a:pt x="586812" y="99369"/>
                  </a:lnTo>
                  <a:lnTo>
                    <a:pt x="586893" y="99226"/>
                  </a:lnTo>
                  <a:lnTo>
                    <a:pt x="586974" y="99032"/>
                  </a:lnTo>
                  <a:lnTo>
                    <a:pt x="587102" y="98890"/>
                  </a:lnTo>
                  <a:lnTo>
                    <a:pt x="587183" y="98709"/>
                  </a:lnTo>
                  <a:lnTo>
                    <a:pt x="587276" y="98567"/>
                  </a:lnTo>
                  <a:lnTo>
                    <a:pt x="587357" y="98373"/>
                  </a:lnTo>
                  <a:lnTo>
                    <a:pt x="587438" y="98243"/>
                  </a:lnTo>
                  <a:lnTo>
                    <a:pt x="587566" y="98049"/>
                  </a:lnTo>
                  <a:lnTo>
                    <a:pt x="587647" y="97907"/>
                  </a:lnTo>
                  <a:lnTo>
                    <a:pt x="587740" y="97713"/>
                  </a:lnTo>
                  <a:lnTo>
                    <a:pt x="587821" y="97584"/>
                  </a:lnTo>
                  <a:lnTo>
                    <a:pt x="587902" y="97442"/>
                  </a:lnTo>
                  <a:lnTo>
                    <a:pt x="588030" y="97248"/>
                  </a:lnTo>
                  <a:lnTo>
                    <a:pt x="588111" y="97105"/>
                  </a:lnTo>
                  <a:lnTo>
                    <a:pt x="588192" y="96924"/>
                  </a:lnTo>
                  <a:lnTo>
                    <a:pt x="588285" y="96782"/>
                  </a:lnTo>
                  <a:lnTo>
                    <a:pt x="588366" y="96588"/>
                  </a:lnTo>
                  <a:lnTo>
                    <a:pt x="588494" y="96446"/>
                  </a:lnTo>
                  <a:lnTo>
                    <a:pt x="588575" y="96265"/>
                  </a:lnTo>
                  <a:lnTo>
                    <a:pt x="588656" y="96122"/>
                  </a:lnTo>
                  <a:lnTo>
                    <a:pt x="588749" y="95928"/>
                  </a:lnTo>
                  <a:lnTo>
                    <a:pt x="588830" y="95786"/>
                  </a:lnTo>
                  <a:lnTo>
                    <a:pt x="588958" y="95644"/>
                  </a:lnTo>
                  <a:lnTo>
                    <a:pt x="589039" y="95463"/>
                  </a:lnTo>
                </a:path>
                <a:path w="925195" h="787400">
                  <a:moveTo>
                    <a:pt x="589039" y="95463"/>
                  </a:moveTo>
                  <a:lnTo>
                    <a:pt x="589120" y="95320"/>
                  </a:lnTo>
                  <a:lnTo>
                    <a:pt x="589201" y="95126"/>
                  </a:lnTo>
                  <a:lnTo>
                    <a:pt x="589294" y="94984"/>
                  </a:lnTo>
                  <a:lnTo>
                    <a:pt x="589422" y="94803"/>
                  </a:lnTo>
                  <a:lnTo>
                    <a:pt x="589503" y="94661"/>
                  </a:lnTo>
                  <a:lnTo>
                    <a:pt x="589584" y="94519"/>
                  </a:lnTo>
                  <a:lnTo>
                    <a:pt x="589665" y="94325"/>
                  </a:lnTo>
                  <a:lnTo>
                    <a:pt x="589758" y="94195"/>
                  </a:lnTo>
                  <a:lnTo>
                    <a:pt x="589874" y="94001"/>
                  </a:lnTo>
                  <a:lnTo>
                    <a:pt x="589967" y="93859"/>
                  </a:lnTo>
                  <a:lnTo>
                    <a:pt x="590048" y="93717"/>
                  </a:lnTo>
                  <a:lnTo>
                    <a:pt x="590129" y="93536"/>
                  </a:lnTo>
                  <a:lnTo>
                    <a:pt x="590211" y="93393"/>
                  </a:lnTo>
                  <a:lnTo>
                    <a:pt x="590338" y="93199"/>
                  </a:lnTo>
                  <a:lnTo>
                    <a:pt x="590431" y="93057"/>
                  </a:lnTo>
                  <a:lnTo>
                    <a:pt x="590512" y="92915"/>
                  </a:lnTo>
                  <a:lnTo>
                    <a:pt x="590593" y="92734"/>
                  </a:lnTo>
                  <a:lnTo>
                    <a:pt x="590675" y="92591"/>
                  </a:lnTo>
                  <a:lnTo>
                    <a:pt x="590802" y="92397"/>
                  </a:lnTo>
                  <a:lnTo>
                    <a:pt x="590883" y="92255"/>
                  </a:lnTo>
                  <a:lnTo>
                    <a:pt x="590976" y="92113"/>
                  </a:lnTo>
                  <a:lnTo>
                    <a:pt x="591057" y="91932"/>
                  </a:lnTo>
                  <a:lnTo>
                    <a:pt x="591139" y="91790"/>
                  </a:lnTo>
                  <a:lnTo>
                    <a:pt x="591266" y="91647"/>
                  </a:lnTo>
                  <a:lnTo>
                    <a:pt x="591347" y="91453"/>
                  </a:lnTo>
                  <a:lnTo>
                    <a:pt x="591440" y="91324"/>
                  </a:lnTo>
                  <a:lnTo>
                    <a:pt x="591521" y="91130"/>
                  </a:lnTo>
                  <a:lnTo>
                    <a:pt x="591603" y="90988"/>
                  </a:lnTo>
                  <a:lnTo>
                    <a:pt x="591730" y="90845"/>
                  </a:lnTo>
                  <a:lnTo>
                    <a:pt x="591811" y="90664"/>
                  </a:lnTo>
                  <a:lnTo>
                    <a:pt x="591893" y="90522"/>
                  </a:lnTo>
                  <a:lnTo>
                    <a:pt x="591985" y="90380"/>
                  </a:lnTo>
                  <a:lnTo>
                    <a:pt x="592067" y="90186"/>
                  </a:lnTo>
                  <a:lnTo>
                    <a:pt x="592194" y="90044"/>
                  </a:lnTo>
                  <a:lnTo>
                    <a:pt x="592275" y="89901"/>
                  </a:lnTo>
                  <a:lnTo>
                    <a:pt x="592357" y="89720"/>
                  </a:lnTo>
                  <a:lnTo>
                    <a:pt x="592449" y="89578"/>
                  </a:lnTo>
                  <a:lnTo>
                    <a:pt x="592531" y="89436"/>
                  </a:lnTo>
                  <a:lnTo>
                    <a:pt x="592658" y="89242"/>
                  </a:lnTo>
                  <a:lnTo>
                    <a:pt x="592739" y="89112"/>
                  </a:lnTo>
                  <a:lnTo>
                    <a:pt x="592821" y="88970"/>
                  </a:lnTo>
                  <a:lnTo>
                    <a:pt x="592902" y="88776"/>
                  </a:lnTo>
                  <a:lnTo>
                    <a:pt x="592995" y="88634"/>
                  </a:lnTo>
                  <a:lnTo>
                    <a:pt x="593122" y="88492"/>
                  </a:lnTo>
                  <a:lnTo>
                    <a:pt x="593204" y="88310"/>
                  </a:lnTo>
                  <a:lnTo>
                    <a:pt x="593285" y="88168"/>
                  </a:lnTo>
                  <a:lnTo>
                    <a:pt x="593366" y="88026"/>
                  </a:lnTo>
                  <a:lnTo>
                    <a:pt x="593459" y="87832"/>
                  </a:lnTo>
                  <a:lnTo>
                    <a:pt x="593575" y="87690"/>
                  </a:lnTo>
                  <a:lnTo>
                    <a:pt x="593668" y="87547"/>
                  </a:lnTo>
                  <a:lnTo>
                    <a:pt x="593749" y="87405"/>
                  </a:lnTo>
                  <a:lnTo>
                    <a:pt x="593830" y="87224"/>
                  </a:lnTo>
                  <a:lnTo>
                    <a:pt x="593911" y="87082"/>
                  </a:lnTo>
                  <a:lnTo>
                    <a:pt x="594039" y="86939"/>
                  </a:lnTo>
                  <a:lnTo>
                    <a:pt x="594132" y="86758"/>
                  </a:lnTo>
                  <a:lnTo>
                    <a:pt x="594213" y="86616"/>
                  </a:lnTo>
                  <a:lnTo>
                    <a:pt x="594294" y="86474"/>
                  </a:lnTo>
                  <a:lnTo>
                    <a:pt x="594375" y="86280"/>
                  </a:lnTo>
                  <a:lnTo>
                    <a:pt x="594503" y="86138"/>
                  </a:lnTo>
                  <a:lnTo>
                    <a:pt x="594584" y="85995"/>
                  </a:lnTo>
                  <a:lnTo>
                    <a:pt x="594677" y="85853"/>
                  </a:lnTo>
                  <a:lnTo>
                    <a:pt x="594758" y="85672"/>
                  </a:lnTo>
                  <a:lnTo>
                    <a:pt x="594839" y="85530"/>
                  </a:lnTo>
                  <a:lnTo>
                    <a:pt x="594967" y="85387"/>
                  </a:lnTo>
                  <a:lnTo>
                    <a:pt x="595048" y="85245"/>
                  </a:lnTo>
                  <a:lnTo>
                    <a:pt x="595141" y="85064"/>
                  </a:lnTo>
                  <a:lnTo>
                    <a:pt x="595222" y="84922"/>
                  </a:lnTo>
                  <a:lnTo>
                    <a:pt x="595303" y="84780"/>
                  </a:lnTo>
                  <a:lnTo>
                    <a:pt x="595431" y="84637"/>
                  </a:lnTo>
                  <a:lnTo>
                    <a:pt x="595512" y="84443"/>
                  </a:lnTo>
                  <a:lnTo>
                    <a:pt x="595593" y="84301"/>
                  </a:lnTo>
                  <a:lnTo>
                    <a:pt x="595686" y="84159"/>
                  </a:lnTo>
                  <a:lnTo>
                    <a:pt x="595767" y="84016"/>
                  </a:lnTo>
                  <a:lnTo>
                    <a:pt x="595895" y="83835"/>
                  </a:lnTo>
                  <a:lnTo>
                    <a:pt x="595976" y="83693"/>
                  </a:lnTo>
                  <a:lnTo>
                    <a:pt x="596057" y="83551"/>
                  </a:lnTo>
                  <a:lnTo>
                    <a:pt x="596150" y="83409"/>
                  </a:lnTo>
                  <a:lnTo>
                    <a:pt x="596231" y="83228"/>
                  </a:lnTo>
                  <a:lnTo>
                    <a:pt x="596359" y="83085"/>
                  </a:lnTo>
                  <a:lnTo>
                    <a:pt x="596440" y="82943"/>
                  </a:lnTo>
                  <a:lnTo>
                    <a:pt x="596521" y="82801"/>
                  </a:lnTo>
                  <a:lnTo>
                    <a:pt x="596602" y="82607"/>
                  </a:lnTo>
                  <a:lnTo>
                    <a:pt x="596695" y="82464"/>
                  </a:lnTo>
                  <a:lnTo>
                    <a:pt x="596823" y="82322"/>
                  </a:lnTo>
                  <a:lnTo>
                    <a:pt x="596904" y="82193"/>
                  </a:lnTo>
                  <a:lnTo>
                    <a:pt x="596985" y="82051"/>
                  </a:lnTo>
                  <a:lnTo>
                    <a:pt x="597066" y="81857"/>
                  </a:lnTo>
                  <a:lnTo>
                    <a:pt x="597159" y="81714"/>
                  </a:lnTo>
                  <a:lnTo>
                    <a:pt x="597275" y="81572"/>
                  </a:lnTo>
                  <a:lnTo>
                    <a:pt x="597368" y="81430"/>
                  </a:lnTo>
                  <a:lnTo>
                    <a:pt x="597449" y="81287"/>
                  </a:lnTo>
                  <a:lnTo>
                    <a:pt x="597530" y="81106"/>
                  </a:lnTo>
                  <a:lnTo>
                    <a:pt x="597612" y="80964"/>
                  </a:lnTo>
                  <a:lnTo>
                    <a:pt x="597739" y="80822"/>
                  </a:lnTo>
                  <a:lnTo>
                    <a:pt x="597832" y="80680"/>
                  </a:lnTo>
                  <a:lnTo>
                    <a:pt x="597913" y="80537"/>
                  </a:lnTo>
                  <a:lnTo>
                    <a:pt x="597994" y="80356"/>
                  </a:lnTo>
                  <a:lnTo>
                    <a:pt x="598076" y="80214"/>
                  </a:lnTo>
                  <a:lnTo>
                    <a:pt x="598203" y="80072"/>
                  </a:lnTo>
                  <a:lnTo>
                    <a:pt x="598284" y="79929"/>
                  </a:lnTo>
                  <a:lnTo>
                    <a:pt x="598377" y="79787"/>
                  </a:lnTo>
                  <a:lnTo>
                    <a:pt x="598458" y="79645"/>
                  </a:lnTo>
                  <a:lnTo>
                    <a:pt x="598540" y="79451"/>
                  </a:lnTo>
                  <a:lnTo>
                    <a:pt x="598667" y="79322"/>
                  </a:lnTo>
                  <a:lnTo>
                    <a:pt x="598748" y="79179"/>
                  </a:lnTo>
                  <a:lnTo>
                    <a:pt x="598841" y="79037"/>
                  </a:lnTo>
                  <a:lnTo>
                    <a:pt x="598922" y="78895"/>
                  </a:lnTo>
                  <a:lnTo>
                    <a:pt x="599004" y="78752"/>
                  </a:lnTo>
                  <a:lnTo>
                    <a:pt x="599131" y="78558"/>
                  </a:lnTo>
                  <a:lnTo>
                    <a:pt x="599212" y="78416"/>
                  </a:lnTo>
                  <a:lnTo>
                    <a:pt x="599294" y="78274"/>
                  </a:lnTo>
                  <a:lnTo>
                    <a:pt x="599386" y="78145"/>
                  </a:lnTo>
                  <a:lnTo>
                    <a:pt x="599468" y="78002"/>
                  </a:lnTo>
                  <a:lnTo>
                    <a:pt x="599595" y="77860"/>
                  </a:lnTo>
                  <a:lnTo>
                    <a:pt x="599676" y="77718"/>
                  </a:lnTo>
                  <a:lnTo>
                    <a:pt x="599758" y="77524"/>
                  </a:lnTo>
                  <a:lnTo>
                    <a:pt x="599850" y="77382"/>
                  </a:lnTo>
                  <a:lnTo>
                    <a:pt x="599932" y="77239"/>
                  </a:lnTo>
                  <a:lnTo>
                    <a:pt x="600059" y="77097"/>
                  </a:lnTo>
                  <a:lnTo>
                    <a:pt x="600140" y="76968"/>
                  </a:lnTo>
                  <a:lnTo>
                    <a:pt x="600222" y="76825"/>
                  </a:lnTo>
                  <a:lnTo>
                    <a:pt x="600303" y="76683"/>
                  </a:lnTo>
                  <a:lnTo>
                    <a:pt x="600396" y="76541"/>
                  </a:lnTo>
                  <a:lnTo>
                    <a:pt x="600523" y="76347"/>
                  </a:lnTo>
                  <a:lnTo>
                    <a:pt x="600604" y="76205"/>
                  </a:lnTo>
                  <a:lnTo>
                    <a:pt x="600686" y="76062"/>
                  </a:lnTo>
                  <a:lnTo>
                    <a:pt x="600767" y="75920"/>
                  </a:lnTo>
                  <a:lnTo>
                    <a:pt x="600860" y="75791"/>
                  </a:lnTo>
                  <a:lnTo>
                    <a:pt x="600976" y="75648"/>
                  </a:lnTo>
                  <a:lnTo>
                    <a:pt x="601068" y="75506"/>
                  </a:lnTo>
                  <a:lnTo>
                    <a:pt x="601150" y="75364"/>
                  </a:lnTo>
                  <a:lnTo>
                    <a:pt x="601231" y="75222"/>
                  </a:lnTo>
                  <a:lnTo>
                    <a:pt x="601312" y="75079"/>
                  </a:lnTo>
                  <a:lnTo>
                    <a:pt x="601440" y="74937"/>
                  </a:lnTo>
                  <a:lnTo>
                    <a:pt x="601532" y="74756"/>
                  </a:lnTo>
                  <a:lnTo>
                    <a:pt x="601614" y="74614"/>
                  </a:lnTo>
                  <a:lnTo>
                    <a:pt x="601695" y="74471"/>
                  </a:lnTo>
                  <a:lnTo>
                    <a:pt x="601776" y="74329"/>
                  </a:lnTo>
                  <a:lnTo>
                    <a:pt x="601904" y="74187"/>
                  </a:lnTo>
                  <a:lnTo>
                    <a:pt x="601985" y="74045"/>
                  </a:lnTo>
                  <a:lnTo>
                    <a:pt x="602078" y="73902"/>
                  </a:lnTo>
                  <a:lnTo>
                    <a:pt x="602159" y="73760"/>
                  </a:lnTo>
                  <a:lnTo>
                    <a:pt x="602240" y="73618"/>
                  </a:lnTo>
                  <a:lnTo>
                    <a:pt x="602368" y="73476"/>
                  </a:lnTo>
                  <a:lnTo>
                    <a:pt x="602449" y="73333"/>
                  </a:lnTo>
                  <a:lnTo>
                    <a:pt x="602542" y="73191"/>
                  </a:lnTo>
                  <a:lnTo>
                    <a:pt x="602623" y="73049"/>
                  </a:lnTo>
                  <a:lnTo>
                    <a:pt x="602704" y="72919"/>
                  </a:lnTo>
                  <a:lnTo>
                    <a:pt x="602832" y="72777"/>
                  </a:lnTo>
                  <a:lnTo>
                    <a:pt x="602913" y="72635"/>
                  </a:lnTo>
                  <a:lnTo>
                    <a:pt x="602994" y="72441"/>
                  </a:lnTo>
                  <a:lnTo>
                    <a:pt x="603087" y="72299"/>
                  </a:lnTo>
                  <a:lnTo>
                    <a:pt x="603168" y="72156"/>
                  </a:lnTo>
                  <a:lnTo>
                    <a:pt x="603296" y="72014"/>
                  </a:lnTo>
                  <a:lnTo>
                    <a:pt x="603377" y="71885"/>
                  </a:lnTo>
                  <a:lnTo>
                    <a:pt x="603458" y="71742"/>
                  </a:lnTo>
                  <a:lnTo>
                    <a:pt x="603551" y="71600"/>
                  </a:lnTo>
                  <a:lnTo>
                    <a:pt x="603632" y="71458"/>
                  </a:lnTo>
                  <a:lnTo>
                    <a:pt x="603760" y="71316"/>
                  </a:lnTo>
                  <a:lnTo>
                    <a:pt x="603841" y="71173"/>
                  </a:lnTo>
                  <a:lnTo>
                    <a:pt x="603922" y="71031"/>
                  </a:lnTo>
                  <a:lnTo>
                    <a:pt x="604003" y="70889"/>
                  </a:lnTo>
                  <a:lnTo>
                    <a:pt x="604096" y="70747"/>
                  </a:lnTo>
                  <a:lnTo>
                    <a:pt x="604224" y="70604"/>
                  </a:lnTo>
                  <a:lnTo>
                    <a:pt x="604305" y="70462"/>
                  </a:lnTo>
                  <a:lnTo>
                    <a:pt x="604386" y="70320"/>
                  </a:lnTo>
                  <a:lnTo>
                    <a:pt x="604467" y="70177"/>
                  </a:lnTo>
                  <a:lnTo>
                    <a:pt x="604560" y="70048"/>
                  </a:lnTo>
                  <a:lnTo>
                    <a:pt x="604676" y="69906"/>
                  </a:lnTo>
                  <a:lnTo>
                    <a:pt x="604769" y="69764"/>
                  </a:lnTo>
                  <a:lnTo>
                    <a:pt x="604850" y="69621"/>
                  </a:lnTo>
                  <a:lnTo>
                    <a:pt x="604931" y="69479"/>
                  </a:lnTo>
                  <a:lnTo>
                    <a:pt x="605012" y="69337"/>
                  </a:lnTo>
                  <a:lnTo>
                    <a:pt x="605140" y="69195"/>
                  </a:lnTo>
                  <a:lnTo>
                    <a:pt x="605233" y="69052"/>
                  </a:lnTo>
                  <a:lnTo>
                    <a:pt x="605314" y="68910"/>
                  </a:lnTo>
                  <a:lnTo>
                    <a:pt x="605395" y="68768"/>
                  </a:lnTo>
                  <a:lnTo>
                    <a:pt x="605476" y="68625"/>
                  </a:lnTo>
                  <a:lnTo>
                    <a:pt x="605940" y="67966"/>
                  </a:lnTo>
                  <a:lnTo>
                    <a:pt x="606068" y="67836"/>
                  </a:lnTo>
                  <a:lnTo>
                    <a:pt x="606149" y="67694"/>
                  </a:lnTo>
                  <a:lnTo>
                    <a:pt x="606242" y="67552"/>
                  </a:lnTo>
                  <a:lnTo>
                    <a:pt x="606323" y="67410"/>
                  </a:lnTo>
                  <a:lnTo>
                    <a:pt x="606404" y="67267"/>
                  </a:lnTo>
                  <a:lnTo>
                    <a:pt x="606532" y="67125"/>
                  </a:lnTo>
                  <a:lnTo>
                    <a:pt x="606613" y="66983"/>
                  </a:lnTo>
                  <a:lnTo>
                    <a:pt x="606694" y="66841"/>
                  </a:lnTo>
                  <a:lnTo>
                    <a:pt x="606787" y="66698"/>
                  </a:lnTo>
                  <a:lnTo>
                    <a:pt x="606868" y="66556"/>
                  </a:lnTo>
                  <a:lnTo>
                    <a:pt x="606996" y="66414"/>
                  </a:lnTo>
                  <a:lnTo>
                    <a:pt x="607077" y="66272"/>
                  </a:lnTo>
                  <a:lnTo>
                    <a:pt x="607251" y="66039"/>
                  </a:lnTo>
                  <a:lnTo>
                    <a:pt x="607332" y="65896"/>
                  </a:lnTo>
                  <a:lnTo>
                    <a:pt x="607460" y="65754"/>
                  </a:lnTo>
                </a:path>
                <a:path w="925195" h="787400">
                  <a:moveTo>
                    <a:pt x="607460" y="65754"/>
                  </a:moveTo>
                  <a:lnTo>
                    <a:pt x="607541" y="65612"/>
                  </a:lnTo>
                  <a:lnTo>
                    <a:pt x="607622" y="65483"/>
                  </a:lnTo>
                  <a:lnTo>
                    <a:pt x="607704" y="65340"/>
                  </a:lnTo>
                  <a:lnTo>
                    <a:pt x="607796" y="65198"/>
                  </a:lnTo>
                  <a:lnTo>
                    <a:pt x="607924" y="65056"/>
                  </a:lnTo>
                  <a:lnTo>
                    <a:pt x="608005" y="64913"/>
                  </a:lnTo>
                  <a:lnTo>
                    <a:pt x="608168" y="64681"/>
                  </a:lnTo>
                  <a:lnTo>
                    <a:pt x="608260" y="64538"/>
                  </a:lnTo>
                  <a:lnTo>
                    <a:pt x="608376" y="64396"/>
                  </a:lnTo>
                  <a:lnTo>
                    <a:pt x="608469" y="64254"/>
                  </a:lnTo>
                  <a:lnTo>
                    <a:pt x="608550" y="64112"/>
                  </a:lnTo>
                  <a:lnTo>
                    <a:pt x="608632" y="63969"/>
                  </a:lnTo>
                  <a:lnTo>
                    <a:pt x="608713" y="63827"/>
                  </a:lnTo>
                  <a:lnTo>
                    <a:pt x="608840" y="63737"/>
                  </a:lnTo>
                  <a:lnTo>
                    <a:pt x="608933" y="63594"/>
                  </a:lnTo>
                  <a:lnTo>
                    <a:pt x="609014" y="63452"/>
                  </a:lnTo>
                  <a:lnTo>
                    <a:pt x="609096" y="63310"/>
                  </a:lnTo>
                  <a:lnTo>
                    <a:pt x="609177" y="63167"/>
                  </a:lnTo>
                  <a:lnTo>
                    <a:pt x="609304" y="63025"/>
                  </a:lnTo>
                  <a:lnTo>
                    <a:pt x="609386" y="62883"/>
                  </a:lnTo>
                  <a:lnTo>
                    <a:pt x="609560" y="62650"/>
                  </a:lnTo>
                  <a:lnTo>
                    <a:pt x="609641" y="62508"/>
                  </a:lnTo>
                  <a:lnTo>
                    <a:pt x="609768" y="62366"/>
                  </a:lnTo>
                  <a:lnTo>
                    <a:pt x="609850" y="62223"/>
                  </a:lnTo>
                  <a:lnTo>
                    <a:pt x="609942" y="62094"/>
                  </a:lnTo>
                  <a:lnTo>
                    <a:pt x="610024" y="61952"/>
                  </a:lnTo>
                  <a:lnTo>
                    <a:pt x="610232" y="61706"/>
                  </a:lnTo>
                  <a:lnTo>
                    <a:pt x="610314" y="61564"/>
                  </a:lnTo>
                  <a:lnTo>
                    <a:pt x="610395" y="61434"/>
                  </a:lnTo>
                  <a:lnTo>
                    <a:pt x="610488" y="61292"/>
                  </a:lnTo>
                  <a:lnTo>
                    <a:pt x="610696" y="61046"/>
                  </a:lnTo>
                  <a:lnTo>
                    <a:pt x="610778" y="60917"/>
                  </a:lnTo>
                  <a:lnTo>
                    <a:pt x="610859" y="60775"/>
                  </a:lnTo>
                  <a:lnTo>
                    <a:pt x="610952" y="60632"/>
                  </a:lnTo>
                  <a:lnTo>
                    <a:pt x="611160" y="60387"/>
                  </a:lnTo>
                  <a:lnTo>
                    <a:pt x="611242" y="60257"/>
                  </a:lnTo>
                  <a:lnTo>
                    <a:pt x="611323" y="60115"/>
                  </a:lnTo>
                  <a:lnTo>
                    <a:pt x="611404" y="59973"/>
                  </a:lnTo>
                  <a:lnTo>
                    <a:pt x="611624" y="59740"/>
                  </a:lnTo>
                  <a:lnTo>
                    <a:pt x="611706" y="59598"/>
                  </a:lnTo>
                  <a:lnTo>
                    <a:pt x="611787" y="59455"/>
                  </a:lnTo>
                  <a:lnTo>
                    <a:pt x="611868" y="59313"/>
                  </a:lnTo>
                  <a:lnTo>
                    <a:pt x="612077" y="59080"/>
                  </a:lnTo>
                  <a:lnTo>
                    <a:pt x="612170" y="58938"/>
                  </a:lnTo>
                  <a:lnTo>
                    <a:pt x="612251" y="58796"/>
                  </a:lnTo>
                  <a:lnTo>
                    <a:pt x="612413" y="58563"/>
                  </a:lnTo>
                  <a:lnTo>
                    <a:pt x="612541" y="58421"/>
                  </a:lnTo>
                  <a:lnTo>
                    <a:pt x="612634" y="58279"/>
                  </a:lnTo>
                  <a:lnTo>
                    <a:pt x="612796" y="58046"/>
                  </a:lnTo>
                  <a:lnTo>
                    <a:pt x="612877" y="57903"/>
                  </a:lnTo>
                  <a:lnTo>
                    <a:pt x="613005" y="57761"/>
                  </a:lnTo>
                  <a:lnTo>
                    <a:pt x="613179" y="57515"/>
                  </a:lnTo>
                  <a:lnTo>
                    <a:pt x="613260" y="57386"/>
                  </a:lnTo>
                  <a:lnTo>
                    <a:pt x="613341" y="57244"/>
                  </a:lnTo>
                  <a:lnTo>
                    <a:pt x="613469" y="57140"/>
                  </a:lnTo>
                  <a:lnTo>
                    <a:pt x="613550" y="56998"/>
                  </a:lnTo>
                  <a:lnTo>
                    <a:pt x="613643" y="56869"/>
                  </a:lnTo>
                  <a:lnTo>
                    <a:pt x="613805" y="56623"/>
                  </a:lnTo>
                  <a:lnTo>
                    <a:pt x="613933" y="56481"/>
                  </a:lnTo>
                  <a:lnTo>
                    <a:pt x="614014" y="56351"/>
                  </a:lnTo>
                  <a:lnTo>
                    <a:pt x="614188" y="56106"/>
                  </a:lnTo>
                  <a:lnTo>
                    <a:pt x="614269" y="55963"/>
                  </a:lnTo>
                  <a:lnTo>
                    <a:pt x="614397" y="55873"/>
                  </a:lnTo>
                  <a:lnTo>
                    <a:pt x="614478" y="55731"/>
                  </a:lnTo>
                  <a:lnTo>
                    <a:pt x="614559" y="55588"/>
                  </a:lnTo>
                  <a:lnTo>
                    <a:pt x="614733" y="55356"/>
                  </a:lnTo>
                  <a:lnTo>
                    <a:pt x="614861" y="55213"/>
                  </a:lnTo>
                  <a:lnTo>
                    <a:pt x="614942" y="55071"/>
                  </a:lnTo>
                  <a:lnTo>
                    <a:pt x="615104" y="54838"/>
                  </a:lnTo>
                  <a:lnTo>
                    <a:pt x="615197" y="54696"/>
                  </a:lnTo>
                  <a:lnTo>
                    <a:pt x="615325" y="54605"/>
                  </a:lnTo>
                  <a:lnTo>
                    <a:pt x="615406" y="54463"/>
                  </a:lnTo>
                  <a:lnTo>
                    <a:pt x="615487" y="54321"/>
                  </a:lnTo>
                  <a:lnTo>
                    <a:pt x="615661" y="54088"/>
                  </a:lnTo>
                  <a:lnTo>
                    <a:pt x="615777" y="53946"/>
                  </a:lnTo>
                  <a:lnTo>
                    <a:pt x="615951" y="53713"/>
                  </a:lnTo>
                  <a:lnTo>
                    <a:pt x="616032" y="53571"/>
                  </a:lnTo>
                  <a:lnTo>
                    <a:pt x="616241" y="53338"/>
                  </a:lnTo>
                  <a:lnTo>
                    <a:pt x="616415" y="53092"/>
                  </a:lnTo>
                  <a:lnTo>
                    <a:pt x="616496" y="52950"/>
                  </a:lnTo>
                  <a:lnTo>
                    <a:pt x="616705" y="52717"/>
                  </a:lnTo>
                  <a:lnTo>
                    <a:pt x="616786" y="52575"/>
                  </a:lnTo>
                  <a:lnTo>
                    <a:pt x="616960" y="52342"/>
                  </a:lnTo>
                  <a:lnTo>
                    <a:pt x="617169" y="52109"/>
                  </a:lnTo>
                  <a:lnTo>
                    <a:pt x="617250" y="51967"/>
                  </a:lnTo>
                  <a:lnTo>
                    <a:pt x="617424" y="51734"/>
                  </a:lnTo>
                  <a:lnTo>
                    <a:pt x="617633" y="51501"/>
                  </a:lnTo>
                  <a:lnTo>
                    <a:pt x="617714" y="51359"/>
                  </a:lnTo>
                  <a:lnTo>
                    <a:pt x="617888" y="51126"/>
                  </a:lnTo>
                  <a:lnTo>
                    <a:pt x="618097" y="50880"/>
                  </a:lnTo>
                  <a:lnTo>
                    <a:pt x="618178" y="50738"/>
                  </a:lnTo>
                  <a:lnTo>
                    <a:pt x="618352" y="50505"/>
                  </a:lnTo>
                  <a:lnTo>
                    <a:pt x="618561" y="50273"/>
                  </a:lnTo>
                  <a:lnTo>
                    <a:pt x="618724" y="50040"/>
                  </a:lnTo>
                  <a:lnTo>
                    <a:pt x="618805" y="49898"/>
                  </a:lnTo>
                  <a:lnTo>
                    <a:pt x="619025" y="49665"/>
                  </a:lnTo>
                  <a:lnTo>
                    <a:pt x="619188" y="49432"/>
                  </a:lnTo>
                  <a:lnTo>
                    <a:pt x="619362" y="49186"/>
                  </a:lnTo>
                  <a:lnTo>
                    <a:pt x="619570" y="48953"/>
                  </a:lnTo>
                  <a:lnTo>
                    <a:pt x="619652" y="48811"/>
                  </a:lnTo>
                  <a:lnTo>
                    <a:pt x="619814" y="48578"/>
                  </a:lnTo>
                  <a:lnTo>
                    <a:pt x="619942" y="48488"/>
                  </a:lnTo>
                  <a:lnTo>
                    <a:pt x="620034" y="48345"/>
                  </a:lnTo>
                  <a:lnTo>
                    <a:pt x="620197" y="48113"/>
                  </a:lnTo>
                  <a:lnTo>
                    <a:pt x="620406" y="47867"/>
                  </a:lnTo>
                  <a:lnTo>
                    <a:pt x="620580" y="47634"/>
                  </a:lnTo>
                  <a:lnTo>
                    <a:pt x="620742" y="47401"/>
                  </a:lnTo>
                  <a:lnTo>
                    <a:pt x="620870" y="47311"/>
                  </a:lnTo>
                  <a:lnTo>
                    <a:pt x="620951" y="47169"/>
                  </a:lnTo>
                  <a:lnTo>
                    <a:pt x="621125" y="46936"/>
                  </a:lnTo>
                  <a:lnTo>
                    <a:pt x="621334" y="46690"/>
                  </a:lnTo>
                  <a:lnTo>
                    <a:pt x="621496" y="46457"/>
                  </a:lnTo>
                  <a:lnTo>
                    <a:pt x="621670" y="46224"/>
                  </a:lnTo>
                  <a:lnTo>
                    <a:pt x="621798" y="46134"/>
                  </a:lnTo>
                  <a:lnTo>
                    <a:pt x="621879" y="45992"/>
                  </a:lnTo>
                  <a:lnTo>
                    <a:pt x="622053" y="45798"/>
                  </a:lnTo>
                  <a:lnTo>
                    <a:pt x="622134" y="45655"/>
                  </a:lnTo>
                  <a:lnTo>
                    <a:pt x="622262" y="45565"/>
                  </a:lnTo>
                  <a:lnTo>
                    <a:pt x="622343" y="45422"/>
                  </a:lnTo>
                  <a:lnTo>
                    <a:pt x="622505" y="45190"/>
                  </a:lnTo>
                  <a:lnTo>
                    <a:pt x="622726" y="44957"/>
                  </a:lnTo>
                  <a:lnTo>
                    <a:pt x="622888" y="44763"/>
                  </a:lnTo>
                  <a:lnTo>
                    <a:pt x="622969" y="44621"/>
                  </a:lnTo>
                  <a:lnTo>
                    <a:pt x="623178" y="44388"/>
                  </a:lnTo>
                  <a:lnTo>
                    <a:pt x="623352" y="44155"/>
                  </a:lnTo>
                  <a:lnTo>
                    <a:pt x="623514" y="43961"/>
                  </a:lnTo>
                  <a:lnTo>
                    <a:pt x="623642" y="43819"/>
                  </a:lnTo>
                  <a:lnTo>
                    <a:pt x="623816" y="43586"/>
                  </a:lnTo>
                  <a:lnTo>
                    <a:pt x="623978" y="43405"/>
                  </a:lnTo>
                  <a:lnTo>
                    <a:pt x="624106" y="43263"/>
                  </a:lnTo>
                  <a:lnTo>
                    <a:pt x="624280" y="43030"/>
                  </a:lnTo>
                  <a:lnTo>
                    <a:pt x="624442" y="42836"/>
                  </a:lnTo>
                  <a:lnTo>
                    <a:pt x="624570" y="42693"/>
                  </a:lnTo>
                  <a:lnTo>
                    <a:pt x="624744" y="42461"/>
                  </a:lnTo>
                  <a:lnTo>
                    <a:pt x="624906" y="42267"/>
                  </a:lnTo>
                  <a:lnTo>
                    <a:pt x="625034" y="42124"/>
                  </a:lnTo>
                  <a:lnTo>
                    <a:pt x="625196" y="41943"/>
                  </a:lnTo>
                  <a:lnTo>
                    <a:pt x="625289" y="41801"/>
                  </a:lnTo>
                  <a:lnTo>
                    <a:pt x="625498" y="41607"/>
                  </a:lnTo>
                  <a:lnTo>
                    <a:pt x="625579" y="41465"/>
                  </a:lnTo>
                  <a:lnTo>
                    <a:pt x="625753" y="41284"/>
                  </a:lnTo>
                  <a:lnTo>
                    <a:pt x="625834" y="41141"/>
                  </a:lnTo>
                </a:path>
                <a:path w="925195" h="787400">
                  <a:moveTo>
                    <a:pt x="625834" y="41141"/>
                  </a:moveTo>
                  <a:lnTo>
                    <a:pt x="625962" y="41051"/>
                  </a:lnTo>
                  <a:lnTo>
                    <a:pt x="626043" y="40909"/>
                  </a:lnTo>
                  <a:lnTo>
                    <a:pt x="626206" y="40715"/>
                  </a:lnTo>
                  <a:lnTo>
                    <a:pt x="626426" y="40482"/>
                  </a:lnTo>
                  <a:lnTo>
                    <a:pt x="626588" y="40288"/>
                  </a:lnTo>
                  <a:lnTo>
                    <a:pt x="626670" y="40158"/>
                  </a:lnTo>
                  <a:lnTo>
                    <a:pt x="626878" y="39964"/>
                  </a:lnTo>
                  <a:lnTo>
                    <a:pt x="626971" y="39822"/>
                  </a:lnTo>
                  <a:lnTo>
                    <a:pt x="627134" y="39641"/>
                  </a:lnTo>
                  <a:lnTo>
                    <a:pt x="627215" y="39499"/>
                  </a:lnTo>
                  <a:lnTo>
                    <a:pt x="627342" y="39395"/>
                  </a:lnTo>
                  <a:lnTo>
                    <a:pt x="627516" y="39214"/>
                  </a:lnTo>
                  <a:lnTo>
                    <a:pt x="627598" y="39072"/>
                  </a:lnTo>
                  <a:lnTo>
                    <a:pt x="627806" y="38878"/>
                  </a:lnTo>
                  <a:lnTo>
                    <a:pt x="627888" y="38736"/>
                  </a:lnTo>
                  <a:lnTo>
                    <a:pt x="628062" y="38555"/>
                  </a:lnTo>
                  <a:lnTo>
                    <a:pt x="628270" y="38322"/>
                  </a:lnTo>
                  <a:lnTo>
                    <a:pt x="628444" y="38128"/>
                  </a:lnTo>
                  <a:lnTo>
                    <a:pt x="628607" y="37895"/>
                  </a:lnTo>
                  <a:lnTo>
                    <a:pt x="628734" y="37805"/>
                  </a:lnTo>
                  <a:lnTo>
                    <a:pt x="628897" y="37611"/>
                  </a:lnTo>
                  <a:lnTo>
                    <a:pt x="628990" y="37468"/>
                  </a:lnTo>
                  <a:lnTo>
                    <a:pt x="629198" y="37287"/>
                  </a:lnTo>
                  <a:lnTo>
                    <a:pt x="629361" y="37041"/>
                  </a:lnTo>
                  <a:lnTo>
                    <a:pt x="629535" y="36860"/>
                  </a:lnTo>
                  <a:lnTo>
                    <a:pt x="629662" y="36770"/>
                  </a:lnTo>
                  <a:lnTo>
                    <a:pt x="629825" y="36524"/>
                  </a:lnTo>
                  <a:lnTo>
                    <a:pt x="629999" y="36343"/>
                  </a:lnTo>
                  <a:lnTo>
                    <a:pt x="630127" y="36253"/>
                  </a:lnTo>
                  <a:lnTo>
                    <a:pt x="630289" y="36007"/>
                  </a:lnTo>
                  <a:lnTo>
                    <a:pt x="630463" y="35826"/>
                  </a:lnTo>
                  <a:lnTo>
                    <a:pt x="630672" y="35632"/>
                  </a:lnTo>
                  <a:lnTo>
                    <a:pt x="630753" y="35489"/>
                  </a:lnTo>
                  <a:lnTo>
                    <a:pt x="630962" y="35308"/>
                  </a:lnTo>
                  <a:lnTo>
                    <a:pt x="631136" y="35114"/>
                  </a:lnTo>
                  <a:lnTo>
                    <a:pt x="631298" y="34882"/>
                  </a:lnTo>
                  <a:lnTo>
                    <a:pt x="631426" y="34791"/>
                  </a:lnTo>
                  <a:lnTo>
                    <a:pt x="631588" y="34597"/>
                  </a:lnTo>
                  <a:lnTo>
                    <a:pt x="631762" y="34416"/>
                  </a:lnTo>
                  <a:lnTo>
                    <a:pt x="631890" y="34274"/>
                  </a:lnTo>
                  <a:lnTo>
                    <a:pt x="632052" y="34080"/>
                  </a:lnTo>
                  <a:lnTo>
                    <a:pt x="632226" y="33899"/>
                  </a:lnTo>
                  <a:lnTo>
                    <a:pt x="632354" y="33795"/>
                  </a:lnTo>
                  <a:lnTo>
                    <a:pt x="632516" y="33562"/>
                  </a:lnTo>
                  <a:lnTo>
                    <a:pt x="632690" y="33381"/>
                  </a:lnTo>
                  <a:lnTo>
                    <a:pt x="632818" y="33278"/>
                  </a:lnTo>
                  <a:lnTo>
                    <a:pt x="632980" y="33097"/>
                  </a:lnTo>
                  <a:lnTo>
                    <a:pt x="633154" y="32903"/>
                  </a:lnTo>
                  <a:lnTo>
                    <a:pt x="633363" y="32722"/>
                  </a:lnTo>
                  <a:lnTo>
                    <a:pt x="633444" y="32579"/>
                  </a:lnTo>
                  <a:lnTo>
                    <a:pt x="633607" y="32385"/>
                  </a:lnTo>
                  <a:lnTo>
                    <a:pt x="633734" y="32295"/>
                  </a:lnTo>
                  <a:lnTo>
                    <a:pt x="633908" y="32101"/>
                  </a:lnTo>
                  <a:lnTo>
                    <a:pt x="634071" y="31920"/>
                  </a:lnTo>
                  <a:lnTo>
                    <a:pt x="634198" y="31816"/>
                  </a:lnTo>
                  <a:lnTo>
                    <a:pt x="634372" y="31635"/>
                  </a:lnTo>
                  <a:lnTo>
                    <a:pt x="634535" y="31441"/>
                  </a:lnTo>
                  <a:lnTo>
                    <a:pt x="634662" y="31299"/>
                  </a:lnTo>
                  <a:lnTo>
                    <a:pt x="634836" y="31118"/>
                  </a:lnTo>
                  <a:lnTo>
                    <a:pt x="634999" y="30924"/>
                  </a:lnTo>
                  <a:lnTo>
                    <a:pt x="635126" y="30833"/>
                  </a:lnTo>
                  <a:lnTo>
                    <a:pt x="635289" y="30639"/>
                  </a:lnTo>
                  <a:lnTo>
                    <a:pt x="635463" y="30458"/>
                  </a:lnTo>
                  <a:lnTo>
                    <a:pt x="635590" y="30368"/>
                  </a:lnTo>
                  <a:lnTo>
                    <a:pt x="635753" y="30174"/>
                  </a:lnTo>
                  <a:lnTo>
                    <a:pt x="635927" y="29980"/>
                  </a:lnTo>
                  <a:lnTo>
                    <a:pt x="636054" y="29889"/>
                  </a:lnTo>
                  <a:lnTo>
                    <a:pt x="636217" y="29708"/>
                  </a:lnTo>
                  <a:lnTo>
                    <a:pt x="636391" y="29514"/>
                  </a:lnTo>
                  <a:lnTo>
                    <a:pt x="636518" y="29424"/>
                  </a:lnTo>
                  <a:lnTo>
                    <a:pt x="636681" y="29230"/>
                  </a:lnTo>
                  <a:lnTo>
                    <a:pt x="636855" y="29048"/>
                  </a:lnTo>
                  <a:lnTo>
                    <a:pt x="637063" y="28854"/>
                  </a:lnTo>
                  <a:lnTo>
                    <a:pt x="637226" y="28673"/>
                  </a:lnTo>
                  <a:lnTo>
                    <a:pt x="637435" y="28479"/>
                  </a:lnTo>
                  <a:lnTo>
                    <a:pt x="637609" y="28285"/>
                  </a:lnTo>
                  <a:lnTo>
                    <a:pt x="637771" y="28104"/>
                  </a:lnTo>
                  <a:lnTo>
                    <a:pt x="637899" y="28014"/>
                  </a:lnTo>
                  <a:lnTo>
                    <a:pt x="638073" y="27872"/>
                  </a:lnTo>
                  <a:lnTo>
                    <a:pt x="638235" y="27678"/>
                  </a:lnTo>
                  <a:lnTo>
                    <a:pt x="638363" y="27587"/>
                  </a:lnTo>
                  <a:lnTo>
                    <a:pt x="638537" y="27393"/>
                  </a:lnTo>
                  <a:lnTo>
                    <a:pt x="638699" y="27212"/>
                  </a:lnTo>
                  <a:lnTo>
                    <a:pt x="638827" y="27108"/>
                  </a:lnTo>
                  <a:lnTo>
                    <a:pt x="638989" y="26927"/>
                  </a:lnTo>
                  <a:lnTo>
                    <a:pt x="639163" y="26733"/>
                  </a:lnTo>
                  <a:lnTo>
                    <a:pt x="639291" y="26695"/>
                  </a:lnTo>
                  <a:lnTo>
                    <a:pt x="639453" y="26501"/>
                  </a:lnTo>
                  <a:lnTo>
                    <a:pt x="639627" y="26319"/>
                  </a:lnTo>
                  <a:lnTo>
                    <a:pt x="639755" y="26216"/>
                  </a:lnTo>
                  <a:lnTo>
                    <a:pt x="639917" y="26035"/>
                  </a:lnTo>
                  <a:lnTo>
                    <a:pt x="640091" y="25893"/>
                  </a:lnTo>
                  <a:lnTo>
                    <a:pt x="640219" y="25802"/>
                  </a:lnTo>
                  <a:lnTo>
                    <a:pt x="640381" y="25608"/>
                  </a:lnTo>
                  <a:lnTo>
                    <a:pt x="640555" y="25414"/>
                  </a:lnTo>
                  <a:lnTo>
                    <a:pt x="640764" y="25285"/>
                  </a:lnTo>
                  <a:lnTo>
                    <a:pt x="640926" y="25091"/>
                  </a:lnTo>
                  <a:lnTo>
                    <a:pt x="641135" y="24897"/>
                  </a:lnTo>
                  <a:lnTo>
                    <a:pt x="641309" y="24716"/>
                  </a:lnTo>
                  <a:lnTo>
                    <a:pt x="641471" y="24573"/>
                  </a:lnTo>
                  <a:lnTo>
                    <a:pt x="641599" y="24483"/>
                  </a:lnTo>
                  <a:lnTo>
                    <a:pt x="641773" y="24289"/>
                  </a:lnTo>
                  <a:lnTo>
                    <a:pt x="641935" y="24147"/>
                  </a:lnTo>
                  <a:lnTo>
                    <a:pt x="642063" y="24056"/>
                  </a:lnTo>
                  <a:lnTo>
                    <a:pt x="642237" y="23862"/>
                  </a:lnTo>
                  <a:lnTo>
                    <a:pt x="642399" y="23720"/>
                  </a:lnTo>
                  <a:lnTo>
                    <a:pt x="642527" y="23629"/>
                  </a:lnTo>
                  <a:lnTo>
                    <a:pt x="642689" y="23448"/>
                  </a:lnTo>
                  <a:lnTo>
                    <a:pt x="642863" y="23306"/>
                  </a:lnTo>
                  <a:lnTo>
                    <a:pt x="642991" y="23202"/>
                  </a:lnTo>
                  <a:lnTo>
                    <a:pt x="643153" y="23021"/>
                  </a:lnTo>
                  <a:lnTo>
                    <a:pt x="643327" y="22879"/>
                  </a:lnTo>
                  <a:lnTo>
                    <a:pt x="643455" y="22789"/>
                  </a:lnTo>
                  <a:lnTo>
                    <a:pt x="643617" y="22646"/>
                  </a:lnTo>
                  <a:lnTo>
                    <a:pt x="643791" y="22452"/>
                  </a:lnTo>
                  <a:lnTo>
                    <a:pt x="643919" y="22362"/>
                  </a:lnTo>
                  <a:lnTo>
                    <a:pt x="644081" y="22220"/>
                  </a:lnTo>
                  <a:lnTo>
                    <a:pt x="644255" y="22026"/>
                  </a:lnTo>
                </a:path>
                <a:path w="925195" h="787400">
                  <a:moveTo>
                    <a:pt x="644255" y="22026"/>
                  </a:moveTo>
                  <a:lnTo>
                    <a:pt x="644464" y="21896"/>
                  </a:lnTo>
                  <a:lnTo>
                    <a:pt x="644627" y="21754"/>
                  </a:lnTo>
                  <a:lnTo>
                    <a:pt x="644835" y="21560"/>
                  </a:lnTo>
                  <a:lnTo>
                    <a:pt x="645009" y="21418"/>
                  </a:lnTo>
                  <a:lnTo>
                    <a:pt x="645172" y="21237"/>
                  </a:lnTo>
                  <a:lnTo>
                    <a:pt x="645299" y="21185"/>
                  </a:lnTo>
                  <a:lnTo>
                    <a:pt x="645473" y="20991"/>
                  </a:lnTo>
                  <a:lnTo>
                    <a:pt x="645636" y="20849"/>
                  </a:lnTo>
                  <a:lnTo>
                    <a:pt x="645763" y="20758"/>
                  </a:lnTo>
                  <a:lnTo>
                    <a:pt x="645937" y="20616"/>
                  </a:lnTo>
                  <a:lnTo>
                    <a:pt x="646100" y="20435"/>
                  </a:lnTo>
                  <a:lnTo>
                    <a:pt x="646227" y="20383"/>
                  </a:lnTo>
                  <a:lnTo>
                    <a:pt x="646390" y="20189"/>
                  </a:lnTo>
                  <a:lnTo>
                    <a:pt x="646564" y="20060"/>
                  </a:lnTo>
                  <a:lnTo>
                    <a:pt x="646691" y="19956"/>
                  </a:lnTo>
                  <a:lnTo>
                    <a:pt x="646854" y="19814"/>
                  </a:lnTo>
                  <a:lnTo>
                    <a:pt x="647028" y="19672"/>
                  </a:lnTo>
                  <a:lnTo>
                    <a:pt x="647155" y="19581"/>
                  </a:lnTo>
                  <a:lnTo>
                    <a:pt x="647318" y="19439"/>
                  </a:lnTo>
                  <a:lnTo>
                    <a:pt x="647492" y="19297"/>
                  </a:lnTo>
                  <a:lnTo>
                    <a:pt x="647619" y="19206"/>
                  </a:lnTo>
                  <a:lnTo>
                    <a:pt x="647782" y="19064"/>
                  </a:lnTo>
                  <a:lnTo>
                    <a:pt x="647956" y="18921"/>
                  </a:lnTo>
                  <a:lnTo>
                    <a:pt x="648165" y="18740"/>
                  </a:lnTo>
                  <a:lnTo>
                    <a:pt x="648327" y="18598"/>
                  </a:lnTo>
                  <a:lnTo>
                    <a:pt x="648536" y="18456"/>
                  </a:lnTo>
                  <a:lnTo>
                    <a:pt x="648710" y="18314"/>
                  </a:lnTo>
                  <a:lnTo>
                    <a:pt x="648872" y="18171"/>
                  </a:lnTo>
                  <a:lnTo>
                    <a:pt x="649000" y="18081"/>
                  </a:lnTo>
                  <a:lnTo>
                    <a:pt x="649174" y="17938"/>
                  </a:lnTo>
                  <a:lnTo>
                    <a:pt x="649336" y="17796"/>
                  </a:lnTo>
                  <a:lnTo>
                    <a:pt x="649464" y="17706"/>
                  </a:lnTo>
                  <a:lnTo>
                    <a:pt x="649638" y="17563"/>
                  </a:lnTo>
                  <a:lnTo>
                    <a:pt x="649800" y="17421"/>
                  </a:lnTo>
                  <a:lnTo>
                    <a:pt x="649928" y="17318"/>
                  </a:lnTo>
                  <a:lnTo>
                    <a:pt x="650090" y="17188"/>
                  </a:lnTo>
                  <a:lnTo>
                    <a:pt x="650264" y="17046"/>
                  </a:lnTo>
                  <a:lnTo>
                    <a:pt x="650392" y="16994"/>
                  </a:lnTo>
                  <a:lnTo>
                    <a:pt x="650554" y="16852"/>
                  </a:lnTo>
                  <a:lnTo>
                    <a:pt x="650728" y="16710"/>
                  </a:lnTo>
                  <a:lnTo>
                    <a:pt x="650856" y="16619"/>
                  </a:lnTo>
                  <a:lnTo>
                    <a:pt x="651018" y="16477"/>
                  </a:lnTo>
                  <a:lnTo>
                    <a:pt x="651192" y="16335"/>
                  </a:lnTo>
                  <a:lnTo>
                    <a:pt x="651320" y="16283"/>
                  </a:lnTo>
                  <a:lnTo>
                    <a:pt x="651482" y="16154"/>
                  </a:lnTo>
                  <a:lnTo>
                    <a:pt x="651656" y="16011"/>
                  </a:lnTo>
                  <a:lnTo>
                    <a:pt x="651865" y="15869"/>
                  </a:lnTo>
                  <a:lnTo>
                    <a:pt x="652027" y="15727"/>
                  </a:lnTo>
                  <a:lnTo>
                    <a:pt x="652236" y="15585"/>
                  </a:lnTo>
                  <a:lnTo>
                    <a:pt x="652410" y="15442"/>
                  </a:lnTo>
                  <a:lnTo>
                    <a:pt x="652573" y="15300"/>
                  </a:lnTo>
                  <a:lnTo>
                    <a:pt x="652700" y="15248"/>
                  </a:lnTo>
                  <a:lnTo>
                    <a:pt x="652874" y="15106"/>
                  </a:lnTo>
                  <a:lnTo>
                    <a:pt x="653037" y="14977"/>
                  </a:lnTo>
                  <a:lnTo>
                    <a:pt x="653164" y="14873"/>
                  </a:lnTo>
                  <a:lnTo>
                    <a:pt x="653338" y="14783"/>
                  </a:lnTo>
                  <a:lnTo>
                    <a:pt x="653501" y="14640"/>
                  </a:lnTo>
                  <a:lnTo>
                    <a:pt x="653628" y="14550"/>
                  </a:lnTo>
                  <a:lnTo>
                    <a:pt x="653791" y="14408"/>
                  </a:lnTo>
                  <a:lnTo>
                    <a:pt x="653965" y="14317"/>
                  </a:lnTo>
                  <a:lnTo>
                    <a:pt x="654092" y="14214"/>
                  </a:lnTo>
                  <a:lnTo>
                    <a:pt x="654255" y="14071"/>
                  </a:lnTo>
                  <a:lnTo>
                    <a:pt x="654429" y="13981"/>
                  </a:lnTo>
                  <a:lnTo>
                    <a:pt x="654556" y="13890"/>
                  </a:lnTo>
                  <a:lnTo>
                    <a:pt x="654719" y="13800"/>
                  </a:lnTo>
                  <a:lnTo>
                    <a:pt x="654893" y="13657"/>
                  </a:lnTo>
                  <a:lnTo>
                    <a:pt x="655020" y="13554"/>
                  </a:lnTo>
                  <a:lnTo>
                    <a:pt x="655183" y="13463"/>
                  </a:lnTo>
                  <a:lnTo>
                    <a:pt x="655357" y="13321"/>
                  </a:lnTo>
                  <a:lnTo>
                    <a:pt x="655565" y="13179"/>
                  </a:lnTo>
                  <a:lnTo>
                    <a:pt x="655728" y="13088"/>
                  </a:lnTo>
                  <a:lnTo>
                    <a:pt x="655937" y="12946"/>
                  </a:lnTo>
                  <a:lnTo>
                    <a:pt x="656111" y="12804"/>
                  </a:lnTo>
                  <a:lnTo>
                    <a:pt x="656273" y="12713"/>
                  </a:lnTo>
                  <a:lnTo>
                    <a:pt x="656401" y="12623"/>
                  </a:lnTo>
                  <a:lnTo>
                    <a:pt x="656575" y="12519"/>
                  </a:lnTo>
                  <a:lnTo>
                    <a:pt x="656737" y="12377"/>
                  </a:lnTo>
                  <a:lnTo>
                    <a:pt x="656865" y="12338"/>
                  </a:lnTo>
                  <a:lnTo>
                    <a:pt x="657039" y="12196"/>
                  </a:lnTo>
                  <a:lnTo>
                    <a:pt x="657201" y="12105"/>
                  </a:lnTo>
                  <a:lnTo>
                    <a:pt x="657329" y="12002"/>
                  </a:lnTo>
                  <a:lnTo>
                    <a:pt x="657491" y="11911"/>
                  </a:lnTo>
                  <a:lnTo>
                    <a:pt x="657665" y="11769"/>
                  </a:lnTo>
                  <a:lnTo>
                    <a:pt x="657793" y="11717"/>
                  </a:lnTo>
                  <a:lnTo>
                    <a:pt x="657955" y="11575"/>
                  </a:lnTo>
                  <a:lnTo>
                    <a:pt x="658129" y="11485"/>
                  </a:lnTo>
                  <a:lnTo>
                    <a:pt x="658257" y="11446"/>
                  </a:lnTo>
                  <a:lnTo>
                    <a:pt x="658419" y="11304"/>
                  </a:lnTo>
                  <a:lnTo>
                    <a:pt x="658593" y="11200"/>
                  </a:lnTo>
                  <a:lnTo>
                    <a:pt x="658721" y="11110"/>
                  </a:lnTo>
                  <a:lnTo>
                    <a:pt x="658883" y="11019"/>
                  </a:lnTo>
                  <a:lnTo>
                    <a:pt x="659057" y="10877"/>
                  </a:lnTo>
                  <a:lnTo>
                    <a:pt x="659266" y="10786"/>
                  </a:lnTo>
                  <a:lnTo>
                    <a:pt x="659428" y="10644"/>
                  </a:lnTo>
                  <a:lnTo>
                    <a:pt x="659637" y="10540"/>
                  </a:lnTo>
                  <a:lnTo>
                    <a:pt x="659811" y="10450"/>
                  </a:lnTo>
                  <a:lnTo>
                    <a:pt x="659973" y="10308"/>
                  </a:lnTo>
                  <a:lnTo>
                    <a:pt x="660101" y="10269"/>
                  </a:lnTo>
                  <a:lnTo>
                    <a:pt x="660275" y="10165"/>
                  </a:lnTo>
                  <a:lnTo>
                    <a:pt x="660437" y="10023"/>
                  </a:lnTo>
                  <a:lnTo>
                    <a:pt x="660565" y="9984"/>
                  </a:lnTo>
                  <a:lnTo>
                    <a:pt x="660739" y="9881"/>
                  </a:lnTo>
                  <a:lnTo>
                    <a:pt x="660901" y="9751"/>
                  </a:lnTo>
                  <a:lnTo>
                    <a:pt x="661029" y="9700"/>
                  </a:lnTo>
                  <a:lnTo>
                    <a:pt x="661191" y="9609"/>
                  </a:lnTo>
                  <a:lnTo>
                    <a:pt x="661365" y="9506"/>
                  </a:lnTo>
                  <a:lnTo>
                    <a:pt x="661493" y="9467"/>
                  </a:lnTo>
                  <a:lnTo>
                    <a:pt x="661655" y="9325"/>
                  </a:lnTo>
                  <a:lnTo>
                    <a:pt x="661829" y="9234"/>
                  </a:lnTo>
                  <a:lnTo>
                    <a:pt x="661957" y="9182"/>
                  </a:lnTo>
                  <a:lnTo>
                    <a:pt x="662119" y="9092"/>
                  </a:lnTo>
                  <a:lnTo>
                    <a:pt x="662293" y="8950"/>
                  </a:lnTo>
                  <a:lnTo>
                    <a:pt x="662421" y="8898"/>
                  </a:lnTo>
                  <a:lnTo>
                    <a:pt x="662583" y="8807"/>
                  </a:lnTo>
                </a:path>
                <a:path w="925195" h="787400">
                  <a:moveTo>
                    <a:pt x="662665" y="8756"/>
                  </a:moveTo>
                  <a:lnTo>
                    <a:pt x="662873" y="8665"/>
                  </a:lnTo>
                  <a:lnTo>
                    <a:pt x="663047" y="8575"/>
                  </a:lnTo>
                  <a:lnTo>
                    <a:pt x="663210" y="8432"/>
                  </a:lnTo>
                  <a:lnTo>
                    <a:pt x="663337" y="8381"/>
                  </a:lnTo>
                  <a:lnTo>
                    <a:pt x="663511" y="8290"/>
                  </a:lnTo>
                  <a:lnTo>
                    <a:pt x="663674" y="8186"/>
                  </a:lnTo>
                  <a:lnTo>
                    <a:pt x="663801" y="8148"/>
                  </a:lnTo>
                  <a:lnTo>
                    <a:pt x="663975" y="8057"/>
                  </a:lnTo>
                  <a:lnTo>
                    <a:pt x="664138" y="7954"/>
                  </a:lnTo>
                  <a:lnTo>
                    <a:pt x="664265" y="7915"/>
                  </a:lnTo>
                  <a:lnTo>
                    <a:pt x="664439" y="7811"/>
                  </a:lnTo>
                  <a:lnTo>
                    <a:pt x="664602" y="7669"/>
                  </a:lnTo>
                  <a:lnTo>
                    <a:pt x="664729" y="7630"/>
                  </a:lnTo>
                  <a:lnTo>
                    <a:pt x="664892" y="7540"/>
                  </a:lnTo>
                  <a:lnTo>
                    <a:pt x="665066" y="7436"/>
                  </a:lnTo>
                  <a:lnTo>
                    <a:pt x="665193" y="7398"/>
                  </a:lnTo>
                  <a:lnTo>
                    <a:pt x="665356" y="7294"/>
                  </a:lnTo>
                  <a:lnTo>
                    <a:pt x="665530" y="7204"/>
                  </a:lnTo>
                  <a:lnTo>
                    <a:pt x="665657" y="7152"/>
                  </a:lnTo>
                  <a:lnTo>
                    <a:pt x="665820" y="7061"/>
                  </a:lnTo>
                  <a:lnTo>
                    <a:pt x="665994" y="6971"/>
                  </a:lnTo>
                  <a:lnTo>
                    <a:pt x="666121" y="6919"/>
                  </a:lnTo>
                  <a:lnTo>
                    <a:pt x="666284" y="6828"/>
                  </a:lnTo>
                  <a:lnTo>
                    <a:pt x="666458" y="6738"/>
                  </a:lnTo>
                  <a:lnTo>
                    <a:pt x="666667" y="6686"/>
                  </a:lnTo>
                  <a:lnTo>
                    <a:pt x="666829" y="6596"/>
                  </a:lnTo>
                  <a:lnTo>
                    <a:pt x="667038" y="6492"/>
                  </a:lnTo>
                  <a:lnTo>
                    <a:pt x="667212" y="6402"/>
                  </a:lnTo>
                  <a:lnTo>
                    <a:pt x="667374" y="6311"/>
                  </a:lnTo>
                  <a:lnTo>
                    <a:pt x="667502" y="6259"/>
                  </a:lnTo>
                  <a:lnTo>
                    <a:pt x="667676" y="6169"/>
                  </a:lnTo>
                  <a:lnTo>
                    <a:pt x="667838" y="6078"/>
                  </a:lnTo>
                  <a:lnTo>
                    <a:pt x="667966" y="6027"/>
                  </a:lnTo>
                  <a:lnTo>
                    <a:pt x="668140" y="5975"/>
                  </a:lnTo>
                  <a:lnTo>
                    <a:pt x="668302" y="5884"/>
                  </a:lnTo>
                  <a:lnTo>
                    <a:pt x="668430" y="5846"/>
                  </a:lnTo>
                  <a:lnTo>
                    <a:pt x="668592" y="5742"/>
                  </a:lnTo>
                  <a:lnTo>
                    <a:pt x="668766" y="5652"/>
                  </a:lnTo>
                  <a:lnTo>
                    <a:pt x="668894" y="5600"/>
                  </a:lnTo>
                  <a:lnTo>
                    <a:pt x="669056" y="5561"/>
                  </a:lnTo>
                  <a:lnTo>
                    <a:pt x="669230" y="5457"/>
                  </a:lnTo>
                  <a:lnTo>
                    <a:pt x="669358" y="5419"/>
                  </a:lnTo>
                  <a:lnTo>
                    <a:pt x="669520" y="5315"/>
                  </a:lnTo>
                  <a:lnTo>
                    <a:pt x="669694" y="5276"/>
                  </a:lnTo>
                  <a:lnTo>
                    <a:pt x="669822" y="5225"/>
                  </a:lnTo>
                  <a:lnTo>
                    <a:pt x="669984" y="5134"/>
                  </a:lnTo>
                  <a:lnTo>
                    <a:pt x="670158" y="5044"/>
                  </a:lnTo>
                  <a:lnTo>
                    <a:pt x="670367" y="4992"/>
                  </a:lnTo>
                  <a:lnTo>
                    <a:pt x="670530" y="4901"/>
                  </a:lnTo>
                  <a:lnTo>
                    <a:pt x="670738" y="4798"/>
                  </a:lnTo>
                  <a:lnTo>
                    <a:pt x="670912" y="4759"/>
                  </a:lnTo>
                  <a:lnTo>
                    <a:pt x="671075" y="4669"/>
                  </a:lnTo>
                  <a:lnTo>
                    <a:pt x="671202" y="4617"/>
                  </a:lnTo>
                  <a:lnTo>
                    <a:pt x="671376" y="4565"/>
                  </a:lnTo>
                  <a:lnTo>
                    <a:pt x="671539" y="4475"/>
                  </a:lnTo>
                  <a:lnTo>
                    <a:pt x="671666" y="4423"/>
                  </a:lnTo>
                  <a:lnTo>
                    <a:pt x="671840" y="4384"/>
                  </a:lnTo>
                  <a:lnTo>
                    <a:pt x="672003" y="4281"/>
                  </a:lnTo>
                  <a:lnTo>
                    <a:pt x="672130" y="4242"/>
                  </a:lnTo>
                  <a:lnTo>
                    <a:pt x="672293" y="4190"/>
                  </a:lnTo>
                  <a:lnTo>
                    <a:pt x="672467" y="4099"/>
                  </a:lnTo>
                  <a:lnTo>
                    <a:pt x="672594" y="4099"/>
                  </a:lnTo>
                  <a:lnTo>
                    <a:pt x="672757" y="4009"/>
                  </a:lnTo>
                  <a:lnTo>
                    <a:pt x="672931" y="3957"/>
                  </a:lnTo>
                  <a:lnTo>
                    <a:pt x="673058" y="3905"/>
                  </a:lnTo>
                  <a:lnTo>
                    <a:pt x="673221" y="3815"/>
                  </a:lnTo>
                  <a:lnTo>
                    <a:pt x="673395" y="3763"/>
                  </a:lnTo>
                  <a:lnTo>
                    <a:pt x="673522" y="3724"/>
                  </a:lnTo>
                  <a:lnTo>
                    <a:pt x="673685" y="3673"/>
                  </a:lnTo>
                  <a:lnTo>
                    <a:pt x="673859" y="3582"/>
                  </a:lnTo>
                  <a:lnTo>
                    <a:pt x="674068" y="3530"/>
                  </a:lnTo>
                  <a:lnTo>
                    <a:pt x="674230" y="3492"/>
                  </a:lnTo>
                  <a:lnTo>
                    <a:pt x="674439" y="3388"/>
                  </a:lnTo>
                  <a:lnTo>
                    <a:pt x="674613" y="3349"/>
                  </a:lnTo>
                  <a:lnTo>
                    <a:pt x="674775" y="3246"/>
                  </a:lnTo>
                  <a:lnTo>
                    <a:pt x="674903" y="3246"/>
                  </a:lnTo>
                  <a:lnTo>
                    <a:pt x="675077" y="3155"/>
                  </a:lnTo>
                  <a:lnTo>
                    <a:pt x="675239" y="3104"/>
                  </a:lnTo>
                  <a:lnTo>
                    <a:pt x="675367" y="3065"/>
                  </a:lnTo>
                  <a:lnTo>
                    <a:pt x="675541" y="3013"/>
                  </a:lnTo>
                  <a:lnTo>
                    <a:pt x="675703" y="2974"/>
                  </a:lnTo>
                  <a:lnTo>
                    <a:pt x="675831" y="2923"/>
                  </a:lnTo>
                  <a:lnTo>
                    <a:pt x="675993" y="2871"/>
                  </a:lnTo>
                  <a:lnTo>
                    <a:pt x="676167" y="2832"/>
                  </a:lnTo>
                  <a:lnTo>
                    <a:pt x="676295" y="2780"/>
                  </a:lnTo>
                  <a:lnTo>
                    <a:pt x="676457" y="2728"/>
                  </a:lnTo>
                  <a:lnTo>
                    <a:pt x="676631" y="2690"/>
                  </a:lnTo>
                  <a:lnTo>
                    <a:pt x="676759" y="2638"/>
                  </a:lnTo>
                  <a:lnTo>
                    <a:pt x="676921" y="2586"/>
                  </a:lnTo>
                  <a:lnTo>
                    <a:pt x="677095" y="2547"/>
                  </a:lnTo>
                  <a:lnTo>
                    <a:pt x="677223" y="2496"/>
                  </a:lnTo>
                  <a:lnTo>
                    <a:pt x="677385" y="2444"/>
                  </a:lnTo>
                  <a:lnTo>
                    <a:pt x="677559" y="2405"/>
                  </a:lnTo>
                  <a:lnTo>
                    <a:pt x="677768" y="2315"/>
                  </a:lnTo>
                  <a:lnTo>
                    <a:pt x="677930" y="2263"/>
                  </a:lnTo>
                  <a:lnTo>
                    <a:pt x="678139" y="2211"/>
                  </a:lnTo>
                  <a:lnTo>
                    <a:pt x="678313" y="2172"/>
                  </a:lnTo>
                  <a:lnTo>
                    <a:pt x="678476" y="2121"/>
                  </a:lnTo>
                  <a:lnTo>
                    <a:pt x="678603" y="2069"/>
                  </a:lnTo>
                  <a:lnTo>
                    <a:pt x="678777" y="2030"/>
                  </a:lnTo>
                  <a:lnTo>
                    <a:pt x="678940" y="1978"/>
                  </a:lnTo>
                  <a:lnTo>
                    <a:pt x="679067" y="1978"/>
                  </a:lnTo>
                  <a:lnTo>
                    <a:pt x="679241" y="1927"/>
                  </a:lnTo>
                  <a:lnTo>
                    <a:pt x="679404" y="1888"/>
                  </a:lnTo>
                  <a:lnTo>
                    <a:pt x="679531" y="1836"/>
                  </a:lnTo>
                  <a:lnTo>
                    <a:pt x="679694" y="1797"/>
                  </a:lnTo>
                  <a:lnTo>
                    <a:pt x="679868" y="1746"/>
                  </a:lnTo>
                  <a:lnTo>
                    <a:pt x="679995" y="1746"/>
                  </a:lnTo>
                  <a:lnTo>
                    <a:pt x="680158" y="1694"/>
                  </a:lnTo>
                  <a:lnTo>
                    <a:pt x="680332" y="1655"/>
                  </a:lnTo>
                  <a:lnTo>
                    <a:pt x="680459" y="1603"/>
                  </a:lnTo>
                  <a:lnTo>
                    <a:pt x="680622" y="1552"/>
                  </a:lnTo>
                  <a:lnTo>
                    <a:pt x="680796" y="1513"/>
                  </a:lnTo>
                  <a:lnTo>
                    <a:pt x="680923" y="1513"/>
                  </a:lnTo>
                  <a:lnTo>
                    <a:pt x="681086" y="1461"/>
                  </a:lnTo>
                </a:path>
                <a:path w="925195" h="787400">
                  <a:moveTo>
                    <a:pt x="681086" y="1461"/>
                  </a:moveTo>
                  <a:lnTo>
                    <a:pt x="681260" y="1409"/>
                  </a:lnTo>
                  <a:lnTo>
                    <a:pt x="681468" y="1370"/>
                  </a:lnTo>
                  <a:lnTo>
                    <a:pt x="681631" y="1319"/>
                  </a:lnTo>
                  <a:lnTo>
                    <a:pt x="681840" y="1319"/>
                  </a:lnTo>
                  <a:lnTo>
                    <a:pt x="682014" y="1267"/>
                  </a:lnTo>
                  <a:lnTo>
                    <a:pt x="682176" y="1228"/>
                  </a:lnTo>
                  <a:lnTo>
                    <a:pt x="682304" y="1176"/>
                  </a:lnTo>
                  <a:lnTo>
                    <a:pt x="682478" y="1176"/>
                  </a:lnTo>
                  <a:lnTo>
                    <a:pt x="682640" y="1138"/>
                  </a:lnTo>
                  <a:lnTo>
                    <a:pt x="682768" y="1086"/>
                  </a:lnTo>
                  <a:lnTo>
                    <a:pt x="682942" y="1086"/>
                  </a:lnTo>
                  <a:lnTo>
                    <a:pt x="683104" y="1034"/>
                  </a:lnTo>
                  <a:lnTo>
                    <a:pt x="683232" y="1034"/>
                  </a:lnTo>
                  <a:lnTo>
                    <a:pt x="683394" y="995"/>
                  </a:lnTo>
                  <a:lnTo>
                    <a:pt x="683568" y="944"/>
                  </a:lnTo>
                  <a:lnTo>
                    <a:pt x="683696" y="944"/>
                  </a:lnTo>
                  <a:lnTo>
                    <a:pt x="683858" y="892"/>
                  </a:lnTo>
                  <a:lnTo>
                    <a:pt x="684032" y="853"/>
                  </a:lnTo>
                  <a:lnTo>
                    <a:pt x="684160" y="853"/>
                  </a:lnTo>
                  <a:lnTo>
                    <a:pt x="684322" y="801"/>
                  </a:lnTo>
                  <a:lnTo>
                    <a:pt x="684496" y="801"/>
                  </a:lnTo>
                  <a:lnTo>
                    <a:pt x="684624" y="750"/>
                  </a:lnTo>
                  <a:lnTo>
                    <a:pt x="684786" y="750"/>
                  </a:lnTo>
                  <a:lnTo>
                    <a:pt x="684960" y="711"/>
                  </a:lnTo>
                  <a:lnTo>
                    <a:pt x="685169" y="659"/>
                  </a:lnTo>
                  <a:lnTo>
                    <a:pt x="685331" y="659"/>
                  </a:lnTo>
                  <a:lnTo>
                    <a:pt x="685540" y="620"/>
                  </a:lnTo>
                  <a:lnTo>
                    <a:pt x="685714" y="620"/>
                  </a:lnTo>
                  <a:lnTo>
                    <a:pt x="685876" y="569"/>
                  </a:lnTo>
                  <a:lnTo>
                    <a:pt x="686004" y="569"/>
                  </a:lnTo>
                  <a:lnTo>
                    <a:pt x="686178" y="517"/>
                  </a:lnTo>
                  <a:lnTo>
                    <a:pt x="686340" y="517"/>
                  </a:lnTo>
                  <a:lnTo>
                    <a:pt x="686468" y="478"/>
                  </a:lnTo>
                  <a:lnTo>
                    <a:pt x="686642" y="478"/>
                  </a:lnTo>
                  <a:lnTo>
                    <a:pt x="686804" y="426"/>
                  </a:lnTo>
                  <a:lnTo>
                    <a:pt x="686932" y="426"/>
                  </a:lnTo>
                  <a:lnTo>
                    <a:pt x="687094" y="426"/>
                  </a:lnTo>
                  <a:lnTo>
                    <a:pt x="687268" y="375"/>
                  </a:lnTo>
                  <a:lnTo>
                    <a:pt x="687396" y="375"/>
                  </a:lnTo>
                  <a:lnTo>
                    <a:pt x="687558" y="336"/>
                  </a:lnTo>
                  <a:lnTo>
                    <a:pt x="687732" y="336"/>
                  </a:lnTo>
                  <a:lnTo>
                    <a:pt x="687860" y="336"/>
                  </a:lnTo>
                  <a:lnTo>
                    <a:pt x="688022" y="284"/>
                  </a:lnTo>
                  <a:lnTo>
                    <a:pt x="688196" y="284"/>
                  </a:lnTo>
                  <a:lnTo>
                    <a:pt x="688324" y="284"/>
                  </a:lnTo>
                  <a:lnTo>
                    <a:pt x="688486" y="232"/>
                  </a:lnTo>
                  <a:lnTo>
                    <a:pt x="688950" y="232"/>
                  </a:lnTo>
                  <a:lnTo>
                    <a:pt x="689032" y="194"/>
                  </a:lnTo>
                  <a:lnTo>
                    <a:pt x="689496" y="194"/>
                  </a:lnTo>
                  <a:lnTo>
                    <a:pt x="689577" y="142"/>
                  </a:lnTo>
                  <a:lnTo>
                    <a:pt x="690168" y="142"/>
                  </a:lnTo>
                  <a:lnTo>
                    <a:pt x="690250" y="103"/>
                  </a:lnTo>
                  <a:lnTo>
                    <a:pt x="690969" y="103"/>
                  </a:lnTo>
                  <a:lnTo>
                    <a:pt x="691096" y="51"/>
                  </a:lnTo>
                  <a:lnTo>
                    <a:pt x="692106" y="51"/>
                  </a:lnTo>
                  <a:lnTo>
                    <a:pt x="692187" y="0"/>
                  </a:lnTo>
                  <a:lnTo>
                    <a:pt x="695342" y="0"/>
                  </a:lnTo>
                  <a:lnTo>
                    <a:pt x="695423" y="51"/>
                  </a:lnTo>
                  <a:lnTo>
                    <a:pt x="696514" y="51"/>
                  </a:lnTo>
                  <a:lnTo>
                    <a:pt x="696641" y="103"/>
                  </a:lnTo>
                  <a:lnTo>
                    <a:pt x="697360" y="103"/>
                  </a:lnTo>
                  <a:lnTo>
                    <a:pt x="697442" y="142"/>
                  </a:lnTo>
                  <a:lnTo>
                    <a:pt x="698033" y="142"/>
                  </a:lnTo>
                  <a:lnTo>
                    <a:pt x="698114" y="194"/>
                  </a:lnTo>
                  <a:lnTo>
                    <a:pt x="698578" y="194"/>
                  </a:lnTo>
                  <a:lnTo>
                    <a:pt x="698752" y="232"/>
                  </a:lnTo>
                  <a:lnTo>
                    <a:pt x="698961" y="232"/>
                  </a:lnTo>
                  <a:lnTo>
                    <a:pt x="699124" y="284"/>
                  </a:lnTo>
                  <a:lnTo>
                    <a:pt x="699298" y="284"/>
                  </a:lnTo>
                  <a:lnTo>
                    <a:pt x="699425" y="284"/>
                  </a:lnTo>
                </a:path>
                <a:path w="925195" h="787400">
                  <a:moveTo>
                    <a:pt x="699506" y="284"/>
                  </a:moveTo>
                  <a:lnTo>
                    <a:pt x="699669" y="336"/>
                  </a:lnTo>
                  <a:lnTo>
                    <a:pt x="699878" y="336"/>
                  </a:lnTo>
                  <a:lnTo>
                    <a:pt x="700052" y="375"/>
                  </a:lnTo>
                  <a:lnTo>
                    <a:pt x="700214" y="375"/>
                  </a:lnTo>
                  <a:lnTo>
                    <a:pt x="700342" y="375"/>
                  </a:lnTo>
                  <a:lnTo>
                    <a:pt x="700516" y="426"/>
                  </a:lnTo>
                  <a:lnTo>
                    <a:pt x="700678" y="426"/>
                  </a:lnTo>
                  <a:lnTo>
                    <a:pt x="700806" y="426"/>
                  </a:lnTo>
                  <a:lnTo>
                    <a:pt x="700980" y="478"/>
                  </a:lnTo>
                  <a:lnTo>
                    <a:pt x="701142" y="478"/>
                  </a:lnTo>
                  <a:lnTo>
                    <a:pt x="701270" y="517"/>
                  </a:lnTo>
                  <a:lnTo>
                    <a:pt x="701444" y="517"/>
                  </a:lnTo>
                  <a:lnTo>
                    <a:pt x="701606" y="569"/>
                  </a:lnTo>
                  <a:lnTo>
                    <a:pt x="701734" y="569"/>
                  </a:lnTo>
                  <a:lnTo>
                    <a:pt x="701908" y="620"/>
                  </a:lnTo>
                  <a:lnTo>
                    <a:pt x="702070" y="620"/>
                  </a:lnTo>
                  <a:lnTo>
                    <a:pt x="702198" y="659"/>
                  </a:lnTo>
                  <a:lnTo>
                    <a:pt x="702360" y="659"/>
                  </a:lnTo>
                  <a:lnTo>
                    <a:pt x="702534" y="711"/>
                  </a:lnTo>
                  <a:lnTo>
                    <a:pt x="702662" y="711"/>
                  </a:lnTo>
                  <a:lnTo>
                    <a:pt x="702824" y="750"/>
                  </a:lnTo>
                  <a:lnTo>
                    <a:pt x="702998" y="750"/>
                  </a:lnTo>
                  <a:lnTo>
                    <a:pt x="703126" y="801"/>
                  </a:lnTo>
                  <a:lnTo>
                    <a:pt x="703288" y="801"/>
                  </a:lnTo>
                  <a:lnTo>
                    <a:pt x="703462" y="853"/>
                  </a:lnTo>
                  <a:lnTo>
                    <a:pt x="703671" y="892"/>
                  </a:lnTo>
                  <a:lnTo>
                    <a:pt x="703833" y="944"/>
                  </a:lnTo>
                  <a:lnTo>
                    <a:pt x="704042" y="944"/>
                  </a:lnTo>
                  <a:lnTo>
                    <a:pt x="704216" y="995"/>
                  </a:lnTo>
                  <a:lnTo>
                    <a:pt x="704379" y="1034"/>
                  </a:lnTo>
                  <a:lnTo>
                    <a:pt x="704506" y="1034"/>
                  </a:lnTo>
                  <a:lnTo>
                    <a:pt x="704680" y="1086"/>
                  </a:lnTo>
                  <a:lnTo>
                    <a:pt x="704843" y="1138"/>
                  </a:lnTo>
                  <a:lnTo>
                    <a:pt x="704970" y="1138"/>
                  </a:lnTo>
                  <a:lnTo>
                    <a:pt x="705144" y="1176"/>
                  </a:lnTo>
                  <a:lnTo>
                    <a:pt x="705307" y="1228"/>
                  </a:lnTo>
                  <a:lnTo>
                    <a:pt x="705434" y="1228"/>
                  </a:lnTo>
                  <a:lnTo>
                    <a:pt x="705608" y="1267"/>
                  </a:lnTo>
                  <a:lnTo>
                    <a:pt x="705771" y="1319"/>
                  </a:lnTo>
                  <a:lnTo>
                    <a:pt x="705898" y="1319"/>
                  </a:lnTo>
                  <a:lnTo>
                    <a:pt x="706061" y="1370"/>
                  </a:lnTo>
                  <a:lnTo>
                    <a:pt x="706235" y="1409"/>
                  </a:lnTo>
                  <a:lnTo>
                    <a:pt x="706362" y="1409"/>
                  </a:lnTo>
                  <a:lnTo>
                    <a:pt x="706525" y="1461"/>
                  </a:lnTo>
                  <a:lnTo>
                    <a:pt x="706699" y="1513"/>
                  </a:lnTo>
                  <a:lnTo>
                    <a:pt x="706826" y="1552"/>
                  </a:lnTo>
                  <a:lnTo>
                    <a:pt x="706989" y="1603"/>
                  </a:lnTo>
                  <a:lnTo>
                    <a:pt x="707163" y="1655"/>
                  </a:lnTo>
                  <a:lnTo>
                    <a:pt x="707371" y="1694"/>
                  </a:lnTo>
                  <a:lnTo>
                    <a:pt x="707534" y="1694"/>
                  </a:lnTo>
                  <a:lnTo>
                    <a:pt x="707743" y="1746"/>
                  </a:lnTo>
                  <a:lnTo>
                    <a:pt x="707917" y="1797"/>
                  </a:lnTo>
                  <a:lnTo>
                    <a:pt x="708079" y="1836"/>
                  </a:lnTo>
                  <a:lnTo>
                    <a:pt x="708207" y="1888"/>
                  </a:lnTo>
                  <a:lnTo>
                    <a:pt x="708381" y="1927"/>
                  </a:lnTo>
                  <a:lnTo>
                    <a:pt x="708543" y="1978"/>
                  </a:lnTo>
                  <a:lnTo>
                    <a:pt x="708671" y="2030"/>
                  </a:lnTo>
                  <a:lnTo>
                    <a:pt x="708845" y="2069"/>
                  </a:lnTo>
                  <a:lnTo>
                    <a:pt x="709007" y="2121"/>
                  </a:lnTo>
                  <a:lnTo>
                    <a:pt x="709135" y="2121"/>
                  </a:lnTo>
                  <a:lnTo>
                    <a:pt x="709309" y="2172"/>
                  </a:lnTo>
                  <a:lnTo>
                    <a:pt x="709471" y="2263"/>
                  </a:lnTo>
                  <a:lnTo>
                    <a:pt x="709599" y="2263"/>
                  </a:lnTo>
                  <a:lnTo>
                    <a:pt x="709761" y="2315"/>
                  </a:lnTo>
                  <a:lnTo>
                    <a:pt x="709935" y="2353"/>
                  </a:lnTo>
                  <a:lnTo>
                    <a:pt x="710063" y="2405"/>
                  </a:lnTo>
                  <a:lnTo>
                    <a:pt x="710225" y="2444"/>
                  </a:lnTo>
                  <a:lnTo>
                    <a:pt x="710399" y="2496"/>
                  </a:lnTo>
                  <a:lnTo>
                    <a:pt x="710527" y="2547"/>
                  </a:lnTo>
                  <a:lnTo>
                    <a:pt x="710689" y="2586"/>
                  </a:lnTo>
                  <a:lnTo>
                    <a:pt x="710863" y="2638"/>
                  </a:lnTo>
                  <a:lnTo>
                    <a:pt x="711072" y="2690"/>
                  </a:lnTo>
                  <a:lnTo>
                    <a:pt x="711234" y="2780"/>
                  </a:lnTo>
                  <a:lnTo>
                    <a:pt x="711443" y="2832"/>
                  </a:lnTo>
                  <a:lnTo>
                    <a:pt x="711617" y="2871"/>
                  </a:lnTo>
                  <a:lnTo>
                    <a:pt x="711779" y="2974"/>
                  </a:lnTo>
                  <a:lnTo>
                    <a:pt x="711907" y="2974"/>
                  </a:lnTo>
                  <a:lnTo>
                    <a:pt x="712081" y="3013"/>
                  </a:lnTo>
                  <a:lnTo>
                    <a:pt x="712243" y="3104"/>
                  </a:lnTo>
                  <a:lnTo>
                    <a:pt x="712371" y="3104"/>
                  </a:lnTo>
                  <a:lnTo>
                    <a:pt x="712545" y="3207"/>
                  </a:lnTo>
                  <a:lnTo>
                    <a:pt x="712707" y="3246"/>
                  </a:lnTo>
                  <a:lnTo>
                    <a:pt x="712835" y="3298"/>
                  </a:lnTo>
                  <a:lnTo>
                    <a:pt x="713009" y="3349"/>
                  </a:lnTo>
                  <a:lnTo>
                    <a:pt x="713171" y="3440"/>
                  </a:lnTo>
                  <a:lnTo>
                    <a:pt x="713299" y="3440"/>
                  </a:lnTo>
                  <a:lnTo>
                    <a:pt x="713461" y="3530"/>
                  </a:lnTo>
                  <a:lnTo>
                    <a:pt x="713635" y="3582"/>
                  </a:lnTo>
                  <a:lnTo>
                    <a:pt x="713763" y="3621"/>
                  </a:lnTo>
                  <a:lnTo>
                    <a:pt x="713925" y="3673"/>
                  </a:lnTo>
                  <a:lnTo>
                    <a:pt x="714099" y="3763"/>
                  </a:lnTo>
                  <a:lnTo>
                    <a:pt x="714227" y="3763"/>
                  </a:lnTo>
                  <a:lnTo>
                    <a:pt x="714389" y="3867"/>
                  </a:lnTo>
                  <a:lnTo>
                    <a:pt x="714563" y="3905"/>
                  </a:lnTo>
                  <a:lnTo>
                    <a:pt x="714691" y="3957"/>
                  </a:lnTo>
                  <a:lnTo>
                    <a:pt x="714853" y="4009"/>
                  </a:lnTo>
                  <a:lnTo>
                    <a:pt x="715062" y="4099"/>
                  </a:lnTo>
                  <a:lnTo>
                    <a:pt x="715236" y="4138"/>
                  </a:lnTo>
                  <a:lnTo>
                    <a:pt x="715399" y="4242"/>
                  </a:lnTo>
                  <a:lnTo>
                    <a:pt x="715526" y="4281"/>
                  </a:lnTo>
                  <a:lnTo>
                    <a:pt x="715689" y="4332"/>
                  </a:lnTo>
                  <a:lnTo>
                    <a:pt x="715863" y="4423"/>
                  </a:lnTo>
                  <a:lnTo>
                    <a:pt x="715990" y="4475"/>
                  </a:lnTo>
                  <a:lnTo>
                    <a:pt x="716153" y="4526"/>
                  </a:lnTo>
                  <a:lnTo>
                    <a:pt x="716327" y="4617"/>
                  </a:lnTo>
                  <a:lnTo>
                    <a:pt x="716454" y="4669"/>
                  </a:lnTo>
                  <a:lnTo>
                    <a:pt x="716617" y="4707"/>
                  </a:lnTo>
                  <a:lnTo>
                    <a:pt x="716791" y="4798"/>
                  </a:lnTo>
                  <a:lnTo>
                    <a:pt x="716918" y="4850"/>
                  </a:lnTo>
                  <a:lnTo>
                    <a:pt x="717081" y="4901"/>
                  </a:lnTo>
                  <a:lnTo>
                    <a:pt x="717255" y="4992"/>
                  </a:lnTo>
                  <a:lnTo>
                    <a:pt x="717382" y="5044"/>
                  </a:lnTo>
                  <a:lnTo>
                    <a:pt x="717545" y="5134"/>
                  </a:lnTo>
                  <a:lnTo>
                    <a:pt x="717719" y="5186"/>
                  </a:lnTo>
                  <a:lnTo>
                    <a:pt x="717927" y="5276"/>
                  </a:lnTo>
                </a:path>
                <a:path w="925195" h="787400">
                  <a:moveTo>
                    <a:pt x="717927" y="5276"/>
                  </a:moveTo>
                  <a:lnTo>
                    <a:pt x="718090" y="5367"/>
                  </a:lnTo>
                  <a:lnTo>
                    <a:pt x="718299" y="5419"/>
                  </a:lnTo>
                  <a:lnTo>
                    <a:pt x="718473" y="5509"/>
                  </a:lnTo>
                  <a:lnTo>
                    <a:pt x="718635" y="5600"/>
                  </a:lnTo>
                  <a:lnTo>
                    <a:pt x="718763" y="5652"/>
                  </a:lnTo>
                  <a:lnTo>
                    <a:pt x="718937" y="5742"/>
                  </a:lnTo>
                  <a:lnTo>
                    <a:pt x="719099" y="5794"/>
                  </a:lnTo>
                  <a:lnTo>
                    <a:pt x="719227" y="5846"/>
                  </a:lnTo>
                  <a:lnTo>
                    <a:pt x="719389" y="5936"/>
                  </a:lnTo>
                  <a:lnTo>
                    <a:pt x="719563" y="6027"/>
                  </a:lnTo>
                  <a:lnTo>
                    <a:pt x="719691" y="6078"/>
                  </a:lnTo>
                  <a:lnTo>
                    <a:pt x="719853" y="6169"/>
                  </a:lnTo>
                  <a:lnTo>
                    <a:pt x="720027" y="6259"/>
                  </a:lnTo>
                  <a:lnTo>
                    <a:pt x="720155" y="6259"/>
                  </a:lnTo>
                  <a:lnTo>
                    <a:pt x="720317" y="6363"/>
                  </a:lnTo>
                  <a:lnTo>
                    <a:pt x="720491" y="6453"/>
                  </a:lnTo>
                  <a:lnTo>
                    <a:pt x="720619" y="6492"/>
                  </a:lnTo>
                  <a:lnTo>
                    <a:pt x="720781" y="6596"/>
                  </a:lnTo>
                  <a:lnTo>
                    <a:pt x="720955" y="6686"/>
                  </a:lnTo>
                  <a:lnTo>
                    <a:pt x="721083" y="6738"/>
                  </a:lnTo>
                  <a:lnTo>
                    <a:pt x="721245" y="6828"/>
                  </a:lnTo>
                  <a:lnTo>
                    <a:pt x="721419" y="6919"/>
                  </a:lnTo>
                  <a:lnTo>
                    <a:pt x="721628" y="7010"/>
                  </a:lnTo>
                  <a:lnTo>
                    <a:pt x="721790" y="7113"/>
                  </a:lnTo>
                  <a:lnTo>
                    <a:pt x="721999" y="7204"/>
                  </a:lnTo>
                  <a:lnTo>
                    <a:pt x="722173" y="7294"/>
                  </a:lnTo>
                  <a:lnTo>
                    <a:pt x="722335" y="7398"/>
                  </a:lnTo>
                  <a:lnTo>
                    <a:pt x="722463" y="7436"/>
                  </a:lnTo>
                  <a:lnTo>
                    <a:pt x="722637" y="7540"/>
                  </a:lnTo>
                  <a:lnTo>
                    <a:pt x="722799" y="7630"/>
                  </a:lnTo>
                  <a:lnTo>
                    <a:pt x="722927" y="7669"/>
                  </a:lnTo>
                  <a:lnTo>
                    <a:pt x="723089" y="7773"/>
                  </a:lnTo>
                  <a:lnTo>
                    <a:pt x="723263" y="7863"/>
                  </a:lnTo>
                  <a:lnTo>
                    <a:pt x="723391" y="7915"/>
                  </a:lnTo>
                  <a:lnTo>
                    <a:pt x="723553" y="8005"/>
                  </a:lnTo>
                  <a:lnTo>
                    <a:pt x="723727" y="8096"/>
                  </a:lnTo>
                  <a:lnTo>
                    <a:pt x="723855" y="8148"/>
                  </a:lnTo>
                  <a:lnTo>
                    <a:pt x="724017" y="8290"/>
                  </a:lnTo>
                  <a:lnTo>
                    <a:pt x="724191" y="8381"/>
                  </a:lnTo>
                  <a:lnTo>
                    <a:pt x="724319" y="8432"/>
                  </a:lnTo>
                  <a:lnTo>
                    <a:pt x="724481" y="8523"/>
                  </a:lnTo>
                  <a:lnTo>
                    <a:pt x="724655" y="8613"/>
                  </a:lnTo>
                  <a:lnTo>
                    <a:pt x="724783" y="8665"/>
                  </a:lnTo>
                  <a:lnTo>
                    <a:pt x="724945" y="8756"/>
                  </a:lnTo>
                  <a:lnTo>
                    <a:pt x="725119" y="8898"/>
                  </a:lnTo>
                  <a:lnTo>
                    <a:pt x="725328" y="8988"/>
                  </a:lnTo>
                  <a:lnTo>
                    <a:pt x="725491" y="9092"/>
                  </a:lnTo>
                  <a:lnTo>
                    <a:pt x="725699" y="9182"/>
                  </a:lnTo>
                  <a:lnTo>
                    <a:pt x="725873" y="9325"/>
                  </a:lnTo>
                  <a:lnTo>
                    <a:pt x="726036" y="9415"/>
                  </a:lnTo>
                  <a:lnTo>
                    <a:pt x="726163" y="9467"/>
                  </a:lnTo>
                  <a:lnTo>
                    <a:pt x="726337" y="9557"/>
                  </a:lnTo>
                  <a:lnTo>
                    <a:pt x="726500" y="9700"/>
                  </a:lnTo>
                  <a:lnTo>
                    <a:pt x="726627" y="9751"/>
                  </a:lnTo>
                  <a:lnTo>
                    <a:pt x="726790" y="9842"/>
                  </a:lnTo>
                  <a:lnTo>
                    <a:pt x="726964" y="9984"/>
                  </a:lnTo>
                  <a:lnTo>
                    <a:pt x="727091" y="10023"/>
                  </a:lnTo>
                  <a:lnTo>
                    <a:pt x="727254" y="10127"/>
                  </a:lnTo>
                  <a:lnTo>
                    <a:pt x="727428" y="10217"/>
                  </a:lnTo>
                  <a:lnTo>
                    <a:pt x="727555" y="10308"/>
                  </a:lnTo>
                  <a:lnTo>
                    <a:pt x="727718" y="10411"/>
                  </a:lnTo>
                  <a:lnTo>
                    <a:pt x="727892" y="10502"/>
                  </a:lnTo>
                  <a:lnTo>
                    <a:pt x="728019" y="10592"/>
                  </a:lnTo>
                  <a:lnTo>
                    <a:pt x="728182" y="10683"/>
                  </a:lnTo>
                  <a:lnTo>
                    <a:pt x="728356" y="10825"/>
                  </a:lnTo>
                  <a:lnTo>
                    <a:pt x="728483" y="10877"/>
                  </a:lnTo>
                  <a:lnTo>
                    <a:pt x="728646" y="10967"/>
                  </a:lnTo>
                  <a:lnTo>
                    <a:pt x="728820" y="11110"/>
                  </a:lnTo>
                  <a:lnTo>
                    <a:pt x="729029" y="11200"/>
                  </a:lnTo>
                  <a:lnTo>
                    <a:pt x="729191" y="11342"/>
                  </a:lnTo>
                  <a:lnTo>
                    <a:pt x="729400" y="11446"/>
                  </a:lnTo>
                  <a:lnTo>
                    <a:pt x="729574" y="11575"/>
                  </a:lnTo>
                  <a:lnTo>
                    <a:pt x="729736" y="11679"/>
                  </a:lnTo>
                  <a:lnTo>
                    <a:pt x="729864" y="11717"/>
                  </a:lnTo>
                  <a:lnTo>
                    <a:pt x="730038" y="11860"/>
                  </a:lnTo>
                  <a:lnTo>
                    <a:pt x="730200" y="12002"/>
                  </a:lnTo>
                  <a:lnTo>
                    <a:pt x="730328" y="12054"/>
                  </a:lnTo>
                  <a:lnTo>
                    <a:pt x="730490" y="12144"/>
                  </a:lnTo>
                  <a:lnTo>
                    <a:pt x="730664" y="12286"/>
                  </a:lnTo>
                  <a:lnTo>
                    <a:pt x="730792" y="12338"/>
                  </a:lnTo>
                  <a:lnTo>
                    <a:pt x="730954" y="12480"/>
                  </a:lnTo>
                  <a:lnTo>
                    <a:pt x="731128" y="12623"/>
                  </a:lnTo>
                  <a:lnTo>
                    <a:pt x="731256" y="12662"/>
                  </a:lnTo>
                  <a:lnTo>
                    <a:pt x="731418" y="12804"/>
                  </a:lnTo>
                  <a:lnTo>
                    <a:pt x="731592" y="12894"/>
                  </a:lnTo>
                  <a:lnTo>
                    <a:pt x="731720" y="12998"/>
                  </a:lnTo>
                  <a:lnTo>
                    <a:pt x="731882" y="13088"/>
                  </a:lnTo>
                  <a:lnTo>
                    <a:pt x="732056" y="13231"/>
                  </a:lnTo>
                  <a:lnTo>
                    <a:pt x="732184" y="13282"/>
                  </a:lnTo>
                  <a:lnTo>
                    <a:pt x="732346" y="13412"/>
                  </a:lnTo>
                  <a:lnTo>
                    <a:pt x="732520" y="13554"/>
                  </a:lnTo>
                  <a:lnTo>
                    <a:pt x="732729" y="13657"/>
                  </a:lnTo>
                  <a:lnTo>
                    <a:pt x="732891" y="13800"/>
                  </a:lnTo>
                  <a:lnTo>
                    <a:pt x="733100" y="13929"/>
                  </a:lnTo>
                  <a:lnTo>
                    <a:pt x="733274" y="14071"/>
                  </a:lnTo>
                  <a:lnTo>
                    <a:pt x="733437" y="14214"/>
                  </a:lnTo>
                  <a:lnTo>
                    <a:pt x="733564" y="14265"/>
                  </a:lnTo>
                  <a:lnTo>
                    <a:pt x="733738" y="14408"/>
                  </a:lnTo>
                  <a:lnTo>
                    <a:pt x="733901" y="14550"/>
                  </a:lnTo>
                  <a:lnTo>
                    <a:pt x="734028" y="14589"/>
                  </a:lnTo>
                  <a:lnTo>
                    <a:pt x="734191" y="14731"/>
                  </a:lnTo>
                  <a:lnTo>
                    <a:pt x="734365" y="14873"/>
                  </a:lnTo>
                  <a:lnTo>
                    <a:pt x="734492" y="14925"/>
                  </a:lnTo>
                  <a:lnTo>
                    <a:pt x="734655" y="15067"/>
                  </a:lnTo>
                  <a:lnTo>
                    <a:pt x="734829" y="15209"/>
                  </a:lnTo>
                  <a:lnTo>
                    <a:pt x="734956" y="15248"/>
                  </a:lnTo>
                  <a:lnTo>
                    <a:pt x="735119" y="15391"/>
                  </a:lnTo>
                  <a:lnTo>
                    <a:pt x="735293" y="15533"/>
                  </a:lnTo>
                  <a:lnTo>
                    <a:pt x="735420" y="15623"/>
                  </a:lnTo>
                  <a:lnTo>
                    <a:pt x="735583" y="15766"/>
                  </a:lnTo>
                  <a:lnTo>
                    <a:pt x="735757" y="15908"/>
                  </a:lnTo>
                  <a:lnTo>
                    <a:pt x="735884" y="15960"/>
                  </a:lnTo>
                  <a:lnTo>
                    <a:pt x="736047" y="16102"/>
                  </a:lnTo>
                  <a:lnTo>
                    <a:pt x="736221" y="16244"/>
                  </a:lnTo>
                </a:path>
                <a:path w="925195" h="787400">
                  <a:moveTo>
                    <a:pt x="736337" y="16283"/>
                  </a:moveTo>
                  <a:lnTo>
                    <a:pt x="736511" y="16425"/>
                  </a:lnTo>
                  <a:lnTo>
                    <a:pt x="736673" y="16568"/>
                  </a:lnTo>
                  <a:lnTo>
                    <a:pt x="736801" y="16671"/>
                  </a:lnTo>
                  <a:lnTo>
                    <a:pt x="736975" y="16800"/>
                  </a:lnTo>
                  <a:lnTo>
                    <a:pt x="737137" y="16943"/>
                  </a:lnTo>
                  <a:lnTo>
                    <a:pt x="737265" y="17046"/>
                  </a:lnTo>
                  <a:lnTo>
                    <a:pt x="737439" y="17188"/>
                  </a:lnTo>
                  <a:lnTo>
                    <a:pt x="737601" y="17318"/>
                  </a:lnTo>
                  <a:lnTo>
                    <a:pt x="737729" y="17369"/>
                  </a:lnTo>
                  <a:lnTo>
                    <a:pt x="737891" y="17512"/>
                  </a:lnTo>
                  <a:lnTo>
                    <a:pt x="738065" y="17654"/>
                  </a:lnTo>
                  <a:lnTo>
                    <a:pt x="738193" y="17744"/>
                  </a:lnTo>
                  <a:lnTo>
                    <a:pt x="738355" y="17887"/>
                  </a:lnTo>
                  <a:lnTo>
                    <a:pt x="738529" y="18029"/>
                  </a:lnTo>
                  <a:lnTo>
                    <a:pt x="738657" y="18120"/>
                  </a:lnTo>
                  <a:lnTo>
                    <a:pt x="738819" y="18262"/>
                  </a:lnTo>
                  <a:lnTo>
                    <a:pt x="738993" y="18404"/>
                  </a:lnTo>
                  <a:lnTo>
                    <a:pt x="739121" y="18495"/>
                  </a:lnTo>
                  <a:lnTo>
                    <a:pt x="739283" y="18637"/>
                  </a:lnTo>
                  <a:lnTo>
                    <a:pt x="739457" y="18779"/>
                  </a:lnTo>
                  <a:lnTo>
                    <a:pt x="739585" y="18883"/>
                  </a:lnTo>
                  <a:lnTo>
                    <a:pt x="739747" y="19025"/>
                  </a:lnTo>
                  <a:lnTo>
                    <a:pt x="739921" y="19154"/>
                  </a:lnTo>
                  <a:lnTo>
                    <a:pt x="740130" y="19297"/>
                  </a:lnTo>
                  <a:lnTo>
                    <a:pt x="740292" y="19491"/>
                  </a:lnTo>
                  <a:lnTo>
                    <a:pt x="740501" y="19633"/>
                  </a:lnTo>
                  <a:lnTo>
                    <a:pt x="740675" y="19775"/>
                  </a:lnTo>
                  <a:lnTo>
                    <a:pt x="740837" y="19956"/>
                  </a:lnTo>
                  <a:lnTo>
                    <a:pt x="740965" y="20008"/>
                  </a:lnTo>
                  <a:lnTo>
                    <a:pt x="741139" y="20189"/>
                  </a:lnTo>
                  <a:lnTo>
                    <a:pt x="741302" y="20331"/>
                  </a:lnTo>
                  <a:lnTo>
                    <a:pt x="741429" y="20435"/>
                  </a:lnTo>
                  <a:lnTo>
                    <a:pt x="741592" y="20577"/>
                  </a:lnTo>
                  <a:lnTo>
                    <a:pt x="741766" y="20719"/>
                  </a:lnTo>
                  <a:lnTo>
                    <a:pt x="741893" y="20810"/>
                  </a:lnTo>
                  <a:lnTo>
                    <a:pt x="742056" y="20952"/>
                  </a:lnTo>
                  <a:lnTo>
                    <a:pt x="742230" y="21133"/>
                  </a:lnTo>
                  <a:lnTo>
                    <a:pt x="742357" y="21185"/>
                  </a:lnTo>
                  <a:lnTo>
                    <a:pt x="742520" y="21366"/>
                  </a:lnTo>
                  <a:lnTo>
                    <a:pt x="742694" y="21508"/>
                  </a:lnTo>
                  <a:lnTo>
                    <a:pt x="742821" y="21612"/>
                  </a:lnTo>
                  <a:lnTo>
                    <a:pt x="742984" y="21754"/>
                  </a:lnTo>
                  <a:lnTo>
                    <a:pt x="743158" y="21935"/>
                  </a:lnTo>
                  <a:lnTo>
                    <a:pt x="743285" y="22026"/>
                  </a:lnTo>
                  <a:lnTo>
                    <a:pt x="743448" y="22168"/>
                  </a:lnTo>
                  <a:lnTo>
                    <a:pt x="743622" y="22362"/>
                  </a:lnTo>
                  <a:lnTo>
                    <a:pt x="743830" y="22504"/>
                  </a:lnTo>
                  <a:lnTo>
                    <a:pt x="743993" y="22685"/>
                  </a:lnTo>
                  <a:lnTo>
                    <a:pt x="744202" y="22827"/>
                  </a:lnTo>
                  <a:lnTo>
                    <a:pt x="744376" y="23021"/>
                  </a:lnTo>
                  <a:lnTo>
                    <a:pt x="744538" y="23164"/>
                  </a:lnTo>
                  <a:lnTo>
                    <a:pt x="744666" y="23254"/>
                  </a:lnTo>
                  <a:lnTo>
                    <a:pt x="744840" y="23396"/>
                  </a:lnTo>
                  <a:lnTo>
                    <a:pt x="745002" y="23590"/>
                  </a:lnTo>
                  <a:lnTo>
                    <a:pt x="745130" y="23681"/>
                  </a:lnTo>
                  <a:lnTo>
                    <a:pt x="745304" y="23823"/>
                  </a:lnTo>
                  <a:lnTo>
                    <a:pt x="745466" y="24004"/>
                  </a:lnTo>
                  <a:lnTo>
                    <a:pt x="745594" y="24108"/>
                  </a:lnTo>
                  <a:lnTo>
                    <a:pt x="745756" y="24237"/>
                  </a:lnTo>
                  <a:lnTo>
                    <a:pt x="745930" y="24431"/>
                  </a:lnTo>
                  <a:lnTo>
                    <a:pt x="746058" y="24522"/>
                  </a:lnTo>
                  <a:lnTo>
                    <a:pt x="746220" y="24716"/>
                  </a:lnTo>
                  <a:lnTo>
                    <a:pt x="746394" y="24858"/>
                  </a:lnTo>
                  <a:lnTo>
                    <a:pt x="746522" y="24949"/>
                  </a:lnTo>
                  <a:lnTo>
                    <a:pt x="746684" y="25143"/>
                  </a:lnTo>
                  <a:lnTo>
                    <a:pt x="746858" y="25285"/>
                  </a:lnTo>
                  <a:lnTo>
                    <a:pt x="746986" y="25375"/>
                  </a:lnTo>
                  <a:lnTo>
                    <a:pt x="747148" y="25556"/>
                  </a:lnTo>
                  <a:lnTo>
                    <a:pt x="747322" y="25750"/>
                  </a:lnTo>
                  <a:lnTo>
                    <a:pt x="747531" y="25931"/>
                  </a:lnTo>
                  <a:lnTo>
                    <a:pt x="747693" y="26074"/>
                  </a:lnTo>
                  <a:lnTo>
                    <a:pt x="747902" y="26268"/>
                  </a:lnTo>
                  <a:lnTo>
                    <a:pt x="748076" y="26462"/>
                  </a:lnTo>
                  <a:lnTo>
                    <a:pt x="748238" y="26643"/>
                  </a:lnTo>
                  <a:lnTo>
                    <a:pt x="748366" y="26733"/>
                  </a:lnTo>
                  <a:lnTo>
                    <a:pt x="748540" y="26876"/>
                  </a:lnTo>
                  <a:lnTo>
                    <a:pt x="748702" y="27070"/>
                  </a:lnTo>
                  <a:lnTo>
                    <a:pt x="748830" y="27160"/>
                  </a:lnTo>
                  <a:lnTo>
                    <a:pt x="749004" y="27354"/>
                  </a:lnTo>
                  <a:lnTo>
                    <a:pt x="749166" y="27535"/>
                  </a:lnTo>
                  <a:lnTo>
                    <a:pt x="749294" y="27639"/>
                  </a:lnTo>
                  <a:lnTo>
                    <a:pt x="749456" y="27820"/>
                  </a:lnTo>
                  <a:lnTo>
                    <a:pt x="749630" y="27962"/>
                  </a:lnTo>
                  <a:lnTo>
                    <a:pt x="749758" y="28053"/>
                  </a:lnTo>
                  <a:lnTo>
                    <a:pt x="749920" y="28247"/>
                  </a:lnTo>
                  <a:lnTo>
                    <a:pt x="750094" y="28428"/>
                  </a:lnTo>
                  <a:lnTo>
                    <a:pt x="750222" y="28531"/>
                  </a:lnTo>
                  <a:lnTo>
                    <a:pt x="750384" y="28712"/>
                  </a:lnTo>
                  <a:lnTo>
                    <a:pt x="750558" y="28906"/>
                  </a:lnTo>
                  <a:lnTo>
                    <a:pt x="750686" y="28997"/>
                  </a:lnTo>
                  <a:lnTo>
                    <a:pt x="750848" y="29191"/>
                  </a:lnTo>
                  <a:lnTo>
                    <a:pt x="751022" y="29372"/>
                  </a:lnTo>
                  <a:lnTo>
                    <a:pt x="751231" y="29566"/>
                  </a:lnTo>
                  <a:lnTo>
                    <a:pt x="751394" y="29747"/>
                  </a:lnTo>
                  <a:lnTo>
                    <a:pt x="751602" y="29941"/>
                  </a:lnTo>
                  <a:lnTo>
                    <a:pt x="751776" y="30122"/>
                  </a:lnTo>
                  <a:lnTo>
                    <a:pt x="751939" y="30316"/>
                  </a:lnTo>
                  <a:lnTo>
                    <a:pt x="752066" y="30407"/>
                  </a:lnTo>
                  <a:lnTo>
                    <a:pt x="752240" y="30601"/>
                  </a:lnTo>
                  <a:lnTo>
                    <a:pt x="752403" y="30782"/>
                  </a:lnTo>
                  <a:lnTo>
                    <a:pt x="752530" y="30885"/>
                  </a:lnTo>
                  <a:lnTo>
                    <a:pt x="752704" y="31066"/>
                  </a:lnTo>
                  <a:lnTo>
                    <a:pt x="752867" y="31260"/>
                  </a:lnTo>
                  <a:lnTo>
                    <a:pt x="752994" y="31351"/>
                  </a:lnTo>
                  <a:lnTo>
                    <a:pt x="753076" y="31493"/>
                  </a:lnTo>
                  <a:lnTo>
                    <a:pt x="753250" y="31674"/>
                  </a:lnTo>
                  <a:lnTo>
                    <a:pt x="753458" y="31868"/>
                  </a:lnTo>
                  <a:lnTo>
                    <a:pt x="753621" y="32062"/>
                  </a:lnTo>
                  <a:lnTo>
                    <a:pt x="753795" y="32243"/>
                  </a:lnTo>
                  <a:lnTo>
                    <a:pt x="753922" y="32334"/>
                  </a:lnTo>
                  <a:lnTo>
                    <a:pt x="754085" y="32528"/>
                  </a:lnTo>
                  <a:lnTo>
                    <a:pt x="754259" y="32760"/>
                  </a:lnTo>
                  <a:lnTo>
                    <a:pt x="754386" y="32851"/>
                  </a:lnTo>
                  <a:lnTo>
                    <a:pt x="754549" y="33045"/>
                  </a:lnTo>
                  <a:lnTo>
                    <a:pt x="754723" y="33239"/>
                  </a:lnTo>
                </a:path>
                <a:path w="925195" h="787400">
                  <a:moveTo>
                    <a:pt x="754723" y="33239"/>
                  </a:moveTo>
                  <a:lnTo>
                    <a:pt x="754932" y="33420"/>
                  </a:lnTo>
                  <a:lnTo>
                    <a:pt x="755094" y="33653"/>
                  </a:lnTo>
                  <a:lnTo>
                    <a:pt x="755303" y="33847"/>
                  </a:lnTo>
                  <a:lnTo>
                    <a:pt x="755477" y="34028"/>
                  </a:lnTo>
                  <a:lnTo>
                    <a:pt x="755639" y="34222"/>
                  </a:lnTo>
                  <a:lnTo>
                    <a:pt x="755767" y="34364"/>
                  </a:lnTo>
                  <a:lnTo>
                    <a:pt x="755941" y="34545"/>
                  </a:lnTo>
                  <a:lnTo>
                    <a:pt x="756103" y="34739"/>
                  </a:lnTo>
                  <a:lnTo>
                    <a:pt x="756231" y="34830"/>
                  </a:lnTo>
                  <a:lnTo>
                    <a:pt x="756405" y="35076"/>
                  </a:lnTo>
                  <a:lnTo>
                    <a:pt x="756567" y="35257"/>
                  </a:lnTo>
                  <a:lnTo>
                    <a:pt x="756695" y="35347"/>
                  </a:lnTo>
                  <a:lnTo>
                    <a:pt x="756857" y="35541"/>
                  </a:lnTo>
                  <a:lnTo>
                    <a:pt x="756950" y="35683"/>
                  </a:lnTo>
                  <a:lnTo>
                    <a:pt x="757159" y="35865"/>
                  </a:lnTo>
                  <a:lnTo>
                    <a:pt x="757321" y="36059"/>
                  </a:lnTo>
                  <a:lnTo>
                    <a:pt x="757402" y="36201"/>
                  </a:lnTo>
                  <a:lnTo>
                    <a:pt x="757623" y="36382"/>
                  </a:lnTo>
                  <a:lnTo>
                    <a:pt x="757785" y="36576"/>
                  </a:lnTo>
                  <a:lnTo>
                    <a:pt x="757866" y="36718"/>
                  </a:lnTo>
                  <a:lnTo>
                    <a:pt x="758087" y="36899"/>
                  </a:lnTo>
                  <a:lnTo>
                    <a:pt x="758249" y="37145"/>
                  </a:lnTo>
                  <a:lnTo>
                    <a:pt x="758423" y="37326"/>
                  </a:lnTo>
                  <a:lnTo>
                    <a:pt x="758632" y="37520"/>
                  </a:lnTo>
                  <a:lnTo>
                    <a:pt x="758713" y="37662"/>
                  </a:lnTo>
                  <a:lnTo>
                    <a:pt x="758876" y="37843"/>
                  </a:lnTo>
                  <a:lnTo>
                    <a:pt x="759003" y="37947"/>
                  </a:lnTo>
                  <a:lnTo>
                    <a:pt x="759096" y="38076"/>
                  </a:lnTo>
                  <a:lnTo>
                    <a:pt x="759258" y="38270"/>
                  </a:lnTo>
                  <a:lnTo>
                    <a:pt x="759467" y="38503"/>
                  </a:lnTo>
                  <a:lnTo>
                    <a:pt x="759641" y="38697"/>
                  </a:lnTo>
                  <a:lnTo>
                    <a:pt x="759722" y="38839"/>
                  </a:lnTo>
                  <a:lnTo>
                    <a:pt x="759931" y="39020"/>
                  </a:lnTo>
                  <a:lnTo>
                    <a:pt x="760105" y="39253"/>
                  </a:lnTo>
                  <a:lnTo>
                    <a:pt x="760268" y="39447"/>
                  </a:lnTo>
                  <a:lnTo>
                    <a:pt x="760395" y="39589"/>
                  </a:lnTo>
                  <a:lnTo>
                    <a:pt x="760558" y="39770"/>
                  </a:lnTo>
                  <a:lnTo>
                    <a:pt x="760732" y="40016"/>
                  </a:lnTo>
                  <a:lnTo>
                    <a:pt x="760859" y="40107"/>
                  </a:lnTo>
                  <a:lnTo>
                    <a:pt x="761022" y="40340"/>
                  </a:lnTo>
                  <a:lnTo>
                    <a:pt x="761196" y="40534"/>
                  </a:lnTo>
                  <a:lnTo>
                    <a:pt x="761323" y="40676"/>
                  </a:lnTo>
                  <a:lnTo>
                    <a:pt x="761486" y="40857"/>
                  </a:lnTo>
                  <a:lnTo>
                    <a:pt x="761567" y="40999"/>
                  </a:lnTo>
                  <a:lnTo>
                    <a:pt x="761787" y="41193"/>
                  </a:lnTo>
                  <a:lnTo>
                    <a:pt x="761868" y="41335"/>
                  </a:lnTo>
                  <a:lnTo>
                    <a:pt x="762031" y="41517"/>
                  </a:lnTo>
                  <a:lnTo>
                    <a:pt x="762124" y="41659"/>
                  </a:lnTo>
                  <a:lnTo>
                    <a:pt x="762332" y="41853"/>
                  </a:lnTo>
                  <a:lnTo>
                    <a:pt x="762414" y="41995"/>
                  </a:lnTo>
                  <a:lnTo>
                    <a:pt x="762576" y="42228"/>
                  </a:lnTo>
                  <a:lnTo>
                    <a:pt x="762704" y="42318"/>
                  </a:lnTo>
                  <a:lnTo>
                    <a:pt x="762878" y="42551"/>
                  </a:lnTo>
                  <a:lnTo>
                    <a:pt x="763040" y="42745"/>
                  </a:lnTo>
                  <a:lnTo>
                    <a:pt x="763168" y="42887"/>
                  </a:lnTo>
                  <a:lnTo>
                    <a:pt x="763342" y="43120"/>
                  </a:lnTo>
                  <a:lnTo>
                    <a:pt x="763504" y="43301"/>
                  </a:lnTo>
                  <a:lnTo>
                    <a:pt x="763632" y="43444"/>
                  </a:lnTo>
                  <a:lnTo>
                    <a:pt x="763806" y="43689"/>
                  </a:lnTo>
                  <a:lnTo>
                    <a:pt x="763968" y="43870"/>
                  </a:lnTo>
                  <a:lnTo>
                    <a:pt x="764096" y="44013"/>
                  </a:lnTo>
                  <a:lnTo>
                    <a:pt x="764258" y="44246"/>
                  </a:lnTo>
                  <a:lnTo>
                    <a:pt x="764432" y="44440"/>
                  </a:lnTo>
                  <a:lnTo>
                    <a:pt x="764560" y="44582"/>
                  </a:lnTo>
                  <a:lnTo>
                    <a:pt x="764722" y="44815"/>
                  </a:lnTo>
                  <a:lnTo>
                    <a:pt x="764896" y="45047"/>
                  </a:lnTo>
                  <a:lnTo>
                    <a:pt x="765024" y="45138"/>
                  </a:lnTo>
                  <a:lnTo>
                    <a:pt x="765186" y="45384"/>
                  </a:lnTo>
                  <a:lnTo>
                    <a:pt x="765360" y="45616"/>
                  </a:lnTo>
                  <a:lnTo>
                    <a:pt x="765569" y="45849"/>
                  </a:lnTo>
                  <a:lnTo>
                    <a:pt x="765731" y="46082"/>
                  </a:lnTo>
                  <a:lnTo>
                    <a:pt x="765940" y="46315"/>
                  </a:lnTo>
                  <a:lnTo>
                    <a:pt x="766114" y="46561"/>
                  </a:lnTo>
                  <a:lnTo>
                    <a:pt x="766276" y="46793"/>
                  </a:lnTo>
                  <a:lnTo>
                    <a:pt x="766404" y="46884"/>
                  </a:lnTo>
                  <a:lnTo>
                    <a:pt x="766497" y="47026"/>
                  </a:lnTo>
                  <a:lnTo>
                    <a:pt x="766659" y="47207"/>
                  </a:lnTo>
                  <a:lnTo>
                    <a:pt x="766740" y="47350"/>
                  </a:lnTo>
                  <a:lnTo>
                    <a:pt x="766868" y="47453"/>
                  </a:lnTo>
                  <a:lnTo>
                    <a:pt x="766949" y="47595"/>
                  </a:lnTo>
                  <a:lnTo>
                    <a:pt x="767123" y="47828"/>
                  </a:lnTo>
                  <a:lnTo>
                    <a:pt x="767204" y="47970"/>
                  </a:lnTo>
                  <a:lnTo>
                    <a:pt x="767332" y="48061"/>
                  </a:lnTo>
                  <a:lnTo>
                    <a:pt x="767413" y="48203"/>
                  </a:lnTo>
                  <a:lnTo>
                    <a:pt x="767587" y="48436"/>
                  </a:lnTo>
                  <a:lnTo>
                    <a:pt x="767796" y="48669"/>
                  </a:lnTo>
                  <a:lnTo>
                    <a:pt x="767958" y="48902"/>
                  </a:lnTo>
                  <a:lnTo>
                    <a:pt x="768132" y="49147"/>
                  </a:lnTo>
                  <a:lnTo>
                    <a:pt x="768260" y="49238"/>
                  </a:lnTo>
                  <a:lnTo>
                    <a:pt x="768341" y="49380"/>
                  </a:lnTo>
                  <a:lnTo>
                    <a:pt x="768504" y="49613"/>
                  </a:lnTo>
                  <a:lnTo>
                    <a:pt x="768596" y="49755"/>
                  </a:lnTo>
                  <a:lnTo>
                    <a:pt x="768724" y="49846"/>
                  </a:lnTo>
                  <a:lnTo>
                    <a:pt x="768805" y="49988"/>
                  </a:lnTo>
                  <a:lnTo>
                    <a:pt x="768968" y="50221"/>
                  </a:lnTo>
                  <a:lnTo>
                    <a:pt x="769176" y="50467"/>
                  </a:lnTo>
                  <a:lnTo>
                    <a:pt x="769269" y="50609"/>
                  </a:lnTo>
                  <a:lnTo>
                    <a:pt x="769432" y="50842"/>
                  </a:lnTo>
                  <a:lnTo>
                    <a:pt x="769640" y="51074"/>
                  </a:lnTo>
                  <a:lnTo>
                    <a:pt x="769814" y="51307"/>
                  </a:lnTo>
                  <a:lnTo>
                    <a:pt x="769896" y="51450"/>
                  </a:lnTo>
                  <a:lnTo>
                    <a:pt x="770104" y="51682"/>
                  </a:lnTo>
                  <a:lnTo>
                    <a:pt x="770278" y="51915"/>
                  </a:lnTo>
                  <a:lnTo>
                    <a:pt x="770360" y="52057"/>
                  </a:lnTo>
                  <a:lnTo>
                    <a:pt x="770568" y="52303"/>
                  </a:lnTo>
                  <a:lnTo>
                    <a:pt x="770742" y="52536"/>
                  </a:lnTo>
                  <a:lnTo>
                    <a:pt x="770824" y="52678"/>
                  </a:lnTo>
                  <a:lnTo>
                    <a:pt x="771032" y="52911"/>
                  </a:lnTo>
                  <a:lnTo>
                    <a:pt x="771114" y="53053"/>
                  </a:lnTo>
                  <a:lnTo>
                    <a:pt x="771288" y="53286"/>
                  </a:lnTo>
                  <a:lnTo>
                    <a:pt x="771369" y="53428"/>
                  </a:lnTo>
                  <a:lnTo>
                    <a:pt x="771496" y="53519"/>
                  </a:lnTo>
                  <a:lnTo>
                    <a:pt x="771578" y="53661"/>
                  </a:lnTo>
                  <a:lnTo>
                    <a:pt x="771752" y="53894"/>
                  </a:lnTo>
                  <a:lnTo>
                    <a:pt x="771833" y="54036"/>
                  </a:lnTo>
                  <a:lnTo>
                    <a:pt x="771960" y="54127"/>
                  </a:lnTo>
                  <a:lnTo>
                    <a:pt x="772042" y="54269"/>
                  </a:lnTo>
                  <a:lnTo>
                    <a:pt x="772123" y="54411"/>
                  </a:lnTo>
                  <a:lnTo>
                    <a:pt x="772297" y="54644"/>
                  </a:lnTo>
                  <a:lnTo>
                    <a:pt x="772424" y="54786"/>
                  </a:lnTo>
                  <a:lnTo>
                    <a:pt x="772587" y="55032"/>
                  </a:lnTo>
                  <a:lnTo>
                    <a:pt x="772668" y="55174"/>
                  </a:lnTo>
                  <a:lnTo>
                    <a:pt x="772877" y="55407"/>
                  </a:lnTo>
                  <a:lnTo>
                    <a:pt x="772970" y="55550"/>
                  </a:lnTo>
                  <a:lnTo>
                    <a:pt x="773051" y="55692"/>
                  </a:lnTo>
                </a:path>
                <a:path w="925195" h="787400">
                  <a:moveTo>
                    <a:pt x="773132" y="55782"/>
                  </a:moveTo>
                  <a:lnTo>
                    <a:pt x="773225" y="55925"/>
                  </a:lnTo>
                  <a:lnTo>
                    <a:pt x="773341" y="56067"/>
                  </a:lnTo>
                  <a:lnTo>
                    <a:pt x="773515" y="56300"/>
                  </a:lnTo>
                  <a:lnTo>
                    <a:pt x="773596" y="56442"/>
                  </a:lnTo>
                  <a:lnTo>
                    <a:pt x="773805" y="56675"/>
                  </a:lnTo>
                  <a:lnTo>
                    <a:pt x="773898" y="56817"/>
                  </a:lnTo>
                  <a:lnTo>
                    <a:pt x="773979" y="56959"/>
                  </a:lnTo>
                  <a:lnTo>
                    <a:pt x="774141" y="57192"/>
                  </a:lnTo>
                  <a:lnTo>
                    <a:pt x="774269" y="57334"/>
                  </a:lnTo>
                  <a:lnTo>
                    <a:pt x="774350" y="57477"/>
                  </a:lnTo>
                  <a:lnTo>
                    <a:pt x="774524" y="57709"/>
                  </a:lnTo>
                  <a:lnTo>
                    <a:pt x="774605" y="57852"/>
                  </a:lnTo>
                  <a:lnTo>
                    <a:pt x="774733" y="57942"/>
                  </a:lnTo>
                  <a:lnTo>
                    <a:pt x="774814" y="58085"/>
                  </a:lnTo>
                  <a:lnTo>
                    <a:pt x="774907" y="58227"/>
                  </a:lnTo>
                  <a:lnTo>
                    <a:pt x="774988" y="58369"/>
                  </a:lnTo>
                  <a:lnTo>
                    <a:pt x="775197" y="58602"/>
                  </a:lnTo>
                  <a:lnTo>
                    <a:pt x="775278" y="58744"/>
                  </a:lnTo>
                  <a:lnTo>
                    <a:pt x="775359" y="58886"/>
                  </a:lnTo>
                  <a:lnTo>
                    <a:pt x="775452" y="59029"/>
                  </a:lnTo>
                  <a:lnTo>
                    <a:pt x="775661" y="59261"/>
                  </a:lnTo>
                  <a:lnTo>
                    <a:pt x="775742" y="59404"/>
                  </a:lnTo>
                  <a:lnTo>
                    <a:pt x="775823" y="59546"/>
                  </a:lnTo>
                  <a:lnTo>
                    <a:pt x="775997" y="59779"/>
                  </a:lnTo>
                  <a:lnTo>
                    <a:pt x="776125" y="59921"/>
                  </a:lnTo>
                  <a:lnTo>
                    <a:pt x="776206" y="60063"/>
                  </a:lnTo>
                  <a:lnTo>
                    <a:pt x="776287" y="60206"/>
                  </a:lnTo>
                  <a:lnTo>
                    <a:pt x="776461" y="60438"/>
                  </a:lnTo>
                  <a:lnTo>
                    <a:pt x="776577" y="60581"/>
                  </a:lnTo>
                  <a:lnTo>
                    <a:pt x="776670" y="60723"/>
                  </a:lnTo>
                  <a:lnTo>
                    <a:pt x="776751" y="60865"/>
                  </a:lnTo>
                  <a:lnTo>
                    <a:pt x="776914" y="61098"/>
                  </a:lnTo>
                  <a:lnTo>
                    <a:pt x="777041" y="61240"/>
                  </a:lnTo>
                  <a:lnTo>
                    <a:pt x="777134" y="61383"/>
                  </a:lnTo>
                  <a:lnTo>
                    <a:pt x="777215" y="61525"/>
                  </a:lnTo>
                  <a:lnTo>
                    <a:pt x="777378" y="61758"/>
                  </a:lnTo>
                  <a:lnTo>
                    <a:pt x="777505" y="61900"/>
                  </a:lnTo>
                  <a:lnTo>
                    <a:pt x="777598" y="62042"/>
                  </a:lnTo>
                  <a:lnTo>
                    <a:pt x="777679" y="62184"/>
                  </a:lnTo>
                  <a:lnTo>
                    <a:pt x="777760" y="62327"/>
                  </a:lnTo>
                  <a:lnTo>
                    <a:pt x="777969" y="62560"/>
                  </a:lnTo>
                  <a:lnTo>
                    <a:pt x="778050" y="62702"/>
                  </a:lnTo>
                  <a:lnTo>
                    <a:pt x="778143" y="62844"/>
                  </a:lnTo>
                  <a:lnTo>
                    <a:pt x="778224" y="62986"/>
                  </a:lnTo>
                  <a:lnTo>
                    <a:pt x="778306" y="63129"/>
                  </a:lnTo>
                  <a:lnTo>
                    <a:pt x="778433" y="63219"/>
                  </a:lnTo>
                  <a:lnTo>
                    <a:pt x="778515" y="63361"/>
                  </a:lnTo>
                  <a:lnTo>
                    <a:pt x="778607" y="63504"/>
                  </a:lnTo>
                  <a:lnTo>
                    <a:pt x="778689" y="63646"/>
                  </a:lnTo>
                  <a:lnTo>
                    <a:pt x="778770" y="63788"/>
                  </a:lnTo>
                  <a:lnTo>
                    <a:pt x="778897" y="63918"/>
                  </a:lnTo>
                  <a:lnTo>
                    <a:pt x="778979" y="64060"/>
                  </a:lnTo>
                  <a:lnTo>
                    <a:pt x="779060" y="64202"/>
                  </a:lnTo>
                  <a:lnTo>
                    <a:pt x="779234" y="64435"/>
                  </a:lnTo>
                  <a:lnTo>
                    <a:pt x="779361" y="64577"/>
                  </a:lnTo>
                  <a:lnTo>
                    <a:pt x="779443" y="64719"/>
                  </a:lnTo>
                  <a:lnTo>
                    <a:pt x="779524" y="64862"/>
                  </a:lnTo>
                  <a:lnTo>
                    <a:pt x="779617" y="65004"/>
                  </a:lnTo>
                  <a:lnTo>
                    <a:pt x="779698" y="65146"/>
                  </a:lnTo>
                  <a:lnTo>
                    <a:pt x="779825" y="65289"/>
                  </a:lnTo>
                  <a:lnTo>
                    <a:pt x="779907" y="65431"/>
                  </a:lnTo>
                  <a:lnTo>
                    <a:pt x="780069" y="65664"/>
                  </a:lnTo>
                  <a:lnTo>
                    <a:pt x="780162" y="65806"/>
                  </a:lnTo>
                  <a:lnTo>
                    <a:pt x="780278" y="65948"/>
                  </a:lnTo>
                  <a:lnTo>
                    <a:pt x="780371" y="66090"/>
                  </a:lnTo>
                  <a:lnTo>
                    <a:pt x="780452" y="66233"/>
                  </a:lnTo>
                  <a:lnTo>
                    <a:pt x="780533" y="66375"/>
                  </a:lnTo>
                  <a:lnTo>
                    <a:pt x="780614" y="66517"/>
                  </a:lnTo>
                  <a:lnTo>
                    <a:pt x="780742" y="66660"/>
                  </a:lnTo>
                  <a:lnTo>
                    <a:pt x="780835" y="66789"/>
                  </a:lnTo>
                  <a:lnTo>
                    <a:pt x="780916" y="66931"/>
                  </a:lnTo>
                  <a:lnTo>
                    <a:pt x="780997" y="67073"/>
                  </a:lnTo>
                  <a:lnTo>
                    <a:pt x="781206" y="67306"/>
                  </a:lnTo>
                  <a:lnTo>
                    <a:pt x="781299" y="67448"/>
                  </a:lnTo>
                  <a:lnTo>
                    <a:pt x="781380" y="67591"/>
                  </a:lnTo>
                  <a:lnTo>
                    <a:pt x="781461" y="67733"/>
                  </a:lnTo>
                  <a:lnTo>
                    <a:pt x="781542" y="67875"/>
                  </a:lnTo>
                  <a:lnTo>
                    <a:pt x="781670" y="68018"/>
                  </a:lnTo>
                  <a:lnTo>
                    <a:pt x="781751" y="68160"/>
                  </a:lnTo>
                  <a:lnTo>
                    <a:pt x="781844" y="68302"/>
                  </a:lnTo>
                  <a:lnTo>
                    <a:pt x="781925" y="68444"/>
                  </a:lnTo>
                  <a:lnTo>
                    <a:pt x="782006" y="68587"/>
                  </a:lnTo>
                  <a:lnTo>
                    <a:pt x="782134" y="68729"/>
                  </a:lnTo>
                  <a:lnTo>
                    <a:pt x="782215" y="68871"/>
                  </a:lnTo>
                  <a:lnTo>
                    <a:pt x="782308" y="69013"/>
                  </a:lnTo>
                  <a:lnTo>
                    <a:pt x="782389" y="69143"/>
                  </a:lnTo>
                  <a:lnTo>
                    <a:pt x="782470" y="69285"/>
                  </a:lnTo>
                  <a:lnTo>
                    <a:pt x="782598" y="69427"/>
                  </a:lnTo>
                  <a:lnTo>
                    <a:pt x="782679" y="69570"/>
                  </a:lnTo>
                  <a:lnTo>
                    <a:pt x="782760" y="69712"/>
                  </a:lnTo>
                  <a:lnTo>
                    <a:pt x="782853" y="69854"/>
                  </a:lnTo>
                  <a:lnTo>
                    <a:pt x="782934" y="69996"/>
                  </a:lnTo>
                  <a:lnTo>
                    <a:pt x="783062" y="70139"/>
                  </a:lnTo>
                  <a:lnTo>
                    <a:pt x="783143" y="70281"/>
                  </a:lnTo>
                  <a:lnTo>
                    <a:pt x="783224" y="70423"/>
                  </a:lnTo>
                  <a:lnTo>
                    <a:pt x="783317" y="70565"/>
                  </a:lnTo>
                  <a:lnTo>
                    <a:pt x="783398" y="70708"/>
                  </a:lnTo>
                  <a:lnTo>
                    <a:pt x="783526" y="70837"/>
                  </a:lnTo>
                  <a:lnTo>
                    <a:pt x="783607" y="70979"/>
                  </a:lnTo>
                  <a:lnTo>
                    <a:pt x="783688" y="71122"/>
                  </a:lnTo>
                  <a:lnTo>
                    <a:pt x="783769" y="71264"/>
                  </a:lnTo>
                  <a:lnTo>
                    <a:pt x="783862" y="71406"/>
                  </a:lnTo>
                  <a:lnTo>
                    <a:pt x="783978" y="71548"/>
                  </a:lnTo>
                  <a:lnTo>
                    <a:pt x="784071" y="71691"/>
                  </a:lnTo>
                  <a:lnTo>
                    <a:pt x="784152" y="71833"/>
                  </a:lnTo>
                  <a:lnTo>
                    <a:pt x="784233" y="71975"/>
                  </a:lnTo>
                  <a:lnTo>
                    <a:pt x="784315" y="72118"/>
                  </a:lnTo>
                  <a:lnTo>
                    <a:pt x="784442" y="72260"/>
                  </a:lnTo>
                  <a:lnTo>
                    <a:pt x="784535" y="72402"/>
                  </a:lnTo>
                  <a:lnTo>
                    <a:pt x="784616" y="72531"/>
                  </a:lnTo>
                  <a:lnTo>
                    <a:pt x="784697" y="72674"/>
                  </a:lnTo>
                  <a:lnTo>
                    <a:pt x="784779" y="72816"/>
                  </a:lnTo>
                  <a:lnTo>
                    <a:pt x="784906" y="72958"/>
                  </a:lnTo>
                  <a:lnTo>
                    <a:pt x="784999" y="73100"/>
                  </a:lnTo>
                  <a:lnTo>
                    <a:pt x="785080" y="73243"/>
                  </a:lnTo>
                  <a:lnTo>
                    <a:pt x="785161" y="73385"/>
                  </a:lnTo>
                  <a:lnTo>
                    <a:pt x="785243" y="73527"/>
                  </a:lnTo>
                  <a:lnTo>
                    <a:pt x="785370" y="73670"/>
                  </a:lnTo>
                  <a:lnTo>
                    <a:pt x="785451" y="73812"/>
                  </a:lnTo>
                  <a:lnTo>
                    <a:pt x="785544" y="73993"/>
                  </a:lnTo>
                  <a:lnTo>
                    <a:pt x="785625" y="74135"/>
                  </a:lnTo>
                  <a:lnTo>
                    <a:pt x="785707" y="74277"/>
                  </a:lnTo>
                  <a:lnTo>
                    <a:pt x="785834" y="74420"/>
                  </a:lnTo>
                  <a:lnTo>
                    <a:pt x="785915" y="74562"/>
                  </a:lnTo>
                  <a:lnTo>
                    <a:pt x="786008" y="74704"/>
                  </a:lnTo>
                  <a:lnTo>
                    <a:pt x="786089" y="74847"/>
                  </a:lnTo>
                  <a:lnTo>
                    <a:pt x="786171" y="74989"/>
                  </a:lnTo>
                  <a:lnTo>
                    <a:pt x="786298" y="75131"/>
                  </a:lnTo>
                  <a:lnTo>
                    <a:pt x="786379" y="75273"/>
                  </a:lnTo>
                  <a:lnTo>
                    <a:pt x="786461" y="75403"/>
                  </a:lnTo>
                  <a:lnTo>
                    <a:pt x="786553" y="75545"/>
                  </a:lnTo>
                  <a:lnTo>
                    <a:pt x="786635" y="75739"/>
                  </a:lnTo>
                  <a:lnTo>
                    <a:pt x="786762" y="75881"/>
                  </a:lnTo>
                  <a:lnTo>
                    <a:pt x="786843" y="76023"/>
                  </a:lnTo>
                  <a:lnTo>
                    <a:pt x="786925" y="76166"/>
                  </a:lnTo>
                  <a:lnTo>
                    <a:pt x="787017" y="76308"/>
                  </a:lnTo>
                  <a:lnTo>
                    <a:pt x="787099" y="76450"/>
                  </a:lnTo>
                  <a:lnTo>
                    <a:pt x="787226" y="76580"/>
                  </a:lnTo>
                  <a:lnTo>
                    <a:pt x="787307" y="76722"/>
                  </a:lnTo>
                  <a:lnTo>
                    <a:pt x="787389" y="76864"/>
                  </a:lnTo>
                  <a:lnTo>
                    <a:pt x="787470" y="77058"/>
                  </a:lnTo>
                  <a:lnTo>
                    <a:pt x="787563" y="77200"/>
                  </a:lnTo>
                  <a:lnTo>
                    <a:pt x="787679" y="77343"/>
                  </a:lnTo>
                  <a:lnTo>
                    <a:pt x="787771" y="77485"/>
                  </a:lnTo>
                  <a:lnTo>
                    <a:pt x="787853" y="77627"/>
                  </a:lnTo>
                  <a:lnTo>
                    <a:pt x="787934" y="77757"/>
                  </a:lnTo>
                  <a:lnTo>
                    <a:pt x="788015" y="77899"/>
                  </a:lnTo>
                  <a:lnTo>
                    <a:pt x="788143" y="78041"/>
                  </a:lnTo>
                  <a:lnTo>
                    <a:pt x="788235" y="78235"/>
                  </a:lnTo>
                  <a:lnTo>
                    <a:pt x="788317" y="78377"/>
                  </a:lnTo>
                  <a:lnTo>
                    <a:pt x="788398" y="78520"/>
                  </a:lnTo>
                  <a:lnTo>
                    <a:pt x="788479" y="78662"/>
                  </a:lnTo>
                  <a:lnTo>
                    <a:pt x="788607" y="78791"/>
                  </a:lnTo>
                  <a:lnTo>
                    <a:pt x="788699" y="78934"/>
                  </a:lnTo>
                  <a:lnTo>
                    <a:pt x="788781" y="79076"/>
                  </a:lnTo>
                  <a:lnTo>
                    <a:pt x="788862" y="79270"/>
                  </a:lnTo>
                  <a:lnTo>
                    <a:pt x="788943" y="79412"/>
                  </a:lnTo>
                  <a:lnTo>
                    <a:pt x="789071" y="79554"/>
                  </a:lnTo>
                  <a:lnTo>
                    <a:pt x="789152" y="79697"/>
                  </a:lnTo>
                  <a:lnTo>
                    <a:pt x="789245" y="79839"/>
                  </a:lnTo>
                  <a:lnTo>
                    <a:pt x="789326" y="79968"/>
                  </a:lnTo>
                  <a:lnTo>
                    <a:pt x="789407" y="80162"/>
                  </a:lnTo>
                  <a:lnTo>
                    <a:pt x="789535" y="80305"/>
                  </a:lnTo>
                  <a:lnTo>
                    <a:pt x="789616" y="80447"/>
                  </a:lnTo>
                  <a:lnTo>
                    <a:pt x="789709" y="80589"/>
                  </a:lnTo>
                  <a:lnTo>
                    <a:pt x="789790" y="80731"/>
                  </a:lnTo>
                  <a:lnTo>
                    <a:pt x="789871" y="80912"/>
                  </a:lnTo>
                  <a:lnTo>
                    <a:pt x="789999" y="81055"/>
                  </a:lnTo>
                  <a:lnTo>
                    <a:pt x="790080" y="81197"/>
                  </a:lnTo>
                  <a:lnTo>
                    <a:pt x="790161" y="81339"/>
                  </a:lnTo>
                  <a:lnTo>
                    <a:pt x="790254" y="81481"/>
                  </a:lnTo>
                  <a:lnTo>
                    <a:pt x="790335" y="81663"/>
                  </a:lnTo>
                  <a:lnTo>
                    <a:pt x="790463" y="81805"/>
                  </a:lnTo>
                  <a:lnTo>
                    <a:pt x="790544" y="81947"/>
                  </a:lnTo>
                  <a:lnTo>
                    <a:pt x="790625" y="82089"/>
                  </a:lnTo>
                  <a:lnTo>
                    <a:pt x="790718" y="82232"/>
                  </a:lnTo>
                  <a:lnTo>
                    <a:pt x="790799" y="82426"/>
                  </a:lnTo>
                  <a:lnTo>
                    <a:pt x="790927" y="82568"/>
                  </a:lnTo>
                  <a:lnTo>
                    <a:pt x="791008" y="82710"/>
                  </a:lnTo>
                  <a:lnTo>
                    <a:pt x="791089" y="82840"/>
                  </a:lnTo>
                  <a:lnTo>
                    <a:pt x="791170" y="83034"/>
                  </a:lnTo>
                  <a:lnTo>
                    <a:pt x="791263" y="83176"/>
                  </a:lnTo>
                  <a:lnTo>
                    <a:pt x="791379" y="83318"/>
                  </a:lnTo>
                  <a:lnTo>
                    <a:pt x="791472" y="83460"/>
                  </a:lnTo>
                  <a:lnTo>
                    <a:pt x="791553" y="83603"/>
                  </a:lnTo>
                </a:path>
                <a:path w="925195" h="787400">
                  <a:moveTo>
                    <a:pt x="791553" y="83603"/>
                  </a:moveTo>
                  <a:lnTo>
                    <a:pt x="791634" y="83784"/>
                  </a:lnTo>
                  <a:lnTo>
                    <a:pt x="791715" y="83926"/>
                  </a:lnTo>
                  <a:lnTo>
                    <a:pt x="791843" y="84068"/>
                  </a:lnTo>
                  <a:lnTo>
                    <a:pt x="791936" y="84210"/>
                  </a:lnTo>
                  <a:lnTo>
                    <a:pt x="792017" y="84404"/>
                  </a:lnTo>
                  <a:lnTo>
                    <a:pt x="792098" y="84534"/>
                  </a:lnTo>
                  <a:lnTo>
                    <a:pt x="792179" y="84676"/>
                  </a:lnTo>
                  <a:lnTo>
                    <a:pt x="792307" y="84818"/>
                  </a:lnTo>
                  <a:lnTo>
                    <a:pt x="792400" y="85012"/>
                  </a:lnTo>
                  <a:lnTo>
                    <a:pt x="792481" y="85155"/>
                  </a:lnTo>
                  <a:lnTo>
                    <a:pt x="792562" y="85297"/>
                  </a:lnTo>
                  <a:lnTo>
                    <a:pt x="792643" y="85439"/>
                  </a:lnTo>
                  <a:lnTo>
                    <a:pt x="792771" y="85620"/>
                  </a:lnTo>
                  <a:lnTo>
                    <a:pt x="792852" y="85763"/>
                  </a:lnTo>
                  <a:lnTo>
                    <a:pt x="792945" y="85905"/>
                  </a:lnTo>
                  <a:lnTo>
                    <a:pt x="793026" y="86099"/>
                  </a:lnTo>
                  <a:lnTo>
                    <a:pt x="793107" y="86241"/>
                  </a:lnTo>
                  <a:lnTo>
                    <a:pt x="793235" y="86370"/>
                  </a:lnTo>
                  <a:lnTo>
                    <a:pt x="793316" y="86513"/>
                  </a:lnTo>
                  <a:lnTo>
                    <a:pt x="793409" y="86707"/>
                  </a:lnTo>
                  <a:lnTo>
                    <a:pt x="793490" y="86849"/>
                  </a:lnTo>
                  <a:lnTo>
                    <a:pt x="793571" y="86991"/>
                  </a:lnTo>
                  <a:lnTo>
                    <a:pt x="793699" y="87172"/>
                  </a:lnTo>
                  <a:lnTo>
                    <a:pt x="793780" y="87315"/>
                  </a:lnTo>
                  <a:lnTo>
                    <a:pt x="793861" y="87457"/>
                  </a:lnTo>
                  <a:lnTo>
                    <a:pt x="793954" y="87599"/>
                  </a:lnTo>
                  <a:lnTo>
                    <a:pt x="794035" y="87793"/>
                  </a:lnTo>
                  <a:lnTo>
                    <a:pt x="794163" y="87935"/>
                  </a:lnTo>
                  <a:lnTo>
                    <a:pt x="794244" y="88065"/>
                  </a:lnTo>
                  <a:lnTo>
                    <a:pt x="794325" y="88259"/>
                  </a:lnTo>
                  <a:lnTo>
                    <a:pt x="794418" y="88401"/>
                  </a:lnTo>
                  <a:lnTo>
                    <a:pt x="794499" y="88543"/>
                  </a:lnTo>
                  <a:lnTo>
                    <a:pt x="794627" y="88724"/>
                  </a:lnTo>
                  <a:lnTo>
                    <a:pt x="794708" y="88867"/>
                  </a:lnTo>
                  <a:lnTo>
                    <a:pt x="794789" y="89009"/>
                  </a:lnTo>
                  <a:lnTo>
                    <a:pt x="794871" y="89203"/>
                  </a:lnTo>
                  <a:lnTo>
                    <a:pt x="794963" y="89345"/>
                  </a:lnTo>
                  <a:lnTo>
                    <a:pt x="795079" y="89487"/>
                  </a:lnTo>
                  <a:lnTo>
                    <a:pt x="795172" y="89668"/>
                  </a:lnTo>
                  <a:lnTo>
                    <a:pt x="795253" y="89811"/>
                  </a:lnTo>
                  <a:lnTo>
                    <a:pt x="795335" y="89953"/>
                  </a:lnTo>
                  <a:lnTo>
                    <a:pt x="795416" y="90147"/>
                  </a:lnTo>
                  <a:lnTo>
                    <a:pt x="795543" y="90276"/>
                  </a:lnTo>
                  <a:lnTo>
                    <a:pt x="795636" y="90419"/>
                  </a:lnTo>
                  <a:lnTo>
                    <a:pt x="795717" y="90613"/>
                  </a:lnTo>
                  <a:lnTo>
                    <a:pt x="795799" y="90755"/>
                  </a:lnTo>
                  <a:lnTo>
                    <a:pt x="795880" y="90897"/>
                  </a:lnTo>
                  <a:lnTo>
                    <a:pt x="796007" y="91078"/>
                  </a:lnTo>
                  <a:lnTo>
                    <a:pt x="796089" y="91221"/>
                  </a:lnTo>
                  <a:lnTo>
                    <a:pt x="796181" y="91415"/>
                  </a:lnTo>
                  <a:lnTo>
                    <a:pt x="796263" y="91557"/>
                  </a:lnTo>
                  <a:lnTo>
                    <a:pt x="796344" y="91699"/>
                  </a:lnTo>
                  <a:lnTo>
                    <a:pt x="796471" y="91880"/>
                  </a:lnTo>
                  <a:lnTo>
                    <a:pt x="796553" y="92022"/>
                  </a:lnTo>
                  <a:lnTo>
                    <a:pt x="796645" y="92165"/>
                  </a:lnTo>
                  <a:lnTo>
                    <a:pt x="796727" y="92359"/>
                  </a:lnTo>
                  <a:lnTo>
                    <a:pt x="796808" y="92501"/>
                  </a:lnTo>
                  <a:lnTo>
                    <a:pt x="796935" y="92682"/>
                  </a:lnTo>
                  <a:lnTo>
                    <a:pt x="797017" y="92824"/>
                  </a:lnTo>
                  <a:lnTo>
                    <a:pt x="797109" y="92967"/>
                  </a:lnTo>
                  <a:lnTo>
                    <a:pt x="797191" y="93148"/>
                  </a:lnTo>
                  <a:lnTo>
                    <a:pt x="797272" y="93290"/>
                  </a:lnTo>
                  <a:lnTo>
                    <a:pt x="797399" y="93484"/>
                  </a:lnTo>
                  <a:lnTo>
                    <a:pt x="797481" y="93626"/>
                  </a:lnTo>
                  <a:lnTo>
                    <a:pt x="797562" y="93768"/>
                  </a:lnTo>
                  <a:lnTo>
                    <a:pt x="797655" y="93950"/>
                  </a:lnTo>
                  <a:lnTo>
                    <a:pt x="797736" y="94092"/>
                  </a:lnTo>
                  <a:lnTo>
                    <a:pt x="797863" y="94286"/>
                  </a:lnTo>
                  <a:lnTo>
                    <a:pt x="797945" y="94428"/>
                  </a:lnTo>
                  <a:lnTo>
                    <a:pt x="798026" y="94570"/>
                  </a:lnTo>
                  <a:lnTo>
                    <a:pt x="798119" y="94751"/>
                  </a:lnTo>
                  <a:lnTo>
                    <a:pt x="798200" y="94894"/>
                  </a:lnTo>
                  <a:lnTo>
                    <a:pt x="798327" y="95088"/>
                  </a:lnTo>
                  <a:lnTo>
                    <a:pt x="798409" y="95230"/>
                  </a:lnTo>
                  <a:lnTo>
                    <a:pt x="798490" y="95372"/>
                  </a:lnTo>
                  <a:lnTo>
                    <a:pt x="798571" y="95553"/>
                  </a:lnTo>
                  <a:lnTo>
                    <a:pt x="798664" y="95696"/>
                  </a:lnTo>
                  <a:lnTo>
                    <a:pt x="798791" y="95890"/>
                  </a:lnTo>
                  <a:lnTo>
                    <a:pt x="798873" y="96019"/>
                  </a:lnTo>
                  <a:lnTo>
                    <a:pt x="798954" y="96213"/>
                  </a:lnTo>
                  <a:lnTo>
                    <a:pt x="799035" y="96355"/>
                  </a:lnTo>
                  <a:lnTo>
                    <a:pt x="799163" y="96549"/>
                  </a:lnTo>
                  <a:lnTo>
                    <a:pt x="799244" y="96679"/>
                  </a:lnTo>
                  <a:lnTo>
                    <a:pt x="799337" y="96821"/>
                  </a:lnTo>
                  <a:lnTo>
                    <a:pt x="799418" y="97015"/>
                  </a:lnTo>
                  <a:lnTo>
                    <a:pt x="799499" y="97157"/>
                  </a:lnTo>
                  <a:lnTo>
                    <a:pt x="799627" y="97338"/>
                  </a:lnTo>
                  <a:lnTo>
                    <a:pt x="799708" y="97480"/>
                  </a:lnTo>
                  <a:lnTo>
                    <a:pt x="799789" y="97674"/>
                  </a:lnTo>
                  <a:lnTo>
                    <a:pt x="799882" y="97817"/>
                  </a:lnTo>
                  <a:lnTo>
                    <a:pt x="799963" y="97998"/>
                  </a:lnTo>
                  <a:lnTo>
                    <a:pt x="800091" y="98140"/>
                  </a:lnTo>
                  <a:lnTo>
                    <a:pt x="800172" y="98334"/>
                  </a:lnTo>
                  <a:lnTo>
                    <a:pt x="800253" y="98476"/>
                  </a:lnTo>
                  <a:lnTo>
                    <a:pt x="800346" y="98657"/>
                  </a:lnTo>
                  <a:lnTo>
                    <a:pt x="800427" y="98800"/>
                  </a:lnTo>
                  <a:lnTo>
                    <a:pt x="800555" y="98994"/>
                  </a:lnTo>
                  <a:lnTo>
                    <a:pt x="800636" y="99136"/>
                  </a:lnTo>
                  <a:lnTo>
                    <a:pt x="800717" y="99278"/>
                  </a:lnTo>
                  <a:lnTo>
                    <a:pt x="800810" y="99459"/>
                  </a:lnTo>
                  <a:lnTo>
                    <a:pt x="800891" y="99602"/>
                  </a:lnTo>
                  <a:lnTo>
                    <a:pt x="801019" y="99796"/>
                  </a:lnTo>
                  <a:lnTo>
                    <a:pt x="801100" y="99938"/>
                  </a:lnTo>
                  <a:lnTo>
                    <a:pt x="801181" y="100119"/>
                  </a:lnTo>
                  <a:lnTo>
                    <a:pt x="801262" y="100261"/>
                  </a:lnTo>
                  <a:lnTo>
                    <a:pt x="801355" y="100455"/>
                  </a:lnTo>
                  <a:lnTo>
                    <a:pt x="801483" y="100584"/>
                  </a:lnTo>
                  <a:lnTo>
                    <a:pt x="801564" y="100778"/>
                  </a:lnTo>
                  <a:lnTo>
                    <a:pt x="801645" y="100921"/>
                  </a:lnTo>
                  <a:lnTo>
                    <a:pt x="801726" y="101115"/>
                  </a:lnTo>
                  <a:lnTo>
                    <a:pt x="801819" y="101296"/>
                  </a:lnTo>
                  <a:lnTo>
                    <a:pt x="801935" y="101438"/>
                  </a:lnTo>
                  <a:lnTo>
                    <a:pt x="802028" y="101632"/>
                  </a:lnTo>
                  <a:lnTo>
                    <a:pt x="802109" y="101761"/>
                  </a:lnTo>
                  <a:lnTo>
                    <a:pt x="802190" y="101955"/>
                  </a:lnTo>
                  <a:lnTo>
                    <a:pt x="802271" y="102098"/>
                  </a:lnTo>
                  <a:lnTo>
                    <a:pt x="802399" y="102292"/>
                  </a:lnTo>
                  <a:lnTo>
                    <a:pt x="802492" y="102421"/>
                  </a:lnTo>
                  <a:lnTo>
                    <a:pt x="802573" y="102615"/>
                  </a:lnTo>
                  <a:lnTo>
                    <a:pt x="802654" y="102757"/>
                  </a:lnTo>
                  <a:lnTo>
                    <a:pt x="802735" y="102938"/>
                  </a:lnTo>
                  <a:lnTo>
                    <a:pt x="802863" y="103081"/>
                  </a:lnTo>
                  <a:lnTo>
                    <a:pt x="802944" y="103275"/>
                  </a:lnTo>
                  <a:lnTo>
                    <a:pt x="803037" y="103417"/>
                  </a:lnTo>
                  <a:lnTo>
                    <a:pt x="803118" y="103598"/>
                  </a:lnTo>
                  <a:lnTo>
                    <a:pt x="803199" y="103792"/>
                  </a:lnTo>
                  <a:lnTo>
                    <a:pt x="803327" y="103934"/>
                  </a:lnTo>
                  <a:lnTo>
                    <a:pt x="803408" y="104115"/>
                  </a:lnTo>
                  <a:lnTo>
                    <a:pt x="803489" y="104258"/>
                  </a:lnTo>
                  <a:lnTo>
                    <a:pt x="803582" y="104452"/>
                  </a:lnTo>
                  <a:lnTo>
                    <a:pt x="803663" y="104594"/>
                  </a:lnTo>
                  <a:lnTo>
                    <a:pt x="803791" y="104775"/>
                  </a:lnTo>
                  <a:lnTo>
                    <a:pt x="803872" y="104969"/>
                  </a:lnTo>
                  <a:lnTo>
                    <a:pt x="803953" y="105111"/>
                  </a:lnTo>
                  <a:lnTo>
                    <a:pt x="804046" y="105292"/>
                  </a:lnTo>
                  <a:lnTo>
                    <a:pt x="804127" y="105435"/>
                  </a:lnTo>
                  <a:lnTo>
                    <a:pt x="804255" y="105629"/>
                  </a:lnTo>
                  <a:lnTo>
                    <a:pt x="804336" y="105771"/>
                  </a:lnTo>
                  <a:lnTo>
                    <a:pt x="804417" y="105952"/>
                  </a:lnTo>
                  <a:lnTo>
                    <a:pt x="804510" y="106146"/>
                  </a:lnTo>
                  <a:lnTo>
                    <a:pt x="804591" y="106288"/>
                  </a:lnTo>
                  <a:lnTo>
                    <a:pt x="804719" y="106469"/>
                  </a:lnTo>
                  <a:lnTo>
                    <a:pt x="804800" y="106612"/>
                  </a:lnTo>
                  <a:lnTo>
                    <a:pt x="804881" y="106806"/>
                  </a:lnTo>
                  <a:lnTo>
                    <a:pt x="804963" y="106987"/>
                  </a:lnTo>
                  <a:lnTo>
                    <a:pt x="805055" y="107129"/>
                  </a:lnTo>
                  <a:lnTo>
                    <a:pt x="805183" y="107323"/>
                  </a:lnTo>
                  <a:lnTo>
                    <a:pt x="805264" y="107465"/>
                  </a:lnTo>
                  <a:lnTo>
                    <a:pt x="805345" y="107646"/>
                  </a:lnTo>
                  <a:lnTo>
                    <a:pt x="805427" y="107840"/>
                  </a:lnTo>
                  <a:lnTo>
                    <a:pt x="805519" y="107983"/>
                  </a:lnTo>
                  <a:lnTo>
                    <a:pt x="805635" y="108164"/>
                  </a:lnTo>
                  <a:lnTo>
                    <a:pt x="805728" y="108306"/>
                  </a:lnTo>
                  <a:lnTo>
                    <a:pt x="805809" y="108500"/>
                  </a:lnTo>
                  <a:lnTo>
                    <a:pt x="805891" y="108681"/>
                  </a:lnTo>
                  <a:lnTo>
                    <a:pt x="805972" y="108823"/>
                  </a:lnTo>
                  <a:lnTo>
                    <a:pt x="806099" y="109017"/>
                  </a:lnTo>
                  <a:lnTo>
                    <a:pt x="806192" y="109198"/>
                  </a:lnTo>
                  <a:lnTo>
                    <a:pt x="806273" y="109341"/>
                  </a:lnTo>
                  <a:lnTo>
                    <a:pt x="806355" y="109535"/>
                  </a:lnTo>
                  <a:lnTo>
                    <a:pt x="806436" y="109677"/>
                  </a:lnTo>
                  <a:lnTo>
                    <a:pt x="806563" y="109858"/>
                  </a:lnTo>
                  <a:lnTo>
                    <a:pt x="806645" y="110052"/>
                  </a:lnTo>
                  <a:lnTo>
                    <a:pt x="806737" y="110194"/>
                  </a:lnTo>
                  <a:lnTo>
                    <a:pt x="806819" y="110375"/>
                  </a:lnTo>
                  <a:lnTo>
                    <a:pt x="806900" y="110569"/>
                  </a:lnTo>
                  <a:lnTo>
                    <a:pt x="807027" y="110712"/>
                  </a:lnTo>
                  <a:lnTo>
                    <a:pt x="807109" y="110906"/>
                  </a:lnTo>
                  <a:lnTo>
                    <a:pt x="807190" y="111087"/>
                  </a:lnTo>
                  <a:lnTo>
                    <a:pt x="807283" y="111229"/>
                  </a:lnTo>
                  <a:lnTo>
                    <a:pt x="807364" y="111423"/>
                  </a:lnTo>
                  <a:lnTo>
                    <a:pt x="807491" y="111604"/>
                  </a:lnTo>
                  <a:lnTo>
                    <a:pt x="807573" y="111746"/>
                  </a:lnTo>
                  <a:lnTo>
                    <a:pt x="807654" y="111940"/>
                  </a:lnTo>
                  <a:lnTo>
                    <a:pt x="807747" y="112121"/>
                  </a:lnTo>
                  <a:lnTo>
                    <a:pt x="807828" y="112264"/>
                  </a:lnTo>
                  <a:lnTo>
                    <a:pt x="807955" y="112458"/>
                  </a:lnTo>
                  <a:lnTo>
                    <a:pt x="808037" y="112639"/>
                  </a:lnTo>
                  <a:lnTo>
                    <a:pt x="808118" y="112781"/>
                  </a:lnTo>
                  <a:lnTo>
                    <a:pt x="808211" y="112975"/>
                  </a:lnTo>
                  <a:lnTo>
                    <a:pt x="808292" y="113156"/>
                  </a:lnTo>
                  <a:lnTo>
                    <a:pt x="808419" y="113298"/>
                  </a:lnTo>
                  <a:lnTo>
                    <a:pt x="808501" y="113492"/>
                  </a:lnTo>
                  <a:lnTo>
                    <a:pt x="808582" y="113673"/>
                  </a:lnTo>
                  <a:lnTo>
                    <a:pt x="808663" y="113816"/>
                  </a:lnTo>
                  <a:lnTo>
                    <a:pt x="808756" y="114010"/>
                  </a:lnTo>
                  <a:lnTo>
                    <a:pt x="808883" y="114191"/>
                  </a:lnTo>
                  <a:lnTo>
                    <a:pt x="808965" y="114385"/>
                  </a:lnTo>
                  <a:lnTo>
                    <a:pt x="809046" y="114527"/>
                  </a:lnTo>
                  <a:lnTo>
                    <a:pt x="809127" y="114708"/>
                  </a:lnTo>
                  <a:lnTo>
                    <a:pt x="809220" y="114902"/>
                  </a:lnTo>
                  <a:lnTo>
                    <a:pt x="809336" y="115044"/>
                  </a:lnTo>
                  <a:lnTo>
                    <a:pt x="809429" y="115225"/>
                  </a:lnTo>
                  <a:lnTo>
                    <a:pt x="809510" y="115419"/>
                  </a:lnTo>
                  <a:lnTo>
                    <a:pt x="809591" y="115600"/>
                  </a:lnTo>
                  <a:lnTo>
                    <a:pt x="809672" y="115743"/>
                  </a:lnTo>
                  <a:lnTo>
                    <a:pt x="809800" y="115937"/>
                  </a:lnTo>
                  <a:lnTo>
                    <a:pt x="809893" y="116118"/>
                  </a:lnTo>
                  <a:lnTo>
                    <a:pt x="809974" y="116260"/>
                  </a:lnTo>
                </a:path>
                <a:path w="925195" h="787400">
                  <a:moveTo>
                    <a:pt x="809974" y="116260"/>
                  </a:moveTo>
                  <a:lnTo>
                    <a:pt x="810055" y="116454"/>
                  </a:lnTo>
                  <a:lnTo>
                    <a:pt x="810136" y="116648"/>
                  </a:lnTo>
                  <a:lnTo>
                    <a:pt x="810264" y="116829"/>
                  </a:lnTo>
                  <a:lnTo>
                    <a:pt x="810345" y="116971"/>
                  </a:lnTo>
                  <a:lnTo>
                    <a:pt x="810438" y="117165"/>
                  </a:lnTo>
                  <a:lnTo>
                    <a:pt x="810519" y="117346"/>
                  </a:lnTo>
                  <a:lnTo>
                    <a:pt x="810600" y="117540"/>
                  </a:lnTo>
                  <a:lnTo>
                    <a:pt x="810728" y="117683"/>
                  </a:lnTo>
                  <a:lnTo>
                    <a:pt x="810809" y="117864"/>
                  </a:lnTo>
                  <a:lnTo>
                    <a:pt x="810890" y="118058"/>
                  </a:lnTo>
                  <a:lnTo>
                    <a:pt x="810983" y="118239"/>
                  </a:lnTo>
                  <a:lnTo>
                    <a:pt x="811064" y="118381"/>
                  </a:lnTo>
                  <a:lnTo>
                    <a:pt x="811192" y="118575"/>
                  </a:lnTo>
                  <a:lnTo>
                    <a:pt x="811273" y="118756"/>
                  </a:lnTo>
                  <a:lnTo>
                    <a:pt x="811354" y="118950"/>
                  </a:lnTo>
                  <a:lnTo>
                    <a:pt x="811447" y="119093"/>
                  </a:lnTo>
                  <a:lnTo>
                    <a:pt x="811528" y="119274"/>
                  </a:lnTo>
                  <a:lnTo>
                    <a:pt x="811656" y="119468"/>
                  </a:lnTo>
                  <a:lnTo>
                    <a:pt x="811737" y="119649"/>
                  </a:lnTo>
                  <a:lnTo>
                    <a:pt x="811818" y="119791"/>
                  </a:lnTo>
                  <a:lnTo>
                    <a:pt x="811911" y="119985"/>
                  </a:lnTo>
                  <a:lnTo>
                    <a:pt x="811992" y="120166"/>
                  </a:lnTo>
                  <a:lnTo>
                    <a:pt x="812120" y="120360"/>
                  </a:lnTo>
                  <a:lnTo>
                    <a:pt x="812201" y="120554"/>
                  </a:lnTo>
                  <a:lnTo>
                    <a:pt x="812282" y="120683"/>
                  </a:lnTo>
                  <a:lnTo>
                    <a:pt x="812363" y="120877"/>
                  </a:lnTo>
                  <a:lnTo>
                    <a:pt x="812456" y="121071"/>
                  </a:lnTo>
                  <a:lnTo>
                    <a:pt x="812584" y="121252"/>
                  </a:lnTo>
                  <a:lnTo>
                    <a:pt x="812665" y="121446"/>
                  </a:lnTo>
                  <a:lnTo>
                    <a:pt x="812746" y="121589"/>
                  </a:lnTo>
                  <a:lnTo>
                    <a:pt x="812827" y="121770"/>
                  </a:lnTo>
                  <a:lnTo>
                    <a:pt x="812920" y="121964"/>
                  </a:lnTo>
                  <a:lnTo>
                    <a:pt x="813036" y="122145"/>
                  </a:lnTo>
                  <a:lnTo>
                    <a:pt x="813129" y="122339"/>
                  </a:lnTo>
                  <a:lnTo>
                    <a:pt x="813210" y="122481"/>
                  </a:lnTo>
                  <a:lnTo>
                    <a:pt x="813291" y="122662"/>
                  </a:lnTo>
                  <a:lnTo>
                    <a:pt x="813373" y="122856"/>
                  </a:lnTo>
                  <a:lnTo>
                    <a:pt x="813500" y="123037"/>
                  </a:lnTo>
                  <a:lnTo>
                    <a:pt x="813593" y="123231"/>
                  </a:lnTo>
                  <a:lnTo>
                    <a:pt x="813674" y="123374"/>
                  </a:lnTo>
                  <a:lnTo>
                    <a:pt x="813755" y="123555"/>
                  </a:lnTo>
                  <a:lnTo>
                    <a:pt x="813837" y="123749"/>
                  </a:lnTo>
                  <a:lnTo>
                    <a:pt x="813964" y="123943"/>
                  </a:lnTo>
                  <a:lnTo>
                    <a:pt x="814045" y="124124"/>
                  </a:lnTo>
                  <a:lnTo>
                    <a:pt x="814138" y="124318"/>
                  </a:lnTo>
                  <a:lnTo>
                    <a:pt x="814219" y="124460"/>
                  </a:lnTo>
                  <a:lnTo>
                    <a:pt x="814301" y="124641"/>
                  </a:lnTo>
                  <a:lnTo>
                    <a:pt x="814428" y="124835"/>
                  </a:lnTo>
                  <a:lnTo>
                    <a:pt x="814509" y="125016"/>
                  </a:lnTo>
                  <a:lnTo>
                    <a:pt x="814591" y="125210"/>
                  </a:lnTo>
                  <a:lnTo>
                    <a:pt x="814683" y="125391"/>
                  </a:lnTo>
                  <a:lnTo>
                    <a:pt x="814765" y="125533"/>
                  </a:lnTo>
                  <a:lnTo>
                    <a:pt x="814892" y="125727"/>
                  </a:lnTo>
                  <a:lnTo>
                    <a:pt x="814973" y="125909"/>
                  </a:lnTo>
                  <a:lnTo>
                    <a:pt x="815055" y="126103"/>
                  </a:lnTo>
                  <a:lnTo>
                    <a:pt x="815147" y="126297"/>
                  </a:lnTo>
                  <a:lnTo>
                    <a:pt x="815229" y="126478"/>
                  </a:lnTo>
                  <a:lnTo>
                    <a:pt x="815356" y="126672"/>
                  </a:lnTo>
                  <a:lnTo>
                    <a:pt x="815438" y="126814"/>
                  </a:lnTo>
                  <a:lnTo>
                    <a:pt x="815519" y="126995"/>
                  </a:lnTo>
                  <a:lnTo>
                    <a:pt x="815612" y="127189"/>
                  </a:lnTo>
                  <a:lnTo>
                    <a:pt x="815693" y="127370"/>
                  </a:lnTo>
                  <a:lnTo>
                    <a:pt x="815820" y="127564"/>
                  </a:lnTo>
                  <a:lnTo>
                    <a:pt x="815902" y="127745"/>
                  </a:lnTo>
                  <a:lnTo>
                    <a:pt x="815983" y="127939"/>
                  </a:lnTo>
                  <a:lnTo>
                    <a:pt x="816064" y="128133"/>
                  </a:lnTo>
                  <a:lnTo>
                    <a:pt x="816157" y="128262"/>
                  </a:lnTo>
                  <a:lnTo>
                    <a:pt x="816284" y="128456"/>
                  </a:lnTo>
                  <a:lnTo>
                    <a:pt x="816366" y="128650"/>
                  </a:lnTo>
                  <a:lnTo>
                    <a:pt x="816447" y="128832"/>
                  </a:lnTo>
                  <a:lnTo>
                    <a:pt x="816528" y="129026"/>
                  </a:lnTo>
                  <a:lnTo>
                    <a:pt x="816621" y="129207"/>
                  </a:lnTo>
                  <a:lnTo>
                    <a:pt x="816737" y="129401"/>
                  </a:lnTo>
                  <a:lnTo>
                    <a:pt x="816830" y="129582"/>
                  </a:lnTo>
                  <a:lnTo>
                    <a:pt x="816911" y="129776"/>
                  </a:lnTo>
                  <a:lnTo>
                    <a:pt x="816992" y="129918"/>
                  </a:lnTo>
                  <a:lnTo>
                    <a:pt x="817073" y="130099"/>
                  </a:lnTo>
                  <a:lnTo>
                    <a:pt x="817201" y="130293"/>
                  </a:lnTo>
                  <a:lnTo>
                    <a:pt x="817294" y="130474"/>
                  </a:lnTo>
                  <a:lnTo>
                    <a:pt x="817375" y="130668"/>
                  </a:lnTo>
                  <a:lnTo>
                    <a:pt x="817456" y="130862"/>
                  </a:lnTo>
                  <a:lnTo>
                    <a:pt x="817537" y="131043"/>
                  </a:lnTo>
                  <a:lnTo>
                    <a:pt x="817665" y="131237"/>
                  </a:lnTo>
                  <a:lnTo>
                    <a:pt x="817746" y="131418"/>
                  </a:lnTo>
                  <a:lnTo>
                    <a:pt x="817839" y="131612"/>
                  </a:lnTo>
                  <a:lnTo>
                    <a:pt x="817920" y="131793"/>
                  </a:lnTo>
                  <a:lnTo>
                    <a:pt x="818001" y="131936"/>
                  </a:lnTo>
                  <a:lnTo>
                    <a:pt x="818129" y="132130"/>
                  </a:lnTo>
                  <a:lnTo>
                    <a:pt x="818210" y="132311"/>
                  </a:lnTo>
                  <a:lnTo>
                    <a:pt x="818291" y="132505"/>
                  </a:lnTo>
                  <a:lnTo>
                    <a:pt x="818384" y="132699"/>
                  </a:lnTo>
                  <a:lnTo>
                    <a:pt x="818465" y="132880"/>
                  </a:lnTo>
                  <a:lnTo>
                    <a:pt x="818593" y="133074"/>
                  </a:lnTo>
                  <a:lnTo>
                    <a:pt x="818674" y="133255"/>
                  </a:lnTo>
                  <a:lnTo>
                    <a:pt x="818755" y="133449"/>
                  </a:lnTo>
                  <a:lnTo>
                    <a:pt x="818848" y="133630"/>
                  </a:lnTo>
                  <a:lnTo>
                    <a:pt x="818929" y="133824"/>
                  </a:lnTo>
                  <a:lnTo>
                    <a:pt x="819057" y="134005"/>
                  </a:lnTo>
                  <a:lnTo>
                    <a:pt x="819138" y="134199"/>
                  </a:lnTo>
                  <a:lnTo>
                    <a:pt x="819219" y="134393"/>
                  </a:lnTo>
                  <a:lnTo>
                    <a:pt x="819312" y="134574"/>
                  </a:lnTo>
                  <a:lnTo>
                    <a:pt x="819393" y="134768"/>
                  </a:lnTo>
                  <a:lnTo>
                    <a:pt x="819521" y="134949"/>
                  </a:lnTo>
                  <a:lnTo>
                    <a:pt x="819602" y="135091"/>
                  </a:lnTo>
                  <a:lnTo>
                    <a:pt x="819683" y="135285"/>
                  </a:lnTo>
                  <a:lnTo>
                    <a:pt x="819764" y="135467"/>
                  </a:lnTo>
                  <a:lnTo>
                    <a:pt x="819857" y="135661"/>
                  </a:lnTo>
                  <a:lnTo>
                    <a:pt x="819985" y="135842"/>
                  </a:lnTo>
                  <a:lnTo>
                    <a:pt x="820066" y="136036"/>
                  </a:lnTo>
                  <a:lnTo>
                    <a:pt x="820147" y="136217"/>
                  </a:lnTo>
                  <a:lnTo>
                    <a:pt x="820228" y="136411"/>
                  </a:lnTo>
                  <a:lnTo>
                    <a:pt x="820321" y="136605"/>
                  </a:lnTo>
                  <a:lnTo>
                    <a:pt x="820437" y="136786"/>
                  </a:lnTo>
                  <a:lnTo>
                    <a:pt x="820530" y="136980"/>
                  </a:lnTo>
                  <a:lnTo>
                    <a:pt x="820611" y="137161"/>
                  </a:lnTo>
                  <a:lnTo>
                    <a:pt x="820692" y="137355"/>
                  </a:lnTo>
                  <a:lnTo>
                    <a:pt x="820774" y="137536"/>
                  </a:lnTo>
                  <a:lnTo>
                    <a:pt x="820901" y="137730"/>
                  </a:lnTo>
                  <a:lnTo>
                    <a:pt x="820994" y="137911"/>
                  </a:lnTo>
                  <a:lnTo>
                    <a:pt x="821075" y="138105"/>
                  </a:lnTo>
                  <a:lnTo>
                    <a:pt x="821156" y="138299"/>
                  </a:lnTo>
                  <a:lnTo>
                    <a:pt x="821238" y="138480"/>
                  </a:lnTo>
                  <a:lnTo>
                    <a:pt x="821365" y="138674"/>
                  </a:lnTo>
                  <a:lnTo>
                    <a:pt x="821446" y="138855"/>
                  </a:lnTo>
                  <a:lnTo>
                    <a:pt x="821539" y="139049"/>
                  </a:lnTo>
                  <a:lnTo>
                    <a:pt x="821620" y="139230"/>
                  </a:lnTo>
                  <a:lnTo>
                    <a:pt x="821702" y="139424"/>
                  </a:lnTo>
                  <a:lnTo>
                    <a:pt x="821829" y="139618"/>
                  </a:lnTo>
                  <a:lnTo>
                    <a:pt x="821910" y="139799"/>
                  </a:lnTo>
                  <a:lnTo>
                    <a:pt x="821992" y="139993"/>
                  </a:lnTo>
                  <a:lnTo>
                    <a:pt x="822084" y="140174"/>
                  </a:lnTo>
                  <a:lnTo>
                    <a:pt x="822166" y="140368"/>
                  </a:lnTo>
                  <a:lnTo>
                    <a:pt x="822293" y="140549"/>
                  </a:lnTo>
                  <a:lnTo>
                    <a:pt x="822374" y="140743"/>
                  </a:lnTo>
                  <a:lnTo>
                    <a:pt x="822456" y="140925"/>
                  </a:lnTo>
                  <a:lnTo>
                    <a:pt x="822548" y="141119"/>
                  </a:lnTo>
                  <a:lnTo>
                    <a:pt x="822630" y="141313"/>
                  </a:lnTo>
                  <a:lnTo>
                    <a:pt x="822757" y="141494"/>
                  </a:lnTo>
                  <a:lnTo>
                    <a:pt x="822838" y="141688"/>
                  </a:lnTo>
                  <a:lnTo>
                    <a:pt x="822920" y="141920"/>
                  </a:lnTo>
                  <a:lnTo>
                    <a:pt x="823012" y="142101"/>
                  </a:lnTo>
                  <a:lnTo>
                    <a:pt x="823094" y="142295"/>
                  </a:lnTo>
                  <a:lnTo>
                    <a:pt x="823221" y="142489"/>
                  </a:lnTo>
                  <a:lnTo>
                    <a:pt x="823302" y="142671"/>
                  </a:lnTo>
                  <a:lnTo>
                    <a:pt x="823384" y="142865"/>
                  </a:lnTo>
                  <a:lnTo>
                    <a:pt x="823465" y="143046"/>
                  </a:lnTo>
                  <a:lnTo>
                    <a:pt x="823558" y="143240"/>
                  </a:lnTo>
                  <a:lnTo>
                    <a:pt x="823685" y="143421"/>
                  </a:lnTo>
                  <a:lnTo>
                    <a:pt x="823766" y="143615"/>
                  </a:lnTo>
                  <a:lnTo>
                    <a:pt x="823848" y="143796"/>
                  </a:lnTo>
                  <a:lnTo>
                    <a:pt x="823929" y="143990"/>
                  </a:lnTo>
                  <a:lnTo>
                    <a:pt x="824022" y="144184"/>
                  </a:lnTo>
                  <a:lnTo>
                    <a:pt x="824138" y="144365"/>
                  </a:lnTo>
                  <a:lnTo>
                    <a:pt x="824230" y="144559"/>
                  </a:lnTo>
                  <a:lnTo>
                    <a:pt x="824312" y="144740"/>
                  </a:lnTo>
                  <a:lnTo>
                    <a:pt x="824393" y="144934"/>
                  </a:lnTo>
                  <a:lnTo>
                    <a:pt x="824474" y="145115"/>
                  </a:lnTo>
                  <a:lnTo>
                    <a:pt x="824602" y="145361"/>
                  </a:lnTo>
                  <a:lnTo>
                    <a:pt x="824694" y="145542"/>
                  </a:lnTo>
                  <a:lnTo>
                    <a:pt x="824776" y="145736"/>
                  </a:lnTo>
                  <a:lnTo>
                    <a:pt x="824857" y="145917"/>
                  </a:lnTo>
                  <a:lnTo>
                    <a:pt x="824938" y="146111"/>
                  </a:lnTo>
                  <a:lnTo>
                    <a:pt x="825066" y="146292"/>
                  </a:lnTo>
                  <a:lnTo>
                    <a:pt x="825147" y="146486"/>
                  </a:lnTo>
                  <a:lnTo>
                    <a:pt x="825240" y="146667"/>
                  </a:lnTo>
                  <a:lnTo>
                    <a:pt x="825321" y="146861"/>
                  </a:lnTo>
                  <a:lnTo>
                    <a:pt x="825402" y="147055"/>
                  </a:lnTo>
                  <a:lnTo>
                    <a:pt x="825530" y="147236"/>
                  </a:lnTo>
                  <a:lnTo>
                    <a:pt x="825611" y="147469"/>
                  </a:lnTo>
                  <a:lnTo>
                    <a:pt x="825692" y="147663"/>
                  </a:lnTo>
                  <a:lnTo>
                    <a:pt x="825785" y="147844"/>
                  </a:lnTo>
                  <a:lnTo>
                    <a:pt x="825866" y="148038"/>
                  </a:lnTo>
                  <a:lnTo>
                    <a:pt x="825994" y="148232"/>
                  </a:lnTo>
                  <a:lnTo>
                    <a:pt x="826075" y="148413"/>
                  </a:lnTo>
                  <a:lnTo>
                    <a:pt x="826156" y="148607"/>
                  </a:lnTo>
                  <a:lnTo>
                    <a:pt x="826249" y="148788"/>
                  </a:lnTo>
                  <a:lnTo>
                    <a:pt x="826330" y="148982"/>
                  </a:lnTo>
                  <a:lnTo>
                    <a:pt x="826458" y="149215"/>
                  </a:lnTo>
                  <a:lnTo>
                    <a:pt x="826539" y="149396"/>
                  </a:lnTo>
                  <a:lnTo>
                    <a:pt x="826620" y="149590"/>
                  </a:lnTo>
                  <a:lnTo>
                    <a:pt x="826701" y="149784"/>
                  </a:lnTo>
                  <a:lnTo>
                    <a:pt x="826794" y="149965"/>
                  </a:lnTo>
                  <a:lnTo>
                    <a:pt x="826922" y="150159"/>
                  </a:lnTo>
                  <a:lnTo>
                    <a:pt x="827003" y="150340"/>
                  </a:lnTo>
                  <a:lnTo>
                    <a:pt x="827084" y="150534"/>
                  </a:lnTo>
                  <a:lnTo>
                    <a:pt x="827165" y="150767"/>
                  </a:lnTo>
                  <a:lnTo>
                    <a:pt x="827258" y="150961"/>
                  </a:lnTo>
                  <a:lnTo>
                    <a:pt x="827386" y="151142"/>
                  </a:lnTo>
                  <a:lnTo>
                    <a:pt x="827467" y="151336"/>
                  </a:lnTo>
                  <a:lnTo>
                    <a:pt x="827548" y="151517"/>
                  </a:lnTo>
                  <a:lnTo>
                    <a:pt x="827629" y="151711"/>
                  </a:lnTo>
                  <a:lnTo>
                    <a:pt x="827722" y="151892"/>
                  </a:lnTo>
                  <a:lnTo>
                    <a:pt x="827838" y="152138"/>
                  </a:lnTo>
                  <a:lnTo>
                    <a:pt x="827931" y="152319"/>
                  </a:lnTo>
                  <a:lnTo>
                    <a:pt x="828012" y="152513"/>
                  </a:lnTo>
                  <a:lnTo>
                    <a:pt x="828093" y="152694"/>
                  </a:lnTo>
                  <a:lnTo>
                    <a:pt x="828174" y="152888"/>
                  </a:lnTo>
                  <a:lnTo>
                    <a:pt x="828302" y="153069"/>
                  </a:lnTo>
                  <a:lnTo>
                    <a:pt x="828395" y="153263"/>
                  </a:lnTo>
                </a:path>
                <a:path w="925195" h="787400">
                  <a:moveTo>
                    <a:pt x="828395" y="153263"/>
                  </a:moveTo>
                  <a:lnTo>
                    <a:pt x="828476" y="153496"/>
                  </a:lnTo>
                  <a:lnTo>
                    <a:pt x="828557" y="153690"/>
                  </a:lnTo>
                  <a:lnTo>
                    <a:pt x="828638" y="153871"/>
                  </a:lnTo>
                  <a:lnTo>
                    <a:pt x="828766" y="154065"/>
                  </a:lnTo>
                  <a:lnTo>
                    <a:pt x="828847" y="154246"/>
                  </a:lnTo>
                  <a:lnTo>
                    <a:pt x="828940" y="154440"/>
                  </a:lnTo>
                  <a:lnTo>
                    <a:pt x="829021" y="154673"/>
                  </a:lnTo>
                  <a:lnTo>
                    <a:pt x="829102" y="154867"/>
                  </a:lnTo>
                  <a:lnTo>
                    <a:pt x="829230" y="155048"/>
                  </a:lnTo>
                  <a:lnTo>
                    <a:pt x="829311" y="155242"/>
                  </a:lnTo>
                  <a:lnTo>
                    <a:pt x="829404" y="155423"/>
                  </a:lnTo>
                  <a:lnTo>
                    <a:pt x="829485" y="155669"/>
                  </a:lnTo>
                  <a:lnTo>
                    <a:pt x="829566" y="155850"/>
                  </a:lnTo>
                  <a:lnTo>
                    <a:pt x="829694" y="156044"/>
                  </a:lnTo>
                  <a:lnTo>
                    <a:pt x="829775" y="156225"/>
                  </a:lnTo>
                  <a:lnTo>
                    <a:pt x="829856" y="156419"/>
                  </a:lnTo>
                  <a:lnTo>
                    <a:pt x="829949" y="156600"/>
                  </a:lnTo>
                  <a:lnTo>
                    <a:pt x="830030" y="156846"/>
                  </a:lnTo>
                  <a:lnTo>
                    <a:pt x="830158" y="157027"/>
                  </a:lnTo>
                  <a:lnTo>
                    <a:pt x="830239" y="157221"/>
                  </a:lnTo>
                  <a:lnTo>
                    <a:pt x="830320" y="157402"/>
                  </a:lnTo>
                  <a:lnTo>
                    <a:pt x="830402" y="157596"/>
                  </a:lnTo>
                  <a:lnTo>
                    <a:pt x="830494" y="157829"/>
                  </a:lnTo>
                  <a:lnTo>
                    <a:pt x="830622" y="158010"/>
                  </a:lnTo>
                  <a:lnTo>
                    <a:pt x="830703" y="158204"/>
                  </a:lnTo>
                  <a:lnTo>
                    <a:pt x="830784" y="158398"/>
                  </a:lnTo>
                  <a:lnTo>
                    <a:pt x="830866" y="158631"/>
                  </a:lnTo>
                  <a:lnTo>
                    <a:pt x="830958" y="158812"/>
                  </a:lnTo>
                  <a:lnTo>
                    <a:pt x="831086" y="159006"/>
                  </a:lnTo>
                  <a:lnTo>
                    <a:pt x="831167" y="159187"/>
                  </a:lnTo>
                  <a:lnTo>
                    <a:pt x="831248" y="159381"/>
                  </a:lnTo>
                  <a:lnTo>
                    <a:pt x="831330" y="159614"/>
                  </a:lnTo>
                  <a:lnTo>
                    <a:pt x="831422" y="159808"/>
                  </a:lnTo>
                  <a:lnTo>
                    <a:pt x="831538" y="159989"/>
                  </a:lnTo>
                  <a:lnTo>
                    <a:pt x="831631" y="160183"/>
                  </a:lnTo>
                  <a:lnTo>
                    <a:pt x="831712" y="160416"/>
                  </a:lnTo>
                  <a:lnTo>
                    <a:pt x="831794" y="160610"/>
                  </a:lnTo>
                  <a:lnTo>
                    <a:pt x="831875" y="160791"/>
                  </a:lnTo>
                  <a:lnTo>
                    <a:pt x="832002" y="160985"/>
                  </a:lnTo>
                  <a:lnTo>
                    <a:pt x="832095" y="161166"/>
                  </a:lnTo>
                  <a:lnTo>
                    <a:pt x="832176" y="161411"/>
                  </a:lnTo>
                  <a:lnTo>
                    <a:pt x="832258" y="161592"/>
                  </a:lnTo>
                  <a:lnTo>
                    <a:pt x="832339" y="161786"/>
                  </a:lnTo>
                  <a:lnTo>
                    <a:pt x="832466" y="161968"/>
                  </a:lnTo>
                  <a:lnTo>
                    <a:pt x="832548" y="162200"/>
                  </a:lnTo>
                  <a:lnTo>
                    <a:pt x="832640" y="162394"/>
                  </a:lnTo>
                  <a:lnTo>
                    <a:pt x="832722" y="162588"/>
                  </a:lnTo>
                  <a:lnTo>
                    <a:pt x="832803" y="162769"/>
                  </a:lnTo>
                  <a:lnTo>
                    <a:pt x="832930" y="163002"/>
                  </a:lnTo>
                  <a:lnTo>
                    <a:pt x="833012" y="163196"/>
                  </a:lnTo>
                  <a:lnTo>
                    <a:pt x="833104" y="163377"/>
                  </a:lnTo>
                  <a:lnTo>
                    <a:pt x="833186" y="163571"/>
                  </a:lnTo>
                  <a:lnTo>
                    <a:pt x="833267" y="163804"/>
                  </a:lnTo>
                  <a:lnTo>
                    <a:pt x="833394" y="163998"/>
                  </a:lnTo>
                  <a:lnTo>
                    <a:pt x="833476" y="164179"/>
                  </a:lnTo>
                  <a:lnTo>
                    <a:pt x="833557" y="164412"/>
                  </a:lnTo>
                  <a:lnTo>
                    <a:pt x="833650" y="164606"/>
                  </a:lnTo>
                  <a:lnTo>
                    <a:pt x="833731" y="164800"/>
                  </a:lnTo>
                  <a:lnTo>
                    <a:pt x="833858" y="164981"/>
                  </a:lnTo>
                  <a:lnTo>
                    <a:pt x="833940" y="165214"/>
                  </a:lnTo>
                  <a:lnTo>
                    <a:pt x="834021" y="165408"/>
                  </a:lnTo>
                  <a:lnTo>
                    <a:pt x="834102" y="165589"/>
                  </a:lnTo>
                  <a:lnTo>
                    <a:pt x="834195" y="165783"/>
                  </a:lnTo>
                  <a:lnTo>
                    <a:pt x="834322" y="166016"/>
                  </a:lnTo>
                  <a:lnTo>
                    <a:pt x="834404" y="166210"/>
                  </a:lnTo>
                  <a:lnTo>
                    <a:pt x="834485" y="166391"/>
                  </a:lnTo>
                  <a:lnTo>
                    <a:pt x="834566" y="166624"/>
                  </a:lnTo>
                  <a:lnTo>
                    <a:pt x="834659" y="166818"/>
                  </a:lnTo>
                  <a:lnTo>
                    <a:pt x="834786" y="167012"/>
                  </a:lnTo>
                  <a:lnTo>
                    <a:pt x="834868" y="167244"/>
                  </a:lnTo>
                  <a:lnTo>
                    <a:pt x="834949" y="167426"/>
                  </a:lnTo>
                  <a:lnTo>
                    <a:pt x="835030" y="167620"/>
                  </a:lnTo>
                  <a:lnTo>
                    <a:pt x="835123" y="167801"/>
                  </a:lnTo>
                  <a:lnTo>
                    <a:pt x="835239" y="168046"/>
                  </a:lnTo>
                  <a:lnTo>
                    <a:pt x="835332" y="168227"/>
                  </a:lnTo>
                  <a:lnTo>
                    <a:pt x="835413" y="168421"/>
                  </a:lnTo>
                  <a:lnTo>
                    <a:pt x="835494" y="168654"/>
                  </a:lnTo>
                  <a:lnTo>
                    <a:pt x="835575" y="168848"/>
                  </a:lnTo>
                  <a:lnTo>
                    <a:pt x="835703" y="169029"/>
                  </a:lnTo>
                  <a:lnTo>
                    <a:pt x="835796" y="169262"/>
                  </a:lnTo>
                  <a:lnTo>
                    <a:pt x="835877" y="169456"/>
                  </a:lnTo>
                  <a:lnTo>
                    <a:pt x="835958" y="169637"/>
                  </a:lnTo>
                  <a:lnTo>
                    <a:pt x="836039" y="169883"/>
                  </a:lnTo>
                  <a:lnTo>
                    <a:pt x="836167" y="170064"/>
                  </a:lnTo>
                  <a:lnTo>
                    <a:pt x="836248" y="170258"/>
                  </a:lnTo>
                  <a:lnTo>
                    <a:pt x="836341" y="170491"/>
                  </a:lnTo>
                  <a:lnTo>
                    <a:pt x="836422" y="170672"/>
                  </a:lnTo>
                  <a:lnTo>
                    <a:pt x="836503" y="170866"/>
                  </a:lnTo>
                  <a:lnTo>
                    <a:pt x="836631" y="171099"/>
                  </a:lnTo>
                  <a:lnTo>
                    <a:pt x="836712" y="171293"/>
                  </a:lnTo>
                  <a:lnTo>
                    <a:pt x="836805" y="171474"/>
                  </a:lnTo>
                  <a:lnTo>
                    <a:pt x="836886" y="171720"/>
                  </a:lnTo>
                  <a:lnTo>
                    <a:pt x="836967" y="171901"/>
                  </a:lnTo>
                  <a:lnTo>
                    <a:pt x="837095" y="172095"/>
                  </a:lnTo>
                  <a:lnTo>
                    <a:pt x="837176" y="172327"/>
                  </a:lnTo>
                  <a:lnTo>
                    <a:pt x="837257" y="172508"/>
                  </a:lnTo>
                  <a:lnTo>
                    <a:pt x="837350" y="172702"/>
                  </a:lnTo>
                  <a:lnTo>
                    <a:pt x="837431" y="172935"/>
                  </a:lnTo>
                  <a:lnTo>
                    <a:pt x="837559" y="173129"/>
                  </a:lnTo>
                  <a:lnTo>
                    <a:pt x="837640" y="173310"/>
                  </a:lnTo>
                  <a:lnTo>
                    <a:pt x="837721" y="173543"/>
                  </a:lnTo>
                  <a:lnTo>
                    <a:pt x="837802" y="173737"/>
                  </a:lnTo>
                  <a:lnTo>
                    <a:pt x="837895" y="173931"/>
                  </a:lnTo>
                  <a:lnTo>
                    <a:pt x="838023" y="174164"/>
                  </a:lnTo>
                  <a:lnTo>
                    <a:pt x="838104" y="174345"/>
                  </a:lnTo>
                  <a:lnTo>
                    <a:pt x="838185" y="174539"/>
                  </a:lnTo>
                  <a:lnTo>
                    <a:pt x="838266" y="174772"/>
                  </a:lnTo>
                  <a:lnTo>
                    <a:pt x="838359" y="174966"/>
                  </a:lnTo>
                  <a:lnTo>
                    <a:pt x="838487" y="175199"/>
                  </a:lnTo>
                  <a:lnTo>
                    <a:pt x="838568" y="175380"/>
                  </a:lnTo>
                  <a:lnTo>
                    <a:pt x="838649" y="175574"/>
                  </a:lnTo>
                  <a:lnTo>
                    <a:pt x="838730" y="175807"/>
                  </a:lnTo>
                  <a:lnTo>
                    <a:pt x="838823" y="176001"/>
                  </a:lnTo>
                  <a:lnTo>
                    <a:pt x="838939" y="176182"/>
                  </a:lnTo>
                  <a:lnTo>
                    <a:pt x="839032" y="176414"/>
                  </a:lnTo>
                  <a:lnTo>
                    <a:pt x="839113" y="176608"/>
                  </a:lnTo>
                  <a:lnTo>
                    <a:pt x="839194" y="176841"/>
                  </a:lnTo>
                  <a:lnTo>
                    <a:pt x="839276" y="177035"/>
                  </a:lnTo>
                  <a:lnTo>
                    <a:pt x="839403" y="177216"/>
                  </a:lnTo>
                  <a:lnTo>
                    <a:pt x="839496" y="177462"/>
                  </a:lnTo>
                  <a:lnTo>
                    <a:pt x="839577" y="177643"/>
                  </a:lnTo>
                  <a:lnTo>
                    <a:pt x="839658" y="177876"/>
                  </a:lnTo>
                  <a:lnTo>
                    <a:pt x="839740" y="178070"/>
                  </a:lnTo>
                  <a:lnTo>
                    <a:pt x="839867" y="178251"/>
                  </a:lnTo>
                  <a:lnTo>
                    <a:pt x="839948" y="178497"/>
                  </a:lnTo>
                  <a:lnTo>
                    <a:pt x="840041" y="178678"/>
                  </a:lnTo>
                  <a:lnTo>
                    <a:pt x="840122" y="178911"/>
                  </a:lnTo>
                  <a:lnTo>
                    <a:pt x="840204" y="179105"/>
                  </a:lnTo>
                  <a:lnTo>
                    <a:pt x="840331" y="179286"/>
                  </a:lnTo>
                  <a:lnTo>
                    <a:pt x="840412" y="179531"/>
                  </a:lnTo>
                  <a:lnTo>
                    <a:pt x="840505" y="179713"/>
                  </a:lnTo>
                  <a:lnTo>
                    <a:pt x="840586" y="179945"/>
                  </a:lnTo>
                  <a:lnTo>
                    <a:pt x="840668" y="180139"/>
                  </a:lnTo>
                  <a:lnTo>
                    <a:pt x="840795" y="180333"/>
                  </a:lnTo>
                  <a:lnTo>
                    <a:pt x="840876" y="180566"/>
                  </a:lnTo>
                  <a:lnTo>
                    <a:pt x="840958" y="180747"/>
                  </a:lnTo>
                  <a:lnTo>
                    <a:pt x="841050" y="180980"/>
                  </a:lnTo>
                  <a:lnTo>
                    <a:pt x="841132" y="181174"/>
                  </a:lnTo>
                  <a:lnTo>
                    <a:pt x="841259" y="181407"/>
                  </a:lnTo>
                  <a:lnTo>
                    <a:pt x="841340" y="181601"/>
                  </a:lnTo>
                  <a:lnTo>
                    <a:pt x="841422" y="181782"/>
                  </a:lnTo>
                  <a:lnTo>
                    <a:pt x="841503" y="182028"/>
                  </a:lnTo>
                  <a:lnTo>
                    <a:pt x="841596" y="182209"/>
                  </a:lnTo>
                  <a:lnTo>
                    <a:pt x="841723" y="182442"/>
                  </a:lnTo>
                  <a:lnTo>
                    <a:pt x="841804" y="182636"/>
                  </a:lnTo>
                  <a:lnTo>
                    <a:pt x="841886" y="182868"/>
                  </a:lnTo>
                  <a:lnTo>
                    <a:pt x="841967" y="183062"/>
                  </a:lnTo>
                  <a:lnTo>
                    <a:pt x="842060" y="183243"/>
                  </a:lnTo>
                  <a:lnTo>
                    <a:pt x="842187" y="183476"/>
                  </a:lnTo>
                  <a:lnTo>
                    <a:pt x="842268" y="183670"/>
                  </a:lnTo>
                  <a:lnTo>
                    <a:pt x="842350" y="183903"/>
                  </a:lnTo>
                  <a:lnTo>
                    <a:pt x="842431" y="184097"/>
                  </a:lnTo>
                  <a:lnTo>
                    <a:pt x="842524" y="184330"/>
                  </a:lnTo>
                  <a:lnTo>
                    <a:pt x="842640" y="184511"/>
                  </a:lnTo>
                  <a:lnTo>
                    <a:pt x="842732" y="184757"/>
                  </a:lnTo>
                  <a:lnTo>
                    <a:pt x="842814" y="184938"/>
                  </a:lnTo>
                  <a:lnTo>
                    <a:pt x="842895" y="185132"/>
                  </a:lnTo>
                  <a:lnTo>
                    <a:pt x="842976" y="185365"/>
                  </a:lnTo>
                  <a:lnTo>
                    <a:pt x="843104" y="185559"/>
                  </a:lnTo>
                  <a:lnTo>
                    <a:pt x="843196" y="185791"/>
                  </a:lnTo>
                  <a:lnTo>
                    <a:pt x="843278" y="185972"/>
                  </a:lnTo>
                  <a:lnTo>
                    <a:pt x="843359" y="186205"/>
                  </a:lnTo>
                  <a:lnTo>
                    <a:pt x="843440" y="186399"/>
                  </a:lnTo>
                  <a:lnTo>
                    <a:pt x="843568" y="186632"/>
                  </a:lnTo>
                  <a:lnTo>
                    <a:pt x="843649" y="186826"/>
                  </a:lnTo>
                  <a:lnTo>
                    <a:pt x="843742" y="187059"/>
                  </a:lnTo>
                  <a:lnTo>
                    <a:pt x="843823" y="187253"/>
                  </a:lnTo>
                  <a:lnTo>
                    <a:pt x="843904" y="187486"/>
                  </a:lnTo>
                  <a:lnTo>
                    <a:pt x="844032" y="187667"/>
                  </a:lnTo>
                  <a:lnTo>
                    <a:pt x="844113" y="187900"/>
                  </a:lnTo>
                  <a:lnTo>
                    <a:pt x="844206" y="188094"/>
                  </a:lnTo>
                  <a:lnTo>
                    <a:pt x="844287" y="188288"/>
                  </a:lnTo>
                  <a:lnTo>
                    <a:pt x="844368" y="188520"/>
                  </a:lnTo>
                  <a:lnTo>
                    <a:pt x="844496" y="188701"/>
                  </a:lnTo>
                  <a:lnTo>
                    <a:pt x="844577" y="188947"/>
                  </a:lnTo>
                  <a:lnTo>
                    <a:pt x="844658" y="189128"/>
                  </a:lnTo>
                  <a:lnTo>
                    <a:pt x="844751" y="189361"/>
                  </a:lnTo>
                  <a:lnTo>
                    <a:pt x="844832" y="189555"/>
                  </a:lnTo>
                  <a:lnTo>
                    <a:pt x="844960" y="189788"/>
                  </a:lnTo>
                  <a:lnTo>
                    <a:pt x="845041" y="189982"/>
                  </a:lnTo>
                  <a:lnTo>
                    <a:pt x="845122" y="190215"/>
                  </a:lnTo>
                  <a:lnTo>
                    <a:pt x="845203" y="190396"/>
                  </a:lnTo>
                  <a:lnTo>
                    <a:pt x="845296" y="190641"/>
                  </a:lnTo>
                  <a:lnTo>
                    <a:pt x="845424" y="190823"/>
                  </a:lnTo>
                  <a:lnTo>
                    <a:pt x="845505" y="191055"/>
                  </a:lnTo>
                  <a:lnTo>
                    <a:pt x="845586" y="191249"/>
                  </a:lnTo>
                  <a:lnTo>
                    <a:pt x="845667" y="191482"/>
                  </a:lnTo>
                  <a:lnTo>
                    <a:pt x="845760" y="191676"/>
                  </a:lnTo>
                  <a:lnTo>
                    <a:pt x="845876" y="191909"/>
                  </a:lnTo>
                  <a:lnTo>
                    <a:pt x="845969" y="192090"/>
                  </a:lnTo>
                  <a:lnTo>
                    <a:pt x="846050" y="192336"/>
                  </a:lnTo>
                  <a:lnTo>
                    <a:pt x="846131" y="192517"/>
                  </a:lnTo>
                  <a:lnTo>
                    <a:pt x="846224" y="192750"/>
                  </a:lnTo>
                  <a:lnTo>
                    <a:pt x="846340" y="192995"/>
                  </a:lnTo>
                  <a:lnTo>
                    <a:pt x="846433" y="193176"/>
                  </a:lnTo>
                  <a:lnTo>
                    <a:pt x="846514" y="193409"/>
                  </a:lnTo>
                  <a:lnTo>
                    <a:pt x="846595" y="193603"/>
                  </a:lnTo>
                  <a:lnTo>
                    <a:pt x="846676" y="193836"/>
                  </a:lnTo>
                  <a:lnTo>
                    <a:pt x="846804" y="194030"/>
                  </a:lnTo>
                </a:path>
                <a:path w="925195" h="787400">
                  <a:moveTo>
                    <a:pt x="846804" y="194030"/>
                  </a:moveTo>
                  <a:lnTo>
                    <a:pt x="846897" y="194263"/>
                  </a:lnTo>
                  <a:lnTo>
                    <a:pt x="846978" y="194444"/>
                  </a:lnTo>
                  <a:lnTo>
                    <a:pt x="847059" y="194690"/>
                  </a:lnTo>
                  <a:lnTo>
                    <a:pt x="847140" y="194871"/>
                  </a:lnTo>
                  <a:lnTo>
                    <a:pt x="847268" y="195104"/>
                  </a:lnTo>
                  <a:lnTo>
                    <a:pt x="847349" y="195298"/>
                  </a:lnTo>
                  <a:lnTo>
                    <a:pt x="847442" y="195530"/>
                  </a:lnTo>
                  <a:lnTo>
                    <a:pt x="847523" y="195724"/>
                  </a:lnTo>
                  <a:lnTo>
                    <a:pt x="847604" y="195957"/>
                  </a:lnTo>
                  <a:lnTo>
                    <a:pt x="847732" y="196138"/>
                  </a:lnTo>
                  <a:lnTo>
                    <a:pt x="847813" y="196384"/>
                  </a:lnTo>
                  <a:lnTo>
                    <a:pt x="847906" y="196617"/>
                  </a:lnTo>
                  <a:lnTo>
                    <a:pt x="847987" y="196798"/>
                  </a:lnTo>
                  <a:lnTo>
                    <a:pt x="848068" y="197044"/>
                  </a:lnTo>
                  <a:lnTo>
                    <a:pt x="848196" y="197225"/>
                  </a:lnTo>
                  <a:lnTo>
                    <a:pt x="848277" y="197457"/>
                  </a:lnTo>
                  <a:lnTo>
                    <a:pt x="848358" y="197652"/>
                  </a:lnTo>
                  <a:lnTo>
                    <a:pt x="848451" y="197884"/>
                  </a:lnTo>
                  <a:lnTo>
                    <a:pt x="848532" y="198078"/>
                  </a:lnTo>
                  <a:lnTo>
                    <a:pt x="848660" y="198311"/>
                  </a:lnTo>
                  <a:lnTo>
                    <a:pt x="848741" y="198544"/>
                  </a:lnTo>
                  <a:lnTo>
                    <a:pt x="848822" y="198738"/>
                  </a:lnTo>
                  <a:lnTo>
                    <a:pt x="848904" y="198971"/>
                  </a:lnTo>
                  <a:lnTo>
                    <a:pt x="848996" y="199152"/>
                  </a:lnTo>
                  <a:lnTo>
                    <a:pt x="849124" y="199385"/>
                  </a:lnTo>
                  <a:lnTo>
                    <a:pt x="849205" y="199579"/>
                  </a:lnTo>
                  <a:lnTo>
                    <a:pt x="849286" y="199811"/>
                  </a:lnTo>
                  <a:lnTo>
                    <a:pt x="849368" y="200044"/>
                  </a:lnTo>
                  <a:lnTo>
                    <a:pt x="849460" y="200238"/>
                  </a:lnTo>
                  <a:lnTo>
                    <a:pt x="849576" y="200471"/>
                  </a:lnTo>
                  <a:lnTo>
                    <a:pt x="849669" y="200665"/>
                  </a:lnTo>
                  <a:lnTo>
                    <a:pt x="849750" y="200898"/>
                  </a:lnTo>
                  <a:lnTo>
                    <a:pt x="849832" y="201079"/>
                  </a:lnTo>
                  <a:lnTo>
                    <a:pt x="849924" y="201325"/>
                  </a:lnTo>
                  <a:lnTo>
                    <a:pt x="850040" y="201557"/>
                  </a:lnTo>
                  <a:lnTo>
                    <a:pt x="850133" y="201739"/>
                  </a:lnTo>
                  <a:lnTo>
                    <a:pt x="850214" y="201984"/>
                  </a:lnTo>
                  <a:lnTo>
                    <a:pt x="850296" y="202165"/>
                  </a:lnTo>
                  <a:lnTo>
                    <a:pt x="850377" y="202398"/>
                  </a:lnTo>
                  <a:lnTo>
                    <a:pt x="850504" y="202644"/>
                  </a:lnTo>
                  <a:lnTo>
                    <a:pt x="850597" y="202825"/>
                  </a:lnTo>
                  <a:lnTo>
                    <a:pt x="850678" y="203058"/>
                  </a:lnTo>
                  <a:lnTo>
                    <a:pt x="850760" y="203252"/>
                  </a:lnTo>
                  <a:lnTo>
                    <a:pt x="850841" y="203485"/>
                  </a:lnTo>
                  <a:lnTo>
                    <a:pt x="850968" y="203717"/>
                  </a:lnTo>
                  <a:lnTo>
                    <a:pt x="851050" y="203911"/>
                  </a:lnTo>
                  <a:lnTo>
                    <a:pt x="851142" y="204144"/>
                  </a:lnTo>
                  <a:lnTo>
                    <a:pt x="851224" y="204338"/>
                  </a:lnTo>
                  <a:lnTo>
                    <a:pt x="851305" y="204571"/>
                  </a:lnTo>
                  <a:lnTo>
                    <a:pt x="851432" y="204804"/>
                  </a:lnTo>
                  <a:lnTo>
                    <a:pt x="851514" y="204998"/>
                  </a:lnTo>
                  <a:lnTo>
                    <a:pt x="851606" y="205231"/>
                  </a:lnTo>
                  <a:lnTo>
                    <a:pt x="851688" y="205412"/>
                  </a:lnTo>
                  <a:lnTo>
                    <a:pt x="851769" y="205657"/>
                  </a:lnTo>
                  <a:lnTo>
                    <a:pt x="851896" y="205890"/>
                  </a:lnTo>
                  <a:lnTo>
                    <a:pt x="851978" y="206071"/>
                  </a:lnTo>
                  <a:lnTo>
                    <a:pt x="852059" y="206304"/>
                  </a:lnTo>
                  <a:lnTo>
                    <a:pt x="852152" y="206550"/>
                  </a:lnTo>
                  <a:lnTo>
                    <a:pt x="852233" y="206731"/>
                  </a:lnTo>
                  <a:lnTo>
                    <a:pt x="852360" y="206964"/>
                  </a:lnTo>
                  <a:lnTo>
                    <a:pt x="852442" y="207158"/>
                  </a:lnTo>
                  <a:lnTo>
                    <a:pt x="852523" y="207391"/>
                  </a:lnTo>
                  <a:lnTo>
                    <a:pt x="852604" y="207623"/>
                  </a:lnTo>
                  <a:lnTo>
                    <a:pt x="852697" y="207817"/>
                  </a:lnTo>
                  <a:lnTo>
                    <a:pt x="852825" y="208050"/>
                  </a:lnTo>
                  <a:lnTo>
                    <a:pt x="852906" y="208283"/>
                  </a:lnTo>
                  <a:lnTo>
                    <a:pt x="852987" y="208477"/>
                  </a:lnTo>
                  <a:lnTo>
                    <a:pt x="853068" y="208710"/>
                  </a:lnTo>
                  <a:lnTo>
                    <a:pt x="853161" y="208904"/>
                  </a:lnTo>
                  <a:lnTo>
                    <a:pt x="853277" y="209137"/>
                  </a:lnTo>
                  <a:lnTo>
                    <a:pt x="853370" y="209369"/>
                  </a:lnTo>
                  <a:lnTo>
                    <a:pt x="853451" y="209563"/>
                  </a:lnTo>
                  <a:lnTo>
                    <a:pt x="853532" y="209796"/>
                  </a:lnTo>
                  <a:lnTo>
                    <a:pt x="853625" y="210029"/>
                  </a:lnTo>
                  <a:lnTo>
                    <a:pt x="853741" y="210223"/>
                  </a:lnTo>
                  <a:lnTo>
                    <a:pt x="853834" y="210456"/>
                  </a:lnTo>
                  <a:lnTo>
                    <a:pt x="853915" y="210689"/>
                  </a:lnTo>
                  <a:lnTo>
                    <a:pt x="853996" y="210870"/>
                  </a:lnTo>
                  <a:lnTo>
                    <a:pt x="854077" y="211115"/>
                  </a:lnTo>
                  <a:lnTo>
                    <a:pt x="854205" y="211348"/>
                  </a:lnTo>
                  <a:lnTo>
                    <a:pt x="854298" y="211529"/>
                  </a:lnTo>
                  <a:lnTo>
                    <a:pt x="854379" y="211775"/>
                  </a:lnTo>
                  <a:lnTo>
                    <a:pt x="854460" y="212008"/>
                  </a:lnTo>
                  <a:lnTo>
                    <a:pt x="854541" y="212189"/>
                  </a:lnTo>
                  <a:lnTo>
                    <a:pt x="854669" y="212435"/>
                  </a:lnTo>
                  <a:lnTo>
                    <a:pt x="854750" y="212667"/>
                  </a:lnTo>
                  <a:lnTo>
                    <a:pt x="854843" y="212849"/>
                  </a:lnTo>
                  <a:lnTo>
                    <a:pt x="854924" y="213094"/>
                  </a:lnTo>
                  <a:lnTo>
                    <a:pt x="855005" y="213327"/>
                  </a:lnTo>
                  <a:lnTo>
                    <a:pt x="855133" y="213508"/>
                  </a:lnTo>
                  <a:lnTo>
                    <a:pt x="855214" y="213741"/>
                  </a:lnTo>
                  <a:lnTo>
                    <a:pt x="855307" y="213987"/>
                  </a:lnTo>
                  <a:lnTo>
                    <a:pt x="855388" y="214168"/>
                  </a:lnTo>
                  <a:lnTo>
                    <a:pt x="855469" y="214401"/>
                  </a:lnTo>
                  <a:lnTo>
                    <a:pt x="855597" y="214646"/>
                  </a:lnTo>
                  <a:lnTo>
                    <a:pt x="855678" y="214827"/>
                  </a:lnTo>
                  <a:lnTo>
                    <a:pt x="855759" y="215060"/>
                  </a:lnTo>
                  <a:lnTo>
                    <a:pt x="855852" y="215306"/>
                  </a:lnTo>
                  <a:lnTo>
                    <a:pt x="855933" y="215487"/>
                  </a:lnTo>
                  <a:lnTo>
                    <a:pt x="856061" y="215720"/>
                  </a:lnTo>
                  <a:lnTo>
                    <a:pt x="856142" y="215966"/>
                  </a:lnTo>
                  <a:lnTo>
                    <a:pt x="856223" y="216147"/>
                  </a:lnTo>
                  <a:lnTo>
                    <a:pt x="856305" y="216379"/>
                  </a:lnTo>
                  <a:lnTo>
                    <a:pt x="856397" y="216612"/>
                  </a:lnTo>
                  <a:lnTo>
                    <a:pt x="856525" y="216806"/>
                  </a:lnTo>
                  <a:lnTo>
                    <a:pt x="856606" y="217039"/>
                  </a:lnTo>
                  <a:lnTo>
                    <a:pt x="856687" y="217272"/>
                  </a:lnTo>
                  <a:lnTo>
                    <a:pt x="856769" y="217518"/>
                  </a:lnTo>
                  <a:lnTo>
                    <a:pt x="856861" y="217699"/>
                  </a:lnTo>
                  <a:lnTo>
                    <a:pt x="856977" y="217931"/>
                  </a:lnTo>
                  <a:lnTo>
                    <a:pt x="857070" y="218177"/>
                  </a:lnTo>
                  <a:lnTo>
                    <a:pt x="857151" y="218358"/>
                  </a:lnTo>
                  <a:lnTo>
                    <a:pt x="857233" y="218591"/>
                  </a:lnTo>
                  <a:lnTo>
                    <a:pt x="857314" y="218837"/>
                  </a:lnTo>
                  <a:lnTo>
                    <a:pt x="857441" y="219018"/>
                  </a:lnTo>
                  <a:lnTo>
                    <a:pt x="857534" y="219251"/>
                  </a:lnTo>
                  <a:lnTo>
                    <a:pt x="857615" y="219484"/>
                  </a:lnTo>
                  <a:lnTo>
                    <a:pt x="857697" y="219729"/>
                  </a:lnTo>
                  <a:lnTo>
                    <a:pt x="857778" y="219910"/>
                  </a:lnTo>
                  <a:lnTo>
                    <a:pt x="857905" y="220143"/>
                  </a:lnTo>
                  <a:lnTo>
                    <a:pt x="857998" y="220389"/>
                  </a:lnTo>
                  <a:lnTo>
                    <a:pt x="858079" y="220570"/>
                  </a:lnTo>
                  <a:lnTo>
                    <a:pt x="858161" y="220803"/>
                  </a:lnTo>
                  <a:lnTo>
                    <a:pt x="858242" y="221048"/>
                  </a:lnTo>
                  <a:lnTo>
                    <a:pt x="858369" y="221281"/>
                  </a:lnTo>
                  <a:lnTo>
                    <a:pt x="858451" y="221462"/>
                  </a:lnTo>
                  <a:lnTo>
                    <a:pt x="858543" y="221708"/>
                  </a:lnTo>
                  <a:lnTo>
                    <a:pt x="858625" y="221941"/>
                  </a:lnTo>
                  <a:lnTo>
                    <a:pt x="858706" y="222174"/>
                  </a:lnTo>
                  <a:lnTo>
                    <a:pt x="858833" y="222355"/>
                  </a:lnTo>
                  <a:lnTo>
                    <a:pt x="858915" y="222601"/>
                  </a:lnTo>
                  <a:lnTo>
                    <a:pt x="859007" y="222833"/>
                  </a:lnTo>
                  <a:lnTo>
                    <a:pt x="859089" y="223014"/>
                  </a:lnTo>
                  <a:lnTo>
                    <a:pt x="859170" y="223260"/>
                  </a:lnTo>
                  <a:lnTo>
                    <a:pt x="859297" y="223493"/>
                  </a:lnTo>
                  <a:lnTo>
                    <a:pt x="859379" y="223726"/>
                  </a:lnTo>
                  <a:lnTo>
                    <a:pt x="859460" y="223920"/>
                  </a:lnTo>
                  <a:lnTo>
                    <a:pt x="859553" y="224153"/>
                  </a:lnTo>
                  <a:lnTo>
                    <a:pt x="859634" y="224385"/>
                  </a:lnTo>
                  <a:lnTo>
                    <a:pt x="859761" y="224618"/>
                  </a:lnTo>
                  <a:lnTo>
                    <a:pt x="859843" y="224812"/>
                  </a:lnTo>
                  <a:lnTo>
                    <a:pt x="859924" y="225045"/>
                  </a:lnTo>
                  <a:lnTo>
                    <a:pt x="860005" y="225278"/>
                  </a:lnTo>
                  <a:lnTo>
                    <a:pt x="860098" y="225511"/>
                  </a:lnTo>
                  <a:lnTo>
                    <a:pt x="860225" y="225705"/>
                  </a:lnTo>
                  <a:lnTo>
                    <a:pt x="860307" y="225937"/>
                  </a:lnTo>
                  <a:lnTo>
                    <a:pt x="860388" y="226170"/>
                  </a:lnTo>
                  <a:lnTo>
                    <a:pt x="860469" y="226403"/>
                  </a:lnTo>
                  <a:lnTo>
                    <a:pt x="860562" y="226597"/>
                  </a:lnTo>
                  <a:lnTo>
                    <a:pt x="860678" y="226830"/>
                  </a:lnTo>
                  <a:lnTo>
                    <a:pt x="860771" y="227063"/>
                  </a:lnTo>
                  <a:lnTo>
                    <a:pt x="860852" y="227308"/>
                  </a:lnTo>
                  <a:lnTo>
                    <a:pt x="860933" y="227489"/>
                  </a:lnTo>
                  <a:lnTo>
                    <a:pt x="861014" y="227722"/>
                  </a:lnTo>
                  <a:lnTo>
                    <a:pt x="861142" y="227968"/>
                  </a:lnTo>
                  <a:lnTo>
                    <a:pt x="861235" y="228201"/>
                  </a:lnTo>
                  <a:lnTo>
                    <a:pt x="861316" y="228434"/>
                  </a:lnTo>
                  <a:lnTo>
                    <a:pt x="861397" y="228628"/>
                  </a:lnTo>
                  <a:lnTo>
                    <a:pt x="861478" y="228860"/>
                  </a:lnTo>
                  <a:lnTo>
                    <a:pt x="861606" y="229093"/>
                  </a:lnTo>
                  <a:lnTo>
                    <a:pt x="861699" y="229326"/>
                  </a:lnTo>
                  <a:lnTo>
                    <a:pt x="861780" y="229520"/>
                  </a:lnTo>
                  <a:lnTo>
                    <a:pt x="861861" y="229753"/>
                  </a:lnTo>
                  <a:lnTo>
                    <a:pt x="861942" y="229986"/>
                  </a:lnTo>
                  <a:lnTo>
                    <a:pt x="862070" y="230218"/>
                  </a:lnTo>
                  <a:lnTo>
                    <a:pt x="862151" y="230412"/>
                  </a:lnTo>
                  <a:lnTo>
                    <a:pt x="862244" y="230645"/>
                  </a:lnTo>
                  <a:lnTo>
                    <a:pt x="862325" y="230878"/>
                  </a:lnTo>
                  <a:lnTo>
                    <a:pt x="862406" y="231111"/>
                  </a:lnTo>
                  <a:lnTo>
                    <a:pt x="862534" y="231357"/>
                  </a:lnTo>
                  <a:lnTo>
                    <a:pt x="862615" y="231538"/>
                  </a:lnTo>
                  <a:lnTo>
                    <a:pt x="862708" y="231770"/>
                  </a:lnTo>
                  <a:lnTo>
                    <a:pt x="862789" y="232016"/>
                  </a:lnTo>
                  <a:lnTo>
                    <a:pt x="862870" y="232249"/>
                  </a:lnTo>
                  <a:lnTo>
                    <a:pt x="862998" y="232482"/>
                  </a:lnTo>
                  <a:lnTo>
                    <a:pt x="863079" y="232663"/>
                  </a:lnTo>
                  <a:lnTo>
                    <a:pt x="863160" y="232909"/>
                  </a:lnTo>
                  <a:lnTo>
                    <a:pt x="863253" y="233141"/>
                  </a:lnTo>
                  <a:lnTo>
                    <a:pt x="863334" y="233374"/>
                  </a:lnTo>
                  <a:lnTo>
                    <a:pt x="863462" y="233607"/>
                  </a:lnTo>
                  <a:lnTo>
                    <a:pt x="863543" y="233801"/>
                  </a:lnTo>
                  <a:lnTo>
                    <a:pt x="863624" y="234034"/>
                  </a:lnTo>
                  <a:lnTo>
                    <a:pt x="863717" y="234267"/>
                  </a:lnTo>
                  <a:lnTo>
                    <a:pt x="863798" y="234499"/>
                  </a:lnTo>
                  <a:lnTo>
                    <a:pt x="863926" y="234745"/>
                  </a:lnTo>
                  <a:lnTo>
                    <a:pt x="864007" y="234926"/>
                  </a:lnTo>
                  <a:lnTo>
                    <a:pt x="864088" y="235159"/>
                  </a:lnTo>
                  <a:lnTo>
                    <a:pt x="864169" y="235405"/>
                  </a:lnTo>
                  <a:lnTo>
                    <a:pt x="864262" y="235638"/>
                  </a:lnTo>
                  <a:lnTo>
                    <a:pt x="864715" y="236763"/>
                  </a:lnTo>
                  <a:lnTo>
                    <a:pt x="864842" y="236996"/>
                  </a:lnTo>
                  <a:lnTo>
                    <a:pt x="864935" y="237241"/>
                  </a:lnTo>
                  <a:lnTo>
                    <a:pt x="865016" y="237422"/>
                  </a:lnTo>
                  <a:lnTo>
                    <a:pt x="865097" y="237655"/>
                  </a:lnTo>
                  <a:lnTo>
                    <a:pt x="865179" y="237888"/>
                  </a:lnTo>
                </a:path>
                <a:path w="925195" h="787400">
                  <a:moveTo>
                    <a:pt x="865179" y="237888"/>
                  </a:moveTo>
                  <a:lnTo>
                    <a:pt x="865306" y="238134"/>
                  </a:lnTo>
                  <a:lnTo>
                    <a:pt x="865399" y="238367"/>
                  </a:lnTo>
                  <a:lnTo>
                    <a:pt x="865480" y="238548"/>
                  </a:lnTo>
                  <a:lnTo>
                    <a:pt x="865561" y="238793"/>
                  </a:lnTo>
                  <a:lnTo>
                    <a:pt x="865643" y="239026"/>
                  </a:lnTo>
                  <a:lnTo>
                    <a:pt x="865770" y="239259"/>
                  </a:lnTo>
                  <a:lnTo>
                    <a:pt x="865851" y="239492"/>
                  </a:lnTo>
                  <a:lnTo>
                    <a:pt x="865944" y="239725"/>
                  </a:lnTo>
                  <a:lnTo>
                    <a:pt x="866025" y="239919"/>
                  </a:lnTo>
                  <a:lnTo>
                    <a:pt x="866107" y="240151"/>
                  </a:lnTo>
                  <a:lnTo>
                    <a:pt x="866234" y="240384"/>
                  </a:lnTo>
                  <a:lnTo>
                    <a:pt x="866315" y="240630"/>
                  </a:lnTo>
                  <a:lnTo>
                    <a:pt x="866408" y="240863"/>
                  </a:lnTo>
                  <a:lnTo>
                    <a:pt x="866489" y="241096"/>
                  </a:lnTo>
                  <a:lnTo>
                    <a:pt x="866571" y="241328"/>
                  </a:lnTo>
                  <a:lnTo>
                    <a:pt x="866698" y="241522"/>
                  </a:lnTo>
                  <a:lnTo>
                    <a:pt x="866779" y="241755"/>
                  </a:lnTo>
                  <a:lnTo>
                    <a:pt x="866861" y="241988"/>
                  </a:lnTo>
                  <a:lnTo>
                    <a:pt x="866953" y="242221"/>
                  </a:lnTo>
                  <a:lnTo>
                    <a:pt x="867035" y="242454"/>
                  </a:lnTo>
                  <a:lnTo>
                    <a:pt x="867162" y="242699"/>
                  </a:lnTo>
                  <a:lnTo>
                    <a:pt x="867243" y="242880"/>
                  </a:lnTo>
                  <a:lnTo>
                    <a:pt x="867325" y="243113"/>
                  </a:lnTo>
                  <a:lnTo>
                    <a:pt x="867417" y="243359"/>
                  </a:lnTo>
                  <a:lnTo>
                    <a:pt x="867499" y="243592"/>
                  </a:lnTo>
                  <a:lnTo>
                    <a:pt x="867626" y="243825"/>
                  </a:lnTo>
                  <a:lnTo>
                    <a:pt x="867707" y="244057"/>
                  </a:lnTo>
                  <a:lnTo>
                    <a:pt x="867789" y="244290"/>
                  </a:lnTo>
                  <a:lnTo>
                    <a:pt x="867870" y="244484"/>
                  </a:lnTo>
                  <a:lnTo>
                    <a:pt x="867963" y="244717"/>
                  </a:lnTo>
                  <a:lnTo>
                    <a:pt x="868079" y="244950"/>
                  </a:lnTo>
                  <a:lnTo>
                    <a:pt x="868171" y="245196"/>
                  </a:lnTo>
                  <a:lnTo>
                    <a:pt x="868253" y="245428"/>
                  </a:lnTo>
                  <a:lnTo>
                    <a:pt x="868334" y="245661"/>
                  </a:lnTo>
                  <a:lnTo>
                    <a:pt x="868415" y="245894"/>
                  </a:lnTo>
                  <a:lnTo>
                    <a:pt x="868543" y="246127"/>
                  </a:lnTo>
                  <a:lnTo>
                    <a:pt x="868635" y="246321"/>
                  </a:lnTo>
                  <a:lnTo>
                    <a:pt x="868717" y="246554"/>
                  </a:lnTo>
                  <a:lnTo>
                    <a:pt x="868798" y="246786"/>
                  </a:lnTo>
                  <a:lnTo>
                    <a:pt x="868879" y="247019"/>
                  </a:lnTo>
                  <a:lnTo>
                    <a:pt x="869007" y="247265"/>
                  </a:lnTo>
                  <a:lnTo>
                    <a:pt x="869099" y="247498"/>
                  </a:lnTo>
                  <a:lnTo>
                    <a:pt x="869181" y="247731"/>
                  </a:lnTo>
                  <a:lnTo>
                    <a:pt x="869262" y="247963"/>
                  </a:lnTo>
                  <a:lnTo>
                    <a:pt x="869343" y="248157"/>
                  </a:lnTo>
                  <a:lnTo>
                    <a:pt x="869471" y="248390"/>
                  </a:lnTo>
                  <a:lnTo>
                    <a:pt x="869552" y="248623"/>
                  </a:lnTo>
                  <a:lnTo>
                    <a:pt x="869645" y="248856"/>
                  </a:lnTo>
                  <a:lnTo>
                    <a:pt x="869726" y="249102"/>
                  </a:lnTo>
                  <a:lnTo>
                    <a:pt x="869807" y="249334"/>
                  </a:lnTo>
                  <a:lnTo>
                    <a:pt x="869935" y="249567"/>
                  </a:lnTo>
                  <a:lnTo>
                    <a:pt x="870016" y="249800"/>
                  </a:lnTo>
                  <a:lnTo>
                    <a:pt x="870109" y="250033"/>
                  </a:lnTo>
                  <a:lnTo>
                    <a:pt x="870190" y="250227"/>
                  </a:lnTo>
                  <a:lnTo>
                    <a:pt x="870271" y="250460"/>
                  </a:lnTo>
                  <a:lnTo>
                    <a:pt x="870399" y="250692"/>
                  </a:lnTo>
                  <a:lnTo>
                    <a:pt x="870480" y="250938"/>
                  </a:lnTo>
                  <a:lnTo>
                    <a:pt x="870561" y="251171"/>
                  </a:lnTo>
                  <a:lnTo>
                    <a:pt x="870654" y="251404"/>
                  </a:lnTo>
                  <a:lnTo>
                    <a:pt x="870735" y="251637"/>
                  </a:lnTo>
                  <a:lnTo>
                    <a:pt x="870863" y="251869"/>
                  </a:lnTo>
                  <a:lnTo>
                    <a:pt x="870944" y="252115"/>
                  </a:lnTo>
                  <a:lnTo>
                    <a:pt x="871025" y="252296"/>
                  </a:lnTo>
                  <a:lnTo>
                    <a:pt x="871118" y="252529"/>
                  </a:lnTo>
                  <a:lnTo>
                    <a:pt x="871199" y="252775"/>
                  </a:lnTo>
                  <a:lnTo>
                    <a:pt x="871327" y="253008"/>
                  </a:lnTo>
                  <a:lnTo>
                    <a:pt x="871408" y="253240"/>
                  </a:lnTo>
                  <a:lnTo>
                    <a:pt x="871489" y="253473"/>
                  </a:lnTo>
                  <a:lnTo>
                    <a:pt x="871570" y="253706"/>
                  </a:lnTo>
                  <a:lnTo>
                    <a:pt x="871663" y="253939"/>
                  </a:lnTo>
                  <a:lnTo>
                    <a:pt x="871779" y="254184"/>
                  </a:lnTo>
                  <a:lnTo>
                    <a:pt x="871872" y="254417"/>
                  </a:lnTo>
                  <a:lnTo>
                    <a:pt x="871953" y="254650"/>
                  </a:lnTo>
                  <a:lnTo>
                    <a:pt x="872034" y="254844"/>
                  </a:lnTo>
                  <a:lnTo>
                    <a:pt x="872115" y="255077"/>
                  </a:lnTo>
                  <a:lnTo>
                    <a:pt x="872243" y="255310"/>
                  </a:lnTo>
                  <a:lnTo>
                    <a:pt x="872336" y="255543"/>
                  </a:lnTo>
                  <a:lnTo>
                    <a:pt x="872417" y="255775"/>
                  </a:lnTo>
                  <a:lnTo>
                    <a:pt x="872498" y="256021"/>
                  </a:lnTo>
                  <a:lnTo>
                    <a:pt x="872579" y="256254"/>
                  </a:lnTo>
                  <a:lnTo>
                    <a:pt x="872707" y="256487"/>
                  </a:lnTo>
                  <a:lnTo>
                    <a:pt x="872800" y="256719"/>
                  </a:lnTo>
                  <a:lnTo>
                    <a:pt x="872881" y="256952"/>
                  </a:lnTo>
                  <a:lnTo>
                    <a:pt x="872962" y="257198"/>
                  </a:lnTo>
                  <a:lnTo>
                    <a:pt x="873043" y="257431"/>
                  </a:lnTo>
                  <a:lnTo>
                    <a:pt x="873171" y="257664"/>
                  </a:lnTo>
                  <a:lnTo>
                    <a:pt x="873252" y="257896"/>
                  </a:lnTo>
                  <a:lnTo>
                    <a:pt x="873345" y="258090"/>
                  </a:lnTo>
                  <a:lnTo>
                    <a:pt x="873426" y="258323"/>
                  </a:lnTo>
                  <a:lnTo>
                    <a:pt x="873507" y="258556"/>
                  </a:lnTo>
                  <a:lnTo>
                    <a:pt x="873635" y="258789"/>
                  </a:lnTo>
                  <a:lnTo>
                    <a:pt x="873716" y="259035"/>
                  </a:lnTo>
                  <a:lnTo>
                    <a:pt x="873809" y="259267"/>
                  </a:lnTo>
                  <a:lnTo>
                    <a:pt x="873890" y="259500"/>
                  </a:lnTo>
                  <a:lnTo>
                    <a:pt x="873971" y="259733"/>
                  </a:lnTo>
                  <a:lnTo>
                    <a:pt x="874099" y="259966"/>
                  </a:lnTo>
                  <a:lnTo>
                    <a:pt x="874180" y="260212"/>
                  </a:lnTo>
                  <a:lnTo>
                    <a:pt x="874261" y="260444"/>
                  </a:lnTo>
                  <a:lnTo>
                    <a:pt x="874354" y="260677"/>
                  </a:lnTo>
                  <a:lnTo>
                    <a:pt x="874435" y="260910"/>
                  </a:lnTo>
                  <a:lnTo>
                    <a:pt x="874563" y="261143"/>
                  </a:lnTo>
                  <a:lnTo>
                    <a:pt x="874644" y="261376"/>
                  </a:lnTo>
                  <a:lnTo>
                    <a:pt x="874725" y="261621"/>
                  </a:lnTo>
                  <a:lnTo>
                    <a:pt x="874818" y="261854"/>
                  </a:lnTo>
                  <a:lnTo>
                    <a:pt x="874899" y="262035"/>
                  </a:lnTo>
                  <a:lnTo>
                    <a:pt x="875027" y="262281"/>
                  </a:lnTo>
                  <a:lnTo>
                    <a:pt x="875108" y="262514"/>
                  </a:lnTo>
                  <a:lnTo>
                    <a:pt x="875189" y="262747"/>
                  </a:lnTo>
                  <a:lnTo>
                    <a:pt x="875271" y="262979"/>
                  </a:lnTo>
                  <a:lnTo>
                    <a:pt x="875363" y="263212"/>
                  </a:lnTo>
                  <a:lnTo>
                    <a:pt x="875479" y="263458"/>
                  </a:lnTo>
                  <a:lnTo>
                    <a:pt x="875572" y="263691"/>
                  </a:lnTo>
                  <a:lnTo>
                    <a:pt x="875653" y="263924"/>
                  </a:lnTo>
                  <a:lnTo>
                    <a:pt x="875735" y="264156"/>
                  </a:lnTo>
                  <a:lnTo>
                    <a:pt x="875816" y="264389"/>
                  </a:lnTo>
                  <a:lnTo>
                    <a:pt x="875943" y="264635"/>
                  </a:lnTo>
                  <a:lnTo>
                    <a:pt x="876036" y="264868"/>
                  </a:lnTo>
                  <a:lnTo>
                    <a:pt x="876117" y="265100"/>
                  </a:lnTo>
                  <a:lnTo>
                    <a:pt x="876199" y="265333"/>
                  </a:lnTo>
                  <a:lnTo>
                    <a:pt x="876280" y="265566"/>
                  </a:lnTo>
                  <a:lnTo>
                    <a:pt x="876407" y="265812"/>
                  </a:lnTo>
                  <a:lnTo>
                    <a:pt x="876489" y="266045"/>
                  </a:lnTo>
                  <a:lnTo>
                    <a:pt x="876581" y="266277"/>
                  </a:lnTo>
                  <a:lnTo>
                    <a:pt x="876663" y="266510"/>
                  </a:lnTo>
                  <a:lnTo>
                    <a:pt x="876744" y="266743"/>
                  </a:lnTo>
                  <a:lnTo>
                    <a:pt x="876871" y="266989"/>
                  </a:lnTo>
                  <a:lnTo>
                    <a:pt x="876953" y="267222"/>
                  </a:lnTo>
                  <a:lnTo>
                    <a:pt x="877045" y="267454"/>
                  </a:lnTo>
                  <a:lnTo>
                    <a:pt x="877127" y="267687"/>
                  </a:lnTo>
                  <a:lnTo>
                    <a:pt x="877208" y="267920"/>
                  </a:lnTo>
                  <a:lnTo>
                    <a:pt x="877335" y="268166"/>
                  </a:lnTo>
                  <a:lnTo>
                    <a:pt x="877417" y="268399"/>
                  </a:lnTo>
                  <a:lnTo>
                    <a:pt x="877509" y="268631"/>
                  </a:lnTo>
                  <a:lnTo>
                    <a:pt x="877591" y="268864"/>
                  </a:lnTo>
                  <a:lnTo>
                    <a:pt x="877672" y="269058"/>
                  </a:lnTo>
                  <a:lnTo>
                    <a:pt x="877799" y="269291"/>
                  </a:lnTo>
                  <a:lnTo>
                    <a:pt x="877881" y="269524"/>
                  </a:lnTo>
                  <a:lnTo>
                    <a:pt x="877962" y="269757"/>
                  </a:lnTo>
                  <a:lnTo>
                    <a:pt x="878055" y="269989"/>
                  </a:lnTo>
                  <a:lnTo>
                    <a:pt x="878136" y="270235"/>
                  </a:lnTo>
                  <a:lnTo>
                    <a:pt x="878263" y="270468"/>
                  </a:lnTo>
                  <a:lnTo>
                    <a:pt x="878345" y="270701"/>
                  </a:lnTo>
                  <a:lnTo>
                    <a:pt x="878426" y="270934"/>
                  </a:lnTo>
                  <a:lnTo>
                    <a:pt x="878519" y="271166"/>
                  </a:lnTo>
                  <a:lnTo>
                    <a:pt x="878600" y="271412"/>
                  </a:lnTo>
                  <a:lnTo>
                    <a:pt x="878727" y="271645"/>
                  </a:lnTo>
                  <a:lnTo>
                    <a:pt x="878809" y="271878"/>
                  </a:lnTo>
                  <a:lnTo>
                    <a:pt x="878890" y="272111"/>
                  </a:lnTo>
                  <a:lnTo>
                    <a:pt x="878971" y="272343"/>
                  </a:lnTo>
                  <a:lnTo>
                    <a:pt x="879064" y="272589"/>
                  </a:lnTo>
                  <a:lnTo>
                    <a:pt x="879180" y="272822"/>
                  </a:lnTo>
                  <a:lnTo>
                    <a:pt x="879273" y="273055"/>
                  </a:lnTo>
                  <a:lnTo>
                    <a:pt x="879354" y="273287"/>
                  </a:lnTo>
                  <a:lnTo>
                    <a:pt x="879435" y="273520"/>
                  </a:lnTo>
                  <a:lnTo>
                    <a:pt x="879516" y="273766"/>
                  </a:lnTo>
                  <a:lnTo>
                    <a:pt x="879644" y="273999"/>
                  </a:lnTo>
                  <a:lnTo>
                    <a:pt x="879737" y="274232"/>
                  </a:lnTo>
                  <a:lnTo>
                    <a:pt x="879818" y="274464"/>
                  </a:lnTo>
                  <a:lnTo>
                    <a:pt x="879899" y="274697"/>
                  </a:lnTo>
                  <a:lnTo>
                    <a:pt x="879980" y="274943"/>
                  </a:lnTo>
                  <a:lnTo>
                    <a:pt x="880108" y="275176"/>
                  </a:lnTo>
                  <a:lnTo>
                    <a:pt x="880189" y="275409"/>
                  </a:lnTo>
                  <a:lnTo>
                    <a:pt x="880282" y="275641"/>
                  </a:lnTo>
                  <a:lnTo>
                    <a:pt x="880363" y="275874"/>
                  </a:lnTo>
                  <a:lnTo>
                    <a:pt x="880444" y="276120"/>
                  </a:lnTo>
                  <a:lnTo>
                    <a:pt x="880572" y="276353"/>
                  </a:lnTo>
                  <a:lnTo>
                    <a:pt x="880653" y="276586"/>
                  </a:lnTo>
                  <a:lnTo>
                    <a:pt x="880746" y="276870"/>
                  </a:lnTo>
                  <a:lnTo>
                    <a:pt x="880827" y="277103"/>
                  </a:lnTo>
                  <a:lnTo>
                    <a:pt x="880908" y="277336"/>
                  </a:lnTo>
                  <a:lnTo>
                    <a:pt x="881036" y="277569"/>
                  </a:lnTo>
                  <a:lnTo>
                    <a:pt x="881117" y="277814"/>
                  </a:lnTo>
                  <a:lnTo>
                    <a:pt x="881210" y="278047"/>
                  </a:lnTo>
                  <a:lnTo>
                    <a:pt x="881291" y="278280"/>
                  </a:lnTo>
                  <a:lnTo>
                    <a:pt x="881372" y="278513"/>
                  </a:lnTo>
                  <a:lnTo>
                    <a:pt x="881500" y="278745"/>
                  </a:lnTo>
                  <a:lnTo>
                    <a:pt x="881581" y="278991"/>
                  </a:lnTo>
                  <a:lnTo>
                    <a:pt x="881662" y="279224"/>
                  </a:lnTo>
                  <a:lnTo>
                    <a:pt x="881755" y="279457"/>
                  </a:lnTo>
                  <a:lnTo>
                    <a:pt x="881836" y="279690"/>
                  </a:lnTo>
                  <a:lnTo>
                    <a:pt x="881964" y="279922"/>
                  </a:lnTo>
                  <a:lnTo>
                    <a:pt x="882045" y="280168"/>
                  </a:lnTo>
                  <a:lnTo>
                    <a:pt x="882126" y="280401"/>
                  </a:lnTo>
                  <a:lnTo>
                    <a:pt x="882219" y="280634"/>
                  </a:lnTo>
                  <a:lnTo>
                    <a:pt x="882300" y="280867"/>
                  </a:lnTo>
                  <a:lnTo>
                    <a:pt x="882428" y="281099"/>
                  </a:lnTo>
                  <a:lnTo>
                    <a:pt x="882892" y="282276"/>
                  </a:lnTo>
                  <a:lnTo>
                    <a:pt x="882973" y="282522"/>
                  </a:lnTo>
                  <a:lnTo>
                    <a:pt x="883054" y="282755"/>
                  </a:lnTo>
                  <a:lnTo>
                    <a:pt x="883135" y="282988"/>
                  </a:lnTo>
                  <a:lnTo>
                    <a:pt x="883263" y="283221"/>
                  </a:lnTo>
                  <a:lnTo>
                    <a:pt x="883344" y="283453"/>
                  </a:lnTo>
                  <a:lnTo>
                    <a:pt x="883437" y="283699"/>
                  </a:lnTo>
                  <a:lnTo>
                    <a:pt x="883518" y="283932"/>
                  </a:lnTo>
                  <a:lnTo>
                    <a:pt x="883599" y="284165"/>
                  </a:lnTo>
                </a:path>
                <a:path w="925195" h="787400">
                  <a:moveTo>
                    <a:pt x="883599" y="284165"/>
                  </a:moveTo>
                  <a:lnTo>
                    <a:pt x="883727" y="284449"/>
                  </a:lnTo>
                  <a:lnTo>
                    <a:pt x="883808" y="284682"/>
                  </a:lnTo>
                  <a:lnTo>
                    <a:pt x="883889" y="284915"/>
                  </a:lnTo>
                  <a:lnTo>
                    <a:pt x="883982" y="285148"/>
                  </a:lnTo>
                  <a:lnTo>
                    <a:pt x="884063" y="285393"/>
                  </a:lnTo>
                  <a:lnTo>
                    <a:pt x="884191" y="285626"/>
                  </a:lnTo>
                  <a:lnTo>
                    <a:pt x="884272" y="285859"/>
                  </a:lnTo>
                  <a:lnTo>
                    <a:pt x="884353" y="286092"/>
                  </a:lnTo>
                  <a:lnTo>
                    <a:pt x="884446" y="286325"/>
                  </a:lnTo>
                  <a:lnTo>
                    <a:pt x="884527" y="286570"/>
                  </a:lnTo>
                  <a:lnTo>
                    <a:pt x="884655" y="286803"/>
                  </a:lnTo>
                  <a:lnTo>
                    <a:pt x="884736" y="287036"/>
                  </a:lnTo>
                  <a:lnTo>
                    <a:pt x="884817" y="287269"/>
                  </a:lnTo>
                  <a:lnTo>
                    <a:pt x="884910" y="287502"/>
                  </a:lnTo>
                  <a:lnTo>
                    <a:pt x="884991" y="287747"/>
                  </a:lnTo>
                  <a:lnTo>
                    <a:pt x="885119" y="287980"/>
                  </a:lnTo>
                  <a:lnTo>
                    <a:pt x="885200" y="288213"/>
                  </a:lnTo>
                  <a:lnTo>
                    <a:pt x="885281" y="288446"/>
                  </a:lnTo>
                  <a:lnTo>
                    <a:pt x="885363" y="288730"/>
                  </a:lnTo>
                  <a:lnTo>
                    <a:pt x="885455" y="288963"/>
                  </a:lnTo>
                  <a:lnTo>
                    <a:pt x="885583" y="289196"/>
                  </a:lnTo>
                  <a:lnTo>
                    <a:pt x="885664" y="289442"/>
                  </a:lnTo>
                  <a:lnTo>
                    <a:pt x="885745" y="289674"/>
                  </a:lnTo>
                  <a:lnTo>
                    <a:pt x="885827" y="289907"/>
                  </a:lnTo>
                  <a:lnTo>
                    <a:pt x="885919" y="290140"/>
                  </a:lnTo>
                  <a:lnTo>
                    <a:pt x="886035" y="290373"/>
                  </a:lnTo>
                  <a:lnTo>
                    <a:pt x="886128" y="290619"/>
                  </a:lnTo>
                  <a:lnTo>
                    <a:pt x="886209" y="290851"/>
                  </a:lnTo>
                  <a:lnTo>
                    <a:pt x="886291" y="291084"/>
                  </a:lnTo>
                  <a:lnTo>
                    <a:pt x="886372" y="291317"/>
                  </a:lnTo>
                  <a:lnTo>
                    <a:pt x="886499" y="291550"/>
                  </a:lnTo>
                  <a:lnTo>
                    <a:pt x="886592" y="291796"/>
                  </a:lnTo>
                  <a:lnTo>
                    <a:pt x="886673" y="292067"/>
                  </a:lnTo>
                  <a:lnTo>
                    <a:pt x="886755" y="292313"/>
                  </a:lnTo>
                  <a:lnTo>
                    <a:pt x="886836" y="292546"/>
                  </a:lnTo>
                  <a:lnTo>
                    <a:pt x="886963" y="292778"/>
                  </a:lnTo>
                  <a:lnTo>
                    <a:pt x="887045" y="293011"/>
                  </a:lnTo>
                  <a:lnTo>
                    <a:pt x="887137" y="293244"/>
                  </a:lnTo>
                  <a:lnTo>
                    <a:pt x="887219" y="293490"/>
                  </a:lnTo>
                  <a:lnTo>
                    <a:pt x="887300" y="293723"/>
                  </a:lnTo>
                  <a:lnTo>
                    <a:pt x="887427" y="293955"/>
                  </a:lnTo>
                  <a:lnTo>
                    <a:pt x="887509" y="294188"/>
                  </a:lnTo>
                  <a:lnTo>
                    <a:pt x="887590" y="294421"/>
                  </a:lnTo>
                  <a:lnTo>
                    <a:pt x="887683" y="294667"/>
                  </a:lnTo>
                  <a:lnTo>
                    <a:pt x="887764" y="294900"/>
                  </a:lnTo>
                  <a:lnTo>
                    <a:pt x="887891" y="295184"/>
                  </a:lnTo>
                  <a:lnTo>
                    <a:pt x="887973" y="295417"/>
                  </a:lnTo>
                  <a:lnTo>
                    <a:pt x="888054" y="295650"/>
                  </a:lnTo>
                  <a:lnTo>
                    <a:pt x="888147" y="295883"/>
                  </a:lnTo>
                  <a:lnTo>
                    <a:pt x="888228" y="296115"/>
                  </a:lnTo>
                  <a:lnTo>
                    <a:pt x="888355" y="296361"/>
                  </a:lnTo>
                  <a:lnTo>
                    <a:pt x="888437" y="296594"/>
                  </a:lnTo>
                  <a:lnTo>
                    <a:pt x="888518" y="296827"/>
                  </a:lnTo>
                  <a:lnTo>
                    <a:pt x="888611" y="297060"/>
                  </a:lnTo>
                  <a:lnTo>
                    <a:pt x="888692" y="297292"/>
                  </a:lnTo>
                  <a:lnTo>
                    <a:pt x="888819" y="297538"/>
                  </a:lnTo>
                  <a:lnTo>
                    <a:pt x="888901" y="297810"/>
                  </a:lnTo>
                  <a:lnTo>
                    <a:pt x="888982" y="298055"/>
                  </a:lnTo>
                  <a:lnTo>
                    <a:pt x="889063" y="298288"/>
                  </a:lnTo>
                  <a:lnTo>
                    <a:pt x="889156" y="298521"/>
                  </a:lnTo>
                  <a:lnTo>
                    <a:pt x="889283" y="298754"/>
                  </a:lnTo>
                  <a:lnTo>
                    <a:pt x="889365" y="298987"/>
                  </a:lnTo>
                  <a:lnTo>
                    <a:pt x="889446" y="299232"/>
                  </a:lnTo>
                  <a:lnTo>
                    <a:pt x="889527" y="299465"/>
                  </a:lnTo>
                  <a:lnTo>
                    <a:pt x="889620" y="299698"/>
                  </a:lnTo>
                  <a:lnTo>
                    <a:pt x="889736" y="299931"/>
                  </a:lnTo>
                  <a:lnTo>
                    <a:pt x="889829" y="300215"/>
                  </a:lnTo>
                  <a:lnTo>
                    <a:pt x="889910" y="300448"/>
                  </a:lnTo>
                  <a:lnTo>
                    <a:pt x="889991" y="300681"/>
                  </a:lnTo>
                  <a:lnTo>
                    <a:pt x="890072" y="300927"/>
                  </a:lnTo>
                  <a:lnTo>
                    <a:pt x="890200" y="301159"/>
                  </a:lnTo>
                  <a:lnTo>
                    <a:pt x="890293" y="301392"/>
                  </a:lnTo>
                  <a:lnTo>
                    <a:pt x="890374" y="301625"/>
                  </a:lnTo>
                  <a:lnTo>
                    <a:pt x="890455" y="301858"/>
                  </a:lnTo>
                  <a:lnTo>
                    <a:pt x="890536" y="302104"/>
                  </a:lnTo>
                  <a:lnTo>
                    <a:pt x="890664" y="302375"/>
                  </a:lnTo>
                  <a:lnTo>
                    <a:pt x="890745" y="302621"/>
                  </a:lnTo>
                  <a:lnTo>
                    <a:pt x="890838" y="302854"/>
                  </a:lnTo>
                  <a:lnTo>
                    <a:pt x="890919" y="303087"/>
                  </a:lnTo>
                  <a:lnTo>
                    <a:pt x="891000" y="303319"/>
                  </a:lnTo>
                  <a:lnTo>
                    <a:pt x="891128" y="303552"/>
                  </a:lnTo>
                  <a:lnTo>
                    <a:pt x="891209" y="303798"/>
                  </a:lnTo>
                  <a:lnTo>
                    <a:pt x="891290" y="304031"/>
                  </a:lnTo>
                  <a:lnTo>
                    <a:pt x="891383" y="304264"/>
                  </a:lnTo>
                  <a:lnTo>
                    <a:pt x="891464" y="304548"/>
                  </a:lnTo>
                  <a:lnTo>
                    <a:pt x="891592" y="304781"/>
                  </a:lnTo>
                  <a:lnTo>
                    <a:pt x="891673" y="305014"/>
                  </a:lnTo>
                  <a:lnTo>
                    <a:pt x="891754" y="305247"/>
                  </a:lnTo>
                  <a:lnTo>
                    <a:pt x="891847" y="305492"/>
                  </a:lnTo>
                  <a:lnTo>
                    <a:pt x="891928" y="305725"/>
                  </a:lnTo>
                  <a:lnTo>
                    <a:pt x="892056" y="305958"/>
                  </a:lnTo>
                  <a:lnTo>
                    <a:pt x="892137" y="306191"/>
                  </a:lnTo>
                  <a:lnTo>
                    <a:pt x="892218" y="306475"/>
                  </a:lnTo>
                  <a:lnTo>
                    <a:pt x="892311" y="306708"/>
                  </a:lnTo>
                  <a:lnTo>
                    <a:pt x="892392" y="306941"/>
                  </a:lnTo>
                  <a:lnTo>
                    <a:pt x="892520" y="307187"/>
                  </a:lnTo>
                  <a:lnTo>
                    <a:pt x="892601" y="307419"/>
                  </a:lnTo>
                  <a:lnTo>
                    <a:pt x="892682" y="307652"/>
                  </a:lnTo>
                  <a:lnTo>
                    <a:pt x="892764" y="307885"/>
                  </a:lnTo>
                  <a:lnTo>
                    <a:pt x="892856" y="308118"/>
                  </a:lnTo>
                  <a:lnTo>
                    <a:pt x="892984" y="308402"/>
                  </a:lnTo>
                  <a:lnTo>
                    <a:pt x="893065" y="308635"/>
                  </a:lnTo>
                  <a:lnTo>
                    <a:pt x="893146" y="308881"/>
                  </a:lnTo>
                  <a:lnTo>
                    <a:pt x="893228" y="309114"/>
                  </a:lnTo>
                  <a:lnTo>
                    <a:pt x="893320" y="309346"/>
                  </a:lnTo>
                  <a:lnTo>
                    <a:pt x="893436" y="309579"/>
                  </a:lnTo>
                  <a:lnTo>
                    <a:pt x="893529" y="309812"/>
                  </a:lnTo>
                  <a:lnTo>
                    <a:pt x="893610" y="310058"/>
                  </a:lnTo>
                  <a:lnTo>
                    <a:pt x="893692" y="310329"/>
                  </a:lnTo>
                  <a:lnTo>
                    <a:pt x="893773" y="310575"/>
                  </a:lnTo>
                  <a:lnTo>
                    <a:pt x="894237" y="311752"/>
                  </a:lnTo>
                  <a:lnTo>
                    <a:pt x="894364" y="312024"/>
                  </a:lnTo>
                  <a:lnTo>
                    <a:pt x="894446" y="312269"/>
                  </a:lnTo>
                  <a:lnTo>
                    <a:pt x="894538" y="312502"/>
                  </a:lnTo>
                  <a:lnTo>
                    <a:pt x="894620" y="312735"/>
                  </a:lnTo>
                  <a:lnTo>
                    <a:pt x="894701" y="312968"/>
                  </a:lnTo>
                  <a:lnTo>
                    <a:pt x="894828" y="313201"/>
                  </a:lnTo>
                  <a:lnTo>
                    <a:pt x="894910" y="313446"/>
                  </a:lnTo>
                  <a:lnTo>
                    <a:pt x="894991" y="313718"/>
                  </a:lnTo>
                  <a:lnTo>
                    <a:pt x="895084" y="313964"/>
                  </a:lnTo>
                  <a:lnTo>
                    <a:pt x="895165" y="314197"/>
                  </a:lnTo>
                  <a:lnTo>
                    <a:pt x="895292" y="314429"/>
                  </a:lnTo>
                  <a:lnTo>
                    <a:pt x="895374" y="314662"/>
                  </a:lnTo>
                  <a:lnTo>
                    <a:pt x="895455" y="314895"/>
                  </a:lnTo>
                  <a:lnTo>
                    <a:pt x="895548" y="315141"/>
                  </a:lnTo>
                  <a:lnTo>
                    <a:pt x="895629" y="315412"/>
                  </a:lnTo>
                  <a:lnTo>
                    <a:pt x="895756" y="315658"/>
                  </a:lnTo>
                  <a:lnTo>
                    <a:pt x="895838" y="315891"/>
                  </a:lnTo>
                  <a:lnTo>
                    <a:pt x="895919" y="316124"/>
                  </a:lnTo>
                  <a:lnTo>
                    <a:pt x="896012" y="316357"/>
                  </a:lnTo>
                  <a:lnTo>
                    <a:pt x="896093" y="316589"/>
                  </a:lnTo>
                  <a:lnTo>
                    <a:pt x="896220" y="316835"/>
                  </a:lnTo>
                  <a:lnTo>
                    <a:pt x="896302" y="317107"/>
                  </a:lnTo>
                  <a:lnTo>
                    <a:pt x="896383" y="317352"/>
                  </a:lnTo>
                  <a:lnTo>
                    <a:pt x="896464" y="317585"/>
                  </a:lnTo>
                  <a:lnTo>
                    <a:pt x="896557" y="317818"/>
                  </a:lnTo>
                  <a:lnTo>
                    <a:pt x="896684" y="318051"/>
                  </a:lnTo>
                  <a:lnTo>
                    <a:pt x="896766" y="318284"/>
                  </a:lnTo>
                  <a:lnTo>
                    <a:pt x="896847" y="318568"/>
                  </a:lnTo>
                  <a:lnTo>
                    <a:pt x="896928" y="318801"/>
                  </a:lnTo>
                  <a:lnTo>
                    <a:pt x="897021" y="319047"/>
                  </a:lnTo>
                  <a:lnTo>
                    <a:pt x="897137" y="319280"/>
                  </a:lnTo>
                  <a:lnTo>
                    <a:pt x="897230" y="319512"/>
                  </a:lnTo>
                  <a:lnTo>
                    <a:pt x="897311" y="319745"/>
                  </a:lnTo>
                  <a:lnTo>
                    <a:pt x="897392" y="319978"/>
                  </a:lnTo>
                  <a:lnTo>
                    <a:pt x="897473" y="320262"/>
                  </a:lnTo>
                  <a:lnTo>
                    <a:pt x="897601" y="320508"/>
                  </a:lnTo>
                  <a:lnTo>
                    <a:pt x="897694" y="320741"/>
                  </a:lnTo>
                  <a:lnTo>
                    <a:pt x="897775" y="320974"/>
                  </a:lnTo>
                  <a:lnTo>
                    <a:pt x="897856" y="321207"/>
                  </a:lnTo>
                  <a:lnTo>
                    <a:pt x="897937" y="321439"/>
                  </a:lnTo>
                  <a:lnTo>
                    <a:pt x="898065" y="321724"/>
                  </a:lnTo>
                  <a:lnTo>
                    <a:pt x="898146" y="321957"/>
                  </a:lnTo>
                  <a:lnTo>
                    <a:pt x="898239" y="322203"/>
                  </a:lnTo>
                  <a:lnTo>
                    <a:pt x="898320" y="322435"/>
                  </a:lnTo>
                  <a:lnTo>
                    <a:pt x="898401" y="322668"/>
                  </a:lnTo>
                  <a:lnTo>
                    <a:pt x="898529" y="322901"/>
                  </a:lnTo>
                  <a:lnTo>
                    <a:pt x="898610" y="323185"/>
                  </a:lnTo>
                  <a:lnTo>
                    <a:pt x="898691" y="323418"/>
                  </a:lnTo>
                  <a:lnTo>
                    <a:pt x="898784" y="323651"/>
                  </a:lnTo>
                  <a:lnTo>
                    <a:pt x="898865" y="323897"/>
                  </a:lnTo>
                  <a:lnTo>
                    <a:pt x="898993" y="324130"/>
                  </a:lnTo>
                  <a:lnTo>
                    <a:pt x="899074" y="324362"/>
                  </a:lnTo>
                  <a:lnTo>
                    <a:pt x="899155" y="324647"/>
                  </a:lnTo>
                  <a:lnTo>
                    <a:pt x="899248" y="324880"/>
                  </a:lnTo>
                  <a:lnTo>
                    <a:pt x="899329" y="325113"/>
                  </a:lnTo>
                  <a:lnTo>
                    <a:pt x="899457" y="325345"/>
                  </a:lnTo>
                  <a:lnTo>
                    <a:pt x="899538" y="325591"/>
                  </a:lnTo>
                  <a:lnTo>
                    <a:pt x="899619" y="325863"/>
                  </a:lnTo>
                  <a:lnTo>
                    <a:pt x="899712" y="326108"/>
                  </a:lnTo>
                  <a:lnTo>
                    <a:pt x="899793" y="326341"/>
                  </a:lnTo>
                  <a:lnTo>
                    <a:pt x="899921" y="326574"/>
                  </a:lnTo>
                  <a:lnTo>
                    <a:pt x="900002" y="326807"/>
                  </a:lnTo>
                  <a:lnTo>
                    <a:pt x="900083" y="327040"/>
                  </a:lnTo>
                  <a:lnTo>
                    <a:pt x="900164" y="327324"/>
                  </a:lnTo>
                  <a:lnTo>
                    <a:pt x="900257" y="327557"/>
                  </a:lnTo>
                  <a:lnTo>
                    <a:pt x="900385" y="327803"/>
                  </a:lnTo>
                  <a:lnTo>
                    <a:pt x="900466" y="328036"/>
                  </a:lnTo>
                  <a:lnTo>
                    <a:pt x="900547" y="328268"/>
                  </a:lnTo>
                  <a:lnTo>
                    <a:pt x="900628" y="328501"/>
                  </a:lnTo>
                  <a:lnTo>
                    <a:pt x="900721" y="328786"/>
                  </a:lnTo>
                  <a:lnTo>
                    <a:pt x="900837" y="329019"/>
                  </a:lnTo>
                  <a:lnTo>
                    <a:pt x="900930" y="329251"/>
                  </a:lnTo>
                  <a:lnTo>
                    <a:pt x="901011" y="329497"/>
                  </a:lnTo>
                  <a:lnTo>
                    <a:pt x="901092" y="329730"/>
                  </a:lnTo>
                  <a:lnTo>
                    <a:pt x="901174" y="330014"/>
                  </a:lnTo>
                  <a:lnTo>
                    <a:pt x="901301" y="330247"/>
                  </a:lnTo>
                  <a:lnTo>
                    <a:pt x="901394" y="330480"/>
                  </a:lnTo>
                  <a:lnTo>
                    <a:pt x="901475" y="330713"/>
                  </a:lnTo>
                  <a:lnTo>
                    <a:pt x="901556" y="330946"/>
                  </a:lnTo>
                  <a:lnTo>
                    <a:pt x="901638" y="331230"/>
                  </a:lnTo>
                  <a:lnTo>
                    <a:pt x="901765" y="331463"/>
                  </a:lnTo>
                  <a:lnTo>
                    <a:pt x="901846" y="331709"/>
                  </a:lnTo>
                  <a:lnTo>
                    <a:pt x="901939" y="331942"/>
                  </a:lnTo>
                  <a:lnTo>
                    <a:pt x="902020" y="332174"/>
                  </a:lnTo>
                </a:path>
                <a:path w="925195" h="787400">
                  <a:moveTo>
                    <a:pt x="902020" y="332174"/>
                  </a:moveTo>
                  <a:lnTo>
                    <a:pt x="902102" y="332407"/>
                  </a:lnTo>
                  <a:lnTo>
                    <a:pt x="902229" y="332692"/>
                  </a:lnTo>
                  <a:lnTo>
                    <a:pt x="902310" y="332925"/>
                  </a:lnTo>
                  <a:lnTo>
                    <a:pt x="902392" y="333157"/>
                  </a:lnTo>
                  <a:lnTo>
                    <a:pt x="902484" y="333403"/>
                  </a:lnTo>
                  <a:lnTo>
                    <a:pt x="902566" y="333636"/>
                  </a:lnTo>
                  <a:lnTo>
                    <a:pt x="902693" y="333920"/>
                  </a:lnTo>
                  <a:lnTo>
                    <a:pt x="902774" y="334153"/>
                  </a:lnTo>
                  <a:lnTo>
                    <a:pt x="902856" y="334386"/>
                  </a:lnTo>
                  <a:lnTo>
                    <a:pt x="902948" y="334619"/>
                  </a:lnTo>
                  <a:lnTo>
                    <a:pt x="903030" y="334865"/>
                  </a:lnTo>
                  <a:lnTo>
                    <a:pt x="903157" y="335136"/>
                  </a:lnTo>
                  <a:lnTo>
                    <a:pt x="903238" y="335382"/>
                  </a:lnTo>
                  <a:lnTo>
                    <a:pt x="903320" y="335615"/>
                  </a:lnTo>
                  <a:lnTo>
                    <a:pt x="903412" y="335848"/>
                  </a:lnTo>
                  <a:lnTo>
                    <a:pt x="903494" y="336080"/>
                  </a:lnTo>
                  <a:lnTo>
                    <a:pt x="903621" y="336365"/>
                  </a:lnTo>
                  <a:lnTo>
                    <a:pt x="903702" y="336598"/>
                  </a:lnTo>
                  <a:lnTo>
                    <a:pt x="903784" y="336830"/>
                  </a:lnTo>
                  <a:lnTo>
                    <a:pt x="903865" y="337076"/>
                  </a:lnTo>
                  <a:lnTo>
                    <a:pt x="903958" y="337309"/>
                  </a:lnTo>
                  <a:lnTo>
                    <a:pt x="904085" y="337594"/>
                  </a:lnTo>
                  <a:lnTo>
                    <a:pt x="904166" y="337826"/>
                  </a:lnTo>
                  <a:lnTo>
                    <a:pt x="904248" y="338059"/>
                  </a:lnTo>
                  <a:lnTo>
                    <a:pt x="904329" y="338292"/>
                  </a:lnTo>
                  <a:lnTo>
                    <a:pt x="904422" y="338525"/>
                  </a:lnTo>
                  <a:lnTo>
                    <a:pt x="904538" y="338809"/>
                  </a:lnTo>
                  <a:lnTo>
                    <a:pt x="904630" y="339042"/>
                  </a:lnTo>
                  <a:lnTo>
                    <a:pt x="904712" y="339288"/>
                  </a:lnTo>
                  <a:lnTo>
                    <a:pt x="904793" y="339521"/>
                  </a:lnTo>
                  <a:lnTo>
                    <a:pt x="904874" y="339753"/>
                  </a:lnTo>
                  <a:lnTo>
                    <a:pt x="905002" y="340038"/>
                  </a:lnTo>
                  <a:lnTo>
                    <a:pt x="905094" y="340271"/>
                  </a:lnTo>
                  <a:lnTo>
                    <a:pt x="905176" y="340504"/>
                  </a:lnTo>
                  <a:lnTo>
                    <a:pt x="905257" y="340736"/>
                  </a:lnTo>
                  <a:lnTo>
                    <a:pt x="905338" y="340982"/>
                  </a:lnTo>
                  <a:lnTo>
                    <a:pt x="905466" y="341254"/>
                  </a:lnTo>
                  <a:lnTo>
                    <a:pt x="905547" y="341500"/>
                  </a:lnTo>
                  <a:lnTo>
                    <a:pt x="905640" y="341732"/>
                  </a:lnTo>
                  <a:lnTo>
                    <a:pt x="905721" y="341965"/>
                  </a:lnTo>
                  <a:lnTo>
                    <a:pt x="905802" y="342198"/>
                  </a:lnTo>
                  <a:lnTo>
                    <a:pt x="905930" y="342482"/>
                  </a:lnTo>
                  <a:lnTo>
                    <a:pt x="906011" y="342715"/>
                  </a:lnTo>
                  <a:lnTo>
                    <a:pt x="906092" y="342948"/>
                  </a:lnTo>
                  <a:lnTo>
                    <a:pt x="906185" y="343194"/>
                  </a:lnTo>
                  <a:lnTo>
                    <a:pt x="906266" y="343427"/>
                  </a:lnTo>
                  <a:lnTo>
                    <a:pt x="906394" y="343711"/>
                  </a:lnTo>
                  <a:lnTo>
                    <a:pt x="906475" y="343944"/>
                  </a:lnTo>
                  <a:lnTo>
                    <a:pt x="906556" y="344177"/>
                  </a:lnTo>
                  <a:lnTo>
                    <a:pt x="906649" y="344410"/>
                  </a:lnTo>
                  <a:lnTo>
                    <a:pt x="906730" y="344694"/>
                  </a:lnTo>
                  <a:lnTo>
                    <a:pt x="906858" y="344927"/>
                  </a:lnTo>
                  <a:lnTo>
                    <a:pt x="906939" y="345173"/>
                  </a:lnTo>
                  <a:lnTo>
                    <a:pt x="907020" y="345405"/>
                  </a:lnTo>
                  <a:lnTo>
                    <a:pt x="907101" y="345638"/>
                  </a:lnTo>
                  <a:lnTo>
                    <a:pt x="907194" y="345923"/>
                  </a:lnTo>
                  <a:lnTo>
                    <a:pt x="907322" y="346156"/>
                  </a:lnTo>
                  <a:lnTo>
                    <a:pt x="907403" y="346388"/>
                  </a:lnTo>
                  <a:lnTo>
                    <a:pt x="907484" y="346621"/>
                  </a:lnTo>
                  <a:lnTo>
                    <a:pt x="907565" y="346867"/>
                  </a:lnTo>
                  <a:lnTo>
                    <a:pt x="907658" y="347139"/>
                  </a:lnTo>
                  <a:lnTo>
                    <a:pt x="907786" y="347384"/>
                  </a:lnTo>
                  <a:lnTo>
                    <a:pt x="907867" y="347617"/>
                  </a:lnTo>
                  <a:lnTo>
                    <a:pt x="907948" y="347850"/>
                  </a:lnTo>
                  <a:lnTo>
                    <a:pt x="908029" y="348134"/>
                  </a:lnTo>
                  <a:lnTo>
                    <a:pt x="908122" y="348367"/>
                  </a:lnTo>
                  <a:lnTo>
                    <a:pt x="908238" y="348600"/>
                  </a:lnTo>
                  <a:lnTo>
                    <a:pt x="908331" y="348833"/>
                  </a:lnTo>
                  <a:lnTo>
                    <a:pt x="908412" y="349079"/>
                  </a:lnTo>
                  <a:lnTo>
                    <a:pt x="908493" y="349350"/>
                  </a:lnTo>
                  <a:lnTo>
                    <a:pt x="908574" y="349596"/>
                  </a:lnTo>
                  <a:lnTo>
                    <a:pt x="908702" y="349829"/>
                  </a:lnTo>
                  <a:lnTo>
                    <a:pt x="908795" y="350062"/>
                  </a:lnTo>
                  <a:lnTo>
                    <a:pt x="908876" y="350346"/>
                  </a:lnTo>
                  <a:lnTo>
                    <a:pt x="908957" y="350579"/>
                  </a:lnTo>
                  <a:lnTo>
                    <a:pt x="909038" y="350812"/>
                  </a:lnTo>
                  <a:lnTo>
                    <a:pt x="909166" y="351045"/>
                  </a:lnTo>
                  <a:lnTo>
                    <a:pt x="909247" y="351290"/>
                  </a:lnTo>
                  <a:lnTo>
                    <a:pt x="909340" y="351562"/>
                  </a:lnTo>
                  <a:lnTo>
                    <a:pt x="909421" y="351808"/>
                  </a:lnTo>
                  <a:lnTo>
                    <a:pt x="909502" y="352040"/>
                  </a:lnTo>
                  <a:lnTo>
                    <a:pt x="909630" y="352273"/>
                  </a:lnTo>
                  <a:lnTo>
                    <a:pt x="909711" y="352558"/>
                  </a:lnTo>
                  <a:lnTo>
                    <a:pt x="909792" y="352791"/>
                  </a:lnTo>
                  <a:lnTo>
                    <a:pt x="909885" y="353023"/>
                  </a:lnTo>
                  <a:lnTo>
                    <a:pt x="909966" y="353256"/>
                  </a:lnTo>
                  <a:lnTo>
                    <a:pt x="910094" y="353502"/>
                  </a:lnTo>
                  <a:lnTo>
                    <a:pt x="910175" y="353786"/>
                  </a:lnTo>
                  <a:lnTo>
                    <a:pt x="910256" y="354019"/>
                  </a:lnTo>
                  <a:lnTo>
                    <a:pt x="910349" y="354252"/>
                  </a:lnTo>
                  <a:lnTo>
                    <a:pt x="910430" y="354485"/>
                  </a:lnTo>
                  <a:lnTo>
                    <a:pt x="910558" y="354769"/>
                  </a:lnTo>
                  <a:lnTo>
                    <a:pt x="910639" y="355002"/>
                  </a:lnTo>
                  <a:lnTo>
                    <a:pt x="910720" y="355235"/>
                  </a:lnTo>
                  <a:lnTo>
                    <a:pt x="910802" y="355481"/>
                  </a:lnTo>
                  <a:lnTo>
                    <a:pt x="910894" y="355714"/>
                  </a:lnTo>
                  <a:lnTo>
                    <a:pt x="911022" y="355998"/>
                  </a:lnTo>
                  <a:lnTo>
                    <a:pt x="911103" y="356231"/>
                  </a:lnTo>
                  <a:lnTo>
                    <a:pt x="911184" y="356464"/>
                  </a:lnTo>
                  <a:lnTo>
                    <a:pt x="911266" y="356697"/>
                  </a:lnTo>
                  <a:lnTo>
                    <a:pt x="911358" y="356981"/>
                  </a:lnTo>
                  <a:lnTo>
                    <a:pt x="911486" y="357214"/>
                  </a:lnTo>
                  <a:lnTo>
                    <a:pt x="911567" y="357447"/>
                  </a:lnTo>
                  <a:lnTo>
                    <a:pt x="911648" y="357692"/>
                  </a:lnTo>
                  <a:lnTo>
                    <a:pt x="911730" y="357964"/>
                  </a:lnTo>
                  <a:lnTo>
                    <a:pt x="911822" y="358210"/>
                  </a:lnTo>
                  <a:lnTo>
                    <a:pt x="911938" y="358443"/>
                  </a:lnTo>
                  <a:lnTo>
                    <a:pt x="912031" y="358675"/>
                  </a:lnTo>
                  <a:lnTo>
                    <a:pt x="912112" y="358908"/>
                  </a:lnTo>
                  <a:lnTo>
                    <a:pt x="912194" y="359193"/>
                  </a:lnTo>
                  <a:lnTo>
                    <a:pt x="912275" y="359426"/>
                  </a:lnTo>
                  <a:lnTo>
                    <a:pt x="912402" y="359658"/>
                  </a:lnTo>
                  <a:lnTo>
                    <a:pt x="912495" y="359904"/>
                  </a:lnTo>
                  <a:lnTo>
                    <a:pt x="912576" y="360176"/>
                  </a:lnTo>
                  <a:lnTo>
                    <a:pt x="912658" y="360421"/>
                  </a:lnTo>
                  <a:lnTo>
                    <a:pt x="912739" y="360654"/>
                  </a:lnTo>
                  <a:lnTo>
                    <a:pt x="912866" y="360887"/>
                  </a:lnTo>
                  <a:lnTo>
                    <a:pt x="912948" y="361172"/>
                  </a:lnTo>
                  <a:lnTo>
                    <a:pt x="913040" y="361404"/>
                  </a:lnTo>
                  <a:lnTo>
                    <a:pt x="913122" y="361637"/>
                  </a:lnTo>
                  <a:lnTo>
                    <a:pt x="913203" y="361870"/>
                  </a:lnTo>
                  <a:lnTo>
                    <a:pt x="913330" y="362155"/>
                  </a:lnTo>
                  <a:lnTo>
                    <a:pt x="913412" y="362400"/>
                  </a:lnTo>
                  <a:lnTo>
                    <a:pt x="913504" y="362633"/>
                  </a:lnTo>
                  <a:lnTo>
                    <a:pt x="913586" y="362866"/>
                  </a:lnTo>
                  <a:lnTo>
                    <a:pt x="913667" y="363099"/>
                  </a:lnTo>
                  <a:lnTo>
                    <a:pt x="913794" y="363383"/>
                  </a:lnTo>
                  <a:lnTo>
                    <a:pt x="913876" y="363616"/>
                  </a:lnTo>
                  <a:lnTo>
                    <a:pt x="913957" y="363849"/>
                  </a:lnTo>
                  <a:lnTo>
                    <a:pt x="914050" y="364095"/>
                  </a:lnTo>
                  <a:lnTo>
                    <a:pt x="914131" y="364366"/>
                  </a:lnTo>
                  <a:lnTo>
                    <a:pt x="914258" y="364612"/>
                  </a:lnTo>
                  <a:lnTo>
                    <a:pt x="914340" y="364845"/>
                  </a:lnTo>
                  <a:lnTo>
                    <a:pt x="914421" y="365078"/>
                  </a:lnTo>
                  <a:lnTo>
                    <a:pt x="914502" y="365362"/>
                  </a:lnTo>
                  <a:lnTo>
                    <a:pt x="914595" y="365595"/>
                  </a:lnTo>
                  <a:lnTo>
                    <a:pt x="914722" y="365828"/>
                  </a:lnTo>
                  <a:lnTo>
                    <a:pt x="914804" y="366061"/>
                  </a:lnTo>
                  <a:lnTo>
                    <a:pt x="914885" y="366345"/>
                  </a:lnTo>
                  <a:lnTo>
                    <a:pt x="914966" y="366578"/>
                  </a:lnTo>
                  <a:lnTo>
                    <a:pt x="915059" y="366824"/>
                  </a:lnTo>
                  <a:lnTo>
                    <a:pt x="915186" y="367056"/>
                  </a:lnTo>
                  <a:lnTo>
                    <a:pt x="915268" y="367341"/>
                  </a:lnTo>
                  <a:lnTo>
                    <a:pt x="915349" y="367574"/>
                  </a:lnTo>
                  <a:lnTo>
                    <a:pt x="915430" y="367807"/>
                  </a:lnTo>
                  <a:lnTo>
                    <a:pt x="915523" y="368039"/>
                  </a:lnTo>
                  <a:lnTo>
                    <a:pt x="915975" y="369320"/>
                  </a:lnTo>
                  <a:lnTo>
                    <a:pt x="916103" y="369553"/>
                  </a:lnTo>
                  <a:lnTo>
                    <a:pt x="916196" y="369785"/>
                  </a:lnTo>
                  <a:lnTo>
                    <a:pt x="916277" y="370018"/>
                  </a:lnTo>
                  <a:lnTo>
                    <a:pt x="916358" y="370251"/>
                  </a:lnTo>
                  <a:lnTo>
                    <a:pt x="916439" y="370536"/>
                  </a:lnTo>
                  <a:lnTo>
                    <a:pt x="916567" y="370768"/>
                  </a:lnTo>
                  <a:lnTo>
                    <a:pt x="916648" y="371014"/>
                  </a:lnTo>
                  <a:lnTo>
                    <a:pt x="916741" y="371247"/>
                  </a:lnTo>
                  <a:lnTo>
                    <a:pt x="916822" y="371531"/>
                  </a:lnTo>
                  <a:lnTo>
                    <a:pt x="916903" y="371764"/>
                  </a:lnTo>
                  <a:lnTo>
                    <a:pt x="917031" y="371997"/>
                  </a:lnTo>
                  <a:lnTo>
                    <a:pt x="917112" y="372230"/>
                  </a:lnTo>
                  <a:lnTo>
                    <a:pt x="917205" y="372514"/>
                  </a:lnTo>
                  <a:lnTo>
                    <a:pt x="917286" y="372747"/>
                  </a:lnTo>
                  <a:lnTo>
                    <a:pt x="917367" y="372980"/>
                  </a:lnTo>
                  <a:lnTo>
                    <a:pt x="917495" y="373226"/>
                  </a:lnTo>
                  <a:lnTo>
                    <a:pt x="917576" y="373497"/>
                  </a:lnTo>
                  <a:lnTo>
                    <a:pt x="917657" y="373743"/>
                  </a:lnTo>
                  <a:lnTo>
                    <a:pt x="917750" y="373976"/>
                  </a:lnTo>
                  <a:lnTo>
                    <a:pt x="917831" y="374209"/>
                  </a:lnTo>
                  <a:lnTo>
                    <a:pt x="917959" y="374493"/>
                  </a:lnTo>
                  <a:lnTo>
                    <a:pt x="918040" y="374726"/>
                  </a:lnTo>
                  <a:lnTo>
                    <a:pt x="918121" y="374959"/>
                  </a:lnTo>
                  <a:lnTo>
                    <a:pt x="918202" y="375192"/>
                  </a:lnTo>
                  <a:lnTo>
                    <a:pt x="918295" y="375476"/>
                  </a:lnTo>
                  <a:lnTo>
                    <a:pt x="918423" y="375709"/>
                  </a:lnTo>
                  <a:lnTo>
                    <a:pt x="918504" y="375955"/>
                  </a:lnTo>
                  <a:lnTo>
                    <a:pt x="918585" y="376188"/>
                  </a:lnTo>
                  <a:lnTo>
                    <a:pt x="918666" y="376472"/>
                  </a:lnTo>
                  <a:lnTo>
                    <a:pt x="918759" y="376705"/>
                  </a:lnTo>
                  <a:lnTo>
                    <a:pt x="918887" y="376938"/>
                  </a:lnTo>
                  <a:lnTo>
                    <a:pt x="918968" y="377171"/>
                  </a:lnTo>
                  <a:lnTo>
                    <a:pt x="919049" y="377455"/>
                  </a:lnTo>
                  <a:lnTo>
                    <a:pt x="919130" y="377688"/>
                  </a:lnTo>
                  <a:lnTo>
                    <a:pt x="919223" y="377934"/>
                  </a:lnTo>
                  <a:lnTo>
                    <a:pt x="919339" y="378166"/>
                  </a:lnTo>
                  <a:lnTo>
                    <a:pt x="919432" y="378451"/>
                  </a:lnTo>
                  <a:lnTo>
                    <a:pt x="919513" y="378684"/>
                  </a:lnTo>
                  <a:lnTo>
                    <a:pt x="919594" y="378917"/>
                  </a:lnTo>
                  <a:lnTo>
                    <a:pt x="919676" y="379149"/>
                  </a:lnTo>
                  <a:lnTo>
                    <a:pt x="920140" y="380417"/>
                  </a:lnTo>
                  <a:lnTo>
                    <a:pt x="920267" y="380663"/>
                  </a:lnTo>
                  <a:lnTo>
                    <a:pt x="920348" y="380895"/>
                  </a:lnTo>
                  <a:lnTo>
                    <a:pt x="920441" y="381128"/>
                  </a:lnTo>
                </a:path>
                <a:path w="925195" h="787400">
                  <a:moveTo>
                    <a:pt x="920441" y="381128"/>
                  </a:moveTo>
                  <a:lnTo>
                    <a:pt x="920522" y="381413"/>
                  </a:lnTo>
                  <a:lnTo>
                    <a:pt x="920604" y="381646"/>
                  </a:lnTo>
                  <a:lnTo>
                    <a:pt x="920731" y="381878"/>
                  </a:lnTo>
                  <a:lnTo>
                    <a:pt x="920812" y="382111"/>
                  </a:lnTo>
                  <a:lnTo>
                    <a:pt x="920905" y="382396"/>
                  </a:lnTo>
                  <a:lnTo>
                    <a:pt x="920986" y="382629"/>
                  </a:lnTo>
                  <a:lnTo>
                    <a:pt x="921068" y="382874"/>
                  </a:lnTo>
                  <a:lnTo>
                    <a:pt x="921195" y="383107"/>
                  </a:lnTo>
                  <a:lnTo>
                    <a:pt x="921276" y="383392"/>
                  </a:lnTo>
                  <a:lnTo>
                    <a:pt x="921358" y="383624"/>
                  </a:lnTo>
                  <a:lnTo>
                    <a:pt x="921450" y="383857"/>
                  </a:lnTo>
                  <a:lnTo>
                    <a:pt x="921532" y="384090"/>
                  </a:lnTo>
                  <a:lnTo>
                    <a:pt x="921659" y="384375"/>
                  </a:lnTo>
                  <a:lnTo>
                    <a:pt x="921740" y="384607"/>
                  </a:lnTo>
                  <a:lnTo>
                    <a:pt x="921822" y="384840"/>
                  </a:lnTo>
                  <a:lnTo>
                    <a:pt x="921903" y="385086"/>
                  </a:lnTo>
                  <a:lnTo>
                    <a:pt x="921996" y="385370"/>
                  </a:lnTo>
                  <a:lnTo>
                    <a:pt x="922123" y="385603"/>
                  </a:lnTo>
                  <a:lnTo>
                    <a:pt x="922204" y="385836"/>
                  </a:lnTo>
                  <a:lnTo>
                    <a:pt x="922286" y="386069"/>
                  </a:lnTo>
                  <a:lnTo>
                    <a:pt x="922367" y="386353"/>
                  </a:lnTo>
                  <a:lnTo>
                    <a:pt x="922460" y="386586"/>
                  </a:lnTo>
                  <a:lnTo>
                    <a:pt x="922587" y="386819"/>
                  </a:lnTo>
                  <a:lnTo>
                    <a:pt x="922668" y="387065"/>
                  </a:lnTo>
                  <a:lnTo>
                    <a:pt x="922750" y="387336"/>
                  </a:lnTo>
                  <a:lnTo>
                    <a:pt x="922831" y="387582"/>
                  </a:lnTo>
                  <a:lnTo>
                    <a:pt x="922924" y="387815"/>
                  </a:lnTo>
                  <a:lnTo>
                    <a:pt x="923040" y="388048"/>
                  </a:lnTo>
                  <a:lnTo>
                    <a:pt x="923132" y="388332"/>
                  </a:lnTo>
                  <a:lnTo>
                    <a:pt x="923214" y="388565"/>
                  </a:lnTo>
                  <a:lnTo>
                    <a:pt x="923295" y="388798"/>
                  </a:lnTo>
                  <a:lnTo>
                    <a:pt x="923376" y="389031"/>
                  </a:lnTo>
                  <a:lnTo>
                    <a:pt x="923504" y="389315"/>
                  </a:lnTo>
                  <a:lnTo>
                    <a:pt x="923596" y="389548"/>
                  </a:lnTo>
                  <a:lnTo>
                    <a:pt x="923678" y="389794"/>
                  </a:lnTo>
                  <a:lnTo>
                    <a:pt x="923759" y="390027"/>
                  </a:lnTo>
                  <a:lnTo>
                    <a:pt x="923840" y="390311"/>
                  </a:lnTo>
                  <a:lnTo>
                    <a:pt x="923968" y="390544"/>
                  </a:lnTo>
                  <a:lnTo>
                    <a:pt x="924049" y="390777"/>
                  </a:lnTo>
                  <a:lnTo>
                    <a:pt x="924142" y="391010"/>
                  </a:lnTo>
                  <a:lnTo>
                    <a:pt x="924223" y="391294"/>
                  </a:lnTo>
                  <a:lnTo>
                    <a:pt x="924304" y="391527"/>
                  </a:lnTo>
                  <a:lnTo>
                    <a:pt x="924432" y="391760"/>
                  </a:lnTo>
                  <a:lnTo>
                    <a:pt x="924513" y="392005"/>
                  </a:lnTo>
                  <a:lnTo>
                    <a:pt x="924606" y="392290"/>
                  </a:lnTo>
                  <a:lnTo>
                    <a:pt x="924687" y="392523"/>
                  </a:lnTo>
                  <a:lnTo>
                    <a:pt x="924768" y="392756"/>
                  </a:lnTo>
                  <a:lnTo>
                    <a:pt x="924896" y="392988"/>
                  </a:lnTo>
                  <a:lnTo>
                    <a:pt x="924977" y="393273"/>
                  </a:lnTo>
                  <a:lnTo>
                    <a:pt x="925058" y="393454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2" name="object 32"/>
          <p:cNvSpPr/>
          <p:nvPr/>
        </p:nvSpPr>
        <p:spPr>
          <a:xfrm>
            <a:off x="2142364" y="1388491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5">
                <a:moveTo>
                  <a:pt x="0" y="0"/>
                </a:moveTo>
                <a:lnTo>
                  <a:pt x="915924" y="0"/>
                </a:lnTo>
              </a:path>
            </a:pathLst>
          </a:custGeom>
          <a:ln w="5715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137600" y="1488566"/>
            <a:ext cx="5629910" cy="4127500"/>
            <a:chOff x="2137600" y="1488566"/>
            <a:chExt cx="5629910" cy="4127500"/>
          </a:xfrm>
        </p:grpSpPr>
        <p:sp>
          <p:nvSpPr>
            <p:cNvPr id="34" name="object 34"/>
            <p:cNvSpPr/>
            <p:nvPr/>
          </p:nvSpPr>
          <p:spPr>
            <a:xfrm>
              <a:off x="2161106" y="4960120"/>
              <a:ext cx="926465" cy="0"/>
            </a:xfrm>
            <a:custGeom>
              <a:avLst/>
              <a:gdLst/>
              <a:ahLst/>
              <a:cxnLst/>
              <a:rect l="l" t="t" r="r" b="b"/>
              <a:pathLst>
                <a:path w="926464">
                  <a:moveTo>
                    <a:pt x="0" y="0"/>
                  </a:moveTo>
                  <a:lnTo>
                    <a:pt x="926397" y="0"/>
                  </a:lnTo>
                </a:path>
              </a:pathLst>
            </a:custGeom>
            <a:ln w="3175">
              <a:solidFill>
                <a:srgbClr val="C0C0C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2161106" y="4566665"/>
              <a:ext cx="926465" cy="787400"/>
            </a:xfrm>
            <a:custGeom>
              <a:avLst/>
              <a:gdLst/>
              <a:ahLst/>
              <a:cxnLst/>
              <a:rect l="l" t="t" r="r" b="b"/>
              <a:pathLst>
                <a:path w="926464" h="787400">
                  <a:moveTo>
                    <a:pt x="0" y="393454"/>
                  </a:moveTo>
                  <a:lnTo>
                    <a:pt x="83" y="393273"/>
                  </a:lnTo>
                  <a:lnTo>
                    <a:pt x="168" y="392988"/>
                  </a:lnTo>
                  <a:lnTo>
                    <a:pt x="295" y="392756"/>
                  </a:lnTo>
                  <a:lnTo>
                    <a:pt x="378" y="392523"/>
                  </a:lnTo>
                  <a:lnTo>
                    <a:pt x="463" y="392290"/>
                  </a:lnTo>
                  <a:lnTo>
                    <a:pt x="547" y="392005"/>
                  </a:lnTo>
                  <a:lnTo>
                    <a:pt x="631" y="391760"/>
                  </a:lnTo>
                  <a:lnTo>
                    <a:pt x="757" y="391527"/>
                  </a:lnTo>
                  <a:lnTo>
                    <a:pt x="842" y="391294"/>
                  </a:lnTo>
                  <a:lnTo>
                    <a:pt x="925" y="391010"/>
                  </a:lnTo>
                  <a:lnTo>
                    <a:pt x="1010" y="390777"/>
                  </a:lnTo>
                  <a:lnTo>
                    <a:pt x="1095" y="390544"/>
                  </a:lnTo>
                  <a:lnTo>
                    <a:pt x="1220" y="390311"/>
                  </a:lnTo>
                  <a:lnTo>
                    <a:pt x="1305" y="390027"/>
                  </a:lnTo>
                  <a:lnTo>
                    <a:pt x="1389" y="389794"/>
                  </a:lnTo>
                  <a:lnTo>
                    <a:pt x="1474" y="389548"/>
                  </a:lnTo>
                  <a:lnTo>
                    <a:pt x="1557" y="389315"/>
                  </a:lnTo>
                  <a:lnTo>
                    <a:pt x="1684" y="389031"/>
                  </a:lnTo>
                  <a:lnTo>
                    <a:pt x="1768" y="388798"/>
                  </a:lnTo>
                  <a:lnTo>
                    <a:pt x="1852" y="388565"/>
                  </a:lnTo>
                  <a:lnTo>
                    <a:pt x="1937" y="388332"/>
                  </a:lnTo>
                  <a:lnTo>
                    <a:pt x="2021" y="388048"/>
                  </a:lnTo>
                  <a:lnTo>
                    <a:pt x="2147" y="387815"/>
                  </a:lnTo>
                  <a:lnTo>
                    <a:pt x="2231" y="387582"/>
                  </a:lnTo>
                  <a:lnTo>
                    <a:pt x="2316" y="387336"/>
                  </a:lnTo>
                  <a:lnTo>
                    <a:pt x="2400" y="387065"/>
                  </a:lnTo>
                  <a:lnTo>
                    <a:pt x="2484" y="386819"/>
                  </a:lnTo>
                  <a:lnTo>
                    <a:pt x="2610" y="386586"/>
                  </a:lnTo>
                  <a:lnTo>
                    <a:pt x="2695" y="386353"/>
                  </a:lnTo>
                  <a:lnTo>
                    <a:pt x="2779" y="386069"/>
                  </a:lnTo>
                  <a:lnTo>
                    <a:pt x="2863" y="385836"/>
                  </a:lnTo>
                  <a:lnTo>
                    <a:pt x="2947" y="385603"/>
                  </a:lnTo>
                  <a:lnTo>
                    <a:pt x="3073" y="385370"/>
                  </a:lnTo>
                  <a:lnTo>
                    <a:pt x="3158" y="385086"/>
                  </a:lnTo>
                  <a:lnTo>
                    <a:pt x="3242" y="384840"/>
                  </a:lnTo>
                  <a:lnTo>
                    <a:pt x="3327" y="384607"/>
                  </a:lnTo>
                  <a:lnTo>
                    <a:pt x="3410" y="384375"/>
                  </a:lnTo>
                  <a:lnTo>
                    <a:pt x="3537" y="384090"/>
                  </a:lnTo>
                  <a:lnTo>
                    <a:pt x="3622" y="383857"/>
                  </a:lnTo>
                  <a:lnTo>
                    <a:pt x="3705" y="383624"/>
                  </a:lnTo>
                  <a:lnTo>
                    <a:pt x="3789" y="383392"/>
                  </a:lnTo>
                  <a:lnTo>
                    <a:pt x="3874" y="383107"/>
                  </a:lnTo>
                  <a:lnTo>
                    <a:pt x="4000" y="382874"/>
                  </a:lnTo>
                  <a:lnTo>
                    <a:pt x="4084" y="382629"/>
                  </a:lnTo>
                  <a:lnTo>
                    <a:pt x="4169" y="382396"/>
                  </a:lnTo>
                  <a:lnTo>
                    <a:pt x="4252" y="382111"/>
                  </a:lnTo>
                  <a:lnTo>
                    <a:pt x="4337" y="381878"/>
                  </a:lnTo>
                  <a:lnTo>
                    <a:pt x="4463" y="381646"/>
                  </a:lnTo>
                  <a:lnTo>
                    <a:pt x="4547" y="381413"/>
                  </a:lnTo>
                  <a:lnTo>
                    <a:pt x="4631" y="381128"/>
                  </a:lnTo>
                  <a:lnTo>
                    <a:pt x="4716" y="380895"/>
                  </a:lnTo>
                  <a:lnTo>
                    <a:pt x="4801" y="380663"/>
                  </a:lnTo>
                  <a:lnTo>
                    <a:pt x="4926" y="380417"/>
                  </a:lnTo>
                  <a:lnTo>
                    <a:pt x="5011" y="380145"/>
                  </a:lnTo>
                  <a:lnTo>
                    <a:pt x="5095" y="379900"/>
                  </a:lnTo>
                  <a:lnTo>
                    <a:pt x="5179" y="379667"/>
                  </a:lnTo>
                  <a:lnTo>
                    <a:pt x="5263" y="379434"/>
                  </a:lnTo>
                  <a:lnTo>
                    <a:pt x="5727" y="378166"/>
                  </a:lnTo>
                  <a:lnTo>
                    <a:pt x="5853" y="377934"/>
                  </a:lnTo>
                  <a:lnTo>
                    <a:pt x="5937" y="377688"/>
                  </a:lnTo>
                  <a:lnTo>
                    <a:pt x="6022" y="377455"/>
                  </a:lnTo>
                  <a:lnTo>
                    <a:pt x="6105" y="377171"/>
                  </a:lnTo>
                  <a:lnTo>
                    <a:pt x="6190" y="376938"/>
                  </a:lnTo>
                  <a:lnTo>
                    <a:pt x="6316" y="376705"/>
                  </a:lnTo>
                  <a:lnTo>
                    <a:pt x="6400" y="376472"/>
                  </a:lnTo>
                  <a:lnTo>
                    <a:pt x="6485" y="376188"/>
                  </a:lnTo>
                  <a:lnTo>
                    <a:pt x="6569" y="375955"/>
                  </a:lnTo>
                  <a:lnTo>
                    <a:pt x="6654" y="375709"/>
                  </a:lnTo>
                  <a:lnTo>
                    <a:pt x="6779" y="375476"/>
                  </a:lnTo>
                  <a:lnTo>
                    <a:pt x="6864" y="375192"/>
                  </a:lnTo>
                  <a:lnTo>
                    <a:pt x="6948" y="374959"/>
                  </a:lnTo>
                  <a:lnTo>
                    <a:pt x="7032" y="374726"/>
                  </a:lnTo>
                  <a:lnTo>
                    <a:pt x="7116" y="374493"/>
                  </a:lnTo>
                  <a:lnTo>
                    <a:pt x="7243" y="374209"/>
                  </a:lnTo>
                  <a:lnTo>
                    <a:pt x="7326" y="373976"/>
                  </a:lnTo>
                  <a:lnTo>
                    <a:pt x="7411" y="373743"/>
                  </a:lnTo>
                  <a:lnTo>
                    <a:pt x="7495" y="373497"/>
                  </a:lnTo>
                  <a:lnTo>
                    <a:pt x="7579" y="373226"/>
                  </a:lnTo>
                  <a:lnTo>
                    <a:pt x="7706" y="372980"/>
                  </a:lnTo>
                  <a:lnTo>
                    <a:pt x="7790" y="372747"/>
                  </a:lnTo>
                  <a:lnTo>
                    <a:pt x="7875" y="372514"/>
                  </a:lnTo>
                  <a:lnTo>
                    <a:pt x="7958" y="372230"/>
                  </a:lnTo>
                  <a:lnTo>
                    <a:pt x="8043" y="371997"/>
                  </a:lnTo>
                  <a:lnTo>
                    <a:pt x="8168" y="371764"/>
                  </a:lnTo>
                  <a:lnTo>
                    <a:pt x="8253" y="371531"/>
                  </a:lnTo>
                  <a:lnTo>
                    <a:pt x="8338" y="371247"/>
                  </a:lnTo>
                  <a:lnTo>
                    <a:pt x="8422" y="371014"/>
                  </a:lnTo>
                  <a:lnTo>
                    <a:pt x="8505" y="370768"/>
                  </a:lnTo>
                  <a:lnTo>
                    <a:pt x="8632" y="370536"/>
                  </a:lnTo>
                  <a:lnTo>
                    <a:pt x="8717" y="370251"/>
                  </a:lnTo>
                  <a:lnTo>
                    <a:pt x="8800" y="370018"/>
                  </a:lnTo>
                  <a:lnTo>
                    <a:pt x="8885" y="369785"/>
                  </a:lnTo>
                  <a:lnTo>
                    <a:pt x="8969" y="369553"/>
                  </a:lnTo>
                  <a:lnTo>
                    <a:pt x="9095" y="369320"/>
                  </a:lnTo>
                  <a:lnTo>
                    <a:pt x="9179" y="369035"/>
                  </a:lnTo>
                  <a:lnTo>
                    <a:pt x="9264" y="368790"/>
                  </a:lnTo>
                  <a:lnTo>
                    <a:pt x="9349" y="368557"/>
                  </a:lnTo>
                  <a:lnTo>
                    <a:pt x="9432" y="368324"/>
                  </a:lnTo>
                  <a:lnTo>
                    <a:pt x="9559" y="368039"/>
                  </a:lnTo>
                  <a:lnTo>
                    <a:pt x="9643" y="367807"/>
                  </a:lnTo>
                  <a:lnTo>
                    <a:pt x="9727" y="367574"/>
                  </a:lnTo>
                  <a:lnTo>
                    <a:pt x="9811" y="367341"/>
                  </a:lnTo>
                  <a:lnTo>
                    <a:pt x="9896" y="367056"/>
                  </a:lnTo>
                  <a:lnTo>
                    <a:pt x="10023" y="366824"/>
                  </a:lnTo>
                  <a:lnTo>
                    <a:pt x="10106" y="366578"/>
                  </a:lnTo>
                  <a:lnTo>
                    <a:pt x="10190" y="366345"/>
                  </a:lnTo>
                  <a:lnTo>
                    <a:pt x="10275" y="366061"/>
                  </a:lnTo>
                  <a:lnTo>
                    <a:pt x="10358" y="365828"/>
                  </a:lnTo>
                  <a:lnTo>
                    <a:pt x="10485" y="365595"/>
                  </a:lnTo>
                  <a:lnTo>
                    <a:pt x="10570" y="365362"/>
                  </a:lnTo>
                  <a:lnTo>
                    <a:pt x="10653" y="365078"/>
                  </a:lnTo>
                  <a:lnTo>
                    <a:pt x="10738" y="364845"/>
                  </a:lnTo>
                  <a:lnTo>
                    <a:pt x="10822" y="364612"/>
                  </a:lnTo>
                  <a:lnTo>
                    <a:pt x="10948" y="364366"/>
                  </a:lnTo>
                  <a:lnTo>
                    <a:pt x="11033" y="364095"/>
                  </a:lnTo>
                  <a:lnTo>
                    <a:pt x="11117" y="363849"/>
                  </a:lnTo>
                  <a:lnTo>
                    <a:pt x="11202" y="363616"/>
                  </a:lnTo>
                  <a:lnTo>
                    <a:pt x="11285" y="363383"/>
                  </a:lnTo>
                  <a:lnTo>
                    <a:pt x="11412" y="363099"/>
                  </a:lnTo>
                  <a:lnTo>
                    <a:pt x="11496" y="362866"/>
                  </a:lnTo>
                  <a:lnTo>
                    <a:pt x="11580" y="362633"/>
                  </a:lnTo>
                  <a:lnTo>
                    <a:pt x="11664" y="362400"/>
                  </a:lnTo>
                  <a:lnTo>
                    <a:pt x="11749" y="362155"/>
                  </a:lnTo>
                  <a:lnTo>
                    <a:pt x="11874" y="361870"/>
                  </a:lnTo>
                  <a:lnTo>
                    <a:pt x="11959" y="361637"/>
                  </a:lnTo>
                  <a:lnTo>
                    <a:pt x="12043" y="361404"/>
                  </a:lnTo>
                  <a:lnTo>
                    <a:pt x="12127" y="361172"/>
                  </a:lnTo>
                  <a:lnTo>
                    <a:pt x="12212" y="360887"/>
                  </a:lnTo>
                  <a:lnTo>
                    <a:pt x="12338" y="360654"/>
                  </a:lnTo>
                  <a:lnTo>
                    <a:pt x="12423" y="360421"/>
                  </a:lnTo>
                  <a:lnTo>
                    <a:pt x="12506" y="360176"/>
                  </a:lnTo>
                  <a:lnTo>
                    <a:pt x="12591" y="359904"/>
                  </a:lnTo>
                  <a:lnTo>
                    <a:pt x="12675" y="359658"/>
                  </a:lnTo>
                  <a:lnTo>
                    <a:pt x="12801" y="359426"/>
                  </a:lnTo>
                  <a:lnTo>
                    <a:pt x="12886" y="359193"/>
                  </a:lnTo>
                  <a:lnTo>
                    <a:pt x="12970" y="358908"/>
                  </a:lnTo>
                  <a:lnTo>
                    <a:pt x="13053" y="358675"/>
                  </a:lnTo>
                  <a:lnTo>
                    <a:pt x="13138" y="358443"/>
                  </a:lnTo>
                  <a:lnTo>
                    <a:pt x="13265" y="358210"/>
                  </a:lnTo>
                  <a:lnTo>
                    <a:pt x="13348" y="357964"/>
                  </a:lnTo>
                  <a:lnTo>
                    <a:pt x="13433" y="357692"/>
                  </a:lnTo>
                  <a:lnTo>
                    <a:pt x="13517" y="357447"/>
                  </a:lnTo>
                  <a:lnTo>
                    <a:pt x="13602" y="357214"/>
                  </a:lnTo>
                  <a:lnTo>
                    <a:pt x="13727" y="356981"/>
                  </a:lnTo>
                  <a:lnTo>
                    <a:pt x="13812" y="356697"/>
                  </a:lnTo>
                  <a:lnTo>
                    <a:pt x="13897" y="356464"/>
                  </a:lnTo>
                  <a:lnTo>
                    <a:pt x="13980" y="356231"/>
                  </a:lnTo>
                  <a:lnTo>
                    <a:pt x="14064" y="355998"/>
                  </a:lnTo>
                  <a:lnTo>
                    <a:pt x="14191" y="355714"/>
                  </a:lnTo>
                  <a:lnTo>
                    <a:pt x="14275" y="355481"/>
                  </a:lnTo>
                  <a:lnTo>
                    <a:pt x="14359" y="355235"/>
                  </a:lnTo>
                  <a:lnTo>
                    <a:pt x="14444" y="355002"/>
                  </a:lnTo>
                  <a:lnTo>
                    <a:pt x="14528" y="354769"/>
                  </a:lnTo>
                  <a:lnTo>
                    <a:pt x="14654" y="354485"/>
                  </a:lnTo>
                  <a:lnTo>
                    <a:pt x="14738" y="354252"/>
                  </a:lnTo>
                  <a:lnTo>
                    <a:pt x="14823" y="354019"/>
                  </a:lnTo>
                  <a:lnTo>
                    <a:pt x="14906" y="353786"/>
                  </a:lnTo>
                  <a:lnTo>
                    <a:pt x="14991" y="353502"/>
                  </a:lnTo>
                  <a:lnTo>
                    <a:pt x="15118" y="353256"/>
                  </a:lnTo>
                  <a:lnTo>
                    <a:pt x="15201" y="353023"/>
                  </a:lnTo>
                  <a:lnTo>
                    <a:pt x="15286" y="352791"/>
                  </a:lnTo>
                  <a:lnTo>
                    <a:pt x="15370" y="352558"/>
                  </a:lnTo>
                  <a:lnTo>
                    <a:pt x="15455" y="352273"/>
                  </a:lnTo>
                  <a:lnTo>
                    <a:pt x="15581" y="352040"/>
                  </a:lnTo>
                  <a:lnTo>
                    <a:pt x="15665" y="351808"/>
                  </a:lnTo>
                  <a:lnTo>
                    <a:pt x="15750" y="351562"/>
                  </a:lnTo>
                  <a:lnTo>
                    <a:pt x="15833" y="351290"/>
                  </a:lnTo>
                  <a:lnTo>
                    <a:pt x="15917" y="351045"/>
                  </a:lnTo>
                  <a:lnTo>
                    <a:pt x="16044" y="350812"/>
                  </a:lnTo>
                  <a:lnTo>
                    <a:pt x="16128" y="350579"/>
                  </a:lnTo>
                  <a:lnTo>
                    <a:pt x="16212" y="350346"/>
                  </a:lnTo>
                  <a:lnTo>
                    <a:pt x="16297" y="350062"/>
                  </a:lnTo>
                  <a:lnTo>
                    <a:pt x="16380" y="349829"/>
                  </a:lnTo>
                  <a:lnTo>
                    <a:pt x="16507" y="349596"/>
                  </a:lnTo>
                  <a:lnTo>
                    <a:pt x="16591" y="349350"/>
                  </a:lnTo>
                  <a:lnTo>
                    <a:pt x="16675" y="349079"/>
                  </a:lnTo>
                  <a:lnTo>
                    <a:pt x="16760" y="348833"/>
                  </a:lnTo>
                  <a:lnTo>
                    <a:pt x="16844" y="348600"/>
                  </a:lnTo>
                  <a:lnTo>
                    <a:pt x="16971" y="348367"/>
                  </a:lnTo>
                  <a:lnTo>
                    <a:pt x="17054" y="348134"/>
                  </a:lnTo>
                  <a:lnTo>
                    <a:pt x="17139" y="347850"/>
                  </a:lnTo>
                  <a:lnTo>
                    <a:pt x="17223" y="347617"/>
                  </a:lnTo>
                  <a:lnTo>
                    <a:pt x="17307" y="347384"/>
                  </a:lnTo>
                  <a:lnTo>
                    <a:pt x="17434" y="347139"/>
                  </a:lnTo>
                  <a:lnTo>
                    <a:pt x="17518" y="346867"/>
                  </a:lnTo>
                  <a:lnTo>
                    <a:pt x="17601" y="346621"/>
                  </a:lnTo>
                  <a:lnTo>
                    <a:pt x="17686" y="346388"/>
                  </a:lnTo>
                  <a:lnTo>
                    <a:pt x="17770" y="346156"/>
                  </a:lnTo>
                  <a:lnTo>
                    <a:pt x="17896" y="345923"/>
                  </a:lnTo>
                  <a:lnTo>
                    <a:pt x="17981" y="345638"/>
                  </a:lnTo>
                  <a:lnTo>
                    <a:pt x="18065" y="345405"/>
                  </a:lnTo>
                  <a:lnTo>
                    <a:pt x="18150" y="345173"/>
                  </a:lnTo>
                  <a:lnTo>
                    <a:pt x="18233" y="344927"/>
                  </a:lnTo>
                  <a:lnTo>
                    <a:pt x="18360" y="344694"/>
                  </a:lnTo>
                  <a:lnTo>
                    <a:pt x="18445" y="344410"/>
                  </a:lnTo>
                  <a:lnTo>
                    <a:pt x="18528" y="344177"/>
                  </a:lnTo>
                  <a:lnTo>
                    <a:pt x="18612" y="343944"/>
                  </a:lnTo>
                  <a:lnTo>
                    <a:pt x="18697" y="343711"/>
                  </a:lnTo>
                  <a:lnTo>
                    <a:pt x="18823" y="343427"/>
                  </a:lnTo>
                  <a:lnTo>
                    <a:pt x="18907" y="343194"/>
                  </a:lnTo>
                  <a:lnTo>
                    <a:pt x="18992" y="342948"/>
                  </a:lnTo>
                  <a:lnTo>
                    <a:pt x="19076" y="342715"/>
                  </a:lnTo>
                  <a:lnTo>
                    <a:pt x="19160" y="342482"/>
                  </a:lnTo>
                  <a:lnTo>
                    <a:pt x="19286" y="342198"/>
                  </a:lnTo>
                  <a:lnTo>
                    <a:pt x="19371" y="341965"/>
                  </a:lnTo>
                  <a:lnTo>
                    <a:pt x="19454" y="341732"/>
                  </a:lnTo>
                  <a:lnTo>
                    <a:pt x="19539" y="341500"/>
                  </a:lnTo>
                  <a:lnTo>
                    <a:pt x="19624" y="341254"/>
                  </a:lnTo>
                  <a:lnTo>
                    <a:pt x="19749" y="340982"/>
                  </a:lnTo>
                  <a:lnTo>
                    <a:pt x="19834" y="340736"/>
                  </a:lnTo>
                  <a:lnTo>
                    <a:pt x="19918" y="340504"/>
                  </a:lnTo>
                  <a:lnTo>
                    <a:pt x="20003" y="340271"/>
                  </a:lnTo>
                  <a:lnTo>
                    <a:pt x="20086" y="340038"/>
                  </a:lnTo>
                  <a:lnTo>
                    <a:pt x="20213" y="339753"/>
                  </a:lnTo>
                  <a:lnTo>
                    <a:pt x="20298" y="339521"/>
                  </a:lnTo>
                  <a:lnTo>
                    <a:pt x="20381" y="339288"/>
                  </a:lnTo>
                  <a:lnTo>
                    <a:pt x="20465" y="339042"/>
                  </a:lnTo>
                  <a:lnTo>
                    <a:pt x="20550" y="338809"/>
                  </a:lnTo>
                  <a:lnTo>
                    <a:pt x="20676" y="338525"/>
                  </a:lnTo>
                  <a:lnTo>
                    <a:pt x="20760" y="338292"/>
                  </a:lnTo>
                  <a:lnTo>
                    <a:pt x="20845" y="338059"/>
                  </a:lnTo>
                  <a:lnTo>
                    <a:pt x="20928" y="337826"/>
                  </a:lnTo>
                  <a:lnTo>
                    <a:pt x="21013" y="337594"/>
                  </a:lnTo>
                  <a:lnTo>
                    <a:pt x="21139" y="337309"/>
                  </a:lnTo>
                  <a:lnTo>
                    <a:pt x="21223" y="337076"/>
                  </a:lnTo>
                  <a:lnTo>
                    <a:pt x="21308" y="336830"/>
                  </a:lnTo>
                  <a:lnTo>
                    <a:pt x="21392" y="336598"/>
                  </a:lnTo>
                  <a:lnTo>
                    <a:pt x="21476" y="336365"/>
                  </a:lnTo>
                  <a:lnTo>
                    <a:pt x="21602" y="336080"/>
                  </a:lnTo>
                  <a:lnTo>
                    <a:pt x="21687" y="335848"/>
                  </a:lnTo>
                  <a:lnTo>
                    <a:pt x="21771" y="335615"/>
                  </a:lnTo>
                  <a:lnTo>
                    <a:pt x="21855" y="335382"/>
                  </a:lnTo>
                  <a:lnTo>
                    <a:pt x="21939" y="335136"/>
                  </a:lnTo>
                  <a:lnTo>
                    <a:pt x="22066" y="334865"/>
                  </a:lnTo>
                  <a:lnTo>
                    <a:pt x="22149" y="334619"/>
                  </a:lnTo>
                  <a:lnTo>
                    <a:pt x="22234" y="334386"/>
                  </a:lnTo>
                  <a:lnTo>
                    <a:pt x="22318" y="334153"/>
                  </a:lnTo>
                  <a:lnTo>
                    <a:pt x="22403" y="333920"/>
                  </a:lnTo>
                  <a:lnTo>
                    <a:pt x="22529" y="333636"/>
                  </a:lnTo>
                  <a:lnTo>
                    <a:pt x="22613" y="333403"/>
                  </a:lnTo>
                  <a:lnTo>
                    <a:pt x="22698" y="333157"/>
                  </a:lnTo>
                  <a:lnTo>
                    <a:pt x="22781" y="332925"/>
                  </a:lnTo>
                  <a:lnTo>
                    <a:pt x="22866" y="332692"/>
                  </a:lnTo>
                  <a:lnTo>
                    <a:pt x="22993" y="332407"/>
                  </a:lnTo>
                  <a:lnTo>
                    <a:pt x="23076" y="332174"/>
                  </a:lnTo>
                  <a:lnTo>
                    <a:pt x="23160" y="331942"/>
                  </a:lnTo>
                  <a:lnTo>
                    <a:pt x="23245" y="331709"/>
                  </a:lnTo>
                  <a:lnTo>
                    <a:pt x="23328" y="331463"/>
                  </a:lnTo>
                  <a:lnTo>
                    <a:pt x="23455" y="331230"/>
                  </a:lnTo>
                  <a:lnTo>
                    <a:pt x="23540" y="330946"/>
                  </a:lnTo>
                  <a:lnTo>
                    <a:pt x="23624" y="330713"/>
                  </a:lnTo>
                  <a:lnTo>
                    <a:pt x="23708" y="330480"/>
                  </a:lnTo>
                  <a:lnTo>
                    <a:pt x="23792" y="330247"/>
                  </a:lnTo>
                  <a:lnTo>
                    <a:pt x="23919" y="330014"/>
                  </a:lnTo>
                  <a:lnTo>
                    <a:pt x="24002" y="329730"/>
                  </a:lnTo>
                  <a:lnTo>
                    <a:pt x="24087" y="329497"/>
                  </a:lnTo>
                  <a:lnTo>
                    <a:pt x="24172" y="329251"/>
                  </a:lnTo>
                  <a:lnTo>
                    <a:pt x="24255" y="329019"/>
                  </a:lnTo>
                  <a:lnTo>
                    <a:pt x="24382" y="328786"/>
                  </a:lnTo>
                  <a:lnTo>
                    <a:pt x="24466" y="328501"/>
                  </a:lnTo>
                  <a:lnTo>
                    <a:pt x="24551" y="328268"/>
                  </a:lnTo>
                  <a:lnTo>
                    <a:pt x="24634" y="328036"/>
                  </a:lnTo>
                  <a:lnTo>
                    <a:pt x="24719" y="327803"/>
                  </a:lnTo>
                  <a:lnTo>
                    <a:pt x="24844" y="327557"/>
                  </a:lnTo>
                  <a:lnTo>
                    <a:pt x="24929" y="327324"/>
                  </a:lnTo>
                  <a:lnTo>
                    <a:pt x="25013" y="327040"/>
                  </a:lnTo>
                  <a:lnTo>
                    <a:pt x="25098" y="326807"/>
                  </a:lnTo>
                  <a:lnTo>
                    <a:pt x="25181" y="326574"/>
                  </a:lnTo>
                  <a:lnTo>
                    <a:pt x="25308" y="326341"/>
                  </a:lnTo>
                  <a:lnTo>
                    <a:pt x="25393" y="326108"/>
                  </a:lnTo>
                  <a:lnTo>
                    <a:pt x="25476" y="325863"/>
                  </a:lnTo>
                  <a:lnTo>
                    <a:pt x="25561" y="325591"/>
                  </a:lnTo>
                  <a:lnTo>
                    <a:pt x="25645" y="325345"/>
                  </a:lnTo>
                  <a:lnTo>
                    <a:pt x="25771" y="325113"/>
                  </a:lnTo>
                  <a:lnTo>
                    <a:pt x="25856" y="324880"/>
                  </a:lnTo>
                  <a:lnTo>
                    <a:pt x="25940" y="324647"/>
                  </a:lnTo>
                  <a:lnTo>
                    <a:pt x="26024" y="324362"/>
                  </a:lnTo>
                  <a:lnTo>
                    <a:pt x="26108" y="324130"/>
                  </a:lnTo>
                  <a:lnTo>
                    <a:pt x="26235" y="323897"/>
                  </a:lnTo>
                  <a:lnTo>
                    <a:pt x="26319" y="323651"/>
                  </a:lnTo>
                  <a:lnTo>
                    <a:pt x="26403" y="323418"/>
                  </a:lnTo>
                  <a:lnTo>
                    <a:pt x="26487" y="323185"/>
                  </a:lnTo>
                  <a:lnTo>
                    <a:pt x="26572" y="322901"/>
                  </a:lnTo>
                  <a:lnTo>
                    <a:pt x="26697" y="322668"/>
                  </a:lnTo>
                  <a:lnTo>
                    <a:pt x="26782" y="322435"/>
                  </a:lnTo>
                  <a:lnTo>
                    <a:pt x="26866" y="322203"/>
                  </a:lnTo>
                  <a:lnTo>
                    <a:pt x="26951" y="321957"/>
                  </a:lnTo>
                  <a:lnTo>
                    <a:pt x="27035" y="321724"/>
                  </a:lnTo>
                  <a:lnTo>
                    <a:pt x="27161" y="321439"/>
                  </a:lnTo>
                  <a:lnTo>
                    <a:pt x="27246" y="321207"/>
                  </a:lnTo>
                  <a:lnTo>
                    <a:pt x="27329" y="320974"/>
                  </a:lnTo>
                  <a:lnTo>
                    <a:pt x="27414" y="320741"/>
                  </a:lnTo>
                  <a:lnTo>
                    <a:pt x="27498" y="320508"/>
                  </a:lnTo>
                  <a:lnTo>
                    <a:pt x="27624" y="320262"/>
                  </a:lnTo>
                  <a:lnTo>
                    <a:pt x="27708" y="319978"/>
                  </a:lnTo>
                  <a:lnTo>
                    <a:pt x="27793" y="319745"/>
                  </a:lnTo>
                  <a:lnTo>
                    <a:pt x="27876" y="319512"/>
                  </a:lnTo>
                  <a:lnTo>
                    <a:pt x="27961" y="319280"/>
                  </a:lnTo>
                  <a:lnTo>
                    <a:pt x="28088" y="319047"/>
                  </a:lnTo>
                  <a:lnTo>
                    <a:pt x="28172" y="318801"/>
                  </a:lnTo>
                  <a:lnTo>
                    <a:pt x="28256" y="318568"/>
                  </a:lnTo>
                  <a:lnTo>
                    <a:pt x="28340" y="318284"/>
                  </a:lnTo>
                  <a:lnTo>
                    <a:pt x="28425" y="318051"/>
                  </a:lnTo>
                  <a:lnTo>
                    <a:pt x="28550" y="317818"/>
                  </a:lnTo>
                  <a:lnTo>
                    <a:pt x="28635" y="317585"/>
                  </a:lnTo>
                  <a:lnTo>
                    <a:pt x="28720" y="317352"/>
                  </a:lnTo>
                  <a:lnTo>
                    <a:pt x="28803" y="317107"/>
                  </a:lnTo>
                  <a:lnTo>
                    <a:pt x="28887" y="316835"/>
                  </a:lnTo>
                  <a:lnTo>
                    <a:pt x="29014" y="316589"/>
                  </a:lnTo>
                  <a:lnTo>
                    <a:pt x="29099" y="316357"/>
                  </a:lnTo>
                  <a:lnTo>
                    <a:pt x="29182" y="316124"/>
                  </a:lnTo>
                  <a:lnTo>
                    <a:pt x="29267" y="315891"/>
                  </a:lnTo>
                  <a:lnTo>
                    <a:pt x="29351" y="315658"/>
                  </a:lnTo>
                  <a:lnTo>
                    <a:pt x="29477" y="315412"/>
                  </a:lnTo>
                  <a:lnTo>
                    <a:pt x="29561" y="315141"/>
                  </a:lnTo>
                  <a:lnTo>
                    <a:pt x="29646" y="314895"/>
                  </a:lnTo>
                  <a:lnTo>
                    <a:pt x="29729" y="314662"/>
                  </a:lnTo>
                  <a:lnTo>
                    <a:pt x="29814" y="314429"/>
                  </a:lnTo>
                  <a:lnTo>
                    <a:pt x="29941" y="314197"/>
                  </a:lnTo>
                  <a:lnTo>
                    <a:pt x="30024" y="313964"/>
                  </a:lnTo>
                  <a:lnTo>
                    <a:pt x="30109" y="313718"/>
                  </a:lnTo>
                  <a:lnTo>
                    <a:pt x="30193" y="313446"/>
                  </a:lnTo>
                  <a:lnTo>
                    <a:pt x="30278" y="313201"/>
                  </a:lnTo>
                  <a:lnTo>
                    <a:pt x="30404" y="312968"/>
                  </a:lnTo>
                  <a:lnTo>
                    <a:pt x="30488" y="312735"/>
                  </a:lnTo>
                  <a:lnTo>
                    <a:pt x="30572" y="312502"/>
                  </a:lnTo>
                  <a:lnTo>
                    <a:pt x="30656" y="312269"/>
                  </a:lnTo>
                  <a:lnTo>
                    <a:pt x="30740" y="312024"/>
                  </a:lnTo>
                  <a:lnTo>
                    <a:pt x="30867" y="311752"/>
                  </a:lnTo>
                  <a:lnTo>
                    <a:pt x="30951" y="311506"/>
                  </a:lnTo>
                  <a:lnTo>
                    <a:pt x="31035" y="311274"/>
                  </a:lnTo>
                  <a:lnTo>
                    <a:pt x="31120" y="311041"/>
                  </a:lnTo>
                  <a:lnTo>
                    <a:pt x="31204" y="310808"/>
                  </a:lnTo>
                  <a:lnTo>
                    <a:pt x="31330" y="310575"/>
                  </a:lnTo>
                  <a:lnTo>
                    <a:pt x="31414" y="310329"/>
                  </a:lnTo>
                  <a:lnTo>
                    <a:pt x="31499" y="310058"/>
                  </a:lnTo>
                  <a:lnTo>
                    <a:pt x="31583" y="309812"/>
                  </a:lnTo>
                  <a:lnTo>
                    <a:pt x="31667" y="309579"/>
                  </a:lnTo>
                  <a:lnTo>
                    <a:pt x="31794" y="309346"/>
                  </a:lnTo>
                  <a:lnTo>
                    <a:pt x="31877" y="309114"/>
                  </a:lnTo>
                  <a:lnTo>
                    <a:pt x="31962" y="308881"/>
                  </a:lnTo>
                  <a:lnTo>
                    <a:pt x="32046" y="308635"/>
                  </a:lnTo>
                  <a:lnTo>
                    <a:pt x="32131" y="308402"/>
                  </a:lnTo>
                  <a:lnTo>
                    <a:pt x="32256" y="308118"/>
                  </a:lnTo>
                  <a:lnTo>
                    <a:pt x="32341" y="307885"/>
                  </a:lnTo>
                  <a:lnTo>
                    <a:pt x="32424" y="307652"/>
                  </a:lnTo>
                  <a:lnTo>
                    <a:pt x="32509" y="307419"/>
                  </a:lnTo>
                  <a:lnTo>
                    <a:pt x="32593" y="307187"/>
                  </a:lnTo>
                  <a:lnTo>
                    <a:pt x="32720" y="306941"/>
                  </a:lnTo>
                  <a:lnTo>
                    <a:pt x="32804" y="306708"/>
                  </a:lnTo>
                  <a:lnTo>
                    <a:pt x="32888" y="306475"/>
                  </a:lnTo>
                  <a:lnTo>
                    <a:pt x="32973" y="306191"/>
                  </a:lnTo>
                  <a:lnTo>
                    <a:pt x="33056" y="305958"/>
                  </a:lnTo>
                  <a:lnTo>
                    <a:pt x="33183" y="305725"/>
                  </a:lnTo>
                  <a:lnTo>
                    <a:pt x="33268" y="305492"/>
                  </a:lnTo>
                  <a:lnTo>
                    <a:pt x="33351" y="305247"/>
                  </a:lnTo>
                  <a:lnTo>
                    <a:pt x="33435" y="305014"/>
                  </a:lnTo>
                  <a:lnTo>
                    <a:pt x="33520" y="304781"/>
                  </a:lnTo>
                  <a:lnTo>
                    <a:pt x="33647" y="304548"/>
                  </a:lnTo>
                  <a:lnTo>
                    <a:pt x="33730" y="304264"/>
                  </a:lnTo>
                  <a:lnTo>
                    <a:pt x="33815" y="304031"/>
                  </a:lnTo>
                  <a:lnTo>
                    <a:pt x="33899" y="303798"/>
                  </a:lnTo>
                  <a:lnTo>
                    <a:pt x="33983" y="303552"/>
                  </a:lnTo>
                  <a:lnTo>
                    <a:pt x="34109" y="303319"/>
                  </a:lnTo>
                  <a:lnTo>
                    <a:pt x="34194" y="303087"/>
                  </a:lnTo>
                  <a:lnTo>
                    <a:pt x="34277" y="302854"/>
                  </a:lnTo>
                  <a:lnTo>
                    <a:pt x="34362" y="302621"/>
                  </a:lnTo>
                  <a:lnTo>
                    <a:pt x="34447" y="302375"/>
                  </a:lnTo>
                  <a:lnTo>
                    <a:pt x="34572" y="302104"/>
                  </a:lnTo>
                  <a:lnTo>
                    <a:pt x="34657" y="301858"/>
                  </a:lnTo>
                  <a:lnTo>
                    <a:pt x="34741" y="301625"/>
                  </a:lnTo>
                  <a:lnTo>
                    <a:pt x="34826" y="301392"/>
                  </a:lnTo>
                  <a:lnTo>
                    <a:pt x="34909" y="301159"/>
                  </a:lnTo>
                  <a:lnTo>
                    <a:pt x="35036" y="300927"/>
                  </a:lnTo>
                  <a:lnTo>
                    <a:pt x="35120" y="300681"/>
                  </a:lnTo>
                  <a:lnTo>
                    <a:pt x="35204" y="300448"/>
                  </a:lnTo>
                  <a:lnTo>
                    <a:pt x="35288" y="300215"/>
                  </a:lnTo>
                  <a:lnTo>
                    <a:pt x="35373" y="299931"/>
                  </a:lnTo>
                  <a:lnTo>
                    <a:pt x="35499" y="299698"/>
                  </a:lnTo>
                  <a:lnTo>
                    <a:pt x="35583" y="299465"/>
                  </a:lnTo>
                  <a:lnTo>
                    <a:pt x="35668" y="299232"/>
                  </a:lnTo>
                  <a:lnTo>
                    <a:pt x="35752" y="298987"/>
                  </a:lnTo>
                  <a:lnTo>
                    <a:pt x="35836" y="298754"/>
                  </a:lnTo>
                  <a:lnTo>
                    <a:pt x="35962" y="298521"/>
                  </a:lnTo>
                  <a:lnTo>
                    <a:pt x="36047" y="298288"/>
                  </a:lnTo>
                  <a:lnTo>
                    <a:pt x="36131" y="298055"/>
                  </a:lnTo>
                  <a:lnTo>
                    <a:pt x="36215" y="297810"/>
                  </a:lnTo>
                  <a:lnTo>
                    <a:pt x="36299" y="297538"/>
                  </a:lnTo>
                  <a:lnTo>
                    <a:pt x="36425" y="297292"/>
                  </a:lnTo>
                  <a:lnTo>
                    <a:pt x="36510" y="297060"/>
                  </a:lnTo>
                  <a:lnTo>
                    <a:pt x="36594" y="296827"/>
                  </a:lnTo>
                  <a:lnTo>
                    <a:pt x="36679" y="296594"/>
                  </a:lnTo>
                  <a:lnTo>
                    <a:pt x="36762" y="296361"/>
                  </a:lnTo>
                  <a:lnTo>
                    <a:pt x="36889" y="296115"/>
                  </a:lnTo>
                  <a:lnTo>
                    <a:pt x="36972" y="295883"/>
                  </a:lnTo>
                  <a:lnTo>
                    <a:pt x="37057" y="295650"/>
                  </a:lnTo>
                  <a:lnTo>
                    <a:pt x="37141" y="295417"/>
                  </a:lnTo>
                  <a:lnTo>
                    <a:pt x="37226" y="295184"/>
                  </a:lnTo>
                  <a:lnTo>
                    <a:pt x="37352" y="294900"/>
                  </a:lnTo>
                  <a:lnTo>
                    <a:pt x="37436" y="294667"/>
                  </a:lnTo>
                  <a:lnTo>
                    <a:pt x="37521" y="294421"/>
                  </a:lnTo>
                  <a:lnTo>
                    <a:pt x="37604" y="294188"/>
                  </a:lnTo>
                  <a:lnTo>
                    <a:pt x="37689" y="293955"/>
                  </a:lnTo>
                  <a:lnTo>
                    <a:pt x="37816" y="293723"/>
                  </a:lnTo>
                  <a:lnTo>
                    <a:pt x="37899" y="293490"/>
                  </a:lnTo>
                  <a:lnTo>
                    <a:pt x="37983" y="293244"/>
                  </a:lnTo>
                  <a:lnTo>
                    <a:pt x="38068" y="293011"/>
                  </a:lnTo>
                  <a:lnTo>
                    <a:pt x="38152" y="292778"/>
                  </a:lnTo>
                  <a:lnTo>
                    <a:pt x="38278" y="292546"/>
                  </a:lnTo>
                  <a:lnTo>
                    <a:pt x="38363" y="292313"/>
                  </a:lnTo>
                  <a:lnTo>
                    <a:pt x="38447" y="292067"/>
                  </a:lnTo>
                  <a:lnTo>
                    <a:pt x="38531" y="291796"/>
                  </a:lnTo>
                  <a:lnTo>
                    <a:pt x="38615" y="291550"/>
                  </a:lnTo>
                  <a:lnTo>
                    <a:pt x="38742" y="291317"/>
                  </a:lnTo>
                  <a:lnTo>
                    <a:pt x="38825" y="291084"/>
                  </a:lnTo>
                  <a:lnTo>
                    <a:pt x="38910" y="290851"/>
                  </a:lnTo>
                  <a:lnTo>
                    <a:pt x="38995" y="290619"/>
                  </a:lnTo>
                  <a:lnTo>
                    <a:pt x="39079" y="290373"/>
                  </a:lnTo>
                  <a:lnTo>
                    <a:pt x="39205" y="290140"/>
                  </a:lnTo>
                  <a:lnTo>
                    <a:pt x="39289" y="289907"/>
                  </a:lnTo>
                  <a:lnTo>
                    <a:pt x="39374" y="289674"/>
                  </a:lnTo>
                  <a:lnTo>
                    <a:pt x="39457" y="289442"/>
                  </a:lnTo>
                  <a:lnTo>
                    <a:pt x="39542" y="289196"/>
                  </a:lnTo>
                  <a:lnTo>
                    <a:pt x="39668" y="288963"/>
                  </a:lnTo>
                  <a:lnTo>
                    <a:pt x="39752" y="288730"/>
                  </a:lnTo>
                  <a:lnTo>
                    <a:pt x="39836" y="288446"/>
                  </a:lnTo>
                  <a:lnTo>
                    <a:pt x="39921" y="288213"/>
                  </a:lnTo>
                  <a:lnTo>
                    <a:pt x="40004" y="287980"/>
                  </a:lnTo>
                  <a:lnTo>
                    <a:pt x="40131" y="287747"/>
                  </a:lnTo>
                  <a:lnTo>
                    <a:pt x="40216" y="287502"/>
                  </a:lnTo>
                  <a:lnTo>
                    <a:pt x="40300" y="287269"/>
                  </a:lnTo>
                  <a:lnTo>
                    <a:pt x="40384" y="287036"/>
                  </a:lnTo>
                  <a:lnTo>
                    <a:pt x="40468" y="286803"/>
                  </a:lnTo>
                  <a:lnTo>
                    <a:pt x="40595" y="286570"/>
                  </a:lnTo>
                  <a:lnTo>
                    <a:pt x="40679" y="286325"/>
                  </a:lnTo>
                  <a:lnTo>
                    <a:pt x="40763" y="286092"/>
                  </a:lnTo>
                  <a:lnTo>
                    <a:pt x="40847" y="285859"/>
                  </a:lnTo>
                  <a:lnTo>
                    <a:pt x="40931" y="285626"/>
                  </a:lnTo>
                  <a:lnTo>
                    <a:pt x="41058" y="285393"/>
                  </a:lnTo>
                  <a:lnTo>
                    <a:pt x="41142" y="285148"/>
                  </a:lnTo>
                  <a:lnTo>
                    <a:pt x="41227" y="284915"/>
                  </a:lnTo>
                  <a:lnTo>
                    <a:pt x="41310" y="284682"/>
                  </a:lnTo>
                  <a:lnTo>
                    <a:pt x="41395" y="284449"/>
                  </a:lnTo>
                  <a:lnTo>
                    <a:pt x="41520" y="284165"/>
                  </a:lnTo>
                  <a:lnTo>
                    <a:pt x="41605" y="283932"/>
                  </a:lnTo>
                  <a:lnTo>
                    <a:pt x="41689" y="283699"/>
                  </a:lnTo>
                  <a:lnTo>
                    <a:pt x="41774" y="283453"/>
                  </a:lnTo>
                  <a:lnTo>
                    <a:pt x="41858" y="283221"/>
                  </a:lnTo>
                  <a:lnTo>
                    <a:pt x="41984" y="282988"/>
                  </a:lnTo>
                  <a:lnTo>
                    <a:pt x="42069" y="282755"/>
                  </a:lnTo>
                  <a:lnTo>
                    <a:pt x="42152" y="282522"/>
                  </a:lnTo>
                  <a:lnTo>
                    <a:pt x="42237" y="282276"/>
                  </a:lnTo>
                  <a:lnTo>
                    <a:pt x="42364" y="282044"/>
                  </a:lnTo>
                  <a:lnTo>
                    <a:pt x="42447" y="281811"/>
                  </a:lnTo>
                  <a:lnTo>
                    <a:pt x="42531" y="281578"/>
                  </a:lnTo>
                  <a:lnTo>
                    <a:pt x="42616" y="281345"/>
                  </a:lnTo>
                  <a:lnTo>
                    <a:pt x="42700" y="281099"/>
                  </a:lnTo>
                  <a:lnTo>
                    <a:pt x="42826" y="280867"/>
                  </a:lnTo>
                  <a:lnTo>
                    <a:pt x="42911" y="280634"/>
                  </a:lnTo>
                  <a:lnTo>
                    <a:pt x="42995" y="280401"/>
                  </a:lnTo>
                  <a:lnTo>
                    <a:pt x="43079" y="280168"/>
                  </a:lnTo>
                  <a:lnTo>
                    <a:pt x="43163" y="279922"/>
                  </a:lnTo>
                  <a:lnTo>
                    <a:pt x="43290" y="279690"/>
                  </a:lnTo>
                  <a:lnTo>
                    <a:pt x="43373" y="279457"/>
                  </a:lnTo>
                  <a:lnTo>
                    <a:pt x="43458" y="279224"/>
                  </a:lnTo>
                  <a:lnTo>
                    <a:pt x="43543" y="278991"/>
                  </a:lnTo>
                  <a:lnTo>
                    <a:pt x="43627" y="278745"/>
                  </a:lnTo>
                  <a:lnTo>
                    <a:pt x="43753" y="278513"/>
                  </a:lnTo>
                  <a:lnTo>
                    <a:pt x="43837" y="278280"/>
                  </a:lnTo>
                  <a:lnTo>
                    <a:pt x="43922" y="278047"/>
                  </a:lnTo>
                  <a:lnTo>
                    <a:pt x="44005" y="277814"/>
                  </a:lnTo>
                  <a:lnTo>
                    <a:pt x="44090" y="277569"/>
                  </a:lnTo>
                  <a:lnTo>
                    <a:pt x="44216" y="277336"/>
                  </a:lnTo>
                  <a:lnTo>
                    <a:pt x="44300" y="277103"/>
                  </a:lnTo>
                  <a:lnTo>
                    <a:pt x="44384" y="276870"/>
                  </a:lnTo>
                  <a:lnTo>
                    <a:pt x="44469" y="276586"/>
                  </a:lnTo>
                  <a:lnTo>
                    <a:pt x="44552" y="276353"/>
                  </a:lnTo>
                  <a:lnTo>
                    <a:pt x="44679" y="276120"/>
                  </a:lnTo>
                  <a:lnTo>
                    <a:pt x="44764" y="275874"/>
                  </a:lnTo>
                  <a:lnTo>
                    <a:pt x="44847" y="275641"/>
                  </a:lnTo>
                  <a:lnTo>
                    <a:pt x="44932" y="275409"/>
                  </a:lnTo>
                  <a:lnTo>
                    <a:pt x="45016" y="275176"/>
                  </a:lnTo>
                  <a:lnTo>
                    <a:pt x="45143" y="274943"/>
                  </a:lnTo>
                  <a:lnTo>
                    <a:pt x="45227" y="274697"/>
                  </a:lnTo>
                  <a:lnTo>
                    <a:pt x="45311" y="274464"/>
                  </a:lnTo>
                  <a:lnTo>
                    <a:pt x="45395" y="274232"/>
                  </a:lnTo>
                  <a:lnTo>
                    <a:pt x="45479" y="273999"/>
                  </a:lnTo>
                  <a:lnTo>
                    <a:pt x="45606" y="273766"/>
                  </a:lnTo>
                  <a:lnTo>
                    <a:pt x="45690" y="273520"/>
                  </a:lnTo>
                  <a:lnTo>
                    <a:pt x="45775" y="273287"/>
                  </a:lnTo>
                  <a:lnTo>
                    <a:pt x="45858" y="273055"/>
                  </a:lnTo>
                  <a:lnTo>
                    <a:pt x="45943" y="272822"/>
                  </a:lnTo>
                  <a:lnTo>
                    <a:pt x="46068" y="272589"/>
                  </a:lnTo>
                  <a:lnTo>
                    <a:pt x="46153" y="272343"/>
                  </a:lnTo>
                  <a:lnTo>
                    <a:pt x="46237" y="272111"/>
                  </a:lnTo>
                  <a:lnTo>
                    <a:pt x="46322" y="271878"/>
                  </a:lnTo>
                  <a:lnTo>
                    <a:pt x="46405" y="271645"/>
                  </a:lnTo>
                  <a:lnTo>
                    <a:pt x="46532" y="271412"/>
                  </a:lnTo>
                  <a:lnTo>
                    <a:pt x="46617" y="271166"/>
                  </a:lnTo>
                  <a:lnTo>
                    <a:pt x="46700" y="270934"/>
                  </a:lnTo>
                  <a:lnTo>
                    <a:pt x="46785" y="270701"/>
                  </a:lnTo>
                  <a:lnTo>
                    <a:pt x="46869" y="270468"/>
                  </a:lnTo>
                  <a:lnTo>
                    <a:pt x="46995" y="270235"/>
                  </a:lnTo>
                  <a:lnTo>
                    <a:pt x="47079" y="269989"/>
                  </a:lnTo>
                  <a:lnTo>
                    <a:pt x="47164" y="269757"/>
                  </a:lnTo>
                  <a:lnTo>
                    <a:pt x="47248" y="269524"/>
                  </a:lnTo>
                  <a:lnTo>
                    <a:pt x="47332" y="269291"/>
                  </a:lnTo>
                  <a:lnTo>
                    <a:pt x="47459" y="269058"/>
                  </a:lnTo>
                  <a:lnTo>
                    <a:pt x="47543" y="268864"/>
                  </a:lnTo>
                  <a:lnTo>
                    <a:pt x="47627" y="268631"/>
                  </a:lnTo>
                  <a:lnTo>
                    <a:pt x="47711" y="268399"/>
                  </a:lnTo>
                  <a:lnTo>
                    <a:pt x="47796" y="268166"/>
                  </a:lnTo>
                  <a:lnTo>
                    <a:pt x="47921" y="267920"/>
                  </a:lnTo>
                  <a:lnTo>
                    <a:pt x="48006" y="267687"/>
                  </a:lnTo>
                  <a:lnTo>
                    <a:pt x="48091" y="267454"/>
                  </a:lnTo>
                  <a:lnTo>
                    <a:pt x="48175" y="267222"/>
                  </a:lnTo>
                  <a:lnTo>
                    <a:pt x="48258" y="266989"/>
                  </a:lnTo>
                  <a:lnTo>
                    <a:pt x="48385" y="266743"/>
                  </a:lnTo>
                  <a:lnTo>
                    <a:pt x="48470" y="266510"/>
                  </a:lnTo>
                  <a:lnTo>
                    <a:pt x="48553" y="266277"/>
                  </a:lnTo>
                  <a:lnTo>
                    <a:pt x="48638" y="266045"/>
                  </a:lnTo>
                  <a:lnTo>
                    <a:pt x="48722" y="265812"/>
                  </a:lnTo>
                  <a:lnTo>
                    <a:pt x="48848" y="265566"/>
                  </a:lnTo>
                  <a:lnTo>
                    <a:pt x="48932" y="265333"/>
                  </a:lnTo>
                  <a:lnTo>
                    <a:pt x="49017" y="265100"/>
                  </a:lnTo>
                  <a:lnTo>
                    <a:pt x="49100" y="264868"/>
                  </a:lnTo>
                  <a:lnTo>
                    <a:pt x="49185" y="264635"/>
                  </a:lnTo>
                  <a:lnTo>
                    <a:pt x="49312" y="264389"/>
                  </a:lnTo>
                  <a:lnTo>
                    <a:pt x="49395" y="264156"/>
                  </a:lnTo>
                  <a:lnTo>
                    <a:pt x="49480" y="263924"/>
                  </a:lnTo>
                  <a:lnTo>
                    <a:pt x="49564" y="263691"/>
                  </a:lnTo>
                  <a:lnTo>
                    <a:pt x="49649" y="263458"/>
                  </a:lnTo>
                  <a:lnTo>
                    <a:pt x="49775" y="263212"/>
                  </a:lnTo>
                  <a:lnTo>
                    <a:pt x="49859" y="262979"/>
                  </a:lnTo>
                  <a:lnTo>
                    <a:pt x="49943" y="262747"/>
                  </a:lnTo>
                  <a:lnTo>
                    <a:pt x="50027" y="262514"/>
                  </a:lnTo>
                  <a:lnTo>
                    <a:pt x="50111" y="262281"/>
                  </a:lnTo>
                  <a:lnTo>
                    <a:pt x="50238" y="262035"/>
                  </a:lnTo>
                  <a:lnTo>
                    <a:pt x="50323" y="261854"/>
                  </a:lnTo>
                  <a:lnTo>
                    <a:pt x="50406" y="261621"/>
                  </a:lnTo>
                  <a:lnTo>
                    <a:pt x="50491" y="261376"/>
                  </a:lnTo>
                  <a:lnTo>
                    <a:pt x="50575" y="261143"/>
                  </a:lnTo>
                  <a:lnTo>
                    <a:pt x="50701" y="260910"/>
                  </a:lnTo>
                  <a:lnTo>
                    <a:pt x="50785" y="260677"/>
                  </a:lnTo>
                  <a:lnTo>
                    <a:pt x="50870" y="260444"/>
                  </a:lnTo>
                  <a:lnTo>
                    <a:pt x="50953" y="260212"/>
                  </a:lnTo>
                  <a:lnTo>
                    <a:pt x="51038" y="259966"/>
                  </a:lnTo>
                  <a:lnTo>
                    <a:pt x="51165" y="259733"/>
                  </a:lnTo>
                  <a:lnTo>
                    <a:pt x="51248" y="259500"/>
                  </a:lnTo>
                  <a:lnTo>
                    <a:pt x="51333" y="259267"/>
                  </a:lnTo>
                  <a:lnTo>
                    <a:pt x="51417" y="259035"/>
                  </a:lnTo>
                  <a:lnTo>
                    <a:pt x="51502" y="258789"/>
                  </a:lnTo>
                  <a:lnTo>
                    <a:pt x="51627" y="258556"/>
                  </a:lnTo>
                  <a:lnTo>
                    <a:pt x="51712" y="258323"/>
                  </a:lnTo>
                  <a:lnTo>
                    <a:pt x="51796" y="258090"/>
                  </a:lnTo>
                  <a:lnTo>
                    <a:pt x="51880" y="257896"/>
                  </a:lnTo>
                  <a:lnTo>
                    <a:pt x="51964" y="257664"/>
                  </a:lnTo>
                  <a:lnTo>
                    <a:pt x="52091" y="257431"/>
                  </a:lnTo>
                  <a:lnTo>
                    <a:pt x="52175" y="257198"/>
                  </a:lnTo>
                  <a:lnTo>
                    <a:pt x="52259" y="256952"/>
                  </a:lnTo>
                  <a:lnTo>
                    <a:pt x="52344" y="256719"/>
                  </a:lnTo>
                  <a:lnTo>
                    <a:pt x="52427" y="256487"/>
                  </a:lnTo>
                  <a:lnTo>
                    <a:pt x="52554" y="256254"/>
                  </a:lnTo>
                  <a:lnTo>
                    <a:pt x="52638" y="256021"/>
                  </a:lnTo>
                  <a:lnTo>
                    <a:pt x="52723" y="255775"/>
                  </a:lnTo>
                  <a:lnTo>
                    <a:pt x="52806" y="255543"/>
                  </a:lnTo>
                  <a:lnTo>
                    <a:pt x="52891" y="255310"/>
                  </a:lnTo>
                  <a:lnTo>
                    <a:pt x="53018" y="255077"/>
                  </a:lnTo>
                  <a:lnTo>
                    <a:pt x="53101" y="254844"/>
                  </a:lnTo>
                  <a:lnTo>
                    <a:pt x="53186" y="254650"/>
                  </a:lnTo>
                  <a:lnTo>
                    <a:pt x="53270" y="254417"/>
                  </a:lnTo>
                  <a:lnTo>
                    <a:pt x="53355" y="254184"/>
                  </a:lnTo>
                  <a:lnTo>
                    <a:pt x="53480" y="253939"/>
                  </a:lnTo>
                  <a:lnTo>
                    <a:pt x="53565" y="253706"/>
                  </a:lnTo>
                  <a:lnTo>
                    <a:pt x="53648" y="253473"/>
                  </a:lnTo>
                  <a:lnTo>
                    <a:pt x="53733" y="253240"/>
                  </a:lnTo>
                  <a:lnTo>
                    <a:pt x="53817" y="253008"/>
                  </a:lnTo>
                  <a:lnTo>
                    <a:pt x="53943" y="252775"/>
                  </a:lnTo>
                  <a:lnTo>
                    <a:pt x="54028" y="252529"/>
                  </a:lnTo>
                  <a:lnTo>
                    <a:pt x="54112" y="252296"/>
                  </a:lnTo>
                  <a:lnTo>
                    <a:pt x="54197" y="252115"/>
                  </a:lnTo>
                  <a:lnTo>
                    <a:pt x="54280" y="251869"/>
                  </a:lnTo>
                  <a:lnTo>
                    <a:pt x="54407" y="251637"/>
                  </a:lnTo>
                  <a:lnTo>
                    <a:pt x="54491" y="251404"/>
                  </a:lnTo>
                  <a:lnTo>
                    <a:pt x="54575" y="251171"/>
                  </a:lnTo>
                  <a:lnTo>
                    <a:pt x="54659" y="250938"/>
                  </a:lnTo>
                  <a:lnTo>
                    <a:pt x="54744" y="250692"/>
                  </a:lnTo>
                  <a:lnTo>
                    <a:pt x="54871" y="250460"/>
                  </a:lnTo>
                  <a:lnTo>
                    <a:pt x="54954" y="250227"/>
                  </a:lnTo>
                  <a:lnTo>
                    <a:pt x="55039" y="250033"/>
                  </a:lnTo>
                  <a:lnTo>
                    <a:pt x="55123" y="249800"/>
                  </a:lnTo>
                  <a:lnTo>
                    <a:pt x="55207" y="249567"/>
                  </a:lnTo>
                  <a:lnTo>
                    <a:pt x="55333" y="249334"/>
                  </a:lnTo>
                  <a:lnTo>
                    <a:pt x="55418" y="249102"/>
                  </a:lnTo>
                  <a:lnTo>
                    <a:pt x="55501" y="248856"/>
                  </a:lnTo>
                  <a:lnTo>
                    <a:pt x="55586" y="248623"/>
                  </a:lnTo>
                  <a:lnTo>
                    <a:pt x="55670" y="248390"/>
                  </a:lnTo>
                  <a:lnTo>
                    <a:pt x="55796" y="248157"/>
                  </a:lnTo>
                  <a:lnTo>
                    <a:pt x="55881" y="247963"/>
                  </a:lnTo>
                  <a:lnTo>
                    <a:pt x="55965" y="247731"/>
                  </a:lnTo>
                  <a:lnTo>
                    <a:pt x="56050" y="247498"/>
                  </a:lnTo>
                  <a:lnTo>
                    <a:pt x="56133" y="247265"/>
                  </a:lnTo>
                  <a:lnTo>
                    <a:pt x="56260" y="247019"/>
                  </a:lnTo>
                  <a:lnTo>
                    <a:pt x="56344" y="246786"/>
                  </a:lnTo>
                  <a:lnTo>
                    <a:pt x="56428" y="246554"/>
                  </a:lnTo>
                  <a:lnTo>
                    <a:pt x="56512" y="246321"/>
                  </a:lnTo>
                  <a:lnTo>
                    <a:pt x="56597" y="246127"/>
                  </a:lnTo>
                  <a:lnTo>
                    <a:pt x="56723" y="245894"/>
                  </a:lnTo>
                  <a:lnTo>
                    <a:pt x="56807" y="245661"/>
                  </a:lnTo>
                  <a:lnTo>
                    <a:pt x="56892" y="245428"/>
                  </a:lnTo>
                  <a:lnTo>
                    <a:pt x="56975" y="245196"/>
                  </a:lnTo>
                  <a:lnTo>
                    <a:pt x="57060" y="244950"/>
                  </a:lnTo>
                  <a:lnTo>
                    <a:pt x="57186" y="244717"/>
                  </a:lnTo>
                  <a:lnTo>
                    <a:pt x="57271" y="244484"/>
                  </a:lnTo>
                  <a:lnTo>
                    <a:pt x="57354" y="244290"/>
                  </a:lnTo>
                  <a:lnTo>
                    <a:pt x="57439" y="244057"/>
                  </a:lnTo>
                  <a:lnTo>
                    <a:pt x="57523" y="243825"/>
                  </a:lnTo>
                  <a:lnTo>
                    <a:pt x="57649" y="243592"/>
                  </a:lnTo>
                  <a:lnTo>
                    <a:pt x="57734" y="243359"/>
                  </a:lnTo>
                  <a:lnTo>
                    <a:pt x="57818" y="243113"/>
                  </a:lnTo>
                  <a:lnTo>
                    <a:pt x="57903" y="242880"/>
                  </a:lnTo>
                  <a:lnTo>
                    <a:pt x="57986" y="242699"/>
                  </a:lnTo>
                  <a:lnTo>
                    <a:pt x="58113" y="242454"/>
                  </a:lnTo>
                  <a:lnTo>
                    <a:pt x="58196" y="242221"/>
                  </a:lnTo>
                  <a:lnTo>
                    <a:pt x="58281" y="241988"/>
                  </a:lnTo>
                  <a:lnTo>
                    <a:pt x="58365" y="241755"/>
                  </a:lnTo>
                  <a:lnTo>
                    <a:pt x="58450" y="241522"/>
                  </a:lnTo>
                  <a:lnTo>
                    <a:pt x="58576" y="241328"/>
                  </a:lnTo>
                  <a:lnTo>
                    <a:pt x="58660" y="241096"/>
                  </a:lnTo>
                  <a:lnTo>
                    <a:pt x="58745" y="240863"/>
                  </a:lnTo>
                  <a:lnTo>
                    <a:pt x="58828" y="240630"/>
                  </a:lnTo>
                  <a:lnTo>
                    <a:pt x="58913" y="240384"/>
                  </a:lnTo>
                  <a:lnTo>
                    <a:pt x="59039" y="240151"/>
                  </a:lnTo>
                  <a:lnTo>
                    <a:pt x="59123" y="239919"/>
                  </a:lnTo>
                  <a:lnTo>
                    <a:pt x="59207" y="239725"/>
                  </a:lnTo>
                  <a:lnTo>
                    <a:pt x="59292" y="239492"/>
                  </a:lnTo>
                  <a:lnTo>
                    <a:pt x="59376" y="239259"/>
                  </a:lnTo>
                  <a:lnTo>
                    <a:pt x="59502" y="239026"/>
                  </a:lnTo>
                  <a:lnTo>
                    <a:pt x="59587" y="238793"/>
                  </a:lnTo>
                  <a:lnTo>
                    <a:pt x="59671" y="238548"/>
                  </a:lnTo>
                  <a:lnTo>
                    <a:pt x="59755" y="238367"/>
                  </a:lnTo>
                  <a:lnTo>
                    <a:pt x="59839" y="238134"/>
                  </a:lnTo>
                  <a:lnTo>
                    <a:pt x="59966" y="237888"/>
                  </a:lnTo>
                  <a:lnTo>
                    <a:pt x="60049" y="237655"/>
                  </a:lnTo>
                  <a:lnTo>
                    <a:pt x="60134" y="237422"/>
                  </a:lnTo>
                  <a:lnTo>
                    <a:pt x="60218" y="237241"/>
                  </a:lnTo>
                  <a:lnTo>
                    <a:pt x="60303" y="236996"/>
                  </a:lnTo>
                  <a:lnTo>
                    <a:pt x="60429" y="236763"/>
                  </a:lnTo>
                  <a:lnTo>
                    <a:pt x="60513" y="236530"/>
                  </a:lnTo>
                  <a:lnTo>
                    <a:pt x="60598" y="236297"/>
                  </a:lnTo>
                  <a:lnTo>
                    <a:pt x="60681" y="236064"/>
                  </a:lnTo>
                  <a:lnTo>
                    <a:pt x="60766" y="235870"/>
                  </a:lnTo>
                  <a:lnTo>
                    <a:pt x="60892" y="235638"/>
                  </a:lnTo>
                  <a:lnTo>
                    <a:pt x="60976" y="235405"/>
                  </a:lnTo>
                  <a:lnTo>
                    <a:pt x="61060" y="235159"/>
                  </a:lnTo>
                  <a:lnTo>
                    <a:pt x="61145" y="234926"/>
                  </a:lnTo>
                  <a:lnTo>
                    <a:pt x="61228" y="234745"/>
                  </a:lnTo>
                  <a:lnTo>
                    <a:pt x="61355" y="234499"/>
                  </a:lnTo>
                  <a:lnTo>
                    <a:pt x="61440" y="234267"/>
                  </a:lnTo>
                  <a:lnTo>
                    <a:pt x="61523" y="234034"/>
                  </a:lnTo>
                  <a:lnTo>
                    <a:pt x="61608" y="233801"/>
                  </a:lnTo>
                  <a:lnTo>
                    <a:pt x="61692" y="233607"/>
                  </a:lnTo>
                  <a:lnTo>
                    <a:pt x="61819" y="233374"/>
                  </a:lnTo>
                  <a:lnTo>
                    <a:pt x="61902" y="233141"/>
                  </a:lnTo>
                  <a:lnTo>
                    <a:pt x="61987" y="232909"/>
                  </a:lnTo>
                  <a:lnTo>
                    <a:pt x="62071" y="232663"/>
                  </a:lnTo>
                  <a:lnTo>
                    <a:pt x="62155" y="232482"/>
                  </a:lnTo>
                  <a:lnTo>
                    <a:pt x="62282" y="232249"/>
                  </a:lnTo>
                  <a:lnTo>
                    <a:pt x="62366" y="232016"/>
                  </a:lnTo>
                  <a:lnTo>
                    <a:pt x="62451" y="231770"/>
                  </a:lnTo>
                  <a:lnTo>
                    <a:pt x="62534" y="231538"/>
                  </a:lnTo>
                  <a:lnTo>
                    <a:pt x="62619" y="231357"/>
                  </a:lnTo>
                  <a:lnTo>
                    <a:pt x="62744" y="231111"/>
                  </a:lnTo>
                  <a:lnTo>
                    <a:pt x="62829" y="230878"/>
                  </a:lnTo>
                  <a:lnTo>
                    <a:pt x="62913" y="230645"/>
                  </a:lnTo>
                  <a:lnTo>
                    <a:pt x="62998" y="230412"/>
                  </a:lnTo>
                  <a:lnTo>
                    <a:pt x="63081" y="230218"/>
                  </a:lnTo>
                  <a:lnTo>
                    <a:pt x="63208" y="229986"/>
                  </a:lnTo>
                  <a:lnTo>
                    <a:pt x="63293" y="229753"/>
                  </a:lnTo>
                  <a:lnTo>
                    <a:pt x="63376" y="229520"/>
                  </a:lnTo>
                  <a:lnTo>
                    <a:pt x="63461" y="229326"/>
                  </a:lnTo>
                  <a:lnTo>
                    <a:pt x="63545" y="229093"/>
                  </a:lnTo>
                  <a:lnTo>
                    <a:pt x="63671" y="228860"/>
                  </a:lnTo>
                  <a:lnTo>
                    <a:pt x="63755" y="228628"/>
                  </a:lnTo>
                  <a:lnTo>
                    <a:pt x="63840" y="228434"/>
                  </a:lnTo>
                  <a:lnTo>
                    <a:pt x="63924" y="228201"/>
                  </a:lnTo>
                  <a:lnTo>
                    <a:pt x="64008" y="227968"/>
                  </a:lnTo>
                  <a:lnTo>
                    <a:pt x="64135" y="227722"/>
                  </a:lnTo>
                  <a:lnTo>
                    <a:pt x="64219" y="227489"/>
                  </a:lnTo>
                  <a:lnTo>
                    <a:pt x="64303" y="227308"/>
                  </a:lnTo>
                  <a:lnTo>
                    <a:pt x="64387" y="227063"/>
                  </a:lnTo>
                  <a:lnTo>
                    <a:pt x="64472" y="226830"/>
                  </a:lnTo>
                  <a:lnTo>
                    <a:pt x="64597" y="226597"/>
                  </a:lnTo>
                  <a:lnTo>
                    <a:pt x="64682" y="226403"/>
                  </a:lnTo>
                  <a:lnTo>
                    <a:pt x="64766" y="226170"/>
                  </a:lnTo>
                  <a:lnTo>
                    <a:pt x="64851" y="225937"/>
                  </a:lnTo>
                  <a:lnTo>
                    <a:pt x="64934" y="225705"/>
                  </a:lnTo>
                  <a:lnTo>
                    <a:pt x="65061" y="225511"/>
                  </a:lnTo>
                  <a:lnTo>
                    <a:pt x="65146" y="225278"/>
                  </a:lnTo>
                  <a:lnTo>
                    <a:pt x="65229" y="225045"/>
                  </a:lnTo>
                  <a:lnTo>
                    <a:pt x="65314" y="224812"/>
                  </a:lnTo>
                  <a:lnTo>
                    <a:pt x="65398" y="224618"/>
                  </a:lnTo>
                  <a:lnTo>
                    <a:pt x="65524" y="224385"/>
                  </a:lnTo>
                  <a:lnTo>
                    <a:pt x="65608" y="224153"/>
                  </a:lnTo>
                  <a:lnTo>
                    <a:pt x="65693" y="223920"/>
                  </a:lnTo>
                  <a:lnTo>
                    <a:pt x="65776" y="223726"/>
                  </a:lnTo>
                  <a:lnTo>
                    <a:pt x="65861" y="223493"/>
                  </a:lnTo>
                  <a:lnTo>
                    <a:pt x="65988" y="223260"/>
                  </a:lnTo>
                  <a:lnTo>
                    <a:pt x="66071" y="223014"/>
                  </a:lnTo>
                  <a:lnTo>
                    <a:pt x="66156" y="222833"/>
                  </a:lnTo>
                  <a:lnTo>
                    <a:pt x="66240" y="222601"/>
                  </a:lnTo>
                  <a:lnTo>
                    <a:pt x="66325" y="222355"/>
                  </a:lnTo>
                  <a:lnTo>
                    <a:pt x="66450" y="222174"/>
                  </a:lnTo>
                  <a:lnTo>
                    <a:pt x="66535" y="221941"/>
                  </a:lnTo>
                  <a:lnTo>
                    <a:pt x="66619" y="221708"/>
                  </a:lnTo>
                  <a:lnTo>
                    <a:pt x="66703" y="221462"/>
                  </a:lnTo>
                  <a:lnTo>
                    <a:pt x="66787" y="221281"/>
                  </a:lnTo>
                  <a:lnTo>
                    <a:pt x="66914" y="221048"/>
                  </a:lnTo>
                  <a:lnTo>
                    <a:pt x="66999" y="220803"/>
                  </a:lnTo>
                  <a:lnTo>
                    <a:pt x="67082" y="220570"/>
                  </a:lnTo>
                  <a:lnTo>
                    <a:pt x="67167" y="220389"/>
                  </a:lnTo>
                  <a:lnTo>
                    <a:pt x="67251" y="220143"/>
                  </a:lnTo>
                  <a:lnTo>
                    <a:pt x="67377" y="219910"/>
                  </a:lnTo>
                  <a:lnTo>
                    <a:pt x="67461" y="219729"/>
                  </a:lnTo>
                  <a:lnTo>
                    <a:pt x="67546" y="219484"/>
                  </a:lnTo>
                  <a:lnTo>
                    <a:pt x="67629" y="219251"/>
                  </a:lnTo>
                  <a:lnTo>
                    <a:pt x="67714" y="219018"/>
                  </a:lnTo>
                  <a:lnTo>
                    <a:pt x="67841" y="218837"/>
                  </a:lnTo>
                  <a:lnTo>
                    <a:pt x="67924" y="218591"/>
                  </a:lnTo>
                  <a:lnTo>
                    <a:pt x="68009" y="218358"/>
                  </a:lnTo>
                  <a:lnTo>
                    <a:pt x="68093" y="218177"/>
                  </a:lnTo>
                  <a:lnTo>
                    <a:pt x="68178" y="217931"/>
                  </a:lnTo>
                  <a:lnTo>
                    <a:pt x="68303" y="217699"/>
                  </a:lnTo>
                  <a:lnTo>
                    <a:pt x="68388" y="217518"/>
                  </a:lnTo>
                  <a:lnTo>
                    <a:pt x="68472" y="217272"/>
                  </a:lnTo>
                  <a:lnTo>
                    <a:pt x="68556" y="217039"/>
                  </a:lnTo>
                  <a:lnTo>
                    <a:pt x="68640" y="216806"/>
                  </a:lnTo>
                  <a:lnTo>
                    <a:pt x="68767" y="216612"/>
                  </a:lnTo>
                  <a:lnTo>
                    <a:pt x="68851" y="216379"/>
                  </a:lnTo>
                  <a:lnTo>
                    <a:pt x="68935" y="216147"/>
                  </a:lnTo>
                  <a:lnTo>
                    <a:pt x="69020" y="215966"/>
                  </a:lnTo>
                  <a:lnTo>
                    <a:pt x="69103" y="215720"/>
                  </a:lnTo>
                  <a:lnTo>
                    <a:pt x="69230" y="215487"/>
                  </a:lnTo>
                  <a:lnTo>
                    <a:pt x="69314" y="215306"/>
                  </a:lnTo>
                  <a:lnTo>
                    <a:pt x="69399" y="215060"/>
                  </a:lnTo>
                  <a:lnTo>
                    <a:pt x="69482" y="214827"/>
                  </a:lnTo>
                  <a:lnTo>
                    <a:pt x="69567" y="214646"/>
                  </a:lnTo>
                  <a:lnTo>
                    <a:pt x="69694" y="214401"/>
                  </a:lnTo>
                  <a:lnTo>
                    <a:pt x="69777" y="214168"/>
                  </a:lnTo>
                  <a:lnTo>
                    <a:pt x="69862" y="213987"/>
                  </a:lnTo>
                  <a:lnTo>
                    <a:pt x="69946" y="213741"/>
                  </a:lnTo>
                  <a:lnTo>
                    <a:pt x="70031" y="213508"/>
                  </a:lnTo>
                  <a:lnTo>
                    <a:pt x="70156" y="213327"/>
                  </a:lnTo>
                  <a:lnTo>
                    <a:pt x="70241" y="213094"/>
                  </a:lnTo>
                  <a:lnTo>
                    <a:pt x="70324" y="212849"/>
                  </a:lnTo>
                  <a:lnTo>
                    <a:pt x="70409" y="212667"/>
                  </a:lnTo>
                  <a:lnTo>
                    <a:pt x="70493" y="212435"/>
                  </a:lnTo>
                  <a:lnTo>
                    <a:pt x="70619" y="212189"/>
                  </a:lnTo>
                  <a:lnTo>
                    <a:pt x="70704" y="212008"/>
                  </a:lnTo>
                  <a:lnTo>
                    <a:pt x="70788" y="211775"/>
                  </a:lnTo>
                  <a:lnTo>
                    <a:pt x="70873" y="211529"/>
                  </a:lnTo>
                  <a:lnTo>
                    <a:pt x="70956" y="211348"/>
                  </a:lnTo>
                  <a:lnTo>
                    <a:pt x="71083" y="211115"/>
                  </a:lnTo>
                  <a:lnTo>
                    <a:pt x="71167" y="210870"/>
                  </a:lnTo>
                  <a:lnTo>
                    <a:pt x="71251" y="210689"/>
                  </a:lnTo>
                  <a:lnTo>
                    <a:pt x="71335" y="210456"/>
                  </a:lnTo>
                  <a:lnTo>
                    <a:pt x="71420" y="210223"/>
                  </a:lnTo>
                  <a:lnTo>
                    <a:pt x="71546" y="210029"/>
                  </a:lnTo>
                  <a:lnTo>
                    <a:pt x="71630" y="209796"/>
                  </a:lnTo>
                  <a:lnTo>
                    <a:pt x="71715" y="209563"/>
                  </a:lnTo>
                  <a:lnTo>
                    <a:pt x="71799" y="209369"/>
                  </a:lnTo>
                  <a:lnTo>
                    <a:pt x="71883" y="209137"/>
                  </a:lnTo>
                  <a:lnTo>
                    <a:pt x="72009" y="208904"/>
                  </a:lnTo>
                  <a:lnTo>
                    <a:pt x="72094" y="208710"/>
                  </a:lnTo>
                  <a:lnTo>
                    <a:pt x="72177" y="208477"/>
                  </a:lnTo>
                  <a:lnTo>
                    <a:pt x="72262" y="208283"/>
                  </a:lnTo>
                  <a:lnTo>
                    <a:pt x="72346" y="208050"/>
                  </a:lnTo>
                  <a:lnTo>
                    <a:pt x="72472" y="207817"/>
                  </a:lnTo>
                  <a:lnTo>
                    <a:pt x="72557" y="207623"/>
                  </a:lnTo>
                  <a:lnTo>
                    <a:pt x="72641" y="207391"/>
                  </a:lnTo>
                  <a:lnTo>
                    <a:pt x="72726" y="207158"/>
                  </a:lnTo>
                  <a:lnTo>
                    <a:pt x="72809" y="206964"/>
                  </a:lnTo>
                  <a:lnTo>
                    <a:pt x="72936" y="206731"/>
                  </a:lnTo>
                  <a:lnTo>
                    <a:pt x="73020" y="206550"/>
                  </a:lnTo>
                  <a:lnTo>
                    <a:pt x="73104" y="206304"/>
                  </a:lnTo>
                  <a:lnTo>
                    <a:pt x="73188" y="206071"/>
                  </a:lnTo>
                  <a:lnTo>
                    <a:pt x="73273" y="205890"/>
                  </a:lnTo>
                  <a:lnTo>
                    <a:pt x="73399" y="205657"/>
                  </a:lnTo>
                  <a:lnTo>
                    <a:pt x="73483" y="205412"/>
                  </a:lnTo>
                  <a:lnTo>
                    <a:pt x="73568" y="205231"/>
                  </a:lnTo>
                  <a:lnTo>
                    <a:pt x="73651" y="204998"/>
                  </a:lnTo>
                  <a:lnTo>
                    <a:pt x="73736" y="204804"/>
                  </a:lnTo>
                  <a:lnTo>
                    <a:pt x="73862" y="204571"/>
                  </a:lnTo>
                  <a:lnTo>
                    <a:pt x="73947" y="204338"/>
                  </a:lnTo>
                  <a:lnTo>
                    <a:pt x="74030" y="204144"/>
                  </a:lnTo>
                  <a:lnTo>
                    <a:pt x="74115" y="203911"/>
                  </a:lnTo>
                  <a:lnTo>
                    <a:pt x="74196" y="203717"/>
                  </a:lnTo>
                  <a:lnTo>
                    <a:pt x="74324" y="203485"/>
                  </a:lnTo>
                  <a:lnTo>
                    <a:pt x="74405" y="203252"/>
                  </a:lnTo>
                  <a:lnTo>
                    <a:pt x="74498" y="203058"/>
                  </a:lnTo>
                  <a:lnTo>
                    <a:pt x="74580" y="202825"/>
                  </a:lnTo>
                  <a:lnTo>
                    <a:pt x="74661" y="202644"/>
                  </a:lnTo>
                  <a:lnTo>
                    <a:pt x="74789" y="202398"/>
                  </a:lnTo>
                  <a:lnTo>
                    <a:pt x="74870" y="202165"/>
                  </a:lnTo>
                  <a:lnTo>
                    <a:pt x="74951" y="201984"/>
                  </a:lnTo>
                  <a:lnTo>
                    <a:pt x="75044" y="201739"/>
                  </a:lnTo>
                  <a:lnTo>
                    <a:pt x="75126" y="201557"/>
                  </a:lnTo>
                  <a:lnTo>
                    <a:pt x="75253" y="201325"/>
                  </a:lnTo>
                  <a:lnTo>
                    <a:pt x="75335" y="201079"/>
                  </a:lnTo>
                  <a:lnTo>
                    <a:pt x="75416" y="200898"/>
                  </a:lnTo>
                  <a:lnTo>
                    <a:pt x="75509" y="200665"/>
                  </a:lnTo>
                  <a:lnTo>
                    <a:pt x="75590" y="200471"/>
                  </a:lnTo>
                  <a:lnTo>
                    <a:pt x="75718" y="200238"/>
                  </a:lnTo>
                  <a:lnTo>
                    <a:pt x="75799" y="200044"/>
                  </a:lnTo>
                  <a:lnTo>
                    <a:pt x="75881" y="199811"/>
                  </a:lnTo>
                  <a:lnTo>
                    <a:pt x="75962" y="199579"/>
                  </a:lnTo>
                  <a:lnTo>
                    <a:pt x="76055" y="199385"/>
                  </a:lnTo>
                  <a:lnTo>
                    <a:pt x="76183" y="199152"/>
                  </a:lnTo>
                  <a:lnTo>
                    <a:pt x="76264" y="198971"/>
                  </a:lnTo>
                  <a:lnTo>
                    <a:pt x="76345" y="198738"/>
                  </a:lnTo>
                  <a:lnTo>
                    <a:pt x="76427" y="198544"/>
                  </a:lnTo>
                  <a:lnTo>
                    <a:pt x="76520" y="198311"/>
                  </a:lnTo>
                  <a:lnTo>
                    <a:pt x="76636" y="198078"/>
                  </a:lnTo>
                  <a:lnTo>
                    <a:pt x="76729" y="197884"/>
                  </a:lnTo>
                  <a:lnTo>
                    <a:pt x="76810" y="197652"/>
                  </a:lnTo>
                  <a:lnTo>
                    <a:pt x="76891" y="197457"/>
                  </a:lnTo>
                  <a:lnTo>
                    <a:pt x="76973" y="197225"/>
                  </a:lnTo>
                  <a:lnTo>
                    <a:pt x="77101" y="197044"/>
                  </a:lnTo>
                  <a:lnTo>
                    <a:pt x="77193" y="196798"/>
                  </a:lnTo>
                  <a:lnTo>
                    <a:pt x="77275" y="196617"/>
                  </a:lnTo>
                  <a:lnTo>
                    <a:pt x="77356" y="196384"/>
                  </a:lnTo>
                  <a:lnTo>
                    <a:pt x="77437" y="196138"/>
                  </a:lnTo>
                  <a:lnTo>
                    <a:pt x="77565" y="195957"/>
                  </a:lnTo>
                  <a:lnTo>
                    <a:pt x="77647" y="195724"/>
                  </a:lnTo>
                  <a:lnTo>
                    <a:pt x="77739" y="195530"/>
                  </a:lnTo>
                  <a:lnTo>
                    <a:pt x="77821" y="195298"/>
                  </a:lnTo>
                  <a:lnTo>
                    <a:pt x="77902" y="195104"/>
                  </a:lnTo>
                  <a:lnTo>
                    <a:pt x="78030" y="194871"/>
                  </a:lnTo>
                  <a:lnTo>
                    <a:pt x="78111" y="194690"/>
                  </a:lnTo>
                  <a:lnTo>
                    <a:pt x="78204" y="194444"/>
                  </a:lnTo>
                  <a:lnTo>
                    <a:pt x="78285" y="194263"/>
                  </a:lnTo>
                  <a:lnTo>
                    <a:pt x="78367" y="194030"/>
                  </a:lnTo>
                  <a:lnTo>
                    <a:pt x="78495" y="193836"/>
                  </a:lnTo>
                  <a:lnTo>
                    <a:pt x="78576" y="193603"/>
                  </a:lnTo>
                  <a:lnTo>
                    <a:pt x="78657" y="193409"/>
                  </a:lnTo>
                  <a:lnTo>
                    <a:pt x="78750" y="193176"/>
                  </a:lnTo>
                  <a:lnTo>
                    <a:pt x="78831" y="192995"/>
                  </a:lnTo>
                  <a:lnTo>
                    <a:pt x="78959" y="192750"/>
                  </a:lnTo>
                  <a:lnTo>
                    <a:pt x="79041" y="192517"/>
                  </a:lnTo>
                  <a:lnTo>
                    <a:pt x="79122" y="192336"/>
                  </a:lnTo>
                  <a:lnTo>
                    <a:pt x="79215" y="192090"/>
                  </a:lnTo>
                  <a:lnTo>
                    <a:pt x="79296" y="191909"/>
                  </a:lnTo>
                  <a:lnTo>
                    <a:pt x="79424" y="191676"/>
                  </a:lnTo>
                  <a:lnTo>
                    <a:pt x="79505" y="191482"/>
                  </a:lnTo>
                  <a:lnTo>
                    <a:pt x="79587" y="191249"/>
                  </a:lnTo>
                  <a:lnTo>
                    <a:pt x="79668" y="191055"/>
                  </a:lnTo>
                  <a:lnTo>
                    <a:pt x="79761" y="190823"/>
                  </a:lnTo>
                  <a:lnTo>
                    <a:pt x="79889" y="190641"/>
                  </a:lnTo>
                  <a:lnTo>
                    <a:pt x="79970" y="190396"/>
                  </a:lnTo>
                  <a:lnTo>
                    <a:pt x="80051" y="190215"/>
                  </a:lnTo>
                  <a:lnTo>
                    <a:pt x="80133" y="189982"/>
                  </a:lnTo>
                  <a:lnTo>
                    <a:pt x="80225" y="189788"/>
                  </a:lnTo>
                  <a:lnTo>
                    <a:pt x="80342" y="189555"/>
                  </a:lnTo>
                  <a:lnTo>
                    <a:pt x="80435" y="189361"/>
                  </a:lnTo>
                  <a:lnTo>
                    <a:pt x="80516" y="189128"/>
                  </a:lnTo>
                  <a:lnTo>
                    <a:pt x="80597" y="188947"/>
                  </a:lnTo>
                  <a:lnTo>
                    <a:pt x="80679" y="188701"/>
                  </a:lnTo>
                  <a:lnTo>
                    <a:pt x="80806" y="188520"/>
                  </a:lnTo>
                  <a:lnTo>
                    <a:pt x="80899" y="188288"/>
                  </a:lnTo>
                  <a:lnTo>
                    <a:pt x="80981" y="188094"/>
                  </a:lnTo>
                  <a:lnTo>
                    <a:pt x="81062" y="187900"/>
                  </a:lnTo>
                  <a:lnTo>
                    <a:pt x="81143" y="187667"/>
                  </a:lnTo>
                  <a:lnTo>
                    <a:pt x="81271" y="187486"/>
                  </a:lnTo>
                  <a:lnTo>
                    <a:pt x="81352" y="187253"/>
                  </a:lnTo>
                  <a:lnTo>
                    <a:pt x="81445" y="187059"/>
                  </a:lnTo>
                  <a:lnTo>
                    <a:pt x="81527" y="186826"/>
                  </a:lnTo>
                  <a:lnTo>
                    <a:pt x="81608" y="186632"/>
                  </a:lnTo>
                  <a:lnTo>
                    <a:pt x="81736" y="186399"/>
                  </a:lnTo>
                  <a:lnTo>
                    <a:pt x="81817" y="186205"/>
                  </a:lnTo>
                  <a:lnTo>
                    <a:pt x="81910" y="185972"/>
                  </a:lnTo>
                  <a:lnTo>
                    <a:pt x="81991" y="185791"/>
                  </a:lnTo>
                  <a:lnTo>
                    <a:pt x="82073" y="185559"/>
                  </a:lnTo>
                  <a:lnTo>
                    <a:pt x="82200" y="185365"/>
                  </a:lnTo>
                  <a:lnTo>
                    <a:pt x="82282" y="185132"/>
                  </a:lnTo>
                  <a:lnTo>
                    <a:pt x="82363" y="184938"/>
                  </a:lnTo>
                  <a:lnTo>
                    <a:pt x="82456" y="184757"/>
                  </a:lnTo>
                  <a:lnTo>
                    <a:pt x="82537" y="184511"/>
                  </a:lnTo>
                  <a:lnTo>
                    <a:pt x="82665" y="184330"/>
                  </a:lnTo>
                  <a:lnTo>
                    <a:pt x="82746" y="184097"/>
                  </a:lnTo>
                  <a:lnTo>
                    <a:pt x="82828" y="183903"/>
                  </a:lnTo>
                  <a:lnTo>
                    <a:pt x="82921" y="183670"/>
                  </a:lnTo>
                  <a:lnTo>
                    <a:pt x="83002" y="183476"/>
                  </a:lnTo>
                  <a:lnTo>
                    <a:pt x="83130" y="183243"/>
                  </a:lnTo>
                  <a:lnTo>
                    <a:pt x="83211" y="183062"/>
                  </a:lnTo>
                  <a:lnTo>
                    <a:pt x="83292" y="182868"/>
                  </a:lnTo>
                  <a:lnTo>
                    <a:pt x="83374" y="182636"/>
                  </a:lnTo>
                  <a:lnTo>
                    <a:pt x="83467" y="182442"/>
                  </a:lnTo>
                  <a:lnTo>
                    <a:pt x="83594" y="182209"/>
                  </a:lnTo>
                  <a:lnTo>
                    <a:pt x="83676" y="182028"/>
                  </a:lnTo>
                  <a:lnTo>
                    <a:pt x="83757" y="181782"/>
                  </a:lnTo>
                  <a:lnTo>
                    <a:pt x="83838" y="181601"/>
                  </a:lnTo>
                  <a:lnTo>
                    <a:pt x="83931" y="181407"/>
                  </a:lnTo>
                  <a:lnTo>
                    <a:pt x="84047" y="181174"/>
                  </a:lnTo>
                  <a:lnTo>
                    <a:pt x="84140" y="180980"/>
                  </a:lnTo>
                  <a:lnTo>
                    <a:pt x="84222" y="180747"/>
                  </a:lnTo>
                  <a:lnTo>
                    <a:pt x="84303" y="180566"/>
                  </a:lnTo>
                  <a:lnTo>
                    <a:pt x="84384" y="180333"/>
                  </a:lnTo>
                  <a:lnTo>
                    <a:pt x="84512" y="180139"/>
                  </a:lnTo>
                  <a:lnTo>
                    <a:pt x="84605" y="179945"/>
                  </a:lnTo>
                  <a:lnTo>
                    <a:pt x="84686" y="179713"/>
                  </a:lnTo>
                  <a:lnTo>
                    <a:pt x="84768" y="179531"/>
                  </a:lnTo>
                  <a:lnTo>
                    <a:pt x="84849" y="179286"/>
                  </a:lnTo>
                  <a:lnTo>
                    <a:pt x="84977" y="179105"/>
                  </a:lnTo>
                  <a:lnTo>
                    <a:pt x="85058" y="178911"/>
                  </a:lnTo>
                  <a:lnTo>
                    <a:pt x="85151" y="178678"/>
                  </a:lnTo>
                  <a:lnTo>
                    <a:pt x="85232" y="178497"/>
                  </a:lnTo>
                  <a:lnTo>
                    <a:pt x="85314" y="178251"/>
                  </a:lnTo>
                  <a:lnTo>
                    <a:pt x="85441" y="178070"/>
                  </a:lnTo>
                  <a:lnTo>
                    <a:pt x="85523" y="177876"/>
                  </a:lnTo>
                  <a:lnTo>
                    <a:pt x="85616" y="177643"/>
                  </a:lnTo>
                  <a:lnTo>
                    <a:pt x="85697" y="177462"/>
                  </a:lnTo>
                  <a:lnTo>
                    <a:pt x="85778" y="177216"/>
                  </a:lnTo>
                  <a:lnTo>
                    <a:pt x="85906" y="177035"/>
                  </a:lnTo>
                  <a:lnTo>
                    <a:pt x="85987" y="176841"/>
                  </a:lnTo>
                  <a:lnTo>
                    <a:pt x="86069" y="176608"/>
                  </a:lnTo>
                  <a:lnTo>
                    <a:pt x="86162" y="176414"/>
                  </a:lnTo>
                  <a:lnTo>
                    <a:pt x="86243" y="176182"/>
                  </a:lnTo>
                  <a:lnTo>
                    <a:pt x="86371" y="176001"/>
                  </a:lnTo>
                  <a:lnTo>
                    <a:pt x="86452" y="175807"/>
                  </a:lnTo>
                  <a:lnTo>
                    <a:pt x="86533" y="175574"/>
                  </a:lnTo>
                  <a:lnTo>
                    <a:pt x="86626" y="175380"/>
                  </a:lnTo>
                  <a:lnTo>
                    <a:pt x="86708" y="175199"/>
                  </a:lnTo>
                  <a:lnTo>
                    <a:pt x="86835" y="174966"/>
                  </a:lnTo>
                  <a:lnTo>
                    <a:pt x="86917" y="174772"/>
                  </a:lnTo>
                  <a:lnTo>
                    <a:pt x="86998" y="174539"/>
                  </a:lnTo>
                  <a:lnTo>
                    <a:pt x="87079" y="174345"/>
                  </a:lnTo>
                  <a:lnTo>
                    <a:pt x="87172" y="174164"/>
                  </a:lnTo>
                  <a:lnTo>
                    <a:pt x="87300" y="173931"/>
                  </a:lnTo>
                  <a:lnTo>
                    <a:pt x="87381" y="173737"/>
                  </a:lnTo>
                  <a:lnTo>
                    <a:pt x="87463" y="173543"/>
                  </a:lnTo>
                  <a:lnTo>
                    <a:pt x="87544" y="173310"/>
                  </a:lnTo>
                  <a:lnTo>
                    <a:pt x="87637" y="173129"/>
                  </a:lnTo>
                  <a:lnTo>
                    <a:pt x="87753" y="172935"/>
                  </a:lnTo>
                  <a:lnTo>
                    <a:pt x="87846" y="172702"/>
                  </a:lnTo>
                  <a:lnTo>
                    <a:pt x="87927" y="172508"/>
                  </a:lnTo>
                  <a:lnTo>
                    <a:pt x="88009" y="172327"/>
                  </a:lnTo>
                  <a:lnTo>
                    <a:pt x="88090" y="172095"/>
                  </a:lnTo>
                  <a:lnTo>
                    <a:pt x="88218" y="171901"/>
                  </a:lnTo>
                  <a:lnTo>
                    <a:pt x="88311" y="171720"/>
                  </a:lnTo>
                  <a:lnTo>
                    <a:pt x="88392" y="171474"/>
                  </a:lnTo>
                  <a:lnTo>
                    <a:pt x="88473" y="171293"/>
                  </a:lnTo>
                  <a:lnTo>
                    <a:pt x="88555" y="171099"/>
                  </a:lnTo>
                  <a:lnTo>
                    <a:pt x="88683" y="170866"/>
                  </a:lnTo>
                  <a:lnTo>
                    <a:pt x="88764" y="170672"/>
                  </a:lnTo>
                  <a:lnTo>
                    <a:pt x="88857" y="170491"/>
                  </a:lnTo>
                  <a:lnTo>
                    <a:pt x="88938" y="170258"/>
                  </a:lnTo>
                  <a:lnTo>
                    <a:pt x="89019" y="170064"/>
                  </a:lnTo>
                  <a:lnTo>
                    <a:pt x="89147" y="169883"/>
                  </a:lnTo>
                  <a:lnTo>
                    <a:pt x="89229" y="169637"/>
                  </a:lnTo>
                  <a:lnTo>
                    <a:pt x="89321" y="169456"/>
                  </a:lnTo>
                  <a:lnTo>
                    <a:pt x="89403" y="169262"/>
                  </a:lnTo>
                  <a:lnTo>
                    <a:pt x="89484" y="169029"/>
                  </a:lnTo>
                  <a:lnTo>
                    <a:pt x="89612" y="168848"/>
                  </a:lnTo>
                  <a:lnTo>
                    <a:pt x="89693" y="168654"/>
                  </a:lnTo>
                  <a:lnTo>
                    <a:pt x="89774" y="168421"/>
                  </a:lnTo>
                  <a:lnTo>
                    <a:pt x="89867" y="168227"/>
                  </a:lnTo>
                  <a:lnTo>
                    <a:pt x="89949" y="168046"/>
                  </a:lnTo>
                  <a:lnTo>
                    <a:pt x="90077" y="167801"/>
                  </a:lnTo>
                  <a:lnTo>
                    <a:pt x="90158" y="167620"/>
                  </a:lnTo>
                  <a:lnTo>
                    <a:pt x="90239" y="167426"/>
                  </a:lnTo>
                  <a:lnTo>
                    <a:pt x="90332" y="167244"/>
                  </a:lnTo>
                  <a:lnTo>
                    <a:pt x="90413" y="167012"/>
                  </a:lnTo>
                  <a:lnTo>
                    <a:pt x="90541" y="166818"/>
                  </a:lnTo>
                  <a:lnTo>
                    <a:pt x="90623" y="166624"/>
                  </a:lnTo>
                  <a:lnTo>
                    <a:pt x="90704" y="166391"/>
                  </a:lnTo>
                  <a:lnTo>
                    <a:pt x="90785" y="166210"/>
                  </a:lnTo>
                  <a:lnTo>
                    <a:pt x="90878" y="166016"/>
                  </a:lnTo>
                  <a:lnTo>
                    <a:pt x="91006" y="165783"/>
                  </a:lnTo>
                  <a:lnTo>
                    <a:pt x="91087" y="165589"/>
                  </a:lnTo>
                  <a:lnTo>
                    <a:pt x="91169" y="165408"/>
                  </a:lnTo>
                  <a:lnTo>
                    <a:pt x="91250" y="165214"/>
                  </a:lnTo>
                  <a:lnTo>
                    <a:pt x="91343" y="164981"/>
                  </a:lnTo>
                  <a:lnTo>
                    <a:pt x="91459" y="164800"/>
                  </a:lnTo>
                  <a:lnTo>
                    <a:pt x="91552" y="164606"/>
                  </a:lnTo>
                  <a:lnTo>
                    <a:pt x="91633" y="164412"/>
                  </a:lnTo>
                  <a:lnTo>
                    <a:pt x="91715" y="164179"/>
                  </a:lnTo>
                  <a:lnTo>
                    <a:pt x="91796" y="163998"/>
                  </a:lnTo>
                  <a:lnTo>
                    <a:pt x="91924" y="163804"/>
                  </a:lnTo>
                  <a:lnTo>
                    <a:pt x="92017" y="163571"/>
                  </a:lnTo>
                  <a:lnTo>
                    <a:pt x="92098" y="163377"/>
                  </a:lnTo>
                  <a:lnTo>
                    <a:pt x="92179" y="163196"/>
                  </a:lnTo>
                  <a:lnTo>
                    <a:pt x="92260" y="163002"/>
                  </a:lnTo>
                  <a:lnTo>
                    <a:pt x="92388" y="162769"/>
                  </a:lnTo>
                  <a:lnTo>
                    <a:pt x="92470" y="162588"/>
                  </a:lnTo>
                  <a:lnTo>
                    <a:pt x="92563" y="162394"/>
                  </a:lnTo>
                  <a:lnTo>
                    <a:pt x="92644" y="162200"/>
                  </a:lnTo>
                  <a:lnTo>
                    <a:pt x="92725" y="161968"/>
                  </a:lnTo>
                  <a:lnTo>
                    <a:pt x="92853" y="161786"/>
                  </a:lnTo>
                  <a:lnTo>
                    <a:pt x="92934" y="161592"/>
                  </a:lnTo>
                  <a:lnTo>
                    <a:pt x="93027" y="161411"/>
                  </a:lnTo>
                  <a:lnTo>
                    <a:pt x="93109" y="161166"/>
                  </a:lnTo>
                  <a:lnTo>
                    <a:pt x="93190" y="160985"/>
                  </a:lnTo>
                  <a:lnTo>
                    <a:pt x="93318" y="160791"/>
                  </a:lnTo>
                  <a:lnTo>
                    <a:pt x="93399" y="160610"/>
                  </a:lnTo>
                  <a:lnTo>
                    <a:pt x="93480" y="160416"/>
                  </a:lnTo>
                  <a:lnTo>
                    <a:pt x="93573" y="160183"/>
                  </a:lnTo>
                  <a:lnTo>
                    <a:pt x="93655" y="159989"/>
                  </a:lnTo>
                  <a:lnTo>
                    <a:pt x="93782" y="159808"/>
                  </a:lnTo>
                  <a:lnTo>
                    <a:pt x="93864" y="159614"/>
                  </a:lnTo>
                  <a:lnTo>
                    <a:pt x="93945" y="159381"/>
                  </a:lnTo>
                  <a:lnTo>
                    <a:pt x="94038" y="159187"/>
                  </a:lnTo>
                  <a:lnTo>
                    <a:pt x="94119" y="159006"/>
                  </a:lnTo>
                  <a:lnTo>
                    <a:pt x="94247" y="158812"/>
                  </a:lnTo>
                  <a:lnTo>
                    <a:pt x="94328" y="158631"/>
                  </a:lnTo>
                  <a:lnTo>
                    <a:pt x="94410" y="158398"/>
                  </a:lnTo>
                  <a:lnTo>
                    <a:pt x="94491" y="158204"/>
                  </a:lnTo>
                  <a:lnTo>
                    <a:pt x="94584" y="158010"/>
                  </a:lnTo>
                  <a:lnTo>
                    <a:pt x="94712" y="157829"/>
                  </a:lnTo>
                  <a:lnTo>
                    <a:pt x="94793" y="157596"/>
                  </a:lnTo>
                  <a:lnTo>
                    <a:pt x="94874" y="157402"/>
                  </a:lnTo>
                  <a:lnTo>
                    <a:pt x="94956" y="157221"/>
                  </a:lnTo>
                  <a:lnTo>
                    <a:pt x="95049" y="157027"/>
                  </a:lnTo>
                  <a:lnTo>
                    <a:pt x="95165" y="156846"/>
                  </a:lnTo>
                  <a:lnTo>
                    <a:pt x="95258" y="156600"/>
                  </a:lnTo>
                  <a:lnTo>
                    <a:pt x="95339" y="156419"/>
                  </a:lnTo>
                  <a:lnTo>
                    <a:pt x="95420" y="156225"/>
                  </a:lnTo>
                  <a:lnTo>
                    <a:pt x="95502" y="156044"/>
                  </a:lnTo>
                  <a:lnTo>
                    <a:pt x="95629" y="155850"/>
                  </a:lnTo>
                  <a:lnTo>
                    <a:pt x="95722" y="155669"/>
                  </a:lnTo>
                  <a:lnTo>
                    <a:pt x="95804" y="155423"/>
                  </a:lnTo>
                  <a:lnTo>
                    <a:pt x="95885" y="155242"/>
                  </a:lnTo>
                  <a:lnTo>
                    <a:pt x="95966" y="155048"/>
                  </a:lnTo>
                  <a:lnTo>
                    <a:pt x="96094" y="154867"/>
                  </a:lnTo>
                  <a:lnTo>
                    <a:pt x="96175" y="154673"/>
                  </a:lnTo>
                  <a:lnTo>
                    <a:pt x="96268" y="154440"/>
                  </a:lnTo>
                  <a:lnTo>
                    <a:pt x="96350" y="154246"/>
                  </a:lnTo>
                  <a:lnTo>
                    <a:pt x="96431" y="154065"/>
                  </a:lnTo>
                  <a:lnTo>
                    <a:pt x="96559" y="153871"/>
                  </a:lnTo>
                  <a:lnTo>
                    <a:pt x="96640" y="153690"/>
                  </a:lnTo>
                  <a:lnTo>
                    <a:pt x="96733" y="153496"/>
                  </a:lnTo>
                  <a:lnTo>
                    <a:pt x="96814" y="153263"/>
                  </a:lnTo>
                  <a:lnTo>
                    <a:pt x="96896" y="153069"/>
                  </a:lnTo>
                  <a:lnTo>
                    <a:pt x="97023" y="152888"/>
                  </a:lnTo>
                  <a:lnTo>
                    <a:pt x="97105" y="152694"/>
                  </a:lnTo>
                  <a:lnTo>
                    <a:pt x="97186" y="152513"/>
                  </a:lnTo>
                  <a:lnTo>
                    <a:pt x="97279" y="152319"/>
                  </a:lnTo>
                  <a:lnTo>
                    <a:pt x="97360" y="152138"/>
                  </a:lnTo>
                  <a:lnTo>
                    <a:pt x="97488" y="151892"/>
                  </a:lnTo>
                  <a:lnTo>
                    <a:pt x="97569" y="151711"/>
                  </a:lnTo>
                  <a:lnTo>
                    <a:pt x="97651" y="151517"/>
                  </a:lnTo>
                  <a:lnTo>
                    <a:pt x="97744" y="151336"/>
                  </a:lnTo>
                  <a:lnTo>
                    <a:pt x="97825" y="151142"/>
                  </a:lnTo>
                  <a:lnTo>
                    <a:pt x="97953" y="150961"/>
                  </a:lnTo>
                  <a:lnTo>
                    <a:pt x="98034" y="150767"/>
                  </a:lnTo>
                  <a:lnTo>
                    <a:pt x="98115" y="150534"/>
                  </a:lnTo>
                  <a:lnTo>
                    <a:pt x="98197" y="150340"/>
                  </a:lnTo>
                  <a:lnTo>
                    <a:pt x="98290" y="150159"/>
                  </a:lnTo>
                  <a:lnTo>
                    <a:pt x="98417" y="149965"/>
                  </a:lnTo>
                  <a:lnTo>
                    <a:pt x="98499" y="149784"/>
                  </a:lnTo>
                  <a:lnTo>
                    <a:pt x="98580" y="149590"/>
                  </a:lnTo>
                  <a:lnTo>
                    <a:pt x="98661" y="149396"/>
                  </a:lnTo>
                  <a:lnTo>
                    <a:pt x="98754" y="149215"/>
                  </a:lnTo>
                  <a:lnTo>
                    <a:pt x="98870" y="148982"/>
                  </a:lnTo>
                  <a:lnTo>
                    <a:pt x="98963" y="148788"/>
                  </a:lnTo>
                  <a:lnTo>
                    <a:pt x="99045" y="148607"/>
                  </a:lnTo>
                  <a:lnTo>
                    <a:pt x="99126" y="148413"/>
                  </a:lnTo>
                  <a:lnTo>
                    <a:pt x="99207" y="148232"/>
                  </a:lnTo>
                  <a:lnTo>
                    <a:pt x="99672" y="147236"/>
                  </a:lnTo>
                  <a:lnTo>
                    <a:pt x="99800" y="147055"/>
                  </a:lnTo>
                  <a:lnTo>
                    <a:pt x="99881" y="146861"/>
                  </a:lnTo>
                  <a:lnTo>
                    <a:pt x="99974" y="146667"/>
                  </a:lnTo>
                  <a:lnTo>
                    <a:pt x="100055" y="146486"/>
                  </a:lnTo>
                  <a:lnTo>
                    <a:pt x="100137" y="146292"/>
                  </a:lnTo>
                  <a:lnTo>
                    <a:pt x="100265" y="146111"/>
                  </a:lnTo>
                  <a:lnTo>
                    <a:pt x="100346" y="145917"/>
                  </a:lnTo>
                  <a:lnTo>
                    <a:pt x="100439" y="145736"/>
                  </a:lnTo>
                  <a:lnTo>
                    <a:pt x="100520" y="145542"/>
                  </a:lnTo>
                  <a:lnTo>
                    <a:pt x="100601" y="145361"/>
                  </a:lnTo>
                  <a:lnTo>
                    <a:pt x="100729" y="145115"/>
                  </a:lnTo>
                  <a:lnTo>
                    <a:pt x="100810" y="144934"/>
                  </a:lnTo>
                  <a:lnTo>
                    <a:pt x="100892" y="144740"/>
                  </a:lnTo>
                  <a:lnTo>
                    <a:pt x="100985" y="144559"/>
                  </a:lnTo>
                  <a:lnTo>
                    <a:pt x="101066" y="144365"/>
                  </a:lnTo>
                  <a:lnTo>
                    <a:pt x="101194" y="144184"/>
                  </a:lnTo>
                  <a:lnTo>
                    <a:pt x="101275" y="143990"/>
                  </a:lnTo>
                  <a:lnTo>
                    <a:pt x="101356" y="143796"/>
                  </a:lnTo>
                  <a:lnTo>
                    <a:pt x="101449" y="143615"/>
                  </a:lnTo>
                  <a:lnTo>
                    <a:pt x="101531" y="143421"/>
                  </a:lnTo>
                  <a:lnTo>
                    <a:pt x="101659" y="143240"/>
                  </a:lnTo>
                  <a:lnTo>
                    <a:pt x="101740" y="143046"/>
                  </a:lnTo>
                  <a:lnTo>
                    <a:pt x="101821" y="142865"/>
                  </a:lnTo>
                  <a:lnTo>
                    <a:pt x="101902" y="142671"/>
                  </a:lnTo>
                  <a:lnTo>
                    <a:pt x="101995" y="142489"/>
                  </a:lnTo>
                  <a:lnTo>
                    <a:pt x="102123" y="142295"/>
                  </a:lnTo>
                  <a:lnTo>
                    <a:pt x="102205" y="142101"/>
                  </a:lnTo>
                  <a:lnTo>
                    <a:pt x="102286" y="141920"/>
                  </a:lnTo>
                  <a:lnTo>
                    <a:pt x="102367" y="141688"/>
                  </a:lnTo>
                  <a:lnTo>
                    <a:pt x="102460" y="141494"/>
                  </a:lnTo>
                  <a:lnTo>
                    <a:pt x="102576" y="141313"/>
                  </a:lnTo>
                  <a:lnTo>
                    <a:pt x="102669" y="141119"/>
                  </a:lnTo>
                  <a:lnTo>
                    <a:pt x="102751" y="140925"/>
                  </a:lnTo>
                  <a:lnTo>
                    <a:pt x="102832" y="140743"/>
                  </a:lnTo>
                  <a:lnTo>
                    <a:pt x="102913" y="140549"/>
                  </a:lnTo>
                  <a:lnTo>
                    <a:pt x="103041" y="140368"/>
                  </a:lnTo>
                  <a:lnTo>
                    <a:pt x="103134" y="140174"/>
                  </a:lnTo>
                  <a:lnTo>
                    <a:pt x="103215" y="139993"/>
                  </a:lnTo>
                  <a:lnTo>
                    <a:pt x="103297" y="139799"/>
                  </a:lnTo>
                  <a:lnTo>
                    <a:pt x="103378" y="139618"/>
                  </a:lnTo>
                  <a:lnTo>
                    <a:pt x="103506" y="139424"/>
                  </a:lnTo>
                  <a:lnTo>
                    <a:pt x="103587" y="139230"/>
                  </a:lnTo>
                  <a:lnTo>
                    <a:pt x="103680" y="139049"/>
                  </a:lnTo>
                  <a:lnTo>
                    <a:pt x="103761" y="138855"/>
                  </a:lnTo>
                  <a:lnTo>
                    <a:pt x="103842" y="138674"/>
                  </a:lnTo>
                  <a:lnTo>
                    <a:pt x="103970" y="138480"/>
                  </a:lnTo>
                  <a:lnTo>
                    <a:pt x="104052" y="138299"/>
                  </a:lnTo>
                  <a:lnTo>
                    <a:pt x="104145" y="138105"/>
                  </a:lnTo>
                  <a:lnTo>
                    <a:pt x="104226" y="137911"/>
                  </a:lnTo>
                  <a:lnTo>
                    <a:pt x="104307" y="137730"/>
                  </a:lnTo>
                  <a:lnTo>
                    <a:pt x="104435" y="137536"/>
                  </a:lnTo>
                  <a:lnTo>
                    <a:pt x="104516" y="137355"/>
                  </a:lnTo>
                  <a:lnTo>
                    <a:pt x="104598" y="137161"/>
                  </a:lnTo>
                  <a:lnTo>
                    <a:pt x="104691" y="136980"/>
                  </a:lnTo>
                  <a:lnTo>
                    <a:pt x="104772" y="136786"/>
                  </a:lnTo>
                  <a:lnTo>
                    <a:pt x="104900" y="136605"/>
                  </a:lnTo>
                  <a:lnTo>
                    <a:pt x="104981" y="136411"/>
                  </a:lnTo>
                  <a:lnTo>
                    <a:pt x="105062" y="136217"/>
                  </a:lnTo>
                  <a:lnTo>
                    <a:pt x="105155" y="136036"/>
                  </a:lnTo>
                  <a:lnTo>
                    <a:pt x="105237" y="135842"/>
                  </a:lnTo>
                  <a:lnTo>
                    <a:pt x="105364" y="135661"/>
                  </a:lnTo>
                  <a:lnTo>
                    <a:pt x="105446" y="135467"/>
                  </a:lnTo>
                  <a:lnTo>
                    <a:pt x="105527" y="135285"/>
                  </a:lnTo>
                  <a:lnTo>
                    <a:pt x="105608" y="135091"/>
                  </a:lnTo>
                  <a:lnTo>
                    <a:pt x="105701" y="134949"/>
                  </a:lnTo>
                  <a:lnTo>
                    <a:pt x="105829" y="134768"/>
                  </a:lnTo>
                  <a:lnTo>
                    <a:pt x="105910" y="134574"/>
                  </a:lnTo>
                  <a:lnTo>
                    <a:pt x="105992" y="134393"/>
                  </a:lnTo>
                  <a:lnTo>
                    <a:pt x="106073" y="134199"/>
                  </a:lnTo>
                  <a:lnTo>
                    <a:pt x="106166" y="134005"/>
                  </a:lnTo>
                  <a:lnTo>
                    <a:pt x="106282" y="133824"/>
                  </a:lnTo>
                  <a:lnTo>
                    <a:pt x="106375" y="133630"/>
                  </a:lnTo>
                  <a:lnTo>
                    <a:pt x="106456" y="133449"/>
                  </a:lnTo>
                  <a:lnTo>
                    <a:pt x="106538" y="133255"/>
                  </a:lnTo>
                  <a:lnTo>
                    <a:pt x="106619" y="133074"/>
                  </a:lnTo>
                  <a:lnTo>
                    <a:pt x="106747" y="132880"/>
                  </a:lnTo>
                  <a:lnTo>
                    <a:pt x="106840" y="132699"/>
                  </a:lnTo>
                  <a:lnTo>
                    <a:pt x="106921" y="132505"/>
                  </a:lnTo>
                  <a:lnTo>
                    <a:pt x="107002" y="132311"/>
                  </a:lnTo>
                  <a:lnTo>
                    <a:pt x="107084" y="132130"/>
                  </a:lnTo>
                  <a:lnTo>
                    <a:pt x="107211" y="131936"/>
                  </a:lnTo>
                  <a:lnTo>
                    <a:pt x="107293" y="131793"/>
                  </a:lnTo>
                  <a:lnTo>
                    <a:pt x="107386" y="131612"/>
                  </a:lnTo>
                  <a:lnTo>
                    <a:pt x="107467" y="131418"/>
                  </a:lnTo>
                  <a:lnTo>
                    <a:pt x="107548" y="131237"/>
                  </a:lnTo>
                  <a:lnTo>
                    <a:pt x="107676" y="131043"/>
                  </a:lnTo>
                  <a:lnTo>
                    <a:pt x="107757" y="130862"/>
                  </a:lnTo>
                  <a:lnTo>
                    <a:pt x="107850" y="130668"/>
                  </a:lnTo>
                  <a:lnTo>
                    <a:pt x="107932" y="130474"/>
                  </a:lnTo>
                  <a:lnTo>
                    <a:pt x="108013" y="130293"/>
                  </a:lnTo>
                  <a:lnTo>
                    <a:pt x="108141" y="130099"/>
                  </a:lnTo>
                  <a:lnTo>
                    <a:pt x="108222" y="129918"/>
                  </a:lnTo>
                  <a:lnTo>
                    <a:pt x="108303" y="129776"/>
                  </a:lnTo>
                  <a:lnTo>
                    <a:pt x="108396" y="129582"/>
                  </a:lnTo>
                  <a:lnTo>
                    <a:pt x="108478" y="129401"/>
                  </a:lnTo>
                  <a:lnTo>
                    <a:pt x="108605" y="129207"/>
                  </a:lnTo>
                  <a:lnTo>
                    <a:pt x="108687" y="129026"/>
                  </a:lnTo>
                  <a:lnTo>
                    <a:pt x="108768" y="128832"/>
                  </a:lnTo>
                  <a:lnTo>
                    <a:pt x="108861" y="128650"/>
                  </a:lnTo>
                  <a:lnTo>
                    <a:pt x="108942" y="128456"/>
                  </a:lnTo>
                  <a:lnTo>
                    <a:pt x="109070" y="128262"/>
                  </a:lnTo>
                  <a:lnTo>
                    <a:pt x="109151" y="128133"/>
                  </a:lnTo>
                  <a:lnTo>
                    <a:pt x="109233" y="127939"/>
                  </a:lnTo>
                  <a:lnTo>
                    <a:pt x="109314" y="127745"/>
                  </a:lnTo>
                  <a:lnTo>
                    <a:pt x="109407" y="127564"/>
                  </a:lnTo>
                  <a:lnTo>
                    <a:pt x="109535" y="127370"/>
                  </a:lnTo>
                  <a:lnTo>
                    <a:pt x="109616" y="127189"/>
                  </a:lnTo>
                  <a:lnTo>
                    <a:pt x="109697" y="126995"/>
                  </a:lnTo>
                  <a:lnTo>
                    <a:pt x="109779" y="126814"/>
                  </a:lnTo>
                  <a:lnTo>
                    <a:pt x="110243" y="125909"/>
                  </a:lnTo>
                  <a:lnTo>
                    <a:pt x="110325" y="125727"/>
                  </a:lnTo>
                  <a:lnTo>
                    <a:pt x="110452" y="125533"/>
                  </a:lnTo>
                  <a:lnTo>
                    <a:pt x="110545" y="125391"/>
                  </a:lnTo>
                  <a:lnTo>
                    <a:pt x="110627" y="125210"/>
                  </a:lnTo>
                  <a:lnTo>
                    <a:pt x="110708" y="125016"/>
                  </a:lnTo>
                  <a:lnTo>
                    <a:pt x="110789" y="124835"/>
                  </a:lnTo>
                  <a:lnTo>
                    <a:pt x="110917" y="124641"/>
                  </a:lnTo>
                  <a:lnTo>
                    <a:pt x="110998" y="124460"/>
                  </a:lnTo>
                  <a:lnTo>
                    <a:pt x="111091" y="124318"/>
                  </a:lnTo>
                  <a:lnTo>
                    <a:pt x="111173" y="124124"/>
                  </a:lnTo>
                  <a:lnTo>
                    <a:pt x="111254" y="123943"/>
                  </a:lnTo>
                  <a:lnTo>
                    <a:pt x="111382" y="123749"/>
                  </a:lnTo>
                  <a:lnTo>
                    <a:pt x="111463" y="123555"/>
                  </a:lnTo>
                  <a:lnTo>
                    <a:pt x="111556" y="123374"/>
                  </a:lnTo>
                  <a:lnTo>
                    <a:pt x="111637" y="123231"/>
                  </a:lnTo>
                  <a:lnTo>
                    <a:pt x="111719" y="123037"/>
                  </a:lnTo>
                  <a:lnTo>
                    <a:pt x="111847" y="122856"/>
                  </a:lnTo>
                  <a:lnTo>
                    <a:pt x="111928" y="122662"/>
                  </a:lnTo>
                  <a:lnTo>
                    <a:pt x="112009" y="122481"/>
                  </a:lnTo>
                  <a:lnTo>
                    <a:pt x="112102" y="122339"/>
                  </a:lnTo>
                  <a:lnTo>
                    <a:pt x="112183" y="122145"/>
                  </a:lnTo>
                  <a:lnTo>
                    <a:pt x="112311" y="121964"/>
                  </a:lnTo>
                  <a:lnTo>
                    <a:pt x="112392" y="121770"/>
                  </a:lnTo>
                  <a:lnTo>
                    <a:pt x="112474" y="121589"/>
                  </a:lnTo>
                  <a:lnTo>
                    <a:pt x="112567" y="121446"/>
                  </a:lnTo>
                  <a:lnTo>
                    <a:pt x="112648" y="121252"/>
                  </a:lnTo>
                  <a:lnTo>
                    <a:pt x="112776" y="121071"/>
                  </a:lnTo>
                  <a:lnTo>
                    <a:pt x="112857" y="120877"/>
                  </a:lnTo>
                  <a:lnTo>
                    <a:pt x="112938" y="120683"/>
                  </a:lnTo>
                  <a:lnTo>
                    <a:pt x="113020" y="120554"/>
                  </a:lnTo>
                  <a:lnTo>
                    <a:pt x="113113" y="120360"/>
                  </a:lnTo>
                  <a:lnTo>
                    <a:pt x="113241" y="120166"/>
                  </a:lnTo>
                  <a:lnTo>
                    <a:pt x="113322" y="119985"/>
                  </a:lnTo>
                  <a:lnTo>
                    <a:pt x="113403" y="119791"/>
                  </a:lnTo>
                  <a:lnTo>
                    <a:pt x="113484" y="119649"/>
                  </a:lnTo>
                  <a:lnTo>
                    <a:pt x="113577" y="119468"/>
                  </a:lnTo>
                  <a:lnTo>
                    <a:pt x="113694" y="119274"/>
                  </a:lnTo>
                  <a:lnTo>
                    <a:pt x="113787" y="119093"/>
                  </a:lnTo>
                  <a:lnTo>
                    <a:pt x="113868" y="118950"/>
                  </a:lnTo>
                  <a:lnTo>
                    <a:pt x="113949" y="118756"/>
                  </a:lnTo>
                  <a:lnTo>
                    <a:pt x="114030" y="118575"/>
                  </a:lnTo>
                  <a:lnTo>
                    <a:pt x="114158" y="118381"/>
                  </a:lnTo>
                  <a:lnTo>
                    <a:pt x="114251" y="118239"/>
                  </a:lnTo>
                  <a:lnTo>
                    <a:pt x="114333" y="118058"/>
                  </a:lnTo>
                  <a:lnTo>
                    <a:pt x="114414" y="117864"/>
                  </a:lnTo>
                  <a:lnTo>
                    <a:pt x="114495" y="117683"/>
                  </a:lnTo>
                  <a:lnTo>
                    <a:pt x="114623" y="117540"/>
                  </a:lnTo>
                  <a:lnTo>
                    <a:pt x="114704" y="117346"/>
                  </a:lnTo>
                  <a:lnTo>
                    <a:pt x="114797" y="117165"/>
                  </a:lnTo>
                  <a:lnTo>
                    <a:pt x="114879" y="116971"/>
                  </a:lnTo>
                  <a:lnTo>
                    <a:pt x="114960" y="116829"/>
                  </a:lnTo>
                  <a:lnTo>
                    <a:pt x="115088" y="116648"/>
                  </a:lnTo>
                  <a:lnTo>
                    <a:pt x="115169" y="116454"/>
                  </a:lnTo>
                  <a:lnTo>
                    <a:pt x="115262" y="116260"/>
                  </a:lnTo>
                  <a:lnTo>
                    <a:pt x="115343" y="116118"/>
                  </a:lnTo>
                  <a:lnTo>
                    <a:pt x="115424" y="115937"/>
                  </a:lnTo>
                  <a:lnTo>
                    <a:pt x="115552" y="115743"/>
                  </a:lnTo>
                  <a:lnTo>
                    <a:pt x="115634" y="115600"/>
                  </a:lnTo>
                  <a:lnTo>
                    <a:pt x="115715" y="115419"/>
                  </a:lnTo>
                  <a:lnTo>
                    <a:pt x="115808" y="115225"/>
                  </a:lnTo>
                  <a:lnTo>
                    <a:pt x="115889" y="115044"/>
                  </a:lnTo>
                  <a:lnTo>
                    <a:pt x="116017" y="114902"/>
                  </a:lnTo>
                  <a:lnTo>
                    <a:pt x="116098" y="114708"/>
                  </a:lnTo>
                  <a:lnTo>
                    <a:pt x="116180" y="114527"/>
                  </a:lnTo>
                  <a:lnTo>
                    <a:pt x="116273" y="114385"/>
                  </a:lnTo>
                  <a:lnTo>
                    <a:pt x="116354" y="114191"/>
                  </a:lnTo>
                  <a:lnTo>
                    <a:pt x="116482" y="114010"/>
                  </a:lnTo>
                  <a:lnTo>
                    <a:pt x="116563" y="113816"/>
                  </a:lnTo>
                  <a:lnTo>
                    <a:pt x="116644" y="113673"/>
                  </a:lnTo>
                  <a:lnTo>
                    <a:pt x="116726" y="113492"/>
                  </a:lnTo>
                  <a:lnTo>
                    <a:pt x="116819" y="113298"/>
                  </a:lnTo>
                  <a:lnTo>
                    <a:pt x="116946" y="113156"/>
                  </a:lnTo>
                  <a:lnTo>
                    <a:pt x="117028" y="112975"/>
                  </a:lnTo>
                  <a:lnTo>
                    <a:pt x="117109" y="112781"/>
                  </a:lnTo>
                  <a:lnTo>
                    <a:pt x="117190" y="112639"/>
                  </a:lnTo>
                  <a:lnTo>
                    <a:pt x="117283" y="112458"/>
                  </a:lnTo>
                  <a:lnTo>
                    <a:pt x="117399" y="112264"/>
                  </a:lnTo>
                  <a:lnTo>
                    <a:pt x="117492" y="112121"/>
                  </a:lnTo>
                  <a:lnTo>
                    <a:pt x="117574" y="111940"/>
                  </a:lnTo>
                  <a:lnTo>
                    <a:pt x="117655" y="111746"/>
                  </a:lnTo>
                  <a:lnTo>
                    <a:pt x="117736" y="111604"/>
                  </a:lnTo>
                  <a:lnTo>
                    <a:pt x="117864" y="111423"/>
                  </a:lnTo>
                  <a:lnTo>
                    <a:pt x="117957" y="111229"/>
                  </a:lnTo>
                  <a:lnTo>
                    <a:pt x="118038" y="111087"/>
                  </a:lnTo>
                  <a:lnTo>
                    <a:pt x="118120" y="110906"/>
                  </a:lnTo>
                  <a:lnTo>
                    <a:pt x="118201" y="110712"/>
                  </a:lnTo>
                  <a:lnTo>
                    <a:pt x="118329" y="110569"/>
                  </a:lnTo>
                  <a:lnTo>
                    <a:pt x="118410" y="110375"/>
                  </a:lnTo>
                  <a:lnTo>
                    <a:pt x="118503" y="110194"/>
                  </a:lnTo>
                  <a:lnTo>
                    <a:pt x="118584" y="110052"/>
                  </a:lnTo>
                  <a:lnTo>
                    <a:pt x="118666" y="109858"/>
                  </a:lnTo>
                  <a:lnTo>
                    <a:pt x="118793" y="109677"/>
                  </a:lnTo>
                  <a:lnTo>
                    <a:pt x="118875" y="109535"/>
                  </a:lnTo>
                  <a:lnTo>
                    <a:pt x="118968" y="109341"/>
                  </a:lnTo>
                  <a:lnTo>
                    <a:pt x="119049" y="109198"/>
                  </a:lnTo>
                  <a:lnTo>
                    <a:pt x="119130" y="109017"/>
                  </a:lnTo>
                  <a:lnTo>
                    <a:pt x="119258" y="108823"/>
                  </a:lnTo>
                  <a:lnTo>
                    <a:pt x="119339" y="108681"/>
                  </a:lnTo>
                  <a:lnTo>
                    <a:pt x="119421" y="108500"/>
                  </a:lnTo>
                  <a:lnTo>
                    <a:pt x="119514" y="108306"/>
                  </a:lnTo>
                  <a:lnTo>
                    <a:pt x="119595" y="108164"/>
                  </a:lnTo>
                  <a:lnTo>
                    <a:pt x="119723" y="107983"/>
                  </a:lnTo>
                  <a:lnTo>
                    <a:pt x="119804" y="107840"/>
                  </a:lnTo>
                  <a:lnTo>
                    <a:pt x="119885" y="107646"/>
                  </a:lnTo>
                  <a:lnTo>
                    <a:pt x="119978" y="107465"/>
                  </a:lnTo>
                  <a:lnTo>
                    <a:pt x="120060" y="107323"/>
                  </a:lnTo>
                  <a:lnTo>
                    <a:pt x="120187" y="107129"/>
                  </a:lnTo>
                  <a:lnTo>
                    <a:pt x="120269" y="106987"/>
                  </a:lnTo>
                  <a:lnTo>
                    <a:pt x="120350" y="106806"/>
                  </a:lnTo>
                  <a:lnTo>
                    <a:pt x="120431" y="106612"/>
                  </a:lnTo>
                  <a:lnTo>
                    <a:pt x="120524" y="106469"/>
                  </a:lnTo>
                  <a:lnTo>
                    <a:pt x="120652" y="106288"/>
                  </a:lnTo>
                  <a:lnTo>
                    <a:pt x="120733" y="106146"/>
                  </a:lnTo>
                  <a:lnTo>
                    <a:pt x="120815" y="105952"/>
                  </a:lnTo>
                  <a:lnTo>
                    <a:pt x="120896" y="105771"/>
                  </a:lnTo>
                  <a:lnTo>
                    <a:pt x="120989" y="105629"/>
                  </a:lnTo>
                  <a:lnTo>
                    <a:pt x="121105" y="105435"/>
                  </a:lnTo>
                  <a:lnTo>
                    <a:pt x="121198" y="105292"/>
                  </a:lnTo>
                  <a:lnTo>
                    <a:pt x="121279" y="105111"/>
                  </a:lnTo>
                  <a:lnTo>
                    <a:pt x="121361" y="104969"/>
                  </a:lnTo>
                  <a:lnTo>
                    <a:pt x="121442" y="104775"/>
                  </a:lnTo>
                  <a:lnTo>
                    <a:pt x="121570" y="104594"/>
                  </a:lnTo>
                  <a:lnTo>
                    <a:pt x="121663" y="104452"/>
                  </a:lnTo>
                  <a:lnTo>
                    <a:pt x="121744" y="104258"/>
                  </a:lnTo>
                  <a:lnTo>
                    <a:pt x="121825" y="104115"/>
                  </a:lnTo>
                  <a:lnTo>
                    <a:pt x="121907" y="103934"/>
                  </a:lnTo>
                  <a:lnTo>
                    <a:pt x="122034" y="103792"/>
                  </a:lnTo>
                  <a:lnTo>
                    <a:pt x="122116" y="103598"/>
                  </a:lnTo>
                  <a:lnTo>
                    <a:pt x="122209" y="103417"/>
                  </a:lnTo>
                  <a:lnTo>
                    <a:pt x="122290" y="103275"/>
                  </a:lnTo>
                  <a:lnTo>
                    <a:pt x="122371" y="103081"/>
                  </a:lnTo>
                  <a:lnTo>
                    <a:pt x="122499" y="102938"/>
                  </a:lnTo>
                  <a:lnTo>
                    <a:pt x="122580" y="102757"/>
                  </a:lnTo>
                  <a:lnTo>
                    <a:pt x="122673" y="102615"/>
                  </a:lnTo>
                  <a:lnTo>
                    <a:pt x="122755" y="102421"/>
                  </a:lnTo>
                  <a:lnTo>
                    <a:pt x="122836" y="102292"/>
                  </a:lnTo>
                  <a:lnTo>
                    <a:pt x="122964" y="102098"/>
                  </a:lnTo>
                  <a:lnTo>
                    <a:pt x="123045" y="101955"/>
                  </a:lnTo>
                  <a:lnTo>
                    <a:pt x="123126" y="101761"/>
                  </a:lnTo>
                  <a:lnTo>
                    <a:pt x="123219" y="101632"/>
                  </a:lnTo>
                  <a:lnTo>
                    <a:pt x="123301" y="101438"/>
                  </a:lnTo>
                  <a:lnTo>
                    <a:pt x="123429" y="101296"/>
                  </a:lnTo>
                  <a:lnTo>
                    <a:pt x="123510" y="101115"/>
                  </a:lnTo>
                  <a:lnTo>
                    <a:pt x="123591" y="100921"/>
                  </a:lnTo>
                  <a:lnTo>
                    <a:pt x="123684" y="100778"/>
                  </a:lnTo>
                  <a:lnTo>
                    <a:pt x="123765" y="100584"/>
                  </a:lnTo>
                  <a:lnTo>
                    <a:pt x="123893" y="100455"/>
                  </a:lnTo>
                  <a:lnTo>
                    <a:pt x="123974" y="100261"/>
                  </a:lnTo>
                  <a:lnTo>
                    <a:pt x="124056" y="100119"/>
                  </a:lnTo>
                  <a:lnTo>
                    <a:pt x="124137" y="99938"/>
                  </a:lnTo>
                  <a:lnTo>
                    <a:pt x="124230" y="99796"/>
                  </a:lnTo>
                  <a:lnTo>
                    <a:pt x="124358" y="99602"/>
                  </a:lnTo>
                  <a:lnTo>
                    <a:pt x="124439" y="99459"/>
                  </a:lnTo>
                  <a:lnTo>
                    <a:pt x="124520" y="99278"/>
                  </a:lnTo>
                  <a:lnTo>
                    <a:pt x="124602" y="99136"/>
                  </a:lnTo>
                  <a:lnTo>
                    <a:pt x="124695" y="98994"/>
                  </a:lnTo>
                  <a:lnTo>
                    <a:pt x="124811" y="98800"/>
                  </a:lnTo>
                  <a:lnTo>
                    <a:pt x="124904" y="98657"/>
                  </a:lnTo>
                  <a:lnTo>
                    <a:pt x="124985" y="98476"/>
                  </a:lnTo>
                  <a:lnTo>
                    <a:pt x="125066" y="98334"/>
                  </a:lnTo>
                  <a:lnTo>
                    <a:pt x="125148" y="98140"/>
                  </a:lnTo>
                  <a:lnTo>
                    <a:pt x="125276" y="97998"/>
                  </a:lnTo>
                  <a:lnTo>
                    <a:pt x="125369" y="97817"/>
                  </a:lnTo>
                  <a:lnTo>
                    <a:pt x="125450" y="97674"/>
                  </a:lnTo>
                  <a:lnTo>
                    <a:pt x="125531" y="97480"/>
                  </a:lnTo>
                  <a:lnTo>
                    <a:pt x="125612" y="97338"/>
                  </a:lnTo>
                  <a:lnTo>
                    <a:pt x="125740" y="97157"/>
                  </a:lnTo>
                  <a:lnTo>
                    <a:pt x="125822" y="97015"/>
                  </a:lnTo>
                  <a:lnTo>
                    <a:pt x="125915" y="96821"/>
                  </a:lnTo>
                  <a:lnTo>
                    <a:pt x="125996" y="96679"/>
                  </a:lnTo>
                  <a:lnTo>
                    <a:pt x="126077" y="96549"/>
                  </a:lnTo>
                  <a:lnTo>
                    <a:pt x="126205" y="96355"/>
                  </a:lnTo>
                  <a:lnTo>
                    <a:pt x="126286" y="96213"/>
                  </a:lnTo>
                  <a:lnTo>
                    <a:pt x="126379" y="96019"/>
                  </a:lnTo>
                  <a:lnTo>
                    <a:pt x="126460" y="95890"/>
                  </a:lnTo>
                  <a:lnTo>
                    <a:pt x="126588" y="95696"/>
                  </a:lnTo>
                  <a:lnTo>
                    <a:pt x="126670" y="95553"/>
                  </a:lnTo>
                  <a:lnTo>
                    <a:pt x="126751" y="95372"/>
                  </a:lnTo>
                  <a:lnTo>
                    <a:pt x="126832" y="95230"/>
                  </a:lnTo>
                  <a:lnTo>
                    <a:pt x="126925" y="95088"/>
                  </a:lnTo>
                  <a:lnTo>
                    <a:pt x="127053" y="94894"/>
                  </a:lnTo>
                  <a:lnTo>
                    <a:pt x="127134" y="94751"/>
                  </a:lnTo>
                  <a:lnTo>
                    <a:pt x="127216" y="94570"/>
                  </a:lnTo>
                  <a:lnTo>
                    <a:pt x="127297" y="94428"/>
                  </a:lnTo>
                  <a:lnTo>
                    <a:pt x="127390" y="94286"/>
                  </a:lnTo>
                  <a:lnTo>
                    <a:pt x="127506" y="94092"/>
                  </a:lnTo>
                  <a:lnTo>
                    <a:pt x="127599" y="93950"/>
                  </a:lnTo>
                  <a:lnTo>
                    <a:pt x="127680" y="93768"/>
                  </a:lnTo>
                  <a:lnTo>
                    <a:pt x="127762" y="93626"/>
                  </a:lnTo>
                  <a:lnTo>
                    <a:pt x="127843" y="93484"/>
                  </a:lnTo>
                  <a:lnTo>
                    <a:pt x="127971" y="93290"/>
                  </a:lnTo>
                  <a:lnTo>
                    <a:pt x="128064" y="93148"/>
                  </a:lnTo>
                  <a:lnTo>
                    <a:pt x="128145" y="92967"/>
                  </a:lnTo>
                  <a:lnTo>
                    <a:pt x="128226" y="92824"/>
                  </a:lnTo>
                  <a:lnTo>
                    <a:pt x="128308" y="92682"/>
                  </a:lnTo>
                  <a:lnTo>
                    <a:pt x="128435" y="92501"/>
                  </a:lnTo>
                  <a:lnTo>
                    <a:pt x="128517" y="92359"/>
                  </a:lnTo>
                  <a:lnTo>
                    <a:pt x="128610" y="92165"/>
                  </a:lnTo>
                  <a:lnTo>
                    <a:pt x="128691" y="92022"/>
                  </a:lnTo>
                  <a:lnTo>
                    <a:pt x="128772" y="91880"/>
                  </a:lnTo>
                  <a:lnTo>
                    <a:pt x="128900" y="91699"/>
                  </a:lnTo>
                  <a:lnTo>
                    <a:pt x="128981" y="91557"/>
                  </a:lnTo>
                  <a:lnTo>
                    <a:pt x="129074" y="91415"/>
                  </a:lnTo>
                  <a:lnTo>
                    <a:pt x="129156" y="91221"/>
                  </a:lnTo>
                  <a:lnTo>
                    <a:pt x="129237" y="91078"/>
                  </a:lnTo>
                  <a:lnTo>
                    <a:pt x="129365" y="90897"/>
                  </a:lnTo>
                  <a:lnTo>
                    <a:pt x="129446" y="90755"/>
                  </a:lnTo>
                  <a:lnTo>
                    <a:pt x="129527" y="90613"/>
                  </a:lnTo>
                  <a:lnTo>
                    <a:pt x="129620" y="90419"/>
                  </a:lnTo>
                  <a:lnTo>
                    <a:pt x="129702" y="90276"/>
                  </a:lnTo>
                  <a:lnTo>
                    <a:pt x="129829" y="90147"/>
                  </a:lnTo>
                  <a:lnTo>
                    <a:pt x="129911" y="89953"/>
                  </a:lnTo>
                  <a:lnTo>
                    <a:pt x="129992" y="89811"/>
                  </a:lnTo>
                  <a:lnTo>
                    <a:pt x="130085" y="89668"/>
                  </a:lnTo>
                  <a:lnTo>
                    <a:pt x="130166" y="89487"/>
                  </a:lnTo>
                  <a:lnTo>
                    <a:pt x="130294" y="89345"/>
                  </a:lnTo>
                  <a:lnTo>
                    <a:pt x="130375" y="89203"/>
                  </a:lnTo>
                  <a:lnTo>
                    <a:pt x="130457" y="89009"/>
                  </a:lnTo>
                  <a:lnTo>
                    <a:pt x="130538" y="88867"/>
                  </a:lnTo>
                  <a:lnTo>
                    <a:pt x="130631" y="88724"/>
                  </a:lnTo>
                  <a:lnTo>
                    <a:pt x="130759" y="88543"/>
                  </a:lnTo>
                  <a:lnTo>
                    <a:pt x="130840" y="88401"/>
                  </a:lnTo>
                  <a:lnTo>
                    <a:pt x="130921" y="88259"/>
                  </a:lnTo>
                  <a:lnTo>
                    <a:pt x="131003" y="88065"/>
                  </a:lnTo>
                  <a:lnTo>
                    <a:pt x="131096" y="87935"/>
                  </a:lnTo>
                  <a:lnTo>
                    <a:pt x="131212" y="87793"/>
                  </a:lnTo>
                  <a:lnTo>
                    <a:pt x="131305" y="87599"/>
                  </a:lnTo>
                  <a:lnTo>
                    <a:pt x="131386" y="87457"/>
                  </a:lnTo>
                  <a:lnTo>
                    <a:pt x="131467" y="87315"/>
                  </a:lnTo>
                  <a:lnTo>
                    <a:pt x="131549" y="87172"/>
                  </a:lnTo>
                  <a:lnTo>
                    <a:pt x="131676" y="86991"/>
                  </a:lnTo>
                  <a:lnTo>
                    <a:pt x="131769" y="86849"/>
                  </a:lnTo>
                  <a:lnTo>
                    <a:pt x="131851" y="86707"/>
                  </a:lnTo>
                  <a:lnTo>
                    <a:pt x="131932" y="86513"/>
                  </a:lnTo>
                  <a:lnTo>
                    <a:pt x="132013" y="86370"/>
                  </a:lnTo>
                  <a:lnTo>
                    <a:pt x="132141" y="86241"/>
                  </a:lnTo>
                  <a:lnTo>
                    <a:pt x="132222" y="86099"/>
                  </a:lnTo>
                  <a:lnTo>
                    <a:pt x="132315" y="85905"/>
                  </a:lnTo>
                  <a:lnTo>
                    <a:pt x="132397" y="85763"/>
                  </a:lnTo>
                  <a:lnTo>
                    <a:pt x="132478" y="85620"/>
                  </a:lnTo>
                  <a:lnTo>
                    <a:pt x="132606" y="85439"/>
                  </a:lnTo>
                  <a:lnTo>
                    <a:pt x="132687" y="85297"/>
                  </a:lnTo>
                  <a:lnTo>
                    <a:pt x="132780" y="85155"/>
                  </a:lnTo>
                  <a:lnTo>
                    <a:pt x="132861" y="85012"/>
                  </a:lnTo>
                  <a:lnTo>
                    <a:pt x="132943" y="84818"/>
                  </a:lnTo>
                  <a:lnTo>
                    <a:pt x="133070" y="84676"/>
                  </a:lnTo>
                  <a:lnTo>
                    <a:pt x="133152" y="84534"/>
                  </a:lnTo>
                  <a:lnTo>
                    <a:pt x="133233" y="84404"/>
                  </a:lnTo>
                  <a:lnTo>
                    <a:pt x="133326" y="84210"/>
                  </a:lnTo>
                  <a:lnTo>
                    <a:pt x="133407" y="84068"/>
                  </a:lnTo>
                  <a:lnTo>
                    <a:pt x="133535" y="83926"/>
                  </a:lnTo>
                  <a:lnTo>
                    <a:pt x="133616" y="83784"/>
                  </a:lnTo>
                  <a:lnTo>
                    <a:pt x="133698" y="83603"/>
                  </a:lnTo>
                  <a:lnTo>
                    <a:pt x="133791" y="83460"/>
                  </a:lnTo>
                  <a:lnTo>
                    <a:pt x="133872" y="83318"/>
                  </a:lnTo>
                  <a:lnTo>
                    <a:pt x="134000" y="83176"/>
                  </a:lnTo>
                  <a:lnTo>
                    <a:pt x="134081" y="83034"/>
                  </a:lnTo>
                  <a:lnTo>
                    <a:pt x="134162" y="82840"/>
                  </a:lnTo>
                  <a:lnTo>
                    <a:pt x="134244" y="82710"/>
                  </a:lnTo>
                  <a:lnTo>
                    <a:pt x="134337" y="82568"/>
                  </a:lnTo>
                  <a:lnTo>
                    <a:pt x="134465" y="82426"/>
                  </a:lnTo>
                  <a:lnTo>
                    <a:pt x="134546" y="82232"/>
                  </a:lnTo>
                  <a:lnTo>
                    <a:pt x="134627" y="82089"/>
                  </a:lnTo>
                  <a:lnTo>
                    <a:pt x="134708" y="81947"/>
                  </a:lnTo>
                  <a:lnTo>
                    <a:pt x="134801" y="81805"/>
                  </a:lnTo>
                  <a:lnTo>
                    <a:pt x="134918" y="81663"/>
                  </a:lnTo>
                  <a:lnTo>
                    <a:pt x="135010" y="81481"/>
                  </a:lnTo>
                  <a:lnTo>
                    <a:pt x="135092" y="81339"/>
                  </a:lnTo>
                  <a:lnTo>
                    <a:pt x="135173" y="81197"/>
                  </a:lnTo>
                  <a:lnTo>
                    <a:pt x="135254" y="81055"/>
                  </a:lnTo>
                  <a:lnTo>
                    <a:pt x="135382" y="80912"/>
                  </a:lnTo>
                  <a:lnTo>
                    <a:pt x="135475" y="80731"/>
                  </a:lnTo>
                  <a:lnTo>
                    <a:pt x="135556" y="80589"/>
                  </a:lnTo>
                  <a:lnTo>
                    <a:pt x="135638" y="80447"/>
                  </a:lnTo>
                  <a:lnTo>
                    <a:pt x="135719" y="80305"/>
                  </a:lnTo>
                  <a:lnTo>
                    <a:pt x="135847" y="80162"/>
                  </a:lnTo>
                  <a:lnTo>
                    <a:pt x="135928" y="79968"/>
                  </a:lnTo>
                  <a:lnTo>
                    <a:pt x="136021" y="79839"/>
                  </a:lnTo>
                  <a:lnTo>
                    <a:pt x="136102" y="79697"/>
                  </a:lnTo>
                  <a:lnTo>
                    <a:pt x="136184" y="79554"/>
                  </a:lnTo>
                  <a:lnTo>
                    <a:pt x="136312" y="79412"/>
                  </a:lnTo>
                  <a:lnTo>
                    <a:pt x="136393" y="79270"/>
                  </a:lnTo>
                  <a:lnTo>
                    <a:pt x="136486" y="79076"/>
                  </a:lnTo>
                  <a:lnTo>
                    <a:pt x="136567" y="78934"/>
                  </a:lnTo>
                  <a:lnTo>
                    <a:pt x="136648" y="78791"/>
                  </a:lnTo>
                  <a:lnTo>
                    <a:pt x="136776" y="78662"/>
                  </a:lnTo>
                  <a:lnTo>
                    <a:pt x="136858" y="78520"/>
                  </a:lnTo>
                  <a:lnTo>
                    <a:pt x="136939" y="78377"/>
                  </a:lnTo>
                  <a:lnTo>
                    <a:pt x="137032" y="78235"/>
                  </a:lnTo>
                  <a:lnTo>
                    <a:pt x="137113" y="78041"/>
                  </a:lnTo>
                  <a:lnTo>
                    <a:pt x="137241" y="77899"/>
                  </a:lnTo>
                  <a:lnTo>
                    <a:pt x="137322" y="77757"/>
                  </a:lnTo>
                  <a:lnTo>
                    <a:pt x="137404" y="77627"/>
                  </a:lnTo>
                  <a:lnTo>
                    <a:pt x="137497" y="77485"/>
                  </a:lnTo>
                  <a:lnTo>
                    <a:pt x="137578" y="77343"/>
                  </a:lnTo>
                  <a:lnTo>
                    <a:pt x="137706" y="77200"/>
                  </a:lnTo>
                  <a:lnTo>
                    <a:pt x="137787" y="77058"/>
                  </a:lnTo>
                  <a:lnTo>
                    <a:pt x="137868" y="76864"/>
                  </a:lnTo>
                  <a:lnTo>
                    <a:pt x="137950" y="76722"/>
                  </a:lnTo>
                  <a:lnTo>
                    <a:pt x="138042" y="76580"/>
                  </a:lnTo>
                  <a:lnTo>
                    <a:pt x="138170" y="76450"/>
                  </a:lnTo>
                  <a:lnTo>
                    <a:pt x="138252" y="76308"/>
                  </a:lnTo>
                  <a:lnTo>
                    <a:pt x="138333" y="76166"/>
                  </a:lnTo>
                  <a:lnTo>
                    <a:pt x="138414" y="76023"/>
                  </a:lnTo>
                  <a:lnTo>
                    <a:pt x="138507" y="75881"/>
                  </a:lnTo>
                  <a:lnTo>
                    <a:pt x="138623" y="75739"/>
                  </a:lnTo>
                  <a:lnTo>
                    <a:pt x="138716" y="75545"/>
                  </a:lnTo>
                  <a:lnTo>
                    <a:pt x="138798" y="75403"/>
                  </a:lnTo>
                  <a:lnTo>
                    <a:pt x="138879" y="75273"/>
                  </a:lnTo>
                  <a:lnTo>
                    <a:pt x="138960" y="75131"/>
                  </a:lnTo>
                  <a:lnTo>
                    <a:pt x="139425" y="74420"/>
                  </a:lnTo>
                  <a:lnTo>
                    <a:pt x="139553" y="74277"/>
                  </a:lnTo>
                  <a:lnTo>
                    <a:pt x="139634" y="74135"/>
                  </a:lnTo>
                  <a:lnTo>
                    <a:pt x="139727" y="73993"/>
                  </a:lnTo>
                  <a:lnTo>
                    <a:pt x="139808" y="73812"/>
                  </a:lnTo>
                  <a:lnTo>
                    <a:pt x="139890" y="73670"/>
                  </a:lnTo>
                  <a:lnTo>
                    <a:pt x="140017" y="73527"/>
                  </a:lnTo>
                  <a:lnTo>
                    <a:pt x="140099" y="73385"/>
                  </a:lnTo>
                  <a:lnTo>
                    <a:pt x="140192" y="73243"/>
                  </a:lnTo>
                  <a:lnTo>
                    <a:pt x="140273" y="73100"/>
                  </a:lnTo>
                  <a:lnTo>
                    <a:pt x="140354" y="72958"/>
                  </a:lnTo>
                  <a:lnTo>
                    <a:pt x="140482" y="72816"/>
                  </a:lnTo>
                  <a:lnTo>
                    <a:pt x="140563" y="72674"/>
                  </a:lnTo>
                  <a:lnTo>
                    <a:pt x="140645" y="72531"/>
                  </a:lnTo>
                  <a:lnTo>
                    <a:pt x="140738" y="72402"/>
                  </a:lnTo>
                  <a:lnTo>
                    <a:pt x="140819" y="72260"/>
                  </a:lnTo>
                  <a:lnTo>
                    <a:pt x="140947" y="72118"/>
                  </a:lnTo>
                  <a:lnTo>
                    <a:pt x="141028" y="71975"/>
                  </a:lnTo>
                  <a:lnTo>
                    <a:pt x="141109" y="71833"/>
                  </a:lnTo>
                  <a:lnTo>
                    <a:pt x="141202" y="71691"/>
                  </a:lnTo>
                  <a:lnTo>
                    <a:pt x="141284" y="71548"/>
                  </a:lnTo>
                  <a:lnTo>
                    <a:pt x="141411" y="71406"/>
                  </a:lnTo>
                  <a:lnTo>
                    <a:pt x="141493" y="71264"/>
                  </a:lnTo>
                  <a:lnTo>
                    <a:pt x="141574" y="71122"/>
                  </a:lnTo>
                  <a:lnTo>
                    <a:pt x="141655" y="70979"/>
                  </a:lnTo>
                  <a:lnTo>
                    <a:pt x="141748" y="70837"/>
                  </a:lnTo>
                  <a:lnTo>
                    <a:pt x="141876" y="70708"/>
                  </a:lnTo>
                  <a:lnTo>
                    <a:pt x="141957" y="70565"/>
                  </a:lnTo>
                  <a:lnTo>
                    <a:pt x="142039" y="70423"/>
                  </a:lnTo>
                  <a:lnTo>
                    <a:pt x="142120" y="70281"/>
                  </a:lnTo>
                  <a:lnTo>
                    <a:pt x="142213" y="70139"/>
                  </a:lnTo>
                  <a:lnTo>
                    <a:pt x="142329" y="69996"/>
                  </a:lnTo>
                  <a:lnTo>
                    <a:pt x="142422" y="69854"/>
                  </a:lnTo>
                  <a:lnTo>
                    <a:pt x="142503" y="69712"/>
                  </a:lnTo>
                  <a:lnTo>
                    <a:pt x="142585" y="69570"/>
                  </a:lnTo>
                  <a:lnTo>
                    <a:pt x="142666" y="69427"/>
                  </a:lnTo>
                  <a:lnTo>
                    <a:pt x="142794" y="69285"/>
                  </a:lnTo>
                  <a:lnTo>
                    <a:pt x="142887" y="69143"/>
                  </a:lnTo>
                  <a:lnTo>
                    <a:pt x="142968" y="69013"/>
                  </a:lnTo>
                  <a:lnTo>
                    <a:pt x="143049" y="68871"/>
                  </a:lnTo>
                  <a:lnTo>
                    <a:pt x="143131" y="68729"/>
                  </a:lnTo>
                  <a:lnTo>
                    <a:pt x="143258" y="68587"/>
                  </a:lnTo>
                  <a:lnTo>
                    <a:pt x="143340" y="68444"/>
                  </a:lnTo>
                  <a:lnTo>
                    <a:pt x="143433" y="68302"/>
                  </a:lnTo>
                  <a:lnTo>
                    <a:pt x="143514" y="68160"/>
                  </a:lnTo>
                  <a:lnTo>
                    <a:pt x="143595" y="68018"/>
                  </a:lnTo>
                  <a:lnTo>
                    <a:pt x="143723" y="67875"/>
                  </a:lnTo>
                  <a:lnTo>
                    <a:pt x="143804" y="67733"/>
                  </a:lnTo>
                  <a:lnTo>
                    <a:pt x="143897" y="67591"/>
                  </a:lnTo>
                  <a:lnTo>
                    <a:pt x="143979" y="67448"/>
                  </a:lnTo>
                  <a:lnTo>
                    <a:pt x="144060" y="67306"/>
                  </a:lnTo>
                  <a:lnTo>
                    <a:pt x="144188" y="67177"/>
                  </a:lnTo>
                  <a:lnTo>
                    <a:pt x="144362" y="66931"/>
                  </a:lnTo>
                  <a:lnTo>
                    <a:pt x="144443" y="66789"/>
                  </a:lnTo>
                  <a:lnTo>
                    <a:pt x="144525" y="66660"/>
                  </a:lnTo>
                  <a:lnTo>
                    <a:pt x="144652" y="66517"/>
                  </a:lnTo>
                  <a:lnTo>
                    <a:pt x="144734" y="66375"/>
                  </a:lnTo>
                  <a:lnTo>
                    <a:pt x="144815" y="66233"/>
                  </a:lnTo>
                  <a:lnTo>
                    <a:pt x="144908" y="66090"/>
                  </a:lnTo>
                  <a:lnTo>
                    <a:pt x="144989" y="65948"/>
                  </a:lnTo>
                  <a:lnTo>
                    <a:pt x="145117" y="65806"/>
                  </a:lnTo>
                  <a:lnTo>
                    <a:pt x="145198" y="65664"/>
                  </a:lnTo>
                  <a:lnTo>
                    <a:pt x="145280" y="65521"/>
                  </a:lnTo>
                  <a:lnTo>
                    <a:pt x="145454" y="65289"/>
                  </a:lnTo>
                  <a:lnTo>
                    <a:pt x="145582" y="65146"/>
                  </a:lnTo>
                  <a:lnTo>
                    <a:pt x="145663" y="65004"/>
                  </a:lnTo>
                  <a:lnTo>
                    <a:pt x="145744" y="64862"/>
                  </a:lnTo>
                  <a:lnTo>
                    <a:pt x="145826" y="64719"/>
                  </a:lnTo>
                  <a:lnTo>
                    <a:pt x="145919" y="64577"/>
                  </a:lnTo>
                  <a:lnTo>
                    <a:pt x="146035" y="64435"/>
                  </a:lnTo>
                  <a:lnTo>
                    <a:pt x="146128" y="64306"/>
                  </a:lnTo>
                  <a:lnTo>
                    <a:pt x="146290" y="64060"/>
                  </a:lnTo>
                  <a:lnTo>
                    <a:pt x="146372" y="63918"/>
                  </a:lnTo>
                  <a:lnTo>
                    <a:pt x="146500" y="63788"/>
                  </a:lnTo>
                  <a:lnTo>
                    <a:pt x="146592" y="63646"/>
                  </a:lnTo>
                  <a:lnTo>
                    <a:pt x="146674" y="63504"/>
                  </a:lnTo>
                  <a:lnTo>
                    <a:pt x="146755" y="63361"/>
                  </a:lnTo>
                  <a:lnTo>
                    <a:pt x="146836" y="63219"/>
                  </a:lnTo>
                  <a:lnTo>
                    <a:pt x="146964" y="63129"/>
                  </a:lnTo>
                  <a:lnTo>
                    <a:pt x="147046" y="62986"/>
                  </a:lnTo>
                  <a:lnTo>
                    <a:pt x="147138" y="62844"/>
                  </a:lnTo>
                  <a:lnTo>
                    <a:pt x="147220" y="62702"/>
                  </a:lnTo>
                  <a:lnTo>
                    <a:pt x="147301" y="62560"/>
                  </a:lnTo>
                  <a:lnTo>
                    <a:pt x="147429" y="62417"/>
                  </a:lnTo>
                  <a:lnTo>
                    <a:pt x="147603" y="62184"/>
                  </a:lnTo>
                  <a:lnTo>
                    <a:pt x="147684" y="62042"/>
                  </a:lnTo>
                  <a:lnTo>
                    <a:pt x="147766" y="61900"/>
                  </a:lnTo>
                  <a:lnTo>
                    <a:pt x="147894" y="61758"/>
                  </a:lnTo>
                  <a:lnTo>
                    <a:pt x="147975" y="61615"/>
                  </a:lnTo>
                  <a:lnTo>
                    <a:pt x="148149" y="61383"/>
                  </a:lnTo>
                  <a:lnTo>
                    <a:pt x="148230" y="61240"/>
                  </a:lnTo>
                  <a:lnTo>
                    <a:pt x="148358" y="61098"/>
                  </a:lnTo>
                  <a:lnTo>
                    <a:pt x="148440" y="60956"/>
                  </a:lnTo>
                  <a:lnTo>
                    <a:pt x="148614" y="60723"/>
                  </a:lnTo>
                  <a:lnTo>
                    <a:pt x="148695" y="60581"/>
                  </a:lnTo>
                  <a:lnTo>
                    <a:pt x="148823" y="60438"/>
                  </a:lnTo>
                  <a:lnTo>
                    <a:pt x="148904" y="60296"/>
                  </a:lnTo>
                  <a:lnTo>
                    <a:pt x="149078" y="60063"/>
                  </a:lnTo>
                  <a:lnTo>
                    <a:pt x="149160" y="59921"/>
                  </a:lnTo>
                  <a:lnTo>
                    <a:pt x="149288" y="59779"/>
                  </a:lnTo>
                  <a:lnTo>
                    <a:pt x="149369" y="59637"/>
                  </a:lnTo>
                  <a:lnTo>
                    <a:pt x="149532" y="59404"/>
                  </a:lnTo>
                  <a:lnTo>
                    <a:pt x="149624" y="59261"/>
                  </a:lnTo>
                  <a:lnTo>
                    <a:pt x="149741" y="59119"/>
                  </a:lnTo>
                  <a:lnTo>
                    <a:pt x="149915" y="58886"/>
                  </a:lnTo>
                  <a:lnTo>
                    <a:pt x="149996" y="58744"/>
                  </a:lnTo>
                  <a:lnTo>
                    <a:pt x="150089" y="58602"/>
                  </a:lnTo>
                  <a:lnTo>
                    <a:pt x="150205" y="58460"/>
                  </a:lnTo>
                  <a:lnTo>
                    <a:pt x="150380" y="58227"/>
                  </a:lnTo>
                  <a:lnTo>
                    <a:pt x="150461" y="58085"/>
                  </a:lnTo>
                  <a:lnTo>
                    <a:pt x="150542" y="57942"/>
                  </a:lnTo>
                  <a:lnTo>
                    <a:pt x="150670" y="57852"/>
                  </a:lnTo>
                  <a:lnTo>
                    <a:pt x="150751" y="57709"/>
                  </a:lnTo>
                  <a:lnTo>
                    <a:pt x="150844" y="57567"/>
                  </a:lnTo>
                  <a:lnTo>
                    <a:pt x="151007" y="57334"/>
                  </a:lnTo>
                  <a:lnTo>
                    <a:pt x="151135" y="57192"/>
                  </a:lnTo>
                  <a:lnTo>
                    <a:pt x="151216" y="57050"/>
                  </a:lnTo>
                  <a:lnTo>
                    <a:pt x="151390" y="56817"/>
                  </a:lnTo>
                  <a:lnTo>
                    <a:pt x="151472" y="56675"/>
                  </a:lnTo>
                  <a:lnTo>
                    <a:pt x="151599" y="56532"/>
                  </a:lnTo>
                  <a:lnTo>
                    <a:pt x="151762" y="56300"/>
                  </a:lnTo>
                  <a:lnTo>
                    <a:pt x="151855" y="56157"/>
                  </a:lnTo>
                  <a:lnTo>
                    <a:pt x="152064" y="55925"/>
                  </a:lnTo>
                  <a:lnTo>
                    <a:pt x="152145" y="55782"/>
                  </a:lnTo>
                  <a:lnTo>
                    <a:pt x="152320" y="55550"/>
                  </a:lnTo>
                  <a:lnTo>
                    <a:pt x="152401" y="55407"/>
                  </a:lnTo>
                  <a:lnTo>
                    <a:pt x="152529" y="55265"/>
                  </a:lnTo>
                  <a:lnTo>
                    <a:pt x="152691" y="55032"/>
                  </a:lnTo>
                  <a:lnTo>
                    <a:pt x="152773" y="54890"/>
                  </a:lnTo>
                  <a:lnTo>
                    <a:pt x="152993" y="54644"/>
                  </a:lnTo>
                  <a:lnTo>
                    <a:pt x="153075" y="54515"/>
                  </a:lnTo>
                  <a:lnTo>
                    <a:pt x="153237" y="54269"/>
                  </a:lnTo>
                  <a:lnTo>
                    <a:pt x="153330" y="54127"/>
                  </a:lnTo>
                  <a:lnTo>
                    <a:pt x="153539" y="53894"/>
                  </a:lnTo>
                  <a:lnTo>
                    <a:pt x="153621" y="53752"/>
                  </a:lnTo>
                  <a:lnTo>
                    <a:pt x="153783" y="53519"/>
                  </a:lnTo>
                  <a:lnTo>
                    <a:pt x="153911" y="53428"/>
                  </a:lnTo>
                  <a:lnTo>
                    <a:pt x="154004" y="53286"/>
                  </a:lnTo>
                  <a:lnTo>
                    <a:pt x="154085" y="53144"/>
                  </a:lnTo>
                  <a:lnTo>
                    <a:pt x="154248" y="52911"/>
                  </a:lnTo>
                  <a:lnTo>
                    <a:pt x="154376" y="52769"/>
                  </a:lnTo>
                  <a:lnTo>
                    <a:pt x="154550" y="52536"/>
                  </a:lnTo>
                  <a:lnTo>
                    <a:pt x="154631" y="52394"/>
                  </a:lnTo>
                  <a:lnTo>
                    <a:pt x="154840" y="52161"/>
                  </a:lnTo>
                  <a:lnTo>
                    <a:pt x="155015" y="51915"/>
                  </a:lnTo>
                  <a:lnTo>
                    <a:pt x="155096" y="51773"/>
                  </a:lnTo>
                  <a:lnTo>
                    <a:pt x="155305" y="51540"/>
                  </a:lnTo>
                  <a:lnTo>
                    <a:pt x="155468" y="51307"/>
                  </a:lnTo>
                  <a:lnTo>
                    <a:pt x="155561" y="51165"/>
                  </a:lnTo>
                  <a:lnTo>
                    <a:pt x="155770" y="50932"/>
                  </a:lnTo>
                  <a:lnTo>
                    <a:pt x="155932" y="50699"/>
                  </a:lnTo>
                  <a:lnTo>
                    <a:pt x="156107" y="50467"/>
                  </a:lnTo>
                  <a:lnTo>
                    <a:pt x="156234" y="50324"/>
                  </a:lnTo>
                  <a:lnTo>
                    <a:pt x="156397" y="50079"/>
                  </a:lnTo>
                  <a:lnTo>
                    <a:pt x="156571" y="49846"/>
                  </a:lnTo>
                  <a:lnTo>
                    <a:pt x="156699" y="49755"/>
                  </a:lnTo>
                  <a:lnTo>
                    <a:pt x="156780" y="49613"/>
                  </a:lnTo>
                  <a:lnTo>
                    <a:pt x="156862" y="49471"/>
                  </a:lnTo>
                  <a:lnTo>
                    <a:pt x="157036" y="49238"/>
                  </a:lnTo>
                  <a:lnTo>
                    <a:pt x="157245" y="49005"/>
                  </a:lnTo>
                  <a:lnTo>
                    <a:pt x="157408" y="48772"/>
                  </a:lnTo>
                  <a:lnTo>
                    <a:pt x="157617" y="48527"/>
                  </a:lnTo>
                  <a:lnTo>
                    <a:pt x="157791" y="48294"/>
                  </a:lnTo>
                  <a:lnTo>
                    <a:pt x="157954" y="48061"/>
                  </a:lnTo>
                  <a:lnTo>
                    <a:pt x="158082" y="47970"/>
                  </a:lnTo>
                  <a:lnTo>
                    <a:pt x="158163" y="47828"/>
                  </a:lnTo>
                  <a:lnTo>
                    <a:pt x="158256" y="47686"/>
                  </a:lnTo>
                  <a:lnTo>
                    <a:pt x="158418" y="47453"/>
                  </a:lnTo>
                  <a:lnTo>
                    <a:pt x="158546" y="47350"/>
                  </a:lnTo>
                  <a:lnTo>
                    <a:pt x="158628" y="47207"/>
                  </a:lnTo>
                  <a:lnTo>
                    <a:pt x="158802" y="47026"/>
                  </a:lnTo>
                  <a:lnTo>
                    <a:pt x="158883" y="46884"/>
                  </a:lnTo>
                  <a:lnTo>
                    <a:pt x="159011" y="46793"/>
                  </a:lnTo>
                  <a:lnTo>
                    <a:pt x="159092" y="46651"/>
                  </a:lnTo>
                  <a:lnTo>
                    <a:pt x="159266" y="46418"/>
                  </a:lnTo>
                  <a:lnTo>
                    <a:pt x="159476" y="46173"/>
                  </a:lnTo>
                  <a:lnTo>
                    <a:pt x="159638" y="45940"/>
                  </a:lnTo>
                  <a:lnTo>
                    <a:pt x="159812" y="45707"/>
                  </a:lnTo>
                  <a:lnTo>
                    <a:pt x="159940" y="45616"/>
                  </a:lnTo>
                  <a:lnTo>
                    <a:pt x="160022" y="45474"/>
                  </a:lnTo>
                  <a:lnTo>
                    <a:pt x="160184" y="45241"/>
                  </a:lnTo>
                  <a:lnTo>
                    <a:pt x="160405" y="45047"/>
                  </a:lnTo>
                  <a:lnTo>
                    <a:pt x="160486" y="44905"/>
                  </a:lnTo>
                  <a:lnTo>
                    <a:pt x="160649" y="44672"/>
                  </a:lnTo>
                  <a:lnTo>
                    <a:pt x="160858" y="44440"/>
                  </a:lnTo>
                  <a:lnTo>
                    <a:pt x="161032" y="44246"/>
                  </a:lnTo>
                  <a:lnTo>
                    <a:pt x="161114" y="44103"/>
                  </a:lnTo>
                  <a:lnTo>
                    <a:pt x="161323" y="43870"/>
                  </a:lnTo>
                  <a:lnTo>
                    <a:pt x="161497" y="43689"/>
                  </a:lnTo>
                  <a:lnTo>
                    <a:pt x="161578" y="43547"/>
                  </a:lnTo>
                  <a:lnTo>
                    <a:pt x="161787" y="43301"/>
                  </a:lnTo>
                  <a:lnTo>
                    <a:pt x="161962" y="43120"/>
                  </a:lnTo>
                  <a:lnTo>
                    <a:pt x="162043" y="42978"/>
                  </a:lnTo>
                  <a:lnTo>
                    <a:pt x="162252" y="42745"/>
                  </a:lnTo>
                  <a:lnTo>
                    <a:pt x="162426" y="42551"/>
                  </a:lnTo>
                  <a:lnTo>
                    <a:pt x="162508" y="42409"/>
                  </a:lnTo>
                  <a:lnTo>
                    <a:pt x="162717" y="42228"/>
                  </a:lnTo>
                  <a:lnTo>
                    <a:pt x="162798" y="42086"/>
                  </a:lnTo>
                  <a:lnTo>
                    <a:pt x="162972" y="41853"/>
                  </a:lnTo>
                  <a:lnTo>
                    <a:pt x="163181" y="41659"/>
                  </a:lnTo>
                  <a:lnTo>
                    <a:pt x="163263" y="41517"/>
                  </a:lnTo>
                  <a:lnTo>
                    <a:pt x="163437" y="41335"/>
                  </a:lnTo>
                  <a:lnTo>
                    <a:pt x="163518" y="41193"/>
                  </a:lnTo>
                  <a:lnTo>
                    <a:pt x="163646" y="41090"/>
                  </a:lnTo>
                  <a:lnTo>
                    <a:pt x="163809" y="40857"/>
                  </a:lnTo>
                  <a:lnTo>
                    <a:pt x="163983" y="40676"/>
                  </a:lnTo>
                  <a:lnTo>
                    <a:pt x="164111" y="40534"/>
                  </a:lnTo>
                  <a:lnTo>
                    <a:pt x="164273" y="40340"/>
                  </a:lnTo>
                  <a:lnTo>
                    <a:pt x="164355" y="40197"/>
                  </a:lnTo>
                  <a:lnTo>
                    <a:pt x="164564" y="40016"/>
                  </a:lnTo>
                  <a:lnTo>
                    <a:pt x="164657" y="39874"/>
                  </a:lnTo>
                  <a:lnTo>
                    <a:pt x="164819" y="39680"/>
                  </a:lnTo>
                  <a:lnTo>
                    <a:pt x="165028" y="39447"/>
                  </a:lnTo>
                  <a:lnTo>
                    <a:pt x="165203" y="39253"/>
                  </a:lnTo>
                  <a:lnTo>
                    <a:pt x="165284" y="39124"/>
                  </a:lnTo>
                  <a:lnTo>
                    <a:pt x="165493" y="38930"/>
                  </a:lnTo>
                  <a:lnTo>
                    <a:pt x="165667" y="38697"/>
                  </a:lnTo>
                  <a:lnTo>
                    <a:pt x="165830" y="38503"/>
                  </a:lnTo>
                  <a:lnTo>
                    <a:pt x="165958" y="38361"/>
                  </a:lnTo>
                  <a:lnTo>
                    <a:pt x="166132" y="38180"/>
                  </a:lnTo>
                  <a:lnTo>
                    <a:pt x="166295" y="37947"/>
                  </a:lnTo>
                  <a:lnTo>
                    <a:pt x="166422" y="37843"/>
                  </a:lnTo>
                  <a:lnTo>
                    <a:pt x="166585" y="37662"/>
                  </a:lnTo>
                  <a:lnTo>
                    <a:pt x="166678" y="37520"/>
                  </a:lnTo>
                  <a:lnTo>
                    <a:pt x="166887" y="37326"/>
                  </a:lnTo>
                  <a:lnTo>
                    <a:pt x="167050" y="37145"/>
                  </a:lnTo>
                  <a:lnTo>
                    <a:pt x="167143" y="37003"/>
                  </a:lnTo>
                  <a:lnTo>
                    <a:pt x="167352" y="36809"/>
                  </a:lnTo>
                  <a:lnTo>
                    <a:pt x="167514" y="36576"/>
                  </a:lnTo>
                  <a:lnTo>
                    <a:pt x="167689" y="36382"/>
                  </a:lnTo>
                  <a:lnTo>
                    <a:pt x="167816" y="36291"/>
                  </a:lnTo>
                  <a:lnTo>
                    <a:pt x="167979" y="36059"/>
                  </a:lnTo>
                  <a:lnTo>
                    <a:pt x="168153" y="35865"/>
                  </a:lnTo>
                  <a:lnTo>
                    <a:pt x="168281" y="35774"/>
                  </a:lnTo>
                  <a:lnTo>
                    <a:pt x="168444" y="35541"/>
                  </a:lnTo>
                  <a:lnTo>
                    <a:pt x="168606" y="35347"/>
                  </a:lnTo>
                  <a:lnTo>
                    <a:pt x="168734" y="35257"/>
                  </a:lnTo>
                  <a:lnTo>
                    <a:pt x="168908" y="35076"/>
                  </a:lnTo>
                  <a:lnTo>
                    <a:pt x="168990" y="34933"/>
                  </a:lnTo>
                  <a:lnTo>
                    <a:pt x="169199" y="34739"/>
                  </a:lnTo>
                  <a:lnTo>
                    <a:pt x="169373" y="34545"/>
                  </a:lnTo>
                  <a:lnTo>
                    <a:pt x="169536" y="34364"/>
                  </a:lnTo>
                  <a:lnTo>
                    <a:pt x="169664" y="34222"/>
                  </a:lnTo>
                  <a:lnTo>
                    <a:pt x="169838" y="34028"/>
                  </a:lnTo>
                  <a:lnTo>
                    <a:pt x="170000" y="33847"/>
                  </a:lnTo>
                  <a:lnTo>
                    <a:pt x="170128" y="33756"/>
                  </a:lnTo>
                  <a:lnTo>
                    <a:pt x="170291" y="33511"/>
                  </a:lnTo>
                  <a:lnTo>
                    <a:pt x="170465" y="33330"/>
                  </a:lnTo>
                  <a:lnTo>
                    <a:pt x="170593" y="33239"/>
                  </a:lnTo>
                  <a:lnTo>
                    <a:pt x="170756" y="33045"/>
                  </a:lnTo>
                  <a:lnTo>
                    <a:pt x="170930" y="32851"/>
                  </a:lnTo>
                  <a:lnTo>
                    <a:pt x="171058" y="32760"/>
                  </a:lnTo>
                  <a:lnTo>
                    <a:pt x="171139" y="32618"/>
                  </a:lnTo>
                  <a:lnTo>
                    <a:pt x="171302" y="32437"/>
                  </a:lnTo>
                  <a:lnTo>
                    <a:pt x="171522" y="32243"/>
                  </a:lnTo>
                  <a:lnTo>
                    <a:pt x="171685" y="32062"/>
                  </a:lnTo>
                  <a:lnTo>
                    <a:pt x="171859" y="31868"/>
                  </a:lnTo>
                  <a:lnTo>
                    <a:pt x="172068" y="31674"/>
                  </a:lnTo>
                  <a:lnTo>
                    <a:pt x="172231" y="31493"/>
                  </a:lnTo>
                  <a:lnTo>
                    <a:pt x="172312" y="31351"/>
                  </a:lnTo>
                  <a:lnTo>
                    <a:pt x="172440" y="31260"/>
                  </a:lnTo>
                  <a:lnTo>
                    <a:pt x="172614" y="31066"/>
                  </a:lnTo>
                  <a:lnTo>
                    <a:pt x="172777" y="30885"/>
                  </a:lnTo>
                  <a:lnTo>
                    <a:pt x="172905" y="30782"/>
                  </a:lnTo>
                  <a:lnTo>
                    <a:pt x="173079" y="30601"/>
                  </a:lnTo>
                  <a:lnTo>
                    <a:pt x="173242" y="30407"/>
                  </a:lnTo>
                  <a:lnTo>
                    <a:pt x="173369" y="30316"/>
                  </a:lnTo>
                  <a:lnTo>
                    <a:pt x="173544" y="30122"/>
                  </a:lnTo>
                  <a:lnTo>
                    <a:pt x="173706" y="29941"/>
                  </a:lnTo>
                  <a:lnTo>
                    <a:pt x="173834" y="29850"/>
                  </a:lnTo>
                  <a:lnTo>
                    <a:pt x="174008" y="29656"/>
                  </a:lnTo>
                  <a:lnTo>
                    <a:pt x="174171" y="29462"/>
                  </a:lnTo>
                  <a:lnTo>
                    <a:pt x="174299" y="29372"/>
                  </a:lnTo>
                  <a:lnTo>
                    <a:pt x="174461" y="29191"/>
                  </a:lnTo>
                  <a:lnTo>
                    <a:pt x="174636" y="28997"/>
                  </a:lnTo>
                  <a:lnTo>
                    <a:pt x="174763" y="28906"/>
                  </a:lnTo>
                  <a:lnTo>
                    <a:pt x="174926" y="28712"/>
                  </a:lnTo>
                  <a:lnTo>
                    <a:pt x="175100" y="28531"/>
                  </a:lnTo>
                  <a:lnTo>
                    <a:pt x="175228" y="28428"/>
                  </a:lnTo>
                  <a:lnTo>
                    <a:pt x="175391" y="28247"/>
                  </a:lnTo>
                  <a:lnTo>
                    <a:pt x="175565" y="28053"/>
                  </a:lnTo>
                  <a:lnTo>
                    <a:pt x="175774" y="27910"/>
                  </a:lnTo>
                  <a:lnTo>
                    <a:pt x="175937" y="27729"/>
                  </a:lnTo>
                  <a:lnTo>
                    <a:pt x="176146" y="27535"/>
                  </a:lnTo>
                  <a:lnTo>
                    <a:pt x="176320" y="27354"/>
                  </a:lnTo>
                  <a:lnTo>
                    <a:pt x="176483" y="27160"/>
                  </a:lnTo>
                  <a:lnTo>
                    <a:pt x="176610" y="27070"/>
                  </a:lnTo>
                  <a:lnTo>
                    <a:pt x="176785" y="26876"/>
                  </a:lnTo>
                  <a:lnTo>
                    <a:pt x="176947" y="26733"/>
                  </a:lnTo>
                  <a:lnTo>
                    <a:pt x="177075" y="26643"/>
                  </a:lnTo>
                  <a:lnTo>
                    <a:pt x="177249" y="26462"/>
                  </a:lnTo>
                  <a:lnTo>
                    <a:pt x="177412" y="26268"/>
                  </a:lnTo>
                  <a:lnTo>
                    <a:pt x="177540" y="26177"/>
                  </a:lnTo>
                  <a:lnTo>
                    <a:pt x="177702" y="25983"/>
                  </a:lnTo>
                  <a:lnTo>
                    <a:pt x="177877" y="25841"/>
                  </a:lnTo>
                  <a:lnTo>
                    <a:pt x="178004" y="25750"/>
                  </a:lnTo>
                  <a:lnTo>
                    <a:pt x="178167" y="25556"/>
                  </a:lnTo>
                  <a:lnTo>
                    <a:pt x="178341" y="25375"/>
                  </a:lnTo>
                  <a:lnTo>
                    <a:pt x="178469" y="25285"/>
                  </a:lnTo>
                  <a:lnTo>
                    <a:pt x="178632" y="25143"/>
                  </a:lnTo>
                  <a:lnTo>
                    <a:pt x="178806" y="24949"/>
                  </a:lnTo>
                  <a:lnTo>
                    <a:pt x="178934" y="24858"/>
                  </a:lnTo>
                  <a:lnTo>
                    <a:pt x="179096" y="24716"/>
                  </a:lnTo>
                  <a:lnTo>
                    <a:pt x="179271" y="24522"/>
                  </a:lnTo>
                  <a:lnTo>
                    <a:pt x="179480" y="24341"/>
                  </a:lnTo>
                  <a:lnTo>
                    <a:pt x="179642" y="24198"/>
                  </a:lnTo>
                  <a:lnTo>
                    <a:pt x="179852" y="24004"/>
                  </a:lnTo>
                  <a:lnTo>
                    <a:pt x="180026" y="23823"/>
                  </a:lnTo>
                  <a:lnTo>
                    <a:pt x="180188" y="23681"/>
                  </a:lnTo>
                  <a:lnTo>
                    <a:pt x="180316" y="23590"/>
                  </a:lnTo>
                  <a:lnTo>
                    <a:pt x="180490" y="23396"/>
                  </a:lnTo>
                  <a:lnTo>
                    <a:pt x="180653" y="23254"/>
                  </a:lnTo>
                  <a:lnTo>
                    <a:pt x="180781" y="23164"/>
                  </a:lnTo>
                  <a:lnTo>
                    <a:pt x="180955" y="23021"/>
                  </a:lnTo>
                  <a:lnTo>
                    <a:pt x="181118" y="22827"/>
                  </a:lnTo>
                  <a:lnTo>
                    <a:pt x="181246" y="22737"/>
                  </a:lnTo>
                  <a:lnTo>
                    <a:pt x="181408" y="22595"/>
                  </a:lnTo>
                  <a:lnTo>
                    <a:pt x="181582" y="22414"/>
                  </a:lnTo>
                  <a:lnTo>
                    <a:pt x="181710" y="22362"/>
                  </a:lnTo>
                  <a:lnTo>
                    <a:pt x="181873" y="22168"/>
                  </a:lnTo>
                  <a:lnTo>
                    <a:pt x="182047" y="22026"/>
                  </a:lnTo>
                  <a:lnTo>
                    <a:pt x="182175" y="21935"/>
                  </a:lnTo>
                  <a:lnTo>
                    <a:pt x="182338" y="21754"/>
                  </a:lnTo>
                  <a:lnTo>
                    <a:pt x="182512" y="21612"/>
                  </a:lnTo>
                  <a:lnTo>
                    <a:pt x="182640" y="21508"/>
                  </a:lnTo>
                  <a:lnTo>
                    <a:pt x="182802" y="21366"/>
                  </a:lnTo>
                  <a:lnTo>
                    <a:pt x="182976" y="21185"/>
                  </a:lnTo>
                  <a:lnTo>
                    <a:pt x="183186" y="21043"/>
                  </a:lnTo>
                  <a:lnTo>
                    <a:pt x="183348" y="20900"/>
                  </a:lnTo>
                  <a:lnTo>
                    <a:pt x="183557" y="20719"/>
                  </a:lnTo>
                  <a:lnTo>
                    <a:pt x="183732" y="20577"/>
                  </a:lnTo>
                  <a:lnTo>
                    <a:pt x="183894" y="20435"/>
                  </a:lnTo>
                  <a:lnTo>
                    <a:pt x="184022" y="20331"/>
                  </a:lnTo>
                  <a:lnTo>
                    <a:pt x="184196" y="20189"/>
                  </a:lnTo>
                  <a:lnTo>
                    <a:pt x="184359" y="20008"/>
                  </a:lnTo>
                  <a:lnTo>
                    <a:pt x="184487" y="19956"/>
                  </a:lnTo>
                  <a:lnTo>
                    <a:pt x="184661" y="19775"/>
                  </a:lnTo>
                  <a:lnTo>
                    <a:pt x="184824" y="19633"/>
                  </a:lnTo>
                  <a:lnTo>
                    <a:pt x="184951" y="19542"/>
                  </a:lnTo>
                  <a:lnTo>
                    <a:pt x="185114" y="19400"/>
                  </a:lnTo>
                  <a:lnTo>
                    <a:pt x="185288" y="19258"/>
                  </a:lnTo>
                  <a:lnTo>
                    <a:pt x="185416" y="19154"/>
                  </a:lnTo>
                  <a:lnTo>
                    <a:pt x="185579" y="19025"/>
                  </a:lnTo>
                  <a:lnTo>
                    <a:pt x="185753" y="18883"/>
                  </a:lnTo>
                  <a:lnTo>
                    <a:pt x="185881" y="18779"/>
                  </a:lnTo>
                  <a:lnTo>
                    <a:pt x="186043" y="18637"/>
                  </a:lnTo>
                  <a:lnTo>
                    <a:pt x="186218" y="18495"/>
                  </a:lnTo>
                  <a:lnTo>
                    <a:pt x="186345" y="18404"/>
                  </a:lnTo>
                  <a:lnTo>
                    <a:pt x="186508" y="18262"/>
                  </a:lnTo>
                  <a:lnTo>
                    <a:pt x="186682" y="18120"/>
                  </a:lnTo>
                  <a:lnTo>
                    <a:pt x="186891" y="17977"/>
                  </a:lnTo>
                  <a:lnTo>
                    <a:pt x="187054" y="17848"/>
                  </a:lnTo>
                  <a:lnTo>
                    <a:pt x="187263" y="17654"/>
                  </a:lnTo>
                  <a:lnTo>
                    <a:pt x="187437" y="17512"/>
                  </a:lnTo>
                  <a:lnTo>
                    <a:pt x="187600" y="17369"/>
                  </a:lnTo>
                  <a:lnTo>
                    <a:pt x="187728" y="17318"/>
                  </a:lnTo>
                  <a:lnTo>
                    <a:pt x="187902" y="17188"/>
                  </a:lnTo>
                  <a:lnTo>
                    <a:pt x="188065" y="17046"/>
                  </a:lnTo>
                  <a:lnTo>
                    <a:pt x="188192" y="16943"/>
                  </a:lnTo>
                  <a:lnTo>
                    <a:pt x="188367" y="16800"/>
                  </a:lnTo>
                  <a:lnTo>
                    <a:pt x="188529" y="16671"/>
                  </a:lnTo>
                  <a:lnTo>
                    <a:pt x="188657" y="16568"/>
                  </a:lnTo>
                  <a:lnTo>
                    <a:pt x="188820" y="16425"/>
                  </a:lnTo>
                  <a:lnTo>
                    <a:pt x="188994" y="16283"/>
                  </a:lnTo>
                  <a:lnTo>
                    <a:pt x="189122" y="16244"/>
                  </a:lnTo>
                  <a:lnTo>
                    <a:pt x="189284" y="16102"/>
                  </a:lnTo>
                  <a:lnTo>
                    <a:pt x="189459" y="15960"/>
                  </a:lnTo>
                  <a:lnTo>
                    <a:pt x="189586" y="15908"/>
                  </a:lnTo>
                  <a:lnTo>
                    <a:pt x="189749" y="15766"/>
                  </a:lnTo>
                  <a:lnTo>
                    <a:pt x="189923" y="15623"/>
                  </a:lnTo>
                  <a:lnTo>
                    <a:pt x="190051" y="15533"/>
                  </a:lnTo>
                  <a:lnTo>
                    <a:pt x="190214" y="15391"/>
                  </a:lnTo>
                  <a:lnTo>
                    <a:pt x="190388" y="15248"/>
                  </a:lnTo>
                  <a:lnTo>
                    <a:pt x="190597" y="15106"/>
                  </a:lnTo>
                  <a:lnTo>
                    <a:pt x="190760" y="15015"/>
                  </a:lnTo>
                  <a:lnTo>
                    <a:pt x="190969" y="14873"/>
                  </a:lnTo>
                  <a:lnTo>
                    <a:pt x="191143" y="14731"/>
                  </a:lnTo>
                  <a:lnTo>
                    <a:pt x="191306" y="14589"/>
                  </a:lnTo>
                  <a:lnTo>
                    <a:pt x="191434" y="14550"/>
                  </a:lnTo>
                  <a:lnTo>
                    <a:pt x="191608" y="14408"/>
                  </a:lnTo>
                  <a:lnTo>
                    <a:pt x="191770" y="14265"/>
                  </a:lnTo>
                  <a:lnTo>
                    <a:pt x="191898" y="14214"/>
                  </a:lnTo>
                  <a:lnTo>
                    <a:pt x="192072" y="14071"/>
                  </a:lnTo>
                  <a:lnTo>
                    <a:pt x="192235" y="13929"/>
                  </a:lnTo>
                  <a:lnTo>
                    <a:pt x="192363" y="13890"/>
                  </a:lnTo>
                  <a:lnTo>
                    <a:pt x="192526" y="13748"/>
                  </a:lnTo>
                  <a:lnTo>
                    <a:pt x="192700" y="13606"/>
                  </a:lnTo>
                  <a:lnTo>
                    <a:pt x="192828" y="13554"/>
                  </a:lnTo>
                  <a:lnTo>
                    <a:pt x="192990" y="13412"/>
                  </a:lnTo>
                  <a:lnTo>
                    <a:pt x="193164" y="13282"/>
                  </a:lnTo>
                  <a:lnTo>
                    <a:pt x="193292" y="13231"/>
                  </a:lnTo>
                  <a:lnTo>
                    <a:pt x="193455" y="13088"/>
                  </a:lnTo>
                  <a:lnTo>
                    <a:pt x="193629" y="12998"/>
                  </a:lnTo>
                  <a:lnTo>
                    <a:pt x="193757" y="12894"/>
                  </a:lnTo>
                  <a:lnTo>
                    <a:pt x="193920" y="12804"/>
                  </a:lnTo>
                  <a:lnTo>
                    <a:pt x="194094" y="12662"/>
                  </a:lnTo>
                  <a:lnTo>
                    <a:pt x="194303" y="12519"/>
                  </a:lnTo>
                  <a:lnTo>
                    <a:pt x="194466" y="12429"/>
                  </a:lnTo>
                  <a:lnTo>
                    <a:pt x="194675" y="12286"/>
                  </a:lnTo>
                  <a:lnTo>
                    <a:pt x="194849" y="12144"/>
                  </a:lnTo>
                  <a:lnTo>
                    <a:pt x="195012" y="12054"/>
                  </a:lnTo>
                  <a:lnTo>
                    <a:pt x="195139" y="12002"/>
                  </a:lnTo>
                  <a:lnTo>
                    <a:pt x="195314" y="11860"/>
                  </a:lnTo>
                  <a:lnTo>
                    <a:pt x="195476" y="11717"/>
                  </a:lnTo>
                  <a:lnTo>
                    <a:pt x="195604" y="11679"/>
                  </a:lnTo>
                  <a:lnTo>
                    <a:pt x="195778" y="11575"/>
                  </a:lnTo>
                  <a:lnTo>
                    <a:pt x="195941" y="11446"/>
                  </a:lnTo>
                  <a:lnTo>
                    <a:pt x="196069" y="11394"/>
                  </a:lnTo>
                  <a:lnTo>
                    <a:pt x="196231" y="11252"/>
                  </a:lnTo>
                  <a:lnTo>
                    <a:pt x="196406" y="11161"/>
                  </a:lnTo>
                  <a:lnTo>
                    <a:pt x="196533" y="11110"/>
                  </a:lnTo>
                  <a:lnTo>
                    <a:pt x="196696" y="10967"/>
                  </a:lnTo>
                  <a:lnTo>
                    <a:pt x="196870" y="10877"/>
                  </a:lnTo>
                  <a:lnTo>
                    <a:pt x="196998" y="10825"/>
                  </a:lnTo>
                  <a:lnTo>
                    <a:pt x="197161" y="10683"/>
                  </a:lnTo>
                  <a:lnTo>
                    <a:pt x="197335" y="10592"/>
                  </a:lnTo>
                  <a:lnTo>
                    <a:pt x="197463" y="10502"/>
                  </a:lnTo>
                  <a:lnTo>
                    <a:pt x="197625" y="10411"/>
                  </a:lnTo>
                  <a:lnTo>
                    <a:pt x="197800" y="10308"/>
                  </a:lnTo>
                  <a:lnTo>
                    <a:pt x="198009" y="10165"/>
                  </a:lnTo>
                  <a:lnTo>
                    <a:pt x="198171" y="10075"/>
                  </a:lnTo>
                  <a:lnTo>
                    <a:pt x="198380" y="9984"/>
                  </a:lnTo>
                  <a:lnTo>
                    <a:pt x="198555" y="9842"/>
                  </a:lnTo>
                  <a:lnTo>
                    <a:pt x="198717" y="9751"/>
                  </a:lnTo>
                  <a:lnTo>
                    <a:pt x="198845" y="9700"/>
                  </a:lnTo>
                  <a:lnTo>
                    <a:pt x="199019" y="9557"/>
                  </a:lnTo>
                  <a:lnTo>
                    <a:pt x="199182" y="9467"/>
                  </a:lnTo>
                  <a:lnTo>
                    <a:pt x="199310" y="9415"/>
                  </a:lnTo>
                  <a:lnTo>
                    <a:pt x="199484" y="9325"/>
                  </a:lnTo>
                  <a:lnTo>
                    <a:pt x="199647" y="9182"/>
                  </a:lnTo>
                  <a:lnTo>
                    <a:pt x="199774" y="9131"/>
                  </a:lnTo>
                  <a:lnTo>
                    <a:pt x="199937" y="9040"/>
                  </a:lnTo>
                  <a:lnTo>
                    <a:pt x="200111" y="8950"/>
                  </a:lnTo>
                  <a:lnTo>
                    <a:pt x="200239" y="8898"/>
                  </a:lnTo>
                  <a:lnTo>
                    <a:pt x="200402" y="8756"/>
                  </a:lnTo>
                  <a:lnTo>
                    <a:pt x="200576" y="8665"/>
                  </a:lnTo>
                  <a:lnTo>
                    <a:pt x="200704" y="8613"/>
                  </a:lnTo>
                  <a:lnTo>
                    <a:pt x="200866" y="8523"/>
                  </a:lnTo>
                  <a:lnTo>
                    <a:pt x="201041" y="8432"/>
                  </a:lnTo>
                  <a:lnTo>
                    <a:pt x="201168" y="8381"/>
                  </a:lnTo>
                  <a:lnTo>
                    <a:pt x="201331" y="8290"/>
                  </a:lnTo>
                  <a:lnTo>
                    <a:pt x="201505" y="8148"/>
                  </a:lnTo>
                  <a:lnTo>
                    <a:pt x="201714" y="8057"/>
                  </a:lnTo>
                  <a:lnTo>
                    <a:pt x="201877" y="7954"/>
                  </a:lnTo>
                  <a:lnTo>
                    <a:pt x="202086" y="7863"/>
                  </a:lnTo>
                  <a:lnTo>
                    <a:pt x="202260" y="7773"/>
                  </a:lnTo>
                  <a:lnTo>
                    <a:pt x="202423" y="7669"/>
                  </a:lnTo>
                  <a:lnTo>
                    <a:pt x="202551" y="7630"/>
                  </a:lnTo>
                  <a:lnTo>
                    <a:pt x="202725" y="7540"/>
                  </a:lnTo>
                  <a:lnTo>
                    <a:pt x="202888" y="7436"/>
                  </a:lnTo>
                  <a:lnTo>
                    <a:pt x="203016" y="7398"/>
                  </a:lnTo>
                  <a:lnTo>
                    <a:pt x="203190" y="7294"/>
                  </a:lnTo>
                  <a:lnTo>
                    <a:pt x="203352" y="7204"/>
                  </a:lnTo>
                  <a:lnTo>
                    <a:pt x="203480" y="7152"/>
                  </a:lnTo>
                  <a:lnTo>
                    <a:pt x="203643" y="7061"/>
                  </a:lnTo>
                  <a:lnTo>
                    <a:pt x="203817" y="6971"/>
                  </a:lnTo>
                  <a:lnTo>
                    <a:pt x="203945" y="6919"/>
                  </a:lnTo>
                  <a:lnTo>
                    <a:pt x="204108" y="6828"/>
                  </a:lnTo>
                  <a:lnTo>
                    <a:pt x="204282" y="6738"/>
                  </a:lnTo>
                  <a:lnTo>
                    <a:pt x="204410" y="6686"/>
                  </a:lnTo>
                  <a:lnTo>
                    <a:pt x="204572" y="6596"/>
                  </a:lnTo>
                  <a:lnTo>
                    <a:pt x="204746" y="6492"/>
                  </a:lnTo>
                  <a:lnTo>
                    <a:pt x="204874" y="6453"/>
                  </a:lnTo>
                  <a:lnTo>
                    <a:pt x="205037" y="6363"/>
                  </a:lnTo>
                  <a:lnTo>
                    <a:pt x="205211" y="6259"/>
                  </a:lnTo>
                  <a:lnTo>
                    <a:pt x="205420" y="6221"/>
                  </a:lnTo>
                  <a:lnTo>
                    <a:pt x="205583" y="6117"/>
                  </a:lnTo>
                  <a:lnTo>
                    <a:pt x="205792" y="6027"/>
                  </a:lnTo>
                  <a:lnTo>
                    <a:pt x="205966" y="5936"/>
                  </a:lnTo>
                  <a:lnTo>
                    <a:pt x="206129" y="5846"/>
                  </a:lnTo>
                  <a:lnTo>
                    <a:pt x="206257" y="5794"/>
                  </a:lnTo>
                  <a:lnTo>
                    <a:pt x="206431" y="5742"/>
                  </a:lnTo>
                  <a:lnTo>
                    <a:pt x="206594" y="5652"/>
                  </a:lnTo>
                  <a:lnTo>
                    <a:pt x="206721" y="5600"/>
                  </a:lnTo>
                  <a:lnTo>
                    <a:pt x="206896" y="5509"/>
                  </a:lnTo>
                  <a:lnTo>
                    <a:pt x="207058" y="5419"/>
                  </a:lnTo>
                  <a:lnTo>
                    <a:pt x="207186" y="5419"/>
                  </a:lnTo>
                  <a:lnTo>
                    <a:pt x="207349" y="5315"/>
                  </a:lnTo>
                  <a:lnTo>
                    <a:pt x="207523" y="5225"/>
                  </a:lnTo>
                  <a:lnTo>
                    <a:pt x="207651" y="5186"/>
                  </a:lnTo>
                  <a:lnTo>
                    <a:pt x="207813" y="5134"/>
                  </a:lnTo>
                  <a:lnTo>
                    <a:pt x="207988" y="5044"/>
                  </a:lnTo>
                  <a:lnTo>
                    <a:pt x="208115" y="4992"/>
                  </a:lnTo>
                  <a:lnTo>
                    <a:pt x="208278" y="4901"/>
                  </a:lnTo>
                  <a:lnTo>
                    <a:pt x="208452" y="4850"/>
                  </a:lnTo>
                  <a:lnTo>
                    <a:pt x="208580" y="4798"/>
                  </a:lnTo>
                  <a:lnTo>
                    <a:pt x="208743" y="4707"/>
                  </a:lnTo>
                  <a:lnTo>
                    <a:pt x="208917" y="4669"/>
                  </a:lnTo>
                  <a:lnTo>
                    <a:pt x="209126" y="4565"/>
                  </a:lnTo>
                  <a:lnTo>
                    <a:pt x="209289" y="4475"/>
                  </a:lnTo>
                  <a:lnTo>
                    <a:pt x="209498" y="4423"/>
                  </a:lnTo>
                  <a:lnTo>
                    <a:pt x="209672" y="4332"/>
                  </a:lnTo>
                  <a:lnTo>
                    <a:pt x="209835" y="4281"/>
                  </a:lnTo>
                  <a:lnTo>
                    <a:pt x="209962" y="4242"/>
                  </a:lnTo>
                  <a:lnTo>
                    <a:pt x="210137" y="4138"/>
                  </a:lnTo>
                  <a:lnTo>
                    <a:pt x="210299" y="4099"/>
                  </a:lnTo>
                  <a:lnTo>
                    <a:pt x="210427" y="4048"/>
                  </a:lnTo>
                  <a:lnTo>
                    <a:pt x="210601" y="4009"/>
                  </a:lnTo>
                  <a:lnTo>
                    <a:pt x="210810" y="3905"/>
                  </a:lnTo>
                  <a:lnTo>
                    <a:pt x="210973" y="3867"/>
                  </a:lnTo>
                  <a:lnTo>
                    <a:pt x="211147" y="3763"/>
                  </a:lnTo>
                  <a:lnTo>
                    <a:pt x="211275" y="3763"/>
                  </a:lnTo>
                  <a:lnTo>
                    <a:pt x="211438" y="3673"/>
                  </a:lnTo>
                  <a:lnTo>
                    <a:pt x="211612" y="3621"/>
                  </a:lnTo>
                  <a:lnTo>
                    <a:pt x="211821" y="3530"/>
                  </a:lnTo>
                  <a:lnTo>
                    <a:pt x="211984" y="3492"/>
                  </a:lnTo>
                  <a:lnTo>
                    <a:pt x="212193" y="3440"/>
                  </a:lnTo>
                  <a:lnTo>
                    <a:pt x="212367" y="3349"/>
                  </a:lnTo>
                  <a:lnTo>
                    <a:pt x="212530" y="3298"/>
                  </a:lnTo>
                  <a:lnTo>
                    <a:pt x="212658" y="3246"/>
                  </a:lnTo>
                  <a:lnTo>
                    <a:pt x="212832" y="3207"/>
                  </a:lnTo>
                  <a:lnTo>
                    <a:pt x="212994" y="3104"/>
                  </a:lnTo>
                  <a:lnTo>
                    <a:pt x="213122" y="3104"/>
                  </a:lnTo>
                  <a:lnTo>
                    <a:pt x="213296" y="3013"/>
                  </a:lnTo>
                  <a:lnTo>
                    <a:pt x="213459" y="2974"/>
                  </a:lnTo>
                  <a:lnTo>
                    <a:pt x="213587" y="2974"/>
                  </a:lnTo>
                  <a:lnTo>
                    <a:pt x="213749" y="2871"/>
                  </a:lnTo>
                  <a:lnTo>
                    <a:pt x="213924" y="2832"/>
                  </a:lnTo>
                  <a:lnTo>
                    <a:pt x="214052" y="2780"/>
                  </a:lnTo>
                  <a:lnTo>
                    <a:pt x="214214" y="2728"/>
                  </a:lnTo>
                  <a:lnTo>
                    <a:pt x="214388" y="2690"/>
                  </a:lnTo>
                  <a:lnTo>
                    <a:pt x="214516" y="2638"/>
                  </a:lnTo>
                  <a:lnTo>
                    <a:pt x="214679" y="2586"/>
                  </a:lnTo>
                  <a:lnTo>
                    <a:pt x="214853" y="2547"/>
                  </a:lnTo>
                  <a:lnTo>
                    <a:pt x="214981" y="2496"/>
                  </a:lnTo>
                  <a:lnTo>
                    <a:pt x="215144" y="2444"/>
                  </a:lnTo>
                  <a:lnTo>
                    <a:pt x="215318" y="2405"/>
                  </a:lnTo>
                  <a:lnTo>
                    <a:pt x="215527" y="2353"/>
                  </a:lnTo>
                  <a:lnTo>
                    <a:pt x="215689" y="2315"/>
                  </a:lnTo>
                  <a:lnTo>
                    <a:pt x="215899" y="2263"/>
                  </a:lnTo>
                  <a:lnTo>
                    <a:pt x="216073" y="2172"/>
                  </a:lnTo>
                  <a:lnTo>
                    <a:pt x="216235" y="2121"/>
                  </a:lnTo>
                  <a:lnTo>
                    <a:pt x="216363" y="2121"/>
                  </a:lnTo>
                  <a:lnTo>
                    <a:pt x="216538" y="2069"/>
                  </a:lnTo>
                  <a:lnTo>
                    <a:pt x="216700" y="2030"/>
                  </a:lnTo>
                  <a:lnTo>
                    <a:pt x="216828" y="1978"/>
                  </a:lnTo>
                  <a:lnTo>
                    <a:pt x="217002" y="1927"/>
                  </a:lnTo>
                  <a:lnTo>
                    <a:pt x="217165" y="1888"/>
                  </a:lnTo>
                  <a:lnTo>
                    <a:pt x="217293" y="1836"/>
                  </a:lnTo>
                  <a:lnTo>
                    <a:pt x="217455" y="1797"/>
                  </a:lnTo>
                  <a:lnTo>
                    <a:pt x="217630" y="1746"/>
                  </a:lnTo>
                  <a:lnTo>
                    <a:pt x="217757" y="1746"/>
                  </a:lnTo>
                  <a:lnTo>
                    <a:pt x="217920" y="1694"/>
                  </a:lnTo>
                  <a:lnTo>
                    <a:pt x="218094" y="1655"/>
                  </a:lnTo>
                  <a:lnTo>
                    <a:pt x="218222" y="1655"/>
                  </a:lnTo>
                  <a:lnTo>
                    <a:pt x="218385" y="1603"/>
                  </a:lnTo>
                  <a:lnTo>
                    <a:pt x="218559" y="1552"/>
                  </a:lnTo>
                  <a:lnTo>
                    <a:pt x="218687" y="1513"/>
                  </a:lnTo>
                  <a:lnTo>
                    <a:pt x="218849" y="1461"/>
                  </a:lnTo>
                  <a:lnTo>
                    <a:pt x="219024" y="1409"/>
                  </a:lnTo>
                  <a:lnTo>
                    <a:pt x="219233" y="1409"/>
                  </a:lnTo>
                  <a:lnTo>
                    <a:pt x="219395" y="1370"/>
                  </a:lnTo>
                  <a:lnTo>
                    <a:pt x="219604" y="1319"/>
                  </a:lnTo>
                  <a:lnTo>
                    <a:pt x="219779" y="1267"/>
                  </a:lnTo>
                  <a:lnTo>
                    <a:pt x="219941" y="1228"/>
                  </a:lnTo>
                  <a:lnTo>
                    <a:pt x="220069" y="1228"/>
                  </a:lnTo>
                  <a:lnTo>
                    <a:pt x="220243" y="1176"/>
                  </a:lnTo>
                  <a:lnTo>
                    <a:pt x="220406" y="1138"/>
                  </a:lnTo>
                  <a:lnTo>
                    <a:pt x="220534" y="1138"/>
                  </a:lnTo>
                  <a:lnTo>
                    <a:pt x="220708" y="1086"/>
                  </a:lnTo>
                  <a:lnTo>
                    <a:pt x="220871" y="1034"/>
                  </a:lnTo>
                  <a:lnTo>
                    <a:pt x="220998" y="1034"/>
                  </a:lnTo>
                  <a:lnTo>
                    <a:pt x="221161" y="995"/>
                  </a:lnTo>
                  <a:lnTo>
                    <a:pt x="221335" y="944"/>
                  </a:lnTo>
                  <a:lnTo>
                    <a:pt x="221463" y="944"/>
                  </a:lnTo>
                  <a:lnTo>
                    <a:pt x="221626" y="892"/>
                  </a:lnTo>
                  <a:lnTo>
                    <a:pt x="221800" y="853"/>
                  </a:lnTo>
                  <a:lnTo>
                    <a:pt x="221928" y="853"/>
                  </a:lnTo>
                  <a:lnTo>
                    <a:pt x="222090" y="801"/>
                  </a:lnTo>
                  <a:lnTo>
                    <a:pt x="222265" y="801"/>
                  </a:lnTo>
                  <a:lnTo>
                    <a:pt x="222392" y="750"/>
                  </a:lnTo>
                  <a:lnTo>
                    <a:pt x="222555" y="750"/>
                  </a:lnTo>
                  <a:lnTo>
                    <a:pt x="222729" y="711"/>
                  </a:lnTo>
                  <a:lnTo>
                    <a:pt x="222857" y="711"/>
                  </a:lnTo>
                  <a:lnTo>
                    <a:pt x="223020" y="659"/>
                  </a:lnTo>
                  <a:lnTo>
                    <a:pt x="223182" y="659"/>
                  </a:lnTo>
                  <a:lnTo>
                    <a:pt x="223310" y="620"/>
                  </a:lnTo>
                  <a:lnTo>
                    <a:pt x="223484" y="620"/>
                  </a:lnTo>
                  <a:lnTo>
                    <a:pt x="223647" y="569"/>
                  </a:lnTo>
                  <a:lnTo>
                    <a:pt x="223775" y="569"/>
                  </a:lnTo>
                  <a:lnTo>
                    <a:pt x="223949" y="517"/>
                  </a:lnTo>
                  <a:lnTo>
                    <a:pt x="224112" y="517"/>
                  </a:lnTo>
                  <a:lnTo>
                    <a:pt x="224239" y="478"/>
                  </a:lnTo>
                  <a:lnTo>
                    <a:pt x="224414" y="478"/>
                  </a:lnTo>
                  <a:lnTo>
                    <a:pt x="224576" y="426"/>
                  </a:lnTo>
                  <a:lnTo>
                    <a:pt x="224704" y="426"/>
                  </a:lnTo>
                  <a:lnTo>
                    <a:pt x="224867" y="426"/>
                  </a:lnTo>
                  <a:lnTo>
                    <a:pt x="225041" y="375"/>
                  </a:lnTo>
                  <a:lnTo>
                    <a:pt x="225169" y="375"/>
                  </a:lnTo>
                  <a:lnTo>
                    <a:pt x="225331" y="375"/>
                  </a:lnTo>
                  <a:lnTo>
                    <a:pt x="225506" y="336"/>
                  </a:lnTo>
                  <a:lnTo>
                    <a:pt x="225634" y="336"/>
                  </a:lnTo>
                  <a:lnTo>
                    <a:pt x="225796" y="284"/>
                  </a:lnTo>
                  <a:lnTo>
                    <a:pt x="226261" y="284"/>
                  </a:lnTo>
                  <a:lnTo>
                    <a:pt x="226435" y="232"/>
                  </a:lnTo>
                  <a:lnTo>
                    <a:pt x="226644" y="232"/>
                  </a:lnTo>
                  <a:lnTo>
                    <a:pt x="226807" y="194"/>
                  </a:lnTo>
                  <a:lnTo>
                    <a:pt x="227271" y="194"/>
                  </a:lnTo>
                  <a:lnTo>
                    <a:pt x="227353" y="142"/>
                  </a:lnTo>
                  <a:lnTo>
                    <a:pt x="227945" y="142"/>
                  </a:lnTo>
                  <a:lnTo>
                    <a:pt x="228027" y="103"/>
                  </a:lnTo>
                  <a:lnTo>
                    <a:pt x="228747" y="103"/>
                  </a:lnTo>
                  <a:lnTo>
                    <a:pt x="228875" y="51"/>
                  </a:lnTo>
                  <a:lnTo>
                    <a:pt x="229967" y="51"/>
                  </a:lnTo>
                  <a:lnTo>
                    <a:pt x="230048" y="0"/>
                  </a:lnTo>
                  <a:lnTo>
                    <a:pt x="233208" y="0"/>
                  </a:lnTo>
                  <a:lnTo>
                    <a:pt x="233289" y="51"/>
                  </a:lnTo>
                  <a:lnTo>
                    <a:pt x="234300" y="51"/>
                  </a:lnTo>
                  <a:lnTo>
                    <a:pt x="234427" y="103"/>
                  </a:lnTo>
                  <a:lnTo>
                    <a:pt x="235148" y="103"/>
                  </a:lnTo>
                  <a:lnTo>
                    <a:pt x="235229" y="142"/>
                  </a:lnTo>
                  <a:lnTo>
                    <a:pt x="235821" y="142"/>
                  </a:lnTo>
                  <a:lnTo>
                    <a:pt x="235903" y="194"/>
                  </a:lnTo>
                  <a:lnTo>
                    <a:pt x="236367" y="194"/>
                  </a:lnTo>
                  <a:lnTo>
                    <a:pt x="236449" y="232"/>
                  </a:lnTo>
                  <a:lnTo>
                    <a:pt x="236913" y="232"/>
                  </a:lnTo>
                  <a:lnTo>
                    <a:pt x="237088" y="284"/>
                  </a:lnTo>
                  <a:lnTo>
                    <a:pt x="237216" y="284"/>
                  </a:lnTo>
                  <a:lnTo>
                    <a:pt x="237378" y="284"/>
                  </a:lnTo>
                  <a:lnTo>
                    <a:pt x="237552" y="336"/>
                  </a:lnTo>
                  <a:lnTo>
                    <a:pt x="237762" y="336"/>
                  </a:lnTo>
                  <a:lnTo>
                    <a:pt x="237924" y="375"/>
                  </a:lnTo>
                  <a:lnTo>
                    <a:pt x="238133" y="375"/>
                  </a:lnTo>
                  <a:lnTo>
                    <a:pt x="238308" y="426"/>
                  </a:lnTo>
                  <a:lnTo>
                    <a:pt x="238470" y="426"/>
                  </a:lnTo>
                  <a:lnTo>
                    <a:pt x="238598" y="426"/>
                  </a:lnTo>
                  <a:lnTo>
                    <a:pt x="238772" y="478"/>
                  </a:lnTo>
                  <a:lnTo>
                    <a:pt x="238935" y="478"/>
                  </a:lnTo>
                  <a:lnTo>
                    <a:pt x="239063" y="517"/>
                  </a:lnTo>
                  <a:lnTo>
                    <a:pt x="239237" y="517"/>
                  </a:lnTo>
                  <a:lnTo>
                    <a:pt x="239399" y="569"/>
                  </a:lnTo>
                  <a:lnTo>
                    <a:pt x="239527" y="569"/>
                  </a:lnTo>
                  <a:lnTo>
                    <a:pt x="239690" y="620"/>
                  </a:lnTo>
                  <a:lnTo>
                    <a:pt x="239864" y="620"/>
                  </a:lnTo>
                  <a:lnTo>
                    <a:pt x="239992" y="620"/>
                  </a:lnTo>
                  <a:lnTo>
                    <a:pt x="240155" y="659"/>
                  </a:lnTo>
                  <a:lnTo>
                    <a:pt x="240329" y="711"/>
                  </a:lnTo>
                  <a:lnTo>
                    <a:pt x="240457" y="711"/>
                  </a:lnTo>
                  <a:lnTo>
                    <a:pt x="240619" y="750"/>
                  </a:lnTo>
                  <a:lnTo>
                    <a:pt x="240794" y="750"/>
                  </a:lnTo>
                  <a:lnTo>
                    <a:pt x="240921" y="801"/>
                  </a:lnTo>
                  <a:lnTo>
                    <a:pt x="241084" y="801"/>
                  </a:lnTo>
                  <a:lnTo>
                    <a:pt x="241258" y="853"/>
                  </a:lnTo>
                  <a:lnTo>
                    <a:pt x="241467" y="892"/>
                  </a:lnTo>
                  <a:lnTo>
                    <a:pt x="241630" y="892"/>
                  </a:lnTo>
                  <a:lnTo>
                    <a:pt x="241839" y="944"/>
                  </a:lnTo>
                  <a:lnTo>
                    <a:pt x="242013" y="995"/>
                  </a:lnTo>
                  <a:lnTo>
                    <a:pt x="242176" y="1034"/>
                  </a:lnTo>
                  <a:lnTo>
                    <a:pt x="242304" y="1034"/>
                  </a:lnTo>
                  <a:lnTo>
                    <a:pt x="242478" y="1086"/>
                  </a:lnTo>
                  <a:lnTo>
                    <a:pt x="242641" y="1086"/>
                  </a:lnTo>
                  <a:lnTo>
                    <a:pt x="242768" y="1138"/>
                  </a:lnTo>
                  <a:lnTo>
                    <a:pt x="242943" y="1176"/>
                  </a:lnTo>
                  <a:lnTo>
                    <a:pt x="243105" y="1176"/>
                  </a:lnTo>
                  <a:lnTo>
                    <a:pt x="243233" y="1228"/>
                  </a:lnTo>
                  <a:lnTo>
                    <a:pt x="243396" y="1267"/>
                  </a:lnTo>
                  <a:lnTo>
                    <a:pt x="243570" y="1319"/>
                  </a:lnTo>
                  <a:lnTo>
                    <a:pt x="243698" y="1319"/>
                  </a:lnTo>
                  <a:lnTo>
                    <a:pt x="243860" y="1370"/>
                  </a:lnTo>
                  <a:lnTo>
                    <a:pt x="244035" y="1409"/>
                  </a:lnTo>
                  <a:lnTo>
                    <a:pt x="244162" y="1409"/>
                  </a:lnTo>
                  <a:lnTo>
                    <a:pt x="244325" y="1461"/>
                  </a:lnTo>
                  <a:lnTo>
                    <a:pt x="244499" y="1513"/>
                  </a:lnTo>
                  <a:lnTo>
                    <a:pt x="244627" y="1513"/>
                  </a:lnTo>
                  <a:lnTo>
                    <a:pt x="244790" y="1552"/>
                  </a:lnTo>
                  <a:lnTo>
                    <a:pt x="244964" y="1603"/>
                  </a:lnTo>
                  <a:lnTo>
                    <a:pt x="245173" y="1655"/>
                  </a:lnTo>
                  <a:lnTo>
                    <a:pt x="245336" y="1694"/>
                  </a:lnTo>
                  <a:lnTo>
                    <a:pt x="245545" y="1746"/>
                  </a:lnTo>
                  <a:lnTo>
                    <a:pt x="245719" y="1797"/>
                  </a:lnTo>
                  <a:lnTo>
                    <a:pt x="245882" y="1836"/>
                  </a:lnTo>
                  <a:lnTo>
                    <a:pt x="246009" y="1888"/>
                  </a:lnTo>
                  <a:lnTo>
                    <a:pt x="246184" y="1927"/>
                  </a:lnTo>
                  <a:lnTo>
                    <a:pt x="246346" y="1978"/>
                  </a:lnTo>
                  <a:lnTo>
                    <a:pt x="246474" y="1978"/>
                  </a:lnTo>
                  <a:lnTo>
                    <a:pt x="246648" y="2030"/>
                  </a:lnTo>
                  <a:lnTo>
                    <a:pt x="246811" y="2069"/>
                  </a:lnTo>
                  <a:lnTo>
                    <a:pt x="246939" y="2121"/>
                  </a:lnTo>
                  <a:lnTo>
                    <a:pt x="247101" y="2172"/>
                  </a:lnTo>
                  <a:lnTo>
                    <a:pt x="247276" y="2211"/>
                  </a:lnTo>
                  <a:lnTo>
                    <a:pt x="247403" y="2263"/>
                  </a:lnTo>
                  <a:lnTo>
                    <a:pt x="247566" y="2315"/>
                  </a:lnTo>
                  <a:lnTo>
                    <a:pt x="247740" y="2353"/>
                  </a:lnTo>
                  <a:lnTo>
                    <a:pt x="247868" y="2405"/>
                  </a:lnTo>
                  <a:lnTo>
                    <a:pt x="248031" y="2444"/>
                  </a:lnTo>
                  <a:lnTo>
                    <a:pt x="248205" y="2496"/>
                  </a:lnTo>
                  <a:lnTo>
                    <a:pt x="248333" y="2547"/>
                  </a:lnTo>
                  <a:lnTo>
                    <a:pt x="248495" y="2586"/>
                  </a:lnTo>
                  <a:lnTo>
                    <a:pt x="248670" y="2638"/>
                  </a:lnTo>
                  <a:lnTo>
                    <a:pt x="248879" y="2690"/>
                  </a:lnTo>
                  <a:lnTo>
                    <a:pt x="249041" y="2728"/>
                  </a:lnTo>
                  <a:lnTo>
                    <a:pt x="249251" y="2832"/>
                  </a:lnTo>
                  <a:lnTo>
                    <a:pt x="249425" y="2871"/>
                  </a:lnTo>
                  <a:lnTo>
                    <a:pt x="249587" y="2923"/>
                  </a:lnTo>
                  <a:lnTo>
                    <a:pt x="249715" y="2974"/>
                  </a:lnTo>
                  <a:lnTo>
                    <a:pt x="249889" y="3013"/>
                  </a:lnTo>
                  <a:lnTo>
                    <a:pt x="250052" y="3065"/>
                  </a:lnTo>
                  <a:lnTo>
                    <a:pt x="250180" y="3104"/>
                  </a:lnTo>
                  <a:lnTo>
                    <a:pt x="250354" y="3155"/>
                  </a:lnTo>
                  <a:lnTo>
                    <a:pt x="250517" y="3246"/>
                  </a:lnTo>
                  <a:lnTo>
                    <a:pt x="250645" y="3246"/>
                  </a:lnTo>
                  <a:lnTo>
                    <a:pt x="250807" y="3349"/>
                  </a:lnTo>
                  <a:lnTo>
                    <a:pt x="250981" y="3388"/>
                  </a:lnTo>
                  <a:lnTo>
                    <a:pt x="251109" y="3440"/>
                  </a:lnTo>
                  <a:lnTo>
                    <a:pt x="251272" y="3492"/>
                  </a:lnTo>
                  <a:lnTo>
                    <a:pt x="251446" y="3582"/>
                  </a:lnTo>
                  <a:lnTo>
                    <a:pt x="251574" y="3582"/>
                  </a:lnTo>
                  <a:lnTo>
                    <a:pt x="251737" y="3673"/>
                  </a:lnTo>
                  <a:lnTo>
                    <a:pt x="251911" y="3724"/>
                  </a:lnTo>
                  <a:lnTo>
                    <a:pt x="252039" y="3763"/>
                  </a:lnTo>
                  <a:lnTo>
                    <a:pt x="252201" y="3815"/>
                  </a:lnTo>
                  <a:lnTo>
                    <a:pt x="252376" y="3905"/>
                  </a:lnTo>
                  <a:lnTo>
                    <a:pt x="252585" y="3957"/>
                  </a:lnTo>
                  <a:lnTo>
                    <a:pt x="252747" y="4048"/>
                  </a:lnTo>
                  <a:lnTo>
                    <a:pt x="252956" y="4099"/>
                  </a:lnTo>
                  <a:lnTo>
                    <a:pt x="253131" y="4190"/>
                  </a:lnTo>
                  <a:lnTo>
                    <a:pt x="253293" y="4242"/>
                  </a:lnTo>
                  <a:lnTo>
                    <a:pt x="253421" y="4281"/>
                  </a:lnTo>
                  <a:lnTo>
                    <a:pt x="253595" y="4384"/>
                  </a:lnTo>
                  <a:lnTo>
                    <a:pt x="253758" y="4423"/>
                  </a:lnTo>
                  <a:lnTo>
                    <a:pt x="253886" y="4475"/>
                  </a:lnTo>
                  <a:lnTo>
                    <a:pt x="254060" y="4565"/>
                  </a:lnTo>
                  <a:lnTo>
                    <a:pt x="254223" y="4617"/>
                  </a:lnTo>
                  <a:lnTo>
                    <a:pt x="254350" y="4669"/>
                  </a:lnTo>
                  <a:lnTo>
                    <a:pt x="254513" y="4759"/>
                  </a:lnTo>
                  <a:lnTo>
                    <a:pt x="254687" y="4798"/>
                  </a:lnTo>
                  <a:lnTo>
                    <a:pt x="254815" y="4850"/>
                  </a:lnTo>
                  <a:lnTo>
                    <a:pt x="254978" y="4940"/>
                  </a:lnTo>
                  <a:lnTo>
                    <a:pt x="255152" y="4992"/>
                  </a:lnTo>
                  <a:lnTo>
                    <a:pt x="255280" y="5044"/>
                  </a:lnTo>
                  <a:lnTo>
                    <a:pt x="255442" y="5134"/>
                  </a:lnTo>
                  <a:lnTo>
                    <a:pt x="255617" y="5225"/>
                  </a:lnTo>
                  <a:lnTo>
                    <a:pt x="255744" y="5276"/>
                  </a:lnTo>
                  <a:lnTo>
                    <a:pt x="255907" y="5315"/>
                  </a:lnTo>
                  <a:lnTo>
                    <a:pt x="256081" y="5419"/>
                  </a:lnTo>
                  <a:lnTo>
                    <a:pt x="256290" y="5509"/>
                  </a:lnTo>
                  <a:lnTo>
                    <a:pt x="256453" y="5561"/>
                  </a:lnTo>
                  <a:lnTo>
                    <a:pt x="256662" y="5652"/>
                  </a:lnTo>
                  <a:lnTo>
                    <a:pt x="256836" y="5742"/>
                  </a:lnTo>
                  <a:lnTo>
                    <a:pt x="256999" y="5846"/>
                  </a:lnTo>
                  <a:lnTo>
                    <a:pt x="257127" y="5884"/>
                  </a:lnTo>
                  <a:lnTo>
                    <a:pt x="257301" y="5975"/>
                  </a:lnTo>
                  <a:lnTo>
                    <a:pt x="257464" y="6027"/>
                  </a:lnTo>
                  <a:lnTo>
                    <a:pt x="257591" y="6078"/>
                  </a:lnTo>
                  <a:lnTo>
                    <a:pt x="257766" y="6169"/>
                  </a:lnTo>
                  <a:lnTo>
                    <a:pt x="257928" y="6259"/>
                  </a:lnTo>
                  <a:lnTo>
                    <a:pt x="258056" y="6311"/>
                  </a:lnTo>
                  <a:lnTo>
                    <a:pt x="258219" y="6402"/>
                  </a:lnTo>
                  <a:lnTo>
                    <a:pt x="258393" y="6492"/>
                  </a:lnTo>
                  <a:lnTo>
                    <a:pt x="258521" y="6544"/>
                  </a:lnTo>
                  <a:lnTo>
                    <a:pt x="258683" y="6634"/>
                  </a:lnTo>
                  <a:lnTo>
                    <a:pt x="258858" y="6738"/>
                  </a:lnTo>
                  <a:lnTo>
                    <a:pt x="258985" y="6738"/>
                  </a:lnTo>
                  <a:lnTo>
                    <a:pt x="259148" y="6828"/>
                  </a:lnTo>
                  <a:lnTo>
                    <a:pt x="259322" y="6919"/>
                  </a:lnTo>
                  <a:lnTo>
                    <a:pt x="259450" y="6971"/>
                  </a:lnTo>
                  <a:lnTo>
                    <a:pt x="259613" y="7061"/>
                  </a:lnTo>
                  <a:lnTo>
                    <a:pt x="259787" y="7152"/>
                  </a:lnTo>
                  <a:lnTo>
                    <a:pt x="259996" y="7255"/>
                  </a:lnTo>
                  <a:lnTo>
                    <a:pt x="260159" y="7346"/>
                  </a:lnTo>
                  <a:lnTo>
                    <a:pt x="260368" y="7436"/>
                  </a:lnTo>
                  <a:lnTo>
                    <a:pt x="260542" y="7540"/>
                  </a:lnTo>
                  <a:lnTo>
                    <a:pt x="260705" y="7630"/>
                  </a:lnTo>
                  <a:lnTo>
                    <a:pt x="260833" y="7669"/>
                  </a:lnTo>
                  <a:lnTo>
                    <a:pt x="261007" y="7811"/>
                  </a:lnTo>
                  <a:lnTo>
                    <a:pt x="261169" y="7915"/>
                  </a:lnTo>
                  <a:lnTo>
                    <a:pt x="261297" y="7954"/>
                  </a:lnTo>
                  <a:lnTo>
                    <a:pt x="261471" y="8057"/>
                  </a:lnTo>
                  <a:lnTo>
                    <a:pt x="261634" y="8148"/>
                  </a:lnTo>
                  <a:lnTo>
                    <a:pt x="261762" y="8186"/>
                  </a:lnTo>
                  <a:lnTo>
                    <a:pt x="261925" y="8290"/>
                  </a:lnTo>
                  <a:lnTo>
                    <a:pt x="262099" y="8381"/>
                  </a:lnTo>
                  <a:lnTo>
                    <a:pt x="262227" y="8432"/>
                  </a:lnTo>
                  <a:lnTo>
                    <a:pt x="262389" y="8575"/>
                  </a:lnTo>
                  <a:lnTo>
                    <a:pt x="262563" y="8665"/>
                  </a:lnTo>
                  <a:lnTo>
                    <a:pt x="262691" y="8717"/>
                  </a:lnTo>
                  <a:lnTo>
                    <a:pt x="262854" y="8807"/>
                  </a:lnTo>
                  <a:lnTo>
                    <a:pt x="263028" y="8898"/>
                  </a:lnTo>
                  <a:lnTo>
                    <a:pt x="263156" y="8950"/>
                  </a:lnTo>
                  <a:lnTo>
                    <a:pt x="263319" y="9092"/>
                  </a:lnTo>
                  <a:lnTo>
                    <a:pt x="263493" y="9182"/>
                  </a:lnTo>
                  <a:lnTo>
                    <a:pt x="263702" y="9273"/>
                  </a:lnTo>
                  <a:lnTo>
                    <a:pt x="263865" y="9363"/>
                  </a:lnTo>
                  <a:lnTo>
                    <a:pt x="264074" y="9506"/>
                  </a:lnTo>
                  <a:lnTo>
                    <a:pt x="264248" y="9609"/>
                  </a:lnTo>
                  <a:lnTo>
                    <a:pt x="264411" y="9700"/>
                  </a:lnTo>
                  <a:lnTo>
                    <a:pt x="264538" y="9751"/>
                  </a:lnTo>
                  <a:lnTo>
                    <a:pt x="264713" y="9881"/>
                  </a:lnTo>
                  <a:lnTo>
                    <a:pt x="264875" y="9984"/>
                  </a:lnTo>
                  <a:lnTo>
                    <a:pt x="265003" y="10023"/>
                  </a:lnTo>
                  <a:lnTo>
                    <a:pt x="265177" y="10165"/>
                  </a:lnTo>
                  <a:lnTo>
                    <a:pt x="265340" y="10269"/>
                  </a:lnTo>
                  <a:lnTo>
                    <a:pt x="265468" y="10308"/>
                  </a:lnTo>
                  <a:lnTo>
                    <a:pt x="265630" y="10450"/>
                  </a:lnTo>
                  <a:lnTo>
                    <a:pt x="265805" y="10540"/>
                  </a:lnTo>
                  <a:lnTo>
                    <a:pt x="265932" y="10592"/>
                  </a:lnTo>
                  <a:lnTo>
                    <a:pt x="266095" y="10734"/>
                  </a:lnTo>
                  <a:lnTo>
                    <a:pt x="266269" y="10825"/>
                  </a:lnTo>
                  <a:lnTo>
                    <a:pt x="266397" y="10877"/>
                  </a:lnTo>
                  <a:lnTo>
                    <a:pt x="266560" y="11019"/>
                  </a:lnTo>
                  <a:lnTo>
                    <a:pt x="266734" y="11110"/>
                  </a:lnTo>
                  <a:lnTo>
                    <a:pt x="266862" y="11200"/>
                  </a:lnTo>
                  <a:lnTo>
                    <a:pt x="267024" y="11304"/>
                  </a:lnTo>
                  <a:lnTo>
                    <a:pt x="267199" y="11446"/>
                  </a:lnTo>
                  <a:lnTo>
                    <a:pt x="267408" y="11536"/>
                  </a:lnTo>
                  <a:lnTo>
                    <a:pt x="267570" y="11679"/>
                  </a:lnTo>
                  <a:lnTo>
                    <a:pt x="267779" y="11769"/>
                  </a:lnTo>
                  <a:lnTo>
                    <a:pt x="267954" y="11911"/>
                  </a:lnTo>
                  <a:lnTo>
                    <a:pt x="268116" y="12002"/>
                  </a:lnTo>
                  <a:lnTo>
                    <a:pt x="268244" y="12105"/>
                  </a:lnTo>
                  <a:lnTo>
                    <a:pt x="268418" y="12196"/>
                  </a:lnTo>
                  <a:lnTo>
                    <a:pt x="268581" y="12338"/>
                  </a:lnTo>
                  <a:lnTo>
                    <a:pt x="268709" y="12377"/>
                  </a:lnTo>
                  <a:lnTo>
                    <a:pt x="268883" y="12519"/>
                  </a:lnTo>
                  <a:lnTo>
                    <a:pt x="269046" y="12623"/>
                  </a:lnTo>
                  <a:lnTo>
                    <a:pt x="269173" y="12713"/>
                  </a:lnTo>
                  <a:lnTo>
                    <a:pt x="269336" y="12804"/>
                  </a:lnTo>
                  <a:lnTo>
                    <a:pt x="269510" y="12946"/>
                  </a:lnTo>
                  <a:lnTo>
                    <a:pt x="269638" y="12998"/>
                  </a:lnTo>
                  <a:lnTo>
                    <a:pt x="269801" y="13140"/>
                  </a:lnTo>
                  <a:lnTo>
                    <a:pt x="269975" y="13282"/>
                  </a:lnTo>
                  <a:lnTo>
                    <a:pt x="270103" y="13321"/>
                  </a:lnTo>
                  <a:lnTo>
                    <a:pt x="270265" y="13463"/>
                  </a:lnTo>
                  <a:lnTo>
                    <a:pt x="270440" y="13554"/>
                  </a:lnTo>
                  <a:lnTo>
                    <a:pt x="270567" y="13657"/>
                  </a:lnTo>
                  <a:lnTo>
                    <a:pt x="270730" y="13800"/>
                  </a:lnTo>
                  <a:lnTo>
                    <a:pt x="270904" y="13890"/>
                  </a:lnTo>
                  <a:lnTo>
                    <a:pt x="271113" y="14033"/>
                  </a:lnTo>
                  <a:lnTo>
                    <a:pt x="271276" y="14175"/>
                  </a:lnTo>
                  <a:lnTo>
                    <a:pt x="271485" y="14317"/>
                  </a:lnTo>
                  <a:lnTo>
                    <a:pt x="271659" y="14408"/>
                  </a:lnTo>
                  <a:lnTo>
                    <a:pt x="271822" y="14550"/>
                  </a:lnTo>
                  <a:lnTo>
                    <a:pt x="271950" y="14640"/>
                  </a:lnTo>
                  <a:lnTo>
                    <a:pt x="272124" y="14783"/>
                  </a:lnTo>
                  <a:lnTo>
                    <a:pt x="272287" y="14873"/>
                  </a:lnTo>
                  <a:lnTo>
                    <a:pt x="272415" y="14977"/>
                  </a:lnTo>
                  <a:lnTo>
                    <a:pt x="272589" y="15106"/>
                  </a:lnTo>
                  <a:lnTo>
                    <a:pt x="272751" y="15248"/>
                  </a:lnTo>
                  <a:lnTo>
                    <a:pt x="272879" y="15300"/>
                  </a:lnTo>
                  <a:lnTo>
                    <a:pt x="273042" y="15442"/>
                  </a:lnTo>
                  <a:lnTo>
                    <a:pt x="273216" y="15585"/>
                  </a:lnTo>
                  <a:lnTo>
                    <a:pt x="273344" y="15623"/>
                  </a:lnTo>
                  <a:lnTo>
                    <a:pt x="273507" y="15766"/>
                  </a:lnTo>
                  <a:lnTo>
                    <a:pt x="273681" y="15908"/>
                  </a:lnTo>
                  <a:lnTo>
                    <a:pt x="273809" y="16011"/>
                  </a:lnTo>
                  <a:lnTo>
                    <a:pt x="273971" y="16154"/>
                  </a:lnTo>
                  <a:lnTo>
                    <a:pt x="274145" y="16283"/>
                  </a:lnTo>
                  <a:lnTo>
                    <a:pt x="274273" y="16335"/>
                  </a:lnTo>
                  <a:lnTo>
                    <a:pt x="274436" y="16477"/>
                  </a:lnTo>
                  <a:lnTo>
                    <a:pt x="274610" y="16619"/>
                  </a:lnTo>
                  <a:lnTo>
                    <a:pt x="274819" y="16762"/>
                  </a:lnTo>
                  <a:lnTo>
                    <a:pt x="274982" y="16904"/>
                  </a:lnTo>
                  <a:lnTo>
                    <a:pt x="275191" y="17046"/>
                  </a:lnTo>
                  <a:lnTo>
                    <a:pt x="275365" y="17188"/>
                  </a:lnTo>
                  <a:lnTo>
                    <a:pt x="275528" y="17318"/>
                  </a:lnTo>
                  <a:lnTo>
                    <a:pt x="275656" y="17421"/>
                  </a:lnTo>
                  <a:lnTo>
                    <a:pt x="275830" y="17563"/>
                  </a:lnTo>
                  <a:lnTo>
                    <a:pt x="275993" y="17706"/>
                  </a:lnTo>
                  <a:lnTo>
                    <a:pt x="276120" y="17796"/>
                  </a:lnTo>
                  <a:lnTo>
                    <a:pt x="276295" y="17938"/>
                  </a:lnTo>
                  <a:lnTo>
                    <a:pt x="276457" y="18081"/>
                  </a:lnTo>
                  <a:lnTo>
                    <a:pt x="276585" y="18171"/>
                  </a:lnTo>
                  <a:lnTo>
                    <a:pt x="276748" y="18314"/>
                  </a:lnTo>
                  <a:lnTo>
                    <a:pt x="276922" y="18456"/>
                  </a:lnTo>
                  <a:lnTo>
                    <a:pt x="277050" y="18546"/>
                  </a:lnTo>
                  <a:lnTo>
                    <a:pt x="277212" y="18689"/>
                  </a:lnTo>
                  <a:lnTo>
                    <a:pt x="277387" y="18831"/>
                  </a:lnTo>
                  <a:lnTo>
                    <a:pt x="277514" y="18921"/>
                  </a:lnTo>
                  <a:lnTo>
                    <a:pt x="277677" y="19064"/>
                  </a:lnTo>
                  <a:lnTo>
                    <a:pt x="277851" y="19206"/>
                  </a:lnTo>
                  <a:lnTo>
                    <a:pt x="277979" y="19297"/>
                  </a:lnTo>
                  <a:lnTo>
                    <a:pt x="278142" y="19439"/>
                  </a:lnTo>
                  <a:lnTo>
                    <a:pt x="278316" y="19581"/>
                  </a:lnTo>
                  <a:lnTo>
                    <a:pt x="278525" y="19723"/>
                  </a:lnTo>
                  <a:lnTo>
                    <a:pt x="278688" y="19917"/>
                  </a:lnTo>
                  <a:lnTo>
                    <a:pt x="278897" y="20060"/>
                  </a:lnTo>
                  <a:lnTo>
                    <a:pt x="279071" y="20189"/>
                  </a:lnTo>
                  <a:lnTo>
                    <a:pt x="279234" y="20383"/>
                  </a:lnTo>
                  <a:lnTo>
                    <a:pt x="279361" y="20435"/>
                  </a:lnTo>
                  <a:lnTo>
                    <a:pt x="279536" y="20616"/>
                  </a:lnTo>
                  <a:lnTo>
                    <a:pt x="279698" y="20758"/>
                  </a:lnTo>
                  <a:lnTo>
                    <a:pt x="279826" y="20849"/>
                  </a:lnTo>
                  <a:lnTo>
                    <a:pt x="280000" y="20991"/>
                  </a:lnTo>
                  <a:lnTo>
                    <a:pt x="280163" y="21185"/>
                  </a:lnTo>
                  <a:lnTo>
                    <a:pt x="280291" y="21237"/>
                  </a:lnTo>
                  <a:lnTo>
                    <a:pt x="280453" y="21418"/>
                  </a:lnTo>
                  <a:lnTo>
                    <a:pt x="280628" y="21560"/>
                  </a:lnTo>
                  <a:lnTo>
                    <a:pt x="280755" y="21650"/>
                  </a:lnTo>
                  <a:lnTo>
                    <a:pt x="280918" y="21793"/>
                  </a:lnTo>
                  <a:lnTo>
                    <a:pt x="281092" y="21987"/>
                  </a:lnTo>
                  <a:lnTo>
                    <a:pt x="281220" y="22026"/>
                  </a:lnTo>
                  <a:lnTo>
                    <a:pt x="281383" y="22220"/>
                  </a:lnTo>
                  <a:lnTo>
                    <a:pt x="281557" y="22362"/>
                  </a:lnTo>
                  <a:lnTo>
                    <a:pt x="281685" y="22452"/>
                  </a:lnTo>
                  <a:lnTo>
                    <a:pt x="281847" y="22646"/>
                  </a:lnTo>
                  <a:lnTo>
                    <a:pt x="282022" y="22789"/>
                  </a:lnTo>
                  <a:lnTo>
                    <a:pt x="282231" y="22970"/>
                  </a:lnTo>
                  <a:lnTo>
                    <a:pt x="282393" y="23112"/>
                  </a:lnTo>
                  <a:lnTo>
                    <a:pt x="282603" y="23306"/>
                  </a:lnTo>
                  <a:lnTo>
                    <a:pt x="282777" y="23448"/>
                  </a:lnTo>
                  <a:lnTo>
                    <a:pt x="282939" y="23629"/>
                  </a:lnTo>
                  <a:lnTo>
                    <a:pt x="283067" y="23720"/>
                  </a:lnTo>
                  <a:lnTo>
                    <a:pt x="283241" y="23862"/>
                  </a:lnTo>
                  <a:lnTo>
                    <a:pt x="283404" y="24056"/>
                  </a:lnTo>
                  <a:lnTo>
                    <a:pt x="283532" y="24147"/>
                  </a:lnTo>
                  <a:lnTo>
                    <a:pt x="283706" y="24289"/>
                  </a:lnTo>
                  <a:lnTo>
                    <a:pt x="283869" y="24483"/>
                  </a:lnTo>
                  <a:lnTo>
                    <a:pt x="283997" y="24573"/>
                  </a:lnTo>
                  <a:lnTo>
                    <a:pt x="284159" y="24716"/>
                  </a:lnTo>
                  <a:lnTo>
                    <a:pt x="284333" y="24897"/>
                  </a:lnTo>
                  <a:lnTo>
                    <a:pt x="284461" y="25000"/>
                  </a:lnTo>
                  <a:lnTo>
                    <a:pt x="284624" y="25181"/>
                  </a:lnTo>
                  <a:lnTo>
                    <a:pt x="284798" y="25324"/>
                  </a:lnTo>
                  <a:lnTo>
                    <a:pt x="284926" y="25414"/>
                  </a:lnTo>
                  <a:lnTo>
                    <a:pt x="285089" y="25608"/>
                  </a:lnTo>
                  <a:lnTo>
                    <a:pt x="285263" y="25802"/>
                  </a:lnTo>
                  <a:lnTo>
                    <a:pt x="285391" y="25893"/>
                  </a:lnTo>
                  <a:lnTo>
                    <a:pt x="285553" y="26035"/>
                  </a:lnTo>
                  <a:lnTo>
                    <a:pt x="285727" y="26216"/>
                  </a:lnTo>
                  <a:lnTo>
                    <a:pt x="285937" y="26410"/>
                  </a:lnTo>
                  <a:lnTo>
                    <a:pt x="286099" y="26591"/>
                  </a:lnTo>
                  <a:lnTo>
                    <a:pt x="286308" y="26733"/>
                  </a:lnTo>
                  <a:lnTo>
                    <a:pt x="286483" y="26927"/>
                  </a:lnTo>
                  <a:lnTo>
                    <a:pt x="286645" y="27108"/>
                  </a:lnTo>
                  <a:lnTo>
                    <a:pt x="286773" y="27212"/>
                  </a:lnTo>
                  <a:lnTo>
                    <a:pt x="286947" y="27393"/>
                  </a:lnTo>
                  <a:lnTo>
                    <a:pt x="287110" y="27587"/>
                  </a:lnTo>
                  <a:lnTo>
                    <a:pt x="287238" y="27678"/>
                  </a:lnTo>
                  <a:lnTo>
                    <a:pt x="287412" y="27872"/>
                  </a:lnTo>
                  <a:lnTo>
                    <a:pt x="287575" y="28014"/>
                  </a:lnTo>
                  <a:lnTo>
                    <a:pt x="287702" y="28104"/>
                  </a:lnTo>
                  <a:lnTo>
                    <a:pt x="287865" y="28285"/>
                  </a:lnTo>
                  <a:lnTo>
                    <a:pt x="288039" y="28479"/>
                  </a:lnTo>
                  <a:lnTo>
                    <a:pt x="288167" y="28570"/>
                  </a:lnTo>
                  <a:lnTo>
                    <a:pt x="288330" y="28764"/>
                  </a:lnTo>
                  <a:lnTo>
                    <a:pt x="288504" y="28945"/>
                  </a:lnTo>
                  <a:lnTo>
                    <a:pt x="288632" y="29048"/>
                  </a:lnTo>
                  <a:lnTo>
                    <a:pt x="288794" y="29230"/>
                  </a:lnTo>
                  <a:lnTo>
                    <a:pt x="288969" y="29424"/>
                  </a:lnTo>
                  <a:lnTo>
                    <a:pt x="289096" y="29514"/>
                  </a:lnTo>
                  <a:lnTo>
                    <a:pt x="289259" y="29708"/>
                  </a:lnTo>
                  <a:lnTo>
                    <a:pt x="289433" y="29889"/>
                  </a:lnTo>
                  <a:lnTo>
                    <a:pt x="289642" y="30083"/>
                  </a:lnTo>
                  <a:lnTo>
                    <a:pt x="289805" y="30264"/>
                  </a:lnTo>
                  <a:lnTo>
                    <a:pt x="290014" y="30458"/>
                  </a:lnTo>
                  <a:lnTo>
                    <a:pt x="290188" y="30639"/>
                  </a:lnTo>
                  <a:lnTo>
                    <a:pt x="290351" y="30833"/>
                  </a:lnTo>
                  <a:lnTo>
                    <a:pt x="290479" y="30924"/>
                  </a:lnTo>
                  <a:lnTo>
                    <a:pt x="290653" y="31118"/>
                  </a:lnTo>
                  <a:lnTo>
                    <a:pt x="290816" y="31299"/>
                  </a:lnTo>
                  <a:lnTo>
                    <a:pt x="290943" y="31441"/>
                  </a:lnTo>
                  <a:lnTo>
                    <a:pt x="291118" y="31635"/>
                  </a:lnTo>
                  <a:lnTo>
                    <a:pt x="291280" y="31816"/>
                  </a:lnTo>
                  <a:lnTo>
                    <a:pt x="291408" y="31920"/>
                  </a:lnTo>
                  <a:lnTo>
                    <a:pt x="291571" y="32101"/>
                  </a:lnTo>
                  <a:lnTo>
                    <a:pt x="291745" y="32295"/>
                  </a:lnTo>
                  <a:lnTo>
                    <a:pt x="291873" y="32385"/>
                  </a:lnTo>
                  <a:lnTo>
                    <a:pt x="292035" y="32579"/>
                  </a:lnTo>
                  <a:lnTo>
                    <a:pt x="292128" y="32722"/>
                  </a:lnTo>
                  <a:lnTo>
                    <a:pt x="292337" y="32903"/>
                  </a:lnTo>
                  <a:lnTo>
                    <a:pt x="292500" y="33097"/>
                  </a:lnTo>
                  <a:lnTo>
                    <a:pt x="292674" y="33278"/>
                  </a:lnTo>
                  <a:lnTo>
                    <a:pt x="292802" y="33381"/>
                  </a:lnTo>
                  <a:lnTo>
                    <a:pt x="292965" y="33562"/>
                  </a:lnTo>
                  <a:lnTo>
                    <a:pt x="293046" y="33705"/>
                  </a:lnTo>
                  <a:lnTo>
                    <a:pt x="293255" y="33899"/>
                  </a:lnTo>
                  <a:lnTo>
                    <a:pt x="293429" y="34080"/>
                  </a:lnTo>
                  <a:lnTo>
                    <a:pt x="293592" y="34274"/>
                  </a:lnTo>
                  <a:lnTo>
                    <a:pt x="293720" y="34416"/>
                  </a:lnTo>
                  <a:lnTo>
                    <a:pt x="293894" y="34597"/>
                  </a:lnTo>
                  <a:lnTo>
                    <a:pt x="294057" y="34791"/>
                  </a:lnTo>
                  <a:lnTo>
                    <a:pt x="294185" y="34882"/>
                  </a:lnTo>
                  <a:lnTo>
                    <a:pt x="294266" y="35024"/>
                  </a:lnTo>
                  <a:lnTo>
                    <a:pt x="294440" y="35205"/>
                  </a:lnTo>
                  <a:lnTo>
                    <a:pt x="294649" y="35399"/>
                  </a:lnTo>
                  <a:lnTo>
                    <a:pt x="294823" y="35632"/>
                  </a:lnTo>
                  <a:lnTo>
                    <a:pt x="295033" y="35826"/>
                  </a:lnTo>
                  <a:lnTo>
                    <a:pt x="295195" y="36007"/>
                  </a:lnTo>
                  <a:lnTo>
                    <a:pt x="295277" y="36149"/>
                  </a:lnTo>
                  <a:lnTo>
                    <a:pt x="295497" y="36343"/>
                  </a:lnTo>
                  <a:lnTo>
                    <a:pt x="295660" y="36524"/>
                  </a:lnTo>
                  <a:lnTo>
                    <a:pt x="295741" y="36666"/>
                  </a:lnTo>
                  <a:lnTo>
                    <a:pt x="295950" y="36860"/>
                  </a:lnTo>
                  <a:lnTo>
                    <a:pt x="296125" y="37041"/>
                  </a:lnTo>
                  <a:lnTo>
                    <a:pt x="296206" y="37184"/>
                  </a:lnTo>
                  <a:lnTo>
                    <a:pt x="296415" y="37378"/>
                  </a:lnTo>
                  <a:lnTo>
                    <a:pt x="296589" y="37611"/>
                  </a:lnTo>
                  <a:lnTo>
                    <a:pt x="296752" y="37805"/>
                  </a:lnTo>
                  <a:lnTo>
                    <a:pt x="296880" y="37895"/>
                  </a:lnTo>
                  <a:lnTo>
                    <a:pt x="296961" y="38037"/>
                  </a:lnTo>
                  <a:lnTo>
                    <a:pt x="297135" y="38218"/>
                  </a:lnTo>
                  <a:lnTo>
                    <a:pt x="297344" y="38464"/>
                  </a:lnTo>
                  <a:lnTo>
                    <a:pt x="297519" y="38645"/>
                  </a:lnTo>
                  <a:lnTo>
                    <a:pt x="297681" y="38878"/>
                  </a:lnTo>
                  <a:lnTo>
                    <a:pt x="297809" y="38982"/>
                  </a:lnTo>
                  <a:lnTo>
                    <a:pt x="297972" y="39214"/>
                  </a:lnTo>
                  <a:lnTo>
                    <a:pt x="298146" y="39395"/>
                  </a:lnTo>
                  <a:lnTo>
                    <a:pt x="298274" y="39499"/>
                  </a:lnTo>
                  <a:lnTo>
                    <a:pt x="298355" y="39641"/>
                  </a:lnTo>
                  <a:lnTo>
                    <a:pt x="298529" y="39822"/>
                  </a:lnTo>
                  <a:lnTo>
                    <a:pt x="298611" y="39964"/>
                  </a:lnTo>
                  <a:lnTo>
                    <a:pt x="298738" y="40055"/>
                  </a:lnTo>
                  <a:lnTo>
                    <a:pt x="298901" y="40288"/>
                  </a:lnTo>
                  <a:lnTo>
                    <a:pt x="299075" y="40482"/>
                  </a:lnTo>
                  <a:lnTo>
                    <a:pt x="299203" y="40624"/>
                  </a:lnTo>
                  <a:lnTo>
                    <a:pt x="299366" y="40818"/>
                  </a:lnTo>
                  <a:lnTo>
                    <a:pt x="299540" y="41051"/>
                  </a:lnTo>
                  <a:lnTo>
                    <a:pt x="299749" y="41284"/>
                  </a:lnTo>
                  <a:lnTo>
                    <a:pt x="299912" y="41465"/>
                  </a:lnTo>
                  <a:lnTo>
                    <a:pt x="299993" y="41607"/>
                  </a:lnTo>
                  <a:lnTo>
                    <a:pt x="300121" y="41711"/>
                  </a:lnTo>
                  <a:lnTo>
                    <a:pt x="300295" y="41943"/>
                  </a:lnTo>
                  <a:lnTo>
                    <a:pt x="300458" y="42124"/>
                  </a:lnTo>
                  <a:lnTo>
                    <a:pt x="300585" y="42267"/>
                  </a:lnTo>
                  <a:lnTo>
                    <a:pt x="300760" y="42461"/>
                  </a:lnTo>
                  <a:lnTo>
                    <a:pt x="300841" y="42603"/>
                  </a:lnTo>
                  <a:lnTo>
                    <a:pt x="301050" y="42836"/>
                  </a:lnTo>
                  <a:lnTo>
                    <a:pt x="301224" y="43030"/>
                  </a:lnTo>
                  <a:lnTo>
                    <a:pt x="301306" y="43159"/>
                  </a:lnTo>
                  <a:lnTo>
                    <a:pt x="301515" y="43405"/>
                  </a:lnTo>
                  <a:lnTo>
                    <a:pt x="301677" y="43586"/>
                  </a:lnTo>
                  <a:lnTo>
                    <a:pt x="301770" y="43728"/>
                  </a:lnTo>
                  <a:lnTo>
                    <a:pt x="301979" y="43961"/>
                  </a:lnTo>
                  <a:lnTo>
                    <a:pt x="302142" y="44155"/>
                  </a:lnTo>
                  <a:lnTo>
                    <a:pt x="302235" y="44297"/>
                  </a:lnTo>
                  <a:lnTo>
                    <a:pt x="302444" y="44530"/>
                  </a:lnTo>
                  <a:lnTo>
                    <a:pt x="302607" y="44763"/>
                  </a:lnTo>
                  <a:lnTo>
                    <a:pt x="302781" y="44957"/>
                  </a:lnTo>
                  <a:lnTo>
                    <a:pt x="302909" y="45099"/>
                  </a:lnTo>
                  <a:lnTo>
                    <a:pt x="303071" y="45332"/>
                  </a:lnTo>
                  <a:lnTo>
                    <a:pt x="303246" y="45565"/>
                  </a:lnTo>
                  <a:lnTo>
                    <a:pt x="303455" y="45798"/>
                  </a:lnTo>
                  <a:lnTo>
                    <a:pt x="303617" y="45992"/>
                  </a:lnTo>
                  <a:lnTo>
                    <a:pt x="303699" y="46134"/>
                  </a:lnTo>
                  <a:lnTo>
                    <a:pt x="303827" y="46224"/>
                  </a:lnTo>
                  <a:lnTo>
                    <a:pt x="303919" y="46367"/>
                  </a:lnTo>
                  <a:lnTo>
                    <a:pt x="304082" y="46599"/>
                  </a:lnTo>
                  <a:lnTo>
                    <a:pt x="304291" y="46832"/>
                  </a:lnTo>
                  <a:lnTo>
                    <a:pt x="304465" y="47078"/>
                  </a:lnTo>
                  <a:lnTo>
                    <a:pt x="304628" y="47311"/>
                  </a:lnTo>
                  <a:lnTo>
                    <a:pt x="304756" y="47401"/>
                  </a:lnTo>
                  <a:lnTo>
                    <a:pt x="304837" y="47544"/>
                  </a:lnTo>
                  <a:lnTo>
                    <a:pt x="305011" y="47776"/>
                  </a:lnTo>
                  <a:lnTo>
                    <a:pt x="305221" y="48009"/>
                  </a:lnTo>
                  <a:lnTo>
                    <a:pt x="305383" y="48255"/>
                  </a:lnTo>
                  <a:lnTo>
                    <a:pt x="305557" y="48488"/>
                  </a:lnTo>
                  <a:lnTo>
                    <a:pt x="305685" y="48578"/>
                  </a:lnTo>
                  <a:lnTo>
                    <a:pt x="305767" y="48721"/>
                  </a:lnTo>
                  <a:lnTo>
                    <a:pt x="305941" y="48953"/>
                  </a:lnTo>
                  <a:lnTo>
                    <a:pt x="306022" y="49096"/>
                  </a:lnTo>
                  <a:lnTo>
                    <a:pt x="306150" y="49186"/>
                  </a:lnTo>
                  <a:lnTo>
                    <a:pt x="306231" y="49328"/>
                  </a:lnTo>
                  <a:lnTo>
                    <a:pt x="306394" y="49561"/>
                  </a:lnTo>
                  <a:lnTo>
                    <a:pt x="306615" y="49807"/>
                  </a:lnTo>
                  <a:lnTo>
                    <a:pt x="306777" y="50040"/>
                  </a:lnTo>
                  <a:lnTo>
                    <a:pt x="306859" y="50182"/>
                  </a:lnTo>
                  <a:lnTo>
                    <a:pt x="307068" y="50415"/>
                  </a:lnTo>
                  <a:lnTo>
                    <a:pt x="307242" y="50648"/>
                  </a:lnTo>
                  <a:lnTo>
                    <a:pt x="307405" y="50880"/>
                  </a:lnTo>
                  <a:lnTo>
                    <a:pt x="307532" y="51023"/>
                  </a:lnTo>
                  <a:lnTo>
                    <a:pt x="307707" y="51256"/>
                  </a:lnTo>
                  <a:lnTo>
                    <a:pt x="307869" y="51501"/>
                  </a:lnTo>
                  <a:lnTo>
                    <a:pt x="307997" y="51644"/>
                  </a:lnTo>
                  <a:lnTo>
                    <a:pt x="308171" y="51876"/>
                  </a:lnTo>
                  <a:lnTo>
                    <a:pt x="308334" y="52109"/>
                  </a:lnTo>
                  <a:lnTo>
                    <a:pt x="308462" y="52251"/>
                  </a:lnTo>
                  <a:lnTo>
                    <a:pt x="308636" y="52484"/>
                  </a:lnTo>
                  <a:lnTo>
                    <a:pt x="308799" y="52717"/>
                  </a:lnTo>
                  <a:lnTo>
                    <a:pt x="308926" y="52859"/>
                  </a:lnTo>
                  <a:lnTo>
                    <a:pt x="309089" y="53092"/>
                  </a:lnTo>
                  <a:lnTo>
                    <a:pt x="309182" y="53234"/>
                  </a:lnTo>
                  <a:lnTo>
                    <a:pt x="309391" y="53480"/>
                  </a:lnTo>
                  <a:lnTo>
                    <a:pt x="309554" y="53713"/>
                  </a:lnTo>
                  <a:lnTo>
                    <a:pt x="309647" y="53855"/>
                  </a:lnTo>
                  <a:lnTo>
                    <a:pt x="309856" y="54088"/>
                  </a:lnTo>
                  <a:lnTo>
                    <a:pt x="309937" y="54230"/>
                  </a:lnTo>
                  <a:lnTo>
                    <a:pt x="310100" y="54463"/>
                  </a:lnTo>
                  <a:lnTo>
                    <a:pt x="310193" y="54605"/>
                  </a:lnTo>
                  <a:lnTo>
                    <a:pt x="310320" y="54696"/>
                  </a:lnTo>
                  <a:lnTo>
                    <a:pt x="310402" y="54838"/>
                  </a:lnTo>
                  <a:lnTo>
                    <a:pt x="310483" y="54980"/>
                  </a:lnTo>
                  <a:lnTo>
                    <a:pt x="310657" y="55213"/>
                  </a:lnTo>
                  <a:lnTo>
                    <a:pt x="310773" y="55356"/>
                  </a:lnTo>
                  <a:lnTo>
                    <a:pt x="310866" y="55498"/>
                  </a:lnTo>
                  <a:lnTo>
                    <a:pt x="311029" y="55731"/>
                  </a:lnTo>
                  <a:lnTo>
                    <a:pt x="311110" y="55873"/>
                  </a:lnTo>
                  <a:lnTo>
                    <a:pt x="311238" y="55963"/>
                  </a:lnTo>
                  <a:lnTo>
                    <a:pt x="311331" y="56106"/>
                  </a:lnTo>
                  <a:lnTo>
                    <a:pt x="311412" y="56248"/>
                  </a:lnTo>
                  <a:lnTo>
                    <a:pt x="311575" y="56481"/>
                  </a:lnTo>
                  <a:lnTo>
                    <a:pt x="311703" y="56623"/>
                  </a:lnTo>
                  <a:lnTo>
                    <a:pt x="311784" y="56765"/>
                  </a:lnTo>
                  <a:lnTo>
                    <a:pt x="311958" y="56998"/>
                  </a:lnTo>
                  <a:lnTo>
                    <a:pt x="312040" y="57140"/>
                  </a:lnTo>
                  <a:lnTo>
                    <a:pt x="312167" y="57244"/>
                  </a:lnTo>
                  <a:lnTo>
                    <a:pt x="312249" y="57386"/>
                  </a:lnTo>
                  <a:lnTo>
                    <a:pt x="312342" y="57515"/>
                  </a:lnTo>
                  <a:lnTo>
                    <a:pt x="312423" y="57658"/>
                  </a:lnTo>
                  <a:lnTo>
                    <a:pt x="312632" y="57903"/>
                  </a:lnTo>
                  <a:lnTo>
                    <a:pt x="312713" y="58046"/>
                  </a:lnTo>
                  <a:lnTo>
                    <a:pt x="312795" y="58175"/>
                  </a:lnTo>
                  <a:lnTo>
                    <a:pt x="312969" y="58421"/>
                  </a:lnTo>
                  <a:lnTo>
                    <a:pt x="313097" y="58563"/>
                  </a:lnTo>
                  <a:lnTo>
                    <a:pt x="313178" y="58692"/>
                  </a:lnTo>
                  <a:lnTo>
                    <a:pt x="313352" y="58938"/>
                  </a:lnTo>
                  <a:lnTo>
                    <a:pt x="313434" y="59080"/>
                  </a:lnTo>
                  <a:lnTo>
                    <a:pt x="313561" y="59223"/>
                  </a:lnTo>
                  <a:lnTo>
                    <a:pt x="313724" y="59455"/>
                  </a:lnTo>
                  <a:lnTo>
                    <a:pt x="313805" y="59598"/>
                  </a:lnTo>
                  <a:lnTo>
                    <a:pt x="313898" y="59740"/>
                  </a:lnTo>
                  <a:lnTo>
                    <a:pt x="314026" y="59869"/>
                  </a:lnTo>
                  <a:lnTo>
                    <a:pt x="314572" y="60632"/>
                  </a:lnTo>
                  <a:lnTo>
                    <a:pt x="314653" y="60775"/>
                  </a:lnTo>
                  <a:lnTo>
                    <a:pt x="314735" y="60917"/>
                  </a:lnTo>
                  <a:lnTo>
                    <a:pt x="314816" y="61046"/>
                  </a:lnTo>
                  <a:lnTo>
                    <a:pt x="314944" y="61189"/>
                  </a:lnTo>
                  <a:lnTo>
                    <a:pt x="315118" y="61434"/>
                  </a:lnTo>
                  <a:lnTo>
                    <a:pt x="315199" y="61564"/>
                  </a:lnTo>
                  <a:lnTo>
                    <a:pt x="315281" y="61706"/>
                  </a:lnTo>
                  <a:lnTo>
                    <a:pt x="315409" y="61848"/>
                  </a:lnTo>
                  <a:lnTo>
                    <a:pt x="315583" y="62094"/>
                  </a:lnTo>
                  <a:lnTo>
                    <a:pt x="315664" y="62223"/>
                  </a:lnTo>
                  <a:lnTo>
                    <a:pt x="315745" y="62366"/>
                  </a:lnTo>
                  <a:lnTo>
                    <a:pt x="315873" y="62508"/>
                  </a:lnTo>
                  <a:lnTo>
                    <a:pt x="315955" y="62650"/>
                  </a:lnTo>
                  <a:lnTo>
                    <a:pt x="316047" y="62792"/>
                  </a:lnTo>
                  <a:lnTo>
                    <a:pt x="316210" y="63025"/>
                  </a:lnTo>
                  <a:lnTo>
                    <a:pt x="316338" y="63167"/>
                  </a:lnTo>
                  <a:lnTo>
                    <a:pt x="316419" y="63310"/>
                  </a:lnTo>
                  <a:lnTo>
                    <a:pt x="316500" y="63452"/>
                  </a:lnTo>
                  <a:lnTo>
                    <a:pt x="316593" y="63594"/>
                  </a:lnTo>
                  <a:lnTo>
                    <a:pt x="316675" y="63737"/>
                  </a:lnTo>
                  <a:lnTo>
                    <a:pt x="316803" y="63827"/>
                  </a:lnTo>
                  <a:lnTo>
                    <a:pt x="316884" y="63969"/>
                  </a:lnTo>
                  <a:lnTo>
                    <a:pt x="316965" y="64112"/>
                  </a:lnTo>
                  <a:lnTo>
                    <a:pt x="317058" y="64254"/>
                  </a:lnTo>
                  <a:lnTo>
                    <a:pt x="317139" y="64396"/>
                  </a:lnTo>
                  <a:lnTo>
                    <a:pt x="317267" y="64538"/>
                  </a:lnTo>
                  <a:lnTo>
                    <a:pt x="317349" y="64681"/>
                  </a:lnTo>
                  <a:lnTo>
                    <a:pt x="317430" y="64823"/>
                  </a:lnTo>
                  <a:lnTo>
                    <a:pt x="317604" y="65056"/>
                  </a:lnTo>
                  <a:lnTo>
                    <a:pt x="317732" y="65198"/>
                  </a:lnTo>
                  <a:lnTo>
                    <a:pt x="317813" y="65340"/>
                  </a:lnTo>
                  <a:lnTo>
                    <a:pt x="317895" y="65483"/>
                  </a:lnTo>
                  <a:lnTo>
                    <a:pt x="317976" y="65612"/>
                  </a:lnTo>
                  <a:lnTo>
                    <a:pt x="318069" y="65754"/>
                  </a:lnTo>
                  <a:lnTo>
                    <a:pt x="318185" y="65896"/>
                  </a:lnTo>
                  <a:lnTo>
                    <a:pt x="318278" y="66039"/>
                  </a:lnTo>
                  <a:lnTo>
                    <a:pt x="318359" y="66181"/>
                  </a:lnTo>
                  <a:lnTo>
                    <a:pt x="318522" y="66414"/>
                  </a:lnTo>
                  <a:lnTo>
                    <a:pt x="318650" y="66556"/>
                  </a:lnTo>
                  <a:lnTo>
                    <a:pt x="318743" y="66698"/>
                  </a:lnTo>
                  <a:lnTo>
                    <a:pt x="318824" y="66841"/>
                  </a:lnTo>
                  <a:lnTo>
                    <a:pt x="318905" y="66983"/>
                  </a:lnTo>
                  <a:lnTo>
                    <a:pt x="318987" y="67125"/>
                  </a:lnTo>
                  <a:lnTo>
                    <a:pt x="319114" y="67267"/>
                  </a:lnTo>
                  <a:lnTo>
                    <a:pt x="319196" y="67410"/>
                  </a:lnTo>
                  <a:lnTo>
                    <a:pt x="319289" y="67552"/>
                  </a:lnTo>
                  <a:lnTo>
                    <a:pt x="319370" y="67694"/>
                  </a:lnTo>
                  <a:lnTo>
                    <a:pt x="319451" y="67836"/>
                  </a:lnTo>
                  <a:lnTo>
                    <a:pt x="319579" y="67966"/>
                  </a:lnTo>
                  <a:lnTo>
                    <a:pt x="319660" y="68108"/>
                  </a:lnTo>
                  <a:lnTo>
                    <a:pt x="319753" y="68250"/>
                  </a:lnTo>
                  <a:lnTo>
                    <a:pt x="319835" y="68393"/>
                  </a:lnTo>
                  <a:lnTo>
                    <a:pt x="320044" y="68625"/>
                  </a:lnTo>
                  <a:lnTo>
                    <a:pt x="320125" y="68768"/>
                  </a:lnTo>
                  <a:lnTo>
                    <a:pt x="320206" y="68910"/>
                  </a:lnTo>
                  <a:lnTo>
                    <a:pt x="320299" y="69052"/>
                  </a:lnTo>
                  <a:lnTo>
                    <a:pt x="320381" y="69195"/>
                  </a:lnTo>
                  <a:lnTo>
                    <a:pt x="320508" y="69337"/>
                  </a:lnTo>
                  <a:lnTo>
                    <a:pt x="320590" y="69479"/>
                  </a:lnTo>
                  <a:lnTo>
                    <a:pt x="320671" y="69621"/>
                  </a:lnTo>
                  <a:lnTo>
                    <a:pt x="320764" y="69764"/>
                  </a:lnTo>
                  <a:lnTo>
                    <a:pt x="320845" y="69906"/>
                  </a:lnTo>
                  <a:lnTo>
                    <a:pt x="320973" y="70048"/>
                  </a:lnTo>
                  <a:lnTo>
                    <a:pt x="321054" y="70177"/>
                  </a:lnTo>
                  <a:lnTo>
                    <a:pt x="321136" y="70320"/>
                  </a:lnTo>
                  <a:lnTo>
                    <a:pt x="321217" y="70462"/>
                  </a:lnTo>
                  <a:lnTo>
                    <a:pt x="321310" y="70604"/>
                  </a:lnTo>
                  <a:lnTo>
                    <a:pt x="321438" y="70747"/>
                  </a:lnTo>
                  <a:lnTo>
                    <a:pt x="321519" y="70889"/>
                  </a:lnTo>
                  <a:lnTo>
                    <a:pt x="321600" y="71031"/>
                  </a:lnTo>
                  <a:lnTo>
                    <a:pt x="321682" y="71173"/>
                  </a:lnTo>
                  <a:lnTo>
                    <a:pt x="321775" y="71316"/>
                  </a:lnTo>
                  <a:lnTo>
                    <a:pt x="321891" y="71458"/>
                  </a:lnTo>
                  <a:lnTo>
                    <a:pt x="321984" y="71600"/>
                  </a:lnTo>
                  <a:lnTo>
                    <a:pt x="322065" y="71742"/>
                  </a:lnTo>
                  <a:lnTo>
                    <a:pt x="322146" y="71885"/>
                  </a:lnTo>
                  <a:lnTo>
                    <a:pt x="322228" y="72014"/>
                  </a:lnTo>
                  <a:lnTo>
                    <a:pt x="322355" y="72156"/>
                  </a:lnTo>
                  <a:lnTo>
                    <a:pt x="322448" y="72299"/>
                  </a:lnTo>
                  <a:lnTo>
                    <a:pt x="322530" y="72441"/>
                  </a:lnTo>
                  <a:lnTo>
                    <a:pt x="322611" y="72635"/>
                  </a:lnTo>
                  <a:lnTo>
                    <a:pt x="322692" y="72777"/>
                  </a:lnTo>
                  <a:lnTo>
                    <a:pt x="322820" y="72919"/>
                  </a:lnTo>
                  <a:lnTo>
                    <a:pt x="322901" y="73049"/>
                  </a:lnTo>
                  <a:lnTo>
                    <a:pt x="322994" y="73191"/>
                  </a:lnTo>
                  <a:lnTo>
                    <a:pt x="323076" y="73333"/>
                  </a:lnTo>
                  <a:lnTo>
                    <a:pt x="323157" y="73476"/>
                  </a:lnTo>
                  <a:lnTo>
                    <a:pt x="323285" y="73618"/>
                  </a:lnTo>
                  <a:lnTo>
                    <a:pt x="323366" y="73760"/>
                  </a:lnTo>
                  <a:lnTo>
                    <a:pt x="323459" y="73902"/>
                  </a:lnTo>
                  <a:lnTo>
                    <a:pt x="323540" y="74045"/>
                  </a:lnTo>
                  <a:lnTo>
                    <a:pt x="323622" y="74187"/>
                  </a:lnTo>
                  <a:lnTo>
                    <a:pt x="323749" y="74329"/>
                  </a:lnTo>
                  <a:lnTo>
                    <a:pt x="323831" y="74471"/>
                  </a:lnTo>
                  <a:lnTo>
                    <a:pt x="323912" y="74614"/>
                  </a:lnTo>
                  <a:lnTo>
                    <a:pt x="324005" y="74756"/>
                  </a:lnTo>
                  <a:lnTo>
                    <a:pt x="324086" y="74937"/>
                  </a:lnTo>
                  <a:lnTo>
                    <a:pt x="324214" y="75079"/>
                  </a:lnTo>
                  <a:lnTo>
                    <a:pt x="324295" y="75222"/>
                  </a:lnTo>
                  <a:lnTo>
                    <a:pt x="324377" y="75364"/>
                  </a:lnTo>
                  <a:lnTo>
                    <a:pt x="324470" y="75506"/>
                  </a:lnTo>
                  <a:lnTo>
                    <a:pt x="324551" y="75648"/>
                  </a:lnTo>
                  <a:lnTo>
                    <a:pt x="324679" y="75791"/>
                  </a:lnTo>
                  <a:lnTo>
                    <a:pt x="324760" y="75920"/>
                  </a:lnTo>
                  <a:lnTo>
                    <a:pt x="324841" y="76062"/>
                  </a:lnTo>
                  <a:lnTo>
                    <a:pt x="324923" y="76205"/>
                  </a:lnTo>
                  <a:lnTo>
                    <a:pt x="325016" y="76347"/>
                  </a:lnTo>
                  <a:lnTo>
                    <a:pt x="325143" y="76541"/>
                  </a:lnTo>
                  <a:lnTo>
                    <a:pt x="325225" y="76683"/>
                  </a:lnTo>
                  <a:lnTo>
                    <a:pt x="325306" y="76825"/>
                  </a:lnTo>
                  <a:lnTo>
                    <a:pt x="325387" y="76968"/>
                  </a:lnTo>
                  <a:lnTo>
                    <a:pt x="325480" y="77097"/>
                  </a:lnTo>
                  <a:lnTo>
                    <a:pt x="325596" y="77239"/>
                  </a:lnTo>
                  <a:lnTo>
                    <a:pt x="325689" y="77382"/>
                  </a:lnTo>
                  <a:lnTo>
                    <a:pt x="325771" y="77524"/>
                  </a:lnTo>
                  <a:lnTo>
                    <a:pt x="325852" y="77718"/>
                  </a:lnTo>
                  <a:lnTo>
                    <a:pt x="325933" y="77860"/>
                  </a:lnTo>
                  <a:lnTo>
                    <a:pt x="326398" y="78558"/>
                  </a:lnTo>
                  <a:lnTo>
                    <a:pt x="326526" y="78752"/>
                  </a:lnTo>
                  <a:lnTo>
                    <a:pt x="326607" y="78895"/>
                  </a:lnTo>
                  <a:lnTo>
                    <a:pt x="326700" y="79037"/>
                  </a:lnTo>
                  <a:lnTo>
                    <a:pt x="326781" y="79179"/>
                  </a:lnTo>
                  <a:lnTo>
                    <a:pt x="326863" y="79322"/>
                  </a:lnTo>
                  <a:lnTo>
                    <a:pt x="326991" y="79451"/>
                  </a:lnTo>
                  <a:lnTo>
                    <a:pt x="327072" y="79645"/>
                  </a:lnTo>
                  <a:lnTo>
                    <a:pt x="327165" y="79787"/>
                  </a:lnTo>
                  <a:lnTo>
                    <a:pt x="327246" y="79929"/>
                  </a:lnTo>
                  <a:lnTo>
                    <a:pt x="327327" y="80072"/>
                  </a:lnTo>
                  <a:lnTo>
                    <a:pt x="327455" y="80214"/>
                  </a:lnTo>
                  <a:lnTo>
                    <a:pt x="327537" y="80356"/>
                  </a:lnTo>
                  <a:lnTo>
                    <a:pt x="327618" y="80537"/>
                  </a:lnTo>
                  <a:lnTo>
                    <a:pt x="327711" y="80680"/>
                  </a:lnTo>
                  <a:lnTo>
                    <a:pt x="327792" y="80822"/>
                  </a:lnTo>
                  <a:lnTo>
                    <a:pt x="327920" y="80964"/>
                  </a:lnTo>
                  <a:lnTo>
                    <a:pt x="328001" y="81106"/>
                  </a:lnTo>
                  <a:lnTo>
                    <a:pt x="328082" y="81287"/>
                  </a:lnTo>
                  <a:lnTo>
                    <a:pt x="328175" y="81430"/>
                  </a:lnTo>
                  <a:lnTo>
                    <a:pt x="328257" y="81572"/>
                  </a:lnTo>
                  <a:lnTo>
                    <a:pt x="328385" y="81714"/>
                  </a:lnTo>
                  <a:lnTo>
                    <a:pt x="328466" y="81857"/>
                  </a:lnTo>
                  <a:lnTo>
                    <a:pt x="328547" y="82051"/>
                  </a:lnTo>
                  <a:lnTo>
                    <a:pt x="328628" y="82193"/>
                  </a:lnTo>
                  <a:lnTo>
                    <a:pt x="328721" y="82322"/>
                  </a:lnTo>
                  <a:lnTo>
                    <a:pt x="328849" y="82464"/>
                  </a:lnTo>
                  <a:lnTo>
                    <a:pt x="328931" y="82607"/>
                  </a:lnTo>
                  <a:lnTo>
                    <a:pt x="329012" y="82801"/>
                  </a:lnTo>
                  <a:lnTo>
                    <a:pt x="329093" y="82943"/>
                  </a:lnTo>
                  <a:lnTo>
                    <a:pt x="329186" y="83085"/>
                  </a:lnTo>
                  <a:lnTo>
                    <a:pt x="329302" y="83228"/>
                  </a:lnTo>
                  <a:lnTo>
                    <a:pt x="329395" y="83409"/>
                  </a:lnTo>
                  <a:lnTo>
                    <a:pt x="329477" y="83551"/>
                  </a:lnTo>
                  <a:lnTo>
                    <a:pt x="329558" y="83693"/>
                  </a:lnTo>
                  <a:lnTo>
                    <a:pt x="329639" y="83835"/>
                  </a:lnTo>
                  <a:lnTo>
                    <a:pt x="329767" y="84016"/>
                  </a:lnTo>
                  <a:lnTo>
                    <a:pt x="329860" y="84159"/>
                  </a:lnTo>
                  <a:lnTo>
                    <a:pt x="329941" y="84301"/>
                  </a:lnTo>
                  <a:lnTo>
                    <a:pt x="330023" y="84443"/>
                  </a:lnTo>
                  <a:lnTo>
                    <a:pt x="330104" y="84637"/>
                  </a:lnTo>
                  <a:lnTo>
                    <a:pt x="330232" y="84780"/>
                  </a:lnTo>
                  <a:lnTo>
                    <a:pt x="330313" y="84922"/>
                  </a:lnTo>
                  <a:lnTo>
                    <a:pt x="330406" y="85064"/>
                  </a:lnTo>
                  <a:lnTo>
                    <a:pt x="330487" y="85245"/>
                  </a:lnTo>
                  <a:lnTo>
                    <a:pt x="330569" y="85387"/>
                  </a:lnTo>
                  <a:lnTo>
                    <a:pt x="330696" y="85530"/>
                  </a:lnTo>
                  <a:lnTo>
                    <a:pt x="330778" y="85672"/>
                  </a:lnTo>
                  <a:lnTo>
                    <a:pt x="330871" y="85853"/>
                  </a:lnTo>
                  <a:lnTo>
                    <a:pt x="330952" y="85995"/>
                  </a:lnTo>
                  <a:lnTo>
                    <a:pt x="331033" y="86138"/>
                  </a:lnTo>
                  <a:lnTo>
                    <a:pt x="331161" y="86280"/>
                  </a:lnTo>
                  <a:lnTo>
                    <a:pt x="331242" y="86474"/>
                  </a:lnTo>
                  <a:lnTo>
                    <a:pt x="331324" y="86616"/>
                  </a:lnTo>
                  <a:lnTo>
                    <a:pt x="331417" y="86758"/>
                  </a:lnTo>
                  <a:lnTo>
                    <a:pt x="331498" y="86939"/>
                  </a:lnTo>
                  <a:lnTo>
                    <a:pt x="331626" y="87082"/>
                  </a:lnTo>
                  <a:lnTo>
                    <a:pt x="331707" y="87224"/>
                  </a:lnTo>
                  <a:lnTo>
                    <a:pt x="331788" y="87405"/>
                  </a:lnTo>
                  <a:lnTo>
                    <a:pt x="331881" y="87547"/>
                  </a:lnTo>
                  <a:lnTo>
                    <a:pt x="331963" y="87690"/>
                  </a:lnTo>
                  <a:lnTo>
                    <a:pt x="332090" y="87832"/>
                  </a:lnTo>
                  <a:lnTo>
                    <a:pt x="332172" y="88026"/>
                  </a:lnTo>
                  <a:lnTo>
                    <a:pt x="332253" y="88168"/>
                  </a:lnTo>
                  <a:lnTo>
                    <a:pt x="332334" y="88310"/>
                  </a:lnTo>
                  <a:lnTo>
                    <a:pt x="332427" y="88492"/>
                  </a:lnTo>
                  <a:lnTo>
                    <a:pt x="332555" y="88634"/>
                  </a:lnTo>
                  <a:lnTo>
                    <a:pt x="332636" y="88776"/>
                  </a:lnTo>
                  <a:lnTo>
                    <a:pt x="332718" y="88970"/>
                  </a:lnTo>
                  <a:lnTo>
                    <a:pt x="332799" y="89112"/>
                  </a:lnTo>
                  <a:lnTo>
                    <a:pt x="332892" y="89242"/>
                  </a:lnTo>
                  <a:lnTo>
                    <a:pt x="333008" y="89436"/>
                  </a:lnTo>
                  <a:lnTo>
                    <a:pt x="333101" y="89578"/>
                  </a:lnTo>
                  <a:lnTo>
                    <a:pt x="333182" y="89720"/>
                  </a:lnTo>
                  <a:lnTo>
                    <a:pt x="333264" y="89901"/>
                  </a:lnTo>
                  <a:lnTo>
                    <a:pt x="333345" y="90044"/>
                  </a:lnTo>
                  <a:lnTo>
                    <a:pt x="333473" y="90186"/>
                  </a:lnTo>
                  <a:lnTo>
                    <a:pt x="333566" y="90380"/>
                  </a:lnTo>
                  <a:lnTo>
                    <a:pt x="333647" y="90522"/>
                  </a:lnTo>
                  <a:lnTo>
                    <a:pt x="333728" y="90664"/>
                  </a:lnTo>
                  <a:lnTo>
                    <a:pt x="333810" y="90845"/>
                  </a:lnTo>
                  <a:lnTo>
                    <a:pt x="333937" y="90988"/>
                  </a:lnTo>
                  <a:lnTo>
                    <a:pt x="334019" y="91130"/>
                  </a:lnTo>
                  <a:lnTo>
                    <a:pt x="334112" y="91324"/>
                  </a:lnTo>
                  <a:lnTo>
                    <a:pt x="334193" y="91453"/>
                  </a:lnTo>
                  <a:lnTo>
                    <a:pt x="334274" y="91647"/>
                  </a:lnTo>
                  <a:lnTo>
                    <a:pt x="334402" y="91790"/>
                  </a:lnTo>
                  <a:lnTo>
                    <a:pt x="334483" y="91932"/>
                  </a:lnTo>
                  <a:lnTo>
                    <a:pt x="334576" y="92113"/>
                  </a:lnTo>
                  <a:lnTo>
                    <a:pt x="334658" y="92255"/>
                  </a:lnTo>
                  <a:lnTo>
                    <a:pt x="334739" y="92397"/>
                  </a:lnTo>
                  <a:lnTo>
                    <a:pt x="334867" y="92591"/>
                  </a:lnTo>
                  <a:lnTo>
                    <a:pt x="334948" y="92734"/>
                  </a:lnTo>
                  <a:lnTo>
                    <a:pt x="335029" y="92915"/>
                  </a:lnTo>
                  <a:lnTo>
                    <a:pt x="335122" y="93057"/>
                  </a:lnTo>
                  <a:lnTo>
                    <a:pt x="335204" y="93199"/>
                  </a:lnTo>
                  <a:lnTo>
                    <a:pt x="335331" y="93393"/>
                  </a:lnTo>
                  <a:lnTo>
                    <a:pt x="335413" y="93536"/>
                  </a:lnTo>
                  <a:lnTo>
                    <a:pt x="335494" y="93717"/>
                  </a:lnTo>
                  <a:lnTo>
                    <a:pt x="335587" y="93859"/>
                  </a:lnTo>
                  <a:lnTo>
                    <a:pt x="335668" y="94001"/>
                  </a:lnTo>
                  <a:lnTo>
                    <a:pt x="335796" y="94195"/>
                  </a:lnTo>
                  <a:lnTo>
                    <a:pt x="335877" y="94325"/>
                  </a:lnTo>
                  <a:lnTo>
                    <a:pt x="335959" y="94519"/>
                  </a:lnTo>
                  <a:lnTo>
                    <a:pt x="336040" y="94661"/>
                  </a:lnTo>
                  <a:lnTo>
                    <a:pt x="336133" y="94803"/>
                  </a:lnTo>
                  <a:lnTo>
                    <a:pt x="336261" y="94984"/>
                  </a:lnTo>
                  <a:lnTo>
                    <a:pt x="336342" y="95126"/>
                  </a:lnTo>
                  <a:lnTo>
                    <a:pt x="336423" y="95320"/>
                  </a:lnTo>
                  <a:lnTo>
                    <a:pt x="336505" y="95463"/>
                  </a:lnTo>
                  <a:lnTo>
                    <a:pt x="336598" y="95644"/>
                  </a:lnTo>
                  <a:lnTo>
                    <a:pt x="336725" y="95786"/>
                  </a:lnTo>
                  <a:lnTo>
                    <a:pt x="336807" y="95928"/>
                  </a:lnTo>
                  <a:lnTo>
                    <a:pt x="336888" y="96122"/>
                  </a:lnTo>
                  <a:lnTo>
                    <a:pt x="336969" y="96265"/>
                  </a:lnTo>
                  <a:lnTo>
                    <a:pt x="337051" y="96446"/>
                  </a:lnTo>
                  <a:lnTo>
                    <a:pt x="337178" y="96588"/>
                  </a:lnTo>
                  <a:lnTo>
                    <a:pt x="337271" y="96782"/>
                  </a:lnTo>
                  <a:lnTo>
                    <a:pt x="337353" y="96924"/>
                  </a:lnTo>
                  <a:lnTo>
                    <a:pt x="337434" y="97105"/>
                  </a:lnTo>
                  <a:lnTo>
                    <a:pt x="337515" y="97248"/>
                  </a:lnTo>
                  <a:lnTo>
                    <a:pt x="337643" y="97442"/>
                  </a:lnTo>
                  <a:lnTo>
                    <a:pt x="337724" y="97584"/>
                  </a:lnTo>
                  <a:lnTo>
                    <a:pt x="337817" y="97713"/>
                  </a:lnTo>
                  <a:lnTo>
                    <a:pt x="337899" y="97907"/>
                  </a:lnTo>
                  <a:lnTo>
                    <a:pt x="337980" y="98049"/>
                  </a:lnTo>
                  <a:lnTo>
                    <a:pt x="338108" y="98243"/>
                  </a:lnTo>
                  <a:lnTo>
                    <a:pt x="338189" y="98373"/>
                  </a:lnTo>
                  <a:lnTo>
                    <a:pt x="338282" y="98567"/>
                  </a:lnTo>
                  <a:lnTo>
                    <a:pt x="338363" y="98709"/>
                  </a:lnTo>
                  <a:lnTo>
                    <a:pt x="338445" y="98890"/>
                  </a:lnTo>
                  <a:lnTo>
                    <a:pt x="338573" y="99032"/>
                  </a:lnTo>
                  <a:lnTo>
                    <a:pt x="338654" y="99226"/>
                  </a:lnTo>
                  <a:lnTo>
                    <a:pt x="338735" y="99369"/>
                  </a:lnTo>
                  <a:lnTo>
                    <a:pt x="338828" y="99550"/>
                  </a:lnTo>
                  <a:lnTo>
                    <a:pt x="338909" y="99692"/>
                  </a:lnTo>
                  <a:lnTo>
                    <a:pt x="339037" y="99886"/>
                  </a:lnTo>
                  <a:lnTo>
                    <a:pt x="339119" y="100028"/>
                  </a:lnTo>
                  <a:lnTo>
                    <a:pt x="339200" y="100209"/>
                  </a:lnTo>
                  <a:lnTo>
                    <a:pt x="339293" y="100352"/>
                  </a:lnTo>
                  <a:lnTo>
                    <a:pt x="339374" y="100546"/>
                  </a:lnTo>
                  <a:lnTo>
                    <a:pt x="339502" y="100688"/>
                  </a:lnTo>
                  <a:lnTo>
                    <a:pt x="339583" y="100869"/>
                  </a:lnTo>
                  <a:lnTo>
                    <a:pt x="339664" y="101011"/>
                  </a:lnTo>
                  <a:lnTo>
                    <a:pt x="339746" y="101205"/>
                  </a:lnTo>
                  <a:lnTo>
                    <a:pt x="339839" y="101348"/>
                  </a:lnTo>
                  <a:lnTo>
                    <a:pt x="339967" y="101529"/>
                  </a:lnTo>
                  <a:lnTo>
                    <a:pt x="340048" y="101671"/>
                  </a:lnTo>
                  <a:lnTo>
                    <a:pt x="340129" y="101865"/>
                  </a:lnTo>
                  <a:lnTo>
                    <a:pt x="340210" y="102007"/>
                  </a:lnTo>
                  <a:lnTo>
                    <a:pt x="340303" y="102188"/>
                  </a:lnTo>
                  <a:lnTo>
                    <a:pt x="340431" y="102331"/>
                  </a:lnTo>
                  <a:lnTo>
                    <a:pt x="340513" y="102525"/>
                  </a:lnTo>
                  <a:lnTo>
                    <a:pt x="340594" y="102706"/>
                  </a:lnTo>
                  <a:lnTo>
                    <a:pt x="340675" y="102848"/>
                  </a:lnTo>
                  <a:lnTo>
                    <a:pt x="340756" y="103042"/>
                  </a:lnTo>
                  <a:lnTo>
                    <a:pt x="340884" y="103184"/>
                  </a:lnTo>
                  <a:lnTo>
                    <a:pt x="340977" y="103365"/>
                  </a:lnTo>
                  <a:lnTo>
                    <a:pt x="341059" y="103507"/>
                  </a:lnTo>
                  <a:lnTo>
                    <a:pt x="341140" y="103701"/>
                  </a:lnTo>
                  <a:lnTo>
                    <a:pt x="341221" y="103844"/>
                  </a:lnTo>
                  <a:lnTo>
                    <a:pt x="341349" y="104025"/>
                  </a:lnTo>
                  <a:lnTo>
                    <a:pt x="341430" y="104167"/>
                  </a:lnTo>
                  <a:lnTo>
                    <a:pt x="341523" y="104361"/>
                  </a:lnTo>
                  <a:lnTo>
                    <a:pt x="341605" y="104542"/>
                  </a:lnTo>
                  <a:lnTo>
                    <a:pt x="341686" y="104684"/>
                  </a:lnTo>
                  <a:lnTo>
                    <a:pt x="341814" y="104878"/>
                  </a:lnTo>
                  <a:lnTo>
                    <a:pt x="341895" y="105021"/>
                  </a:lnTo>
                  <a:lnTo>
                    <a:pt x="341988" y="105202"/>
                  </a:lnTo>
                  <a:lnTo>
                    <a:pt x="342069" y="105344"/>
                  </a:lnTo>
                  <a:lnTo>
                    <a:pt x="342150" y="105538"/>
                  </a:lnTo>
                  <a:lnTo>
                    <a:pt x="342278" y="105719"/>
                  </a:lnTo>
                  <a:lnTo>
                    <a:pt x="342360" y="105861"/>
                  </a:lnTo>
                  <a:lnTo>
                    <a:pt x="342453" y="106055"/>
                  </a:lnTo>
                  <a:lnTo>
                    <a:pt x="342534" y="106198"/>
                  </a:lnTo>
                  <a:lnTo>
                    <a:pt x="342615" y="106379"/>
                  </a:lnTo>
                  <a:lnTo>
                    <a:pt x="342743" y="106573"/>
                  </a:lnTo>
                  <a:lnTo>
                    <a:pt x="342824" y="106715"/>
                  </a:lnTo>
                  <a:lnTo>
                    <a:pt x="342906" y="106896"/>
                  </a:lnTo>
                  <a:lnTo>
                    <a:pt x="342999" y="107038"/>
                  </a:lnTo>
                  <a:lnTo>
                    <a:pt x="343080" y="107232"/>
                  </a:lnTo>
                  <a:lnTo>
                    <a:pt x="343208" y="107413"/>
                  </a:lnTo>
                  <a:lnTo>
                    <a:pt x="343289" y="107556"/>
                  </a:lnTo>
                  <a:lnTo>
                    <a:pt x="343370" y="107750"/>
                  </a:lnTo>
                  <a:lnTo>
                    <a:pt x="343452" y="107892"/>
                  </a:lnTo>
                  <a:lnTo>
                    <a:pt x="343545" y="108073"/>
                  </a:lnTo>
                  <a:lnTo>
                    <a:pt x="343672" y="108267"/>
                  </a:lnTo>
                  <a:lnTo>
                    <a:pt x="343754" y="108409"/>
                  </a:lnTo>
                  <a:lnTo>
                    <a:pt x="343835" y="108590"/>
                  </a:lnTo>
                  <a:lnTo>
                    <a:pt x="343916" y="108733"/>
                  </a:lnTo>
                  <a:lnTo>
                    <a:pt x="344009" y="108927"/>
                  </a:lnTo>
                  <a:lnTo>
                    <a:pt x="344137" y="109108"/>
                  </a:lnTo>
                  <a:lnTo>
                    <a:pt x="344218" y="109250"/>
                  </a:lnTo>
                  <a:lnTo>
                    <a:pt x="344300" y="109444"/>
                  </a:lnTo>
                  <a:lnTo>
                    <a:pt x="344381" y="109625"/>
                  </a:lnTo>
                  <a:lnTo>
                    <a:pt x="344462" y="109767"/>
                  </a:lnTo>
                  <a:lnTo>
                    <a:pt x="344590" y="109961"/>
                  </a:lnTo>
                  <a:lnTo>
                    <a:pt x="344683" y="110142"/>
                  </a:lnTo>
                  <a:lnTo>
                    <a:pt x="344764" y="110285"/>
                  </a:lnTo>
                  <a:lnTo>
                    <a:pt x="344846" y="110479"/>
                  </a:lnTo>
                  <a:lnTo>
                    <a:pt x="344927" y="110660"/>
                  </a:lnTo>
                  <a:lnTo>
                    <a:pt x="345055" y="110802"/>
                  </a:lnTo>
                  <a:lnTo>
                    <a:pt x="345136" y="110996"/>
                  </a:lnTo>
                  <a:lnTo>
                    <a:pt x="345229" y="111138"/>
                  </a:lnTo>
                  <a:lnTo>
                    <a:pt x="345310" y="111319"/>
                  </a:lnTo>
                  <a:lnTo>
                    <a:pt x="345392" y="111513"/>
                  </a:lnTo>
                  <a:lnTo>
                    <a:pt x="345519" y="111656"/>
                  </a:lnTo>
                  <a:lnTo>
                    <a:pt x="345601" y="111837"/>
                  </a:lnTo>
                  <a:lnTo>
                    <a:pt x="345694" y="112031"/>
                  </a:lnTo>
                  <a:lnTo>
                    <a:pt x="345775" y="112173"/>
                  </a:lnTo>
                  <a:lnTo>
                    <a:pt x="345856" y="112354"/>
                  </a:lnTo>
                  <a:lnTo>
                    <a:pt x="345984" y="112548"/>
                  </a:lnTo>
                  <a:lnTo>
                    <a:pt x="346065" y="112729"/>
                  </a:lnTo>
                  <a:lnTo>
                    <a:pt x="346158" y="112871"/>
                  </a:lnTo>
                  <a:lnTo>
                    <a:pt x="346240" y="113065"/>
                  </a:lnTo>
                  <a:lnTo>
                    <a:pt x="346321" y="113247"/>
                  </a:lnTo>
                  <a:lnTo>
                    <a:pt x="346449" y="113389"/>
                  </a:lnTo>
                  <a:lnTo>
                    <a:pt x="346530" y="113583"/>
                  </a:lnTo>
                  <a:lnTo>
                    <a:pt x="346611" y="113777"/>
                  </a:lnTo>
                  <a:lnTo>
                    <a:pt x="346704" y="113906"/>
                  </a:lnTo>
                  <a:lnTo>
                    <a:pt x="346786" y="114100"/>
                  </a:lnTo>
                  <a:lnTo>
                    <a:pt x="346913" y="114294"/>
                  </a:lnTo>
                  <a:lnTo>
                    <a:pt x="346995" y="114423"/>
                  </a:lnTo>
                  <a:lnTo>
                    <a:pt x="347076" y="114617"/>
                  </a:lnTo>
                  <a:lnTo>
                    <a:pt x="347157" y="114811"/>
                  </a:lnTo>
                  <a:lnTo>
                    <a:pt x="347250" y="114993"/>
                  </a:lnTo>
                  <a:lnTo>
                    <a:pt x="347378" y="115135"/>
                  </a:lnTo>
                  <a:lnTo>
                    <a:pt x="347459" y="115329"/>
                  </a:lnTo>
                  <a:lnTo>
                    <a:pt x="347541" y="115510"/>
                  </a:lnTo>
                  <a:lnTo>
                    <a:pt x="347622" y="115652"/>
                  </a:lnTo>
                  <a:lnTo>
                    <a:pt x="347715" y="115846"/>
                  </a:lnTo>
                  <a:lnTo>
                    <a:pt x="347831" y="116027"/>
                  </a:lnTo>
                  <a:lnTo>
                    <a:pt x="347924" y="116221"/>
                  </a:lnTo>
                  <a:lnTo>
                    <a:pt x="348005" y="116364"/>
                  </a:lnTo>
                  <a:lnTo>
                    <a:pt x="348087" y="116545"/>
                  </a:lnTo>
                  <a:lnTo>
                    <a:pt x="348180" y="116739"/>
                  </a:lnTo>
                  <a:lnTo>
                    <a:pt x="348296" y="116920"/>
                  </a:lnTo>
                  <a:lnTo>
                    <a:pt x="348389" y="117062"/>
                  </a:lnTo>
                  <a:lnTo>
                    <a:pt x="348470" y="117256"/>
                  </a:lnTo>
                  <a:lnTo>
                    <a:pt x="348551" y="117437"/>
                  </a:lnTo>
                  <a:lnTo>
                    <a:pt x="348633" y="117579"/>
                  </a:lnTo>
                  <a:lnTo>
                    <a:pt x="348760" y="117773"/>
                  </a:lnTo>
                  <a:lnTo>
                    <a:pt x="348842" y="117954"/>
                  </a:lnTo>
                  <a:lnTo>
                    <a:pt x="348935" y="118148"/>
                  </a:lnTo>
                  <a:lnTo>
                    <a:pt x="349016" y="118291"/>
                  </a:lnTo>
                  <a:lnTo>
                    <a:pt x="349097" y="118472"/>
                  </a:lnTo>
                  <a:lnTo>
                    <a:pt x="349225" y="118666"/>
                  </a:lnTo>
                  <a:lnTo>
                    <a:pt x="349306" y="118860"/>
                  </a:lnTo>
                  <a:lnTo>
                    <a:pt x="349399" y="119041"/>
                  </a:lnTo>
                  <a:lnTo>
                    <a:pt x="349481" y="119183"/>
                  </a:lnTo>
                  <a:lnTo>
                    <a:pt x="349562" y="119377"/>
                  </a:lnTo>
                  <a:lnTo>
                    <a:pt x="349690" y="119558"/>
                  </a:lnTo>
                  <a:lnTo>
                    <a:pt x="349771" y="119752"/>
                  </a:lnTo>
                  <a:lnTo>
                    <a:pt x="349864" y="119894"/>
                  </a:lnTo>
                  <a:lnTo>
                    <a:pt x="349945" y="120075"/>
                  </a:lnTo>
                  <a:lnTo>
                    <a:pt x="350027" y="120269"/>
                  </a:lnTo>
                  <a:lnTo>
                    <a:pt x="350155" y="120451"/>
                  </a:lnTo>
                  <a:lnTo>
                    <a:pt x="350236" y="120593"/>
                  </a:lnTo>
                  <a:lnTo>
                    <a:pt x="350317" y="120787"/>
                  </a:lnTo>
                  <a:lnTo>
                    <a:pt x="350410" y="120968"/>
                  </a:lnTo>
                  <a:lnTo>
                    <a:pt x="350491" y="121162"/>
                  </a:lnTo>
                  <a:lnTo>
                    <a:pt x="350619" y="121343"/>
                  </a:lnTo>
                  <a:lnTo>
                    <a:pt x="350700" y="121485"/>
                  </a:lnTo>
                  <a:lnTo>
                    <a:pt x="350782" y="121679"/>
                  </a:lnTo>
                  <a:lnTo>
                    <a:pt x="350863" y="121860"/>
                  </a:lnTo>
                  <a:lnTo>
                    <a:pt x="350956" y="122054"/>
                  </a:lnTo>
                  <a:lnTo>
                    <a:pt x="351084" y="122248"/>
                  </a:lnTo>
                  <a:lnTo>
                    <a:pt x="351165" y="122391"/>
                  </a:lnTo>
                  <a:lnTo>
                    <a:pt x="351246" y="122572"/>
                  </a:lnTo>
                  <a:lnTo>
                    <a:pt x="351328" y="122766"/>
                  </a:lnTo>
                  <a:lnTo>
                    <a:pt x="351421" y="122947"/>
                  </a:lnTo>
                  <a:lnTo>
                    <a:pt x="351537" y="123141"/>
                  </a:lnTo>
                  <a:lnTo>
                    <a:pt x="351630" y="123322"/>
                  </a:lnTo>
                  <a:lnTo>
                    <a:pt x="351711" y="123464"/>
                  </a:lnTo>
                  <a:lnTo>
                    <a:pt x="351792" y="123658"/>
                  </a:lnTo>
                  <a:lnTo>
                    <a:pt x="351885" y="123839"/>
                  </a:lnTo>
                  <a:lnTo>
                    <a:pt x="352002" y="124033"/>
                  </a:lnTo>
                  <a:lnTo>
                    <a:pt x="352095" y="124214"/>
                  </a:lnTo>
                  <a:lnTo>
                    <a:pt x="352176" y="124357"/>
                  </a:lnTo>
                  <a:lnTo>
                    <a:pt x="352257" y="124551"/>
                  </a:lnTo>
                  <a:lnTo>
                    <a:pt x="352338" y="124732"/>
                  </a:lnTo>
                  <a:lnTo>
                    <a:pt x="352466" y="124926"/>
                  </a:lnTo>
                  <a:lnTo>
                    <a:pt x="352548" y="125120"/>
                  </a:lnTo>
                  <a:lnTo>
                    <a:pt x="352641" y="125301"/>
                  </a:lnTo>
                  <a:lnTo>
                    <a:pt x="352722" y="125495"/>
                  </a:lnTo>
                  <a:lnTo>
                    <a:pt x="352803" y="125637"/>
                  </a:lnTo>
                  <a:lnTo>
                    <a:pt x="352931" y="125818"/>
                  </a:lnTo>
                  <a:lnTo>
                    <a:pt x="353012" y="126012"/>
                  </a:lnTo>
                  <a:lnTo>
                    <a:pt x="353105" y="126193"/>
                  </a:lnTo>
                  <a:lnTo>
                    <a:pt x="353187" y="126387"/>
                  </a:lnTo>
                  <a:lnTo>
                    <a:pt x="353268" y="126568"/>
                  </a:lnTo>
                  <a:lnTo>
                    <a:pt x="353396" y="126710"/>
                  </a:lnTo>
                  <a:lnTo>
                    <a:pt x="353477" y="126904"/>
                  </a:lnTo>
                  <a:lnTo>
                    <a:pt x="353558" y="127086"/>
                  </a:lnTo>
                  <a:lnTo>
                    <a:pt x="353651" y="127280"/>
                  </a:lnTo>
                  <a:lnTo>
                    <a:pt x="353732" y="127474"/>
                  </a:lnTo>
                  <a:lnTo>
                    <a:pt x="353860" y="127655"/>
                  </a:lnTo>
                  <a:lnTo>
                    <a:pt x="353942" y="127849"/>
                  </a:lnTo>
                  <a:lnTo>
                    <a:pt x="354023" y="128030"/>
                  </a:lnTo>
                  <a:lnTo>
                    <a:pt x="354116" y="128172"/>
                  </a:lnTo>
                  <a:lnTo>
                    <a:pt x="354197" y="128366"/>
                  </a:lnTo>
                  <a:lnTo>
                    <a:pt x="354325" y="128547"/>
                  </a:lnTo>
                  <a:lnTo>
                    <a:pt x="354406" y="128741"/>
                  </a:lnTo>
                  <a:lnTo>
                    <a:pt x="354488" y="128922"/>
                  </a:lnTo>
                  <a:lnTo>
                    <a:pt x="354569" y="129116"/>
                  </a:lnTo>
                  <a:lnTo>
                    <a:pt x="354662" y="129297"/>
                  </a:lnTo>
                  <a:lnTo>
                    <a:pt x="354790" y="129491"/>
                  </a:lnTo>
                  <a:lnTo>
                    <a:pt x="354871" y="129685"/>
                  </a:lnTo>
                  <a:lnTo>
                    <a:pt x="354952" y="129827"/>
                  </a:lnTo>
                  <a:lnTo>
                    <a:pt x="355034" y="130009"/>
                  </a:lnTo>
                  <a:lnTo>
                    <a:pt x="355127" y="130203"/>
                  </a:lnTo>
                  <a:lnTo>
                    <a:pt x="355243" y="130384"/>
                  </a:lnTo>
                  <a:lnTo>
                    <a:pt x="355336" y="130578"/>
                  </a:lnTo>
                  <a:lnTo>
                    <a:pt x="355417" y="130759"/>
                  </a:lnTo>
                  <a:lnTo>
                    <a:pt x="355498" y="130953"/>
                  </a:lnTo>
                  <a:lnTo>
                    <a:pt x="355591" y="131134"/>
                  </a:lnTo>
                  <a:lnTo>
                    <a:pt x="355707" y="131328"/>
                  </a:lnTo>
                  <a:lnTo>
                    <a:pt x="355800" y="131522"/>
                  </a:lnTo>
                  <a:lnTo>
                    <a:pt x="355882" y="131703"/>
                  </a:lnTo>
                  <a:lnTo>
                    <a:pt x="355963" y="131845"/>
                  </a:lnTo>
                  <a:lnTo>
                    <a:pt x="356044" y="132039"/>
                  </a:lnTo>
                  <a:lnTo>
                    <a:pt x="356172" y="132220"/>
                  </a:lnTo>
                  <a:lnTo>
                    <a:pt x="356253" y="132414"/>
                  </a:lnTo>
                  <a:lnTo>
                    <a:pt x="356346" y="132595"/>
                  </a:lnTo>
                  <a:lnTo>
                    <a:pt x="356428" y="132789"/>
                  </a:lnTo>
                  <a:lnTo>
                    <a:pt x="356509" y="132970"/>
                  </a:lnTo>
                  <a:lnTo>
                    <a:pt x="356637" y="133164"/>
                  </a:lnTo>
                  <a:lnTo>
                    <a:pt x="356718" y="133345"/>
                  </a:lnTo>
                  <a:lnTo>
                    <a:pt x="356811" y="133539"/>
                  </a:lnTo>
                  <a:lnTo>
                    <a:pt x="356892" y="133733"/>
                  </a:lnTo>
                  <a:lnTo>
                    <a:pt x="356974" y="133914"/>
                  </a:lnTo>
                  <a:lnTo>
                    <a:pt x="357101" y="134108"/>
                  </a:lnTo>
                  <a:lnTo>
                    <a:pt x="357183" y="134290"/>
                  </a:lnTo>
                  <a:lnTo>
                    <a:pt x="357264" y="134484"/>
                  </a:lnTo>
                  <a:lnTo>
                    <a:pt x="357357" y="134665"/>
                  </a:lnTo>
                  <a:lnTo>
                    <a:pt x="357438" y="134859"/>
                  </a:lnTo>
                  <a:lnTo>
                    <a:pt x="357566" y="135040"/>
                  </a:lnTo>
                  <a:lnTo>
                    <a:pt x="357647" y="135182"/>
                  </a:lnTo>
                  <a:lnTo>
                    <a:pt x="357729" y="135376"/>
                  </a:lnTo>
                  <a:lnTo>
                    <a:pt x="357822" y="135570"/>
                  </a:lnTo>
                  <a:lnTo>
                    <a:pt x="357903" y="135751"/>
                  </a:lnTo>
                  <a:lnTo>
                    <a:pt x="358031" y="135945"/>
                  </a:lnTo>
                  <a:lnTo>
                    <a:pt x="358112" y="136126"/>
                  </a:lnTo>
                  <a:lnTo>
                    <a:pt x="358193" y="136320"/>
                  </a:lnTo>
                  <a:lnTo>
                    <a:pt x="358275" y="136501"/>
                  </a:lnTo>
                  <a:lnTo>
                    <a:pt x="358368" y="136695"/>
                  </a:lnTo>
                  <a:lnTo>
                    <a:pt x="358495" y="136876"/>
                  </a:lnTo>
                  <a:lnTo>
                    <a:pt x="358577" y="137070"/>
                  </a:lnTo>
                  <a:lnTo>
                    <a:pt x="358658" y="137264"/>
                  </a:lnTo>
                  <a:lnTo>
                    <a:pt x="358739" y="137445"/>
                  </a:lnTo>
                  <a:lnTo>
                    <a:pt x="358832" y="137639"/>
                  </a:lnTo>
                  <a:lnTo>
                    <a:pt x="358948" y="137820"/>
                  </a:lnTo>
                  <a:lnTo>
                    <a:pt x="359041" y="138014"/>
                  </a:lnTo>
                  <a:lnTo>
                    <a:pt x="359123" y="138196"/>
                  </a:lnTo>
                  <a:lnTo>
                    <a:pt x="359204" y="138390"/>
                  </a:lnTo>
                  <a:lnTo>
                    <a:pt x="359285" y="138571"/>
                  </a:lnTo>
                  <a:lnTo>
                    <a:pt x="359413" y="138765"/>
                  </a:lnTo>
                  <a:lnTo>
                    <a:pt x="359506" y="138959"/>
                  </a:lnTo>
                  <a:lnTo>
                    <a:pt x="359587" y="139140"/>
                  </a:lnTo>
                  <a:lnTo>
                    <a:pt x="359669" y="139334"/>
                  </a:lnTo>
                  <a:lnTo>
                    <a:pt x="359750" y="139515"/>
                  </a:lnTo>
                  <a:lnTo>
                    <a:pt x="359878" y="139709"/>
                  </a:lnTo>
                  <a:lnTo>
                    <a:pt x="359959" y="139890"/>
                  </a:lnTo>
                  <a:lnTo>
                    <a:pt x="360052" y="140084"/>
                  </a:lnTo>
                  <a:lnTo>
                    <a:pt x="360133" y="140265"/>
                  </a:lnTo>
                  <a:lnTo>
                    <a:pt x="360215" y="140459"/>
                  </a:lnTo>
                  <a:lnTo>
                    <a:pt x="360342" y="140653"/>
                  </a:lnTo>
                  <a:lnTo>
                    <a:pt x="360424" y="140834"/>
                  </a:lnTo>
                  <a:lnTo>
                    <a:pt x="360517" y="141028"/>
                  </a:lnTo>
                  <a:lnTo>
                    <a:pt x="360598" y="141209"/>
                  </a:lnTo>
                  <a:lnTo>
                    <a:pt x="360679" y="141403"/>
                  </a:lnTo>
                  <a:lnTo>
                    <a:pt x="360807" y="141584"/>
                  </a:lnTo>
                  <a:lnTo>
                    <a:pt x="360888" y="141778"/>
                  </a:lnTo>
                  <a:lnTo>
                    <a:pt x="360970" y="142011"/>
                  </a:lnTo>
                  <a:lnTo>
                    <a:pt x="361063" y="142205"/>
                  </a:lnTo>
                  <a:lnTo>
                    <a:pt x="361144" y="142386"/>
                  </a:lnTo>
                  <a:lnTo>
                    <a:pt x="361272" y="142580"/>
                  </a:lnTo>
                  <a:lnTo>
                    <a:pt x="361353" y="142761"/>
                  </a:lnTo>
                  <a:lnTo>
                    <a:pt x="361434" y="142955"/>
                  </a:lnTo>
                  <a:lnTo>
                    <a:pt x="361527" y="143136"/>
                  </a:lnTo>
                  <a:lnTo>
                    <a:pt x="361609" y="143330"/>
                  </a:lnTo>
                  <a:lnTo>
                    <a:pt x="361737" y="143524"/>
                  </a:lnTo>
                  <a:lnTo>
                    <a:pt x="361818" y="143705"/>
                  </a:lnTo>
                  <a:lnTo>
                    <a:pt x="361899" y="143899"/>
                  </a:lnTo>
                  <a:lnTo>
                    <a:pt x="361980" y="144080"/>
                  </a:lnTo>
                  <a:lnTo>
                    <a:pt x="362073" y="144274"/>
                  </a:lnTo>
                  <a:lnTo>
                    <a:pt x="362201" y="144455"/>
                  </a:lnTo>
                  <a:lnTo>
                    <a:pt x="362282" y="144649"/>
                  </a:lnTo>
                  <a:lnTo>
                    <a:pt x="362364" y="144830"/>
                  </a:lnTo>
                  <a:lnTo>
                    <a:pt x="362445" y="145024"/>
                  </a:lnTo>
                  <a:lnTo>
                    <a:pt x="362538" y="145257"/>
                  </a:lnTo>
                  <a:lnTo>
                    <a:pt x="362654" y="145451"/>
                  </a:lnTo>
                  <a:lnTo>
                    <a:pt x="362747" y="145632"/>
                  </a:lnTo>
                  <a:lnTo>
                    <a:pt x="362828" y="145826"/>
                  </a:lnTo>
                  <a:lnTo>
                    <a:pt x="362910" y="146007"/>
                  </a:lnTo>
                  <a:lnTo>
                    <a:pt x="362991" y="146201"/>
                  </a:lnTo>
                  <a:lnTo>
                    <a:pt x="363119" y="146395"/>
                  </a:lnTo>
                  <a:lnTo>
                    <a:pt x="363212" y="146577"/>
                  </a:lnTo>
                  <a:lnTo>
                    <a:pt x="363293" y="146771"/>
                  </a:lnTo>
                  <a:lnTo>
                    <a:pt x="363374" y="146952"/>
                  </a:lnTo>
                  <a:lnTo>
                    <a:pt x="363456" y="147146"/>
                  </a:lnTo>
                  <a:lnTo>
                    <a:pt x="363584" y="147327"/>
                  </a:lnTo>
                  <a:lnTo>
                    <a:pt x="363665" y="147572"/>
                  </a:lnTo>
                  <a:lnTo>
                    <a:pt x="363758" y="147753"/>
                  </a:lnTo>
                  <a:lnTo>
                    <a:pt x="363839" y="147947"/>
                  </a:lnTo>
                  <a:lnTo>
                    <a:pt x="363920" y="148129"/>
                  </a:lnTo>
                  <a:lnTo>
                    <a:pt x="364048" y="148323"/>
                  </a:lnTo>
                  <a:lnTo>
                    <a:pt x="364130" y="148504"/>
                  </a:lnTo>
                  <a:lnTo>
                    <a:pt x="364223" y="148698"/>
                  </a:lnTo>
                  <a:lnTo>
                    <a:pt x="364304" y="148879"/>
                  </a:lnTo>
                  <a:lnTo>
                    <a:pt x="364385" y="149073"/>
                  </a:lnTo>
                  <a:lnTo>
                    <a:pt x="364513" y="149306"/>
                  </a:lnTo>
                  <a:lnTo>
                    <a:pt x="364594" y="149500"/>
                  </a:lnTo>
                  <a:lnTo>
                    <a:pt x="364676" y="149681"/>
                  </a:lnTo>
                  <a:lnTo>
                    <a:pt x="364768" y="149875"/>
                  </a:lnTo>
                  <a:lnTo>
                    <a:pt x="364850" y="150056"/>
                  </a:lnTo>
                  <a:lnTo>
                    <a:pt x="364978" y="150250"/>
                  </a:lnTo>
                  <a:lnTo>
                    <a:pt x="365059" y="150444"/>
                  </a:lnTo>
                  <a:lnTo>
                    <a:pt x="365140" y="150625"/>
                  </a:lnTo>
                  <a:lnTo>
                    <a:pt x="365233" y="150858"/>
                  </a:lnTo>
                  <a:lnTo>
                    <a:pt x="365314" y="151052"/>
                  </a:lnTo>
                  <a:lnTo>
                    <a:pt x="365442" y="151233"/>
                  </a:lnTo>
                  <a:lnTo>
                    <a:pt x="365524" y="151427"/>
                  </a:lnTo>
                  <a:lnTo>
                    <a:pt x="365605" y="151621"/>
                  </a:lnTo>
                  <a:lnTo>
                    <a:pt x="365686" y="151802"/>
                  </a:lnTo>
                  <a:lnTo>
                    <a:pt x="365779" y="151996"/>
                  </a:lnTo>
                  <a:lnTo>
                    <a:pt x="365907" y="152229"/>
                  </a:lnTo>
                  <a:lnTo>
                    <a:pt x="365988" y="152410"/>
                  </a:lnTo>
                  <a:lnTo>
                    <a:pt x="366070" y="152604"/>
                  </a:lnTo>
                  <a:lnTo>
                    <a:pt x="366151" y="152798"/>
                  </a:lnTo>
                  <a:lnTo>
                    <a:pt x="366244" y="152979"/>
                  </a:lnTo>
                  <a:lnTo>
                    <a:pt x="366360" y="153173"/>
                  </a:lnTo>
                  <a:lnTo>
                    <a:pt x="366453" y="153405"/>
                  </a:lnTo>
                  <a:lnTo>
                    <a:pt x="366534" y="153587"/>
                  </a:lnTo>
                  <a:lnTo>
                    <a:pt x="366616" y="153781"/>
                  </a:lnTo>
                  <a:lnTo>
                    <a:pt x="366697" y="153975"/>
                  </a:lnTo>
                  <a:lnTo>
                    <a:pt x="366825" y="154156"/>
                  </a:lnTo>
                  <a:lnTo>
                    <a:pt x="366918" y="154350"/>
                  </a:lnTo>
                  <a:lnTo>
                    <a:pt x="366999" y="154582"/>
                  </a:lnTo>
                  <a:lnTo>
                    <a:pt x="367080" y="154764"/>
                  </a:lnTo>
                  <a:lnTo>
                    <a:pt x="367162" y="154958"/>
                  </a:lnTo>
                  <a:lnTo>
                    <a:pt x="367289" y="155139"/>
                  </a:lnTo>
                  <a:lnTo>
                    <a:pt x="367382" y="155333"/>
                  </a:lnTo>
                  <a:lnTo>
                    <a:pt x="367464" y="155527"/>
                  </a:lnTo>
                  <a:lnTo>
                    <a:pt x="367545" y="155759"/>
                  </a:lnTo>
                  <a:lnTo>
                    <a:pt x="367626" y="155940"/>
                  </a:lnTo>
                  <a:lnTo>
                    <a:pt x="367754" y="156134"/>
                  </a:lnTo>
                  <a:lnTo>
                    <a:pt x="367835" y="156316"/>
                  </a:lnTo>
                  <a:lnTo>
                    <a:pt x="367928" y="156510"/>
                  </a:lnTo>
                  <a:lnTo>
                    <a:pt x="368010" y="156742"/>
                  </a:lnTo>
                  <a:lnTo>
                    <a:pt x="368091" y="156936"/>
                  </a:lnTo>
                  <a:lnTo>
                    <a:pt x="368219" y="157117"/>
                  </a:lnTo>
                  <a:lnTo>
                    <a:pt x="368300" y="157311"/>
                  </a:lnTo>
                  <a:lnTo>
                    <a:pt x="368381" y="157493"/>
                  </a:lnTo>
                  <a:lnTo>
                    <a:pt x="368474" y="157738"/>
                  </a:lnTo>
                  <a:lnTo>
                    <a:pt x="368556" y="157919"/>
                  </a:lnTo>
                  <a:lnTo>
                    <a:pt x="368683" y="158113"/>
                  </a:lnTo>
                  <a:lnTo>
                    <a:pt x="368765" y="158294"/>
                  </a:lnTo>
                  <a:lnTo>
                    <a:pt x="368846" y="158488"/>
                  </a:lnTo>
                  <a:lnTo>
                    <a:pt x="368939" y="158721"/>
                  </a:lnTo>
                  <a:lnTo>
                    <a:pt x="369020" y="158915"/>
                  </a:lnTo>
                  <a:lnTo>
                    <a:pt x="369148" y="159096"/>
                  </a:lnTo>
                  <a:lnTo>
                    <a:pt x="369229" y="159290"/>
                  </a:lnTo>
                  <a:lnTo>
                    <a:pt x="369311" y="159471"/>
                  </a:lnTo>
                  <a:lnTo>
                    <a:pt x="369392" y="159717"/>
                  </a:lnTo>
                  <a:lnTo>
                    <a:pt x="369485" y="159898"/>
                  </a:lnTo>
                  <a:lnTo>
                    <a:pt x="369613" y="160092"/>
                  </a:lnTo>
                  <a:lnTo>
                    <a:pt x="369694" y="160273"/>
                  </a:lnTo>
                  <a:lnTo>
                    <a:pt x="369775" y="160506"/>
                  </a:lnTo>
                  <a:lnTo>
                    <a:pt x="369857" y="160700"/>
                  </a:lnTo>
                  <a:lnTo>
                    <a:pt x="369950" y="160881"/>
                  </a:lnTo>
                  <a:lnTo>
                    <a:pt x="370066" y="161075"/>
                  </a:lnTo>
                  <a:lnTo>
                    <a:pt x="370159" y="161308"/>
                  </a:lnTo>
                  <a:lnTo>
                    <a:pt x="370240" y="161502"/>
                  </a:lnTo>
                  <a:lnTo>
                    <a:pt x="370321" y="161683"/>
                  </a:lnTo>
                  <a:lnTo>
                    <a:pt x="370403" y="161877"/>
                  </a:lnTo>
                  <a:lnTo>
                    <a:pt x="370867" y="162912"/>
                  </a:lnTo>
                  <a:lnTo>
                    <a:pt x="370995" y="163106"/>
                  </a:lnTo>
                  <a:lnTo>
                    <a:pt x="371088" y="163287"/>
                  </a:lnTo>
                  <a:lnTo>
                    <a:pt x="371169" y="163481"/>
                  </a:lnTo>
                  <a:lnTo>
                    <a:pt x="371251" y="163714"/>
                  </a:lnTo>
                  <a:lnTo>
                    <a:pt x="371332" y="163895"/>
                  </a:lnTo>
                  <a:lnTo>
                    <a:pt x="371460" y="164089"/>
                  </a:lnTo>
                  <a:lnTo>
                    <a:pt x="371541" y="164283"/>
                  </a:lnTo>
                  <a:lnTo>
                    <a:pt x="371634" y="164515"/>
                  </a:lnTo>
                  <a:lnTo>
                    <a:pt x="371715" y="164697"/>
                  </a:lnTo>
                  <a:lnTo>
                    <a:pt x="371797" y="164891"/>
                  </a:lnTo>
                  <a:lnTo>
                    <a:pt x="371924" y="165123"/>
                  </a:lnTo>
                  <a:lnTo>
                    <a:pt x="372006" y="165317"/>
                  </a:lnTo>
                  <a:lnTo>
                    <a:pt x="372087" y="165498"/>
                  </a:lnTo>
                  <a:lnTo>
                    <a:pt x="372180" y="165692"/>
                  </a:lnTo>
                  <a:lnTo>
                    <a:pt x="372261" y="165925"/>
                  </a:lnTo>
                  <a:lnTo>
                    <a:pt x="372389" y="166106"/>
                  </a:lnTo>
                  <a:lnTo>
                    <a:pt x="372470" y="166300"/>
                  </a:lnTo>
                  <a:lnTo>
                    <a:pt x="372552" y="166533"/>
                  </a:lnTo>
                  <a:lnTo>
                    <a:pt x="372645" y="166727"/>
                  </a:lnTo>
                  <a:lnTo>
                    <a:pt x="372726" y="166908"/>
                  </a:lnTo>
                  <a:lnTo>
                    <a:pt x="372854" y="167102"/>
                  </a:lnTo>
                  <a:lnTo>
                    <a:pt x="372935" y="167335"/>
                  </a:lnTo>
                  <a:lnTo>
                    <a:pt x="373016" y="167529"/>
                  </a:lnTo>
                  <a:lnTo>
                    <a:pt x="373109" y="167710"/>
                  </a:lnTo>
                  <a:lnTo>
                    <a:pt x="373191" y="167943"/>
                  </a:lnTo>
                  <a:lnTo>
                    <a:pt x="373318" y="168137"/>
                  </a:lnTo>
                  <a:lnTo>
                    <a:pt x="373400" y="168331"/>
                  </a:lnTo>
                  <a:lnTo>
                    <a:pt x="373481" y="168564"/>
                  </a:lnTo>
                  <a:lnTo>
                    <a:pt x="373562" y="168745"/>
                  </a:lnTo>
                  <a:lnTo>
                    <a:pt x="373655" y="168939"/>
                  </a:lnTo>
                  <a:lnTo>
                    <a:pt x="373772" y="169120"/>
                  </a:lnTo>
                  <a:lnTo>
                    <a:pt x="373864" y="169366"/>
                  </a:lnTo>
                  <a:lnTo>
                    <a:pt x="373946" y="169547"/>
                  </a:lnTo>
                  <a:lnTo>
                    <a:pt x="374027" y="169741"/>
                  </a:lnTo>
                  <a:lnTo>
                    <a:pt x="374108" y="169973"/>
                  </a:lnTo>
                  <a:lnTo>
                    <a:pt x="374236" y="170155"/>
                  </a:lnTo>
                  <a:lnTo>
                    <a:pt x="374329" y="170349"/>
                  </a:lnTo>
                  <a:lnTo>
                    <a:pt x="374410" y="170581"/>
                  </a:lnTo>
                  <a:lnTo>
                    <a:pt x="374492" y="170775"/>
                  </a:lnTo>
                  <a:lnTo>
                    <a:pt x="374573" y="170956"/>
                  </a:lnTo>
                  <a:lnTo>
                    <a:pt x="374701" y="171202"/>
                  </a:lnTo>
                  <a:lnTo>
                    <a:pt x="374794" y="171383"/>
                  </a:lnTo>
                  <a:lnTo>
                    <a:pt x="374875" y="171577"/>
                  </a:lnTo>
                  <a:lnTo>
                    <a:pt x="374956" y="171810"/>
                  </a:lnTo>
                  <a:lnTo>
                    <a:pt x="375038" y="171991"/>
                  </a:lnTo>
                  <a:lnTo>
                    <a:pt x="375166" y="172185"/>
                  </a:lnTo>
                  <a:lnTo>
                    <a:pt x="375247" y="172418"/>
                  </a:lnTo>
                  <a:lnTo>
                    <a:pt x="375340" y="172612"/>
                  </a:lnTo>
                  <a:lnTo>
                    <a:pt x="375421" y="172793"/>
                  </a:lnTo>
                  <a:lnTo>
                    <a:pt x="375502" y="173026"/>
                  </a:lnTo>
                  <a:lnTo>
                    <a:pt x="375630" y="173220"/>
                  </a:lnTo>
                  <a:lnTo>
                    <a:pt x="375712" y="173414"/>
                  </a:lnTo>
                  <a:lnTo>
                    <a:pt x="375793" y="173647"/>
                  </a:lnTo>
                  <a:lnTo>
                    <a:pt x="375886" y="173828"/>
                  </a:lnTo>
                  <a:lnTo>
                    <a:pt x="375967" y="174073"/>
                  </a:lnTo>
                  <a:lnTo>
                    <a:pt x="376095" y="174255"/>
                  </a:lnTo>
                  <a:lnTo>
                    <a:pt x="376176" y="174449"/>
                  </a:lnTo>
                  <a:lnTo>
                    <a:pt x="376258" y="174681"/>
                  </a:lnTo>
                  <a:lnTo>
                    <a:pt x="376350" y="174862"/>
                  </a:lnTo>
                  <a:lnTo>
                    <a:pt x="376432" y="175056"/>
                  </a:lnTo>
                  <a:lnTo>
                    <a:pt x="376560" y="175289"/>
                  </a:lnTo>
                  <a:lnTo>
                    <a:pt x="376641" y="175483"/>
                  </a:lnTo>
                  <a:lnTo>
                    <a:pt x="376722" y="175716"/>
                  </a:lnTo>
                  <a:lnTo>
                    <a:pt x="376815" y="175897"/>
                  </a:lnTo>
                  <a:lnTo>
                    <a:pt x="376896" y="176091"/>
                  </a:lnTo>
                  <a:lnTo>
                    <a:pt x="377024" y="176324"/>
                  </a:lnTo>
                  <a:lnTo>
                    <a:pt x="377106" y="176518"/>
                  </a:lnTo>
                  <a:lnTo>
                    <a:pt x="377187" y="176699"/>
                  </a:lnTo>
                  <a:lnTo>
                    <a:pt x="377268" y="176945"/>
                  </a:lnTo>
                  <a:lnTo>
                    <a:pt x="377361" y="177126"/>
                  </a:lnTo>
                  <a:lnTo>
                    <a:pt x="377477" y="177359"/>
                  </a:lnTo>
                  <a:lnTo>
                    <a:pt x="377570" y="177553"/>
                  </a:lnTo>
                  <a:lnTo>
                    <a:pt x="377652" y="177734"/>
                  </a:lnTo>
                  <a:lnTo>
                    <a:pt x="377733" y="177979"/>
                  </a:lnTo>
                  <a:lnTo>
                    <a:pt x="377814" y="178160"/>
                  </a:lnTo>
                  <a:lnTo>
                    <a:pt x="377942" y="178393"/>
                  </a:lnTo>
                  <a:lnTo>
                    <a:pt x="378035" y="178587"/>
                  </a:lnTo>
                  <a:lnTo>
                    <a:pt x="378116" y="178768"/>
                  </a:lnTo>
                  <a:lnTo>
                    <a:pt x="378198" y="179014"/>
                  </a:lnTo>
                  <a:lnTo>
                    <a:pt x="378279" y="179195"/>
                  </a:lnTo>
                  <a:lnTo>
                    <a:pt x="378407" y="179428"/>
                  </a:lnTo>
                  <a:lnTo>
                    <a:pt x="378488" y="179622"/>
                  </a:lnTo>
                  <a:lnTo>
                    <a:pt x="378581" y="179816"/>
                  </a:lnTo>
                  <a:lnTo>
                    <a:pt x="378662" y="180049"/>
                  </a:lnTo>
                  <a:lnTo>
                    <a:pt x="378744" y="180230"/>
                  </a:lnTo>
                  <a:lnTo>
                    <a:pt x="378871" y="180463"/>
                  </a:lnTo>
                  <a:lnTo>
                    <a:pt x="378953" y="180657"/>
                  </a:lnTo>
                  <a:lnTo>
                    <a:pt x="379046" y="180851"/>
                  </a:lnTo>
                  <a:lnTo>
                    <a:pt x="379127" y="181084"/>
                  </a:lnTo>
                  <a:lnTo>
                    <a:pt x="379255" y="181265"/>
                  </a:lnTo>
                  <a:lnTo>
                    <a:pt x="379336" y="181510"/>
                  </a:lnTo>
                  <a:lnTo>
                    <a:pt x="379417" y="181691"/>
                  </a:lnTo>
                  <a:lnTo>
                    <a:pt x="379499" y="181924"/>
                  </a:lnTo>
                  <a:lnTo>
                    <a:pt x="379592" y="182118"/>
                  </a:lnTo>
                  <a:lnTo>
                    <a:pt x="379719" y="182299"/>
                  </a:lnTo>
                  <a:lnTo>
                    <a:pt x="379801" y="182545"/>
                  </a:lnTo>
                  <a:lnTo>
                    <a:pt x="379882" y="182726"/>
                  </a:lnTo>
                  <a:lnTo>
                    <a:pt x="379963" y="182959"/>
                  </a:lnTo>
                  <a:lnTo>
                    <a:pt x="380056" y="183153"/>
                  </a:lnTo>
                  <a:lnTo>
                    <a:pt x="380172" y="183386"/>
                  </a:lnTo>
                  <a:lnTo>
                    <a:pt x="380265" y="183580"/>
                  </a:lnTo>
                  <a:lnTo>
                    <a:pt x="380347" y="183812"/>
                  </a:lnTo>
                  <a:lnTo>
                    <a:pt x="380428" y="183994"/>
                  </a:lnTo>
                  <a:lnTo>
                    <a:pt x="380521" y="184188"/>
                  </a:lnTo>
                  <a:lnTo>
                    <a:pt x="380637" y="184420"/>
                  </a:lnTo>
                  <a:lnTo>
                    <a:pt x="380730" y="184614"/>
                  </a:lnTo>
                  <a:lnTo>
                    <a:pt x="380811" y="184847"/>
                  </a:lnTo>
                  <a:lnTo>
                    <a:pt x="380893" y="185028"/>
                  </a:lnTo>
                  <a:lnTo>
                    <a:pt x="380974" y="185274"/>
                  </a:lnTo>
                  <a:lnTo>
                    <a:pt x="381102" y="185455"/>
                  </a:lnTo>
                  <a:lnTo>
                    <a:pt x="381183" y="185688"/>
                  </a:lnTo>
                  <a:lnTo>
                    <a:pt x="381276" y="185882"/>
                  </a:lnTo>
                  <a:lnTo>
                    <a:pt x="381357" y="186115"/>
                  </a:lnTo>
                  <a:lnTo>
                    <a:pt x="381439" y="186309"/>
                  </a:lnTo>
                  <a:lnTo>
                    <a:pt x="381566" y="186490"/>
                  </a:lnTo>
                  <a:lnTo>
                    <a:pt x="381648" y="186723"/>
                  </a:lnTo>
                  <a:lnTo>
                    <a:pt x="381741" y="186917"/>
                  </a:lnTo>
                  <a:lnTo>
                    <a:pt x="381822" y="187149"/>
                  </a:lnTo>
                  <a:lnTo>
                    <a:pt x="381903" y="187343"/>
                  </a:lnTo>
                  <a:lnTo>
                    <a:pt x="382031" y="187576"/>
                  </a:lnTo>
                  <a:lnTo>
                    <a:pt x="382112" y="187770"/>
                  </a:lnTo>
                  <a:lnTo>
                    <a:pt x="382194" y="188003"/>
                  </a:lnTo>
                  <a:lnTo>
                    <a:pt x="382287" y="188184"/>
                  </a:lnTo>
                  <a:lnTo>
                    <a:pt x="382368" y="188430"/>
                  </a:lnTo>
                  <a:lnTo>
                    <a:pt x="382496" y="188611"/>
                  </a:lnTo>
                  <a:lnTo>
                    <a:pt x="382577" y="188844"/>
                  </a:lnTo>
                  <a:lnTo>
                    <a:pt x="382658" y="189038"/>
                  </a:lnTo>
                  <a:lnTo>
                    <a:pt x="382751" y="189270"/>
                  </a:lnTo>
                  <a:lnTo>
                    <a:pt x="382833" y="189465"/>
                  </a:lnTo>
                  <a:lnTo>
                    <a:pt x="382960" y="189697"/>
                  </a:lnTo>
                  <a:lnTo>
                    <a:pt x="383042" y="189878"/>
                  </a:lnTo>
                  <a:lnTo>
                    <a:pt x="383123" y="190124"/>
                  </a:lnTo>
                  <a:lnTo>
                    <a:pt x="383204" y="190305"/>
                  </a:lnTo>
                  <a:lnTo>
                    <a:pt x="383297" y="190538"/>
                  </a:lnTo>
                  <a:lnTo>
                    <a:pt x="383425" y="190732"/>
                  </a:lnTo>
                  <a:lnTo>
                    <a:pt x="383506" y="190965"/>
                  </a:lnTo>
                  <a:lnTo>
                    <a:pt x="383588" y="191159"/>
                  </a:lnTo>
                  <a:lnTo>
                    <a:pt x="383669" y="191392"/>
                  </a:lnTo>
                  <a:lnTo>
                    <a:pt x="383762" y="191573"/>
                  </a:lnTo>
                  <a:lnTo>
                    <a:pt x="383878" y="191818"/>
                  </a:lnTo>
                  <a:lnTo>
                    <a:pt x="383971" y="191999"/>
                  </a:lnTo>
                  <a:lnTo>
                    <a:pt x="384052" y="192232"/>
                  </a:lnTo>
                  <a:lnTo>
                    <a:pt x="384134" y="192426"/>
                  </a:lnTo>
                  <a:lnTo>
                    <a:pt x="384215" y="192659"/>
                  </a:lnTo>
                  <a:lnTo>
                    <a:pt x="384343" y="192853"/>
                  </a:lnTo>
                  <a:lnTo>
                    <a:pt x="384436" y="193086"/>
                  </a:lnTo>
                  <a:lnTo>
                    <a:pt x="384517" y="193267"/>
                  </a:lnTo>
                  <a:lnTo>
                    <a:pt x="384598" y="193513"/>
                  </a:lnTo>
                  <a:lnTo>
                    <a:pt x="384680" y="193694"/>
                  </a:lnTo>
                  <a:lnTo>
                    <a:pt x="384808" y="193927"/>
                  </a:lnTo>
                  <a:lnTo>
                    <a:pt x="384889" y="194121"/>
                  </a:lnTo>
                  <a:lnTo>
                    <a:pt x="384982" y="194353"/>
                  </a:lnTo>
                  <a:lnTo>
                    <a:pt x="385063" y="194547"/>
                  </a:lnTo>
                  <a:lnTo>
                    <a:pt x="385144" y="194780"/>
                  </a:lnTo>
                  <a:lnTo>
                    <a:pt x="385272" y="195013"/>
                  </a:lnTo>
                  <a:lnTo>
                    <a:pt x="385354" y="195207"/>
                  </a:lnTo>
                  <a:lnTo>
                    <a:pt x="385446" y="195440"/>
                  </a:lnTo>
                  <a:lnTo>
                    <a:pt x="385528" y="195621"/>
                  </a:lnTo>
                  <a:lnTo>
                    <a:pt x="385609" y="195867"/>
                  </a:lnTo>
                  <a:lnTo>
                    <a:pt x="385737" y="196048"/>
                  </a:lnTo>
                  <a:lnTo>
                    <a:pt x="385818" y="196281"/>
                  </a:lnTo>
                  <a:lnTo>
                    <a:pt x="385900" y="196475"/>
                  </a:lnTo>
                  <a:lnTo>
                    <a:pt x="385992" y="196707"/>
                  </a:lnTo>
                  <a:lnTo>
                    <a:pt x="386074" y="196901"/>
                  </a:lnTo>
                  <a:lnTo>
                    <a:pt x="386202" y="197134"/>
                  </a:lnTo>
                  <a:lnTo>
                    <a:pt x="386283" y="197367"/>
                  </a:lnTo>
                  <a:lnTo>
                    <a:pt x="386364" y="197561"/>
                  </a:lnTo>
                  <a:lnTo>
                    <a:pt x="386457" y="197794"/>
                  </a:lnTo>
                  <a:lnTo>
                    <a:pt x="386538" y="197975"/>
                  </a:lnTo>
                  <a:lnTo>
                    <a:pt x="386666" y="198208"/>
                  </a:lnTo>
                  <a:lnTo>
                    <a:pt x="386748" y="198402"/>
                  </a:lnTo>
                  <a:lnTo>
                    <a:pt x="386829" y="198634"/>
                  </a:lnTo>
                  <a:lnTo>
                    <a:pt x="386910" y="198828"/>
                  </a:lnTo>
                  <a:lnTo>
                    <a:pt x="387003" y="199061"/>
                  </a:lnTo>
                  <a:lnTo>
                    <a:pt x="387131" y="199294"/>
                  </a:lnTo>
                  <a:lnTo>
                    <a:pt x="387212" y="199488"/>
                  </a:lnTo>
                  <a:lnTo>
                    <a:pt x="387294" y="199721"/>
                  </a:lnTo>
                  <a:lnTo>
                    <a:pt x="387375" y="199915"/>
                  </a:lnTo>
                  <a:lnTo>
                    <a:pt x="387468" y="200148"/>
                  </a:lnTo>
                  <a:lnTo>
                    <a:pt x="387584" y="200329"/>
                  </a:lnTo>
                  <a:lnTo>
                    <a:pt x="387677" y="200562"/>
                  </a:lnTo>
                  <a:lnTo>
                    <a:pt x="387758" y="200807"/>
                  </a:lnTo>
                  <a:lnTo>
                    <a:pt x="387840" y="200988"/>
                  </a:lnTo>
                  <a:lnTo>
                    <a:pt x="387921" y="201221"/>
                  </a:lnTo>
                  <a:lnTo>
                    <a:pt x="388049" y="201415"/>
                  </a:lnTo>
                  <a:lnTo>
                    <a:pt x="388142" y="201648"/>
                  </a:lnTo>
                  <a:lnTo>
                    <a:pt x="388223" y="201881"/>
                  </a:lnTo>
                  <a:lnTo>
                    <a:pt x="388304" y="202075"/>
                  </a:lnTo>
                  <a:lnTo>
                    <a:pt x="388386" y="202308"/>
                  </a:lnTo>
                  <a:lnTo>
                    <a:pt x="388513" y="202502"/>
                  </a:lnTo>
                  <a:lnTo>
                    <a:pt x="388595" y="202734"/>
                  </a:lnTo>
                  <a:lnTo>
                    <a:pt x="388688" y="202915"/>
                  </a:lnTo>
                  <a:lnTo>
                    <a:pt x="388769" y="203161"/>
                  </a:lnTo>
                  <a:lnTo>
                    <a:pt x="388850" y="203394"/>
                  </a:lnTo>
                  <a:lnTo>
                    <a:pt x="388978" y="203575"/>
                  </a:lnTo>
                  <a:lnTo>
                    <a:pt x="389059" y="203821"/>
                  </a:lnTo>
                  <a:lnTo>
                    <a:pt x="389152" y="204002"/>
                  </a:lnTo>
                  <a:lnTo>
                    <a:pt x="389234" y="204235"/>
                  </a:lnTo>
                  <a:lnTo>
                    <a:pt x="389315" y="204480"/>
                  </a:lnTo>
                  <a:lnTo>
                    <a:pt x="389443" y="204662"/>
                  </a:lnTo>
                  <a:lnTo>
                    <a:pt x="389524" y="204894"/>
                  </a:lnTo>
                  <a:lnTo>
                    <a:pt x="389605" y="205127"/>
                  </a:lnTo>
                  <a:lnTo>
                    <a:pt x="389698" y="205321"/>
                  </a:lnTo>
                  <a:lnTo>
                    <a:pt x="389780" y="205554"/>
                  </a:lnTo>
                  <a:lnTo>
                    <a:pt x="389907" y="205748"/>
                  </a:lnTo>
                  <a:lnTo>
                    <a:pt x="389989" y="205981"/>
                  </a:lnTo>
                  <a:lnTo>
                    <a:pt x="390070" y="206214"/>
                  </a:lnTo>
                  <a:lnTo>
                    <a:pt x="390163" y="206408"/>
                  </a:lnTo>
                  <a:lnTo>
                    <a:pt x="390244" y="206640"/>
                  </a:lnTo>
                  <a:lnTo>
                    <a:pt x="390372" y="206821"/>
                  </a:lnTo>
                  <a:lnTo>
                    <a:pt x="390453" y="207067"/>
                  </a:lnTo>
                  <a:lnTo>
                    <a:pt x="390535" y="207300"/>
                  </a:lnTo>
                  <a:lnTo>
                    <a:pt x="390616" y="207481"/>
                  </a:lnTo>
                  <a:lnTo>
                    <a:pt x="390709" y="207727"/>
                  </a:lnTo>
                  <a:lnTo>
                    <a:pt x="390837" y="207960"/>
                  </a:lnTo>
                  <a:lnTo>
                    <a:pt x="390918" y="208141"/>
                  </a:lnTo>
                  <a:lnTo>
                    <a:pt x="390999" y="208386"/>
                  </a:lnTo>
                  <a:lnTo>
                    <a:pt x="391081" y="208619"/>
                  </a:lnTo>
                  <a:lnTo>
                    <a:pt x="391174" y="208800"/>
                  </a:lnTo>
                  <a:lnTo>
                    <a:pt x="391290" y="209046"/>
                  </a:lnTo>
                  <a:lnTo>
                    <a:pt x="391383" y="209227"/>
                  </a:lnTo>
                  <a:lnTo>
                    <a:pt x="391464" y="209460"/>
                  </a:lnTo>
                  <a:lnTo>
                    <a:pt x="391545" y="209693"/>
                  </a:lnTo>
                  <a:lnTo>
                    <a:pt x="391627" y="209887"/>
                  </a:lnTo>
                  <a:lnTo>
                    <a:pt x="391754" y="210120"/>
                  </a:lnTo>
                  <a:lnTo>
                    <a:pt x="391847" y="210352"/>
                  </a:lnTo>
                  <a:lnTo>
                    <a:pt x="391929" y="210546"/>
                  </a:lnTo>
                  <a:lnTo>
                    <a:pt x="392010" y="210779"/>
                  </a:lnTo>
                  <a:lnTo>
                    <a:pt x="392091" y="211012"/>
                  </a:lnTo>
                  <a:lnTo>
                    <a:pt x="392219" y="211206"/>
                  </a:lnTo>
                  <a:lnTo>
                    <a:pt x="392300" y="211439"/>
                  </a:lnTo>
                  <a:lnTo>
                    <a:pt x="392393" y="211672"/>
                  </a:lnTo>
                  <a:lnTo>
                    <a:pt x="392475" y="211866"/>
                  </a:lnTo>
                  <a:lnTo>
                    <a:pt x="392556" y="212098"/>
                  </a:lnTo>
                  <a:lnTo>
                    <a:pt x="392684" y="212331"/>
                  </a:lnTo>
                  <a:lnTo>
                    <a:pt x="392765" y="212525"/>
                  </a:lnTo>
                  <a:lnTo>
                    <a:pt x="392858" y="212758"/>
                  </a:lnTo>
                  <a:lnTo>
                    <a:pt x="392939" y="212991"/>
                  </a:lnTo>
                  <a:lnTo>
                    <a:pt x="393021" y="213185"/>
                  </a:lnTo>
                  <a:lnTo>
                    <a:pt x="393148" y="213418"/>
                  </a:lnTo>
                  <a:lnTo>
                    <a:pt x="393230" y="213650"/>
                  </a:lnTo>
                  <a:lnTo>
                    <a:pt x="393311" y="213844"/>
                  </a:lnTo>
                  <a:lnTo>
                    <a:pt x="393404" y="214077"/>
                  </a:lnTo>
                  <a:lnTo>
                    <a:pt x="393485" y="214310"/>
                  </a:lnTo>
                  <a:lnTo>
                    <a:pt x="393613" y="214504"/>
                  </a:lnTo>
                  <a:lnTo>
                    <a:pt x="393694" y="214737"/>
                  </a:lnTo>
                  <a:lnTo>
                    <a:pt x="393776" y="214970"/>
                  </a:lnTo>
                  <a:lnTo>
                    <a:pt x="393869" y="215164"/>
                  </a:lnTo>
                  <a:lnTo>
                    <a:pt x="393950" y="215396"/>
                  </a:lnTo>
                  <a:lnTo>
                    <a:pt x="394078" y="215629"/>
                  </a:lnTo>
                  <a:lnTo>
                    <a:pt x="394159" y="215823"/>
                  </a:lnTo>
                  <a:lnTo>
                    <a:pt x="394240" y="216056"/>
                  </a:lnTo>
                  <a:lnTo>
                    <a:pt x="394322" y="216289"/>
                  </a:lnTo>
                  <a:lnTo>
                    <a:pt x="394415" y="216483"/>
                  </a:lnTo>
                  <a:lnTo>
                    <a:pt x="394542" y="216716"/>
                  </a:lnTo>
                  <a:lnTo>
                    <a:pt x="394624" y="216949"/>
                  </a:lnTo>
                  <a:lnTo>
                    <a:pt x="394705" y="217181"/>
                  </a:lnTo>
                  <a:lnTo>
                    <a:pt x="394786" y="217375"/>
                  </a:lnTo>
                  <a:lnTo>
                    <a:pt x="394879" y="217608"/>
                  </a:lnTo>
                  <a:lnTo>
                    <a:pt x="394996" y="217841"/>
                  </a:lnTo>
                  <a:lnTo>
                    <a:pt x="395088" y="218035"/>
                  </a:lnTo>
                  <a:lnTo>
                    <a:pt x="395170" y="218268"/>
                  </a:lnTo>
                  <a:lnTo>
                    <a:pt x="395251" y="218501"/>
                  </a:lnTo>
                  <a:lnTo>
                    <a:pt x="395332" y="218695"/>
                  </a:lnTo>
                  <a:lnTo>
                    <a:pt x="395460" y="218927"/>
                  </a:lnTo>
                  <a:lnTo>
                    <a:pt x="395553" y="219160"/>
                  </a:lnTo>
                  <a:lnTo>
                    <a:pt x="395634" y="219393"/>
                  </a:lnTo>
                  <a:lnTo>
                    <a:pt x="395716" y="219587"/>
                  </a:lnTo>
                  <a:lnTo>
                    <a:pt x="395797" y="219820"/>
                  </a:lnTo>
                  <a:lnTo>
                    <a:pt x="395925" y="220053"/>
                  </a:lnTo>
                  <a:lnTo>
                    <a:pt x="396018" y="220247"/>
                  </a:lnTo>
                  <a:lnTo>
                    <a:pt x="396099" y="220479"/>
                  </a:lnTo>
                  <a:lnTo>
                    <a:pt x="396180" y="220712"/>
                  </a:lnTo>
                  <a:lnTo>
                    <a:pt x="396262" y="220945"/>
                  </a:lnTo>
                  <a:lnTo>
                    <a:pt x="396390" y="221139"/>
                  </a:lnTo>
                  <a:lnTo>
                    <a:pt x="396471" y="221372"/>
                  </a:lnTo>
                  <a:lnTo>
                    <a:pt x="396564" y="221605"/>
                  </a:lnTo>
                  <a:lnTo>
                    <a:pt x="396645" y="221799"/>
                  </a:lnTo>
                  <a:lnTo>
                    <a:pt x="396726" y="222031"/>
                  </a:lnTo>
                  <a:lnTo>
                    <a:pt x="396854" y="222264"/>
                  </a:lnTo>
                  <a:lnTo>
                    <a:pt x="396936" y="222497"/>
                  </a:lnTo>
                  <a:lnTo>
                    <a:pt x="397017" y="222691"/>
                  </a:lnTo>
                  <a:lnTo>
                    <a:pt x="397110" y="222924"/>
                  </a:lnTo>
                  <a:lnTo>
                    <a:pt x="397191" y="223157"/>
                  </a:lnTo>
                  <a:lnTo>
                    <a:pt x="397319" y="223402"/>
                  </a:lnTo>
                  <a:lnTo>
                    <a:pt x="397400" y="223583"/>
                  </a:lnTo>
                  <a:lnTo>
                    <a:pt x="397482" y="223816"/>
                  </a:lnTo>
                  <a:lnTo>
                    <a:pt x="397574" y="224049"/>
                  </a:lnTo>
                  <a:lnTo>
                    <a:pt x="397656" y="224295"/>
                  </a:lnTo>
                  <a:lnTo>
                    <a:pt x="397784" y="224476"/>
                  </a:lnTo>
                  <a:lnTo>
                    <a:pt x="397865" y="224709"/>
                  </a:lnTo>
                  <a:lnTo>
                    <a:pt x="397946" y="224954"/>
                  </a:lnTo>
                  <a:lnTo>
                    <a:pt x="398028" y="225187"/>
                  </a:lnTo>
                  <a:lnTo>
                    <a:pt x="398120" y="225368"/>
                  </a:lnTo>
                  <a:lnTo>
                    <a:pt x="398248" y="225614"/>
                  </a:lnTo>
                  <a:lnTo>
                    <a:pt x="398330" y="225847"/>
                  </a:lnTo>
                  <a:lnTo>
                    <a:pt x="398411" y="226080"/>
                  </a:lnTo>
                  <a:lnTo>
                    <a:pt x="398492" y="226274"/>
                  </a:lnTo>
                  <a:lnTo>
                    <a:pt x="398585" y="226506"/>
                  </a:lnTo>
                  <a:lnTo>
                    <a:pt x="398701" y="226739"/>
                  </a:lnTo>
                  <a:lnTo>
                    <a:pt x="398794" y="226972"/>
                  </a:lnTo>
                  <a:lnTo>
                    <a:pt x="398876" y="227166"/>
                  </a:lnTo>
                  <a:lnTo>
                    <a:pt x="398957" y="227399"/>
                  </a:lnTo>
                  <a:lnTo>
                    <a:pt x="399038" y="227632"/>
                  </a:lnTo>
                  <a:lnTo>
                    <a:pt x="399166" y="227865"/>
                  </a:lnTo>
                  <a:lnTo>
                    <a:pt x="399259" y="228059"/>
                  </a:lnTo>
                  <a:lnTo>
                    <a:pt x="399340" y="228291"/>
                  </a:lnTo>
                  <a:lnTo>
                    <a:pt x="399422" y="228524"/>
                  </a:lnTo>
                  <a:lnTo>
                    <a:pt x="399503" y="228757"/>
                  </a:lnTo>
                  <a:lnTo>
                    <a:pt x="399631" y="228951"/>
                  </a:lnTo>
                  <a:lnTo>
                    <a:pt x="399724" y="229184"/>
                  </a:lnTo>
                  <a:lnTo>
                    <a:pt x="399805" y="229417"/>
                  </a:lnTo>
                  <a:lnTo>
                    <a:pt x="399886" y="229662"/>
                  </a:lnTo>
                  <a:lnTo>
                    <a:pt x="399968" y="229895"/>
                  </a:lnTo>
                  <a:lnTo>
                    <a:pt x="400095" y="230076"/>
                  </a:lnTo>
                  <a:lnTo>
                    <a:pt x="400177" y="230322"/>
                  </a:lnTo>
                  <a:lnTo>
                    <a:pt x="400270" y="230555"/>
                  </a:lnTo>
                  <a:lnTo>
                    <a:pt x="400351" y="230788"/>
                  </a:lnTo>
                  <a:lnTo>
                    <a:pt x="400432" y="230969"/>
                  </a:lnTo>
                  <a:lnTo>
                    <a:pt x="400560" y="231214"/>
                  </a:lnTo>
                  <a:lnTo>
                    <a:pt x="400641" y="231447"/>
                  </a:lnTo>
                  <a:lnTo>
                    <a:pt x="400723" y="231680"/>
                  </a:lnTo>
                  <a:lnTo>
                    <a:pt x="400816" y="231913"/>
                  </a:lnTo>
                  <a:lnTo>
                    <a:pt x="400897" y="232107"/>
                  </a:lnTo>
                  <a:lnTo>
                    <a:pt x="401025" y="232340"/>
                  </a:lnTo>
                  <a:lnTo>
                    <a:pt x="401106" y="232572"/>
                  </a:lnTo>
                  <a:lnTo>
                    <a:pt x="401187" y="232805"/>
                  </a:lnTo>
                  <a:lnTo>
                    <a:pt x="401280" y="233051"/>
                  </a:lnTo>
                  <a:lnTo>
                    <a:pt x="401362" y="233232"/>
                  </a:lnTo>
                  <a:lnTo>
                    <a:pt x="401489" y="233465"/>
                  </a:lnTo>
                  <a:lnTo>
                    <a:pt x="401571" y="233711"/>
                  </a:lnTo>
                  <a:lnTo>
                    <a:pt x="401652" y="233943"/>
                  </a:lnTo>
                  <a:lnTo>
                    <a:pt x="401745" y="234176"/>
                  </a:lnTo>
                  <a:lnTo>
                    <a:pt x="401826" y="234370"/>
                  </a:lnTo>
                  <a:lnTo>
                    <a:pt x="401954" y="234603"/>
                  </a:lnTo>
                  <a:lnTo>
                    <a:pt x="402035" y="234836"/>
                  </a:lnTo>
                  <a:lnTo>
                    <a:pt x="402117" y="235069"/>
                  </a:lnTo>
                  <a:lnTo>
                    <a:pt x="402198" y="235301"/>
                  </a:lnTo>
                  <a:lnTo>
                    <a:pt x="402291" y="235495"/>
                  </a:lnTo>
                  <a:lnTo>
                    <a:pt x="402407" y="235728"/>
                  </a:lnTo>
                  <a:lnTo>
                    <a:pt x="402500" y="235961"/>
                  </a:lnTo>
                  <a:lnTo>
                    <a:pt x="402581" y="236194"/>
                  </a:lnTo>
                  <a:lnTo>
                    <a:pt x="402663" y="236440"/>
                  </a:lnTo>
                  <a:lnTo>
                    <a:pt x="402744" y="236621"/>
                  </a:lnTo>
                  <a:lnTo>
                    <a:pt x="402872" y="236853"/>
                  </a:lnTo>
                  <a:lnTo>
                    <a:pt x="402965" y="237099"/>
                  </a:lnTo>
                  <a:lnTo>
                    <a:pt x="403046" y="237332"/>
                  </a:lnTo>
                  <a:lnTo>
                    <a:pt x="403127" y="237565"/>
                  </a:lnTo>
                  <a:lnTo>
                    <a:pt x="403209" y="237798"/>
                  </a:lnTo>
                  <a:lnTo>
                    <a:pt x="403336" y="237992"/>
                  </a:lnTo>
                  <a:lnTo>
                    <a:pt x="403418" y="238224"/>
                  </a:lnTo>
                  <a:lnTo>
                    <a:pt x="403511" y="238457"/>
                  </a:lnTo>
                  <a:lnTo>
                    <a:pt x="403592" y="238690"/>
                  </a:lnTo>
                  <a:lnTo>
                    <a:pt x="403673" y="238936"/>
                  </a:lnTo>
                  <a:lnTo>
                    <a:pt x="403801" y="239169"/>
                  </a:lnTo>
                  <a:lnTo>
                    <a:pt x="403882" y="239350"/>
                  </a:lnTo>
                  <a:lnTo>
                    <a:pt x="403975" y="239582"/>
                  </a:lnTo>
                  <a:lnTo>
                    <a:pt x="404057" y="239828"/>
                  </a:lnTo>
                  <a:lnTo>
                    <a:pt x="404138" y="240061"/>
                  </a:lnTo>
                  <a:lnTo>
                    <a:pt x="404266" y="240294"/>
                  </a:lnTo>
                  <a:lnTo>
                    <a:pt x="404347" y="240527"/>
                  </a:lnTo>
                  <a:lnTo>
                    <a:pt x="404428" y="240721"/>
                  </a:lnTo>
                  <a:lnTo>
                    <a:pt x="404521" y="240953"/>
                  </a:lnTo>
                  <a:lnTo>
                    <a:pt x="404603" y="241186"/>
                  </a:lnTo>
                  <a:lnTo>
                    <a:pt x="404730" y="241419"/>
                  </a:lnTo>
                  <a:lnTo>
                    <a:pt x="404812" y="241665"/>
                  </a:lnTo>
                  <a:lnTo>
                    <a:pt x="404893" y="241898"/>
                  </a:lnTo>
                  <a:lnTo>
                    <a:pt x="404986" y="242079"/>
                  </a:lnTo>
                  <a:lnTo>
                    <a:pt x="405067" y="242324"/>
                  </a:lnTo>
                  <a:lnTo>
                    <a:pt x="405195" y="242557"/>
                  </a:lnTo>
                  <a:lnTo>
                    <a:pt x="405276" y="242790"/>
                  </a:lnTo>
                  <a:lnTo>
                    <a:pt x="405358" y="243023"/>
                  </a:lnTo>
                  <a:lnTo>
                    <a:pt x="405451" y="243256"/>
                  </a:lnTo>
                  <a:lnTo>
                    <a:pt x="405532" y="243501"/>
                  </a:lnTo>
                  <a:lnTo>
                    <a:pt x="405660" y="243682"/>
                  </a:lnTo>
                  <a:lnTo>
                    <a:pt x="405741" y="243915"/>
                  </a:lnTo>
                  <a:lnTo>
                    <a:pt x="405822" y="244148"/>
                  </a:lnTo>
                  <a:lnTo>
                    <a:pt x="405904" y="244394"/>
                  </a:lnTo>
                  <a:lnTo>
                    <a:pt x="405997" y="244627"/>
                  </a:lnTo>
                  <a:lnTo>
                    <a:pt x="406113" y="244859"/>
                  </a:lnTo>
                  <a:lnTo>
                    <a:pt x="406206" y="245092"/>
                  </a:lnTo>
                  <a:lnTo>
                    <a:pt x="406287" y="245286"/>
                  </a:lnTo>
                  <a:lnTo>
                    <a:pt x="406368" y="245519"/>
                  </a:lnTo>
                  <a:lnTo>
                    <a:pt x="406450" y="245752"/>
                  </a:lnTo>
                  <a:lnTo>
                    <a:pt x="406578" y="245985"/>
                  </a:lnTo>
                  <a:lnTo>
                    <a:pt x="406670" y="246230"/>
                  </a:lnTo>
                  <a:lnTo>
                    <a:pt x="406752" y="246463"/>
                  </a:lnTo>
                  <a:lnTo>
                    <a:pt x="406833" y="246696"/>
                  </a:lnTo>
                  <a:lnTo>
                    <a:pt x="406914" y="246929"/>
                  </a:lnTo>
                  <a:lnTo>
                    <a:pt x="407042" y="247123"/>
                  </a:lnTo>
                  <a:lnTo>
                    <a:pt x="407124" y="247356"/>
                  </a:lnTo>
                  <a:lnTo>
                    <a:pt x="407216" y="247588"/>
                  </a:lnTo>
                  <a:lnTo>
                    <a:pt x="407298" y="247821"/>
                  </a:lnTo>
                  <a:lnTo>
                    <a:pt x="407379" y="248067"/>
                  </a:lnTo>
                  <a:lnTo>
                    <a:pt x="407507" y="248300"/>
                  </a:lnTo>
                  <a:lnTo>
                    <a:pt x="407588" y="248532"/>
                  </a:lnTo>
                  <a:lnTo>
                    <a:pt x="407681" y="248765"/>
                  </a:lnTo>
                  <a:lnTo>
                    <a:pt x="407762" y="248998"/>
                  </a:lnTo>
                  <a:lnTo>
                    <a:pt x="407844" y="249192"/>
                  </a:lnTo>
                  <a:lnTo>
                    <a:pt x="407972" y="249425"/>
                  </a:lnTo>
                  <a:lnTo>
                    <a:pt x="408053" y="249658"/>
                  </a:lnTo>
                  <a:lnTo>
                    <a:pt x="408134" y="249903"/>
                  </a:lnTo>
                  <a:lnTo>
                    <a:pt x="408227" y="250136"/>
                  </a:lnTo>
                  <a:lnTo>
                    <a:pt x="408308" y="250369"/>
                  </a:lnTo>
                  <a:lnTo>
                    <a:pt x="408436" y="250602"/>
                  </a:lnTo>
                  <a:lnTo>
                    <a:pt x="408518" y="250835"/>
                  </a:lnTo>
                  <a:lnTo>
                    <a:pt x="408599" y="251067"/>
                  </a:lnTo>
                  <a:lnTo>
                    <a:pt x="408692" y="251261"/>
                  </a:lnTo>
                  <a:lnTo>
                    <a:pt x="408773" y="251494"/>
                  </a:lnTo>
                  <a:lnTo>
                    <a:pt x="408901" y="251727"/>
                  </a:lnTo>
                  <a:lnTo>
                    <a:pt x="408982" y="251973"/>
                  </a:lnTo>
                  <a:lnTo>
                    <a:pt x="409064" y="252206"/>
                  </a:lnTo>
                  <a:lnTo>
                    <a:pt x="409145" y="252438"/>
                  </a:lnTo>
                  <a:lnTo>
                    <a:pt x="409238" y="252671"/>
                  </a:lnTo>
                  <a:lnTo>
                    <a:pt x="409366" y="252904"/>
                  </a:lnTo>
                  <a:lnTo>
                    <a:pt x="409447" y="253150"/>
                  </a:lnTo>
                  <a:lnTo>
                    <a:pt x="409528" y="253383"/>
                  </a:lnTo>
                  <a:lnTo>
                    <a:pt x="409610" y="253564"/>
                  </a:lnTo>
                  <a:lnTo>
                    <a:pt x="409702" y="253809"/>
                  </a:lnTo>
                  <a:lnTo>
                    <a:pt x="409819" y="254042"/>
                  </a:lnTo>
                  <a:lnTo>
                    <a:pt x="409912" y="254275"/>
                  </a:lnTo>
                  <a:lnTo>
                    <a:pt x="409993" y="254508"/>
                  </a:lnTo>
                  <a:lnTo>
                    <a:pt x="410074" y="254741"/>
                  </a:lnTo>
                  <a:lnTo>
                    <a:pt x="410156" y="254986"/>
                  </a:lnTo>
                  <a:lnTo>
                    <a:pt x="410283" y="255219"/>
                  </a:lnTo>
                  <a:lnTo>
                    <a:pt x="410376" y="255452"/>
                  </a:lnTo>
                  <a:lnTo>
                    <a:pt x="410458" y="255685"/>
                  </a:lnTo>
                  <a:lnTo>
                    <a:pt x="410539" y="255918"/>
                  </a:lnTo>
                  <a:lnTo>
                    <a:pt x="410620" y="256163"/>
                  </a:lnTo>
                  <a:lnTo>
                    <a:pt x="410748" y="256344"/>
                  </a:lnTo>
                  <a:lnTo>
                    <a:pt x="410829" y="256577"/>
                  </a:lnTo>
                  <a:lnTo>
                    <a:pt x="410922" y="256810"/>
                  </a:lnTo>
                  <a:lnTo>
                    <a:pt x="411004" y="257056"/>
                  </a:lnTo>
                  <a:lnTo>
                    <a:pt x="411085" y="257289"/>
                  </a:lnTo>
                  <a:lnTo>
                    <a:pt x="411213" y="257521"/>
                  </a:lnTo>
                  <a:lnTo>
                    <a:pt x="411294" y="257754"/>
                  </a:lnTo>
                  <a:lnTo>
                    <a:pt x="411387" y="257987"/>
                  </a:lnTo>
                  <a:lnTo>
                    <a:pt x="411468" y="258233"/>
                  </a:lnTo>
                  <a:lnTo>
                    <a:pt x="411550" y="258466"/>
                  </a:lnTo>
                  <a:lnTo>
                    <a:pt x="411677" y="258698"/>
                  </a:lnTo>
                  <a:lnTo>
                    <a:pt x="411759" y="258931"/>
                  </a:lnTo>
                  <a:lnTo>
                    <a:pt x="411840" y="259164"/>
                  </a:lnTo>
                  <a:lnTo>
                    <a:pt x="411933" y="259410"/>
                  </a:lnTo>
                  <a:lnTo>
                    <a:pt x="412014" y="259642"/>
                  </a:lnTo>
                  <a:lnTo>
                    <a:pt x="412142" y="259824"/>
                  </a:lnTo>
                  <a:lnTo>
                    <a:pt x="412223" y="260069"/>
                  </a:lnTo>
                  <a:lnTo>
                    <a:pt x="412305" y="260302"/>
                  </a:lnTo>
                  <a:lnTo>
                    <a:pt x="412398" y="260535"/>
                  </a:lnTo>
                  <a:lnTo>
                    <a:pt x="412479" y="260768"/>
                  </a:lnTo>
                  <a:lnTo>
                    <a:pt x="412607" y="261001"/>
                  </a:lnTo>
                  <a:lnTo>
                    <a:pt x="412688" y="261246"/>
                  </a:lnTo>
                  <a:lnTo>
                    <a:pt x="412769" y="261479"/>
                  </a:lnTo>
                  <a:lnTo>
                    <a:pt x="412851" y="261712"/>
                  </a:lnTo>
                  <a:lnTo>
                    <a:pt x="412944" y="261945"/>
                  </a:lnTo>
                  <a:lnTo>
                    <a:pt x="413071" y="262177"/>
                  </a:lnTo>
                  <a:lnTo>
                    <a:pt x="413153" y="262423"/>
                  </a:lnTo>
                  <a:lnTo>
                    <a:pt x="413234" y="262656"/>
                  </a:lnTo>
                  <a:lnTo>
                    <a:pt x="413315" y="262889"/>
                  </a:lnTo>
                  <a:lnTo>
                    <a:pt x="413408" y="263122"/>
                  </a:lnTo>
                  <a:lnTo>
                    <a:pt x="413524" y="263354"/>
                  </a:lnTo>
                  <a:lnTo>
                    <a:pt x="413617" y="263600"/>
                  </a:lnTo>
                  <a:lnTo>
                    <a:pt x="413699" y="263833"/>
                  </a:lnTo>
                  <a:lnTo>
                    <a:pt x="413780" y="264066"/>
                  </a:lnTo>
                  <a:lnTo>
                    <a:pt x="413861" y="264299"/>
                  </a:lnTo>
                  <a:lnTo>
                    <a:pt x="413989" y="264531"/>
                  </a:lnTo>
                  <a:lnTo>
                    <a:pt x="414082" y="264725"/>
                  </a:lnTo>
                  <a:lnTo>
                    <a:pt x="414163" y="264958"/>
                  </a:lnTo>
                  <a:lnTo>
                    <a:pt x="414245" y="265191"/>
                  </a:lnTo>
                  <a:lnTo>
                    <a:pt x="414326" y="265424"/>
                  </a:lnTo>
                  <a:lnTo>
                    <a:pt x="414454" y="265670"/>
                  </a:lnTo>
                  <a:lnTo>
                    <a:pt x="414535" y="265902"/>
                  </a:lnTo>
                  <a:lnTo>
                    <a:pt x="414628" y="266135"/>
                  </a:lnTo>
                  <a:lnTo>
                    <a:pt x="414709" y="266368"/>
                  </a:lnTo>
                  <a:lnTo>
                    <a:pt x="414791" y="266601"/>
                  </a:lnTo>
                  <a:lnTo>
                    <a:pt x="414918" y="266847"/>
                  </a:lnTo>
                  <a:lnTo>
                    <a:pt x="415000" y="267079"/>
                  </a:lnTo>
                  <a:lnTo>
                    <a:pt x="415093" y="267312"/>
                  </a:lnTo>
                  <a:lnTo>
                    <a:pt x="415174" y="267545"/>
                  </a:lnTo>
                  <a:lnTo>
                    <a:pt x="415255" y="267778"/>
                  </a:lnTo>
                  <a:lnTo>
                    <a:pt x="415383" y="268023"/>
                  </a:lnTo>
                  <a:lnTo>
                    <a:pt x="415464" y="268256"/>
                  </a:lnTo>
                  <a:lnTo>
                    <a:pt x="415546" y="268489"/>
                  </a:lnTo>
                  <a:lnTo>
                    <a:pt x="415639" y="268722"/>
                  </a:lnTo>
                  <a:lnTo>
                    <a:pt x="415720" y="268955"/>
                  </a:lnTo>
                  <a:lnTo>
                    <a:pt x="415848" y="269200"/>
                  </a:lnTo>
                  <a:lnTo>
                    <a:pt x="415929" y="269433"/>
                  </a:lnTo>
                  <a:lnTo>
                    <a:pt x="416010" y="269666"/>
                  </a:lnTo>
                  <a:lnTo>
                    <a:pt x="416103" y="269899"/>
                  </a:lnTo>
                  <a:lnTo>
                    <a:pt x="416185" y="270132"/>
                  </a:lnTo>
                  <a:lnTo>
                    <a:pt x="416312" y="270377"/>
                  </a:lnTo>
                  <a:lnTo>
                    <a:pt x="416394" y="270610"/>
                  </a:lnTo>
                  <a:lnTo>
                    <a:pt x="416475" y="270843"/>
                  </a:lnTo>
                  <a:lnTo>
                    <a:pt x="416556" y="271076"/>
                  </a:lnTo>
                  <a:lnTo>
                    <a:pt x="416649" y="271309"/>
                  </a:lnTo>
                  <a:lnTo>
                    <a:pt x="416777" y="271554"/>
                  </a:lnTo>
                  <a:lnTo>
                    <a:pt x="416858" y="271787"/>
                  </a:lnTo>
                  <a:lnTo>
                    <a:pt x="416940" y="272020"/>
                  </a:lnTo>
                  <a:lnTo>
                    <a:pt x="417021" y="272253"/>
                  </a:lnTo>
                  <a:lnTo>
                    <a:pt x="417114" y="272486"/>
                  </a:lnTo>
                  <a:lnTo>
                    <a:pt x="417230" y="272731"/>
                  </a:lnTo>
                  <a:lnTo>
                    <a:pt x="417323" y="272964"/>
                  </a:lnTo>
                  <a:lnTo>
                    <a:pt x="417404" y="273197"/>
                  </a:lnTo>
                  <a:lnTo>
                    <a:pt x="417486" y="273430"/>
                  </a:lnTo>
                  <a:lnTo>
                    <a:pt x="417567" y="273663"/>
                  </a:lnTo>
                  <a:lnTo>
                    <a:pt x="417695" y="273908"/>
                  </a:lnTo>
                  <a:lnTo>
                    <a:pt x="417788" y="274141"/>
                  </a:lnTo>
                  <a:lnTo>
                    <a:pt x="417869" y="274374"/>
                  </a:lnTo>
                  <a:lnTo>
                    <a:pt x="417950" y="274607"/>
                  </a:lnTo>
                  <a:lnTo>
                    <a:pt x="418032" y="274840"/>
                  </a:lnTo>
                  <a:lnTo>
                    <a:pt x="418160" y="275085"/>
                  </a:lnTo>
                  <a:lnTo>
                    <a:pt x="418241" y="275318"/>
                  </a:lnTo>
                  <a:lnTo>
                    <a:pt x="418334" y="275551"/>
                  </a:lnTo>
                  <a:lnTo>
                    <a:pt x="418415" y="275784"/>
                  </a:lnTo>
                  <a:lnTo>
                    <a:pt x="418496" y="276016"/>
                  </a:lnTo>
                  <a:lnTo>
                    <a:pt x="418624" y="276262"/>
                  </a:lnTo>
                  <a:lnTo>
                    <a:pt x="418706" y="276495"/>
                  </a:lnTo>
                  <a:lnTo>
                    <a:pt x="418798" y="276728"/>
                  </a:lnTo>
                  <a:lnTo>
                    <a:pt x="418880" y="276961"/>
                  </a:lnTo>
                  <a:lnTo>
                    <a:pt x="418961" y="277193"/>
                  </a:lnTo>
                  <a:lnTo>
                    <a:pt x="419089" y="277439"/>
                  </a:lnTo>
                  <a:lnTo>
                    <a:pt x="419170" y="277672"/>
                  </a:lnTo>
                  <a:lnTo>
                    <a:pt x="419252" y="277905"/>
                  </a:lnTo>
                  <a:lnTo>
                    <a:pt x="419344" y="278138"/>
                  </a:lnTo>
                  <a:lnTo>
                    <a:pt x="419426" y="278370"/>
                  </a:lnTo>
                  <a:lnTo>
                    <a:pt x="419554" y="278603"/>
                  </a:lnTo>
                  <a:lnTo>
                    <a:pt x="419635" y="278849"/>
                  </a:lnTo>
                  <a:lnTo>
                    <a:pt x="419716" y="279082"/>
                  </a:lnTo>
                  <a:lnTo>
                    <a:pt x="419809" y="279315"/>
                  </a:lnTo>
                  <a:lnTo>
                    <a:pt x="419890" y="279547"/>
                  </a:lnTo>
                  <a:lnTo>
                    <a:pt x="420018" y="279780"/>
                  </a:lnTo>
                  <a:lnTo>
                    <a:pt x="420100" y="280026"/>
                  </a:lnTo>
                  <a:lnTo>
                    <a:pt x="420181" y="280259"/>
                  </a:lnTo>
                  <a:lnTo>
                    <a:pt x="420262" y="280492"/>
                  </a:lnTo>
                  <a:lnTo>
                    <a:pt x="420355" y="280724"/>
                  </a:lnTo>
                  <a:lnTo>
                    <a:pt x="420483" y="280957"/>
                  </a:lnTo>
                  <a:lnTo>
                    <a:pt x="420564" y="281203"/>
                  </a:lnTo>
                  <a:lnTo>
                    <a:pt x="420646" y="281474"/>
                  </a:lnTo>
                  <a:lnTo>
                    <a:pt x="420727" y="281720"/>
                  </a:lnTo>
                  <a:lnTo>
                    <a:pt x="420820" y="281953"/>
                  </a:lnTo>
                  <a:lnTo>
                    <a:pt x="420948" y="282186"/>
                  </a:lnTo>
                  <a:lnTo>
                    <a:pt x="421029" y="282419"/>
                  </a:lnTo>
                  <a:lnTo>
                    <a:pt x="421110" y="282651"/>
                  </a:lnTo>
                  <a:lnTo>
                    <a:pt x="421192" y="282897"/>
                  </a:lnTo>
                  <a:lnTo>
                    <a:pt x="421273" y="283130"/>
                  </a:lnTo>
                  <a:lnTo>
                    <a:pt x="421401" y="283363"/>
                  </a:lnTo>
                  <a:lnTo>
                    <a:pt x="421494" y="283596"/>
                  </a:lnTo>
                  <a:lnTo>
                    <a:pt x="421575" y="283828"/>
                  </a:lnTo>
                  <a:lnTo>
                    <a:pt x="421656" y="284074"/>
                  </a:lnTo>
                  <a:lnTo>
                    <a:pt x="421738" y="284307"/>
                  </a:lnTo>
                  <a:lnTo>
                    <a:pt x="421865" y="284540"/>
                  </a:lnTo>
                  <a:lnTo>
                    <a:pt x="421947" y="284773"/>
                  </a:lnTo>
                  <a:lnTo>
                    <a:pt x="422040" y="285005"/>
                  </a:lnTo>
                  <a:lnTo>
                    <a:pt x="422121" y="285251"/>
                  </a:lnTo>
                  <a:lnTo>
                    <a:pt x="422202" y="285484"/>
                  </a:lnTo>
                  <a:lnTo>
                    <a:pt x="422330" y="285717"/>
                  </a:lnTo>
                  <a:lnTo>
                    <a:pt x="422411" y="285950"/>
                  </a:lnTo>
                  <a:lnTo>
                    <a:pt x="422504" y="286182"/>
                  </a:lnTo>
                  <a:lnTo>
                    <a:pt x="422586" y="286428"/>
                  </a:lnTo>
                  <a:lnTo>
                    <a:pt x="422667" y="286700"/>
                  </a:lnTo>
                  <a:lnTo>
                    <a:pt x="422795" y="286945"/>
                  </a:lnTo>
                  <a:lnTo>
                    <a:pt x="422876" y="287178"/>
                  </a:lnTo>
                  <a:lnTo>
                    <a:pt x="422957" y="287411"/>
                  </a:lnTo>
                  <a:lnTo>
                    <a:pt x="423050" y="287644"/>
                  </a:lnTo>
                  <a:lnTo>
                    <a:pt x="423132" y="287877"/>
                  </a:lnTo>
                  <a:lnTo>
                    <a:pt x="423259" y="288122"/>
                  </a:lnTo>
                  <a:lnTo>
                    <a:pt x="423341" y="288355"/>
                  </a:lnTo>
                  <a:lnTo>
                    <a:pt x="423422" y="288588"/>
                  </a:lnTo>
                  <a:lnTo>
                    <a:pt x="423515" y="288821"/>
                  </a:lnTo>
                  <a:lnTo>
                    <a:pt x="423596" y="289054"/>
                  </a:lnTo>
                  <a:lnTo>
                    <a:pt x="423724" y="289299"/>
                  </a:lnTo>
                  <a:lnTo>
                    <a:pt x="423805" y="289532"/>
                  </a:lnTo>
                  <a:lnTo>
                    <a:pt x="423887" y="289765"/>
                  </a:lnTo>
                  <a:lnTo>
                    <a:pt x="423968" y="289998"/>
                  </a:lnTo>
                  <a:lnTo>
                    <a:pt x="424061" y="290231"/>
                  </a:lnTo>
                  <a:lnTo>
                    <a:pt x="424189" y="290515"/>
                  </a:lnTo>
                  <a:lnTo>
                    <a:pt x="424270" y="290748"/>
                  </a:lnTo>
                  <a:lnTo>
                    <a:pt x="424351" y="290994"/>
                  </a:lnTo>
                  <a:lnTo>
                    <a:pt x="424433" y="291226"/>
                  </a:lnTo>
                  <a:lnTo>
                    <a:pt x="424526" y="291459"/>
                  </a:lnTo>
                  <a:lnTo>
                    <a:pt x="424653" y="291692"/>
                  </a:lnTo>
                  <a:lnTo>
                    <a:pt x="424735" y="291925"/>
                  </a:lnTo>
                  <a:lnTo>
                    <a:pt x="424816" y="292171"/>
                  </a:lnTo>
                  <a:lnTo>
                    <a:pt x="424897" y="292403"/>
                  </a:lnTo>
                  <a:lnTo>
                    <a:pt x="424979" y="292636"/>
                  </a:lnTo>
                  <a:lnTo>
                    <a:pt x="425106" y="292869"/>
                  </a:lnTo>
                  <a:lnTo>
                    <a:pt x="425199" y="293102"/>
                  </a:lnTo>
                  <a:lnTo>
                    <a:pt x="425281" y="293348"/>
                  </a:lnTo>
                  <a:lnTo>
                    <a:pt x="425362" y="293619"/>
                  </a:lnTo>
                  <a:lnTo>
                    <a:pt x="425443" y="293865"/>
                  </a:lnTo>
                  <a:lnTo>
                    <a:pt x="425571" y="294098"/>
                  </a:lnTo>
                  <a:lnTo>
                    <a:pt x="425652" y="294331"/>
                  </a:lnTo>
                  <a:lnTo>
                    <a:pt x="425745" y="294563"/>
                  </a:lnTo>
                  <a:lnTo>
                    <a:pt x="425827" y="294796"/>
                  </a:lnTo>
                  <a:lnTo>
                    <a:pt x="425908" y="295042"/>
                  </a:lnTo>
                  <a:lnTo>
                    <a:pt x="426036" y="295275"/>
                  </a:lnTo>
                  <a:lnTo>
                    <a:pt x="426117" y="295507"/>
                  </a:lnTo>
                  <a:lnTo>
                    <a:pt x="426210" y="295740"/>
                  </a:lnTo>
                  <a:lnTo>
                    <a:pt x="426291" y="295973"/>
                  </a:lnTo>
                  <a:lnTo>
                    <a:pt x="426373" y="296219"/>
                  </a:lnTo>
                  <a:lnTo>
                    <a:pt x="426500" y="296490"/>
                  </a:lnTo>
                  <a:lnTo>
                    <a:pt x="426582" y="296736"/>
                  </a:lnTo>
                  <a:lnTo>
                    <a:pt x="426675" y="296969"/>
                  </a:lnTo>
                  <a:lnTo>
                    <a:pt x="426756" y="297202"/>
                  </a:lnTo>
                  <a:lnTo>
                    <a:pt x="426837" y="297435"/>
                  </a:lnTo>
                  <a:lnTo>
                    <a:pt x="426965" y="297667"/>
                  </a:lnTo>
                  <a:lnTo>
                    <a:pt x="427046" y="297913"/>
                  </a:lnTo>
                  <a:lnTo>
                    <a:pt x="427128" y="298146"/>
                  </a:lnTo>
                  <a:lnTo>
                    <a:pt x="427221" y="298379"/>
                  </a:lnTo>
                  <a:lnTo>
                    <a:pt x="427302" y="298612"/>
                  </a:lnTo>
                  <a:lnTo>
                    <a:pt x="427430" y="298896"/>
                  </a:lnTo>
                  <a:lnTo>
                    <a:pt x="427511" y="299129"/>
                  </a:lnTo>
                  <a:lnTo>
                    <a:pt x="427592" y="299362"/>
                  </a:lnTo>
                  <a:lnTo>
                    <a:pt x="427674" y="299607"/>
                  </a:lnTo>
                  <a:lnTo>
                    <a:pt x="427767" y="299840"/>
                  </a:lnTo>
                  <a:lnTo>
                    <a:pt x="427894" y="300073"/>
                  </a:lnTo>
                  <a:lnTo>
                    <a:pt x="427976" y="300306"/>
                  </a:lnTo>
                  <a:lnTo>
                    <a:pt x="428057" y="300539"/>
                  </a:lnTo>
                  <a:lnTo>
                    <a:pt x="428138" y="300784"/>
                  </a:lnTo>
                  <a:lnTo>
                    <a:pt x="428231" y="301017"/>
                  </a:lnTo>
                  <a:lnTo>
                    <a:pt x="428348" y="301302"/>
                  </a:lnTo>
                  <a:lnTo>
                    <a:pt x="428440" y="301535"/>
                  </a:lnTo>
                  <a:lnTo>
                    <a:pt x="428522" y="301767"/>
                  </a:lnTo>
                  <a:lnTo>
                    <a:pt x="428603" y="302000"/>
                  </a:lnTo>
                  <a:lnTo>
                    <a:pt x="428684" y="302233"/>
                  </a:lnTo>
                  <a:lnTo>
                    <a:pt x="428812" y="302479"/>
                  </a:lnTo>
                  <a:lnTo>
                    <a:pt x="428905" y="302712"/>
                  </a:lnTo>
                  <a:lnTo>
                    <a:pt x="428986" y="302944"/>
                  </a:lnTo>
                  <a:lnTo>
                    <a:pt x="429068" y="303177"/>
                  </a:lnTo>
                  <a:lnTo>
                    <a:pt x="429149" y="303462"/>
                  </a:lnTo>
                  <a:lnTo>
                    <a:pt x="429277" y="303694"/>
                  </a:lnTo>
                  <a:lnTo>
                    <a:pt x="429358" y="303927"/>
                  </a:lnTo>
                  <a:lnTo>
                    <a:pt x="429451" y="304173"/>
                  </a:lnTo>
                  <a:lnTo>
                    <a:pt x="429532" y="304406"/>
                  </a:lnTo>
                  <a:lnTo>
                    <a:pt x="429614" y="304639"/>
                  </a:lnTo>
                  <a:lnTo>
                    <a:pt x="429742" y="304871"/>
                  </a:lnTo>
                  <a:lnTo>
                    <a:pt x="429823" y="305104"/>
                  </a:lnTo>
                  <a:lnTo>
                    <a:pt x="429916" y="305350"/>
                  </a:lnTo>
                  <a:lnTo>
                    <a:pt x="429997" y="305622"/>
                  </a:lnTo>
                  <a:lnTo>
                    <a:pt x="430078" y="305867"/>
                  </a:lnTo>
                  <a:lnTo>
                    <a:pt x="430206" y="306100"/>
                  </a:lnTo>
                  <a:lnTo>
                    <a:pt x="430288" y="306333"/>
                  </a:lnTo>
                  <a:lnTo>
                    <a:pt x="430380" y="306566"/>
                  </a:lnTo>
                  <a:lnTo>
                    <a:pt x="430462" y="306799"/>
                  </a:lnTo>
                  <a:lnTo>
                    <a:pt x="430543" y="307044"/>
                  </a:lnTo>
                  <a:lnTo>
                    <a:pt x="430671" y="307277"/>
                  </a:lnTo>
                  <a:lnTo>
                    <a:pt x="430752" y="307562"/>
                  </a:lnTo>
                  <a:lnTo>
                    <a:pt x="430834" y="307794"/>
                  </a:lnTo>
                  <a:lnTo>
                    <a:pt x="430926" y="308027"/>
                  </a:lnTo>
                  <a:lnTo>
                    <a:pt x="431008" y="308260"/>
                  </a:lnTo>
                  <a:lnTo>
                    <a:pt x="431136" y="308493"/>
                  </a:lnTo>
                  <a:lnTo>
                    <a:pt x="431217" y="308739"/>
                  </a:lnTo>
                  <a:lnTo>
                    <a:pt x="431298" y="308971"/>
                  </a:lnTo>
                  <a:lnTo>
                    <a:pt x="431379" y="309204"/>
                  </a:lnTo>
                  <a:lnTo>
                    <a:pt x="431472" y="309489"/>
                  </a:lnTo>
                  <a:lnTo>
                    <a:pt x="431600" y="309722"/>
                  </a:lnTo>
                  <a:lnTo>
                    <a:pt x="431682" y="309954"/>
                  </a:lnTo>
                  <a:lnTo>
                    <a:pt x="431763" y="310187"/>
                  </a:lnTo>
                  <a:lnTo>
                    <a:pt x="431844" y="310433"/>
                  </a:lnTo>
                  <a:lnTo>
                    <a:pt x="431937" y="310666"/>
                  </a:lnTo>
                  <a:lnTo>
                    <a:pt x="432053" y="310899"/>
                  </a:lnTo>
                  <a:lnTo>
                    <a:pt x="432146" y="311183"/>
                  </a:lnTo>
                  <a:lnTo>
                    <a:pt x="432228" y="311416"/>
                  </a:lnTo>
                  <a:lnTo>
                    <a:pt x="432309" y="311649"/>
                  </a:lnTo>
                  <a:lnTo>
                    <a:pt x="432402" y="311894"/>
                  </a:lnTo>
                  <a:lnTo>
                    <a:pt x="432518" y="312127"/>
                  </a:lnTo>
                  <a:lnTo>
                    <a:pt x="432611" y="312360"/>
                  </a:lnTo>
                  <a:lnTo>
                    <a:pt x="432692" y="312593"/>
                  </a:lnTo>
                  <a:lnTo>
                    <a:pt x="432774" y="312877"/>
                  </a:lnTo>
                  <a:lnTo>
                    <a:pt x="432855" y="313110"/>
                  </a:lnTo>
                  <a:lnTo>
                    <a:pt x="432983" y="313343"/>
                  </a:lnTo>
                  <a:lnTo>
                    <a:pt x="433064" y="313589"/>
                  </a:lnTo>
                  <a:lnTo>
                    <a:pt x="433157" y="313822"/>
                  </a:lnTo>
                  <a:lnTo>
                    <a:pt x="433238" y="314054"/>
                  </a:lnTo>
                  <a:lnTo>
                    <a:pt x="433320" y="314287"/>
                  </a:lnTo>
                  <a:lnTo>
                    <a:pt x="433447" y="314572"/>
                  </a:lnTo>
                  <a:lnTo>
                    <a:pt x="433529" y="314804"/>
                  </a:lnTo>
                  <a:lnTo>
                    <a:pt x="433622" y="315037"/>
                  </a:lnTo>
                  <a:lnTo>
                    <a:pt x="433703" y="315283"/>
                  </a:lnTo>
                  <a:lnTo>
                    <a:pt x="433784" y="315516"/>
                  </a:lnTo>
                  <a:lnTo>
                    <a:pt x="433912" y="315749"/>
                  </a:lnTo>
                  <a:lnTo>
                    <a:pt x="433993" y="315981"/>
                  </a:lnTo>
                  <a:lnTo>
                    <a:pt x="434075" y="316266"/>
                  </a:lnTo>
                  <a:lnTo>
                    <a:pt x="434168" y="316499"/>
                  </a:lnTo>
                  <a:lnTo>
                    <a:pt x="434249" y="316732"/>
                  </a:lnTo>
                  <a:lnTo>
                    <a:pt x="434377" y="316977"/>
                  </a:lnTo>
                  <a:lnTo>
                    <a:pt x="434458" y="317210"/>
                  </a:lnTo>
                  <a:lnTo>
                    <a:pt x="434539" y="317443"/>
                  </a:lnTo>
                  <a:lnTo>
                    <a:pt x="434632" y="317676"/>
                  </a:lnTo>
                  <a:lnTo>
                    <a:pt x="434714" y="317960"/>
                  </a:lnTo>
                  <a:lnTo>
                    <a:pt x="434841" y="318193"/>
                  </a:lnTo>
                  <a:lnTo>
                    <a:pt x="434923" y="318426"/>
                  </a:lnTo>
                  <a:lnTo>
                    <a:pt x="435004" y="318672"/>
                  </a:lnTo>
                  <a:lnTo>
                    <a:pt x="435085" y="318904"/>
                  </a:lnTo>
                  <a:lnTo>
                    <a:pt x="435178" y="319137"/>
                  </a:lnTo>
                  <a:lnTo>
                    <a:pt x="435306" y="319422"/>
                  </a:lnTo>
                  <a:lnTo>
                    <a:pt x="435387" y="319655"/>
                  </a:lnTo>
                  <a:lnTo>
                    <a:pt x="435469" y="319887"/>
                  </a:lnTo>
                  <a:lnTo>
                    <a:pt x="435550" y="320120"/>
                  </a:lnTo>
                  <a:lnTo>
                    <a:pt x="435643" y="320366"/>
                  </a:lnTo>
                  <a:lnTo>
                    <a:pt x="435759" y="320599"/>
                  </a:lnTo>
                  <a:lnTo>
                    <a:pt x="435852" y="320883"/>
                  </a:lnTo>
                  <a:lnTo>
                    <a:pt x="435933" y="321116"/>
                  </a:lnTo>
                  <a:lnTo>
                    <a:pt x="436015" y="321349"/>
                  </a:lnTo>
                  <a:lnTo>
                    <a:pt x="436108" y="321582"/>
                  </a:lnTo>
                  <a:lnTo>
                    <a:pt x="436224" y="321815"/>
                  </a:lnTo>
                  <a:lnTo>
                    <a:pt x="436317" y="322060"/>
                  </a:lnTo>
                  <a:lnTo>
                    <a:pt x="436398" y="322332"/>
                  </a:lnTo>
                  <a:lnTo>
                    <a:pt x="436479" y="322578"/>
                  </a:lnTo>
                  <a:lnTo>
                    <a:pt x="436561" y="322810"/>
                  </a:lnTo>
                  <a:lnTo>
                    <a:pt x="436688" y="323043"/>
                  </a:lnTo>
                  <a:lnTo>
                    <a:pt x="436770" y="323276"/>
                  </a:lnTo>
                  <a:lnTo>
                    <a:pt x="436863" y="323509"/>
                  </a:lnTo>
                  <a:lnTo>
                    <a:pt x="436944" y="323793"/>
                  </a:lnTo>
                  <a:lnTo>
                    <a:pt x="437025" y="324026"/>
                  </a:lnTo>
                  <a:lnTo>
                    <a:pt x="437153" y="324272"/>
                  </a:lnTo>
                  <a:lnTo>
                    <a:pt x="437234" y="324505"/>
                  </a:lnTo>
                  <a:lnTo>
                    <a:pt x="437327" y="324738"/>
                  </a:lnTo>
                  <a:lnTo>
                    <a:pt x="437409" y="324970"/>
                  </a:lnTo>
                  <a:lnTo>
                    <a:pt x="437490" y="325255"/>
                  </a:lnTo>
                  <a:lnTo>
                    <a:pt x="437618" y="325488"/>
                  </a:lnTo>
                  <a:lnTo>
                    <a:pt x="437699" y="325720"/>
                  </a:lnTo>
                  <a:lnTo>
                    <a:pt x="437780" y="325966"/>
                  </a:lnTo>
                  <a:lnTo>
                    <a:pt x="437873" y="326199"/>
                  </a:lnTo>
                  <a:lnTo>
                    <a:pt x="437955" y="326432"/>
                  </a:lnTo>
                  <a:lnTo>
                    <a:pt x="438082" y="326716"/>
                  </a:lnTo>
                  <a:lnTo>
                    <a:pt x="438164" y="326949"/>
                  </a:lnTo>
                  <a:lnTo>
                    <a:pt x="438245" y="327182"/>
                  </a:lnTo>
                  <a:lnTo>
                    <a:pt x="438338" y="327415"/>
                  </a:lnTo>
                  <a:lnTo>
                    <a:pt x="438419" y="327661"/>
                  </a:lnTo>
                  <a:lnTo>
                    <a:pt x="438547" y="327945"/>
                  </a:lnTo>
                  <a:lnTo>
                    <a:pt x="438628" y="328178"/>
                  </a:lnTo>
                  <a:lnTo>
                    <a:pt x="438710" y="328411"/>
                  </a:lnTo>
                  <a:lnTo>
                    <a:pt x="438791" y="328643"/>
                  </a:lnTo>
                  <a:lnTo>
                    <a:pt x="438884" y="328876"/>
                  </a:lnTo>
                  <a:lnTo>
                    <a:pt x="439012" y="329122"/>
                  </a:lnTo>
                  <a:lnTo>
                    <a:pt x="439093" y="329394"/>
                  </a:lnTo>
                  <a:lnTo>
                    <a:pt x="439174" y="329639"/>
                  </a:lnTo>
                  <a:lnTo>
                    <a:pt x="439256" y="329872"/>
                  </a:lnTo>
                  <a:lnTo>
                    <a:pt x="439349" y="330105"/>
                  </a:lnTo>
                  <a:lnTo>
                    <a:pt x="439465" y="330338"/>
                  </a:lnTo>
                  <a:lnTo>
                    <a:pt x="439558" y="330622"/>
                  </a:lnTo>
                  <a:lnTo>
                    <a:pt x="439639" y="330855"/>
                  </a:lnTo>
                  <a:lnTo>
                    <a:pt x="439720" y="331088"/>
                  </a:lnTo>
                  <a:lnTo>
                    <a:pt x="439802" y="331334"/>
                  </a:lnTo>
                  <a:lnTo>
                    <a:pt x="439929" y="331566"/>
                  </a:lnTo>
                  <a:lnTo>
                    <a:pt x="440022" y="331799"/>
                  </a:lnTo>
                  <a:lnTo>
                    <a:pt x="440104" y="332084"/>
                  </a:lnTo>
                  <a:lnTo>
                    <a:pt x="440185" y="332317"/>
                  </a:lnTo>
                  <a:lnTo>
                    <a:pt x="440266" y="332549"/>
                  </a:lnTo>
                  <a:lnTo>
                    <a:pt x="440394" y="332782"/>
                  </a:lnTo>
                  <a:lnTo>
                    <a:pt x="440475" y="333028"/>
                  </a:lnTo>
                  <a:lnTo>
                    <a:pt x="440568" y="333300"/>
                  </a:lnTo>
                  <a:lnTo>
                    <a:pt x="440650" y="333545"/>
                  </a:lnTo>
                  <a:lnTo>
                    <a:pt x="440731" y="333778"/>
                  </a:lnTo>
                  <a:lnTo>
                    <a:pt x="440859" y="334011"/>
                  </a:lnTo>
                  <a:lnTo>
                    <a:pt x="440940" y="334244"/>
                  </a:lnTo>
                  <a:lnTo>
                    <a:pt x="441033" y="334528"/>
                  </a:lnTo>
                  <a:lnTo>
                    <a:pt x="441114" y="334761"/>
                  </a:lnTo>
                  <a:lnTo>
                    <a:pt x="441196" y="334994"/>
                  </a:lnTo>
                  <a:lnTo>
                    <a:pt x="441324" y="335240"/>
                  </a:lnTo>
                  <a:lnTo>
                    <a:pt x="441405" y="335472"/>
                  </a:lnTo>
                  <a:lnTo>
                    <a:pt x="441486" y="335757"/>
                  </a:lnTo>
                  <a:lnTo>
                    <a:pt x="441579" y="335990"/>
                  </a:lnTo>
                  <a:lnTo>
                    <a:pt x="441660" y="336223"/>
                  </a:lnTo>
                  <a:lnTo>
                    <a:pt x="441788" y="336455"/>
                  </a:lnTo>
                  <a:lnTo>
                    <a:pt x="441870" y="336688"/>
                  </a:lnTo>
                  <a:lnTo>
                    <a:pt x="441951" y="336973"/>
                  </a:lnTo>
                  <a:lnTo>
                    <a:pt x="442044" y="337206"/>
                  </a:lnTo>
                  <a:lnTo>
                    <a:pt x="442125" y="337451"/>
                  </a:lnTo>
                  <a:lnTo>
                    <a:pt x="442253" y="337684"/>
                  </a:lnTo>
                  <a:lnTo>
                    <a:pt x="442334" y="337917"/>
                  </a:lnTo>
                  <a:lnTo>
                    <a:pt x="442416" y="338201"/>
                  </a:lnTo>
                  <a:lnTo>
                    <a:pt x="442497" y="338434"/>
                  </a:lnTo>
                  <a:lnTo>
                    <a:pt x="442590" y="338667"/>
                  </a:lnTo>
                  <a:lnTo>
                    <a:pt x="442718" y="338900"/>
                  </a:lnTo>
                  <a:lnTo>
                    <a:pt x="442799" y="339146"/>
                  </a:lnTo>
                  <a:lnTo>
                    <a:pt x="442880" y="339430"/>
                  </a:lnTo>
                  <a:lnTo>
                    <a:pt x="442961" y="339663"/>
                  </a:lnTo>
                  <a:lnTo>
                    <a:pt x="443054" y="339896"/>
                  </a:lnTo>
                  <a:lnTo>
                    <a:pt x="443171" y="340129"/>
                  </a:lnTo>
                  <a:lnTo>
                    <a:pt x="443264" y="340361"/>
                  </a:lnTo>
                  <a:lnTo>
                    <a:pt x="443345" y="340646"/>
                  </a:lnTo>
                  <a:lnTo>
                    <a:pt x="443426" y="340879"/>
                  </a:lnTo>
                  <a:lnTo>
                    <a:pt x="443507" y="341124"/>
                  </a:lnTo>
                  <a:lnTo>
                    <a:pt x="443635" y="341357"/>
                  </a:lnTo>
                  <a:lnTo>
                    <a:pt x="443728" y="341590"/>
                  </a:lnTo>
                  <a:lnTo>
                    <a:pt x="443810" y="341875"/>
                  </a:lnTo>
                  <a:lnTo>
                    <a:pt x="443891" y="342107"/>
                  </a:lnTo>
                  <a:lnTo>
                    <a:pt x="443972" y="342340"/>
                  </a:lnTo>
                  <a:lnTo>
                    <a:pt x="444100" y="342573"/>
                  </a:lnTo>
                  <a:lnTo>
                    <a:pt x="444181" y="342819"/>
                  </a:lnTo>
                  <a:lnTo>
                    <a:pt x="444274" y="343090"/>
                  </a:lnTo>
                  <a:lnTo>
                    <a:pt x="444356" y="343336"/>
                  </a:lnTo>
                  <a:lnTo>
                    <a:pt x="444437" y="343569"/>
                  </a:lnTo>
                  <a:lnTo>
                    <a:pt x="444565" y="343802"/>
                  </a:lnTo>
                  <a:lnTo>
                    <a:pt x="444646" y="344086"/>
                  </a:lnTo>
                  <a:lnTo>
                    <a:pt x="444739" y="344319"/>
                  </a:lnTo>
                  <a:lnTo>
                    <a:pt x="444820" y="344552"/>
                  </a:lnTo>
                  <a:lnTo>
                    <a:pt x="444902" y="344785"/>
                  </a:lnTo>
                  <a:lnTo>
                    <a:pt x="445029" y="345030"/>
                  </a:lnTo>
                  <a:lnTo>
                    <a:pt x="445111" y="345302"/>
                  </a:lnTo>
                  <a:lnTo>
                    <a:pt x="445192" y="345548"/>
                  </a:lnTo>
                  <a:lnTo>
                    <a:pt x="445285" y="345781"/>
                  </a:lnTo>
                  <a:lnTo>
                    <a:pt x="445366" y="346013"/>
                  </a:lnTo>
                  <a:lnTo>
                    <a:pt x="445494" y="346246"/>
                  </a:lnTo>
                  <a:lnTo>
                    <a:pt x="445575" y="346531"/>
                  </a:lnTo>
                  <a:lnTo>
                    <a:pt x="445657" y="346764"/>
                  </a:lnTo>
                  <a:lnTo>
                    <a:pt x="445750" y="346996"/>
                  </a:lnTo>
                  <a:lnTo>
                    <a:pt x="445831" y="347242"/>
                  </a:lnTo>
                  <a:lnTo>
                    <a:pt x="445959" y="347514"/>
                  </a:lnTo>
                  <a:lnTo>
                    <a:pt x="446040" y="347759"/>
                  </a:lnTo>
                  <a:lnTo>
                    <a:pt x="446121" y="347992"/>
                  </a:lnTo>
                  <a:lnTo>
                    <a:pt x="446203" y="348225"/>
                  </a:lnTo>
                  <a:lnTo>
                    <a:pt x="446296" y="348458"/>
                  </a:lnTo>
                  <a:lnTo>
                    <a:pt x="446423" y="348742"/>
                  </a:lnTo>
                  <a:lnTo>
                    <a:pt x="446505" y="348975"/>
                  </a:lnTo>
                  <a:lnTo>
                    <a:pt x="446586" y="349221"/>
                  </a:lnTo>
                  <a:lnTo>
                    <a:pt x="446667" y="349454"/>
                  </a:lnTo>
                  <a:lnTo>
                    <a:pt x="446760" y="349687"/>
                  </a:lnTo>
                  <a:lnTo>
                    <a:pt x="446876" y="349971"/>
                  </a:lnTo>
                  <a:lnTo>
                    <a:pt x="446969" y="350204"/>
                  </a:lnTo>
                  <a:lnTo>
                    <a:pt x="447051" y="350437"/>
                  </a:lnTo>
                  <a:lnTo>
                    <a:pt x="447132" y="350669"/>
                  </a:lnTo>
                  <a:lnTo>
                    <a:pt x="447213" y="350954"/>
                  </a:lnTo>
                  <a:lnTo>
                    <a:pt x="447341" y="351187"/>
                  </a:lnTo>
                  <a:lnTo>
                    <a:pt x="447434" y="351433"/>
                  </a:lnTo>
                  <a:lnTo>
                    <a:pt x="447515" y="351665"/>
                  </a:lnTo>
                  <a:lnTo>
                    <a:pt x="447597" y="351898"/>
                  </a:lnTo>
                  <a:lnTo>
                    <a:pt x="447678" y="352183"/>
                  </a:lnTo>
                  <a:lnTo>
                    <a:pt x="447806" y="352416"/>
                  </a:lnTo>
                  <a:lnTo>
                    <a:pt x="447887" y="352648"/>
                  </a:lnTo>
                  <a:lnTo>
                    <a:pt x="447980" y="352881"/>
                  </a:lnTo>
                  <a:lnTo>
                    <a:pt x="448061" y="353166"/>
                  </a:lnTo>
                  <a:lnTo>
                    <a:pt x="448143" y="353398"/>
                  </a:lnTo>
                  <a:lnTo>
                    <a:pt x="448270" y="353644"/>
                  </a:lnTo>
                  <a:lnTo>
                    <a:pt x="448352" y="353877"/>
                  </a:lnTo>
                  <a:lnTo>
                    <a:pt x="448445" y="354162"/>
                  </a:lnTo>
                  <a:lnTo>
                    <a:pt x="448526" y="354394"/>
                  </a:lnTo>
                  <a:lnTo>
                    <a:pt x="448607" y="354627"/>
                  </a:lnTo>
                  <a:lnTo>
                    <a:pt x="448735" y="354860"/>
                  </a:lnTo>
                  <a:lnTo>
                    <a:pt x="448816" y="355093"/>
                  </a:lnTo>
                  <a:lnTo>
                    <a:pt x="448898" y="355377"/>
                  </a:lnTo>
                  <a:lnTo>
                    <a:pt x="448991" y="355610"/>
                  </a:lnTo>
                  <a:lnTo>
                    <a:pt x="449072" y="355856"/>
                  </a:lnTo>
                  <a:lnTo>
                    <a:pt x="449200" y="356089"/>
                  </a:lnTo>
                  <a:lnTo>
                    <a:pt x="449281" y="356373"/>
                  </a:lnTo>
                  <a:lnTo>
                    <a:pt x="449362" y="356606"/>
                  </a:lnTo>
                  <a:lnTo>
                    <a:pt x="449455" y="356839"/>
                  </a:lnTo>
                  <a:lnTo>
                    <a:pt x="449537" y="357072"/>
                  </a:lnTo>
                  <a:lnTo>
                    <a:pt x="449664" y="357304"/>
                  </a:lnTo>
                  <a:lnTo>
                    <a:pt x="450129" y="358585"/>
                  </a:lnTo>
                  <a:lnTo>
                    <a:pt x="450210" y="358818"/>
                  </a:lnTo>
                  <a:lnTo>
                    <a:pt x="450292" y="359050"/>
                  </a:lnTo>
                  <a:lnTo>
                    <a:pt x="450373" y="359283"/>
                  </a:lnTo>
                  <a:lnTo>
                    <a:pt x="450466" y="359568"/>
                  </a:lnTo>
                  <a:lnTo>
                    <a:pt x="450582" y="359801"/>
                  </a:lnTo>
                  <a:lnTo>
                    <a:pt x="450675" y="360046"/>
                  </a:lnTo>
                  <a:lnTo>
                    <a:pt x="450756" y="360279"/>
                  </a:lnTo>
                  <a:lnTo>
                    <a:pt x="450838" y="360564"/>
                  </a:lnTo>
                  <a:lnTo>
                    <a:pt x="450919" y="360797"/>
                  </a:lnTo>
                  <a:lnTo>
                    <a:pt x="451047" y="361029"/>
                  </a:lnTo>
                  <a:lnTo>
                    <a:pt x="451140" y="361262"/>
                  </a:lnTo>
                  <a:lnTo>
                    <a:pt x="451221" y="361495"/>
                  </a:lnTo>
                  <a:lnTo>
                    <a:pt x="451302" y="361779"/>
                  </a:lnTo>
                  <a:lnTo>
                    <a:pt x="451384" y="362012"/>
                  </a:lnTo>
                  <a:lnTo>
                    <a:pt x="451511" y="362258"/>
                  </a:lnTo>
                  <a:lnTo>
                    <a:pt x="451604" y="362491"/>
                  </a:lnTo>
                  <a:lnTo>
                    <a:pt x="451686" y="362775"/>
                  </a:lnTo>
                  <a:lnTo>
                    <a:pt x="451767" y="363008"/>
                  </a:lnTo>
                  <a:lnTo>
                    <a:pt x="451848" y="363241"/>
                  </a:lnTo>
                  <a:lnTo>
                    <a:pt x="451976" y="363474"/>
                  </a:lnTo>
                  <a:lnTo>
                    <a:pt x="452057" y="363758"/>
                  </a:lnTo>
                  <a:lnTo>
                    <a:pt x="452150" y="363991"/>
                  </a:lnTo>
                  <a:lnTo>
                    <a:pt x="452232" y="364224"/>
                  </a:lnTo>
                  <a:lnTo>
                    <a:pt x="452313" y="364470"/>
                  </a:lnTo>
                  <a:lnTo>
                    <a:pt x="452441" y="364741"/>
                  </a:lnTo>
                  <a:lnTo>
                    <a:pt x="452522" y="364987"/>
                  </a:lnTo>
                  <a:lnTo>
                    <a:pt x="452603" y="365220"/>
                  </a:lnTo>
                  <a:lnTo>
                    <a:pt x="452696" y="365453"/>
                  </a:lnTo>
                  <a:lnTo>
                    <a:pt x="452778" y="365685"/>
                  </a:lnTo>
                  <a:lnTo>
                    <a:pt x="452906" y="365970"/>
                  </a:lnTo>
                  <a:lnTo>
                    <a:pt x="452987" y="366203"/>
                  </a:lnTo>
                  <a:lnTo>
                    <a:pt x="453068" y="366449"/>
                  </a:lnTo>
                  <a:lnTo>
                    <a:pt x="453161" y="366681"/>
                  </a:lnTo>
                  <a:lnTo>
                    <a:pt x="453242" y="366966"/>
                  </a:lnTo>
                  <a:lnTo>
                    <a:pt x="453370" y="367199"/>
                  </a:lnTo>
                  <a:lnTo>
                    <a:pt x="453452" y="367431"/>
                  </a:lnTo>
                  <a:lnTo>
                    <a:pt x="453533" y="367664"/>
                  </a:lnTo>
                  <a:lnTo>
                    <a:pt x="453614" y="367949"/>
                  </a:lnTo>
                  <a:lnTo>
                    <a:pt x="453707" y="368182"/>
                  </a:lnTo>
                  <a:lnTo>
                    <a:pt x="453835" y="368414"/>
                  </a:lnTo>
                  <a:lnTo>
                    <a:pt x="453916" y="368660"/>
                  </a:lnTo>
                  <a:lnTo>
                    <a:pt x="453998" y="368932"/>
                  </a:lnTo>
                  <a:lnTo>
                    <a:pt x="454079" y="369178"/>
                  </a:lnTo>
                  <a:lnTo>
                    <a:pt x="454172" y="369410"/>
                  </a:lnTo>
                  <a:lnTo>
                    <a:pt x="454288" y="369643"/>
                  </a:lnTo>
                  <a:lnTo>
                    <a:pt x="454381" y="369928"/>
                  </a:lnTo>
                  <a:lnTo>
                    <a:pt x="454462" y="370160"/>
                  </a:lnTo>
                  <a:lnTo>
                    <a:pt x="454543" y="370393"/>
                  </a:lnTo>
                  <a:lnTo>
                    <a:pt x="454625" y="370626"/>
                  </a:lnTo>
                  <a:lnTo>
                    <a:pt x="454753" y="370911"/>
                  </a:lnTo>
                  <a:lnTo>
                    <a:pt x="454846" y="371143"/>
                  </a:lnTo>
                  <a:lnTo>
                    <a:pt x="454927" y="371389"/>
                  </a:lnTo>
                  <a:lnTo>
                    <a:pt x="455008" y="371622"/>
                  </a:lnTo>
                  <a:lnTo>
                    <a:pt x="455089" y="371907"/>
                  </a:lnTo>
                  <a:lnTo>
                    <a:pt x="455217" y="372139"/>
                  </a:lnTo>
                  <a:lnTo>
                    <a:pt x="455310" y="372372"/>
                  </a:lnTo>
                  <a:lnTo>
                    <a:pt x="455392" y="372605"/>
                  </a:lnTo>
                  <a:lnTo>
                    <a:pt x="455473" y="372889"/>
                  </a:lnTo>
                  <a:lnTo>
                    <a:pt x="455554" y="373122"/>
                  </a:lnTo>
                  <a:lnTo>
                    <a:pt x="455682" y="373355"/>
                  </a:lnTo>
                  <a:lnTo>
                    <a:pt x="455763" y="373601"/>
                  </a:lnTo>
                  <a:lnTo>
                    <a:pt x="455856" y="373885"/>
                  </a:lnTo>
                  <a:lnTo>
                    <a:pt x="455938" y="374118"/>
                  </a:lnTo>
                  <a:lnTo>
                    <a:pt x="456019" y="374351"/>
                  </a:lnTo>
                  <a:lnTo>
                    <a:pt x="456147" y="374584"/>
                  </a:lnTo>
                  <a:lnTo>
                    <a:pt x="456228" y="374868"/>
                  </a:lnTo>
                  <a:lnTo>
                    <a:pt x="456309" y="375101"/>
                  </a:lnTo>
                  <a:lnTo>
                    <a:pt x="456402" y="375334"/>
                  </a:lnTo>
                  <a:lnTo>
                    <a:pt x="456484" y="375580"/>
                  </a:lnTo>
                  <a:lnTo>
                    <a:pt x="456611" y="375851"/>
                  </a:lnTo>
                  <a:lnTo>
                    <a:pt x="456693" y="376097"/>
                  </a:lnTo>
                  <a:lnTo>
                    <a:pt x="456774" y="376330"/>
                  </a:lnTo>
                  <a:lnTo>
                    <a:pt x="456867" y="376563"/>
                  </a:lnTo>
                  <a:lnTo>
                    <a:pt x="456948" y="376847"/>
                  </a:lnTo>
                  <a:lnTo>
                    <a:pt x="457076" y="377080"/>
                  </a:lnTo>
                  <a:lnTo>
                    <a:pt x="457157" y="377313"/>
                  </a:lnTo>
                  <a:lnTo>
                    <a:pt x="457239" y="377546"/>
                  </a:lnTo>
                  <a:lnTo>
                    <a:pt x="457332" y="377830"/>
                  </a:lnTo>
                  <a:lnTo>
                    <a:pt x="457413" y="378063"/>
                  </a:lnTo>
                  <a:lnTo>
                    <a:pt x="457541" y="378309"/>
                  </a:lnTo>
                  <a:lnTo>
                    <a:pt x="457622" y="378541"/>
                  </a:lnTo>
                  <a:lnTo>
                    <a:pt x="457703" y="378826"/>
                  </a:lnTo>
                  <a:lnTo>
                    <a:pt x="457785" y="379059"/>
                  </a:lnTo>
                  <a:lnTo>
                    <a:pt x="457878" y="379292"/>
                  </a:lnTo>
                  <a:lnTo>
                    <a:pt x="457994" y="379524"/>
                  </a:lnTo>
                  <a:lnTo>
                    <a:pt x="458087" y="379809"/>
                  </a:lnTo>
                  <a:lnTo>
                    <a:pt x="458168" y="380042"/>
                  </a:lnTo>
                  <a:lnTo>
                    <a:pt x="458249" y="380275"/>
                  </a:lnTo>
                  <a:lnTo>
                    <a:pt x="458331" y="380520"/>
                  </a:lnTo>
                  <a:lnTo>
                    <a:pt x="458458" y="380805"/>
                  </a:lnTo>
                  <a:lnTo>
                    <a:pt x="458551" y="381038"/>
                  </a:lnTo>
                  <a:lnTo>
                    <a:pt x="458633" y="381270"/>
                  </a:lnTo>
                  <a:lnTo>
                    <a:pt x="458714" y="381503"/>
                  </a:lnTo>
                  <a:lnTo>
                    <a:pt x="458795" y="381788"/>
                  </a:lnTo>
                  <a:lnTo>
                    <a:pt x="458923" y="382021"/>
                  </a:lnTo>
                  <a:lnTo>
                    <a:pt x="459004" y="382253"/>
                  </a:lnTo>
                  <a:lnTo>
                    <a:pt x="459097" y="382499"/>
                  </a:lnTo>
                  <a:lnTo>
                    <a:pt x="459179" y="382771"/>
                  </a:lnTo>
                  <a:lnTo>
                    <a:pt x="459260" y="383017"/>
                  </a:lnTo>
                  <a:lnTo>
                    <a:pt x="459388" y="383249"/>
                  </a:lnTo>
                  <a:lnTo>
                    <a:pt x="459469" y="383482"/>
                  </a:lnTo>
                  <a:lnTo>
                    <a:pt x="459562" y="383767"/>
                  </a:lnTo>
                  <a:lnTo>
                    <a:pt x="459643" y="383999"/>
                  </a:lnTo>
                  <a:lnTo>
                    <a:pt x="459725" y="384232"/>
                  </a:lnTo>
                  <a:lnTo>
                    <a:pt x="459852" y="384465"/>
                  </a:lnTo>
                  <a:lnTo>
                    <a:pt x="459934" y="384750"/>
                  </a:lnTo>
                  <a:lnTo>
                    <a:pt x="460015" y="384982"/>
                  </a:lnTo>
                  <a:lnTo>
                    <a:pt x="460108" y="385228"/>
                  </a:lnTo>
                  <a:lnTo>
                    <a:pt x="460189" y="385461"/>
                  </a:lnTo>
                  <a:lnTo>
                    <a:pt x="460317" y="385746"/>
                  </a:lnTo>
                  <a:lnTo>
                    <a:pt x="460398" y="385978"/>
                  </a:lnTo>
                  <a:lnTo>
                    <a:pt x="460480" y="386211"/>
                  </a:lnTo>
                  <a:lnTo>
                    <a:pt x="460573" y="386444"/>
                  </a:lnTo>
                  <a:lnTo>
                    <a:pt x="460654" y="386728"/>
                  </a:lnTo>
                  <a:lnTo>
                    <a:pt x="460782" y="386961"/>
                  </a:lnTo>
                  <a:lnTo>
                    <a:pt x="460863" y="387194"/>
                  </a:lnTo>
                  <a:lnTo>
                    <a:pt x="460944" y="387440"/>
                  </a:lnTo>
                  <a:lnTo>
                    <a:pt x="461037" y="387711"/>
                  </a:lnTo>
                  <a:lnTo>
                    <a:pt x="461119" y="387957"/>
                  </a:lnTo>
                  <a:lnTo>
                    <a:pt x="461246" y="388190"/>
                  </a:lnTo>
                  <a:lnTo>
                    <a:pt x="461328" y="388423"/>
                  </a:lnTo>
                  <a:lnTo>
                    <a:pt x="461409" y="388707"/>
                  </a:lnTo>
                  <a:lnTo>
                    <a:pt x="461490" y="388940"/>
                  </a:lnTo>
                  <a:lnTo>
                    <a:pt x="461583" y="389173"/>
                  </a:lnTo>
                  <a:lnTo>
                    <a:pt x="461699" y="389419"/>
                  </a:lnTo>
                  <a:lnTo>
                    <a:pt x="461792" y="389690"/>
                  </a:lnTo>
                  <a:lnTo>
                    <a:pt x="461874" y="389936"/>
                  </a:lnTo>
                  <a:lnTo>
                    <a:pt x="461955" y="390169"/>
                  </a:lnTo>
                  <a:lnTo>
                    <a:pt x="462036" y="390402"/>
                  </a:lnTo>
                  <a:lnTo>
                    <a:pt x="462501" y="391669"/>
                  </a:lnTo>
                  <a:lnTo>
                    <a:pt x="462629" y="391902"/>
                  </a:lnTo>
                  <a:lnTo>
                    <a:pt x="462710" y="392148"/>
                  </a:lnTo>
                  <a:lnTo>
                    <a:pt x="462803" y="392381"/>
                  </a:lnTo>
                  <a:lnTo>
                    <a:pt x="462884" y="392665"/>
                  </a:lnTo>
                  <a:lnTo>
                    <a:pt x="462966" y="392898"/>
                  </a:lnTo>
                  <a:lnTo>
                    <a:pt x="463093" y="393131"/>
                  </a:lnTo>
                  <a:lnTo>
                    <a:pt x="463175" y="393363"/>
                  </a:lnTo>
                  <a:lnTo>
                    <a:pt x="463221" y="393596"/>
                  </a:lnTo>
                  <a:lnTo>
                    <a:pt x="463303" y="393842"/>
                  </a:lnTo>
                  <a:lnTo>
                    <a:pt x="463430" y="394075"/>
                  </a:lnTo>
                  <a:lnTo>
                    <a:pt x="463512" y="394308"/>
                  </a:lnTo>
                  <a:lnTo>
                    <a:pt x="463605" y="394592"/>
                  </a:lnTo>
                  <a:lnTo>
                    <a:pt x="463686" y="394825"/>
                  </a:lnTo>
                  <a:lnTo>
                    <a:pt x="463767" y="395058"/>
                  </a:lnTo>
                  <a:lnTo>
                    <a:pt x="463895" y="395291"/>
                  </a:lnTo>
                  <a:lnTo>
                    <a:pt x="463976" y="395575"/>
                  </a:lnTo>
                  <a:lnTo>
                    <a:pt x="464058" y="395808"/>
                  </a:lnTo>
                  <a:lnTo>
                    <a:pt x="464151" y="396054"/>
                  </a:lnTo>
                  <a:lnTo>
                    <a:pt x="464232" y="396286"/>
                  </a:lnTo>
                  <a:lnTo>
                    <a:pt x="464360" y="396571"/>
                  </a:lnTo>
                  <a:lnTo>
                    <a:pt x="464441" y="396804"/>
                  </a:lnTo>
                  <a:lnTo>
                    <a:pt x="464522" y="397037"/>
                  </a:lnTo>
                  <a:lnTo>
                    <a:pt x="464615" y="397269"/>
                  </a:lnTo>
                  <a:lnTo>
                    <a:pt x="464697" y="397554"/>
                  </a:lnTo>
                  <a:lnTo>
                    <a:pt x="464824" y="397787"/>
                  </a:lnTo>
                  <a:lnTo>
                    <a:pt x="464906" y="398033"/>
                  </a:lnTo>
                  <a:lnTo>
                    <a:pt x="464987" y="398265"/>
                  </a:lnTo>
                  <a:lnTo>
                    <a:pt x="465068" y="398550"/>
                  </a:lnTo>
                  <a:lnTo>
                    <a:pt x="465161" y="398783"/>
                  </a:lnTo>
                  <a:lnTo>
                    <a:pt x="465289" y="399015"/>
                  </a:lnTo>
                  <a:lnTo>
                    <a:pt x="465370" y="399248"/>
                  </a:lnTo>
                  <a:lnTo>
                    <a:pt x="465452" y="399533"/>
                  </a:lnTo>
                  <a:lnTo>
                    <a:pt x="465533" y="399766"/>
                  </a:lnTo>
                  <a:lnTo>
                    <a:pt x="465626" y="399998"/>
                  </a:lnTo>
                  <a:lnTo>
                    <a:pt x="465742" y="400244"/>
                  </a:lnTo>
                  <a:lnTo>
                    <a:pt x="465835" y="400516"/>
                  </a:lnTo>
                  <a:lnTo>
                    <a:pt x="465916" y="400762"/>
                  </a:lnTo>
                  <a:lnTo>
                    <a:pt x="465998" y="400994"/>
                  </a:lnTo>
                  <a:lnTo>
                    <a:pt x="466079" y="401227"/>
                  </a:lnTo>
                  <a:lnTo>
                    <a:pt x="466207" y="401512"/>
                  </a:lnTo>
                  <a:lnTo>
                    <a:pt x="466300" y="401744"/>
                  </a:lnTo>
                  <a:lnTo>
                    <a:pt x="466381" y="401977"/>
                  </a:lnTo>
                  <a:lnTo>
                    <a:pt x="466462" y="402210"/>
                  </a:lnTo>
                  <a:lnTo>
                    <a:pt x="466544" y="402495"/>
                  </a:lnTo>
                  <a:lnTo>
                    <a:pt x="466671" y="402727"/>
                  </a:lnTo>
                  <a:lnTo>
                    <a:pt x="466764" y="402973"/>
                  </a:lnTo>
                  <a:lnTo>
                    <a:pt x="466846" y="403206"/>
                  </a:lnTo>
                  <a:lnTo>
                    <a:pt x="466927" y="403491"/>
                  </a:lnTo>
                  <a:lnTo>
                    <a:pt x="467008" y="403723"/>
                  </a:lnTo>
                  <a:lnTo>
                    <a:pt x="467136" y="403956"/>
                  </a:lnTo>
                  <a:lnTo>
                    <a:pt x="467217" y="404189"/>
                  </a:lnTo>
                  <a:lnTo>
                    <a:pt x="467310" y="404473"/>
                  </a:lnTo>
                  <a:lnTo>
                    <a:pt x="467392" y="404706"/>
                  </a:lnTo>
                  <a:lnTo>
                    <a:pt x="467473" y="404939"/>
                  </a:lnTo>
                  <a:lnTo>
                    <a:pt x="467601" y="405185"/>
                  </a:lnTo>
                  <a:lnTo>
                    <a:pt x="467682" y="405469"/>
                  </a:lnTo>
                  <a:lnTo>
                    <a:pt x="467763" y="405702"/>
                  </a:lnTo>
                  <a:lnTo>
                    <a:pt x="467856" y="405935"/>
                  </a:lnTo>
                  <a:lnTo>
                    <a:pt x="467938" y="406168"/>
                  </a:lnTo>
                  <a:lnTo>
                    <a:pt x="468066" y="406452"/>
                  </a:lnTo>
                  <a:lnTo>
                    <a:pt x="468147" y="406685"/>
                  </a:lnTo>
                  <a:lnTo>
                    <a:pt x="468228" y="406918"/>
                  </a:lnTo>
                  <a:lnTo>
                    <a:pt x="468321" y="407164"/>
                  </a:lnTo>
                  <a:lnTo>
                    <a:pt x="468402" y="407435"/>
                  </a:lnTo>
                  <a:lnTo>
                    <a:pt x="468530" y="407681"/>
                  </a:lnTo>
                  <a:lnTo>
                    <a:pt x="468611" y="407914"/>
                  </a:lnTo>
                  <a:lnTo>
                    <a:pt x="468693" y="408147"/>
                  </a:lnTo>
                  <a:lnTo>
                    <a:pt x="468786" y="408431"/>
                  </a:lnTo>
                  <a:lnTo>
                    <a:pt x="468867" y="408664"/>
                  </a:lnTo>
                  <a:lnTo>
                    <a:pt x="468995" y="408897"/>
                  </a:lnTo>
                  <a:lnTo>
                    <a:pt x="469076" y="409130"/>
                  </a:lnTo>
                  <a:lnTo>
                    <a:pt x="469157" y="409414"/>
                  </a:lnTo>
                  <a:lnTo>
                    <a:pt x="469239" y="409647"/>
                  </a:lnTo>
                  <a:lnTo>
                    <a:pt x="469332" y="409893"/>
                  </a:lnTo>
                  <a:lnTo>
                    <a:pt x="469448" y="410125"/>
                  </a:lnTo>
                  <a:lnTo>
                    <a:pt x="469541" y="410410"/>
                  </a:lnTo>
                  <a:lnTo>
                    <a:pt x="469622" y="410643"/>
                  </a:lnTo>
                  <a:lnTo>
                    <a:pt x="469703" y="410876"/>
                  </a:lnTo>
                  <a:lnTo>
                    <a:pt x="469785" y="411108"/>
                  </a:lnTo>
                  <a:lnTo>
                    <a:pt x="470249" y="412389"/>
                  </a:lnTo>
                  <a:lnTo>
                    <a:pt x="470377" y="412622"/>
                  </a:lnTo>
                  <a:lnTo>
                    <a:pt x="470459" y="412854"/>
                  </a:lnTo>
                  <a:lnTo>
                    <a:pt x="470552" y="413087"/>
                  </a:lnTo>
                  <a:lnTo>
                    <a:pt x="470633" y="413372"/>
                  </a:lnTo>
                  <a:lnTo>
                    <a:pt x="470714" y="413605"/>
                  </a:lnTo>
                  <a:lnTo>
                    <a:pt x="470842" y="413837"/>
                  </a:lnTo>
                  <a:lnTo>
                    <a:pt x="470923" y="414083"/>
                  </a:lnTo>
                  <a:lnTo>
                    <a:pt x="471016" y="414355"/>
                  </a:lnTo>
                  <a:lnTo>
                    <a:pt x="471098" y="414601"/>
                  </a:lnTo>
                  <a:lnTo>
                    <a:pt x="471179" y="414833"/>
                  </a:lnTo>
                  <a:lnTo>
                    <a:pt x="471307" y="415066"/>
                  </a:lnTo>
                  <a:lnTo>
                    <a:pt x="471388" y="415351"/>
                  </a:lnTo>
                  <a:lnTo>
                    <a:pt x="471469" y="415583"/>
                  </a:lnTo>
                  <a:lnTo>
                    <a:pt x="471562" y="415816"/>
                  </a:lnTo>
                  <a:lnTo>
                    <a:pt x="471643" y="416049"/>
                  </a:lnTo>
                  <a:lnTo>
                    <a:pt x="471771" y="416334"/>
                  </a:lnTo>
                  <a:lnTo>
                    <a:pt x="471853" y="416566"/>
                  </a:lnTo>
                  <a:lnTo>
                    <a:pt x="471934" y="416812"/>
                  </a:lnTo>
                  <a:lnTo>
                    <a:pt x="472027" y="417045"/>
                  </a:lnTo>
                  <a:lnTo>
                    <a:pt x="472108" y="417330"/>
                  </a:lnTo>
                  <a:lnTo>
                    <a:pt x="472236" y="417562"/>
                  </a:lnTo>
                  <a:lnTo>
                    <a:pt x="472317" y="417795"/>
                  </a:lnTo>
                  <a:lnTo>
                    <a:pt x="472399" y="418028"/>
                  </a:lnTo>
                  <a:lnTo>
                    <a:pt x="472492" y="418312"/>
                  </a:lnTo>
                  <a:lnTo>
                    <a:pt x="472573" y="418545"/>
                  </a:lnTo>
                  <a:lnTo>
                    <a:pt x="472701" y="418778"/>
                  </a:lnTo>
                  <a:lnTo>
                    <a:pt x="472782" y="419024"/>
                  </a:lnTo>
                  <a:lnTo>
                    <a:pt x="472863" y="419295"/>
                  </a:lnTo>
                  <a:lnTo>
                    <a:pt x="472945" y="419541"/>
                  </a:lnTo>
                  <a:lnTo>
                    <a:pt x="473038" y="419774"/>
                  </a:lnTo>
                  <a:lnTo>
                    <a:pt x="473154" y="420007"/>
                  </a:lnTo>
                  <a:lnTo>
                    <a:pt x="473247" y="420291"/>
                  </a:lnTo>
                  <a:lnTo>
                    <a:pt x="473328" y="420524"/>
                  </a:lnTo>
                  <a:lnTo>
                    <a:pt x="473409" y="420757"/>
                  </a:lnTo>
                  <a:lnTo>
                    <a:pt x="473491" y="421003"/>
                  </a:lnTo>
                  <a:lnTo>
                    <a:pt x="473618" y="421274"/>
                  </a:lnTo>
                  <a:lnTo>
                    <a:pt x="473711" y="421520"/>
                  </a:lnTo>
                  <a:lnTo>
                    <a:pt x="473793" y="421753"/>
                  </a:lnTo>
                  <a:lnTo>
                    <a:pt x="473874" y="421986"/>
                  </a:lnTo>
                  <a:lnTo>
                    <a:pt x="473955" y="422218"/>
                  </a:lnTo>
                  <a:lnTo>
                    <a:pt x="474083" y="422503"/>
                  </a:lnTo>
                  <a:lnTo>
                    <a:pt x="474164" y="422736"/>
                  </a:lnTo>
                  <a:lnTo>
                    <a:pt x="474257" y="422969"/>
                  </a:lnTo>
                  <a:lnTo>
                    <a:pt x="474339" y="423214"/>
                  </a:lnTo>
                  <a:lnTo>
                    <a:pt x="474420" y="423486"/>
                  </a:lnTo>
                  <a:lnTo>
                    <a:pt x="474548" y="423732"/>
                  </a:lnTo>
                  <a:lnTo>
                    <a:pt x="474629" y="423964"/>
                  </a:lnTo>
                  <a:lnTo>
                    <a:pt x="474722" y="424197"/>
                  </a:lnTo>
                  <a:lnTo>
                    <a:pt x="474803" y="424482"/>
                  </a:lnTo>
                  <a:lnTo>
                    <a:pt x="474885" y="424715"/>
                  </a:lnTo>
                  <a:lnTo>
                    <a:pt x="475012" y="424947"/>
                  </a:lnTo>
                  <a:lnTo>
                    <a:pt x="475094" y="425180"/>
                  </a:lnTo>
                  <a:lnTo>
                    <a:pt x="475175" y="425465"/>
                  </a:lnTo>
                  <a:lnTo>
                    <a:pt x="475268" y="425698"/>
                  </a:lnTo>
                  <a:lnTo>
                    <a:pt x="475349" y="425943"/>
                  </a:lnTo>
                  <a:lnTo>
                    <a:pt x="475477" y="426176"/>
                  </a:lnTo>
                  <a:lnTo>
                    <a:pt x="475558" y="426409"/>
                  </a:lnTo>
                  <a:lnTo>
                    <a:pt x="475640" y="426693"/>
                  </a:lnTo>
                  <a:lnTo>
                    <a:pt x="475733" y="426926"/>
                  </a:lnTo>
                  <a:lnTo>
                    <a:pt x="475814" y="427159"/>
                  </a:lnTo>
                  <a:lnTo>
                    <a:pt x="475942" y="427392"/>
                  </a:lnTo>
                  <a:lnTo>
                    <a:pt x="476023" y="427676"/>
                  </a:lnTo>
                  <a:lnTo>
                    <a:pt x="476104" y="427909"/>
                  </a:lnTo>
                  <a:lnTo>
                    <a:pt x="476186" y="428155"/>
                  </a:lnTo>
                  <a:lnTo>
                    <a:pt x="476279" y="428388"/>
                  </a:lnTo>
                  <a:lnTo>
                    <a:pt x="476406" y="428672"/>
                  </a:lnTo>
                  <a:lnTo>
                    <a:pt x="476488" y="428905"/>
                  </a:lnTo>
                  <a:lnTo>
                    <a:pt x="476569" y="429138"/>
                  </a:lnTo>
                  <a:lnTo>
                    <a:pt x="476650" y="429371"/>
                  </a:lnTo>
                  <a:lnTo>
                    <a:pt x="476743" y="429655"/>
                  </a:lnTo>
                  <a:lnTo>
                    <a:pt x="476859" y="429888"/>
                  </a:lnTo>
                  <a:lnTo>
                    <a:pt x="476952" y="430134"/>
                  </a:lnTo>
                  <a:lnTo>
                    <a:pt x="477034" y="430367"/>
                  </a:lnTo>
                  <a:lnTo>
                    <a:pt x="477115" y="430599"/>
                  </a:lnTo>
                  <a:lnTo>
                    <a:pt x="477196" y="430884"/>
                  </a:lnTo>
                  <a:lnTo>
                    <a:pt x="477324" y="431117"/>
                  </a:lnTo>
                  <a:lnTo>
                    <a:pt x="477417" y="431350"/>
                  </a:lnTo>
                  <a:lnTo>
                    <a:pt x="477498" y="431582"/>
                  </a:lnTo>
                  <a:lnTo>
                    <a:pt x="477580" y="431867"/>
                  </a:lnTo>
                  <a:lnTo>
                    <a:pt x="477661" y="432100"/>
                  </a:lnTo>
                  <a:lnTo>
                    <a:pt x="477789" y="432345"/>
                  </a:lnTo>
                  <a:lnTo>
                    <a:pt x="477870" y="432578"/>
                  </a:lnTo>
                  <a:lnTo>
                    <a:pt x="477963" y="432811"/>
                  </a:lnTo>
                  <a:lnTo>
                    <a:pt x="478044" y="433096"/>
                  </a:lnTo>
                  <a:lnTo>
                    <a:pt x="478126" y="433328"/>
                  </a:lnTo>
                  <a:lnTo>
                    <a:pt x="478253" y="433561"/>
                  </a:lnTo>
                  <a:lnTo>
                    <a:pt x="478335" y="433794"/>
                  </a:lnTo>
                  <a:lnTo>
                    <a:pt x="478428" y="434079"/>
                  </a:lnTo>
                  <a:lnTo>
                    <a:pt x="478509" y="434311"/>
                  </a:lnTo>
                  <a:lnTo>
                    <a:pt x="478590" y="434557"/>
                  </a:lnTo>
                  <a:lnTo>
                    <a:pt x="478718" y="434790"/>
                  </a:lnTo>
                  <a:lnTo>
                    <a:pt x="478799" y="435074"/>
                  </a:lnTo>
                  <a:lnTo>
                    <a:pt x="478881" y="435307"/>
                  </a:lnTo>
                  <a:lnTo>
                    <a:pt x="478974" y="435540"/>
                  </a:lnTo>
                  <a:lnTo>
                    <a:pt x="479055" y="435773"/>
                  </a:lnTo>
                  <a:lnTo>
                    <a:pt x="479183" y="436006"/>
                  </a:lnTo>
                  <a:lnTo>
                    <a:pt x="479264" y="436290"/>
                  </a:lnTo>
                  <a:lnTo>
                    <a:pt x="479345" y="436523"/>
                  </a:lnTo>
                  <a:lnTo>
                    <a:pt x="479438" y="436769"/>
                  </a:lnTo>
                  <a:lnTo>
                    <a:pt x="479520" y="437002"/>
                  </a:lnTo>
                  <a:lnTo>
                    <a:pt x="479647" y="437286"/>
                  </a:lnTo>
                  <a:lnTo>
                    <a:pt x="479729" y="437519"/>
                  </a:lnTo>
                  <a:lnTo>
                    <a:pt x="479810" y="437752"/>
                  </a:lnTo>
                  <a:lnTo>
                    <a:pt x="479891" y="437985"/>
                  </a:lnTo>
                  <a:lnTo>
                    <a:pt x="479984" y="438230"/>
                  </a:lnTo>
                  <a:lnTo>
                    <a:pt x="480112" y="438502"/>
                  </a:lnTo>
                  <a:lnTo>
                    <a:pt x="480193" y="438748"/>
                  </a:lnTo>
                  <a:lnTo>
                    <a:pt x="480275" y="438980"/>
                  </a:lnTo>
                  <a:lnTo>
                    <a:pt x="480356" y="439213"/>
                  </a:lnTo>
                  <a:lnTo>
                    <a:pt x="480449" y="439446"/>
                  </a:lnTo>
                  <a:lnTo>
                    <a:pt x="480565" y="439731"/>
                  </a:lnTo>
                  <a:lnTo>
                    <a:pt x="480658" y="439963"/>
                  </a:lnTo>
                  <a:lnTo>
                    <a:pt x="480739" y="440196"/>
                  </a:lnTo>
                  <a:lnTo>
                    <a:pt x="480821" y="440442"/>
                  </a:lnTo>
                  <a:lnTo>
                    <a:pt x="480902" y="440714"/>
                  </a:lnTo>
                  <a:lnTo>
                    <a:pt x="481030" y="440959"/>
                  </a:lnTo>
                  <a:lnTo>
                    <a:pt x="481123" y="441192"/>
                  </a:lnTo>
                  <a:lnTo>
                    <a:pt x="481204" y="441425"/>
                  </a:lnTo>
                  <a:lnTo>
                    <a:pt x="481285" y="441658"/>
                  </a:lnTo>
                  <a:lnTo>
                    <a:pt x="481367" y="441942"/>
                  </a:lnTo>
                  <a:lnTo>
                    <a:pt x="481495" y="442175"/>
                  </a:lnTo>
                  <a:lnTo>
                    <a:pt x="481576" y="442408"/>
                  </a:lnTo>
                  <a:lnTo>
                    <a:pt x="481669" y="442654"/>
                  </a:lnTo>
                  <a:lnTo>
                    <a:pt x="481750" y="442886"/>
                  </a:lnTo>
                  <a:lnTo>
                    <a:pt x="481831" y="443171"/>
                  </a:lnTo>
                  <a:lnTo>
                    <a:pt x="481959" y="443404"/>
                  </a:lnTo>
                  <a:lnTo>
                    <a:pt x="482041" y="443637"/>
                  </a:lnTo>
                  <a:lnTo>
                    <a:pt x="482134" y="443869"/>
                  </a:lnTo>
                  <a:lnTo>
                    <a:pt x="482215" y="444154"/>
                  </a:lnTo>
                  <a:lnTo>
                    <a:pt x="482296" y="444387"/>
                  </a:lnTo>
                  <a:lnTo>
                    <a:pt x="482424" y="444620"/>
                  </a:lnTo>
                  <a:lnTo>
                    <a:pt x="482505" y="444865"/>
                  </a:lnTo>
                  <a:lnTo>
                    <a:pt x="482587" y="445098"/>
                  </a:lnTo>
                  <a:lnTo>
                    <a:pt x="482679" y="445383"/>
                  </a:lnTo>
                  <a:lnTo>
                    <a:pt x="482761" y="445615"/>
                  </a:lnTo>
                  <a:lnTo>
                    <a:pt x="482889" y="445848"/>
                  </a:lnTo>
                  <a:lnTo>
                    <a:pt x="482970" y="446081"/>
                  </a:lnTo>
                  <a:lnTo>
                    <a:pt x="483051" y="446314"/>
                  </a:lnTo>
                  <a:lnTo>
                    <a:pt x="483144" y="446598"/>
                  </a:lnTo>
                  <a:lnTo>
                    <a:pt x="483225" y="446844"/>
                  </a:lnTo>
                  <a:lnTo>
                    <a:pt x="483353" y="447077"/>
                  </a:lnTo>
                  <a:lnTo>
                    <a:pt x="483435" y="447310"/>
                  </a:lnTo>
                  <a:lnTo>
                    <a:pt x="483516" y="447543"/>
                  </a:lnTo>
                  <a:lnTo>
                    <a:pt x="483597" y="447827"/>
                  </a:lnTo>
                  <a:lnTo>
                    <a:pt x="483690" y="448060"/>
                  </a:lnTo>
                  <a:lnTo>
                    <a:pt x="483818" y="448293"/>
                  </a:lnTo>
                  <a:lnTo>
                    <a:pt x="483899" y="448538"/>
                  </a:lnTo>
                  <a:lnTo>
                    <a:pt x="483981" y="448771"/>
                  </a:lnTo>
                  <a:lnTo>
                    <a:pt x="484062" y="449056"/>
                  </a:lnTo>
                  <a:lnTo>
                    <a:pt x="484155" y="449289"/>
                  </a:lnTo>
                  <a:lnTo>
                    <a:pt x="484271" y="449521"/>
                  </a:lnTo>
                  <a:lnTo>
                    <a:pt x="484364" y="449754"/>
                  </a:lnTo>
                  <a:lnTo>
                    <a:pt x="484445" y="449987"/>
                  </a:lnTo>
                  <a:lnTo>
                    <a:pt x="484527" y="450272"/>
                  </a:lnTo>
                  <a:lnTo>
                    <a:pt x="484608" y="450504"/>
                  </a:lnTo>
                  <a:lnTo>
                    <a:pt x="484736" y="450750"/>
                  </a:lnTo>
                  <a:lnTo>
                    <a:pt x="484829" y="450983"/>
                  </a:lnTo>
                  <a:lnTo>
                    <a:pt x="484910" y="451216"/>
                  </a:lnTo>
                  <a:lnTo>
                    <a:pt x="484991" y="451500"/>
                  </a:lnTo>
                  <a:lnTo>
                    <a:pt x="485073" y="451733"/>
                  </a:lnTo>
                  <a:lnTo>
                    <a:pt x="485200" y="451966"/>
                  </a:lnTo>
                  <a:lnTo>
                    <a:pt x="485282" y="452199"/>
                  </a:lnTo>
                  <a:lnTo>
                    <a:pt x="485375" y="452444"/>
                  </a:lnTo>
                  <a:lnTo>
                    <a:pt x="485456" y="452716"/>
                  </a:lnTo>
                  <a:lnTo>
                    <a:pt x="485537" y="452962"/>
                  </a:lnTo>
                  <a:lnTo>
                    <a:pt x="485665" y="453195"/>
                  </a:lnTo>
                  <a:lnTo>
                    <a:pt x="485746" y="453427"/>
                  </a:lnTo>
                  <a:lnTo>
                    <a:pt x="485839" y="453660"/>
                  </a:lnTo>
                  <a:lnTo>
                    <a:pt x="485921" y="453945"/>
                  </a:lnTo>
                  <a:lnTo>
                    <a:pt x="486002" y="454177"/>
                  </a:lnTo>
                  <a:lnTo>
                    <a:pt x="486130" y="454410"/>
                  </a:lnTo>
                  <a:lnTo>
                    <a:pt x="486211" y="454656"/>
                  </a:lnTo>
                  <a:lnTo>
                    <a:pt x="486292" y="454889"/>
                  </a:lnTo>
                  <a:lnTo>
                    <a:pt x="486385" y="455173"/>
                  </a:lnTo>
                  <a:lnTo>
                    <a:pt x="486467" y="455406"/>
                  </a:lnTo>
                  <a:lnTo>
                    <a:pt x="486594" y="455639"/>
                  </a:lnTo>
                  <a:lnTo>
                    <a:pt x="486676" y="455872"/>
                  </a:lnTo>
                  <a:lnTo>
                    <a:pt x="486757" y="456105"/>
                  </a:lnTo>
                  <a:lnTo>
                    <a:pt x="486850" y="456350"/>
                  </a:lnTo>
                  <a:lnTo>
                    <a:pt x="486931" y="456622"/>
                  </a:lnTo>
                  <a:lnTo>
                    <a:pt x="487059" y="456868"/>
                  </a:lnTo>
                  <a:lnTo>
                    <a:pt x="487140" y="457100"/>
                  </a:lnTo>
                  <a:lnTo>
                    <a:pt x="487222" y="457333"/>
                  </a:lnTo>
                  <a:lnTo>
                    <a:pt x="487303" y="457566"/>
                  </a:lnTo>
                  <a:lnTo>
                    <a:pt x="487396" y="457851"/>
                  </a:lnTo>
                  <a:lnTo>
                    <a:pt x="487524" y="458083"/>
                  </a:lnTo>
                  <a:lnTo>
                    <a:pt x="487605" y="458329"/>
                  </a:lnTo>
                  <a:lnTo>
                    <a:pt x="487686" y="458562"/>
                  </a:lnTo>
                  <a:lnTo>
                    <a:pt x="487768" y="458795"/>
                  </a:lnTo>
                  <a:lnTo>
                    <a:pt x="487861" y="459028"/>
                  </a:lnTo>
                  <a:lnTo>
                    <a:pt x="487977" y="459312"/>
                  </a:lnTo>
                  <a:lnTo>
                    <a:pt x="488070" y="459545"/>
                  </a:lnTo>
                  <a:lnTo>
                    <a:pt x="488151" y="459778"/>
                  </a:lnTo>
                  <a:lnTo>
                    <a:pt x="488232" y="460023"/>
                  </a:lnTo>
                  <a:lnTo>
                    <a:pt x="488314" y="460256"/>
                  </a:lnTo>
                  <a:lnTo>
                    <a:pt x="488441" y="460541"/>
                  </a:lnTo>
                  <a:lnTo>
                    <a:pt x="488534" y="460774"/>
                  </a:lnTo>
                  <a:lnTo>
                    <a:pt x="488616" y="461006"/>
                  </a:lnTo>
                  <a:lnTo>
                    <a:pt x="488697" y="461239"/>
                  </a:lnTo>
                  <a:lnTo>
                    <a:pt x="488778" y="461472"/>
                  </a:lnTo>
                  <a:lnTo>
                    <a:pt x="488906" y="461718"/>
                  </a:lnTo>
                  <a:lnTo>
                    <a:pt x="488987" y="461989"/>
                  </a:lnTo>
                  <a:lnTo>
                    <a:pt x="489080" y="462235"/>
                  </a:lnTo>
                  <a:lnTo>
                    <a:pt x="489162" y="462468"/>
                  </a:lnTo>
                  <a:lnTo>
                    <a:pt x="489243" y="462701"/>
                  </a:lnTo>
                  <a:lnTo>
                    <a:pt x="489371" y="462934"/>
                  </a:lnTo>
                  <a:lnTo>
                    <a:pt x="489452" y="463166"/>
                  </a:lnTo>
                  <a:lnTo>
                    <a:pt x="489545" y="463451"/>
                  </a:lnTo>
                  <a:lnTo>
                    <a:pt x="489626" y="463684"/>
                  </a:lnTo>
                  <a:lnTo>
                    <a:pt x="489708" y="463929"/>
                  </a:lnTo>
                  <a:lnTo>
                    <a:pt x="489835" y="464162"/>
                  </a:lnTo>
                  <a:lnTo>
                    <a:pt x="489917" y="464395"/>
                  </a:lnTo>
                  <a:lnTo>
                    <a:pt x="489998" y="464628"/>
                  </a:lnTo>
                  <a:lnTo>
                    <a:pt x="490091" y="464912"/>
                  </a:lnTo>
                  <a:lnTo>
                    <a:pt x="490172" y="465145"/>
                  </a:lnTo>
                  <a:lnTo>
                    <a:pt x="490300" y="465378"/>
                  </a:lnTo>
                  <a:lnTo>
                    <a:pt x="490381" y="465624"/>
                  </a:lnTo>
                  <a:lnTo>
                    <a:pt x="490463" y="465857"/>
                  </a:lnTo>
                  <a:lnTo>
                    <a:pt x="490556" y="466089"/>
                  </a:lnTo>
                  <a:lnTo>
                    <a:pt x="490637" y="466374"/>
                  </a:lnTo>
                  <a:lnTo>
                    <a:pt x="490765" y="466607"/>
                  </a:lnTo>
                  <a:lnTo>
                    <a:pt x="490846" y="466840"/>
                  </a:lnTo>
                  <a:lnTo>
                    <a:pt x="490927" y="467072"/>
                  </a:lnTo>
                  <a:lnTo>
                    <a:pt x="491009" y="467318"/>
                  </a:lnTo>
                  <a:lnTo>
                    <a:pt x="491102" y="467551"/>
                  </a:lnTo>
                  <a:lnTo>
                    <a:pt x="491229" y="467835"/>
                  </a:lnTo>
                  <a:lnTo>
                    <a:pt x="491311" y="468068"/>
                  </a:lnTo>
                  <a:lnTo>
                    <a:pt x="491392" y="468301"/>
                  </a:lnTo>
                  <a:lnTo>
                    <a:pt x="491473" y="468534"/>
                  </a:lnTo>
                  <a:lnTo>
                    <a:pt x="491566" y="468767"/>
                  </a:lnTo>
                  <a:lnTo>
                    <a:pt x="491694" y="469012"/>
                  </a:lnTo>
                  <a:lnTo>
                    <a:pt x="491775" y="469284"/>
                  </a:lnTo>
                  <a:lnTo>
                    <a:pt x="491857" y="469530"/>
                  </a:lnTo>
                  <a:lnTo>
                    <a:pt x="491938" y="469763"/>
                  </a:lnTo>
                  <a:lnTo>
                    <a:pt x="492019" y="469995"/>
                  </a:lnTo>
                  <a:lnTo>
                    <a:pt x="492147" y="470228"/>
                  </a:lnTo>
                  <a:lnTo>
                    <a:pt x="492240" y="470461"/>
                  </a:lnTo>
                  <a:lnTo>
                    <a:pt x="492321" y="470707"/>
                  </a:lnTo>
                  <a:lnTo>
                    <a:pt x="492403" y="470978"/>
                  </a:lnTo>
                  <a:lnTo>
                    <a:pt x="492484" y="471224"/>
                  </a:lnTo>
                  <a:lnTo>
                    <a:pt x="492612" y="471457"/>
                  </a:lnTo>
                  <a:lnTo>
                    <a:pt x="492693" y="471690"/>
                  </a:lnTo>
                  <a:lnTo>
                    <a:pt x="492786" y="471922"/>
                  </a:lnTo>
                  <a:lnTo>
                    <a:pt x="492867" y="472155"/>
                  </a:lnTo>
                  <a:lnTo>
                    <a:pt x="492949" y="472401"/>
                  </a:lnTo>
                  <a:lnTo>
                    <a:pt x="493077" y="472686"/>
                  </a:lnTo>
                  <a:lnTo>
                    <a:pt x="493158" y="472918"/>
                  </a:lnTo>
                  <a:lnTo>
                    <a:pt x="493251" y="473151"/>
                  </a:lnTo>
                  <a:lnTo>
                    <a:pt x="493332" y="473384"/>
                  </a:lnTo>
                  <a:lnTo>
                    <a:pt x="493413" y="473617"/>
                  </a:lnTo>
                  <a:lnTo>
                    <a:pt x="493541" y="473850"/>
                  </a:lnTo>
                  <a:lnTo>
                    <a:pt x="493623" y="474095"/>
                  </a:lnTo>
                  <a:lnTo>
                    <a:pt x="493716" y="474380"/>
                  </a:lnTo>
                  <a:lnTo>
                    <a:pt x="493797" y="474613"/>
                  </a:lnTo>
                  <a:lnTo>
                    <a:pt x="493878" y="474845"/>
                  </a:lnTo>
                  <a:lnTo>
                    <a:pt x="494006" y="475078"/>
                  </a:lnTo>
                  <a:lnTo>
                    <a:pt x="494087" y="475311"/>
                  </a:lnTo>
                  <a:lnTo>
                    <a:pt x="494169" y="475557"/>
                  </a:lnTo>
                  <a:lnTo>
                    <a:pt x="494261" y="475790"/>
                  </a:lnTo>
                  <a:lnTo>
                    <a:pt x="494343" y="476074"/>
                  </a:lnTo>
                  <a:lnTo>
                    <a:pt x="494471" y="476307"/>
                  </a:lnTo>
                  <a:lnTo>
                    <a:pt x="494552" y="476540"/>
                  </a:lnTo>
                  <a:lnTo>
                    <a:pt x="494633" y="476773"/>
                  </a:lnTo>
                  <a:lnTo>
                    <a:pt x="494715" y="477005"/>
                  </a:lnTo>
                  <a:lnTo>
                    <a:pt x="494807" y="477251"/>
                  </a:lnTo>
                  <a:lnTo>
                    <a:pt x="494935" y="477484"/>
                  </a:lnTo>
                  <a:lnTo>
                    <a:pt x="495017" y="477768"/>
                  </a:lnTo>
                  <a:lnTo>
                    <a:pt x="495098" y="478001"/>
                  </a:lnTo>
                  <a:lnTo>
                    <a:pt x="495179" y="478234"/>
                  </a:lnTo>
                  <a:lnTo>
                    <a:pt x="495272" y="478467"/>
                  </a:lnTo>
                  <a:lnTo>
                    <a:pt x="495388" y="478700"/>
                  </a:lnTo>
                  <a:lnTo>
                    <a:pt x="495481" y="478945"/>
                  </a:lnTo>
                  <a:lnTo>
                    <a:pt x="495563" y="479178"/>
                  </a:lnTo>
                  <a:lnTo>
                    <a:pt x="495644" y="479411"/>
                  </a:lnTo>
                  <a:lnTo>
                    <a:pt x="495725" y="479696"/>
                  </a:lnTo>
                  <a:lnTo>
                    <a:pt x="495853" y="479928"/>
                  </a:lnTo>
                  <a:lnTo>
                    <a:pt x="495946" y="480161"/>
                  </a:lnTo>
                  <a:lnTo>
                    <a:pt x="496027" y="480394"/>
                  </a:lnTo>
                  <a:lnTo>
                    <a:pt x="496109" y="480640"/>
                  </a:lnTo>
                  <a:lnTo>
                    <a:pt x="496190" y="480873"/>
                  </a:lnTo>
                  <a:lnTo>
                    <a:pt x="496318" y="481105"/>
                  </a:lnTo>
                  <a:lnTo>
                    <a:pt x="496399" y="481338"/>
                  </a:lnTo>
                  <a:lnTo>
                    <a:pt x="496492" y="481623"/>
                  </a:lnTo>
                  <a:lnTo>
                    <a:pt x="496573" y="481855"/>
                  </a:lnTo>
                  <a:lnTo>
                    <a:pt x="496655" y="482088"/>
                  </a:lnTo>
                  <a:lnTo>
                    <a:pt x="496782" y="482334"/>
                  </a:lnTo>
                  <a:lnTo>
                    <a:pt x="496864" y="482567"/>
                  </a:lnTo>
                  <a:lnTo>
                    <a:pt x="496957" y="482800"/>
                  </a:lnTo>
                  <a:lnTo>
                    <a:pt x="497038" y="483032"/>
                  </a:lnTo>
                  <a:lnTo>
                    <a:pt x="497119" y="483265"/>
                  </a:lnTo>
                  <a:lnTo>
                    <a:pt x="497247" y="483511"/>
                  </a:lnTo>
                  <a:lnTo>
                    <a:pt x="497328" y="483783"/>
                  </a:lnTo>
                  <a:lnTo>
                    <a:pt x="497421" y="484028"/>
                  </a:lnTo>
                  <a:lnTo>
                    <a:pt x="497503" y="484261"/>
                  </a:lnTo>
                  <a:lnTo>
                    <a:pt x="497584" y="484494"/>
                  </a:lnTo>
                  <a:lnTo>
                    <a:pt x="497712" y="484727"/>
                  </a:lnTo>
                  <a:lnTo>
                    <a:pt x="497793" y="484960"/>
                  </a:lnTo>
                  <a:lnTo>
                    <a:pt x="497874" y="485205"/>
                  </a:lnTo>
                  <a:lnTo>
                    <a:pt x="497967" y="485438"/>
                  </a:lnTo>
                  <a:lnTo>
                    <a:pt x="498049" y="485671"/>
                  </a:lnTo>
                  <a:lnTo>
                    <a:pt x="498176" y="485955"/>
                  </a:lnTo>
                  <a:lnTo>
                    <a:pt x="498258" y="486188"/>
                  </a:lnTo>
                  <a:lnTo>
                    <a:pt x="498339" y="486421"/>
                  </a:lnTo>
                  <a:lnTo>
                    <a:pt x="498420" y="486654"/>
                  </a:lnTo>
                  <a:lnTo>
                    <a:pt x="498513" y="486900"/>
                  </a:lnTo>
                  <a:lnTo>
                    <a:pt x="498641" y="487132"/>
                  </a:lnTo>
                  <a:lnTo>
                    <a:pt x="498722" y="487365"/>
                  </a:lnTo>
                  <a:lnTo>
                    <a:pt x="498804" y="487598"/>
                  </a:lnTo>
                  <a:lnTo>
                    <a:pt x="498885" y="487831"/>
                  </a:lnTo>
                  <a:lnTo>
                    <a:pt x="498978" y="488077"/>
                  </a:lnTo>
                  <a:lnTo>
                    <a:pt x="499094" y="488348"/>
                  </a:lnTo>
                  <a:lnTo>
                    <a:pt x="499187" y="488594"/>
                  </a:lnTo>
                  <a:lnTo>
                    <a:pt x="499268" y="488827"/>
                  </a:lnTo>
                  <a:lnTo>
                    <a:pt x="499350" y="489060"/>
                  </a:lnTo>
                  <a:lnTo>
                    <a:pt x="499443" y="489292"/>
                  </a:lnTo>
                  <a:lnTo>
                    <a:pt x="499559" y="489525"/>
                  </a:lnTo>
                  <a:lnTo>
                    <a:pt x="499652" y="489771"/>
                  </a:lnTo>
                  <a:lnTo>
                    <a:pt x="499733" y="490004"/>
                  </a:lnTo>
                  <a:lnTo>
                    <a:pt x="499814" y="490236"/>
                  </a:lnTo>
                  <a:lnTo>
                    <a:pt x="499896" y="490469"/>
                  </a:lnTo>
                  <a:lnTo>
                    <a:pt x="500023" y="490754"/>
                  </a:lnTo>
                  <a:lnTo>
                    <a:pt x="500105" y="490987"/>
                  </a:lnTo>
                  <a:lnTo>
                    <a:pt x="500198" y="491219"/>
                  </a:lnTo>
                  <a:lnTo>
                    <a:pt x="500279" y="491465"/>
                  </a:lnTo>
                  <a:lnTo>
                    <a:pt x="500360" y="491698"/>
                  </a:lnTo>
                  <a:lnTo>
                    <a:pt x="500488" y="491931"/>
                  </a:lnTo>
                  <a:lnTo>
                    <a:pt x="500569" y="492164"/>
                  </a:lnTo>
                  <a:lnTo>
                    <a:pt x="500662" y="492396"/>
                  </a:lnTo>
                  <a:lnTo>
                    <a:pt x="500744" y="492642"/>
                  </a:lnTo>
                  <a:lnTo>
                    <a:pt x="500825" y="492875"/>
                  </a:lnTo>
                  <a:lnTo>
                    <a:pt x="500953" y="493108"/>
                  </a:lnTo>
                  <a:lnTo>
                    <a:pt x="501034" y="493341"/>
                  </a:lnTo>
                  <a:lnTo>
                    <a:pt x="501115" y="493625"/>
                  </a:lnTo>
                  <a:lnTo>
                    <a:pt x="501208" y="493858"/>
                  </a:lnTo>
                  <a:lnTo>
                    <a:pt x="501290" y="494091"/>
                  </a:lnTo>
                  <a:lnTo>
                    <a:pt x="501417" y="494336"/>
                  </a:lnTo>
                  <a:lnTo>
                    <a:pt x="501499" y="494569"/>
                  </a:lnTo>
                  <a:lnTo>
                    <a:pt x="501580" y="494802"/>
                  </a:lnTo>
                  <a:lnTo>
                    <a:pt x="501673" y="495035"/>
                  </a:lnTo>
                  <a:lnTo>
                    <a:pt x="501754" y="495268"/>
                  </a:lnTo>
                  <a:lnTo>
                    <a:pt x="501882" y="495513"/>
                  </a:lnTo>
                  <a:lnTo>
                    <a:pt x="501963" y="495746"/>
                  </a:lnTo>
                  <a:lnTo>
                    <a:pt x="502045" y="495979"/>
                  </a:lnTo>
                  <a:lnTo>
                    <a:pt x="502126" y="496212"/>
                  </a:lnTo>
                  <a:lnTo>
                    <a:pt x="502219" y="496445"/>
                  </a:lnTo>
                  <a:lnTo>
                    <a:pt x="502347" y="496729"/>
                  </a:lnTo>
                  <a:lnTo>
                    <a:pt x="502428" y="496962"/>
                  </a:lnTo>
                  <a:lnTo>
                    <a:pt x="502509" y="497208"/>
                  </a:lnTo>
                  <a:lnTo>
                    <a:pt x="502591" y="497441"/>
                  </a:lnTo>
                  <a:lnTo>
                    <a:pt x="502684" y="497673"/>
                  </a:lnTo>
                  <a:lnTo>
                    <a:pt x="502800" y="497906"/>
                  </a:lnTo>
                  <a:lnTo>
                    <a:pt x="502893" y="498139"/>
                  </a:lnTo>
                  <a:lnTo>
                    <a:pt x="502974" y="498385"/>
                  </a:lnTo>
                  <a:lnTo>
                    <a:pt x="503055" y="498617"/>
                  </a:lnTo>
                  <a:lnTo>
                    <a:pt x="503148" y="498850"/>
                  </a:lnTo>
                  <a:lnTo>
                    <a:pt x="503265" y="499083"/>
                  </a:lnTo>
                  <a:lnTo>
                    <a:pt x="503357" y="499316"/>
                  </a:lnTo>
                  <a:lnTo>
                    <a:pt x="503439" y="499562"/>
                  </a:lnTo>
                  <a:lnTo>
                    <a:pt x="503520" y="499794"/>
                  </a:lnTo>
                  <a:lnTo>
                    <a:pt x="503601" y="500027"/>
                  </a:lnTo>
                  <a:lnTo>
                    <a:pt x="503729" y="500260"/>
                  </a:lnTo>
                  <a:lnTo>
                    <a:pt x="503811" y="500545"/>
                  </a:lnTo>
                  <a:lnTo>
                    <a:pt x="503903" y="500777"/>
                  </a:lnTo>
                  <a:lnTo>
                    <a:pt x="503985" y="501010"/>
                  </a:lnTo>
                  <a:lnTo>
                    <a:pt x="504066" y="501256"/>
                  </a:lnTo>
                  <a:lnTo>
                    <a:pt x="504194" y="501489"/>
                  </a:lnTo>
                  <a:lnTo>
                    <a:pt x="504275" y="501722"/>
                  </a:lnTo>
                  <a:lnTo>
                    <a:pt x="504368" y="501954"/>
                  </a:lnTo>
                  <a:lnTo>
                    <a:pt x="504449" y="502187"/>
                  </a:lnTo>
                  <a:lnTo>
                    <a:pt x="504531" y="502433"/>
                  </a:lnTo>
                  <a:lnTo>
                    <a:pt x="504659" y="502666"/>
                  </a:lnTo>
                  <a:lnTo>
                    <a:pt x="504740" y="502899"/>
                  </a:lnTo>
                  <a:lnTo>
                    <a:pt x="504821" y="503131"/>
                  </a:lnTo>
                  <a:lnTo>
                    <a:pt x="504914" y="503364"/>
                  </a:lnTo>
                  <a:lnTo>
                    <a:pt x="504995" y="503610"/>
                  </a:lnTo>
                  <a:lnTo>
                    <a:pt x="505123" y="503843"/>
                  </a:lnTo>
                  <a:lnTo>
                    <a:pt x="505205" y="504075"/>
                  </a:lnTo>
                  <a:lnTo>
                    <a:pt x="505286" y="504308"/>
                  </a:lnTo>
                  <a:lnTo>
                    <a:pt x="505379" y="504541"/>
                  </a:lnTo>
                  <a:lnTo>
                    <a:pt x="505460" y="504787"/>
                  </a:lnTo>
                  <a:lnTo>
                    <a:pt x="505588" y="505020"/>
                  </a:lnTo>
                  <a:lnTo>
                    <a:pt x="505669" y="505252"/>
                  </a:lnTo>
                  <a:lnTo>
                    <a:pt x="505751" y="505485"/>
                  </a:lnTo>
                  <a:lnTo>
                    <a:pt x="505832" y="505770"/>
                  </a:lnTo>
                  <a:lnTo>
                    <a:pt x="505925" y="506003"/>
                  </a:lnTo>
                  <a:lnTo>
                    <a:pt x="506053" y="506235"/>
                  </a:lnTo>
                  <a:lnTo>
                    <a:pt x="506134" y="506481"/>
                  </a:lnTo>
                  <a:lnTo>
                    <a:pt x="506215" y="506714"/>
                  </a:lnTo>
                  <a:lnTo>
                    <a:pt x="506297" y="506947"/>
                  </a:lnTo>
                  <a:lnTo>
                    <a:pt x="506389" y="507180"/>
                  </a:lnTo>
                  <a:lnTo>
                    <a:pt x="506506" y="507412"/>
                  </a:lnTo>
                  <a:lnTo>
                    <a:pt x="506599" y="507658"/>
                  </a:lnTo>
                  <a:lnTo>
                    <a:pt x="506680" y="507891"/>
                  </a:lnTo>
                  <a:lnTo>
                    <a:pt x="506761" y="508124"/>
                  </a:lnTo>
                  <a:lnTo>
                    <a:pt x="506843" y="508357"/>
                  </a:lnTo>
                  <a:lnTo>
                    <a:pt x="506970" y="508589"/>
                  </a:lnTo>
                  <a:lnTo>
                    <a:pt x="507063" y="508835"/>
                  </a:lnTo>
                  <a:lnTo>
                    <a:pt x="507145" y="509068"/>
                  </a:lnTo>
                  <a:lnTo>
                    <a:pt x="507226" y="509301"/>
                  </a:lnTo>
                  <a:lnTo>
                    <a:pt x="507307" y="509533"/>
                  </a:lnTo>
                  <a:lnTo>
                    <a:pt x="507435" y="509766"/>
                  </a:lnTo>
                  <a:lnTo>
                    <a:pt x="507516" y="510012"/>
                  </a:lnTo>
                  <a:lnTo>
                    <a:pt x="507609" y="510245"/>
                  </a:lnTo>
                  <a:lnTo>
                    <a:pt x="507691" y="510478"/>
                  </a:lnTo>
                  <a:lnTo>
                    <a:pt x="507772" y="510710"/>
                  </a:lnTo>
                  <a:lnTo>
                    <a:pt x="507900" y="510943"/>
                  </a:lnTo>
                  <a:lnTo>
                    <a:pt x="507981" y="511176"/>
                  </a:lnTo>
                  <a:lnTo>
                    <a:pt x="508074" y="511422"/>
                  </a:lnTo>
                  <a:lnTo>
                    <a:pt x="508155" y="511655"/>
                  </a:lnTo>
                  <a:lnTo>
                    <a:pt x="508237" y="511887"/>
                  </a:lnTo>
                  <a:lnTo>
                    <a:pt x="508364" y="512120"/>
                  </a:lnTo>
                  <a:lnTo>
                    <a:pt x="508446" y="512353"/>
                  </a:lnTo>
                  <a:lnTo>
                    <a:pt x="508527" y="512599"/>
                  </a:lnTo>
                  <a:lnTo>
                    <a:pt x="508620" y="512832"/>
                  </a:lnTo>
                  <a:lnTo>
                    <a:pt x="508701" y="513064"/>
                  </a:lnTo>
                  <a:lnTo>
                    <a:pt x="508829" y="513297"/>
                  </a:lnTo>
                  <a:lnTo>
                    <a:pt x="508910" y="513530"/>
                  </a:lnTo>
                  <a:lnTo>
                    <a:pt x="508992" y="513776"/>
                  </a:lnTo>
                  <a:lnTo>
                    <a:pt x="509085" y="514009"/>
                  </a:lnTo>
                  <a:lnTo>
                    <a:pt x="509166" y="514241"/>
                  </a:lnTo>
                  <a:lnTo>
                    <a:pt x="509294" y="514474"/>
                  </a:lnTo>
                  <a:lnTo>
                    <a:pt x="509375" y="514707"/>
                  </a:lnTo>
                  <a:lnTo>
                    <a:pt x="509456" y="514953"/>
                  </a:lnTo>
                  <a:lnTo>
                    <a:pt x="509538" y="515185"/>
                  </a:lnTo>
                  <a:lnTo>
                    <a:pt x="509631" y="515418"/>
                  </a:lnTo>
                  <a:lnTo>
                    <a:pt x="509758" y="515651"/>
                  </a:lnTo>
                  <a:lnTo>
                    <a:pt x="509840" y="515884"/>
                  </a:lnTo>
                  <a:lnTo>
                    <a:pt x="509921" y="516130"/>
                  </a:lnTo>
                  <a:lnTo>
                    <a:pt x="510002" y="516362"/>
                  </a:lnTo>
                  <a:lnTo>
                    <a:pt x="510095" y="516595"/>
                  </a:lnTo>
                  <a:lnTo>
                    <a:pt x="510211" y="516828"/>
                  </a:lnTo>
                  <a:lnTo>
                    <a:pt x="510304" y="517061"/>
                  </a:lnTo>
                  <a:lnTo>
                    <a:pt x="510386" y="517307"/>
                  </a:lnTo>
                  <a:lnTo>
                    <a:pt x="510467" y="517539"/>
                  </a:lnTo>
                  <a:lnTo>
                    <a:pt x="510548" y="517772"/>
                  </a:lnTo>
                  <a:lnTo>
                    <a:pt x="510676" y="518005"/>
                  </a:lnTo>
                  <a:lnTo>
                    <a:pt x="510769" y="518238"/>
                  </a:lnTo>
                  <a:lnTo>
                    <a:pt x="510850" y="518484"/>
                  </a:lnTo>
                  <a:lnTo>
                    <a:pt x="510932" y="518716"/>
                  </a:lnTo>
                  <a:lnTo>
                    <a:pt x="511013" y="518949"/>
                  </a:lnTo>
                  <a:lnTo>
                    <a:pt x="511141" y="519182"/>
                  </a:lnTo>
                  <a:lnTo>
                    <a:pt x="511222" y="519415"/>
                  </a:lnTo>
                  <a:lnTo>
                    <a:pt x="511315" y="519661"/>
                  </a:lnTo>
                  <a:lnTo>
                    <a:pt x="511396" y="519893"/>
                  </a:lnTo>
                  <a:lnTo>
                    <a:pt x="511478" y="520126"/>
                  </a:lnTo>
                  <a:lnTo>
                    <a:pt x="511605" y="520359"/>
                  </a:lnTo>
                  <a:lnTo>
                    <a:pt x="511687" y="520592"/>
                  </a:lnTo>
                  <a:lnTo>
                    <a:pt x="511780" y="520837"/>
                  </a:lnTo>
                  <a:lnTo>
                    <a:pt x="511861" y="521070"/>
                  </a:lnTo>
                  <a:lnTo>
                    <a:pt x="511942" y="521303"/>
                  </a:lnTo>
                  <a:lnTo>
                    <a:pt x="512070" y="521536"/>
                  </a:lnTo>
                  <a:lnTo>
                    <a:pt x="512151" y="521769"/>
                  </a:lnTo>
                  <a:lnTo>
                    <a:pt x="512233" y="522014"/>
                  </a:lnTo>
                  <a:lnTo>
                    <a:pt x="512326" y="522247"/>
                  </a:lnTo>
                  <a:lnTo>
                    <a:pt x="512407" y="522428"/>
                  </a:lnTo>
                  <a:lnTo>
                    <a:pt x="512535" y="522661"/>
                  </a:lnTo>
                  <a:lnTo>
                    <a:pt x="512616" y="522907"/>
                  </a:lnTo>
                  <a:lnTo>
                    <a:pt x="512697" y="523140"/>
                  </a:lnTo>
                  <a:lnTo>
                    <a:pt x="512790" y="523372"/>
                  </a:lnTo>
                  <a:lnTo>
                    <a:pt x="512872" y="523605"/>
                  </a:lnTo>
                  <a:lnTo>
                    <a:pt x="512999" y="523838"/>
                  </a:lnTo>
                  <a:lnTo>
                    <a:pt x="513081" y="524084"/>
                  </a:lnTo>
                  <a:lnTo>
                    <a:pt x="513162" y="524317"/>
                  </a:lnTo>
                  <a:lnTo>
                    <a:pt x="513243" y="524549"/>
                  </a:lnTo>
                  <a:lnTo>
                    <a:pt x="513336" y="524782"/>
                  </a:lnTo>
                  <a:lnTo>
                    <a:pt x="513464" y="525015"/>
                  </a:lnTo>
                  <a:lnTo>
                    <a:pt x="513545" y="525261"/>
                  </a:lnTo>
                  <a:lnTo>
                    <a:pt x="513627" y="525494"/>
                  </a:lnTo>
                  <a:lnTo>
                    <a:pt x="513708" y="525726"/>
                  </a:lnTo>
                  <a:lnTo>
                    <a:pt x="513801" y="525959"/>
                  </a:lnTo>
                  <a:lnTo>
                    <a:pt x="513917" y="526192"/>
                  </a:lnTo>
                  <a:lnTo>
                    <a:pt x="514010" y="526438"/>
                  </a:lnTo>
                  <a:lnTo>
                    <a:pt x="514091" y="526671"/>
                  </a:lnTo>
                  <a:lnTo>
                    <a:pt x="514173" y="526903"/>
                  </a:lnTo>
                  <a:lnTo>
                    <a:pt x="514254" y="527136"/>
                  </a:lnTo>
                  <a:lnTo>
                    <a:pt x="514382" y="527330"/>
                  </a:lnTo>
                  <a:lnTo>
                    <a:pt x="514475" y="527563"/>
                  </a:lnTo>
                  <a:lnTo>
                    <a:pt x="514556" y="527796"/>
                  </a:lnTo>
                  <a:lnTo>
                    <a:pt x="514637" y="528029"/>
                  </a:lnTo>
                  <a:lnTo>
                    <a:pt x="514719" y="528274"/>
                  </a:lnTo>
                  <a:lnTo>
                    <a:pt x="514847" y="528507"/>
                  </a:lnTo>
                  <a:lnTo>
                    <a:pt x="514928" y="528740"/>
                  </a:lnTo>
                  <a:lnTo>
                    <a:pt x="515021" y="528973"/>
                  </a:lnTo>
                  <a:lnTo>
                    <a:pt x="515102" y="529206"/>
                  </a:lnTo>
                  <a:lnTo>
                    <a:pt x="515183" y="529451"/>
                  </a:lnTo>
                  <a:lnTo>
                    <a:pt x="515311" y="529684"/>
                  </a:lnTo>
                  <a:lnTo>
                    <a:pt x="515393" y="529917"/>
                  </a:lnTo>
                  <a:lnTo>
                    <a:pt x="515485" y="530150"/>
                  </a:lnTo>
                  <a:lnTo>
                    <a:pt x="515567" y="530383"/>
                  </a:lnTo>
                  <a:lnTo>
                    <a:pt x="515648" y="530628"/>
                  </a:lnTo>
                  <a:lnTo>
                    <a:pt x="515776" y="530809"/>
                  </a:lnTo>
                  <a:lnTo>
                    <a:pt x="515857" y="531042"/>
                  </a:lnTo>
                  <a:lnTo>
                    <a:pt x="515939" y="531275"/>
                  </a:lnTo>
                  <a:lnTo>
                    <a:pt x="516031" y="531521"/>
                  </a:lnTo>
                  <a:lnTo>
                    <a:pt x="516113" y="531753"/>
                  </a:lnTo>
                  <a:lnTo>
                    <a:pt x="516241" y="531986"/>
                  </a:lnTo>
                  <a:lnTo>
                    <a:pt x="516322" y="532219"/>
                  </a:lnTo>
                  <a:lnTo>
                    <a:pt x="516403" y="532452"/>
                  </a:lnTo>
                  <a:lnTo>
                    <a:pt x="516496" y="532698"/>
                  </a:lnTo>
                  <a:lnTo>
                    <a:pt x="516577" y="532930"/>
                  </a:lnTo>
                  <a:lnTo>
                    <a:pt x="516705" y="533163"/>
                  </a:lnTo>
                  <a:lnTo>
                    <a:pt x="516787" y="533396"/>
                  </a:lnTo>
                  <a:lnTo>
                    <a:pt x="516868" y="533590"/>
                  </a:lnTo>
                  <a:lnTo>
                    <a:pt x="516949" y="533823"/>
                  </a:lnTo>
                  <a:lnTo>
                    <a:pt x="517042" y="534056"/>
                  </a:lnTo>
                  <a:lnTo>
                    <a:pt x="517170" y="534288"/>
                  </a:lnTo>
                  <a:lnTo>
                    <a:pt x="517251" y="534534"/>
                  </a:lnTo>
                  <a:lnTo>
                    <a:pt x="517333" y="534767"/>
                  </a:lnTo>
                  <a:lnTo>
                    <a:pt x="517414" y="535000"/>
                  </a:lnTo>
                  <a:lnTo>
                    <a:pt x="517507" y="535233"/>
                  </a:lnTo>
                  <a:lnTo>
                    <a:pt x="517623" y="535465"/>
                  </a:lnTo>
                  <a:lnTo>
                    <a:pt x="517716" y="535711"/>
                  </a:lnTo>
                  <a:lnTo>
                    <a:pt x="517797" y="535892"/>
                  </a:lnTo>
                  <a:lnTo>
                    <a:pt x="517879" y="536125"/>
                  </a:lnTo>
                  <a:lnTo>
                    <a:pt x="517960" y="536371"/>
                  </a:lnTo>
                  <a:lnTo>
                    <a:pt x="518088" y="536604"/>
                  </a:lnTo>
                  <a:lnTo>
                    <a:pt x="518181" y="536836"/>
                  </a:lnTo>
                  <a:lnTo>
                    <a:pt x="518262" y="537069"/>
                  </a:lnTo>
                  <a:lnTo>
                    <a:pt x="518343" y="537302"/>
                  </a:lnTo>
                  <a:lnTo>
                    <a:pt x="518425" y="537548"/>
                  </a:lnTo>
                  <a:lnTo>
                    <a:pt x="518552" y="537781"/>
                  </a:lnTo>
                  <a:lnTo>
                    <a:pt x="518634" y="537962"/>
                  </a:lnTo>
                  <a:lnTo>
                    <a:pt x="518727" y="538194"/>
                  </a:lnTo>
                  <a:lnTo>
                    <a:pt x="518808" y="538440"/>
                  </a:lnTo>
                  <a:lnTo>
                    <a:pt x="518889" y="538673"/>
                  </a:lnTo>
                  <a:lnTo>
                    <a:pt x="519017" y="538906"/>
                  </a:lnTo>
                  <a:lnTo>
                    <a:pt x="519098" y="539139"/>
                  </a:lnTo>
                  <a:lnTo>
                    <a:pt x="519191" y="539371"/>
                  </a:lnTo>
                  <a:lnTo>
                    <a:pt x="519273" y="539617"/>
                  </a:lnTo>
                  <a:lnTo>
                    <a:pt x="519354" y="539850"/>
                  </a:lnTo>
                  <a:lnTo>
                    <a:pt x="519482" y="540031"/>
                  </a:lnTo>
                  <a:lnTo>
                    <a:pt x="519563" y="540277"/>
                  </a:lnTo>
                  <a:lnTo>
                    <a:pt x="519644" y="540510"/>
                  </a:lnTo>
                  <a:lnTo>
                    <a:pt x="519737" y="540742"/>
                  </a:lnTo>
                  <a:lnTo>
                    <a:pt x="519819" y="540975"/>
                  </a:lnTo>
                  <a:lnTo>
                    <a:pt x="519946" y="541208"/>
                  </a:lnTo>
                  <a:lnTo>
                    <a:pt x="520028" y="541454"/>
                  </a:lnTo>
                  <a:lnTo>
                    <a:pt x="520109" y="541687"/>
                  </a:lnTo>
                  <a:lnTo>
                    <a:pt x="520202" y="541868"/>
                  </a:lnTo>
                  <a:lnTo>
                    <a:pt x="520283" y="542113"/>
                  </a:lnTo>
                  <a:lnTo>
                    <a:pt x="520411" y="542346"/>
                  </a:lnTo>
                  <a:lnTo>
                    <a:pt x="520492" y="542579"/>
                  </a:lnTo>
                  <a:lnTo>
                    <a:pt x="520574" y="542812"/>
                  </a:lnTo>
                  <a:lnTo>
                    <a:pt x="520655" y="543045"/>
                  </a:lnTo>
                  <a:lnTo>
                    <a:pt x="520748" y="543290"/>
                  </a:lnTo>
                  <a:lnTo>
                    <a:pt x="520876" y="543471"/>
                  </a:lnTo>
                  <a:lnTo>
                    <a:pt x="520957" y="543704"/>
                  </a:lnTo>
                  <a:lnTo>
                    <a:pt x="521038" y="543937"/>
                  </a:lnTo>
                  <a:lnTo>
                    <a:pt x="521120" y="544183"/>
                  </a:lnTo>
                  <a:lnTo>
                    <a:pt x="521213" y="544416"/>
                  </a:lnTo>
                  <a:lnTo>
                    <a:pt x="521329" y="544648"/>
                  </a:lnTo>
                  <a:lnTo>
                    <a:pt x="521422" y="544881"/>
                  </a:lnTo>
                  <a:lnTo>
                    <a:pt x="521503" y="545075"/>
                  </a:lnTo>
                  <a:lnTo>
                    <a:pt x="521584" y="545308"/>
                  </a:lnTo>
                  <a:lnTo>
                    <a:pt x="521666" y="545541"/>
                  </a:lnTo>
                  <a:lnTo>
                    <a:pt x="521793" y="545774"/>
                  </a:lnTo>
                  <a:lnTo>
                    <a:pt x="521886" y="546019"/>
                  </a:lnTo>
                  <a:lnTo>
                    <a:pt x="521968" y="546252"/>
                  </a:lnTo>
                  <a:lnTo>
                    <a:pt x="522049" y="546433"/>
                  </a:lnTo>
                  <a:lnTo>
                    <a:pt x="522130" y="546679"/>
                  </a:lnTo>
                  <a:lnTo>
                    <a:pt x="522258" y="546912"/>
                  </a:lnTo>
                  <a:lnTo>
                    <a:pt x="522351" y="547145"/>
                  </a:lnTo>
                  <a:lnTo>
                    <a:pt x="522432" y="547377"/>
                  </a:lnTo>
                  <a:lnTo>
                    <a:pt x="522514" y="547610"/>
                  </a:lnTo>
                  <a:lnTo>
                    <a:pt x="522595" y="547804"/>
                  </a:lnTo>
                  <a:lnTo>
                    <a:pt x="522723" y="548037"/>
                  </a:lnTo>
                  <a:lnTo>
                    <a:pt x="522804" y="548270"/>
                  </a:lnTo>
                  <a:lnTo>
                    <a:pt x="522897" y="548503"/>
                  </a:lnTo>
                  <a:lnTo>
                    <a:pt x="522978" y="548748"/>
                  </a:lnTo>
                  <a:lnTo>
                    <a:pt x="523060" y="548981"/>
                  </a:lnTo>
                  <a:lnTo>
                    <a:pt x="523187" y="549162"/>
                  </a:lnTo>
                  <a:lnTo>
                    <a:pt x="523269" y="549408"/>
                  </a:lnTo>
                  <a:lnTo>
                    <a:pt x="523350" y="549641"/>
                  </a:lnTo>
                  <a:lnTo>
                    <a:pt x="523443" y="549874"/>
                  </a:lnTo>
                  <a:lnTo>
                    <a:pt x="523524" y="550106"/>
                  </a:lnTo>
                  <a:lnTo>
                    <a:pt x="523652" y="550339"/>
                  </a:lnTo>
                  <a:lnTo>
                    <a:pt x="523733" y="550533"/>
                  </a:lnTo>
                  <a:lnTo>
                    <a:pt x="523815" y="550766"/>
                  </a:lnTo>
                  <a:lnTo>
                    <a:pt x="523908" y="550999"/>
                  </a:lnTo>
                  <a:lnTo>
                    <a:pt x="523989" y="551244"/>
                  </a:lnTo>
                  <a:lnTo>
                    <a:pt x="524117" y="551477"/>
                  </a:lnTo>
                  <a:lnTo>
                    <a:pt x="524198" y="551658"/>
                  </a:lnTo>
                  <a:lnTo>
                    <a:pt x="524279" y="551904"/>
                  </a:lnTo>
                  <a:lnTo>
                    <a:pt x="524361" y="552137"/>
                  </a:lnTo>
                  <a:lnTo>
                    <a:pt x="524454" y="552370"/>
                  </a:lnTo>
                  <a:lnTo>
                    <a:pt x="524581" y="552603"/>
                  </a:lnTo>
                  <a:lnTo>
                    <a:pt x="524663" y="552797"/>
                  </a:lnTo>
                  <a:lnTo>
                    <a:pt x="524744" y="553029"/>
                  </a:lnTo>
                  <a:lnTo>
                    <a:pt x="524825" y="553262"/>
                  </a:lnTo>
                  <a:lnTo>
                    <a:pt x="524918" y="553495"/>
                  </a:lnTo>
                  <a:lnTo>
                    <a:pt x="525035" y="553728"/>
                  </a:lnTo>
                  <a:lnTo>
                    <a:pt x="525127" y="553922"/>
                  </a:lnTo>
                  <a:lnTo>
                    <a:pt x="525209" y="554155"/>
                  </a:lnTo>
                  <a:lnTo>
                    <a:pt x="525290" y="554387"/>
                  </a:lnTo>
                  <a:lnTo>
                    <a:pt x="525371" y="554633"/>
                  </a:lnTo>
                  <a:lnTo>
                    <a:pt x="525499" y="554866"/>
                  </a:lnTo>
                  <a:lnTo>
                    <a:pt x="525592" y="555047"/>
                  </a:lnTo>
                  <a:lnTo>
                    <a:pt x="525673" y="555293"/>
                  </a:lnTo>
                  <a:lnTo>
                    <a:pt x="525755" y="555526"/>
                  </a:lnTo>
                  <a:lnTo>
                    <a:pt x="525836" y="555758"/>
                  </a:lnTo>
                  <a:lnTo>
                    <a:pt x="525964" y="555991"/>
                  </a:lnTo>
                  <a:lnTo>
                    <a:pt x="526045" y="556185"/>
                  </a:lnTo>
                  <a:lnTo>
                    <a:pt x="526138" y="556418"/>
                  </a:lnTo>
                  <a:lnTo>
                    <a:pt x="526219" y="556651"/>
                  </a:lnTo>
                  <a:lnTo>
                    <a:pt x="526301" y="556884"/>
                  </a:lnTo>
                  <a:lnTo>
                    <a:pt x="526429" y="557078"/>
                  </a:lnTo>
                  <a:lnTo>
                    <a:pt x="526510" y="557310"/>
                  </a:lnTo>
                  <a:lnTo>
                    <a:pt x="526603" y="557543"/>
                  </a:lnTo>
                  <a:lnTo>
                    <a:pt x="526684" y="557776"/>
                  </a:lnTo>
                  <a:lnTo>
                    <a:pt x="526765" y="558022"/>
                  </a:lnTo>
                  <a:lnTo>
                    <a:pt x="526893" y="558203"/>
                  </a:lnTo>
                  <a:lnTo>
                    <a:pt x="526975" y="558436"/>
                  </a:lnTo>
                  <a:lnTo>
                    <a:pt x="527056" y="558681"/>
                  </a:lnTo>
                  <a:lnTo>
                    <a:pt x="527149" y="558914"/>
                  </a:lnTo>
                  <a:lnTo>
                    <a:pt x="527230" y="559095"/>
                  </a:lnTo>
                  <a:lnTo>
                    <a:pt x="527358" y="559341"/>
                  </a:lnTo>
                  <a:lnTo>
                    <a:pt x="527439" y="559574"/>
                  </a:lnTo>
                  <a:lnTo>
                    <a:pt x="527521" y="559807"/>
                  </a:lnTo>
                  <a:lnTo>
                    <a:pt x="527613" y="559988"/>
                  </a:lnTo>
                  <a:lnTo>
                    <a:pt x="527695" y="560233"/>
                  </a:lnTo>
                  <a:lnTo>
                    <a:pt x="527823" y="560466"/>
                  </a:lnTo>
                  <a:lnTo>
                    <a:pt x="527904" y="560699"/>
                  </a:lnTo>
                  <a:lnTo>
                    <a:pt x="527985" y="560893"/>
                  </a:lnTo>
                  <a:lnTo>
                    <a:pt x="528078" y="561126"/>
                  </a:lnTo>
                  <a:lnTo>
                    <a:pt x="528159" y="561359"/>
                  </a:lnTo>
                  <a:lnTo>
                    <a:pt x="528287" y="561591"/>
                  </a:lnTo>
                  <a:lnTo>
                    <a:pt x="528369" y="561785"/>
                  </a:lnTo>
                  <a:lnTo>
                    <a:pt x="528450" y="562018"/>
                  </a:lnTo>
                  <a:lnTo>
                    <a:pt x="528531" y="562251"/>
                  </a:lnTo>
                  <a:lnTo>
                    <a:pt x="528624" y="562484"/>
                  </a:lnTo>
                  <a:lnTo>
                    <a:pt x="528740" y="562678"/>
                  </a:lnTo>
                  <a:lnTo>
                    <a:pt x="528833" y="562911"/>
                  </a:lnTo>
                  <a:lnTo>
                    <a:pt x="528915" y="563143"/>
                  </a:lnTo>
                  <a:lnTo>
                    <a:pt x="528996" y="563389"/>
                  </a:lnTo>
                  <a:lnTo>
                    <a:pt x="529077" y="563570"/>
                  </a:lnTo>
                  <a:lnTo>
                    <a:pt x="529205" y="563803"/>
                  </a:lnTo>
                  <a:lnTo>
                    <a:pt x="529298" y="564036"/>
                  </a:lnTo>
                  <a:lnTo>
                    <a:pt x="529379" y="564282"/>
                  </a:lnTo>
                  <a:lnTo>
                    <a:pt x="529461" y="564463"/>
                  </a:lnTo>
                  <a:lnTo>
                    <a:pt x="529542" y="564695"/>
                  </a:lnTo>
                  <a:lnTo>
                    <a:pt x="529670" y="564941"/>
                  </a:lnTo>
                  <a:lnTo>
                    <a:pt x="529751" y="565174"/>
                  </a:lnTo>
                  <a:lnTo>
                    <a:pt x="529844" y="565355"/>
                  </a:lnTo>
                  <a:lnTo>
                    <a:pt x="529925" y="565601"/>
                  </a:lnTo>
                  <a:lnTo>
                    <a:pt x="530007" y="565834"/>
                  </a:lnTo>
                  <a:lnTo>
                    <a:pt x="530134" y="566015"/>
                  </a:lnTo>
                  <a:lnTo>
                    <a:pt x="530216" y="566260"/>
                  </a:lnTo>
                  <a:lnTo>
                    <a:pt x="530309" y="566493"/>
                  </a:lnTo>
                  <a:lnTo>
                    <a:pt x="530390" y="566726"/>
                  </a:lnTo>
                  <a:lnTo>
                    <a:pt x="530471" y="566907"/>
                  </a:lnTo>
                  <a:lnTo>
                    <a:pt x="530599" y="567153"/>
                  </a:lnTo>
                  <a:lnTo>
                    <a:pt x="530680" y="567386"/>
                  </a:lnTo>
                  <a:lnTo>
                    <a:pt x="530762" y="567567"/>
                  </a:lnTo>
                  <a:lnTo>
                    <a:pt x="530855" y="567812"/>
                  </a:lnTo>
                  <a:lnTo>
                    <a:pt x="530936" y="568045"/>
                  </a:lnTo>
                  <a:lnTo>
                    <a:pt x="531064" y="568278"/>
                  </a:lnTo>
                  <a:lnTo>
                    <a:pt x="531145" y="568472"/>
                  </a:lnTo>
                  <a:lnTo>
                    <a:pt x="531226" y="568705"/>
                  </a:lnTo>
                  <a:lnTo>
                    <a:pt x="531319" y="568938"/>
                  </a:lnTo>
                  <a:lnTo>
                    <a:pt x="531401" y="569132"/>
                  </a:lnTo>
                  <a:lnTo>
                    <a:pt x="531528" y="569365"/>
                  </a:lnTo>
                  <a:lnTo>
                    <a:pt x="531610" y="569597"/>
                  </a:lnTo>
                  <a:lnTo>
                    <a:pt x="531691" y="569778"/>
                  </a:lnTo>
                  <a:lnTo>
                    <a:pt x="531772" y="570024"/>
                  </a:lnTo>
                  <a:lnTo>
                    <a:pt x="531865" y="570257"/>
                  </a:lnTo>
                  <a:lnTo>
                    <a:pt x="531993" y="570490"/>
                  </a:lnTo>
                  <a:lnTo>
                    <a:pt x="532074" y="570684"/>
                  </a:lnTo>
                  <a:lnTo>
                    <a:pt x="532156" y="570917"/>
                  </a:lnTo>
                  <a:lnTo>
                    <a:pt x="532237" y="571149"/>
                  </a:lnTo>
                  <a:lnTo>
                    <a:pt x="532330" y="571343"/>
                  </a:lnTo>
                  <a:lnTo>
                    <a:pt x="532446" y="571576"/>
                  </a:lnTo>
                  <a:lnTo>
                    <a:pt x="532539" y="571809"/>
                  </a:lnTo>
                  <a:lnTo>
                    <a:pt x="532620" y="572003"/>
                  </a:lnTo>
                  <a:lnTo>
                    <a:pt x="532702" y="572236"/>
                  </a:lnTo>
                  <a:lnTo>
                    <a:pt x="532783" y="572469"/>
                  </a:lnTo>
                  <a:lnTo>
                    <a:pt x="532911" y="572650"/>
                  </a:lnTo>
                  <a:lnTo>
                    <a:pt x="533004" y="572895"/>
                  </a:lnTo>
                  <a:lnTo>
                    <a:pt x="533085" y="573128"/>
                  </a:lnTo>
                  <a:lnTo>
                    <a:pt x="533166" y="573309"/>
                  </a:lnTo>
                  <a:lnTo>
                    <a:pt x="533248" y="573555"/>
                  </a:lnTo>
                  <a:lnTo>
                    <a:pt x="533375" y="573788"/>
                  </a:lnTo>
                  <a:lnTo>
                    <a:pt x="533457" y="573969"/>
                  </a:lnTo>
                  <a:lnTo>
                    <a:pt x="533550" y="574215"/>
                  </a:lnTo>
                  <a:lnTo>
                    <a:pt x="533631" y="574447"/>
                  </a:lnTo>
                  <a:lnTo>
                    <a:pt x="533712" y="574629"/>
                  </a:lnTo>
                  <a:lnTo>
                    <a:pt x="533840" y="574874"/>
                  </a:lnTo>
                  <a:lnTo>
                    <a:pt x="533921" y="575107"/>
                  </a:lnTo>
                  <a:lnTo>
                    <a:pt x="534014" y="575288"/>
                  </a:lnTo>
                  <a:lnTo>
                    <a:pt x="534096" y="575521"/>
                  </a:lnTo>
                  <a:lnTo>
                    <a:pt x="534177" y="575767"/>
                  </a:lnTo>
                  <a:lnTo>
                    <a:pt x="534305" y="575948"/>
                  </a:lnTo>
                  <a:lnTo>
                    <a:pt x="534386" y="576181"/>
                  </a:lnTo>
                  <a:lnTo>
                    <a:pt x="534467" y="576426"/>
                  </a:lnTo>
                  <a:lnTo>
                    <a:pt x="534560" y="576607"/>
                  </a:lnTo>
                  <a:lnTo>
                    <a:pt x="534642" y="576840"/>
                  </a:lnTo>
                  <a:lnTo>
                    <a:pt x="534769" y="577086"/>
                  </a:lnTo>
                  <a:lnTo>
                    <a:pt x="534851" y="577267"/>
                  </a:lnTo>
                  <a:lnTo>
                    <a:pt x="534932" y="577500"/>
                  </a:lnTo>
                  <a:lnTo>
                    <a:pt x="535025" y="577746"/>
                  </a:lnTo>
                  <a:lnTo>
                    <a:pt x="535106" y="577927"/>
                  </a:lnTo>
                  <a:lnTo>
                    <a:pt x="535234" y="578159"/>
                  </a:lnTo>
                  <a:lnTo>
                    <a:pt x="535315" y="578353"/>
                  </a:lnTo>
                  <a:lnTo>
                    <a:pt x="535397" y="578586"/>
                  </a:lnTo>
                  <a:lnTo>
                    <a:pt x="535478" y="578819"/>
                  </a:lnTo>
                  <a:lnTo>
                    <a:pt x="535571" y="579013"/>
                  </a:lnTo>
                  <a:lnTo>
                    <a:pt x="535699" y="579246"/>
                  </a:lnTo>
                  <a:lnTo>
                    <a:pt x="535780" y="579479"/>
                  </a:lnTo>
                  <a:lnTo>
                    <a:pt x="535861" y="579673"/>
                  </a:lnTo>
                  <a:lnTo>
                    <a:pt x="535943" y="579905"/>
                  </a:lnTo>
                  <a:lnTo>
                    <a:pt x="536036" y="580138"/>
                  </a:lnTo>
                  <a:lnTo>
                    <a:pt x="536152" y="580332"/>
                  </a:lnTo>
                  <a:lnTo>
                    <a:pt x="536245" y="580565"/>
                  </a:lnTo>
                  <a:lnTo>
                    <a:pt x="536326" y="580746"/>
                  </a:lnTo>
                  <a:lnTo>
                    <a:pt x="536407" y="580992"/>
                  </a:lnTo>
                  <a:lnTo>
                    <a:pt x="536489" y="581225"/>
                  </a:lnTo>
                  <a:lnTo>
                    <a:pt x="536617" y="581406"/>
                  </a:lnTo>
                  <a:lnTo>
                    <a:pt x="536709" y="581652"/>
                  </a:lnTo>
                  <a:lnTo>
                    <a:pt x="536791" y="581833"/>
                  </a:lnTo>
                  <a:lnTo>
                    <a:pt x="536872" y="582065"/>
                  </a:lnTo>
                  <a:lnTo>
                    <a:pt x="536953" y="582311"/>
                  </a:lnTo>
                  <a:lnTo>
                    <a:pt x="537081" y="582492"/>
                  </a:lnTo>
                  <a:lnTo>
                    <a:pt x="537163" y="582725"/>
                  </a:lnTo>
                  <a:lnTo>
                    <a:pt x="537255" y="582958"/>
                  </a:lnTo>
                  <a:lnTo>
                    <a:pt x="537337" y="583152"/>
                  </a:lnTo>
                  <a:lnTo>
                    <a:pt x="537418" y="583385"/>
                  </a:lnTo>
                  <a:lnTo>
                    <a:pt x="537546" y="583579"/>
                  </a:lnTo>
                  <a:lnTo>
                    <a:pt x="537627" y="583811"/>
                  </a:lnTo>
                  <a:lnTo>
                    <a:pt x="537720" y="584044"/>
                  </a:lnTo>
                  <a:lnTo>
                    <a:pt x="537801" y="584238"/>
                  </a:lnTo>
                  <a:lnTo>
                    <a:pt x="537883" y="584471"/>
                  </a:lnTo>
                  <a:lnTo>
                    <a:pt x="538011" y="584665"/>
                  </a:lnTo>
                  <a:lnTo>
                    <a:pt x="538092" y="584898"/>
                  </a:lnTo>
                  <a:lnTo>
                    <a:pt x="538173" y="585079"/>
                  </a:lnTo>
                  <a:lnTo>
                    <a:pt x="538266" y="585312"/>
                  </a:lnTo>
                  <a:lnTo>
                    <a:pt x="538347" y="585557"/>
                  </a:lnTo>
                  <a:lnTo>
                    <a:pt x="538475" y="585739"/>
                  </a:lnTo>
                  <a:lnTo>
                    <a:pt x="538557" y="585971"/>
                  </a:lnTo>
                  <a:lnTo>
                    <a:pt x="538638" y="586165"/>
                  </a:lnTo>
                  <a:lnTo>
                    <a:pt x="538731" y="586398"/>
                  </a:lnTo>
                  <a:lnTo>
                    <a:pt x="538812" y="586631"/>
                  </a:lnTo>
                  <a:lnTo>
                    <a:pt x="538940" y="586825"/>
                  </a:lnTo>
                  <a:lnTo>
                    <a:pt x="539021" y="587058"/>
                  </a:lnTo>
                  <a:lnTo>
                    <a:pt x="539103" y="587252"/>
                  </a:lnTo>
                  <a:lnTo>
                    <a:pt x="539184" y="587485"/>
                  </a:lnTo>
                  <a:lnTo>
                    <a:pt x="539277" y="587666"/>
                  </a:lnTo>
                  <a:lnTo>
                    <a:pt x="539405" y="587911"/>
                  </a:lnTo>
                  <a:lnTo>
                    <a:pt x="539486" y="588144"/>
                  </a:lnTo>
                  <a:lnTo>
                    <a:pt x="539567" y="588325"/>
                  </a:lnTo>
                  <a:lnTo>
                    <a:pt x="539649" y="588571"/>
                  </a:lnTo>
                  <a:lnTo>
                    <a:pt x="539741" y="588752"/>
                  </a:lnTo>
                  <a:lnTo>
                    <a:pt x="539858" y="588985"/>
                  </a:lnTo>
                  <a:lnTo>
                    <a:pt x="539951" y="589179"/>
                  </a:lnTo>
                  <a:lnTo>
                    <a:pt x="540032" y="589412"/>
                  </a:lnTo>
                  <a:lnTo>
                    <a:pt x="540113" y="589606"/>
                  </a:lnTo>
                  <a:lnTo>
                    <a:pt x="540195" y="589838"/>
                  </a:lnTo>
                  <a:lnTo>
                    <a:pt x="540322" y="590071"/>
                  </a:lnTo>
                  <a:lnTo>
                    <a:pt x="540415" y="590265"/>
                  </a:lnTo>
                  <a:lnTo>
                    <a:pt x="540497" y="590498"/>
                  </a:lnTo>
                  <a:lnTo>
                    <a:pt x="540578" y="590679"/>
                  </a:lnTo>
                  <a:lnTo>
                    <a:pt x="540659" y="590925"/>
                  </a:lnTo>
                  <a:lnTo>
                    <a:pt x="540787" y="591106"/>
                  </a:lnTo>
                  <a:lnTo>
                    <a:pt x="540868" y="591339"/>
                  </a:lnTo>
                  <a:lnTo>
                    <a:pt x="540961" y="591533"/>
                  </a:lnTo>
                  <a:lnTo>
                    <a:pt x="541043" y="591766"/>
                  </a:lnTo>
                  <a:lnTo>
                    <a:pt x="541124" y="591960"/>
                  </a:lnTo>
                  <a:lnTo>
                    <a:pt x="541252" y="592192"/>
                  </a:lnTo>
                  <a:lnTo>
                    <a:pt x="541333" y="592425"/>
                  </a:lnTo>
                  <a:lnTo>
                    <a:pt x="541426" y="592619"/>
                  </a:lnTo>
                  <a:lnTo>
                    <a:pt x="541507" y="592852"/>
                  </a:lnTo>
                  <a:lnTo>
                    <a:pt x="541589" y="593033"/>
                  </a:lnTo>
                  <a:lnTo>
                    <a:pt x="541716" y="593279"/>
                  </a:lnTo>
                  <a:lnTo>
                    <a:pt x="541798" y="593460"/>
                  </a:lnTo>
                  <a:lnTo>
                    <a:pt x="541879" y="593693"/>
                  </a:lnTo>
                  <a:lnTo>
                    <a:pt x="541972" y="593887"/>
                  </a:lnTo>
                  <a:lnTo>
                    <a:pt x="542053" y="594120"/>
                  </a:lnTo>
                  <a:lnTo>
                    <a:pt x="542181" y="594314"/>
                  </a:lnTo>
                  <a:lnTo>
                    <a:pt x="542262" y="594546"/>
                  </a:lnTo>
                  <a:lnTo>
                    <a:pt x="542344" y="594727"/>
                  </a:lnTo>
                  <a:lnTo>
                    <a:pt x="542437" y="594973"/>
                  </a:lnTo>
                  <a:lnTo>
                    <a:pt x="542518" y="595154"/>
                  </a:lnTo>
                  <a:lnTo>
                    <a:pt x="542646" y="595387"/>
                  </a:lnTo>
                  <a:lnTo>
                    <a:pt x="542727" y="595581"/>
                  </a:lnTo>
                  <a:lnTo>
                    <a:pt x="542808" y="595814"/>
                  </a:lnTo>
                  <a:lnTo>
                    <a:pt x="542890" y="596008"/>
                  </a:lnTo>
                  <a:lnTo>
                    <a:pt x="542983" y="596241"/>
                  </a:lnTo>
                  <a:lnTo>
                    <a:pt x="543110" y="596422"/>
                  </a:lnTo>
                  <a:lnTo>
                    <a:pt x="543192" y="596667"/>
                  </a:lnTo>
                  <a:lnTo>
                    <a:pt x="543273" y="596849"/>
                  </a:lnTo>
                  <a:lnTo>
                    <a:pt x="543354" y="597081"/>
                  </a:lnTo>
                  <a:lnTo>
                    <a:pt x="543447" y="597275"/>
                  </a:lnTo>
                  <a:lnTo>
                    <a:pt x="543563" y="597508"/>
                  </a:lnTo>
                  <a:lnTo>
                    <a:pt x="543656" y="597702"/>
                  </a:lnTo>
                  <a:lnTo>
                    <a:pt x="543738" y="597935"/>
                  </a:lnTo>
                  <a:lnTo>
                    <a:pt x="543819" y="598116"/>
                  </a:lnTo>
                  <a:lnTo>
                    <a:pt x="543900" y="598362"/>
                  </a:lnTo>
                  <a:lnTo>
                    <a:pt x="544028" y="598543"/>
                  </a:lnTo>
                  <a:lnTo>
                    <a:pt x="544121" y="598776"/>
                  </a:lnTo>
                  <a:lnTo>
                    <a:pt x="544202" y="598970"/>
                  </a:lnTo>
                  <a:lnTo>
                    <a:pt x="544284" y="599202"/>
                  </a:lnTo>
                  <a:lnTo>
                    <a:pt x="544365" y="599396"/>
                  </a:lnTo>
                  <a:lnTo>
                    <a:pt x="544493" y="599629"/>
                  </a:lnTo>
                  <a:lnTo>
                    <a:pt x="544574" y="599810"/>
                  </a:lnTo>
                  <a:lnTo>
                    <a:pt x="544667" y="600056"/>
                  </a:lnTo>
                  <a:lnTo>
                    <a:pt x="544748" y="600237"/>
                  </a:lnTo>
                  <a:lnTo>
                    <a:pt x="544830" y="600470"/>
                  </a:lnTo>
                  <a:lnTo>
                    <a:pt x="544957" y="600664"/>
                  </a:lnTo>
                  <a:lnTo>
                    <a:pt x="545039" y="600845"/>
                  </a:lnTo>
                  <a:lnTo>
                    <a:pt x="545132" y="601091"/>
                  </a:lnTo>
                  <a:lnTo>
                    <a:pt x="545213" y="601272"/>
                  </a:lnTo>
                  <a:lnTo>
                    <a:pt x="545294" y="601505"/>
                  </a:lnTo>
                  <a:lnTo>
                    <a:pt x="545422" y="601699"/>
                  </a:lnTo>
                  <a:lnTo>
                    <a:pt x="545503" y="601931"/>
                  </a:lnTo>
                  <a:lnTo>
                    <a:pt x="545585" y="602125"/>
                  </a:lnTo>
                  <a:lnTo>
                    <a:pt x="545678" y="602358"/>
                  </a:lnTo>
                  <a:lnTo>
                    <a:pt x="545759" y="602539"/>
                  </a:lnTo>
                  <a:lnTo>
                    <a:pt x="545887" y="602785"/>
                  </a:lnTo>
                  <a:lnTo>
                    <a:pt x="545968" y="602966"/>
                  </a:lnTo>
                  <a:lnTo>
                    <a:pt x="546049" y="603160"/>
                  </a:lnTo>
                  <a:lnTo>
                    <a:pt x="546142" y="603393"/>
                  </a:lnTo>
                  <a:lnTo>
                    <a:pt x="546224" y="603587"/>
                  </a:lnTo>
                  <a:lnTo>
                    <a:pt x="546351" y="603820"/>
                  </a:lnTo>
                  <a:lnTo>
                    <a:pt x="546433" y="604001"/>
                  </a:lnTo>
                  <a:lnTo>
                    <a:pt x="546514" y="604234"/>
                  </a:lnTo>
                  <a:lnTo>
                    <a:pt x="546595" y="604428"/>
                  </a:lnTo>
                  <a:lnTo>
                    <a:pt x="546688" y="604660"/>
                  </a:lnTo>
                  <a:lnTo>
                    <a:pt x="546816" y="604854"/>
                  </a:lnTo>
                  <a:lnTo>
                    <a:pt x="546897" y="605036"/>
                  </a:lnTo>
                  <a:lnTo>
                    <a:pt x="546979" y="605281"/>
                  </a:lnTo>
                  <a:lnTo>
                    <a:pt x="547060" y="605462"/>
                  </a:lnTo>
                  <a:lnTo>
                    <a:pt x="547153" y="605695"/>
                  </a:lnTo>
                  <a:lnTo>
                    <a:pt x="547281" y="605889"/>
                  </a:lnTo>
                  <a:lnTo>
                    <a:pt x="547362" y="606122"/>
                  </a:lnTo>
                  <a:lnTo>
                    <a:pt x="547443" y="606316"/>
                  </a:lnTo>
                  <a:lnTo>
                    <a:pt x="547525" y="606497"/>
                  </a:lnTo>
                  <a:lnTo>
                    <a:pt x="547653" y="606730"/>
                  </a:lnTo>
                  <a:lnTo>
                    <a:pt x="547734" y="606924"/>
                  </a:lnTo>
                  <a:lnTo>
                    <a:pt x="547827" y="607157"/>
                  </a:lnTo>
                  <a:lnTo>
                    <a:pt x="547908" y="607351"/>
                  </a:lnTo>
                  <a:lnTo>
                    <a:pt x="547989" y="607532"/>
                  </a:lnTo>
                  <a:lnTo>
                    <a:pt x="548117" y="607765"/>
                  </a:lnTo>
                  <a:lnTo>
                    <a:pt x="548199" y="607959"/>
                  </a:lnTo>
                  <a:lnTo>
                    <a:pt x="548280" y="608191"/>
                  </a:lnTo>
                  <a:lnTo>
                    <a:pt x="548373" y="608385"/>
                  </a:lnTo>
                  <a:lnTo>
                    <a:pt x="548454" y="608566"/>
                  </a:lnTo>
                  <a:lnTo>
                    <a:pt x="548582" y="608799"/>
                  </a:lnTo>
                  <a:lnTo>
                    <a:pt x="548663" y="608993"/>
                  </a:lnTo>
                  <a:lnTo>
                    <a:pt x="548745" y="609226"/>
                  </a:lnTo>
                  <a:lnTo>
                    <a:pt x="548837" y="609420"/>
                  </a:lnTo>
                  <a:lnTo>
                    <a:pt x="548919" y="609601"/>
                  </a:lnTo>
                  <a:lnTo>
                    <a:pt x="549047" y="609847"/>
                  </a:lnTo>
                  <a:lnTo>
                    <a:pt x="549128" y="610028"/>
                  </a:lnTo>
                  <a:lnTo>
                    <a:pt x="549209" y="610261"/>
                  </a:lnTo>
                  <a:lnTo>
                    <a:pt x="549290" y="610455"/>
                  </a:lnTo>
                  <a:lnTo>
                    <a:pt x="549383" y="610636"/>
                  </a:lnTo>
                  <a:lnTo>
                    <a:pt x="549511" y="610882"/>
                  </a:lnTo>
                  <a:lnTo>
                    <a:pt x="549593" y="611063"/>
                  </a:lnTo>
                  <a:lnTo>
                    <a:pt x="549674" y="611257"/>
                  </a:lnTo>
                  <a:lnTo>
                    <a:pt x="549755" y="611489"/>
                  </a:lnTo>
                  <a:lnTo>
                    <a:pt x="549848" y="611670"/>
                  </a:lnTo>
                  <a:lnTo>
                    <a:pt x="549964" y="611916"/>
                  </a:lnTo>
                  <a:lnTo>
                    <a:pt x="550057" y="612097"/>
                  </a:lnTo>
                  <a:lnTo>
                    <a:pt x="550139" y="612291"/>
                  </a:lnTo>
                  <a:lnTo>
                    <a:pt x="550220" y="612524"/>
                  </a:lnTo>
                  <a:lnTo>
                    <a:pt x="550301" y="612718"/>
                  </a:lnTo>
                  <a:lnTo>
                    <a:pt x="550429" y="612899"/>
                  </a:lnTo>
                  <a:lnTo>
                    <a:pt x="550522" y="613132"/>
                  </a:lnTo>
                  <a:lnTo>
                    <a:pt x="550603" y="613326"/>
                  </a:lnTo>
                  <a:lnTo>
                    <a:pt x="550685" y="613559"/>
                  </a:lnTo>
                  <a:lnTo>
                    <a:pt x="550766" y="613753"/>
                  </a:lnTo>
                  <a:lnTo>
                    <a:pt x="550894" y="613934"/>
                  </a:lnTo>
                  <a:lnTo>
                    <a:pt x="550975" y="614167"/>
                  </a:lnTo>
                  <a:lnTo>
                    <a:pt x="551068" y="614361"/>
                  </a:lnTo>
                  <a:lnTo>
                    <a:pt x="551149" y="614542"/>
                  </a:lnTo>
                  <a:lnTo>
                    <a:pt x="551231" y="614788"/>
                  </a:lnTo>
                  <a:lnTo>
                    <a:pt x="551358" y="614969"/>
                  </a:lnTo>
                  <a:lnTo>
                    <a:pt x="551440" y="615163"/>
                  </a:lnTo>
                  <a:lnTo>
                    <a:pt x="551533" y="615395"/>
                  </a:lnTo>
                  <a:lnTo>
                    <a:pt x="551614" y="615589"/>
                  </a:lnTo>
                  <a:lnTo>
                    <a:pt x="551695" y="615770"/>
                  </a:lnTo>
                  <a:lnTo>
                    <a:pt x="551823" y="616003"/>
                  </a:lnTo>
                  <a:lnTo>
                    <a:pt x="551904" y="616197"/>
                  </a:lnTo>
                  <a:lnTo>
                    <a:pt x="551986" y="616378"/>
                  </a:lnTo>
                  <a:lnTo>
                    <a:pt x="552079" y="616624"/>
                  </a:lnTo>
                  <a:lnTo>
                    <a:pt x="552160" y="616805"/>
                  </a:lnTo>
                  <a:lnTo>
                    <a:pt x="552288" y="616999"/>
                  </a:lnTo>
                  <a:lnTo>
                    <a:pt x="552369" y="617232"/>
                  </a:lnTo>
                  <a:lnTo>
                    <a:pt x="552450" y="617413"/>
                  </a:lnTo>
                  <a:lnTo>
                    <a:pt x="552543" y="617607"/>
                  </a:lnTo>
                  <a:lnTo>
                    <a:pt x="552625" y="617840"/>
                  </a:lnTo>
                  <a:lnTo>
                    <a:pt x="552752" y="618034"/>
                  </a:lnTo>
                  <a:lnTo>
                    <a:pt x="552834" y="618215"/>
                  </a:lnTo>
                  <a:lnTo>
                    <a:pt x="552915" y="618409"/>
                  </a:lnTo>
                  <a:lnTo>
                    <a:pt x="553008" y="618642"/>
                  </a:lnTo>
                  <a:lnTo>
                    <a:pt x="553089" y="618836"/>
                  </a:lnTo>
                  <a:lnTo>
                    <a:pt x="553217" y="619017"/>
                  </a:lnTo>
                  <a:lnTo>
                    <a:pt x="553298" y="619250"/>
                  </a:lnTo>
                  <a:lnTo>
                    <a:pt x="553380" y="619444"/>
                  </a:lnTo>
                  <a:lnTo>
                    <a:pt x="553461" y="619638"/>
                  </a:lnTo>
                  <a:lnTo>
                    <a:pt x="553554" y="619870"/>
                  </a:lnTo>
                  <a:lnTo>
                    <a:pt x="553670" y="620052"/>
                  </a:lnTo>
                  <a:lnTo>
                    <a:pt x="553763" y="620246"/>
                  </a:lnTo>
                  <a:lnTo>
                    <a:pt x="553844" y="620427"/>
                  </a:lnTo>
                  <a:lnTo>
                    <a:pt x="553926" y="620672"/>
                  </a:lnTo>
                  <a:lnTo>
                    <a:pt x="554007" y="620853"/>
                  </a:lnTo>
                  <a:lnTo>
                    <a:pt x="554135" y="621047"/>
                  </a:lnTo>
                  <a:lnTo>
                    <a:pt x="554228" y="621280"/>
                  </a:lnTo>
                  <a:lnTo>
                    <a:pt x="554309" y="621461"/>
                  </a:lnTo>
                  <a:lnTo>
                    <a:pt x="554390" y="621655"/>
                  </a:lnTo>
                  <a:lnTo>
                    <a:pt x="554472" y="621849"/>
                  </a:lnTo>
                  <a:lnTo>
                    <a:pt x="554599" y="622082"/>
                  </a:lnTo>
                  <a:lnTo>
                    <a:pt x="554681" y="622263"/>
                  </a:lnTo>
                  <a:lnTo>
                    <a:pt x="554774" y="622457"/>
                  </a:lnTo>
                  <a:lnTo>
                    <a:pt x="554855" y="622690"/>
                  </a:lnTo>
                  <a:lnTo>
                    <a:pt x="554936" y="622884"/>
                  </a:lnTo>
                  <a:lnTo>
                    <a:pt x="555064" y="623065"/>
                  </a:lnTo>
                  <a:lnTo>
                    <a:pt x="555145" y="623259"/>
                  </a:lnTo>
                  <a:lnTo>
                    <a:pt x="555238" y="623492"/>
                  </a:lnTo>
                  <a:lnTo>
                    <a:pt x="555320" y="623686"/>
                  </a:lnTo>
                  <a:lnTo>
                    <a:pt x="555401" y="623867"/>
                  </a:lnTo>
                  <a:lnTo>
                    <a:pt x="555529" y="624061"/>
                  </a:lnTo>
                  <a:lnTo>
                    <a:pt x="555610" y="624294"/>
                  </a:lnTo>
                  <a:lnTo>
                    <a:pt x="555691" y="624475"/>
                  </a:lnTo>
                  <a:lnTo>
                    <a:pt x="555784" y="624669"/>
                  </a:lnTo>
                  <a:lnTo>
                    <a:pt x="555866" y="624863"/>
                  </a:lnTo>
                  <a:lnTo>
                    <a:pt x="555993" y="625096"/>
                  </a:lnTo>
                  <a:lnTo>
                    <a:pt x="556075" y="625277"/>
                  </a:lnTo>
                  <a:lnTo>
                    <a:pt x="556156" y="625471"/>
                  </a:lnTo>
                  <a:lnTo>
                    <a:pt x="556249" y="625652"/>
                  </a:lnTo>
                  <a:lnTo>
                    <a:pt x="556330" y="625898"/>
                  </a:lnTo>
                  <a:lnTo>
                    <a:pt x="556458" y="626079"/>
                  </a:lnTo>
                  <a:lnTo>
                    <a:pt x="556539" y="626273"/>
                  </a:lnTo>
                  <a:lnTo>
                    <a:pt x="556621" y="626454"/>
                  </a:lnTo>
                  <a:lnTo>
                    <a:pt x="556702" y="626686"/>
                  </a:lnTo>
                  <a:lnTo>
                    <a:pt x="556795" y="626880"/>
                  </a:lnTo>
                  <a:lnTo>
                    <a:pt x="556923" y="627074"/>
                  </a:lnTo>
                  <a:lnTo>
                    <a:pt x="557004" y="627256"/>
                  </a:lnTo>
                  <a:lnTo>
                    <a:pt x="557085" y="627488"/>
                  </a:lnTo>
                  <a:lnTo>
                    <a:pt x="557167" y="627682"/>
                  </a:lnTo>
                  <a:lnTo>
                    <a:pt x="557260" y="627863"/>
                  </a:lnTo>
                  <a:lnTo>
                    <a:pt x="557376" y="628057"/>
                  </a:lnTo>
                  <a:lnTo>
                    <a:pt x="557469" y="628251"/>
                  </a:lnTo>
                  <a:lnTo>
                    <a:pt x="557550" y="628484"/>
                  </a:lnTo>
                  <a:lnTo>
                    <a:pt x="557631" y="628665"/>
                  </a:lnTo>
                  <a:lnTo>
                    <a:pt x="557713" y="628859"/>
                  </a:lnTo>
                  <a:lnTo>
                    <a:pt x="557840" y="629040"/>
                  </a:lnTo>
                  <a:lnTo>
                    <a:pt x="557933" y="629234"/>
                  </a:lnTo>
                  <a:lnTo>
                    <a:pt x="558015" y="629467"/>
                  </a:lnTo>
                  <a:lnTo>
                    <a:pt x="558096" y="629661"/>
                  </a:lnTo>
                  <a:lnTo>
                    <a:pt x="558177" y="629842"/>
                  </a:lnTo>
                  <a:lnTo>
                    <a:pt x="558305" y="630036"/>
                  </a:lnTo>
                  <a:lnTo>
                    <a:pt x="558386" y="630217"/>
                  </a:lnTo>
                  <a:lnTo>
                    <a:pt x="558479" y="630463"/>
                  </a:lnTo>
                  <a:lnTo>
                    <a:pt x="558561" y="630644"/>
                  </a:lnTo>
                  <a:lnTo>
                    <a:pt x="558642" y="630838"/>
                  </a:lnTo>
                  <a:lnTo>
                    <a:pt x="558770" y="631019"/>
                  </a:lnTo>
                  <a:lnTo>
                    <a:pt x="558851" y="631213"/>
                  </a:lnTo>
                  <a:lnTo>
                    <a:pt x="558944" y="631446"/>
                  </a:lnTo>
                  <a:lnTo>
                    <a:pt x="559025" y="631640"/>
                  </a:lnTo>
                  <a:lnTo>
                    <a:pt x="559107" y="631821"/>
                  </a:lnTo>
                  <a:lnTo>
                    <a:pt x="559235" y="632015"/>
                  </a:lnTo>
                  <a:lnTo>
                    <a:pt x="559316" y="632196"/>
                  </a:lnTo>
                  <a:lnTo>
                    <a:pt x="559397" y="632390"/>
                  </a:lnTo>
                  <a:lnTo>
                    <a:pt x="559490" y="632623"/>
                  </a:lnTo>
                  <a:lnTo>
                    <a:pt x="559571" y="632817"/>
                  </a:lnTo>
                  <a:lnTo>
                    <a:pt x="559699" y="632998"/>
                  </a:lnTo>
                  <a:lnTo>
                    <a:pt x="559781" y="633192"/>
                  </a:lnTo>
                  <a:lnTo>
                    <a:pt x="559862" y="633373"/>
                  </a:lnTo>
                  <a:lnTo>
                    <a:pt x="559955" y="633567"/>
                  </a:lnTo>
                  <a:lnTo>
                    <a:pt x="560036" y="633800"/>
                  </a:lnTo>
                  <a:lnTo>
                    <a:pt x="560164" y="633994"/>
                  </a:lnTo>
                  <a:lnTo>
                    <a:pt x="560245" y="634175"/>
                  </a:lnTo>
                  <a:lnTo>
                    <a:pt x="560327" y="634369"/>
                  </a:lnTo>
                  <a:lnTo>
                    <a:pt x="560408" y="634550"/>
                  </a:lnTo>
                  <a:lnTo>
                    <a:pt x="560501" y="634744"/>
                  </a:lnTo>
                  <a:lnTo>
                    <a:pt x="560629" y="634977"/>
                  </a:lnTo>
                  <a:lnTo>
                    <a:pt x="560710" y="635171"/>
                  </a:lnTo>
                  <a:lnTo>
                    <a:pt x="560791" y="635352"/>
                  </a:lnTo>
                  <a:lnTo>
                    <a:pt x="560872" y="635546"/>
                  </a:lnTo>
                  <a:lnTo>
                    <a:pt x="560965" y="635727"/>
                  </a:lnTo>
                  <a:lnTo>
                    <a:pt x="561082" y="635921"/>
                  </a:lnTo>
                  <a:lnTo>
                    <a:pt x="561175" y="636102"/>
                  </a:lnTo>
                  <a:lnTo>
                    <a:pt x="561256" y="636348"/>
                  </a:lnTo>
                  <a:lnTo>
                    <a:pt x="561337" y="636529"/>
                  </a:lnTo>
                  <a:lnTo>
                    <a:pt x="561418" y="636723"/>
                  </a:lnTo>
                  <a:lnTo>
                    <a:pt x="561546" y="636904"/>
                  </a:lnTo>
                  <a:lnTo>
                    <a:pt x="561639" y="637098"/>
                  </a:lnTo>
                  <a:lnTo>
                    <a:pt x="561721" y="637279"/>
                  </a:lnTo>
                  <a:lnTo>
                    <a:pt x="561802" y="637473"/>
                  </a:lnTo>
                  <a:lnTo>
                    <a:pt x="561883" y="637654"/>
                  </a:lnTo>
                  <a:lnTo>
                    <a:pt x="562011" y="637900"/>
                  </a:lnTo>
                  <a:lnTo>
                    <a:pt x="562092" y="638081"/>
                  </a:lnTo>
                  <a:lnTo>
                    <a:pt x="562185" y="638275"/>
                  </a:lnTo>
                  <a:lnTo>
                    <a:pt x="562267" y="638456"/>
                  </a:lnTo>
                  <a:lnTo>
                    <a:pt x="562348" y="638650"/>
                  </a:lnTo>
                  <a:lnTo>
                    <a:pt x="562476" y="638831"/>
                  </a:lnTo>
                  <a:lnTo>
                    <a:pt x="562557" y="639025"/>
                  </a:lnTo>
                  <a:lnTo>
                    <a:pt x="562650" y="639219"/>
                  </a:lnTo>
                  <a:lnTo>
                    <a:pt x="562731" y="639400"/>
                  </a:lnTo>
                  <a:lnTo>
                    <a:pt x="562813" y="639633"/>
                  </a:lnTo>
                  <a:lnTo>
                    <a:pt x="562940" y="639827"/>
                  </a:lnTo>
                  <a:lnTo>
                    <a:pt x="563022" y="640008"/>
                  </a:lnTo>
                  <a:lnTo>
                    <a:pt x="563103" y="640202"/>
                  </a:lnTo>
                  <a:lnTo>
                    <a:pt x="563196" y="640383"/>
                  </a:lnTo>
                  <a:lnTo>
                    <a:pt x="563277" y="640577"/>
                  </a:lnTo>
                  <a:lnTo>
                    <a:pt x="563405" y="640771"/>
                  </a:lnTo>
                  <a:lnTo>
                    <a:pt x="563486" y="640952"/>
                  </a:lnTo>
                  <a:lnTo>
                    <a:pt x="563568" y="641146"/>
                  </a:lnTo>
                  <a:lnTo>
                    <a:pt x="563661" y="641327"/>
                  </a:lnTo>
                  <a:lnTo>
                    <a:pt x="563742" y="641521"/>
                  </a:lnTo>
                  <a:lnTo>
                    <a:pt x="563870" y="641702"/>
                  </a:lnTo>
                  <a:lnTo>
                    <a:pt x="563951" y="641948"/>
                  </a:lnTo>
                  <a:lnTo>
                    <a:pt x="564032" y="642129"/>
                  </a:lnTo>
                  <a:lnTo>
                    <a:pt x="564114" y="642323"/>
                  </a:lnTo>
                  <a:lnTo>
                    <a:pt x="564207" y="642504"/>
                  </a:lnTo>
                  <a:lnTo>
                    <a:pt x="564334" y="642698"/>
                  </a:lnTo>
                  <a:lnTo>
                    <a:pt x="564416" y="642879"/>
                  </a:lnTo>
                  <a:lnTo>
                    <a:pt x="564497" y="643073"/>
                  </a:lnTo>
                  <a:lnTo>
                    <a:pt x="564578" y="643254"/>
                  </a:lnTo>
                  <a:lnTo>
                    <a:pt x="564671" y="643448"/>
                  </a:lnTo>
                  <a:lnTo>
                    <a:pt x="564787" y="643642"/>
                  </a:lnTo>
                  <a:lnTo>
                    <a:pt x="564880" y="643824"/>
                  </a:lnTo>
                  <a:lnTo>
                    <a:pt x="564962" y="644018"/>
                  </a:lnTo>
                  <a:lnTo>
                    <a:pt x="565043" y="644199"/>
                  </a:lnTo>
                  <a:lnTo>
                    <a:pt x="565124" y="644393"/>
                  </a:lnTo>
                  <a:lnTo>
                    <a:pt x="565252" y="644574"/>
                  </a:lnTo>
                  <a:lnTo>
                    <a:pt x="565345" y="644768"/>
                  </a:lnTo>
                  <a:lnTo>
                    <a:pt x="565426" y="644962"/>
                  </a:lnTo>
                  <a:lnTo>
                    <a:pt x="565508" y="645195"/>
                  </a:lnTo>
                  <a:lnTo>
                    <a:pt x="565589" y="645376"/>
                  </a:lnTo>
                  <a:lnTo>
                    <a:pt x="565717" y="645570"/>
                  </a:lnTo>
                  <a:lnTo>
                    <a:pt x="565798" y="645751"/>
                  </a:lnTo>
                  <a:lnTo>
                    <a:pt x="565891" y="645945"/>
                  </a:lnTo>
                  <a:lnTo>
                    <a:pt x="565972" y="646126"/>
                  </a:lnTo>
                  <a:lnTo>
                    <a:pt x="566054" y="646320"/>
                  </a:lnTo>
                  <a:lnTo>
                    <a:pt x="566181" y="646514"/>
                  </a:lnTo>
                  <a:lnTo>
                    <a:pt x="566263" y="646695"/>
                  </a:lnTo>
                  <a:lnTo>
                    <a:pt x="566356" y="646889"/>
                  </a:lnTo>
                  <a:lnTo>
                    <a:pt x="566437" y="647070"/>
                  </a:lnTo>
                  <a:lnTo>
                    <a:pt x="566518" y="647264"/>
                  </a:lnTo>
                  <a:lnTo>
                    <a:pt x="566646" y="647445"/>
                  </a:lnTo>
                  <a:lnTo>
                    <a:pt x="566727" y="647639"/>
                  </a:lnTo>
                  <a:lnTo>
                    <a:pt x="566809" y="647833"/>
                  </a:lnTo>
                  <a:lnTo>
                    <a:pt x="566902" y="648014"/>
                  </a:lnTo>
                  <a:lnTo>
                    <a:pt x="566983" y="648208"/>
                  </a:lnTo>
                  <a:lnTo>
                    <a:pt x="567111" y="648389"/>
                  </a:lnTo>
                  <a:lnTo>
                    <a:pt x="567192" y="648583"/>
                  </a:lnTo>
                  <a:lnTo>
                    <a:pt x="567273" y="648764"/>
                  </a:lnTo>
                  <a:lnTo>
                    <a:pt x="567366" y="648958"/>
                  </a:lnTo>
                  <a:lnTo>
                    <a:pt x="567448" y="649139"/>
                  </a:lnTo>
                  <a:lnTo>
                    <a:pt x="567575" y="649333"/>
                  </a:lnTo>
                  <a:lnTo>
                    <a:pt x="567657" y="649527"/>
                  </a:lnTo>
                  <a:lnTo>
                    <a:pt x="567738" y="649708"/>
                  </a:lnTo>
                  <a:lnTo>
                    <a:pt x="567819" y="649902"/>
                  </a:lnTo>
                  <a:lnTo>
                    <a:pt x="567912" y="650083"/>
                  </a:lnTo>
                  <a:lnTo>
                    <a:pt x="568040" y="650277"/>
                  </a:lnTo>
                  <a:lnTo>
                    <a:pt x="568121" y="650459"/>
                  </a:lnTo>
                  <a:lnTo>
                    <a:pt x="568203" y="650653"/>
                  </a:lnTo>
                  <a:lnTo>
                    <a:pt x="568284" y="650834"/>
                  </a:lnTo>
                  <a:lnTo>
                    <a:pt x="568377" y="651028"/>
                  </a:lnTo>
                  <a:lnTo>
                    <a:pt x="568493" y="651222"/>
                  </a:lnTo>
                  <a:lnTo>
                    <a:pt x="568586" y="651403"/>
                  </a:lnTo>
                  <a:lnTo>
                    <a:pt x="568667" y="651597"/>
                  </a:lnTo>
                  <a:lnTo>
                    <a:pt x="568749" y="651778"/>
                  </a:lnTo>
                  <a:lnTo>
                    <a:pt x="568830" y="651920"/>
                  </a:lnTo>
                  <a:lnTo>
                    <a:pt x="568958" y="652114"/>
                  </a:lnTo>
                  <a:lnTo>
                    <a:pt x="569051" y="652295"/>
                  </a:lnTo>
                  <a:lnTo>
                    <a:pt x="569132" y="652489"/>
                  </a:lnTo>
                  <a:lnTo>
                    <a:pt x="569213" y="652670"/>
                  </a:lnTo>
                  <a:lnTo>
                    <a:pt x="569295" y="652864"/>
                  </a:lnTo>
                  <a:lnTo>
                    <a:pt x="569422" y="653045"/>
                  </a:lnTo>
                  <a:lnTo>
                    <a:pt x="569504" y="653239"/>
                  </a:lnTo>
                  <a:lnTo>
                    <a:pt x="569597" y="653433"/>
                  </a:lnTo>
                  <a:lnTo>
                    <a:pt x="569678" y="653614"/>
                  </a:lnTo>
                  <a:lnTo>
                    <a:pt x="569759" y="653808"/>
                  </a:lnTo>
                  <a:lnTo>
                    <a:pt x="569887" y="653989"/>
                  </a:lnTo>
                  <a:lnTo>
                    <a:pt x="569968" y="654183"/>
                  </a:lnTo>
                  <a:lnTo>
                    <a:pt x="570061" y="654364"/>
                  </a:lnTo>
                  <a:lnTo>
                    <a:pt x="570143" y="654558"/>
                  </a:lnTo>
                  <a:lnTo>
                    <a:pt x="570224" y="654740"/>
                  </a:lnTo>
                  <a:lnTo>
                    <a:pt x="570352" y="654934"/>
                  </a:lnTo>
                  <a:lnTo>
                    <a:pt x="570433" y="655128"/>
                  </a:lnTo>
                  <a:lnTo>
                    <a:pt x="570514" y="655270"/>
                  </a:lnTo>
                  <a:lnTo>
                    <a:pt x="570607" y="655451"/>
                  </a:lnTo>
                  <a:lnTo>
                    <a:pt x="570689" y="655645"/>
                  </a:lnTo>
                  <a:lnTo>
                    <a:pt x="570817" y="655826"/>
                  </a:lnTo>
                  <a:lnTo>
                    <a:pt x="570898" y="656020"/>
                  </a:lnTo>
                  <a:lnTo>
                    <a:pt x="570979" y="656201"/>
                  </a:lnTo>
                  <a:lnTo>
                    <a:pt x="571072" y="656395"/>
                  </a:lnTo>
                  <a:lnTo>
                    <a:pt x="571153" y="656576"/>
                  </a:lnTo>
                  <a:lnTo>
                    <a:pt x="571281" y="656770"/>
                  </a:lnTo>
                  <a:lnTo>
                    <a:pt x="571363" y="656964"/>
                  </a:lnTo>
                  <a:lnTo>
                    <a:pt x="571444" y="657145"/>
                  </a:lnTo>
                  <a:lnTo>
                    <a:pt x="571525" y="657287"/>
                  </a:lnTo>
                  <a:lnTo>
                    <a:pt x="571618" y="657481"/>
                  </a:lnTo>
                  <a:lnTo>
                    <a:pt x="571746" y="657663"/>
                  </a:lnTo>
                  <a:lnTo>
                    <a:pt x="571827" y="657857"/>
                  </a:lnTo>
                  <a:lnTo>
                    <a:pt x="571908" y="658038"/>
                  </a:lnTo>
                  <a:lnTo>
                    <a:pt x="571990" y="658232"/>
                  </a:lnTo>
                  <a:lnTo>
                    <a:pt x="572083" y="658413"/>
                  </a:lnTo>
                  <a:lnTo>
                    <a:pt x="572199" y="658607"/>
                  </a:lnTo>
                  <a:lnTo>
                    <a:pt x="572292" y="658788"/>
                  </a:lnTo>
                  <a:lnTo>
                    <a:pt x="572373" y="658930"/>
                  </a:lnTo>
                  <a:lnTo>
                    <a:pt x="572454" y="659124"/>
                  </a:lnTo>
                  <a:lnTo>
                    <a:pt x="572536" y="659318"/>
                  </a:lnTo>
                  <a:lnTo>
                    <a:pt x="572664" y="659499"/>
                  </a:lnTo>
                  <a:lnTo>
                    <a:pt x="572757" y="659693"/>
                  </a:lnTo>
                  <a:lnTo>
                    <a:pt x="572838" y="659874"/>
                  </a:lnTo>
                  <a:lnTo>
                    <a:pt x="572919" y="660068"/>
                  </a:lnTo>
                  <a:lnTo>
                    <a:pt x="573000" y="660249"/>
                  </a:lnTo>
                  <a:lnTo>
                    <a:pt x="573128" y="660392"/>
                  </a:lnTo>
                  <a:lnTo>
                    <a:pt x="573210" y="660586"/>
                  </a:lnTo>
                  <a:lnTo>
                    <a:pt x="573303" y="660767"/>
                  </a:lnTo>
                  <a:lnTo>
                    <a:pt x="573384" y="660961"/>
                  </a:lnTo>
                  <a:lnTo>
                    <a:pt x="573465" y="661142"/>
                  </a:lnTo>
                  <a:lnTo>
                    <a:pt x="573593" y="661336"/>
                  </a:lnTo>
                  <a:lnTo>
                    <a:pt x="573674" y="661478"/>
                  </a:lnTo>
                  <a:lnTo>
                    <a:pt x="573767" y="661659"/>
                  </a:lnTo>
                  <a:lnTo>
                    <a:pt x="573849" y="661853"/>
                  </a:lnTo>
                  <a:lnTo>
                    <a:pt x="573930" y="662047"/>
                  </a:lnTo>
                  <a:lnTo>
                    <a:pt x="574058" y="662228"/>
                  </a:lnTo>
                  <a:lnTo>
                    <a:pt x="574139" y="662422"/>
                  </a:lnTo>
                  <a:lnTo>
                    <a:pt x="574220" y="662603"/>
                  </a:lnTo>
                  <a:lnTo>
                    <a:pt x="574313" y="662745"/>
                  </a:lnTo>
                  <a:lnTo>
                    <a:pt x="574395" y="662939"/>
                  </a:lnTo>
                  <a:lnTo>
                    <a:pt x="574522" y="663121"/>
                  </a:lnTo>
                  <a:lnTo>
                    <a:pt x="574604" y="663315"/>
                  </a:lnTo>
                  <a:lnTo>
                    <a:pt x="574685" y="663496"/>
                  </a:lnTo>
                  <a:lnTo>
                    <a:pt x="574778" y="663638"/>
                  </a:lnTo>
                  <a:lnTo>
                    <a:pt x="574859" y="663832"/>
                  </a:lnTo>
                  <a:lnTo>
                    <a:pt x="574987" y="664013"/>
                  </a:lnTo>
                  <a:lnTo>
                    <a:pt x="575068" y="664207"/>
                  </a:lnTo>
                  <a:lnTo>
                    <a:pt x="575150" y="664401"/>
                  </a:lnTo>
                  <a:lnTo>
                    <a:pt x="575231" y="664582"/>
                  </a:lnTo>
                  <a:lnTo>
                    <a:pt x="575324" y="664724"/>
                  </a:lnTo>
                  <a:lnTo>
                    <a:pt x="575452" y="664918"/>
                  </a:lnTo>
                  <a:lnTo>
                    <a:pt x="575533" y="665099"/>
                  </a:lnTo>
                  <a:lnTo>
                    <a:pt x="575614" y="665293"/>
                  </a:lnTo>
                  <a:lnTo>
                    <a:pt x="575696" y="665474"/>
                  </a:lnTo>
                  <a:lnTo>
                    <a:pt x="575789" y="665617"/>
                  </a:lnTo>
                  <a:lnTo>
                    <a:pt x="575905" y="665811"/>
                  </a:lnTo>
                  <a:lnTo>
                    <a:pt x="575998" y="665992"/>
                  </a:lnTo>
                  <a:lnTo>
                    <a:pt x="576079" y="666186"/>
                  </a:lnTo>
                  <a:lnTo>
                    <a:pt x="576160" y="666367"/>
                  </a:lnTo>
                  <a:lnTo>
                    <a:pt x="576242" y="666509"/>
                  </a:lnTo>
                  <a:lnTo>
                    <a:pt x="576369" y="666703"/>
                  </a:lnTo>
                  <a:lnTo>
                    <a:pt x="576462" y="666884"/>
                  </a:lnTo>
                  <a:lnTo>
                    <a:pt x="576544" y="667078"/>
                  </a:lnTo>
                  <a:lnTo>
                    <a:pt x="576625" y="667221"/>
                  </a:lnTo>
                  <a:lnTo>
                    <a:pt x="576706" y="667402"/>
                  </a:lnTo>
                  <a:lnTo>
                    <a:pt x="576834" y="667596"/>
                  </a:lnTo>
                  <a:lnTo>
                    <a:pt x="576915" y="667790"/>
                  </a:lnTo>
                  <a:lnTo>
                    <a:pt x="577008" y="667932"/>
                  </a:lnTo>
                  <a:lnTo>
                    <a:pt x="577090" y="668113"/>
                  </a:lnTo>
                  <a:lnTo>
                    <a:pt x="577171" y="668307"/>
                  </a:lnTo>
                  <a:lnTo>
                    <a:pt x="577299" y="668488"/>
                  </a:lnTo>
                  <a:lnTo>
                    <a:pt x="577380" y="668682"/>
                  </a:lnTo>
                  <a:lnTo>
                    <a:pt x="577473" y="668824"/>
                  </a:lnTo>
                  <a:lnTo>
                    <a:pt x="577554" y="669005"/>
                  </a:lnTo>
                  <a:lnTo>
                    <a:pt x="577636" y="669199"/>
                  </a:lnTo>
                  <a:lnTo>
                    <a:pt x="577763" y="669380"/>
                  </a:lnTo>
                  <a:lnTo>
                    <a:pt x="577845" y="669523"/>
                  </a:lnTo>
                  <a:lnTo>
                    <a:pt x="577938" y="669717"/>
                  </a:lnTo>
                  <a:lnTo>
                    <a:pt x="578019" y="669898"/>
                  </a:lnTo>
                  <a:lnTo>
                    <a:pt x="578100" y="670040"/>
                  </a:lnTo>
                  <a:lnTo>
                    <a:pt x="578228" y="670234"/>
                  </a:lnTo>
                  <a:lnTo>
                    <a:pt x="578309" y="670415"/>
                  </a:lnTo>
                  <a:lnTo>
                    <a:pt x="578391" y="670609"/>
                  </a:lnTo>
                  <a:lnTo>
                    <a:pt x="578484" y="670751"/>
                  </a:lnTo>
                  <a:lnTo>
                    <a:pt x="578565" y="670932"/>
                  </a:lnTo>
                  <a:lnTo>
                    <a:pt x="578693" y="671126"/>
                  </a:lnTo>
                  <a:lnTo>
                    <a:pt x="578774" y="671320"/>
                  </a:lnTo>
                  <a:lnTo>
                    <a:pt x="578855" y="671450"/>
                  </a:lnTo>
                  <a:lnTo>
                    <a:pt x="578937" y="671644"/>
                  </a:lnTo>
                  <a:lnTo>
                    <a:pt x="579030" y="671838"/>
                  </a:lnTo>
                  <a:lnTo>
                    <a:pt x="579157" y="671967"/>
                  </a:lnTo>
                  <a:lnTo>
                    <a:pt x="579239" y="672161"/>
                  </a:lnTo>
                  <a:lnTo>
                    <a:pt x="579320" y="672355"/>
                  </a:lnTo>
                  <a:lnTo>
                    <a:pt x="579401" y="672536"/>
                  </a:lnTo>
                  <a:lnTo>
                    <a:pt x="579494" y="672679"/>
                  </a:lnTo>
                  <a:lnTo>
                    <a:pt x="579610" y="672873"/>
                  </a:lnTo>
                  <a:lnTo>
                    <a:pt x="579703" y="673054"/>
                  </a:lnTo>
                  <a:lnTo>
                    <a:pt x="579785" y="673196"/>
                  </a:lnTo>
                  <a:lnTo>
                    <a:pt x="579866" y="673390"/>
                  </a:lnTo>
                  <a:lnTo>
                    <a:pt x="579947" y="673571"/>
                  </a:lnTo>
                  <a:lnTo>
                    <a:pt x="580075" y="673713"/>
                  </a:lnTo>
                  <a:lnTo>
                    <a:pt x="580168" y="673907"/>
                  </a:lnTo>
                  <a:lnTo>
                    <a:pt x="580249" y="674088"/>
                  </a:lnTo>
                  <a:lnTo>
                    <a:pt x="580331" y="674231"/>
                  </a:lnTo>
                  <a:lnTo>
                    <a:pt x="580412" y="674425"/>
                  </a:lnTo>
                  <a:lnTo>
                    <a:pt x="580540" y="674606"/>
                  </a:lnTo>
                  <a:lnTo>
                    <a:pt x="580621" y="674800"/>
                  </a:lnTo>
                  <a:lnTo>
                    <a:pt x="580714" y="674942"/>
                  </a:lnTo>
                  <a:lnTo>
                    <a:pt x="580795" y="675123"/>
                  </a:lnTo>
                  <a:lnTo>
                    <a:pt x="580877" y="675317"/>
                  </a:lnTo>
                  <a:lnTo>
                    <a:pt x="581004" y="675459"/>
                  </a:lnTo>
                  <a:lnTo>
                    <a:pt x="581086" y="675640"/>
                  </a:lnTo>
                  <a:lnTo>
                    <a:pt x="581179" y="675834"/>
                  </a:lnTo>
                  <a:lnTo>
                    <a:pt x="581260" y="675977"/>
                  </a:lnTo>
                  <a:lnTo>
                    <a:pt x="581341" y="676158"/>
                  </a:lnTo>
                  <a:lnTo>
                    <a:pt x="581469" y="676300"/>
                  </a:lnTo>
                  <a:lnTo>
                    <a:pt x="581550" y="676494"/>
                  </a:lnTo>
                  <a:lnTo>
                    <a:pt x="581632" y="676675"/>
                  </a:lnTo>
                  <a:lnTo>
                    <a:pt x="581725" y="676817"/>
                  </a:lnTo>
                  <a:lnTo>
                    <a:pt x="581806" y="677011"/>
                  </a:lnTo>
                  <a:lnTo>
                    <a:pt x="581934" y="677192"/>
                  </a:lnTo>
                  <a:lnTo>
                    <a:pt x="582015" y="677335"/>
                  </a:lnTo>
                  <a:lnTo>
                    <a:pt x="582096" y="677529"/>
                  </a:lnTo>
                  <a:lnTo>
                    <a:pt x="582189" y="677710"/>
                  </a:lnTo>
                  <a:lnTo>
                    <a:pt x="582271" y="677852"/>
                  </a:lnTo>
                  <a:lnTo>
                    <a:pt x="582399" y="678046"/>
                  </a:lnTo>
                  <a:lnTo>
                    <a:pt x="582480" y="678240"/>
                  </a:lnTo>
                  <a:lnTo>
                    <a:pt x="582561" y="678369"/>
                  </a:lnTo>
                  <a:lnTo>
                    <a:pt x="582642" y="678563"/>
                  </a:lnTo>
                  <a:lnTo>
                    <a:pt x="582735" y="678706"/>
                  </a:lnTo>
                  <a:lnTo>
                    <a:pt x="582863" y="678887"/>
                  </a:lnTo>
                  <a:lnTo>
                    <a:pt x="582945" y="679081"/>
                  </a:lnTo>
                  <a:lnTo>
                    <a:pt x="583026" y="679223"/>
                  </a:lnTo>
                  <a:lnTo>
                    <a:pt x="583107" y="679417"/>
                  </a:lnTo>
                  <a:lnTo>
                    <a:pt x="583200" y="679546"/>
                  </a:lnTo>
                  <a:lnTo>
                    <a:pt x="583316" y="679740"/>
                  </a:lnTo>
                  <a:lnTo>
                    <a:pt x="583409" y="679934"/>
                  </a:lnTo>
                  <a:lnTo>
                    <a:pt x="583490" y="680064"/>
                  </a:lnTo>
                  <a:lnTo>
                    <a:pt x="583572" y="680258"/>
                  </a:lnTo>
                  <a:lnTo>
                    <a:pt x="583665" y="680400"/>
                  </a:lnTo>
                  <a:lnTo>
                    <a:pt x="583781" y="680581"/>
                  </a:lnTo>
                  <a:lnTo>
                    <a:pt x="583874" y="680775"/>
                  </a:lnTo>
                  <a:lnTo>
                    <a:pt x="583955" y="680917"/>
                  </a:lnTo>
                  <a:lnTo>
                    <a:pt x="584036" y="681111"/>
                  </a:lnTo>
                  <a:lnTo>
                    <a:pt x="584118" y="681241"/>
                  </a:lnTo>
                  <a:lnTo>
                    <a:pt x="584246" y="681435"/>
                  </a:lnTo>
                  <a:lnTo>
                    <a:pt x="584327" y="681629"/>
                  </a:lnTo>
                  <a:lnTo>
                    <a:pt x="584420" y="681758"/>
                  </a:lnTo>
                  <a:lnTo>
                    <a:pt x="584501" y="681952"/>
                  </a:lnTo>
                  <a:lnTo>
                    <a:pt x="584582" y="682094"/>
                  </a:lnTo>
                  <a:lnTo>
                    <a:pt x="584710" y="682288"/>
                  </a:lnTo>
                  <a:lnTo>
                    <a:pt x="584792" y="682418"/>
                  </a:lnTo>
                  <a:lnTo>
                    <a:pt x="584885" y="682612"/>
                  </a:lnTo>
                  <a:lnTo>
                    <a:pt x="584966" y="682806"/>
                  </a:lnTo>
                  <a:lnTo>
                    <a:pt x="585047" y="682935"/>
                  </a:lnTo>
                  <a:lnTo>
                    <a:pt x="585175" y="683129"/>
                  </a:lnTo>
                  <a:lnTo>
                    <a:pt x="585256" y="683271"/>
                  </a:lnTo>
                  <a:lnTo>
                    <a:pt x="585338" y="683452"/>
                  </a:lnTo>
                  <a:lnTo>
                    <a:pt x="585431" y="683595"/>
                  </a:lnTo>
                  <a:lnTo>
                    <a:pt x="585512" y="683789"/>
                  </a:lnTo>
                  <a:lnTo>
                    <a:pt x="585640" y="683931"/>
                  </a:lnTo>
                  <a:lnTo>
                    <a:pt x="585721" y="684112"/>
                  </a:lnTo>
                  <a:lnTo>
                    <a:pt x="585802" y="684254"/>
                  </a:lnTo>
                  <a:lnTo>
                    <a:pt x="585895" y="684448"/>
                  </a:lnTo>
                  <a:lnTo>
                    <a:pt x="585977" y="684629"/>
                  </a:lnTo>
                  <a:lnTo>
                    <a:pt x="586104" y="684771"/>
                  </a:lnTo>
                  <a:lnTo>
                    <a:pt x="586186" y="684965"/>
                  </a:lnTo>
                  <a:lnTo>
                    <a:pt x="586267" y="685108"/>
                  </a:lnTo>
                  <a:lnTo>
                    <a:pt x="586348" y="685289"/>
                  </a:lnTo>
                  <a:lnTo>
                    <a:pt x="586441" y="685431"/>
                  </a:lnTo>
                  <a:lnTo>
                    <a:pt x="586569" y="685625"/>
                  </a:lnTo>
                  <a:lnTo>
                    <a:pt x="586650" y="685767"/>
                  </a:lnTo>
                  <a:lnTo>
                    <a:pt x="586732" y="685948"/>
                  </a:lnTo>
                  <a:lnTo>
                    <a:pt x="586813" y="686091"/>
                  </a:lnTo>
                  <a:lnTo>
                    <a:pt x="586906" y="686285"/>
                  </a:lnTo>
                  <a:lnTo>
                    <a:pt x="587022" y="686427"/>
                  </a:lnTo>
                  <a:lnTo>
                    <a:pt x="587115" y="686608"/>
                  </a:lnTo>
                  <a:lnTo>
                    <a:pt x="587196" y="686750"/>
                  </a:lnTo>
                  <a:lnTo>
                    <a:pt x="587278" y="686944"/>
                  </a:lnTo>
                  <a:lnTo>
                    <a:pt x="587359" y="687087"/>
                  </a:lnTo>
                  <a:lnTo>
                    <a:pt x="587487" y="687268"/>
                  </a:lnTo>
                  <a:lnTo>
                    <a:pt x="587580" y="687410"/>
                  </a:lnTo>
                  <a:lnTo>
                    <a:pt x="587661" y="687604"/>
                  </a:lnTo>
                  <a:lnTo>
                    <a:pt x="587742" y="687746"/>
                  </a:lnTo>
                  <a:lnTo>
                    <a:pt x="587824" y="687927"/>
                  </a:lnTo>
                  <a:lnTo>
                    <a:pt x="587951" y="688070"/>
                  </a:lnTo>
                  <a:lnTo>
                    <a:pt x="588033" y="688264"/>
                  </a:lnTo>
                  <a:lnTo>
                    <a:pt x="588126" y="688401"/>
                  </a:lnTo>
                  <a:lnTo>
                    <a:pt x="588207" y="688589"/>
                  </a:lnTo>
                  <a:lnTo>
                    <a:pt x="588288" y="688730"/>
                  </a:lnTo>
                  <a:lnTo>
                    <a:pt x="588416" y="688919"/>
                  </a:lnTo>
                  <a:lnTo>
                    <a:pt x="588497" y="689060"/>
                  </a:lnTo>
                  <a:lnTo>
                    <a:pt x="588590" y="689248"/>
                  </a:lnTo>
                  <a:lnTo>
                    <a:pt x="588672" y="689390"/>
                  </a:lnTo>
                  <a:lnTo>
                    <a:pt x="588753" y="689531"/>
                  </a:lnTo>
                  <a:lnTo>
                    <a:pt x="588881" y="689719"/>
                  </a:lnTo>
                  <a:lnTo>
                    <a:pt x="588962" y="689860"/>
                  </a:lnTo>
                  <a:lnTo>
                    <a:pt x="589043" y="690048"/>
                  </a:lnTo>
                  <a:lnTo>
                    <a:pt x="589136" y="690189"/>
                  </a:lnTo>
                  <a:lnTo>
                    <a:pt x="589218" y="690378"/>
                  </a:lnTo>
                  <a:lnTo>
                    <a:pt x="589345" y="690519"/>
                  </a:lnTo>
                  <a:lnTo>
                    <a:pt x="589427" y="690708"/>
                  </a:lnTo>
                  <a:lnTo>
                    <a:pt x="589508" y="690849"/>
                  </a:lnTo>
                  <a:lnTo>
                    <a:pt x="589601" y="691037"/>
                  </a:lnTo>
                  <a:lnTo>
                    <a:pt x="589682" y="691178"/>
                  </a:lnTo>
                  <a:lnTo>
                    <a:pt x="589810" y="691320"/>
                  </a:lnTo>
                  <a:lnTo>
                    <a:pt x="589891" y="691507"/>
                  </a:lnTo>
                  <a:lnTo>
                    <a:pt x="589973" y="691648"/>
                  </a:lnTo>
                  <a:lnTo>
                    <a:pt x="590054" y="691837"/>
                  </a:lnTo>
                  <a:lnTo>
                    <a:pt x="590147" y="691978"/>
                  </a:lnTo>
                  <a:lnTo>
                    <a:pt x="590275" y="692167"/>
                  </a:lnTo>
                  <a:lnTo>
                    <a:pt x="590356" y="692308"/>
                  </a:lnTo>
                  <a:lnTo>
                    <a:pt x="590437" y="692449"/>
                  </a:lnTo>
                  <a:lnTo>
                    <a:pt x="590519" y="692638"/>
                  </a:lnTo>
                  <a:lnTo>
                    <a:pt x="590612" y="692779"/>
                  </a:lnTo>
                  <a:lnTo>
                    <a:pt x="590728" y="692966"/>
                  </a:lnTo>
                  <a:lnTo>
                    <a:pt x="590821" y="693109"/>
                  </a:lnTo>
                  <a:lnTo>
                    <a:pt x="590902" y="693249"/>
                  </a:lnTo>
                  <a:lnTo>
                    <a:pt x="590983" y="693437"/>
                  </a:lnTo>
                  <a:lnTo>
                    <a:pt x="591065" y="693579"/>
                  </a:lnTo>
                  <a:lnTo>
                    <a:pt x="591192" y="693767"/>
                  </a:lnTo>
                  <a:lnTo>
                    <a:pt x="591285" y="693908"/>
                  </a:lnTo>
                  <a:lnTo>
                    <a:pt x="591367" y="694049"/>
                  </a:lnTo>
                  <a:lnTo>
                    <a:pt x="591448" y="694238"/>
                  </a:lnTo>
                  <a:lnTo>
                    <a:pt x="591529" y="694379"/>
                  </a:lnTo>
                  <a:lnTo>
                    <a:pt x="591657" y="694567"/>
                  </a:lnTo>
                  <a:lnTo>
                    <a:pt x="591738" y="694708"/>
                  </a:lnTo>
                  <a:lnTo>
                    <a:pt x="591831" y="694849"/>
                  </a:lnTo>
                  <a:lnTo>
                    <a:pt x="591913" y="695038"/>
                  </a:lnTo>
                  <a:lnTo>
                    <a:pt x="591994" y="695179"/>
                  </a:lnTo>
                  <a:lnTo>
                    <a:pt x="592122" y="695320"/>
                  </a:lnTo>
                  <a:lnTo>
                    <a:pt x="592203" y="695509"/>
                  </a:lnTo>
                  <a:lnTo>
                    <a:pt x="592296" y="695650"/>
                  </a:lnTo>
                  <a:lnTo>
                    <a:pt x="592377" y="695838"/>
                  </a:lnTo>
                  <a:lnTo>
                    <a:pt x="592459" y="695980"/>
                  </a:lnTo>
                  <a:lnTo>
                    <a:pt x="592586" y="696121"/>
                  </a:lnTo>
                  <a:lnTo>
                    <a:pt x="592668" y="696308"/>
                  </a:lnTo>
                  <a:lnTo>
                    <a:pt x="592749" y="696451"/>
                  </a:lnTo>
                  <a:lnTo>
                    <a:pt x="592842" y="696592"/>
                  </a:lnTo>
                  <a:lnTo>
                    <a:pt x="592923" y="696779"/>
                  </a:lnTo>
                  <a:lnTo>
                    <a:pt x="593051" y="696920"/>
                  </a:lnTo>
                  <a:lnTo>
                    <a:pt x="593132" y="697062"/>
                  </a:lnTo>
                  <a:lnTo>
                    <a:pt x="593214" y="697250"/>
                  </a:lnTo>
                  <a:lnTo>
                    <a:pt x="593307" y="697391"/>
                  </a:lnTo>
                  <a:lnTo>
                    <a:pt x="593388" y="697533"/>
                  </a:lnTo>
                  <a:lnTo>
                    <a:pt x="593516" y="697721"/>
                  </a:lnTo>
                  <a:lnTo>
                    <a:pt x="593597" y="697862"/>
                  </a:lnTo>
                  <a:lnTo>
                    <a:pt x="593678" y="698004"/>
                  </a:lnTo>
                  <a:lnTo>
                    <a:pt x="593760" y="698191"/>
                  </a:lnTo>
                  <a:lnTo>
                    <a:pt x="593853" y="698332"/>
                  </a:lnTo>
                  <a:lnTo>
                    <a:pt x="593981" y="698473"/>
                  </a:lnTo>
                  <a:lnTo>
                    <a:pt x="594062" y="698662"/>
                  </a:lnTo>
                  <a:lnTo>
                    <a:pt x="594143" y="698803"/>
                  </a:lnTo>
                  <a:lnTo>
                    <a:pt x="594224" y="698944"/>
                  </a:lnTo>
                  <a:lnTo>
                    <a:pt x="594317" y="699133"/>
                  </a:lnTo>
                  <a:lnTo>
                    <a:pt x="594434" y="699274"/>
                  </a:lnTo>
                  <a:lnTo>
                    <a:pt x="594527" y="699415"/>
                  </a:lnTo>
                  <a:lnTo>
                    <a:pt x="594608" y="699557"/>
                  </a:lnTo>
                  <a:lnTo>
                    <a:pt x="594689" y="699745"/>
                  </a:lnTo>
                  <a:lnTo>
                    <a:pt x="594770" y="699886"/>
                  </a:lnTo>
                  <a:lnTo>
                    <a:pt x="594898" y="700027"/>
                  </a:lnTo>
                  <a:lnTo>
                    <a:pt x="594991" y="700216"/>
                  </a:lnTo>
                  <a:lnTo>
                    <a:pt x="595072" y="700357"/>
                  </a:lnTo>
                  <a:lnTo>
                    <a:pt x="595154" y="700497"/>
                  </a:lnTo>
                  <a:lnTo>
                    <a:pt x="595235" y="700686"/>
                  </a:lnTo>
                  <a:lnTo>
                    <a:pt x="595363" y="700827"/>
                  </a:lnTo>
                  <a:lnTo>
                    <a:pt x="595444" y="700968"/>
                  </a:lnTo>
                  <a:lnTo>
                    <a:pt x="595537" y="701109"/>
                  </a:lnTo>
                  <a:lnTo>
                    <a:pt x="595618" y="701298"/>
                  </a:lnTo>
                  <a:lnTo>
                    <a:pt x="595700" y="701439"/>
                  </a:lnTo>
                  <a:lnTo>
                    <a:pt x="595828" y="701580"/>
                  </a:lnTo>
                  <a:lnTo>
                    <a:pt x="595909" y="701722"/>
                  </a:lnTo>
                  <a:lnTo>
                    <a:pt x="596002" y="701910"/>
                  </a:lnTo>
                  <a:lnTo>
                    <a:pt x="596083" y="702051"/>
                  </a:lnTo>
                  <a:lnTo>
                    <a:pt x="596164" y="702193"/>
                  </a:lnTo>
                  <a:lnTo>
                    <a:pt x="596292" y="702334"/>
                  </a:lnTo>
                  <a:lnTo>
                    <a:pt x="596374" y="702522"/>
                  </a:lnTo>
                  <a:lnTo>
                    <a:pt x="596455" y="702663"/>
                  </a:lnTo>
                  <a:lnTo>
                    <a:pt x="596548" y="702805"/>
                  </a:lnTo>
                  <a:lnTo>
                    <a:pt x="596629" y="702946"/>
                  </a:lnTo>
                  <a:lnTo>
                    <a:pt x="596757" y="703133"/>
                  </a:lnTo>
                  <a:lnTo>
                    <a:pt x="596838" y="703276"/>
                  </a:lnTo>
                  <a:lnTo>
                    <a:pt x="596920" y="703417"/>
                  </a:lnTo>
                  <a:lnTo>
                    <a:pt x="597013" y="703558"/>
                  </a:lnTo>
                  <a:lnTo>
                    <a:pt x="597094" y="703745"/>
                  </a:lnTo>
                  <a:lnTo>
                    <a:pt x="597222" y="703887"/>
                  </a:lnTo>
                  <a:lnTo>
                    <a:pt x="597303" y="704028"/>
                  </a:lnTo>
                  <a:lnTo>
                    <a:pt x="597384" y="704169"/>
                  </a:lnTo>
                  <a:lnTo>
                    <a:pt x="597466" y="704358"/>
                  </a:lnTo>
                  <a:lnTo>
                    <a:pt x="597558" y="704499"/>
                  </a:lnTo>
                  <a:lnTo>
                    <a:pt x="597686" y="704640"/>
                  </a:lnTo>
                  <a:lnTo>
                    <a:pt x="597768" y="704781"/>
                  </a:lnTo>
                  <a:lnTo>
                    <a:pt x="597849" y="704922"/>
                  </a:lnTo>
                  <a:lnTo>
                    <a:pt x="597930" y="705111"/>
                  </a:lnTo>
                  <a:lnTo>
                    <a:pt x="598023" y="705252"/>
                  </a:lnTo>
                  <a:lnTo>
                    <a:pt x="598139" y="705393"/>
                  </a:lnTo>
                  <a:lnTo>
                    <a:pt x="598232" y="705534"/>
                  </a:lnTo>
                  <a:lnTo>
                    <a:pt x="598314" y="705676"/>
                  </a:lnTo>
                  <a:lnTo>
                    <a:pt x="598395" y="705864"/>
                  </a:lnTo>
                  <a:lnTo>
                    <a:pt x="598476" y="706005"/>
                  </a:lnTo>
                  <a:lnTo>
                    <a:pt x="598604" y="706147"/>
                  </a:lnTo>
                  <a:lnTo>
                    <a:pt x="598697" y="706288"/>
                  </a:lnTo>
                  <a:lnTo>
                    <a:pt x="598778" y="706429"/>
                  </a:lnTo>
                  <a:lnTo>
                    <a:pt x="598860" y="706616"/>
                  </a:lnTo>
                  <a:lnTo>
                    <a:pt x="598941" y="706759"/>
                  </a:lnTo>
                  <a:lnTo>
                    <a:pt x="599069" y="706900"/>
                  </a:lnTo>
                  <a:lnTo>
                    <a:pt x="599150" y="707041"/>
                  </a:lnTo>
                  <a:lnTo>
                    <a:pt x="599243" y="707182"/>
                  </a:lnTo>
                  <a:lnTo>
                    <a:pt x="599324" y="707323"/>
                  </a:lnTo>
                  <a:lnTo>
                    <a:pt x="599406" y="707511"/>
                  </a:lnTo>
                  <a:lnTo>
                    <a:pt x="599533" y="707652"/>
                  </a:lnTo>
                  <a:lnTo>
                    <a:pt x="599615" y="707793"/>
                  </a:lnTo>
                  <a:lnTo>
                    <a:pt x="599708" y="707936"/>
                  </a:lnTo>
                  <a:lnTo>
                    <a:pt x="599789" y="708077"/>
                  </a:lnTo>
                  <a:lnTo>
                    <a:pt x="599870" y="708218"/>
                  </a:lnTo>
                  <a:lnTo>
                    <a:pt x="599998" y="708405"/>
                  </a:lnTo>
                  <a:lnTo>
                    <a:pt x="600079" y="708547"/>
                  </a:lnTo>
                  <a:lnTo>
                    <a:pt x="600161" y="708688"/>
                  </a:lnTo>
                  <a:lnTo>
                    <a:pt x="600254" y="708829"/>
                  </a:lnTo>
                  <a:lnTo>
                    <a:pt x="600335" y="708970"/>
                  </a:lnTo>
                  <a:lnTo>
                    <a:pt x="600463" y="709111"/>
                  </a:lnTo>
                  <a:lnTo>
                    <a:pt x="600544" y="709254"/>
                  </a:lnTo>
                  <a:lnTo>
                    <a:pt x="600625" y="709441"/>
                  </a:lnTo>
                  <a:lnTo>
                    <a:pt x="600718" y="709582"/>
                  </a:lnTo>
                  <a:lnTo>
                    <a:pt x="600800" y="709723"/>
                  </a:lnTo>
                  <a:lnTo>
                    <a:pt x="600927" y="709865"/>
                  </a:lnTo>
                  <a:lnTo>
                    <a:pt x="601009" y="710006"/>
                  </a:lnTo>
                  <a:lnTo>
                    <a:pt x="601090" y="710147"/>
                  </a:lnTo>
                  <a:lnTo>
                    <a:pt x="601171" y="710288"/>
                  </a:lnTo>
                  <a:lnTo>
                    <a:pt x="601264" y="710429"/>
                  </a:lnTo>
                  <a:lnTo>
                    <a:pt x="601392" y="710618"/>
                  </a:lnTo>
                  <a:lnTo>
                    <a:pt x="601473" y="710759"/>
                  </a:lnTo>
                  <a:lnTo>
                    <a:pt x="601555" y="710900"/>
                  </a:lnTo>
                  <a:lnTo>
                    <a:pt x="601636" y="711041"/>
                  </a:lnTo>
                  <a:lnTo>
                    <a:pt x="601729" y="711183"/>
                  </a:lnTo>
                  <a:lnTo>
                    <a:pt x="601845" y="711324"/>
                  </a:lnTo>
                  <a:lnTo>
                    <a:pt x="601938" y="711465"/>
                  </a:lnTo>
                  <a:lnTo>
                    <a:pt x="602019" y="711606"/>
                  </a:lnTo>
                  <a:lnTo>
                    <a:pt x="602101" y="711747"/>
                  </a:lnTo>
                  <a:lnTo>
                    <a:pt x="602182" y="711889"/>
                  </a:lnTo>
                  <a:lnTo>
                    <a:pt x="602310" y="712030"/>
                  </a:lnTo>
                  <a:lnTo>
                    <a:pt x="602403" y="712218"/>
                  </a:lnTo>
                  <a:lnTo>
                    <a:pt x="602484" y="712360"/>
                  </a:lnTo>
                  <a:lnTo>
                    <a:pt x="602565" y="712501"/>
                  </a:lnTo>
                  <a:lnTo>
                    <a:pt x="602647" y="712642"/>
                  </a:lnTo>
                  <a:lnTo>
                    <a:pt x="602774" y="712783"/>
                  </a:lnTo>
                  <a:lnTo>
                    <a:pt x="602856" y="712924"/>
                  </a:lnTo>
                  <a:lnTo>
                    <a:pt x="602949" y="713065"/>
                  </a:lnTo>
                  <a:lnTo>
                    <a:pt x="603030" y="713207"/>
                  </a:lnTo>
                  <a:lnTo>
                    <a:pt x="603111" y="713348"/>
                  </a:lnTo>
                  <a:lnTo>
                    <a:pt x="603239" y="713489"/>
                  </a:lnTo>
                  <a:lnTo>
                    <a:pt x="603320" y="713630"/>
                  </a:lnTo>
                  <a:lnTo>
                    <a:pt x="603413" y="713771"/>
                  </a:lnTo>
                  <a:lnTo>
                    <a:pt x="603495" y="713912"/>
                  </a:lnTo>
                  <a:lnTo>
                    <a:pt x="603576" y="714055"/>
                  </a:lnTo>
                  <a:lnTo>
                    <a:pt x="603704" y="714196"/>
                  </a:lnTo>
                  <a:lnTo>
                    <a:pt x="603785" y="714336"/>
                  </a:lnTo>
                  <a:lnTo>
                    <a:pt x="603866" y="714525"/>
                  </a:lnTo>
                  <a:lnTo>
                    <a:pt x="603959" y="714666"/>
                  </a:lnTo>
                  <a:lnTo>
                    <a:pt x="604041" y="714807"/>
                  </a:lnTo>
                  <a:lnTo>
                    <a:pt x="604168" y="714948"/>
                  </a:lnTo>
                  <a:lnTo>
                    <a:pt x="604250" y="715089"/>
                  </a:lnTo>
                  <a:lnTo>
                    <a:pt x="604331" y="715230"/>
                  </a:lnTo>
                  <a:lnTo>
                    <a:pt x="604424" y="715372"/>
                  </a:lnTo>
                  <a:lnTo>
                    <a:pt x="604505" y="715513"/>
                  </a:lnTo>
                  <a:lnTo>
                    <a:pt x="604633" y="715654"/>
                  </a:lnTo>
                  <a:lnTo>
                    <a:pt x="604714" y="715795"/>
                  </a:lnTo>
                  <a:lnTo>
                    <a:pt x="604796" y="715936"/>
                  </a:lnTo>
                  <a:lnTo>
                    <a:pt x="604877" y="716079"/>
                  </a:lnTo>
                  <a:lnTo>
                    <a:pt x="604970" y="716220"/>
                  </a:lnTo>
                  <a:lnTo>
                    <a:pt x="605098" y="716361"/>
                  </a:lnTo>
                  <a:lnTo>
                    <a:pt x="605179" y="716502"/>
                  </a:lnTo>
                  <a:lnTo>
                    <a:pt x="605260" y="716643"/>
                  </a:lnTo>
                  <a:lnTo>
                    <a:pt x="605342" y="716784"/>
                  </a:lnTo>
                  <a:lnTo>
                    <a:pt x="605435" y="716926"/>
                  </a:lnTo>
                  <a:lnTo>
                    <a:pt x="605551" y="717067"/>
                  </a:lnTo>
                  <a:lnTo>
                    <a:pt x="605644" y="717208"/>
                  </a:lnTo>
                  <a:lnTo>
                    <a:pt x="605725" y="717349"/>
                  </a:lnTo>
                  <a:lnTo>
                    <a:pt x="605806" y="717490"/>
                  </a:lnTo>
                  <a:lnTo>
                    <a:pt x="605888" y="717632"/>
                  </a:lnTo>
                  <a:lnTo>
                    <a:pt x="606016" y="717773"/>
                  </a:lnTo>
                  <a:lnTo>
                    <a:pt x="606108" y="717914"/>
                  </a:lnTo>
                  <a:lnTo>
                    <a:pt x="606190" y="718055"/>
                  </a:lnTo>
                  <a:lnTo>
                    <a:pt x="606271" y="718196"/>
                  </a:lnTo>
                  <a:lnTo>
                    <a:pt x="606352" y="718337"/>
                  </a:lnTo>
                  <a:lnTo>
                    <a:pt x="606817" y="718996"/>
                  </a:lnTo>
                  <a:lnTo>
                    <a:pt x="606945" y="719137"/>
                  </a:lnTo>
                  <a:lnTo>
                    <a:pt x="607026" y="719278"/>
                  </a:lnTo>
                  <a:lnTo>
                    <a:pt x="607119" y="719421"/>
                  </a:lnTo>
                  <a:lnTo>
                    <a:pt x="607200" y="719562"/>
                  </a:lnTo>
                  <a:lnTo>
                    <a:pt x="607282" y="719703"/>
                  </a:lnTo>
                  <a:lnTo>
                    <a:pt x="607410" y="719844"/>
                  </a:lnTo>
                  <a:lnTo>
                    <a:pt x="607491" y="719985"/>
                  </a:lnTo>
                  <a:lnTo>
                    <a:pt x="607572" y="720126"/>
                  </a:lnTo>
                  <a:lnTo>
                    <a:pt x="607665" y="720268"/>
                  </a:lnTo>
                  <a:lnTo>
                    <a:pt x="607746" y="720409"/>
                  </a:lnTo>
                  <a:lnTo>
                    <a:pt x="607874" y="720550"/>
                  </a:lnTo>
                  <a:lnTo>
                    <a:pt x="607956" y="720691"/>
                  </a:lnTo>
                  <a:lnTo>
                    <a:pt x="608130" y="720926"/>
                  </a:lnTo>
                  <a:lnTo>
                    <a:pt x="608211" y="721067"/>
                  </a:lnTo>
                  <a:lnTo>
                    <a:pt x="608339" y="721208"/>
                  </a:lnTo>
                  <a:lnTo>
                    <a:pt x="608420" y="721350"/>
                  </a:lnTo>
                  <a:lnTo>
                    <a:pt x="608502" y="721491"/>
                  </a:lnTo>
                  <a:lnTo>
                    <a:pt x="608583" y="721632"/>
                  </a:lnTo>
                  <a:lnTo>
                    <a:pt x="608676" y="721773"/>
                  </a:lnTo>
                  <a:lnTo>
                    <a:pt x="608804" y="721914"/>
                  </a:lnTo>
                  <a:lnTo>
                    <a:pt x="608885" y="722057"/>
                  </a:lnTo>
                  <a:lnTo>
                    <a:pt x="609048" y="722292"/>
                  </a:lnTo>
                  <a:lnTo>
                    <a:pt x="609140" y="722433"/>
                  </a:lnTo>
                  <a:lnTo>
                    <a:pt x="609257" y="722574"/>
                  </a:lnTo>
                  <a:lnTo>
                    <a:pt x="609350" y="722715"/>
                  </a:lnTo>
                  <a:lnTo>
                    <a:pt x="609431" y="722856"/>
                  </a:lnTo>
                  <a:lnTo>
                    <a:pt x="609512" y="722997"/>
                  </a:lnTo>
                  <a:lnTo>
                    <a:pt x="609594" y="723139"/>
                  </a:lnTo>
                  <a:lnTo>
                    <a:pt x="609721" y="723232"/>
                  </a:lnTo>
                  <a:lnTo>
                    <a:pt x="609814" y="723375"/>
                  </a:lnTo>
                  <a:lnTo>
                    <a:pt x="609896" y="723516"/>
                  </a:lnTo>
                  <a:lnTo>
                    <a:pt x="609977" y="723656"/>
                  </a:lnTo>
                  <a:lnTo>
                    <a:pt x="610058" y="723797"/>
                  </a:lnTo>
                  <a:lnTo>
                    <a:pt x="610186" y="723938"/>
                  </a:lnTo>
                  <a:lnTo>
                    <a:pt x="610267" y="724079"/>
                  </a:lnTo>
                  <a:lnTo>
                    <a:pt x="610442" y="724315"/>
                  </a:lnTo>
                  <a:lnTo>
                    <a:pt x="610523" y="724457"/>
                  </a:lnTo>
                  <a:lnTo>
                    <a:pt x="610651" y="724598"/>
                  </a:lnTo>
                  <a:lnTo>
                    <a:pt x="610732" y="724739"/>
                  </a:lnTo>
                  <a:lnTo>
                    <a:pt x="610825" y="724880"/>
                  </a:lnTo>
                  <a:lnTo>
                    <a:pt x="610906" y="725021"/>
                  </a:lnTo>
                  <a:lnTo>
                    <a:pt x="611115" y="725256"/>
                  </a:lnTo>
                  <a:lnTo>
                    <a:pt x="611197" y="725397"/>
                  </a:lnTo>
                  <a:lnTo>
                    <a:pt x="611278" y="725540"/>
                  </a:lnTo>
                  <a:lnTo>
                    <a:pt x="611371" y="725681"/>
                  </a:lnTo>
                  <a:lnTo>
                    <a:pt x="611580" y="725916"/>
                  </a:lnTo>
                  <a:lnTo>
                    <a:pt x="611661" y="726057"/>
                  </a:lnTo>
                  <a:lnTo>
                    <a:pt x="611743" y="726198"/>
                  </a:lnTo>
                  <a:lnTo>
                    <a:pt x="611836" y="726339"/>
                  </a:lnTo>
                  <a:lnTo>
                    <a:pt x="612045" y="726574"/>
                  </a:lnTo>
                  <a:lnTo>
                    <a:pt x="612126" y="726717"/>
                  </a:lnTo>
                  <a:lnTo>
                    <a:pt x="612207" y="726858"/>
                  </a:lnTo>
                  <a:lnTo>
                    <a:pt x="612289" y="726999"/>
                  </a:lnTo>
                  <a:lnTo>
                    <a:pt x="612509" y="727234"/>
                  </a:lnTo>
                  <a:lnTo>
                    <a:pt x="612591" y="727375"/>
                  </a:lnTo>
                  <a:lnTo>
                    <a:pt x="612672" y="727516"/>
                  </a:lnTo>
                  <a:lnTo>
                    <a:pt x="612753" y="727657"/>
                  </a:lnTo>
                  <a:lnTo>
                    <a:pt x="612962" y="727892"/>
                  </a:lnTo>
                  <a:lnTo>
                    <a:pt x="613055" y="728035"/>
                  </a:lnTo>
                  <a:lnTo>
                    <a:pt x="613137" y="728176"/>
                  </a:lnTo>
                  <a:lnTo>
                    <a:pt x="613299" y="728411"/>
                  </a:lnTo>
                  <a:lnTo>
                    <a:pt x="613427" y="728552"/>
                  </a:lnTo>
                  <a:lnTo>
                    <a:pt x="613520" y="728693"/>
                  </a:lnTo>
                  <a:lnTo>
                    <a:pt x="613683" y="728928"/>
                  </a:lnTo>
                  <a:lnTo>
                    <a:pt x="613764" y="729069"/>
                  </a:lnTo>
                  <a:lnTo>
                    <a:pt x="613892" y="729210"/>
                  </a:lnTo>
                  <a:lnTo>
                    <a:pt x="614066" y="729446"/>
                  </a:lnTo>
                  <a:lnTo>
                    <a:pt x="614147" y="729588"/>
                  </a:lnTo>
                  <a:lnTo>
                    <a:pt x="614229" y="729729"/>
                  </a:lnTo>
                  <a:lnTo>
                    <a:pt x="614356" y="729822"/>
                  </a:lnTo>
                  <a:lnTo>
                    <a:pt x="614438" y="729964"/>
                  </a:lnTo>
                  <a:lnTo>
                    <a:pt x="614531" y="730105"/>
                  </a:lnTo>
                  <a:lnTo>
                    <a:pt x="614693" y="730341"/>
                  </a:lnTo>
                  <a:lnTo>
                    <a:pt x="614821" y="730482"/>
                  </a:lnTo>
                  <a:lnTo>
                    <a:pt x="614902" y="730623"/>
                  </a:lnTo>
                  <a:lnTo>
                    <a:pt x="615077" y="730858"/>
                  </a:lnTo>
                  <a:lnTo>
                    <a:pt x="615158" y="730999"/>
                  </a:lnTo>
                  <a:lnTo>
                    <a:pt x="615286" y="731093"/>
                  </a:lnTo>
                  <a:lnTo>
                    <a:pt x="615367" y="731234"/>
                  </a:lnTo>
                  <a:lnTo>
                    <a:pt x="615448" y="731375"/>
                  </a:lnTo>
                  <a:lnTo>
                    <a:pt x="615623" y="731611"/>
                  </a:lnTo>
                  <a:lnTo>
                    <a:pt x="615750" y="731753"/>
                  </a:lnTo>
                  <a:lnTo>
                    <a:pt x="615832" y="731894"/>
                  </a:lnTo>
                  <a:lnTo>
                    <a:pt x="615994" y="732129"/>
                  </a:lnTo>
                  <a:lnTo>
                    <a:pt x="616087" y="732270"/>
                  </a:lnTo>
                  <a:lnTo>
                    <a:pt x="616215" y="732365"/>
                  </a:lnTo>
                  <a:lnTo>
                    <a:pt x="616296" y="732506"/>
                  </a:lnTo>
                  <a:lnTo>
                    <a:pt x="616378" y="732647"/>
                  </a:lnTo>
                  <a:lnTo>
                    <a:pt x="616552" y="732882"/>
                  </a:lnTo>
                  <a:lnTo>
                    <a:pt x="616668" y="733023"/>
                  </a:lnTo>
                  <a:lnTo>
                    <a:pt x="616842" y="733258"/>
                  </a:lnTo>
                  <a:lnTo>
                    <a:pt x="616924" y="733399"/>
                  </a:lnTo>
                  <a:lnTo>
                    <a:pt x="617133" y="733635"/>
                  </a:lnTo>
                  <a:lnTo>
                    <a:pt x="617307" y="733870"/>
                  </a:lnTo>
                  <a:lnTo>
                    <a:pt x="617388" y="734011"/>
                  </a:lnTo>
                  <a:lnTo>
                    <a:pt x="617598" y="734247"/>
                  </a:lnTo>
                  <a:lnTo>
                    <a:pt x="617679" y="734389"/>
                  </a:lnTo>
                  <a:lnTo>
                    <a:pt x="617853" y="734624"/>
                  </a:lnTo>
                  <a:lnTo>
                    <a:pt x="618062" y="734860"/>
                  </a:lnTo>
                  <a:lnTo>
                    <a:pt x="618144" y="735001"/>
                  </a:lnTo>
                  <a:lnTo>
                    <a:pt x="618318" y="735236"/>
                  </a:lnTo>
                  <a:lnTo>
                    <a:pt x="618527" y="735471"/>
                  </a:lnTo>
                  <a:lnTo>
                    <a:pt x="618608" y="735612"/>
                  </a:lnTo>
                  <a:lnTo>
                    <a:pt x="618782" y="735848"/>
                  </a:lnTo>
                  <a:lnTo>
                    <a:pt x="618992" y="736083"/>
                  </a:lnTo>
                  <a:lnTo>
                    <a:pt x="619073" y="736224"/>
                  </a:lnTo>
                  <a:lnTo>
                    <a:pt x="619247" y="736460"/>
                  </a:lnTo>
                  <a:lnTo>
                    <a:pt x="619456" y="736695"/>
                  </a:lnTo>
                  <a:lnTo>
                    <a:pt x="619619" y="736930"/>
                  </a:lnTo>
                  <a:lnTo>
                    <a:pt x="619700" y="737071"/>
                  </a:lnTo>
                  <a:lnTo>
                    <a:pt x="619921" y="737307"/>
                  </a:lnTo>
                  <a:lnTo>
                    <a:pt x="620084" y="737542"/>
                  </a:lnTo>
                  <a:lnTo>
                    <a:pt x="620258" y="737777"/>
                  </a:lnTo>
                  <a:lnTo>
                    <a:pt x="620467" y="738013"/>
                  </a:lnTo>
                  <a:lnTo>
                    <a:pt x="620548" y="738154"/>
                  </a:lnTo>
                  <a:lnTo>
                    <a:pt x="620711" y="738389"/>
                  </a:lnTo>
                  <a:lnTo>
                    <a:pt x="620839" y="738484"/>
                  </a:lnTo>
                  <a:lnTo>
                    <a:pt x="620932" y="738625"/>
                  </a:lnTo>
                  <a:lnTo>
                    <a:pt x="621094" y="738860"/>
                  </a:lnTo>
                  <a:lnTo>
                    <a:pt x="621303" y="739095"/>
                  </a:lnTo>
                  <a:lnTo>
                    <a:pt x="621478" y="739331"/>
                  </a:lnTo>
                  <a:lnTo>
                    <a:pt x="621640" y="739566"/>
                  </a:lnTo>
                  <a:lnTo>
                    <a:pt x="621768" y="739661"/>
                  </a:lnTo>
                  <a:lnTo>
                    <a:pt x="621849" y="739802"/>
                  </a:lnTo>
                  <a:lnTo>
                    <a:pt x="622024" y="740037"/>
                  </a:lnTo>
                  <a:lnTo>
                    <a:pt x="622233" y="740272"/>
                  </a:lnTo>
                  <a:lnTo>
                    <a:pt x="622395" y="740508"/>
                  </a:lnTo>
                  <a:lnTo>
                    <a:pt x="622570" y="740743"/>
                  </a:lnTo>
                  <a:lnTo>
                    <a:pt x="622697" y="740838"/>
                  </a:lnTo>
                  <a:lnTo>
                    <a:pt x="622779" y="740979"/>
                  </a:lnTo>
                  <a:lnTo>
                    <a:pt x="622953" y="741166"/>
                  </a:lnTo>
                  <a:lnTo>
                    <a:pt x="623034" y="741307"/>
                  </a:lnTo>
                  <a:lnTo>
                    <a:pt x="623162" y="741401"/>
                  </a:lnTo>
                  <a:lnTo>
                    <a:pt x="623243" y="741542"/>
                  </a:lnTo>
                  <a:lnTo>
                    <a:pt x="623406" y="741778"/>
                  </a:lnTo>
                  <a:lnTo>
                    <a:pt x="623871" y="742343"/>
                  </a:lnTo>
                  <a:lnTo>
                    <a:pt x="624080" y="742578"/>
                  </a:lnTo>
                  <a:lnTo>
                    <a:pt x="624254" y="742814"/>
                  </a:lnTo>
                  <a:lnTo>
                    <a:pt x="624417" y="743003"/>
                  </a:lnTo>
                  <a:lnTo>
                    <a:pt x="624544" y="743144"/>
                  </a:lnTo>
                  <a:lnTo>
                    <a:pt x="624719" y="743379"/>
                  </a:lnTo>
                  <a:lnTo>
                    <a:pt x="624881" y="743567"/>
                  </a:lnTo>
                  <a:lnTo>
                    <a:pt x="625009" y="743709"/>
                  </a:lnTo>
                  <a:lnTo>
                    <a:pt x="625183" y="743944"/>
                  </a:lnTo>
                  <a:lnTo>
                    <a:pt x="625346" y="744132"/>
                  </a:lnTo>
                  <a:lnTo>
                    <a:pt x="625474" y="744273"/>
                  </a:lnTo>
                  <a:lnTo>
                    <a:pt x="625648" y="744508"/>
                  </a:lnTo>
                  <a:lnTo>
                    <a:pt x="625811" y="744697"/>
                  </a:lnTo>
                  <a:lnTo>
                    <a:pt x="625938" y="744838"/>
                  </a:lnTo>
                  <a:lnTo>
                    <a:pt x="626101" y="745027"/>
                  </a:lnTo>
                  <a:lnTo>
                    <a:pt x="626194" y="745168"/>
                  </a:lnTo>
                  <a:lnTo>
                    <a:pt x="626403" y="745355"/>
                  </a:lnTo>
                  <a:lnTo>
                    <a:pt x="626484" y="745496"/>
                  </a:lnTo>
                  <a:lnTo>
                    <a:pt x="626659" y="745685"/>
                  </a:lnTo>
                  <a:lnTo>
                    <a:pt x="626740" y="745826"/>
                  </a:lnTo>
                  <a:lnTo>
                    <a:pt x="626868" y="745920"/>
                  </a:lnTo>
                  <a:lnTo>
                    <a:pt x="626949" y="746061"/>
                  </a:lnTo>
                  <a:lnTo>
                    <a:pt x="627112" y="746250"/>
                  </a:lnTo>
                  <a:lnTo>
                    <a:pt x="627332" y="746486"/>
                  </a:lnTo>
                  <a:lnTo>
                    <a:pt x="627495" y="746673"/>
                  </a:lnTo>
                  <a:lnTo>
                    <a:pt x="627576" y="746815"/>
                  </a:lnTo>
                  <a:lnTo>
                    <a:pt x="627786" y="747003"/>
                  </a:lnTo>
                  <a:lnTo>
                    <a:pt x="627878" y="747144"/>
                  </a:lnTo>
                  <a:lnTo>
                    <a:pt x="628041" y="747333"/>
                  </a:lnTo>
                  <a:lnTo>
                    <a:pt x="628122" y="747474"/>
                  </a:lnTo>
                  <a:lnTo>
                    <a:pt x="628250" y="747568"/>
                  </a:lnTo>
                  <a:lnTo>
                    <a:pt x="628424" y="747756"/>
                  </a:lnTo>
                  <a:lnTo>
                    <a:pt x="628506" y="747898"/>
                  </a:lnTo>
                  <a:lnTo>
                    <a:pt x="628715" y="748086"/>
                  </a:lnTo>
                  <a:lnTo>
                    <a:pt x="628796" y="748227"/>
                  </a:lnTo>
                  <a:lnTo>
                    <a:pt x="628970" y="748415"/>
                  </a:lnTo>
                  <a:lnTo>
                    <a:pt x="629180" y="748651"/>
                  </a:lnTo>
                  <a:lnTo>
                    <a:pt x="629354" y="748838"/>
                  </a:lnTo>
                  <a:lnTo>
                    <a:pt x="629516" y="749074"/>
                  </a:lnTo>
                  <a:lnTo>
                    <a:pt x="629644" y="749168"/>
                  </a:lnTo>
                  <a:lnTo>
                    <a:pt x="629807" y="749357"/>
                  </a:lnTo>
                  <a:lnTo>
                    <a:pt x="629900" y="749498"/>
                  </a:lnTo>
                  <a:lnTo>
                    <a:pt x="630109" y="749687"/>
                  </a:lnTo>
                  <a:lnTo>
                    <a:pt x="630272" y="749921"/>
                  </a:lnTo>
                  <a:lnTo>
                    <a:pt x="630446" y="750110"/>
                  </a:lnTo>
                  <a:lnTo>
                    <a:pt x="630574" y="750204"/>
                  </a:lnTo>
                  <a:lnTo>
                    <a:pt x="630736" y="750439"/>
                  </a:lnTo>
                  <a:lnTo>
                    <a:pt x="630910" y="750627"/>
                  </a:lnTo>
                  <a:lnTo>
                    <a:pt x="631038" y="750721"/>
                  </a:lnTo>
                  <a:lnTo>
                    <a:pt x="631201" y="750957"/>
                  </a:lnTo>
                  <a:lnTo>
                    <a:pt x="631375" y="751146"/>
                  </a:lnTo>
                  <a:lnTo>
                    <a:pt x="631584" y="751333"/>
                  </a:lnTo>
                  <a:lnTo>
                    <a:pt x="631666" y="751474"/>
                  </a:lnTo>
                  <a:lnTo>
                    <a:pt x="631875" y="751663"/>
                  </a:lnTo>
                  <a:lnTo>
                    <a:pt x="632049" y="751852"/>
                  </a:lnTo>
                  <a:lnTo>
                    <a:pt x="632212" y="752087"/>
                  </a:lnTo>
                  <a:lnTo>
                    <a:pt x="632339" y="752180"/>
                  </a:lnTo>
                  <a:lnTo>
                    <a:pt x="632502" y="752369"/>
                  </a:lnTo>
                  <a:lnTo>
                    <a:pt x="632676" y="752558"/>
                  </a:lnTo>
                  <a:lnTo>
                    <a:pt x="632804" y="752699"/>
                  </a:lnTo>
                  <a:lnTo>
                    <a:pt x="632967" y="752887"/>
                  </a:lnTo>
                  <a:lnTo>
                    <a:pt x="633141" y="753075"/>
                  </a:lnTo>
                  <a:lnTo>
                    <a:pt x="633269" y="753170"/>
                  </a:lnTo>
                  <a:lnTo>
                    <a:pt x="633431" y="753405"/>
                  </a:lnTo>
                  <a:lnTo>
                    <a:pt x="633606" y="753593"/>
                  </a:lnTo>
                  <a:lnTo>
                    <a:pt x="633733" y="753687"/>
                  </a:lnTo>
                  <a:lnTo>
                    <a:pt x="633896" y="753876"/>
                  </a:lnTo>
                  <a:lnTo>
                    <a:pt x="634070" y="754063"/>
                  </a:lnTo>
                  <a:lnTo>
                    <a:pt x="634279" y="754252"/>
                  </a:lnTo>
                  <a:lnTo>
                    <a:pt x="634361" y="754393"/>
                  </a:lnTo>
                  <a:lnTo>
                    <a:pt x="634523" y="754581"/>
                  </a:lnTo>
                  <a:lnTo>
                    <a:pt x="634651" y="754675"/>
                  </a:lnTo>
                  <a:lnTo>
                    <a:pt x="634825" y="754864"/>
                  </a:lnTo>
                  <a:lnTo>
                    <a:pt x="634988" y="755052"/>
                  </a:lnTo>
                  <a:lnTo>
                    <a:pt x="635116" y="755146"/>
                  </a:lnTo>
                  <a:lnTo>
                    <a:pt x="635290" y="755335"/>
                  </a:lnTo>
                  <a:lnTo>
                    <a:pt x="635453" y="755522"/>
                  </a:lnTo>
                  <a:lnTo>
                    <a:pt x="635580" y="755663"/>
                  </a:lnTo>
                  <a:lnTo>
                    <a:pt x="635755" y="755852"/>
                  </a:lnTo>
                  <a:lnTo>
                    <a:pt x="635917" y="756041"/>
                  </a:lnTo>
                  <a:lnTo>
                    <a:pt x="636045" y="756134"/>
                  </a:lnTo>
                  <a:lnTo>
                    <a:pt x="636208" y="756323"/>
                  </a:lnTo>
                  <a:lnTo>
                    <a:pt x="636382" y="756512"/>
                  </a:lnTo>
                  <a:lnTo>
                    <a:pt x="636510" y="756605"/>
                  </a:lnTo>
                  <a:lnTo>
                    <a:pt x="636672" y="756794"/>
                  </a:lnTo>
                  <a:lnTo>
                    <a:pt x="636847" y="756981"/>
                  </a:lnTo>
                  <a:lnTo>
                    <a:pt x="636974" y="757076"/>
                  </a:lnTo>
                  <a:lnTo>
                    <a:pt x="637137" y="757265"/>
                  </a:lnTo>
                  <a:lnTo>
                    <a:pt x="637311" y="757452"/>
                  </a:lnTo>
                  <a:lnTo>
                    <a:pt x="637439" y="757547"/>
                  </a:lnTo>
                  <a:lnTo>
                    <a:pt x="637602" y="757735"/>
                  </a:lnTo>
                  <a:lnTo>
                    <a:pt x="637776" y="757923"/>
                  </a:lnTo>
                  <a:lnTo>
                    <a:pt x="637985" y="758112"/>
                  </a:lnTo>
                  <a:lnTo>
                    <a:pt x="638148" y="758301"/>
                  </a:lnTo>
                  <a:lnTo>
                    <a:pt x="638357" y="758488"/>
                  </a:lnTo>
                  <a:lnTo>
                    <a:pt x="638531" y="758677"/>
                  </a:lnTo>
                  <a:lnTo>
                    <a:pt x="638694" y="758864"/>
                  </a:lnTo>
                  <a:lnTo>
                    <a:pt x="638822" y="758959"/>
                  </a:lnTo>
                  <a:lnTo>
                    <a:pt x="638996" y="759100"/>
                  </a:lnTo>
                  <a:lnTo>
                    <a:pt x="639158" y="759289"/>
                  </a:lnTo>
                  <a:lnTo>
                    <a:pt x="639286" y="759383"/>
                  </a:lnTo>
                  <a:lnTo>
                    <a:pt x="639460" y="759571"/>
                  </a:lnTo>
                  <a:lnTo>
                    <a:pt x="639623" y="759759"/>
                  </a:lnTo>
                  <a:lnTo>
                    <a:pt x="639751" y="759853"/>
                  </a:lnTo>
                  <a:lnTo>
                    <a:pt x="639914" y="760041"/>
                  </a:lnTo>
                  <a:lnTo>
                    <a:pt x="640088" y="760230"/>
                  </a:lnTo>
                  <a:lnTo>
                    <a:pt x="640216" y="760277"/>
                  </a:lnTo>
                  <a:lnTo>
                    <a:pt x="640378" y="760466"/>
                  </a:lnTo>
                  <a:lnTo>
                    <a:pt x="640552" y="760653"/>
                  </a:lnTo>
                  <a:lnTo>
                    <a:pt x="640680" y="760748"/>
                  </a:lnTo>
                  <a:lnTo>
                    <a:pt x="640843" y="760936"/>
                  </a:lnTo>
                  <a:lnTo>
                    <a:pt x="641017" y="761077"/>
                  </a:lnTo>
                  <a:lnTo>
                    <a:pt x="641145" y="761172"/>
                  </a:lnTo>
                  <a:lnTo>
                    <a:pt x="641308" y="761359"/>
                  </a:lnTo>
                  <a:lnTo>
                    <a:pt x="641482" y="761548"/>
                  </a:lnTo>
                  <a:lnTo>
                    <a:pt x="641691" y="761689"/>
                  </a:lnTo>
                  <a:lnTo>
                    <a:pt x="641854" y="761877"/>
                  </a:lnTo>
                  <a:lnTo>
                    <a:pt x="642063" y="762066"/>
                  </a:lnTo>
                  <a:lnTo>
                    <a:pt x="642237" y="762254"/>
                  </a:lnTo>
                  <a:lnTo>
                    <a:pt x="642400" y="762395"/>
                  </a:lnTo>
                  <a:lnTo>
                    <a:pt x="642527" y="762490"/>
                  </a:lnTo>
                  <a:lnTo>
                    <a:pt x="642702" y="762677"/>
                  </a:lnTo>
                  <a:lnTo>
                    <a:pt x="642864" y="762818"/>
                  </a:lnTo>
                  <a:lnTo>
                    <a:pt x="642992" y="762913"/>
                  </a:lnTo>
                  <a:lnTo>
                    <a:pt x="643166" y="763102"/>
                  </a:lnTo>
                  <a:lnTo>
                    <a:pt x="643329" y="763243"/>
                  </a:lnTo>
                  <a:lnTo>
                    <a:pt x="643457" y="763337"/>
                  </a:lnTo>
                  <a:lnTo>
                    <a:pt x="643619" y="763524"/>
                  </a:lnTo>
                  <a:lnTo>
                    <a:pt x="643794" y="763665"/>
                  </a:lnTo>
                  <a:lnTo>
                    <a:pt x="643921" y="763760"/>
                  </a:lnTo>
                  <a:lnTo>
                    <a:pt x="644084" y="763949"/>
                  </a:lnTo>
                  <a:lnTo>
                    <a:pt x="644258" y="764090"/>
                  </a:lnTo>
                  <a:lnTo>
                    <a:pt x="644386" y="764184"/>
                  </a:lnTo>
                  <a:lnTo>
                    <a:pt x="644549" y="764325"/>
                  </a:lnTo>
                  <a:lnTo>
                    <a:pt x="644723" y="764513"/>
                  </a:lnTo>
                  <a:lnTo>
                    <a:pt x="644851" y="764607"/>
                  </a:lnTo>
                  <a:lnTo>
                    <a:pt x="645013" y="764748"/>
                  </a:lnTo>
                  <a:lnTo>
                    <a:pt x="645188" y="764937"/>
                  </a:lnTo>
                  <a:lnTo>
                    <a:pt x="645397" y="765078"/>
                  </a:lnTo>
                  <a:lnTo>
                    <a:pt x="645559" y="765219"/>
                  </a:lnTo>
                  <a:lnTo>
                    <a:pt x="645768" y="765408"/>
                  </a:lnTo>
                  <a:lnTo>
                    <a:pt x="645943" y="765549"/>
                  </a:lnTo>
                  <a:lnTo>
                    <a:pt x="646105" y="765737"/>
                  </a:lnTo>
                  <a:lnTo>
                    <a:pt x="646233" y="765784"/>
                  </a:lnTo>
                  <a:lnTo>
                    <a:pt x="646407" y="765973"/>
                  </a:lnTo>
                  <a:lnTo>
                    <a:pt x="646570" y="766114"/>
                  </a:lnTo>
                  <a:lnTo>
                    <a:pt x="646698" y="766208"/>
                  </a:lnTo>
                  <a:lnTo>
                    <a:pt x="646872" y="766349"/>
                  </a:lnTo>
                  <a:lnTo>
                    <a:pt x="647035" y="766537"/>
                  </a:lnTo>
                  <a:lnTo>
                    <a:pt x="647162" y="766585"/>
                  </a:lnTo>
                  <a:lnTo>
                    <a:pt x="647325" y="766772"/>
                  </a:lnTo>
                  <a:lnTo>
                    <a:pt x="647499" y="766914"/>
                  </a:lnTo>
                  <a:lnTo>
                    <a:pt x="647627" y="767007"/>
                  </a:lnTo>
                  <a:lnTo>
                    <a:pt x="647790" y="767148"/>
                  </a:lnTo>
                  <a:lnTo>
                    <a:pt x="647964" y="767291"/>
                  </a:lnTo>
                  <a:lnTo>
                    <a:pt x="648092" y="767384"/>
                  </a:lnTo>
                  <a:lnTo>
                    <a:pt x="648254" y="767526"/>
                  </a:lnTo>
                  <a:lnTo>
                    <a:pt x="648429" y="767667"/>
                  </a:lnTo>
                  <a:lnTo>
                    <a:pt x="648556" y="767762"/>
                  </a:lnTo>
                  <a:lnTo>
                    <a:pt x="648719" y="767902"/>
                  </a:lnTo>
                  <a:lnTo>
                    <a:pt x="648893" y="768043"/>
                  </a:lnTo>
                  <a:lnTo>
                    <a:pt x="649102" y="768232"/>
                  </a:lnTo>
                  <a:lnTo>
                    <a:pt x="649265" y="768373"/>
                  </a:lnTo>
                  <a:lnTo>
                    <a:pt x="649474" y="768514"/>
                  </a:lnTo>
                  <a:lnTo>
                    <a:pt x="649648" y="768655"/>
                  </a:lnTo>
                  <a:lnTo>
                    <a:pt x="649811" y="768796"/>
                  </a:lnTo>
                  <a:lnTo>
                    <a:pt x="649939" y="768891"/>
                  </a:lnTo>
                  <a:lnTo>
                    <a:pt x="650113" y="769032"/>
                  </a:lnTo>
                  <a:lnTo>
                    <a:pt x="650276" y="769173"/>
                  </a:lnTo>
                  <a:lnTo>
                    <a:pt x="650404" y="769267"/>
                  </a:lnTo>
                  <a:lnTo>
                    <a:pt x="650578" y="769408"/>
                  </a:lnTo>
                  <a:lnTo>
                    <a:pt x="650740" y="769550"/>
                  </a:lnTo>
                  <a:lnTo>
                    <a:pt x="650868" y="769643"/>
                  </a:lnTo>
                  <a:lnTo>
                    <a:pt x="651031" y="769786"/>
                  </a:lnTo>
                  <a:lnTo>
                    <a:pt x="651205" y="769927"/>
                  </a:lnTo>
                  <a:lnTo>
                    <a:pt x="651333" y="769973"/>
                  </a:lnTo>
                  <a:lnTo>
                    <a:pt x="651496" y="770114"/>
                  </a:lnTo>
                  <a:lnTo>
                    <a:pt x="651670" y="770255"/>
                  </a:lnTo>
                  <a:lnTo>
                    <a:pt x="651798" y="770350"/>
                  </a:lnTo>
                  <a:lnTo>
                    <a:pt x="651960" y="770491"/>
                  </a:lnTo>
                  <a:lnTo>
                    <a:pt x="652134" y="770633"/>
                  </a:lnTo>
                  <a:lnTo>
                    <a:pt x="652262" y="770679"/>
                  </a:lnTo>
                  <a:lnTo>
                    <a:pt x="652425" y="770820"/>
                  </a:lnTo>
                  <a:lnTo>
                    <a:pt x="652599" y="770961"/>
                  </a:lnTo>
                  <a:lnTo>
                    <a:pt x="652808" y="771104"/>
                  </a:lnTo>
                  <a:lnTo>
                    <a:pt x="652971" y="771245"/>
                  </a:lnTo>
                  <a:lnTo>
                    <a:pt x="653180" y="771386"/>
                  </a:lnTo>
                  <a:lnTo>
                    <a:pt x="653354" y="771527"/>
                  </a:lnTo>
                  <a:lnTo>
                    <a:pt x="653517" y="771667"/>
                  </a:lnTo>
                  <a:lnTo>
                    <a:pt x="653645" y="771715"/>
                  </a:lnTo>
                  <a:lnTo>
                    <a:pt x="653819" y="771856"/>
                  </a:lnTo>
                  <a:lnTo>
                    <a:pt x="653982" y="771997"/>
                  </a:lnTo>
                  <a:lnTo>
                    <a:pt x="654109" y="772092"/>
                  </a:lnTo>
                  <a:lnTo>
                    <a:pt x="654284" y="772186"/>
                  </a:lnTo>
                  <a:lnTo>
                    <a:pt x="654446" y="772327"/>
                  </a:lnTo>
                  <a:lnTo>
                    <a:pt x="654574" y="772422"/>
                  </a:lnTo>
                  <a:lnTo>
                    <a:pt x="654737" y="772562"/>
                  </a:lnTo>
                  <a:lnTo>
                    <a:pt x="654911" y="772657"/>
                  </a:lnTo>
                  <a:lnTo>
                    <a:pt x="655039" y="772750"/>
                  </a:lnTo>
                  <a:lnTo>
                    <a:pt x="655201" y="772891"/>
                  </a:lnTo>
                  <a:lnTo>
                    <a:pt x="655376" y="772985"/>
                  </a:lnTo>
                  <a:lnTo>
                    <a:pt x="655503" y="773080"/>
                  </a:lnTo>
                  <a:lnTo>
                    <a:pt x="655666" y="773174"/>
                  </a:lnTo>
                  <a:lnTo>
                    <a:pt x="655840" y="773315"/>
                  </a:lnTo>
                  <a:lnTo>
                    <a:pt x="655968" y="773410"/>
                  </a:lnTo>
                  <a:lnTo>
                    <a:pt x="656131" y="773504"/>
                  </a:lnTo>
                  <a:lnTo>
                    <a:pt x="656305" y="773645"/>
                  </a:lnTo>
                  <a:lnTo>
                    <a:pt x="656514" y="773786"/>
                  </a:lnTo>
                  <a:lnTo>
                    <a:pt x="656677" y="773880"/>
                  </a:lnTo>
                  <a:lnTo>
                    <a:pt x="656886" y="774021"/>
                  </a:lnTo>
                  <a:lnTo>
                    <a:pt x="657060" y="774162"/>
                  </a:lnTo>
                  <a:lnTo>
                    <a:pt x="657223" y="774257"/>
                  </a:lnTo>
                  <a:lnTo>
                    <a:pt x="657350" y="774351"/>
                  </a:lnTo>
                  <a:lnTo>
                    <a:pt x="657525" y="774444"/>
                  </a:lnTo>
                  <a:lnTo>
                    <a:pt x="657687" y="774587"/>
                  </a:lnTo>
                  <a:lnTo>
                    <a:pt x="657815" y="774633"/>
                  </a:lnTo>
                  <a:lnTo>
                    <a:pt x="657989" y="774774"/>
                  </a:lnTo>
                  <a:lnTo>
                    <a:pt x="658152" y="774869"/>
                  </a:lnTo>
                  <a:lnTo>
                    <a:pt x="658280" y="774963"/>
                  </a:lnTo>
                  <a:lnTo>
                    <a:pt x="658442" y="775057"/>
                  </a:lnTo>
                  <a:lnTo>
                    <a:pt x="658617" y="775198"/>
                  </a:lnTo>
                  <a:lnTo>
                    <a:pt x="658744" y="775245"/>
                  </a:lnTo>
                  <a:lnTo>
                    <a:pt x="658907" y="775386"/>
                  </a:lnTo>
                  <a:lnTo>
                    <a:pt x="659081" y="775480"/>
                  </a:lnTo>
                  <a:lnTo>
                    <a:pt x="659209" y="775528"/>
                  </a:lnTo>
                  <a:lnTo>
                    <a:pt x="659372" y="775669"/>
                  </a:lnTo>
                  <a:lnTo>
                    <a:pt x="659546" y="775762"/>
                  </a:lnTo>
                  <a:lnTo>
                    <a:pt x="659674" y="775857"/>
                  </a:lnTo>
                  <a:lnTo>
                    <a:pt x="659836" y="775951"/>
                  </a:lnTo>
                  <a:lnTo>
                    <a:pt x="660011" y="776092"/>
                  </a:lnTo>
                  <a:lnTo>
                    <a:pt x="660220" y="776186"/>
                  </a:lnTo>
                  <a:lnTo>
                    <a:pt x="660382" y="776327"/>
                  </a:lnTo>
                  <a:lnTo>
                    <a:pt x="660592" y="776422"/>
                  </a:lnTo>
                  <a:lnTo>
                    <a:pt x="660766" y="776516"/>
                  </a:lnTo>
                  <a:lnTo>
                    <a:pt x="660928" y="776657"/>
                  </a:lnTo>
                  <a:lnTo>
                    <a:pt x="661056" y="776704"/>
                  </a:lnTo>
                  <a:lnTo>
                    <a:pt x="661230" y="776798"/>
                  </a:lnTo>
                  <a:lnTo>
                    <a:pt x="661393" y="776939"/>
                  </a:lnTo>
                  <a:lnTo>
                    <a:pt x="661521" y="776987"/>
                  </a:lnTo>
                  <a:lnTo>
                    <a:pt x="661695" y="777082"/>
                  </a:lnTo>
                  <a:lnTo>
                    <a:pt x="661858" y="777222"/>
                  </a:lnTo>
                  <a:lnTo>
                    <a:pt x="661986" y="777269"/>
                  </a:lnTo>
                  <a:lnTo>
                    <a:pt x="662148" y="777363"/>
                  </a:lnTo>
                  <a:lnTo>
                    <a:pt x="662322" y="777458"/>
                  </a:lnTo>
                  <a:lnTo>
                    <a:pt x="662450" y="777504"/>
                  </a:lnTo>
                  <a:lnTo>
                    <a:pt x="662613" y="777645"/>
                  </a:lnTo>
                  <a:lnTo>
                    <a:pt x="662787" y="777740"/>
                  </a:lnTo>
                  <a:lnTo>
                    <a:pt x="662915" y="777786"/>
                  </a:lnTo>
                  <a:lnTo>
                    <a:pt x="663078" y="777881"/>
                  </a:lnTo>
                  <a:lnTo>
                    <a:pt x="663252" y="778022"/>
                  </a:lnTo>
                  <a:lnTo>
                    <a:pt x="663380" y="778070"/>
                  </a:lnTo>
                  <a:lnTo>
                    <a:pt x="663542" y="778164"/>
                  </a:lnTo>
                  <a:lnTo>
                    <a:pt x="663716" y="778257"/>
                  </a:lnTo>
                  <a:lnTo>
                    <a:pt x="663926" y="778352"/>
                  </a:lnTo>
                  <a:lnTo>
                    <a:pt x="664088" y="778493"/>
                  </a:lnTo>
                  <a:lnTo>
                    <a:pt x="664297" y="778587"/>
                  </a:lnTo>
                  <a:lnTo>
                    <a:pt x="664472" y="778681"/>
                  </a:lnTo>
                  <a:lnTo>
                    <a:pt x="664634" y="778776"/>
                  </a:lnTo>
                  <a:lnTo>
                    <a:pt x="664762" y="778822"/>
                  </a:lnTo>
                  <a:lnTo>
                    <a:pt x="664936" y="778917"/>
                  </a:lnTo>
                  <a:lnTo>
                    <a:pt x="665099" y="779011"/>
                  </a:lnTo>
                  <a:lnTo>
                    <a:pt x="665227" y="779058"/>
                  </a:lnTo>
                  <a:lnTo>
                    <a:pt x="665401" y="779152"/>
                  </a:lnTo>
                  <a:lnTo>
                    <a:pt x="665564" y="779293"/>
                  </a:lnTo>
                  <a:lnTo>
                    <a:pt x="665691" y="779340"/>
                  </a:lnTo>
                  <a:lnTo>
                    <a:pt x="665854" y="779434"/>
                  </a:lnTo>
                  <a:lnTo>
                    <a:pt x="666028" y="779529"/>
                  </a:lnTo>
                  <a:lnTo>
                    <a:pt x="666156" y="779575"/>
                  </a:lnTo>
                  <a:lnTo>
                    <a:pt x="666319" y="779670"/>
                  </a:lnTo>
                  <a:lnTo>
                    <a:pt x="666493" y="779764"/>
                  </a:lnTo>
                  <a:lnTo>
                    <a:pt x="666621" y="779811"/>
                  </a:lnTo>
                  <a:lnTo>
                    <a:pt x="666783" y="779905"/>
                  </a:lnTo>
                  <a:lnTo>
                    <a:pt x="666958" y="779999"/>
                  </a:lnTo>
                  <a:lnTo>
                    <a:pt x="667085" y="780046"/>
                  </a:lnTo>
                  <a:lnTo>
                    <a:pt x="667248" y="780140"/>
                  </a:lnTo>
                  <a:lnTo>
                    <a:pt x="667422" y="780235"/>
                  </a:lnTo>
                  <a:lnTo>
                    <a:pt x="667631" y="780281"/>
                  </a:lnTo>
                  <a:lnTo>
                    <a:pt x="667794" y="780376"/>
                  </a:lnTo>
                  <a:lnTo>
                    <a:pt x="668003" y="780470"/>
                  </a:lnTo>
                  <a:lnTo>
                    <a:pt x="668177" y="780565"/>
                  </a:lnTo>
                  <a:lnTo>
                    <a:pt x="668340" y="780658"/>
                  </a:lnTo>
                  <a:lnTo>
                    <a:pt x="668468" y="780706"/>
                  </a:lnTo>
                  <a:lnTo>
                    <a:pt x="668642" y="780800"/>
                  </a:lnTo>
                  <a:lnTo>
                    <a:pt x="668805" y="780893"/>
                  </a:lnTo>
                  <a:lnTo>
                    <a:pt x="668932" y="780941"/>
                  </a:lnTo>
                  <a:lnTo>
                    <a:pt x="669107" y="780987"/>
                  </a:lnTo>
                  <a:lnTo>
                    <a:pt x="669269" y="781082"/>
                  </a:lnTo>
                  <a:lnTo>
                    <a:pt x="669397" y="781128"/>
                  </a:lnTo>
                  <a:lnTo>
                    <a:pt x="669560" y="781223"/>
                  </a:lnTo>
                  <a:lnTo>
                    <a:pt x="669734" y="781317"/>
                  </a:lnTo>
                  <a:lnTo>
                    <a:pt x="669862" y="781364"/>
                  </a:lnTo>
                  <a:lnTo>
                    <a:pt x="670024" y="781412"/>
                  </a:lnTo>
                  <a:lnTo>
                    <a:pt x="670199" y="781505"/>
                  </a:lnTo>
                  <a:lnTo>
                    <a:pt x="670326" y="781553"/>
                  </a:lnTo>
                  <a:lnTo>
                    <a:pt x="670489" y="781647"/>
                  </a:lnTo>
                  <a:lnTo>
                    <a:pt x="670663" y="781694"/>
                  </a:lnTo>
                  <a:lnTo>
                    <a:pt x="670791" y="781740"/>
                  </a:lnTo>
                  <a:lnTo>
                    <a:pt x="670954" y="781835"/>
                  </a:lnTo>
                  <a:lnTo>
                    <a:pt x="671128" y="781929"/>
                  </a:lnTo>
                  <a:lnTo>
                    <a:pt x="671337" y="781976"/>
                  </a:lnTo>
                  <a:lnTo>
                    <a:pt x="671500" y="782070"/>
                  </a:lnTo>
                  <a:lnTo>
                    <a:pt x="671709" y="782164"/>
                  </a:lnTo>
                  <a:lnTo>
                    <a:pt x="671883" y="782211"/>
                  </a:lnTo>
                  <a:lnTo>
                    <a:pt x="672046" y="782305"/>
                  </a:lnTo>
                  <a:lnTo>
                    <a:pt x="672174" y="782353"/>
                  </a:lnTo>
                  <a:lnTo>
                    <a:pt x="672348" y="782400"/>
                  </a:lnTo>
                  <a:lnTo>
                    <a:pt x="672510" y="782494"/>
                  </a:lnTo>
                  <a:lnTo>
                    <a:pt x="672638" y="782541"/>
                  </a:lnTo>
                  <a:lnTo>
                    <a:pt x="672812" y="782589"/>
                  </a:lnTo>
                  <a:lnTo>
                    <a:pt x="672975" y="782682"/>
                  </a:lnTo>
                  <a:lnTo>
                    <a:pt x="673103" y="782730"/>
                  </a:lnTo>
                  <a:lnTo>
                    <a:pt x="673265" y="782776"/>
                  </a:lnTo>
                  <a:lnTo>
                    <a:pt x="673440" y="782871"/>
                  </a:lnTo>
                  <a:lnTo>
                    <a:pt x="673568" y="782871"/>
                  </a:lnTo>
                  <a:lnTo>
                    <a:pt x="673730" y="782965"/>
                  </a:lnTo>
                  <a:lnTo>
                    <a:pt x="673904" y="783012"/>
                  </a:lnTo>
                  <a:lnTo>
                    <a:pt x="674032" y="783058"/>
                  </a:lnTo>
                  <a:lnTo>
                    <a:pt x="674195" y="783153"/>
                  </a:lnTo>
                  <a:lnTo>
                    <a:pt x="674369" y="783200"/>
                  </a:lnTo>
                  <a:lnTo>
                    <a:pt x="674497" y="783247"/>
                  </a:lnTo>
                  <a:lnTo>
                    <a:pt x="674660" y="783294"/>
                  </a:lnTo>
                  <a:lnTo>
                    <a:pt x="674834" y="783388"/>
                  </a:lnTo>
                  <a:lnTo>
                    <a:pt x="675043" y="783436"/>
                  </a:lnTo>
                  <a:lnTo>
                    <a:pt x="675206" y="783482"/>
                  </a:lnTo>
                  <a:lnTo>
                    <a:pt x="675415" y="783577"/>
                  </a:lnTo>
                  <a:lnTo>
                    <a:pt x="675589" y="783623"/>
                  </a:lnTo>
                  <a:lnTo>
                    <a:pt x="675751" y="783718"/>
                  </a:lnTo>
                  <a:lnTo>
                    <a:pt x="675879" y="783718"/>
                  </a:lnTo>
                  <a:lnTo>
                    <a:pt x="676054" y="783812"/>
                  </a:lnTo>
                  <a:lnTo>
                    <a:pt x="676216" y="783859"/>
                  </a:lnTo>
                  <a:lnTo>
                    <a:pt x="676344" y="783907"/>
                  </a:lnTo>
                  <a:lnTo>
                    <a:pt x="676518" y="783953"/>
                  </a:lnTo>
                  <a:lnTo>
                    <a:pt x="676681" y="784000"/>
                  </a:lnTo>
                  <a:lnTo>
                    <a:pt x="676809" y="784048"/>
                  </a:lnTo>
                  <a:lnTo>
                    <a:pt x="676971" y="784094"/>
                  </a:lnTo>
                  <a:lnTo>
                    <a:pt x="677146" y="784141"/>
                  </a:lnTo>
                  <a:lnTo>
                    <a:pt x="677273" y="784189"/>
                  </a:lnTo>
                  <a:lnTo>
                    <a:pt x="677436" y="784235"/>
                  </a:lnTo>
                  <a:lnTo>
                    <a:pt x="677610" y="784283"/>
                  </a:lnTo>
                  <a:lnTo>
                    <a:pt x="677738" y="784330"/>
                  </a:lnTo>
                  <a:lnTo>
                    <a:pt x="677901" y="784376"/>
                  </a:lnTo>
                  <a:lnTo>
                    <a:pt x="678075" y="784424"/>
                  </a:lnTo>
                  <a:lnTo>
                    <a:pt x="678203" y="784470"/>
                  </a:lnTo>
                  <a:lnTo>
                    <a:pt x="678365" y="784518"/>
                  </a:lnTo>
                  <a:lnTo>
                    <a:pt x="678540" y="784565"/>
                  </a:lnTo>
                  <a:lnTo>
                    <a:pt x="678749" y="784659"/>
                  </a:lnTo>
                  <a:lnTo>
                    <a:pt x="678911" y="784706"/>
                  </a:lnTo>
                  <a:lnTo>
                    <a:pt x="679120" y="784754"/>
                  </a:lnTo>
                  <a:lnTo>
                    <a:pt x="679295" y="784800"/>
                  </a:lnTo>
                  <a:lnTo>
                    <a:pt x="679457" y="784847"/>
                  </a:lnTo>
                  <a:lnTo>
                    <a:pt x="679585" y="784895"/>
                  </a:lnTo>
                  <a:lnTo>
                    <a:pt x="679759" y="784941"/>
                  </a:lnTo>
                  <a:lnTo>
                    <a:pt x="679922" y="784989"/>
                  </a:lnTo>
                  <a:lnTo>
                    <a:pt x="680050" y="784989"/>
                  </a:lnTo>
                  <a:lnTo>
                    <a:pt x="680224" y="785036"/>
                  </a:lnTo>
                  <a:lnTo>
                    <a:pt x="680387" y="785082"/>
                  </a:lnTo>
                  <a:lnTo>
                    <a:pt x="680514" y="785130"/>
                  </a:lnTo>
                  <a:lnTo>
                    <a:pt x="680677" y="785177"/>
                  </a:lnTo>
                  <a:lnTo>
                    <a:pt x="680851" y="785225"/>
                  </a:lnTo>
                  <a:lnTo>
                    <a:pt x="680979" y="785225"/>
                  </a:lnTo>
                  <a:lnTo>
                    <a:pt x="681142" y="785271"/>
                  </a:lnTo>
                  <a:lnTo>
                    <a:pt x="681316" y="785318"/>
                  </a:lnTo>
                  <a:lnTo>
                    <a:pt x="681444" y="785366"/>
                  </a:lnTo>
                  <a:lnTo>
                    <a:pt x="681606" y="785412"/>
                  </a:lnTo>
                  <a:lnTo>
                    <a:pt x="681781" y="785460"/>
                  </a:lnTo>
                  <a:lnTo>
                    <a:pt x="681908" y="785460"/>
                  </a:lnTo>
                  <a:lnTo>
                    <a:pt x="682071" y="785506"/>
                  </a:lnTo>
                  <a:lnTo>
                    <a:pt x="682245" y="785553"/>
                  </a:lnTo>
                  <a:lnTo>
                    <a:pt x="682454" y="785601"/>
                  </a:lnTo>
                  <a:lnTo>
                    <a:pt x="682617" y="785647"/>
                  </a:lnTo>
                  <a:lnTo>
                    <a:pt x="682826" y="785647"/>
                  </a:lnTo>
                  <a:lnTo>
                    <a:pt x="683000" y="785694"/>
                  </a:lnTo>
                  <a:lnTo>
                    <a:pt x="683163" y="785742"/>
                  </a:lnTo>
                  <a:lnTo>
                    <a:pt x="683291" y="785788"/>
                  </a:lnTo>
                  <a:lnTo>
                    <a:pt x="683465" y="785788"/>
                  </a:lnTo>
                  <a:lnTo>
                    <a:pt x="683628" y="785836"/>
                  </a:lnTo>
                  <a:lnTo>
                    <a:pt x="683756" y="785883"/>
                  </a:lnTo>
                  <a:lnTo>
                    <a:pt x="683930" y="785883"/>
                  </a:lnTo>
                  <a:lnTo>
                    <a:pt x="684092" y="785929"/>
                  </a:lnTo>
                  <a:lnTo>
                    <a:pt x="684220" y="785929"/>
                  </a:lnTo>
                  <a:lnTo>
                    <a:pt x="684383" y="785977"/>
                  </a:lnTo>
                  <a:lnTo>
                    <a:pt x="684557" y="786024"/>
                  </a:lnTo>
                  <a:lnTo>
                    <a:pt x="684685" y="786024"/>
                  </a:lnTo>
                  <a:lnTo>
                    <a:pt x="684847" y="786072"/>
                  </a:lnTo>
                  <a:lnTo>
                    <a:pt x="685022" y="786118"/>
                  </a:lnTo>
                  <a:lnTo>
                    <a:pt x="685150" y="786118"/>
                  </a:lnTo>
                  <a:lnTo>
                    <a:pt x="685312" y="786165"/>
                  </a:lnTo>
                  <a:lnTo>
                    <a:pt x="685486" y="786165"/>
                  </a:lnTo>
                  <a:lnTo>
                    <a:pt x="685614" y="786213"/>
                  </a:lnTo>
                  <a:lnTo>
                    <a:pt x="685777" y="786213"/>
                  </a:lnTo>
                  <a:lnTo>
                    <a:pt x="685951" y="786259"/>
                  </a:lnTo>
                  <a:lnTo>
                    <a:pt x="686160" y="786307"/>
                  </a:lnTo>
                  <a:lnTo>
                    <a:pt x="686323" y="786307"/>
                  </a:lnTo>
                  <a:lnTo>
                    <a:pt x="686532" y="786354"/>
                  </a:lnTo>
                  <a:lnTo>
                    <a:pt x="686706" y="786354"/>
                  </a:lnTo>
                  <a:lnTo>
                    <a:pt x="686869" y="786400"/>
                  </a:lnTo>
                  <a:lnTo>
                    <a:pt x="686997" y="786400"/>
                  </a:lnTo>
                  <a:lnTo>
                    <a:pt x="687171" y="786448"/>
                  </a:lnTo>
                  <a:lnTo>
                    <a:pt x="687333" y="786448"/>
                  </a:lnTo>
                  <a:lnTo>
                    <a:pt x="687461" y="786495"/>
                  </a:lnTo>
                  <a:lnTo>
                    <a:pt x="687636" y="786495"/>
                  </a:lnTo>
                  <a:lnTo>
                    <a:pt x="687798" y="786542"/>
                  </a:lnTo>
                  <a:lnTo>
                    <a:pt x="687926" y="786542"/>
                  </a:lnTo>
                  <a:lnTo>
                    <a:pt x="688089" y="786542"/>
                  </a:lnTo>
                  <a:lnTo>
                    <a:pt x="688263" y="786589"/>
                  </a:lnTo>
                  <a:lnTo>
                    <a:pt x="688391" y="786589"/>
                  </a:lnTo>
                  <a:lnTo>
                    <a:pt x="688553" y="786636"/>
                  </a:lnTo>
                  <a:lnTo>
                    <a:pt x="688728" y="786636"/>
                  </a:lnTo>
                  <a:lnTo>
                    <a:pt x="688855" y="786636"/>
                  </a:lnTo>
                  <a:lnTo>
                    <a:pt x="689018" y="786683"/>
                  </a:lnTo>
                  <a:lnTo>
                    <a:pt x="689192" y="786683"/>
                  </a:lnTo>
                  <a:lnTo>
                    <a:pt x="689320" y="786683"/>
                  </a:lnTo>
                  <a:lnTo>
                    <a:pt x="689483" y="786730"/>
                  </a:lnTo>
                  <a:lnTo>
                    <a:pt x="689947" y="786730"/>
                  </a:lnTo>
                  <a:lnTo>
                    <a:pt x="690029" y="786778"/>
                  </a:lnTo>
                  <a:lnTo>
                    <a:pt x="690493" y="786778"/>
                  </a:lnTo>
                  <a:lnTo>
                    <a:pt x="690575" y="786824"/>
                  </a:lnTo>
                  <a:lnTo>
                    <a:pt x="691167" y="786824"/>
                  </a:lnTo>
                  <a:lnTo>
                    <a:pt x="691248" y="786871"/>
                  </a:lnTo>
                  <a:lnTo>
                    <a:pt x="691969" y="786871"/>
                  </a:lnTo>
                  <a:lnTo>
                    <a:pt x="692096" y="786919"/>
                  </a:lnTo>
                  <a:lnTo>
                    <a:pt x="693107" y="786919"/>
                  </a:lnTo>
                  <a:lnTo>
                    <a:pt x="693188" y="786965"/>
                  </a:lnTo>
                  <a:lnTo>
                    <a:pt x="696348" y="786965"/>
                  </a:lnTo>
                  <a:lnTo>
                    <a:pt x="696429" y="786919"/>
                  </a:lnTo>
                  <a:lnTo>
                    <a:pt x="697521" y="786919"/>
                  </a:lnTo>
                  <a:lnTo>
                    <a:pt x="697649" y="786871"/>
                  </a:lnTo>
                  <a:lnTo>
                    <a:pt x="698369" y="786871"/>
                  </a:lnTo>
                  <a:lnTo>
                    <a:pt x="698451" y="786824"/>
                  </a:lnTo>
                  <a:lnTo>
                    <a:pt x="699043" y="786824"/>
                  </a:lnTo>
                  <a:lnTo>
                    <a:pt x="699125" y="786778"/>
                  </a:lnTo>
                  <a:lnTo>
                    <a:pt x="699589" y="786778"/>
                  </a:lnTo>
                  <a:lnTo>
                    <a:pt x="699764" y="786730"/>
                  </a:lnTo>
                  <a:lnTo>
                    <a:pt x="699973" y="786730"/>
                  </a:lnTo>
                  <a:lnTo>
                    <a:pt x="700135" y="786683"/>
                  </a:lnTo>
                  <a:lnTo>
                    <a:pt x="700600" y="786683"/>
                  </a:lnTo>
                  <a:lnTo>
                    <a:pt x="700774" y="786636"/>
                  </a:lnTo>
                  <a:lnTo>
                    <a:pt x="700983" y="786636"/>
                  </a:lnTo>
                  <a:lnTo>
                    <a:pt x="701146" y="786589"/>
                  </a:lnTo>
                  <a:lnTo>
                    <a:pt x="701355" y="786589"/>
                  </a:lnTo>
                  <a:lnTo>
                    <a:pt x="701529" y="786542"/>
                  </a:lnTo>
                  <a:lnTo>
                    <a:pt x="701692" y="786542"/>
                  </a:lnTo>
                  <a:lnTo>
                    <a:pt x="701820" y="786542"/>
                  </a:lnTo>
                  <a:lnTo>
                    <a:pt x="701994" y="786495"/>
                  </a:lnTo>
                  <a:lnTo>
                    <a:pt x="702157" y="786495"/>
                  </a:lnTo>
                  <a:lnTo>
                    <a:pt x="702284" y="786448"/>
                  </a:lnTo>
                  <a:lnTo>
                    <a:pt x="702459" y="786448"/>
                  </a:lnTo>
                  <a:lnTo>
                    <a:pt x="702621" y="786400"/>
                  </a:lnTo>
                  <a:lnTo>
                    <a:pt x="702749" y="786400"/>
                  </a:lnTo>
                  <a:lnTo>
                    <a:pt x="702923" y="786354"/>
                  </a:lnTo>
                  <a:lnTo>
                    <a:pt x="703086" y="786354"/>
                  </a:lnTo>
                  <a:lnTo>
                    <a:pt x="703214" y="786307"/>
                  </a:lnTo>
                  <a:lnTo>
                    <a:pt x="703376" y="786307"/>
                  </a:lnTo>
                  <a:lnTo>
                    <a:pt x="703551" y="786259"/>
                  </a:lnTo>
                  <a:lnTo>
                    <a:pt x="703678" y="786259"/>
                  </a:lnTo>
                  <a:lnTo>
                    <a:pt x="703841" y="786213"/>
                  </a:lnTo>
                  <a:lnTo>
                    <a:pt x="704015" y="786213"/>
                  </a:lnTo>
                  <a:lnTo>
                    <a:pt x="704143" y="786165"/>
                  </a:lnTo>
                  <a:lnTo>
                    <a:pt x="704306" y="786165"/>
                  </a:lnTo>
                  <a:lnTo>
                    <a:pt x="704480" y="786118"/>
                  </a:lnTo>
                  <a:lnTo>
                    <a:pt x="704689" y="786072"/>
                  </a:lnTo>
                  <a:lnTo>
                    <a:pt x="704852" y="786024"/>
                  </a:lnTo>
                  <a:lnTo>
                    <a:pt x="705061" y="786024"/>
                  </a:lnTo>
                  <a:lnTo>
                    <a:pt x="705235" y="785977"/>
                  </a:lnTo>
                  <a:lnTo>
                    <a:pt x="705398" y="785929"/>
                  </a:lnTo>
                  <a:lnTo>
                    <a:pt x="705525" y="785929"/>
                  </a:lnTo>
                  <a:lnTo>
                    <a:pt x="705700" y="785883"/>
                  </a:lnTo>
                  <a:lnTo>
                    <a:pt x="705862" y="785836"/>
                  </a:lnTo>
                  <a:lnTo>
                    <a:pt x="705990" y="785836"/>
                  </a:lnTo>
                  <a:lnTo>
                    <a:pt x="706164" y="785788"/>
                  </a:lnTo>
                  <a:lnTo>
                    <a:pt x="706327" y="785742"/>
                  </a:lnTo>
                  <a:lnTo>
                    <a:pt x="706455" y="785742"/>
                  </a:lnTo>
                  <a:lnTo>
                    <a:pt x="706629" y="785694"/>
                  </a:lnTo>
                  <a:lnTo>
                    <a:pt x="706792" y="785647"/>
                  </a:lnTo>
                  <a:lnTo>
                    <a:pt x="706919" y="785647"/>
                  </a:lnTo>
                  <a:lnTo>
                    <a:pt x="707082" y="785601"/>
                  </a:lnTo>
                  <a:lnTo>
                    <a:pt x="707256" y="785553"/>
                  </a:lnTo>
                  <a:lnTo>
                    <a:pt x="707384" y="785553"/>
                  </a:lnTo>
                  <a:lnTo>
                    <a:pt x="707547" y="785506"/>
                  </a:lnTo>
                  <a:lnTo>
                    <a:pt x="707721" y="785460"/>
                  </a:lnTo>
                  <a:lnTo>
                    <a:pt x="707849" y="785412"/>
                  </a:lnTo>
                  <a:lnTo>
                    <a:pt x="708011" y="785366"/>
                  </a:lnTo>
                  <a:lnTo>
                    <a:pt x="708186" y="785318"/>
                  </a:lnTo>
                  <a:lnTo>
                    <a:pt x="708395" y="785271"/>
                  </a:lnTo>
                  <a:lnTo>
                    <a:pt x="708557" y="785271"/>
                  </a:lnTo>
                  <a:lnTo>
                    <a:pt x="708767" y="785225"/>
                  </a:lnTo>
                  <a:lnTo>
                    <a:pt x="708941" y="785177"/>
                  </a:lnTo>
                  <a:lnTo>
                    <a:pt x="709103" y="785130"/>
                  </a:lnTo>
                  <a:lnTo>
                    <a:pt x="709231" y="785082"/>
                  </a:lnTo>
                  <a:lnTo>
                    <a:pt x="709406" y="785036"/>
                  </a:lnTo>
                  <a:lnTo>
                    <a:pt x="709568" y="784989"/>
                  </a:lnTo>
                  <a:lnTo>
                    <a:pt x="709696" y="784941"/>
                  </a:lnTo>
                  <a:lnTo>
                    <a:pt x="709870" y="784895"/>
                  </a:lnTo>
                  <a:lnTo>
                    <a:pt x="710033" y="784847"/>
                  </a:lnTo>
                  <a:lnTo>
                    <a:pt x="710161" y="784847"/>
                  </a:lnTo>
                  <a:lnTo>
                    <a:pt x="710335" y="784800"/>
                  </a:lnTo>
                  <a:lnTo>
                    <a:pt x="710497" y="784706"/>
                  </a:lnTo>
                  <a:lnTo>
                    <a:pt x="710625" y="784706"/>
                  </a:lnTo>
                  <a:lnTo>
                    <a:pt x="710788" y="784659"/>
                  </a:lnTo>
                  <a:lnTo>
                    <a:pt x="710962" y="784611"/>
                  </a:lnTo>
                  <a:lnTo>
                    <a:pt x="711090" y="784565"/>
                  </a:lnTo>
                  <a:lnTo>
                    <a:pt x="711253" y="784518"/>
                  </a:lnTo>
                  <a:lnTo>
                    <a:pt x="711427" y="784470"/>
                  </a:lnTo>
                  <a:lnTo>
                    <a:pt x="711555" y="784424"/>
                  </a:lnTo>
                  <a:lnTo>
                    <a:pt x="711717" y="784376"/>
                  </a:lnTo>
                  <a:lnTo>
                    <a:pt x="711892" y="784330"/>
                  </a:lnTo>
                  <a:lnTo>
                    <a:pt x="712101" y="784283"/>
                  </a:lnTo>
                  <a:lnTo>
                    <a:pt x="712263" y="784189"/>
                  </a:lnTo>
                  <a:lnTo>
                    <a:pt x="712472" y="784141"/>
                  </a:lnTo>
                  <a:lnTo>
                    <a:pt x="712647" y="784094"/>
                  </a:lnTo>
                  <a:lnTo>
                    <a:pt x="712809" y="784000"/>
                  </a:lnTo>
                  <a:lnTo>
                    <a:pt x="712937" y="784000"/>
                  </a:lnTo>
                  <a:lnTo>
                    <a:pt x="713111" y="783953"/>
                  </a:lnTo>
                  <a:lnTo>
                    <a:pt x="713274" y="783859"/>
                  </a:lnTo>
                  <a:lnTo>
                    <a:pt x="713402" y="783859"/>
                  </a:lnTo>
                  <a:lnTo>
                    <a:pt x="713576" y="783764"/>
                  </a:lnTo>
                  <a:lnTo>
                    <a:pt x="713739" y="783718"/>
                  </a:lnTo>
                  <a:lnTo>
                    <a:pt x="713866" y="783671"/>
                  </a:lnTo>
                  <a:lnTo>
                    <a:pt x="714041" y="783623"/>
                  </a:lnTo>
                  <a:lnTo>
                    <a:pt x="714203" y="783529"/>
                  </a:lnTo>
                  <a:lnTo>
                    <a:pt x="714331" y="783529"/>
                  </a:lnTo>
                  <a:lnTo>
                    <a:pt x="714494" y="783436"/>
                  </a:lnTo>
                  <a:lnTo>
                    <a:pt x="714668" y="783388"/>
                  </a:lnTo>
                  <a:lnTo>
                    <a:pt x="714796" y="783341"/>
                  </a:lnTo>
                  <a:lnTo>
                    <a:pt x="714958" y="783294"/>
                  </a:lnTo>
                  <a:lnTo>
                    <a:pt x="715133" y="783200"/>
                  </a:lnTo>
                  <a:lnTo>
                    <a:pt x="715260" y="783200"/>
                  </a:lnTo>
                  <a:lnTo>
                    <a:pt x="715423" y="783106"/>
                  </a:lnTo>
                  <a:lnTo>
                    <a:pt x="715597" y="783058"/>
                  </a:lnTo>
                  <a:lnTo>
                    <a:pt x="715725" y="783012"/>
                  </a:lnTo>
                  <a:lnTo>
                    <a:pt x="715888" y="782965"/>
                  </a:lnTo>
                  <a:lnTo>
                    <a:pt x="716097" y="782871"/>
                  </a:lnTo>
                  <a:lnTo>
                    <a:pt x="716271" y="782824"/>
                  </a:lnTo>
                  <a:lnTo>
                    <a:pt x="716434" y="782730"/>
                  </a:lnTo>
                  <a:lnTo>
                    <a:pt x="716561" y="782682"/>
                  </a:lnTo>
                  <a:lnTo>
                    <a:pt x="716724" y="782635"/>
                  </a:lnTo>
                  <a:lnTo>
                    <a:pt x="716898" y="782541"/>
                  </a:lnTo>
                  <a:lnTo>
                    <a:pt x="717026" y="782494"/>
                  </a:lnTo>
                  <a:lnTo>
                    <a:pt x="717189" y="782446"/>
                  </a:lnTo>
                  <a:lnTo>
                    <a:pt x="717363" y="782353"/>
                  </a:lnTo>
                  <a:lnTo>
                    <a:pt x="717491" y="782305"/>
                  </a:lnTo>
                  <a:lnTo>
                    <a:pt x="717653" y="782259"/>
                  </a:lnTo>
                  <a:lnTo>
                    <a:pt x="717828" y="782164"/>
                  </a:lnTo>
                  <a:lnTo>
                    <a:pt x="717956" y="782118"/>
                  </a:lnTo>
                  <a:lnTo>
                    <a:pt x="718118" y="782070"/>
                  </a:lnTo>
                  <a:lnTo>
                    <a:pt x="718292" y="781976"/>
                  </a:lnTo>
                  <a:lnTo>
                    <a:pt x="718420" y="781929"/>
                  </a:lnTo>
                  <a:lnTo>
                    <a:pt x="718583" y="781835"/>
                  </a:lnTo>
                  <a:lnTo>
                    <a:pt x="718757" y="781788"/>
                  </a:lnTo>
                  <a:lnTo>
                    <a:pt x="718966" y="781694"/>
                  </a:lnTo>
                  <a:lnTo>
                    <a:pt x="719129" y="781599"/>
                  </a:lnTo>
                  <a:lnTo>
                    <a:pt x="719338" y="781553"/>
                  </a:lnTo>
                  <a:lnTo>
                    <a:pt x="719512" y="781458"/>
                  </a:lnTo>
                  <a:lnTo>
                    <a:pt x="719675" y="781364"/>
                  </a:lnTo>
                  <a:lnTo>
                    <a:pt x="719803" y="781317"/>
                  </a:lnTo>
                  <a:lnTo>
                    <a:pt x="719977" y="781223"/>
                  </a:lnTo>
                  <a:lnTo>
                    <a:pt x="720139" y="781176"/>
                  </a:lnTo>
                  <a:lnTo>
                    <a:pt x="720267" y="781128"/>
                  </a:lnTo>
                  <a:lnTo>
                    <a:pt x="720430" y="781035"/>
                  </a:lnTo>
                  <a:lnTo>
                    <a:pt x="720604" y="780941"/>
                  </a:lnTo>
                  <a:lnTo>
                    <a:pt x="720732" y="780893"/>
                  </a:lnTo>
                  <a:lnTo>
                    <a:pt x="720895" y="780800"/>
                  </a:lnTo>
                  <a:lnTo>
                    <a:pt x="721069" y="780706"/>
                  </a:lnTo>
                  <a:lnTo>
                    <a:pt x="721197" y="780706"/>
                  </a:lnTo>
                  <a:lnTo>
                    <a:pt x="721359" y="780611"/>
                  </a:lnTo>
                  <a:lnTo>
                    <a:pt x="721533" y="780517"/>
                  </a:lnTo>
                  <a:lnTo>
                    <a:pt x="721661" y="780470"/>
                  </a:lnTo>
                  <a:lnTo>
                    <a:pt x="721824" y="780376"/>
                  </a:lnTo>
                  <a:lnTo>
                    <a:pt x="721998" y="780281"/>
                  </a:lnTo>
                  <a:lnTo>
                    <a:pt x="722126" y="780235"/>
                  </a:lnTo>
                  <a:lnTo>
                    <a:pt x="722289" y="780140"/>
                  </a:lnTo>
                  <a:lnTo>
                    <a:pt x="722463" y="780046"/>
                  </a:lnTo>
                  <a:lnTo>
                    <a:pt x="722672" y="779953"/>
                  </a:lnTo>
                  <a:lnTo>
                    <a:pt x="722835" y="779858"/>
                  </a:lnTo>
                  <a:lnTo>
                    <a:pt x="723044" y="779764"/>
                  </a:lnTo>
                  <a:lnTo>
                    <a:pt x="723218" y="779670"/>
                  </a:lnTo>
                  <a:lnTo>
                    <a:pt x="723381" y="779575"/>
                  </a:lnTo>
                  <a:lnTo>
                    <a:pt x="723508" y="779529"/>
                  </a:lnTo>
                  <a:lnTo>
                    <a:pt x="723683" y="779434"/>
                  </a:lnTo>
                  <a:lnTo>
                    <a:pt x="723845" y="779340"/>
                  </a:lnTo>
                  <a:lnTo>
                    <a:pt x="723973" y="779293"/>
                  </a:lnTo>
                  <a:lnTo>
                    <a:pt x="724136" y="779199"/>
                  </a:lnTo>
                  <a:lnTo>
                    <a:pt x="724310" y="779104"/>
                  </a:lnTo>
                  <a:lnTo>
                    <a:pt x="724438" y="779058"/>
                  </a:lnTo>
                  <a:lnTo>
                    <a:pt x="724600" y="778963"/>
                  </a:lnTo>
                  <a:lnTo>
                    <a:pt x="724775" y="778869"/>
                  </a:lnTo>
                  <a:lnTo>
                    <a:pt x="724902" y="778822"/>
                  </a:lnTo>
                  <a:lnTo>
                    <a:pt x="725065" y="778681"/>
                  </a:lnTo>
                  <a:lnTo>
                    <a:pt x="725239" y="778587"/>
                  </a:lnTo>
                  <a:lnTo>
                    <a:pt x="725367" y="778540"/>
                  </a:lnTo>
                  <a:lnTo>
                    <a:pt x="725530" y="778446"/>
                  </a:lnTo>
                  <a:lnTo>
                    <a:pt x="725704" y="778352"/>
                  </a:lnTo>
                  <a:lnTo>
                    <a:pt x="725832" y="778305"/>
                  </a:lnTo>
                  <a:lnTo>
                    <a:pt x="725994" y="778211"/>
                  </a:lnTo>
                  <a:lnTo>
                    <a:pt x="726169" y="778070"/>
                  </a:lnTo>
                  <a:lnTo>
                    <a:pt x="726378" y="777975"/>
                  </a:lnTo>
                  <a:lnTo>
                    <a:pt x="726540" y="777881"/>
                  </a:lnTo>
                  <a:lnTo>
                    <a:pt x="726749" y="777786"/>
                  </a:lnTo>
                  <a:lnTo>
                    <a:pt x="726924" y="777645"/>
                  </a:lnTo>
                  <a:lnTo>
                    <a:pt x="727086" y="777551"/>
                  </a:lnTo>
                  <a:lnTo>
                    <a:pt x="727214" y="777504"/>
                  </a:lnTo>
                  <a:lnTo>
                    <a:pt x="727388" y="777410"/>
                  </a:lnTo>
                  <a:lnTo>
                    <a:pt x="727551" y="777269"/>
                  </a:lnTo>
                  <a:lnTo>
                    <a:pt x="727679" y="777222"/>
                  </a:lnTo>
                  <a:lnTo>
                    <a:pt x="727841" y="777128"/>
                  </a:lnTo>
                  <a:lnTo>
                    <a:pt x="728016" y="776987"/>
                  </a:lnTo>
                  <a:lnTo>
                    <a:pt x="728143" y="776939"/>
                  </a:lnTo>
                  <a:lnTo>
                    <a:pt x="728306" y="776846"/>
                  </a:lnTo>
                  <a:lnTo>
                    <a:pt x="728480" y="776752"/>
                  </a:lnTo>
                  <a:lnTo>
                    <a:pt x="728608" y="776657"/>
                  </a:lnTo>
                  <a:lnTo>
                    <a:pt x="728771" y="776563"/>
                  </a:lnTo>
                  <a:lnTo>
                    <a:pt x="728945" y="776468"/>
                  </a:lnTo>
                  <a:lnTo>
                    <a:pt x="729073" y="776375"/>
                  </a:lnTo>
                  <a:lnTo>
                    <a:pt x="729235" y="776281"/>
                  </a:lnTo>
                  <a:lnTo>
                    <a:pt x="729410" y="776140"/>
                  </a:lnTo>
                  <a:lnTo>
                    <a:pt x="729537" y="776092"/>
                  </a:lnTo>
                  <a:lnTo>
                    <a:pt x="729700" y="775998"/>
                  </a:lnTo>
                  <a:lnTo>
                    <a:pt x="729874" y="775857"/>
                  </a:lnTo>
                  <a:lnTo>
                    <a:pt x="730083" y="775762"/>
                  </a:lnTo>
                  <a:lnTo>
                    <a:pt x="730246" y="775621"/>
                  </a:lnTo>
                  <a:lnTo>
                    <a:pt x="730455" y="775528"/>
                  </a:lnTo>
                  <a:lnTo>
                    <a:pt x="730629" y="775386"/>
                  </a:lnTo>
                  <a:lnTo>
                    <a:pt x="730792" y="775293"/>
                  </a:lnTo>
                  <a:lnTo>
                    <a:pt x="730920" y="775245"/>
                  </a:lnTo>
                  <a:lnTo>
                    <a:pt x="731094" y="775104"/>
                  </a:lnTo>
                  <a:lnTo>
                    <a:pt x="731257" y="774963"/>
                  </a:lnTo>
                  <a:lnTo>
                    <a:pt x="731385" y="774915"/>
                  </a:lnTo>
                  <a:lnTo>
                    <a:pt x="731547" y="774822"/>
                  </a:lnTo>
                  <a:lnTo>
                    <a:pt x="731721" y="774680"/>
                  </a:lnTo>
                  <a:lnTo>
                    <a:pt x="731849" y="774633"/>
                  </a:lnTo>
                  <a:lnTo>
                    <a:pt x="732012" y="774492"/>
                  </a:lnTo>
                  <a:lnTo>
                    <a:pt x="732186" y="774351"/>
                  </a:lnTo>
                  <a:lnTo>
                    <a:pt x="732314" y="774303"/>
                  </a:lnTo>
                  <a:lnTo>
                    <a:pt x="732477" y="774162"/>
                  </a:lnTo>
                  <a:lnTo>
                    <a:pt x="732651" y="774068"/>
                  </a:lnTo>
                  <a:lnTo>
                    <a:pt x="732779" y="773975"/>
                  </a:lnTo>
                  <a:lnTo>
                    <a:pt x="732941" y="773880"/>
                  </a:lnTo>
                  <a:lnTo>
                    <a:pt x="733115" y="773739"/>
                  </a:lnTo>
                  <a:lnTo>
                    <a:pt x="733243" y="773692"/>
                  </a:lnTo>
                  <a:lnTo>
                    <a:pt x="733406" y="773551"/>
                  </a:lnTo>
                  <a:lnTo>
                    <a:pt x="733580" y="773410"/>
                  </a:lnTo>
                  <a:lnTo>
                    <a:pt x="733789" y="773315"/>
                  </a:lnTo>
                  <a:lnTo>
                    <a:pt x="733952" y="773174"/>
                  </a:lnTo>
                  <a:lnTo>
                    <a:pt x="734161" y="773033"/>
                  </a:lnTo>
                  <a:lnTo>
                    <a:pt x="734335" y="772891"/>
                  </a:lnTo>
                  <a:lnTo>
                    <a:pt x="734498" y="772750"/>
                  </a:lnTo>
                  <a:lnTo>
                    <a:pt x="734626" y="772703"/>
                  </a:lnTo>
                  <a:lnTo>
                    <a:pt x="734800" y="772562"/>
                  </a:lnTo>
                  <a:lnTo>
                    <a:pt x="734963" y="772422"/>
                  </a:lnTo>
                  <a:lnTo>
                    <a:pt x="735090" y="772374"/>
                  </a:lnTo>
                  <a:lnTo>
                    <a:pt x="735253" y="772233"/>
                  </a:lnTo>
                  <a:lnTo>
                    <a:pt x="735427" y="772092"/>
                  </a:lnTo>
                  <a:lnTo>
                    <a:pt x="735555" y="772044"/>
                  </a:lnTo>
                  <a:lnTo>
                    <a:pt x="735718" y="771903"/>
                  </a:lnTo>
                  <a:lnTo>
                    <a:pt x="735892" y="771762"/>
                  </a:lnTo>
                  <a:lnTo>
                    <a:pt x="736020" y="771715"/>
                  </a:lnTo>
                  <a:lnTo>
                    <a:pt x="736182" y="771573"/>
                  </a:lnTo>
                  <a:lnTo>
                    <a:pt x="736357" y="771432"/>
                  </a:lnTo>
                  <a:lnTo>
                    <a:pt x="736484" y="771339"/>
                  </a:lnTo>
                  <a:lnTo>
                    <a:pt x="736647" y="771197"/>
                  </a:lnTo>
                  <a:lnTo>
                    <a:pt x="736821" y="771056"/>
                  </a:lnTo>
                  <a:lnTo>
                    <a:pt x="736949" y="771009"/>
                  </a:lnTo>
                  <a:lnTo>
                    <a:pt x="737112" y="770868"/>
                  </a:lnTo>
                  <a:lnTo>
                    <a:pt x="737286" y="770726"/>
                  </a:lnTo>
                  <a:lnTo>
                    <a:pt x="737495" y="770585"/>
                  </a:lnTo>
                  <a:lnTo>
                    <a:pt x="737658" y="770444"/>
                  </a:lnTo>
                  <a:lnTo>
                    <a:pt x="737867" y="770303"/>
                  </a:lnTo>
                  <a:lnTo>
                    <a:pt x="738041" y="770162"/>
                  </a:lnTo>
                  <a:lnTo>
                    <a:pt x="738204" y="770020"/>
                  </a:lnTo>
                  <a:lnTo>
                    <a:pt x="738331" y="769927"/>
                  </a:lnTo>
                  <a:lnTo>
                    <a:pt x="738506" y="769786"/>
                  </a:lnTo>
                  <a:lnTo>
                    <a:pt x="738668" y="769643"/>
                  </a:lnTo>
                  <a:lnTo>
                    <a:pt x="738796" y="769597"/>
                  </a:lnTo>
                  <a:lnTo>
                    <a:pt x="738959" y="769456"/>
                  </a:lnTo>
                  <a:lnTo>
                    <a:pt x="739133" y="769315"/>
                  </a:lnTo>
                  <a:lnTo>
                    <a:pt x="739261" y="769220"/>
                  </a:lnTo>
                  <a:lnTo>
                    <a:pt x="739423" y="769079"/>
                  </a:lnTo>
                  <a:lnTo>
                    <a:pt x="739598" y="768937"/>
                  </a:lnTo>
                  <a:lnTo>
                    <a:pt x="739725" y="768844"/>
                  </a:lnTo>
                  <a:lnTo>
                    <a:pt x="739888" y="768702"/>
                  </a:lnTo>
                  <a:lnTo>
                    <a:pt x="740062" y="768561"/>
                  </a:lnTo>
                  <a:lnTo>
                    <a:pt x="740190" y="768468"/>
                  </a:lnTo>
                  <a:lnTo>
                    <a:pt x="740353" y="768325"/>
                  </a:lnTo>
                  <a:lnTo>
                    <a:pt x="740527" y="768184"/>
                  </a:lnTo>
                  <a:lnTo>
                    <a:pt x="740655" y="768090"/>
                  </a:lnTo>
                  <a:lnTo>
                    <a:pt x="740817" y="767949"/>
                  </a:lnTo>
                  <a:lnTo>
                    <a:pt x="740992" y="767808"/>
                  </a:lnTo>
                  <a:lnTo>
                    <a:pt x="741201" y="767667"/>
                  </a:lnTo>
                  <a:lnTo>
                    <a:pt x="741363" y="767478"/>
                  </a:lnTo>
                  <a:lnTo>
                    <a:pt x="741573" y="767337"/>
                  </a:lnTo>
                  <a:lnTo>
                    <a:pt x="741747" y="767196"/>
                  </a:lnTo>
                  <a:lnTo>
                    <a:pt x="741909" y="767007"/>
                  </a:lnTo>
                  <a:lnTo>
                    <a:pt x="742037" y="766961"/>
                  </a:lnTo>
                  <a:lnTo>
                    <a:pt x="742211" y="766772"/>
                  </a:lnTo>
                  <a:lnTo>
                    <a:pt x="742374" y="766631"/>
                  </a:lnTo>
                  <a:lnTo>
                    <a:pt x="742502" y="766537"/>
                  </a:lnTo>
                  <a:lnTo>
                    <a:pt x="742665" y="766396"/>
                  </a:lnTo>
                  <a:lnTo>
                    <a:pt x="742839" y="766255"/>
                  </a:lnTo>
                  <a:lnTo>
                    <a:pt x="742967" y="766160"/>
                  </a:lnTo>
                  <a:lnTo>
                    <a:pt x="743129" y="766019"/>
                  </a:lnTo>
                  <a:lnTo>
                    <a:pt x="743303" y="765831"/>
                  </a:lnTo>
                  <a:lnTo>
                    <a:pt x="743431" y="765784"/>
                  </a:lnTo>
                  <a:lnTo>
                    <a:pt x="743594" y="765595"/>
                  </a:lnTo>
                  <a:lnTo>
                    <a:pt x="743768" y="765454"/>
                  </a:lnTo>
                  <a:lnTo>
                    <a:pt x="743896" y="765361"/>
                  </a:lnTo>
                  <a:lnTo>
                    <a:pt x="744059" y="765219"/>
                  </a:lnTo>
                  <a:lnTo>
                    <a:pt x="744233" y="765031"/>
                  </a:lnTo>
                  <a:lnTo>
                    <a:pt x="744361" y="764937"/>
                  </a:lnTo>
                  <a:lnTo>
                    <a:pt x="744523" y="764796"/>
                  </a:lnTo>
                  <a:lnTo>
                    <a:pt x="744697" y="764607"/>
                  </a:lnTo>
                  <a:lnTo>
                    <a:pt x="744907" y="764466"/>
                  </a:lnTo>
                  <a:lnTo>
                    <a:pt x="745069" y="764277"/>
                  </a:lnTo>
                  <a:lnTo>
                    <a:pt x="745278" y="764136"/>
                  </a:lnTo>
                  <a:lnTo>
                    <a:pt x="745453" y="763949"/>
                  </a:lnTo>
                  <a:lnTo>
                    <a:pt x="745615" y="763808"/>
                  </a:lnTo>
                  <a:lnTo>
                    <a:pt x="745743" y="763713"/>
                  </a:lnTo>
                  <a:lnTo>
                    <a:pt x="745917" y="763572"/>
                  </a:lnTo>
                  <a:lnTo>
                    <a:pt x="746080" y="763383"/>
                  </a:lnTo>
                  <a:lnTo>
                    <a:pt x="746208" y="763289"/>
                  </a:lnTo>
                  <a:lnTo>
                    <a:pt x="746382" y="763148"/>
                  </a:lnTo>
                  <a:lnTo>
                    <a:pt x="746545" y="762959"/>
                  </a:lnTo>
                  <a:lnTo>
                    <a:pt x="746672" y="762866"/>
                  </a:lnTo>
                  <a:lnTo>
                    <a:pt x="746835" y="762724"/>
                  </a:lnTo>
                  <a:lnTo>
                    <a:pt x="747009" y="762536"/>
                  </a:lnTo>
                  <a:lnTo>
                    <a:pt x="747137" y="762442"/>
                  </a:lnTo>
                  <a:lnTo>
                    <a:pt x="747300" y="762254"/>
                  </a:lnTo>
                  <a:lnTo>
                    <a:pt x="747474" y="762112"/>
                  </a:lnTo>
                  <a:lnTo>
                    <a:pt x="747602" y="762019"/>
                  </a:lnTo>
                  <a:lnTo>
                    <a:pt x="747764" y="761830"/>
                  </a:lnTo>
                  <a:lnTo>
                    <a:pt x="747939" y="761689"/>
                  </a:lnTo>
                  <a:lnTo>
                    <a:pt x="748066" y="761595"/>
                  </a:lnTo>
                  <a:lnTo>
                    <a:pt x="748519" y="761124"/>
                  </a:lnTo>
                  <a:lnTo>
                    <a:pt x="748694" y="760983"/>
                  </a:lnTo>
                  <a:lnTo>
                    <a:pt x="748856" y="760794"/>
                  </a:lnTo>
                  <a:lnTo>
                    <a:pt x="748984" y="760701"/>
                  </a:lnTo>
                  <a:lnTo>
                    <a:pt x="749158" y="760512"/>
                  </a:lnTo>
                  <a:lnTo>
                    <a:pt x="749321" y="760323"/>
                  </a:lnTo>
                  <a:lnTo>
                    <a:pt x="749449" y="760230"/>
                  </a:lnTo>
                  <a:lnTo>
                    <a:pt x="749623" y="760088"/>
                  </a:lnTo>
                  <a:lnTo>
                    <a:pt x="749786" y="759900"/>
                  </a:lnTo>
                  <a:lnTo>
                    <a:pt x="749913" y="759806"/>
                  </a:lnTo>
                  <a:lnTo>
                    <a:pt x="750088" y="759618"/>
                  </a:lnTo>
                  <a:lnTo>
                    <a:pt x="750250" y="759430"/>
                  </a:lnTo>
                  <a:lnTo>
                    <a:pt x="750378" y="759335"/>
                  </a:lnTo>
                  <a:lnTo>
                    <a:pt x="750541" y="759148"/>
                  </a:lnTo>
                  <a:lnTo>
                    <a:pt x="750715" y="759005"/>
                  </a:lnTo>
                  <a:lnTo>
                    <a:pt x="750843" y="758912"/>
                  </a:lnTo>
                  <a:lnTo>
                    <a:pt x="751005" y="758723"/>
                  </a:lnTo>
                  <a:lnTo>
                    <a:pt x="751180" y="758535"/>
                  </a:lnTo>
                  <a:lnTo>
                    <a:pt x="751307" y="758442"/>
                  </a:lnTo>
                  <a:lnTo>
                    <a:pt x="751470" y="758253"/>
                  </a:lnTo>
                  <a:lnTo>
                    <a:pt x="751644" y="758065"/>
                  </a:lnTo>
                  <a:lnTo>
                    <a:pt x="751772" y="757971"/>
                  </a:lnTo>
                  <a:lnTo>
                    <a:pt x="751935" y="757782"/>
                  </a:lnTo>
                  <a:lnTo>
                    <a:pt x="752109" y="757594"/>
                  </a:lnTo>
                  <a:lnTo>
                    <a:pt x="752318" y="757406"/>
                  </a:lnTo>
                  <a:lnTo>
                    <a:pt x="752481" y="757217"/>
                  </a:lnTo>
                  <a:lnTo>
                    <a:pt x="752690" y="757029"/>
                  </a:lnTo>
                  <a:lnTo>
                    <a:pt x="752864" y="756840"/>
                  </a:lnTo>
                  <a:lnTo>
                    <a:pt x="753027" y="756653"/>
                  </a:lnTo>
                  <a:lnTo>
                    <a:pt x="753155" y="756558"/>
                  </a:lnTo>
                  <a:lnTo>
                    <a:pt x="753329" y="756370"/>
                  </a:lnTo>
                  <a:lnTo>
                    <a:pt x="753491" y="756182"/>
                  </a:lnTo>
                  <a:lnTo>
                    <a:pt x="753619" y="756088"/>
                  </a:lnTo>
                  <a:lnTo>
                    <a:pt x="753793" y="755899"/>
                  </a:lnTo>
                  <a:lnTo>
                    <a:pt x="753956" y="755711"/>
                  </a:lnTo>
                  <a:lnTo>
                    <a:pt x="754084" y="755617"/>
                  </a:lnTo>
                  <a:lnTo>
                    <a:pt x="754165" y="755476"/>
                  </a:lnTo>
                  <a:lnTo>
                    <a:pt x="754339" y="755287"/>
                  </a:lnTo>
                  <a:lnTo>
                    <a:pt x="754549" y="755099"/>
                  </a:lnTo>
                  <a:lnTo>
                    <a:pt x="754711" y="754911"/>
                  </a:lnTo>
                  <a:lnTo>
                    <a:pt x="754885" y="754723"/>
                  </a:lnTo>
                  <a:lnTo>
                    <a:pt x="755013" y="754629"/>
                  </a:lnTo>
                  <a:lnTo>
                    <a:pt x="755176" y="754440"/>
                  </a:lnTo>
                  <a:lnTo>
                    <a:pt x="755350" y="754204"/>
                  </a:lnTo>
                  <a:lnTo>
                    <a:pt x="755478" y="754110"/>
                  </a:lnTo>
                  <a:lnTo>
                    <a:pt x="755641" y="753923"/>
                  </a:lnTo>
                  <a:lnTo>
                    <a:pt x="755815" y="753734"/>
                  </a:lnTo>
                  <a:lnTo>
                    <a:pt x="756024" y="753546"/>
                  </a:lnTo>
                  <a:lnTo>
                    <a:pt x="756187" y="753311"/>
                  </a:lnTo>
                  <a:lnTo>
                    <a:pt x="756396" y="753122"/>
                  </a:lnTo>
                  <a:lnTo>
                    <a:pt x="756570" y="752934"/>
                  </a:lnTo>
                  <a:lnTo>
                    <a:pt x="756733" y="752746"/>
                  </a:lnTo>
                  <a:lnTo>
                    <a:pt x="756860" y="752605"/>
                  </a:lnTo>
                  <a:lnTo>
                    <a:pt x="757035" y="752416"/>
                  </a:lnTo>
                  <a:lnTo>
                    <a:pt x="757197" y="752228"/>
                  </a:lnTo>
                  <a:lnTo>
                    <a:pt x="757325" y="752134"/>
                  </a:lnTo>
                  <a:lnTo>
                    <a:pt x="757499" y="751898"/>
                  </a:lnTo>
                  <a:lnTo>
                    <a:pt x="757662" y="751710"/>
                  </a:lnTo>
                  <a:lnTo>
                    <a:pt x="757790" y="751616"/>
                  </a:lnTo>
                  <a:lnTo>
                    <a:pt x="757952" y="751428"/>
                  </a:lnTo>
                  <a:lnTo>
                    <a:pt x="758045" y="751287"/>
                  </a:lnTo>
                  <a:lnTo>
                    <a:pt x="758254" y="751098"/>
                  </a:lnTo>
                  <a:lnTo>
                    <a:pt x="758417" y="750910"/>
                  </a:lnTo>
                  <a:lnTo>
                    <a:pt x="758498" y="750769"/>
                  </a:lnTo>
                  <a:lnTo>
                    <a:pt x="758719" y="750580"/>
                  </a:lnTo>
                  <a:lnTo>
                    <a:pt x="758882" y="750392"/>
                  </a:lnTo>
                  <a:lnTo>
                    <a:pt x="758963" y="750251"/>
                  </a:lnTo>
                  <a:lnTo>
                    <a:pt x="759184" y="750063"/>
                  </a:lnTo>
                  <a:lnTo>
                    <a:pt x="759346" y="749828"/>
                  </a:lnTo>
                  <a:lnTo>
                    <a:pt x="759521" y="749639"/>
                  </a:lnTo>
                  <a:lnTo>
                    <a:pt x="759730" y="749451"/>
                  </a:lnTo>
                  <a:lnTo>
                    <a:pt x="759811" y="749309"/>
                  </a:lnTo>
                  <a:lnTo>
                    <a:pt x="759974" y="749122"/>
                  </a:lnTo>
                  <a:lnTo>
                    <a:pt x="760101" y="749027"/>
                  </a:lnTo>
                  <a:lnTo>
                    <a:pt x="760194" y="748886"/>
                  </a:lnTo>
                  <a:lnTo>
                    <a:pt x="760357" y="748697"/>
                  </a:lnTo>
                  <a:lnTo>
                    <a:pt x="760566" y="748462"/>
                  </a:lnTo>
                  <a:lnTo>
                    <a:pt x="760740" y="748274"/>
                  </a:lnTo>
                  <a:lnTo>
                    <a:pt x="760822" y="748133"/>
                  </a:lnTo>
                  <a:lnTo>
                    <a:pt x="761031" y="747945"/>
                  </a:lnTo>
                  <a:lnTo>
                    <a:pt x="761205" y="747709"/>
                  </a:lnTo>
                  <a:lnTo>
                    <a:pt x="761368" y="747520"/>
                  </a:lnTo>
                  <a:lnTo>
                    <a:pt x="761495" y="747379"/>
                  </a:lnTo>
                  <a:lnTo>
                    <a:pt x="761658" y="747192"/>
                  </a:lnTo>
                  <a:lnTo>
                    <a:pt x="761832" y="746956"/>
                  </a:lnTo>
                  <a:lnTo>
                    <a:pt x="761960" y="746862"/>
                  </a:lnTo>
                  <a:lnTo>
                    <a:pt x="762123" y="746627"/>
                  </a:lnTo>
                  <a:lnTo>
                    <a:pt x="762297" y="746438"/>
                  </a:lnTo>
                  <a:lnTo>
                    <a:pt x="762425" y="746297"/>
                  </a:lnTo>
                  <a:lnTo>
                    <a:pt x="762587" y="746109"/>
                  </a:lnTo>
                  <a:lnTo>
                    <a:pt x="762669" y="745967"/>
                  </a:lnTo>
                  <a:lnTo>
                    <a:pt x="762889" y="745779"/>
                  </a:lnTo>
                  <a:lnTo>
                    <a:pt x="762971" y="745639"/>
                  </a:lnTo>
                  <a:lnTo>
                    <a:pt x="763133" y="745450"/>
                  </a:lnTo>
                  <a:lnTo>
                    <a:pt x="763226" y="745309"/>
                  </a:lnTo>
                  <a:lnTo>
                    <a:pt x="763435" y="745120"/>
                  </a:lnTo>
                  <a:lnTo>
                    <a:pt x="763517" y="744979"/>
                  </a:lnTo>
                  <a:lnTo>
                    <a:pt x="763679" y="744744"/>
                  </a:lnTo>
                  <a:lnTo>
                    <a:pt x="763807" y="744649"/>
                  </a:lnTo>
                  <a:lnTo>
                    <a:pt x="763981" y="744414"/>
                  </a:lnTo>
                  <a:lnTo>
                    <a:pt x="764144" y="744226"/>
                  </a:lnTo>
                  <a:lnTo>
                    <a:pt x="764272" y="744085"/>
                  </a:lnTo>
                  <a:lnTo>
                    <a:pt x="764446" y="743850"/>
                  </a:lnTo>
                  <a:lnTo>
                    <a:pt x="764609" y="743661"/>
                  </a:lnTo>
                  <a:lnTo>
                    <a:pt x="764737" y="743520"/>
                  </a:lnTo>
                  <a:lnTo>
                    <a:pt x="764911" y="743285"/>
                  </a:lnTo>
                  <a:lnTo>
                    <a:pt x="765073" y="743096"/>
                  </a:lnTo>
                  <a:lnTo>
                    <a:pt x="765201" y="742955"/>
                  </a:lnTo>
                  <a:lnTo>
                    <a:pt x="765364" y="742719"/>
                  </a:lnTo>
                  <a:lnTo>
                    <a:pt x="765538" y="742532"/>
                  </a:lnTo>
                  <a:lnTo>
                    <a:pt x="765666" y="742391"/>
                  </a:lnTo>
                  <a:lnTo>
                    <a:pt x="765829" y="742155"/>
                  </a:lnTo>
                  <a:lnTo>
                    <a:pt x="766003" y="741920"/>
                  </a:lnTo>
                  <a:lnTo>
                    <a:pt x="766131" y="741826"/>
                  </a:lnTo>
                  <a:lnTo>
                    <a:pt x="766293" y="741590"/>
                  </a:lnTo>
                  <a:lnTo>
                    <a:pt x="766467" y="741355"/>
                  </a:lnTo>
                  <a:lnTo>
                    <a:pt x="766677" y="741119"/>
                  </a:lnTo>
                  <a:lnTo>
                    <a:pt x="766839" y="740884"/>
                  </a:lnTo>
                  <a:lnTo>
                    <a:pt x="767048" y="740649"/>
                  </a:lnTo>
                  <a:lnTo>
                    <a:pt x="767223" y="740413"/>
                  </a:lnTo>
                  <a:lnTo>
                    <a:pt x="767385" y="740178"/>
                  </a:lnTo>
                  <a:lnTo>
                    <a:pt x="767513" y="740084"/>
                  </a:lnTo>
                  <a:lnTo>
                    <a:pt x="767606" y="739943"/>
                  </a:lnTo>
                  <a:lnTo>
                    <a:pt x="767769" y="739754"/>
                  </a:lnTo>
                  <a:lnTo>
                    <a:pt x="767850" y="739613"/>
                  </a:lnTo>
                  <a:lnTo>
                    <a:pt x="767978" y="739520"/>
                  </a:lnTo>
                  <a:lnTo>
                    <a:pt x="768059" y="739377"/>
                  </a:lnTo>
                  <a:lnTo>
                    <a:pt x="768233" y="739142"/>
                  </a:lnTo>
                  <a:lnTo>
                    <a:pt x="768315" y="739001"/>
                  </a:lnTo>
                  <a:lnTo>
                    <a:pt x="768442" y="738907"/>
                  </a:lnTo>
                  <a:lnTo>
                    <a:pt x="768524" y="738766"/>
                  </a:lnTo>
                  <a:lnTo>
                    <a:pt x="768698" y="738530"/>
                  </a:lnTo>
                  <a:lnTo>
                    <a:pt x="768907" y="738295"/>
                  </a:lnTo>
                  <a:lnTo>
                    <a:pt x="769070" y="738059"/>
                  </a:lnTo>
                  <a:lnTo>
                    <a:pt x="769244" y="737824"/>
                  </a:lnTo>
                  <a:lnTo>
                    <a:pt x="769372" y="737731"/>
                  </a:lnTo>
                  <a:lnTo>
                    <a:pt x="769453" y="737589"/>
                  </a:lnTo>
                  <a:lnTo>
                    <a:pt x="769616" y="737353"/>
                  </a:lnTo>
                  <a:lnTo>
                    <a:pt x="769709" y="737212"/>
                  </a:lnTo>
                  <a:lnTo>
                    <a:pt x="769836" y="737118"/>
                  </a:lnTo>
                  <a:lnTo>
                    <a:pt x="769918" y="736977"/>
                  </a:lnTo>
                  <a:lnTo>
                    <a:pt x="770080" y="736741"/>
                  </a:lnTo>
                  <a:lnTo>
                    <a:pt x="770289" y="736506"/>
                  </a:lnTo>
                  <a:lnTo>
                    <a:pt x="770382" y="736365"/>
                  </a:lnTo>
                  <a:lnTo>
                    <a:pt x="770545" y="736130"/>
                  </a:lnTo>
                  <a:lnTo>
                    <a:pt x="770754" y="735894"/>
                  </a:lnTo>
                  <a:lnTo>
                    <a:pt x="770928" y="735659"/>
                  </a:lnTo>
                  <a:lnTo>
                    <a:pt x="771010" y="735518"/>
                  </a:lnTo>
                  <a:lnTo>
                    <a:pt x="771219" y="735283"/>
                  </a:lnTo>
                  <a:lnTo>
                    <a:pt x="771393" y="735047"/>
                  </a:lnTo>
                  <a:lnTo>
                    <a:pt x="771474" y="734906"/>
                  </a:lnTo>
                  <a:lnTo>
                    <a:pt x="771683" y="734671"/>
                  </a:lnTo>
                  <a:lnTo>
                    <a:pt x="771858" y="734435"/>
                  </a:lnTo>
                  <a:lnTo>
                    <a:pt x="771939" y="734294"/>
                  </a:lnTo>
                  <a:lnTo>
                    <a:pt x="772148" y="734059"/>
                  </a:lnTo>
                  <a:lnTo>
                    <a:pt x="772229" y="733918"/>
                  </a:lnTo>
                  <a:lnTo>
                    <a:pt x="772404" y="733683"/>
                  </a:lnTo>
                  <a:lnTo>
                    <a:pt x="772485" y="733542"/>
                  </a:lnTo>
                  <a:lnTo>
                    <a:pt x="772613" y="733447"/>
                  </a:lnTo>
                  <a:lnTo>
                    <a:pt x="772694" y="733306"/>
                  </a:lnTo>
                  <a:lnTo>
                    <a:pt x="772868" y="733071"/>
                  </a:lnTo>
                  <a:lnTo>
                    <a:pt x="772950" y="732929"/>
                  </a:lnTo>
                  <a:lnTo>
                    <a:pt x="773077" y="732835"/>
                  </a:lnTo>
                  <a:lnTo>
                    <a:pt x="773159" y="732693"/>
                  </a:lnTo>
                  <a:lnTo>
                    <a:pt x="773240" y="732552"/>
                  </a:lnTo>
                  <a:lnTo>
                    <a:pt x="773414" y="732317"/>
                  </a:lnTo>
                  <a:lnTo>
                    <a:pt x="773542" y="732176"/>
                  </a:lnTo>
                  <a:lnTo>
                    <a:pt x="773705" y="731940"/>
                  </a:lnTo>
                  <a:lnTo>
                    <a:pt x="773786" y="731800"/>
                  </a:lnTo>
                  <a:lnTo>
                    <a:pt x="773995" y="731564"/>
                  </a:lnTo>
                  <a:lnTo>
                    <a:pt x="774088" y="731423"/>
                  </a:lnTo>
                  <a:lnTo>
                    <a:pt x="774169" y="731282"/>
                  </a:lnTo>
                  <a:lnTo>
                    <a:pt x="774344" y="731047"/>
                  </a:lnTo>
                  <a:lnTo>
                    <a:pt x="774460" y="730906"/>
                  </a:lnTo>
                  <a:lnTo>
                    <a:pt x="774634" y="730670"/>
                  </a:lnTo>
                  <a:lnTo>
                    <a:pt x="774715" y="730528"/>
                  </a:lnTo>
                  <a:lnTo>
                    <a:pt x="774925" y="730293"/>
                  </a:lnTo>
                  <a:lnTo>
                    <a:pt x="775017" y="730152"/>
                  </a:lnTo>
                  <a:lnTo>
                    <a:pt x="775099" y="730011"/>
                  </a:lnTo>
                  <a:lnTo>
                    <a:pt x="775261" y="729775"/>
                  </a:lnTo>
                  <a:lnTo>
                    <a:pt x="775389" y="729634"/>
                  </a:lnTo>
                  <a:lnTo>
                    <a:pt x="775471" y="729493"/>
                  </a:lnTo>
                  <a:lnTo>
                    <a:pt x="775645" y="729258"/>
                  </a:lnTo>
                  <a:lnTo>
                    <a:pt x="775726" y="729117"/>
                  </a:lnTo>
                  <a:lnTo>
                    <a:pt x="775854" y="729023"/>
                  </a:lnTo>
                  <a:lnTo>
                    <a:pt x="775935" y="728882"/>
                  </a:lnTo>
                  <a:lnTo>
                    <a:pt x="776028" y="728739"/>
                  </a:lnTo>
                  <a:lnTo>
                    <a:pt x="776109" y="728598"/>
                  </a:lnTo>
                  <a:lnTo>
                    <a:pt x="776319" y="728363"/>
                  </a:lnTo>
                  <a:lnTo>
                    <a:pt x="776400" y="728222"/>
                  </a:lnTo>
                  <a:lnTo>
                    <a:pt x="776481" y="728081"/>
                  </a:lnTo>
                  <a:lnTo>
                    <a:pt x="776574" y="727940"/>
                  </a:lnTo>
                  <a:lnTo>
                    <a:pt x="776783" y="727705"/>
                  </a:lnTo>
                  <a:lnTo>
                    <a:pt x="776865" y="727564"/>
                  </a:lnTo>
                  <a:lnTo>
                    <a:pt x="776946" y="727421"/>
                  </a:lnTo>
                  <a:lnTo>
                    <a:pt x="777120" y="727186"/>
                  </a:lnTo>
                  <a:lnTo>
                    <a:pt x="777248" y="727045"/>
                  </a:lnTo>
                  <a:lnTo>
                    <a:pt x="777329" y="726904"/>
                  </a:lnTo>
                  <a:lnTo>
                    <a:pt x="777411" y="726763"/>
                  </a:lnTo>
                  <a:lnTo>
                    <a:pt x="777585" y="726528"/>
                  </a:lnTo>
                  <a:lnTo>
                    <a:pt x="777701" y="726387"/>
                  </a:lnTo>
                  <a:lnTo>
                    <a:pt x="777794" y="726246"/>
                  </a:lnTo>
                  <a:lnTo>
                    <a:pt x="777875" y="726104"/>
                  </a:lnTo>
                  <a:lnTo>
                    <a:pt x="778038" y="725868"/>
                  </a:lnTo>
                  <a:lnTo>
                    <a:pt x="778166" y="725727"/>
                  </a:lnTo>
                  <a:lnTo>
                    <a:pt x="778259" y="725586"/>
                  </a:lnTo>
                  <a:lnTo>
                    <a:pt x="778340" y="725445"/>
                  </a:lnTo>
                  <a:lnTo>
                    <a:pt x="778503" y="725210"/>
                  </a:lnTo>
                  <a:lnTo>
                    <a:pt x="778630" y="725069"/>
                  </a:lnTo>
                  <a:lnTo>
                    <a:pt x="778723" y="724928"/>
                  </a:lnTo>
                  <a:lnTo>
                    <a:pt x="778805" y="724786"/>
                  </a:lnTo>
                  <a:lnTo>
                    <a:pt x="778886" y="724645"/>
                  </a:lnTo>
                  <a:lnTo>
                    <a:pt x="779095" y="724409"/>
                  </a:lnTo>
                  <a:lnTo>
                    <a:pt x="779176" y="724268"/>
                  </a:lnTo>
                  <a:lnTo>
                    <a:pt x="779269" y="724127"/>
                  </a:lnTo>
                  <a:lnTo>
                    <a:pt x="779351" y="723986"/>
                  </a:lnTo>
                  <a:lnTo>
                    <a:pt x="779432" y="723845"/>
                  </a:lnTo>
                  <a:lnTo>
                    <a:pt x="779560" y="723751"/>
                  </a:lnTo>
                  <a:lnTo>
                    <a:pt x="779641" y="723610"/>
                  </a:lnTo>
                  <a:lnTo>
                    <a:pt x="779734" y="723468"/>
                  </a:lnTo>
                  <a:lnTo>
                    <a:pt x="779815" y="723327"/>
                  </a:lnTo>
                  <a:lnTo>
                    <a:pt x="779897" y="723186"/>
                  </a:lnTo>
                  <a:lnTo>
                    <a:pt x="780024" y="723045"/>
                  </a:lnTo>
                  <a:lnTo>
                    <a:pt x="780106" y="722904"/>
                  </a:lnTo>
                  <a:lnTo>
                    <a:pt x="780187" y="722761"/>
                  </a:lnTo>
                  <a:lnTo>
                    <a:pt x="780361" y="722526"/>
                  </a:lnTo>
                  <a:lnTo>
                    <a:pt x="780489" y="722385"/>
                  </a:lnTo>
                  <a:lnTo>
                    <a:pt x="780570" y="722244"/>
                  </a:lnTo>
                  <a:lnTo>
                    <a:pt x="780652" y="722103"/>
                  </a:lnTo>
                  <a:lnTo>
                    <a:pt x="780745" y="721962"/>
                  </a:lnTo>
                  <a:lnTo>
                    <a:pt x="780826" y="721821"/>
                  </a:lnTo>
                  <a:lnTo>
                    <a:pt x="780954" y="721679"/>
                  </a:lnTo>
                  <a:lnTo>
                    <a:pt x="781035" y="721538"/>
                  </a:lnTo>
                  <a:lnTo>
                    <a:pt x="781198" y="721303"/>
                  </a:lnTo>
                  <a:lnTo>
                    <a:pt x="781291" y="721162"/>
                  </a:lnTo>
                  <a:lnTo>
                    <a:pt x="781407" y="721021"/>
                  </a:lnTo>
                  <a:lnTo>
                    <a:pt x="781500" y="720880"/>
                  </a:lnTo>
                  <a:lnTo>
                    <a:pt x="781581" y="720739"/>
                  </a:lnTo>
                  <a:lnTo>
                    <a:pt x="781662" y="720596"/>
                  </a:lnTo>
                  <a:lnTo>
                    <a:pt x="781744" y="720455"/>
                  </a:lnTo>
                  <a:lnTo>
                    <a:pt x="781871" y="720314"/>
                  </a:lnTo>
                  <a:lnTo>
                    <a:pt x="781964" y="720173"/>
                  </a:lnTo>
                  <a:lnTo>
                    <a:pt x="782046" y="720032"/>
                  </a:lnTo>
                  <a:lnTo>
                    <a:pt x="782127" y="719890"/>
                  </a:lnTo>
                  <a:lnTo>
                    <a:pt x="782336" y="719655"/>
                  </a:lnTo>
                  <a:lnTo>
                    <a:pt x="782429" y="719514"/>
                  </a:lnTo>
                  <a:lnTo>
                    <a:pt x="782510" y="719373"/>
                  </a:lnTo>
                  <a:lnTo>
                    <a:pt x="782592" y="719232"/>
                  </a:lnTo>
                  <a:lnTo>
                    <a:pt x="782673" y="719091"/>
                  </a:lnTo>
                  <a:lnTo>
                    <a:pt x="782801" y="718950"/>
                  </a:lnTo>
                  <a:lnTo>
                    <a:pt x="782882" y="718808"/>
                  </a:lnTo>
                  <a:lnTo>
                    <a:pt x="782975" y="718667"/>
                  </a:lnTo>
                  <a:lnTo>
                    <a:pt x="783056" y="718526"/>
                  </a:lnTo>
                  <a:lnTo>
                    <a:pt x="783138" y="718385"/>
                  </a:lnTo>
                  <a:lnTo>
                    <a:pt x="783265" y="718244"/>
                  </a:lnTo>
                  <a:lnTo>
                    <a:pt x="783347" y="718101"/>
                  </a:lnTo>
                  <a:lnTo>
                    <a:pt x="783440" y="717961"/>
                  </a:lnTo>
                  <a:lnTo>
                    <a:pt x="783521" y="717820"/>
                  </a:lnTo>
                  <a:lnTo>
                    <a:pt x="783602" y="717679"/>
                  </a:lnTo>
                  <a:lnTo>
                    <a:pt x="783730" y="717538"/>
                  </a:lnTo>
                  <a:lnTo>
                    <a:pt x="783811" y="717397"/>
                  </a:lnTo>
                  <a:lnTo>
                    <a:pt x="783893" y="717254"/>
                  </a:lnTo>
                  <a:lnTo>
                    <a:pt x="783986" y="717113"/>
                  </a:lnTo>
                  <a:lnTo>
                    <a:pt x="784067" y="716972"/>
                  </a:lnTo>
                  <a:lnTo>
                    <a:pt x="784195" y="716831"/>
                  </a:lnTo>
                  <a:lnTo>
                    <a:pt x="784276" y="716690"/>
                  </a:lnTo>
                  <a:lnTo>
                    <a:pt x="784357" y="716549"/>
                  </a:lnTo>
                  <a:lnTo>
                    <a:pt x="784450" y="716407"/>
                  </a:lnTo>
                  <a:lnTo>
                    <a:pt x="784532" y="716266"/>
                  </a:lnTo>
                  <a:lnTo>
                    <a:pt x="784659" y="716125"/>
                  </a:lnTo>
                  <a:lnTo>
                    <a:pt x="784741" y="715984"/>
                  </a:lnTo>
                  <a:lnTo>
                    <a:pt x="784822" y="715843"/>
                  </a:lnTo>
                  <a:lnTo>
                    <a:pt x="784903" y="715701"/>
                  </a:lnTo>
                  <a:lnTo>
                    <a:pt x="784996" y="715560"/>
                  </a:lnTo>
                  <a:lnTo>
                    <a:pt x="785449" y="714854"/>
                  </a:lnTo>
                  <a:lnTo>
                    <a:pt x="785577" y="714713"/>
                  </a:lnTo>
                  <a:lnTo>
                    <a:pt x="785670" y="714572"/>
                  </a:lnTo>
                  <a:lnTo>
                    <a:pt x="785751" y="714431"/>
                  </a:lnTo>
                  <a:lnTo>
                    <a:pt x="785833" y="714290"/>
                  </a:lnTo>
                  <a:lnTo>
                    <a:pt x="785914" y="714148"/>
                  </a:lnTo>
                  <a:lnTo>
                    <a:pt x="786042" y="714007"/>
                  </a:lnTo>
                  <a:lnTo>
                    <a:pt x="786135" y="713866"/>
                  </a:lnTo>
                  <a:lnTo>
                    <a:pt x="786216" y="713725"/>
                  </a:lnTo>
                  <a:lnTo>
                    <a:pt x="786297" y="713584"/>
                  </a:lnTo>
                  <a:lnTo>
                    <a:pt x="786379" y="713443"/>
                  </a:lnTo>
                  <a:lnTo>
                    <a:pt x="786507" y="713301"/>
                  </a:lnTo>
                  <a:lnTo>
                    <a:pt x="786588" y="713160"/>
                  </a:lnTo>
                  <a:lnTo>
                    <a:pt x="786681" y="712972"/>
                  </a:lnTo>
                  <a:lnTo>
                    <a:pt x="786762" y="712830"/>
                  </a:lnTo>
                  <a:lnTo>
                    <a:pt x="786843" y="712689"/>
                  </a:lnTo>
                  <a:lnTo>
                    <a:pt x="786971" y="712548"/>
                  </a:lnTo>
                  <a:lnTo>
                    <a:pt x="787053" y="712407"/>
                  </a:lnTo>
                  <a:lnTo>
                    <a:pt x="787145" y="712266"/>
                  </a:lnTo>
                  <a:lnTo>
                    <a:pt x="787227" y="712125"/>
                  </a:lnTo>
                  <a:lnTo>
                    <a:pt x="787308" y="711983"/>
                  </a:lnTo>
                  <a:lnTo>
                    <a:pt x="787436" y="711842"/>
                  </a:lnTo>
                  <a:lnTo>
                    <a:pt x="787517" y="711701"/>
                  </a:lnTo>
                  <a:lnTo>
                    <a:pt x="787598" y="711560"/>
                  </a:lnTo>
                  <a:lnTo>
                    <a:pt x="787691" y="711419"/>
                  </a:lnTo>
                  <a:lnTo>
                    <a:pt x="787773" y="711230"/>
                  </a:lnTo>
                  <a:lnTo>
                    <a:pt x="787901" y="711089"/>
                  </a:lnTo>
                  <a:lnTo>
                    <a:pt x="787982" y="710948"/>
                  </a:lnTo>
                  <a:lnTo>
                    <a:pt x="788063" y="710807"/>
                  </a:lnTo>
                  <a:lnTo>
                    <a:pt x="788156" y="710665"/>
                  </a:lnTo>
                  <a:lnTo>
                    <a:pt x="788237" y="710524"/>
                  </a:lnTo>
                  <a:lnTo>
                    <a:pt x="788365" y="710383"/>
                  </a:lnTo>
                  <a:lnTo>
                    <a:pt x="788447" y="710242"/>
                  </a:lnTo>
                  <a:lnTo>
                    <a:pt x="788528" y="710101"/>
                  </a:lnTo>
                  <a:lnTo>
                    <a:pt x="788609" y="709912"/>
                  </a:lnTo>
                  <a:lnTo>
                    <a:pt x="788702" y="709771"/>
                  </a:lnTo>
                  <a:lnTo>
                    <a:pt x="788818" y="709630"/>
                  </a:lnTo>
                  <a:lnTo>
                    <a:pt x="788911" y="709488"/>
                  </a:lnTo>
                  <a:lnTo>
                    <a:pt x="788993" y="709347"/>
                  </a:lnTo>
                  <a:lnTo>
                    <a:pt x="789074" y="709206"/>
                  </a:lnTo>
                  <a:lnTo>
                    <a:pt x="789155" y="709065"/>
                  </a:lnTo>
                  <a:lnTo>
                    <a:pt x="789283" y="708924"/>
                  </a:lnTo>
                  <a:lnTo>
                    <a:pt x="789376" y="708735"/>
                  </a:lnTo>
                  <a:lnTo>
                    <a:pt x="789457" y="708594"/>
                  </a:lnTo>
                  <a:lnTo>
                    <a:pt x="789539" y="708453"/>
                  </a:lnTo>
                  <a:lnTo>
                    <a:pt x="789620" y="708312"/>
                  </a:lnTo>
                  <a:lnTo>
                    <a:pt x="789748" y="708171"/>
                  </a:lnTo>
                  <a:lnTo>
                    <a:pt x="789841" y="708029"/>
                  </a:lnTo>
                  <a:lnTo>
                    <a:pt x="789922" y="707888"/>
                  </a:lnTo>
                  <a:lnTo>
                    <a:pt x="790003" y="707700"/>
                  </a:lnTo>
                  <a:lnTo>
                    <a:pt x="790085" y="707558"/>
                  </a:lnTo>
                  <a:lnTo>
                    <a:pt x="790212" y="707417"/>
                  </a:lnTo>
                  <a:lnTo>
                    <a:pt x="790294" y="707276"/>
                  </a:lnTo>
                  <a:lnTo>
                    <a:pt x="790387" y="707135"/>
                  </a:lnTo>
                  <a:lnTo>
                    <a:pt x="790468" y="706994"/>
                  </a:lnTo>
                  <a:lnTo>
                    <a:pt x="790549" y="706805"/>
                  </a:lnTo>
                  <a:lnTo>
                    <a:pt x="790677" y="706664"/>
                  </a:lnTo>
                  <a:lnTo>
                    <a:pt x="790758" y="706523"/>
                  </a:lnTo>
                  <a:lnTo>
                    <a:pt x="790851" y="706382"/>
                  </a:lnTo>
                  <a:lnTo>
                    <a:pt x="790933" y="706240"/>
                  </a:lnTo>
                  <a:lnTo>
                    <a:pt x="791014" y="706052"/>
                  </a:lnTo>
                  <a:lnTo>
                    <a:pt x="791142" y="705912"/>
                  </a:lnTo>
                  <a:lnTo>
                    <a:pt x="791223" y="705769"/>
                  </a:lnTo>
                  <a:lnTo>
                    <a:pt x="791304" y="705628"/>
                  </a:lnTo>
                  <a:lnTo>
                    <a:pt x="791397" y="705487"/>
                  </a:lnTo>
                  <a:lnTo>
                    <a:pt x="791479" y="705300"/>
                  </a:lnTo>
                  <a:lnTo>
                    <a:pt x="791606" y="705157"/>
                  </a:lnTo>
                  <a:lnTo>
                    <a:pt x="791688" y="705017"/>
                  </a:lnTo>
                  <a:lnTo>
                    <a:pt x="791769" y="704876"/>
                  </a:lnTo>
                  <a:lnTo>
                    <a:pt x="791862" y="704735"/>
                  </a:lnTo>
                  <a:lnTo>
                    <a:pt x="791943" y="704546"/>
                  </a:lnTo>
                  <a:lnTo>
                    <a:pt x="792071" y="704405"/>
                  </a:lnTo>
                  <a:lnTo>
                    <a:pt x="792152" y="704264"/>
                  </a:lnTo>
                  <a:lnTo>
                    <a:pt x="792234" y="704123"/>
                  </a:lnTo>
                  <a:lnTo>
                    <a:pt x="792315" y="703934"/>
                  </a:lnTo>
                  <a:lnTo>
                    <a:pt x="792408" y="703793"/>
                  </a:lnTo>
                  <a:lnTo>
                    <a:pt x="792524" y="703652"/>
                  </a:lnTo>
                  <a:lnTo>
                    <a:pt x="792617" y="703511"/>
                  </a:lnTo>
                  <a:lnTo>
                    <a:pt x="792698" y="703369"/>
                  </a:lnTo>
                  <a:lnTo>
                    <a:pt x="792780" y="703181"/>
                  </a:lnTo>
                  <a:lnTo>
                    <a:pt x="792861" y="703040"/>
                  </a:lnTo>
                  <a:lnTo>
                    <a:pt x="792989" y="702898"/>
                  </a:lnTo>
                  <a:lnTo>
                    <a:pt x="793082" y="702757"/>
                  </a:lnTo>
                  <a:lnTo>
                    <a:pt x="793163" y="702569"/>
                  </a:lnTo>
                  <a:lnTo>
                    <a:pt x="793244" y="702428"/>
                  </a:lnTo>
                  <a:lnTo>
                    <a:pt x="793326" y="702286"/>
                  </a:lnTo>
                  <a:lnTo>
                    <a:pt x="793453" y="702145"/>
                  </a:lnTo>
                  <a:lnTo>
                    <a:pt x="793546" y="701958"/>
                  </a:lnTo>
                  <a:lnTo>
                    <a:pt x="793628" y="701815"/>
                  </a:lnTo>
                  <a:lnTo>
                    <a:pt x="793709" y="701674"/>
                  </a:lnTo>
                  <a:lnTo>
                    <a:pt x="793790" y="701533"/>
                  </a:lnTo>
                  <a:lnTo>
                    <a:pt x="793918" y="701345"/>
                  </a:lnTo>
                  <a:lnTo>
                    <a:pt x="793999" y="701204"/>
                  </a:lnTo>
                  <a:lnTo>
                    <a:pt x="794092" y="701063"/>
                  </a:lnTo>
                  <a:lnTo>
                    <a:pt x="794174" y="700875"/>
                  </a:lnTo>
                  <a:lnTo>
                    <a:pt x="794255" y="700733"/>
                  </a:lnTo>
                  <a:lnTo>
                    <a:pt x="794383" y="700592"/>
                  </a:lnTo>
                  <a:lnTo>
                    <a:pt x="794464" y="700451"/>
                  </a:lnTo>
                  <a:lnTo>
                    <a:pt x="794557" y="700262"/>
                  </a:lnTo>
                  <a:lnTo>
                    <a:pt x="794638" y="700121"/>
                  </a:lnTo>
                  <a:lnTo>
                    <a:pt x="794720" y="699980"/>
                  </a:lnTo>
                  <a:lnTo>
                    <a:pt x="794847" y="699791"/>
                  </a:lnTo>
                  <a:lnTo>
                    <a:pt x="794929" y="699650"/>
                  </a:lnTo>
                  <a:lnTo>
                    <a:pt x="795010" y="699509"/>
                  </a:lnTo>
                  <a:lnTo>
                    <a:pt x="795103" y="699368"/>
                  </a:lnTo>
                  <a:lnTo>
                    <a:pt x="795184" y="699180"/>
                  </a:lnTo>
                  <a:lnTo>
                    <a:pt x="795312" y="699039"/>
                  </a:lnTo>
                  <a:lnTo>
                    <a:pt x="795393" y="698898"/>
                  </a:lnTo>
                  <a:lnTo>
                    <a:pt x="795475" y="698709"/>
                  </a:lnTo>
                  <a:lnTo>
                    <a:pt x="795568" y="698568"/>
                  </a:lnTo>
                  <a:lnTo>
                    <a:pt x="795649" y="698427"/>
                  </a:lnTo>
                  <a:lnTo>
                    <a:pt x="795777" y="698238"/>
                  </a:lnTo>
                  <a:lnTo>
                    <a:pt x="795858" y="698097"/>
                  </a:lnTo>
                  <a:lnTo>
                    <a:pt x="795939" y="697956"/>
                  </a:lnTo>
                  <a:lnTo>
                    <a:pt x="796021" y="697768"/>
                  </a:lnTo>
                  <a:lnTo>
                    <a:pt x="796114" y="697626"/>
                  </a:lnTo>
                  <a:lnTo>
                    <a:pt x="796230" y="697485"/>
                  </a:lnTo>
                  <a:lnTo>
                    <a:pt x="796323" y="697298"/>
                  </a:lnTo>
                  <a:lnTo>
                    <a:pt x="796404" y="697155"/>
                  </a:lnTo>
                  <a:lnTo>
                    <a:pt x="796485" y="697014"/>
                  </a:lnTo>
                  <a:lnTo>
                    <a:pt x="796567" y="696827"/>
                  </a:lnTo>
                  <a:lnTo>
                    <a:pt x="796694" y="696686"/>
                  </a:lnTo>
                  <a:lnTo>
                    <a:pt x="796787" y="696544"/>
                  </a:lnTo>
                  <a:lnTo>
                    <a:pt x="796869" y="696356"/>
                  </a:lnTo>
                  <a:lnTo>
                    <a:pt x="796950" y="696215"/>
                  </a:lnTo>
                  <a:lnTo>
                    <a:pt x="797031" y="696073"/>
                  </a:lnTo>
                  <a:lnTo>
                    <a:pt x="797159" y="695885"/>
                  </a:lnTo>
                  <a:lnTo>
                    <a:pt x="797240" y="695744"/>
                  </a:lnTo>
                  <a:lnTo>
                    <a:pt x="797333" y="695556"/>
                  </a:lnTo>
                  <a:lnTo>
                    <a:pt x="797415" y="695415"/>
                  </a:lnTo>
                  <a:lnTo>
                    <a:pt x="797496" y="695274"/>
                  </a:lnTo>
                  <a:lnTo>
                    <a:pt x="797624" y="695085"/>
                  </a:lnTo>
                  <a:lnTo>
                    <a:pt x="797705" y="694944"/>
                  </a:lnTo>
                  <a:lnTo>
                    <a:pt x="797798" y="694803"/>
                  </a:lnTo>
                  <a:lnTo>
                    <a:pt x="797879" y="694614"/>
                  </a:lnTo>
                  <a:lnTo>
                    <a:pt x="797961" y="694473"/>
                  </a:lnTo>
                  <a:lnTo>
                    <a:pt x="798089" y="694284"/>
                  </a:lnTo>
                  <a:lnTo>
                    <a:pt x="798170" y="694143"/>
                  </a:lnTo>
                  <a:lnTo>
                    <a:pt x="798263" y="694002"/>
                  </a:lnTo>
                  <a:lnTo>
                    <a:pt x="798344" y="693815"/>
                  </a:lnTo>
                  <a:lnTo>
                    <a:pt x="798425" y="693672"/>
                  </a:lnTo>
                  <a:lnTo>
                    <a:pt x="798553" y="693485"/>
                  </a:lnTo>
                  <a:lnTo>
                    <a:pt x="798635" y="693344"/>
                  </a:lnTo>
                  <a:lnTo>
                    <a:pt x="798716" y="693202"/>
                  </a:lnTo>
                  <a:lnTo>
                    <a:pt x="798809" y="693014"/>
                  </a:lnTo>
                  <a:lnTo>
                    <a:pt x="798890" y="692873"/>
                  </a:lnTo>
                  <a:lnTo>
                    <a:pt x="799018" y="692684"/>
                  </a:lnTo>
                  <a:lnTo>
                    <a:pt x="799099" y="692543"/>
                  </a:lnTo>
                  <a:lnTo>
                    <a:pt x="799180" y="692402"/>
                  </a:lnTo>
                  <a:lnTo>
                    <a:pt x="799273" y="692213"/>
                  </a:lnTo>
                  <a:lnTo>
                    <a:pt x="799355" y="692073"/>
                  </a:lnTo>
                  <a:lnTo>
                    <a:pt x="799483" y="691884"/>
                  </a:lnTo>
                  <a:lnTo>
                    <a:pt x="799564" y="691743"/>
                  </a:lnTo>
                  <a:lnTo>
                    <a:pt x="799645" y="691602"/>
                  </a:lnTo>
                  <a:lnTo>
                    <a:pt x="799726" y="691413"/>
                  </a:lnTo>
                  <a:lnTo>
                    <a:pt x="799819" y="691272"/>
                  </a:lnTo>
                  <a:lnTo>
                    <a:pt x="799947" y="691084"/>
                  </a:lnTo>
                  <a:lnTo>
                    <a:pt x="800029" y="690943"/>
                  </a:lnTo>
                  <a:lnTo>
                    <a:pt x="800110" y="690755"/>
                  </a:lnTo>
                  <a:lnTo>
                    <a:pt x="800191" y="690614"/>
                  </a:lnTo>
                  <a:lnTo>
                    <a:pt x="800319" y="690425"/>
                  </a:lnTo>
                  <a:lnTo>
                    <a:pt x="800400" y="690284"/>
                  </a:lnTo>
                  <a:lnTo>
                    <a:pt x="800493" y="690143"/>
                  </a:lnTo>
                  <a:lnTo>
                    <a:pt x="800575" y="689954"/>
                  </a:lnTo>
                  <a:lnTo>
                    <a:pt x="800656" y="689813"/>
                  </a:lnTo>
                  <a:lnTo>
                    <a:pt x="800784" y="689624"/>
                  </a:lnTo>
                  <a:lnTo>
                    <a:pt x="800865" y="689483"/>
                  </a:lnTo>
                  <a:lnTo>
                    <a:pt x="800946" y="689296"/>
                  </a:lnTo>
                  <a:lnTo>
                    <a:pt x="801039" y="689155"/>
                  </a:lnTo>
                  <a:lnTo>
                    <a:pt x="801121" y="688966"/>
                  </a:lnTo>
                  <a:lnTo>
                    <a:pt x="801248" y="688825"/>
                  </a:lnTo>
                  <a:lnTo>
                    <a:pt x="801330" y="688636"/>
                  </a:lnTo>
                  <a:lnTo>
                    <a:pt x="801411" y="688495"/>
                  </a:lnTo>
                  <a:lnTo>
                    <a:pt x="801504" y="688306"/>
                  </a:lnTo>
                  <a:lnTo>
                    <a:pt x="801585" y="688160"/>
                  </a:lnTo>
                  <a:lnTo>
                    <a:pt x="801713" y="687979"/>
                  </a:lnTo>
                  <a:lnTo>
                    <a:pt x="801794" y="687837"/>
                  </a:lnTo>
                  <a:lnTo>
                    <a:pt x="801876" y="687694"/>
                  </a:lnTo>
                  <a:lnTo>
                    <a:pt x="801969" y="687500"/>
                  </a:lnTo>
                  <a:lnTo>
                    <a:pt x="802050" y="687371"/>
                  </a:lnTo>
                  <a:lnTo>
                    <a:pt x="802178" y="687177"/>
                  </a:lnTo>
                  <a:lnTo>
                    <a:pt x="802259" y="687035"/>
                  </a:lnTo>
                  <a:lnTo>
                    <a:pt x="802340" y="686854"/>
                  </a:lnTo>
                  <a:lnTo>
                    <a:pt x="802422" y="686712"/>
                  </a:lnTo>
                  <a:lnTo>
                    <a:pt x="802515" y="686518"/>
                  </a:lnTo>
                  <a:lnTo>
                    <a:pt x="802642" y="686375"/>
                  </a:lnTo>
                  <a:lnTo>
                    <a:pt x="802724" y="686194"/>
                  </a:lnTo>
                  <a:lnTo>
                    <a:pt x="802805" y="686052"/>
                  </a:lnTo>
                  <a:lnTo>
                    <a:pt x="802886" y="685858"/>
                  </a:lnTo>
                  <a:lnTo>
                    <a:pt x="802979" y="685677"/>
                  </a:lnTo>
                  <a:lnTo>
                    <a:pt x="803095" y="685535"/>
                  </a:lnTo>
                  <a:lnTo>
                    <a:pt x="803188" y="685341"/>
                  </a:lnTo>
                  <a:lnTo>
                    <a:pt x="803270" y="685198"/>
                  </a:lnTo>
                  <a:lnTo>
                    <a:pt x="803351" y="685017"/>
                  </a:lnTo>
                  <a:lnTo>
                    <a:pt x="803432" y="684875"/>
                  </a:lnTo>
                  <a:lnTo>
                    <a:pt x="803560" y="684681"/>
                  </a:lnTo>
                  <a:lnTo>
                    <a:pt x="803653" y="684539"/>
                  </a:lnTo>
                  <a:lnTo>
                    <a:pt x="803734" y="684358"/>
                  </a:lnTo>
                  <a:lnTo>
                    <a:pt x="803816" y="684215"/>
                  </a:lnTo>
                  <a:lnTo>
                    <a:pt x="803897" y="684021"/>
                  </a:lnTo>
                  <a:lnTo>
                    <a:pt x="804025" y="683879"/>
                  </a:lnTo>
                  <a:lnTo>
                    <a:pt x="804106" y="683698"/>
                  </a:lnTo>
                  <a:lnTo>
                    <a:pt x="804199" y="683556"/>
                  </a:lnTo>
                  <a:lnTo>
                    <a:pt x="804280" y="683362"/>
                  </a:lnTo>
                  <a:lnTo>
                    <a:pt x="804362" y="683181"/>
                  </a:lnTo>
                  <a:lnTo>
                    <a:pt x="804489" y="683038"/>
                  </a:lnTo>
                  <a:lnTo>
                    <a:pt x="804571" y="682844"/>
                  </a:lnTo>
                  <a:lnTo>
                    <a:pt x="804652" y="682702"/>
                  </a:lnTo>
                  <a:lnTo>
                    <a:pt x="804745" y="682521"/>
                  </a:lnTo>
                  <a:lnTo>
                    <a:pt x="804826" y="682379"/>
                  </a:lnTo>
                  <a:lnTo>
                    <a:pt x="804954" y="682185"/>
                  </a:lnTo>
                  <a:lnTo>
                    <a:pt x="805035" y="682004"/>
                  </a:lnTo>
                  <a:lnTo>
                    <a:pt x="805117" y="681861"/>
                  </a:lnTo>
                  <a:lnTo>
                    <a:pt x="805210" y="681667"/>
                  </a:lnTo>
                  <a:lnTo>
                    <a:pt x="805291" y="681525"/>
                  </a:lnTo>
                  <a:lnTo>
                    <a:pt x="805419" y="681344"/>
                  </a:lnTo>
                  <a:lnTo>
                    <a:pt x="805500" y="681202"/>
                  </a:lnTo>
                  <a:lnTo>
                    <a:pt x="805581" y="681008"/>
                  </a:lnTo>
                  <a:lnTo>
                    <a:pt x="805674" y="680827"/>
                  </a:lnTo>
                  <a:lnTo>
                    <a:pt x="805756" y="680684"/>
                  </a:lnTo>
                  <a:lnTo>
                    <a:pt x="805883" y="680490"/>
                  </a:lnTo>
                  <a:lnTo>
                    <a:pt x="805965" y="680348"/>
                  </a:lnTo>
                  <a:lnTo>
                    <a:pt x="806046" y="680167"/>
                  </a:lnTo>
                  <a:lnTo>
                    <a:pt x="806127" y="679973"/>
                  </a:lnTo>
                  <a:lnTo>
                    <a:pt x="806220" y="679831"/>
                  </a:lnTo>
                  <a:lnTo>
                    <a:pt x="806348" y="679650"/>
                  </a:lnTo>
                  <a:lnTo>
                    <a:pt x="806429" y="679507"/>
                  </a:lnTo>
                  <a:lnTo>
                    <a:pt x="806511" y="679313"/>
                  </a:lnTo>
                  <a:lnTo>
                    <a:pt x="806592" y="679132"/>
                  </a:lnTo>
                  <a:lnTo>
                    <a:pt x="806685" y="678990"/>
                  </a:lnTo>
                  <a:lnTo>
                    <a:pt x="806801" y="678796"/>
                  </a:lnTo>
                  <a:lnTo>
                    <a:pt x="806894" y="678654"/>
                  </a:lnTo>
                  <a:lnTo>
                    <a:pt x="806975" y="678473"/>
                  </a:lnTo>
                  <a:lnTo>
                    <a:pt x="807057" y="678279"/>
                  </a:lnTo>
                  <a:lnTo>
                    <a:pt x="807138" y="678137"/>
                  </a:lnTo>
                  <a:lnTo>
                    <a:pt x="807266" y="677955"/>
                  </a:lnTo>
                  <a:lnTo>
                    <a:pt x="807359" y="677761"/>
                  </a:lnTo>
                  <a:lnTo>
                    <a:pt x="807440" y="677619"/>
                  </a:lnTo>
                  <a:lnTo>
                    <a:pt x="807521" y="677438"/>
                  </a:lnTo>
                  <a:lnTo>
                    <a:pt x="807603" y="677296"/>
                  </a:lnTo>
                  <a:lnTo>
                    <a:pt x="807730" y="677102"/>
                  </a:lnTo>
                  <a:lnTo>
                    <a:pt x="807812" y="676921"/>
                  </a:lnTo>
                  <a:lnTo>
                    <a:pt x="807905" y="676778"/>
                  </a:lnTo>
                  <a:lnTo>
                    <a:pt x="807986" y="676584"/>
                  </a:lnTo>
                  <a:lnTo>
                    <a:pt x="808067" y="676403"/>
                  </a:lnTo>
                  <a:lnTo>
                    <a:pt x="808195" y="676261"/>
                  </a:lnTo>
                  <a:lnTo>
                    <a:pt x="808276" y="676067"/>
                  </a:lnTo>
                  <a:lnTo>
                    <a:pt x="808358" y="675886"/>
                  </a:lnTo>
                  <a:lnTo>
                    <a:pt x="808451" y="675744"/>
                  </a:lnTo>
                  <a:lnTo>
                    <a:pt x="808532" y="675550"/>
                  </a:lnTo>
                  <a:lnTo>
                    <a:pt x="808660" y="675369"/>
                  </a:lnTo>
                  <a:lnTo>
                    <a:pt x="808741" y="675226"/>
                  </a:lnTo>
                  <a:lnTo>
                    <a:pt x="808822" y="675032"/>
                  </a:lnTo>
                  <a:lnTo>
                    <a:pt x="808915" y="674838"/>
                  </a:lnTo>
                  <a:lnTo>
                    <a:pt x="808997" y="674709"/>
                  </a:lnTo>
                  <a:lnTo>
                    <a:pt x="809125" y="674515"/>
                  </a:lnTo>
                  <a:lnTo>
                    <a:pt x="809206" y="674321"/>
                  </a:lnTo>
                  <a:lnTo>
                    <a:pt x="809287" y="674192"/>
                  </a:lnTo>
                  <a:lnTo>
                    <a:pt x="809380" y="673998"/>
                  </a:lnTo>
                  <a:lnTo>
                    <a:pt x="809461" y="673804"/>
                  </a:lnTo>
                  <a:lnTo>
                    <a:pt x="809589" y="673674"/>
                  </a:lnTo>
                  <a:lnTo>
                    <a:pt x="809671" y="673480"/>
                  </a:lnTo>
                  <a:lnTo>
                    <a:pt x="809752" y="673286"/>
                  </a:lnTo>
                  <a:lnTo>
                    <a:pt x="809833" y="673144"/>
                  </a:lnTo>
                  <a:lnTo>
                    <a:pt x="809926" y="672963"/>
                  </a:lnTo>
                  <a:lnTo>
                    <a:pt x="810054" y="672769"/>
                  </a:lnTo>
                  <a:lnTo>
                    <a:pt x="810135" y="672588"/>
                  </a:lnTo>
                  <a:lnTo>
                    <a:pt x="810217" y="672446"/>
                  </a:lnTo>
                  <a:lnTo>
                    <a:pt x="810298" y="672252"/>
                  </a:lnTo>
                  <a:lnTo>
                    <a:pt x="810391" y="672071"/>
                  </a:lnTo>
                  <a:lnTo>
                    <a:pt x="810507" y="671928"/>
                  </a:lnTo>
                  <a:lnTo>
                    <a:pt x="810600" y="671734"/>
                  </a:lnTo>
                  <a:lnTo>
                    <a:pt x="810681" y="671553"/>
                  </a:lnTo>
                  <a:lnTo>
                    <a:pt x="810762" y="671359"/>
                  </a:lnTo>
                  <a:lnTo>
                    <a:pt x="810844" y="671217"/>
                  </a:lnTo>
                  <a:lnTo>
                    <a:pt x="810972" y="671036"/>
                  </a:lnTo>
                  <a:lnTo>
                    <a:pt x="811065" y="670842"/>
                  </a:lnTo>
                  <a:lnTo>
                    <a:pt x="811146" y="670700"/>
                  </a:lnTo>
                  <a:lnTo>
                    <a:pt x="811227" y="670519"/>
                  </a:lnTo>
                  <a:lnTo>
                    <a:pt x="811308" y="670325"/>
                  </a:lnTo>
                  <a:lnTo>
                    <a:pt x="811436" y="670144"/>
                  </a:lnTo>
                  <a:lnTo>
                    <a:pt x="811518" y="670001"/>
                  </a:lnTo>
                  <a:lnTo>
                    <a:pt x="811611" y="669807"/>
                  </a:lnTo>
                  <a:lnTo>
                    <a:pt x="811692" y="669626"/>
                  </a:lnTo>
                  <a:lnTo>
                    <a:pt x="811773" y="669432"/>
                  </a:lnTo>
                  <a:lnTo>
                    <a:pt x="811901" y="669290"/>
                  </a:lnTo>
                  <a:lnTo>
                    <a:pt x="812366" y="668397"/>
                  </a:lnTo>
                  <a:lnTo>
                    <a:pt x="812447" y="668203"/>
                  </a:lnTo>
                  <a:lnTo>
                    <a:pt x="812528" y="668022"/>
                  </a:lnTo>
                  <a:lnTo>
                    <a:pt x="812621" y="667880"/>
                  </a:lnTo>
                  <a:lnTo>
                    <a:pt x="812703" y="667686"/>
                  </a:lnTo>
                  <a:lnTo>
                    <a:pt x="812830" y="667505"/>
                  </a:lnTo>
                  <a:lnTo>
                    <a:pt x="812912" y="667311"/>
                  </a:lnTo>
                  <a:lnTo>
                    <a:pt x="812993" y="667169"/>
                  </a:lnTo>
                  <a:lnTo>
                    <a:pt x="813086" y="666988"/>
                  </a:lnTo>
                  <a:lnTo>
                    <a:pt x="813167" y="666794"/>
                  </a:lnTo>
                  <a:lnTo>
                    <a:pt x="813295" y="666613"/>
                  </a:lnTo>
                  <a:lnTo>
                    <a:pt x="813376" y="666419"/>
                  </a:lnTo>
                  <a:lnTo>
                    <a:pt x="813458" y="666276"/>
                  </a:lnTo>
                  <a:lnTo>
                    <a:pt x="813539" y="666095"/>
                  </a:lnTo>
                  <a:lnTo>
                    <a:pt x="813632" y="665901"/>
                  </a:lnTo>
                  <a:lnTo>
                    <a:pt x="813760" y="665707"/>
                  </a:lnTo>
                  <a:lnTo>
                    <a:pt x="813841" y="665526"/>
                  </a:lnTo>
                  <a:lnTo>
                    <a:pt x="813922" y="665384"/>
                  </a:lnTo>
                  <a:lnTo>
                    <a:pt x="814004" y="665190"/>
                  </a:lnTo>
                  <a:lnTo>
                    <a:pt x="814097" y="665009"/>
                  </a:lnTo>
                  <a:lnTo>
                    <a:pt x="814213" y="664815"/>
                  </a:lnTo>
                  <a:lnTo>
                    <a:pt x="814306" y="664634"/>
                  </a:lnTo>
                  <a:lnTo>
                    <a:pt x="814387" y="664492"/>
                  </a:lnTo>
                  <a:lnTo>
                    <a:pt x="814468" y="664298"/>
                  </a:lnTo>
                  <a:lnTo>
                    <a:pt x="814550" y="664116"/>
                  </a:lnTo>
                  <a:lnTo>
                    <a:pt x="814677" y="663922"/>
                  </a:lnTo>
                  <a:lnTo>
                    <a:pt x="814770" y="663741"/>
                  </a:lnTo>
                  <a:lnTo>
                    <a:pt x="814852" y="663599"/>
                  </a:lnTo>
                  <a:lnTo>
                    <a:pt x="814933" y="663405"/>
                  </a:lnTo>
                  <a:lnTo>
                    <a:pt x="815014" y="663224"/>
                  </a:lnTo>
                  <a:lnTo>
                    <a:pt x="815142" y="663030"/>
                  </a:lnTo>
                  <a:lnTo>
                    <a:pt x="815223" y="662836"/>
                  </a:lnTo>
                  <a:lnTo>
                    <a:pt x="815316" y="662655"/>
                  </a:lnTo>
                  <a:lnTo>
                    <a:pt x="815398" y="662513"/>
                  </a:lnTo>
                  <a:lnTo>
                    <a:pt x="815479" y="662319"/>
                  </a:lnTo>
                  <a:lnTo>
                    <a:pt x="815607" y="662138"/>
                  </a:lnTo>
                  <a:lnTo>
                    <a:pt x="816071" y="661245"/>
                  </a:lnTo>
                  <a:lnTo>
                    <a:pt x="816153" y="661051"/>
                  </a:lnTo>
                  <a:lnTo>
                    <a:pt x="816234" y="660870"/>
                  </a:lnTo>
                  <a:lnTo>
                    <a:pt x="816327" y="660676"/>
                  </a:lnTo>
                  <a:lnTo>
                    <a:pt x="816408" y="660482"/>
                  </a:lnTo>
                  <a:lnTo>
                    <a:pt x="816536" y="660301"/>
                  </a:lnTo>
                  <a:lnTo>
                    <a:pt x="816617" y="660159"/>
                  </a:lnTo>
                  <a:lnTo>
                    <a:pt x="816699" y="659965"/>
                  </a:lnTo>
                  <a:lnTo>
                    <a:pt x="816792" y="659784"/>
                  </a:lnTo>
                  <a:lnTo>
                    <a:pt x="816873" y="659590"/>
                  </a:lnTo>
                  <a:lnTo>
                    <a:pt x="817001" y="659409"/>
                  </a:lnTo>
                  <a:lnTo>
                    <a:pt x="817082" y="659215"/>
                  </a:lnTo>
                  <a:lnTo>
                    <a:pt x="817163" y="659034"/>
                  </a:lnTo>
                  <a:lnTo>
                    <a:pt x="817245" y="658840"/>
                  </a:lnTo>
                  <a:lnTo>
                    <a:pt x="817338" y="658697"/>
                  </a:lnTo>
                  <a:lnTo>
                    <a:pt x="817465" y="658516"/>
                  </a:lnTo>
                  <a:lnTo>
                    <a:pt x="817547" y="658322"/>
                  </a:lnTo>
                  <a:lnTo>
                    <a:pt x="817628" y="658141"/>
                  </a:lnTo>
                  <a:lnTo>
                    <a:pt x="817709" y="657947"/>
                  </a:lnTo>
                  <a:lnTo>
                    <a:pt x="817802" y="657753"/>
                  </a:lnTo>
                  <a:lnTo>
                    <a:pt x="817918" y="657572"/>
                  </a:lnTo>
                  <a:lnTo>
                    <a:pt x="818011" y="657378"/>
                  </a:lnTo>
                  <a:lnTo>
                    <a:pt x="818093" y="657197"/>
                  </a:lnTo>
                  <a:lnTo>
                    <a:pt x="818174" y="657055"/>
                  </a:lnTo>
                  <a:lnTo>
                    <a:pt x="818255" y="656861"/>
                  </a:lnTo>
                  <a:lnTo>
                    <a:pt x="818383" y="656680"/>
                  </a:lnTo>
                  <a:lnTo>
                    <a:pt x="818476" y="656486"/>
                  </a:lnTo>
                  <a:lnTo>
                    <a:pt x="818557" y="656305"/>
                  </a:lnTo>
                  <a:lnTo>
                    <a:pt x="818639" y="656111"/>
                  </a:lnTo>
                  <a:lnTo>
                    <a:pt x="818720" y="655917"/>
                  </a:lnTo>
                  <a:lnTo>
                    <a:pt x="818848" y="655735"/>
                  </a:lnTo>
                  <a:lnTo>
                    <a:pt x="818929" y="655541"/>
                  </a:lnTo>
                  <a:lnTo>
                    <a:pt x="819022" y="655360"/>
                  </a:lnTo>
                  <a:lnTo>
                    <a:pt x="819103" y="655166"/>
                  </a:lnTo>
                  <a:lnTo>
                    <a:pt x="819185" y="655024"/>
                  </a:lnTo>
                  <a:lnTo>
                    <a:pt x="819312" y="654843"/>
                  </a:lnTo>
                  <a:lnTo>
                    <a:pt x="819394" y="654649"/>
                  </a:lnTo>
                  <a:lnTo>
                    <a:pt x="819475" y="654468"/>
                  </a:lnTo>
                  <a:lnTo>
                    <a:pt x="819568" y="654274"/>
                  </a:lnTo>
                  <a:lnTo>
                    <a:pt x="819649" y="654093"/>
                  </a:lnTo>
                  <a:lnTo>
                    <a:pt x="819777" y="653899"/>
                  </a:lnTo>
                  <a:lnTo>
                    <a:pt x="819858" y="653705"/>
                  </a:lnTo>
                  <a:lnTo>
                    <a:pt x="819940" y="653524"/>
                  </a:lnTo>
                  <a:lnTo>
                    <a:pt x="820033" y="653330"/>
                  </a:lnTo>
                  <a:lnTo>
                    <a:pt x="820114" y="653149"/>
                  </a:lnTo>
                  <a:lnTo>
                    <a:pt x="820242" y="652955"/>
                  </a:lnTo>
                  <a:lnTo>
                    <a:pt x="820323" y="652774"/>
                  </a:lnTo>
                  <a:lnTo>
                    <a:pt x="820404" y="652580"/>
                  </a:lnTo>
                  <a:lnTo>
                    <a:pt x="820497" y="652399"/>
                  </a:lnTo>
                  <a:lnTo>
                    <a:pt x="820579" y="652205"/>
                  </a:lnTo>
                  <a:lnTo>
                    <a:pt x="820707" y="652011"/>
                  </a:lnTo>
                  <a:lnTo>
                    <a:pt x="820788" y="651868"/>
                  </a:lnTo>
                  <a:lnTo>
                    <a:pt x="820869" y="651687"/>
                  </a:lnTo>
                  <a:lnTo>
                    <a:pt x="820950" y="651493"/>
                  </a:lnTo>
                  <a:lnTo>
                    <a:pt x="821043" y="651312"/>
                  </a:lnTo>
                  <a:lnTo>
                    <a:pt x="821171" y="651118"/>
                  </a:lnTo>
                  <a:lnTo>
                    <a:pt x="821253" y="650937"/>
                  </a:lnTo>
                  <a:lnTo>
                    <a:pt x="821334" y="650743"/>
                  </a:lnTo>
                  <a:lnTo>
                    <a:pt x="821415" y="650562"/>
                  </a:lnTo>
                  <a:lnTo>
                    <a:pt x="821508" y="650368"/>
                  </a:lnTo>
                  <a:lnTo>
                    <a:pt x="821624" y="650174"/>
                  </a:lnTo>
                  <a:lnTo>
                    <a:pt x="821717" y="649993"/>
                  </a:lnTo>
                  <a:lnTo>
                    <a:pt x="821798" y="649799"/>
                  </a:lnTo>
                  <a:lnTo>
                    <a:pt x="821880" y="649618"/>
                  </a:lnTo>
                  <a:lnTo>
                    <a:pt x="821961" y="649424"/>
                  </a:lnTo>
                  <a:lnTo>
                    <a:pt x="822089" y="649243"/>
                  </a:lnTo>
                  <a:lnTo>
                    <a:pt x="822182" y="649049"/>
                  </a:lnTo>
                  <a:lnTo>
                    <a:pt x="822263" y="648868"/>
                  </a:lnTo>
                  <a:lnTo>
                    <a:pt x="822344" y="648674"/>
                  </a:lnTo>
                  <a:lnTo>
                    <a:pt x="822426" y="648480"/>
                  </a:lnTo>
                  <a:lnTo>
                    <a:pt x="822554" y="648299"/>
                  </a:lnTo>
                  <a:lnTo>
                    <a:pt x="822635" y="648105"/>
                  </a:lnTo>
                  <a:lnTo>
                    <a:pt x="822728" y="647924"/>
                  </a:lnTo>
                  <a:lnTo>
                    <a:pt x="822809" y="647730"/>
                  </a:lnTo>
                  <a:lnTo>
                    <a:pt x="822890" y="647548"/>
                  </a:lnTo>
                  <a:lnTo>
                    <a:pt x="823018" y="647354"/>
                  </a:lnTo>
                  <a:lnTo>
                    <a:pt x="823100" y="647173"/>
                  </a:lnTo>
                  <a:lnTo>
                    <a:pt x="823181" y="646979"/>
                  </a:lnTo>
                  <a:lnTo>
                    <a:pt x="823274" y="646785"/>
                  </a:lnTo>
                  <a:lnTo>
                    <a:pt x="823355" y="646604"/>
                  </a:lnTo>
                  <a:lnTo>
                    <a:pt x="823483" y="646410"/>
                  </a:lnTo>
                  <a:lnTo>
                    <a:pt x="823564" y="646229"/>
                  </a:lnTo>
                  <a:lnTo>
                    <a:pt x="823646" y="646035"/>
                  </a:lnTo>
                  <a:lnTo>
                    <a:pt x="823739" y="645854"/>
                  </a:lnTo>
                  <a:lnTo>
                    <a:pt x="823820" y="645660"/>
                  </a:lnTo>
                  <a:lnTo>
                    <a:pt x="823948" y="645479"/>
                  </a:lnTo>
                  <a:lnTo>
                    <a:pt x="824029" y="645285"/>
                  </a:lnTo>
                  <a:lnTo>
                    <a:pt x="824110" y="645052"/>
                  </a:lnTo>
                  <a:lnTo>
                    <a:pt x="824203" y="644858"/>
                  </a:lnTo>
                  <a:lnTo>
                    <a:pt x="824285" y="644677"/>
                  </a:lnTo>
                  <a:lnTo>
                    <a:pt x="824412" y="644483"/>
                  </a:lnTo>
                  <a:lnTo>
                    <a:pt x="824494" y="644302"/>
                  </a:lnTo>
                  <a:lnTo>
                    <a:pt x="824575" y="644108"/>
                  </a:lnTo>
                  <a:lnTo>
                    <a:pt x="824656" y="643914"/>
                  </a:lnTo>
                  <a:lnTo>
                    <a:pt x="824749" y="643733"/>
                  </a:lnTo>
                  <a:lnTo>
                    <a:pt x="824877" y="643539"/>
                  </a:lnTo>
                  <a:lnTo>
                    <a:pt x="824958" y="643358"/>
                  </a:lnTo>
                  <a:lnTo>
                    <a:pt x="825040" y="643164"/>
                  </a:lnTo>
                  <a:lnTo>
                    <a:pt x="825121" y="642983"/>
                  </a:lnTo>
                  <a:lnTo>
                    <a:pt x="825214" y="642789"/>
                  </a:lnTo>
                  <a:lnTo>
                    <a:pt x="825330" y="642608"/>
                  </a:lnTo>
                  <a:lnTo>
                    <a:pt x="825423" y="642414"/>
                  </a:lnTo>
                  <a:lnTo>
                    <a:pt x="825504" y="642220"/>
                  </a:lnTo>
                  <a:lnTo>
                    <a:pt x="825586" y="642039"/>
                  </a:lnTo>
                  <a:lnTo>
                    <a:pt x="825667" y="641845"/>
                  </a:lnTo>
                  <a:lnTo>
                    <a:pt x="825795" y="641612"/>
                  </a:lnTo>
                  <a:lnTo>
                    <a:pt x="825888" y="641431"/>
                  </a:lnTo>
                  <a:lnTo>
                    <a:pt x="825969" y="641237"/>
                  </a:lnTo>
                  <a:lnTo>
                    <a:pt x="826050" y="641043"/>
                  </a:lnTo>
                  <a:lnTo>
                    <a:pt x="826132" y="640862"/>
                  </a:lnTo>
                  <a:lnTo>
                    <a:pt x="826259" y="640668"/>
                  </a:lnTo>
                  <a:lnTo>
                    <a:pt x="826341" y="640487"/>
                  </a:lnTo>
                  <a:lnTo>
                    <a:pt x="826434" y="640293"/>
                  </a:lnTo>
                  <a:lnTo>
                    <a:pt x="826515" y="640112"/>
                  </a:lnTo>
                  <a:lnTo>
                    <a:pt x="826596" y="639918"/>
                  </a:lnTo>
                  <a:lnTo>
                    <a:pt x="826724" y="639737"/>
                  </a:lnTo>
                  <a:lnTo>
                    <a:pt x="826805" y="639491"/>
                  </a:lnTo>
                  <a:lnTo>
                    <a:pt x="826887" y="639310"/>
                  </a:lnTo>
                  <a:lnTo>
                    <a:pt x="826980" y="639116"/>
                  </a:lnTo>
                  <a:lnTo>
                    <a:pt x="827061" y="638935"/>
                  </a:lnTo>
                  <a:lnTo>
                    <a:pt x="827189" y="638741"/>
                  </a:lnTo>
                  <a:lnTo>
                    <a:pt x="827270" y="638560"/>
                  </a:lnTo>
                  <a:lnTo>
                    <a:pt x="827351" y="638366"/>
                  </a:lnTo>
                  <a:lnTo>
                    <a:pt x="827444" y="638172"/>
                  </a:lnTo>
                  <a:lnTo>
                    <a:pt x="827526" y="637990"/>
                  </a:lnTo>
                  <a:lnTo>
                    <a:pt x="827653" y="637758"/>
                  </a:lnTo>
                  <a:lnTo>
                    <a:pt x="827735" y="637564"/>
                  </a:lnTo>
                  <a:lnTo>
                    <a:pt x="827816" y="637383"/>
                  </a:lnTo>
                  <a:lnTo>
                    <a:pt x="827897" y="637189"/>
                  </a:lnTo>
                  <a:lnTo>
                    <a:pt x="827990" y="636995"/>
                  </a:lnTo>
                  <a:lnTo>
                    <a:pt x="828118" y="636814"/>
                  </a:lnTo>
                  <a:lnTo>
                    <a:pt x="828199" y="636620"/>
                  </a:lnTo>
                  <a:lnTo>
                    <a:pt x="828281" y="636438"/>
                  </a:lnTo>
                  <a:lnTo>
                    <a:pt x="828362" y="636206"/>
                  </a:lnTo>
                  <a:lnTo>
                    <a:pt x="828455" y="636012"/>
                  </a:lnTo>
                  <a:lnTo>
                    <a:pt x="828583" y="635818"/>
                  </a:lnTo>
                  <a:lnTo>
                    <a:pt x="828664" y="635637"/>
                  </a:lnTo>
                  <a:lnTo>
                    <a:pt x="828745" y="635443"/>
                  </a:lnTo>
                  <a:lnTo>
                    <a:pt x="828827" y="635261"/>
                  </a:lnTo>
                  <a:lnTo>
                    <a:pt x="828920" y="635067"/>
                  </a:lnTo>
                  <a:lnTo>
                    <a:pt x="829036" y="634835"/>
                  </a:lnTo>
                  <a:lnTo>
                    <a:pt x="829129" y="634641"/>
                  </a:lnTo>
                  <a:lnTo>
                    <a:pt x="829210" y="634460"/>
                  </a:lnTo>
                  <a:lnTo>
                    <a:pt x="829291" y="634266"/>
                  </a:lnTo>
                  <a:lnTo>
                    <a:pt x="829373" y="634085"/>
                  </a:lnTo>
                  <a:lnTo>
                    <a:pt x="829500" y="633891"/>
                  </a:lnTo>
                  <a:lnTo>
                    <a:pt x="829593" y="633709"/>
                  </a:lnTo>
                  <a:lnTo>
                    <a:pt x="829675" y="633477"/>
                  </a:lnTo>
                  <a:lnTo>
                    <a:pt x="829756" y="633283"/>
                  </a:lnTo>
                  <a:lnTo>
                    <a:pt x="829837" y="633089"/>
                  </a:lnTo>
                  <a:lnTo>
                    <a:pt x="829965" y="632908"/>
                  </a:lnTo>
                  <a:lnTo>
                    <a:pt x="830046" y="632714"/>
                  </a:lnTo>
                  <a:lnTo>
                    <a:pt x="830139" y="632532"/>
                  </a:lnTo>
                  <a:lnTo>
                    <a:pt x="830221" y="632300"/>
                  </a:lnTo>
                  <a:lnTo>
                    <a:pt x="830302" y="632106"/>
                  </a:lnTo>
                  <a:lnTo>
                    <a:pt x="830430" y="631912"/>
                  </a:lnTo>
                  <a:lnTo>
                    <a:pt x="830511" y="631731"/>
                  </a:lnTo>
                  <a:lnTo>
                    <a:pt x="830604" y="631537"/>
                  </a:lnTo>
                  <a:lnTo>
                    <a:pt x="830685" y="631304"/>
                  </a:lnTo>
                  <a:lnTo>
                    <a:pt x="830767" y="631123"/>
                  </a:lnTo>
                  <a:lnTo>
                    <a:pt x="830894" y="630929"/>
                  </a:lnTo>
                  <a:lnTo>
                    <a:pt x="830976" y="630735"/>
                  </a:lnTo>
                  <a:lnTo>
                    <a:pt x="831057" y="630554"/>
                  </a:lnTo>
                  <a:lnTo>
                    <a:pt x="831150" y="630360"/>
                  </a:lnTo>
                  <a:lnTo>
                    <a:pt x="831231" y="630127"/>
                  </a:lnTo>
                  <a:lnTo>
                    <a:pt x="831359" y="629946"/>
                  </a:lnTo>
                  <a:lnTo>
                    <a:pt x="831440" y="629752"/>
                  </a:lnTo>
                  <a:lnTo>
                    <a:pt x="831522" y="629558"/>
                  </a:lnTo>
                  <a:lnTo>
                    <a:pt x="831603" y="629377"/>
                  </a:lnTo>
                  <a:lnTo>
                    <a:pt x="831696" y="629144"/>
                  </a:lnTo>
                  <a:lnTo>
                    <a:pt x="831824" y="628950"/>
                  </a:lnTo>
                  <a:lnTo>
                    <a:pt x="831905" y="628769"/>
                  </a:lnTo>
                  <a:lnTo>
                    <a:pt x="831986" y="628575"/>
                  </a:lnTo>
                  <a:lnTo>
                    <a:pt x="832068" y="628342"/>
                  </a:lnTo>
                  <a:lnTo>
                    <a:pt x="832161" y="628148"/>
                  </a:lnTo>
                  <a:lnTo>
                    <a:pt x="832289" y="627967"/>
                  </a:lnTo>
                  <a:lnTo>
                    <a:pt x="832370" y="627773"/>
                  </a:lnTo>
                  <a:lnTo>
                    <a:pt x="832451" y="627592"/>
                  </a:lnTo>
                  <a:lnTo>
                    <a:pt x="832532" y="627346"/>
                  </a:lnTo>
                  <a:lnTo>
                    <a:pt x="832625" y="627165"/>
                  </a:lnTo>
                  <a:lnTo>
                    <a:pt x="832742" y="626971"/>
                  </a:lnTo>
                  <a:lnTo>
                    <a:pt x="832835" y="626790"/>
                  </a:lnTo>
                  <a:lnTo>
                    <a:pt x="832916" y="626557"/>
                  </a:lnTo>
                  <a:lnTo>
                    <a:pt x="832997" y="626363"/>
                  </a:lnTo>
                  <a:lnTo>
                    <a:pt x="833078" y="626169"/>
                  </a:lnTo>
                  <a:lnTo>
                    <a:pt x="833206" y="625988"/>
                  </a:lnTo>
                  <a:lnTo>
                    <a:pt x="833299" y="625794"/>
                  </a:lnTo>
                  <a:lnTo>
                    <a:pt x="833380" y="625561"/>
                  </a:lnTo>
                  <a:lnTo>
                    <a:pt x="833462" y="625380"/>
                  </a:lnTo>
                  <a:lnTo>
                    <a:pt x="833543" y="625186"/>
                  </a:lnTo>
                  <a:lnTo>
                    <a:pt x="833671" y="624992"/>
                  </a:lnTo>
                  <a:lnTo>
                    <a:pt x="833752" y="624759"/>
                  </a:lnTo>
                  <a:lnTo>
                    <a:pt x="833845" y="624578"/>
                  </a:lnTo>
                  <a:lnTo>
                    <a:pt x="833926" y="624384"/>
                  </a:lnTo>
                  <a:lnTo>
                    <a:pt x="834008" y="624203"/>
                  </a:lnTo>
                  <a:lnTo>
                    <a:pt x="834136" y="623957"/>
                  </a:lnTo>
                  <a:lnTo>
                    <a:pt x="834217" y="623776"/>
                  </a:lnTo>
                  <a:lnTo>
                    <a:pt x="834310" y="623582"/>
                  </a:lnTo>
                  <a:lnTo>
                    <a:pt x="834391" y="623401"/>
                  </a:lnTo>
                  <a:lnTo>
                    <a:pt x="834472" y="623156"/>
                  </a:lnTo>
                  <a:lnTo>
                    <a:pt x="834600" y="622975"/>
                  </a:lnTo>
                  <a:lnTo>
                    <a:pt x="834682" y="622781"/>
                  </a:lnTo>
                  <a:lnTo>
                    <a:pt x="834763" y="622548"/>
                  </a:lnTo>
                  <a:lnTo>
                    <a:pt x="834856" y="622367"/>
                  </a:lnTo>
                  <a:lnTo>
                    <a:pt x="834937" y="622173"/>
                  </a:lnTo>
                  <a:lnTo>
                    <a:pt x="835065" y="621992"/>
                  </a:lnTo>
                  <a:lnTo>
                    <a:pt x="835146" y="621746"/>
                  </a:lnTo>
                  <a:lnTo>
                    <a:pt x="835228" y="621565"/>
                  </a:lnTo>
                  <a:lnTo>
                    <a:pt x="835309" y="621371"/>
                  </a:lnTo>
                  <a:lnTo>
                    <a:pt x="835402" y="621190"/>
                  </a:lnTo>
                  <a:lnTo>
                    <a:pt x="835530" y="620944"/>
                  </a:lnTo>
                  <a:lnTo>
                    <a:pt x="835611" y="620763"/>
                  </a:lnTo>
                  <a:lnTo>
                    <a:pt x="835692" y="620569"/>
                  </a:lnTo>
                  <a:lnTo>
                    <a:pt x="835774" y="620336"/>
                  </a:lnTo>
                  <a:lnTo>
                    <a:pt x="835866" y="620155"/>
                  </a:lnTo>
                  <a:lnTo>
                    <a:pt x="835994" y="619961"/>
                  </a:lnTo>
                  <a:lnTo>
                    <a:pt x="836076" y="619728"/>
                  </a:lnTo>
                  <a:lnTo>
                    <a:pt x="836157" y="619534"/>
                  </a:lnTo>
                  <a:lnTo>
                    <a:pt x="836238" y="619353"/>
                  </a:lnTo>
                  <a:lnTo>
                    <a:pt x="836331" y="619159"/>
                  </a:lnTo>
                  <a:lnTo>
                    <a:pt x="836447" y="618926"/>
                  </a:lnTo>
                  <a:lnTo>
                    <a:pt x="836540" y="618732"/>
                  </a:lnTo>
                  <a:lnTo>
                    <a:pt x="836622" y="618551"/>
                  </a:lnTo>
                  <a:lnTo>
                    <a:pt x="836703" y="618318"/>
                  </a:lnTo>
                  <a:lnTo>
                    <a:pt x="836784" y="618124"/>
                  </a:lnTo>
                  <a:lnTo>
                    <a:pt x="836912" y="617943"/>
                  </a:lnTo>
                  <a:lnTo>
                    <a:pt x="837005" y="617698"/>
                  </a:lnTo>
                  <a:lnTo>
                    <a:pt x="837086" y="617517"/>
                  </a:lnTo>
                  <a:lnTo>
                    <a:pt x="837168" y="617323"/>
                  </a:lnTo>
                  <a:lnTo>
                    <a:pt x="837249" y="617090"/>
                  </a:lnTo>
                  <a:lnTo>
                    <a:pt x="837377" y="616896"/>
                  </a:lnTo>
                  <a:lnTo>
                    <a:pt x="837458" y="616715"/>
                  </a:lnTo>
                  <a:lnTo>
                    <a:pt x="837551" y="616482"/>
                  </a:lnTo>
                  <a:lnTo>
                    <a:pt x="837632" y="616288"/>
                  </a:lnTo>
                  <a:lnTo>
                    <a:pt x="837714" y="616107"/>
                  </a:lnTo>
                  <a:lnTo>
                    <a:pt x="837841" y="615861"/>
                  </a:lnTo>
                  <a:lnTo>
                    <a:pt x="837923" y="615680"/>
                  </a:lnTo>
                  <a:lnTo>
                    <a:pt x="838016" y="615486"/>
                  </a:lnTo>
                  <a:lnTo>
                    <a:pt x="838097" y="615253"/>
                  </a:lnTo>
                  <a:lnTo>
                    <a:pt x="838178" y="615072"/>
                  </a:lnTo>
                  <a:lnTo>
                    <a:pt x="838306" y="614878"/>
                  </a:lnTo>
                  <a:lnTo>
                    <a:pt x="838387" y="614645"/>
                  </a:lnTo>
                  <a:lnTo>
                    <a:pt x="838469" y="614451"/>
                  </a:lnTo>
                  <a:lnTo>
                    <a:pt x="838562" y="614270"/>
                  </a:lnTo>
                  <a:lnTo>
                    <a:pt x="838643" y="614024"/>
                  </a:lnTo>
                  <a:lnTo>
                    <a:pt x="838771" y="613843"/>
                  </a:lnTo>
                  <a:lnTo>
                    <a:pt x="838852" y="613649"/>
                  </a:lnTo>
                  <a:lnTo>
                    <a:pt x="838933" y="613417"/>
                  </a:lnTo>
                  <a:lnTo>
                    <a:pt x="839015" y="613235"/>
                  </a:lnTo>
                  <a:lnTo>
                    <a:pt x="839108" y="613041"/>
                  </a:lnTo>
                  <a:lnTo>
                    <a:pt x="839235" y="612809"/>
                  </a:lnTo>
                  <a:lnTo>
                    <a:pt x="839317" y="612615"/>
                  </a:lnTo>
                  <a:lnTo>
                    <a:pt x="839398" y="612434"/>
                  </a:lnTo>
                  <a:lnTo>
                    <a:pt x="839479" y="612201"/>
                  </a:lnTo>
                  <a:lnTo>
                    <a:pt x="839572" y="612007"/>
                  </a:lnTo>
                  <a:lnTo>
                    <a:pt x="839700" y="611774"/>
                  </a:lnTo>
                  <a:lnTo>
                    <a:pt x="839781" y="611580"/>
                  </a:lnTo>
                  <a:lnTo>
                    <a:pt x="839863" y="611399"/>
                  </a:lnTo>
                  <a:lnTo>
                    <a:pt x="839944" y="611153"/>
                  </a:lnTo>
                  <a:lnTo>
                    <a:pt x="840037" y="610972"/>
                  </a:lnTo>
                  <a:lnTo>
                    <a:pt x="840153" y="610778"/>
                  </a:lnTo>
                  <a:lnTo>
                    <a:pt x="840246" y="610545"/>
                  </a:lnTo>
                  <a:lnTo>
                    <a:pt x="840327" y="610364"/>
                  </a:lnTo>
                  <a:lnTo>
                    <a:pt x="840409" y="610118"/>
                  </a:lnTo>
                  <a:lnTo>
                    <a:pt x="840490" y="609937"/>
                  </a:lnTo>
                  <a:lnTo>
                    <a:pt x="840618" y="609743"/>
                  </a:lnTo>
                  <a:lnTo>
                    <a:pt x="840711" y="609511"/>
                  </a:lnTo>
                  <a:lnTo>
                    <a:pt x="840792" y="609330"/>
                  </a:lnTo>
                  <a:lnTo>
                    <a:pt x="840873" y="609084"/>
                  </a:lnTo>
                  <a:lnTo>
                    <a:pt x="840955" y="608903"/>
                  </a:lnTo>
                  <a:lnTo>
                    <a:pt x="841082" y="608709"/>
                  </a:lnTo>
                  <a:lnTo>
                    <a:pt x="841164" y="608476"/>
                  </a:lnTo>
                  <a:lnTo>
                    <a:pt x="841257" y="608282"/>
                  </a:lnTo>
                  <a:lnTo>
                    <a:pt x="841338" y="608049"/>
                  </a:lnTo>
                  <a:lnTo>
                    <a:pt x="841419" y="607868"/>
                  </a:lnTo>
                  <a:lnTo>
                    <a:pt x="841547" y="607674"/>
                  </a:lnTo>
                  <a:lnTo>
                    <a:pt x="841628" y="607441"/>
                  </a:lnTo>
                  <a:lnTo>
                    <a:pt x="841721" y="607247"/>
                  </a:lnTo>
                  <a:lnTo>
                    <a:pt x="841803" y="607014"/>
                  </a:lnTo>
                  <a:lnTo>
                    <a:pt x="841884" y="606833"/>
                  </a:lnTo>
                  <a:lnTo>
                    <a:pt x="842012" y="606639"/>
                  </a:lnTo>
                  <a:lnTo>
                    <a:pt x="842093" y="606407"/>
                  </a:lnTo>
                  <a:lnTo>
                    <a:pt x="842174" y="606212"/>
                  </a:lnTo>
                  <a:lnTo>
                    <a:pt x="842267" y="605980"/>
                  </a:lnTo>
                  <a:lnTo>
                    <a:pt x="842349" y="605799"/>
                  </a:lnTo>
                  <a:lnTo>
                    <a:pt x="842476" y="605553"/>
                  </a:lnTo>
                  <a:lnTo>
                    <a:pt x="842558" y="605372"/>
                  </a:lnTo>
                  <a:lnTo>
                    <a:pt x="842639" y="605178"/>
                  </a:lnTo>
                  <a:lnTo>
                    <a:pt x="842720" y="604945"/>
                  </a:lnTo>
                  <a:lnTo>
                    <a:pt x="842813" y="604764"/>
                  </a:lnTo>
                  <a:lnTo>
                    <a:pt x="842941" y="604518"/>
                  </a:lnTo>
                  <a:lnTo>
                    <a:pt x="843022" y="604337"/>
                  </a:lnTo>
                  <a:lnTo>
                    <a:pt x="843104" y="604104"/>
                  </a:lnTo>
                  <a:lnTo>
                    <a:pt x="843185" y="603910"/>
                  </a:lnTo>
                  <a:lnTo>
                    <a:pt x="843278" y="603716"/>
                  </a:lnTo>
                  <a:lnTo>
                    <a:pt x="843406" y="603483"/>
                  </a:lnTo>
                  <a:lnTo>
                    <a:pt x="843487" y="603302"/>
                  </a:lnTo>
                  <a:lnTo>
                    <a:pt x="843568" y="603057"/>
                  </a:lnTo>
                  <a:lnTo>
                    <a:pt x="843650" y="602876"/>
                  </a:lnTo>
                  <a:lnTo>
                    <a:pt x="843743" y="602643"/>
                  </a:lnTo>
                  <a:lnTo>
                    <a:pt x="843859" y="602449"/>
                  </a:lnTo>
                  <a:lnTo>
                    <a:pt x="843952" y="602216"/>
                  </a:lnTo>
                  <a:lnTo>
                    <a:pt x="844033" y="602022"/>
                  </a:lnTo>
                  <a:lnTo>
                    <a:pt x="844114" y="601841"/>
                  </a:lnTo>
                  <a:lnTo>
                    <a:pt x="844196" y="601608"/>
                  </a:lnTo>
                  <a:lnTo>
                    <a:pt x="844324" y="601414"/>
                  </a:lnTo>
                  <a:lnTo>
                    <a:pt x="844416" y="601181"/>
                  </a:lnTo>
                  <a:lnTo>
                    <a:pt x="844498" y="600987"/>
                  </a:lnTo>
                  <a:lnTo>
                    <a:pt x="844579" y="600754"/>
                  </a:lnTo>
                  <a:lnTo>
                    <a:pt x="844660" y="600573"/>
                  </a:lnTo>
                  <a:lnTo>
                    <a:pt x="844788" y="600328"/>
                  </a:lnTo>
                  <a:lnTo>
                    <a:pt x="844870" y="600147"/>
                  </a:lnTo>
                  <a:lnTo>
                    <a:pt x="844962" y="599914"/>
                  </a:lnTo>
                  <a:lnTo>
                    <a:pt x="845044" y="599720"/>
                  </a:lnTo>
                  <a:lnTo>
                    <a:pt x="845125" y="599487"/>
                  </a:lnTo>
                  <a:lnTo>
                    <a:pt x="845253" y="599293"/>
                  </a:lnTo>
                  <a:lnTo>
                    <a:pt x="845334" y="599060"/>
                  </a:lnTo>
                  <a:lnTo>
                    <a:pt x="845427" y="598879"/>
                  </a:lnTo>
                  <a:lnTo>
                    <a:pt x="845508" y="598685"/>
                  </a:lnTo>
                  <a:lnTo>
                    <a:pt x="845590" y="598452"/>
                  </a:lnTo>
                  <a:lnTo>
                    <a:pt x="845718" y="598258"/>
                  </a:lnTo>
                  <a:lnTo>
                    <a:pt x="845799" y="598025"/>
                  </a:lnTo>
                  <a:lnTo>
                    <a:pt x="845880" y="597844"/>
                  </a:lnTo>
                  <a:lnTo>
                    <a:pt x="845973" y="597599"/>
                  </a:lnTo>
                  <a:lnTo>
                    <a:pt x="846054" y="597418"/>
                  </a:lnTo>
                  <a:lnTo>
                    <a:pt x="846182" y="597185"/>
                  </a:lnTo>
                  <a:lnTo>
                    <a:pt x="846264" y="596991"/>
                  </a:lnTo>
                  <a:lnTo>
                    <a:pt x="846345" y="596758"/>
                  </a:lnTo>
                  <a:lnTo>
                    <a:pt x="846426" y="596564"/>
                  </a:lnTo>
                  <a:lnTo>
                    <a:pt x="846519" y="596331"/>
                  </a:lnTo>
                  <a:lnTo>
                    <a:pt x="846647" y="596150"/>
                  </a:lnTo>
                  <a:lnTo>
                    <a:pt x="846728" y="595904"/>
                  </a:lnTo>
                  <a:lnTo>
                    <a:pt x="846810" y="595723"/>
                  </a:lnTo>
                  <a:lnTo>
                    <a:pt x="846891" y="595491"/>
                  </a:lnTo>
                  <a:lnTo>
                    <a:pt x="846984" y="595296"/>
                  </a:lnTo>
                  <a:lnTo>
                    <a:pt x="847100" y="595064"/>
                  </a:lnTo>
                  <a:lnTo>
                    <a:pt x="847193" y="594870"/>
                  </a:lnTo>
                  <a:lnTo>
                    <a:pt x="847274" y="594637"/>
                  </a:lnTo>
                  <a:lnTo>
                    <a:pt x="847356" y="594443"/>
                  </a:lnTo>
                  <a:lnTo>
                    <a:pt x="847448" y="594210"/>
                  </a:lnTo>
                  <a:lnTo>
                    <a:pt x="847565" y="593977"/>
                  </a:lnTo>
                  <a:lnTo>
                    <a:pt x="847658" y="593796"/>
                  </a:lnTo>
                  <a:lnTo>
                    <a:pt x="847739" y="593550"/>
                  </a:lnTo>
                  <a:lnTo>
                    <a:pt x="847820" y="593369"/>
                  </a:lnTo>
                  <a:lnTo>
                    <a:pt x="847902" y="593137"/>
                  </a:lnTo>
                  <a:lnTo>
                    <a:pt x="848029" y="592943"/>
                  </a:lnTo>
                  <a:lnTo>
                    <a:pt x="848122" y="592710"/>
                  </a:lnTo>
                  <a:lnTo>
                    <a:pt x="848204" y="592516"/>
                  </a:lnTo>
                  <a:lnTo>
                    <a:pt x="848285" y="592283"/>
                  </a:lnTo>
                  <a:lnTo>
                    <a:pt x="848366" y="592102"/>
                  </a:lnTo>
                  <a:lnTo>
                    <a:pt x="848494" y="591856"/>
                  </a:lnTo>
                  <a:lnTo>
                    <a:pt x="848575" y="591675"/>
                  </a:lnTo>
                  <a:lnTo>
                    <a:pt x="848668" y="591442"/>
                  </a:lnTo>
                  <a:lnTo>
                    <a:pt x="848750" y="591248"/>
                  </a:lnTo>
                  <a:lnTo>
                    <a:pt x="848831" y="591015"/>
                  </a:lnTo>
                  <a:lnTo>
                    <a:pt x="848959" y="590821"/>
                  </a:lnTo>
                  <a:lnTo>
                    <a:pt x="849040" y="590589"/>
                  </a:lnTo>
                  <a:lnTo>
                    <a:pt x="849133" y="590356"/>
                  </a:lnTo>
                  <a:lnTo>
                    <a:pt x="849214" y="590162"/>
                  </a:lnTo>
                  <a:lnTo>
                    <a:pt x="849296" y="589929"/>
                  </a:lnTo>
                  <a:lnTo>
                    <a:pt x="849423" y="589748"/>
                  </a:lnTo>
                  <a:lnTo>
                    <a:pt x="849505" y="589502"/>
                  </a:lnTo>
                  <a:lnTo>
                    <a:pt x="849586" y="589321"/>
                  </a:lnTo>
                  <a:lnTo>
                    <a:pt x="849679" y="589088"/>
                  </a:lnTo>
                  <a:lnTo>
                    <a:pt x="849760" y="588894"/>
                  </a:lnTo>
                  <a:lnTo>
                    <a:pt x="849888" y="588662"/>
                  </a:lnTo>
                  <a:lnTo>
                    <a:pt x="849969" y="588429"/>
                  </a:lnTo>
                  <a:lnTo>
                    <a:pt x="850051" y="588235"/>
                  </a:lnTo>
                  <a:lnTo>
                    <a:pt x="850132" y="588002"/>
                  </a:lnTo>
                  <a:lnTo>
                    <a:pt x="850225" y="587808"/>
                  </a:lnTo>
                  <a:lnTo>
                    <a:pt x="850353" y="587575"/>
                  </a:lnTo>
                  <a:lnTo>
                    <a:pt x="850434" y="587394"/>
                  </a:lnTo>
                  <a:lnTo>
                    <a:pt x="850515" y="587148"/>
                  </a:lnTo>
                  <a:lnTo>
                    <a:pt x="850597" y="586915"/>
                  </a:lnTo>
                  <a:lnTo>
                    <a:pt x="850690" y="586734"/>
                  </a:lnTo>
                  <a:lnTo>
                    <a:pt x="850806" y="586489"/>
                  </a:lnTo>
                  <a:lnTo>
                    <a:pt x="850899" y="586308"/>
                  </a:lnTo>
                  <a:lnTo>
                    <a:pt x="850980" y="586075"/>
                  </a:lnTo>
                  <a:lnTo>
                    <a:pt x="851061" y="585881"/>
                  </a:lnTo>
                  <a:lnTo>
                    <a:pt x="851154" y="585648"/>
                  </a:lnTo>
                  <a:lnTo>
                    <a:pt x="851270" y="585415"/>
                  </a:lnTo>
                  <a:lnTo>
                    <a:pt x="851363" y="585221"/>
                  </a:lnTo>
                  <a:lnTo>
                    <a:pt x="851445" y="584988"/>
                  </a:lnTo>
                  <a:lnTo>
                    <a:pt x="851526" y="584794"/>
                  </a:lnTo>
                  <a:lnTo>
                    <a:pt x="851607" y="584562"/>
                  </a:lnTo>
                  <a:lnTo>
                    <a:pt x="851735" y="584329"/>
                  </a:lnTo>
                  <a:lnTo>
                    <a:pt x="851828" y="584135"/>
                  </a:lnTo>
                  <a:lnTo>
                    <a:pt x="851909" y="583902"/>
                  </a:lnTo>
                  <a:lnTo>
                    <a:pt x="851991" y="583721"/>
                  </a:lnTo>
                  <a:lnTo>
                    <a:pt x="852072" y="583488"/>
                  </a:lnTo>
                  <a:lnTo>
                    <a:pt x="852200" y="583242"/>
                  </a:lnTo>
                  <a:lnTo>
                    <a:pt x="852281" y="583061"/>
                  </a:lnTo>
                  <a:lnTo>
                    <a:pt x="852374" y="582828"/>
                  </a:lnTo>
                  <a:lnTo>
                    <a:pt x="852455" y="582634"/>
                  </a:lnTo>
                  <a:lnTo>
                    <a:pt x="852537" y="582402"/>
                  </a:lnTo>
                  <a:lnTo>
                    <a:pt x="852664" y="582169"/>
                  </a:lnTo>
                  <a:lnTo>
                    <a:pt x="852746" y="581975"/>
                  </a:lnTo>
                  <a:lnTo>
                    <a:pt x="852839" y="581742"/>
                  </a:lnTo>
                  <a:lnTo>
                    <a:pt x="852920" y="581548"/>
                  </a:lnTo>
                  <a:lnTo>
                    <a:pt x="853001" y="581315"/>
                  </a:lnTo>
                  <a:lnTo>
                    <a:pt x="853129" y="581082"/>
                  </a:lnTo>
                  <a:lnTo>
                    <a:pt x="853210" y="580888"/>
                  </a:lnTo>
                  <a:lnTo>
                    <a:pt x="853292" y="580656"/>
                  </a:lnTo>
                  <a:lnTo>
                    <a:pt x="853385" y="580423"/>
                  </a:lnTo>
                  <a:lnTo>
                    <a:pt x="853466" y="580229"/>
                  </a:lnTo>
                  <a:lnTo>
                    <a:pt x="853594" y="579996"/>
                  </a:lnTo>
                  <a:lnTo>
                    <a:pt x="853675" y="579815"/>
                  </a:lnTo>
                  <a:lnTo>
                    <a:pt x="853756" y="579569"/>
                  </a:lnTo>
                  <a:lnTo>
                    <a:pt x="853838" y="579336"/>
                  </a:lnTo>
                  <a:lnTo>
                    <a:pt x="853931" y="579155"/>
                  </a:lnTo>
                  <a:lnTo>
                    <a:pt x="854058" y="578923"/>
                  </a:lnTo>
                  <a:lnTo>
                    <a:pt x="854140" y="578677"/>
                  </a:lnTo>
                  <a:lnTo>
                    <a:pt x="854221" y="578496"/>
                  </a:lnTo>
                  <a:lnTo>
                    <a:pt x="854302" y="578263"/>
                  </a:lnTo>
                  <a:lnTo>
                    <a:pt x="854395" y="578069"/>
                  </a:lnTo>
                  <a:lnTo>
                    <a:pt x="854512" y="577836"/>
                  </a:lnTo>
                  <a:lnTo>
                    <a:pt x="854604" y="577603"/>
                  </a:lnTo>
                  <a:lnTo>
                    <a:pt x="854686" y="577409"/>
                  </a:lnTo>
                  <a:lnTo>
                    <a:pt x="854767" y="577176"/>
                  </a:lnTo>
                  <a:lnTo>
                    <a:pt x="854860" y="576944"/>
                  </a:lnTo>
                  <a:lnTo>
                    <a:pt x="854976" y="576750"/>
                  </a:lnTo>
                  <a:lnTo>
                    <a:pt x="855069" y="576517"/>
                  </a:lnTo>
                  <a:lnTo>
                    <a:pt x="855150" y="576284"/>
                  </a:lnTo>
                  <a:lnTo>
                    <a:pt x="855232" y="576090"/>
                  </a:lnTo>
                  <a:lnTo>
                    <a:pt x="855313" y="575857"/>
                  </a:lnTo>
                  <a:lnTo>
                    <a:pt x="855441" y="575624"/>
                  </a:lnTo>
                  <a:lnTo>
                    <a:pt x="855534" y="575430"/>
                  </a:lnTo>
                  <a:lnTo>
                    <a:pt x="855615" y="575198"/>
                  </a:lnTo>
                  <a:lnTo>
                    <a:pt x="855696" y="574965"/>
                  </a:lnTo>
                  <a:lnTo>
                    <a:pt x="855778" y="574771"/>
                  </a:lnTo>
                  <a:lnTo>
                    <a:pt x="855906" y="574538"/>
                  </a:lnTo>
                  <a:lnTo>
                    <a:pt x="855987" y="574305"/>
                  </a:lnTo>
                  <a:lnTo>
                    <a:pt x="856080" y="574111"/>
                  </a:lnTo>
                  <a:lnTo>
                    <a:pt x="856161" y="573878"/>
                  </a:lnTo>
                  <a:lnTo>
                    <a:pt x="856242" y="573646"/>
                  </a:lnTo>
                  <a:lnTo>
                    <a:pt x="856370" y="573452"/>
                  </a:lnTo>
                  <a:lnTo>
                    <a:pt x="856452" y="573219"/>
                  </a:lnTo>
                  <a:lnTo>
                    <a:pt x="856544" y="572986"/>
                  </a:lnTo>
                  <a:lnTo>
                    <a:pt x="856626" y="572792"/>
                  </a:lnTo>
                  <a:lnTo>
                    <a:pt x="856707" y="572559"/>
                  </a:lnTo>
                  <a:lnTo>
                    <a:pt x="856835" y="572326"/>
                  </a:lnTo>
                  <a:lnTo>
                    <a:pt x="856916" y="572132"/>
                  </a:lnTo>
                  <a:lnTo>
                    <a:pt x="856998" y="571900"/>
                  </a:lnTo>
                  <a:lnTo>
                    <a:pt x="857090" y="571667"/>
                  </a:lnTo>
                  <a:lnTo>
                    <a:pt x="857172" y="571473"/>
                  </a:lnTo>
                  <a:lnTo>
                    <a:pt x="857300" y="571240"/>
                  </a:lnTo>
                  <a:lnTo>
                    <a:pt x="857381" y="571007"/>
                  </a:lnTo>
                  <a:lnTo>
                    <a:pt x="857462" y="570826"/>
                  </a:lnTo>
                  <a:lnTo>
                    <a:pt x="857544" y="570580"/>
                  </a:lnTo>
                  <a:lnTo>
                    <a:pt x="857636" y="570347"/>
                  </a:lnTo>
                  <a:lnTo>
                    <a:pt x="857764" y="570166"/>
                  </a:lnTo>
                  <a:lnTo>
                    <a:pt x="857846" y="569921"/>
                  </a:lnTo>
                  <a:lnTo>
                    <a:pt x="857927" y="569688"/>
                  </a:lnTo>
                  <a:lnTo>
                    <a:pt x="858008" y="569455"/>
                  </a:lnTo>
                  <a:lnTo>
                    <a:pt x="858101" y="569261"/>
                  </a:lnTo>
                  <a:lnTo>
                    <a:pt x="858217" y="569028"/>
                  </a:lnTo>
                  <a:lnTo>
                    <a:pt x="858310" y="568795"/>
                  </a:lnTo>
                  <a:lnTo>
                    <a:pt x="858392" y="568601"/>
                  </a:lnTo>
                  <a:lnTo>
                    <a:pt x="858473" y="568369"/>
                  </a:lnTo>
                  <a:lnTo>
                    <a:pt x="858554" y="568136"/>
                  </a:lnTo>
                  <a:lnTo>
                    <a:pt x="858682" y="567955"/>
                  </a:lnTo>
                  <a:lnTo>
                    <a:pt x="858775" y="567709"/>
                  </a:lnTo>
                  <a:lnTo>
                    <a:pt x="858856" y="567476"/>
                  </a:lnTo>
                  <a:lnTo>
                    <a:pt x="858938" y="567243"/>
                  </a:lnTo>
                  <a:lnTo>
                    <a:pt x="859019" y="567049"/>
                  </a:lnTo>
                  <a:lnTo>
                    <a:pt x="859147" y="566817"/>
                  </a:lnTo>
                  <a:lnTo>
                    <a:pt x="859240" y="566584"/>
                  </a:lnTo>
                  <a:lnTo>
                    <a:pt x="859321" y="566390"/>
                  </a:lnTo>
                  <a:lnTo>
                    <a:pt x="859402" y="566157"/>
                  </a:lnTo>
                  <a:lnTo>
                    <a:pt x="859484" y="565924"/>
                  </a:lnTo>
                  <a:lnTo>
                    <a:pt x="859948" y="564799"/>
                  </a:lnTo>
                  <a:lnTo>
                    <a:pt x="860076" y="564605"/>
                  </a:lnTo>
                  <a:lnTo>
                    <a:pt x="860157" y="564372"/>
                  </a:lnTo>
                  <a:lnTo>
                    <a:pt x="860250" y="564139"/>
                  </a:lnTo>
                  <a:lnTo>
                    <a:pt x="860332" y="563945"/>
                  </a:lnTo>
                  <a:lnTo>
                    <a:pt x="860413" y="563713"/>
                  </a:lnTo>
                  <a:lnTo>
                    <a:pt x="860541" y="563480"/>
                  </a:lnTo>
                  <a:lnTo>
                    <a:pt x="860622" y="563247"/>
                  </a:lnTo>
                  <a:lnTo>
                    <a:pt x="860703" y="563053"/>
                  </a:lnTo>
                  <a:lnTo>
                    <a:pt x="860796" y="562820"/>
                  </a:lnTo>
                  <a:lnTo>
                    <a:pt x="860878" y="562587"/>
                  </a:lnTo>
                  <a:lnTo>
                    <a:pt x="861005" y="562342"/>
                  </a:lnTo>
                  <a:lnTo>
                    <a:pt x="861087" y="562160"/>
                  </a:lnTo>
                  <a:lnTo>
                    <a:pt x="861168" y="561928"/>
                  </a:lnTo>
                  <a:lnTo>
                    <a:pt x="861249" y="561695"/>
                  </a:lnTo>
                  <a:lnTo>
                    <a:pt x="861342" y="561449"/>
                  </a:lnTo>
                  <a:lnTo>
                    <a:pt x="861470" y="561268"/>
                  </a:lnTo>
                  <a:lnTo>
                    <a:pt x="861551" y="561035"/>
                  </a:lnTo>
                  <a:lnTo>
                    <a:pt x="861633" y="560790"/>
                  </a:lnTo>
                  <a:lnTo>
                    <a:pt x="861714" y="560557"/>
                  </a:lnTo>
                  <a:lnTo>
                    <a:pt x="861807" y="560376"/>
                  </a:lnTo>
                  <a:lnTo>
                    <a:pt x="861923" y="560130"/>
                  </a:lnTo>
                  <a:lnTo>
                    <a:pt x="862016" y="559897"/>
                  </a:lnTo>
                  <a:lnTo>
                    <a:pt x="862097" y="559664"/>
                  </a:lnTo>
                  <a:lnTo>
                    <a:pt x="862179" y="559470"/>
                  </a:lnTo>
                  <a:lnTo>
                    <a:pt x="862260" y="559237"/>
                  </a:lnTo>
                  <a:lnTo>
                    <a:pt x="862388" y="559005"/>
                  </a:lnTo>
                  <a:lnTo>
                    <a:pt x="862481" y="558772"/>
                  </a:lnTo>
                  <a:lnTo>
                    <a:pt x="862562" y="558539"/>
                  </a:lnTo>
                  <a:lnTo>
                    <a:pt x="862643" y="558345"/>
                  </a:lnTo>
                  <a:lnTo>
                    <a:pt x="862725" y="558112"/>
                  </a:lnTo>
                  <a:lnTo>
                    <a:pt x="862852" y="557879"/>
                  </a:lnTo>
                  <a:lnTo>
                    <a:pt x="862945" y="557647"/>
                  </a:lnTo>
                  <a:lnTo>
                    <a:pt x="863027" y="557453"/>
                  </a:lnTo>
                  <a:lnTo>
                    <a:pt x="863108" y="557220"/>
                  </a:lnTo>
                  <a:lnTo>
                    <a:pt x="863189" y="556987"/>
                  </a:lnTo>
                  <a:lnTo>
                    <a:pt x="863317" y="556741"/>
                  </a:lnTo>
                  <a:lnTo>
                    <a:pt x="863398" y="556560"/>
                  </a:lnTo>
                  <a:lnTo>
                    <a:pt x="863491" y="556327"/>
                  </a:lnTo>
                  <a:lnTo>
                    <a:pt x="863573" y="556082"/>
                  </a:lnTo>
                  <a:lnTo>
                    <a:pt x="863654" y="555849"/>
                  </a:lnTo>
                  <a:lnTo>
                    <a:pt x="864119" y="554724"/>
                  </a:lnTo>
                  <a:lnTo>
                    <a:pt x="864246" y="554491"/>
                  </a:lnTo>
                  <a:lnTo>
                    <a:pt x="864328" y="554297"/>
                  </a:lnTo>
                  <a:lnTo>
                    <a:pt x="864409" y="554064"/>
                  </a:lnTo>
                  <a:lnTo>
                    <a:pt x="864502" y="553831"/>
                  </a:lnTo>
                  <a:lnTo>
                    <a:pt x="864583" y="553598"/>
                  </a:lnTo>
                  <a:lnTo>
                    <a:pt x="864711" y="553353"/>
                  </a:lnTo>
                  <a:lnTo>
                    <a:pt x="864792" y="553172"/>
                  </a:lnTo>
                  <a:lnTo>
                    <a:pt x="864874" y="552939"/>
                  </a:lnTo>
                  <a:lnTo>
                    <a:pt x="864967" y="552693"/>
                  </a:lnTo>
                  <a:lnTo>
                    <a:pt x="865048" y="552460"/>
                  </a:lnTo>
                  <a:lnTo>
                    <a:pt x="865176" y="552227"/>
                  </a:lnTo>
                  <a:lnTo>
                    <a:pt x="865257" y="552033"/>
                  </a:lnTo>
                  <a:lnTo>
                    <a:pt x="865338" y="551801"/>
                  </a:lnTo>
                  <a:lnTo>
                    <a:pt x="865420" y="551568"/>
                  </a:lnTo>
                  <a:lnTo>
                    <a:pt x="865513" y="551335"/>
                  </a:lnTo>
                  <a:lnTo>
                    <a:pt x="865629" y="551102"/>
                  </a:lnTo>
                  <a:lnTo>
                    <a:pt x="865722" y="550908"/>
                  </a:lnTo>
                  <a:lnTo>
                    <a:pt x="865803" y="550675"/>
                  </a:lnTo>
                  <a:lnTo>
                    <a:pt x="865884" y="550443"/>
                  </a:lnTo>
                  <a:lnTo>
                    <a:pt x="865966" y="550210"/>
                  </a:lnTo>
                  <a:lnTo>
                    <a:pt x="866094" y="549964"/>
                  </a:lnTo>
                  <a:lnTo>
                    <a:pt x="866186" y="549731"/>
                  </a:lnTo>
                  <a:lnTo>
                    <a:pt x="866268" y="549550"/>
                  </a:lnTo>
                  <a:lnTo>
                    <a:pt x="866349" y="549304"/>
                  </a:lnTo>
                  <a:lnTo>
                    <a:pt x="866430" y="549072"/>
                  </a:lnTo>
                  <a:lnTo>
                    <a:pt x="866558" y="548839"/>
                  </a:lnTo>
                  <a:lnTo>
                    <a:pt x="866651" y="548606"/>
                  </a:lnTo>
                  <a:lnTo>
                    <a:pt x="866732" y="548412"/>
                  </a:lnTo>
                  <a:lnTo>
                    <a:pt x="866814" y="548179"/>
                  </a:lnTo>
                  <a:lnTo>
                    <a:pt x="866895" y="547946"/>
                  </a:lnTo>
                  <a:lnTo>
                    <a:pt x="867023" y="547714"/>
                  </a:lnTo>
                  <a:lnTo>
                    <a:pt x="867104" y="547468"/>
                  </a:lnTo>
                  <a:lnTo>
                    <a:pt x="867197" y="547235"/>
                  </a:lnTo>
                  <a:lnTo>
                    <a:pt x="867278" y="547054"/>
                  </a:lnTo>
                  <a:lnTo>
                    <a:pt x="867360" y="546808"/>
                  </a:lnTo>
                  <a:lnTo>
                    <a:pt x="867488" y="546575"/>
                  </a:lnTo>
                  <a:lnTo>
                    <a:pt x="867569" y="546343"/>
                  </a:lnTo>
                  <a:lnTo>
                    <a:pt x="867662" y="546110"/>
                  </a:lnTo>
                  <a:lnTo>
                    <a:pt x="867743" y="545877"/>
                  </a:lnTo>
                  <a:lnTo>
                    <a:pt x="867824" y="545631"/>
                  </a:lnTo>
                  <a:lnTo>
                    <a:pt x="867952" y="545450"/>
                  </a:lnTo>
                  <a:lnTo>
                    <a:pt x="868034" y="545217"/>
                  </a:lnTo>
                  <a:lnTo>
                    <a:pt x="868115" y="544985"/>
                  </a:lnTo>
                  <a:lnTo>
                    <a:pt x="868208" y="544739"/>
                  </a:lnTo>
                  <a:lnTo>
                    <a:pt x="868289" y="544506"/>
                  </a:lnTo>
                  <a:lnTo>
                    <a:pt x="868417" y="544273"/>
                  </a:lnTo>
                  <a:lnTo>
                    <a:pt x="868498" y="544079"/>
                  </a:lnTo>
                  <a:lnTo>
                    <a:pt x="868580" y="543846"/>
                  </a:lnTo>
                  <a:lnTo>
                    <a:pt x="868672" y="543614"/>
                  </a:lnTo>
                  <a:lnTo>
                    <a:pt x="868754" y="543381"/>
                  </a:lnTo>
                  <a:lnTo>
                    <a:pt x="868882" y="543148"/>
                  </a:lnTo>
                  <a:lnTo>
                    <a:pt x="868963" y="542902"/>
                  </a:lnTo>
                  <a:lnTo>
                    <a:pt x="869044" y="542669"/>
                  </a:lnTo>
                  <a:lnTo>
                    <a:pt x="869126" y="542488"/>
                  </a:lnTo>
                  <a:lnTo>
                    <a:pt x="869218" y="542243"/>
                  </a:lnTo>
                  <a:lnTo>
                    <a:pt x="869672" y="541066"/>
                  </a:lnTo>
                  <a:lnTo>
                    <a:pt x="869799" y="540833"/>
                  </a:lnTo>
                  <a:lnTo>
                    <a:pt x="869892" y="540652"/>
                  </a:lnTo>
                  <a:lnTo>
                    <a:pt x="869974" y="540419"/>
                  </a:lnTo>
                  <a:lnTo>
                    <a:pt x="870055" y="540173"/>
                  </a:lnTo>
                  <a:lnTo>
                    <a:pt x="870136" y="539940"/>
                  </a:lnTo>
                  <a:lnTo>
                    <a:pt x="870264" y="539708"/>
                  </a:lnTo>
                  <a:lnTo>
                    <a:pt x="870357" y="539475"/>
                  </a:lnTo>
                  <a:lnTo>
                    <a:pt x="870438" y="539242"/>
                  </a:lnTo>
                  <a:lnTo>
                    <a:pt x="870520" y="538996"/>
                  </a:lnTo>
                  <a:lnTo>
                    <a:pt x="870601" y="538815"/>
                  </a:lnTo>
                  <a:lnTo>
                    <a:pt x="870729" y="538582"/>
                  </a:lnTo>
                  <a:lnTo>
                    <a:pt x="870810" y="538337"/>
                  </a:lnTo>
                  <a:lnTo>
                    <a:pt x="870903" y="538104"/>
                  </a:lnTo>
                  <a:lnTo>
                    <a:pt x="870984" y="537871"/>
                  </a:lnTo>
                  <a:lnTo>
                    <a:pt x="871066" y="537638"/>
                  </a:lnTo>
                  <a:lnTo>
                    <a:pt x="871193" y="537405"/>
                  </a:lnTo>
                  <a:lnTo>
                    <a:pt x="871275" y="537160"/>
                  </a:lnTo>
                  <a:lnTo>
                    <a:pt x="871368" y="536927"/>
                  </a:lnTo>
                  <a:lnTo>
                    <a:pt x="871449" y="536746"/>
                  </a:lnTo>
                  <a:lnTo>
                    <a:pt x="871530" y="536500"/>
                  </a:lnTo>
                  <a:lnTo>
                    <a:pt x="871658" y="536267"/>
                  </a:lnTo>
                  <a:lnTo>
                    <a:pt x="871739" y="536035"/>
                  </a:lnTo>
                  <a:lnTo>
                    <a:pt x="871821" y="535802"/>
                  </a:lnTo>
                  <a:lnTo>
                    <a:pt x="871914" y="535569"/>
                  </a:lnTo>
                  <a:lnTo>
                    <a:pt x="871995" y="535323"/>
                  </a:lnTo>
                  <a:lnTo>
                    <a:pt x="872123" y="535090"/>
                  </a:lnTo>
                  <a:lnTo>
                    <a:pt x="872204" y="534858"/>
                  </a:lnTo>
                  <a:lnTo>
                    <a:pt x="872285" y="534676"/>
                  </a:lnTo>
                  <a:lnTo>
                    <a:pt x="872378" y="534431"/>
                  </a:lnTo>
                  <a:lnTo>
                    <a:pt x="872460" y="534198"/>
                  </a:lnTo>
                  <a:lnTo>
                    <a:pt x="872587" y="533965"/>
                  </a:lnTo>
                  <a:lnTo>
                    <a:pt x="872669" y="533732"/>
                  </a:lnTo>
                  <a:lnTo>
                    <a:pt x="872750" y="533500"/>
                  </a:lnTo>
                  <a:lnTo>
                    <a:pt x="872831" y="533254"/>
                  </a:lnTo>
                  <a:lnTo>
                    <a:pt x="872924" y="533021"/>
                  </a:lnTo>
                  <a:lnTo>
                    <a:pt x="873040" y="532788"/>
                  </a:lnTo>
                  <a:lnTo>
                    <a:pt x="873133" y="532555"/>
                  </a:lnTo>
                  <a:lnTo>
                    <a:pt x="873215" y="532323"/>
                  </a:lnTo>
                  <a:lnTo>
                    <a:pt x="873296" y="532129"/>
                  </a:lnTo>
                  <a:lnTo>
                    <a:pt x="873377" y="531896"/>
                  </a:lnTo>
                  <a:lnTo>
                    <a:pt x="873842" y="530719"/>
                  </a:lnTo>
                  <a:lnTo>
                    <a:pt x="873970" y="530486"/>
                  </a:lnTo>
                  <a:lnTo>
                    <a:pt x="874063" y="530240"/>
                  </a:lnTo>
                  <a:lnTo>
                    <a:pt x="874144" y="530007"/>
                  </a:lnTo>
                  <a:lnTo>
                    <a:pt x="874225" y="529775"/>
                  </a:lnTo>
                  <a:lnTo>
                    <a:pt x="874307" y="529542"/>
                  </a:lnTo>
                  <a:lnTo>
                    <a:pt x="874434" y="529309"/>
                  </a:lnTo>
                  <a:lnTo>
                    <a:pt x="874516" y="529063"/>
                  </a:lnTo>
                  <a:lnTo>
                    <a:pt x="874609" y="528882"/>
                  </a:lnTo>
                  <a:lnTo>
                    <a:pt x="874690" y="528649"/>
                  </a:lnTo>
                  <a:lnTo>
                    <a:pt x="874771" y="528404"/>
                  </a:lnTo>
                  <a:lnTo>
                    <a:pt x="874899" y="528171"/>
                  </a:lnTo>
                  <a:lnTo>
                    <a:pt x="874980" y="527938"/>
                  </a:lnTo>
                  <a:lnTo>
                    <a:pt x="875073" y="527705"/>
                  </a:lnTo>
                  <a:lnTo>
                    <a:pt x="875155" y="527472"/>
                  </a:lnTo>
                  <a:lnTo>
                    <a:pt x="875236" y="527240"/>
                  </a:lnTo>
                  <a:lnTo>
                    <a:pt x="875364" y="526994"/>
                  </a:lnTo>
                  <a:lnTo>
                    <a:pt x="875445" y="526761"/>
                  </a:lnTo>
                  <a:lnTo>
                    <a:pt x="875526" y="526528"/>
                  </a:lnTo>
                  <a:lnTo>
                    <a:pt x="875619" y="526295"/>
                  </a:lnTo>
                  <a:lnTo>
                    <a:pt x="875701" y="526063"/>
                  </a:lnTo>
                  <a:lnTo>
                    <a:pt x="875828" y="525817"/>
                  </a:lnTo>
                  <a:lnTo>
                    <a:pt x="875910" y="525584"/>
                  </a:lnTo>
                  <a:lnTo>
                    <a:pt x="875991" y="525351"/>
                  </a:lnTo>
                  <a:lnTo>
                    <a:pt x="876084" y="525119"/>
                  </a:lnTo>
                  <a:lnTo>
                    <a:pt x="876165" y="524925"/>
                  </a:lnTo>
                  <a:lnTo>
                    <a:pt x="876293" y="524692"/>
                  </a:lnTo>
                  <a:lnTo>
                    <a:pt x="876374" y="524459"/>
                  </a:lnTo>
                  <a:lnTo>
                    <a:pt x="876456" y="524226"/>
                  </a:lnTo>
                  <a:lnTo>
                    <a:pt x="876537" y="523980"/>
                  </a:lnTo>
                  <a:lnTo>
                    <a:pt x="876630" y="523748"/>
                  </a:lnTo>
                  <a:lnTo>
                    <a:pt x="876746" y="523515"/>
                  </a:lnTo>
                  <a:lnTo>
                    <a:pt x="876839" y="523282"/>
                  </a:lnTo>
                  <a:lnTo>
                    <a:pt x="876920" y="523049"/>
                  </a:lnTo>
                  <a:lnTo>
                    <a:pt x="877002" y="522803"/>
                  </a:lnTo>
                  <a:lnTo>
                    <a:pt x="877083" y="522571"/>
                  </a:lnTo>
                  <a:lnTo>
                    <a:pt x="877211" y="522338"/>
                  </a:lnTo>
                  <a:lnTo>
                    <a:pt x="877304" y="522105"/>
                  </a:lnTo>
                  <a:lnTo>
                    <a:pt x="877385" y="521872"/>
                  </a:lnTo>
                  <a:lnTo>
                    <a:pt x="877466" y="521626"/>
                  </a:lnTo>
                  <a:lnTo>
                    <a:pt x="877548" y="521394"/>
                  </a:lnTo>
                  <a:lnTo>
                    <a:pt x="877676" y="521161"/>
                  </a:lnTo>
                  <a:lnTo>
                    <a:pt x="877757" y="520928"/>
                  </a:lnTo>
                  <a:lnTo>
                    <a:pt x="877850" y="520695"/>
                  </a:lnTo>
                  <a:lnTo>
                    <a:pt x="877931" y="520449"/>
                  </a:lnTo>
                  <a:lnTo>
                    <a:pt x="878012" y="520217"/>
                  </a:lnTo>
                  <a:lnTo>
                    <a:pt x="878140" y="519984"/>
                  </a:lnTo>
                  <a:lnTo>
                    <a:pt x="878222" y="519751"/>
                  </a:lnTo>
                  <a:lnTo>
                    <a:pt x="878314" y="519518"/>
                  </a:lnTo>
                  <a:lnTo>
                    <a:pt x="878396" y="519273"/>
                  </a:lnTo>
                  <a:lnTo>
                    <a:pt x="878477" y="519040"/>
                  </a:lnTo>
                  <a:lnTo>
                    <a:pt x="878605" y="518807"/>
                  </a:lnTo>
                  <a:lnTo>
                    <a:pt x="878686" y="518574"/>
                  </a:lnTo>
                  <a:lnTo>
                    <a:pt x="878779" y="518341"/>
                  </a:lnTo>
                  <a:lnTo>
                    <a:pt x="878860" y="518096"/>
                  </a:lnTo>
                  <a:lnTo>
                    <a:pt x="878942" y="517914"/>
                  </a:lnTo>
                  <a:lnTo>
                    <a:pt x="879070" y="517682"/>
                  </a:lnTo>
                  <a:lnTo>
                    <a:pt x="879151" y="517449"/>
                  </a:lnTo>
                  <a:lnTo>
                    <a:pt x="879232" y="517203"/>
                  </a:lnTo>
                  <a:lnTo>
                    <a:pt x="879325" y="516970"/>
                  </a:lnTo>
                  <a:lnTo>
                    <a:pt x="879406" y="516738"/>
                  </a:lnTo>
                  <a:lnTo>
                    <a:pt x="879534" y="516505"/>
                  </a:lnTo>
                  <a:lnTo>
                    <a:pt x="879616" y="516272"/>
                  </a:lnTo>
                  <a:lnTo>
                    <a:pt x="879697" y="516026"/>
                  </a:lnTo>
                  <a:lnTo>
                    <a:pt x="879790" y="515793"/>
                  </a:lnTo>
                  <a:lnTo>
                    <a:pt x="879871" y="515561"/>
                  </a:lnTo>
                  <a:lnTo>
                    <a:pt x="879999" y="515328"/>
                  </a:lnTo>
                  <a:lnTo>
                    <a:pt x="880080" y="515095"/>
                  </a:lnTo>
                  <a:lnTo>
                    <a:pt x="880162" y="514849"/>
                  </a:lnTo>
                  <a:lnTo>
                    <a:pt x="880243" y="514616"/>
                  </a:lnTo>
                  <a:lnTo>
                    <a:pt x="880336" y="514384"/>
                  </a:lnTo>
                  <a:lnTo>
                    <a:pt x="880452" y="514151"/>
                  </a:lnTo>
                  <a:lnTo>
                    <a:pt x="880545" y="513918"/>
                  </a:lnTo>
                  <a:lnTo>
                    <a:pt x="880626" y="513672"/>
                  </a:lnTo>
                  <a:lnTo>
                    <a:pt x="880708" y="513439"/>
                  </a:lnTo>
                  <a:lnTo>
                    <a:pt x="880789" y="513207"/>
                  </a:lnTo>
                  <a:lnTo>
                    <a:pt x="880917" y="512974"/>
                  </a:lnTo>
                  <a:lnTo>
                    <a:pt x="881010" y="512741"/>
                  </a:lnTo>
                  <a:lnTo>
                    <a:pt x="881091" y="512495"/>
                  </a:lnTo>
                  <a:lnTo>
                    <a:pt x="881172" y="512262"/>
                  </a:lnTo>
                  <a:lnTo>
                    <a:pt x="881254" y="512030"/>
                  </a:lnTo>
                  <a:lnTo>
                    <a:pt x="881381" y="511797"/>
                  </a:lnTo>
                  <a:lnTo>
                    <a:pt x="881463" y="511564"/>
                  </a:lnTo>
                  <a:lnTo>
                    <a:pt x="881556" y="511318"/>
                  </a:lnTo>
                  <a:lnTo>
                    <a:pt x="881637" y="511086"/>
                  </a:lnTo>
                  <a:lnTo>
                    <a:pt x="881718" y="510853"/>
                  </a:lnTo>
                  <a:lnTo>
                    <a:pt x="881846" y="510620"/>
                  </a:lnTo>
                  <a:lnTo>
                    <a:pt x="881927" y="510387"/>
                  </a:lnTo>
                  <a:lnTo>
                    <a:pt x="882020" y="510103"/>
                  </a:lnTo>
                  <a:lnTo>
                    <a:pt x="882102" y="509870"/>
                  </a:lnTo>
                  <a:lnTo>
                    <a:pt x="882183" y="509624"/>
                  </a:lnTo>
                  <a:lnTo>
                    <a:pt x="882311" y="509391"/>
                  </a:lnTo>
                  <a:lnTo>
                    <a:pt x="882392" y="509158"/>
                  </a:lnTo>
                  <a:lnTo>
                    <a:pt x="882485" y="508926"/>
                  </a:lnTo>
                  <a:lnTo>
                    <a:pt x="882566" y="508693"/>
                  </a:lnTo>
                  <a:lnTo>
                    <a:pt x="882648" y="508447"/>
                  </a:lnTo>
                  <a:lnTo>
                    <a:pt x="882775" y="508214"/>
                  </a:lnTo>
                  <a:lnTo>
                    <a:pt x="882857" y="507981"/>
                  </a:lnTo>
                  <a:lnTo>
                    <a:pt x="882938" y="507749"/>
                  </a:lnTo>
                  <a:lnTo>
                    <a:pt x="883031" y="507516"/>
                  </a:lnTo>
                  <a:lnTo>
                    <a:pt x="883112" y="507270"/>
                  </a:lnTo>
                  <a:lnTo>
                    <a:pt x="883240" y="507037"/>
                  </a:lnTo>
                  <a:lnTo>
                    <a:pt x="883321" y="506804"/>
                  </a:lnTo>
                  <a:lnTo>
                    <a:pt x="883403" y="506572"/>
                  </a:lnTo>
                  <a:lnTo>
                    <a:pt x="883496" y="506339"/>
                  </a:lnTo>
                  <a:lnTo>
                    <a:pt x="883577" y="506093"/>
                  </a:lnTo>
                  <a:lnTo>
                    <a:pt x="883705" y="505860"/>
                  </a:lnTo>
                  <a:lnTo>
                    <a:pt x="883786" y="505628"/>
                  </a:lnTo>
                  <a:lnTo>
                    <a:pt x="883867" y="505395"/>
                  </a:lnTo>
                  <a:lnTo>
                    <a:pt x="883949" y="505162"/>
                  </a:lnTo>
                  <a:lnTo>
                    <a:pt x="884042" y="504916"/>
                  </a:lnTo>
                  <a:lnTo>
                    <a:pt x="884169" y="504683"/>
                  </a:lnTo>
                  <a:lnTo>
                    <a:pt x="884251" y="504451"/>
                  </a:lnTo>
                  <a:lnTo>
                    <a:pt x="884332" y="504218"/>
                  </a:lnTo>
                  <a:lnTo>
                    <a:pt x="884413" y="503985"/>
                  </a:lnTo>
                  <a:lnTo>
                    <a:pt x="884541" y="503739"/>
                  </a:lnTo>
                  <a:lnTo>
                    <a:pt x="884622" y="503506"/>
                  </a:lnTo>
                  <a:lnTo>
                    <a:pt x="884715" y="503274"/>
                  </a:lnTo>
                  <a:lnTo>
                    <a:pt x="884797" y="503041"/>
                  </a:lnTo>
                  <a:lnTo>
                    <a:pt x="884878" y="502808"/>
                  </a:lnTo>
                  <a:lnTo>
                    <a:pt x="885006" y="502523"/>
                  </a:lnTo>
                  <a:lnTo>
                    <a:pt x="885087" y="502291"/>
                  </a:lnTo>
                  <a:lnTo>
                    <a:pt x="885168" y="502045"/>
                  </a:lnTo>
                  <a:lnTo>
                    <a:pt x="885261" y="501812"/>
                  </a:lnTo>
                  <a:lnTo>
                    <a:pt x="885343" y="501579"/>
                  </a:lnTo>
                  <a:lnTo>
                    <a:pt x="885470" y="501346"/>
                  </a:lnTo>
                  <a:lnTo>
                    <a:pt x="885552" y="501114"/>
                  </a:lnTo>
                  <a:lnTo>
                    <a:pt x="885633" y="500868"/>
                  </a:lnTo>
                  <a:lnTo>
                    <a:pt x="885726" y="500635"/>
                  </a:lnTo>
                  <a:lnTo>
                    <a:pt x="885807" y="500402"/>
                  </a:lnTo>
                  <a:lnTo>
                    <a:pt x="885935" y="500170"/>
                  </a:lnTo>
                  <a:lnTo>
                    <a:pt x="886016" y="499937"/>
                  </a:lnTo>
                  <a:lnTo>
                    <a:pt x="886098" y="499691"/>
                  </a:lnTo>
                  <a:lnTo>
                    <a:pt x="886191" y="499458"/>
                  </a:lnTo>
                  <a:lnTo>
                    <a:pt x="886272" y="499225"/>
                  </a:lnTo>
                  <a:lnTo>
                    <a:pt x="886400" y="498993"/>
                  </a:lnTo>
                  <a:lnTo>
                    <a:pt x="886481" y="498760"/>
                  </a:lnTo>
                  <a:lnTo>
                    <a:pt x="886562" y="498527"/>
                  </a:lnTo>
                  <a:lnTo>
                    <a:pt x="886644" y="498242"/>
                  </a:lnTo>
                  <a:lnTo>
                    <a:pt x="886737" y="497997"/>
                  </a:lnTo>
                  <a:lnTo>
                    <a:pt x="886864" y="497764"/>
                  </a:lnTo>
                  <a:lnTo>
                    <a:pt x="886946" y="497531"/>
                  </a:lnTo>
                  <a:lnTo>
                    <a:pt x="887027" y="497298"/>
                  </a:lnTo>
                  <a:lnTo>
                    <a:pt x="887108" y="497065"/>
                  </a:lnTo>
                  <a:lnTo>
                    <a:pt x="887201" y="496820"/>
                  </a:lnTo>
                  <a:lnTo>
                    <a:pt x="887318" y="496587"/>
                  </a:lnTo>
                  <a:lnTo>
                    <a:pt x="887410" y="496354"/>
                  </a:lnTo>
                  <a:lnTo>
                    <a:pt x="887492" y="496121"/>
                  </a:lnTo>
                  <a:lnTo>
                    <a:pt x="887573" y="495888"/>
                  </a:lnTo>
                  <a:lnTo>
                    <a:pt x="887654" y="495656"/>
                  </a:lnTo>
                  <a:lnTo>
                    <a:pt x="887782" y="495410"/>
                  </a:lnTo>
                  <a:lnTo>
                    <a:pt x="887875" y="495177"/>
                  </a:lnTo>
                  <a:lnTo>
                    <a:pt x="887956" y="494893"/>
                  </a:lnTo>
                  <a:lnTo>
                    <a:pt x="888038" y="494660"/>
                  </a:lnTo>
                  <a:lnTo>
                    <a:pt x="888119" y="494427"/>
                  </a:lnTo>
                  <a:lnTo>
                    <a:pt x="888247" y="494194"/>
                  </a:lnTo>
                  <a:lnTo>
                    <a:pt x="888328" y="493948"/>
                  </a:lnTo>
                  <a:lnTo>
                    <a:pt x="888421" y="493716"/>
                  </a:lnTo>
                  <a:lnTo>
                    <a:pt x="888502" y="493483"/>
                  </a:lnTo>
                  <a:lnTo>
                    <a:pt x="888584" y="493250"/>
                  </a:lnTo>
                  <a:lnTo>
                    <a:pt x="888712" y="493017"/>
                  </a:lnTo>
                  <a:lnTo>
                    <a:pt x="888793" y="492784"/>
                  </a:lnTo>
                  <a:lnTo>
                    <a:pt x="888874" y="492539"/>
                  </a:lnTo>
                  <a:lnTo>
                    <a:pt x="888967" y="492306"/>
                  </a:lnTo>
                  <a:lnTo>
                    <a:pt x="889048" y="492073"/>
                  </a:lnTo>
                  <a:lnTo>
                    <a:pt x="889176" y="491789"/>
                  </a:lnTo>
                  <a:lnTo>
                    <a:pt x="889258" y="491556"/>
                  </a:lnTo>
                  <a:lnTo>
                    <a:pt x="889339" y="491323"/>
                  </a:lnTo>
                  <a:lnTo>
                    <a:pt x="889432" y="491077"/>
                  </a:lnTo>
                  <a:lnTo>
                    <a:pt x="889513" y="490844"/>
                  </a:lnTo>
                  <a:lnTo>
                    <a:pt x="889641" y="490612"/>
                  </a:lnTo>
                  <a:lnTo>
                    <a:pt x="889722" y="490379"/>
                  </a:lnTo>
                  <a:lnTo>
                    <a:pt x="889804" y="490146"/>
                  </a:lnTo>
                  <a:lnTo>
                    <a:pt x="889896" y="489913"/>
                  </a:lnTo>
                  <a:lnTo>
                    <a:pt x="889978" y="489667"/>
                  </a:lnTo>
                  <a:lnTo>
                    <a:pt x="890106" y="489435"/>
                  </a:lnTo>
                  <a:lnTo>
                    <a:pt x="890187" y="489150"/>
                  </a:lnTo>
                  <a:lnTo>
                    <a:pt x="890268" y="488917"/>
                  </a:lnTo>
                  <a:lnTo>
                    <a:pt x="890350" y="488684"/>
                  </a:lnTo>
                  <a:lnTo>
                    <a:pt x="890442" y="488452"/>
                  </a:lnTo>
                  <a:lnTo>
                    <a:pt x="890570" y="488206"/>
                  </a:lnTo>
                  <a:lnTo>
                    <a:pt x="890652" y="487973"/>
                  </a:lnTo>
                  <a:lnTo>
                    <a:pt x="890733" y="487740"/>
                  </a:lnTo>
                  <a:lnTo>
                    <a:pt x="890814" y="487507"/>
                  </a:lnTo>
                  <a:lnTo>
                    <a:pt x="890907" y="487275"/>
                  </a:lnTo>
                  <a:lnTo>
                    <a:pt x="891023" y="487042"/>
                  </a:lnTo>
                  <a:lnTo>
                    <a:pt x="891116" y="486757"/>
                  </a:lnTo>
                  <a:lnTo>
                    <a:pt x="891198" y="486512"/>
                  </a:lnTo>
                  <a:lnTo>
                    <a:pt x="891279" y="486279"/>
                  </a:lnTo>
                  <a:lnTo>
                    <a:pt x="891360" y="486046"/>
                  </a:lnTo>
                  <a:lnTo>
                    <a:pt x="891488" y="485813"/>
                  </a:lnTo>
                  <a:lnTo>
                    <a:pt x="891581" y="485580"/>
                  </a:lnTo>
                  <a:lnTo>
                    <a:pt x="891662" y="485335"/>
                  </a:lnTo>
                  <a:lnTo>
                    <a:pt x="891744" y="485102"/>
                  </a:lnTo>
                  <a:lnTo>
                    <a:pt x="891825" y="484869"/>
                  </a:lnTo>
                  <a:lnTo>
                    <a:pt x="891953" y="484584"/>
                  </a:lnTo>
                  <a:lnTo>
                    <a:pt x="892034" y="484352"/>
                  </a:lnTo>
                  <a:lnTo>
                    <a:pt x="892127" y="484119"/>
                  </a:lnTo>
                  <a:lnTo>
                    <a:pt x="892208" y="483886"/>
                  </a:lnTo>
                  <a:lnTo>
                    <a:pt x="892290" y="483640"/>
                  </a:lnTo>
                  <a:lnTo>
                    <a:pt x="892417" y="483408"/>
                  </a:lnTo>
                  <a:lnTo>
                    <a:pt x="892499" y="483175"/>
                  </a:lnTo>
                  <a:lnTo>
                    <a:pt x="892580" y="482942"/>
                  </a:lnTo>
                  <a:lnTo>
                    <a:pt x="892673" y="482709"/>
                  </a:lnTo>
                  <a:lnTo>
                    <a:pt x="892754" y="482425"/>
                  </a:lnTo>
                  <a:lnTo>
                    <a:pt x="892882" y="482192"/>
                  </a:lnTo>
                  <a:lnTo>
                    <a:pt x="892963" y="481946"/>
                  </a:lnTo>
                  <a:lnTo>
                    <a:pt x="893045" y="481713"/>
                  </a:lnTo>
                  <a:lnTo>
                    <a:pt x="893138" y="481480"/>
                  </a:lnTo>
                  <a:lnTo>
                    <a:pt x="893219" y="481248"/>
                  </a:lnTo>
                  <a:lnTo>
                    <a:pt x="893347" y="481015"/>
                  </a:lnTo>
                  <a:lnTo>
                    <a:pt x="893428" y="480769"/>
                  </a:lnTo>
                  <a:lnTo>
                    <a:pt x="893509" y="480497"/>
                  </a:lnTo>
                  <a:lnTo>
                    <a:pt x="893602" y="480252"/>
                  </a:lnTo>
                  <a:lnTo>
                    <a:pt x="893684" y="480019"/>
                  </a:lnTo>
                  <a:lnTo>
                    <a:pt x="893811" y="479786"/>
                  </a:lnTo>
                  <a:lnTo>
                    <a:pt x="893893" y="479553"/>
                  </a:lnTo>
                  <a:lnTo>
                    <a:pt x="893974" y="479320"/>
                  </a:lnTo>
                  <a:lnTo>
                    <a:pt x="894055" y="479075"/>
                  </a:lnTo>
                  <a:lnTo>
                    <a:pt x="894148" y="478842"/>
                  </a:lnTo>
                  <a:lnTo>
                    <a:pt x="894276" y="478557"/>
                  </a:lnTo>
                  <a:lnTo>
                    <a:pt x="894357" y="478325"/>
                  </a:lnTo>
                  <a:lnTo>
                    <a:pt x="894439" y="478092"/>
                  </a:lnTo>
                  <a:lnTo>
                    <a:pt x="894520" y="477859"/>
                  </a:lnTo>
                  <a:lnTo>
                    <a:pt x="894613" y="477626"/>
                  </a:lnTo>
                  <a:lnTo>
                    <a:pt x="894729" y="477380"/>
                  </a:lnTo>
                  <a:lnTo>
                    <a:pt x="894822" y="477148"/>
                  </a:lnTo>
                  <a:lnTo>
                    <a:pt x="894903" y="476915"/>
                  </a:lnTo>
                  <a:lnTo>
                    <a:pt x="894985" y="476630"/>
                  </a:lnTo>
                  <a:lnTo>
                    <a:pt x="895066" y="476397"/>
                  </a:lnTo>
                  <a:lnTo>
                    <a:pt x="895194" y="476165"/>
                  </a:lnTo>
                  <a:lnTo>
                    <a:pt x="895287" y="475932"/>
                  </a:lnTo>
                  <a:lnTo>
                    <a:pt x="895368" y="475686"/>
                  </a:lnTo>
                  <a:lnTo>
                    <a:pt x="895449" y="475453"/>
                  </a:lnTo>
                  <a:lnTo>
                    <a:pt x="895531" y="475221"/>
                  </a:lnTo>
                  <a:lnTo>
                    <a:pt x="895658" y="474936"/>
                  </a:lnTo>
                  <a:lnTo>
                    <a:pt x="895740" y="474703"/>
                  </a:lnTo>
                  <a:lnTo>
                    <a:pt x="895833" y="474470"/>
                  </a:lnTo>
                  <a:lnTo>
                    <a:pt x="895914" y="474238"/>
                  </a:lnTo>
                  <a:lnTo>
                    <a:pt x="895995" y="473992"/>
                  </a:lnTo>
                  <a:lnTo>
                    <a:pt x="896123" y="473759"/>
                  </a:lnTo>
                  <a:lnTo>
                    <a:pt x="896204" y="473526"/>
                  </a:lnTo>
                  <a:lnTo>
                    <a:pt x="896286" y="473242"/>
                  </a:lnTo>
                  <a:lnTo>
                    <a:pt x="896379" y="473009"/>
                  </a:lnTo>
                  <a:lnTo>
                    <a:pt x="896460" y="472776"/>
                  </a:lnTo>
                  <a:lnTo>
                    <a:pt x="896588" y="472543"/>
                  </a:lnTo>
                  <a:lnTo>
                    <a:pt x="896669" y="472298"/>
                  </a:lnTo>
                  <a:lnTo>
                    <a:pt x="896750" y="472065"/>
                  </a:lnTo>
                  <a:lnTo>
                    <a:pt x="896843" y="471832"/>
                  </a:lnTo>
                  <a:lnTo>
                    <a:pt x="896925" y="471547"/>
                  </a:lnTo>
                  <a:lnTo>
                    <a:pt x="897052" y="471315"/>
                  </a:lnTo>
                  <a:lnTo>
                    <a:pt x="897134" y="471082"/>
                  </a:lnTo>
                  <a:lnTo>
                    <a:pt x="897215" y="470849"/>
                  </a:lnTo>
                  <a:lnTo>
                    <a:pt x="897308" y="470603"/>
                  </a:lnTo>
                  <a:lnTo>
                    <a:pt x="897389" y="470370"/>
                  </a:lnTo>
                  <a:lnTo>
                    <a:pt x="897517" y="470138"/>
                  </a:lnTo>
                  <a:lnTo>
                    <a:pt x="897598" y="469853"/>
                  </a:lnTo>
                  <a:lnTo>
                    <a:pt x="897680" y="469620"/>
                  </a:lnTo>
                  <a:lnTo>
                    <a:pt x="897761" y="469387"/>
                  </a:lnTo>
                  <a:lnTo>
                    <a:pt x="897854" y="469155"/>
                  </a:lnTo>
                  <a:lnTo>
                    <a:pt x="897982" y="468909"/>
                  </a:lnTo>
                  <a:lnTo>
                    <a:pt x="898063" y="468676"/>
                  </a:lnTo>
                  <a:lnTo>
                    <a:pt x="898144" y="468392"/>
                  </a:lnTo>
                  <a:lnTo>
                    <a:pt x="898226" y="468159"/>
                  </a:lnTo>
                  <a:lnTo>
                    <a:pt x="898319" y="467926"/>
                  </a:lnTo>
                  <a:lnTo>
                    <a:pt x="898435" y="467693"/>
                  </a:lnTo>
                  <a:lnTo>
                    <a:pt x="898528" y="467460"/>
                  </a:lnTo>
                  <a:lnTo>
                    <a:pt x="898609" y="467215"/>
                  </a:lnTo>
                  <a:lnTo>
                    <a:pt x="898690" y="466982"/>
                  </a:lnTo>
                  <a:lnTo>
                    <a:pt x="898772" y="466697"/>
                  </a:lnTo>
                  <a:lnTo>
                    <a:pt x="899236" y="465520"/>
                  </a:lnTo>
                  <a:lnTo>
                    <a:pt x="899364" y="465236"/>
                  </a:lnTo>
                  <a:lnTo>
                    <a:pt x="899446" y="465003"/>
                  </a:lnTo>
                  <a:lnTo>
                    <a:pt x="899538" y="464770"/>
                  </a:lnTo>
                  <a:lnTo>
                    <a:pt x="899620" y="464537"/>
                  </a:lnTo>
                  <a:lnTo>
                    <a:pt x="899701" y="464305"/>
                  </a:lnTo>
                  <a:lnTo>
                    <a:pt x="899829" y="464072"/>
                  </a:lnTo>
                  <a:lnTo>
                    <a:pt x="899910" y="463787"/>
                  </a:lnTo>
                  <a:lnTo>
                    <a:pt x="899991" y="463541"/>
                  </a:lnTo>
                  <a:lnTo>
                    <a:pt x="900084" y="463309"/>
                  </a:lnTo>
                  <a:lnTo>
                    <a:pt x="900166" y="463076"/>
                  </a:lnTo>
                  <a:lnTo>
                    <a:pt x="900294" y="462843"/>
                  </a:lnTo>
                  <a:lnTo>
                    <a:pt x="900375" y="462610"/>
                  </a:lnTo>
                  <a:lnTo>
                    <a:pt x="900456" y="462326"/>
                  </a:lnTo>
                  <a:lnTo>
                    <a:pt x="900549" y="462093"/>
                  </a:lnTo>
                  <a:lnTo>
                    <a:pt x="900630" y="461847"/>
                  </a:lnTo>
                  <a:lnTo>
                    <a:pt x="900758" y="461614"/>
                  </a:lnTo>
                  <a:lnTo>
                    <a:pt x="900840" y="461382"/>
                  </a:lnTo>
                  <a:lnTo>
                    <a:pt x="900921" y="461097"/>
                  </a:lnTo>
                  <a:lnTo>
                    <a:pt x="901014" y="460864"/>
                  </a:lnTo>
                  <a:lnTo>
                    <a:pt x="901095" y="460631"/>
                  </a:lnTo>
                  <a:lnTo>
                    <a:pt x="901223" y="460399"/>
                  </a:lnTo>
                  <a:lnTo>
                    <a:pt x="901304" y="460153"/>
                  </a:lnTo>
                  <a:lnTo>
                    <a:pt x="901386" y="459920"/>
                  </a:lnTo>
                  <a:lnTo>
                    <a:pt x="901467" y="459635"/>
                  </a:lnTo>
                  <a:lnTo>
                    <a:pt x="901560" y="459403"/>
                  </a:lnTo>
                  <a:lnTo>
                    <a:pt x="901688" y="459170"/>
                  </a:lnTo>
                  <a:lnTo>
                    <a:pt x="901769" y="458937"/>
                  </a:lnTo>
                  <a:lnTo>
                    <a:pt x="901850" y="458704"/>
                  </a:lnTo>
                  <a:lnTo>
                    <a:pt x="901932" y="458459"/>
                  </a:lnTo>
                  <a:lnTo>
                    <a:pt x="902024" y="458187"/>
                  </a:lnTo>
                  <a:lnTo>
                    <a:pt x="902141" y="457941"/>
                  </a:lnTo>
                  <a:lnTo>
                    <a:pt x="902234" y="457708"/>
                  </a:lnTo>
                  <a:lnTo>
                    <a:pt x="902315" y="457476"/>
                  </a:lnTo>
                  <a:lnTo>
                    <a:pt x="902396" y="457243"/>
                  </a:lnTo>
                  <a:lnTo>
                    <a:pt x="902478" y="456958"/>
                  </a:lnTo>
                  <a:lnTo>
                    <a:pt x="902605" y="456725"/>
                  </a:lnTo>
                  <a:lnTo>
                    <a:pt x="902698" y="456493"/>
                  </a:lnTo>
                  <a:lnTo>
                    <a:pt x="902780" y="456247"/>
                  </a:lnTo>
                  <a:lnTo>
                    <a:pt x="902861" y="456014"/>
                  </a:lnTo>
                  <a:lnTo>
                    <a:pt x="902942" y="455730"/>
                  </a:lnTo>
                  <a:lnTo>
                    <a:pt x="903070" y="455497"/>
                  </a:lnTo>
                  <a:lnTo>
                    <a:pt x="903151" y="455264"/>
                  </a:lnTo>
                  <a:lnTo>
                    <a:pt x="903244" y="455031"/>
                  </a:lnTo>
                  <a:lnTo>
                    <a:pt x="903326" y="454798"/>
                  </a:lnTo>
                  <a:lnTo>
                    <a:pt x="903407" y="454553"/>
                  </a:lnTo>
                  <a:lnTo>
                    <a:pt x="903535" y="454281"/>
                  </a:lnTo>
                  <a:lnTo>
                    <a:pt x="903616" y="454035"/>
                  </a:lnTo>
                  <a:lnTo>
                    <a:pt x="903697" y="453802"/>
                  </a:lnTo>
                  <a:lnTo>
                    <a:pt x="903790" y="453570"/>
                  </a:lnTo>
                  <a:lnTo>
                    <a:pt x="903872" y="453337"/>
                  </a:lnTo>
                  <a:lnTo>
                    <a:pt x="903999" y="453052"/>
                  </a:lnTo>
                  <a:lnTo>
                    <a:pt x="904081" y="452819"/>
                  </a:lnTo>
                  <a:lnTo>
                    <a:pt x="904162" y="452587"/>
                  </a:lnTo>
                  <a:lnTo>
                    <a:pt x="904255" y="452341"/>
                  </a:lnTo>
                  <a:lnTo>
                    <a:pt x="904336" y="452108"/>
                  </a:lnTo>
                  <a:lnTo>
                    <a:pt x="904464" y="451824"/>
                  </a:lnTo>
                  <a:lnTo>
                    <a:pt x="904545" y="451591"/>
                  </a:lnTo>
                  <a:lnTo>
                    <a:pt x="904627" y="451358"/>
                  </a:lnTo>
                  <a:lnTo>
                    <a:pt x="904720" y="451125"/>
                  </a:lnTo>
                  <a:lnTo>
                    <a:pt x="904801" y="450879"/>
                  </a:lnTo>
                  <a:lnTo>
                    <a:pt x="904929" y="450608"/>
                  </a:lnTo>
                  <a:lnTo>
                    <a:pt x="905010" y="450362"/>
                  </a:lnTo>
                  <a:lnTo>
                    <a:pt x="905091" y="450129"/>
                  </a:lnTo>
                  <a:lnTo>
                    <a:pt x="905173" y="449896"/>
                  </a:lnTo>
                  <a:lnTo>
                    <a:pt x="905266" y="449664"/>
                  </a:lnTo>
                  <a:lnTo>
                    <a:pt x="905393" y="449379"/>
                  </a:lnTo>
                  <a:lnTo>
                    <a:pt x="905475" y="449146"/>
                  </a:lnTo>
                  <a:lnTo>
                    <a:pt x="905556" y="448913"/>
                  </a:lnTo>
                  <a:lnTo>
                    <a:pt x="905637" y="448668"/>
                  </a:lnTo>
                  <a:lnTo>
                    <a:pt x="905730" y="448435"/>
                  </a:lnTo>
                  <a:lnTo>
                    <a:pt x="905846" y="448150"/>
                  </a:lnTo>
                  <a:lnTo>
                    <a:pt x="905939" y="447918"/>
                  </a:lnTo>
                  <a:lnTo>
                    <a:pt x="906021" y="447685"/>
                  </a:lnTo>
                  <a:lnTo>
                    <a:pt x="906102" y="447452"/>
                  </a:lnTo>
                  <a:lnTo>
                    <a:pt x="906183" y="447219"/>
                  </a:lnTo>
                  <a:lnTo>
                    <a:pt x="906311" y="446935"/>
                  </a:lnTo>
                  <a:lnTo>
                    <a:pt x="906404" y="446702"/>
                  </a:lnTo>
                  <a:lnTo>
                    <a:pt x="906485" y="446456"/>
                  </a:lnTo>
                  <a:lnTo>
                    <a:pt x="906567" y="446223"/>
                  </a:lnTo>
                  <a:lnTo>
                    <a:pt x="906648" y="445990"/>
                  </a:lnTo>
                  <a:lnTo>
                    <a:pt x="906776" y="445706"/>
                  </a:lnTo>
                  <a:lnTo>
                    <a:pt x="906857" y="445473"/>
                  </a:lnTo>
                  <a:lnTo>
                    <a:pt x="906950" y="445240"/>
                  </a:lnTo>
                  <a:lnTo>
                    <a:pt x="907031" y="445008"/>
                  </a:lnTo>
                  <a:lnTo>
                    <a:pt x="907113" y="444762"/>
                  </a:lnTo>
                  <a:lnTo>
                    <a:pt x="907240" y="444490"/>
                  </a:lnTo>
                  <a:lnTo>
                    <a:pt x="907322" y="444244"/>
                  </a:lnTo>
                  <a:lnTo>
                    <a:pt x="907403" y="444012"/>
                  </a:lnTo>
                  <a:lnTo>
                    <a:pt x="907496" y="443779"/>
                  </a:lnTo>
                  <a:lnTo>
                    <a:pt x="907577" y="443546"/>
                  </a:lnTo>
                  <a:lnTo>
                    <a:pt x="907705" y="443261"/>
                  </a:lnTo>
                  <a:lnTo>
                    <a:pt x="907786" y="443029"/>
                  </a:lnTo>
                  <a:lnTo>
                    <a:pt x="907868" y="442796"/>
                  </a:lnTo>
                  <a:lnTo>
                    <a:pt x="907961" y="442550"/>
                  </a:lnTo>
                  <a:lnTo>
                    <a:pt x="908042" y="442266"/>
                  </a:lnTo>
                  <a:lnTo>
                    <a:pt x="908170" y="442033"/>
                  </a:lnTo>
                  <a:lnTo>
                    <a:pt x="908251" y="441800"/>
                  </a:lnTo>
                  <a:lnTo>
                    <a:pt x="908332" y="441567"/>
                  </a:lnTo>
                  <a:lnTo>
                    <a:pt x="908414" y="441334"/>
                  </a:lnTo>
                  <a:lnTo>
                    <a:pt x="908507" y="441050"/>
                  </a:lnTo>
                  <a:lnTo>
                    <a:pt x="908634" y="440817"/>
                  </a:lnTo>
                  <a:lnTo>
                    <a:pt x="908716" y="440571"/>
                  </a:lnTo>
                  <a:lnTo>
                    <a:pt x="908797" y="440338"/>
                  </a:lnTo>
                  <a:lnTo>
                    <a:pt x="908878" y="440106"/>
                  </a:lnTo>
                  <a:lnTo>
                    <a:pt x="908971" y="439821"/>
                  </a:lnTo>
                  <a:lnTo>
                    <a:pt x="909099" y="439588"/>
                  </a:lnTo>
                  <a:lnTo>
                    <a:pt x="909180" y="439356"/>
                  </a:lnTo>
                  <a:lnTo>
                    <a:pt x="909262" y="439123"/>
                  </a:lnTo>
                  <a:lnTo>
                    <a:pt x="909343" y="438838"/>
                  </a:lnTo>
                  <a:lnTo>
                    <a:pt x="909436" y="438605"/>
                  </a:lnTo>
                  <a:lnTo>
                    <a:pt x="909552" y="438360"/>
                  </a:lnTo>
                  <a:lnTo>
                    <a:pt x="909645" y="438127"/>
                  </a:lnTo>
                  <a:lnTo>
                    <a:pt x="909726" y="437894"/>
                  </a:lnTo>
                  <a:lnTo>
                    <a:pt x="909808" y="437609"/>
                  </a:lnTo>
                  <a:lnTo>
                    <a:pt x="909889" y="437377"/>
                  </a:lnTo>
                  <a:lnTo>
                    <a:pt x="910017" y="437144"/>
                  </a:lnTo>
                  <a:lnTo>
                    <a:pt x="910110" y="436911"/>
                  </a:lnTo>
                  <a:lnTo>
                    <a:pt x="910191" y="436627"/>
                  </a:lnTo>
                  <a:lnTo>
                    <a:pt x="910272" y="436394"/>
                  </a:lnTo>
                  <a:lnTo>
                    <a:pt x="910354" y="436148"/>
                  </a:lnTo>
                  <a:lnTo>
                    <a:pt x="910482" y="435915"/>
                  </a:lnTo>
                  <a:lnTo>
                    <a:pt x="910563" y="435682"/>
                  </a:lnTo>
                  <a:lnTo>
                    <a:pt x="910656" y="435398"/>
                  </a:lnTo>
                  <a:lnTo>
                    <a:pt x="910737" y="435165"/>
                  </a:lnTo>
                  <a:lnTo>
                    <a:pt x="910818" y="434932"/>
                  </a:lnTo>
                  <a:lnTo>
                    <a:pt x="910946" y="434699"/>
                  </a:lnTo>
                  <a:lnTo>
                    <a:pt x="911027" y="434415"/>
                  </a:lnTo>
                  <a:lnTo>
                    <a:pt x="911109" y="434182"/>
                  </a:lnTo>
                  <a:lnTo>
                    <a:pt x="911202" y="433936"/>
                  </a:lnTo>
                  <a:lnTo>
                    <a:pt x="911283" y="433704"/>
                  </a:lnTo>
                  <a:lnTo>
                    <a:pt x="911411" y="433471"/>
                  </a:lnTo>
                  <a:lnTo>
                    <a:pt x="911492" y="433186"/>
                  </a:lnTo>
                  <a:lnTo>
                    <a:pt x="911573" y="432953"/>
                  </a:lnTo>
                  <a:lnTo>
                    <a:pt x="911666" y="432721"/>
                  </a:lnTo>
                  <a:lnTo>
                    <a:pt x="911748" y="432488"/>
                  </a:lnTo>
                  <a:lnTo>
                    <a:pt x="911876" y="432203"/>
                  </a:lnTo>
                  <a:lnTo>
                    <a:pt x="911957" y="431957"/>
                  </a:lnTo>
                  <a:lnTo>
                    <a:pt x="912038" y="431725"/>
                  </a:lnTo>
                  <a:lnTo>
                    <a:pt x="912119" y="431492"/>
                  </a:lnTo>
                  <a:lnTo>
                    <a:pt x="912212" y="431259"/>
                  </a:lnTo>
                  <a:lnTo>
                    <a:pt x="912340" y="430975"/>
                  </a:lnTo>
                  <a:lnTo>
                    <a:pt x="912422" y="430742"/>
                  </a:lnTo>
                  <a:lnTo>
                    <a:pt x="912503" y="430509"/>
                  </a:lnTo>
                  <a:lnTo>
                    <a:pt x="912584" y="430263"/>
                  </a:lnTo>
                  <a:lnTo>
                    <a:pt x="912677" y="429992"/>
                  </a:lnTo>
                  <a:lnTo>
                    <a:pt x="912805" y="429746"/>
                  </a:lnTo>
                  <a:lnTo>
                    <a:pt x="912886" y="429513"/>
                  </a:lnTo>
                  <a:lnTo>
                    <a:pt x="912968" y="429280"/>
                  </a:lnTo>
                  <a:lnTo>
                    <a:pt x="913049" y="428996"/>
                  </a:lnTo>
                  <a:lnTo>
                    <a:pt x="913142" y="428763"/>
                  </a:lnTo>
                  <a:lnTo>
                    <a:pt x="913258" y="428530"/>
                  </a:lnTo>
                  <a:lnTo>
                    <a:pt x="913351" y="428297"/>
                  </a:lnTo>
                  <a:lnTo>
                    <a:pt x="913432" y="428052"/>
                  </a:lnTo>
                  <a:lnTo>
                    <a:pt x="913514" y="427780"/>
                  </a:lnTo>
                  <a:lnTo>
                    <a:pt x="913595" y="427534"/>
                  </a:lnTo>
                  <a:lnTo>
                    <a:pt x="913723" y="427301"/>
                  </a:lnTo>
                  <a:lnTo>
                    <a:pt x="913816" y="427069"/>
                  </a:lnTo>
                  <a:lnTo>
                    <a:pt x="913897" y="426784"/>
                  </a:lnTo>
                  <a:lnTo>
                    <a:pt x="913978" y="426551"/>
                  </a:lnTo>
                  <a:lnTo>
                    <a:pt x="914059" y="426318"/>
                  </a:lnTo>
                  <a:lnTo>
                    <a:pt x="914187" y="426086"/>
                  </a:lnTo>
                  <a:lnTo>
                    <a:pt x="914269" y="425801"/>
                  </a:lnTo>
                  <a:lnTo>
                    <a:pt x="914362" y="425568"/>
                  </a:lnTo>
                  <a:lnTo>
                    <a:pt x="914443" y="425323"/>
                  </a:lnTo>
                  <a:lnTo>
                    <a:pt x="914524" y="425090"/>
                  </a:lnTo>
                  <a:lnTo>
                    <a:pt x="914652" y="424805"/>
                  </a:lnTo>
                  <a:lnTo>
                    <a:pt x="914733" y="424572"/>
                  </a:lnTo>
                  <a:lnTo>
                    <a:pt x="914826" y="424340"/>
                  </a:lnTo>
                  <a:lnTo>
                    <a:pt x="914908" y="424107"/>
                  </a:lnTo>
                  <a:lnTo>
                    <a:pt x="914989" y="423874"/>
                  </a:lnTo>
                  <a:lnTo>
                    <a:pt x="915117" y="423589"/>
                  </a:lnTo>
                  <a:lnTo>
                    <a:pt x="915198" y="423344"/>
                  </a:lnTo>
                  <a:lnTo>
                    <a:pt x="915279" y="423111"/>
                  </a:lnTo>
                  <a:lnTo>
                    <a:pt x="915372" y="422878"/>
                  </a:lnTo>
                  <a:lnTo>
                    <a:pt x="915454" y="422594"/>
                  </a:lnTo>
                  <a:lnTo>
                    <a:pt x="915581" y="422361"/>
                  </a:lnTo>
                  <a:lnTo>
                    <a:pt x="915663" y="422128"/>
                  </a:lnTo>
                  <a:lnTo>
                    <a:pt x="915744" y="421895"/>
                  </a:lnTo>
                  <a:lnTo>
                    <a:pt x="915825" y="421611"/>
                  </a:lnTo>
                  <a:lnTo>
                    <a:pt x="915918" y="421378"/>
                  </a:lnTo>
                  <a:lnTo>
                    <a:pt x="916046" y="421132"/>
                  </a:lnTo>
                  <a:lnTo>
                    <a:pt x="916127" y="420899"/>
                  </a:lnTo>
                  <a:lnTo>
                    <a:pt x="916209" y="420615"/>
                  </a:lnTo>
                  <a:lnTo>
                    <a:pt x="916290" y="420382"/>
                  </a:lnTo>
                  <a:lnTo>
                    <a:pt x="916383" y="420149"/>
                  </a:lnTo>
                  <a:lnTo>
                    <a:pt x="916511" y="419916"/>
                  </a:lnTo>
                  <a:lnTo>
                    <a:pt x="916592" y="419632"/>
                  </a:lnTo>
                  <a:lnTo>
                    <a:pt x="916673" y="419399"/>
                  </a:lnTo>
                  <a:lnTo>
                    <a:pt x="916755" y="419166"/>
                  </a:lnTo>
                  <a:lnTo>
                    <a:pt x="916848" y="418920"/>
                  </a:lnTo>
                  <a:lnTo>
                    <a:pt x="916964" y="418649"/>
                  </a:lnTo>
                  <a:lnTo>
                    <a:pt x="917057" y="418403"/>
                  </a:lnTo>
                  <a:lnTo>
                    <a:pt x="917138" y="418170"/>
                  </a:lnTo>
                  <a:lnTo>
                    <a:pt x="917219" y="417937"/>
                  </a:lnTo>
                  <a:lnTo>
                    <a:pt x="917301" y="417653"/>
                  </a:lnTo>
                  <a:lnTo>
                    <a:pt x="917765" y="416424"/>
                  </a:lnTo>
                  <a:lnTo>
                    <a:pt x="917893" y="416191"/>
                  </a:lnTo>
                  <a:lnTo>
                    <a:pt x="917974" y="415959"/>
                  </a:lnTo>
                  <a:lnTo>
                    <a:pt x="918067" y="415726"/>
                  </a:lnTo>
                  <a:lnTo>
                    <a:pt x="918149" y="415441"/>
                  </a:lnTo>
                  <a:lnTo>
                    <a:pt x="918230" y="415208"/>
                  </a:lnTo>
                  <a:lnTo>
                    <a:pt x="918358" y="414976"/>
                  </a:lnTo>
                  <a:lnTo>
                    <a:pt x="918439" y="414730"/>
                  </a:lnTo>
                  <a:lnTo>
                    <a:pt x="918532" y="414458"/>
                  </a:lnTo>
                  <a:lnTo>
                    <a:pt x="918613" y="414212"/>
                  </a:lnTo>
                  <a:lnTo>
                    <a:pt x="918695" y="413980"/>
                  </a:lnTo>
                  <a:lnTo>
                    <a:pt x="918822" y="413747"/>
                  </a:lnTo>
                  <a:lnTo>
                    <a:pt x="918904" y="413462"/>
                  </a:lnTo>
                  <a:lnTo>
                    <a:pt x="918985" y="413230"/>
                  </a:lnTo>
                  <a:lnTo>
                    <a:pt x="919078" y="412997"/>
                  </a:lnTo>
                  <a:lnTo>
                    <a:pt x="919159" y="412764"/>
                  </a:lnTo>
                  <a:lnTo>
                    <a:pt x="919287" y="412479"/>
                  </a:lnTo>
                  <a:lnTo>
                    <a:pt x="919368" y="412247"/>
                  </a:lnTo>
                  <a:lnTo>
                    <a:pt x="919450" y="412001"/>
                  </a:lnTo>
                  <a:lnTo>
                    <a:pt x="919531" y="411768"/>
                  </a:lnTo>
                  <a:lnTo>
                    <a:pt x="919624" y="411483"/>
                  </a:lnTo>
                  <a:lnTo>
                    <a:pt x="919752" y="411251"/>
                  </a:lnTo>
                  <a:lnTo>
                    <a:pt x="919833" y="411018"/>
                  </a:lnTo>
                  <a:lnTo>
                    <a:pt x="919914" y="410785"/>
                  </a:lnTo>
                  <a:lnTo>
                    <a:pt x="919996" y="410501"/>
                  </a:lnTo>
                  <a:lnTo>
                    <a:pt x="920089" y="410268"/>
                  </a:lnTo>
                  <a:lnTo>
                    <a:pt x="920216" y="410035"/>
                  </a:lnTo>
                  <a:lnTo>
                    <a:pt x="920298" y="409789"/>
                  </a:lnTo>
                  <a:lnTo>
                    <a:pt x="920379" y="409518"/>
                  </a:lnTo>
                  <a:lnTo>
                    <a:pt x="920460" y="409272"/>
                  </a:lnTo>
                  <a:lnTo>
                    <a:pt x="920553" y="409039"/>
                  </a:lnTo>
                  <a:lnTo>
                    <a:pt x="920669" y="408806"/>
                  </a:lnTo>
                  <a:lnTo>
                    <a:pt x="920762" y="408522"/>
                  </a:lnTo>
                  <a:lnTo>
                    <a:pt x="920844" y="408289"/>
                  </a:lnTo>
                  <a:lnTo>
                    <a:pt x="920925" y="408056"/>
                  </a:lnTo>
                  <a:lnTo>
                    <a:pt x="921006" y="407810"/>
                  </a:lnTo>
                  <a:lnTo>
                    <a:pt x="921471" y="406543"/>
                  </a:lnTo>
                  <a:lnTo>
                    <a:pt x="921599" y="406310"/>
                  </a:lnTo>
                  <a:lnTo>
                    <a:pt x="921680" y="406077"/>
                  </a:lnTo>
                  <a:lnTo>
                    <a:pt x="921773" y="405844"/>
                  </a:lnTo>
                  <a:lnTo>
                    <a:pt x="921854" y="405560"/>
                  </a:lnTo>
                  <a:lnTo>
                    <a:pt x="921936" y="405327"/>
                  </a:lnTo>
                  <a:lnTo>
                    <a:pt x="922064" y="405081"/>
                  </a:lnTo>
                  <a:lnTo>
                    <a:pt x="922145" y="404849"/>
                  </a:lnTo>
                  <a:lnTo>
                    <a:pt x="922238" y="404564"/>
                  </a:lnTo>
                  <a:lnTo>
                    <a:pt x="922319" y="404331"/>
                  </a:lnTo>
                  <a:lnTo>
                    <a:pt x="922400" y="404098"/>
                  </a:lnTo>
                  <a:lnTo>
                    <a:pt x="922528" y="403866"/>
                  </a:lnTo>
                  <a:lnTo>
                    <a:pt x="922609" y="403581"/>
                  </a:lnTo>
                  <a:lnTo>
                    <a:pt x="922691" y="403348"/>
                  </a:lnTo>
                  <a:lnTo>
                    <a:pt x="922784" y="403115"/>
                  </a:lnTo>
                  <a:lnTo>
                    <a:pt x="922865" y="402870"/>
                  </a:lnTo>
                  <a:lnTo>
                    <a:pt x="922993" y="402598"/>
                  </a:lnTo>
                  <a:lnTo>
                    <a:pt x="923074" y="402352"/>
                  </a:lnTo>
                  <a:lnTo>
                    <a:pt x="923155" y="402120"/>
                  </a:lnTo>
                  <a:lnTo>
                    <a:pt x="923237" y="401887"/>
                  </a:lnTo>
                  <a:lnTo>
                    <a:pt x="923330" y="401602"/>
                  </a:lnTo>
                  <a:lnTo>
                    <a:pt x="923458" y="401369"/>
                  </a:lnTo>
                  <a:lnTo>
                    <a:pt x="923539" y="401137"/>
                  </a:lnTo>
                  <a:lnTo>
                    <a:pt x="923620" y="400904"/>
                  </a:lnTo>
                  <a:lnTo>
                    <a:pt x="923701" y="400619"/>
                  </a:lnTo>
                  <a:lnTo>
                    <a:pt x="923794" y="400373"/>
                  </a:lnTo>
                  <a:lnTo>
                    <a:pt x="923922" y="400141"/>
                  </a:lnTo>
                  <a:lnTo>
                    <a:pt x="924004" y="399908"/>
                  </a:lnTo>
                  <a:lnTo>
                    <a:pt x="924085" y="399623"/>
                  </a:lnTo>
                  <a:lnTo>
                    <a:pt x="924166" y="399391"/>
                  </a:lnTo>
                  <a:lnTo>
                    <a:pt x="924259" y="399158"/>
                  </a:lnTo>
                  <a:lnTo>
                    <a:pt x="924375" y="398925"/>
                  </a:lnTo>
                  <a:lnTo>
                    <a:pt x="924468" y="398640"/>
                  </a:lnTo>
                  <a:lnTo>
                    <a:pt x="924550" y="398408"/>
                  </a:lnTo>
                  <a:lnTo>
                    <a:pt x="924631" y="398162"/>
                  </a:lnTo>
                  <a:lnTo>
                    <a:pt x="924712" y="397929"/>
                  </a:lnTo>
                  <a:lnTo>
                    <a:pt x="924840" y="397644"/>
                  </a:lnTo>
                  <a:lnTo>
                    <a:pt x="924933" y="397412"/>
                  </a:lnTo>
                  <a:lnTo>
                    <a:pt x="925014" y="397179"/>
                  </a:lnTo>
                  <a:lnTo>
                    <a:pt x="925096" y="396946"/>
                  </a:lnTo>
                  <a:lnTo>
                    <a:pt x="925177" y="396662"/>
                  </a:lnTo>
                  <a:lnTo>
                    <a:pt x="925305" y="396429"/>
                  </a:lnTo>
                  <a:lnTo>
                    <a:pt x="925386" y="396196"/>
                  </a:lnTo>
                  <a:lnTo>
                    <a:pt x="925479" y="395950"/>
                  </a:lnTo>
                  <a:lnTo>
                    <a:pt x="925560" y="395679"/>
                  </a:lnTo>
                  <a:lnTo>
                    <a:pt x="925641" y="395433"/>
                  </a:lnTo>
                  <a:lnTo>
                    <a:pt x="925769" y="395200"/>
                  </a:lnTo>
                  <a:lnTo>
                    <a:pt x="925851" y="394967"/>
                  </a:lnTo>
                  <a:lnTo>
                    <a:pt x="925944" y="394683"/>
                  </a:lnTo>
                  <a:lnTo>
                    <a:pt x="926025" y="394450"/>
                  </a:lnTo>
                  <a:lnTo>
                    <a:pt x="926106" y="394217"/>
                  </a:lnTo>
                  <a:lnTo>
                    <a:pt x="926234" y="393984"/>
                  </a:lnTo>
                  <a:lnTo>
                    <a:pt x="926315" y="393700"/>
                  </a:lnTo>
                  <a:lnTo>
                    <a:pt x="926397" y="393454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3097416" y="4985520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5">
                  <a:moveTo>
                    <a:pt x="0" y="0"/>
                  </a:moveTo>
                  <a:lnTo>
                    <a:pt x="925058" y="0"/>
                  </a:lnTo>
                </a:path>
              </a:pathLst>
            </a:custGeom>
            <a:ln w="3175">
              <a:solidFill>
                <a:srgbClr val="C0C0C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3097416" y="4592065"/>
              <a:ext cx="925194" cy="787400"/>
            </a:xfrm>
            <a:custGeom>
              <a:avLst/>
              <a:gdLst/>
              <a:ahLst/>
              <a:cxnLst/>
              <a:rect l="l" t="t" r="r" b="b"/>
              <a:pathLst>
                <a:path w="925195" h="787400">
                  <a:moveTo>
                    <a:pt x="0" y="393454"/>
                  </a:moveTo>
                  <a:lnTo>
                    <a:pt x="83" y="393273"/>
                  </a:lnTo>
                  <a:lnTo>
                    <a:pt x="168" y="392988"/>
                  </a:lnTo>
                  <a:lnTo>
                    <a:pt x="294" y="392756"/>
                  </a:lnTo>
                  <a:lnTo>
                    <a:pt x="378" y="392523"/>
                  </a:lnTo>
                  <a:lnTo>
                    <a:pt x="462" y="392290"/>
                  </a:lnTo>
                  <a:lnTo>
                    <a:pt x="546" y="392005"/>
                  </a:lnTo>
                  <a:lnTo>
                    <a:pt x="631" y="391760"/>
                  </a:lnTo>
                  <a:lnTo>
                    <a:pt x="756" y="391527"/>
                  </a:lnTo>
                  <a:lnTo>
                    <a:pt x="841" y="391294"/>
                  </a:lnTo>
                  <a:lnTo>
                    <a:pt x="924" y="391010"/>
                  </a:lnTo>
                  <a:lnTo>
                    <a:pt x="1009" y="390777"/>
                  </a:lnTo>
                  <a:lnTo>
                    <a:pt x="1093" y="390544"/>
                  </a:lnTo>
                  <a:lnTo>
                    <a:pt x="1219" y="390311"/>
                  </a:lnTo>
                  <a:lnTo>
                    <a:pt x="1303" y="390027"/>
                  </a:lnTo>
                  <a:lnTo>
                    <a:pt x="1387" y="389794"/>
                  </a:lnTo>
                  <a:lnTo>
                    <a:pt x="1472" y="389548"/>
                  </a:lnTo>
                  <a:lnTo>
                    <a:pt x="1555" y="389315"/>
                  </a:lnTo>
                  <a:lnTo>
                    <a:pt x="1682" y="389031"/>
                  </a:lnTo>
                  <a:lnTo>
                    <a:pt x="1765" y="388798"/>
                  </a:lnTo>
                  <a:lnTo>
                    <a:pt x="1850" y="388565"/>
                  </a:lnTo>
                  <a:lnTo>
                    <a:pt x="1934" y="388332"/>
                  </a:lnTo>
                  <a:lnTo>
                    <a:pt x="2018" y="388048"/>
                  </a:lnTo>
                  <a:lnTo>
                    <a:pt x="2144" y="387815"/>
                  </a:lnTo>
                  <a:lnTo>
                    <a:pt x="2228" y="387582"/>
                  </a:lnTo>
                  <a:lnTo>
                    <a:pt x="2313" y="387336"/>
                  </a:lnTo>
                  <a:lnTo>
                    <a:pt x="2396" y="387065"/>
                  </a:lnTo>
                  <a:lnTo>
                    <a:pt x="2481" y="386819"/>
                  </a:lnTo>
                  <a:lnTo>
                    <a:pt x="2606" y="386586"/>
                  </a:lnTo>
                  <a:lnTo>
                    <a:pt x="2691" y="386353"/>
                  </a:lnTo>
                  <a:lnTo>
                    <a:pt x="2775" y="386069"/>
                  </a:lnTo>
                  <a:lnTo>
                    <a:pt x="2859" y="385836"/>
                  </a:lnTo>
                  <a:lnTo>
                    <a:pt x="2942" y="385603"/>
                  </a:lnTo>
                  <a:lnTo>
                    <a:pt x="3069" y="385370"/>
                  </a:lnTo>
                  <a:lnTo>
                    <a:pt x="3154" y="385086"/>
                  </a:lnTo>
                  <a:lnTo>
                    <a:pt x="3237" y="384840"/>
                  </a:lnTo>
                  <a:lnTo>
                    <a:pt x="3322" y="384607"/>
                  </a:lnTo>
                  <a:lnTo>
                    <a:pt x="3405" y="384375"/>
                  </a:lnTo>
                  <a:lnTo>
                    <a:pt x="3532" y="384090"/>
                  </a:lnTo>
                  <a:lnTo>
                    <a:pt x="3616" y="383857"/>
                  </a:lnTo>
                  <a:lnTo>
                    <a:pt x="3700" y="383624"/>
                  </a:lnTo>
                  <a:lnTo>
                    <a:pt x="3783" y="383392"/>
                  </a:lnTo>
                  <a:lnTo>
                    <a:pt x="3868" y="383107"/>
                  </a:lnTo>
                  <a:lnTo>
                    <a:pt x="3995" y="382874"/>
                  </a:lnTo>
                  <a:lnTo>
                    <a:pt x="4078" y="382629"/>
                  </a:lnTo>
                  <a:lnTo>
                    <a:pt x="4163" y="382396"/>
                  </a:lnTo>
                  <a:lnTo>
                    <a:pt x="4246" y="382111"/>
                  </a:lnTo>
                  <a:lnTo>
                    <a:pt x="4331" y="381878"/>
                  </a:lnTo>
                  <a:lnTo>
                    <a:pt x="4456" y="381646"/>
                  </a:lnTo>
                  <a:lnTo>
                    <a:pt x="4541" y="381413"/>
                  </a:lnTo>
                  <a:lnTo>
                    <a:pt x="4624" y="381128"/>
                  </a:lnTo>
                  <a:lnTo>
                    <a:pt x="4709" y="380895"/>
                  </a:lnTo>
                  <a:lnTo>
                    <a:pt x="4794" y="380663"/>
                  </a:lnTo>
                  <a:lnTo>
                    <a:pt x="4919" y="380417"/>
                  </a:lnTo>
                  <a:lnTo>
                    <a:pt x="5004" y="380145"/>
                  </a:lnTo>
                  <a:lnTo>
                    <a:pt x="5087" y="379900"/>
                  </a:lnTo>
                  <a:lnTo>
                    <a:pt x="5172" y="379667"/>
                  </a:lnTo>
                  <a:lnTo>
                    <a:pt x="5255" y="379434"/>
                  </a:lnTo>
                  <a:lnTo>
                    <a:pt x="5718" y="378166"/>
                  </a:lnTo>
                  <a:lnTo>
                    <a:pt x="5845" y="377934"/>
                  </a:lnTo>
                  <a:lnTo>
                    <a:pt x="5928" y="377688"/>
                  </a:lnTo>
                  <a:lnTo>
                    <a:pt x="6013" y="377455"/>
                  </a:lnTo>
                  <a:lnTo>
                    <a:pt x="6096" y="377171"/>
                  </a:lnTo>
                  <a:lnTo>
                    <a:pt x="6181" y="376938"/>
                  </a:lnTo>
                  <a:lnTo>
                    <a:pt x="6306" y="376705"/>
                  </a:lnTo>
                  <a:lnTo>
                    <a:pt x="6391" y="376472"/>
                  </a:lnTo>
                  <a:lnTo>
                    <a:pt x="6476" y="376188"/>
                  </a:lnTo>
                  <a:lnTo>
                    <a:pt x="6559" y="375955"/>
                  </a:lnTo>
                  <a:lnTo>
                    <a:pt x="6644" y="375709"/>
                  </a:lnTo>
                  <a:lnTo>
                    <a:pt x="6769" y="375476"/>
                  </a:lnTo>
                  <a:lnTo>
                    <a:pt x="6854" y="375192"/>
                  </a:lnTo>
                  <a:lnTo>
                    <a:pt x="6937" y="374959"/>
                  </a:lnTo>
                  <a:lnTo>
                    <a:pt x="7022" y="374726"/>
                  </a:lnTo>
                  <a:lnTo>
                    <a:pt x="7106" y="374493"/>
                  </a:lnTo>
                  <a:lnTo>
                    <a:pt x="7232" y="374209"/>
                  </a:lnTo>
                  <a:lnTo>
                    <a:pt x="7316" y="373976"/>
                  </a:lnTo>
                  <a:lnTo>
                    <a:pt x="7400" y="373743"/>
                  </a:lnTo>
                  <a:lnTo>
                    <a:pt x="7484" y="373497"/>
                  </a:lnTo>
                  <a:lnTo>
                    <a:pt x="7569" y="373226"/>
                  </a:lnTo>
                  <a:lnTo>
                    <a:pt x="7695" y="372980"/>
                  </a:lnTo>
                  <a:lnTo>
                    <a:pt x="7779" y="372747"/>
                  </a:lnTo>
                  <a:lnTo>
                    <a:pt x="7863" y="372514"/>
                  </a:lnTo>
                  <a:lnTo>
                    <a:pt x="7947" y="372230"/>
                  </a:lnTo>
                  <a:lnTo>
                    <a:pt x="8031" y="371997"/>
                  </a:lnTo>
                  <a:lnTo>
                    <a:pt x="8157" y="371764"/>
                  </a:lnTo>
                  <a:lnTo>
                    <a:pt x="8241" y="371531"/>
                  </a:lnTo>
                  <a:lnTo>
                    <a:pt x="8326" y="371247"/>
                  </a:lnTo>
                  <a:lnTo>
                    <a:pt x="8410" y="371014"/>
                  </a:lnTo>
                  <a:lnTo>
                    <a:pt x="8493" y="370768"/>
                  </a:lnTo>
                  <a:lnTo>
                    <a:pt x="8620" y="370536"/>
                  </a:lnTo>
                  <a:lnTo>
                    <a:pt x="8704" y="370251"/>
                  </a:lnTo>
                  <a:lnTo>
                    <a:pt x="8788" y="370018"/>
                  </a:lnTo>
                  <a:lnTo>
                    <a:pt x="8872" y="369785"/>
                  </a:lnTo>
                  <a:lnTo>
                    <a:pt x="8956" y="369553"/>
                  </a:lnTo>
                  <a:lnTo>
                    <a:pt x="9082" y="369320"/>
                  </a:lnTo>
                  <a:lnTo>
                    <a:pt x="9166" y="369035"/>
                  </a:lnTo>
                  <a:lnTo>
                    <a:pt x="9251" y="368790"/>
                  </a:lnTo>
                  <a:lnTo>
                    <a:pt x="9335" y="368557"/>
                  </a:lnTo>
                  <a:lnTo>
                    <a:pt x="9419" y="368324"/>
                  </a:lnTo>
                  <a:lnTo>
                    <a:pt x="9545" y="368039"/>
                  </a:lnTo>
                  <a:lnTo>
                    <a:pt x="9629" y="367807"/>
                  </a:lnTo>
                  <a:lnTo>
                    <a:pt x="9713" y="367574"/>
                  </a:lnTo>
                  <a:lnTo>
                    <a:pt x="9797" y="367341"/>
                  </a:lnTo>
                  <a:lnTo>
                    <a:pt x="9882" y="367056"/>
                  </a:lnTo>
                  <a:lnTo>
                    <a:pt x="10008" y="366824"/>
                  </a:lnTo>
                  <a:lnTo>
                    <a:pt x="10092" y="366578"/>
                  </a:lnTo>
                  <a:lnTo>
                    <a:pt x="10175" y="366345"/>
                  </a:lnTo>
                  <a:lnTo>
                    <a:pt x="10260" y="366061"/>
                  </a:lnTo>
                  <a:lnTo>
                    <a:pt x="10343" y="365828"/>
                  </a:lnTo>
                  <a:lnTo>
                    <a:pt x="10470" y="365595"/>
                  </a:lnTo>
                  <a:lnTo>
                    <a:pt x="10554" y="365362"/>
                  </a:lnTo>
                  <a:lnTo>
                    <a:pt x="10638" y="365078"/>
                  </a:lnTo>
                  <a:lnTo>
                    <a:pt x="10723" y="364845"/>
                  </a:lnTo>
                  <a:lnTo>
                    <a:pt x="10806" y="364612"/>
                  </a:lnTo>
                  <a:lnTo>
                    <a:pt x="10933" y="364366"/>
                  </a:lnTo>
                  <a:lnTo>
                    <a:pt x="11017" y="364095"/>
                  </a:lnTo>
                  <a:lnTo>
                    <a:pt x="11101" y="363849"/>
                  </a:lnTo>
                  <a:lnTo>
                    <a:pt x="11185" y="363616"/>
                  </a:lnTo>
                  <a:lnTo>
                    <a:pt x="11269" y="363383"/>
                  </a:lnTo>
                  <a:lnTo>
                    <a:pt x="11395" y="363099"/>
                  </a:lnTo>
                  <a:lnTo>
                    <a:pt x="11479" y="362866"/>
                  </a:lnTo>
                  <a:lnTo>
                    <a:pt x="11564" y="362633"/>
                  </a:lnTo>
                  <a:lnTo>
                    <a:pt x="11647" y="362400"/>
                  </a:lnTo>
                  <a:lnTo>
                    <a:pt x="11732" y="362155"/>
                  </a:lnTo>
                  <a:lnTo>
                    <a:pt x="11857" y="361870"/>
                  </a:lnTo>
                  <a:lnTo>
                    <a:pt x="11942" y="361637"/>
                  </a:lnTo>
                  <a:lnTo>
                    <a:pt x="12025" y="361404"/>
                  </a:lnTo>
                  <a:lnTo>
                    <a:pt x="12110" y="361172"/>
                  </a:lnTo>
                  <a:lnTo>
                    <a:pt x="12195" y="360887"/>
                  </a:lnTo>
                  <a:lnTo>
                    <a:pt x="12320" y="360654"/>
                  </a:lnTo>
                  <a:lnTo>
                    <a:pt x="12405" y="360421"/>
                  </a:lnTo>
                  <a:lnTo>
                    <a:pt x="12488" y="360176"/>
                  </a:lnTo>
                  <a:lnTo>
                    <a:pt x="12573" y="359904"/>
                  </a:lnTo>
                  <a:lnTo>
                    <a:pt x="12656" y="359658"/>
                  </a:lnTo>
                  <a:lnTo>
                    <a:pt x="12783" y="359426"/>
                  </a:lnTo>
                  <a:lnTo>
                    <a:pt x="12867" y="359193"/>
                  </a:lnTo>
                  <a:lnTo>
                    <a:pt x="12951" y="358908"/>
                  </a:lnTo>
                  <a:lnTo>
                    <a:pt x="13034" y="358675"/>
                  </a:lnTo>
                  <a:lnTo>
                    <a:pt x="13119" y="358443"/>
                  </a:lnTo>
                  <a:lnTo>
                    <a:pt x="13246" y="358210"/>
                  </a:lnTo>
                  <a:lnTo>
                    <a:pt x="13329" y="357964"/>
                  </a:lnTo>
                  <a:lnTo>
                    <a:pt x="13414" y="357692"/>
                  </a:lnTo>
                  <a:lnTo>
                    <a:pt x="13497" y="357447"/>
                  </a:lnTo>
                  <a:lnTo>
                    <a:pt x="13582" y="357214"/>
                  </a:lnTo>
                  <a:lnTo>
                    <a:pt x="13707" y="356981"/>
                  </a:lnTo>
                  <a:lnTo>
                    <a:pt x="13792" y="356697"/>
                  </a:lnTo>
                  <a:lnTo>
                    <a:pt x="13877" y="356464"/>
                  </a:lnTo>
                  <a:lnTo>
                    <a:pt x="13960" y="356231"/>
                  </a:lnTo>
                  <a:lnTo>
                    <a:pt x="14044" y="355998"/>
                  </a:lnTo>
                  <a:lnTo>
                    <a:pt x="14170" y="355714"/>
                  </a:lnTo>
                  <a:lnTo>
                    <a:pt x="14255" y="355481"/>
                  </a:lnTo>
                  <a:lnTo>
                    <a:pt x="14338" y="355235"/>
                  </a:lnTo>
                  <a:lnTo>
                    <a:pt x="14423" y="355002"/>
                  </a:lnTo>
                  <a:lnTo>
                    <a:pt x="14507" y="354769"/>
                  </a:lnTo>
                  <a:lnTo>
                    <a:pt x="14633" y="354485"/>
                  </a:lnTo>
                  <a:lnTo>
                    <a:pt x="14716" y="354252"/>
                  </a:lnTo>
                  <a:lnTo>
                    <a:pt x="14801" y="354019"/>
                  </a:lnTo>
                  <a:lnTo>
                    <a:pt x="14885" y="353786"/>
                  </a:lnTo>
                  <a:lnTo>
                    <a:pt x="14969" y="353502"/>
                  </a:lnTo>
                  <a:lnTo>
                    <a:pt x="15096" y="353256"/>
                  </a:lnTo>
                  <a:lnTo>
                    <a:pt x="15179" y="353023"/>
                  </a:lnTo>
                  <a:lnTo>
                    <a:pt x="15264" y="352791"/>
                  </a:lnTo>
                  <a:lnTo>
                    <a:pt x="15348" y="352558"/>
                  </a:lnTo>
                  <a:lnTo>
                    <a:pt x="15432" y="352273"/>
                  </a:lnTo>
                  <a:lnTo>
                    <a:pt x="15559" y="352040"/>
                  </a:lnTo>
                  <a:lnTo>
                    <a:pt x="15642" y="351808"/>
                  </a:lnTo>
                  <a:lnTo>
                    <a:pt x="15727" y="351562"/>
                  </a:lnTo>
                  <a:lnTo>
                    <a:pt x="15810" y="351290"/>
                  </a:lnTo>
                  <a:lnTo>
                    <a:pt x="15894" y="351045"/>
                  </a:lnTo>
                  <a:lnTo>
                    <a:pt x="16020" y="350812"/>
                  </a:lnTo>
                  <a:lnTo>
                    <a:pt x="16105" y="350579"/>
                  </a:lnTo>
                  <a:lnTo>
                    <a:pt x="16189" y="350346"/>
                  </a:lnTo>
                  <a:lnTo>
                    <a:pt x="16273" y="350062"/>
                  </a:lnTo>
                  <a:lnTo>
                    <a:pt x="16357" y="349829"/>
                  </a:lnTo>
                  <a:lnTo>
                    <a:pt x="16483" y="349596"/>
                  </a:lnTo>
                  <a:lnTo>
                    <a:pt x="16567" y="349350"/>
                  </a:lnTo>
                  <a:lnTo>
                    <a:pt x="16651" y="349079"/>
                  </a:lnTo>
                  <a:lnTo>
                    <a:pt x="16736" y="348833"/>
                  </a:lnTo>
                  <a:lnTo>
                    <a:pt x="16820" y="348600"/>
                  </a:lnTo>
                  <a:lnTo>
                    <a:pt x="16946" y="348367"/>
                  </a:lnTo>
                  <a:lnTo>
                    <a:pt x="17030" y="348134"/>
                  </a:lnTo>
                  <a:lnTo>
                    <a:pt x="17114" y="347850"/>
                  </a:lnTo>
                  <a:lnTo>
                    <a:pt x="17198" y="347617"/>
                  </a:lnTo>
                  <a:lnTo>
                    <a:pt x="17282" y="347384"/>
                  </a:lnTo>
                  <a:lnTo>
                    <a:pt x="17409" y="347139"/>
                  </a:lnTo>
                  <a:lnTo>
                    <a:pt x="17492" y="346867"/>
                  </a:lnTo>
                  <a:lnTo>
                    <a:pt x="17576" y="346621"/>
                  </a:lnTo>
                  <a:lnTo>
                    <a:pt x="17661" y="346388"/>
                  </a:lnTo>
                  <a:lnTo>
                    <a:pt x="17744" y="346156"/>
                  </a:lnTo>
                  <a:lnTo>
                    <a:pt x="17871" y="345923"/>
                  </a:lnTo>
                  <a:lnTo>
                    <a:pt x="17955" y="345638"/>
                  </a:lnTo>
                  <a:lnTo>
                    <a:pt x="18039" y="345405"/>
                  </a:lnTo>
                  <a:lnTo>
                    <a:pt x="18123" y="345173"/>
                  </a:lnTo>
                  <a:lnTo>
                    <a:pt x="18207" y="344927"/>
                  </a:lnTo>
                  <a:lnTo>
                    <a:pt x="18333" y="344694"/>
                  </a:lnTo>
                  <a:lnTo>
                    <a:pt x="18418" y="344410"/>
                  </a:lnTo>
                  <a:lnTo>
                    <a:pt x="18502" y="344177"/>
                  </a:lnTo>
                  <a:lnTo>
                    <a:pt x="18585" y="343944"/>
                  </a:lnTo>
                  <a:lnTo>
                    <a:pt x="18670" y="343711"/>
                  </a:lnTo>
                  <a:lnTo>
                    <a:pt x="18796" y="343427"/>
                  </a:lnTo>
                  <a:lnTo>
                    <a:pt x="18880" y="343194"/>
                  </a:lnTo>
                  <a:lnTo>
                    <a:pt x="18964" y="342948"/>
                  </a:lnTo>
                  <a:lnTo>
                    <a:pt x="19048" y="342715"/>
                  </a:lnTo>
                  <a:lnTo>
                    <a:pt x="19133" y="342482"/>
                  </a:lnTo>
                  <a:lnTo>
                    <a:pt x="19258" y="342198"/>
                  </a:lnTo>
                  <a:lnTo>
                    <a:pt x="19343" y="341965"/>
                  </a:lnTo>
                  <a:lnTo>
                    <a:pt x="19426" y="341732"/>
                  </a:lnTo>
                  <a:lnTo>
                    <a:pt x="19511" y="341500"/>
                  </a:lnTo>
                  <a:lnTo>
                    <a:pt x="19595" y="341254"/>
                  </a:lnTo>
                  <a:lnTo>
                    <a:pt x="19721" y="340982"/>
                  </a:lnTo>
                  <a:lnTo>
                    <a:pt x="19805" y="340736"/>
                  </a:lnTo>
                  <a:lnTo>
                    <a:pt x="19889" y="340504"/>
                  </a:lnTo>
                  <a:lnTo>
                    <a:pt x="19974" y="340271"/>
                  </a:lnTo>
                  <a:lnTo>
                    <a:pt x="20057" y="340038"/>
                  </a:lnTo>
                  <a:lnTo>
                    <a:pt x="20184" y="339753"/>
                  </a:lnTo>
                  <a:lnTo>
                    <a:pt x="20268" y="339521"/>
                  </a:lnTo>
                  <a:lnTo>
                    <a:pt x="20352" y="339288"/>
                  </a:lnTo>
                  <a:lnTo>
                    <a:pt x="20435" y="339042"/>
                  </a:lnTo>
                  <a:lnTo>
                    <a:pt x="20520" y="338809"/>
                  </a:lnTo>
                  <a:lnTo>
                    <a:pt x="20646" y="338525"/>
                  </a:lnTo>
                  <a:lnTo>
                    <a:pt x="20730" y="338292"/>
                  </a:lnTo>
                  <a:lnTo>
                    <a:pt x="20815" y="338059"/>
                  </a:lnTo>
                  <a:lnTo>
                    <a:pt x="20898" y="337826"/>
                  </a:lnTo>
                  <a:lnTo>
                    <a:pt x="20983" y="337594"/>
                  </a:lnTo>
                  <a:lnTo>
                    <a:pt x="21108" y="337309"/>
                  </a:lnTo>
                  <a:lnTo>
                    <a:pt x="21193" y="337076"/>
                  </a:lnTo>
                  <a:lnTo>
                    <a:pt x="21277" y="336830"/>
                  </a:lnTo>
                  <a:lnTo>
                    <a:pt x="21361" y="336598"/>
                  </a:lnTo>
                  <a:lnTo>
                    <a:pt x="21445" y="336365"/>
                  </a:lnTo>
                  <a:lnTo>
                    <a:pt x="21571" y="336080"/>
                  </a:lnTo>
                  <a:lnTo>
                    <a:pt x="21656" y="335848"/>
                  </a:lnTo>
                  <a:lnTo>
                    <a:pt x="21739" y="335615"/>
                  </a:lnTo>
                  <a:lnTo>
                    <a:pt x="21824" y="335382"/>
                  </a:lnTo>
                  <a:lnTo>
                    <a:pt x="21907" y="335136"/>
                  </a:lnTo>
                  <a:lnTo>
                    <a:pt x="22034" y="334865"/>
                  </a:lnTo>
                  <a:lnTo>
                    <a:pt x="22117" y="334619"/>
                  </a:lnTo>
                  <a:lnTo>
                    <a:pt x="22202" y="334386"/>
                  </a:lnTo>
                  <a:lnTo>
                    <a:pt x="22286" y="334153"/>
                  </a:lnTo>
                  <a:lnTo>
                    <a:pt x="22370" y="333920"/>
                  </a:lnTo>
                  <a:lnTo>
                    <a:pt x="22497" y="333636"/>
                  </a:lnTo>
                  <a:lnTo>
                    <a:pt x="22580" y="333403"/>
                  </a:lnTo>
                  <a:lnTo>
                    <a:pt x="22665" y="333157"/>
                  </a:lnTo>
                  <a:lnTo>
                    <a:pt x="22748" y="332925"/>
                  </a:lnTo>
                  <a:lnTo>
                    <a:pt x="22833" y="332692"/>
                  </a:lnTo>
                  <a:lnTo>
                    <a:pt x="22960" y="332407"/>
                  </a:lnTo>
                  <a:lnTo>
                    <a:pt x="23043" y="332174"/>
                  </a:lnTo>
                  <a:lnTo>
                    <a:pt x="23127" y="331942"/>
                  </a:lnTo>
                  <a:lnTo>
                    <a:pt x="23211" y="331709"/>
                  </a:lnTo>
                  <a:lnTo>
                    <a:pt x="23295" y="331463"/>
                  </a:lnTo>
                  <a:lnTo>
                    <a:pt x="23421" y="331230"/>
                  </a:lnTo>
                  <a:lnTo>
                    <a:pt x="23506" y="330946"/>
                  </a:lnTo>
                  <a:lnTo>
                    <a:pt x="23589" y="330713"/>
                  </a:lnTo>
                  <a:lnTo>
                    <a:pt x="23674" y="330480"/>
                  </a:lnTo>
                  <a:lnTo>
                    <a:pt x="23758" y="330247"/>
                  </a:lnTo>
                  <a:lnTo>
                    <a:pt x="23884" y="330014"/>
                  </a:lnTo>
                  <a:lnTo>
                    <a:pt x="23968" y="329730"/>
                  </a:lnTo>
                  <a:lnTo>
                    <a:pt x="24052" y="329497"/>
                  </a:lnTo>
                  <a:lnTo>
                    <a:pt x="24137" y="329251"/>
                  </a:lnTo>
                  <a:lnTo>
                    <a:pt x="24220" y="329019"/>
                  </a:lnTo>
                  <a:lnTo>
                    <a:pt x="24347" y="328786"/>
                  </a:lnTo>
                  <a:lnTo>
                    <a:pt x="24430" y="328501"/>
                  </a:lnTo>
                  <a:lnTo>
                    <a:pt x="24515" y="328268"/>
                  </a:lnTo>
                  <a:lnTo>
                    <a:pt x="24599" y="328036"/>
                  </a:lnTo>
                  <a:lnTo>
                    <a:pt x="24683" y="327803"/>
                  </a:lnTo>
                  <a:lnTo>
                    <a:pt x="24809" y="327557"/>
                  </a:lnTo>
                  <a:lnTo>
                    <a:pt x="24893" y="327324"/>
                  </a:lnTo>
                  <a:lnTo>
                    <a:pt x="24977" y="327040"/>
                  </a:lnTo>
                  <a:lnTo>
                    <a:pt x="25061" y="326807"/>
                  </a:lnTo>
                  <a:lnTo>
                    <a:pt x="25145" y="326574"/>
                  </a:lnTo>
                  <a:lnTo>
                    <a:pt x="25271" y="326341"/>
                  </a:lnTo>
                  <a:lnTo>
                    <a:pt x="25356" y="326108"/>
                  </a:lnTo>
                  <a:lnTo>
                    <a:pt x="25440" y="325863"/>
                  </a:lnTo>
                  <a:lnTo>
                    <a:pt x="25524" y="325591"/>
                  </a:lnTo>
                  <a:lnTo>
                    <a:pt x="25608" y="325345"/>
                  </a:lnTo>
                  <a:lnTo>
                    <a:pt x="25734" y="325113"/>
                  </a:lnTo>
                  <a:lnTo>
                    <a:pt x="25819" y="324880"/>
                  </a:lnTo>
                  <a:lnTo>
                    <a:pt x="25902" y="324647"/>
                  </a:lnTo>
                  <a:lnTo>
                    <a:pt x="25986" y="324362"/>
                  </a:lnTo>
                  <a:lnTo>
                    <a:pt x="26071" y="324130"/>
                  </a:lnTo>
                  <a:lnTo>
                    <a:pt x="26197" y="323897"/>
                  </a:lnTo>
                  <a:lnTo>
                    <a:pt x="26281" y="323651"/>
                  </a:lnTo>
                  <a:lnTo>
                    <a:pt x="26365" y="323418"/>
                  </a:lnTo>
                  <a:lnTo>
                    <a:pt x="26449" y="323185"/>
                  </a:lnTo>
                  <a:lnTo>
                    <a:pt x="26533" y="322901"/>
                  </a:lnTo>
                  <a:lnTo>
                    <a:pt x="26659" y="322668"/>
                  </a:lnTo>
                  <a:lnTo>
                    <a:pt x="26743" y="322435"/>
                  </a:lnTo>
                  <a:lnTo>
                    <a:pt x="26827" y="322203"/>
                  </a:lnTo>
                  <a:lnTo>
                    <a:pt x="26912" y="321957"/>
                  </a:lnTo>
                  <a:lnTo>
                    <a:pt x="26996" y="321724"/>
                  </a:lnTo>
                  <a:lnTo>
                    <a:pt x="27122" y="321439"/>
                  </a:lnTo>
                  <a:lnTo>
                    <a:pt x="27206" y="321207"/>
                  </a:lnTo>
                  <a:lnTo>
                    <a:pt x="27290" y="320974"/>
                  </a:lnTo>
                  <a:lnTo>
                    <a:pt x="27374" y="320741"/>
                  </a:lnTo>
                  <a:lnTo>
                    <a:pt x="27458" y="320508"/>
                  </a:lnTo>
                  <a:lnTo>
                    <a:pt x="27584" y="320262"/>
                  </a:lnTo>
                  <a:lnTo>
                    <a:pt x="27668" y="319978"/>
                  </a:lnTo>
                  <a:lnTo>
                    <a:pt x="27753" y="319745"/>
                  </a:lnTo>
                  <a:lnTo>
                    <a:pt x="27836" y="319512"/>
                  </a:lnTo>
                  <a:lnTo>
                    <a:pt x="27921" y="319280"/>
                  </a:lnTo>
                  <a:lnTo>
                    <a:pt x="28047" y="319047"/>
                  </a:lnTo>
                  <a:lnTo>
                    <a:pt x="28131" y="318801"/>
                  </a:lnTo>
                  <a:lnTo>
                    <a:pt x="28215" y="318568"/>
                  </a:lnTo>
                  <a:lnTo>
                    <a:pt x="28299" y="318284"/>
                  </a:lnTo>
                  <a:lnTo>
                    <a:pt x="28384" y="318051"/>
                  </a:lnTo>
                  <a:lnTo>
                    <a:pt x="28509" y="317818"/>
                  </a:lnTo>
                  <a:lnTo>
                    <a:pt x="28594" y="317585"/>
                  </a:lnTo>
                  <a:lnTo>
                    <a:pt x="28678" y="317352"/>
                  </a:lnTo>
                  <a:lnTo>
                    <a:pt x="28762" y="317107"/>
                  </a:lnTo>
                  <a:lnTo>
                    <a:pt x="28845" y="316835"/>
                  </a:lnTo>
                  <a:lnTo>
                    <a:pt x="28972" y="316589"/>
                  </a:lnTo>
                  <a:lnTo>
                    <a:pt x="29056" y="316357"/>
                  </a:lnTo>
                  <a:lnTo>
                    <a:pt x="29140" y="316124"/>
                  </a:lnTo>
                  <a:lnTo>
                    <a:pt x="29225" y="315891"/>
                  </a:lnTo>
                  <a:lnTo>
                    <a:pt x="29308" y="315658"/>
                  </a:lnTo>
                  <a:lnTo>
                    <a:pt x="29435" y="315412"/>
                  </a:lnTo>
                  <a:lnTo>
                    <a:pt x="29518" y="315141"/>
                  </a:lnTo>
                  <a:lnTo>
                    <a:pt x="29603" y="314895"/>
                  </a:lnTo>
                  <a:lnTo>
                    <a:pt x="29686" y="314662"/>
                  </a:lnTo>
                  <a:lnTo>
                    <a:pt x="29771" y="314429"/>
                  </a:lnTo>
                  <a:lnTo>
                    <a:pt x="29898" y="314197"/>
                  </a:lnTo>
                  <a:lnTo>
                    <a:pt x="29981" y="313964"/>
                  </a:lnTo>
                  <a:lnTo>
                    <a:pt x="30066" y="313718"/>
                  </a:lnTo>
                  <a:lnTo>
                    <a:pt x="30149" y="313446"/>
                  </a:lnTo>
                  <a:lnTo>
                    <a:pt x="30234" y="313201"/>
                  </a:lnTo>
                  <a:lnTo>
                    <a:pt x="30360" y="312968"/>
                  </a:lnTo>
                  <a:lnTo>
                    <a:pt x="30444" y="312735"/>
                  </a:lnTo>
                  <a:lnTo>
                    <a:pt x="30527" y="312502"/>
                  </a:lnTo>
                  <a:lnTo>
                    <a:pt x="30612" y="312269"/>
                  </a:lnTo>
                  <a:lnTo>
                    <a:pt x="30696" y="312024"/>
                  </a:lnTo>
                  <a:lnTo>
                    <a:pt x="30822" y="311752"/>
                  </a:lnTo>
                  <a:lnTo>
                    <a:pt x="30907" y="311506"/>
                  </a:lnTo>
                  <a:lnTo>
                    <a:pt x="30990" y="311274"/>
                  </a:lnTo>
                  <a:lnTo>
                    <a:pt x="31075" y="311041"/>
                  </a:lnTo>
                  <a:lnTo>
                    <a:pt x="31158" y="310808"/>
                  </a:lnTo>
                  <a:lnTo>
                    <a:pt x="31285" y="310575"/>
                  </a:lnTo>
                  <a:lnTo>
                    <a:pt x="31368" y="310329"/>
                  </a:lnTo>
                  <a:lnTo>
                    <a:pt x="31453" y="310058"/>
                  </a:lnTo>
                  <a:lnTo>
                    <a:pt x="31538" y="309812"/>
                  </a:lnTo>
                  <a:lnTo>
                    <a:pt x="31621" y="309579"/>
                  </a:lnTo>
                  <a:lnTo>
                    <a:pt x="31748" y="309346"/>
                  </a:lnTo>
                  <a:lnTo>
                    <a:pt x="31831" y="309114"/>
                  </a:lnTo>
                  <a:lnTo>
                    <a:pt x="31916" y="308881"/>
                  </a:lnTo>
                  <a:lnTo>
                    <a:pt x="31999" y="308635"/>
                  </a:lnTo>
                  <a:lnTo>
                    <a:pt x="32084" y="308402"/>
                  </a:lnTo>
                  <a:lnTo>
                    <a:pt x="32209" y="308118"/>
                  </a:lnTo>
                  <a:lnTo>
                    <a:pt x="32294" y="307885"/>
                  </a:lnTo>
                  <a:lnTo>
                    <a:pt x="32378" y="307652"/>
                  </a:lnTo>
                  <a:lnTo>
                    <a:pt x="32462" y="307419"/>
                  </a:lnTo>
                  <a:lnTo>
                    <a:pt x="32546" y="307187"/>
                  </a:lnTo>
                  <a:lnTo>
                    <a:pt x="32672" y="306941"/>
                  </a:lnTo>
                  <a:lnTo>
                    <a:pt x="32757" y="306708"/>
                  </a:lnTo>
                  <a:lnTo>
                    <a:pt x="32840" y="306475"/>
                  </a:lnTo>
                  <a:lnTo>
                    <a:pt x="32925" y="306191"/>
                  </a:lnTo>
                  <a:lnTo>
                    <a:pt x="33009" y="305958"/>
                  </a:lnTo>
                  <a:lnTo>
                    <a:pt x="33135" y="305725"/>
                  </a:lnTo>
                  <a:lnTo>
                    <a:pt x="33220" y="305492"/>
                  </a:lnTo>
                  <a:lnTo>
                    <a:pt x="33303" y="305247"/>
                  </a:lnTo>
                  <a:lnTo>
                    <a:pt x="33387" y="305014"/>
                  </a:lnTo>
                  <a:lnTo>
                    <a:pt x="33471" y="304781"/>
                  </a:lnTo>
                  <a:lnTo>
                    <a:pt x="33598" y="304548"/>
                  </a:lnTo>
                  <a:lnTo>
                    <a:pt x="33681" y="304264"/>
                  </a:lnTo>
                  <a:lnTo>
                    <a:pt x="33766" y="304031"/>
                  </a:lnTo>
                  <a:lnTo>
                    <a:pt x="33850" y="303798"/>
                  </a:lnTo>
                  <a:lnTo>
                    <a:pt x="33934" y="303552"/>
                  </a:lnTo>
                  <a:lnTo>
                    <a:pt x="34060" y="303319"/>
                  </a:lnTo>
                  <a:lnTo>
                    <a:pt x="34144" y="303087"/>
                  </a:lnTo>
                  <a:lnTo>
                    <a:pt x="34228" y="302854"/>
                  </a:lnTo>
                  <a:lnTo>
                    <a:pt x="34312" y="302621"/>
                  </a:lnTo>
                  <a:lnTo>
                    <a:pt x="34397" y="302375"/>
                  </a:lnTo>
                  <a:lnTo>
                    <a:pt x="34522" y="302104"/>
                  </a:lnTo>
                  <a:lnTo>
                    <a:pt x="34607" y="301858"/>
                  </a:lnTo>
                  <a:lnTo>
                    <a:pt x="34691" y="301625"/>
                  </a:lnTo>
                  <a:lnTo>
                    <a:pt x="34775" y="301392"/>
                  </a:lnTo>
                  <a:lnTo>
                    <a:pt x="34859" y="301159"/>
                  </a:lnTo>
                  <a:lnTo>
                    <a:pt x="34985" y="300927"/>
                  </a:lnTo>
                  <a:lnTo>
                    <a:pt x="35069" y="300681"/>
                  </a:lnTo>
                  <a:lnTo>
                    <a:pt x="35153" y="300448"/>
                  </a:lnTo>
                  <a:lnTo>
                    <a:pt x="35237" y="300215"/>
                  </a:lnTo>
                  <a:lnTo>
                    <a:pt x="35322" y="299931"/>
                  </a:lnTo>
                  <a:lnTo>
                    <a:pt x="35448" y="299698"/>
                  </a:lnTo>
                  <a:lnTo>
                    <a:pt x="35532" y="299465"/>
                  </a:lnTo>
                  <a:lnTo>
                    <a:pt x="35616" y="299232"/>
                  </a:lnTo>
                  <a:lnTo>
                    <a:pt x="35700" y="298987"/>
                  </a:lnTo>
                  <a:lnTo>
                    <a:pt x="35785" y="298754"/>
                  </a:lnTo>
                  <a:lnTo>
                    <a:pt x="35910" y="298521"/>
                  </a:lnTo>
                  <a:lnTo>
                    <a:pt x="35994" y="298288"/>
                  </a:lnTo>
                  <a:lnTo>
                    <a:pt x="36079" y="298055"/>
                  </a:lnTo>
                  <a:lnTo>
                    <a:pt x="36163" y="297810"/>
                  </a:lnTo>
                  <a:lnTo>
                    <a:pt x="36246" y="297538"/>
                  </a:lnTo>
                  <a:lnTo>
                    <a:pt x="36373" y="297292"/>
                  </a:lnTo>
                  <a:lnTo>
                    <a:pt x="36457" y="297060"/>
                  </a:lnTo>
                  <a:lnTo>
                    <a:pt x="36541" y="296827"/>
                  </a:lnTo>
                  <a:lnTo>
                    <a:pt x="36626" y="296594"/>
                  </a:lnTo>
                  <a:lnTo>
                    <a:pt x="36709" y="296361"/>
                  </a:lnTo>
                  <a:lnTo>
                    <a:pt x="36835" y="296115"/>
                  </a:lnTo>
                  <a:lnTo>
                    <a:pt x="36919" y="295883"/>
                  </a:lnTo>
                  <a:lnTo>
                    <a:pt x="37004" y="295650"/>
                  </a:lnTo>
                  <a:lnTo>
                    <a:pt x="37087" y="295417"/>
                  </a:lnTo>
                  <a:lnTo>
                    <a:pt x="37172" y="295184"/>
                  </a:lnTo>
                  <a:lnTo>
                    <a:pt x="37298" y="294900"/>
                  </a:lnTo>
                  <a:lnTo>
                    <a:pt x="37382" y="294667"/>
                  </a:lnTo>
                  <a:lnTo>
                    <a:pt x="37467" y="294421"/>
                  </a:lnTo>
                  <a:lnTo>
                    <a:pt x="37550" y="294188"/>
                  </a:lnTo>
                  <a:lnTo>
                    <a:pt x="37635" y="293955"/>
                  </a:lnTo>
                  <a:lnTo>
                    <a:pt x="37761" y="293723"/>
                  </a:lnTo>
                  <a:lnTo>
                    <a:pt x="37845" y="293490"/>
                  </a:lnTo>
                  <a:lnTo>
                    <a:pt x="37928" y="293244"/>
                  </a:lnTo>
                  <a:lnTo>
                    <a:pt x="38013" y="293011"/>
                  </a:lnTo>
                  <a:lnTo>
                    <a:pt x="38096" y="292778"/>
                  </a:lnTo>
                  <a:lnTo>
                    <a:pt x="38223" y="292546"/>
                  </a:lnTo>
                  <a:lnTo>
                    <a:pt x="38308" y="292313"/>
                  </a:lnTo>
                  <a:lnTo>
                    <a:pt x="38391" y="292067"/>
                  </a:lnTo>
                  <a:lnTo>
                    <a:pt x="38476" y="291796"/>
                  </a:lnTo>
                  <a:lnTo>
                    <a:pt x="38559" y="291550"/>
                  </a:lnTo>
                  <a:lnTo>
                    <a:pt x="38686" y="291317"/>
                  </a:lnTo>
                  <a:lnTo>
                    <a:pt x="38769" y="291084"/>
                  </a:lnTo>
                  <a:lnTo>
                    <a:pt x="38854" y="290851"/>
                  </a:lnTo>
                  <a:lnTo>
                    <a:pt x="38939" y="290619"/>
                  </a:lnTo>
                  <a:lnTo>
                    <a:pt x="39022" y="290373"/>
                  </a:lnTo>
                  <a:lnTo>
                    <a:pt x="39149" y="290140"/>
                  </a:lnTo>
                  <a:lnTo>
                    <a:pt x="39232" y="289907"/>
                  </a:lnTo>
                  <a:lnTo>
                    <a:pt x="39317" y="289674"/>
                  </a:lnTo>
                  <a:lnTo>
                    <a:pt x="39400" y="289442"/>
                  </a:lnTo>
                  <a:lnTo>
                    <a:pt x="39485" y="289196"/>
                  </a:lnTo>
                  <a:lnTo>
                    <a:pt x="39610" y="288963"/>
                  </a:lnTo>
                  <a:lnTo>
                    <a:pt x="39695" y="288730"/>
                  </a:lnTo>
                  <a:lnTo>
                    <a:pt x="39778" y="288446"/>
                  </a:lnTo>
                  <a:lnTo>
                    <a:pt x="39863" y="288213"/>
                  </a:lnTo>
                  <a:lnTo>
                    <a:pt x="39947" y="287980"/>
                  </a:lnTo>
                  <a:lnTo>
                    <a:pt x="40073" y="287747"/>
                  </a:lnTo>
                  <a:lnTo>
                    <a:pt x="40158" y="287502"/>
                  </a:lnTo>
                  <a:lnTo>
                    <a:pt x="40241" y="287269"/>
                  </a:lnTo>
                  <a:lnTo>
                    <a:pt x="40326" y="287036"/>
                  </a:lnTo>
                  <a:lnTo>
                    <a:pt x="40409" y="286803"/>
                  </a:lnTo>
                  <a:lnTo>
                    <a:pt x="40536" y="286570"/>
                  </a:lnTo>
                  <a:lnTo>
                    <a:pt x="40621" y="286325"/>
                  </a:lnTo>
                  <a:lnTo>
                    <a:pt x="40704" y="286092"/>
                  </a:lnTo>
                  <a:lnTo>
                    <a:pt x="40788" y="285859"/>
                  </a:lnTo>
                  <a:lnTo>
                    <a:pt x="40872" y="285626"/>
                  </a:lnTo>
                  <a:lnTo>
                    <a:pt x="40999" y="285393"/>
                  </a:lnTo>
                  <a:lnTo>
                    <a:pt x="41082" y="285148"/>
                  </a:lnTo>
                  <a:lnTo>
                    <a:pt x="41167" y="284915"/>
                  </a:lnTo>
                  <a:lnTo>
                    <a:pt x="41250" y="284682"/>
                  </a:lnTo>
                  <a:lnTo>
                    <a:pt x="41335" y="284449"/>
                  </a:lnTo>
                  <a:lnTo>
                    <a:pt x="41460" y="284165"/>
                  </a:lnTo>
                  <a:lnTo>
                    <a:pt x="41545" y="283932"/>
                  </a:lnTo>
                  <a:lnTo>
                    <a:pt x="41629" y="283699"/>
                  </a:lnTo>
                  <a:lnTo>
                    <a:pt x="41713" y="283453"/>
                  </a:lnTo>
                  <a:lnTo>
                    <a:pt x="41798" y="283221"/>
                  </a:lnTo>
                  <a:lnTo>
                    <a:pt x="41923" y="282988"/>
                  </a:lnTo>
                  <a:lnTo>
                    <a:pt x="42008" y="282755"/>
                  </a:lnTo>
                  <a:lnTo>
                    <a:pt x="42091" y="282522"/>
                  </a:lnTo>
                  <a:lnTo>
                    <a:pt x="42176" y="282276"/>
                  </a:lnTo>
                  <a:lnTo>
                    <a:pt x="42303" y="282044"/>
                  </a:lnTo>
                  <a:lnTo>
                    <a:pt x="42386" y="281811"/>
                  </a:lnTo>
                  <a:lnTo>
                    <a:pt x="42470" y="281578"/>
                  </a:lnTo>
                  <a:lnTo>
                    <a:pt x="42554" y="281345"/>
                  </a:lnTo>
                  <a:lnTo>
                    <a:pt x="42638" y="281099"/>
                  </a:lnTo>
                  <a:lnTo>
                    <a:pt x="42764" y="280867"/>
                  </a:lnTo>
                  <a:lnTo>
                    <a:pt x="42849" y="280634"/>
                  </a:lnTo>
                  <a:lnTo>
                    <a:pt x="42932" y="280401"/>
                  </a:lnTo>
                  <a:lnTo>
                    <a:pt x="43017" y="280168"/>
                  </a:lnTo>
                  <a:lnTo>
                    <a:pt x="43101" y="279922"/>
                  </a:lnTo>
                  <a:lnTo>
                    <a:pt x="43227" y="279690"/>
                  </a:lnTo>
                  <a:lnTo>
                    <a:pt x="43311" y="279457"/>
                  </a:lnTo>
                  <a:lnTo>
                    <a:pt x="43395" y="279224"/>
                  </a:lnTo>
                  <a:lnTo>
                    <a:pt x="43480" y="278991"/>
                  </a:lnTo>
                  <a:lnTo>
                    <a:pt x="43564" y="278745"/>
                  </a:lnTo>
                  <a:lnTo>
                    <a:pt x="43690" y="278513"/>
                  </a:lnTo>
                  <a:lnTo>
                    <a:pt x="43773" y="278280"/>
                  </a:lnTo>
                  <a:lnTo>
                    <a:pt x="43858" y="278047"/>
                  </a:lnTo>
                  <a:lnTo>
                    <a:pt x="43942" y="277814"/>
                  </a:lnTo>
                  <a:lnTo>
                    <a:pt x="44026" y="277569"/>
                  </a:lnTo>
                  <a:lnTo>
                    <a:pt x="44152" y="277336"/>
                  </a:lnTo>
                  <a:lnTo>
                    <a:pt x="44236" y="277103"/>
                  </a:lnTo>
                  <a:lnTo>
                    <a:pt x="44320" y="276870"/>
                  </a:lnTo>
                  <a:lnTo>
                    <a:pt x="44405" y="276586"/>
                  </a:lnTo>
                  <a:lnTo>
                    <a:pt x="44488" y="276353"/>
                  </a:lnTo>
                  <a:lnTo>
                    <a:pt x="44615" y="276120"/>
                  </a:lnTo>
                  <a:lnTo>
                    <a:pt x="44699" y="275874"/>
                  </a:lnTo>
                  <a:lnTo>
                    <a:pt x="44783" y="275641"/>
                  </a:lnTo>
                  <a:lnTo>
                    <a:pt x="44867" y="275409"/>
                  </a:lnTo>
                  <a:lnTo>
                    <a:pt x="44951" y="275176"/>
                  </a:lnTo>
                  <a:lnTo>
                    <a:pt x="45077" y="274943"/>
                  </a:lnTo>
                  <a:lnTo>
                    <a:pt x="45162" y="274697"/>
                  </a:lnTo>
                  <a:lnTo>
                    <a:pt x="45246" y="274464"/>
                  </a:lnTo>
                  <a:lnTo>
                    <a:pt x="45329" y="274232"/>
                  </a:lnTo>
                  <a:lnTo>
                    <a:pt x="45414" y="273999"/>
                  </a:lnTo>
                  <a:lnTo>
                    <a:pt x="45540" y="273766"/>
                  </a:lnTo>
                  <a:lnTo>
                    <a:pt x="45624" y="273520"/>
                  </a:lnTo>
                  <a:lnTo>
                    <a:pt x="45708" y="273287"/>
                  </a:lnTo>
                  <a:lnTo>
                    <a:pt x="45792" y="273055"/>
                  </a:lnTo>
                  <a:lnTo>
                    <a:pt x="45877" y="272822"/>
                  </a:lnTo>
                  <a:lnTo>
                    <a:pt x="46002" y="272589"/>
                  </a:lnTo>
                  <a:lnTo>
                    <a:pt x="46087" y="272343"/>
                  </a:lnTo>
                  <a:lnTo>
                    <a:pt x="46170" y="272111"/>
                  </a:lnTo>
                  <a:lnTo>
                    <a:pt x="46255" y="271878"/>
                  </a:lnTo>
                  <a:lnTo>
                    <a:pt x="46338" y="271645"/>
                  </a:lnTo>
                  <a:lnTo>
                    <a:pt x="46465" y="271412"/>
                  </a:lnTo>
                  <a:lnTo>
                    <a:pt x="46549" y="271166"/>
                  </a:lnTo>
                  <a:lnTo>
                    <a:pt x="46633" y="270934"/>
                  </a:lnTo>
                  <a:lnTo>
                    <a:pt x="46718" y="270701"/>
                  </a:lnTo>
                  <a:lnTo>
                    <a:pt x="46801" y="270468"/>
                  </a:lnTo>
                  <a:lnTo>
                    <a:pt x="46928" y="270235"/>
                  </a:lnTo>
                  <a:lnTo>
                    <a:pt x="47011" y="269989"/>
                  </a:lnTo>
                  <a:lnTo>
                    <a:pt x="47096" y="269757"/>
                  </a:lnTo>
                  <a:lnTo>
                    <a:pt x="47179" y="269524"/>
                  </a:lnTo>
                  <a:lnTo>
                    <a:pt x="47264" y="269291"/>
                  </a:lnTo>
                  <a:lnTo>
                    <a:pt x="47390" y="269058"/>
                  </a:lnTo>
                  <a:lnTo>
                    <a:pt x="47474" y="268864"/>
                  </a:lnTo>
                  <a:lnTo>
                    <a:pt x="47559" y="268631"/>
                  </a:lnTo>
                  <a:lnTo>
                    <a:pt x="47642" y="268399"/>
                  </a:lnTo>
                  <a:lnTo>
                    <a:pt x="47727" y="268166"/>
                  </a:lnTo>
                  <a:lnTo>
                    <a:pt x="47852" y="267920"/>
                  </a:lnTo>
                  <a:lnTo>
                    <a:pt x="47937" y="267687"/>
                  </a:lnTo>
                  <a:lnTo>
                    <a:pt x="48021" y="267454"/>
                  </a:lnTo>
                  <a:lnTo>
                    <a:pt x="48105" y="267222"/>
                  </a:lnTo>
                  <a:lnTo>
                    <a:pt x="48188" y="266989"/>
                  </a:lnTo>
                  <a:lnTo>
                    <a:pt x="48315" y="266743"/>
                  </a:lnTo>
                  <a:lnTo>
                    <a:pt x="48400" y="266510"/>
                  </a:lnTo>
                  <a:lnTo>
                    <a:pt x="48483" y="266277"/>
                  </a:lnTo>
                  <a:lnTo>
                    <a:pt x="48568" y="266045"/>
                  </a:lnTo>
                  <a:lnTo>
                    <a:pt x="48651" y="265812"/>
                  </a:lnTo>
                  <a:lnTo>
                    <a:pt x="48778" y="265566"/>
                  </a:lnTo>
                  <a:lnTo>
                    <a:pt x="48861" y="265333"/>
                  </a:lnTo>
                  <a:lnTo>
                    <a:pt x="48946" y="265100"/>
                  </a:lnTo>
                  <a:lnTo>
                    <a:pt x="49029" y="264868"/>
                  </a:lnTo>
                  <a:lnTo>
                    <a:pt x="49114" y="264635"/>
                  </a:lnTo>
                  <a:lnTo>
                    <a:pt x="49241" y="264389"/>
                  </a:lnTo>
                  <a:lnTo>
                    <a:pt x="49324" y="264156"/>
                  </a:lnTo>
                  <a:lnTo>
                    <a:pt x="49409" y="263924"/>
                  </a:lnTo>
                  <a:lnTo>
                    <a:pt x="49492" y="263691"/>
                  </a:lnTo>
                  <a:lnTo>
                    <a:pt x="49577" y="263458"/>
                  </a:lnTo>
                  <a:lnTo>
                    <a:pt x="49703" y="263212"/>
                  </a:lnTo>
                  <a:lnTo>
                    <a:pt x="49787" y="262979"/>
                  </a:lnTo>
                  <a:lnTo>
                    <a:pt x="49870" y="262747"/>
                  </a:lnTo>
                  <a:lnTo>
                    <a:pt x="49955" y="262514"/>
                  </a:lnTo>
                  <a:lnTo>
                    <a:pt x="50039" y="262281"/>
                  </a:lnTo>
                  <a:lnTo>
                    <a:pt x="50165" y="262035"/>
                  </a:lnTo>
                  <a:lnTo>
                    <a:pt x="50250" y="261854"/>
                  </a:lnTo>
                  <a:lnTo>
                    <a:pt x="50333" y="261621"/>
                  </a:lnTo>
                  <a:lnTo>
                    <a:pt x="50418" y="261376"/>
                  </a:lnTo>
                  <a:lnTo>
                    <a:pt x="50502" y="261143"/>
                  </a:lnTo>
                  <a:lnTo>
                    <a:pt x="50628" y="260910"/>
                  </a:lnTo>
                  <a:lnTo>
                    <a:pt x="50711" y="260677"/>
                  </a:lnTo>
                  <a:lnTo>
                    <a:pt x="50796" y="260444"/>
                  </a:lnTo>
                  <a:lnTo>
                    <a:pt x="50880" y="260212"/>
                  </a:lnTo>
                  <a:lnTo>
                    <a:pt x="50964" y="259966"/>
                  </a:lnTo>
                  <a:lnTo>
                    <a:pt x="51091" y="259733"/>
                  </a:lnTo>
                  <a:lnTo>
                    <a:pt x="51174" y="259500"/>
                  </a:lnTo>
                  <a:lnTo>
                    <a:pt x="51259" y="259267"/>
                  </a:lnTo>
                  <a:lnTo>
                    <a:pt x="51343" y="259035"/>
                  </a:lnTo>
                  <a:lnTo>
                    <a:pt x="51427" y="258789"/>
                  </a:lnTo>
                  <a:lnTo>
                    <a:pt x="51552" y="258556"/>
                  </a:lnTo>
                  <a:lnTo>
                    <a:pt x="51637" y="258323"/>
                  </a:lnTo>
                  <a:lnTo>
                    <a:pt x="51721" y="258090"/>
                  </a:lnTo>
                  <a:lnTo>
                    <a:pt x="51805" y="257896"/>
                  </a:lnTo>
                  <a:lnTo>
                    <a:pt x="51889" y="257664"/>
                  </a:lnTo>
                  <a:lnTo>
                    <a:pt x="52015" y="257431"/>
                  </a:lnTo>
                  <a:lnTo>
                    <a:pt x="52100" y="257198"/>
                  </a:lnTo>
                  <a:lnTo>
                    <a:pt x="52184" y="256952"/>
                  </a:lnTo>
                  <a:lnTo>
                    <a:pt x="52268" y="256719"/>
                  </a:lnTo>
                  <a:lnTo>
                    <a:pt x="52352" y="256487"/>
                  </a:lnTo>
                  <a:lnTo>
                    <a:pt x="52478" y="256254"/>
                  </a:lnTo>
                  <a:lnTo>
                    <a:pt x="52562" y="256021"/>
                  </a:lnTo>
                  <a:lnTo>
                    <a:pt x="52646" y="255775"/>
                  </a:lnTo>
                  <a:lnTo>
                    <a:pt x="52730" y="255543"/>
                  </a:lnTo>
                  <a:lnTo>
                    <a:pt x="52815" y="255310"/>
                  </a:lnTo>
                  <a:lnTo>
                    <a:pt x="52941" y="255077"/>
                  </a:lnTo>
                  <a:lnTo>
                    <a:pt x="53025" y="254844"/>
                  </a:lnTo>
                  <a:lnTo>
                    <a:pt x="53109" y="254650"/>
                  </a:lnTo>
                  <a:lnTo>
                    <a:pt x="53193" y="254417"/>
                  </a:lnTo>
                  <a:lnTo>
                    <a:pt x="53277" y="254184"/>
                  </a:lnTo>
                  <a:lnTo>
                    <a:pt x="53403" y="253939"/>
                  </a:lnTo>
                  <a:lnTo>
                    <a:pt x="53487" y="253706"/>
                  </a:lnTo>
                  <a:lnTo>
                    <a:pt x="53571" y="253473"/>
                  </a:lnTo>
                  <a:lnTo>
                    <a:pt x="53656" y="253240"/>
                  </a:lnTo>
                  <a:lnTo>
                    <a:pt x="53739" y="253008"/>
                  </a:lnTo>
                  <a:lnTo>
                    <a:pt x="53866" y="252775"/>
                  </a:lnTo>
                  <a:lnTo>
                    <a:pt x="53950" y="252529"/>
                  </a:lnTo>
                  <a:lnTo>
                    <a:pt x="54034" y="252296"/>
                  </a:lnTo>
                  <a:lnTo>
                    <a:pt x="54118" y="252115"/>
                  </a:lnTo>
                  <a:lnTo>
                    <a:pt x="54202" y="251869"/>
                  </a:lnTo>
                  <a:lnTo>
                    <a:pt x="54328" y="251637"/>
                  </a:lnTo>
                  <a:lnTo>
                    <a:pt x="54412" y="251404"/>
                  </a:lnTo>
                  <a:lnTo>
                    <a:pt x="54497" y="251171"/>
                  </a:lnTo>
                  <a:lnTo>
                    <a:pt x="54580" y="250938"/>
                  </a:lnTo>
                  <a:lnTo>
                    <a:pt x="54665" y="250692"/>
                  </a:lnTo>
                  <a:lnTo>
                    <a:pt x="54791" y="250460"/>
                  </a:lnTo>
                  <a:lnTo>
                    <a:pt x="54875" y="250227"/>
                  </a:lnTo>
                  <a:lnTo>
                    <a:pt x="54959" y="250033"/>
                  </a:lnTo>
                  <a:lnTo>
                    <a:pt x="55043" y="249800"/>
                  </a:lnTo>
                  <a:lnTo>
                    <a:pt x="55128" y="249567"/>
                  </a:lnTo>
                  <a:lnTo>
                    <a:pt x="55253" y="249334"/>
                  </a:lnTo>
                  <a:lnTo>
                    <a:pt x="55338" y="249102"/>
                  </a:lnTo>
                  <a:lnTo>
                    <a:pt x="55421" y="248856"/>
                  </a:lnTo>
                  <a:lnTo>
                    <a:pt x="55506" y="248623"/>
                  </a:lnTo>
                  <a:lnTo>
                    <a:pt x="55589" y="248390"/>
                  </a:lnTo>
                  <a:lnTo>
                    <a:pt x="55716" y="248157"/>
                  </a:lnTo>
                  <a:lnTo>
                    <a:pt x="55800" y="247963"/>
                  </a:lnTo>
                  <a:lnTo>
                    <a:pt x="55884" y="247731"/>
                  </a:lnTo>
                  <a:lnTo>
                    <a:pt x="55969" y="247498"/>
                  </a:lnTo>
                  <a:lnTo>
                    <a:pt x="56052" y="247265"/>
                  </a:lnTo>
                  <a:lnTo>
                    <a:pt x="56179" y="247019"/>
                  </a:lnTo>
                  <a:lnTo>
                    <a:pt x="56262" y="246786"/>
                  </a:lnTo>
                  <a:lnTo>
                    <a:pt x="56347" y="246554"/>
                  </a:lnTo>
                  <a:lnTo>
                    <a:pt x="56430" y="246321"/>
                  </a:lnTo>
                  <a:lnTo>
                    <a:pt x="56515" y="246127"/>
                  </a:lnTo>
                  <a:lnTo>
                    <a:pt x="56641" y="245894"/>
                  </a:lnTo>
                  <a:lnTo>
                    <a:pt x="56725" y="245661"/>
                  </a:lnTo>
                  <a:lnTo>
                    <a:pt x="56810" y="245428"/>
                  </a:lnTo>
                  <a:lnTo>
                    <a:pt x="56893" y="245196"/>
                  </a:lnTo>
                  <a:lnTo>
                    <a:pt x="56978" y="244950"/>
                  </a:lnTo>
                  <a:lnTo>
                    <a:pt x="57103" y="244717"/>
                  </a:lnTo>
                  <a:lnTo>
                    <a:pt x="57188" y="244484"/>
                  </a:lnTo>
                  <a:lnTo>
                    <a:pt x="57271" y="244290"/>
                  </a:lnTo>
                  <a:lnTo>
                    <a:pt x="57356" y="244057"/>
                  </a:lnTo>
                  <a:lnTo>
                    <a:pt x="57440" y="243825"/>
                  </a:lnTo>
                  <a:lnTo>
                    <a:pt x="57566" y="243592"/>
                  </a:lnTo>
                  <a:lnTo>
                    <a:pt x="57651" y="243359"/>
                  </a:lnTo>
                  <a:lnTo>
                    <a:pt x="57734" y="243113"/>
                  </a:lnTo>
                  <a:lnTo>
                    <a:pt x="57819" y="242880"/>
                  </a:lnTo>
                  <a:lnTo>
                    <a:pt x="57902" y="242699"/>
                  </a:lnTo>
                  <a:lnTo>
                    <a:pt x="58029" y="242454"/>
                  </a:lnTo>
                  <a:lnTo>
                    <a:pt x="58112" y="242221"/>
                  </a:lnTo>
                  <a:lnTo>
                    <a:pt x="58197" y="241988"/>
                  </a:lnTo>
                  <a:lnTo>
                    <a:pt x="58281" y="241755"/>
                  </a:lnTo>
                  <a:lnTo>
                    <a:pt x="58365" y="241522"/>
                  </a:lnTo>
                  <a:lnTo>
                    <a:pt x="58492" y="241328"/>
                  </a:lnTo>
                  <a:lnTo>
                    <a:pt x="58575" y="241096"/>
                  </a:lnTo>
                  <a:lnTo>
                    <a:pt x="58660" y="240863"/>
                  </a:lnTo>
                  <a:lnTo>
                    <a:pt x="58743" y="240630"/>
                  </a:lnTo>
                  <a:lnTo>
                    <a:pt x="58828" y="240384"/>
                  </a:lnTo>
                  <a:lnTo>
                    <a:pt x="58953" y="240151"/>
                  </a:lnTo>
                  <a:lnTo>
                    <a:pt x="59038" y="239919"/>
                  </a:lnTo>
                  <a:lnTo>
                    <a:pt x="59122" y="239725"/>
                  </a:lnTo>
                  <a:lnTo>
                    <a:pt x="59206" y="239492"/>
                  </a:lnTo>
                  <a:lnTo>
                    <a:pt x="59290" y="239259"/>
                  </a:lnTo>
                  <a:lnTo>
                    <a:pt x="59416" y="239026"/>
                  </a:lnTo>
                  <a:lnTo>
                    <a:pt x="59501" y="238793"/>
                  </a:lnTo>
                  <a:lnTo>
                    <a:pt x="59584" y="238548"/>
                  </a:lnTo>
                  <a:lnTo>
                    <a:pt x="59669" y="238367"/>
                  </a:lnTo>
                  <a:lnTo>
                    <a:pt x="59753" y="238134"/>
                  </a:lnTo>
                  <a:lnTo>
                    <a:pt x="59879" y="237888"/>
                  </a:lnTo>
                  <a:lnTo>
                    <a:pt x="59963" y="237655"/>
                  </a:lnTo>
                  <a:lnTo>
                    <a:pt x="60047" y="237422"/>
                  </a:lnTo>
                  <a:lnTo>
                    <a:pt x="60131" y="237241"/>
                  </a:lnTo>
                  <a:lnTo>
                    <a:pt x="60215" y="236996"/>
                  </a:lnTo>
                  <a:lnTo>
                    <a:pt x="60342" y="236763"/>
                  </a:lnTo>
                  <a:lnTo>
                    <a:pt x="60425" y="236530"/>
                  </a:lnTo>
                  <a:lnTo>
                    <a:pt x="60510" y="236297"/>
                  </a:lnTo>
                  <a:lnTo>
                    <a:pt x="60594" y="236064"/>
                  </a:lnTo>
                  <a:lnTo>
                    <a:pt x="60678" y="235870"/>
                  </a:lnTo>
                  <a:lnTo>
                    <a:pt x="60804" y="235638"/>
                  </a:lnTo>
                  <a:lnTo>
                    <a:pt x="60888" y="235405"/>
                  </a:lnTo>
                  <a:lnTo>
                    <a:pt x="60972" y="235159"/>
                  </a:lnTo>
                  <a:lnTo>
                    <a:pt x="61056" y="234926"/>
                  </a:lnTo>
                  <a:lnTo>
                    <a:pt x="61140" y="234745"/>
                  </a:lnTo>
                  <a:lnTo>
                    <a:pt x="61266" y="234499"/>
                  </a:lnTo>
                  <a:lnTo>
                    <a:pt x="61351" y="234267"/>
                  </a:lnTo>
                  <a:lnTo>
                    <a:pt x="61435" y="234034"/>
                  </a:lnTo>
                  <a:lnTo>
                    <a:pt x="61519" y="233801"/>
                  </a:lnTo>
                  <a:lnTo>
                    <a:pt x="61603" y="233607"/>
                  </a:lnTo>
                  <a:lnTo>
                    <a:pt x="61729" y="233374"/>
                  </a:lnTo>
                  <a:lnTo>
                    <a:pt x="61813" y="233141"/>
                  </a:lnTo>
                  <a:lnTo>
                    <a:pt x="61897" y="232909"/>
                  </a:lnTo>
                  <a:lnTo>
                    <a:pt x="61981" y="232663"/>
                  </a:lnTo>
                  <a:lnTo>
                    <a:pt x="62066" y="232482"/>
                  </a:lnTo>
                  <a:lnTo>
                    <a:pt x="62192" y="232249"/>
                  </a:lnTo>
                  <a:lnTo>
                    <a:pt x="62276" y="232016"/>
                  </a:lnTo>
                  <a:lnTo>
                    <a:pt x="62360" y="231770"/>
                  </a:lnTo>
                  <a:lnTo>
                    <a:pt x="62444" y="231538"/>
                  </a:lnTo>
                  <a:lnTo>
                    <a:pt x="62528" y="231357"/>
                  </a:lnTo>
                  <a:lnTo>
                    <a:pt x="62654" y="231111"/>
                  </a:lnTo>
                  <a:lnTo>
                    <a:pt x="62738" y="230878"/>
                  </a:lnTo>
                  <a:lnTo>
                    <a:pt x="62822" y="230645"/>
                  </a:lnTo>
                  <a:lnTo>
                    <a:pt x="62907" y="230412"/>
                  </a:lnTo>
                  <a:lnTo>
                    <a:pt x="62990" y="230218"/>
                  </a:lnTo>
                  <a:lnTo>
                    <a:pt x="63117" y="229986"/>
                  </a:lnTo>
                  <a:lnTo>
                    <a:pt x="63201" y="229753"/>
                  </a:lnTo>
                  <a:lnTo>
                    <a:pt x="63285" y="229520"/>
                  </a:lnTo>
                  <a:lnTo>
                    <a:pt x="63369" y="229326"/>
                  </a:lnTo>
                  <a:lnTo>
                    <a:pt x="63453" y="229093"/>
                  </a:lnTo>
                  <a:lnTo>
                    <a:pt x="63579" y="228860"/>
                  </a:lnTo>
                  <a:lnTo>
                    <a:pt x="63663" y="228628"/>
                  </a:lnTo>
                  <a:lnTo>
                    <a:pt x="63748" y="228434"/>
                  </a:lnTo>
                  <a:lnTo>
                    <a:pt x="63831" y="228201"/>
                  </a:lnTo>
                  <a:lnTo>
                    <a:pt x="63916" y="227968"/>
                  </a:lnTo>
                  <a:lnTo>
                    <a:pt x="64042" y="227722"/>
                  </a:lnTo>
                  <a:lnTo>
                    <a:pt x="64126" y="227489"/>
                  </a:lnTo>
                  <a:lnTo>
                    <a:pt x="64210" y="227308"/>
                  </a:lnTo>
                  <a:lnTo>
                    <a:pt x="64294" y="227063"/>
                  </a:lnTo>
                  <a:lnTo>
                    <a:pt x="64379" y="226830"/>
                  </a:lnTo>
                  <a:lnTo>
                    <a:pt x="64504" y="226597"/>
                  </a:lnTo>
                  <a:lnTo>
                    <a:pt x="64589" y="226403"/>
                  </a:lnTo>
                  <a:lnTo>
                    <a:pt x="64672" y="226170"/>
                  </a:lnTo>
                  <a:lnTo>
                    <a:pt x="64757" y="225937"/>
                  </a:lnTo>
                  <a:lnTo>
                    <a:pt x="64840" y="225705"/>
                  </a:lnTo>
                  <a:lnTo>
                    <a:pt x="64967" y="225511"/>
                  </a:lnTo>
                  <a:lnTo>
                    <a:pt x="65051" y="225278"/>
                  </a:lnTo>
                  <a:lnTo>
                    <a:pt x="65135" y="225045"/>
                  </a:lnTo>
                  <a:lnTo>
                    <a:pt x="65220" y="224812"/>
                  </a:lnTo>
                  <a:lnTo>
                    <a:pt x="65303" y="224618"/>
                  </a:lnTo>
                  <a:lnTo>
                    <a:pt x="65430" y="224385"/>
                  </a:lnTo>
                  <a:lnTo>
                    <a:pt x="65513" y="224153"/>
                  </a:lnTo>
                  <a:lnTo>
                    <a:pt x="65598" y="223920"/>
                  </a:lnTo>
                  <a:lnTo>
                    <a:pt x="65681" y="223726"/>
                  </a:lnTo>
                  <a:lnTo>
                    <a:pt x="65766" y="223493"/>
                  </a:lnTo>
                  <a:lnTo>
                    <a:pt x="65892" y="223260"/>
                  </a:lnTo>
                  <a:lnTo>
                    <a:pt x="65976" y="223014"/>
                  </a:lnTo>
                  <a:lnTo>
                    <a:pt x="66061" y="222833"/>
                  </a:lnTo>
                  <a:lnTo>
                    <a:pt x="66144" y="222601"/>
                  </a:lnTo>
                  <a:lnTo>
                    <a:pt x="66229" y="222355"/>
                  </a:lnTo>
                  <a:lnTo>
                    <a:pt x="66354" y="222174"/>
                  </a:lnTo>
                  <a:lnTo>
                    <a:pt x="66439" y="221941"/>
                  </a:lnTo>
                  <a:lnTo>
                    <a:pt x="66522" y="221708"/>
                  </a:lnTo>
                  <a:lnTo>
                    <a:pt x="66607" y="221462"/>
                  </a:lnTo>
                  <a:lnTo>
                    <a:pt x="66691" y="221281"/>
                  </a:lnTo>
                  <a:lnTo>
                    <a:pt x="66817" y="221048"/>
                  </a:lnTo>
                  <a:lnTo>
                    <a:pt x="66902" y="220803"/>
                  </a:lnTo>
                  <a:lnTo>
                    <a:pt x="66985" y="220570"/>
                  </a:lnTo>
                  <a:lnTo>
                    <a:pt x="67070" y="220389"/>
                  </a:lnTo>
                  <a:lnTo>
                    <a:pt x="67153" y="220143"/>
                  </a:lnTo>
                  <a:lnTo>
                    <a:pt x="67280" y="219910"/>
                  </a:lnTo>
                  <a:lnTo>
                    <a:pt x="67363" y="219729"/>
                  </a:lnTo>
                  <a:lnTo>
                    <a:pt x="67448" y="219484"/>
                  </a:lnTo>
                  <a:lnTo>
                    <a:pt x="67532" y="219251"/>
                  </a:lnTo>
                  <a:lnTo>
                    <a:pt x="67616" y="219018"/>
                  </a:lnTo>
                  <a:lnTo>
                    <a:pt x="67743" y="218837"/>
                  </a:lnTo>
                  <a:lnTo>
                    <a:pt x="67826" y="218591"/>
                  </a:lnTo>
                  <a:lnTo>
                    <a:pt x="67911" y="218358"/>
                  </a:lnTo>
                  <a:lnTo>
                    <a:pt x="67994" y="218177"/>
                  </a:lnTo>
                  <a:lnTo>
                    <a:pt x="68079" y="217931"/>
                  </a:lnTo>
                  <a:lnTo>
                    <a:pt x="68204" y="217699"/>
                  </a:lnTo>
                  <a:lnTo>
                    <a:pt x="68289" y="217518"/>
                  </a:lnTo>
                  <a:lnTo>
                    <a:pt x="68373" y="217272"/>
                  </a:lnTo>
                  <a:lnTo>
                    <a:pt x="68457" y="217039"/>
                  </a:lnTo>
                  <a:lnTo>
                    <a:pt x="68541" y="216806"/>
                  </a:lnTo>
                  <a:lnTo>
                    <a:pt x="68667" y="216612"/>
                  </a:lnTo>
                  <a:lnTo>
                    <a:pt x="68752" y="216379"/>
                  </a:lnTo>
                  <a:lnTo>
                    <a:pt x="68835" y="216147"/>
                  </a:lnTo>
                  <a:lnTo>
                    <a:pt x="68920" y="215966"/>
                  </a:lnTo>
                  <a:lnTo>
                    <a:pt x="69004" y="215720"/>
                  </a:lnTo>
                  <a:lnTo>
                    <a:pt x="69130" y="215487"/>
                  </a:lnTo>
                  <a:lnTo>
                    <a:pt x="69214" y="215306"/>
                  </a:lnTo>
                  <a:lnTo>
                    <a:pt x="69298" y="215060"/>
                  </a:lnTo>
                  <a:lnTo>
                    <a:pt x="69382" y="214827"/>
                  </a:lnTo>
                  <a:lnTo>
                    <a:pt x="69466" y="214646"/>
                  </a:lnTo>
                  <a:lnTo>
                    <a:pt x="69593" y="214401"/>
                  </a:lnTo>
                  <a:lnTo>
                    <a:pt x="69676" y="214168"/>
                  </a:lnTo>
                  <a:lnTo>
                    <a:pt x="69761" y="213987"/>
                  </a:lnTo>
                  <a:lnTo>
                    <a:pt x="69845" y="213741"/>
                  </a:lnTo>
                  <a:lnTo>
                    <a:pt x="69929" y="213508"/>
                  </a:lnTo>
                  <a:lnTo>
                    <a:pt x="70055" y="213327"/>
                  </a:lnTo>
                  <a:lnTo>
                    <a:pt x="70139" y="213094"/>
                  </a:lnTo>
                  <a:lnTo>
                    <a:pt x="70223" y="212849"/>
                  </a:lnTo>
                  <a:lnTo>
                    <a:pt x="70307" y="212667"/>
                  </a:lnTo>
                  <a:lnTo>
                    <a:pt x="70391" y="212435"/>
                  </a:lnTo>
                  <a:lnTo>
                    <a:pt x="70517" y="212189"/>
                  </a:lnTo>
                  <a:lnTo>
                    <a:pt x="70602" y="212008"/>
                  </a:lnTo>
                  <a:lnTo>
                    <a:pt x="70686" y="211775"/>
                  </a:lnTo>
                  <a:lnTo>
                    <a:pt x="70770" y="211529"/>
                  </a:lnTo>
                  <a:lnTo>
                    <a:pt x="70854" y="211348"/>
                  </a:lnTo>
                  <a:lnTo>
                    <a:pt x="70980" y="211115"/>
                  </a:lnTo>
                  <a:lnTo>
                    <a:pt x="71064" y="210870"/>
                  </a:lnTo>
                  <a:lnTo>
                    <a:pt x="71148" y="210689"/>
                  </a:lnTo>
                  <a:lnTo>
                    <a:pt x="71232" y="210456"/>
                  </a:lnTo>
                  <a:lnTo>
                    <a:pt x="71317" y="210223"/>
                  </a:lnTo>
                  <a:lnTo>
                    <a:pt x="71443" y="210029"/>
                  </a:lnTo>
                  <a:lnTo>
                    <a:pt x="71527" y="209796"/>
                  </a:lnTo>
                  <a:lnTo>
                    <a:pt x="71611" y="209563"/>
                  </a:lnTo>
                  <a:lnTo>
                    <a:pt x="71695" y="209369"/>
                  </a:lnTo>
                  <a:lnTo>
                    <a:pt x="71780" y="209137"/>
                  </a:lnTo>
                  <a:lnTo>
                    <a:pt x="71905" y="208904"/>
                  </a:lnTo>
                  <a:lnTo>
                    <a:pt x="71989" y="208710"/>
                  </a:lnTo>
                  <a:lnTo>
                    <a:pt x="72073" y="208477"/>
                  </a:lnTo>
                  <a:lnTo>
                    <a:pt x="72158" y="208283"/>
                  </a:lnTo>
                  <a:lnTo>
                    <a:pt x="72241" y="208050"/>
                  </a:lnTo>
                  <a:lnTo>
                    <a:pt x="72368" y="207817"/>
                  </a:lnTo>
                  <a:lnTo>
                    <a:pt x="72452" y="207623"/>
                  </a:lnTo>
                  <a:lnTo>
                    <a:pt x="72536" y="207391"/>
                  </a:lnTo>
                  <a:lnTo>
                    <a:pt x="72621" y="207158"/>
                  </a:lnTo>
                  <a:lnTo>
                    <a:pt x="72704" y="206964"/>
                  </a:lnTo>
                  <a:lnTo>
                    <a:pt x="72830" y="206731"/>
                  </a:lnTo>
                  <a:lnTo>
                    <a:pt x="72914" y="206550"/>
                  </a:lnTo>
                  <a:lnTo>
                    <a:pt x="72999" y="206304"/>
                  </a:lnTo>
                  <a:lnTo>
                    <a:pt x="73082" y="206071"/>
                  </a:lnTo>
                  <a:lnTo>
                    <a:pt x="73167" y="205890"/>
                  </a:lnTo>
                  <a:lnTo>
                    <a:pt x="73293" y="205657"/>
                  </a:lnTo>
                  <a:lnTo>
                    <a:pt x="73377" y="205412"/>
                  </a:lnTo>
                  <a:lnTo>
                    <a:pt x="73462" y="205231"/>
                  </a:lnTo>
                  <a:lnTo>
                    <a:pt x="73545" y="204998"/>
                  </a:lnTo>
                  <a:lnTo>
                    <a:pt x="73630" y="204804"/>
                  </a:lnTo>
                  <a:lnTo>
                    <a:pt x="73755" y="204571"/>
                  </a:lnTo>
                  <a:lnTo>
                    <a:pt x="73840" y="204338"/>
                  </a:lnTo>
                  <a:lnTo>
                    <a:pt x="73923" y="204144"/>
                  </a:lnTo>
                  <a:lnTo>
                    <a:pt x="74008" y="203911"/>
                  </a:lnTo>
                  <a:lnTo>
                    <a:pt x="74089" y="203717"/>
                  </a:lnTo>
                  <a:lnTo>
                    <a:pt x="74217" y="203485"/>
                  </a:lnTo>
                  <a:lnTo>
                    <a:pt x="74298" y="203252"/>
                  </a:lnTo>
                  <a:lnTo>
                    <a:pt x="74391" y="203058"/>
                  </a:lnTo>
                  <a:lnTo>
                    <a:pt x="74472" y="202825"/>
                  </a:lnTo>
                  <a:lnTo>
                    <a:pt x="74553" y="202644"/>
                  </a:lnTo>
                  <a:lnTo>
                    <a:pt x="74681" y="202398"/>
                  </a:lnTo>
                  <a:lnTo>
                    <a:pt x="74762" y="202165"/>
                  </a:lnTo>
                  <a:lnTo>
                    <a:pt x="74843" y="201984"/>
                  </a:lnTo>
                  <a:lnTo>
                    <a:pt x="74936" y="201739"/>
                  </a:lnTo>
                  <a:lnTo>
                    <a:pt x="75017" y="201557"/>
                  </a:lnTo>
                  <a:lnTo>
                    <a:pt x="75145" y="201325"/>
                  </a:lnTo>
                  <a:lnTo>
                    <a:pt x="75226" y="201079"/>
                  </a:lnTo>
                  <a:lnTo>
                    <a:pt x="75307" y="200898"/>
                  </a:lnTo>
                  <a:lnTo>
                    <a:pt x="75400" y="200665"/>
                  </a:lnTo>
                  <a:lnTo>
                    <a:pt x="75481" y="200471"/>
                  </a:lnTo>
                  <a:lnTo>
                    <a:pt x="75609" y="200238"/>
                  </a:lnTo>
                  <a:lnTo>
                    <a:pt x="75690" y="200044"/>
                  </a:lnTo>
                  <a:lnTo>
                    <a:pt x="75771" y="199811"/>
                  </a:lnTo>
                  <a:lnTo>
                    <a:pt x="75852" y="199579"/>
                  </a:lnTo>
                  <a:lnTo>
                    <a:pt x="75945" y="199385"/>
                  </a:lnTo>
                  <a:lnTo>
                    <a:pt x="76073" y="199152"/>
                  </a:lnTo>
                  <a:lnTo>
                    <a:pt x="76154" y="198971"/>
                  </a:lnTo>
                  <a:lnTo>
                    <a:pt x="76235" y="198738"/>
                  </a:lnTo>
                  <a:lnTo>
                    <a:pt x="76316" y="198544"/>
                  </a:lnTo>
                  <a:lnTo>
                    <a:pt x="76409" y="198311"/>
                  </a:lnTo>
                  <a:lnTo>
                    <a:pt x="76525" y="198078"/>
                  </a:lnTo>
                  <a:lnTo>
                    <a:pt x="76618" y="197884"/>
                  </a:lnTo>
                  <a:lnTo>
                    <a:pt x="76699" y="197652"/>
                  </a:lnTo>
                  <a:lnTo>
                    <a:pt x="76780" y="197457"/>
                  </a:lnTo>
                  <a:lnTo>
                    <a:pt x="76862" y="197225"/>
                  </a:lnTo>
                  <a:lnTo>
                    <a:pt x="76989" y="197044"/>
                  </a:lnTo>
                  <a:lnTo>
                    <a:pt x="77082" y="196798"/>
                  </a:lnTo>
                  <a:lnTo>
                    <a:pt x="77163" y="196617"/>
                  </a:lnTo>
                  <a:lnTo>
                    <a:pt x="77244" y="196384"/>
                  </a:lnTo>
                  <a:lnTo>
                    <a:pt x="77326" y="196138"/>
                  </a:lnTo>
                  <a:lnTo>
                    <a:pt x="77453" y="195957"/>
                  </a:lnTo>
                  <a:lnTo>
                    <a:pt x="77534" y="195724"/>
                  </a:lnTo>
                  <a:lnTo>
                    <a:pt x="77627" y="195530"/>
                  </a:lnTo>
                  <a:lnTo>
                    <a:pt x="77708" y="195298"/>
                  </a:lnTo>
                  <a:lnTo>
                    <a:pt x="77790" y="195104"/>
                  </a:lnTo>
                  <a:lnTo>
                    <a:pt x="77917" y="194871"/>
                  </a:lnTo>
                  <a:lnTo>
                    <a:pt x="77998" y="194690"/>
                  </a:lnTo>
                  <a:lnTo>
                    <a:pt x="78091" y="194444"/>
                  </a:lnTo>
                  <a:lnTo>
                    <a:pt x="78172" y="194263"/>
                  </a:lnTo>
                  <a:lnTo>
                    <a:pt x="78254" y="194030"/>
                  </a:lnTo>
                  <a:lnTo>
                    <a:pt x="78381" y="193836"/>
                  </a:lnTo>
                  <a:lnTo>
                    <a:pt x="78462" y="193603"/>
                  </a:lnTo>
                  <a:lnTo>
                    <a:pt x="78544" y="193409"/>
                  </a:lnTo>
                  <a:lnTo>
                    <a:pt x="78636" y="193176"/>
                  </a:lnTo>
                  <a:lnTo>
                    <a:pt x="78718" y="192995"/>
                  </a:lnTo>
                  <a:lnTo>
                    <a:pt x="78845" y="192750"/>
                  </a:lnTo>
                  <a:lnTo>
                    <a:pt x="78926" y="192517"/>
                  </a:lnTo>
                  <a:lnTo>
                    <a:pt x="79008" y="192336"/>
                  </a:lnTo>
                  <a:lnTo>
                    <a:pt x="79100" y="192090"/>
                  </a:lnTo>
                  <a:lnTo>
                    <a:pt x="79182" y="191909"/>
                  </a:lnTo>
                  <a:lnTo>
                    <a:pt x="79309" y="191676"/>
                  </a:lnTo>
                  <a:lnTo>
                    <a:pt x="79390" y="191482"/>
                  </a:lnTo>
                  <a:lnTo>
                    <a:pt x="79472" y="191249"/>
                  </a:lnTo>
                  <a:lnTo>
                    <a:pt x="79553" y="191055"/>
                  </a:lnTo>
                  <a:lnTo>
                    <a:pt x="79646" y="190823"/>
                  </a:lnTo>
                  <a:lnTo>
                    <a:pt x="79773" y="190641"/>
                  </a:lnTo>
                  <a:lnTo>
                    <a:pt x="79854" y="190396"/>
                  </a:lnTo>
                  <a:lnTo>
                    <a:pt x="79936" y="190215"/>
                  </a:lnTo>
                  <a:lnTo>
                    <a:pt x="80017" y="189982"/>
                  </a:lnTo>
                  <a:lnTo>
                    <a:pt x="80110" y="189788"/>
                  </a:lnTo>
                  <a:lnTo>
                    <a:pt x="80226" y="189555"/>
                  </a:lnTo>
                  <a:lnTo>
                    <a:pt x="80318" y="189361"/>
                  </a:lnTo>
                  <a:lnTo>
                    <a:pt x="80400" y="189128"/>
                  </a:lnTo>
                  <a:lnTo>
                    <a:pt x="80481" y="188947"/>
                  </a:lnTo>
                  <a:lnTo>
                    <a:pt x="80562" y="188701"/>
                  </a:lnTo>
                  <a:lnTo>
                    <a:pt x="80690" y="188520"/>
                  </a:lnTo>
                  <a:lnTo>
                    <a:pt x="80782" y="188288"/>
                  </a:lnTo>
                  <a:lnTo>
                    <a:pt x="80864" y="188094"/>
                  </a:lnTo>
                  <a:lnTo>
                    <a:pt x="80945" y="187900"/>
                  </a:lnTo>
                  <a:lnTo>
                    <a:pt x="81026" y="187667"/>
                  </a:lnTo>
                  <a:lnTo>
                    <a:pt x="81154" y="187486"/>
                  </a:lnTo>
                  <a:lnTo>
                    <a:pt x="81235" y="187253"/>
                  </a:lnTo>
                  <a:lnTo>
                    <a:pt x="81328" y="187059"/>
                  </a:lnTo>
                  <a:lnTo>
                    <a:pt x="81409" y="186826"/>
                  </a:lnTo>
                  <a:lnTo>
                    <a:pt x="81490" y="186632"/>
                  </a:lnTo>
                  <a:lnTo>
                    <a:pt x="81618" y="186399"/>
                  </a:lnTo>
                  <a:lnTo>
                    <a:pt x="81699" y="186205"/>
                  </a:lnTo>
                  <a:lnTo>
                    <a:pt x="81792" y="185972"/>
                  </a:lnTo>
                  <a:lnTo>
                    <a:pt x="81873" y="185791"/>
                  </a:lnTo>
                  <a:lnTo>
                    <a:pt x="81954" y="185559"/>
                  </a:lnTo>
                  <a:lnTo>
                    <a:pt x="82082" y="185365"/>
                  </a:lnTo>
                  <a:lnTo>
                    <a:pt x="82163" y="185132"/>
                  </a:lnTo>
                  <a:lnTo>
                    <a:pt x="82244" y="184938"/>
                  </a:lnTo>
                  <a:lnTo>
                    <a:pt x="82337" y="184757"/>
                  </a:lnTo>
                  <a:lnTo>
                    <a:pt x="82418" y="184511"/>
                  </a:lnTo>
                  <a:lnTo>
                    <a:pt x="82546" y="184330"/>
                  </a:lnTo>
                  <a:lnTo>
                    <a:pt x="82627" y="184097"/>
                  </a:lnTo>
                  <a:lnTo>
                    <a:pt x="82708" y="183903"/>
                  </a:lnTo>
                  <a:lnTo>
                    <a:pt x="82801" y="183670"/>
                  </a:lnTo>
                  <a:lnTo>
                    <a:pt x="82882" y="183476"/>
                  </a:lnTo>
                  <a:lnTo>
                    <a:pt x="83010" y="183243"/>
                  </a:lnTo>
                  <a:lnTo>
                    <a:pt x="83091" y="183062"/>
                  </a:lnTo>
                  <a:lnTo>
                    <a:pt x="83172" y="182868"/>
                  </a:lnTo>
                  <a:lnTo>
                    <a:pt x="83253" y="182636"/>
                  </a:lnTo>
                  <a:lnTo>
                    <a:pt x="83346" y="182442"/>
                  </a:lnTo>
                  <a:lnTo>
                    <a:pt x="83474" y="182209"/>
                  </a:lnTo>
                  <a:lnTo>
                    <a:pt x="83555" y="182028"/>
                  </a:lnTo>
                  <a:lnTo>
                    <a:pt x="83636" y="181782"/>
                  </a:lnTo>
                  <a:lnTo>
                    <a:pt x="83717" y="181601"/>
                  </a:lnTo>
                  <a:lnTo>
                    <a:pt x="83810" y="181407"/>
                  </a:lnTo>
                  <a:lnTo>
                    <a:pt x="83926" y="181174"/>
                  </a:lnTo>
                  <a:lnTo>
                    <a:pt x="84019" y="180980"/>
                  </a:lnTo>
                  <a:lnTo>
                    <a:pt x="84100" y="180747"/>
                  </a:lnTo>
                  <a:lnTo>
                    <a:pt x="84181" y="180566"/>
                  </a:lnTo>
                  <a:lnTo>
                    <a:pt x="84262" y="180333"/>
                  </a:lnTo>
                  <a:lnTo>
                    <a:pt x="84390" y="180139"/>
                  </a:lnTo>
                  <a:lnTo>
                    <a:pt x="84483" y="179945"/>
                  </a:lnTo>
                  <a:lnTo>
                    <a:pt x="84564" y="179713"/>
                  </a:lnTo>
                  <a:lnTo>
                    <a:pt x="84645" y="179531"/>
                  </a:lnTo>
                  <a:lnTo>
                    <a:pt x="84726" y="179286"/>
                  </a:lnTo>
                  <a:lnTo>
                    <a:pt x="84854" y="179105"/>
                  </a:lnTo>
                  <a:lnTo>
                    <a:pt x="84935" y="178911"/>
                  </a:lnTo>
                  <a:lnTo>
                    <a:pt x="85028" y="178678"/>
                  </a:lnTo>
                  <a:lnTo>
                    <a:pt x="85109" y="178497"/>
                  </a:lnTo>
                  <a:lnTo>
                    <a:pt x="85190" y="178251"/>
                  </a:lnTo>
                  <a:lnTo>
                    <a:pt x="85318" y="178070"/>
                  </a:lnTo>
                  <a:lnTo>
                    <a:pt x="85399" y="177876"/>
                  </a:lnTo>
                  <a:lnTo>
                    <a:pt x="85492" y="177643"/>
                  </a:lnTo>
                  <a:lnTo>
                    <a:pt x="85573" y="177462"/>
                  </a:lnTo>
                  <a:lnTo>
                    <a:pt x="85654" y="177216"/>
                  </a:lnTo>
                  <a:lnTo>
                    <a:pt x="85782" y="177035"/>
                  </a:lnTo>
                  <a:lnTo>
                    <a:pt x="85863" y="176841"/>
                  </a:lnTo>
                  <a:lnTo>
                    <a:pt x="85944" y="176608"/>
                  </a:lnTo>
                  <a:lnTo>
                    <a:pt x="86037" y="176414"/>
                  </a:lnTo>
                  <a:lnTo>
                    <a:pt x="86118" y="176182"/>
                  </a:lnTo>
                  <a:lnTo>
                    <a:pt x="86246" y="176001"/>
                  </a:lnTo>
                  <a:lnTo>
                    <a:pt x="86327" y="175807"/>
                  </a:lnTo>
                  <a:lnTo>
                    <a:pt x="86408" y="175574"/>
                  </a:lnTo>
                  <a:lnTo>
                    <a:pt x="86501" y="175380"/>
                  </a:lnTo>
                  <a:lnTo>
                    <a:pt x="86582" y="175199"/>
                  </a:lnTo>
                  <a:lnTo>
                    <a:pt x="86710" y="174966"/>
                  </a:lnTo>
                  <a:lnTo>
                    <a:pt x="86791" y="174772"/>
                  </a:lnTo>
                  <a:lnTo>
                    <a:pt x="86872" y="174539"/>
                  </a:lnTo>
                  <a:lnTo>
                    <a:pt x="86954" y="174345"/>
                  </a:lnTo>
                  <a:lnTo>
                    <a:pt x="87046" y="174164"/>
                  </a:lnTo>
                  <a:lnTo>
                    <a:pt x="87174" y="173931"/>
                  </a:lnTo>
                  <a:lnTo>
                    <a:pt x="87255" y="173737"/>
                  </a:lnTo>
                  <a:lnTo>
                    <a:pt x="87336" y="173543"/>
                  </a:lnTo>
                  <a:lnTo>
                    <a:pt x="87418" y="173310"/>
                  </a:lnTo>
                  <a:lnTo>
                    <a:pt x="87510" y="173129"/>
                  </a:lnTo>
                  <a:lnTo>
                    <a:pt x="87626" y="172935"/>
                  </a:lnTo>
                  <a:lnTo>
                    <a:pt x="87719" y="172702"/>
                  </a:lnTo>
                  <a:lnTo>
                    <a:pt x="87800" y="172508"/>
                  </a:lnTo>
                  <a:lnTo>
                    <a:pt x="87882" y="172327"/>
                  </a:lnTo>
                  <a:lnTo>
                    <a:pt x="87963" y="172095"/>
                  </a:lnTo>
                  <a:lnTo>
                    <a:pt x="88090" y="171901"/>
                  </a:lnTo>
                  <a:lnTo>
                    <a:pt x="88183" y="171720"/>
                  </a:lnTo>
                  <a:lnTo>
                    <a:pt x="88264" y="171474"/>
                  </a:lnTo>
                  <a:lnTo>
                    <a:pt x="88346" y="171293"/>
                  </a:lnTo>
                  <a:lnTo>
                    <a:pt x="88427" y="171099"/>
                  </a:lnTo>
                  <a:lnTo>
                    <a:pt x="88554" y="170866"/>
                  </a:lnTo>
                  <a:lnTo>
                    <a:pt x="88636" y="170672"/>
                  </a:lnTo>
                  <a:lnTo>
                    <a:pt x="88728" y="170491"/>
                  </a:lnTo>
                  <a:lnTo>
                    <a:pt x="88810" y="170258"/>
                  </a:lnTo>
                  <a:lnTo>
                    <a:pt x="88891" y="170064"/>
                  </a:lnTo>
                  <a:lnTo>
                    <a:pt x="89018" y="169883"/>
                  </a:lnTo>
                  <a:lnTo>
                    <a:pt x="89100" y="169637"/>
                  </a:lnTo>
                  <a:lnTo>
                    <a:pt x="89192" y="169456"/>
                  </a:lnTo>
                  <a:lnTo>
                    <a:pt x="89274" y="169262"/>
                  </a:lnTo>
                  <a:lnTo>
                    <a:pt x="89355" y="169029"/>
                  </a:lnTo>
                  <a:lnTo>
                    <a:pt x="89482" y="168848"/>
                  </a:lnTo>
                  <a:lnTo>
                    <a:pt x="89564" y="168654"/>
                  </a:lnTo>
                  <a:lnTo>
                    <a:pt x="89645" y="168421"/>
                  </a:lnTo>
                  <a:lnTo>
                    <a:pt x="89738" y="168227"/>
                  </a:lnTo>
                  <a:lnTo>
                    <a:pt x="89819" y="168046"/>
                  </a:lnTo>
                  <a:lnTo>
                    <a:pt x="89946" y="167801"/>
                  </a:lnTo>
                  <a:lnTo>
                    <a:pt x="90028" y="167620"/>
                  </a:lnTo>
                  <a:lnTo>
                    <a:pt x="90109" y="167426"/>
                  </a:lnTo>
                  <a:lnTo>
                    <a:pt x="90202" y="167244"/>
                  </a:lnTo>
                  <a:lnTo>
                    <a:pt x="90283" y="167012"/>
                  </a:lnTo>
                  <a:lnTo>
                    <a:pt x="90410" y="166818"/>
                  </a:lnTo>
                  <a:lnTo>
                    <a:pt x="90492" y="166624"/>
                  </a:lnTo>
                  <a:lnTo>
                    <a:pt x="90573" y="166391"/>
                  </a:lnTo>
                  <a:lnTo>
                    <a:pt x="90654" y="166210"/>
                  </a:lnTo>
                  <a:lnTo>
                    <a:pt x="90747" y="166016"/>
                  </a:lnTo>
                  <a:lnTo>
                    <a:pt x="90874" y="165783"/>
                  </a:lnTo>
                  <a:lnTo>
                    <a:pt x="90956" y="165589"/>
                  </a:lnTo>
                  <a:lnTo>
                    <a:pt x="91037" y="165408"/>
                  </a:lnTo>
                  <a:lnTo>
                    <a:pt x="91118" y="165214"/>
                  </a:lnTo>
                  <a:lnTo>
                    <a:pt x="91211" y="164981"/>
                  </a:lnTo>
                  <a:lnTo>
                    <a:pt x="91327" y="164800"/>
                  </a:lnTo>
                  <a:lnTo>
                    <a:pt x="91420" y="164606"/>
                  </a:lnTo>
                  <a:lnTo>
                    <a:pt x="91501" y="164412"/>
                  </a:lnTo>
                  <a:lnTo>
                    <a:pt x="91582" y="164179"/>
                  </a:lnTo>
                  <a:lnTo>
                    <a:pt x="91663" y="163998"/>
                  </a:lnTo>
                  <a:lnTo>
                    <a:pt x="91791" y="163804"/>
                  </a:lnTo>
                  <a:lnTo>
                    <a:pt x="91884" y="163571"/>
                  </a:lnTo>
                  <a:lnTo>
                    <a:pt x="91965" y="163377"/>
                  </a:lnTo>
                  <a:lnTo>
                    <a:pt x="92046" y="163196"/>
                  </a:lnTo>
                  <a:lnTo>
                    <a:pt x="92127" y="163002"/>
                  </a:lnTo>
                  <a:lnTo>
                    <a:pt x="92255" y="162769"/>
                  </a:lnTo>
                  <a:lnTo>
                    <a:pt x="92336" y="162588"/>
                  </a:lnTo>
                  <a:lnTo>
                    <a:pt x="92429" y="162394"/>
                  </a:lnTo>
                  <a:lnTo>
                    <a:pt x="92510" y="162200"/>
                  </a:lnTo>
                  <a:lnTo>
                    <a:pt x="92591" y="161968"/>
                  </a:lnTo>
                  <a:lnTo>
                    <a:pt x="92719" y="161786"/>
                  </a:lnTo>
                  <a:lnTo>
                    <a:pt x="92800" y="161592"/>
                  </a:lnTo>
                  <a:lnTo>
                    <a:pt x="92893" y="161411"/>
                  </a:lnTo>
                  <a:lnTo>
                    <a:pt x="92974" y="161166"/>
                  </a:lnTo>
                  <a:lnTo>
                    <a:pt x="93055" y="160985"/>
                  </a:lnTo>
                  <a:lnTo>
                    <a:pt x="93183" y="160791"/>
                  </a:lnTo>
                  <a:lnTo>
                    <a:pt x="93264" y="160610"/>
                  </a:lnTo>
                  <a:lnTo>
                    <a:pt x="93345" y="160416"/>
                  </a:lnTo>
                  <a:lnTo>
                    <a:pt x="93438" y="160183"/>
                  </a:lnTo>
                  <a:lnTo>
                    <a:pt x="93519" y="159989"/>
                  </a:lnTo>
                  <a:lnTo>
                    <a:pt x="93647" y="159808"/>
                  </a:lnTo>
                  <a:lnTo>
                    <a:pt x="93728" y="159614"/>
                  </a:lnTo>
                  <a:lnTo>
                    <a:pt x="93809" y="159381"/>
                  </a:lnTo>
                  <a:lnTo>
                    <a:pt x="93902" y="159187"/>
                  </a:lnTo>
                  <a:lnTo>
                    <a:pt x="93983" y="159006"/>
                  </a:lnTo>
                  <a:lnTo>
                    <a:pt x="94111" y="158812"/>
                  </a:lnTo>
                  <a:lnTo>
                    <a:pt x="94192" y="158631"/>
                  </a:lnTo>
                  <a:lnTo>
                    <a:pt x="94273" y="158398"/>
                  </a:lnTo>
                  <a:lnTo>
                    <a:pt x="94354" y="158204"/>
                  </a:lnTo>
                  <a:lnTo>
                    <a:pt x="94447" y="158010"/>
                  </a:lnTo>
                  <a:lnTo>
                    <a:pt x="94575" y="157829"/>
                  </a:lnTo>
                  <a:lnTo>
                    <a:pt x="94656" y="157596"/>
                  </a:lnTo>
                  <a:lnTo>
                    <a:pt x="94737" y="157402"/>
                  </a:lnTo>
                  <a:lnTo>
                    <a:pt x="94818" y="157221"/>
                  </a:lnTo>
                  <a:lnTo>
                    <a:pt x="94911" y="157027"/>
                  </a:lnTo>
                  <a:lnTo>
                    <a:pt x="95027" y="156846"/>
                  </a:lnTo>
                  <a:lnTo>
                    <a:pt x="95120" y="156600"/>
                  </a:lnTo>
                  <a:lnTo>
                    <a:pt x="95201" y="156419"/>
                  </a:lnTo>
                  <a:lnTo>
                    <a:pt x="95282" y="156225"/>
                  </a:lnTo>
                  <a:lnTo>
                    <a:pt x="95364" y="156044"/>
                  </a:lnTo>
                  <a:lnTo>
                    <a:pt x="95491" y="155850"/>
                  </a:lnTo>
                  <a:lnTo>
                    <a:pt x="95584" y="155669"/>
                  </a:lnTo>
                  <a:lnTo>
                    <a:pt x="95665" y="155423"/>
                  </a:lnTo>
                  <a:lnTo>
                    <a:pt x="95746" y="155242"/>
                  </a:lnTo>
                  <a:lnTo>
                    <a:pt x="95828" y="155048"/>
                  </a:lnTo>
                  <a:lnTo>
                    <a:pt x="95955" y="154867"/>
                  </a:lnTo>
                  <a:lnTo>
                    <a:pt x="96036" y="154673"/>
                  </a:lnTo>
                  <a:lnTo>
                    <a:pt x="96129" y="154440"/>
                  </a:lnTo>
                  <a:lnTo>
                    <a:pt x="96210" y="154246"/>
                  </a:lnTo>
                  <a:lnTo>
                    <a:pt x="96292" y="154065"/>
                  </a:lnTo>
                  <a:lnTo>
                    <a:pt x="96419" y="153871"/>
                  </a:lnTo>
                  <a:lnTo>
                    <a:pt x="96500" y="153690"/>
                  </a:lnTo>
                  <a:lnTo>
                    <a:pt x="96593" y="153496"/>
                  </a:lnTo>
                  <a:lnTo>
                    <a:pt x="96674" y="153263"/>
                  </a:lnTo>
                  <a:lnTo>
                    <a:pt x="96756" y="153069"/>
                  </a:lnTo>
                  <a:lnTo>
                    <a:pt x="96883" y="152888"/>
                  </a:lnTo>
                  <a:lnTo>
                    <a:pt x="96964" y="152694"/>
                  </a:lnTo>
                  <a:lnTo>
                    <a:pt x="97046" y="152513"/>
                  </a:lnTo>
                  <a:lnTo>
                    <a:pt x="97138" y="152319"/>
                  </a:lnTo>
                  <a:lnTo>
                    <a:pt x="97220" y="152138"/>
                  </a:lnTo>
                  <a:lnTo>
                    <a:pt x="97347" y="151892"/>
                  </a:lnTo>
                  <a:lnTo>
                    <a:pt x="97428" y="151711"/>
                  </a:lnTo>
                  <a:lnTo>
                    <a:pt x="97510" y="151517"/>
                  </a:lnTo>
                  <a:lnTo>
                    <a:pt x="97602" y="151336"/>
                  </a:lnTo>
                  <a:lnTo>
                    <a:pt x="97684" y="151142"/>
                  </a:lnTo>
                  <a:lnTo>
                    <a:pt x="97811" y="150961"/>
                  </a:lnTo>
                  <a:lnTo>
                    <a:pt x="97892" y="150767"/>
                  </a:lnTo>
                  <a:lnTo>
                    <a:pt x="97974" y="150534"/>
                  </a:lnTo>
                  <a:lnTo>
                    <a:pt x="98055" y="150340"/>
                  </a:lnTo>
                  <a:lnTo>
                    <a:pt x="98148" y="150159"/>
                  </a:lnTo>
                  <a:lnTo>
                    <a:pt x="98275" y="149965"/>
                  </a:lnTo>
                  <a:lnTo>
                    <a:pt x="98356" y="149784"/>
                  </a:lnTo>
                  <a:lnTo>
                    <a:pt x="98438" y="149590"/>
                  </a:lnTo>
                  <a:lnTo>
                    <a:pt x="98519" y="149396"/>
                  </a:lnTo>
                  <a:lnTo>
                    <a:pt x="98612" y="149215"/>
                  </a:lnTo>
                  <a:lnTo>
                    <a:pt x="98728" y="148982"/>
                  </a:lnTo>
                  <a:lnTo>
                    <a:pt x="98820" y="148788"/>
                  </a:lnTo>
                  <a:lnTo>
                    <a:pt x="98902" y="148607"/>
                  </a:lnTo>
                  <a:lnTo>
                    <a:pt x="98983" y="148413"/>
                  </a:lnTo>
                  <a:lnTo>
                    <a:pt x="99064" y="148232"/>
                  </a:lnTo>
                  <a:lnTo>
                    <a:pt x="99528" y="147236"/>
                  </a:lnTo>
                  <a:lnTo>
                    <a:pt x="99656" y="147055"/>
                  </a:lnTo>
                  <a:lnTo>
                    <a:pt x="99737" y="146861"/>
                  </a:lnTo>
                  <a:lnTo>
                    <a:pt x="99830" y="146667"/>
                  </a:lnTo>
                  <a:lnTo>
                    <a:pt x="99911" y="146486"/>
                  </a:lnTo>
                  <a:lnTo>
                    <a:pt x="99992" y="146292"/>
                  </a:lnTo>
                  <a:lnTo>
                    <a:pt x="100120" y="146111"/>
                  </a:lnTo>
                  <a:lnTo>
                    <a:pt x="100201" y="145917"/>
                  </a:lnTo>
                  <a:lnTo>
                    <a:pt x="100294" y="145736"/>
                  </a:lnTo>
                  <a:lnTo>
                    <a:pt x="100375" y="145542"/>
                  </a:lnTo>
                  <a:lnTo>
                    <a:pt x="100456" y="145361"/>
                  </a:lnTo>
                  <a:lnTo>
                    <a:pt x="100584" y="145115"/>
                  </a:lnTo>
                  <a:lnTo>
                    <a:pt x="100665" y="144934"/>
                  </a:lnTo>
                  <a:lnTo>
                    <a:pt x="100746" y="144740"/>
                  </a:lnTo>
                  <a:lnTo>
                    <a:pt x="100839" y="144559"/>
                  </a:lnTo>
                  <a:lnTo>
                    <a:pt x="100920" y="144365"/>
                  </a:lnTo>
                  <a:lnTo>
                    <a:pt x="101048" y="144184"/>
                  </a:lnTo>
                  <a:lnTo>
                    <a:pt x="101129" y="143990"/>
                  </a:lnTo>
                  <a:lnTo>
                    <a:pt x="101210" y="143796"/>
                  </a:lnTo>
                  <a:lnTo>
                    <a:pt x="101303" y="143615"/>
                  </a:lnTo>
                  <a:lnTo>
                    <a:pt x="101384" y="143421"/>
                  </a:lnTo>
                  <a:lnTo>
                    <a:pt x="101512" y="143240"/>
                  </a:lnTo>
                  <a:lnTo>
                    <a:pt x="101593" y="143046"/>
                  </a:lnTo>
                  <a:lnTo>
                    <a:pt x="101674" y="142865"/>
                  </a:lnTo>
                  <a:lnTo>
                    <a:pt x="101755" y="142671"/>
                  </a:lnTo>
                  <a:lnTo>
                    <a:pt x="101848" y="142489"/>
                  </a:lnTo>
                  <a:lnTo>
                    <a:pt x="101976" y="142295"/>
                  </a:lnTo>
                  <a:lnTo>
                    <a:pt x="102057" y="142101"/>
                  </a:lnTo>
                  <a:lnTo>
                    <a:pt x="102138" y="141920"/>
                  </a:lnTo>
                  <a:lnTo>
                    <a:pt x="102219" y="141688"/>
                  </a:lnTo>
                  <a:lnTo>
                    <a:pt x="102312" y="141494"/>
                  </a:lnTo>
                  <a:lnTo>
                    <a:pt x="102428" y="141313"/>
                  </a:lnTo>
                  <a:lnTo>
                    <a:pt x="102521" y="141119"/>
                  </a:lnTo>
                  <a:lnTo>
                    <a:pt x="102602" y="140925"/>
                  </a:lnTo>
                  <a:lnTo>
                    <a:pt x="102683" y="140743"/>
                  </a:lnTo>
                  <a:lnTo>
                    <a:pt x="102764" y="140549"/>
                  </a:lnTo>
                  <a:lnTo>
                    <a:pt x="102892" y="140368"/>
                  </a:lnTo>
                  <a:lnTo>
                    <a:pt x="102985" y="140174"/>
                  </a:lnTo>
                  <a:lnTo>
                    <a:pt x="103066" y="139993"/>
                  </a:lnTo>
                  <a:lnTo>
                    <a:pt x="103147" y="139799"/>
                  </a:lnTo>
                  <a:lnTo>
                    <a:pt x="103228" y="139618"/>
                  </a:lnTo>
                  <a:lnTo>
                    <a:pt x="103356" y="139424"/>
                  </a:lnTo>
                  <a:lnTo>
                    <a:pt x="103437" y="139230"/>
                  </a:lnTo>
                  <a:lnTo>
                    <a:pt x="103530" y="139049"/>
                  </a:lnTo>
                  <a:lnTo>
                    <a:pt x="103611" y="138855"/>
                  </a:lnTo>
                  <a:lnTo>
                    <a:pt x="103692" y="138674"/>
                  </a:lnTo>
                  <a:lnTo>
                    <a:pt x="103820" y="138480"/>
                  </a:lnTo>
                  <a:lnTo>
                    <a:pt x="103901" y="138299"/>
                  </a:lnTo>
                  <a:lnTo>
                    <a:pt x="103994" y="138105"/>
                  </a:lnTo>
                  <a:lnTo>
                    <a:pt x="104075" y="137911"/>
                  </a:lnTo>
                  <a:lnTo>
                    <a:pt x="104156" y="137730"/>
                  </a:lnTo>
                  <a:lnTo>
                    <a:pt x="104284" y="137536"/>
                  </a:lnTo>
                  <a:lnTo>
                    <a:pt x="104365" y="137355"/>
                  </a:lnTo>
                  <a:lnTo>
                    <a:pt x="104446" y="137161"/>
                  </a:lnTo>
                  <a:lnTo>
                    <a:pt x="104539" y="136980"/>
                  </a:lnTo>
                  <a:lnTo>
                    <a:pt x="104620" y="136786"/>
                  </a:lnTo>
                  <a:lnTo>
                    <a:pt x="104748" y="136605"/>
                  </a:lnTo>
                  <a:lnTo>
                    <a:pt x="104829" y="136411"/>
                  </a:lnTo>
                  <a:lnTo>
                    <a:pt x="104910" y="136217"/>
                  </a:lnTo>
                  <a:lnTo>
                    <a:pt x="105003" y="136036"/>
                  </a:lnTo>
                  <a:lnTo>
                    <a:pt x="105084" y="135842"/>
                  </a:lnTo>
                  <a:lnTo>
                    <a:pt x="105212" y="135661"/>
                  </a:lnTo>
                  <a:lnTo>
                    <a:pt x="105293" y="135467"/>
                  </a:lnTo>
                  <a:lnTo>
                    <a:pt x="105374" y="135285"/>
                  </a:lnTo>
                  <a:lnTo>
                    <a:pt x="105456" y="135091"/>
                  </a:lnTo>
                  <a:lnTo>
                    <a:pt x="105548" y="134949"/>
                  </a:lnTo>
                  <a:lnTo>
                    <a:pt x="105676" y="134768"/>
                  </a:lnTo>
                  <a:lnTo>
                    <a:pt x="105757" y="134574"/>
                  </a:lnTo>
                  <a:lnTo>
                    <a:pt x="105838" y="134393"/>
                  </a:lnTo>
                  <a:lnTo>
                    <a:pt x="105920" y="134199"/>
                  </a:lnTo>
                  <a:lnTo>
                    <a:pt x="106012" y="134005"/>
                  </a:lnTo>
                  <a:lnTo>
                    <a:pt x="106128" y="133824"/>
                  </a:lnTo>
                  <a:lnTo>
                    <a:pt x="106221" y="133630"/>
                  </a:lnTo>
                  <a:lnTo>
                    <a:pt x="106302" y="133449"/>
                  </a:lnTo>
                  <a:lnTo>
                    <a:pt x="106384" y="133255"/>
                  </a:lnTo>
                  <a:lnTo>
                    <a:pt x="106465" y="133074"/>
                  </a:lnTo>
                  <a:lnTo>
                    <a:pt x="106592" y="132880"/>
                  </a:lnTo>
                  <a:lnTo>
                    <a:pt x="106685" y="132699"/>
                  </a:lnTo>
                  <a:lnTo>
                    <a:pt x="106766" y="132505"/>
                  </a:lnTo>
                  <a:lnTo>
                    <a:pt x="106848" y="132311"/>
                  </a:lnTo>
                  <a:lnTo>
                    <a:pt x="106929" y="132130"/>
                  </a:lnTo>
                  <a:lnTo>
                    <a:pt x="107056" y="131936"/>
                  </a:lnTo>
                  <a:lnTo>
                    <a:pt x="107138" y="131793"/>
                  </a:lnTo>
                  <a:lnTo>
                    <a:pt x="107230" y="131612"/>
                  </a:lnTo>
                  <a:lnTo>
                    <a:pt x="107312" y="131418"/>
                  </a:lnTo>
                  <a:lnTo>
                    <a:pt x="107393" y="131237"/>
                  </a:lnTo>
                  <a:lnTo>
                    <a:pt x="107520" y="131043"/>
                  </a:lnTo>
                  <a:lnTo>
                    <a:pt x="107602" y="130862"/>
                  </a:lnTo>
                  <a:lnTo>
                    <a:pt x="107694" y="130668"/>
                  </a:lnTo>
                  <a:lnTo>
                    <a:pt x="107776" y="130474"/>
                  </a:lnTo>
                  <a:lnTo>
                    <a:pt x="107857" y="130293"/>
                  </a:lnTo>
                  <a:lnTo>
                    <a:pt x="107984" y="130099"/>
                  </a:lnTo>
                  <a:lnTo>
                    <a:pt x="108066" y="129918"/>
                  </a:lnTo>
                  <a:lnTo>
                    <a:pt x="108147" y="129776"/>
                  </a:lnTo>
                  <a:lnTo>
                    <a:pt x="108240" y="129582"/>
                  </a:lnTo>
                  <a:lnTo>
                    <a:pt x="108321" y="129401"/>
                  </a:lnTo>
                  <a:lnTo>
                    <a:pt x="108448" y="129207"/>
                  </a:lnTo>
                  <a:lnTo>
                    <a:pt x="108530" y="129026"/>
                  </a:lnTo>
                  <a:lnTo>
                    <a:pt x="108611" y="128832"/>
                  </a:lnTo>
                  <a:lnTo>
                    <a:pt x="108704" y="128650"/>
                  </a:lnTo>
                  <a:lnTo>
                    <a:pt x="108785" y="128456"/>
                  </a:lnTo>
                  <a:lnTo>
                    <a:pt x="108912" y="128262"/>
                  </a:lnTo>
                  <a:lnTo>
                    <a:pt x="108994" y="128133"/>
                  </a:lnTo>
                  <a:lnTo>
                    <a:pt x="109075" y="127939"/>
                  </a:lnTo>
                  <a:lnTo>
                    <a:pt x="109156" y="127745"/>
                  </a:lnTo>
                  <a:lnTo>
                    <a:pt x="109249" y="127564"/>
                  </a:lnTo>
                  <a:lnTo>
                    <a:pt x="109376" y="127370"/>
                  </a:lnTo>
                  <a:lnTo>
                    <a:pt x="109458" y="127189"/>
                  </a:lnTo>
                  <a:lnTo>
                    <a:pt x="109539" y="126995"/>
                  </a:lnTo>
                  <a:lnTo>
                    <a:pt x="109620" y="126814"/>
                  </a:lnTo>
                  <a:lnTo>
                    <a:pt x="109713" y="126672"/>
                  </a:lnTo>
                  <a:lnTo>
                    <a:pt x="109829" y="126478"/>
                  </a:lnTo>
                  <a:lnTo>
                    <a:pt x="109922" y="126297"/>
                  </a:lnTo>
                  <a:lnTo>
                    <a:pt x="110003" y="126103"/>
                  </a:lnTo>
                  <a:lnTo>
                    <a:pt x="110084" y="125909"/>
                  </a:lnTo>
                  <a:lnTo>
                    <a:pt x="110165" y="125727"/>
                  </a:lnTo>
                  <a:lnTo>
                    <a:pt x="110293" y="125533"/>
                  </a:lnTo>
                  <a:lnTo>
                    <a:pt x="110386" y="125391"/>
                  </a:lnTo>
                  <a:lnTo>
                    <a:pt x="110467" y="125210"/>
                  </a:lnTo>
                  <a:lnTo>
                    <a:pt x="110548" y="125016"/>
                  </a:lnTo>
                  <a:lnTo>
                    <a:pt x="110629" y="124835"/>
                  </a:lnTo>
                  <a:lnTo>
                    <a:pt x="110757" y="124641"/>
                  </a:lnTo>
                  <a:lnTo>
                    <a:pt x="110838" y="124460"/>
                  </a:lnTo>
                  <a:lnTo>
                    <a:pt x="110931" y="124318"/>
                  </a:lnTo>
                  <a:lnTo>
                    <a:pt x="111012" y="124124"/>
                  </a:lnTo>
                  <a:lnTo>
                    <a:pt x="111093" y="123943"/>
                  </a:lnTo>
                  <a:lnTo>
                    <a:pt x="111221" y="123749"/>
                  </a:lnTo>
                  <a:lnTo>
                    <a:pt x="111302" y="123555"/>
                  </a:lnTo>
                  <a:lnTo>
                    <a:pt x="111395" y="123374"/>
                  </a:lnTo>
                  <a:lnTo>
                    <a:pt x="111476" y="123231"/>
                  </a:lnTo>
                  <a:lnTo>
                    <a:pt x="111557" y="123037"/>
                  </a:lnTo>
                  <a:lnTo>
                    <a:pt x="111685" y="122856"/>
                  </a:lnTo>
                  <a:lnTo>
                    <a:pt x="111766" y="122662"/>
                  </a:lnTo>
                  <a:lnTo>
                    <a:pt x="111847" y="122481"/>
                  </a:lnTo>
                  <a:lnTo>
                    <a:pt x="111940" y="122339"/>
                  </a:lnTo>
                  <a:lnTo>
                    <a:pt x="112021" y="122145"/>
                  </a:lnTo>
                  <a:lnTo>
                    <a:pt x="112149" y="121964"/>
                  </a:lnTo>
                  <a:lnTo>
                    <a:pt x="112230" y="121770"/>
                  </a:lnTo>
                  <a:lnTo>
                    <a:pt x="112311" y="121589"/>
                  </a:lnTo>
                  <a:lnTo>
                    <a:pt x="112404" y="121446"/>
                  </a:lnTo>
                  <a:lnTo>
                    <a:pt x="112485" y="121252"/>
                  </a:lnTo>
                  <a:lnTo>
                    <a:pt x="112613" y="121071"/>
                  </a:lnTo>
                  <a:lnTo>
                    <a:pt x="112694" y="120877"/>
                  </a:lnTo>
                  <a:lnTo>
                    <a:pt x="112775" y="120683"/>
                  </a:lnTo>
                  <a:lnTo>
                    <a:pt x="112857" y="120554"/>
                  </a:lnTo>
                  <a:lnTo>
                    <a:pt x="112949" y="120360"/>
                  </a:lnTo>
                  <a:lnTo>
                    <a:pt x="113077" y="120166"/>
                  </a:lnTo>
                  <a:lnTo>
                    <a:pt x="113158" y="119985"/>
                  </a:lnTo>
                  <a:lnTo>
                    <a:pt x="113239" y="119791"/>
                  </a:lnTo>
                  <a:lnTo>
                    <a:pt x="113321" y="119649"/>
                  </a:lnTo>
                  <a:lnTo>
                    <a:pt x="113413" y="119468"/>
                  </a:lnTo>
                  <a:lnTo>
                    <a:pt x="113529" y="119274"/>
                  </a:lnTo>
                  <a:lnTo>
                    <a:pt x="113622" y="119093"/>
                  </a:lnTo>
                  <a:lnTo>
                    <a:pt x="113703" y="118950"/>
                  </a:lnTo>
                  <a:lnTo>
                    <a:pt x="113785" y="118756"/>
                  </a:lnTo>
                  <a:lnTo>
                    <a:pt x="113866" y="118575"/>
                  </a:lnTo>
                  <a:lnTo>
                    <a:pt x="113993" y="118381"/>
                  </a:lnTo>
                  <a:lnTo>
                    <a:pt x="114086" y="118239"/>
                  </a:lnTo>
                  <a:lnTo>
                    <a:pt x="114167" y="118058"/>
                  </a:lnTo>
                  <a:lnTo>
                    <a:pt x="114249" y="117864"/>
                  </a:lnTo>
                  <a:lnTo>
                    <a:pt x="114330" y="117683"/>
                  </a:lnTo>
                  <a:lnTo>
                    <a:pt x="114457" y="117540"/>
                  </a:lnTo>
                  <a:lnTo>
                    <a:pt x="114539" y="117346"/>
                  </a:lnTo>
                  <a:lnTo>
                    <a:pt x="114631" y="117165"/>
                  </a:lnTo>
                  <a:lnTo>
                    <a:pt x="114713" y="116971"/>
                  </a:lnTo>
                  <a:lnTo>
                    <a:pt x="114794" y="116829"/>
                  </a:lnTo>
                  <a:lnTo>
                    <a:pt x="114921" y="116648"/>
                  </a:lnTo>
                  <a:lnTo>
                    <a:pt x="115003" y="116454"/>
                  </a:lnTo>
                  <a:lnTo>
                    <a:pt x="115095" y="116260"/>
                  </a:lnTo>
                  <a:lnTo>
                    <a:pt x="115177" y="116118"/>
                  </a:lnTo>
                  <a:lnTo>
                    <a:pt x="115258" y="115937"/>
                  </a:lnTo>
                  <a:lnTo>
                    <a:pt x="115385" y="115743"/>
                  </a:lnTo>
                  <a:lnTo>
                    <a:pt x="115467" y="115600"/>
                  </a:lnTo>
                  <a:lnTo>
                    <a:pt x="115548" y="115419"/>
                  </a:lnTo>
                  <a:lnTo>
                    <a:pt x="115641" y="115225"/>
                  </a:lnTo>
                  <a:lnTo>
                    <a:pt x="115722" y="115044"/>
                  </a:lnTo>
                  <a:lnTo>
                    <a:pt x="115849" y="114902"/>
                  </a:lnTo>
                  <a:lnTo>
                    <a:pt x="115931" y="114708"/>
                  </a:lnTo>
                  <a:lnTo>
                    <a:pt x="116012" y="114527"/>
                  </a:lnTo>
                  <a:lnTo>
                    <a:pt x="116105" y="114385"/>
                  </a:lnTo>
                  <a:lnTo>
                    <a:pt x="116186" y="114191"/>
                  </a:lnTo>
                  <a:lnTo>
                    <a:pt x="116313" y="114010"/>
                  </a:lnTo>
                  <a:lnTo>
                    <a:pt x="116395" y="113816"/>
                  </a:lnTo>
                  <a:lnTo>
                    <a:pt x="116476" y="113673"/>
                  </a:lnTo>
                  <a:lnTo>
                    <a:pt x="116557" y="113492"/>
                  </a:lnTo>
                  <a:lnTo>
                    <a:pt x="116650" y="113298"/>
                  </a:lnTo>
                  <a:lnTo>
                    <a:pt x="116777" y="113156"/>
                  </a:lnTo>
                  <a:lnTo>
                    <a:pt x="116859" y="112975"/>
                  </a:lnTo>
                  <a:lnTo>
                    <a:pt x="116940" y="112781"/>
                  </a:lnTo>
                  <a:lnTo>
                    <a:pt x="117021" y="112639"/>
                  </a:lnTo>
                  <a:lnTo>
                    <a:pt x="117114" y="112458"/>
                  </a:lnTo>
                  <a:lnTo>
                    <a:pt x="117230" y="112264"/>
                  </a:lnTo>
                  <a:lnTo>
                    <a:pt x="117323" y="112121"/>
                  </a:lnTo>
                  <a:lnTo>
                    <a:pt x="117404" y="111940"/>
                  </a:lnTo>
                  <a:lnTo>
                    <a:pt x="117485" y="111746"/>
                  </a:lnTo>
                  <a:lnTo>
                    <a:pt x="117566" y="111604"/>
                  </a:lnTo>
                  <a:lnTo>
                    <a:pt x="117694" y="111423"/>
                  </a:lnTo>
                  <a:lnTo>
                    <a:pt x="117787" y="111229"/>
                  </a:lnTo>
                  <a:lnTo>
                    <a:pt x="117868" y="111087"/>
                  </a:lnTo>
                  <a:lnTo>
                    <a:pt x="117949" y="110906"/>
                  </a:lnTo>
                  <a:lnTo>
                    <a:pt x="118030" y="110712"/>
                  </a:lnTo>
                  <a:lnTo>
                    <a:pt x="118158" y="110569"/>
                  </a:lnTo>
                  <a:lnTo>
                    <a:pt x="118239" y="110375"/>
                  </a:lnTo>
                  <a:lnTo>
                    <a:pt x="118332" y="110194"/>
                  </a:lnTo>
                  <a:lnTo>
                    <a:pt x="118413" y="110052"/>
                  </a:lnTo>
                  <a:lnTo>
                    <a:pt x="118494" y="109858"/>
                  </a:lnTo>
                  <a:lnTo>
                    <a:pt x="118622" y="109677"/>
                  </a:lnTo>
                  <a:lnTo>
                    <a:pt x="118703" y="109535"/>
                  </a:lnTo>
                  <a:lnTo>
                    <a:pt x="118796" y="109341"/>
                  </a:lnTo>
                  <a:lnTo>
                    <a:pt x="118877" y="109198"/>
                  </a:lnTo>
                  <a:lnTo>
                    <a:pt x="118958" y="109017"/>
                  </a:lnTo>
                  <a:lnTo>
                    <a:pt x="119086" y="108823"/>
                  </a:lnTo>
                  <a:lnTo>
                    <a:pt x="119167" y="108681"/>
                  </a:lnTo>
                  <a:lnTo>
                    <a:pt x="119248" y="108500"/>
                  </a:lnTo>
                  <a:lnTo>
                    <a:pt x="119341" y="108306"/>
                  </a:lnTo>
                  <a:lnTo>
                    <a:pt x="119422" y="108164"/>
                  </a:lnTo>
                  <a:lnTo>
                    <a:pt x="119550" y="107983"/>
                  </a:lnTo>
                  <a:lnTo>
                    <a:pt x="119631" y="107840"/>
                  </a:lnTo>
                  <a:lnTo>
                    <a:pt x="119712" y="107646"/>
                  </a:lnTo>
                  <a:lnTo>
                    <a:pt x="119805" y="107465"/>
                  </a:lnTo>
                  <a:lnTo>
                    <a:pt x="119886" y="107323"/>
                  </a:lnTo>
                  <a:lnTo>
                    <a:pt x="120014" y="107129"/>
                  </a:lnTo>
                  <a:lnTo>
                    <a:pt x="120095" y="106987"/>
                  </a:lnTo>
                  <a:lnTo>
                    <a:pt x="120176" y="106806"/>
                  </a:lnTo>
                  <a:lnTo>
                    <a:pt x="120257" y="106612"/>
                  </a:lnTo>
                  <a:lnTo>
                    <a:pt x="120350" y="106469"/>
                  </a:lnTo>
                  <a:lnTo>
                    <a:pt x="120478" y="106288"/>
                  </a:lnTo>
                  <a:lnTo>
                    <a:pt x="120559" y="106146"/>
                  </a:lnTo>
                  <a:lnTo>
                    <a:pt x="120640" y="105952"/>
                  </a:lnTo>
                  <a:lnTo>
                    <a:pt x="120721" y="105771"/>
                  </a:lnTo>
                  <a:lnTo>
                    <a:pt x="120814" y="105629"/>
                  </a:lnTo>
                  <a:lnTo>
                    <a:pt x="120930" y="105435"/>
                  </a:lnTo>
                  <a:lnTo>
                    <a:pt x="121023" y="105292"/>
                  </a:lnTo>
                  <a:lnTo>
                    <a:pt x="121104" y="105111"/>
                  </a:lnTo>
                  <a:lnTo>
                    <a:pt x="121185" y="104969"/>
                  </a:lnTo>
                  <a:lnTo>
                    <a:pt x="121267" y="104775"/>
                  </a:lnTo>
                  <a:lnTo>
                    <a:pt x="121394" y="104594"/>
                  </a:lnTo>
                  <a:lnTo>
                    <a:pt x="121487" y="104452"/>
                  </a:lnTo>
                  <a:lnTo>
                    <a:pt x="121568" y="104258"/>
                  </a:lnTo>
                  <a:lnTo>
                    <a:pt x="121649" y="104115"/>
                  </a:lnTo>
                  <a:lnTo>
                    <a:pt x="121731" y="103934"/>
                  </a:lnTo>
                  <a:lnTo>
                    <a:pt x="121858" y="103792"/>
                  </a:lnTo>
                  <a:lnTo>
                    <a:pt x="121939" y="103598"/>
                  </a:lnTo>
                  <a:lnTo>
                    <a:pt x="122032" y="103417"/>
                  </a:lnTo>
                  <a:lnTo>
                    <a:pt x="122113" y="103275"/>
                  </a:lnTo>
                  <a:lnTo>
                    <a:pt x="122195" y="103081"/>
                  </a:lnTo>
                  <a:lnTo>
                    <a:pt x="122322" y="102938"/>
                  </a:lnTo>
                  <a:lnTo>
                    <a:pt x="122403" y="102757"/>
                  </a:lnTo>
                  <a:lnTo>
                    <a:pt x="122496" y="102615"/>
                  </a:lnTo>
                  <a:lnTo>
                    <a:pt x="122577" y="102421"/>
                  </a:lnTo>
                  <a:lnTo>
                    <a:pt x="122659" y="102292"/>
                  </a:lnTo>
                  <a:lnTo>
                    <a:pt x="122786" y="102098"/>
                  </a:lnTo>
                  <a:lnTo>
                    <a:pt x="122867" y="101955"/>
                  </a:lnTo>
                  <a:lnTo>
                    <a:pt x="122949" y="101761"/>
                  </a:lnTo>
                  <a:lnTo>
                    <a:pt x="123041" y="101632"/>
                  </a:lnTo>
                  <a:lnTo>
                    <a:pt x="123123" y="101438"/>
                  </a:lnTo>
                  <a:lnTo>
                    <a:pt x="123250" y="101296"/>
                  </a:lnTo>
                  <a:lnTo>
                    <a:pt x="123331" y="101115"/>
                  </a:lnTo>
                  <a:lnTo>
                    <a:pt x="123413" y="100921"/>
                  </a:lnTo>
                  <a:lnTo>
                    <a:pt x="123505" y="100778"/>
                  </a:lnTo>
                  <a:lnTo>
                    <a:pt x="123587" y="100584"/>
                  </a:lnTo>
                  <a:lnTo>
                    <a:pt x="123714" y="100455"/>
                  </a:lnTo>
                  <a:lnTo>
                    <a:pt x="123795" y="100261"/>
                  </a:lnTo>
                  <a:lnTo>
                    <a:pt x="123877" y="100119"/>
                  </a:lnTo>
                  <a:lnTo>
                    <a:pt x="123958" y="99938"/>
                  </a:lnTo>
                  <a:lnTo>
                    <a:pt x="124051" y="99796"/>
                  </a:lnTo>
                  <a:lnTo>
                    <a:pt x="124178" y="99602"/>
                  </a:lnTo>
                  <a:lnTo>
                    <a:pt x="124259" y="99459"/>
                  </a:lnTo>
                  <a:lnTo>
                    <a:pt x="124341" y="99278"/>
                  </a:lnTo>
                  <a:lnTo>
                    <a:pt x="124422" y="99136"/>
                  </a:lnTo>
                  <a:lnTo>
                    <a:pt x="124515" y="98994"/>
                  </a:lnTo>
                  <a:lnTo>
                    <a:pt x="124631" y="98800"/>
                  </a:lnTo>
                  <a:lnTo>
                    <a:pt x="124723" y="98657"/>
                  </a:lnTo>
                  <a:lnTo>
                    <a:pt x="124805" y="98476"/>
                  </a:lnTo>
                  <a:lnTo>
                    <a:pt x="124886" y="98334"/>
                  </a:lnTo>
                  <a:lnTo>
                    <a:pt x="124967" y="98140"/>
                  </a:lnTo>
                  <a:lnTo>
                    <a:pt x="125095" y="97998"/>
                  </a:lnTo>
                  <a:lnTo>
                    <a:pt x="125187" y="97817"/>
                  </a:lnTo>
                  <a:lnTo>
                    <a:pt x="125269" y="97674"/>
                  </a:lnTo>
                  <a:lnTo>
                    <a:pt x="125350" y="97480"/>
                  </a:lnTo>
                  <a:lnTo>
                    <a:pt x="125431" y="97338"/>
                  </a:lnTo>
                  <a:lnTo>
                    <a:pt x="125559" y="97157"/>
                  </a:lnTo>
                  <a:lnTo>
                    <a:pt x="125640" y="97015"/>
                  </a:lnTo>
                  <a:lnTo>
                    <a:pt x="125733" y="96821"/>
                  </a:lnTo>
                  <a:lnTo>
                    <a:pt x="125814" y="96679"/>
                  </a:lnTo>
                  <a:lnTo>
                    <a:pt x="125895" y="96549"/>
                  </a:lnTo>
                  <a:lnTo>
                    <a:pt x="126023" y="96355"/>
                  </a:lnTo>
                  <a:lnTo>
                    <a:pt x="126104" y="96213"/>
                  </a:lnTo>
                  <a:lnTo>
                    <a:pt x="126197" y="96019"/>
                  </a:lnTo>
                  <a:lnTo>
                    <a:pt x="126278" y="95890"/>
                  </a:lnTo>
                  <a:lnTo>
                    <a:pt x="126405" y="95696"/>
                  </a:lnTo>
                  <a:lnTo>
                    <a:pt x="126487" y="95553"/>
                  </a:lnTo>
                  <a:lnTo>
                    <a:pt x="126568" y="95372"/>
                  </a:lnTo>
                  <a:lnTo>
                    <a:pt x="126649" y="95230"/>
                  </a:lnTo>
                  <a:lnTo>
                    <a:pt x="126742" y="95088"/>
                  </a:lnTo>
                  <a:lnTo>
                    <a:pt x="126869" y="94894"/>
                  </a:lnTo>
                  <a:lnTo>
                    <a:pt x="126951" y="94751"/>
                  </a:lnTo>
                  <a:lnTo>
                    <a:pt x="127032" y="94570"/>
                  </a:lnTo>
                  <a:lnTo>
                    <a:pt x="127113" y="94428"/>
                  </a:lnTo>
                  <a:lnTo>
                    <a:pt x="127206" y="94286"/>
                  </a:lnTo>
                  <a:lnTo>
                    <a:pt x="127322" y="94092"/>
                  </a:lnTo>
                  <a:lnTo>
                    <a:pt x="127415" y="93950"/>
                  </a:lnTo>
                  <a:lnTo>
                    <a:pt x="127496" y="93768"/>
                  </a:lnTo>
                  <a:lnTo>
                    <a:pt x="127577" y="93626"/>
                  </a:lnTo>
                  <a:lnTo>
                    <a:pt x="127658" y="93484"/>
                  </a:lnTo>
                  <a:lnTo>
                    <a:pt x="127786" y="93290"/>
                  </a:lnTo>
                  <a:lnTo>
                    <a:pt x="127879" y="93148"/>
                  </a:lnTo>
                  <a:lnTo>
                    <a:pt x="127960" y="92967"/>
                  </a:lnTo>
                  <a:lnTo>
                    <a:pt x="128041" y="92824"/>
                  </a:lnTo>
                  <a:lnTo>
                    <a:pt x="128122" y="92682"/>
                  </a:lnTo>
                  <a:lnTo>
                    <a:pt x="128250" y="92501"/>
                  </a:lnTo>
                  <a:lnTo>
                    <a:pt x="128331" y="92359"/>
                  </a:lnTo>
                  <a:lnTo>
                    <a:pt x="128424" y="92165"/>
                  </a:lnTo>
                  <a:lnTo>
                    <a:pt x="128505" y="92022"/>
                  </a:lnTo>
                  <a:lnTo>
                    <a:pt x="128586" y="91880"/>
                  </a:lnTo>
                  <a:lnTo>
                    <a:pt x="128714" y="91699"/>
                  </a:lnTo>
                  <a:lnTo>
                    <a:pt x="128795" y="91557"/>
                  </a:lnTo>
                  <a:lnTo>
                    <a:pt x="128888" y="91415"/>
                  </a:lnTo>
                  <a:lnTo>
                    <a:pt x="128969" y="91221"/>
                  </a:lnTo>
                  <a:lnTo>
                    <a:pt x="129050" y="91078"/>
                  </a:lnTo>
                  <a:lnTo>
                    <a:pt x="129178" y="90897"/>
                  </a:lnTo>
                  <a:lnTo>
                    <a:pt x="129259" y="90755"/>
                  </a:lnTo>
                  <a:lnTo>
                    <a:pt x="129340" y="90613"/>
                  </a:lnTo>
                  <a:lnTo>
                    <a:pt x="129433" y="90419"/>
                  </a:lnTo>
                  <a:lnTo>
                    <a:pt x="129514" y="90276"/>
                  </a:lnTo>
                  <a:lnTo>
                    <a:pt x="129642" y="90147"/>
                  </a:lnTo>
                  <a:lnTo>
                    <a:pt x="129723" y="89953"/>
                  </a:lnTo>
                  <a:lnTo>
                    <a:pt x="129804" y="89811"/>
                  </a:lnTo>
                  <a:lnTo>
                    <a:pt x="129897" y="89668"/>
                  </a:lnTo>
                  <a:lnTo>
                    <a:pt x="129978" y="89487"/>
                  </a:lnTo>
                  <a:lnTo>
                    <a:pt x="130106" y="89345"/>
                  </a:lnTo>
                  <a:lnTo>
                    <a:pt x="130187" y="89203"/>
                  </a:lnTo>
                  <a:lnTo>
                    <a:pt x="130268" y="89009"/>
                  </a:lnTo>
                  <a:lnTo>
                    <a:pt x="130349" y="88867"/>
                  </a:lnTo>
                  <a:lnTo>
                    <a:pt x="130442" y="88724"/>
                  </a:lnTo>
                  <a:lnTo>
                    <a:pt x="130570" y="88543"/>
                  </a:lnTo>
                  <a:lnTo>
                    <a:pt x="130651" y="88401"/>
                  </a:lnTo>
                  <a:lnTo>
                    <a:pt x="130732" y="88259"/>
                  </a:lnTo>
                  <a:lnTo>
                    <a:pt x="130813" y="88065"/>
                  </a:lnTo>
                  <a:lnTo>
                    <a:pt x="130906" y="87935"/>
                  </a:lnTo>
                  <a:lnTo>
                    <a:pt x="131022" y="87793"/>
                  </a:lnTo>
                  <a:lnTo>
                    <a:pt x="131115" y="87599"/>
                  </a:lnTo>
                  <a:lnTo>
                    <a:pt x="131196" y="87457"/>
                  </a:lnTo>
                  <a:lnTo>
                    <a:pt x="131277" y="87315"/>
                  </a:lnTo>
                  <a:lnTo>
                    <a:pt x="131359" y="87172"/>
                  </a:lnTo>
                  <a:lnTo>
                    <a:pt x="131486" y="86991"/>
                  </a:lnTo>
                  <a:lnTo>
                    <a:pt x="131579" y="86849"/>
                  </a:lnTo>
                  <a:lnTo>
                    <a:pt x="131660" y="86707"/>
                  </a:lnTo>
                  <a:lnTo>
                    <a:pt x="131741" y="86513"/>
                  </a:lnTo>
                  <a:lnTo>
                    <a:pt x="131823" y="86370"/>
                  </a:lnTo>
                  <a:lnTo>
                    <a:pt x="131950" y="86241"/>
                  </a:lnTo>
                  <a:lnTo>
                    <a:pt x="132031" y="86099"/>
                  </a:lnTo>
                  <a:lnTo>
                    <a:pt x="132124" y="85905"/>
                  </a:lnTo>
                  <a:lnTo>
                    <a:pt x="132205" y="85763"/>
                  </a:lnTo>
                  <a:lnTo>
                    <a:pt x="132287" y="85620"/>
                  </a:lnTo>
                  <a:lnTo>
                    <a:pt x="132414" y="85439"/>
                  </a:lnTo>
                  <a:lnTo>
                    <a:pt x="132495" y="85297"/>
                  </a:lnTo>
                  <a:lnTo>
                    <a:pt x="132588" y="85155"/>
                  </a:lnTo>
                  <a:lnTo>
                    <a:pt x="132669" y="85012"/>
                  </a:lnTo>
                  <a:lnTo>
                    <a:pt x="132751" y="84818"/>
                  </a:lnTo>
                  <a:lnTo>
                    <a:pt x="132878" y="84676"/>
                  </a:lnTo>
                  <a:lnTo>
                    <a:pt x="132959" y="84534"/>
                  </a:lnTo>
                  <a:lnTo>
                    <a:pt x="133041" y="84404"/>
                  </a:lnTo>
                  <a:lnTo>
                    <a:pt x="133133" y="84210"/>
                  </a:lnTo>
                  <a:lnTo>
                    <a:pt x="133215" y="84068"/>
                  </a:lnTo>
                  <a:lnTo>
                    <a:pt x="133342" y="83926"/>
                  </a:lnTo>
                  <a:lnTo>
                    <a:pt x="133423" y="83784"/>
                  </a:lnTo>
                  <a:lnTo>
                    <a:pt x="133505" y="83603"/>
                  </a:lnTo>
                  <a:lnTo>
                    <a:pt x="133597" y="83460"/>
                  </a:lnTo>
                  <a:lnTo>
                    <a:pt x="133679" y="83318"/>
                  </a:lnTo>
                  <a:lnTo>
                    <a:pt x="133806" y="83176"/>
                  </a:lnTo>
                  <a:lnTo>
                    <a:pt x="133887" y="83034"/>
                  </a:lnTo>
                  <a:lnTo>
                    <a:pt x="133969" y="82840"/>
                  </a:lnTo>
                  <a:lnTo>
                    <a:pt x="134050" y="82710"/>
                  </a:lnTo>
                  <a:lnTo>
                    <a:pt x="134143" y="82568"/>
                  </a:lnTo>
                  <a:lnTo>
                    <a:pt x="134270" y="82426"/>
                  </a:lnTo>
                  <a:lnTo>
                    <a:pt x="134351" y="82232"/>
                  </a:lnTo>
                  <a:lnTo>
                    <a:pt x="134433" y="82089"/>
                  </a:lnTo>
                  <a:lnTo>
                    <a:pt x="134514" y="81947"/>
                  </a:lnTo>
                  <a:lnTo>
                    <a:pt x="134607" y="81805"/>
                  </a:lnTo>
                  <a:lnTo>
                    <a:pt x="134723" y="81663"/>
                  </a:lnTo>
                  <a:lnTo>
                    <a:pt x="134815" y="81481"/>
                  </a:lnTo>
                  <a:lnTo>
                    <a:pt x="134897" y="81339"/>
                  </a:lnTo>
                  <a:lnTo>
                    <a:pt x="134978" y="81197"/>
                  </a:lnTo>
                  <a:lnTo>
                    <a:pt x="135059" y="81055"/>
                  </a:lnTo>
                  <a:lnTo>
                    <a:pt x="135187" y="80912"/>
                  </a:lnTo>
                  <a:lnTo>
                    <a:pt x="135279" y="80731"/>
                  </a:lnTo>
                  <a:lnTo>
                    <a:pt x="135361" y="80589"/>
                  </a:lnTo>
                  <a:lnTo>
                    <a:pt x="135442" y="80447"/>
                  </a:lnTo>
                  <a:lnTo>
                    <a:pt x="135523" y="80305"/>
                  </a:lnTo>
                  <a:lnTo>
                    <a:pt x="135651" y="80162"/>
                  </a:lnTo>
                  <a:lnTo>
                    <a:pt x="135732" y="79968"/>
                  </a:lnTo>
                  <a:lnTo>
                    <a:pt x="135825" y="79839"/>
                  </a:lnTo>
                  <a:lnTo>
                    <a:pt x="135906" y="79697"/>
                  </a:lnTo>
                  <a:lnTo>
                    <a:pt x="135987" y="79554"/>
                  </a:lnTo>
                  <a:lnTo>
                    <a:pt x="136115" y="79412"/>
                  </a:lnTo>
                  <a:lnTo>
                    <a:pt x="136196" y="79270"/>
                  </a:lnTo>
                  <a:lnTo>
                    <a:pt x="136289" y="79076"/>
                  </a:lnTo>
                  <a:lnTo>
                    <a:pt x="136370" y="78934"/>
                  </a:lnTo>
                  <a:lnTo>
                    <a:pt x="136451" y="78791"/>
                  </a:lnTo>
                  <a:lnTo>
                    <a:pt x="136579" y="78662"/>
                  </a:lnTo>
                  <a:lnTo>
                    <a:pt x="136660" y="78520"/>
                  </a:lnTo>
                  <a:lnTo>
                    <a:pt x="136741" y="78377"/>
                  </a:lnTo>
                  <a:lnTo>
                    <a:pt x="136834" y="78235"/>
                  </a:lnTo>
                  <a:lnTo>
                    <a:pt x="136915" y="78041"/>
                  </a:lnTo>
                  <a:lnTo>
                    <a:pt x="137043" y="77899"/>
                  </a:lnTo>
                  <a:lnTo>
                    <a:pt x="137124" y="77757"/>
                  </a:lnTo>
                  <a:lnTo>
                    <a:pt x="137205" y="77627"/>
                  </a:lnTo>
                  <a:lnTo>
                    <a:pt x="137298" y="77485"/>
                  </a:lnTo>
                  <a:lnTo>
                    <a:pt x="137379" y="77343"/>
                  </a:lnTo>
                  <a:lnTo>
                    <a:pt x="137507" y="77200"/>
                  </a:lnTo>
                  <a:lnTo>
                    <a:pt x="137588" y="77058"/>
                  </a:lnTo>
                  <a:lnTo>
                    <a:pt x="137669" y="76864"/>
                  </a:lnTo>
                  <a:lnTo>
                    <a:pt x="137750" y="76722"/>
                  </a:lnTo>
                  <a:lnTo>
                    <a:pt x="137843" y="76580"/>
                  </a:lnTo>
                  <a:lnTo>
                    <a:pt x="137971" y="76450"/>
                  </a:lnTo>
                  <a:lnTo>
                    <a:pt x="138052" y="76308"/>
                  </a:lnTo>
                  <a:lnTo>
                    <a:pt x="138133" y="76166"/>
                  </a:lnTo>
                  <a:lnTo>
                    <a:pt x="138214" y="76023"/>
                  </a:lnTo>
                  <a:lnTo>
                    <a:pt x="138307" y="75881"/>
                  </a:lnTo>
                  <a:lnTo>
                    <a:pt x="138423" y="75739"/>
                  </a:lnTo>
                  <a:lnTo>
                    <a:pt x="138516" y="75545"/>
                  </a:lnTo>
                  <a:lnTo>
                    <a:pt x="138597" y="75403"/>
                  </a:lnTo>
                  <a:lnTo>
                    <a:pt x="138678" y="75273"/>
                  </a:lnTo>
                  <a:lnTo>
                    <a:pt x="138759" y="75131"/>
                  </a:lnTo>
                  <a:lnTo>
                    <a:pt x="138887" y="74989"/>
                  </a:lnTo>
                  <a:lnTo>
                    <a:pt x="138980" y="74847"/>
                  </a:lnTo>
                  <a:lnTo>
                    <a:pt x="139061" y="74704"/>
                  </a:lnTo>
                  <a:lnTo>
                    <a:pt x="139142" y="74562"/>
                  </a:lnTo>
                  <a:lnTo>
                    <a:pt x="139223" y="74420"/>
                  </a:lnTo>
                  <a:lnTo>
                    <a:pt x="139351" y="74277"/>
                  </a:lnTo>
                  <a:lnTo>
                    <a:pt x="139432" y="74135"/>
                  </a:lnTo>
                  <a:lnTo>
                    <a:pt x="139525" y="73993"/>
                  </a:lnTo>
                  <a:lnTo>
                    <a:pt x="139606" y="73812"/>
                  </a:lnTo>
                  <a:lnTo>
                    <a:pt x="139687" y="73670"/>
                  </a:lnTo>
                  <a:lnTo>
                    <a:pt x="139815" y="73527"/>
                  </a:lnTo>
                  <a:lnTo>
                    <a:pt x="139896" y="73385"/>
                  </a:lnTo>
                  <a:lnTo>
                    <a:pt x="139989" y="73243"/>
                  </a:lnTo>
                  <a:lnTo>
                    <a:pt x="140070" y="73100"/>
                  </a:lnTo>
                  <a:lnTo>
                    <a:pt x="140151" y="72958"/>
                  </a:lnTo>
                  <a:lnTo>
                    <a:pt x="140279" y="72816"/>
                  </a:lnTo>
                  <a:lnTo>
                    <a:pt x="140360" y="72674"/>
                  </a:lnTo>
                  <a:lnTo>
                    <a:pt x="140441" y="72531"/>
                  </a:lnTo>
                  <a:lnTo>
                    <a:pt x="140534" y="72402"/>
                  </a:lnTo>
                  <a:lnTo>
                    <a:pt x="140615" y="72260"/>
                  </a:lnTo>
                  <a:lnTo>
                    <a:pt x="140743" y="72118"/>
                  </a:lnTo>
                  <a:lnTo>
                    <a:pt x="140824" y="71975"/>
                  </a:lnTo>
                  <a:lnTo>
                    <a:pt x="140905" y="71833"/>
                  </a:lnTo>
                  <a:lnTo>
                    <a:pt x="140998" y="71691"/>
                  </a:lnTo>
                  <a:lnTo>
                    <a:pt x="141079" y="71548"/>
                  </a:lnTo>
                  <a:lnTo>
                    <a:pt x="141207" y="71406"/>
                  </a:lnTo>
                  <a:lnTo>
                    <a:pt x="141288" y="71264"/>
                  </a:lnTo>
                  <a:lnTo>
                    <a:pt x="141369" y="71122"/>
                  </a:lnTo>
                  <a:lnTo>
                    <a:pt x="141451" y="70979"/>
                  </a:lnTo>
                  <a:lnTo>
                    <a:pt x="141543" y="70837"/>
                  </a:lnTo>
                  <a:lnTo>
                    <a:pt x="141671" y="70708"/>
                  </a:lnTo>
                  <a:lnTo>
                    <a:pt x="141752" y="70565"/>
                  </a:lnTo>
                  <a:lnTo>
                    <a:pt x="141833" y="70423"/>
                  </a:lnTo>
                  <a:lnTo>
                    <a:pt x="141915" y="70281"/>
                  </a:lnTo>
                  <a:lnTo>
                    <a:pt x="142007" y="70139"/>
                  </a:lnTo>
                  <a:lnTo>
                    <a:pt x="142123" y="69996"/>
                  </a:lnTo>
                  <a:lnTo>
                    <a:pt x="142216" y="69854"/>
                  </a:lnTo>
                  <a:lnTo>
                    <a:pt x="142297" y="69712"/>
                  </a:lnTo>
                  <a:lnTo>
                    <a:pt x="142379" y="69570"/>
                  </a:lnTo>
                  <a:lnTo>
                    <a:pt x="142460" y="69427"/>
                  </a:lnTo>
                  <a:lnTo>
                    <a:pt x="142587" y="69285"/>
                  </a:lnTo>
                  <a:lnTo>
                    <a:pt x="142680" y="69143"/>
                  </a:lnTo>
                  <a:lnTo>
                    <a:pt x="142761" y="69013"/>
                  </a:lnTo>
                  <a:lnTo>
                    <a:pt x="142843" y="68871"/>
                  </a:lnTo>
                  <a:lnTo>
                    <a:pt x="142924" y="68729"/>
                  </a:lnTo>
                  <a:lnTo>
                    <a:pt x="143051" y="68587"/>
                  </a:lnTo>
                  <a:lnTo>
                    <a:pt x="143133" y="68444"/>
                  </a:lnTo>
                  <a:lnTo>
                    <a:pt x="143225" y="68302"/>
                  </a:lnTo>
                  <a:lnTo>
                    <a:pt x="143307" y="68160"/>
                  </a:lnTo>
                  <a:lnTo>
                    <a:pt x="143388" y="68018"/>
                  </a:lnTo>
                  <a:lnTo>
                    <a:pt x="143515" y="67875"/>
                  </a:lnTo>
                  <a:lnTo>
                    <a:pt x="143597" y="67733"/>
                  </a:lnTo>
                  <a:lnTo>
                    <a:pt x="143689" y="67591"/>
                  </a:lnTo>
                  <a:lnTo>
                    <a:pt x="143771" y="67448"/>
                  </a:lnTo>
                  <a:lnTo>
                    <a:pt x="143852" y="67306"/>
                  </a:lnTo>
                  <a:lnTo>
                    <a:pt x="143979" y="67177"/>
                  </a:lnTo>
                  <a:lnTo>
                    <a:pt x="144153" y="66931"/>
                  </a:lnTo>
                  <a:lnTo>
                    <a:pt x="144235" y="66789"/>
                  </a:lnTo>
                  <a:lnTo>
                    <a:pt x="144316" y="66660"/>
                  </a:lnTo>
                  <a:lnTo>
                    <a:pt x="144443" y="66517"/>
                  </a:lnTo>
                  <a:lnTo>
                    <a:pt x="144525" y="66375"/>
                  </a:lnTo>
                  <a:lnTo>
                    <a:pt x="144606" y="66233"/>
                  </a:lnTo>
                  <a:lnTo>
                    <a:pt x="144699" y="66090"/>
                  </a:lnTo>
                  <a:lnTo>
                    <a:pt x="144780" y="65948"/>
                  </a:lnTo>
                  <a:lnTo>
                    <a:pt x="144907" y="65806"/>
                  </a:lnTo>
                  <a:lnTo>
                    <a:pt x="144989" y="65664"/>
                  </a:lnTo>
                  <a:lnTo>
                    <a:pt x="145070" y="65521"/>
                  </a:lnTo>
                  <a:lnTo>
                    <a:pt x="145244" y="65289"/>
                  </a:lnTo>
                  <a:lnTo>
                    <a:pt x="145371" y="65146"/>
                  </a:lnTo>
                  <a:lnTo>
                    <a:pt x="145453" y="65004"/>
                  </a:lnTo>
                  <a:lnTo>
                    <a:pt x="145534" y="64862"/>
                  </a:lnTo>
                  <a:lnTo>
                    <a:pt x="145615" y="64719"/>
                  </a:lnTo>
                  <a:lnTo>
                    <a:pt x="145708" y="64577"/>
                  </a:lnTo>
                  <a:lnTo>
                    <a:pt x="145824" y="64435"/>
                  </a:lnTo>
                  <a:lnTo>
                    <a:pt x="145917" y="64306"/>
                  </a:lnTo>
                  <a:lnTo>
                    <a:pt x="146079" y="64060"/>
                  </a:lnTo>
                  <a:lnTo>
                    <a:pt x="146160" y="63918"/>
                  </a:lnTo>
                  <a:lnTo>
                    <a:pt x="146288" y="63788"/>
                  </a:lnTo>
                  <a:lnTo>
                    <a:pt x="146381" y="63646"/>
                  </a:lnTo>
                  <a:lnTo>
                    <a:pt x="146462" y="63504"/>
                  </a:lnTo>
                  <a:lnTo>
                    <a:pt x="146543" y="63361"/>
                  </a:lnTo>
                  <a:lnTo>
                    <a:pt x="146624" y="63219"/>
                  </a:lnTo>
                  <a:lnTo>
                    <a:pt x="146752" y="63129"/>
                  </a:lnTo>
                  <a:lnTo>
                    <a:pt x="146833" y="62986"/>
                  </a:lnTo>
                  <a:lnTo>
                    <a:pt x="146926" y="62844"/>
                  </a:lnTo>
                  <a:lnTo>
                    <a:pt x="147007" y="62702"/>
                  </a:lnTo>
                  <a:lnTo>
                    <a:pt x="147088" y="62560"/>
                  </a:lnTo>
                  <a:lnTo>
                    <a:pt x="147216" y="62417"/>
                  </a:lnTo>
                  <a:lnTo>
                    <a:pt x="147390" y="62184"/>
                  </a:lnTo>
                  <a:lnTo>
                    <a:pt x="147471" y="62042"/>
                  </a:lnTo>
                  <a:lnTo>
                    <a:pt x="147552" y="61900"/>
                  </a:lnTo>
                  <a:lnTo>
                    <a:pt x="147680" y="61758"/>
                  </a:lnTo>
                  <a:lnTo>
                    <a:pt x="147761" y="61615"/>
                  </a:lnTo>
                  <a:lnTo>
                    <a:pt x="147935" y="61383"/>
                  </a:lnTo>
                  <a:lnTo>
                    <a:pt x="148016" y="61240"/>
                  </a:lnTo>
                  <a:lnTo>
                    <a:pt x="148144" y="61098"/>
                  </a:lnTo>
                  <a:lnTo>
                    <a:pt x="148225" y="60956"/>
                  </a:lnTo>
                  <a:lnTo>
                    <a:pt x="148399" y="60723"/>
                  </a:lnTo>
                  <a:lnTo>
                    <a:pt x="148480" y="60581"/>
                  </a:lnTo>
                  <a:lnTo>
                    <a:pt x="148608" y="60438"/>
                  </a:lnTo>
                  <a:lnTo>
                    <a:pt x="148689" y="60296"/>
                  </a:lnTo>
                  <a:lnTo>
                    <a:pt x="148863" y="60063"/>
                  </a:lnTo>
                  <a:lnTo>
                    <a:pt x="148944" y="59921"/>
                  </a:lnTo>
                  <a:lnTo>
                    <a:pt x="149072" y="59779"/>
                  </a:lnTo>
                  <a:lnTo>
                    <a:pt x="149153" y="59637"/>
                  </a:lnTo>
                  <a:lnTo>
                    <a:pt x="149316" y="59404"/>
                  </a:lnTo>
                  <a:lnTo>
                    <a:pt x="149408" y="59261"/>
                  </a:lnTo>
                  <a:lnTo>
                    <a:pt x="149524" y="59119"/>
                  </a:lnTo>
                  <a:lnTo>
                    <a:pt x="149698" y="58886"/>
                  </a:lnTo>
                  <a:lnTo>
                    <a:pt x="149780" y="58744"/>
                  </a:lnTo>
                  <a:lnTo>
                    <a:pt x="149872" y="58602"/>
                  </a:lnTo>
                  <a:lnTo>
                    <a:pt x="149988" y="58460"/>
                  </a:lnTo>
                  <a:lnTo>
                    <a:pt x="150162" y="58227"/>
                  </a:lnTo>
                  <a:lnTo>
                    <a:pt x="150244" y="58085"/>
                  </a:lnTo>
                  <a:lnTo>
                    <a:pt x="150325" y="57942"/>
                  </a:lnTo>
                  <a:lnTo>
                    <a:pt x="150452" y="57852"/>
                  </a:lnTo>
                  <a:lnTo>
                    <a:pt x="150534" y="57709"/>
                  </a:lnTo>
                  <a:lnTo>
                    <a:pt x="150626" y="57567"/>
                  </a:lnTo>
                  <a:lnTo>
                    <a:pt x="150789" y="57334"/>
                  </a:lnTo>
                  <a:lnTo>
                    <a:pt x="150916" y="57192"/>
                  </a:lnTo>
                  <a:lnTo>
                    <a:pt x="150998" y="57050"/>
                  </a:lnTo>
                  <a:lnTo>
                    <a:pt x="151172" y="56817"/>
                  </a:lnTo>
                  <a:lnTo>
                    <a:pt x="151253" y="56675"/>
                  </a:lnTo>
                  <a:lnTo>
                    <a:pt x="151380" y="56532"/>
                  </a:lnTo>
                  <a:lnTo>
                    <a:pt x="151543" y="56300"/>
                  </a:lnTo>
                  <a:lnTo>
                    <a:pt x="151636" y="56157"/>
                  </a:lnTo>
                  <a:lnTo>
                    <a:pt x="151844" y="55925"/>
                  </a:lnTo>
                  <a:lnTo>
                    <a:pt x="151926" y="55782"/>
                  </a:lnTo>
                  <a:lnTo>
                    <a:pt x="152100" y="55550"/>
                  </a:lnTo>
                  <a:lnTo>
                    <a:pt x="152181" y="55407"/>
                  </a:lnTo>
                  <a:lnTo>
                    <a:pt x="152308" y="55265"/>
                  </a:lnTo>
                  <a:lnTo>
                    <a:pt x="152471" y="55032"/>
                  </a:lnTo>
                  <a:lnTo>
                    <a:pt x="152552" y="54890"/>
                  </a:lnTo>
                  <a:lnTo>
                    <a:pt x="152772" y="54644"/>
                  </a:lnTo>
                  <a:lnTo>
                    <a:pt x="152854" y="54515"/>
                  </a:lnTo>
                  <a:lnTo>
                    <a:pt x="153016" y="54269"/>
                  </a:lnTo>
                  <a:lnTo>
                    <a:pt x="153109" y="54127"/>
                  </a:lnTo>
                  <a:lnTo>
                    <a:pt x="153318" y="53894"/>
                  </a:lnTo>
                  <a:lnTo>
                    <a:pt x="153399" y="53752"/>
                  </a:lnTo>
                  <a:lnTo>
                    <a:pt x="153561" y="53519"/>
                  </a:lnTo>
                  <a:lnTo>
                    <a:pt x="153689" y="53428"/>
                  </a:lnTo>
                  <a:lnTo>
                    <a:pt x="153782" y="53286"/>
                  </a:lnTo>
                  <a:lnTo>
                    <a:pt x="153863" y="53144"/>
                  </a:lnTo>
                  <a:lnTo>
                    <a:pt x="154025" y="52911"/>
                  </a:lnTo>
                  <a:lnTo>
                    <a:pt x="154153" y="52769"/>
                  </a:lnTo>
                  <a:lnTo>
                    <a:pt x="154327" y="52536"/>
                  </a:lnTo>
                  <a:lnTo>
                    <a:pt x="154408" y="52394"/>
                  </a:lnTo>
                  <a:lnTo>
                    <a:pt x="154617" y="52161"/>
                  </a:lnTo>
                  <a:lnTo>
                    <a:pt x="154791" y="51915"/>
                  </a:lnTo>
                  <a:lnTo>
                    <a:pt x="154872" y="51773"/>
                  </a:lnTo>
                  <a:lnTo>
                    <a:pt x="155081" y="51540"/>
                  </a:lnTo>
                  <a:lnTo>
                    <a:pt x="155243" y="51307"/>
                  </a:lnTo>
                  <a:lnTo>
                    <a:pt x="155336" y="51165"/>
                  </a:lnTo>
                  <a:lnTo>
                    <a:pt x="155545" y="50932"/>
                  </a:lnTo>
                  <a:lnTo>
                    <a:pt x="155707" y="50699"/>
                  </a:lnTo>
                  <a:lnTo>
                    <a:pt x="155881" y="50467"/>
                  </a:lnTo>
                  <a:lnTo>
                    <a:pt x="156009" y="50324"/>
                  </a:lnTo>
                  <a:lnTo>
                    <a:pt x="156171" y="50079"/>
                  </a:lnTo>
                  <a:lnTo>
                    <a:pt x="156345" y="49846"/>
                  </a:lnTo>
                  <a:lnTo>
                    <a:pt x="156473" y="49755"/>
                  </a:lnTo>
                  <a:lnTo>
                    <a:pt x="156554" y="49613"/>
                  </a:lnTo>
                  <a:lnTo>
                    <a:pt x="156635" y="49471"/>
                  </a:lnTo>
                  <a:lnTo>
                    <a:pt x="156809" y="49238"/>
                  </a:lnTo>
                  <a:lnTo>
                    <a:pt x="157018" y="49005"/>
                  </a:lnTo>
                  <a:lnTo>
                    <a:pt x="157180" y="48772"/>
                  </a:lnTo>
                  <a:lnTo>
                    <a:pt x="157389" y="48527"/>
                  </a:lnTo>
                  <a:lnTo>
                    <a:pt x="157563" y="48294"/>
                  </a:lnTo>
                  <a:lnTo>
                    <a:pt x="157726" y="48061"/>
                  </a:lnTo>
                  <a:lnTo>
                    <a:pt x="157853" y="47970"/>
                  </a:lnTo>
                  <a:lnTo>
                    <a:pt x="157934" y="47828"/>
                  </a:lnTo>
                  <a:lnTo>
                    <a:pt x="158027" y="47686"/>
                  </a:lnTo>
                  <a:lnTo>
                    <a:pt x="158190" y="47453"/>
                  </a:lnTo>
                  <a:lnTo>
                    <a:pt x="158317" y="47350"/>
                  </a:lnTo>
                  <a:lnTo>
                    <a:pt x="158398" y="47207"/>
                  </a:lnTo>
                  <a:lnTo>
                    <a:pt x="158572" y="47026"/>
                  </a:lnTo>
                  <a:lnTo>
                    <a:pt x="158654" y="46884"/>
                  </a:lnTo>
                  <a:lnTo>
                    <a:pt x="158781" y="46793"/>
                  </a:lnTo>
                  <a:lnTo>
                    <a:pt x="158862" y="46651"/>
                  </a:lnTo>
                  <a:lnTo>
                    <a:pt x="159036" y="46418"/>
                  </a:lnTo>
                  <a:lnTo>
                    <a:pt x="159245" y="46173"/>
                  </a:lnTo>
                  <a:lnTo>
                    <a:pt x="159408" y="45940"/>
                  </a:lnTo>
                  <a:lnTo>
                    <a:pt x="159582" y="45707"/>
                  </a:lnTo>
                  <a:lnTo>
                    <a:pt x="159709" y="45616"/>
                  </a:lnTo>
                  <a:lnTo>
                    <a:pt x="159790" y="45474"/>
                  </a:lnTo>
                  <a:lnTo>
                    <a:pt x="159953" y="45241"/>
                  </a:lnTo>
                  <a:lnTo>
                    <a:pt x="160173" y="45047"/>
                  </a:lnTo>
                  <a:lnTo>
                    <a:pt x="160254" y="44905"/>
                  </a:lnTo>
                  <a:lnTo>
                    <a:pt x="160417" y="44672"/>
                  </a:lnTo>
                  <a:lnTo>
                    <a:pt x="160626" y="44440"/>
                  </a:lnTo>
                  <a:lnTo>
                    <a:pt x="160800" y="44246"/>
                  </a:lnTo>
                  <a:lnTo>
                    <a:pt x="160881" y="44103"/>
                  </a:lnTo>
                  <a:lnTo>
                    <a:pt x="161090" y="43870"/>
                  </a:lnTo>
                  <a:lnTo>
                    <a:pt x="161264" y="43689"/>
                  </a:lnTo>
                  <a:lnTo>
                    <a:pt x="161345" y="43547"/>
                  </a:lnTo>
                  <a:lnTo>
                    <a:pt x="161554" y="43301"/>
                  </a:lnTo>
                  <a:lnTo>
                    <a:pt x="161728" y="43120"/>
                  </a:lnTo>
                  <a:lnTo>
                    <a:pt x="161809" y="42978"/>
                  </a:lnTo>
                  <a:lnTo>
                    <a:pt x="162018" y="42745"/>
                  </a:lnTo>
                  <a:lnTo>
                    <a:pt x="162192" y="42551"/>
                  </a:lnTo>
                  <a:lnTo>
                    <a:pt x="162273" y="42409"/>
                  </a:lnTo>
                  <a:lnTo>
                    <a:pt x="162482" y="42228"/>
                  </a:lnTo>
                  <a:lnTo>
                    <a:pt x="162563" y="42086"/>
                  </a:lnTo>
                  <a:lnTo>
                    <a:pt x="162737" y="41853"/>
                  </a:lnTo>
                  <a:lnTo>
                    <a:pt x="162946" y="41659"/>
                  </a:lnTo>
                  <a:lnTo>
                    <a:pt x="163027" y="41517"/>
                  </a:lnTo>
                  <a:lnTo>
                    <a:pt x="163201" y="41335"/>
                  </a:lnTo>
                  <a:lnTo>
                    <a:pt x="163282" y="41193"/>
                  </a:lnTo>
                  <a:lnTo>
                    <a:pt x="163410" y="41090"/>
                  </a:lnTo>
                  <a:lnTo>
                    <a:pt x="163572" y="40857"/>
                  </a:lnTo>
                  <a:lnTo>
                    <a:pt x="163746" y="40676"/>
                  </a:lnTo>
                  <a:lnTo>
                    <a:pt x="163874" y="40534"/>
                  </a:lnTo>
                  <a:lnTo>
                    <a:pt x="164036" y="40340"/>
                  </a:lnTo>
                  <a:lnTo>
                    <a:pt x="164117" y="40197"/>
                  </a:lnTo>
                  <a:lnTo>
                    <a:pt x="164326" y="40016"/>
                  </a:lnTo>
                  <a:lnTo>
                    <a:pt x="164419" y="39874"/>
                  </a:lnTo>
                  <a:lnTo>
                    <a:pt x="164581" y="39680"/>
                  </a:lnTo>
                  <a:lnTo>
                    <a:pt x="164790" y="39447"/>
                  </a:lnTo>
                  <a:lnTo>
                    <a:pt x="164964" y="39253"/>
                  </a:lnTo>
                  <a:lnTo>
                    <a:pt x="165045" y="39124"/>
                  </a:lnTo>
                  <a:lnTo>
                    <a:pt x="165254" y="38930"/>
                  </a:lnTo>
                  <a:lnTo>
                    <a:pt x="165428" y="38697"/>
                  </a:lnTo>
                  <a:lnTo>
                    <a:pt x="165590" y="38503"/>
                  </a:lnTo>
                  <a:lnTo>
                    <a:pt x="165718" y="38361"/>
                  </a:lnTo>
                  <a:lnTo>
                    <a:pt x="165892" y="38180"/>
                  </a:lnTo>
                  <a:lnTo>
                    <a:pt x="166054" y="37947"/>
                  </a:lnTo>
                  <a:lnTo>
                    <a:pt x="166182" y="37843"/>
                  </a:lnTo>
                  <a:lnTo>
                    <a:pt x="166344" y="37662"/>
                  </a:lnTo>
                  <a:lnTo>
                    <a:pt x="166437" y="37520"/>
                  </a:lnTo>
                  <a:lnTo>
                    <a:pt x="166646" y="37326"/>
                  </a:lnTo>
                  <a:lnTo>
                    <a:pt x="166808" y="37145"/>
                  </a:lnTo>
                  <a:lnTo>
                    <a:pt x="166901" y="37003"/>
                  </a:lnTo>
                  <a:lnTo>
                    <a:pt x="167110" y="36809"/>
                  </a:lnTo>
                  <a:lnTo>
                    <a:pt x="167272" y="36576"/>
                  </a:lnTo>
                  <a:lnTo>
                    <a:pt x="167446" y="36382"/>
                  </a:lnTo>
                  <a:lnTo>
                    <a:pt x="167574" y="36291"/>
                  </a:lnTo>
                  <a:lnTo>
                    <a:pt x="167736" y="36059"/>
                  </a:lnTo>
                  <a:lnTo>
                    <a:pt x="167910" y="35865"/>
                  </a:lnTo>
                  <a:lnTo>
                    <a:pt x="168038" y="35774"/>
                  </a:lnTo>
                  <a:lnTo>
                    <a:pt x="168200" y="35541"/>
                  </a:lnTo>
                  <a:lnTo>
                    <a:pt x="168363" y="35347"/>
                  </a:lnTo>
                  <a:lnTo>
                    <a:pt x="168490" y="35257"/>
                  </a:lnTo>
                  <a:lnTo>
                    <a:pt x="168664" y="35076"/>
                  </a:lnTo>
                  <a:lnTo>
                    <a:pt x="168746" y="34933"/>
                  </a:lnTo>
                  <a:lnTo>
                    <a:pt x="168954" y="34739"/>
                  </a:lnTo>
                  <a:lnTo>
                    <a:pt x="169128" y="34545"/>
                  </a:lnTo>
                  <a:lnTo>
                    <a:pt x="169291" y="34364"/>
                  </a:lnTo>
                  <a:lnTo>
                    <a:pt x="169418" y="34222"/>
                  </a:lnTo>
                  <a:lnTo>
                    <a:pt x="169592" y="34028"/>
                  </a:lnTo>
                  <a:lnTo>
                    <a:pt x="169755" y="33847"/>
                  </a:lnTo>
                  <a:lnTo>
                    <a:pt x="169882" y="33756"/>
                  </a:lnTo>
                  <a:lnTo>
                    <a:pt x="170045" y="33511"/>
                  </a:lnTo>
                  <a:lnTo>
                    <a:pt x="170219" y="33330"/>
                  </a:lnTo>
                  <a:lnTo>
                    <a:pt x="170346" y="33239"/>
                  </a:lnTo>
                  <a:lnTo>
                    <a:pt x="170509" y="33045"/>
                  </a:lnTo>
                  <a:lnTo>
                    <a:pt x="170683" y="32851"/>
                  </a:lnTo>
                  <a:lnTo>
                    <a:pt x="170810" y="32760"/>
                  </a:lnTo>
                  <a:lnTo>
                    <a:pt x="170892" y="32618"/>
                  </a:lnTo>
                  <a:lnTo>
                    <a:pt x="171054" y="32437"/>
                  </a:lnTo>
                  <a:lnTo>
                    <a:pt x="171274" y="32243"/>
                  </a:lnTo>
                  <a:lnTo>
                    <a:pt x="171437" y="32062"/>
                  </a:lnTo>
                  <a:lnTo>
                    <a:pt x="171611" y="31868"/>
                  </a:lnTo>
                  <a:lnTo>
                    <a:pt x="171820" y="31674"/>
                  </a:lnTo>
                  <a:lnTo>
                    <a:pt x="171982" y="31493"/>
                  </a:lnTo>
                  <a:lnTo>
                    <a:pt x="172063" y="31351"/>
                  </a:lnTo>
                  <a:lnTo>
                    <a:pt x="172191" y="31260"/>
                  </a:lnTo>
                  <a:lnTo>
                    <a:pt x="172365" y="31066"/>
                  </a:lnTo>
                  <a:lnTo>
                    <a:pt x="172527" y="30885"/>
                  </a:lnTo>
                  <a:lnTo>
                    <a:pt x="172655" y="30782"/>
                  </a:lnTo>
                  <a:lnTo>
                    <a:pt x="172829" y="30601"/>
                  </a:lnTo>
                  <a:lnTo>
                    <a:pt x="172991" y="30407"/>
                  </a:lnTo>
                  <a:lnTo>
                    <a:pt x="173119" y="30316"/>
                  </a:lnTo>
                  <a:lnTo>
                    <a:pt x="173293" y="30122"/>
                  </a:lnTo>
                  <a:lnTo>
                    <a:pt x="173455" y="29941"/>
                  </a:lnTo>
                  <a:lnTo>
                    <a:pt x="173583" y="29850"/>
                  </a:lnTo>
                  <a:lnTo>
                    <a:pt x="173757" y="29656"/>
                  </a:lnTo>
                  <a:lnTo>
                    <a:pt x="173919" y="29462"/>
                  </a:lnTo>
                  <a:lnTo>
                    <a:pt x="174047" y="29372"/>
                  </a:lnTo>
                  <a:lnTo>
                    <a:pt x="174209" y="29191"/>
                  </a:lnTo>
                  <a:lnTo>
                    <a:pt x="174383" y="28997"/>
                  </a:lnTo>
                  <a:lnTo>
                    <a:pt x="174511" y="28906"/>
                  </a:lnTo>
                  <a:lnTo>
                    <a:pt x="174673" y="28712"/>
                  </a:lnTo>
                  <a:lnTo>
                    <a:pt x="174847" y="28531"/>
                  </a:lnTo>
                  <a:lnTo>
                    <a:pt x="174975" y="28428"/>
                  </a:lnTo>
                  <a:lnTo>
                    <a:pt x="175137" y="28247"/>
                  </a:lnTo>
                  <a:lnTo>
                    <a:pt x="175311" y="28053"/>
                  </a:lnTo>
                  <a:lnTo>
                    <a:pt x="175520" y="27910"/>
                  </a:lnTo>
                  <a:lnTo>
                    <a:pt x="175682" y="27729"/>
                  </a:lnTo>
                  <a:lnTo>
                    <a:pt x="175891" y="27535"/>
                  </a:lnTo>
                  <a:lnTo>
                    <a:pt x="176065" y="27354"/>
                  </a:lnTo>
                  <a:lnTo>
                    <a:pt x="176228" y="27160"/>
                  </a:lnTo>
                  <a:lnTo>
                    <a:pt x="176355" y="27070"/>
                  </a:lnTo>
                  <a:lnTo>
                    <a:pt x="176529" y="26876"/>
                  </a:lnTo>
                  <a:lnTo>
                    <a:pt x="176692" y="26733"/>
                  </a:lnTo>
                  <a:lnTo>
                    <a:pt x="176819" y="26643"/>
                  </a:lnTo>
                  <a:lnTo>
                    <a:pt x="176993" y="26462"/>
                  </a:lnTo>
                  <a:lnTo>
                    <a:pt x="177156" y="26268"/>
                  </a:lnTo>
                  <a:lnTo>
                    <a:pt x="177283" y="26177"/>
                  </a:lnTo>
                  <a:lnTo>
                    <a:pt x="177446" y="25983"/>
                  </a:lnTo>
                  <a:lnTo>
                    <a:pt x="177620" y="25841"/>
                  </a:lnTo>
                  <a:lnTo>
                    <a:pt x="177747" y="25750"/>
                  </a:lnTo>
                  <a:lnTo>
                    <a:pt x="177910" y="25556"/>
                  </a:lnTo>
                  <a:lnTo>
                    <a:pt x="178084" y="25375"/>
                  </a:lnTo>
                  <a:lnTo>
                    <a:pt x="178211" y="25285"/>
                  </a:lnTo>
                  <a:lnTo>
                    <a:pt x="178374" y="25143"/>
                  </a:lnTo>
                  <a:lnTo>
                    <a:pt x="178548" y="24949"/>
                  </a:lnTo>
                  <a:lnTo>
                    <a:pt x="178675" y="24858"/>
                  </a:lnTo>
                  <a:lnTo>
                    <a:pt x="178838" y="24716"/>
                  </a:lnTo>
                  <a:lnTo>
                    <a:pt x="179012" y="24522"/>
                  </a:lnTo>
                  <a:lnTo>
                    <a:pt x="179220" y="24341"/>
                  </a:lnTo>
                  <a:lnTo>
                    <a:pt x="179383" y="24198"/>
                  </a:lnTo>
                  <a:lnTo>
                    <a:pt x="179592" y="24004"/>
                  </a:lnTo>
                  <a:lnTo>
                    <a:pt x="179766" y="23823"/>
                  </a:lnTo>
                  <a:lnTo>
                    <a:pt x="179928" y="23681"/>
                  </a:lnTo>
                  <a:lnTo>
                    <a:pt x="180056" y="23590"/>
                  </a:lnTo>
                  <a:lnTo>
                    <a:pt x="180230" y="23396"/>
                  </a:lnTo>
                  <a:lnTo>
                    <a:pt x="180392" y="23254"/>
                  </a:lnTo>
                  <a:lnTo>
                    <a:pt x="180520" y="23164"/>
                  </a:lnTo>
                  <a:lnTo>
                    <a:pt x="180694" y="23021"/>
                  </a:lnTo>
                  <a:lnTo>
                    <a:pt x="180856" y="22827"/>
                  </a:lnTo>
                  <a:lnTo>
                    <a:pt x="180984" y="22737"/>
                  </a:lnTo>
                  <a:lnTo>
                    <a:pt x="181146" y="22595"/>
                  </a:lnTo>
                  <a:lnTo>
                    <a:pt x="181320" y="22414"/>
                  </a:lnTo>
                  <a:lnTo>
                    <a:pt x="181448" y="22362"/>
                  </a:lnTo>
                  <a:lnTo>
                    <a:pt x="181610" y="22168"/>
                  </a:lnTo>
                  <a:lnTo>
                    <a:pt x="181784" y="22026"/>
                  </a:lnTo>
                  <a:lnTo>
                    <a:pt x="181912" y="21935"/>
                  </a:lnTo>
                  <a:lnTo>
                    <a:pt x="182074" y="21754"/>
                  </a:lnTo>
                  <a:lnTo>
                    <a:pt x="182248" y="21612"/>
                  </a:lnTo>
                  <a:lnTo>
                    <a:pt x="182376" y="21508"/>
                  </a:lnTo>
                  <a:lnTo>
                    <a:pt x="182538" y="21366"/>
                  </a:lnTo>
                  <a:lnTo>
                    <a:pt x="182712" y="21185"/>
                  </a:lnTo>
                  <a:lnTo>
                    <a:pt x="182921" y="21043"/>
                  </a:lnTo>
                  <a:lnTo>
                    <a:pt x="183083" y="20900"/>
                  </a:lnTo>
                  <a:lnTo>
                    <a:pt x="183292" y="20719"/>
                  </a:lnTo>
                  <a:lnTo>
                    <a:pt x="183466" y="20577"/>
                  </a:lnTo>
                  <a:lnTo>
                    <a:pt x="183628" y="20435"/>
                  </a:lnTo>
                  <a:lnTo>
                    <a:pt x="183756" y="20331"/>
                  </a:lnTo>
                  <a:lnTo>
                    <a:pt x="183930" y="20189"/>
                  </a:lnTo>
                  <a:lnTo>
                    <a:pt x="184092" y="20008"/>
                  </a:lnTo>
                  <a:lnTo>
                    <a:pt x="184220" y="19956"/>
                  </a:lnTo>
                  <a:lnTo>
                    <a:pt x="184394" y="19775"/>
                  </a:lnTo>
                  <a:lnTo>
                    <a:pt x="184556" y="19633"/>
                  </a:lnTo>
                  <a:lnTo>
                    <a:pt x="184684" y="19542"/>
                  </a:lnTo>
                  <a:lnTo>
                    <a:pt x="184846" y="19400"/>
                  </a:lnTo>
                  <a:lnTo>
                    <a:pt x="185020" y="19258"/>
                  </a:lnTo>
                  <a:lnTo>
                    <a:pt x="185148" y="19154"/>
                  </a:lnTo>
                  <a:lnTo>
                    <a:pt x="185310" y="19025"/>
                  </a:lnTo>
                  <a:lnTo>
                    <a:pt x="185485" y="18883"/>
                  </a:lnTo>
                  <a:lnTo>
                    <a:pt x="185612" y="18779"/>
                  </a:lnTo>
                  <a:lnTo>
                    <a:pt x="185775" y="18637"/>
                  </a:lnTo>
                  <a:lnTo>
                    <a:pt x="185949" y="18495"/>
                  </a:lnTo>
                  <a:lnTo>
                    <a:pt x="186076" y="18404"/>
                  </a:lnTo>
                  <a:lnTo>
                    <a:pt x="186239" y="18262"/>
                  </a:lnTo>
                  <a:lnTo>
                    <a:pt x="186413" y="18120"/>
                  </a:lnTo>
                  <a:lnTo>
                    <a:pt x="186621" y="17977"/>
                  </a:lnTo>
                  <a:lnTo>
                    <a:pt x="186784" y="17848"/>
                  </a:lnTo>
                  <a:lnTo>
                    <a:pt x="186993" y="17654"/>
                  </a:lnTo>
                  <a:lnTo>
                    <a:pt x="187167" y="17512"/>
                  </a:lnTo>
                  <a:lnTo>
                    <a:pt x="187329" y="17369"/>
                  </a:lnTo>
                  <a:lnTo>
                    <a:pt x="187457" y="17318"/>
                  </a:lnTo>
                  <a:lnTo>
                    <a:pt x="187631" y="17188"/>
                  </a:lnTo>
                  <a:lnTo>
                    <a:pt x="187793" y="17046"/>
                  </a:lnTo>
                  <a:lnTo>
                    <a:pt x="187921" y="16943"/>
                  </a:lnTo>
                  <a:lnTo>
                    <a:pt x="188095" y="16800"/>
                  </a:lnTo>
                  <a:lnTo>
                    <a:pt x="188257" y="16671"/>
                  </a:lnTo>
                  <a:lnTo>
                    <a:pt x="188385" y="16568"/>
                  </a:lnTo>
                  <a:lnTo>
                    <a:pt x="188547" y="16425"/>
                  </a:lnTo>
                  <a:lnTo>
                    <a:pt x="188721" y="16283"/>
                  </a:lnTo>
                  <a:lnTo>
                    <a:pt x="188849" y="16244"/>
                  </a:lnTo>
                  <a:lnTo>
                    <a:pt x="189011" y="16102"/>
                  </a:lnTo>
                  <a:lnTo>
                    <a:pt x="189185" y="15960"/>
                  </a:lnTo>
                  <a:lnTo>
                    <a:pt x="189313" y="15908"/>
                  </a:lnTo>
                  <a:lnTo>
                    <a:pt x="189475" y="15766"/>
                  </a:lnTo>
                  <a:lnTo>
                    <a:pt x="189649" y="15623"/>
                  </a:lnTo>
                  <a:lnTo>
                    <a:pt x="189777" y="15533"/>
                  </a:lnTo>
                  <a:lnTo>
                    <a:pt x="189939" y="15391"/>
                  </a:lnTo>
                  <a:lnTo>
                    <a:pt x="190113" y="15248"/>
                  </a:lnTo>
                  <a:lnTo>
                    <a:pt x="190322" y="15106"/>
                  </a:lnTo>
                  <a:lnTo>
                    <a:pt x="190484" y="15015"/>
                  </a:lnTo>
                  <a:lnTo>
                    <a:pt x="190693" y="14873"/>
                  </a:lnTo>
                  <a:lnTo>
                    <a:pt x="190867" y="14731"/>
                  </a:lnTo>
                  <a:lnTo>
                    <a:pt x="191029" y="14589"/>
                  </a:lnTo>
                  <a:lnTo>
                    <a:pt x="191157" y="14550"/>
                  </a:lnTo>
                  <a:lnTo>
                    <a:pt x="191331" y="14408"/>
                  </a:lnTo>
                  <a:lnTo>
                    <a:pt x="191493" y="14265"/>
                  </a:lnTo>
                  <a:lnTo>
                    <a:pt x="191621" y="14214"/>
                  </a:lnTo>
                  <a:lnTo>
                    <a:pt x="191795" y="14071"/>
                  </a:lnTo>
                  <a:lnTo>
                    <a:pt x="191957" y="13929"/>
                  </a:lnTo>
                  <a:lnTo>
                    <a:pt x="192085" y="13890"/>
                  </a:lnTo>
                  <a:lnTo>
                    <a:pt x="192247" y="13748"/>
                  </a:lnTo>
                  <a:lnTo>
                    <a:pt x="192421" y="13606"/>
                  </a:lnTo>
                  <a:lnTo>
                    <a:pt x="192549" y="13554"/>
                  </a:lnTo>
                  <a:lnTo>
                    <a:pt x="192711" y="13412"/>
                  </a:lnTo>
                  <a:lnTo>
                    <a:pt x="192885" y="13282"/>
                  </a:lnTo>
                  <a:lnTo>
                    <a:pt x="193013" y="13231"/>
                  </a:lnTo>
                  <a:lnTo>
                    <a:pt x="193175" y="13088"/>
                  </a:lnTo>
                  <a:lnTo>
                    <a:pt x="193349" y="12998"/>
                  </a:lnTo>
                  <a:lnTo>
                    <a:pt x="193477" y="12894"/>
                  </a:lnTo>
                  <a:lnTo>
                    <a:pt x="193639" y="12804"/>
                  </a:lnTo>
                  <a:lnTo>
                    <a:pt x="193813" y="12662"/>
                  </a:lnTo>
                  <a:lnTo>
                    <a:pt x="194022" y="12519"/>
                  </a:lnTo>
                  <a:lnTo>
                    <a:pt x="194185" y="12429"/>
                  </a:lnTo>
                  <a:lnTo>
                    <a:pt x="194393" y="12286"/>
                  </a:lnTo>
                  <a:lnTo>
                    <a:pt x="194567" y="12144"/>
                  </a:lnTo>
                  <a:lnTo>
                    <a:pt x="194730" y="12054"/>
                  </a:lnTo>
                  <a:lnTo>
                    <a:pt x="194857" y="12002"/>
                  </a:lnTo>
                  <a:lnTo>
                    <a:pt x="195031" y="11860"/>
                  </a:lnTo>
                  <a:lnTo>
                    <a:pt x="195194" y="11717"/>
                  </a:lnTo>
                  <a:lnTo>
                    <a:pt x="195321" y="11679"/>
                  </a:lnTo>
                  <a:lnTo>
                    <a:pt x="195495" y="11575"/>
                  </a:lnTo>
                  <a:lnTo>
                    <a:pt x="195658" y="11446"/>
                  </a:lnTo>
                  <a:lnTo>
                    <a:pt x="195785" y="11394"/>
                  </a:lnTo>
                  <a:lnTo>
                    <a:pt x="195948" y="11252"/>
                  </a:lnTo>
                  <a:lnTo>
                    <a:pt x="196122" y="11161"/>
                  </a:lnTo>
                  <a:lnTo>
                    <a:pt x="196249" y="11110"/>
                  </a:lnTo>
                  <a:lnTo>
                    <a:pt x="196412" y="10967"/>
                  </a:lnTo>
                  <a:lnTo>
                    <a:pt x="196586" y="10877"/>
                  </a:lnTo>
                  <a:lnTo>
                    <a:pt x="196713" y="10825"/>
                  </a:lnTo>
                  <a:lnTo>
                    <a:pt x="196876" y="10683"/>
                  </a:lnTo>
                  <a:lnTo>
                    <a:pt x="197050" y="10592"/>
                  </a:lnTo>
                  <a:lnTo>
                    <a:pt x="197177" y="10502"/>
                  </a:lnTo>
                  <a:lnTo>
                    <a:pt x="197340" y="10411"/>
                  </a:lnTo>
                  <a:lnTo>
                    <a:pt x="197514" y="10308"/>
                  </a:lnTo>
                  <a:lnTo>
                    <a:pt x="197723" y="10165"/>
                  </a:lnTo>
                  <a:lnTo>
                    <a:pt x="197885" y="10075"/>
                  </a:lnTo>
                  <a:lnTo>
                    <a:pt x="198094" y="9984"/>
                  </a:lnTo>
                  <a:lnTo>
                    <a:pt x="198268" y="9842"/>
                  </a:lnTo>
                  <a:lnTo>
                    <a:pt x="198430" y="9751"/>
                  </a:lnTo>
                  <a:lnTo>
                    <a:pt x="198558" y="9700"/>
                  </a:lnTo>
                  <a:lnTo>
                    <a:pt x="198732" y="9557"/>
                  </a:lnTo>
                  <a:lnTo>
                    <a:pt x="198894" y="9467"/>
                  </a:lnTo>
                  <a:lnTo>
                    <a:pt x="199022" y="9415"/>
                  </a:lnTo>
                  <a:lnTo>
                    <a:pt x="199196" y="9325"/>
                  </a:lnTo>
                  <a:lnTo>
                    <a:pt x="199358" y="9182"/>
                  </a:lnTo>
                  <a:lnTo>
                    <a:pt x="199486" y="9131"/>
                  </a:lnTo>
                  <a:lnTo>
                    <a:pt x="199648" y="9040"/>
                  </a:lnTo>
                  <a:lnTo>
                    <a:pt x="199822" y="8950"/>
                  </a:lnTo>
                  <a:lnTo>
                    <a:pt x="199950" y="8898"/>
                  </a:lnTo>
                  <a:lnTo>
                    <a:pt x="200112" y="8756"/>
                  </a:lnTo>
                  <a:lnTo>
                    <a:pt x="200286" y="8665"/>
                  </a:lnTo>
                  <a:lnTo>
                    <a:pt x="200414" y="8613"/>
                  </a:lnTo>
                  <a:lnTo>
                    <a:pt x="200576" y="8523"/>
                  </a:lnTo>
                  <a:lnTo>
                    <a:pt x="200750" y="8432"/>
                  </a:lnTo>
                  <a:lnTo>
                    <a:pt x="200878" y="8381"/>
                  </a:lnTo>
                  <a:lnTo>
                    <a:pt x="201040" y="8290"/>
                  </a:lnTo>
                  <a:lnTo>
                    <a:pt x="201214" y="8148"/>
                  </a:lnTo>
                  <a:lnTo>
                    <a:pt x="201423" y="8057"/>
                  </a:lnTo>
                  <a:lnTo>
                    <a:pt x="201585" y="7954"/>
                  </a:lnTo>
                  <a:lnTo>
                    <a:pt x="201794" y="7863"/>
                  </a:lnTo>
                  <a:lnTo>
                    <a:pt x="201968" y="7773"/>
                  </a:lnTo>
                  <a:lnTo>
                    <a:pt x="202131" y="7669"/>
                  </a:lnTo>
                  <a:lnTo>
                    <a:pt x="202258" y="7630"/>
                  </a:lnTo>
                  <a:lnTo>
                    <a:pt x="202432" y="7540"/>
                  </a:lnTo>
                  <a:lnTo>
                    <a:pt x="202595" y="7436"/>
                  </a:lnTo>
                  <a:lnTo>
                    <a:pt x="202722" y="7398"/>
                  </a:lnTo>
                  <a:lnTo>
                    <a:pt x="202896" y="7294"/>
                  </a:lnTo>
                  <a:lnTo>
                    <a:pt x="203059" y="7204"/>
                  </a:lnTo>
                  <a:lnTo>
                    <a:pt x="203186" y="7152"/>
                  </a:lnTo>
                  <a:lnTo>
                    <a:pt x="203349" y="7061"/>
                  </a:lnTo>
                  <a:lnTo>
                    <a:pt x="203523" y="6971"/>
                  </a:lnTo>
                  <a:lnTo>
                    <a:pt x="203650" y="6919"/>
                  </a:lnTo>
                  <a:lnTo>
                    <a:pt x="203813" y="6828"/>
                  </a:lnTo>
                  <a:lnTo>
                    <a:pt x="203987" y="6738"/>
                  </a:lnTo>
                  <a:lnTo>
                    <a:pt x="204114" y="6686"/>
                  </a:lnTo>
                  <a:lnTo>
                    <a:pt x="204277" y="6596"/>
                  </a:lnTo>
                  <a:lnTo>
                    <a:pt x="204451" y="6492"/>
                  </a:lnTo>
                  <a:lnTo>
                    <a:pt x="204578" y="6453"/>
                  </a:lnTo>
                  <a:lnTo>
                    <a:pt x="204741" y="6363"/>
                  </a:lnTo>
                  <a:lnTo>
                    <a:pt x="204915" y="6259"/>
                  </a:lnTo>
                  <a:lnTo>
                    <a:pt x="205123" y="6221"/>
                  </a:lnTo>
                  <a:lnTo>
                    <a:pt x="205286" y="6117"/>
                  </a:lnTo>
                  <a:lnTo>
                    <a:pt x="205495" y="6027"/>
                  </a:lnTo>
                  <a:lnTo>
                    <a:pt x="205669" y="5936"/>
                  </a:lnTo>
                  <a:lnTo>
                    <a:pt x="205831" y="5846"/>
                  </a:lnTo>
                  <a:lnTo>
                    <a:pt x="205959" y="5794"/>
                  </a:lnTo>
                  <a:lnTo>
                    <a:pt x="206133" y="5742"/>
                  </a:lnTo>
                  <a:lnTo>
                    <a:pt x="206295" y="5652"/>
                  </a:lnTo>
                  <a:lnTo>
                    <a:pt x="206423" y="5600"/>
                  </a:lnTo>
                  <a:lnTo>
                    <a:pt x="206597" y="5509"/>
                  </a:lnTo>
                  <a:lnTo>
                    <a:pt x="206759" y="5419"/>
                  </a:lnTo>
                  <a:lnTo>
                    <a:pt x="206887" y="5419"/>
                  </a:lnTo>
                  <a:lnTo>
                    <a:pt x="207049" y="5315"/>
                  </a:lnTo>
                  <a:lnTo>
                    <a:pt x="207223" y="5225"/>
                  </a:lnTo>
                  <a:lnTo>
                    <a:pt x="207351" y="5186"/>
                  </a:lnTo>
                  <a:lnTo>
                    <a:pt x="207513" y="5134"/>
                  </a:lnTo>
                  <a:lnTo>
                    <a:pt x="207687" y="5044"/>
                  </a:lnTo>
                  <a:lnTo>
                    <a:pt x="207815" y="4992"/>
                  </a:lnTo>
                  <a:lnTo>
                    <a:pt x="207977" y="4901"/>
                  </a:lnTo>
                  <a:lnTo>
                    <a:pt x="208151" y="4850"/>
                  </a:lnTo>
                  <a:lnTo>
                    <a:pt x="208279" y="4798"/>
                  </a:lnTo>
                  <a:lnTo>
                    <a:pt x="208441" y="4707"/>
                  </a:lnTo>
                  <a:lnTo>
                    <a:pt x="208615" y="4669"/>
                  </a:lnTo>
                  <a:lnTo>
                    <a:pt x="208824" y="4565"/>
                  </a:lnTo>
                  <a:lnTo>
                    <a:pt x="208986" y="4475"/>
                  </a:lnTo>
                  <a:lnTo>
                    <a:pt x="209195" y="4423"/>
                  </a:lnTo>
                  <a:lnTo>
                    <a:pt x="209369" y="4332"/>
                  </a:lnTo>
                  <a:lnTo>
                    <a:pt x="209531" y="4281"/>
                  </a:lnTo>
                  <a:lnTo>
                    <a:pt x="209659" y="4242"/>
                  </a:lnTo>
                  <a:lnTo>
                    <a:pt x="209833" y="4138"/>
                  </a:lnTo>
                  <a:lnTo>
                    <a:pt x="209995" y="4099"/>
                  </a:lnTo>
                  <a:lnTo>
                    <a:pt x="210123" y="4048"/>
                  </a:lnTo>
                  <a:lnTo>
                    <a:pt x="210297" y="4009"/>
                  </a:lnTo>
                  <a:lnTo>
                    <a:pt x="210506" y="3905"/>
                  </a:lnTo>
                  <a:lnTo>
                    <a:pt x="210668" y="3867"/>
                  </a:lnTo>
                  <a:lnTo>
                    <a:pt x="210842" y="3763"/>
                  </a:lnTo>
                  <a:lnTo>
                    <a:pt x="210970" y="3763"/>
                  </a:lnTo>
                  <a:lnTo>
                    <a:pt x="211132" y="3673"/>
                  </a:lnTo>
                  <a:lnTo>
                    <a:pt x="211306" y="3621"/>
                  </a:lnTo>
                  <a:lnTo>
                    <a:pt x="211515" y="3530"/>
                  </a:lnTo>
                  <a:lnTo>
                    <a:pt x="211677" y="3492"/>
                  </a:lnTo>
                  <a:lnTo>
                    <a:pt x="211886" y="3440"/>
                  </a:lnTo>
                  <a:lnTo>
                    <a:pt x="212060" y="3349"/>
                  </a:lnTo>
                  <a:lnTo>
                    <a:pt x="212223" y="3298"/>
                  </a:lnTo>
                  <a:lnTo>
                    <a:pt x="212350" y="3246"/>
                  </a:lnTo>
                  <a:lnTo>
                    <a:pt x="212524" y="3207"/>
                  </a:lnTo>
                  <a:lnTo>
                    <a:pt x="212687" y="3104"/>
                  </a:lnTo>
                  <a:lnTo>
                    <a:pt x="212814" y="3104"/>
                  </a:lnTo>
                  <a:lnTo>
                    <a:pt x="212988" y="3013"/>
                  </a:lnTo>
                  <a:lnTo>
                    <a:pt x="213151" y="2974"/>
                  </a:lnTo>
                  <a:lnTo>
                    <a:pt x="213278" y="2974"/>
                  </a:lnTo>
                  <a:lnTo>
                    <a:pt x="213441" y="2871"/>
                  </a:lnTo>
                  <a:lnTo>
                    <a:pt x="213615" y="2832"/>
                  </a:lnTo>
                  <a:lnTo>
                    <a:pt x="213742" y="2780"/>
                  </a:lnTo>
                  <a:lnTo>
                    <a:pt x="213905" y="2728"/>
                  </a:lnTo>
                  <a:lnTo>
                    <a:pt x="214079" y="2690"/>
                  </a:lnTo>
                  <a:lnTo>
                    <a:pt x="214206" y="2638"/>
                  </a:lnTo>
                  <a:lnTo>
                    <a:pt x="214369" y="2586"/>
                  </a:lnTo>
                  <a:lnTo>
                    <a:pt x="214543" y="2547"/>
                  </a:lnTo>
                  <a:lnTo>
                    <a:pt x="214670" y="2496"/>
                  </a:lnTo>
                  <a:lnTo>
                    <a:pt x="214833" y="2444"/>
                  </a:lnTo>
                  <a:lnTo>
                    <a:pt x="215007" y="2405"/>
                  </a:lnTo>
                  <a:lnTo>
                    <a:pt x="215215" y="2353"/>
                  </a:lnTo>
                  <a:lnTo>
                    <a:pt x="215378" y="2315"/>
                  </a:lnTo>
                  <a:lnTo>
                    <a:pt x="215587" y="2263"/>
                  </a:lnTo>
                  <a:lnTo>
                    <a:pt x="215761" y="2172"/>
                  </a:lnTo>
                  <a:lnTo>
                    <a:pt x="215923" y="2121"/>
                  </a:lnTo>
                  <a:lnTo>
                    <a:pt x="216051" y="2121"/>
                  </a:lnTo>
                  <a:lnTo>
                    <a:pt x="216225" y="2069"/>
                  </a:lnTo>
                  <a:lnTo>
                    <a:pt x="216387" y="2030"/>
                  </a:lnTo>
                  <a:lnTo>
                    <a:pt x="216515" y="1978"/>
                  </a:lnTo>
                  <a:lnTo>
                    <a:pt x="216689" y="1927"/>
                  </a:lnTo>
                  <a:lnTo>
                    <a:pt x="216851" y="1888"/>
                  </a:lnTo>
                  <a:lnTo>
                    <a:pt x="216979" y="1836"/>
                  </a:lnTo>
                  <a:lnTo>
                    <a:pt x="217141" y="1797"/>
                  </a:lnTo>
                  <a:lnTo>
                    <a:pt x="217315" y="1746"/>
                  </a:lnTo>
                  <a:lnTo>
                    <a:pt x="217443" y="1746"/>
                  </a:lnTo>
                  <a:lnTo>
                    <a:pt x="217605" y="1694"/>
                  </a:lnTo>
                  <a:lnTo>
                    <a:pt x="217779" y="1655"/>
                  </a:lnTo>
                  <a:lnTo>
                    <a:pt x="217907" y="1655"/>
                  </a:lnTo>
                  <a:lnTo>
                    <a:pt x="218069" y="1603"/>
                  </a:lnTo>
                  <a:lnTo>
                    <a:pt x="218243" y="1552"/>
                  </a:lnTo>
                  <a:lnTo>
                    <a:pt x="218371" y="1513"/>
                  </a:lnTo>
                  <a:lnTo>
                    <a:pt x="218533" y="1461"/>
                  </a:lnTo>
                  <a:lnTo>
                    <a:pt x="218707" y="1409"/>
                  </a:lnTo>
                  <a:lnTo>
                    <a:pt x="218916" y="1409"/>
                  </a:lnTo>
                  <a:lnTo>
                    <a:pt x="219078" y="1370"/>
                  </a:lnTo>
                  <a:lnTo>
                    <a:pt x="219287" y="1319"/>
                  </a:lnTo>
                  <a:lnTo>
                    <a:pt x="219461" y="1267"/>
                  </a:lnTo>
                  <a:lnTo>
                    <a:pt x="219623" y="1228"/>
                  </a:lnTo>
                  <a:lnTo>
                    <a:pt x="219751" y="1228"/>
                  </a:lnTo>
                  <a:lnTo>
                    <a:pt x="219925" y="1176"/>
                  </a:lnTo>
                  <a:lnTo>
                    <a:pt x="220087" y="1138"/>
                  </a:lnTo>
                  <a:lnTo>
                    <a:pt x="220215" y="1138"/>
                  </a:lnTo>
                  <a:lnTo>
                    <a:pt x="220389" y="1086"/>
                  </a:lnTo>
                  <a:lnTo>
                    <a:pt x="220551" y="1034"/>
                  </a:lnTo>
                  <a:lnTo>
                    <a:pt x="220679" y="1034"/>
                  </a:lnTo>
                  <a:lnTo>
                    <a:pt x="220841" y="995"/>
                  </a:lnTo>
                  <a:lnTo>
                    <a:pt x="221015" y="944"/>
                  </a:lnTo>
                  <a:lnTo>
                    <a:pt x="221143" y="944"/>
                  </a:lnTo>
                  <a:lnTo>
                    <a:pt x="221305" y="892"/>
                  </a:lnTo>
                  <a:lnTo>
                    <a:pt x="221479" y="853"/>
                  </a:lnTo>
                  <a:lnTo>
                    <a:pt x="221607" y="853"/>
                  </a:lnTo>
                  <a:lnTo>
                    <a:pt x="221769" y="801"/>
                  </a:lnTo>
                  <a:lnTo>
                    <a:pt x="221943" y="801"/>
                  </a:lnTo>
                  <a:lnTo>
                    <a:pt x="222071" y="750"/>
                  </a:lnTo>
                  <a:lnTo>
                    <a:pt x="222233" y="750"/>
                  </a:lnTo>
                  <a:lnTo>
                    <a:pt x="222408" y="711"/>
                  </a:lnTo>
                  <a:lnTo>
                    <a:pt x="222535" y="711"/>
                  </a:lnTo>
                  <a:lnTo>
                    <a:pt x="222698" y="659"/>
                  </a:lnTo>
                  <a:lnTo>
                    <a:pt x="222860" y="659"/>
                  </a:lnTo>
                  <a:lnTo>
                    <a:pt x="222988" y="620"/>
                  </a:lnTo>
                  <a:lnTo>
                    <a:pt x="223162" y="620"/>
                  </a:lnTo>
                  <a:lnTo>
                    <a:pt x="223324" y="569"/>
                  </a:lnTo>
                  <a:lnTo>
                    <a:pt x="223452" y="569"/>
                  </a:lnTo>
                  <a:lnTo>
                    <a:pt x="223626" y="517"/>
                  </a:lnTo>
                  <a:lnTo>
                    <a:pt x="223788" y="517"/>
                  </a:lnTo>
                  <a:lnTo>
                    <a:pt x="223916" y="478"/>
                  </a:lnTo>
                  <a:lnTo>
                    <a:pt x="224090" y="478"/>
                  </a:lnTo>
                  <a:lnTo>
                    <a:pt x="224252" y="426"/>
                  </a:lnTo>
                  <a:lnTo>
                    <a:pt x="224380" y="426"/>
                  </a:lnTo>
                  <a:lnTo>
                    <a:pt x="224542" y="426"/>
                  </a:lnTo>
                  <a:lnTo>
                    <a:pt x="224716" y="375"/>
                  </a:lnTo>
                  <a:lnTo>
                    <a:pt x="224844" y="375"/>
                  </a:lnTo>
                  <a:lnTo>
                    <a:pt x="225006" y="375"/>
                  </a:lnTo>
                  <a:lnTo>
                    <a:pt x="225180" y="336"/>
                  </a:lnTo>
                  <a:lnTo>
                    <a:pt x="225308" y="336"/>
                  </a:lnTo>
                  <a:lnTo>
                    <a:pt x="225470" y="284"/>
                  </a:lnTo>
                  <a:lnTo>
                    <a:pt x="225934" y="284"/>
                  </a:lnTo>
                  <a:lnTo>
                    <a:pt x="226108" y="232"/>
                  </a:lnTo>
                  <a:lnTo>
                    <a:pt x="226317" y="232"/>
                  </a:lnTo>
                  <a:lnTo>
                    <a:pt x="226479" y="194"/>
                  </a:lnTo>
                  <a:lnTo>
                    <a:pt x="226943" y="194"/>
                  </a:lnTo>
                  <a:lnTo>
                    <a:pt x="227024" y="142"/>
                  </a:lnTo>
                  <a:lnTo>
                    <a:pt x="227616" y="142"/>
                  </a:lnTo>
                  <a:lnTo>
                    <a:pt x="227697" y="103"/>
                  </a:lnTo>
                  <a:lnTo>
                    <a:pt x="228416" y="103"/>
                  </a:lnTo>
                  <a:lnTo>
                    <a:pt x="228544" y="51"/>
                  </a:lnTo>
                  <a:lnTo>
                    <a:pt x="229634" y="51"/>
                  </a:lnTo>
                  <a:lnTo>
                    <a:pt x="229716" y="0"/>
                  </a:lnTo>
                  <a:lnTo>
                    <a:pt x="232871" y="0"/>
                  </a:lnTo>
                  <a:lnTo>
                    <a:pt x="232952" y="51"/>
                  </a:lnTo>
                  <a:lnTo>
                    <a:pt x="233961" y="51"/>
                  </a:lnTo>
                  <a:lnTo>
                    <a:pt x="234089" y="103"/>
                  </a:lnTo>
                  <a:lnTo>
                    <a:pt x="234808" y="103"/>
                  </a:lnTo>
                  <a:lnTo>
                    <a:pt x="234889" y="142"/>
                  </a:lnTo>
                  <a:lnTo>
                    <a:pt x="235481" y="142"/>
                  </a:lnTo>
                  <a:lnTo>
                    <a:pt x="235562" y="194"/>
                  </a:lnTo>
                  <a:lnTo>
                    <a:pt x="236026" y="194"/>
                  </a:lnTo>
                  <a:lnTo>
                    <a:pt x="236107" y="232"/>
                  </a:lnTo>
                  <a:lnTo>
                    <a:pt x="236571" y="232"/>
                  </a:lnTo>
                  <a:lnTo>
                    <a:pt x="236745" y="284"/>
                  </a:lnTo>
                  <a:lnTo>
                    <a:pt x="236873" y="284"/>
                  </a:lnTo>
                  <a:lnTo>
                    <a:pt x="237035" y="284"/>
                  </a:lnTo>
                  <a:lnTo>
                    <a:pt x="237209" y="336"/>
                  </a:lnTo>
                  <a:lnTo>
                    <a:pt x="237418" y="336"/>
                  </a:lnTo>
                  <a:lnTo>
                    <a:pt x="237580" y="375"/>
                  </a:lnTo>
                  <a:lnTo>
                    <a:pt x="237789" y="375"/>
                  </a:lnTo>
                  <a:lnTo>
                    <a:pt x="237963" y="426"/>
                  </a:lnTo>
                  <a:lnTo>
                    <a:pt x="238126" y="426"/>
                  </a:lnTo>
                  <a:lnTo>
                    <a:pt x="238253" y="426"/>
                  </a:lnTo>
                  <a:lnTo>
                    <a:pt x="238427" y="478"/>
                  </a:lnTo>
                  <a:lnTo>
                    <a:pt x="238590" y="478"/>
                  </a:lnTo>
                  <a:lnTo>
                    <a:pt x="238717" y="517"/>
                  </a:lnTo>
                  <a:lnTo>
                    <a:pt x="238891" y="517"/>
                  </a:lnTo>
                  <a:lnTo>
                    <a:pt x="239054" y="569"/>
                  </a:lnTo>
                  <a:lnTo>
                    <a:pt x="239181" y="569"/>
                  </a:lnTo>
                  <a:lnTo>
                    <a:pt x="239344" y="620"/>
                  </a:lnTo>
                  <a:lnTo>
                    <a:pt x="239518" y="620"/>
                  </a:lnTo>
                  <a:lnTo>
                    <a:pt x="239645" y="620"/>
                  </a:lnTo>
                  <a:lnTo>
                    <a:pt x="239808" y="659"/>
                  </a:lnTo>
                  <a:lnTo>
                    <a:pt x="239982" y="711"/>
                  </a:lnTo>
                  <a:lnTo>
                    <a:pt x="240109" y="711"/>
                  </a:lnTo>
                  <a:lnTo>
                    <a:pt x="240272" y="750"/>
                  </a:lnTo>
                  <a:lnTo>
                    <a:pt x="240446" y="750"/>
                  </a:lnTo>
                  <a:lnTo>
                    <a:pt x="240573" y="801"/>
                  </a:lnTo>
                  <a:lnTo>
                    <a:pt x="240736" y="801"/>
                  </a:lnTo>
                  <a:lnTo>
                    <a:pt x="240910" y="853"/>
                  </a:lnTo>
                  <a:lnTo>
                    <a:pt x="241118" y="892"/>
                  </a:lnTo>
                  <a:lnTo>
                    <a:pt x="241281" y="892"/>
                  </a:lnTo>
                  <a:lnTo>
                    <a:pt x="241490" y="944"/>
                  </a:lnTo>
                  <a:lnTo>
                    <a:pt x="241664" y="995"/>
                  </a:lnTo>
                  <a:lnTo>
                    <a:pt x="241826" y="1034"/>
                  </a:lnTo>
                  <a:lnTo>
                    <a:pt x="241954" y="1034"/>
                  </a:lnTo>
                  <a:lnTo>
                    <a:pt x="242128" y="1086"/>
                  </a:lnTo>
                  <a:lnTo>
                    <a:pt x="242290" y="1086"/>
                  </a:lnTo>
                  <a:lnTo>
                    <a:pt x="242418" y="1138"/>
                  </a:lnTo>
                  <a:lnTo>
                    <a:pt x="242592" y="1176"/>
                  </a:lnTo>
                  <a:lnTo>
                    <a:pt x="242754" y="1176"/>
                  </a:lnTo>
                  <a:lnTo>
                    <a:pt x="242882" y="1228"/>
                  </a:lnTo>
                  <a:lnTo>
                    <a:pt x="243044" y="1267"/>
                  </a:lnTo>
                  <a:lnTo>
                    <a:pt x="243218" y="1319"/>
                  </a:lnTo>
                  <a:lnTo>
                    <a:pt x="243346" y="1319"/>
                  </a:lnTo>
                  <a:lnTo>
                    <a:pt x="243508" y="1370"/>
                  </a:lnTo>
                  <a:lnTo>
                    <a:pt x="243682" y="1409"/>
                  </a:lnTo>
                  <a:lnTo>
                    <a:pt x="243810" y="1409"/>
                  </a:lnTo>
                  <a:lnTo>
                    <a:pt x="243972" y="1461"/>
                  </a:lnTo>
                  <a:lnTo>
                    <a:pt x="244146" y="1513"/>
                  </a:lnTo>
                  <a:lnTo>
                    <a:pt x="244274" y="1513"/>
                  </a:lnTo>
                  <a:lnTo>
                    <a:pt x="244436" y="1552"/>
                  </a:lnTo>
                  <a:lnTo>
                    <a:pt x="244610" y="1603"/>
                  </a:lnTo>
                  <a:lnTo>
                    <a:pt x="244819" y="1655"/>
                  </a:lnTo>
                  <a:lnTo>
                    <a:pt x="244981" y="1694"/>
                  </a:lnTo>
                  <a:lnTo>
                    <a:pt x="245190" y="1746"/>
                  </a:lnTo>
                  <a:lnTo>
                    <a:pt x="245364" y="1797"/>
                  </a:lnTo>
                  <a:lnTo>
                    <a:pt x="245526" y="1836"/>
                  </a:lnTo>
                  <a:lnTo>
                    <a:pt x="245654" y="1888"/>
                  </a:lnTo>
                  <a:lnTo>
                    <a:pt x="245828" y="1927"/>
                  </a:lnTo>
                  <a:lnTo>
                    <a:pt x="245990" y="1978"/>
                  </a:lnTo>
                  <a:lnTo>
                    <a:pt x="246118" y="1978"/>
                  </a:lnTo>
                  <a:lnTo>
                    <a:pt x="246292" y="2030"/>
                  </a:lnTo>
                  <a:lnTo>
                    <a:pt x="246454" y="2069"/>
                  </a:lnTo>
                  <a:lnTo>
                    <a:pt x="246582" y="2121"/>
                  </a:lnTo>
                  <a:lnTo>
                    <a:pt x="246744" y="2172"/>
                  </a:lnTo>
                  <a:lnTo>
                    <a:pt x="246918" y="2211"/>
                  </a:lnTo>
                  <a:lnTo>
                    <a:pt x="247046" y="2263"/>
                  </a:lnTo>
                  <a:lnTo>
                    <a:pt x="247208" y="2315"/>
                  </a:lnTo>
                  <a:lnTo>
                    <a:pt x="247382" y="2353"/>
                  </a:lnTo>
                  <a:lnTo>
                    <a:pt x="247510" y="2405"/>
                  </a:lnTo>
                  <a:lnTo>
                    <a:pt x="247672" y="2444"/>
                  </a:lnTo>
                  <a:lnTo>
                    <a:pt x="247846" y="2496"/>
                  </a:lnTo>
                  <a:lnTo>
                    <a:pt x="247974" y="2547"/>
                  </a:lnTo>
                  <a:lnTo>
                    <a:pt x="248136" y="2586"/>
                  </a:lnTo>
                  <a:lnTo>
                    <a:pt x="248310" y="2638"/>
                  </a:lnTo>
                  <a:lnTo>
                    <a:pt x="248519" y="2690"/>
                  </a:lnTo>
                  <a:lnTo>
                    <a:pt x="248682" y="2728"/>
                  </a:lnTo>
                  <a:lnTo>
                    <a:pt x="248890" y="2832"/>
                  </a:lnTo>
                  <a:lnTo>
                    <a:pt x="249064" y="2871"/>
                  </a:lnTo>
                  <a:lnTo>
                    <a:pt x="249227" y="2923"/>
                  </a:lnTo>
                  <a:lnTo>
                    <a:pt x="249354" y="2974"/>
                  </a:lnTo>
                  <a:lnTo>
                    <a:pt x="249528" y="3013"/>
                  </a:lnTo>
                  <a:lnTo>
                    <a:pt x="249691" y="3065"/>
                  </a:lnTo>
                  <a:lnTo>
                    <a:pt x="249818" y="3104"/>
                  </a:lnTo>
                  <a:lnTo>
                    <a:pt x="249992" y="3155"/>
                  </a:lnTo>
                  <a:lnTo>
                    <a:pt x="250155" y="3246"/>
                  </a:lnTo>
                  <a:lnTo>
                    <a:pt x="250282" y="3246"/>
                  </a:lnTo>
                  <a:lnTo>
                    <a:pt x="250445" y="3349"/>
                  </a:lnTo>
                  <a:lnTo>
                    <a:pt x="250619" y="3388"/>
                  </a:lnTo>
                  <a:lnTo>
                    <a:pt x="250746" y="3440"/>
                  </a:lnTo>
                  <a:lnTo>
                    <a:pt x="250909" y="3492"/>
                  </a:lnTo>
                  <a:lnTo>
                    <a:pt x="251083" y="3582"/>
                  </a:lnTo>
                  <a:lnTo>
                    <a:pt x="251210" y="3582"/>
                  </a:lnTo>
                  <a:lnTo>
                    <a:pt x="251373" y="3673"/>
                  </a:lnTo>
                  <a:lnTo>
                    <a:pt x="251547" y="3724"/>
                  </a:lnTo>
                  <a:lnTo>
                    <a:pt x="251674" y="3763"/>
                  </a:lnTo>
                  <a:lnTo>
                    <a:pt x="251837" y="3815"/>
                  </a:lnTo>
                  <a:lnTo>
                    <a:pt x="252011" y="3905"/>
                  </a:lnTo>
                  <a:lnTo>
                    <a:pt x="252220" y="3957"/>
                  </a:lnTo>
                  <a:lnTo>
                    <a:pt x="252382" y="4048"/>
                  </a:lnTo>
                  <a:lnTo>
                    <a:pt x="252591" y="4099"/>
                  </a:lnTo>
                  <a:lnTo>
                    <a:pt x="252765" y="4190"/>
                  </a:lnTo>
                  <a:lnTo>
                    <a:pt x="252927" y="4242"/>
                  </a:lnTo>
                  <a:lnTo>
                    <a:pt x="253055" y="4281"/>
                  </a:lnTo>
                  <a:lnTo>
                    <a:pt x="253229" y="4384"/>
                  </a:lnTo>
                  <a:lnTo>
                    <a:pt x="253391" y="4423"/>
                  </a:lnTo>
                  <a:lnTo>
                    <a:pt x="253519" y="4475"/>
                  </a:lnTo>
                  <a:lnTo>
                    <a:pt x="253693" y="4565"/>
                  </a:lnTo>
                  <a:lnTo>
                    <a:pt x="253855" y="4617"/>
                  </a:lnTo>
                  <a:lnTo>
                    <a:pt x="253983" y="4669"/>
                  </a:lnTo>
                  <a:lnTo>
                    <a:pt x="254145" y="4759"/>
                  </a:lnTo>
                  <a:lnTo>
                    <a:pt x="254319" y="4798"/>
                  </a:lnTo>
                  <a:lnTo>
                    <a:pt x="254447" y="4850"/>
                  </a:lnTo>
                  <a:lnTo>
                    <a:pt x="254609" y="4940"/>
                  </a:lnTo>
                  <a:lnTo>
                    <a:pt x="254783" y="4992"/>
                  </a:lnTo>
                  <a:lnTo>
                    <a:pt x="254911" y="5044"/>
                  </a:lnTo>
                  <a:lnTo>
                    <a:pt x="255073" y="5134"/>
                  </a:lnTo>
                  <a:lnTo>
                    <a:pt x="255247" y="5225"/>
                  </a:lnTo>
                  <a:lnTo>
                    <a:pt x="255375" y="5276"/>
                  </a:lnTo>
                  <a:lnTo>
                    <a:pt x="255537" y="5315"/>
                  </a:lnTo>
                  <a:lnTo>
                    <a:pt x="255711" y="5419"/>
                  </a:lnTo>
                  <a:lnTo>
                    <a:pt x="255920" y="5509"/>
                  </a:lnTo>
                  <a:lnTo>
                    <a:pt x="256082" y="5561"/>
                  </a:lnTo>
                  <a:lnTo>
                    <a:pt x="256291" y="5652"/>
                  </a:lnTo>
                  <a:lnTo>
                    <a:pt x="256465" y="5742"/>
                  </a:lnTo>
                  <a:lnTo>
                    <a:pt x="256628" y="5846"/>
                  </a:lnTo>
                  <a:lnTo>
                    <a:pt x="256755" y="5884"/>
                  </a:lnTo>
                  <a:lnTo>
                    <a:pt x="256929" y="5975"/>
                  </a:lnTo>
                  <a:lnTo>
                    <a:pt x="257092" y="6027"/>
                  </a:lnTo>
                  <a:lnTo>
                    <a:pt x="257219" y="6078"/>
                  </a:lnTo>
                  <a:lnTo>
                    <a:pt x="257393" y="6169"/>
                  </a:lnTo>
                  <a:lnTo>
                    <a:pt x="257556" y="6259"/>
                  </a:lnTo>
                  <a:lnTo>
                    <a:pt x="257683" y="6311"/>
                  </a:lnTo>
                  <a:lnTo>
                    <a:pt x="257846" y="6402"/>
                  </a:lnTo>
                  <a:lnTo>
                    <a:pt x="258020" y="6492"/>
                  </a:lnTo>
                  <a:lnTo>
                    <a:pt x="258147" y="6544"/>
                  </a:lnTo>
                  <a:lnTo>
                    <a:pt x="258310" y="6634"/>
                  </a:lnTo>
                  <a:lnTo>
                    <a:pt x="258484" y="6738"/>
                  </a:lnTo>
                  <a:lnTo>
                    <a:pt x="258611" y="6738"/>
                  </a:lnTo>
                  <a:lnTo>
                    <a:pt x="258774" y="6828"/>
                  </a:lnTo>
                  <a:lnTo>
                    <a:pt x="258948" y="6919"/>
                  </a:lnTo>
                  <a:lnTo>
                    <a:pt x="259075" y="6971"/>
                  </a:lnTo>
                  <a:lnTo>
                    <a:pt x="259238" y="7061"/>
                  </a:lnTo>
                  <a:lnTo>
                    <a:pt x="259412" y="7152"/>
                  </a:lnTo>
                  <a:lnTo>
                    <a:pt x="259621" y="7255"/>
                  </a:lnTo>
                  <a:lnTo>
                    <a:pt x="259783" y="7346"/>
                  </a:lnTo>
                  <a:lnTo>
                    <a:pt x="259992" y="7436"/>
                  </a:lnTo>
                  <a:lnTo>
                    <a:pt x="260166" y="7540"/>
                  </a:lnTo>
                  <a:lnTo>
                    <a:pt x="260328" y="7630"/>
                  </a:lnTo>
                  <a:lnTo>
                    <a:pt x="260456" y="7669"/>
                  </a:lnTo>
                  <a:lnTo>
                    <a:pt x="260630" y="7811"/>
                  </a:lnTo>
                  <a:lnTo>
                    <a:pt x="260792" y="7915"/>
                  </a:lnTo>
                  <a:lnTo>
                    <a:pt x="260920" y="7954"/>
                  </a:lnTo>
                  <a:lnTo>
                    <a:pt x="261094" y="8057"/>
                  </a:lnTo>
                  <a:lnTo>
                    <a:pt x="261256" y="8148"/>
                  </a:lnTo>
                  <a:lnTo>
                    <a:pt x="261384" y="8186"/>
                  </a:lnTo>
                  <a:lnTo>
                    <a:pt x="261546" y="8290"/>
                  </a:lnTo>
                  <a:lnTo>
                    <a:pt x="261720" y="8381"/>
                  </a:lnTo>
                  <a:lnTo>
                    <a:pt x="261848" y="8432"/>
                  </a:lnTo>
                  <a:lnTo>
                    <a:pt x="262010" y="8575"/>
                  </a:lnTo>
                  <a:lnTo>
                    <a:pt x="262184" y="8665"/>
                  </a:lnTo>
                  <a:lnTo>
                    <a:pt x="262312" y="8717"/>
                  </a:lnTo>
                  <a:lnTo>
                    <a:pt x="262474" y="8807"/>
                  </a:lnTo>
                  <a:lnTo>
                    <a:pt x="262648" y="8898"/>
                  </a:lnTo>
                  <a:lnTo>
                    <a:pt x="262776" y="8950"/>
                  </a:lnTo>
                  <a:lnTo>
                    <a:pt x="262938" y="9092"/>
                  </a:lnTo>
                  <a:lnTo>
                    <a:pt x="263112" y="9182"/>
                  </a:lnTo>
                  <a:lnTo>
                    <a:pt x="263321" y="9273"/>
                  </a:lnTo>
                  <a:lnTo>
                    <a:pt x="263483" y="9363"/>
                  </a:lnTo>
                  <a:lnTo>
                    <a:pt x="263692" y="9506"/>
                  </a:lnTo>
                  <a:lnTo>
                    <a:pt x="263866" y="9609"/>
                  </a:lnTo>
                  <a:lnTo>
                    <a:pt x="264029" y="9700"/>
                  </a:lnTo>
                  <a:lnTo>
                    <a:pt x="264156" y="9751"/>
                  </a:lnTo>
                  <a:lnTo>
                    <a:pt x="264330" y="9881"/>
                  </a:lnTo>
                  <a:lnTo>
                    <a:pt x="264493" y="9984"/>
                  </a:lnTo>
                  <a:lnTo>
                    <a:pt x="264620" y="10023"/>
                  </a:lnTo>
                  <a:lnTo>
                    <a:pt x="264794" y="10165"/>
                  </a:lnTo>
                  <a:lnTo>
                    <a:pt x="264957" y="10269"/>
                  </a:lnTo>
                  <a:lnTo>
                    <a:pt x="265084" y="10308"/>
                  </a:lnTo>
                  <a:lnTo>
                    <a:pt x="265247" y="10450"/>
                  </a:lnTo>
                  <a:lnTo>
                    <a:pt x="265421" y="10540"/>
                  </a:lnTo>
                  <a:lnTo>
                    <a:pt x="265548" y="10592"/>
                  </a:lnTo>
                  <a:lnTo>
                    <a:pt x="265711" y="10734"/>
                  </a:lnTo>
                  <a:lnTo>
                    <a:pt x="265885" y="10825"/>
                  </a:lnTo>
                  <a:lnTo>
                    <a:pt x="266012" y="10877"/>
                  </a:lnTo>
                  <a:lnTo>
                    <a:pt x="266175" y="11019"/>
                  </a:lnTo>
                  <a:lnTo>
                    <a:pt x="266349" y="11110"/>
                  </a:lnTo>
                  <a:lnTo>
                    <a:pt x="266476" y="11200"/>
                  </a:lnTo>
                  <a:lnTo>
                    <a:pt x="266639" y="11304"/>
                  </a:lnTo>
                  <a:lnTo>
                    <a:pt x="266813" y="11446"/>
                  </a:lnTo>
                  <a:lnTo>
                    <a:pt x="267021" y="11536"/>
                  </a:lnTo>
                  <a:lnTo>
                    <a:pt x="267184" y="11679"/>
                  </a:lnTo>
                  <a:lnTo>
                    <a:pt x="267393" y="11769"/>
                  </a:lnTo>
                  <a:lnTo>
                    <a:pt x="267567" y="11911"/>
                  </a:lnTo>
                  <a:lnTo>
                    <a:pt x="267729" y="12002"/>
                  </a:lnTo>
                  <a:lnTo>
                    <a:pt x="267857" y="12105"/>
                  </a:lnTo>
                  <a:lnTo>
                    <a:pt x="268031" y="12196"/>
                  </a:lnTo>
                  <a:lnTo>
                    <a:pt x="268193" y="12338"/>
                  </a:lnTo>
                  <a:lnTo>
                    <a:pt x="268321" y="12377"/>
                  </a:lnTo>
                  <a:lnTo>
                    <a:pt x="268495" y="12519"/>
                  </a:lnTo>
                  <a:lnTo>
                    <a:pt x="268657" y="12623"/>
                  </a:lnTo>
                  <a:lnTo>
                    <a:pt x="268785" y="12713"/>
                  </a:lnTo>
                  <a:lnTo>
                    <a:pt x="268947" y="12804"/>
                  </a:lnTo>
                  <a:lnTo>
                    <a:pt x="269121" y="12946"/>
                  </a:lnTo>
                  <a:lnTo>
                    <a:pt x="269249" y="12998"/>
                  </a:lnTo>
                  <a:lnTo>
                    <a:pt x="269411" y="13140"/>
                  </a:lnTo>
                  <a:lnTo>
                    <a:pt x="269585" y="13282"/>
                  </a:lnTo>
                  <a:lnTo>
                    <a:pt x="269713" y="13321"/>
                  </a:lnTo>
                  <a:lnTo>
                    <a:pt x="269875" y="13463"/>
                  </a:lnTo>
                  <a:lnTo>
                    <a:pt x="270049" y="13554"/>
                  </a:lnTo>
                  <a:lnTo>
                    <a:pt x="270177" y="13657"/>
                  </a:lnTo>
                  <a:lnTo>
                    <a:pt x="270339" y="13800"/>
                  </a:lnTo>
                  <a:lnTo>
                    <a:pt x="270513" y="13890"/>
                  </a:lnTo>
                  <a:lnTo>
                    <a:pt x="270722" y="14033"/>
                  </a:lnTo>
                  <a:lnTo>
                    <a:pt x="270884" y="14175"/>
                  </a:lnTo>
                  <a:lnTo>
                    <a:pt x="271093" y="14317"/>
                  </a:lnTo>
                  <a:lnTo>
                    <a:pt x="271267" y="14408"/>
                  </a:lnTo>
                  <a:lnTo>
                    <a:pt x="271429" y="14550"/>
                  </a:lnTo>
                  <a:lnTo>
                    <a:pt x="271557" y="14640"/>
                  </a:lnTo>
                  <a:lnTo>
                    <a:pt x="271731" y="14783"/>
                  </a:lnTo>
                  <a:lnTo>
                    <a:pt x="271893" y="14873"/>
                  </a:lnTo>
                  <a:lnTo>
                    <a:pt x="272021" y="14977"/>
                  </a:lnTo>
                  <a:lnTo>
                    <a:pt x="272195" y="15106"/>
                  </a:lnTo>
                  <a:lnTo>
                    <a:pt x="272357" y="15248"/>
                  </a:lnTo>
                  <a:lnTo>
                    <a:pt x="272485" y="15300"/>
                  </a:lnTo>
                  <a:lnTo>
                    <a:pt x="272647" y="15442"/>
                  </a:lnTo>
                  <a:lnTo>
                    <a:pt x="272821" y="15585"/>
                  </a:lnTo>
                  <a:lnTo>
                    <a:pt x="272949" y="15623"/>
                  </a:lnTo>
                  <a:lnTo>
                    <a:pt x="273111" y="15766"/>
                  </a:lnTo>
                  <a:lnTo>
                    <a:pt x="273285" y="15908"/>
                  </a:lnTo>
                  <a:lnTo>
                    <a:pt x="273413" y="16011"/>
                  </a:lnTo>
                  <a:lnTo>
                    <a:pt x="273575" y="16154"/>
                  </a:lnTo>
                  <a:lnTo>
                    <a:pt x="273749" y="16283"/>
                  </a:lnTo>
                  <a:lnTo>
                    <a:pt x="273877" y="16335"/>
                  </a:lnTo>
                  <a:lnTo>
                    <a:pt x="274039" y="16477"/>
                  </a:lnTo>
                  <a:lnTo>
                    <a:pt x="274213" y="16619"/>
                  </a:lnTo>
                  <a:lnTo>
                    <a:pt x="274422" y="16762"/>
                  </a:lnTo>
                  <a:lnTo>
                    <a:pt x="274585" y="16904"/>
                  </a:lnTo>
                  <a:lnTo>
                    <a:pt x="274793" y="17046"/>
                  </a:lnTo>
                  <a:lnTo>
                    <a:pt x="274967" y="17188"/>
                  </a:lnTo>
                  <a:lnTo>
                    <a:pt x="275130" y="17318"/>
                  </a:lnTo>
                  <a:lnTo>
                    <a:pt x="275257" y="17421"/>
                  </a:lnTo>
                  <a:lnTo>
                    <a:pt x="275431" y="17563"/>
                  </a:lnTo>
                  <a:lnTo>
                    <a:pt x="275594" y="17706"/>
                  </a:lnTo>
                  <a:lnTo>
                    <a:pt x="275721" y="17796"/>
                  </a:lnTo>
                  <a:lnTo>
                    <a:pt x="275895" y="17938"/>
                  </a:lnTo>
                  <a:lnTo>
                    <a:pt x="276058" y="18081"/>
                  </a:lnTo>
                  <a:lnTo>
                    <a:pt x="276185" y="18171"/>
                  </a:lnTo>
                  <a:lnTo>
                    <a:pt x="276348" y="18314"/>
                  </a:lnTo>
                  <a:lnTo>
                    <a:pt x="276522" y="18456"/>
                  </a:lnTo>
                  <a:lnTo>
                    <a:pt x="276649" y="18546"/>
                  </a:lnTo>
                  <a:lnTo>
                    <a:pt x="276812" y="18689"/>
                  </a:lnTo>
                  <a:lnTo>
                    <a:pt x="276986" y="18831"/>
                  </a:lnTo>
                  <a:lnTo>
                    <a:pt x="277113" y="18921"/>
                  </a:lnTo>
                  <a:lnTo>
                    <a:pt x="277276" y="19064"/>
                  </a:lnTo>
                  <a:lnTo>
                    <a:pt x="277450" y="19206"/>
                  </a:lnTo>
                  <a:lnTo>
                    <a:pt x="277577" y="19297"/>
                  </a:lnTo>
                  <a:lnTo>
                    <a:pt x="277740" y="19439"/>
                  </a:lnTo>
                  <a:lnTo>
                    <a:pt x="277914" y="19581"/>
                  </a:lnTo>
                  <a:lnTo>
                    <a:pt x="278123" y="19723"/>
                  </a:lnTo>
                  <a:lnTo>
                    <a:pt x="278285" y="19917"/>
                  </a:lnTo>
                  <a:lnTo>
                    <a:pt x="278494" y="20060"/>
                  </a:lnTo>
                  <a:lnTo>
                    <a:pt x="278668" y="20189"/>
                  </a:lnTo>
                  <a:lnTo>
                    <a:pt x="278830" y="20383"/>
                  </a:lnTo>
                  <a:lnTo>
                    <a:pt x="278958" y="20435"/>
                  </a:lnTo>
                  <a:lnTo>
                    <a:pt x="279132" y="20616"/>
                  </a:lnTo>
                  <a:lnTo>
                    <a:pt x="279294" y="20758"/>
                  </a:lnTo>
                  <a:lnTo>
                    <a:pt x="279422" y="20849"/>
                  </a:lnTo>
                  <a:lnTo>
                    <a:pt x="279596" y="20991"/>
                  </a:lnTo>
                  <a:lnTo>
                    <a:pt x="279758" y="21185"/>
                  </a:lnTo>
                  <a:lnTo>
                    <a:pt x="279886" y="21237"/>
                  </a:lnTo>
                  <a:lnTo>
                    <a:pt x="280048" y="21418"/>
                  </a:lnTo>
                  <a:lnTo>
                    <a:pt x="280222" y="21560"/>
                  </a:lnTo>
                  <a:lnTo>
                    <a:pt x="280350" y="21650"/>
                  </a:lnTo>
                  <a:lnTo>
                    <a:pt x="280512" y="21793"/>
                  </a:lnTo>
                  <a:lnTo>
                    <a:pt x="280686" y="21987"/>
                  </a:lnTo>
                  <a:lnTo>
                    <a:pt x="280814" y="22026"/>
                  </a:lnTo>
                  <a:lnTo>
                    <a:pt x="280976" y="22220"/>
                  </a:lnTo>
                  <a:lnTo>
                    <a:pt x="281150" y="22362"/>
                  </a:lnTo>
                  <a:lnTo>
                    <a:pt x="281278" y="22452"/>
                  </a:lnTo>
                  <a:lnTo>
                    <a:pt x="281440" y="22646"/>
                  </a:lnTo>
                  <a:lnTo>
                    <a:pt x="281614" y="22789"/>
                  </a:lnTo>
                  <a:lnTo>
                    <a:pt x="281823" y="22970"/>
                  </a:lnTo>
                  <a:lnTo>
                    <a:pt x="281985" y="23112"/>
                  </a:lnTo>
                  <a:lnTo>
                    <a:pt x="282194" y="23306"/>
                  </a:lnTo>
                  <a:lnTo>
                    <a:pt x="282368" y="23448"/>
                  </a:lnTo>
                  <a:lnTo>
                    <a:pt x="282531" y="23629"/>
                  </a:lnTo>
                  <a:lnTo>
                    <a:pt x="282658" y="23720"/>
                  </a:lnTo>
                  <a:lnTo>
                    <a:pt x="282832" y="23862"/>
                  </a:lnTo>
                  <a:lnTo>
                    <a:pt x="282995" y="24056"/>
                  </a:lnTo>
                  <a:lnTo>
                    <a:pt x="283122" y="24147"/>
                  </a:lnTo>
                  <a:lnTo>
                    <a:pt x="283296" y="24289"/>
                  </a:lnTo>
                  <a:lnTo>
                    <a:pt x="283459" y="24483"/>
                  </a:lnTo>
                  <a:lnTo>
                    <a:pt x="283586" y="24573"/>
                  </a:lnTo>
                  <a:lnTo>
                    <a:pt x="283749" y="24716"/>
                  </a:lnTo>
                  <a:lnTo>
                    <a:pt x="283923" y="24897"/>
                  </a:lnTo>
                  <a:lnTo>
                    <a:pt x="284050" y="25000"/>
                  </a:lnTo>
                  <a:lnTo>
                    <a:pt x="284213" y="25181"/>
                  </a:lnTo>
                  <a:lnTo>
                    <a:pt x="284387" y="25324"/>
                  </a:lnTo>
                  <a:lnTo>
                    <a:pt x="284514" y="25414"/>
                  </a:lnTo>
                  <a:lnTo>
                    <a:pt x="284677" y="25608"/>
                  </a:lnTo>
                  <a:lnTo>
                    <a:pt x="284851" y="25802"/>
                  </a:lnTo>
                  <a:lnTo>
                    <a:pt x="284978" y="25893"/>
                  </a:lnTo>
                  <a:lnTo>
                    <a:pt x="285141" y="26035"/>
                  </a:lnTo>
                  <a:lnTo>
                    <a:pt x="285315" y="26216"/>
                  </a:lnTo>
                  <a:lnTo>
                    <a:pt x="285523" y="26410"/>
                  </a:lnTo>
                  <a:lnTo>
                    <a:pt x="285686" y="26591"/>
                  </a:lnTo>
                  <a:lnTo>
                    <a:pt x="285895" y="26733"/>
                  </a:lnTo>
                  <a:lnTo>
                    <a:pt x="286069" y="26927"/>
                  </a:lnTo>
                  <a:lnTo>
                    <a:pt x="286231" y="27108"/>
                  </a:lnTo>
                  <a:lnTo>
                    <a:pt x="286359" y="27212"/>
                  </a:lnTo>
                  <a:lnTo>
                    <a:pt x="286533" y="27393"/>
                  </a:lnTo>
                  <a:lnTo>
                    <a:pt x="286695" y="27587"/>
                  </a:lnTo>
                  <a:lnTo>
                    <a:pt x="286823" y="27678"/>
                  </a:lnTo>
                  <a:lnTo>
                    <a:pt x="286997" y="27872"/>
                  </a:lnTo>
                  <a:lnTo>
                    <a:pt x="287159" y="28014"/>
                  </a:lnTo>
                  <a:lnTo>
                    <a:pt x="287287" y="28104"/>
                  </a:lnTo>
                  <a:lnTo>
                    <a:pt x="287449" y="28285"/>
                  </a:lnTo>
                  <a:lnTo>
                    <a:pt x="287623" y="28479"/>
                  </a:lnTo>
                  <a:lnTo>
                    <a:pt x="287751" y="28570"/>
                  </a:lnTo>
                  <a:lnTo>
                    <a:pt x="287913" y="28764"/>
                  </a:lnTo>
                  <a:lnTo>
                    <a:pt x="288087" y="28945"/>
                  </a:lnTo>
                  <a:lnTo>
                    <a:pt x="288215" y="29048"/>
                  </a:lnTo>
                  <a:lnTo>
                    <a:pt x="288377" y="29230"/>
                  </a:lnTo>
                  <a:lnTo>
                    <a:pt x="288551" y="29424"/>
                  </a:lnTo>
                  <a:lnTo>
                    <a:pt x="288679" y="29514"/>
                  </a:lnTo>
                  <a:lnTo>
                    <a:pt x="288841" y="29708"/>
                  </a:lnTo>
                  <a:lnTo>
                    <a:pt x="289015" y="29889"/>
                  </a:lnTo>
                  <a:lnTo>
                    <a:pt x="289224" y="30083"/>
                  </a:lnTo>
                  <a:lnTo>
                    <a:pt x="289386" y="30264"/>
                  </a:lnTo>
                  <a:lnTo>
                    <a:pt x="289595" y="30458"/>
                  </a:lnTo>
                  <a:lnTo>
                    <a:pt x="289769" y="30639"/>
                  </a:lnTo>
                  <a:lnTo>
                    <a:pt x="289931" y="30833"/>
                  </a:lnTo>
                  <a:lnTo>
                    <a:pt x="290059" y="30924"/>
                  </a:lnTo>
                  <a:lnTo>
                    <a:pt x="290233" y="31118"/>
                  </a:lnTo>
                  <a:lnTo>
                    <a:pt x="290395" y="31299"/>
                  </a:lnTo>
                  <a:lnTo>
                    <a:pt x="290523" y="31441"/>
                  </a:lnTo>
                  <a:lnTo>
                    <a:pt x="290697" y="31635"/>
                  </a:lnTo>
                  <a:lnTo>
                    <a:pt x="290859" y="31816"/>
                  </a:lnTo>
                  <a:lnTo>
                    <a:pt x="290987" y="31920"/>
                  </a:lnTo>
                  <a:lnTo>
                    <a:pt x="291149" y="32101"/>
                  </a:lnTo>
                  <a:lnTo>
                    <a:pt x="291323" y="32295"/>
                  </a:lnTo>
                  <a:lnTo>
                    <a:pt x="291451" y="32385"/>
                  </a:lnTo>
                  <a:lnTo>
                    <a:pt x="291613" y="32579"/>
                  </a:lnTo>
                  <a:lnTo>
                    <a:pt x="291706" y="32722"/>
                  </a:lnTo>
                  <a:lnTo>
                    <a:pt x="291915" y="32903"/>
                  </a:lnTo>
                  <a:lnTo>
                    <a:pt x="292077" y="33097"/>
                  </a:lnTo>
                  <a:lnTo>
                    <a:pt x="292251" y="33278"/>
                  </a:lnTo>
                  <a:lnTo>
                    <a:pt x="292379" y="33381"/>
                  </a:lnTo>
                  <a:lnTo>
                    <a:pt x="292541" y="33562"/>
                  </a:lnTo>
                  <a:lnTo>
                    <a:pt x="292623" y="33705"/>
                  </a:lnTo>
                  <a:lnTo>
                    <a:pt x="292831" y="33899"/>
                  </a:lnTo>
                  <a:lnTo>
                    <a:pt x="293005" y="34080"/>
                  </a:lnTo>
                  <a:lnTo>
                    <a:pt x="293168" y="34274"/>
                  </a:lnTo>
                  <a:lnTo>
                    <a:pt x="293295" y="34416"/>
                  </a:lnTo>
                  <a:lnTo>
                    <a:pt x="293469" y="34597"/>
                  </a:lnTo>
                  <a:lnTo>
                    <a:pt x="293632" y="34791"/>
                  </a:lnTo>
                  <a:lnTo>
                    <a:pt x="293759" y="34882"/>
                  </a:lnTo>
                  <a:lnTo>
                    <a:pt x="293841" y="35024"/>
                  </a:lnTo>
                  <a:lnTo>
                    <a:pt x="294015" y="35205"/>
                  </a:lnTo>
                  <a:lnTo>
                    <a:pt x="294223" y="35399"/>
                  </a:lnTo>
                  <a:lnTo>
                    <a:pt x="294397" y="35632"/>
                  </a:lnTo>
                  <a:lnTo>
                    <a:pt x="294606" y="35826"/>
                  </a:lnTo>
                  <a:lnTo>
                    <a:pt x="294769" y="36007"/>
                  </a:lnTo>
                  <a:lnTo>
                    <a:pt x="294850" y="36149"/>
                  </a:lnTo>
                  <a:lnTo>
                    <a:pt x="295070" y="36343"/>
                  </a:lnTo>
                  <a:lnTo>
                    <a:pt x="295233" y="36524"/>
                  </a:lnTo>
                  <a:lnTo>
                    <a:pt x="295314" y="36666"/>
                  </a:lnTo>
                  <a:lnTo>
                    <a:pt x="295523" y="36860"/>
                  </a:lnTo>
                  <a:lnTo>
                    <a:pt x="295697" y="37041"/>
                  </a:lnTo>
                  <a:lnTo>
                    <a:pt x="295778" y="37184"/>
                  </a:lnTo>
                  <a:lnTo>
                    <a:pt x="295987" y="37378"/>
                  </a:lnTo>
                  <a:lnTo>
                    <a:pt x="296161" y="37611"/>
                  </a:lnTo>
                  <a:lnTo>
                    <a:pt x="296323" y="37805"/>
                  </a:lnTo>
                  <a:lnTo>
                    <a:pt x="296451" y="37895"/>
                  </a:lnTo>
                  <a:lnTo>
                    <a:pt x="296532" y="38037"/>
                  </a:lnTo>
                  <a:lnTo>
                    <a:pt x="296706" y="38218"/>
                  </a:lnTo>
                  <a:lnTo>
                    <a:pt x="296915" y="38464"/>
                  </a:lnTo>
                  <a:lnTo>
                    <a:pt x="297089" y="38645"/>
                  </a:lnTo>
                  <a:lnTo>
                    <a:pt x="297251" y="38878"/>
                  </a:lnTo>
                  <a:lnTo>
                    <a:pt x="297379" y="38982"/>
                  </a:lnTo>
                  <a:lnTo>
                    <a:pt x="297541" y="39214"/>
                  </a:lnTo>
                  <a:lnTo>
                    <a:pt x="297715" y="39395"/>
                  </a:lnTo>
                  <a:lnTo>
                    <a:pt x="297843" y="39499"/>
                  </a:lnTo>
                  <a:lnTo>
                    <a:pt x="297924" y="39641"/>
                  </a:lnTo>
                  <a:lnTo>
                    <a:pt x="298098" y="39822"/>
                  </a:lnTo>
                  <a:lnTo>
                    <a:pt x="298179" y="39964"/>
                  </a:lnTo>
                  <a:lnTo>
                    <a:pt x="298307" y="40055"/>
                  </a:lnTo>
                  <a:lnTo>
                    <a:pt x="298469" y="40288"/>
                  </a:lnTo>
                  <a:lnTo>
                    <a:pt x="298643" y="40482"/>
                  </a:lnTo>
                  <a:lnTo>
                    <a:pt x="298771" y="40624"/>
                  </a:lnTo>
                  <a:lnTo>
                    <a:pt x="298933" y="40818"/>
                  </a:lnTo>
                  <a:lnTo>
                    <a:pt x="299107" y="41051"/>
                  </a:lnTo>
                  <a:lnTo>
                    <a:pt x="299316" y="41284"/>
                  </a:lnTo>
                  <a:lnTo>
                    <a:pt x="299478" y="41465"/>
                  </a:lnTo>
                  <a:lnTo>
                    <a:pt x="299560" y="41607"/>
                  </a:lnTo>
                  <a:lnTo>
                    <a:pt x="299687" y="41711"/>
                  </a:lnTo>
                  <a:lnTo>
                    <a:pt x="299861" y="41943"/>
                  </a:lnTo>
                  <a:lnTo>
                    <a:pt x="300024" y="42124"/>
                  </a:lnTo>
                  <a:lnTo>
                    <a:pt x="300151" y="42267"/>
                  </a:lnTo>
                  <a:lnTo>
                    <a:pt x="300325" y="42461"/>
                  </a:lnTo>
                  <a:lnTo>
                    <a:pt x="300406" y="42603"/>
                  </a:lnTo>
                  <a:lnTo>
                    <a:pt x="300615" y="42836"/>
                  </a:lnTo>
                  <a:lnTo>
                    <a:pt x="300789" y="43030"/>
                  </a:lnTo>
                  <a:lnTo>
                    <a:pt x="300870" y="43159"/>
                  </a:lnTo>
                  <a:lnTo>
                    <a:pt x="301079" y="43405"/>
                  </a:lnTo>
                  <a:lnTo>
                    <a:pt x="301242" y="43586"/>
                  </a:lnTo>
                  <a:lnTo>
                    <a:pt x="301334" y="43728"/>
                  </a:lnTo>
                  <a:lnTo>
                    <a:pt x="301543" y="43961"/>
                  </a:lnTo>
                  <a:lnTo>
                    <a:pt x="301706" y="44155"/>
                  </a:lnTo>
                  <a:lnTo>
                    <a:pt x="301798" y="44297"/>
                  </a:lnTo>
                  <a:lnTo>
                    <a:pt x="302007" y="44530"/>
                  </a:lnTo>
                  <a:lnTo>
                    <a:pt x="302170" y="44763"/>
                  </a:lnTo>
                  <a:lnTo>
                    <a:pt x="302344" y="44957"/>
                  </a:lnTo>
                  <a:lnTo>
                    <a:pt x="302471" y="45099"/>
                  </a:lnTo>
                  <a:lnTo>
                    <a:pt x="302634" y="45332"/>
                  </a:lnTo>
                  <a:lnTo>
                    <a:pt x="302808" y="45565"/>
                  </a:lnTo>
                  <a:lnTo>
                    <a:pt x="303016" y="45798"/>
                  </a:lnTo>
                  <a:lnTo>
                    <a:pt x="303179" y="45992"/>
                  </a:lnTo>
                  <a:lnTo>
                    <a:pt x="303260" y="46134"/>
                  </a:lnTo>
                  <a:lnTo>
                    <a:pt x="303388" y="46224"/>
                  </a:lnTo>
                  <a:lnTo>
                    <a:pt x="303480" y="46367"/>
                  </a:lnTo>
                  <a:lnTo>
                    <a:pt x="303643" y="46599"/>
                  </a:lnTo>
                  <a:lnTo>
                    <a:pt x="303852" y="46832"/>
                  </a:lnTo>
                  <a:lnTo>
                    <a:pt x="304026" y="47078"/>
                  </a:lnTo>
                  <a:lnTo>
                    <a:pt x="304188" y="47311"/>
                  </a:lnTo>
                  <a:lnTo>
                    <a:pt x="304316" y="47401"/>
                  </a:lnTo>
                  <a:lnTo>
                    <a:pt x="304397" y="47544"/>
                  </a:lnTo>
                  <a:lnTo>
                    <a:pt x="304571" y="47776"/>
                  </a:lnTo>
                  <a:lnTo>
                    <a:pt x="304780" y="48009"/>
                  </a:lnTo>
                  <a:lnTo>
                    <a:pt x="304942" y="48255"/>
                  </a:lnTo>
                  <a:lnTo>
                    <a:pt x="305116" y="48488"/>
                  </a:lnTo>
                  <a:lnTo>
                    <a:pt x="305244" y="48578"/>
                  </a:lnTo>
                  <a:lnTo>
                    <a:pt x="305325" y="48721"/>
                  </a:lnTo>
                  <a:lnTo>
                    <a:pt x="305499" y="48953"/>
                  </a:lnTo>
                  <a:lnTo>
                    <a:pt x="305580" y="49096"/>
                  </a:lnTo>
                  <a:lnTo>
                    <a:pt x="305708" y="49186"/>
                  </a:lnTo>
                  <a:lnTo>
                    <a:pt x="305789" y="49328"/>
                  </a:lnTo>
                  <a:lnTo>
                    <a:pt x="305951" y="49561"/>
                  </a:lnTo>
                  <a:lnTo>
                    <a:pt x="306172" y="49807"/>
                  </a:lnTo>
                  <a:lnTo>
                    <a:pt x="306334" y="50040"/>
                  </a:lnTo>
                  <a:lnTo>
                    <a:pt x="306415" y="50182"/>
                  </a:lnTo>
                  <a:lnTo>
                    <a:pt x="306624" y="50415"/>
                  </a:lnTo>
                  <a:lnTo>
                    <a:pt x="306798" y="50648"/>
                  </a:lnTo>
                  <a:lnTo>
                    <a:pt x="306960" y="50880"/>
                  </a:lnTo>
                  <a:lnTo>
                    <a:pt x="307088" y="51023"/>
                  </a:lnTo>
                  <a:lnTo>
                    <a:pt x="307262" y="51256"/>
                  </a:lnTo>
                  <a:lnTo>
                    <a:pt x="307424" y="51501"/>
                  </a:lnTo>
                  <a:lnTo>
                    <a:pt x="307552" y="51644"/>
                  </a:lnTo>
                  <a:lnTo>
                    <a:pt x="307726" y="51876"/>
                  </a:lnTo>
                  <a:lnTo>
                    <a:pt x="307888" y="52109"/>
                  </a:lnTo>
                  <a:lnTo>
                    <a:pt x="308016" y="52251"/>
                  </a:lnTo>
                  <a:lnTo>
                    <a:pt x="308190" y="52484"/>
                  </a:lnTo>
                  <a:lnTo>
                    <a:pt x="308352" y="52717"/>
                  </a:lnTo>
                  <a:lnTo>
                    <a:pt x="308480" y="52859"/>
                  </a:lnTo>
                  <a:lnTo>
                    <a:pt x="308642" y="53092"/>
                  </a:lnTo>
                  <a:lnTo>
                    <a:pt x="308735" y="53234"/>
                  </a:lnTo>
                  <a:lnTo>
                    <a:pt x="308944" y="53480"/>
                  </a:lnTo>
                  <a:lnTo>
                    <a:pt x="309106" y="53713"/>
                  </a:lnTo>
                  <a:lnTo>
                    <a:pt x="309199" y="53855"/>
                  </a:lnTo>
                  <a:lnTo>
                    <a:pt x="309408" y="54088"/>
                  </a:lnTo>
                  <a:lnTo>
                    <a:pt x="309489" y="54230"/>
                  </a:lnTo>
                  <a:lnTo>
                    <a:pt x="309652" y="54463"/>
                  </a:lnTo>
                  <a:lnTo>
                    <a:pt x="309744" y="54605"/>
                  </a:lnTo>
                  <a:lnTo>
                    <a:pt x="309872" y="54696"/>
                  </a:lnTo>
                  <a:lnTo>
                    <a:pt x="309953" y="54838"/>
                  </a:lnTo>
                  <a:lnTo>
                    <a:pt x="310034" y="54980"/>
                  </a:lnTo>
                  <a:lnTo>
                    <a:pt x="310208" y="55213"/>
                  </a:lnTo>
                  <a:lnTo>
                    <a:pt x="310324" y="55356"/>
                  </a:lnTo>
                  <a:lnTo>
                    <a:pt x="310417" y="55498"/>
                  </a:lnTo>
                  <a:lnTo>
                    <a:pt x="310580" y="55731"/>
                  </a:lnTo>
                  <a:lnTo>
                    <a:pt x="310661" y="55873"/>
                  </a:lnTo>
                  <a:lnTo>
                    <a:pt x="310788" y="55963"/>
                  </a:lnTo>
                  <a:lnTo>
                    <a:pt x="310881" y="56106"/>
                  </a:lnTo>
                  <a:lnTo>
                    <a:pt x="310962" y="56248"/>
                  </a:lnTo>
                  <a:lnTo>
                    <a:pt x="311125" y="56481"/>
                  </a:lnTo>
                  <a:lnTo>
                    <a:pt x="311252" y="56623"/>
                  </a:lnTo>
                  <a:lnTo>
                    <a:pt x="311334" y="56765"/>
                  </a:lnTo>
                  <a:lnTo>
                    <a:pt x="311508" y="56998"/>
                  </a:lnTo>
                  <a:lnTo>
                    <a:pt x="311589" y="57140"/>
                  </a:lnTo>
                  <a:lnTo>
                    <a:pt x="311716" y="57244"/>
                  </a:lnTo>
                  <a:lnTo>
                    <a:pt x="311798" y="57386"/>
                  </a:lnTo>
                  <a:lnTo>
                    <a:pt x="311890" y="57515"/>
                  </a:lnTo>
                  <a:lnTo>
                    <a:pt x="311972" y="57658"/>
                  </a:lnTo>
                  <a:lnTo>
                    <a:pt x="312180" y="57903"/>
                  </a:lnTo>
                  <a:lnTo>
                    <a:pt x="312262" y="58046"/>
                  </a:lnTo>
                  <a:lnTo>
                    <a:pt x="312343" y="58175"/>
                  </a:lnTo>
                  <a:lnTo>
                    <a:pt x="312517" y="58421"/>
                  </a:lnTo>
                  <a:lnTo>
                    <a:pt x="312644" y="58563"/>
                  </a:lnTo>
                  <a:lnTo>
                    <a:pt x="312726" y="58692"/>
                  </a:lnTo>
                  <a:lnTo>
                    <a:pt x="312900" y="58938"/>
                  </a:lnTo>
                  <a:lnTo>
                    <a:pt x="312981" y="59080"/>
                  </a:lnTo>
                  <a:lnTo>
                    <a:pt x="313108" y="59223"/>
                  </a:lnTo>
                  <a:lnTo>
                    <a:pt x="313271" y="59455"/>
                  </a:lnTo>
                  <a:lnTo>
                    <a:pt x="313352" y="59598"/>
                  </a:lnTo>
                  <a:lnTo>
                    <a:pt x="313445" y="59740"/>
                  </a:lnTo>
                  <a:lnTo>
                    <a:pt x="313572" y="59869"/>
                  </a:lnTo>
                  <a:lnTo>
                    <a:pt x="313735" y="60115"/>
                  </a:lnTo>
                  <a:lnTo>
                    <a:pt x="313816" y="60257"/>
                  </a:lnTo>
                  <a:lnTo>
                    <a:pt x="313909" y="60387"/>
                  </a:lnTo>
                  <a:lnTo>
                    <a:pt x="314025" y="60529"/>
                  </a:lnTo>
                  <a:lnTo>
                    <a:pt x="314199" y="60775"/>
                  </a:lnTo>
                  <a:lnTo>
                    <a:pt x="314280" y="60917"/>
                  </a:lnTo>
                  <a:lnTo>
                    <a:pt x="314361" y="61046"/>
                  </a:lnTo>
                  <a:lnTo>
                    <a:pt x="314489" y="61189"/>
                  </a:lnTo>
                  <a:lnTo>
                    <a:pt x="314663" y="61434"/>
                  </a:lnTo>
                  <a:lnTo>
                    <a:pt x="314744" y="61564"/>
                  </a:lnTo>
                  <a:lnTo>
                    <a:pt x="314825" y="61706"/>
                  </a:lnTo>
                  <a:lnTo>
                    <a:pt x="314953" y="61848"/>
                  </a:lnTo>
                  <a:lnTo>
                    <a:pt x="315127" y="62094"/>
                  </a:lnTo>
                  <a:lnTo>
                    <a:pt x="315208" y="62223"/>
                  </a:lnTo>
                  <a:lnTo>
                    <a:pt x="315289" y="62366"/>
                  </a:lnTo>
                  <a:lnTo>
                    <a:pt x="315417" y="62508"/>
                  </a:lnTo>
                  <a:lnTo>
                    <a:pt x="315498" y="62650"/>
                  </a:lnTo>
                  <a:lnTo>
                    <a:pt x="315591" y="62792"/>
                  </a:lnTo>
                  <a:lnTo>
                    <a:pt x="315753" y="63025"/>
                  </a:lnTo>
                  <a:lnTo>
                    <a:pt x="315881" y="63167"/>
                  </a:lnTo>
                  <a:lnTo>
                    <a:pt x="315962" y="63310"/>
                  </a:lnTo>
                  <a:lnTo>
                    <a:pt x="316043" y="63452"/>
                  </a:lnTo>
                  <a:lnTo>
                    <a:pt x="316136" y="63594"/>
                  </a:lnTo>
                  <a:lnTo>
                    <a:pt x="316217" y="63737"/>
                  </a:lnTo>
                  <a:lnTo>
                    <a:pt x="316345" y="63827"/>
                  </a:lnTo>
                  <a:lnTo>
                    <a:pt x="316426" y="63969"/>
                  </a:lnTo>
                  <a:lnTo>
                    <a:pt x="316507" y="64112"/>
                  </a:lnTo>
                  <a:lnTo>
                    <a:pt x="316600" y="64254"/>
                  </a:lnTo>
                  <a:lnTo>
                    <a:pt x="316681" y="64396"/>
                  </a:lnTo>
                  <a:lnTo>
                    <a:pt x="316809" y="64538"/>
                  </a:lnTo>
                  <a:lnTo>
                    <a:pt x="316890" y="64681"/>
                  </a:lnTo>
                  <a:lnTo>
                    <a:pt x="316971" y="64823"/>
                  </a:lnTo>
                  <a:lnTo>
                    <a:pt x="317145" y="65056"/>
                  </a:lnTo>
                  <a:lnTo>
                    <a:pt x="317273" y="65198"/>
                  </a:lnTo>
                  <a:lnTo>
                    <a:pt x="317354" y="65340"/>
                  </a:lnTo>
                  <a:lnTo>
                    <a:pt x="317435" y="65483"/>
                  </a:lnTo>
                  <a:lnTo>
                    <a:pt x="317516" y="65612"/>
                  </a:lnTo>
                  <a:lnTo>
                    <a:pt x="317609" y="65754"/>
                  </a:lnTo>
                  <a:lnTo>
                    <a:pt x="317725" y="65896"/>
                  </a:lnTo>
                  <a:lnTo>
                    <a:pt x="317818" y="66039"/>
                  </a:lnTo>
                  <a:lnTo>
                    <a:pt x="317899" y="66181"/>
                  </a:lnTo>
                  <a:lnTo>
                    <a:pt x="318062" y="66414"/>
                  </a:lnTo>
                  <a:lnTo>
                    <a:pt x="318189" y="66556"/>
                  </a:lnTo>
                  <a:lnTo>
                    <a:pt x="318282" y="66698"/>
                  </a:lnTo>
                  <a:lnTo>
                    <a:pt x="318363" y="66841"/>
                  </a:lnTo>
                  <a:lnTo>
                    <a:pt x="318444" y="66983"/>
                  </a:lnTo>
                  <a:lnTo>
                    <a:pt x="318526" y="67125"/>
                  </a:lnTo>
                  <a:lnTo>
                    <a:pt x="318653" y="67267"/>
                  </a:lnTo>
                  <a:lnTo>
                    <a:pt x="318734" y="67410"/>
                  </a:lnTo>
                  <a:lnTo>
                    <a:pt x="318827" y="67552"/>
                  </a:lnTo>
                  <a:lnTo>
                    <a:pt x="318908" y="67694"/>
                  </a:lnTo>
                  <a:lnTo>
                    <a:pt x="318990" y="67836"/>
                  </a:lnTo>
                  <a:lnTo>
                    <a:pt x="319117" y="67966"/>
                  </a:lnTo>
                  <a:lnTo>
                    <a:pt x="319198" y="68108"/>
                  </a:lnTo>
                  <a:lnTo>
                    <a:pt x="319291" y="68250"/>
                  </a:lnTo>
                  <a:lnTo>
                    <a:pt x="319372" y="68393"/>
                  </a:lnTo>
                  <a:lnTo>
                    <a:pt x="319581" y="68625"/>
                  </a:lnTo>
                  <a:lnTo>
                    <a:pt x="319662" y="68768"/>
                  </a:lnTo>
                  <a:lnTo>
                    <a:pt x="319744" y="68910"/>
                  </a:lnTo>
                  <a:lnTo>
                    <a:pt x="319836" y="69052"/>
                  </a:lnTo>
                  <a:lnTo>
                    <a:pt x="319918" y="69195"/>
                  </a:lnTo>
                  <a:lnTo>
                    <a:pt x="320045" y="69337"/>
                  </a:lnTo>
                  <a:lnTo>
                    <a:pt x="320126" y="69479"/>
                  </a:lnTo>
                  <a:lnTo>
                    <a:pt x="320208" y="69621"/>
                  </a:lnTo>
                  <a:lnTo>
                    <a:pt x="320300" y="69764"/>
                  </a:lnTo>
                  <a:lnTo>
                    <a:pt x="320382" y="69906"/>
                  </a:lnTo>
                  <a:lnTo>
                    <a:pt x="320509" y="70048"/>
                  </a:lnTo>
                  <a:lnTo>
                    <a:pt x="320590" y="70177"/>
                  </a:lnTo>
                  <a:lnTo>
                    <a:pt x="320672" y="70320"/>
                  </a:lnTo>
                  <a:lnTo>
                    <a:pt x="320753" y="70462"/>
                  </a:lnTo>
                  <a:lnTo>
                    <a:pt x="320846" y="70604"/>
                  </a:lnTo>
                  <a:lnTo>
                    <a:pt x="320973" y="70747"/>
                  </a:lnTo>
                  <a:lnTo>
                    <a:pt x="321054" y="70889"/>
                  </a:lnTo>
                  <a:lnTo>
                    <a:pt x="321136" y="71031"/>
                  </a:lnTo>
                  <a:lnTo>
                    <a:pt x="321217" y="71173"/>
                  </a:lnTo>
                  <a:lnTo>
                    <a:pt x="321310" y="71316"/>
                  </a:lnTo>
                  <a:lnTo>
                    <a:pt x="321426" y="71458"/>
                  </a:lnTo>
                  <a:lnTo>
                    <a:pt x="321518" y="71600"/>
                  </a:lnTo>
                  <a:lnTo>
                    <a:pt x="321600" y="71742"/>
                  </a:lnTo>
                  <a:lnTo>
                    <a:pt x="321681" y="71885"/>
                  </a:lnTo>
                  <a:lnTo>
                    <a:pt x="321762" y="72014"/>
                  </a:lnTo>
                  <a:lnTo>
                    <a:pt x="321890" y="72156"/>
                  </a:lnTo>
                  <a:lnTo>
                    <a:pt x="321982" y="72299"/>
                  </a:lnTo>
                  <a:lnTo>
                    <a:pt x="322064" y="72441"/>
                  </a:lnTo>
                  <a:lnTo>
                    <a:pt x="322145" y="72635"/>
                  </a:lnTo>
                  <a:lnTo>
                    <a:pt x="322226" y="72777"/>
                  </a:lnTo>
                  <a:lnTo>
                    <a:pt x="322354" y="72919"/>
                  </a:lnTo>
                  <a:lnTo>
                    <a:pt x="322435" y="73049"/>
                  </a:lnTo>
                  <a:lnTo>
                    <a:pt x="322528" y="73191"/>
                  </a:lnTo>
                  <a:lnTo>
                    <a:pt x="322609" y="73333"/>
                  </a:lnTo>
                  <a:lnTo>
                    <a:pt x="322690" y="73476"/>
                  </a:lnTo>
                  <a:lnTo>
                    <a:pt x="322818" y="73618"/>
                  </a:lnTo>
                  <a:lnTo>
                    <a:pt x="322899" y="73760"/>
                  </a:lnTo>
                  <a:lnTo>
                    <a:pt x="322992" y="73902"/>
                  </a:lnTo>
                  <a:lnTo>
                    <a:pt x="323073" y="74045"/>
                  </a:lnTo>
                  <a:lnTo>
                    <a:pt x="323154" y="74187"/>
                  </a:lnTo>
                  <a:lnTo>
                    <a:pt x="323282" y="74329"/>
                  </a:lnTo>
                  <a:lnTo>
                    <a:pt x="323363" y="74471"/>
                  </a:lnTo>
                  <a:lnTo>
                    <a:pt x="323444" y="74614"/>
                  </a:lnTo>
                  <a:lnTo>
                    <a:pt x="323537" y="74756"/>
                  </a:lnTo>
                  <a:lnTo>
                    <a:pt x="323618" y="74937"/>
                  </a:lnTo>
                  <a:lnTo>
                    <a:pt x="323746" y="75079"/>
                  </a:lnTo>
                  <a:lnTo>
                    <a:pt x="323827" y="75222"/>
                  </a:lnTo>
                  <a:lnTo>
                    <a:pt x="323908" y="75364"/>
                  </a:lnTo>
                  <a:lnTo>
                    <a:pt x="324001" y="75506"/>
                  </a:lnTo>
                  <a:lnTo>
                    <a:pt x="324082" y="75648"/>
                  </a:lnTo>
                  <a:lnTo>
                    <a:pt x="324210" y="75791"/>
                  </a:lnTo>
                  <a:lnTo>
                    <a:pt x="324291" y="75920"/>
                  </a:lnTo>
                  <a:lnTo>
                    <a:pt x="324372" y="76062"/>
                  </a:lnTo>
                  <a:lnTo>
                    <a:pt x="324453" y="76205"/>
                  </a:lnTo>
                  <a:lnTo>
                    <a:pt x="324546" y="76347"/>
                  </a:lnTo>
                  <a:lnTo>
                    <a:pt x="324674" y="76541"/>
                  </a:lnTo>
                  <a:lnTo>
                    <a:pt x="324755" y="76683"/>
                  </a:lnTo>
                  <a:lnTo>
                    <a:pt x="324836" y="76825"/>
                  </a:lnTo>
                  <a:lnTo>
                    <a:pt x="324917" y="76968"/>
                  </a:lnTo>
                  <a:lnTo>
                    <a:pt x="325010" y="77097"/>
                  </a:lnTo>
                  <a:lnTo>
                    <a:pt x="325126" y="77239"/>
                  </a:lnTo>
                  <a:lnTo>
                    <a:pt x="325219" y="77382"/>
                  </a:lnTo>
                  <a:lnTo>
                    <a:pt x="325300" y="77524"/>
                  </a:lnTo>
                  <a:lnTo>
                    <a:pt x="325381" y="77718"/>
                  </a:lnTo>
                  <a:lnTo>
                    <a:pt x="325462" y="77860"/>
                  </a:lnTo>
                  <a:lnTo>
                    <a:pt x="325926" y="78558"/>
                  </a:lnTo>
                  <a:lnTo>
                    <a:pt x="326054" y="78752"/>
                  </a:lnTo>
                  <a:lnTo>
                    <a:pt x="326135" y="78895"/>
                  </a:lnTo>
                  <a:lnTo>
                    <a:pt x="326228" y="79037"/>
                  </a:lnTo>
                  <a:lnTo>
                    <a:pt x="326309" y="79179"/>
                  </a:lnTo>
                  <a:lnTo>
                    <a:pt x="326390" y="79322"/>
                  </a:lnTo>
                  <a:lnTo>
                    <a:pt x="326518" y="79451"/>
                  </a:lnTo>
                  <a:lnTo>
                    <a:pt x="326599" y="79645"/>
                  </a:lnTo>
                  <a:lnTo>
                    <a:pt x="326692" y="79787"/>
                  </a:lnTo>
                  <a:lnTo>
                    <a:pt x="326773" y="79929"/>
                  </a:lnTo>
                  <a:lnTo>
                    <a:pt x="326854" y="80072"/>
                  </a:lnTo>
                  <a:lnTo>
                    <a:pt x="326982" y="80214"/>
                  </a:lnTo>
                  <a:lnTo>
                    <a:pt x="327063" y="80356"/>
                  </a:lnTo>
                  <a:lnTo>
                    <a:pt x="327144" y="80537"/>
                  </a:lnTo>
                  <a:lnTo>
                    <a:pt x="327237" y="80680"/>
                  </a:lnTo>
                  <a:lnTo>
                    <a:pt x="327318" y="80822"/>
                  </a:lnTo>
                  <a:lnTo>
                    <a:pt x="327446" y="80964"/>
                  </a:lnTo>
                  <a:lnTo>
                    <a:pt x="327527" y="81106"/>
                  </a:lnTo>
                  <a:lnTo>
                    <a:pt x="327608" y="81287"/>
                  </a:lnTo>
                  <a:lnTo>
                    <a:pt x="327701" y="81430"/>
                  </a:lnTo>
                  <a:lnTo>
                    <a:pt x="327782" y="81572"/>
                  </a:lnTo>
                  <a:lnTo>
                    <a:pt x="327910" y="81714"/>
                  </a:lnTo>
                  <a:lnTo>
                    <a:pt x="327991" y="81857"/>
                  </a:lnTo>
                  <a:lnTo>
                    <a:pt x="328072" y="82051"/>
                  </a:lnTo>
                  <a:lnTo>
                    <a:pt x="328154" y="82193"/>
                  </a:lnTo>
                  <a:lnTo>
                    <a:pt x="328246" y="82322"/>
                  </a:lnTo>
                  <a:lnTo>
                    <a:pt x="328374" y="82464"/>
                  </a:lnTo>
                  <a:lnTo>
                    <a:pt x="328455" y="82607"/>
                  </a:lnTo>
                  <a:lnTo>
                    <a:pt x="328536" y="82801"/>
                  </a:lnTo>
                  <a:lnTo>
                    <a:pt x="328618" y="82943"/>
                  </a:lnTo>
                  <a:lnTo>
                    <a:pt x="328710" y="83085"/>
                  </a:lnTo>
                  <a:lnTo>
                    <a:pt x="328826" y="83228"/>
                  </a:lnTo>
                  <a:lnTo>
                    <a:pt x="328919" y="83409"/>
                  </a:lnTo>
                  <a:lnTo>
                    <a:pt x="329000" y="83551"/>
                  </a:lnTo>
                  <a:lnTo>
                    <a:pt x="329082" y="83693"/>
                  </a:lnTo>
                  <a:lnTo>
                    <a:pt x="329163" y="83835"/>
                  </a:lnTo>
                  <a:lnTo>
                    <a:pt x="329290" y="84016"/>
                  </a:lnTo>
                  <a:lnTo>
                    <a:pt x="329383" y="84159"/>
                  </a:lnTo>
                  <a:lnTo>
                    <a:pt x="329464" y="84301"/>
                  </a:lnTo>
                  <a:lnTo>
                    <a:pt x="329546" y="84443"/>
                  </a:lnTo>
                  <a:lnTo>
                    <a:pt x="329627" y="84637"/>
                  </a:lnTo>
                  <a:lnTo>
                    <a:pt x="329754" y="84780"/>
                  </a:lnTo>
                  <a:lnTo>
                    <a:pt x="329836" y="84922"/>
                  </a:lnTo>
                  <a:lnTo>
                    <a:pt x="329928" y="85064"/>
                  </a:lnTo>
                  <a:lnTo>
                    <a:pt x="330010" y="85245"/>
                  </a:lnTo>
                  <a:lnTo>
                    <a:pt x="330091" y="85387"/>
                  </a:lnTo>
                  <a:lnTo>
                    <a:pt x="330218" y="85530"/>
                  </a:lnTo>
                  <a:lnTo>
                    <a:pt x="330300" y="85672"/>
                  </a:lnTo>
                  <a:lnTo>
                    <a:pt x="330392" y="85853"/>
                  </a:lnTo>
                  <a:lnTo>
                    <a:pt x="330474" y="85995"/>
                  </a:lnTo>
                  <a:lnTo>
                    <a:pt x="330555" y="86138"/>
                  </a:lnTo>
                  <a:lnTo>
                    <a:pt x="330682" y="86280"/>
                  </a:lnTo>
                  <a:lnTo>
                    <a:pt x="330764" y="86474"/>
                  </a:lnTo>
                  <a:lnTo>
                    <a:pt x="330845" y="86616"/>
                  </a:lnTo>
                  <a:lnTo>
                    <a:pt x="330938" y="86758"/>
                  </a:lnTo>
                  <a:lnTo>
                    <a:pt x="331019" y="86939"/>
                  </a:lnTo>
                  <a:lnTo>
                    <a:pt x="331146" y="87082"/>
                  </a:lnTo>
                  <a:lnTo>
                    <a:pt x="331228" y="87224"/>
                  </a:lnTo>
                  <a:lnTo>
                    <a:pt x="331309" y="87405"/>
                  </a:lnTo>
                  <a:lnTo>
                    <a:pt x="331402" y="87547"/>
                  </a:lnTo>
                  <a:lnTo>
                    <a:pt x="331483" y="87690"/>
                  </a:lnTo>
                  <a:lnTo>
                    <a:pt x="331610" y="87832"/>
                  </a:lnTo>
                  <a:lnTo>
                    <a:pt x="331692" y="88026"/>
                  </a:lnTo>
                  <a:lnTo>
                    <a:pt x="331773" y="88168"/>
                  </a:lnTo>
                  <a:lnTo>
                    <a:pt x="331854" y="88310"/>
                  </a:lnTo>
                  <a:lnTo>
                    <a:pt x="331947" y="88492"/>
                  </a:lnTo>
                  <a:lnTo>
                    <a:pt x="332074" y="88634"/>
                  </a:lnTo>
                  <a:lnTo>
                    <a:pt x="332156" y="88776"/>
                  </a:lnTo>
                  <a:lnTo>
                    <a:pt x="332237" y="88970"/>
                  </a:lnTo>
                  <a:lnTo>
                    <a:pt x="332318" y="89112"/>
                  </a:lnTo>
                  <a:lnTo>
                    <a:pt x="332411" y="89242"/>
                  </a:lnTo>
                  <a:lnTo>
                    <a:pt x="332527" y="89436"/>
                  </a:lnTo>
                  <a:lnTo>
                    <a:pt x="332620" y="89578"/>
                  </a:lnTo>
                  <a:lnTo>
                    <a:pt x="332701" y="89720"/>
                  </a:lnTo>
                  <a:lnTo>
                    <a:pt x="332782" y="89901"/>
                  </a:lnTo>
                  <a:lnTo>
                    <a:pt x="332863" y="90044"/>
                  </a:lnTo>
                  <a:lnTo>
                    <a:pt x="332991" y="90186"/>
                  </a:lnTo>
                  <a:lnTo>
                    <a:pt x="333084" y="90380"/>
                  </a:lnTo>
                  <a:lnTo>
                    <a:pt x="333165" y="90522"/>
                  </a:lnTo>
                  <a:lnTo>
                    <a:pt x="333246" y="90664"/>
                  </a:lnTo>
                  <a:lnTo>
                    <a:pt x="333327" y="90845"/>
                  </a:lnTo>
                  <a:lnTo>
                    <a:pt x="333455" y="90988"/>
                  </a:lnTo>
                  <a:lnTo>
                    <a:pt x="333536" y="91130"/>
                  </a:lnTo>
                  <a:lnTo>
                    <a:pt x="333629" y="91324"/>
                  </a:lnTo>
                  <a:lnTo>
                    <a:pt x="333710" y="91453"/>
                  </a:lnTo>
                  <a:lnTo>
                    <a:pt x="333791" y="91647"/>
                  </a:lnTo>
                  <a:lnTo>
                    <a:pt x="333919" y="91790"/>
                  </a:lnTo>
                  <a:lnTo>
                    <a:pt x="334000" y="91932"/>
                  </a:lnTo>
                  <a:lnTo>
                    <a:pt x="334093" y="92113"/>
                  </a:lnTo>
                  <a:lnTo>
                    <a:pt x="334174" y="92255"/>
                  </a:lnTo>
                  <a:lnTo>
                    <a:pt x="334255" y="92397"/>
                  </a:lnTo>
                  <a:lnTo>
                    <a:pt x="334383" y="92591"/>
                  </a:lnTo>
                  <a:lnTo>
                    <a:pt x="334464" y="92734"/>
                  </a:lnTo>
                  <a:lnTo>
                    <a:pt x="334545" y="92915"/>
                  </a:lnTo>
                  <a:lnTo>
                    <a:pt x="334638" y="93057"/>
                  </a:lnTo>
                  <a:lnTo>
                    <a:pt x="334719" y="93199"/>
                  </a:lnTo>
                  <a:lnTo>
                    <a:pt x="334847" y="93393"/>
                  </a:lnTo>
                  <a:lnTo>
                    <a:pt x="334928" y="93536"/>
                  </a:lnTo>
                  <a:lnTo>
                    <a:pt x="335009" y="93717"/>
                  </a:lnTo>
                  <a:lnTo>
                    <a:pt x="335102" y="93859"/>
                  </a:lnTo>
                  <a:lnTo>
                    <a:pt x="335183" y="94001"/>
                  </a:lnTo>
                  <a:lnTo>
                    <a:pt x="335311" y="94195"/>
                  </a:lnTo>
                  <a:lnTo>
                    <a:pt x="335392" y="94325"/>
                  </a:lnTo>
                  <a:lnTo>
                    <a:pt x="335473" y="94519"/>
                  </a:lnTo>
                  <a:lnTo>
                    <a:pt x="335555" y="94661"/>
                  </a:lnTo>
                  <a:lnTo>
                    <a:pt x="335647" y="94803"/>
                  </a:lnTo>
                  <a:lnTo>
                    <a:pt x="335775" y="94984"/>
                  </a:lnTo>
                  <a:lnTo>
                    <a:pt x="335856" y="95126"/>
                  </a:lnTo>
                  <a:lnTo>
                    <a:pt x="335937" y="95320"/>
                  </a:lnTo>
                  <a:lnTo>
                    <a:pt x="336019" y="95463"/>
                  </a:lnTo>
                  <a:lnTo>
                    <a:pt x="336111" y="95644"/>
                  </a:lnTo>
                  <a:lnTo>
                    <a:pt x="336239" y="95786"/>
                  </a:lnTo>
                  <a:lnTo>
                    <a:pt x="336320" y="95928"/>
                  </a:lnTo>
                  <a:lnTo>
                    <a:pt x="336401" y="96122"/>
                  </a:lnTo>
                  <a:lnTo>
                    <a:pt x="336483" y="96265"/>
                  </a:lnTo>
                  <a:lnTo>
                    <a:pt x="336564" y="96446"/>
                  </a:lnTo>
                  <a:lnTo>
                    <a:pt x="336691" y="96588"/>
                  </a:lnTo>
                  <a:lnTo>
                    <a:pt x="336784" y="96782"/>
                  </a:lnTo>
                  <a:lnTo>
                    <a:pt x="336865" y="96924"/>
                  </a:lnTo>
                  <a:lnTo>
                    <a:pt x="336947" y="97105"/>
                  </a:lnTo>
                  <a:lnTo>
                    <a:pt x="337028" y="97248"/>
                  </a:lnTo>
                  <a:lnTo>
                    <a:pt x="337155" y="97442"/>
                  </a:lnTo>
                  <a:lnTo>
                    <a:pt x="337237" y="97584"/>
                  </a:lnTo>
                  <a:lnTo>
                    <a:pt x="337329" y="97713"/>
                  </a:lnTo>
                  <a:lnTo>
                    <a:pt x="337411" y="97907"/>
                  </a:lnTo>
                  <a:lnTo>
                    <a:pt x="337492" y="98049"/>
                  </a:lnTo>
                  <a:lnTo>
                    <a:pt x="337619" y="98243"/>
                  </a:lnTo>
                  <a:lnTo>
                    <a:pt x="337701" y="98373"/>
                  </a:lnTo>
                  <a:lnTo>
                    <a:pt x="337793" y="98567"/>
                  </a:lnTo>
                  <a:lnTo>
                    <a:pt x="337875" y="98709"/>
                  </a:lnTo>
                  <a:lnTo>
                    <a:pt x="337956" y="98890"/>
                  </a:lnTo>
                  <a:lnTo>
                    <a:pt x="338083" y="99032"/>
                  </a:lnTo>
                  <a:lnTo>
                    <a:pt x="338165" y="99226"/>
                  </a:lnTo>
                  <a:lnTo>
                    <a:pt x="338246" y="99369"/>
                  </a:lnTo>
                  <a:lnTo>
                    <a:pt x="338339" y="99550"/>
                  </a:lnTo>
                  <a:lnTo>
                    <a:pt x="338420" y="99692"/>
                  </a:lnTo>
                  <a:lnTo>
                    <a:pt x="338547" y="99886"/>
                  </a:lnTo>
                  <a:lnTo>
                    <a:pt x="338629" y="100028"/>
                  </a:lnTo>
                  <a:lnTo>
                    <a:pt x="338710" y="100209"/>
                  </a:lnTo>
                  <a:lnTo>
                    <a:pt x="338803" y="100352"/>
                  </a:lnTo>
                  <a:lnTo>
                    <a:pt x="338884" y="100546"/>
                  </a:lnTo>
                  <a:lnTo>
                    <a:pt x="339011" y="100688"/>
                  </a:lnTo>
                  <a:lnTo>
                    <a:pt x="339093" y="100869"/>
                  </a:lnTo>
                  <a:lnTo>
                    <a:pt x="339174" y="101011"/>
                  </a:lnTo>
                  <a:lnTo>
                    <a:pt x="339255" y="101205"/>
                  </a:lnTo>
                  <a:lnTo>
                    <a:pt x="339348" y="101348"/>
                  </a:lnTo>
                  <a:lnTo>
                    <a:pt x="339475" y="101529"/>
                  </a:lnTo>
                  <a:lnTo>
                    <a:pt x="339557" y="101671"/>
                  </a:lnTo>
                  <a:lnTo>
                    <a:pt x="339638" y="101865"/>
                  </a:lnTo>
                  <a:lnTo>
                    <a:pt x="339719" y="102007"/>
                  </a:lnTo>
                  <a:lnTo>
                    <a:pt x="339812" y="102188"/>
                  </a:lnTo>
                  <a:lnTo>
                    <a:pt x="339939" y="102331"/>
                  </a:lnTo>
                  <a:lnTo>
                    <a:pt x="340021" y="102525"/>
                  </a:lnTo>
                  <a:lnTo>
                    <a:pt x="340102" y="102706"/>
                  </a:lnTo>
                  <a:lnTo>
                    <a:pt x="340183" y="102848"/>
                  </a:lnTo>
                  <a:lnTo>
                    <a:pt x="340264" y="103042"/>
                  </a:lnTo>
                  <a:lnTo>
                    <a:pt x="340392" y="103184"/>
                  </a:lnTo>
                  <a:lnTo>
                    <a:pt x="340485" y="103365"/>
                  </a:lnTo>
                  <a:lnTo>
                    <a:pt x="340566" y="103507"/>
                  </a:lnTo>
                  <a:lnTo>
                    <a:pt x="340647" y="103701"/>
                  </a:lnTo>
                  <a:lnTo>
                    <a:pt x="340728" y="103844"/>
                  </a:lnTo>
                  <a:lnTo>
                    <a:pt x="340856" y="104025"/>
                  </a:lnTo>
                  <a:lnTo>
                    <a:pt x="340937" y="104167"/>
                  </a:lnTo>
                  <a:lnTo>
                    <a:pt x="341030" y="104361"/>
                  </a:lnTo>
                  <a:lnTo>
                    <a:pt x="341111" y="104542"/>
                  </a:lnTo>
                  <a:lnTo>
                    <a:pt x="341192" y="104684"/>
                  </a:lnTo>
                  <a:lnTo>
                    <a:pt x="341320" y="104878"/>
                  </a:lnTo>
                  <a:lnTo>
                    <a:pt x="341401" y="105021"/>
                  </a:lnTo>
                  <a:lnTo>
                    <a:pt x="341494" y="105202"/>
                  </a:lnTo>
                  <a:lnTo>
                    <a:pt x="341575" y="105344"/>
                  </a:lnTo>
                  <a:lnTo>
                    <a:pt x="341656" y="105538"/>
                  </a:lnTo>
                  <a:lnTo>
                    <a:pt x="341784" y="105719"/>
                  </a:lnTo>
                  <a:lnTo>
                    <a:pt x="341865" y="105861"/>
                  </a:lnTo>
                  <a:lnTo>
                    <a:pt x="341958" y="106055"/>
                  </a:lnTo>
                  <a:lnTo>
                    <a:pt x="342039" y="106198"/>
                  </a:lnTo>
                  <a:lnTo>
                    <a:pt x="342120" y="106379"/>
                  </a:lnTo>
                  <a:lnTo>
                    <a:pt x="342248" y="106573"/>
                  </a:lnTo>
                  <a:lnTo>
                    <a:pt x="342329" y="106715"/>
                  </a:lnTo>
                  <a:lnTo>
                    <a:pt x="342410" y="106896"/>
                  </a:lnTo>
                  <a:lnTo>
                    <a:pt x="342503" y="107038"/>
                  </a:lnTo>
                  <a:lnTo>
                    <a:pt x="342584" y="107232"/>
                  </a:lnTo>
                  <a:lnTo>
                    <a:pt x="342712" y="107413"/>
                  </a:lnTo>
                  <a:lnTo>
                    <a:pt x="342793" y="107556"/>
                  </a:lnTo>
                  <a:lnTo>
                    <a:pt x="342874" y="107750"/>
                  </a:lnTo>
                  <a:lnTo>
                    <a:pt x="342955" y="107892"/>
                  </a:lnTo>
                  <a:lnTo>
                    <a:pt x="343048" y="108073"/>
                  </a:lnTo>
                  <a:lnTo>
                    <a:pt x="343176" y="108267"/>
                  </a:lnTo>
                  <a:lnTo>
                    <a:pt x="343257" y="108409"/>
                  </a:lnTo>
                  <a:lnTo>
                    <a:pt x="343338" y="108590"/>
                  </a:lnTo>
                  <a:lnTo>
                    <a:pt x="343419" y="108733"/>
                  </a:lnTo>
                  <a:lnTo>
                    <a:pt x="343512" y="108927"/>
                  </a:lnTo>
                  <a:lnTo>
                    <a:pt x="343640" y="109108"/>
                  </a:lnTo>
                  <a:lnTo>
                    <a:pt x="343721" y="109250"/>
                  </a:lnTo>
                  <a:lnTo>
                    <a:pt x="343802" y="109444"/>
                  </a:lnTo>
                  <a:lnTo>
                    <a:pt x="343883" y="109625"/>
                  </a:lnTo>
                  <a:lnTo>
                    <a:pt x="343965" y="109767"/>
                  </a:lnTo>
                  <a:lnTo>
                    <a:pt x="344092" y="109961"/>
                  </a:lnTo>
                  <a:lnTo>
                    <a:pt x="344185" y="110142"/>
                  </a:lnTo>
                  <a:lnTo>
                    <a:pt x="344266" y="110285"/>
                  </a:lnTo>
                  <a:lnTo>
                    <a:pt x="344347" y="110479"/>
                  </a:lnTo>
                  <a:lnTo>
                    <a:pt x="344429" y="110660"/>
                  </a:lnTo>
                  <a:lnTo>
                    <a:pt x="344556" y="110802"/>
                  </a:lnTo>
                  <a:lnTo>
                    <a:pt x="344637" y="110996"/>
                  </a:lnTo>
                  <a:lnTo>
                    <a:pt x="344730" y="111138"/>
                  </a:lnTo>
                  <a:lnTo>
                    <a:pt x="344811" y="111319"/>
                  </a:lnTo>
                  <a:lnTo>
                    <a:pt x="344893" y="111513"/>
                  </a:lnTo>
                  <a:lnTo>
                    <a:pt x="345020" y="111656"/>
                  </a:lnTo>
                  <a:lnTo>
                    <a:pt x="345101" y="111837"/>
                  </a:lnTo>
                  <a:lnTo>
                    <a:pt x="345194" y="112031"/>
                  </a:lnTo>
                  <a:lnTo>
                    <a:pt x="345275" y="112173"/>
                  </a:lnTo>
                  <a:lnTo>
                    <a:pt x="345357" y="112354"/>
                  </a:lnTo>
                  <a:lnTo>
                    <a:pt x="345484" y="112548"/>
                  </a:lnTo>
                  <a:lnTo>
                    <a:pt x="345565" y="112729"/>
                  </a:lnTo>
                  <a:lnTo>
                    <a:pt x="345658" y="112871"/>
                  </a:lnTo>
                  <a:lnTo>
                    <a:pt x="345739" y="113065"/>
                  </a:lnTo>
                  <a:lnTo>
                    <a:pt x="345821" y="113247"/>
                  </a:lnTo>
                  <a:lnTo>
                    <a:pt x="345948" y="113389"/>
                  </a:lnTo>
                  <a:lnTo>
                    <a:pt x="346029" y="113583"/>
                  </a:lnTo>
                  <a:lnTo>
                    <a:pt x="346111" y="113777"/>
                  </a:lnTo>
                  <a:lnTo>
                    <a:pt x="346203" y="113906"/>
                  </a:lnTo>
                  <a:lnTo>
                    <a:pt x="346285" y="114100"/>
                  </a:lnTo>
                  <a:lnTo>
                    <a:pt x="346412" y="114294"/>
                  </a:lnTo>
                  <a:lnTo>
                    <a:pt x="346493" y="114423"/>
                  </a:lnTo>
                  <a:lnTo>
                    <a:pt x="346575" y="114617"/>
                  </a:lnTo>
                  <a:lnTo>
                    <a:pt x="346656" y="114811"/>
                  </a:lnTo>
                  <a:lnTo>
                    <a:pt x="346749" y="114993"/>
                  </a:lnTo>
                  <a:lnTo>
                    <a:pt x="346876" y="115135"/>
                  </a:lnTo>
                  <a:lnTo>
                    <a:pt x="346957" y="115329"/>
                  </a:lnTo>
                  <a:lnTo>
                    <a:pt x="347039" y="115510"/>
                  </a:lnTo>
                  <a:lnTo>
                    <a:pt x="347120" y="115652"/>
                  </a:lnTo>
                  <a:lnTo>
                    <a:pt x="347213" y="115846"/>
                  </a:lnTo>
                  <a:lnTo>
                    <a:pt x="347329" y="116027"/>
                  </a:lnTo>
                  <a:lnTo>
                    <a:pt x="347421" y="116221"/>
                  </a:lnTo>
                  <a:lnTo>
                    <a:pt x="347503" y="116364"/>
                  </a:lnTo>
                  <a:lnTo>
                    <a:pt x="347584" y="116545"/>
                  </a:lnTo>
                  <a:lnTo>
                    <a:pt x="347677" y="116739"/>
                  </a:lnTo>
                  <a:lnTo>
                    <a:pt x="347793" y="116920"/>
                  </a:lnTo>
                  <a:lnTo>
                    <a:pt x="347885" y="117062"/>
                  </a:lnTo>
                  <a:lnTo>
                    <a:pt x="347967" y="117256"/>
                  </a:lnTo>
                  <a:lnTo>
                    <a:pt x="348048" y="117437"/>
                  </a:lnTo>
                  <a:lnTo>
                    <a:pt x="348129" y="117579"/>
                  </a:lnTo>
                  <a:lnTo>
                    <a:pt x="348257" y="117773"/>
                  </a:lnTo>
                  <a:lnTo>
                    <a:pt x="348338" y="117954"/>
                  </a:lnTo>
                  <a:lnTo>
                    <a:pt x="348431" y="118148"/>
                  </a:lnTo>
                  <a:lnTo>
                    <a:pt x="348512" y="118291"/>
                  </a:lnTo>
                  <a:lnTo>
                    <a:pt x="348593" y="118472"/>
                  </a:lnTo>
                  <a:lnTo>
                    <a:pt x="348721" y="118666"/>
                  </a:lnTo>
                  <a:lnTo>
                    <a:pt x="348802" y="118860"/>
                  </a:lnTo>
                  <a:lnTo>
                    <a:pt x="348895" y="119041"/>
                  </a:lnTo>
                  <a:lnTo>
                    <a:pt x="348976" y="119183"/>
                  </a:lnTo>
                  <a:lnTo>
                    <a:pt x="349057" y="119377"/>
                  </a:lnTo>
                  <a:lnTo>
                    <a:pt x="349185" y="119558"/>
                  </a:lnTo>
                  <a:lnTo>
                    <a:pt x="349266" y="119752"/>
                  </a:lnTo>
                  <a:lnTo>
                    <a:pt x="349359" y="119894"/>
                  </a:lnTo>
                  <a:lnTo>
                    <a:pt x="349440" y="120075"/>
                  </a:lnTo>
                  <a:lnTo>
                    <a:pt x="349521" y="120269"/>
                  </a:lnTo>
                  <a:lnTo>
                    <a:pt x="349649" y="120451"/>
                  </a:lnTo>
                  <a:lnTo>
                    <a:pt x="349730" y="120593"/>
                  </a:lnTo>
                  <a:lnTo>
                    <a:pt x="349811" y="120787"/>
                  </a:lnTo>
                  <a:lnTo>
                    <a:pt x="349904" y="120968"/>
                  </a:lnTo>
                  <a:lnTo>
                    <a:pt x="349985" y="121162"/>
                  </a:lnTo>
                  <a:lnTo>
                    <a:pt x="350113" y="121343"/>
                  </a:lnTo>
                  <a:lnTo>
                    <a:pt x="350194" y="121485"/>
                  </a:lnTo>
                  <a:lnTo>
                    <a:pt x="350275" y="121679"/>
                  </a:lnTo>
                  <a:lnTo>
                    <a:pt x="350356" y="121860"/>
                  </a:lnTo>
                  <a:lnTo>
                    <a:pt x="350449" y="122054"/>
                  </a:lnTo>
                  <a:lnTo>
                    <a:pt x="350577" y="122248"/>
                  </a:lnTo>
                  <a:lnTo>
                    <a:pt x="350658" y="122391"/>
                  </a:lnTo>
                  <a:lnTo>
                    <a:pt x="350739" y="122572"/>
                  </a:lnTo>
                  <a:lnTo>
                    <a:pt x="350820" y="122766"/>
                  </a:lnTo>
                  <a:lnTo>
                    <a:pt x="350913" y="122947"/>
                  </a:lnTo>
                  <a:lnTo>
                    <a:pt x="351029" y="123141"/>
                  </a:lnTo>
                  <a:lnTo>
                    <a:pt x="351122" y="123322"/>
                  </a:lnTo>
                  <a:lnTo>
                    <a:pt x="351203" y="123464"/>
                  </a:lnTo>
                  <a:lnTo>
                    <a:pt x="351284" y="123658"/>
                  </a:lnTo>
                  <a:lnTo>
                    <a:pt x="351377" y="123839"/>
                  </a:lnTo>
                  <a:lnTo>
                    <a:pt x="351493" y="124033"/>
                  </a:lnTo>
                  <a:lnTo>
                    <a:pt x="351586" y="124214"/>
                  </a:lnTo>
                  <a:lnTo>
                    <a:pt x="351667" y="124357"/>
                  </a:lnTo>
                  <a:lnTo>
                    <a:pt x="351748" y="124551"/>
                  </a:lnTo>
                  <a:lnTo>
                    <a:pt x="351829" y="124732"/>
                  </a:lnTo>
                  <a:lnTo>
                    <a:pt x="351957" y="124926"/>
                  </a:lnTo>
                  <a:lnTo>
                    <a:pt x="352038" y="125120"/>
                  </a:lnTo>
                  <a:lnTo>
                    <a:pt x="352131" y="125301"/>
                  </a:lnTo>
                  <a:lnTo>
                    <a:pt x="352212" y="125495"/>
                  </a:lnTo>
                  <a:lnTo>
                    <a:pt x="352293" y="125637"/>
                  </a:lnTo>
                  <a:lnTo>
                    <a:pt x="352421" y="125818"/>
                  </a:lnTo>
                  <a:lnTo>
                    <a:pt x="352502" y="126012"/>
                  </a:lnTo>
                  <a:lnTo>
                    <a:pt x="352595" y="126193"/>
                  </a:lnTo>
                  <a:lnTo>
                    <a:pt x="352676" y="126387"/>
                  </a:lnTo>
                  <a:lnTo>
                    <a:pt x="352757" y="126568"/>
                  </a:lnTo>
                  <a:lnTo>
                    <a:pt x="352885" y="126710"/>
                  </a:lnTo>
                  <a:lnTo>
                    <a:pt x="352966" y="126904"/>
                  </a:lnTo>
                  <a:lnTo>
                    <a:pt x="353047" y="127086"/>
                  </a:lnTo>
                  <a:lnTo>
                    <a:pt x="353140" y="127280"/>
                  </a:lnTo>
                  <a:lnTo>
                    <a:pt x="353221" y="127474"/>
                  </a:lnTo>
                  <a:lnTo>
                    <a:pt x="353349" y="127655"/>
                  </a:lnTo>
                  <a:lnTo>
                    <a:pt x="353430" y="127849"/>
                  </a:lnTo>
                  <a:lnTo>
                    <a:pt x="353511" y="128030"/>
                  </a:lnTo>
                  <a:lnTo>
                    <a:pt x="353604" y="128172"/>
                  </a:lnTo>
                  <a:lnTo>
                    <a:pt x="353685" y="128366"/>
                  </a:lnTo>
                  <a:lnTo>
                    <a:pt x="353813" y="128547"/>
                  </a:lnTo>
                  <a:lnTo>
                    <a:pt x="353894" y="128741"/>
                  </a:lnTo>
                  <a:lnTo>
                    <a:pt x="353975" y="128922"/>
                  </a:lnTo>
                  <a:lnTo>
                    <a:pt x="354057" y="129116"/>
                  </a:lnTo>
                  <a:lnTo>
                    <a:pt x="354149" y="129297"/>
                  </a:lnTo>
                  <a:lnTo>
                    <a:pt x="354277" y="129491"/>
                  </a:lnTo>
                  <a:lnTo>
                    <a:pt x="354358" y="129685"/>
                  </a:lnTo>
                  <a:lnTo>
                    <a:pt x="354439" y="129827"/>
                  </a:lnTo>
                  <a:lnTo>
                    <a:pt x="354521" y="130009"/>
                  </a:lnTo>
                  <a:lnTo>
                    <a:pt x="354613" y="130203"/>
                  </a:lnTo>
                  <a:lnTo>
                    <a:pt x="354729" y="130384"/>
                  </a:lnTo>
                  <a:lnTo>
                    <a:pt x="354822" y="130578"/>
                  </a:lnTo>
                  <a:lnTo>
                    <a:pt x="354903" y="130759"/>
                  </a:lnTo>
                  <a:lnTo>
                    <a:pt x="354985" y="130953"/>
                  </a:lnTo>
                  <a:lnTo>
                    <a:pt x="355077" y="131134"/>
                  </a:lnTo>
                  <a:lnTo>
                    <a:pt x="355193" y="131328"/>
                  </a:lnTo>
                  <a:lnTo>
                    <a:pt x="355286" y="131522"/>
                  </a:lnTo>
                  <a:lnTo>
                    <a:pt x="355367" y="131703"/>
                  </a:lnTo>
                  <a:lnTo>
                    <a:pt x="355449" y="131845"/>
                  </a:lnTo>
                  <a:lnTo>
                    <a:pt x="355530" y="132039"/>
                  </a:lnTo>
                  <a:lnTo>
                    <a:pt x="355657" y="132220"/>
                  </a:lnTo>
                  <a:lnTo>
                    <a:pt x="355739" y="132414"/>
                  </a:lnTo>
                  <a:lnTo>
                    <a:pt x="355831" y="132595"/>
                  </a:lnTo>
                  <a:lnTo>
                    <a:pt x="355913" y="132789"/>
                  </a:lnTo>
                  <a:lnTo>
                    <a:pt x="355994" y="132970"/>
                  </a:lnTo>
                  <a:lnTo>
                    <a:pt x="356121" y="133164"/>
                  </a:lnTo>
                  <a:lnTo>
                    <a:pt x="356203" y="133345"/>
                  </a:lnTo>
                  <a:lnTo>
                    <a:pt x="356295" y="133539"/>
                  </a:lnTo>
                  <a:lnTo>
                    <a:pt x="356377" y="133733"/>
                  </a:lnTo>
                  <a:lnTo>
                    <a:pt x="356458" y="133914"/>
                  </a:lnTo>
                  <a:lnTo>
                    <a:pt x="356585" y="134108"/>
                  </a:lnTo>
                  <a:lnTo>
                    <a:pt x="356667" y="134290"/>
                  </a:lnTo>
                  <a:lnTo>
                    <a:pt x="356748" y="134484"/>
                  </a:lnTo>
                  <a:lnTo>
                    <a:pt x="356841" y="134665"/>
                  </a:lnTo>
                  <a:lnTo>
                    <a:pt x="356922" y="134859"/>
                  </a:lnTo>
                  <a:lnTo>
                    <a:pt x="357049" y="135040"/>
                  </a:lnTo>
                  <a:lnTo>
                    <a:pt x="357131" y="135182"/>
                  </a:lnTo>
                  <a:lnTo>
                    <a:pt x="357212" y="135376"/>
                  </a:lnTo>
                  <a:lnTo>
                    <a:pt x="357305" y="135570"/>
                  </a:lnTo>
                  <a:lnTo>
                    <a:pt x="357386" y="135751"/>
                  </a:lnTo>
                  <a:lnTo>
                    <a:pt x="357513" y="135945"/>
                  </a:lnTo>
                  <a:lnTo>
                    <a:pt x="357595" y="136126"/>
                  </a:lnTo>
                  <a:lnTo>
                    <a:pt x="357676" y="136320"/>
                  </a:lnTo>
                  <a:lnTo>
                    <a:pt x="357757" y="136501"/>
                  </a:lnTo>
                  <a:lnTo>
                    <a:pt x="357850" y="136695"/>
                  </a:lnTo>
                  <a:lnTo>
                    <a:pt x="357977" y="136876"/>
                  </a:lnTo>
                  <a:lnTo>
                    <a:pt x="358059" y="137070"/>
                  </a:lnTo>
                  <a:lnTo>
                    <a:pt x="358140" y="137264"/>
                  </a:lnTo>
                  <a:lnTo>
                    <a:pt x="358221" y="137445"/>
                  </a:lnTo>
                  <a:lnTo>
                    <a:pt x="358314" y="137639"/>
                  </a:lnTo>
                  <a:lnTo>
                    <a:pt x="358430" y="137820"/>
                  </a:lnTo>
                  <a:lnTo>
                    <a:pt x="358523" y="138014"/>
                  </a:lnTo>
                  <a:lnTo>
                    <a:pt x="358604" y="138196"/>
                  </a:lnTo>
                  <a:lnTo>
                    <a:pt x="358685" y="138390"/>
                  </a:lnTo>
                  <a:lnTo>
                    <a:pt x="358766" y="138571"/>
                  </a:lnTo>
                  <a:lnTo>
                    <a:pt x="358894" y="138765"/>
                  </a:lnTo>
                  <a:lnTo>
                    <a:pt x="358987" y="138959"/>
                  </a:lnTo>
                  <a:lnTo>
                    <a:pt x="359068" y="139140"/>
                  </a:lnTo>
                  <a:lnTo>
                    <a:pt x="359149" y="139334"/>
                  </a:lnTo>
                  <a:lnTo>
                    <a:pt x="359230" y="139515"/>
                  </a:lnTo>
                  <a:lnTo>
                    <a:pt x="359358" y="139709"/>
                  </a:lnTo>
                  <a:lnTo>
                    <a:pt x="359439" y="139890"/>
                  </a:lnTo>
                  <a:lnTo>
                    <a:pt x="359532" y="140084"/>
                  </a:lnTo>
                  <a:lnTo>
                    <a:pt x="359613" y="140265"/>
                  </a:lnTo>
                  <a:lnTo>
                    <a:pt x="359694" y="140459"/>
                  </a:lnTo>
                  <a:lnTo>
                    <a:pt x="359822" y="140653"/>
                  </a:lnTo>
                  <a:lnTo>
                    <a:pt x="359903" y="140834"/>
                  </a:lnTo>
                  <a:lnTo>
                    <a:pt x="359996" y="141028"/>
                  </a:lnTo>
                  <a:lnTo>
                    <a:pt x="360077" y="141209"/>
                  </a:lnTo>
                  <a:lnTo>
                    <a:pt x="360158" y="141403"/>
                  </a:lnTo>
                  <a:lnTo>
                    <a:pt x="360286" y="141584"/>
                  </a:lnTo>
                  <a:lnTo>
                    <a:pt x="360367" y="141778"/>
                  </a:lnTo>
                  <a:lnTo>
                    <a:pt x="360448" y="142011"/>
                  </a:lnTo>
                  <a:lnTo>
                    <a:pt x="360541" y="142205"/>
                  </a:lnTo>
                  <a:lnTo>
                    <a:pt x="360622" y="142386"/>
                  </a:lnTo>
                  <a:lnTo>
                    <a:pt x="360750" y="142580"/>
                  </a:lnTo>
                  <a:lnTo>
                    <a:pt x="360831" y="142761"/>
                  </a:lnTo>
                  <a:lnTo>
                    <a:pt x="360912" y="142955"/>
                  </a:lnTo>
                  <a:lnTo>
                    <a:pt x="361005" y="143136"/>
                  </a:lnTo>
                  <a:lnTo>
                    <a:pt x="361086" y="143330"/>
                  </a:lnTo>
                  <a:lnTo>
                    <a:pt x="361214" y="143524"/>
                  </a:lnTo>
                  <a:lnTo>
                    <a:pt x="361295" y="143705"/>
                  </a:lnTo>
                  <a:lnTo>
                    <a:pt x="361376" y="143899"/>
                  </a:lnTo>
                  <a:lnTo>
                    <a:pt x="361457" y="144080"/>
                  </a:lnTo>
                  <a:lnTo>
                    <a:pt x="361550" y="144274"/>
                  </a:lnTo>
                  <a:lnTo>
                    <a:pt x="361678" y="144455"/>
                  </a:lnTo>
                  <a:lnTo>
                    <a:pt x="361759" y="144649"/>
                  </a:lnTo>
                  <a:lnTo>
                    <a:pt x="361840" y="144830"/>
                  </a:lnTo>
                  <a:lnTo>
                    <a:pt x="361921" y="145024"/>
                  </a:lnTo>
                  <a:lnTo>
                    <a:pt x="362014" y="145257"/>
                  </a:lnTo>
                  <a:lnTo>
                    <a:pt x="362130" y="145451"/>
                  </a:lnTo>
                  <a:lnTo>
                    <a:pt x="362223" y="145632"/>
                  </a:lnTo>
                  <a:lnTo>
                    <a:pt x="362304" y="145826"/>
                  </a:lnTo>
                  <a:lnTo>
                    <a:pt x="362385" y="146007"/>
                  </a:lnTo>
                  <a:lnTo>
                    <a:pt x="362467" y="146201"/>
                  </a:lnTo>
                  <a:lnTo>
                    <a:pt x="362594" y="146395"/>
                  </a:lnTo>
                  <a:lnTo>
                    <a:pt x="362687" y="146577"/>
                  </a:lnTo>
                  <a:lnTo>
                    <a:pt x="362768" y="146771"/>
                  </a:lnTo>
                  <a:lnTo>
                    <a:pt x="362849" y="146952"/>
                  </a:lnTo>
                  <a:lnTo>
                    <a:pt x="362931" y="147146"/>
                  </a:lnTo>
                  <a:lnTo>
                    <a:pt x="363058" y="147327"/>
                  </a:lnTo>
                  <a:lnTo>
                    <a:pt x="363139" y="147572"/>
                  </a:lnTo>
                  <a:lnTo>
                    <a:pt x="363232" y="147753"/>
                  </a:lnTo>
                  <a:lnTo>
                    <a:pt x="363313" y="147947"/>
                  </a:lnTo>
                  <a:lnTo>
                    <a:pt x="363395" y="148129"/>
                  </a:lnTo>
                  <a:lnTo>
                    <a:pt x="363522" y="148323"/>
                  </a:lnTo>
                  <a:lnTo>
                    <a:pt x="363603" y="148504"/>
                  </a:lnTo>
                  <a:lnTo>
                    <a:pt x="363696" y="148698"/>
                  </a:lnTo>
                  <a:lnTo>
                    <a:pt x="363777" y="148879"/>
                  </a:lnTo>
                  <a:lnTo>
                    <a:pt x="363859" y="149073"/>
                  </a:lnTo>
                  <a:lnTo>
                    <a:pt x="363986" y="149306"/>
                  </a:lnTo>
                  <a:lnTo>
                    <a:pt x="364067" y="149500"/>
                  </a:lnTo>
                  <a:lnTo>
                    <a:pt x="364149" y="149681"/>
                  </a:lnTo>
                  <a:lnTo>
                    <a:pt x="364241" y="149875"/>
                  </a:lnTo>
                  <a:lnTo>
                    <a:pt x="364323" y="150056"/>
                  </a:lnTo>
                  <a:lnTo>
                    <a:pt x="364450" y="150250"/>
                  </a:lnTo>
                  <a:lnTo>
                    <a:pt x="364531" y="150444"/>
                  </a:lnTo>
                  <a:lnTo>
                    <a:pt x="364613" y="150625"/>
                  </a:lnTo>
                  <a:lnTo>
                    <a:pt x="364705" y="150858"/>
                  </a:lnTo>
                  <a:lnTo>
                    <a:pt x="364787" y="151052"/>
                  </a:lnTo>
                  <a:lnTo>
                    <a:pt x="364914" y="151233"/>
                  </a:lnTo>
                  <a:lnTo>
                    <a:pt x="364995" y="151427"/>
                  </a:lnTo>
                  <a:lnTo>
                    <a:pt x="365077" y="151621"/>
                  </a:lnTo>
                  <a:lnTo>
                    <a:pt x="365158" y="151802"/>
                  </a:lnTo>
                  <a:lnTo>
                    <a:pt x="365251" y="151996"/>
                  </a:lnTo>
                  <a:lnTo>
                    <a:pt x="365378" y="152229"/>
                  </a:lnTo>
                  <a:lnTo>
                    <a:pt x="365459" y="152410"/>
                  </a:lnTo>
                  <a:lnTo>
                    <a:pt x="365541" y="152604"/>
                  </a:lnTo>
                  <a:lnTo>
                    <a:pt x="365622" y="152798"/>
                  </a:lnTo>
                  <a:lnTo>
                    <a:pt x="365715" y="152979"/>
                  </a:lnTo>
                  <a:lnTo>
                    <a:pt x="365831" y="153173"/>
                  </a:lnTo>
                  <a:lnTo>
                    <a:pt x="365923" y="153405"/>
                  </a:lnTo>
                  <a:lnTo>
                    <a:pt x="366005" y="153587"/>
                  </a:lnTo>
                  <a:lnTo>
                    <a:pt x="366086" y="153781"/>
                  </a:lnTo>
                  <a:lnTo>
                    <a:pt x="366167" y="153975"/>
                  </a:lnTo>
                  <a:lnTo>
                    <a:pt x="366295" y="154156"/>
                  </a:lnTo>
                  <a:lnTo>
                    <a:pt x="366387" y="154350"/>
                  </a:lnTo>
                  <a:lnTo>
                    <a:pt x="366469" y="154582"/>
                  </a:lnTo>
                  <a:lnTo>
                    <a:pt x="366550" y="154764"/>
                  </a:lnTo>
                  <a:lnTo>
                    <a:pt x="366631" y="154958"/>
                  </a:lnTo>
                  <a:lnTo>
                    <a:pt x="366759" y="155139"/>
                  </a:lnTo>
                  <a:lnTo>
                    <a:pt x="366851" y="155333"/>
                  </a:lnTo>
                  <a:lnTo>
                    <a:pt x="366933" y="155527"/>
                  </a:lnTo>
                  <a:lnTo>
                    <a:pt x="367014" y="155759"/>
                  </a:lnTo>
                  <a:lnTo>
                    <a:pt x="367095" y="155940"/>
                  </a:lnTo>
                  <a:lnTo>
                    <a:pt x="367223" y="156134"/>
                  </a:lnTo>
                  <a:lnTo>
                    <a:pt x="367304" y="156316"/>
                  </a:lnTo>
                  <a:lnTo>
                    <a:pt x="367397" y="156510"/>
                  </a:lnTo>
                  <a:lnTo>
                    <a:pt x="367478" y="156742"/>
                  </a:lnTo>
                  <a:lnTo>
                    <a:pt x="367559" y="156936"/>
                  </a:lnTo>
                  <a:lnTo>
                    <a:pt x="367687" y="157117"/>
                  </a:lnTo>
                  <a:lnTo>
                    <a:pt x="367768" y="157311"/>
                  </a:lnTo>
                  <a:lnTo>
                    <a:pt x="367849" y="157493"/>
                  </a:lnTo>
                  <a:lnTo>
                    <a:pt x="367942" y="157738"/>
                  </a:lnTo>
                  <a:lnTo>
                    <a:pt x="368023" y="157919"/>
                  </a:lnTo>
                  <a:lnTo>
                    <a:pt x="368151" y="158113"/>
                  </a:lnTo>
                  <a:lnTo>
                    <a:pt x="368232" y="158294"/>
                  </a:lnTo>
                  <a:lnTo>
                    <a:pt x="368313" y="158488"/>
                  </a:lnTo>
                  <a:lnTo>
                    <a:pt x="368406" y="158721"/>
                  </a:lnTo>
                  <a:lnTo>
                    <a:pt x="368487" y="158915"/>
                  </a:lnTo>
                  <a:lnTo>
                    <a:pt x="368615" y="159096"/>
                  </a:lnTo>
                  <a:lnTo>
                    <a:pt x="368696" y="159290"/>
                  </a:lnTo>
                  <a:lnTo>
                    <a:pt x="368777" y="159471"/>
                  </a:lnTo>
                  <a:lnTo>
                    <a:pt x="368858" y="159717"/>
                  </a:lnTo>
                  <a:lnTo>
                    <a:pt x="368951" y="159898"/>
                  </a:lnTo>
                  <a:lnTo>
                    <a:pt x="369079" y="160092"/>
                  </a:lnTo>
                  <a:lnTo>
                    <a:pt x="369160" y="160273"/>
                  </a:lnTo>
                  <a:lnTo>
                    <a:pt x="369241" y="160506"/>
                  </a:lnTo>
                  <a:lnTo>
                    <a:pt x="369322" y="160700"/>
                  </a:lnTo>
                  <a:lnTo>
                    <a:pt x="369415" y="160881"/>
                  </a:lnTo>
                  <a:lnTo>
                    <a:pt x="369531" y="161075"/>
                  </a:lnTo>
                  <a:lnTo>
                    <a:pt x="369624" y="161308"/>
                  </a:lnTo>
                  <a:lnTo>
                    <a:pt x="369705" y="161502"/>
                  </a:lnTo>
                  <a:lnTo>
                    <a:pt x="369786" y="161683"/>
                  </a:lnTo>
                  <a:lnTo>
                    <a:pt x="369867" y="161877"/>
                  </a:lnTo>
                  <a:lnTo>
                    <a:pt x="370331" y="162912"/>
                  </a:lnTo>
                  <a:lnTo>
                    <a:pt x="370459" y="163106"/>
                  </a:lnTo>
                  <a:lnTo>
                    <a:pt x="370552" y="163287"/>
                  </a:lnTo>
                  <a:lnTo>
                    <a:pt x="370633" y="163481"/>
                  </a:lnTo>
                  <a:lnTo>
                    <a:pt x="370714" y="163714"/>
                  </a:lnTo>
                  <a:lnTo>
                    <a:pt x="370796" y="163895"/>
                  </a:lnTo>
                  <a:lnTo>
                    <a:pt x="370923" y="164089"/>
                  </a:lnTo>
                  <a:lnTo>
                    <a:pt x="371004" y="164283"/>
                  </a:lnTo>
                  <a:lnTo>
                    <a:pt x="371097" y="164515"/>
                  </a:lnTo>
                  <a:lnTo>
                    <a:pt x="371178" y="164697"/>
                  </a:lnTo>
                  <a:lnTo>
                    <a:pt x="371260" y="164891"/>
                  </a:lnTo>
                  <a:lnTo>
                    <a:pt x="371387" y="165123"/>
                  </a:lnTo>
                  <a:lnTo>
                    <a:pt x="371468" y="165317"/>
                  </a:lnTo>
                  <a:lnTo>
                    <a:pt x="371550" y="165498"/>
                  </a:lnTo>
                  <a:lnTo>
                    <a:pt x="371642" y="165692"/>
                  </a:lnTo>
                  <a:lnTo>
                    <a:pt x="371724" y="165925"/>
                  </a:lnTo>
                  <a:lnTo>
                    <a:pt x="371851" y="166106"/>
                  </a:lnTo>
                  <a:lnTo>
                    <a:pt x="371932" y="166300"/>
                  </a:lnTo>
                  <a:lnTo>
                    <a:pt x="372014" y="166533"/>
                  </a:lnTo>
                  <a:lnTo>
                    <a:pt x="372106" y="166727"/>
                  </a:lnTo>
                  <a:lnTo>
                    <a:pt x="372188" y="166908"/>
                  </a:lnTo>
                  <a:lnTo>
                    <a:pt x="372315" y="167102"/>
                  </a:lnTo>
                  <a:lnTo>
                    <a:pt x="372396" y="167335"/>
                  </a:lnTo>
                  <a:lnTo>
                    <a:pt x="372478" y="167529"/>
                  </a:lnTo>
                  <a:lnTo>
                    <a:pt x="372570" y="167710"/>
                  </a:lnTo>
                  <a:lnTo>
                    <a:pt x="372652" y="167943"/>
                  </a:lnTo>
                  <a:lnTo>
                    <a:pt x="372779" y="168137"/>
                  </a:lnTo>
                  <a:lnTo>
                    <a:pt x="372860" y="168331"/>
                  </a:lnTo>
                  <a:lnTo>
                    <a:pt x="372942" y="168564"/>
                  </a:lnTo>
                  <a:lnTo>
                    <a:pt x="373023" y="168745"/>
                  </a:lnTo>
                  <a:lnTo>
                    <a:pt x="373116" y="168939"/>
                  </a:lnTo>
                  <a:lnTo>
                    <a:pt x="373232" y="169120"/>
                  </a:lnTo>
                  <a:lnTo>
                    <a:pt x="373324" y="169366"/>
                  </a:lnTo>
                  <a:lnTo>
                    <a:pt x="373406" y="169547"/>
                  </a:lnTo>
                  <a:lnTo>
                    <a:pt x="373487" y="169741"/>
                  </a:lnTo>
                  <a:lnTo>
                    <a:pt x="373568" y="169973"/>
                  </a:lnTo>
                  <a:lnTo>
                    <a:pt x="373696" y="170155"/>
                  </a:lnTo>
                  <a:lnTo>
                    <a:pt x="373788" y="170349"/>
                  </a:lnTo>
                  <a:lnTo>
                    <a:pt x="373870" y="170581"/>
                  </a:lnTo>
                  <a:lnTo>
                    <a:pt x="373951" y="170775"/>
                  </a:lnTo>
                  <a:lnTo>
                    <a:pt x="374032" y="170956"/>
                  </a:lnTo>
                  <a:lnTo>
                    <a:pt x="374160" y="171202"/>
                  </a:lnTo>
                  <a:lnTo>
                    <a:pt x="374252" y="171383"/>
                  </a:lnTo>
                  <a:lnTo>
                    <a:pt x="374334" y="171577"/>
                  </a:lnTo>
                  <a:lnTo>
                    <a:pt x="374415" y="171810"/>
                  </a:lnTo>
                  <a:lnTo>
                    <a:pt x="374496" y="171991"/>
                  </a:lnTo>
                  <a:lnTo>
                    <a:pt x="374624" y="172185"/>
                  </a:lnTo>
                  <a:lnTo>
                    <a:pt x="374705" y="172418"/>
                  </a:lnTo>
                  <a:lnTo>
                    <a:pt x="374798" y="172612"/>
                  </a:lnTo>
                  <a:lnTo>
                    <a:pt x="374879" y="172793"/>
                  </a:lnTo>
                  <a:lnTo>
                    <a:pt x="374960" y="173026"/>
                  </a:lnTo>
                  <a:lnTo>
                    <a:pt x="375088" y="173220"/>
                  </a:lnTo>
                  <a:lnTo>
                    <a:pt x="375169" y="173414"/>
                  </a:lnTo>
                  <a:lnTo>
                    <a:pt x="375250" y="173647"/>
                  </a:lnTo>
                  <a:lnTo>
                    <a:pt x="375343" y="173828"/>
                  </a:lnTo>
                  <a:lnTo>
                    <a:pt x="375424" y="174073"/>
                  </a:lnTo>
                  <a:lnTo>
                    <a:pt x="375552" y="174255"/>
                  </a:lnTo>
                  <a:lnTo>
                    <a:pt x="375633" y="174449"/>
                  </a:lnTo>
                  <a:lnTo>
                    <a:pt x="375714" y="174681"/>
                  </a:lnTo>
                  <a:lnTo>
                    <a:pt x="375807" y="174862"/>
                  </a:lnTo>
                  <a:lnTo>
                    <a:pt x="375888" y="175056"/>
                  </a:lnTo>
                  <a:lnTo>
                    <a:pt x="376016" y="175289"/>
                  </a:lnTo>
                  <a:lnTo>
                    <a:pt x="376097" y="175483"/>
                  </a:lnTo>
                  <a:lnTo>
                    <a:pt x="376178" y="175716"/>
                  </a:lnTo>
                  <a:lnTo>
                    <a:pt x="376271" y="175897"/>
                  </a:lnTo>
                  <a:lnTo>
                    <a:pt x="376352" y="176091"/>
                  </a:lnTo>
                  <a:lnTo>
                    <a:pt x="376480" y="176324"/>
                  </a:lnTo>
                  <a:lnTo>
                    <a:pt x="376561" y="176518"/>
                  </a:lnTo>
                  <a:lnTo>
                    <a:pt x="376642" y="176699"/>
                  </a:lnTo>
                  <a:lnTo>
                    <a:pt x="376723" y="176945"/>
                  </a:lnTo>
                  <a:lnTo>
                    <a:pt x="376816" y="177126"/>
                  </a:lnTo>
                  <a:lnTo>
                    <a:pt x="376932" y="177359"/>
                  </a:lnTo>
                  <a:lnTo>
                    <a:pt x="377025" y="177553"/>
                  </a:lnTo>
                  <a:lnTo>
                    <a:pt x="377106" y="177734"/>
                  </a:lnTo>
                  <a:lnTo>
                    <a:pt x="377187" y="177979"/>
                  </a:lnTo>
                  <a:lnTo>
                    <a:pt x="377268" y="178160"/>
                  </a:lnTo>
                  <a:lnTo>
                    <a:pt x="377396" y="178393"/>
                  </a:lnTo>
                  <a:lnTo>
                    <a:pt x="377489" y="178587"/>
                  </a:lnTo>
                  <a:lnTo>
                    <a:pt x="377570" y="178768"/>
                  </a:lnTo>
                  <a:lnTo>
                    <a:pt x="377651" y="179014"/>
                  </a:lnTo>
                  <a:lnTo>
                    <a:pt x="377732" y="179195"/>
                  </a:lnTo>
                  <a:lnTo>
                    <a:pt x="377860" y="179428"/>
                  </a:lnTo>
                  <a:lnTo>
                    <a:pt x="377941" y="179622"/>
                  </a:lnTo>
                  <a:lnTo>
                    <a:pt x="378034" y="179816"/>
                  </a:lnTo>
                  <a:lnTo>
                    <a:pt x="378115" y="180049"/>
                  </a:lnTo>
                  <a:lnTo>
                    <a:pt x="378196" y="180230"/>
                  </a:lnTo>
                  <a:lnTo>
                    <a:pt x="378324" y="180463"/>
                  </a:lnTo>
                  <a:lnTo>
                    <a:pt x="378405" y="180657"/>
                  </a:lnTo>
                  <a:lnTo>
                    <a:pt x="378498" y="180851"/>
                  </a:lnTo>
                  <a:lnTo>
                    <a:pt x="378579" y="181084"/>
                  </a:lnTo>
                  <a:lnTo>
                    <a:pt x="378707" y="181265"/>
                  </a:lnTo>
                  <a:lnTo>
                    <a:pt x="378788" y="181510"/>
                  </a:lnTo>
                  <a:lnTo>
                    <a:pt x="378869" y="181691"/>
                  </a:lnTo>
                  <a:lnTo>
                    <a:pt x="378950" y="181924"/>
                  </a:lnTo>
                  <a:lnTo>
                    <a:pt x="379043" y="182118"/>
                  </a:lnTo>
                  <a:lnTo>
                    <a:pt x="379171" y="182299"/>
                  </a:lnTo>
                  <a:lnTo>
                    <a:pt x="379252" y="182545"/>
                  </a:lnTo>
                  <a:lnTo>
                    <a:pt x="379333" y="182726"/>
                  </a:lnTo>
                  <a:lnTo>
                    <a:pt x="379414" y="182959"/>
                  </a:lnTo>
                  <a:lnTo>
                    <a:pt x="379507" y="183153"/>
                  </a:lnTo>
                  <a:lnTo>
                    <a:pt x="379623" y="183386"/>
                  </a:lnTo>
                  <a:lnTo>
                    <a:pt x="379716" y="183580"/>
                  </a:lnTo>
                  <a:lnTo>
                    <a:pt x="379797" y="183812"/>
                  </a:lnTo>
                  <a:lnTo>
                    <a:pt x="379878" y="183994"/>
                  </a:lnTo>
                  <a:lnTo>
                    <a:pt x="379971" y="184188"/>
                  </a:lnTo>
                  <a:lnTo>
                    <a:pt x="380087" y="184420"/>
                  </a:lnTo>
                  <a:lnTo>
                    <a:pt x="380180" y="184614"/>
                  </a:lnTo>
                  <a:lnTo>
                    <a:pt x="380261" y="184847"/>
                  </a:lnTo>
                  <a:lnTo>
                    <a:pt x="380342" y="185028"/>
                  </a:lnTo>
                  <a:lnTo>
                    <a:pt x="380424" y="185274"/>
                  </a:lnTo>
                  <a:lnTo>
                    <a:pt x="380551" y="185455"/>
                  </a:lnTo>
                  <a:lnTo>
                    <a:pt x="380632" y="185688"/>
                  </a:lnTo>
                  <a:lnTo>
                    <a:pt x="380725" y="185882"/>
                  </a:lnTo>
                  <a:lnTo>
                    <a:pt x="380806" y="186115"/>
                  </a:lnTo>
                  <a:lnTo>
                    <a:pt x="380888" y="186309"/>
                  </a:lnTo>
                  <a:lnTo>
                    <a:pt x="381015" y="186490"/>
                  </a:lnTo>
                  <a:lnTo>
                    <a:pt x="381096" y="186723"/>
                  </a:lnTo>
                  <a:lnTo>
                    <a:pt x="381189" y="186917"/>
                  </a:lnTo>
                  <a:lnTo>
                    <a:pt x="381270" y="187149"/>
                  </a:lnTo>
                  <a:lnTo>
                    <a:pt x="381352" y="187343"/>
                  </a:lnTo>
                  <a:lnTo>
                    <a:pt x="381479" y="187576"/>
                  </a:lnTo>
                  <a:lnTo>
                    <a:pt x="381560" y="187770"/>
                  </a:lnTo>
                  <a:lnTo>
                    <a:pt x="381642" y="188003"/>
                  </a:lnTo>
                  <a:lnTo>
                    <a:pt x="381734" y="188184"/>
                  </a:lnTo>
                  <a:lnTo>
                    <a:pt x="381816" y="188430"/>
                  </a:lnTo>
                  <a:lnTo>
                    <a:pt x="381943" y="188611"/>
                  </a:lnTo>
                  <a:lnTo>
                    <a:pt x="382024" y="188844"/>
                  </a:lnTo>
                  <a:lnTo>
                    <a:pt x="382106" y="189038"/>
                  </a:lnTo>
                  <a:lnTo>
                    <a:pt x="382198" y="189270"/>
                  </a:lnTo>
                  <a:lnTo>
                    <a:pt x="382280" y="189465"/>
                  </a:lnTo>
                  <a:lnTo>
                    <a:pt x="382407" y="189697"/>
                  </a:lnTo>
                  <a:lnTo>
                    <a:pt x="382488" y="189878"/>
                  </a:lnTo>
                  <a:lnTo>
                    <a:pt x="382570" y="190124"/>
                  </a:lnTo>
                  <a:lnTo>
                    <a:pt x="382651" y="190305"/>
                  </a:lnTo>
                  <a:lnTo>
                    <a:pt x="382744" y="190538"/>
                  </a:lnTo>
                  <a:lnTo>
                    <a:pt x="382871" y="190732"/>
                  </a:lnTo>
                  <a:lnTo>
                    <a:pt x="382952" y="190965"/>
                  </a:lnTo>
                  <a:lnTo>
                    <a:pt x="383034" y="191159"/>
                  </a:lnTo>
                  <a:lnTo>
                    <a:pt x="383115" y="191392"/>
                  </a:lnTo>
                  <a:lnTo>
                    <a:pt x="383208" y="191573"/>
                  </a:lnTo>
                  <a:lnTo>
                    <a:pt x="383324" y="191818"/>
                  </a:lnTo>
                  <a:lnTo>
                    <a:pt x="383416" y="191999"/>
                  </a:lnTo>
                  <a:lnTo>
                    <a:pt x="383498" y="192232"/>
                  </a:lnTo>
                  <a:lnTo>
                    <a:pt x="383579" y="192426"/>
                  </a:lnTo>
                  <a:lnTo>
                    <a:pt x="383660" y="192659"/>
                  </a:lnTo>
                  <a:lnTo>
                    <a:pt x="383788" y="192853"/>
                  </a:lnTo>
                  <a:lnTo>
                    <a:pt x="383880" y="193086"/>
                  </a:lnTo>
                  <a:lnTo>
                    <a:pt x="383962" y="193267"/>
                  </a:lnTo>
                  <a:lnTo>
                    <a:pt x="384043" y="193513"/>
                  </a:lnTo>
                  <a:lnTo>
                    <a:pt x="384124" y="193694"/>
                  </a:lnTo>
                  <a:lnTo>
                    <a:pt x="384252" y="193927"/>
                  </a:lnTo>
                  <a:lnTo>
                    <a:pt x="384333" y="194121"/>
                  </a:lnTo>
                  <a:lnTo>
                    <a:pt x="384426" y="194353"/>
                  </a:lnTo>
                  <a:lnTo>
                    <a:pt x="384507" y="194547"/>
                  </a:lnTo>
                  <a:lnTo>
                    <a:pt x="384588" y="194780"/>
                  </a:lnTo>
                  <a:lnTo>
                    <a:pt x="384716" y="195013"/>
                  </a:lnTo>
                  <a:lnTo>
                    <a:pt x="384797" y="195207"/>
                  </a:lnTo>
                  <a:lnTo>
                    <a:pt x="384890" y="195440"/>
                  </a:lnTo>
                  <a:lnTo>
                    <a:pt x="384971" y="195621"/>
                  </a:lnTo>
                  <a:lnTo>
                    <a:pt x="385052" y="195867"/>
                  </a:lnTo>
                  <a:lnTo>
                    <a:pt x="385180" y="196048"/>
                  </a:lnTo>
                  <a:lnTo>
                    <a:pt x="385261" y="196281"/>
                  </a:lnTo>
                  <a:lnTo>
                    <a:pt x="385342" y="196475"/>
                  </a:lnTo>
                  <a:lnTo>
                    <a:pt x="385435" y="196707"/>
                  </a:lnTo>
                  <a:lnTo>
                    <a:pt x="385516" y="196901"/>
                  </a:lnTo>
                  <a:lnTo>
                    <a:pt x="385644" y="197134"/>
                  </a:lnTo>
                  <a:lnTo>
                    <a:pt x="385725" y="197367"/>
                  </a:lnTo>
                  <a:lnTo>
                    <a:pt x="385806" y="197561"/>
                  </a:lnTo>
                  <a:lnTo>
                    <a:pt x="385899" y="197794"/>
                  </a:lnTo>
                  <a:lnTo>
                    <a:pt x="385980" y="197975"/>
                  </a:lnTo>
                  <a:lnTo>
                    <a:pt x="386108" y="198208"/>
                  </a:lnTo>
                  <a:lnTo>
                    <a:pt x="386189" y="198402"/>
                  </a:lnTo>
                  <a:lnTo>
                    <a:pt x="386270" y="198634"/>
                  </a:lnTo>
                  <a:lnTo>
                    <a:pt x="386351" y="198828"/>
                  </a:lnTo>
                  <a:lnTo>
                    <a:pt x="386444" y="199061"/>
                  </a:lnTo>
                  <a:lnTo>
                    <a:pt x="386572" y="199294"/>
                  </a:lnTo>
                  <a:lnTo>
                    <a:pt x="386653" y="199488"/>
                  </a:lnTo>
                  <a:lnTo>
                    <a:pt x="386734" y="199721"/>
                  </a:lnTo>
                  <a:lnTo>
                    <a:pt x="386815" y="199915"/>
                  </a:lnTo>
                  <a:lnTo>
                    <a:pt x="386908" y="200148"/>
                  </a:lnTo>
                  <a:lnTo>
                    <a:pt x="387024" y="200329"/>
                  </a:lnTo>
                  <a:lnTo>
                    <a:pt x="387117" y="200562"/>
                  </a:lnTo>
                  <a:lnTo>
                    <a:pt x="387198" y="200807"/>
                  </a:lnTo>
                  <a:lnTo>
                    <a:pt x="387279" y="200988"/>
                  </a:lnTo>
                  <a:lnTo>
                    <a:pt x="387360" y="201221"/>
                  </a:lnTo>
                  <a:lnTo>
                    <a:pt x="387488" y="201415"/>
                  </a:lnTo>
                  <a:lnTo>
                    <a:pt x="387581" y="201648"/>
                  </a:lnTo>
                  <a:lnTo>
                    <a:pt x="387662" y="201881"/>
                  </a:lnTo>
                  <a:lnTo>
                    <a:pt x="387743" y="202075"/>
                  </a:lnTo>
                  <a:lnTo>
                    <a:pt x="387824" y="202308"/>
                  </a:lnTo>
                  <a:lnTo>
                    <a:pt x="387952" y="202502"/>
                  </a:lnTo>
                  <a:lnTo>
                    <a:pt x="388033" y="202734"/>
                  </a:lnTo>
                  <a:lnTo>
                    <a:pt x="388126" y="202915"/>
                  </a:lnTo>
                  <a:lnTo>
                    <a:pt x="388207" y="203161"/>
                  </a:lnTo>
                  <a:lnTo>
                    <a:pt x="388288" y="203394"/>
                  </a:lnTo>
                  <a:lnTo>
                    <a:pt x="388416" y="203575"/>
                  </a:lnTo>
                  <a:lnTo>
                    <a:pt x="388497" y="203821"/>
                  </a:lnTo>
                  <a:lnTo>
                    <a:pt x="388590" y="204002"/>
                  </a:lnTo>
                  <a:lnTo>
                    <a:pt x="388671" y="204235"/>
                  </a:lnTo>
                  <a:lnTo>
                    <a:pt x="388752" y="204480"/>
                  </a:lnTo>
                  <a:lnTo>
                    <a:pt x="388880" y="204662"/>
                  </a:lnTo>
                  <a:lnTo>
                    <a:pt x="388961" y="204894"/>
                  </a:lnTo>
                  <a:lnTo>
                    <a:pt x="389042" y="205127"/>
                  </a:lnTo>
                  <a:lnTo>
                    <a:pt x="389135" y="205321"/>
                  </a:lnTo>
                  <a:lnTo>
                    <a:pt x="389216" y="205554"/>
                  </a:lnTo>
                  <a:lnTo>
                    <a:pt x="389344" y="205748"/>
                  </a:lnTo>
                  <a:lnTo>
                    <a:pt x="389425" y="205981"/>
                  </a:lnTo>
                  <a:lnTo>
                    <a:pt x="389506" y="206214"/>
                  </a:lnTo>
                  <a:lnTo>
                    <a:pt x="389599" y="206408"/>
                  </a:lnTo>
                  <a:lnTo>
                    <a:pt x="389680" y="206640"/>
                  </a:lnTo>
                  <a:lnTo>
                    <a:pt x="389808" y="206821"/>
                  </a:lnTo>
                  <a:lnTo>
                    <a:pt x="389889" y="207067"/>
                  </a:lnTo>
                  <a:lnTo>
                    <a:pt x="389970" y="207300"/>
                  </a:lnTo>
                  <a:lnTo>
                    <a:pt x="390052" y="207481"/>
                  </a:lnTo>
                  <a:lnTo>
                    <a:pt x="390144" y="207727"/>
                  </a:lnTo>
                  <a:lnTo>
                    <a:pt x="390272" y="207960"/>
                  </a:lnTo>
                  <a:lnTo>
                    <a:pt x="390353" y="208141"/>
                  </a:lnTo>
                  <a:lnTo>
                    <a:pt x="390434" y="208386"/>
                  </a:lnTo>
                  <a:lnTo>
                    <a:pt x="390516" y="208619"/>
                  </a:lnTo>
                  <a:lnTo>
                    <a:pt x="390608" y="208800"/>
                  </a:lnTo>
                  <a:lnTo>
                    <a:pt x="390724" y="209046"/>
                  </a:lnTo>
                  <a:lnTo>
                    <a:pt x="390817" y="209227"/>
                  </a:lnTo>
                  <a:lnTo>
                    <a:pt x="390898" y="209460"/>
                  </a:lnTo>
                  <a:lnTo>
                    <a:pt x="390980" y="209693"/>
                  </a:lnTo>
                  <a:lnTo>
                    <a:pt x="391061" y="209887"/>
                  </a:lnTo>
                  <a:lnTo>
                    <a:pt x="391188" y="210120"/>
                  </a:lnTo>
                  <a:lnTo>
                    <a:pt x="391281" y="210352"/>
                  </a:lnTo>
                  <a:lnTo>
                    <a:pt x="391362" y="210546"/>
                  </a:lnTo>
                  <a:lnTo>
                    <a:pt x="391444" y="210779"/>
                  </a:lnTo>
                  <a:lnTo>
                    <a:pt x="391525" y="211012"/>
                  </a:lnTo>
                  <a:lnTo>
                    <a:pt x="391652" y="211206"/>
                  </a:lnTo>
                  <a:lnTo>
                    <a:pt x="391734" y="211439"/>
                  </a:lnTo>
                  <a:lnTo>
                    <a:pt x="391826" y="211672"/>
                  </a:lnTo>
                  <a:lnTo>
                    <a:pt x="391908" y="211866"/>
                  </a:lnTo>
                  <a:lnTo>
                    <a:pt x="391989" y="212098"/>
                  </a:lnTo>
                  <a:lnTo>
                    <a:pt x="392116" y="212331"/>
                  </a:lnTo>
                  <a:lnTo>
                    <a:pt x="392198" y="212525"/>
                  </a:lnTo>
                  <a:lnTo>
                    <a:pt x="392290" y="212758"/>
                  </a:lnTo>
                  <a:lnTo>
                    <a:pt x="392372" y="212991"/>
                  </a:lnTo>
                  <a:lnTo>
                    <a:pt x="392453" y="213185"/>
                  </a:lnTo>
                  <a:lnTo>
                    <a:pt x="392580" y="213418"/>
                  </a:lnTo>
                  <a:lnTo>
                    <a:pt x="392662" y="213650"/>
                  </a:lnTo>
                  <a:lnTo>
                    <a:pt x="392743" y="213844"/>
                  </a:lnTo>
                  <a:lnTo>
                    <a:pt x="392836" y="214077"/>
                  </a:lnTo>
                  <a:lnTo>
                    <a:pt x="392917" y="214310"/>
                  </a:lnTo>
                  <a:lnTo>
                    <a:pt x="393044" y="214504"/>
                  </a:lnTo>
                  <a:lnTo>
                    <a:pt x="393126" y="214737"/>
                  </a:lnTo>
                  <a:lnTo>
                    <a:pt x="393207" y="214970"/>
                  </a:lnTo>
                  <a:lnTo>
                    <a:pt x="393300" y="215164"/>
                  </a:lnTo>
                  <a:lnTo>
                    <a:pt x="393381" y="215396"/>
                  </a:lnTo>
                  <a:lnTo>
                    <a:pt x="393508" y="215629"/>
                  </a:lnTo>
                  <a:lnTo>
                    <a:pt x="393590" y="215823"/>
                  </a:lnTo>
                  <a:lnTo>
                    <a:pt x="393671" y="216056"/>
                  </a:lnTo>
                  <a:lnTo>
                    <a:pt x="393752" y="216289"/>
                  </a:lnTo>
                  <a:lnTo>
                    <a:pt x="393845" y="216483"/>
                  </a:lnTo>
                  <a:lnTo>
                    <a:pt x="393972" y="216716"/>
                  </a:lnTo>
                  <a:lnTo>
                    <a:pt x="394054" y="216949"/>
                  </a:lnTo>
                  <a:lnTo>
                    <a:pt x="394135" y="217181"/>
                  </a:lnTo>
                  <a:lnTo>
                    <a:pt x="394216" y="217375"/>
                  </a:lnTo>
                  <a:lnTo>
                    <a:pt x="394309" y="217608"/>
                  </a:lnTo>
                  <a:lnTo>
                    <a:pt x="394425" y="217841"/>
                  </a:lnTo>
                  <a:lnTo>
                    <a:pt x="394518" y="218035"/>
                  </a:lnTo>
                  <a:lnTo>
                    <a:pt x="394599" y="218268"/>
                  </a:lnTo>
                  <a:lnTo>
                    <a:pt x="394680" y="218501"/>
                  </a:lnTo>
                  <a:lnTo>
                    <a:pt x="394761" y="218695"/>
                  </a:lnTo>
                  <a:lnTo>
                    <a:pt x="394889" y="218927"/>
                  </a:lnTo>
                  <a:lnTo>
                    <a:pt x="394982" y="219160"/>
                  </a:lnTo>
                  <a:lnTo>
                    <a:pt x="395063" y="219393"/>
                  </a:lnTo>
                  <a:lnTo>
                    <a:pt x="395144" y="219587"/>
                  </a:lnTo>
                  <a:lnTo>
                    <a:pt x="395225" y="219820"/>
                  </a:lnTo>
                  <a:lnTo>
                    <a:pt x="395353" y="220053"/>
                  </a:lnTo>
                  <a:lnTo>
                    <a:pt x="395446" y="220247"/>
                  </a:lnTo>
                  <a:lnTo>
                    <a:pt x="395527" y="220479"/>
                  </a:lnTo>
                  <a:lnTo>
                    <a:pt x="395608" y="220712"/>
                  </a:lnTo>
                  <a:lnTo>
                    <a:pt x="395689" y="220945"/>
                  </a:lnTo>
                  <a:lnTo>
                    <a:pt x="395817" y="221139"/>
                  </a:lnTo>
                  <a:lnTo>
                    <a:pt x="395898" y="221372"/>
                  </a:lnTo>
                  <a:lnTo>
                    <a:pt x="395991" y="221605"/>
                  </a:lnTo>
                  <a:lnTo>
                    <a:pt x="396072" y="221799"/>
                  </a:lnTo>
                  <a:lnTo>
                    <a:pt x="396153" y="222031"/>
                  </a:lnTo>
                  <a:lnTo>
                    <a:pt x="396281" y="222264"/>
                  </a:lnTo>
                  <a:lnTo>
                    <a:pt x="396362" y="222497"/>
                  </a:lnTo>
                  <a:lnTo>
                    <a:pt x="396443" y="222691"/>
                  </a:lnTo>
                  <a:lnTo>
                    <a:pt x="396536" y="222924"/>
                  </a:lnTo>
                  <a:lnTo>
                    <a:pt x="396617" y="223157"/>
                  </a:lnTo>
                  <a:lnTo>
                    <a:pt x="396745" y="223402"/>
                  </a:lnTo>
                  <a:lnTo>
                    <a:pt x="396826" y="223583"/>
                  </a:lnTo>
                  <a:lnTo>
                    <a:pt x="396907" y="223816"/>
                  </a:lnTo>
                  <a:lnTo>
                    <a:pt x="397000" y="224049"/>
                  </a:lnTo>
                  <a:lnTo>
                    <a:pt x="397081" y="224295"/>
                  </a:lnTo>
                  <a:lnTo>
                    <a:pt x="397209" y="224476"/>
                  </a:lnTo>
                  <a:lnTo>
                    <a:pt x="397290" y="224709"/>
                  </a:lnTo>
                  <a:lnTo>
                    <a:pt x="397371" y="224954"/>
                  </a:lnTo>
                  <a:lnTo>
                    <a:pt x="397452" y="225187"/>
                  </a:lnTo>
                  <a:lnTo>
                    <a:pt x="397545" y="225368"/>
                  </a:lnTo>
                  <a:lnTo>
                    <a:pt x="397673" y="225614"/>
                  </a:lnTo>
                  <a:lnTo>
                    <a:pt x="397754" y="225847"/>
                  </a:lnTo>
                  <a:lnTo>
                    <a:pt x="397835" y="226080"/>
                  </a:lnTo>
                  <a:lnTo>
                    <a:pt x="397916" y="226274"/>
                  </a:lnTo>
                  <a:lnTo>
                    <a:pt x="398009" y="226506"/>
                  </a:lnTo>
                  <a:lnTo>
                    <a:pt x="398125" y="226739"/>
                  </a:lnTo>
                  <a:lnTo>
                    <a:pt x="398218" y="226972"/>
                  </a:lnTo>
                  <a:lnTo>
                    <a:pt x="398299" y="227166"/>
                  </a:lnTo>
                  <a:lnTo>
                    <a:pt x="398380" y="227399"/>
                  </a:lnTo>
                  <a:lnTo>
                    <a:pt x="398462" y="227632"/>
                  </a:lnTo>
                  <a:lnTo>
                    <a:pt x="398589" y="227865"/>
                  </a:lnTo>
                  <a:lnTo>
                    <a:pt x="398682" y="228059"/>
                  </a:lnTo>
                  <a:lnTo>
                    <a:pt x="398763" y="228291"/>
                  </a:lnTo>
                  <a:lnTo>
                    <a:pt x="398844" y="228524"/>
                  </a:lnTo>
                  <a:lnTo>
                    <a:pt x="398926" y="228757"/>
                  </a:lnTo>
                  <a:lnTo>
                    <a:pt x="399053" y="228951"/>
                  </a:lnTo>
                  <a:lnTo>
                    <a:pt x="399146" y="229184"/>
                  </a:lnTo>
                  <a:lnTo>
                    <a:pt x="399227" y="229417"/>
                  </a:lnTo>
                  <a:lnTo>
                    <a:pt x="399308" y="229662"/>
                  </a:lnTo>
                  <a:lnTo>
                    <a:pt x="399390" y="229895"/>
                  </a:lnTo>
                  <a:lnTo>
                    <a:pt x="399517" y="230076"/>
                  </a:lnTo>
                  <a:lnTo>
                    <a:pt x="399598" y="230322"/>
                  </a:lnTo>
                  <a:lnTo>
                    <a:pt x="399691" y="230555"/>
                  </a:lnTo>
                  <a:lnTo>
                    <a:pt x="399772" y="230788"/>
                  </a:lnTo>
                  <a:lnTo>
                    <a:pt x="399854" y="230969"/>
                  </a:lnTo>
                  <a:lnTo>
                    <a:pt x="399981" y="231214"/>
                  </a:lnTo>
                  <a:lnTo>
                    <a:pt x="400062" y="231447"/>
                  </a:lnTo>
                  <a:lnTo>
                    <a:pt x="400144" y="231680"/>
                  </a:lnTo>
                  <a:lnTo>
                    <a:pt x="400236" y="231913"/>
                  </a:lnTo>
                  <a:lnTo>
                    <a:pt x="400318" y="232107"/>
                  </a:lnTo>
                  <a:lnTo>
                    <a:pt x="400445" y="232340"/>
                  </a:lnTo>
                  <a:lnTo>
                    <a:pt x="400526" y="232572"/>
                  </a:lnTo>
                  <a:lnTo>
                    <a:pt x="400608" y="232805"/>
                  </a:lnTo>
                  <a:lnTo>
                    <a:pt x="400700" y="233051"/>
                  </a:lnTo>
                  <a:lnTo>
                    <a:pt x="400782" y="233232"/>
                  </a:lnTo>
                  <a:lnTo>
                    <a:pt x="400909" y="233465"/>
                  </a:lnTo>
                  <a:lnTo>
                    <a:pt x="400990" y="233711"/>
                  </a:lnTo>
                  <a:lnTo>
                    <a:pt x="401072" y="233943"/>
                  </a:lnTo>
                  <a:lnTo>
                    <a:pt x="401164" y="234176"/>
                  </a:lnTo>
                  <a:lnTo>
                    <a:pt x="401246" y="234370"/>
                  </a:lnTo>
                  <a:lnTo>
                    <a:pt x="401373" y="234603"/>
                  </a:lnTo>
                  <a:lnTo>
                    <a:pt x="401454" y="234836"/>
                  </a:lnTo>
                  <a:lnTo>
                    <a:pt x="401536" y="235069"/>
                  </a:lnTo>
                  <a:lnTo>
                    <a:pt x="401617" y="235301"/>
                  </a:lnTo>
                  <a:lnTo>
                    <a:pt x="401710" y="235495"/>
                  </a:lnTo>
                  <a:lnTo>
                    <a:pt x="401826" y="235728"/>
                  </a:lnTo>
                  <a:lnTo>
                    <a:pt x="401918" y="235961"/>
                  </a:lnTo>
                  <a:lnTo>
                    <a:pt x="402000" y="236194"/>
                  </a:lnTo>
                  <a:lnTo>
                    <a:pt x="402081" y="236440"/>
                  </a:lnTo>
                  <a:lnTo>
                    <a:pt x="402162" y="236621"/>
                  </a:lnTo>
                  <a:lnTo>
                    <a:pt x="402290" y="236853"/>
                  </a:lnTo>
                  <a:lnTo>
                    <a:pt x="402382" y="237099"/>
                  </a:lnTo>
                  <a:lnTo>
                    <a:pt x="402464" y="237332"/>
                  </a:lnTo>
                  <a:lnTo>
                    <a:pt x="402545" y="237565"/>
                  </a:lnTo>
                  <a:lnTo>
                    <a:pt x="402626" y="237798"/>
                  </a:lnTo>
                  <a:lnTo>
                    <a:pt x="402754" y="237992"/>
                  </a:lnTo>
                  <a:lnTo>
                    <a:pt x="402835" y="238224"/>
                  </a:lnTo>
                  <a:lnTo>
                    <a:pt x="402928" y="238457"/>
                  </a:lnTo>
                  <a:lnTo>
                    <a:pt x="403009" y="238690"/>
                  </a:lnTo>
                  <a:lnTo>
                    <a:pt x="403090" y="238936"/>
                  </a:lnTo>
                  <a:lnTo>
                    <a:pt x="403218" y="239169"/>
                  </a:lnTo>
                  <a:lnTo>
                    <a:pt x="403299" y="239350"/>
                  </a:lnTo>
                  <a:lnTo>
                    <a:pt x="403392" y="239582"/>
                  </a:lnTo>
                  <a:lnTo>
                    <a:pt x="403473" y="239828"/>
                  </a:lnTo>
                  <a:lnTo>
                    <a:pt x="403554" y="240061"/>
                  </a:lnTo>
                  <a:lnTo>
                    <a:pt x="403682" y="240294"/>
                  </a:lnTo>
                  <a:lnTo>
                    <a:pt x="403763" y="240527"/>
                  </a:lnTo>
                  <a:lnTo>
                    <a:pt x="403844" y="240721"/>
                  </a:lnTo>
                  <a:lnTo>
                    <a:pt x="403937" y="240953"/>
                  </a:lnTo>
                  <a:lnTo>
                    <a:pt x="404018" y="241186"/>
                  </a:lnTo>
                  <a:lnTo>
                    <a:pt x="404146" y="241419"/>
                  </a:lnTo>
                  <a:lnTo>
                    <a:pt x="404227" y="241665"/>
                  </a:lnTo>
                  <a:lnTo>
                    <a:pt x="404308" y="241898"/>
                  </a:lnTo>
                  <a:lnTo>
                    <a:pt x="404401" y="242079"/>
                  </a:lnTo>
                  <a:lnTo>
                    <a:pt x="404482" y="242324"/>
                  </a:lnTo>
                  <a:lnTo>
                    <a:pt x="404610" y="242557"/>
                  </a:lnTo>
                  <a:lnTo>
                    <a:pt x="404691" y="242790"/>
                  </a:lnTo>
                  <a:lnTo>
                    <a:pt x="404772" y="243023"/>
                  </a:lnTo>
                  <a:lnTo>
                    <a:pt x="404865" y="243256"/>
                  </a:lnTo>
                  <a:lnTo>
                    <a:pt x="404946" y="243501"/>
                  </a:lnTo>
                  <a:lnTo>
                    <a:pt x="405074" y="243682"/>
                  </a:lnTo>
                  <a:lnTo>
                    <a:pt x="405155" y="243915"/>
                  </a:lnTo>
                  <a:lnTo>
                    <a:pt x="405236" y="244148"/>
                  </a:lnTo>
                  <a:lnTo>
                    <a:pt x="405317" y="244394"/>
                  </a:lnTo>
                  <a:lnTo>
                    <a:pt x="405410" y="244627"/>
                  </a:lnTo>
                  <a:lnTo>
                    <a:pt x="405526" y="244859"/>
                  </a:lnTo>
                  <a:lnTo>
                    <a:pt x="405619" y="245092"/>
                  </a:lnTo>
                  <a:lnTo>
                    <a:pt x="405700" y="245286"/>
                  </a:lnTo>
                  <a:lnTo>
                    <a:pt x="405781" y="245519"/>
                  </a:lnTo>
                  <a:lnTo>
                    <a:pt x="405862" y="245752"/>
                  </a:lnTo>
                  <a:lnTo>
                    <a:pt x="405990" y="245985"/>
                  </a:lnTo>
                  <a:lnTo>
                    <a:pt x="406083" y="246230"/>
                  </a:lnTo>
                  <a:lnTo>
                    <a:pt x="406164" y="246463"/>
                  </a:lnTo>
                  <a:lnTo>
                    <a:pt x="406245" y="246696"/>
                  </a:lnTo>
                  <a:lnTo>
                    <a:pt x="406326" y="246929"/>
                  </a:lnTo>
                  <a:lnTo>
                    <a:pt x="406454" y="247123"/>
                  </a:lnTo>
                  <a:lnTo>
                    <a:pt x="406535" y="247356"/>
                  </a:lnTo>
                  <a:lnTo>
                    <a:pt x="406628" y="247588"/>
                  </a:lnTo>
                  <a:lnTo>
                    <a:pt x="406709" y="247821"/>
                  </a:lnTo>
                  <a:lnTo>
                    <a:pt x="406790" y="248067"/>
                  </a:lnTo>
                  <a:lnTo>
                    <a:pt x="406918" y="248300"/>
                  </a:lnTo>
                  <a:lnTo>
                    <a:pt x="406999" y="248532"/>
                  </a:lnTo>
                  <a:lnTo>
                    <a:pt x="407092" y="248765"/>
                  </a:lnTo>
                  <a:lnTo>
                    <a:pt x="407173" y="248998"/>
                  </a:lnTo>
                  <a:lnTo>
                    <a:pt x="407254" y="249192"/>
                  </a:lnTo>
                  <a:lnTo>
                    <a:pt x="407382" y="249425"/>
                  </a:lnTo>
                  <a:lnTo>
                    <a:pt x="407463" y="249658"/>
                  </a:lnTo>
                  <a:lnTo>
                    <a:pt x="407544" y="249903"/>
                  </a:lnTo>
                  <a:lnTo>
                    <a:pt x="407637" y="250136"/>
                  </a:lnTo>
                  <a:lnTo>
                    <a:pt x="407719" y="250369"/>
                  </a:lnTo>
                  <a:lnTo>
                    <a:pt x="407846" y="250602"/>
                  </a:lnTo>
                  <a:lnTo>
                    <a:pt x="407927" y="250835"/>
                  </a:lnTo>
                  <a:lnTo>
                    <a:pt x="408009" y="251067"/>
                  </a:lnTo>
                  <a:lnTo>
                    <a:pt x="408101" y="251261"/>
                  </a:lnTo>
                  <a:lnTo>
                    <a:pt x="408183" y="251494"/>
                  </a:lnTo>
                  <a:lnTo>
                    <a:pt x="408310" y="251727"/>
                  </a:lnTo>
                  <a:lnTo>
                    <a:pt x="408391" y="251973"/>
                  </a:lnTo>
                  <a:lnTo>
                    <a:pt x="408473" y="252206"/>
                  </a:lnTo>
                  <a:lnTo>
                    <a:pt x="408554" y="252438"/>
                  </a:lnTo>
                  <a:lnTo>
                    <a:pt x="408647" y="252671"/>
                  </a:lnTo>
                  <a:lnTo>
                    <a:pt x="408774" y="252904"/>
                  </a:lnTo>
                  <a:lnTo>
                    <a:pt x="408855" y="253150"/>
                  </a:lnTo>
                  <a:lnTo>
                    <a:pt x="408937" y="253383"/>
                  </a:lnTo>
                  <a:lnTo>
                    <a:pt x="409018" y="253564"/>
                  </a:lnTo>
                  <a:lnTo>
                    <a:pt x="409111" y="253809"/>
                  </a:lnTo>
                  <a:lnTo>
                    <a:pt x="409227" y="254042"/>
                  </a:lnTo>
                  <a:lnTo>
                    <a:pt x="409319" y="254275"/>
                  </a:lnTo>
                  <a:lnTo>
                    <a:pt x="409401" y="254508"/>
                  </a:lnTo>
                  <a:lnTo>
                    <a:pt x="409482" y="254741"/>
                  </a:lnTo>
                  <a:lnTo>
                    <a:pt x="409563" y="254986"/>
                  </a:lnTo>
                  <a:lnTo>
                    <a:pt x="409691" y="255219"/>
                  </a:lnTo>
                  <a:lnTo>
                    <a:pt x="409783" y="255452"/>
                  </a:lnTo>
                  <a:lnTo>
                    <a:pt x="409865" y="255685"/>
                  </a:lnTo>
                  <a:lnTo>
                    <a:pt x="409946" y="255918"/>
                  </a:lnTo>
                  <a:lnTo>
                    <a:pt x="410027" y="256163"/>
                  </a:lnTo>
                  <a:lnTo>
                    <a:pt x="410155" y="256344"/>
                  </a:lnTo>
                  <a:lnTo>
                    <a:pt x="410236" y="256577"/>
                  </a:lnTo>
                  <a:lnTo>
                    <a:pt x="410329" y="256810"/>
                  </a:lnTo>
                  <a:lnTo>
                    <a:pt x="410410" y="257056"/>
                  </a:lnTo>
                  <a:lnTo>
                    <a:pt x="410491" y="257289"/>
                  </a:lnTo>
                  <a:lnTo>
                    <a:pt x="410619" y="257521"/>
                  </a:lnTo>
                  <a:lnTo>
                    <a:pt x="410700" y="257754"/>
                  </a:lnTo>
                  <a:lnTo>
                    <a:pt x="410793" y="257987"/>
                  </a:lnTo>
                  <a:lnTo>
                    <a:pt x="410874" y="258233"/>
                  </a:lnTo>
                  <a:lnTo>
                    <a:pt x="410955" y="258466"/>
                  </a:lnTo>
                  <a:lnTo>
                    <a:pt x="411083" y="258698"/>
                  </a:lnTo>
                  <a:lnTo>
                    <a:pt x="411164" y="258931"/>
                  </a:lnTo>
                  <a:lnTo>
                    <a:pt x="411245" y="259164"/>
                  </a:lnTo>
                  <a:lnTo>
                    <a:pt x="411338" y="259410"/>
                  </a:lnTo>
                  <a:lnTo>
                    <a:pt x="411419" y="259642"/>
                  </a:lnTo>
                  <a:lnTo>
                    <a:pt x="411547" y="259824"/>
                  </a:lnTo>
                  <a:lnTo>
                    <a:pt x="411628" y="260069"/>
                  </a:lnTo>
                  <a:lnTo>
                    <a:pt x="411709" y="260302"/>
                  </a:lnTo>
                  <a:lnTo>
                    <a:pt x="411802" y="260535"/>
                  </a:lnTo>
                  <a:lnTo>
                    <a:pt x="411883" y="260768"/>
                  </a:lnTo>
                  <a:lnTo>
                    <a:pt x="412011" y="261001"/>
                  </a:lnTo>
                  <a:lnTo>
                    <a:pt x="412092" y="261246"/>
                  </a:lnTo>
                  <a:lnTo>
                    <a:pt x="412173" y="261479"/>
                  </a:lnTo>
                  <a:lnTo>
                    <a:pt x="412254" y="261712"/>
                  </a:lnTo>
                  <a:lnTo>
                    <a:pt x="412347" y="261945"/>
                  </a:lnTo>
                  <a:lnTo>
                    <a:pt x="412475" y="262177"/>
                  </a:lnTo>
                  <a:lnTo>
                    <a:pt x="412556" y="262423"/>
                  </a:lnTo>
                  <a:lnTo>
                    <a:pt x="412637" y="262656"/>
                  </a:lnTo>
                  <a:lnTo>
                    <a:pt x="412718" y="262889"/>
                  </a:lnTo>
                  <a:lnTo>
                    <a:pt x="412811" y="263122"/>
                  </a:lnTo>
                  <a:lnTo>
                    <a:pt x="412927" y="263354"/>
                  </a:lnTo>
                  <a:lnTo>
                    <a:pt x="413020" y="263600"/>
                  </a:lnTo>
                  <a:lnTo>
                    <a:pt x="413101" y="263833"/>
                  </a:lnTo>
                  <a:lnTo>
                    <a:pt x="413182" y="264066"/>
                  </a:lnTo>
                  <a:lnTo>
                    <a:pt x="413263" y="264299"/>
                  </a:lnTo>
                  <a:lnTo>
                    <a:pt x="413391" y="264531"/>
                  </a:lnTo>
                  <a:lnTo>
                    <a:pt x="413484" y="264725"/>
                  </a:lnTo>
                  <a:lnTo>
                    <a:pt x="413565" y="264958"/>
                  </a:lnTo>
                  <a:lnTo>
                    <a:pt x="413646" y="265191"/>
                  </a:lnTo>
                  <a:lnTo>
                    <a:pt x="413727" y="265424"/>
                  </a:lnTo>
                  <a:lnTo>
                    <a:pt x="413855" y="265670"/>
                  </a:lnTo>
                  <a:lnTo>
                    <a:pt x="413936" y="265902"/>
                  </a:lnTo>
                  <a:lnTo>
                    <a:pt x="414029" y="266135"/>
                  </a:lnTo>
                  <a:lnTo>
                    <a:pt x="414110" y="266368"/>
                  </a:lnTo>
                  <a:lnTo>
                    <a:pt x="414191" y="266601"/>
                  </a:lnTo>
                  <a:lnTo>
                    <a:pt x="414319" y="266847"/>
                  </a:lnTo>
                  <a:lnTo>
                    <a:pt x="414400" y="267079"/>
                  </a:lnTo>
                  <a:lnTo>
                    <a:pt x="414493" y="267312"/>
                  </a:lnTo>
                  <a:lnTo>
                    <a:pt x="414574" y="267545"/>
                  </a:lnTo>
                  <a:lnTo>
                    <a:pt x="414655" y="267778"/>
                  </a:lnTo>
                  <a:lnTo>
                    <a:pt x="414783" y="268023"/>
                  </a:lnTo>
                  <a:lnTo>
                    <a:pt x="414864" y="268256"/>
                  </a:lnTo>
                  <a:lnTo>
                    <a:pt x="414945" y="268489"/>
                  </a:lnTo>
                  <a:lnTo>
                    <a:pt x="415038" y="268722"/>
                  </a:lnTo>
                  <a:lnTo>
                    <a:pt x="415119" y="268955"/>
                  </a:lnTo>
                  <a:lnTo>
                    <a:pt x="415247" y="269200"/>
                  </a:lnTo>
                  <a:lnTo>
                    <a:pt x="415328" y="269433"/>
                  </a:lnTo>
                  <a:lnTo>
                    <a:pt x="415409" y="269666"/>
                  </a:lnTo>
                  <a:lnTo>
                    <a:pt x="415502" y="269899"/>
                  </a:lnTo>
                  <a:lnTo>
                    <a:pt x="415583" y="270132"/>
                  </a:lnTo>
                  <a:lnTo>
                    <a:pt x="415711" y="270377"/>
                  </a:lnTo>
                  <a:lnTo>
                    <a:pt x="415792" y="270610"/>
                  </a:lnTo>
                  <a:lnTo>
                    <a:pt x="415873" y="270843"/>
                  </a:lnTo>
                  <a:lnTo>
                    <a:pt x="415955" y="271076"/>
                  </a:lnTo>
                  <a:lnTo>
                    <a:pt x="416047" y="271309"/>
                  </a:lnTo>
                  <a:lnTo>
                    <a:pt x="416175" y="271554"/>
                  </a:lnTo>
                  <a:lnTo>
                    <a:pt x="416256" y="271787"/>
                  </a:lnTo>
                  <a:lnTo>
                    <a:pt x="416337" y="272020"/>
                  </a:lnTo>
                  <a:lnTo>
                    <a:pt x="416419" y="272253"/>
                  </a:lnTo>
                  <a:lnTo>
                    <a:pt x="416511" y="272486"/>
                  </a:lnTo>
                  <a:lnTo>
                    <a:pt x="416627" y="272731"/>
                  </a:lnTo>
                  <a:lnTo>
                    <a:pt x="416720" y="272964"/>
                  </a:lnTo>
                  <a:lnTo>
                    <a:pt x="416801" y="273197"/>
                  </a:lnTo>
                  <a:lnTo>
                    <a:pt x="416883" y="273430"/>
                  </a:lnTo>
                  <a:lnTo>
                    <a:pt x="416964" y="273663"/>
                  </a:lnTo>
                  <a:lnTo>
                    <a:pt x="417091" y="273908"/>
                  </a:lnTo>
                  <a:lnTo>
                    <a:pt x="417184" y="274141"/>
                  </a:lnTo>
                  <a:lnTo>
                    <a:pt x="417265" y="274374"/>
                  </a:lnTo>
                  <a:lnTo>
                    <a:pt x="417347" y="274607"/>
                  </a:lnTo>
                  <a:lnTo>
                    <a:pt x="417428" y="274840"/>
                  </a:lnTo>
                  <a:lnTo>
                    <a:pt x="417555" y="275085"/>
                  </a:lnTo>
                  <a:lnTo>
                    <a:pt x="417637" y="275318"/>
                  </a:lnTo>
                  <a:lnTo>
                    <a:pt x="417729" y="275551"/>
                  </a:lnTo>
                  <a:lnTo>
                    <a:pt x="417811" y="275784"/>
                  </a:lnTo>
                  <a:lnTo>
                    <a:pt x="417892" y="276016"/>
                  </a:lnTo>
                  <a:lnTo>
                    <a:pt x="418019" y="276262"/>
                  </a:lnTo>
                  <a:lnTo>
                    <a:pt x="418101" y="276495"/>
                  </a:lnTo>
                  <a:lnTo>
                    <a:pt x="418193" y="276728"/>
                  </a:lnTo>
                  <a:lnTo>
                    <a:pt x="418275" y="276961"/>
                  </a:lnTo>
                  <a:lnTo>
                    <a:pt x="418356" y="277193"/>
                  </a:lnTo>
                  <a:lnTo>
                    <a:pt x="418483" y="277439"/>
                  </a:lnTo>
                  <a:lnTo>
                    <a:pt x="418565" y="277672"/>
                  </a:lnTo>
                  <a:lnTo>
                    <a:pt x="418646" y="277905"/>
                  </a:lnTo>
                  <a:lnTo>
                    <a:pt x="418739" y="278138"/>
                  </a:lnTo>
                  <a:lnTo>
                    <a:pt x="418820" y="278370"/>
                  </a:lnTo>
                  <a:lnTo>
                    <a:pt x="418947" y="278603"/>
                  </a:lnTo>
                  <a:lnTo>
                    <a:pt x="419029" y="278849"/>
                  </a:lnTo>
                  <a:lnTo>
                    <a:pt x="419110" y="279082"/>
                  </a:lnTo>
                  <a:lnTo>
                    <a:pt x="419203" y="279315"/>
                  </a:lnTo>
                  <a:lnTo>
                    <a:pt x="419284" y="279547"/>
                  </a:lnTo>
                  <a:lnTo>
                    <a:pt x="419411" y="279780"/>
                  </a:lnTo>
                  <a:lnTo>
                    <a:pt x="419493" y="280026"/>
                  </a:lnTo>
                  <a:lnTo>
                    <a:pt x="419574" y="280259"/>
                  </a:lnTo>
                  <a:lnTo>
                    <a:pt x="419655" y="280492"/>
                  </a:lnTo>
                  <a:lnTo>
                    <a:pt x="419748" y="280724"/>
                  </a:lnTo>
                  <a:lnTo>
                    <a:pt x="419875" y="280957"/>
                  </a:lnTo>
                  <a:lnTo>
                    <a:pt x="419957" y="281203"/>
                  </a:lnTo>
                  <a:lnTo>
                    <a:pt x="420038" y="281474"/>
                  </a:lnTo>
                  <a:lnTo>
                    <a:pt x="420119" y="281720"/>
                  </a:lnTo>
                  <a:lnTo>
                    <a:pt x="420212" y="281953"/>
                  </a:lnTo>
                  <a:lnTo>
                    <a:pt x="420339" y="282186"/>
                  </a:lnTo>
                  <a:lnTo>
                    <a:pt x="420421" y="282419"/>
                  </a:lnTo>
                  <a:lnTo>
                    <a:pt x="420502" y="282651"/>
                  </a:lnTo>
                  <a:lnTo>
                    <a:pt x="420583" y="282897"/>
                  </a:lnTo>
                  <a:lnTo>
                    <a:pt x="420664" y="283130"/>
                  </a:lnTo>
                  <a:lnTo>
                    <a:pt x="420792" y="283363"/>
                  </a:lnTo>
                  <a:lnTo>
                    <a:pt x="420885" y="283596"/>
                  </a:lnTo>
                  <a:lnTo>
                    <a:pt x="420966" y="283828"/>
                  </a:lnTo>
                  <a:lnTo>
                    <a:pt x="421047" y="284074"/>
                  </a:lnTo>
                  <a:lnTo>
                    <a:pt x="421128" y="284307"/>
                  </a:lnTo>
                  <a:lnTo>
                    <a:pt x="421256" y="284540"/>
                  </a:lnTo>
                  <a:lnTo>
                    <a:pt x="421337" y="284773"/>
                  </a:lnTo>
                  <a:lnTo>
                    <a:pt x="421430" y="285005"/>
                  </a:lnTo>
                  <a:lnTo>
                    <a:pt x="421511" y="285251"/>
                  </a:lnTo>
                  <a:lnTo>
                    <a:pt x="421592" y="285484"/>
                  </a:lnTo>
                  <a:lnTo>
                    <a:pt x="421720" y="285717"/>
                  </a:lnTo>
                  <a:lnTo>
                    <a:pt x="421801" y="285950"/>
                  </a:lnTo>
                  <a:lnTo>
                    <a:pt x="421894" y="286182"/>
                  </a:lnTo>
                  <a:lnTo>
                    <a:pt x="421975" y="286428"/>
                  </a:lnTo>
                  <a:lnTo>
                    <a:pt x="422056" y="286700"/>
                  </a:lnTo>
                  <a:lnTo>
                    <a:pt x="422184" y="286945"/>
                  </a:lnTo>
                  <a:lnTo>
                    <a:pt x="422265" y="287178"/>
                  </a:lnTo>
                  <a:lnTo>
                    <a:pt x="422346" y="287411"/>
                  </a:lnTo>
                  <a:lnTo>
                    <a:pt x="422439" y="287644"/>
                  </a:lnTo>
                  <a:lnTo>
                    <a:pt x="422520" y="287877"/>
                  </a:lnTo>
                  <a:lnTo>
                    <a:pt x="422648" y="288122"/>
                  </a:lnTo>
                  <a:lnTo>
                    <a:pt x="422729" y="288355"/>
                  </a:lnTo>
                  <a:lnTo>
                    <a:pt x="422810" y="288588"/>
                  </a:lnTo>
                  <a:lnTo>
                    <a:pt x="422903" y="288821"/>
                  </a:lnTo>
                  <a:lnTo>
                    <a:pt x="422984" y="289054"/>
                  </a:lnTo>
                  <a:lnTo>
                    <a:pt x="423112" y="289299"/>
                  </a:lnTo>
                  <a:lnTo>
                    <a:pt x="423193" y="289532"/>
                  </a:lnTo>
                  <a:lnTo>
                    <a:pt x="423274" y="289765"/>
                  </a:lnTo>
                  <a:lnTo>
                    <a:pt x="423355" y="289998"/>
                  </a:lnTo>
                  <a:lnTo>
                    <a:pt x="423448" y="290231"/>
                  </a:lnTo>
                  <a:lnTo>
                    <a:pt x="423576" y="290515"/>
                  </a:lnTo>
                  <a:lnTo>
                    <a:pt x="423657" y="290748"/>
                  </a:lnTo>
                  <a:lnTo>
                    <a:pt x="423738" y="290994"/>
                  </a:lnTo>
                  <a:lnTo>
                    <a:pt x="423819" y="291226"/>
                  </a:lnTo>
                  <a:lnTo>
                    <a:pt x="423912" y="291459"/>
                  </a:lnTo>
                  <a:lnTo>
                    <a:pt x="424040" y="291692"/>
                  </a:lnTo>
                  <a:lnTo>
                    <a:pt x="424121" y="291925"/>
                  </a:lnTo>
                  <a:lnTo>
                    <a:pt x="424202" y="292171"/>
                  </a:lnTo>
                  <a:lnTo>
                    <a:pt x="424283" y="292403"/>
                  </a:lnTo>
                  <a:lnTo>
                    <a:pt x="424365" y="292636"/>
                  </a:lnTo>
                  <a:lnTo>
                    <a:pt x="424492" y="292869"/>
                  </a:lnTo>
                  <a:lnTo>
                    <a:pt x="424585" y="293102"/>
                  </a:lnTo>
                  <a:lnTo>
                    <a:pt x="424666" y="293348"/>
                  </a:lnTo>
                  <a:lnTo>
                    <a:pt x="424747" y="293619"/>
                  </a:lnTo>
                  <a:lnTo>
                    <a:pt x="424829" y="293865"/>
                  </a:lnTo>
                  <a:lnTo>
                    <a:pt x="424956" y="294098"/>
                  </a:lnTo>
                  <a:lnTo>
                    <a:pt x="425037" y="294331"/>
                  </a:lnTo>
                  <a:lnTo>
                    <a:pt x="425130" y="294563"/>
                  </a:lnTo>
                  <a:lnTo>
                    <a:pt x="425211" y="294796"/>
                  </a:lnTo>
                  <a:lnTo>
                    <a:pt x="425293" y="295042"/>
                  </a:lnTo>
                  <a:lnTo>
                    <a:pt x="425420" y="295275"/>
                  </a:lnTo>
                  <a:lnTo>
                    <a:pt x="425501" y="295507"/>
                  </a:lnTo>
                  <a:lnTo>
                    <a:pt x="425594" y="295740"/>
                  </a:lnTo>
                  <a:lnTo>
                    <a:pt x="425675" y="295973"/>
                  </a:lnTo>
                  <a:lnTo>
                    <a:pt x="425757" y="296219"/>
                  </a:lnTo>
                  <a:lnTo>
                    <a:pt x="425884" y="296490"/>
                  </a:lnTo>
                  <a:lnTo>
                    <a:pt x="425965" y="296736"/>
                  </a:lnTo>
                  <a:lnTo>
                    <a:pt x="426058" y="296969"/>
                  </a:lnTo>
                  <a:lnTo>
                    <a:pt x="426139" y="297202"/>
                  </a:lnTo>
                  <a:lnTo>
                    <a:pt x="426221" y="297435"/>
                  </a:lnTo>
                  <a:lnTo>
                    <a:pt x="426348" y="297667"/>
                  </a:lnTo>
                  <a:lnTo>
                    <a:pt x="426429" y="297913"/>
                  </a:lnTo>
                  <a:lnTo>
                    <a:pt x="426511" y="298146"/>
                  </a:lnTo>
                  <a:lnTo>
                    <a:pt x="426603" y="298379"/>
                  </a:lnTo>
                  <a:lnTo>
                    <a:pt x="426685" y="298612"/>
                  </a:lnTo>
                  <a:lnTo>
                    <a:pt x="426812" y="298896"/>
                  </a:lnTo>
                  <a:lnTo>
                    <a:pt x="426893" y="299129"/>
                  </a:lnTo>
                  <a:lnTo>
                    <a:pt x="426975" y="299362"/>
                  </a:lnTo>
                  <a:lnTo>
                    <a:pt x="427056" y="299607"/>
                  </a:lnTo>
                  <a:lnTo>
                    <a:pt x="427149" y="299840"/>
                  </a:lnTo>
                  <a:lnTo>
                    <a:pt x="427276" y="300073"/>
                  </a:lnTo>
                  <a:lnTo>
                    <a:pt x="427357" y="300306"/>
                  </a:lnTo>
                  <a:lnTo>
                    <a:pt x="427439" y="300539"/>
                  </a:lnTo>
                  <a:lnTo>
                    <a:pt x="427520" y="300784"/>
                  </a:lnTo>
                  <a:lnTo>
                    <a:pt x="427613" y="301017"/>
                  </a:lnTo>
                  <a:lnTo>
                    <a:pt x="427729" y="301302"/>
                  </a:lnTo>
                  <a:lnTo>
                    <a:pt x="427821" y="301535"/>
                  </a:lnTo>
                  <a:lnTo>
                    <a:pt x="427903" y="301767"/>
                  </a:lnTo>
                  <a:lnTo>
                    <a:pt x="427984" y="302000"/>
                  </a:lnTo>
                  <a:lnTo>
                    <a:pt x="428065" y="302233"/>
                  </a:lnTo>
                  <a:lnTo>
                    <a:pt x="428193" y="302479"/>
                  </a:lnTo>
                  <a:lnTo>
                    <a:pt x="428285" y="302712"/>
                  </a:lnTo>
                  <a:lnTo>
                    <a:pt x="428367" y="302944"/>
                  </a:lnTo>
                  <a:lnTo>
                    <a:pt x="428448" y="303177"/>
                  </a:lnTo>
                  <a:lnTo>
                    <a:pt x="428529" y="303462"/>
                  </a:lnTo>
                  <a:lnTo>
                    <a:pt x="428657" y="303694"/>
                  </a:lnTo>
                  <a:lnTo>
                    <a:pt x="428738" y="303927"/>
                  </a:lnTo>
                  <a:lnTo>
                    <a:pt x="428831" y="304173"/>
                  </a:lnTo>
                  <a:lnTo>
                    <a:pt x="428912" y="304406"/>
                  </a:lnTo>
                  <a:lnTo>
                    <a:pt x="428993" y="304639"/>
                  </a:lnTo>
                  <a:lnTo>
                    <a:pt x="429121" y="304871"/>
                  </a:lnTo>
                  <a:lnTo>
                    <a:pt x="429202" y="305104"/>
                  </a:lnTo>
                  <a:lnTo>
                    <a:pt x="429295" y="305350"/>
                  </a:lnTo>
                  <a:lnTo>
                    <a:pt x="429376" y="305622"/>
                  </a:lnTo>
                  <a:lnTo>
                    <a:pt x="429457" y="305867"/>
                  </a:lnTo>
                  <a:lnTo>
                    <a:pt x="429585" y="306100"/>
                  </a:lnTo>
                  <a:lnTo>
                    <a:pt x="429666" y="306333"/>
                  </a:lnTo>
                  <a:lnTo>
                    <a:pt x="429759" y="306566"/>
                  </a:lnTo>
                  <a:lnTo>
                    <a:pt x="429840" y="306799"/>
                  </a:lnTo>
                  <a:lnTo>
                    <a:pt x="429921" y="307044"/>
                  </a:lnTo>
                  <a:lnTo>
                    <a:pt x="430049" y="307277"/>
                  </a:lnTo>
                  <a:lnTo>
                    <a:pt x="430130" y="307562"/>
                  </a:lnTo>
                  <a:lnTo>
                    <a:pt x="430211" y="307794"/>
                  </a:lnTo>
                  <a:lnTo>
                    <a:pt x="430304" y="308027"/>
                  </a:lnTo>
                  <a:lnTo>
                    <a:pt x="430385" y="308260"/>
                  </a:lnTo>
                  <a:lnTo>
                    <a:pt x="430513" y="308493"/>
                  </a:lnTo>
                  <a:lnTo>
                    <a:pt x="430594" y="308739"/>
                  </a:lnTo>
                  <a:lnTo>
                    <a:pt x="430675" y="308971"/>
                  </a:lnTo>
                  <a:lnTo>
                    <a:pt x="430756" y="309204"/>
                  </a:lnTo>
                  <a:lnTo>
                    <a:pt x="430849" y="309489"/>
                  </a:lnTo>
                  <a:lnTo>
                    <a:pt x="430977" y="309722"/>
                  </a:lnTo>
                  <a:lnTo>
                    <a:pt x="431058" y="309954"/>
                  </a:lnTo>
                  <a:lnTo>
                    <a:pt x="431139" y="310187"/>
                  </a:lnTo>
                  <a:lnTo>
                    <a:pt x="431220" y="310433"/>
                  </a:lnTo>
                  <a:lnTo>
                    <a:pt x="431313" y="310666"/>
                  </a:lnTo>
                  <a:lnTo>
                    <a:pt x="431429" y="310899"/>
                  </a:lnTo>
                  <a:lnTo>
                    <a:pt x="431522" y="311183"/>
                  </a:lnTo>
                  <a:lnTo>
                    <a:pt x="431603" y="311416"/>
                  </a:lnTo>
                  <a:lnTo>
                    <a:pt x="431684" y="311649"/>
                  </a:lnTo>
                  <a:lnTo>
                    <a:pt x="431777" y="311894"/>
                  </a:lnTo>
                  <a:lnTo>
                    <a:pt x="431893" y="312127"/>
                  </a:lnTo>
                  <a:lnTo>
                    <a:pt x="431986" y="312360"/>
                  </a:lnTo>
                  <a:lnTo>
                    <a:pt x="432067" y="312593"/>
                  </a:lnTo>
                  <a:lnTo>
                    <a:pt x="432148" y="312877"/>
                  </a:lnTo>
                  <a:lnTo>
                    <a:pt x="432229" y="313110"/>
                  </a:lnTo>
                  <a:lnTo>
                    <a:pt x="432357" y="313343"/>
                  </a:lnTo>
                  <a:lnTo>
                    <a:pt x="432438" y="313589"/>
                  </a:lnTo>
                  <a:lnTo>
                    <a:pt x="432531" y="313822"/>
                  </a:lnTo>
                  <a:lnTo>
                    <a:pt x="432612" y="314054"/>
                  </a:lnTo>
                  <a:lnTo>
                    <a:pt x="432693" y="314287"/>
                  </a:lnTo>
                  <a:lnTo>
                    <a:pt x="432821" y="314572"/>
                  </a:lnTo>
                  <a:lnTo>
                    <a:pt x="432902" y="314804"/>
                  </a:lnTo>
                  <a:lnTo>
                    <a:pt x="432995" y="315037"/>
                  </a:lnTo>
                  <a:lnTo>
                    <a:pt x="433076" y="315283"/>
                  </a:lnTo>
                  <a:lnTo>
                    <a:pt x="433157" y="315516"/>
                  </a:lnTo>
                  <a:lnTo>
                    <a:pt x="433285" y="315749"/>
                  </a:lnTo>
                  <a:lnTo>
                    <a:pt x="433366" y="315981"/>
                  </a:lnTo>
                  <a:lnTo>
                    <a:pt x="433447" y="316266"/>
                  </a:lnTo>
                  <a:lnTo>
                    <a:pt x="433540" y="316499"/>
                  </a:lnTo>
                  <a:lnTo>
                    <a:pt x="433621" y="316732"/>
                  </a:lnTo>
                  <a:lnTo>
                    <a:pt x="433749" y="316977"/>
                  </a:lnTo>
                  <a:lnTo>
                    <a:pt x="433830" y="317210"/>
                  </a:lnTo>
                  <a:lnTo>
                    <a:pt x="433911" y="317443"/>
                  </a:lnTo>
                  <a:lnTo>
                    <a:pt x="434004" y="317676"/>
                  </a:lnTo>
                  <a:lnTo>
                    <a:pt x="434085" y="317960"/>
                  </a:lnTo>
                  <a:lnTo>
                    <a:pt x="434213" y="318193"/>
                  </a:lnTo>
                  <a:lnTo>
                    <a:pt x="434294" y="318426"/>
                  </a:lnTo>
                  <a:lnTo>
                    <a:pt x="434375" y="318672"/>
                  </a:lnTo>
                  <a:lnTo>
                    <a:pt x="434457" y="318904"/>
                  </a:lnTo>
                  <a:lnTo>
                    <a:pt x="434549" y="319137"/>
                  </a:lnTo>
                  <a:lnTo>
                    <a:pt x="434677" y="319422"/>
                  </a:lnTo>
                  <a:lnTo>
                    <a:pt x="434758" y="319655"/>
                  </a:lnTo>
                  <a:lnTo>
                    <a:pt x="434839" y="319887"/>
                  </a:lnTo>
                  <a:lnTo>
                    <a:pt x="434921" y="320120"/>
                  </a:lnTo>
                  <a:lnTo>
                    <a:pt x="435013" y="320366"/>
                  </a:lnTo>
                  <a:lnTo>
                    <a:pt x="435129" y="320599"/>
                  </a:lnTo>
                  <a:lnTo>
                    <a:pt x="435222" y="320883"/>
                  </a:lnTo>
                  <a:lnTo>
                    <a:pt x="435303" y="321116"/>
                  </a:lnTo>
                  <a:lnTo>
                    <a:pt x="435385" y="321349"/>
                  </a:lnTo>
                  <a:lnTo>
                    <a:pt x="435477" y="321582"/>
                  </a:lnTo>
                  <a:lnTo>
                    <a:pt x="435593" y="321815"/>
                  </a:lnTo>
                  <a:lnTo>
                    <a:pt x="435686" y="322060"/>
                  </a:lnTo>
                  <a:lnTo>
                    <a:pt x="435767" y="322332"/>
                  </a:lnTo>
                  <a:lnTo>
                    <a:pt x="435849" y="322578"/>
                  </a:lnTo>
                  <a:lnTo>
                    <a:pt x="435930" y="322810"/>
                  </a:lnTo>
                  <a:lnTo>
                    <a:pt x="436057" y="323043"/>
                  </a:lnTo>
                  <a:lnTo>
                    <a:pt x="436139" y="323276"/>
                  </a:lnTo>
                  <a:lnTo>
                    <a:pt x="436231" y="323509"/>
                  </a:lnTo>
                  <a:lnTo>
                    <a:pt x="436313" y="323793"/>
                  </a:lnTo>
                  <a:lnTo>
                    <a:pt x="436394" y="324026"/>
                  </a:lnTo>
                  <a:lnTo>
                    <a:pt x="436521" y="324272"/>
                  </a:lnTo>
                  <a:lnTo>
                    <a:pt x="436603" y="324505"/>
                  </a:lnTo>
                  <a:lnTo>
                    <a:pt x="436695" y="324738"/>
                  </a:lnTo>
                  <a:lnTo>
                    <a:pt x="436777" y="324970"/>
                  </a:lnTo>
                  <a:lnTo>
                    <a:pt x="436858" y="325255"/>
                  </a:lnTo>
                  <a:lnTo>
                    <a:pt x="436985" y="325488"/>
                  </a:lnTo>
                  <a:lnTo>
                    <a:pt x="437067" y="325720"/>
                  </a:lnTo>
                  <a:lnTo>
                    <a:pt x="437148" y="325966"/>
                  </a:lnTo>
                  <a:lnTo>
                    <a:pt x="437241" y="326199"/>
                  </a:lnTo>
                  <a:lnTo>
                    <a:pt x="437322" y="326432"/>
                  </a:lnTo>
                  <a:lnTo>
                    <a:pt x="437449" y="326716"/>
                  </a:lnTo>
                  <a:lnTo>
                    <a:pt x="437531" y="326949"/>
                  </a:lnTo>
                  <a:lnTo>
                    <a:pt x="437612" y="327182"/>
                  </a:lnTo>
                  <a:lnTo>
                    <a:pt x="437705" y="327415"/>
                  </a:lnTo>
                  <a:lnTo>
                    <a:pt x="437786" y="327661"/>
                  </a:lnTo>
                  <a:lnTo>
                    <a:pt x="437913" y="327945"/>
                  </a:lnTo>
                  <a:lnTo>
                    <a:pt x="437995" y="328178"/>
                  </a:lnTo>
                  <a:lnTo>
                    <a:pt x="438076" y="328411"/>
                  </a:lnTo>
                  <a:lnTo>
                    <a:pt x="438157" y="328643"/>
                  </a:lnTo>
                  <a:lnTo>
                    <a:pt x="438250" y="328876"/>
                  </a:lnTo>
                  <a:lnTo>
                    <a:pt x="438377" y="329122"/>
                  </a:lnTo>
                  <a:lnTo>
                    <a:pt x="438459" y="329394"/>
                  </a:lnTo>
                  <a:lnTo>
                    <a:pt x="438540" y="329639"/>
                  </a:lnTo>
                  <a:lnTo>
                    <a:pt x="438621" y="329872"/>
                  </a:lnTo>
                  <a:lnTo>
                    <a:pt x="438714" y="330105"/>
                  </a:lnTo>
                  <a:lnTo>
                    <a:pt x="438830" y="330338"/>
                  </a:lnTo>
                  <a:lnTo>
                    <a:pt x="438923" y="330622"/>
                  </a:lnTo>
                  <a:lnTo>
                    <a:pt x="439004" y="330855"/>
                  </a:lnTo>
                  <a:lnTo>
                    <a:pt x="439085" y="331088"/>
                  </a:lnTo>
                  <a:lnTo>
                    <a:pt x="439166" y="331334"/>
                  </a:lnTo>
                  <a:lnTo>
                    <a:pt x="439294" y="331566"/>
                  </a:lnTo>
                  <a:lnTo>
                    <a:pt x="439387" y="331799"/>
                  </a:lnTo>
                  <a:lnTo>
                    <a:pt x="439468" y="332084"/>
                  </a:lnTo>
                  <a:lnTo>
                    <a:pt x="439549" y="332317"/>
                  </a:lnTo>
                  <a:lnTo>
                    <a:pt x="439630" y="332549"/>
                  </a:lnTo>
                  <a:lnTo>
                    <a:pt x="439758" y="332782"/>
                  </a:lnTo>
                  <a:lnTo>
                    <a:pt x="439839" y="333028"/>
                  </a:lnTo>
                  <a:lnTo>
                    <a:pt x="439932" y="333300"/>
                  </a:lnTo>
                  <a:lnTo>
                    <a:pt x="440013" y="333545"/>
                  </a:lnTo>
                  <a:lnTo>
                    <a:pt x="440094" y="333778"/>
                  </a:lnTo>
                  <a:lnTo>
                    <a:pt x="440222" y="334011"/>
                  </a:lnTo>
                  <a:lnTo>
                    <a:pt x="440303" y="334244"/>
                  </a:lnTo>
                  <a:lnTo>
                    <a:pt x="440396" y="334528"/>
                  </a:lnTo>
                  <a:lnTo>
                    <a:pt x="440477" y="334761"/>
                  </a:lnTo>
                  <a:lnTo>
                    <a:pt x="440558" y="334994"/>
                  </a:lnTo>
                  <a:lnTo>
                    <a:pt x="440686" y="335240"/>
                  </a:lnTo>
                  <a:lnTo>
                    <a:pt x="440767" y="335472"/>
                  </a:lnTo>
                  <a:lnTo>
                    <a:pt x="440848" y="335757"/>
                  </a:lnTo>
                  <a:lnTo>
                    <a:pt x="440941" y="335990"/>
                  </a:lnTo>
                  <a:lnTo>
                    <a:pt x="441022" y="336223"/>
                  </a:lnTo>
                  <a:lnTo>
                    <a:pt x="441150" y="336455"/>
                  </a:lnTo>
                  <a:lnTo>
                    <a:pt x="441231" y="336688"/>
                  </a:lnTo>
                  <a:lnTo>
                    <a:pt x="441312" y="336973"/>
                  </a:lnTo>
                  <a:lnTo>
                    <a:pt x="441405" y="337206"/>
                  </a:lnTo>
                  <a:lnTo>
                    <a:pt x="441486" y="337451"/>
                  </a:lnTo>
                  <a:lnTo>
                    <a:pt x="441614" y="337684"/>
                  </a:lnTo>
                  <a:lnTo>
                    <a:pt x="441695" y="337917"/>
                  </a:lnTo>
                  <a:lnTo>
                    <a:pt x="441776" y="338201"/>
                  </a:lnTo>
                  <a:lnTo>
                    <a:pt x="441857" y="338434"/>
                  </a:lnTo>
                  <a:lnTo>
                    <a:pt x="441950" y="338667"/>
                  </a:lnTo>
                  <a:lnTo>
                    <a:pt x="442078" y="338900"/>
                  </a:lnTo>
                  <a:lnTo>
                    <a:pt x="442159" y="339146"/>
                  </a:lnTo>
                  <a:lnTo>
                    <a:pt x="442240" y="339430"/>
                  </a:lnTo>
                  <a:lnTo>
                    <a:pt x="442321" y="339663"/>
                  </a:lnTo>
                  <a:lnTo>
                    <a:pt x="442414" y="339896"/>
                  </a:lnTo>
                  <a:lnTo>
                    <a:pt x="442530" y="340129"/>
                  </a:lnTo>
                  <a:lnTo>
                    <a:pt x="442623" y="340361"/>
                  </a:lnTo>
                  <a:lnTo>
                    <a:pt x="442704" y="340646"/>
                  </a:lnTo>
                  <a:lnTo>
                    <a:pt x="442785" y="340879"/>
                  </a:lnTo>
                  <a:lnTo>
                    <a:pt x="442867" y="341124"/>
                  </a:lnTo>
                  <a:lnTo>
                    <a:pt x="442994" y="341357"/>
                  </a:lnTo>
                  <a:lnTo>
                    <a:pt x="443087" y="341590"/>
                  </a:lnTo>
                  <a:lnTo>
                    <a:pt x="443168" y="341875"/>
                  </a:lnTo>
                  <a:lnTo>
                    <a:pt x="443249" y="342107"/>
                  </a:lnTo>
                  <a:lnTo>
                    <a:pt x="443331" y="342340"/>
                  </a:lnTo>
                  <a:lnTo>
                    <a:pt x="443458" y="342573"/>
                  </a:lnTo>
                  <a:lnTo>
                    <a:pt x="443539" y="342819"/>
                  </a:lnTo>
                  <a:lnTo>
                    <a:pt x="443632" y="343090"/>
                  </a:lnTo>
                  <a:lnTo>
                    <a:pt x="443713" y="343336"/>
                  </a:lnTo>
                  <a:lnTo>
                    <a:pt x="443795" y="343569"/>
                  </a:lnTo>
                  <a:lnTo>
                    <a:pt x="443922" y="343802"/>
                  </a:lnTo>
                  <a:lnTo>
                    <a:pt x="444003" y="344086"/>
                  </a:lnTo>
                  <a:lnTo>
                    <a:pt x="444096" y="344319"/>
                  </a:lnTo>
                  <a:lnTo>
                    <a:pt x="444177" y="344552"/>
                  </a:lnTo>
                  <a:lnTo>
                    <a:pt x="444259" y="344785"/>
                  </a:lnTo>
                  <a:lnTo>
                    <a:pt x="444386" y="345030"/>
                  </a:lnTo>
                  <a:lnTo>
                    <a:pt x="444467" y="345302"/>
                  </a:lnTo>
                  <a:lnTo>
                    <a:pt x="444549" y="345548"/>
                  </a:lnTo>
                  <a:lnTo>
                    <a:pt x="444641" y="345781"/>
                  </a:lnTo>
                  <a:lnTo>
                    <a:pt x="444723" y="346013"/>
                  </a:lnTo>
                  <a:lnTo>
                    <a:pt x="444850" y="346246"/>
                  </a:lnTo>
                  <a:lnTo>
                    <a:pt x="444932" y="346531"/>
                  </a:lnTo>
                  <a:lnTo>
                    <a:pt x="445013" y="346764"/>
                  </a:lnTo>
                  <a:lnTo>
                    <a:pt x="445106" y="346996"/>
                  </a:lnTo>
                  <a:lnTo>
                    <a:pt x="445187" y="347242"/>
                  </a:lnTo>
                  <a:lnTo>
                    <a:pt x="445314" y="347514"/>
                  </a:lnTo>
                  <a:lnTo>
                    <a:pt x="445396" y="347759"/>
                  </a:lnTo>
                  <a:lnTo>
                    <a:pt x="445477" y="347992"/>
                  </a:lnTo>
                  <a:lnTo>
                    <a:pt x="445558" y="348225"/>
                  </a:lnTo>
                  <a:lnTo>
                    <a:pt x="445651" y="348458"/>
                  </a:lnTo>
                  <a:lnTo>
                    <a:pt x="445778" y="348742"/>
                  </a:lnTo>
                  <a:lnTo>
                    <a:pt x="445860" y="348975"/>
                  </a:lnTo>
                  <a:lnTo>
                    <a:pt x="445941" y="349221"/>
                  </a:lnTo>
                  <a:lnTo>
                    <a:pt x="446022" y="349454"/>
                  </a:lnTo>
                  <a:lnTo>
                    <a:pt x="446115" y="349687"/>
                  </a:lnTo>
                  <a:lnTo>
                    <a:pt x="446231" y="349971"/>
                  </a:lnTo>
                  <a:lnTo>
                    <a:pt x="446324" y="350204"/>
                  </a:lnTo>
                  <a:lnTo>
                    <a:pt x="446405" y="350437"/>
                  </a:lnTo>
                  <a:lnTo>
                    <a:pt x="446486" y="350669"/>
                  </a:lnTo>
                  <a:lnTo>
                    <a:pt x="446567" y="350954"/>
                  </a:lnTo>
                  <a:lnTo>
                    <a:pt x="447031" y="352183"/>
                  </a:lnTo>
                  <a:lnTo>
                    <a:pt x="447159" y="352416"/>
                  </a:lnTo>
                  <a:lnTo>
                    <a:pt x="447240" y="352648"/>
                  </a:lnTo>
                  <a:lnTo>
                    <a:pt x="447333" y="352881"/>
                  </a:lnTo>
                  <a:lnTo>
                    <a:pt x="447414" y="353166"/>
                  </a:lnTo>
                  <a:lnTo>
                    <a:pt x="447495" y="353398"/>
                  </a:lnTo>
                  <a:lnTo>
                    <a:pt x="447623" y="353644"/>
                  </a:lnTo>
                  <a:lnTo>
                    <a:pt x="447704" y="353877"/>
                  </a:lnTo>
                  <a:lnTo>
                    <a:pt x="447797" y="354162"/>
                  </a:lnTo>
                  <a:lnTo>
                    <a:pt x="447878" y="354394"/>
                  </a:lnTo>
                  <a:lnTo>
                    <a:pt x="447959" y="354627"/>
                  </a:lnTo>
                  <a:lnTo>
                    <a:pt x="448087" y="354860"/>
                  </a:lnTo>
                  <a:lnTo>
                    <a:pt x="448168" y="355093"/>
                  </a:lnTo>
                  <a:lnTo>
                    <a:pt x="448249" y="355377"/>
                  </a:lnTo>
                  <a:lnTo>
                    <a:pt x="448342" y="355610"/>
                  </a:lnTo>
                  <a:lnTo>
                    <a:pt x="448423" y="355856"/>
                  </a:lnTo>
                  <a:lnTo>
                    <a:pt x="448551" y="356089"/>
                  </a:lnTo>
                  <a:lnTo>
                    <a:pt x="448632" y="356373"/>
                  </a:lnTo>
                  <a:lnTo>
                    <a:pt x="448713" y="356606"/>
                  </a:lnTo>
                  <a:lnTo>
                    <a:pt x="448806" y="356839"/>
                  </a:lnTo>
                  <a:lnTo>
                    <a:pt x="448887" y="357072"/>
                  </a:lnTo>
                  <a:lnTo>
                    <a:pt x="449015" y="357304"/>
                  </a:lnTo>
                  <a:lnTo>
                    <a:pt x="449479" y="358585"/>
                  </a:lnTo>
                  <a:lnTo>
                    <a:pt x="449560" y="358818"/>
                  </a:lnTo>
                  <a:lnTo>
                    <a:pt x="449641" y="359050"/>
                  </a:lnTo>
                  <a:lnTo>
                    <a:pt x="449722" y="359283"/>
                  </a:lnTo>
                  <a:lnTo>
                    <a:pt x="449815" y="359568"/>
                  </a:lnTo>
                  <a:lnTo>
                    <a:pt x="449931" y="359801"/>
                  </a:lnTo>
                  <a:lnTo>
                    <a:pt x="450024" y="360046"/>
                  </a:lnTo>
                  <a:lnTo>
                    <a:pt x="450105" y="360279"/>
                  </a:lnTo>
                  <a:lnTo>
                    <a:pt x="450186" y="360564"/>
                  </a:lnTo>
                  <a:lnTo>
                    <a:pt x="450268" y="360797"/>
                  </a:lnTo>
                  <a:lnTo>
                    <a:pt x="450395" y="361029"/>
                  </a:lnTo>
                  <a:lnTo>
                    <a:pt x="450488" y="361262"/>
                  </a:lnTo>
                  <a:lnTo>
                    <a:pt x="450569" y="361495"/>
                  </a:lnTo>
                  <a:lnTo>
                    <a:pt x="450650" y="361779"/>
                  </a:lnTo>
                  <a:lnTo>
                    <a:pt x="450732" y="362012"/>
                  </a:lnTo>
                  <a:lnTo>
                    <a:pt x="450859" y="362258"/>
                  </a:lnTo>
                  <a:lnTo>
                    <a:pt x="450952" y="362491"/>
                  </a:lnTo>
                  <a:lnTo>
                    <a:pt x="451033" y="362775"/>
                  </a:lnTo>
                  <a:lnTo>
                    <a:pt x="451114" y="363008"/>
                  </a:lnTo>
                  <a:lnTo>
                    <a:pt x="451196" y="363241"/>
                  </a:lnTo>
                  <a:lnTo>
                    <a:pt x="451323" y="363474"/>
                  </a:lnTo>
                  <a:lnTo>
                    <a:pt x="451404" y="363758"/>
                  </a:lnTo>
                  <a:lnTo>
                    <a:pt x="451497" y="363991"/>
                  </a:lnTo>
                  <a:lnTo>
                    <a:pt x="451578" y="364224"/>
                  </a:lnTo>
                  <a:lnTo>
                    <a:pt x="451660" y="364470"/>
                  </a:lnTo>
                  <a:lnTo>
                    <a:pt x="451787" y="364741"/>
                  </a:lnTo>
                  <a:lnTo>
                    <a:pt x="451868" y="364987"/>
                  </a:lnTo>
                  <a:lnTo>
                    <a:pt x="451950" y="365220"/>
                  </a:lnTo>
                  <a:lnTo>
                    <a:pt x="452042" y="365453"/>
                  </a:lnTo>
                  <a:lnTo>
                    <a:pt x="452124" y="365685"/>
                  </a:lnTo>
                  <a:lnTo>
                    <a:pt x="452251" y="365970"/>
                  </a:lnTo>
                  <a:lnTo>
                    <a:pt x="452332" y="366203"/>
                  </a:lnTo>
                  <a:lnTo>
                    <a:pt x="452414" y="366449"/>
                  </a:lnTo>
                  <a:lnTo>
                    <a:pt x="452506" y="366681"/>
                  </a:lnTo>
                  <a:lnTo>
                    <a:pt x="452588" y="366966"/>
                  </a:lnTo>
                  <a:lnTo>
                    <a:pt x="452715" y="367199"/>
                  </a:lnTo>
                  <a:lnTo>
                    <a:pt x="452796" y="367431"/>
                  </a:lnTo>
                  <a:lnTo>
                    <a:pt x="452878" y="367664"/>
                  </a:lnTo>
                  <a:lnTo>
                    <a:pt x="452959" y="367949"/>
                  </a:lnTo>
                  <a:lnTo>
                    <a:pt x="453052" y="368182"/>
                  </a:lnTo>
                  <a:lnTo>
                    <a:pt x="453179" y="368414"/>
                  </a:lnTo>
                  <a:lnTo>
                    <a:pt x="453260" y="368660"/>
                  </a:lnTo>
                  <a:lnTo>
                    <a:pt x="453342" y="368932"/>
                  </a:lnTo>
                  <a:lnTo>
                    <a:pt x="453423" y="369178"/>
                  </a:lnTo>
                  <a:lnTo>
                    <a:pt x="453516" y="369410"/>
                  </a:lnTo>
                  <a:lnTo>
                    <a:pt x="453632" y="369643"/>
                  </a:lnTo>
                  <a:lnTo>
                    <a:pt x="453724" y="369928"/>
                  </a:lnTo>
                  <a:lnTo>
                    <a:pt x="453806" y="370160"/>
                  </a:lnTo>
                  <a:lnTo>
                    <a:pt x="453887" y="370393"/>
                  </a:lnTo>
                  <a:lnTo>
                    <a:pt x="453968" y="370626"/>
                  </a:lnTo>
                  <a:lnTo>
                    <a:pt x="454096" y="370911"/>
                  </a:lnTo>
                  <a:lnTo>
                    <a:pt x="454188" y="371143"/>
                  </a:lnTo>
                  <a:lnTo>
                    <a:pt x="454270" y="371389"/>
                  </a:lnTo>
                  <a:lnTo>
                    <a:pt x="454351" y="371622"/>
                  </a:lnTo>
                  <a:lnTo>
                    <a:pt x="454432" y="371907"/>
                  </a:lnTo>
                  <a:lnTo>
                    <a:pt x="454560" y="372139"/>
                  </a:lnTo>
                  <a:lnTo>
                    <a:pt x="454652" y="372372"/>
                  </a:lnTo>
                  <a:lnTo>
                    <a:pt x="454734" y="372605"/>
                  </a:lnTo>
                  <a:lnTo>
                    <a:pt x="454815" y="372889"/>
                  </a:lnTo>
                  <a:lnTo>
                    <a:pt x="454896" y="373122"/>
                  </a:lnTo>
                  <a:lnTo>
                    <a:pt x="455024" y="373355"/>
                  </a:lnTo>
                  <a:lnTo>
                    <a:pt x="455105" y="373601"/>
                  </a:lnTo>
                  <a:lnTo>
                    <a:pt x="455198" y="373885"/>
                  </a:lnTo>
                  <a:lnTo>
                    <a:pt x="455279" y="374118"/>
                  </a:lnTo>
                  <a:lnTo>
                    <a:pt x="455360" y="374351"/>
                  </a:lnTo>
                  <a:lnTo>
                    <a:pt x="455488" y="374584"/>
                  </a:lnTo>
                  <a:lnTo>
                    <a:pt x="455569" y="374868"/>
                  </a:lnTo>
                  <a:lnTo>
                    <a:pt x="455650" y="375101"/>
                  </a:lnTo>
                  <a:lnTo>
                    <a:pt x="455743" y="375334"/>
                  </a:lnTo>
                  <a:lnTo>
                    <a:pt x="455824" y="375580"/>
                  </a:lnTo>
                  <a:lnTo>
                    <a:pt x="455952" y="375851"/>
                  </a:lnTo>
                  <a:lnTo>
                    <a:pt x="456033" y="376097"/>
                  </a:lnTo>
                  <a:lnTo>
                    <a:pt x="456114" y="376330"/>
                  </a:lnTo>
                  <a:lnTo>
                    <a:pt x="456207" y="376563"/>
                  </a:lnTo>
                  <a:lnTo>
                    <a:pt x="456288" y="376847"/>
                  </a:lnTo>
                  <a:lnTo>
                    <a:pt x="456416" y="377080"/>
                  </a:lnTo>
                  <a:lnTo>
                    <a:pt x="456497" y="377313"/>
                  </a:lnTo>
                  <a:lnTo>
                    <a:pt x="456578" y="377546"/>
                  </a:lnTo>
                  <a:lnTo>
                    <a:pt x="456671" y="377830"/>
                  </a:lnTo>
                  <a:lnTo>
                    <a:pt x="456752" y="378063"/>
                  </a:lnTo>
                  <a:lnTo>
                    <a:pt x="456880" y="378309"/>
                  </a:lnTo>
                  <a:lnTo>
                    <a:pt x="456961" y="378541"/>
                  </a:lnTo>
                  <a:lnTo>
                    <a:pt x="457042" y="378826"/>
                  </a:lnTo>
                  <a:lnTo>
                    <a:pt x="457123" y="379059"/>
                  </a:lnTo>
                  <a:lnTo>
                    <a:pt x="457216" y="379292"/>
                  </a:lnTo>
                  <a:lnTo>
                    <a:pt x="457332" y="379524"/>
                  </a:lnTo>
                  <a:lnTo>
                    <a:pt x="457425" y="379809"/>
                  </a:lnTo>
                  <a:lnTo>
                    <a:pt x="457506" y="380042"/>
                  </a:lnTo>
                  <a:lnTo>
                    <a:pt x="457587" y="380275"/>
                  </a:lnTo>
                  <a:lnTo>
                    <a:pt x="457668" y="380520"/>
                  </a:lnTo>
                  <a:lnTo>
                    <a:pt x="457796" y="380805"/>
                  </a:lnTo>
                  <a:lnTo>
                    <a:pt x="457889" y="381038"/>
                  </a:lnTo>
                  <a:lnTo>
                    <a:pt x="457970" y="381270"/>
                  </a:lnTo>
                  <a:lnTo>
                    <a:pt x="458051" y="381503"/>
                  </a:lnTo>
                  <a:lnTo>
                    <a:pt x="458132" y="381788"/>
                  </a:lnTo>
                  <a:lnTo>
                    <a:pt x="458260" y="382021"/>
                  </a:lnTo>
                  <a:lnTo>
                    <a:pt x="458341" y="382253"/>
                  </a:lnTo>
                  <a:lnTo>
                    <a:pt x="458434" y="382499"/>
                  </a:lnTo>
                  <a:lnTo>
                    <a:pt x="458515" y="382771"/>
                  </a:lnTo>
                  <a:lnTo>
                    <a:pt x="458596" y="383017"/>
                  </a:lnTo>
                  <a:lnTo>
                    <a:pt x="458724" y="383249"/>
                  </a:lnTo>
                  <a:lnTo>
                    <a:pt x="458805" y="383482"/>
                  </a:lnTo>
                  <a:lnTo>
                    <a:pt x="458898" y="383767"/>
                  </a:lnTo>
                  <a:lnTo>
                    <a:pt x="458979" y="383999"/>
                  </a:lnTo>
                  <a:lnTo>
                    <a:pt x="459060" y="384232"/>
                  </a:lnTo>
                  <a:lnTo>
                    <a:pt x="459188" y="384465"/>
                  </a:lnTo>
                  <a:lnTo>
                    <a:pt x="459269" y="384750"/>
                  </a:lnTo>
                  <a:lnTo>
                    <a:pt x="459350" y="384982"/>
                  </a:lnTo>
                  <a:lnTo>
                    <a:pt x="459443" y="385228"/>
                  </a:lnTo>
                  <a:lnTo>
                    <a:pt x="459524" y="385461"/>
                  </a:lnTo>
                  <a:lnTo>
                    <a:pt x="459652" y="385746"/>
                  </a:lnTo>
                  <a:lnTo>
                    <a:pt x="459733" y="385978"/>
                  </a:lnTo>
                  <a:lnTo>
                    <a:pt x="459814" y="386211"/>
                  </a:lnTo>
                  <a:lnTo>
                    <a:pt x="459907" y="386444"/>
                  </a:lnTo>
                  <a:lnTo>
                    <a:pt x="459988" y="386728"/>
                  </a:lnTo>
                  <a:lnTo>
                    <a:pt x="460116" y="386961"/>
                  </a:lnTo>
                  <a:lnTo>
                    <a:pt x="460197" y="387194"/>
                  </a:lnTo>
                  <a:lnTo>
                    <a:pt x="460278" y="387440"/>
                  </a:lnTo>
                  <a:lnTo>
                    <a:pt x="460371" y="387711"/>
                  </a:lnTo>
                  <a:lnTo>
                    <a:pt x="460452" y="387957"/>
                  </a:lnTo>
                  <a:lnTo>
                    <a:pt x="460580" y="388190"/>
                  </a:lnTo>
                  <a:lnTo>
                    <a:pt x="460661" y="388423"/>
                  </a:lnTo>
                  <a:lnTo>
                    <a:pt x="460742" y="388707"/>
                  </a:lnTo>
                  <a:lnTo>
                    <a:pt x="460824" y="388940"/>
                  </a:lnTo>
                  <a:lnTo>
                    <a:pt x="460916" y="389173"/>
                  </a:lnTo>
                  <a:lnTo>
                    <a:pt x="461032" y="389419"/>
                  </a:lnTo>
                  <a:lnTo>
                    <a:pt x="461125" y="389690"/>
                  </a:lnTo>
                  <a:lnTo>
                    <a:pt x="461206" y="389936"/>
                  </a:lnTo>
                  <a:lnTo>
                    <a:pt x="461288" y="390169"/>
                  </a:lnTo>
                  <a:lnTo>
                    <a:pt x="461369" y="390402"/>
                  </a:lnTo>
                  <a:lnTo>
                    <a:pt x="461496" y="390686"/>
                  </a:lnTo>
                  <a:lnTo>
                    <a:pt x="461589" y="390919"/>
                  </a:lnTo>
                  <a:lnTo>
                    <a:pt x="461670" y="391152"/>
                  </a:lnTo>
                  <a:lnTo>
                    <a:pt x="461752" y="391385"/>
                  </a:lnTo>
                  <a:lnTo>
                    <a:pt x="461833" y="391669"/>
                  </a:lnTo>
                  <a:lnTo>
                    <a:pt x="461960" y="391902"/>
                  </a:lnTo>
                  <a:lnTo>
                    <a:pt x="462042" y="392148"/>
                  </a:lnTo>
                  <a:lnTo>
                    <a:pt x="462134" y="392381"/>
                  </a:lnTo>
                  <a:lnTo>
                    <a:pt x="462216" y="392665"/>
                  </a:lnTo>
                  <a:lnTo>
                    <a:pt x="462297" y="392898"/>
                  </a:lnTo>
                  <a:lnTo>
                    <a:pt x="462424" y="393131"/>
                  </a:lnTo>
                  <a:lnTo>
                    <a:pt x="462506" y="393363"/>
                  </a:lnTo>
                  <a:lnTo>
                    <a:pt x="462552" y="393596"/>
                  </a:lnTo>
                  <a:lnTo>
                    <a:pt x="462633" y="393842"/>
                  </a:lnTo>
                  <a:lnTo>
                    <a:pt x="462761" y="394075"/>
                  </a:lnTo>
                  <a:lnTo>
                    <a:pt x="462842" y="394308"/>
                  </a:lnTo>
                  <a:lnTo>
                    <a:pt x="462935" y="394592"/>
                  </a:lnTo>
                  <a:lnTo>
                    <a:pt x="463016" y="394825"/>
                  </a:lnTo>
                  <a:lnTo>
                    <a:pt x="463097" y="395058"/>
                  </a:lnTo>
                  <a:lnTo>
                    <a:pt x="463225" y="395291"/>
                  </a:lnTo>
                  <a:lnTo>
                    <a:pt x="463306" y="395575"/>
                  </a:lnTo>
                  <a:lnTo>
                    <a:pt x="463387" y="395808"/>
                  </a:lnTo>
                  <a:lnTo>
                    <a:pt x="463480" y="396054"/>
                  </a:lnTo>
                  <a:lnTo>
                    <a:pt x="463561" y="396286"/>
                  </a:lnTo>
                  <a:lnTo>
                    <a:pt x="463689" y="396571"/>
                  </a:lnTo>
                  <a:lnTo>
                    <a:pt x="463770" y="396804"/>
                  </a:lnTo>
                  <a:lnTo>
                    <a:pt x="463851" y="397037"/>
                  </a:lnTo>
                  <a:lnTo>
                    <a:pt x="463944" y="397269"/>
                  </a:lnTo>
                  <a:lnTo>
                    <a:pt x="464025" y="397554"/>
                  </a:lnTo>
                  <a:lnTo>
                    <a:pt x="464153" y="397787"/>
                  </a:lnTo>
                  <a:lnTo>
                    <a:pt x="464234" y="398033"/>
                  </a:lnTo>
                  <a:lnTo>
                    <a:pt x="464315" y="398265"/>
                  </a:lnTo>
                  <a:lnTo>
                    <a:pt x="464396" y="398550"/>
                  </a:lnTo>
                  <a:lnTo>
                    <a:pt x="464489" y="398783"/>
                  </a:lnTo>
                  <a:lnTo>
                    <a:pt x="464617" y="399015"/>
                  </a:lnTo>
                  <a:lnTo>
                    <a:pt x="464698" y="399248"/>
                  </a:lnTo>
                  <a:lnTo>
                    <a:pt x="464779" y="399533"/>
                  </a:lnTo>
                  <a:lnTo>
                    <a:pt x="464860" y="399766"/>
                  </a:lnTo>
                  <a:lnTo>
                    <a:pt x="464953" y="399998"/>
                  </a:lnTo>
                  <a:lnTo>
                    <a:pt x="465069" y="400244"/>
                  </a:lnTo>
                  <a:lnTo>
                    <a:pt x="465162" y="400516"/>
                  </a:lnTo>
                  <a:lnTo>
                    <a:pt x="465243" y="400762"/>
                  </a:lnTo>
                  <a:lnTo>
                    <a:pt x="465324" y="400994"/>
                  </a:lnTo>
                  <a:lnTo>
                    <a:pt x="465406" y="401227"/>
                  </a:lnTo>
                  <a:lnTo>
                    <a:pt x="465533" y="401512"/>
                  </a:lnTo>
                  <a:lnTo>
                    <a:pt x="465626" y="401744"/>
                  </a:lnTo>
                  <a:lnTo>
                    <a:pt x="465707" y="401977"/>
                  </a:lnTo>
                  <a:lnTo>
                    <a:pt x="465788" y="402210"/>
                  </a:lnTo>
                  <a:lnTo>
                    <a:pt x="465870" y="402495"/>
                  </a:lnTo>
                  <a:lnTo>
                    <a:pt x="465997" y="402727"/>
                  </a:lnTo>
                  <a:lnTo>
                    <a:pt x="466090" y="402973"/>
                  </a:lnTo>
                  <a:lnTo>
                    <a:pt x="466171" y="403206"/>
                  </a:lnTo>
                  <a:lnTo>
                    <a:pt x="466252" y="403491"/>
                  </a:lnTo>
                  <a:lnTo>
                    <a:pt x="466334" y="403723"/>
                  </a:lnTo>
                  <a:lnTo>
                    <a:pt x="466461" y="403956"/>
                  </a:lnTo>
                  <a:lnTo>
                    <a:pt x="466542" y="404189"/>
                  </a:lnTo>
                  <a:lnTo>
                    <a:pt x="466635" y="404473"/>
                  </a:lnTo>
                  <a:lnTo>
                    <a:pt x="466716" y="404706"/>
                  </a:lnTo>
                  <a:lnTo>
                    <a:pt x="466798" y="404939"/>
                  </a:lnTo>
                  <a:lnTo>
                    <a:pt x="466925" y="405185"/>
                  </a:lnTo>
                  <a:lnTo>
                    <a:pt x="467006" y="405469"/>
                  </a:lnTo>
                  <a:lnTo>
                    <a:pt x="467088" y="405702"/>
                  </a:lnTo>
                  <a:lnTo>
                    <a:pt x="467180" y="405935"/>
                  </a:lnTo>
                  <a:lnTo>
                    <a:pt x="467262" y="406168"/>
                  </a:lnTo>
                  <a:lnTo>
                    <a:pt x="467389" y="406452"/>
                  </a:lnTo>
                  <a:lnTo>
                    <a:pt x="467470" y="406685"/>
                  </a:lnTo>
                  <a:lnTo>
                    <a:pt x="467552" y="406918"/>
                  </a:lnTo>
                  <a:lnTo>
                    <a:pt x="467644" y="407164"/>
                  </a:lnTo>
                  <a:lnTo>
                    <a:pt x="467726" y="407435"/>
                  </a:lnTo>
                  <a:lnTo>
                    <a:pt x="467853" y="407681"/>
                  </a:lnTo>
                  <a:lnTo>
                    <a:pt x="467934" y="407914"/>
                  </a:lnTo>
                  <a:lnTo>
                    <a:pt x="468016" y="408147"/>
                  </a:lnTo>
                  <a:lnTo>
                    <a:pt x="468108" y="408431"/>
                  </a:lnTo>
                  <a:lnTo>
                    <a:pt x="468190" y="408664"/>
                  </a:lnTo>
                  <a:lnTo>
                    <a:pt x="468317" y="408897"/>
                  </a:lnTo>
                  <a:lnTo>
                    <a:pt x="468398" y="409130"/>
                  </a:lnTo>
                  <a:lnTo>
                    <a:pt x="468480" y="409414"/>
                  </a:lnTo>
                  <a:lnTo>
                    <a:pt x="468561" y="409647"/>
                  </a:lnTo>
                  <a:lnTo>
                    <a:pt x="468654" y="409893"/>
                  </a:lnTo>
                  <a:lnTo>
                    <a:pt x="468770" y="410125"/>
                  </a:lnTo>
                  <a:lnTo>
                    <a:pt x="468862" y="410410"/>
                  </a:lnTo>
                  <a:lnTo>
                    <a:pt x="468944" y="410643"/>
                  </a:lnTo>
                  <a:lnTo>
                    <a:pt x="469025" y="410876"/>
                  </a:lnTo>
                  <a:lnTo>
                    <a:pt x="469106" y="411108"/>
                  </a:lnTo>
                  <a:lnTo>
                    <a:pt x="469570" y="412389"/>
                  </a:lnTo>
                  <a:lnTo>
                    <a:pt x="469698" y="412622"/>
                  </a:lnTo>
                  <a:lnTo>
                    <a:pt x="469779" y="412854"/>
                  </a:lnTo>
                  <a:lnTo>
                    <a:pt x="469872" y="413087"/>
                  </a:lnTo>
                  <a:lnTo>
                    <a:pt x="469953" y="413372"/>
                  </a:lnTo>
                  <a:lnTo>
                    <a:pt x="470034" y="413605"/>
                  </a:lnTo>
                  <a:lnTo>
                    <a:pt x="470162" y="413837"/>
                  </a:lnTo>
                  <a:lnTo>
                    <a:pt x="470243" y="414083"/>
                  </a:lnTo>
                  <a:lnTo>
                    <a:pt x="470336" y="414355"/>
                  </a:lnTo>
                  <a:lnTo>
                    <a:pt x="470417" y="414601"/>
                  </a:lnTo>
                  <a:lnTo>
                    <a:pt x="470498" y="414833"/>
                  </a:lnTo>
                  <a:lnTo>
                    <a:pt x="470626" y="415066"/>
                  </a:lnTo>
                  <a:lnTo>
                    <a:pt x="470707" y="415351"/>
                  </a:lnTo>
                  <a:lnTo>
                    <a:pt x="470788" y="415583"/>
                  </a:lnTo>
                  <a:lnTo>
                    <a:pt x="470881" y="415816"/>
                  </a:lnTo>
                  <a:lnTo>
                    <a:pt x="470962" y="416049"/>
                  </a:lnTo>
                  <a:lnTo>
                    <a:pt x="471090" y="416334"/>
                  </a:lnTo>
                  <a:lnTo>
                    <a:pt x="471171" y="416566"/>
                  </a:lnTo>
                  <a:lnTo>
                    <a:pt x="471252" y="416812"/>
                  </a:lnTo>
                  <a:lnTo>
                    <a:pt x="471345" y="417045"/>
                  </a:lnTo>
                  <a:lnTo>
                    <a:pt x="471426" y="417330"/>
                  </a:lnTo>
                  <a:lnTo>
                    <a:pt x="471554" y="417562"/>
                  </a:lnTo>
                  <a:lnTo>
                    <a:pt x="471635" y="417795"/>
                  </a:lnTo>
                  <a:lnTo>
                    <a:pt x="471716" y="418028"/>
                  </a:lnTo>
                  <a:lnTo>
                    <a:pt x="471809" y="418312"/>
                  </a:lnTo>
                  <a:lnTo>
                    <a:pt x="471890" y="418545"/>
                  </a:lnTo>
                  <a:lnTo>
                    <a:pt x="472018" y="418778"/>
                  </a:lnTo>
                  <a:lnTo>
                    <a:pt x="472099" y="419024"/>
                  </a:lnTo>
                  <a:lnTo>
                    <a:pt x="472180" y="419295"/>
                  </a:lnTo>
                  <a:lnTo>
                    <a:pt x="472261" y="419541"/>
                  </a:lnTo>
                  <a:lnTo>
                    <a:pt x="472354" y="419774"/>
                  </a:lnTo>
                  <a:lnTo>
                    <a:pt x="472470" y="420007"/>
                  </a:lnTo>
                  <a:lnTo>
                    <a:pt x="472563" y="420291"/>
                  </a:lnTo>
                  <a:lnTo>
                    <a:pt x="472644" y="420524"/>
                  </a:lnTo>
                  <a:lnTo>
                    <a:pt x="472725" y="420757"/>
                  </a:lnTo>
                  <a:lnTo>
                    <a:pt x="472806" y="421003"/>
                  </a:lnTo>
                  <a:lnTo>
                    <a:pt x="472934" y="421274"/>
                  </a:lnTo>
                  <a:lnTo>
                    <a:pt x="473027" y="421520"/>
                  </a:lnTo>
                  <a:lnTo>
                    <a:pt x="473108" y="421753"/>
                  </a:lnTo>
                  <a:lnTo>
                    <a:pt x="473189" y="421986"/>
                  </a:lnTo>
                  <a:lnTo>
                    <a:pt x="473270" y="422218"/>
                  </a:lnTo>
                  <a:lnTo>
                    <a:pt x="473398" y="422503"/>
                  </a:lnTo>
                  <a:lnTo>
                    <a:pt x="473479" y="422736"/>
                  </a:lnTo>
                  <a:lnTo>
                    <a:pt x="473572" y="422969"/>
                  </a:lnTo>
                  <a:lnTo>
                    <a:pt x="473653" y="423214"/>
                  </a:lnTo>
                  <a:lnTo>
                    <a:pt x="473734" y="423486"/>
                  </a:lnTo>
                  <a:lnTo>
                    <a:pt x="473862" y="423732"/>
                  </a:lnTo>
                  <a:lnTo>
                    <a:pt x="473943" y="423964"/>
                  </a:lnTo>
                  <a:lnTo>
                    <a:pt x="474036" y="424197"/>
                  </a:lnTo>
                  <a:lnTo>
                    <a:pt x="474117" y="424482"/>
                  </a:lnTo>
                  <a:lnTo>
                    <a:pt x="474198" y="424715"/>
                  </a:lnTo>
                  <a:lnTo>
                    <a:pt x="474326" y="424947"/>
                  </a:lnTo>
                  <a:lnTo>
                    <a:pt x="474407" y="425180"/>
                  </a:lnTo>
                  <a:lnTo>
                    <a:pt x="474488" y="425465"/>
                  </a:lnTo>
                  <a:lnTo>
                    <a:pt x="474581" y="425698"/>
                  </a:lnTo>
                  <a:lnTo>
                    <a:pt x="474662" y="425943"/>
                  </a:lnTo>
                  <a:lnTo>
                    <a:pt x="474790" y="426176"/>
                  </a:lnTo>
                  <a:lnTo>
                    <a:pt x="474871" y="426409"/>
                  </a:lnTo>
                  <a:lnTo>
                    <a:pt x="474952" y="426693"/>
                  </a:lnTo>
                  <a:lnTo>
                    <a:pt x="475045" y="426926"/>
                  </a:lnTo>
                  <a:lnTo>
                    <a:pt x="475126" y="427159"/>
                  </a:lnTo>
                  <a:lnTo>
                    <a:pt x="475254" y="427392"/>
                  </a:lnTo>
                  <a:lnTo>
                    <a:pt x="475335" y="427676"/>
                  </a:lnTo>
                  <a:lnTo>
                    <a:pt x="475416" y="427909"/>
                  </a:lnTo>
                  <a:lnTo>
                    <a:pt x="475498" y="428155"/>
                  </a:lnTo>
                  <a:lnTo>
                    <a:pt x="475590" y="428388"/>
                  </a:lnTo>
                  <a:lnTo>
                    <a:pt x="476054" y="429655"/>
                  </a:lnTo>
                  <a:lnTo>
                    <a:pt x="476170" y="429888"/>
                  </a:lnTo>
                  <a:lnTo>
                    <a:pt x="476263" y="430134"/>
                  </a:lnTo>
                  <a:lnTo>
                    <a:pt x="476344" y="430367"/>
                  </a:lnTo>
                  <a:lnTo>
                    <a:pt x="476426" y="430599"/>
                  </a:lnTo>
                  <a:lnTo>
                    <a:pt x="476507" y="430884"/>
                  </a:lnTo>
                  <a:lnTo>
                    <a:pt x="476634" y="431117"/>
                  </a:lnTo>
                  <a:lnTo>
                    <a:pt x="476727" y="431350"/>
                  </a:lnTo>
                  <a:lnTo>
                    <a:pt x="476808" y="431582"/>
                  </a:lnTo>
                  <a:lnTo>
                    <a:pt x="476890" y="431867"/>
                  </a:lnTo>
                  <a:lnTo>
                    <a:pt x="476971" y="432100"/>
                  </a:lnTo>
                  <a:lnTo>
                    <a:pt x="477098" y="432345"/>
                  </a:lnTo>
                  <a:lnTo>
                    <a:pt x="477180" y="432578"/>
                  </a:lnTo>
                  <a:lnTo>
                    <a:pt x="477272" y="432811"/>
                  </a:lnTo>
                  <a:lnTo>
                    <a:pt x="477354" y="433096"/>
                  </a:lnTo>
                  <a:lnTo>
                    <a:pt x="477435" y="433328"/>
                  </a:lnTo>
                  <a:lnTo>
                    <a:pt x="477562" y="433561"/>
                  </a:lnTo>
                  <a:lnTo>
                    <a:pt x="477644" y="433794"/>
                  </a:lnTo>
                  <a:lnTo>
                    <a:pt x="477736" y="434079"/>
                  </a:lnTo>
                  <a:lnTo>
                    <a:pt x="477818" y="434311"/>
                  </a:lnTo>
                  <a:lnTo>
                    <a:pt x="477899" y="434557"/>
                  </a:lnTo>
                  <a:lnTo>
                    <a:pt x="478026" y="434790"/>
                  </a:lnTo>
                  <a:lnTo>
                    <a:pt x="478108" y="435074"/>
                  </a:lnTo>
                  <a:lnTo>
                    <a:pt x="478189" y="435307"/>
                  </a:lnTo>
                  <a:lnTo>
                    <a:pt x="478282" y="435540"/>
                  </a:lnTo>
                  <a:lnTo>
                    <a:pt x="478363" y="435773"/>
                  </a:lnTo>
                  <a:lnTo>
                    <a:pt x="478490" y="436006"/>
                  </a:lnTo>
                  <a:lnTo>
                    <a:pt x="478572" y="436290"/>
                  </a:lnTo>
                  <a:lnTo>
                    <a:pt x="478653" y="436523"/>
                  </a:lnTo>
                  <a:lnTo>
                    <a:pt x="478746" y="436769"/>
                  </a:lnTo>
                  <a:lnTo>
                    <a:pt x="478827" y="437002"/>
                  </a:lnTo>
                  <a:lnTo>
                    <a:pt x="478954" y="437286"/>
                  </a:lnTo>
                  <a:lnTo>
                    <a:pt x="479036" y="437519"/>
                  </a:lnTo>
                  <a:lnTo>
                    <a:pt x="479117" y="437752"/>
                  </a:lnTo>
                  <a:lnTo>
                    <a:pt x="479198" y="437985"/>
                  </a:lnTo>
                  <a:lnTo>
                    <a:pt x="479291" y="438230"/>
                  </a:lnTo>
                  <a:lnTo>
                    <a:pt x="479418" y="438502"/>
                  </a:lnTo>
                  <a:lnTo>
                    <a:pt x="479500" y="438748"/>
                  </a:lnTo>
                  <a:lnTo>
                    <a:pt x="479581" y="438980"/>
                  </a:lnTo>
                  <a:lnTo>
                    <a:pt x="479662" y="439213"/>
                  </a:lnTo>
                  <a:lnTo>
                    <a:pt x="479755" y="439446"/>
                  </a:lnTo>
                  <a:lnTo>
                    <a:pt x="480207" y="440714"/>
                  </a:lnTo>
                  <a:lnTo>
                    <a:pt x="480335" y="440959"/>
                  </a:lnTo>
                  <a:lnTo>
                    <a:pt x="480428" y="441192"/>
                  </a:lnTo>
                  <a:lnTo>
                    <a:pt x="480509" y="441425"/>
                  </a:lnTo>
                  <a:lnTo>
                    <a:pt x="480590" y="441658"/>
                  </a:lnTo>
                  <a:lnTo>
                    <a:pt x="480671" y="441942"/>
                  </a:lnTo>
                  <a:lnTo>
                    <a:pt x="480799" y="442175"/>
                  </a:lnTo>
                  <a:lnTo>
                    <a:pt x="480880" y="442408"/>
                  </a:lnTo>
                  <a:lnTo>
                    <a:pt x="480973" y="442654"/>
                  </a:lnTo>
                  <a:lnTo>
                    <a:pt x="481054" y="442886"/>
                  </a:lnTo>
                  <a:lnTo>
                    <a:pt x="481135" y="443171"/>
                  </a:lnTo>
                  <a:lnTo>
                    <a:pt x="481263" y="443404"/>
                  </a:lnTo>
                  <a:lnTo>
                    <a:pt x="481344" y="443637"/>
                  </a:lnTo>
                  <a:lnTo>
                    <a:pt x="481437" y="443869"/>
                  </a:lnTo>
                  <a:lnTo>
                    <a:pt x="481518" y="444154"/>
                  </a:lnTo>
                  <a:lnTo>
                    <a:pt x="481599" y="444387"/>
                  </a:lnTo>
                  <a:lnTo>
                    <a:pt x="481727" y="444620"/>
                  </a:lnTo>
                  <a:lnTo>
                    <a:pt x="481808" y="444865"/>
                  </a:lnTo>
                  <a:lnTo>
                    <a:pt x="481889" y="445098"/>
                  </a:lnTo>
                  <a:lnTo>
                    <a:pt x="481982" y="445383"/>
                  </a:lnTo>
                  <a:lnTo>
                    <a:pt x="482063" y="445615"/>
                  </a:lnTo>
                  <a:lnTo>
                    <a:pt x="482191" y="445848"/>
                  </a:lnTo>
                  <a:lnTo>
                    <a:pt x="482272" y="446081"/>
                  </a:lnTo>
                  <a:lnTo>
                    <a:pt x="482353" y="446314"/>
                  </a:lnTo>
                  <a:lnTo>
                    <a:pt x="482446" y="446598"/>
                  </a:lnTo>
                  <a:lnTo>
                    <a:pt x="482527" y="446844"/>
                  </a:lnTo>
                  <a:lnTo>
                    <a:pt x="482655" y="447077"/>
                  </a:lnTo>
                  <a:lnTo>
                    <a:pt x="482736" y="447310"/>
                  </a:lnTo>
                  <a:lnTo>
                    <a:pt x="482817" y="447543"/>
                  </a:lnTo>
                  <a:lnTo>
                    <a:pt x="482899" y="447827"/>
                  </a:lnTo>
                  <a:lnTo>
                    <a:pt x="482991" y="448060"/>
                  </a:lnTo>
                  <a:lnTo>
                    <a:pt x="483119" y="448293"/>
                  </a:lnTo>
                  <a:lnTo>
                    <a:pt x="483200" y="448538"/>
                  </a:lnTo>
                  <a:lnTo>
                    <a:pt x="483281" y="448771"/>
                  </a:lnTo>
                  <a:lnTo>
                    <a:pt x="483363" y="449056"/>
                  </a:lnTo>
                  <a:lnTo>
                    <a:pt x="483455" y="449289"/>
                  </a:lnTo>
                  <a:lnTo>
                    <a:pt x="483571" y="449521"/>
                  </a:lnTo>
                  <a:lnTo>
                    <a:pt x="483664" y="449754"/>
                  </a:lnTo>
                  <a:lnTo>
                    <a:pt x="483745" y="449987"/>
                  </a:lnTo>
                  <a:lnTo>
                    <a:pt x="483827" y="450272"/>
                  </a:lnTo>
                  <a:lnTo>
                    <a:pt x="483908" y="450504"/>
                  </a:lnTo>
                  <a:lnTo>
                    <a:pt x="484035" y="450750"/>
                  </a:lnTo>
                  <a:lnTo>
                    <a:pt x="484128" y="450983"/>
                  </a:lnTo>
                  <a:lnTo>
                    <a:pt x="484209" y="451216"/>
                  </a:lnTo>
                  <a:lnTo>
                    <a:pt x="484291" y="451500"/>
                  </a:lnTo>
                  <a:lnTo>
                    <a:pt x="484372" y="451733"/>
                  </a:lnTo>
                  <a:lnTo>
                    <a:pt x="484499" y="451966"/>
                  </a:lnTo>
                  <a:lnTo>
                    <a:pt x="484581" y="452199"/>
                  </a:lnTo>
                  <a:lnTo>
                    <a:pt x="484673" y="452444"/>
                  </a:lnTo>
                  <a:lnTo>
                    <a:pt x="484755" y="452716"/>
                  </a:lnTo>
                  <a:lnTo>
                    <a:pt x="484836" y="452962"/>
                  </a:lnTo>
                  <a:lnTo>
                    <a:pt x="484963" y="453195"/>
                  </a:lnTo>
                  <a:lnTo>
                    <a:pt x="485045" y="453427"/>
                  </a:lnTo>
                  <a:lnTo>
                    <a:pt x="485137" y="453660"/>
                  </a:lnTo>
                  <a:lnTo>
                    <a:pt x="485219" y="453945"/>
                  </a:lnTo>
                  <a:lnTo>
                    <a:pt x="485300" y="454177"/>
                  </a:lnTo>
                  <a:lnTo>
                    <a:pt x="485427" y="454410"/>
                  </a:lnTo>
                  <a:lnTo>
                    <a:pt x="485509" y="454656"/>
                  </a:lnTo>
                  <a:lnTo>
                    <a:pt x="485590" y="454889"/>
                  </a:lnTo>
                  <a:lnTo>
                    <a:pt x="485683" y="455173"/>
                  </a:lnTo>
                  <a:lnTo>
                    <a:pt x="485764" y="455406"/>
                  </a:lnTo>
                  <a:lnTo>
                    <a:pt x="485891" y="455639"/>
                  </a:lnTo>
                  <a:lnTo>
                    <a:pt x="485973" y="455872"/>
                  </a:lnTo>
                  <a:lnTo>
                    <a:pt x="486054" y="456105"/>
                  </a:lnTo>
                  <a:lnTo>
                    <a:pt x="486147" y="456350"/>
                  </a:lnTo>
                  <a:lnTo>
                    <a:pt x="486228" y="456622"/>
                  </a:lnTo>
                  <a:lnTo>
                    <a:pt x="486355" y="456868"/>
                  </a:lnTo>
                  <a:lnTo>
                    <a:pt x="486437" y="457100"/>
                  </a:lnTo>
                  <a:lnTo>
                    <a:pt x="486518" y="457333"/>
                  </a:lnTo>
                  <a:lnTo>
                    <a:pt x="486599" y="457566"/>
                  </a:lnTo>
                  <a:lnTo>
                    <a:pt x="486692" y="457851"/>
                  </a:lnTo>
                  <a:lnTo>
                    <a:pt x="486819" y="458083"/>
                  </a:lnTo>
                  <a:lnTo>
                    <a:pt x="486901" y="458329"/>
                  </a:lnTo>
                  <a:lnTo>
                    <a:pt x="486982" y="458562"/>
                  </a:lnTo>
                  <a:lnTo>
                    <a:pt x="487063" y="458795"/>
                  </a:lnTo>
                  <a:lnTo>
                    <a:pt x="487156" y="459028"/>
                  </a:lnTo>
                  <a:lnTo>
                    <a:pt x="487272" y="459312"/>
                  </a:lnTo>
                  <a:lnTo>
                    <a:pt x="487365" y="459545"/>
                  </a:lnTo>
                  <a:lnTo>
                    <a:pt x="487446" y="459778"/>
                  </a:lnTo>
                  <a:lnTo>
                    <a:pt x="487527" y="460023"/>
                  </a:lnTo>
                  <a:lnTo>
                    <a:pt x="487608" y="460256"/>
                  </a:lnTo>
                  <a:lnTo>
                    <a:pt x="487736" y="460541"/>
                  </a:lnTo>
                  <a:lnTo>
                    <a:pt x="487829" y="460774"/>
                  </a:lnTo>
                  <a:lnTo>
                    <a:pt x="487910" y="461006"/>
                  </a:lnTo>
                  <a:lnTo>
                    <a:pt x="487991" y="461239"/>
                  </a:lnTo>
                  <a:lnTo>
                    <a:pt x="488072" y="461472"/>
                  </a:lnTo>
                  <a:lnTo>
                    <a:pt x="488200" y="461718"/>
                  </a:lnTo>
                  <a:lnTo>
                    <a:pt x="488281" y="461989"/>
                  </a:lnTo>
                  <a:lnTo>
                    <a:pt x="488374" y="462235"/>
                  </a:lnTo>
                  <a:lnTo>
                    <a:pt x="488455" y="462468"/>
                  </a:lnTo>
                  <a:lnTo>
                    <a:pt x="488536" y="462701"/>
                  </a:lnTo>
                  <a:lnTo>
                    <a:pt x="488664" y="462934"/>
                  </a:lnTo>
                  <a:lnTo>
                    <a:pt x="488745" y="463166"/>
                  </a:lnTo>
                  <a:lnTo>
                    <a:pt x="488838" y="463451"/>
                  </a:lnTo>
                  <a:lnTo>
                    <a:pt x="488919" y="463684"/>
                  </a:lnTo>
                  <a:lnTo>
                    <a:pt x="489000" y="463929"/>
                  </a:lnTo>
                  <a:lnTo>
                    <a:pt x="489128" y="464162"/>
                  </a:lnTo>
                  <a:lnTo>
                    <a:pt x="489209" y="464395"/>
                  </a:lnTo>
                  <a:lnTo>
                    <a:pt x="489290" y="464628"/>
                  </a:lnTo>
                  <a:lnTo>
                    <a:pt x="489383" y="464912"/>
                  </a:lnTo>
                  <a:lnTo>
                    <a:pt x="489464" y="465145"/>
                  </a:lnTo>
                  <a:lnTo>
                    <a:pt x="489592" y="465378"/>
                  </a:lnTo>
                  <a:lnTo>
                    <a:pt x="489673" y="465624"/>
                  </a:lnTo>
                  <a:lnTo>
                    <a:pt x="489754" y="465857"/>
                  </a:lnTo>
                  <a:lnTo>
                    <a:pt x="489847" y="466089"/>
                  </a:lnTo>
                  <a:lnTo>
                    <a:pt x="489928" y="466374"/>
                  </a:lnTo>
                  <a:lnTo>
                    <a:pt x="490056" y="466607"/>
                  </a:lnTo>
                  <a:lnTo>
                    <a:pt x="490137" y="466840"/>
                  </a:lnTo>
                  <a:lnTo>
                    <a:pt x="490218" y="467072"/>
                  </a:lnTo>
                  <a:lnTo>
                    <a:pt x="490299" y="467318"/>
                  </a:lnTo>
                  <a:lnTo>
                    <a:pt x="490392" y="467551"/>
                  </a:lnTo>
                  <a:lnTo>
                    <a:pt x="490520" y="467835"/>
                  </a:lnTo>
                  <a:lnTo>
                    <a:pt x="490601" y="468068"/>
                  </a:lnTo>
                  <a:lnTo>
                    <a:pt x="490682" y="468301"/>
                  </a:lnTo>
                  <a:lnTo>
                    <a:pt x="490763" y="468534"/>
                  </a:lnTo>
                  <a:lnTo>
                    <a:pt x="490856" y="468767"/>
                  </a:lnTo>
                  <a:lnTo>
                    <a:pt x="490984" y="469012"/>
                  </a:lnTo>
                  <a:lnTo>
                    <a:pt x="491065" y="469284"/>
                  </a:lnTo>
                  <a:lnTo>
                    <a:pt x="491146" y="469530"/>
                  </a:lnTo>
                  <a:lnTo>
                    <a:pt x="491227" y="469763"/>
                  </a:lnTo>
                  <a:lnTo>
                    <a:pt x="491309" y="469995"/>
                  </a:lnTo>
                  <a:lnTo>
                    <a:pt x="491436" y="470228"/>
                  </a:lnTo>
                  <a:lnTo>
                    <a:pt x="491529" y="470461"/>
                  </a:lnTo>
                  <a:lnTo>
                    <a:pt x="491610" y="470707"/>
                  </a:lnTo>
                  <a:lnTo>
                    <a:pt x="491691" y="470978"/>
                  </a:lnTo>
                  <a:lnTo>
                    <a:pt x="491773" y="471224"/>
                  </a:lnTo>
                  <a:lnTo>
                    <a:pt x="491900" y="471457"/>
                  </a:lnTo>
                  <a:lnTo>
                    <a:pt x="491981" y="471690"/>
                  </a:lnTo>
                  <a:lnTo>
                    <a:pt x="492074" y="471922"/>
                  </a:lnTo>
                  <a:lnTo>
                    <a:pt x="492155" y="472155"/>
                  </a:lnTo>
                  <a:lnTo>
                    <a:pt x="492237" y="472401"/>
                  </a:lnTo>
                  <a:lnTo>
                    <a:pt x="492364" y="472686"/>
                  </a:lnTo>
                  <a:lnTo>
                    <a:pt x="492445" y="472918"/>
                  </a:lnTo>
                  <a:lnTo>
                    <a:pt x="492538" y="473151"/>
                  </a:lnTo>
                  <a:lnTo>
                    <a:pt x="492619" y="473384"/>
                  </a:lnTo>
                  <a:lnTo>
                    <a:pt x="492701" y="473617"/>
                  </a:lnTo>
                  <a:lnTo>
                    <a:pt x="492828" y="473850"/>
                  </a:lnTo>
                  <a:lnTo>
                    <a:pt x="492909" y="474095"/>
                  </a:lnTo>
                  <a:lnTo>
                    <a:pt x="493002" y="474380"/>
                  </a:lnTo>
                  <a:lnTo>
                    <a:pt x="493083" y="474613"/>
                  </a:lnTo>
                  <a:lnTo>
                    <a:pt x="493165" y="474845"/>
                  </a:lnTo>
                  <a:lnTo>
                    <a:pt x="493292" y="475078"/>
                  </a:lnTo>
                  <a:lnTo>
                    <a:pt x="493373" y="475311"/>
                  </a:lnTo>
                  <a:lnTo>
                    <a:pt x="493455" y="475557"/>
                  </a:lnTo>
                  <a:lnTo>
                    <a:pt x="493547" y="475790"/>
                  </a:lnTo>
                  <a:lnTo>
                    <a:pt x="493629" y="476074"/>
                  </a:lnTo>
                  <a:lnTo>
                    <a:pt x="493756" y="476307"/>
                  </a:lnTo>
                  <a:lnTo>
                    <a:pt x="493837" y="476540"/>
                  </a:lnTo>
                  <a:lnTo>
                    <a:pt x="493919" y="476773"/>
                  </a:lnTo>
                  <a:lnTo>
                    <a:pt x="494000" y="477005"/>
                  </a:lnTo>
                  <a:lnTo>
                    <a:pt x="494093" y="477251"/>
                  </a:lnTo>
                  <a:lnTo>
                    <a:pt x="494220" y="477484"/>
                  </a:lnTo>
                  <a:lnTo>
                    <a:pt x="494301" y="477768"/>
                  </a:lnTo>
                  <a:lnTo>
                    <a:pt x="494383" y="478001"/>
                  </a:lnTo>
                  <a:lnTo>
                    <a:pt x="494464" y="478234"/>
                  </a:lnTo>
                  <a:lnTo>
                    <a:pt x="494557" y="478467"/>
                  </a:lnTo>
                  <a:lnTo>
                    <a:pt x="494673" y="478700"/>
                  </a:lnTo>
                  <a:lnTo>
                    <a:pt x="494765" y="478945"/>
                  </a:lnTo>
                  <a:lnTo>
                    <a:pt x="494847" y="479178"/>
                  </a:lnTo>
                  <a:lnTo>
                    <a:pt x="494928" y="479411"/>
                  </a:lnTo>
                  <a:lnTo>
                    <a:pt x="495009" y="479696"/>
                  </a:lnTo>
                  <a:lnTo>
                    <a:pt x="495137" y="479928"/>
                  </a:lnTo>
                  <a:lnTo>
                    <a:pt x="495229" y="480161"/>
                  </a:lnTo>
                  <a:lnTo>
                    <a:pt x="495311" y="480394"/>
                  </a:lnTo>
                  <a:lnTo>
                    <a:pt x="495392" y="480640"/>
                  </a:lnTo>
                  <a:lnTo>
                    <a:pt x="495473" y="480873"/>
                  </a:lnTo>
                  <a:lnTo>
                    <a:pt x="495601" y="481105"/>
                  </a:lnTo>
                  <a:lnTo>
                    <a:pt x="495682" y="481338"/>
                  </a:lnTo>
                  <a:lnTo>
                    <a:pt x="495775" y="481623"/>
                  </a:lnTo>
                  <a:lnTo>
                    <a:pt x="495856" y="481855"/>
                  </a:lnTo>
                  <a:lnTo>
                    <a:pt x="495937" y="482088"/>
                  </a:lnTo>
                  <a:lnTo>
                    <a:pt x="496065" y="482334"/>
                  </a:lnTo>
                  <a:lnTo>
                    <a:pt x="496146" y="482567"/>
                  </a:lnTo>
                  <a:lnTo>
                    <a:pt x="496239" y="482800"/>
                  </a:lnTo>
                  <a:lnTo>
                    <a:pt x="496320" y="483032"/>
                  </a:lnTo>
                  <a:lnTo>
                    <a:pt x="496401" y="483265"/>
                  </a:lnTo>
                  <a:lnTo>
                    <a:pt x="496529" y="483511"/>
                  </a:lnTo>
                  <a:lnTo>
                    <a:pt x="496610" y="483783"/>
                  </a:lnTo>
                  <a:lnTo>
                    <a:pt x="496703" y="484028"/>
                  </a:lnTo>
                  <a:lnTo>
                    <a:pt x="496784" y="484261"/>
                  </a:lnTo>
                  <a:lnTo>
                    <a:pt x="496865" y="484494"/>
                  </a:lnTo>
                  <a:lnTo>
                    <a:pt x="496993" y="484727"/>
                  </a:lnTo>
                  <a:lnTo>
                    <a:pt x="497074" y="484960"/>
                  </a:lnTo>
                  <a:lnTo>
                    <a:pt x="497155" y="485205"/>
                  </a:lnTo>
                  <a:lnTo>
                    <a:pt x="497248" y="485438"/>
                  </a:lnTo>
                  <a:lnTo>
                    <a:pt x="497329" y="485671"/>
                  </a:lnTo>
                  <a:lnTo>
                    <a:pt x="497457" y="485955"/>
                  </a:lnTo>
                  <a:lnTo>
                    <a:pt x="497538" y="486188"/>
                  </a:lnTo>
                  <a:lnTo>
                    <a:pt x="497619" y="486421"/>
                  </a:lnTo>
                  <a:lnTo>
                    <a:pt x="497700" y="486654"/>
                  </a:lnTo>
                  <a:lnTo>
                    <a:pt x="497793" y="486900"/>
                  </a:lnTo>
                  <a:lnTo>
                    <a:pt x="497921" y="487132"/>
                  </a:lnTo>
                  <a:lnTo>
                    <a:pt x="498002" y="487365"/>
                  </a:lnTo>
                  <a:lnTo>
                    <a:pt x="498083" y="487598"/>
                  </a:lnTo>
                  <a:lnTo>
                    <a:pt x="498164" y="487831"/>
                  </a:lnTo>
                  <a:lnTo>
                    <a:pt x="498257" y="488077"/>
                  </a:lnTo>
                  <a:lnTo>
                    <a:pt x="498373" y="488348"/>
                  </a:lnTo>
                  <a:lnTo>
                    <a:pt x="498466" y="488594"/>
                  </a:lnTo>
                  <a:lnTo>
                    <a:pt x="498547" y="488827"/>
                  </a:lnTo>
                  <a:lnTo>
                    <a:pt x="498628" y="489060"/>
                  </a:lnTo>
                  <a:lnTo>
                    <a:pt x="498721" y="489292"/>
                  </a:lnTo>
                  <a:lnTo>
                    <a:pt x="498837" y="489525"/>
                  </a:lnTo>
                  <a:lnTo>
                    <a:pt x="498930" y="489771"/>
                  </a:lnTo>
                  <a:lnTo>
                    <a:pt x="499011" y="490004"/>
                  </a:lnTo>
                  <a:lnTo>
                    <a:pt x="499092" y="490236"/>
                  </a:lnTo>
                  <a:lnTo>
                    <a:pt x="499173" y="490469"/>
                  </a:lnTo>
                  <a:lnTo>
                    <a:pt x="499301" y="490754"/>
                  </a:lnTo>
                  <a:lnTo>
                    <a:pt x="499382" y="490987"/>
                  </a:lnTo>
                  <a:lnTo>
                    <a:pt x="499475" y="491219"/>
                  </a:lnTo>
                  <a:lnTo>
                    <a:pt x="499556" y="491465"/>
                  </a:lnTo>
                  <a:lnTo>
                    <a:pt x="499637" y="491698"/>
                  </a:lnTo>
                  <a:lnTo>
                    <a:pt x="499765" y="491931"/>
                  </a:lnTo>
                  <a:lnTo>
                    <a:pt x="499846" y="492164"/>
                  </a:lnTo>
                  <a:lnTo>
                    <a:pt x="499939" y="492396"/>
                  </a:lnTo>
                  <a:lnTo>
                    <a:pt x="500020" y="492642"/>
                  </a:lnTo>
                  <a:lnTo>
                    <a:pt x="500101" y="492875"/>
                  </a:lnTo>
                  <a:lnTo>
                    <a:pt x="500229" y="493108"/>
                  </a:lnTo>
                  <a:lnTo>
                    <a:pt x="500310" y="493341"/>
                  </a:lnTo>
                  <a:lnTo>
                    <a:pt x="500391" y="493625"/>
                  </a:lnTo>
                  <a:lnTo>
                    <a:pt x="500484" y="493858"/>
                  </a:lnTo>
                  <a:lnTo>
                    <a:pt x="500565" y="494091"/>
                  </a:lnTo>
                  <a:lnTo>
                    <a:pt x="500693" y="494336"/>
                  </a:lnTo>
                  <a:lnTo>
                    <a:pt x="500774" y="494569"/>
                  </a:lnTo>
                  <a:lnTo>
                    <a:pt x="500855" y="494802"/>
                  </a:lnTo>
                  <a:lnTo>
                    <a:pt x="500948" y="495035"/>
                  </a:lnTo>
                  <a:lnTo>
                    <a:pt x="501029" y="495268"/>
                  </a:lnTo>
                  <a:lnTo>
                    <a:pt x="501157" y="495513"/>
                  </a:lnTo>
                  <a:lnTo>
                    <a:pt x="501238" y="495746"/>
                  </a:lnTo>
                  <a:lnTo>
                    <a:pt x="501319" y="495979"/>
                  </a:lnTo>
                  <a:lnTo>
                    <a:pt x="501401" y="496212"/>
                  </a:lnTo>
                  <a:lnTo>
                    <a:pt x="501493" y="496445"/>
                  </a:lnTo>
                  <a:lnTo>
                    <a:pt x="501621" y="496729"/>
                  </a:lnTo>
                  <a:lnTo>
                    <a:pt x="501702" y="496962"/>
                  </a:lnTo>
                  <a:lnTo>
                    <a:pt x="501783" y="497208"/>
                  </a:lnTo>
                  <a:lnTo>
                    <a:pt x="501865" y="497441"/>
                  </a:lnTo>
                  <a:lnTo>
                    <a:pt x="501957" y="497673"/>
                  </a:lnTo>
                  <a:lnTo>
                    <a:pt x="502073" y="497906"/>
                  </a:lnTo>
                  <a:lnTo>
                    <a:pt x="502166" y="498139"/>
                  </a:lnTo>
                  <a:lnTo>
                    <a:pt x="502247" y="498385"/>
                  </a:lnTo>
                  <a:lnTo>
                    <a:pt x="502329" y="498617"/>
                  </a:lnTo>
                  <a:lnTo>
                    <a:pt x="502421" y="498850"/>
                  </a:lnTo>
                  <a:lnTo>
                    <a:pt x="502537" y="499083"/>
                  </a:lnTo>
                  <a:lnTo>
                    <a:pt x="502630" y="499316"/>
                  </a:lnTo>
                  <a:lnTo>
                    <a:pt x="502711" y="499562"/>
                  </a:lnTo>
                  <a:lnTo>
                    <a:pt x="502793" y="499794"/>
                  </a:lnTo>
                  <a:lnTo>
                    <a:pt x="502874" y="500027"/>
                  </a:lnTo>
                  <a:lnTo>
                    <a:pt x="503001" y="500260"/>
                  </a:lnTo>
                  <a:lnTo>
                    <a:pt x="503083" y="500545"/>
                  </a:lnTo>
                  <a:lnTo>
                    <a:pt x="503175" y="500777"/>
                  </a:lnTo>
                  <a:lnTo>
                    <a:pt x="503257" y="501010"/>
                  </a:lnTo>
                  <a:lnTo>
                    <a:pt x="503338" y="501256"/>
                  </a:lnTo>
                  <a:lnTo>
                    <a:pt x="503465" y="501489"/>
                  </a:lnTo>
                  <a:lnTo>
                    <a:pt x="503547" y="501722"/>
                  </a:lnTo>
                  <a:lnTo>
                    <a:pt x="503639" y="501954"/>
                  </a:lnTo>
                  <a:lnTo>
                    <a:pt x="503721" y="502187"/>
                  </a:lnTo>
                  <a:lnTo>
                    <a:pt x="503802" y="502433"/>
                  </a:lnTo>
                  <a:lnTo>
                    <a:pt x="503929" y="502666"/>
                  </a:lnTo>
                  <a:lnTo>
                    <a:pt x="504011" y="502899"/>
                  </a:lnTo>
                  <a:lnTo>
                    <a:pt x="504092" y="503131"/>
                  </a:lnTo>
                  <a:lnTo>
                    <a:pt x="504185" y="503364"/>
                  </a:lnTo>
                  <a:lnTo>
                    <a:pt x="504266" y="503610"/>
                  </a:lnTo>
                  <a:lnTo>
                    <a:pt x="504393" y="503843"/>
                  </a:lnTo>
                  <a:lnTo>
                    <a:pt x="504475" y="504075"/>
                  </a:lnTo>
                  <a:lnTo>
                    <a:pt x="504556" y="504308"/>
                  </a:lnTo>
                  <a:lnTo>
                    <a:pt x="504649" y="504541"/>
                  </a:lnTo>
                  <a:lnTo>
                    <a:pt x="504730" y="504787"/>
                  </a:lnTo>
                  <a:lnTo>
                    <a:pt x="504857" y="505020"/>
                  </a:lnTo>
                  <a:lnTo>
                    <a:pt x="504939" y="505252"/>
                  </a:lnTo>
                  <a:lnTo>
                    <a:pt x="505020" y="505485"/>
                  </a:lnTo>
                  <a:lnTo>
                    <a:pt x="505101" y="505770"/>
                  </a:lnTo>
                  <a:lnTo>
                    <a:pt x="505194" y="506003"/>
                  </a:lnTo>
                  <a:lnTo>
                    <a:pt x="505321" y="506235"/>
                  </a:lnTo>
                  <a:lnTo>
                    <a:pt x="505403" y="506481"/>
                  </a:lnTo>
                  <a:lnTo>
                    <a:pt x="505484" y="506714"/>
                  </a:lnTo>
                  <a:lnTo>
                    <a:pt x="505565" y="506947"/>
                  </a:lnTo>
                  <a:lnTo>
                    <a:pt x="505658" y="507180"/>
                  </a:lnTo>
                  <a:lnTo>
                    <a:pt x="505774" y="507412"/>
                  </a:lnTo>
                  <a:lnTo>
                    <a:pt x="505867" y="507658"/>
                  </a:lnTo>
                  <a:lnTo>
                    <a:pt x="505948" y="507891"/>
                  </a:lnTo>
                  <a:lnTo>
                    <a:pt x="506029" y="508124"/>
                  </a:lnTo>
                  <a:lnTo>
                    <a:pt x="506110" y="508357"/>
                  </a:lnTo>
                  <a:lnTo>
                    <a:pt x="506238" y="508589"/>
                  </a:lnTo>
                  <a:lnTo>
                    <a:pt x="506331" y="508835"/>
                  </a:lnTo>
                  <a:lnTo>
                    <a:pt x="506412" y="509068"/>
                  </a:lnTo>
                  <a:lnTo>
                    <a:pt x="506493" y="509301"/>
                  </a:lnTo>
                  <a:lnTo>
                    <a:pt x="506574" y="509533"/>
                  </a:lnTo>
                  <a:lnTo>
                    <a:pt x="506702" y="509766"/>
                  </a:lnTo>
                  <a:lnTo>
                    <a:pt x="506783" y="510012"/>
                  </a:lnTo>
                  <a:lnTo>
                    <a:pt x="506876" y="510245"/>
                  </a:lnTo>
                  <a:lnTo>
                    <a:pt x="506957" y="510478"/>
                  </a:lnTo>
                  <a:lnTo>
                    <a:pt x="507038" y="510710"/>
                  </a:lnTo>
                  <a:lnTo>
                    <a:pt x="507166" y="510943"/>
                  </a:lnTo>
                  <a:lnTo>
                    <a:pt x="507247" y="511176"/>
                  </a:lnTo>
                  <a:lnTo>
                    <a:pt x="507340" y="511422"/>
                  </a:lnTo>
                  <a:lnTo>
                    <a:pt x="507421" y="511655"/>
                  </a:lnTo>
                  <a:lnTo>
                    <a:pt x="507502" y="511887"/>
                  </a:lnTo>
                  <a:lnTo>
                    <a:pt x="507630" y="512120"/>
                  </a:lnTo>
                  <a:lnTo>
                    <a:pt x="507711" y="512353"/>
                  </a:lnTo>
                  <a:lnTo>
                    <a:pt x="507792" y="512599"/>
                  </a:lnTo>
                  <a:lnTo>
                    <a:pt x="507885" y="512832"/>
                  </a:lnTo>
                  <a:lnTo>
                    <a:pt x="507966" y="513064"/>
                  </a:lnTo>
                  <a:lnTo>
                    <a:pt x="508094" y="513297"/>
                  </a:lnTo>
                  <a:lnTo>
                    <a:pt x="508175" y="513530"/>
                  </a:lnTo>
                  <a:lnTo>
                    <a:pt x="508256" y="513776"/>
                  </a:lnTo>
                  <a:lnTo>
                    <a:pt x="508349" y="514009"/>
                  </a:lnTo>
                  <a:lnTo>
                    <a:pt x="508430" y="514241"/>
                  </a:lnTo>
                  <a:lnTo>
                    <a:pt x="508558" y="514474"/>
                  </a:lnTo>
                  <a:lnTo>
                    <a:pt x="508639" y="514707"/>
                  </a:lnTo>
                  <a:lnTo>
                    <a:pt x="508720" y="514953"/>
                  </a:lnTo>
                  <a:lnTo>
                    <a:pt x="508801" y="515185"/>
                  </a:lnTo>
                  <a:lnTo>
                    <a:pt x="508894" y="515418"/>
                  </a:lnTo>
                  <a:lnTo>
                    <a:pt x="509022" y="515651"/>
                  </a:lnTo>
                  <a:lnTo>
                    <a:pt x="509103" y="515884"/>
                  </a:lnTo>
                  <a:lnTo>
                    <a:pt x="509184" y="516130"/>
                  </a:lnTo>
                  <a:lnTo>
                    <a:pt x="509265" y="516362"/>
                  </a:lnTo>
                  <a:lnTo>
                    <a:pt x="509358" y="516595"/>
                  </a:lnTo>
                  <a:lnTo>
                    <a:pt x="509474" y="516828"/>
                  </a:lnTo>
                  <a:lnTo>
                    <a:pt x="509567" y="517061"/>
                  </a:lnTo>
                  <a:lnTo>
                    <a:pt x="509648" y="517307"/>
                  </a:lnTo>
                  <a:lnTo>
                    <a:pt x="509729" y="517539"/>
                  </a:lnTo>
                  <a:lnTo>
                    <a:pt x="509811" y="517772"/>
                  </a:lnTo>
                  <a:lnTo>
                    <a:pt x="509938" y="518005"/>
                  </a:lnTo>
                  <a:lnTo>
                    <a:pt x="510031" y="518238"/>
                  </a:lnTo>
                  <a:lnTo>
                    <a:pt x="510112" y="518484"/>
                  </a:lnTo>
                  <a:lnTo>
                    <a:pt x="510193" y="518716"/>
                  </a:lnTo>
                  <a:lnTo>
                    <a:pt x="510275" y="518949"/>
                  </a:lnTo>
                  <a:lnTo>
                    <a:pt x="510402" y="519182"/>
                  </a:lnTo>
                  <a:lnTo>
                    <a:pt x="510483" y="519415"/>
                  </a:lnTo>
                  <a:lnTo>
                    <a:pt x="510576" y="519661"/>
                  </a:lnTo>
                  <a:lnTo>
                    <a:pt x="510657" y="519893"/>
                  </a:lnTo>
                  <a:lnTo>
                    <a:pt x="510739" y="520126"/>
                  </a:lnTo>
                  <a:lnTo>
                    <a:pt x="510866" y="520359"/>
                  </a:lnTo>
                  <a:lnTo>
                    <a:pt x="510947" y="520592"/>
                  </a:lnTo>
                  <a:lnTo>
                    <a:pt x="511040" y="520837"/>
                  </a:lnTo>
                  <a:lnTo>
                    <a:pt x="511121" y="521070"/>
                  </a:lnTo>
                  <a:lnTo>
                    <a:pt x="511203" y="521303"/>
                  </a:lnTo>
                  <a:lnTo>
                    <a:pt x="511330" y="521536"/>
                  </a:lnTo>
                  <a:lnTo>
                    <a:pt x="511411" y="521769"/>
                  </a:lnTo>
                  <a:lnTo>
                    <a:pt x="511493" y="522014"/>
                  </a:lnTo>
                  <a:lnTo>
                    <a:pt x="511585" y="522247"/>
                  </a:lnTo>
                  <a:lnTo>
                    <a:pt x="511667" y="522428"/>
                  </a:lnTo>
                  <a:lnTo>
                    <a:pt x="511794" y="522661"/>
                  </a:lnTo>
                  <a:lnTo>
                    <a:pt x="511875" y="522907"/>
                  </a:lnTo>
                  <a:lnTo>
                    <a:pt x="511957" y="523140"/>
                  </a:lnTo>
                  <a:lnTo>
                    <a:pt x="512049" y="523372"/>
                  </a:lnTo>
                  <a:lnTo>
                    <a:pt x="512131" y="523605"/>
                  </a:lnTo>
                  <a:lnTo>
                    <a:pt x="512258" y="523838"/>
                  </a:lnTo>
                  <a:lnTo>
                    <a:pt x="512339" y="524084"/>
                  </a:lnTo>
                  <a:lnTo>
                    <a:pt x="512421" y="524317"/>
                  </a:lnTo>
                  <a:lnTo>
                    <a:pt x="512502" y="524549"/>
                  </a:lnTo>
                  <a:lnTo>
                    <a:pt x="512595" y="524782"/>
                  </a:lnTo>
                  <a:lnTo>
                    <a:pt x="512722" y="525015"/>
                  </a:lnTo>
                  <a:lnTo>
                    <a:pt x="512803" y="525261"/>
                  </a:lnTo>
                  <a:lnTo>
                    <a:pt x="512885" y="525494"/>
                  </a:lnTo>
                  <a:lnTo>
                    <a:pt x="512966" y="525726"/>
                  </a:lnTo>
                  <a:lnTo>
                    <a:pt x="513059" y="525959"/>
                  </a:lnTo>
                  <a:lnTo>
                    <a:pt x="513175" y="526192"/>
                  </a:lnTo>
                  <a:lnTo>
                    <a:pt x="513267" y="526438"/>
                  </a:lnTo>
                  <a:lnTo>
                    <a:pt x="513349" y="526671"/>
                  </a:lnTo>
                  <a:lnTo>
                    <a:pt x="513430" y="526903"/>
                  </a:lnTo>
                  <a:lnTo>
                    <a:pt x="513511" y="527136"/>
                  </a:lnTo>
                  <a:lnTo>
                    <a:pt x="513639" y="527330"/>
                  </a:lnTo>
                  <a:lnTo>
                    <a:pt x="513731" y="527563"/>
                  </a:lnTo>
                  <a:lnTo>
                    <a:pt x="513813" y="527796"/>
                  </a:lnTo>
                  <a:lnTo>
                    <a:pt x="513894" y="528029"/>
                  </a:lnTo>
                  <a:lnTo>
                    <a:pt x="513975" y="528274"/>
                  </a:lnTo>
                  <a:lnTo>
                    <a:pt x="514103" y="528507"/>
                  </a:lnTo>
                  <a:lnTo>
                    <a:pt x="514184" y="528740"/>
                  </a:lnTo>
                  <a:lnTo>
                    <a:pt x="514277" y="528973"/>
                  </a:lnTo>
                  <a:lnTo>
                    <a:pt x="514358" y="529206"/>
                  </a:lnTo>
                  <a:lnTo>
                    <a:pt x="514439" y="529451"/>
                  </a:lnTo>
                  <a:lnTo>
                    <a:pt x="514567" y="529684"/>
                  </a:lnTo>
                  <a:lnTo>
                    <a:pt x="514648" y="529917"/>
                  </a:lnTo>
                  <a:lnTo>
                    <a:pt x="514741" y="530150"/>
                  </a:lnTo>
                  <a:lnTo>
                    <a:pt x="514822" y="530383"/>
                  </a:lnTo>
                  <a:lnTo>
                    <a:pt x="514903" y="530628"/>
                  </a:lnTo>
                  <a:lnTo>
                    <a:pt x="515031" y="530809"/>
                  </a:lnTo>
                  <a:lnTo>
                    <a:pt x="515112" y="531042"/>
                  </a:lnTo>
                  <a:lnTo>
                    <a:pt x="515193" y="531275"/>
                  </a:lnTo>
                  <a:lnTo>
                    <a:pt x="515286" y="531521"/>
                  </a:lnTo>
                  <a:lnTo>
                    <a:pt x="515367" y="531753"/>
                  </a:lnTo>
                  <a:lnTo>
                    <a:pt x="515495" y="531986"/>
                  </a:lnTo>
                  <a:lnTo>
                    <a:pt x="515576" y="532219"/>
                  </a:lnTo>
                  <a:lnTo>
                    <a:pt x="515657" y="532452"/>
                  </a:lnTo>
                  <a:lnTo>
                    <a:pt x="515750" y="532698"/>
                  </a:lnTo>
                  <a:lnTo>
                    <a:pt x="515831" y="532930"/>
                  </a:lnTo>
                  <a:lnTo>
                    <a:pt x="515959" y="533163"/>
                  </a:lnTo>
                  <a:lnTo>
                    <a:pt x="516040" y="533396"/>
                  </a:lnTo>
                  <a:lnTo>
                    <a:pt x="516121" y="533590"/>
                  </a:lnTo>
                  <a:lnTo>
                    <a:pt x="516202" y="533823"/>
                  </a:lnTo>
                  <a:lnTo>
                    <a:pt x="516295" y="534056"/>
                  </a:lnTo>
                  <a:lnTo>
                    <a:pt x="516423" y="534288"/>
                  </a:lnTo>
                  <a:lnTo>
                    <a:pt x="516504" y="534534"/>
                  </a:lnTo>
                  <a:lnTo>
                    <a:pt x="516585" y="534767"/>
                  </a:lnTo>
                  <a:lnTo>
                    <a:pt x="516666" y="535000"/>
                  </a:lnTo>
                  <a:lnTo>
                    <a:pt x="516759" y="535233"/>
                  </a:lnTo>
                  <a:lnTo>
                    <a:pt x="516875" y="535465"/>
                  </a:lnTo>
                  <a:lnTo>
                    <a:pt x="516968" y="535711"/>
                  </a:lnTo>
                  <a:lnTo>
                    <a:pt x="517049" y="535892"/>
                  </a:lnTo>
                  <a:lnTo>
                    <a:pt x="517130" y="536125"/>
                  </a:lnTo>
                  <a:lnTo>
                    <a:pt x="517211" y="536371"/>
                  </a:lnTo>
                  <a:lnTo>
                    <a:pt x="517339" y="536604"/>
                  </a:lnTo>
                  <a:lnTo>
                    <a:pt x="517432" y="536836"/>
                  </a:lnTo>
                  <a:lnTo>
                    <a:pt x="517513" y="537069"/>
                  </a:lnTo>
                  <a:lnTo>
                    <a:pt x="517594" y="537302"/>
                  </a:lnTo>
                  <a:lnTo>
                    <a:pt x="517675" y="537548"/>
                  </a:lnTo>
                  <a:lnTo>
                    <a:pt x="517803" y="537781"/>
                  </a:lnTo>
                  <a:lnTo>
                    <a:pt x="517884" y="537962"/>
                  </a:lnTo>
                  <a:lnTo>
                    <a:pt x="517977" y="538194"/>
                  </a:lnTo>
                  <a:lnTo>
                    <a:pt x="518058" y="538440"/>
                  </a:lnTo>
                  <a:lnTo>
                    <a:pt x="518139" y="538673"/>
                  </a:lnTo>
                  <a:lnTo>
                    <a:pt x="518267" y="538906"/>
                  </a:lnTo>
                  <a:lnTo>
                    <a:pt x="518348" y="539139"/>
                  </a:lnTo>
                  <a:lnTo>
                    <a:pt x="518441" y="539371"/>
                  </a:lnTo>
                  <a:lnTo>
                    <a:pt x="518522" y="539617"/>
                  </a:lnTo>
                  <a:lnTo>
                    <a:pt x="518603" y="539850"/>
                  </a:lnTo>
                  <a:lnTo>
                    <a:pt x="518731" y="540031"/>
                  </a:lnTo>
                  <a:lnTo>
                    <a:pt x="518812" y="540277"/>
                  </a:lnTo>
                  <a:lnTo>
                    <a:pt x="518894" y="540510"/>
                  </a:lnTo>
                  <a:lnTo>
                    <a:pt x="518986" y="540742"/>
                  </a:lnTo>
                  <a:lnTo>
                    <a:pt x="519068" y="540975"/>
                  </a:lnTo>
                  <a:lnTo>
                    <a:pt x="519195" y="541208"/>
                  </a:lnTo>
                  <a:lnTo>
                    <a:pt x="519276" y="541454"/>
                  </a:lnTo>
                  <a:lnTo>
                    <a:pt x="519358" y="541687"/>
                  </a:lnTo>
                  <a:lnTo>
                    <a:pt x="519450" y="541868"/>
                  </a:lnTo>
                  <a:lnTo>
                    <a:pt x="519532" y="542113"/>
                  </a:lnTo>
                  <a:lnTo>
                    <a:pt x="519659" y="542346"/>
                  </a:lnTo>
                  <a:lnTo>
                    <a:pt x="520123" y="543471"/>
                  </a:lnTo>
                  <a:lnTo>
                    <a:pt x="520204" y="543704"/>
                  </a:lnTo>
                  <a:lnTo>
                    <a:pt x="520286" y="543937"/>
                  </a:lnTo>
                  <a:lnTo>
                    <a:pt x="520367" y="544183"/>
                  </a:lnTo>
                  <a:lnTo>
                    <a:pt x="520460" y="544416"/>
                  </a:lnTo>
                  <a:lnTo>
                    <a:pt x="520576" y="544648"/>
                  </a:lnTo>
                  <a:lnTo>
                    <a:pt x="520668" y="544881"/>
                  </a:lnTo>
                  <a:lnTo>
                    <a:pt x="520750" y="545075"/>
                  </a:lnTo>
                  <a:lnTo>
                    <a:pt x="520831" y="545308"/>
                  </a:lnTo>
                  <a:lnTo>
                    <a:pt x="520912" y="545541"/>
                  </a:lnTo>
                  <a:lnTo>
                    <a:pt x="521040" y="545774"/>
                  </a:lnTo>
                  <a:lnTo>
                    <a:pt x="521132" y="546019"/>
                  </a:lnTo>
                  <a:lnTo>
                    <a:pt x="521214" y="546252"/>
                  </a:lnTo>
                  <a:lnTo>
                    <a:pt x="521295" y="546433"/>
                  </a:lnTo>
                  <a:lnTo>
                    <a:pt x="521376" y="546679"/>
                  </a:lnTo>
                  <a:lnTo>
                    <a:pt x="521504" y="546912"/>
                  </a:lnTo>
                  <a:lnTo>
                    <a:pt x="521596" y="547145"/>
                  </a:lnTo>
                  <a:lnTo>
                    <a:pt x="521678" y="547377"/>
                  </a:lnTo>
                  <a:lnTo>
                    <a:pt x="521759" y="547610"/>
                  </a:lnTo>
                  <a:lnTo>
                    <a:pt x="521840" y="547804"/>
                  </a:lnTo>
                  <a:lnTo>
                    <a:pt x="521968" y="548037"/>
                  </a:lnTo>
                  <a:lnTo>
                    <a:pt x="522049" y="548270"/>
                  </a:lnTo>
                  <a:lnTo>
                    <a:pt x="522142" y="548503"/>
                  </a:lnTo>
                  <a:lnTo>
                    <a:pt x="522223" y="548748"/>
                  </a:lnTo>
                  <a:lnTo>
                    <a:pt x="522304" y="548981"/>
                  </a:lnTo>
                  <a:lnTo>
                    <a:pt x="522432" y="549162"/>
                  </a:lnTo>
                  <a:lnTo>
                    <a:pt x="522513" y="549408"/>
                  </a:lnTo>
                  <a:lnTo>
                    <a:pt x="522594" y="549641"/>
                  </a:lnTo>
                  <a:lnTo>
                    <a:pt x="522687" y="549874"/>
                  </a:lnTo>
                  <a:lnTo>
                    <a:pt x="522768" y="550106"/>
                  </a:lnTo>
                  <a:lnTo>
                    <a:pt x="522896" y="550339"/>
                  </a:lnTo>
                  <a:lnTo>
                    <a:pt x="522977" y="550533"/>
                  </a:lnTo>
                  <a:lnTo>
                    <a:pt x="523058" y="550766"/>
                  </a:lnTo>
                  <a:lnTo>
                    <a:pt x="523151" y="550999"/>
                  </a:lnTo>
                  <a:lnTo>
                    <a:pt x="523232" y="551244"/>
                  </a:lnTo>
                  <a:lnTo>
                    <a:pt x="523360" y="551477"/>
                  </a:lnTo>
                  <a:lnTo>
                    <a:pt x="523441" y="551658"/>
                  </a:lnTo>
                  <a:lnTo>
                    <a:pt x="523522" y="551904"/>
                  </a:lnTo>
                  <a:lnTo>
                    <a:pt x="523603" y="552137"/>
                  </a:lnTo>
                  <a:lnTo>
                    <a:pt x="523696" y="552370"/>
                  </a:lnTo>
                  <a:lnTo>
                    <a:pt x="523824" y="552603"/>
                  </a:lnTo>
                  <a:lnTo>
                    <a:pt x="523905" y="552797"/>
                  </a:lnTo>
                  <a:lnTo>
                    <a:pt x="523986" y="553029"/>
                  </a:lnTo>
                  <a:lnTo>
                    <a:pt x="524067" y="553262"/>
                  </a:lnTo>
                  <a:lnTo>
                    <a:pt x="524160" y="553495"/>
                  </a:lnTo>
                  <a:lnTo>
                    <a:pt x="524276" y="553728"/>
                  </a:lnTo>
                  <a:lnTo>
                    <a:pt x="524369" y="553922"/>
                  </a:lnTo>
                  <a:lnTo>
                    <a:pt x="524450" y="554155"/>
                  </a:lnTo>
                  <a:lnTo>
                    <a:pt x="524531" y="554387"/>
                  </a:lnTo>
                  <a:lnTo>
                    <a:pt x="524612" y="554633"/>
                  </a:lnTo>
                  <a:lnTo>
                    <a:pt x="524740" y="554866"/>
                  </a:lnTo>
                  <a:lnTo>
                    <a:pt x="524833" y="555047"/>
                  </a:lnTo>
                  <a:lnTo>
                    <a:pt x="524914" y="555293"/>
                  </a:lnTo>
                  <a:lnTo>
                    <a:pt x="524995" y="555526"/>
                  </a:lnTo>
                  <a:lnTo>
                    <a:pt x="525076" y="555758"/>
                  </a:lnTo>
                  <a:lnTo>
                    <a:pt x="525540" y="556884"/>
                  </a:lnTo>
                  <a:lnTo>
                    <a:pt x="525668" y="557078"/>
                  </a:lnTo>
                  <a:lnTo>
                    <a:pt x="525749" y="557310"/>
                  </a:lnTo>
                  <a:lnTo>
                    <a:pt x="525842" y="557543"/>
                  </a:lnTo>
                  <a:lnTo>
                    <a:pt x="525923" y="557776"/>
                  </a:lnTo>
                  <a:lnTo>
                    <a:pt x="526004" y="558022"/>
                  </a:lnTo>
                  <a:lnTo>
                    <a:pt x="526132" y="558203"/>
                  </a:lnTo>
                  <a:lnTo>
                    <a:pt x="526213" y="558436"/>
                  </a:lnTo>
                  <a:lnTo>
                    <a:pt x="526294" y="558681"/>
                  </a:lnTo>
                  <a:lnTo>
                    <a:pt x="526387" y="558914"/>
                  </a:lnTo>
                  <a:lnTo>
                    <a:pt x="526468" y="559095"/>
                  </a:lnTo>
                  <a:lnTo>
                    <a:pt x="526596" y="559341"/>
                  </a:lnTo>
                  <a:lnTo>
                    <a:pt x="526677" y="559574"/>
                  </a:lnTo>
                  <a:lnTo>
                    <a:pt x="526758" y="559807"/>
                  </a:lnTo>
                  <a:lnTo>
                    <a:pt x="526851" y="559988"/>
                  </a:lnTo>
                  <a:lnTo>
                    <a:pt x="526932" y="560233"/>
                  </a:lnTo>
                  <a:lnTo>
                    <a:pt x="527060" y="560466"/>
                  </a:lnTo>
                  <a:lnTo>
                    <a:pt x="527141" y="560699"/>
                  </a:lnTo>
                  <a:lnTo>
                    <a:pt x="527222" y="560893"/>
                  </a:lnTo>
                  <a:lnTo>
                    <a:pt x="527315" y="561126"/>
                  </a:lnTo>
                  <a:lnTo>
                    <a:pt x="527396" y="561359"/>
                  </a:lnTo>
                  <a:lnTo>
                    <a:pt x="527524" y="561591"/>
                  </a:lnTo>
                  <a:lnTo>
                    <a:pt x="527605" y="561785"/>
                  </a:lnTo>
                  <a:lnTo>
                    <a:pt x="527686" y="562018"/>
                  </a:lnTo>
                  <a:lnTo>
                    <a:pt x="527768" y="562251"/>
                  </a:lnTo>
                  <a:lnTo>
                    <a:pt x="527860" y="562484"/>
                  </a:lnTo>
                  <a:lnTo>
                    <a:pt x="527976" y="562678"/>
                  </a:lnTo>
                  <a:lnTo>
                    <a:pt x="528069" y="562911"/>
                  </a:lnTo>
                  <a:lnTo>
                    <a:pt x="528150" y="563143"/>
                  </a:lnTo>
                  <a:lnTo>
                    <a:pt x="528232" y="563389"/>
                  </a:lnTo>
                  <a:lnTo>
                    <a:pt x="528313" y="563570"/>
                  </a:lnTo>
                  <a:lnTo>
                    <a:pt x="528440" y="563803"/>
                  </a:lnTo>
                  <a:lnTo>
                    <a:pt x="528533" y="564036"/>
                  </a:lnTo>
                  <a:lnTo>
                    <a:pt x="528614" y="564282"/>
                  </a:lnTo>
                  <a:lnTo>
                    <a:pt x="528696" y="564463"/>
                  </a:lnTo>
                  <a:lnTo>
                    <a:pt x="528777" y="564695"/>
                  </a:lnTo>
                  <a:lnTo>
                    <a:pt x="528904" y="564941"/>
                  </a:lnTo>
                  <a:lnTo>
                    <a:pt x="528986" y="565174"/>
                  </a:lnTo>
                  <a:lnTo>
                    <a:pt x="529078" y="565355"/>
                  </a:lnTo>
                  <a:lnTo>
                    <a:pt x="529160" y="565601"/>
                  </a:lnTo>
                  <a:lnTo>
                    <a:pt x="529241" y="565834"/>
                  </a:lnTo>
                  <a:lnTo>
                    <a:pt x="529368" y="566015"/>
                  </a:lnTo>
                  <a:lnTo>
                    <a:pt x="529450" y="566260"/>
                  </a:lnTo>
                  <a:lnTo>
                    <a:pt x="529542" y="566493"/>
                  </a:lnTo>
                  <a:lnTo>
                    <a:pt x="529624" y="566726"/>
                  </a:lnTo>
                  <a:lnTo>
                    <a:pt x="529705" y="566907"/>
                  </a:lnTo>
                  <a:lnTo>
                    <a:pt x="529832" y="567153"/>
                  </a:lnTo>
                  <a:lnTo>
                    <a:pt x="529914" y="567386"/>
                  </a:lnTo>
                  <a:lnTo>
                    <a:pt x="529995" y="567567"/>
                  </a:lnTo>
                  <a:lnTo>
                    <a:pt x="530088" y="567812"/>
                  </a:lnTo>
                  <a:lnTo>
                    <a:pt x="530169" y="568045"/>
                  </a:lnTo>
                  <a:lnTo>
                    <a:pt x="530296" y="568278"/>
                  </a:lnTo>
                  <a:lnTo>
                    <a:pt x="530378" y="568472"/>
                  </a:lnTo>
                  <a:lnTo>
                    <a:pt x="530459" y="568705"/>
                  </a:lnTo>
                  <a:lnTo>
                    <a:pt x="530552" y="568938"/>
                  </a:lnTo>
                  <a:lnTo>
                    <a:pt x="530633" y="569132"/>
                  </a:lnTo>
                  <a:lnTo>
                    <a:pt x="530760" y="569365"/>
                  </a:lnTo>
                  <a:lnTo>
                    <a:pt x="530842" y="569597"/>
                  </a:lnTo>
                  <a:lnTo>
                    <a:pt x="530923" y="569778"/>
                  </a:lnTo>
                  <a:lnTo>
                    <a:pt x="531004" y="570024"/>
                  </a:lnTo>
                  <a:lnTo>
                    <a:pt x="531097" y="570257"/>
                  </a:lnTo>
                  <a:lnTo>
                    <a:pt x="531224" y="570490"/>
                  </a:lnTo>
                  <a:lnTo>
                    <a:pt x="531306" y="570684"/>
                  </a:lnTo>
                  <a:lnTo>
                    <a:pt x="531387" y="570917"/>
                  </a:lnTo>
                  <a:lnTo>
                    <a:pt x="531468" y="571149"/>
                  </a:lnTo>
                  <a:lnTo>
                    <a:pt x="531561" y="571343"/>
                  </a:lnTo>
                  <a:lnTo>
                    <a:pt x="531677" y="571576"/>
                  </a:lnTo>
                  <a:lnTo>
                    <a:pt x="531770" y="571809"/>
                  </a:lnTo>
                  <a:lnTo>
                    <a:pt x="531851" y="572003"/>
                  </a:lnTo>
                  <a:lnTo>
                    <a:pt x="531932" y="572236"/>
                  </a:lnTo>
                  <a:lnTo>
                    <a:pt x="532013" y="572469"/>
                  </a:lnTo>
                  <a:lnTo>
                    <a:pt x="532141" y="572650"/>
                  </a:lnTo>
                  <a:lnTo>
                    <a:pt x="532234" y="572895"/>
                  </a:lnTo>
                  <a:lnTo>
                    <a:pt x="532315" y="573128"/>
                  </a:lnTo>
                  <a:lnTo>
                    <a:pt x="532396" y="573309"/>
                  </a:lnTo>
                  <a:lnTo>
                    <a:pt x="532477" y="573555"/>
                  </a:lnTo>
                  <a:lnTo>
                    <a:pt x="532605" y="573788"/>
                  </a:lnTo>
                  <a:lnTo>
                    <a:pt x="532686" y="573969"/>
                  </a:lnTo>
                  <a:lnTo>
                    <a:pt x="532779" y="574215"/>
                  </a:lnTo>
                  <a:lnTo>
                    <a:pt x="532860" y="574447"/>
                  </a:lnTo>
                  <a:lnTo>
                    <a:pt x="532941" y="574629"/>
                  </a:lnTo>
                  <a:lnTo>
                    <a:pt x="533069" y="574874"/>
                  </a:lnTo>
                  <a:lnTo>
                    <a:pt x="533150" y="575107"/>
                  </a:lnTo>
                  <a:lnTo>
                    <a:pt x="533243" y="575288"/>
                  </a:lnTo>
                  <a:lnTo>
                    <a:pt x="533324" y="575521"/>
                  </a:lnTo>
                  <a:lnTo>
                    <a:pt x="533405" y="575767"/>
                  </a:lnTo>
                  <a:lnTo>
                    <a:pt x="533533" y="575948"/>
                  </a:lnTo>
                  <a:lnTo>
                    <a:pt x="533614" y="576181"/>
                  </a:lnTo>
                  <a:lnTo>
                    <a:pt x="533695" y="576426"/>
                  </a:lnTo>
                  <a:lnTo>
                    <a:pt x="533788" y="576607"/>
                  </a:lnTo>
                  <a:lnTo>
                    <a:pt x="533869" y="576840"/>
                  </a:lnTo>
                  <a:lnTo>
                    <a:pt x="533997" y="577086"/>
                  </a:lnTo>
                  <a:lnTo>
                    <a:pt x="534078" y="577267"/>
                  </a:lnTo>
                  <a:lnTo>
                    <a:pt x="534159" y="577500"/>
                  </a:lnTo>
                  <a:lnTo>
                    <a:pt x="534252" y="577746"/>
                  </a:lnTo>
                  <a:lnTo>
                    <a:pt x="534333" y="577927"/>
                  </a:lnTo>
                  <a:lnTo>
                    <a:pt x="534461" y="578159"/>
                  </a:lnTo>
                  <a:lnTo>
                    <a:pt x="534542" y="578353"/>
                  </a:lnTo>
                  <a:lnTo>
                    <a:pt x="534623" y="578586"/>
                  </a:lnTo>
                  <a:lnTo>
                    <a:pt x="534704" y="578819"/>
                  </a:lnTo>
                  <a:lnTo>
                    <a:pt x="534797" y="579013"/>
                  </a:lnTo>
                  <a:lnTo>
                    <a:pt x="534925" y="579246"/>
                  </a:lnTo>
                  <a:lnTo>
                    <a:pt x="535006" y="579479"/>
                  </a:lnTo>
                  <a:lnTo>
                    <a:pt x="535087" y="579673"/>
                  </a:lnTo>
                  <a:lnTo>
                    <a:pt x="535168" y="579905"/>
                  </a:lnTo>
                  <a:lnTo>
                    <a:pt x="535261" y="580138"/>
                  </a:lnTo>
                  <a:lnTo>
                    <a:pt x="535377" y="580332"/>
                  </a:lnTo>
                  <a:lnTo>
                    <a:pt x="535470" y="580565"/>
                  </a:lnTo>
                  <a:lnTo>
                    <a:pt x="535551" y="580746"/>
                  </a:lnTo>
                  <a:lnTo>
                    <a:pt x="535632" y="580992"/>
                  </a:lnTo>
                  <a:lnTo>
                    <a:pt x="535714" y="581225"/>
                  </a:lnTo>
                  <a:lnTo>
                    <a:pt x="535841" y="581406"/>
                  </a:lnTo>
                  <a:lnTo>
                    <a:pt x="535934" y="581652"/>
                  </a:lnTo>
                  <a:lnTo>
                    <a:pt x="536015" y="581833"/>
                  </a:lnTo>
                  <a:lnTo>
                    <a:pt x="536096" y="582065"/>
                  </a:lnTo>
                  <a:lnTo>
                    <a:pt x="536178" y="582311"/>
                  </a:lnTo>
                  <a:lnTo>
                    <a:pt x="536305" y="582492"/>
                  </a:lnTo>
                  <a:lnTo>
                    <a:pt x="536386" y="582725"/>
                  </a:lnTo>
                  <a:lnTo>
                    <a:pt x="536479" y="582958"/>
                  </a:lnTo>
                  <a:lnTo>
                    <a:pt x="536560" y="583152"/>
                  </a:lnTo>
                  <a:lnTo>
                    <a:pt x="536642" y="583385"/>
                  </a:lnTo>
                  <a:lnTo>
                    <a:pt x="536769" y="583579"/>
                  </a:lnTo>
                  <a:lnTo>
                    <a:pt x="536850" y="583811"/>
                  </a:lnTo>
                  <a:lnTo>
                    <a:pt x="536943" y="584044"/>
                  </a:lnTo>
                  <a:lnTo>
                    <a:pt x="537024" y="584238"/>
                  </a:lnTo>
                  <a:lnTo>
                    <a:pt x="537106" y="584471"/>
                  </a:lnTo>
                  <a:lnTo>
                    <a:pt x="537233" y="584665"/>
                  </a:lnTo>
                  <a:lnTo>
                    <a:pt x="537314" y="584898"/>
                  </a:lnTo>
                  <a:lnTo>
                    <a:pt x="537396" y="585079"/>
                  </a:lnTo>
                  <a:lnTo>
                    <a:pt x="537488" y="585312"/>
                  </a:lnTo>
                  <a:lnTo>
                    <a:pt x="537570" y="585557"/>
                  </a:lnTo>
                  <a:lnTo>
                    <a:pt x="537697" y="585739"/>
                  </a:lnTo>
                  <a:lnTo>
                    <a:pt x="537778" y="585971"/>
                  </a:lnTo>
                  <a:lnTo>
                    <a:pt x="537860" y="586165"/>
                  </a:lnTo>
                  <a:lnTo>
                    <a:pt x="537952" y="586398"/>
                  </a:lnTo>
                  <a:lnTo>
                    <a:pt x="538034" y="586631"/>
                  </a:lnTo>
                  <a:lnTo>
                    <a:pt x="538161" y="586825"/>
                  </a:lnTo>
                  <a:lnTo>
                    <a:pt x="538242" y="587058"/>
                  </a:lnTo>
                  <a:lnTo>
                    <a:pt x="538324" y="587252"/>
                  </a:lnTo>
                  <a:lnTo>
                    <a:pt x="538405" y="587485"/>
                  </a:lnTo>
                  <a:lnTo>
                    <a:pt x="538498" y="587666"/>
                  </a:lnTo>
                  <a:lnTo>
                    <a:pt x="538625" y="587911"/>
                  </a:lnTo>
                  <a:lnTo>
                    <a:pt x="538706" y="588144"/>
                  </a:lnTo>
                  <a:lnTo>
                    <a:pt x="538788" y="588325"/>
                  </a:lnTo>
                  <a:lnTo>
                    <a:pt x="538869" y="588571"/>
                  </a:lnTo>
                  <a:lnTo>
                    <a:pt x="538962" y="588752"/>
                  </a:lnTo>
                  <a:lnTo>
                    <a:pt x="539078" y="588985"/>
                  </a:lnTo>
                  <a:lnTo>
                    <a:pt x="539170" y="589179"/>
                  </a:lnTo>
                  <a:lnTo>
                    <a:pt x="539252" y="589412"/>
                  </a:lnTo>
                  <a:lnTo>
                    <a:pt x="539333" y="589606"/>
                  </a:lnTo>
                  <a:lnTo>
                    <a:pt x="539414" y="589838"/>
                  </a:lnTo>
                  <a:lnTo>
                    <a:pt x="539542" y="590071"/>
                  </a:lnTo>
                  <a:lnTo>
                    <a:pt x="539634" y="590265"/>
                  </a:lnTo>
                  <a:lnTo>
                    <a:pt x="539716" y="590498"/>
                  </a:lnTo>
                  <a:lnTo>
                    <a:pt x="539797" y="590679"/>
                  </a:lnTo>
                  <a:lnTo>
                    <a:pt x="539878" y="590925"/>
                  </a:lnTo>
                  <a:lnTo>
                    <a:pt x="540006" y="591106"/>
                  </a:lnTo>
                  <a:lnTo>
                    <a:pt x="540087" y="591339"/>
                  </a:lnTo>
                  <a:lnTo>
                    <a:pt x="540180" y="591533"/>
                  </a:lnTo>
                  <a:lnTo>
                    <a:pt x="540261" y="591766"/>
                  </a:lnTo>
                  <a:lnTo>
                    <a:pt x="540342" y="591960"/>
                  </a:lnTo>
                  <a:lnTo>
                    <a:pt x="540470" y="592192"/>
                  </a:lnTo>
                  <a:lnTo>
                    <a:pt x="540551" y="592425"/>
                  </a:lnTo>
                  <a:lnTo>
                    <a:pt x="540644" y="592619"/>
                  </a:lnTo>
                  <a:lnTo>
                    <a:pt x="540725" y="592852"/>
                  </a:lnTo>
                  <a:lnTo>
                    <a:pt x="540806" y="593033"/>
                  </a:lnTo>
                  <a:lnTo>
                    <a:pt x="540934" y="593279"/>
                  </a:lnTo>
                  <a:lnTo>
                    <a:pt x="541015" y="593460"/>
                  </a:lnTo>
                  <a:lnTo>
                    <a:pt x="541096" y="593693"/>
                  </a:lnTo>
                  <a:lnTo>
                    <a:pt x="541189" y="593887"/>
                  </a:lnTo>
                  <a:lnTo>
                    <a:pt x="541270" y="594120"/>
                  </a:lnTo>
                  <a:lnTo>
                    <a:pt x="541398" y="594314"/>
                  </a:lnTo>
                  <a:lnTo>
                    <a:pt x="541479" y="594546"/>
                  </a:lnTo>
                  <a:lnTo>
                    <a:pt x="541560" y="594727"/>
                  </a:lnTo>
                  <a:lnTo>
                    <a:pt x="541653" y="594973"/>
                  </a:lnTo>
                  <a:lnTo>
                    <a:pt x="541734" y="595154"/>
                  </a:lnTo>
                  <a:lnTo>
                    <a:pt x="541862" y="595387"/>
                  </a:lnTo>
                  <a:lnTo>
                    <a:pt x="541943" y="595581"/>
                  </a:lnTo>
                  <a:lnTo>
                    <a:pt x="542024" y="595814"/>
                  </a:lnTo>
                  <a:lnTo>
                    <a:pt x="542105" y="596008"/>
                  </a:lnTo>
                  <a:lnTo>
                    <a:pt x="542198" y="596241"/>
                  </a:lnTo>
                  <a:lnTo>
                    <a:pt x="542326" y="596422"/>
                  </a:lnTo>
                  <a:lnTo>
                    <a:pt x="542407" y="596667"/>
                  </a:lnTo>
                  <a:lnTo>
                    <a:pt x="542488" y="596849"/>
                  </a:lnTo>
                  <a:lnTo>
                    <a:pt x="542569" y="597081"/>
                  </a:lnTo>
                  <a:lnTo>
                    <a:pt x="542662" y="597275"/>
                  </a:lnTo>
                  <a:lnTo>
                    <a:pt x="542778" y="597508"/>
                  </a:lnTo>
                  <a:lnTo>
                    <a:pt x="542871" y="597702"/>
                  </a:lnTo>
                  <a:lnTo>
                    <a:pt x="542952" y="597935"/>
                  </a:lnTo>
                  <a:lnTo>
                    <a:pt x="543033" y="598116"/>
                  </a:lnTo>
                  <a:lnTo>
                    <a:pt x="543114" y="598362"/>
                  </a:lnTo>
                  <a:lnTo>
                    <a:pt x="543242" y="598543"/>
                  </a:lnTo>
                  <a:lnTo>
                    <a:pt x="543335" y="598776"/>
                  </a:lnTo>
                  <a:lnTo>
                    <a:pt x="543416" y="598970"/>
                  </a:lnTo>
                  <a:lnTo>
                    <a:pt x="543497" y="599202"/>
                  </a:lnTo>
                  <a:lnTo>
                    <a:pt x="543578" y="599396"/>
                  </a:lnTo>
                  <a:lnTo>
                    <a:pt x="543706" y="599629"/>
                  </a:lnTo>
                  <a:lnTo>
                    <a:pt x="543787" y="599810"/>
                  </a:lnTo>
                  <a:lnTo>
                    <a:pt x="543880" y="600056"/>
                  </a:lnTo>
                  <a:lnTo>
                    <a:pt x="543961" y="600237"/>
                  </a:lnTo>
                  <a:lnTo>
                    <a:pt x="544042" y="600470"/>
                  </a:lnTo>
                  <a:lnTo>
                    <a:pt x="544170" y="600664"/>
                  </a:lnTo>
                  <a:lnTo>
                    <a:pt x="544251" y="600845"/>
                  </a:lnTo>
                  <a:lnTo>
                    <a:pt x="544344" y="601091"/>
                  </a:lnTo>
                  <a:lnTo>
                    <a:pt x="544425" y="601272"/>
                  </a:lnTo>
                  <a:lnTo>
                    <a:pt x="544506" y="601505"/>
                  </a:lnTo>
                  <a:lnTo>
                    <a:pt x="544634" y="601699"/>
                  </a:lnTo>
                  <a:lnTo>
                    <a:pt x="544715" y="601931"/>
                  </a:lnTo>
                  <a:lnTo>
                    <a:pt x="544796" y="602125"/>
                  </a:lnTo>
                  <a:lnTo>
                    <a:pt x="544889" y="602358"/>
                  </a:lnTo>
                  <a:lnTo>
                    <a:pt x="544970" y="602539"/>
                  </a:lnTo>
                  <a:lnTo>
                    <a:pt x="545098" y="602785"/>
                  </a:lnTo>
                  <a:lnTo>
                    <a:pt x="545179" y="602966"/>
                  </a:lnTo>
                  <a:lnTo>
                    <a:pt x="545260" y="603160"/>
                  </a:lnTo>
                  <a:lnTo>
                    <a:pt x="545353" y="603393"/>
                  </a:lnTo>
                  <a:lnTo>
                    <a:pt x="545434" y="603587"/>
                  </a:lnTo>
                  <a:lnTo>
                    <a:pt x="545562" y="603820"/>
                  </a:lnTo>
                  <a:lnTo>
                    <a:pt x="545643" y="604001"/>
                  </a:lnTo>
                  <a:lnTo>
                    <a:pt x="545724" y="604234"/>
                  </a:lnTo>
                  <a:lnTo>
                    <a:pt x="545806" y="604428"/>
                  </a:lnTo>
                  <a:lnTo>
                    <a:pt x="545898" y="604660"/>
                  </a:lnTo>
                  <a:lnTo>
                    <a:pt x="546026" y="604854"/>
                  </a:lnTo>
                  <a:lnTo>
                    <a:pt x="546107" y="605036"/>
                  </a:lnTo>
                  <a:lnTo>
                    <a:pt x="546188" y="605281"/>
                  </a:lnTo>
                  <a:lnTo>
                    <a:pt x="546270" y="605462"/>
                  </a:lnTo>
                  <a:lnTo>
                    <a:pt x="546362" y="605695"/>
                  </a:lnTo>
                  <a:lnTo>
                    <a:pt x="546490" y="605889"/>
                  </a:lnTo>
                  <a:lnTo>
                    <a:pt x="546571" y="606122"/>
                  </a:lnTo>
                  <a:lnTo>
                    <a:pt x="546652" y="606316"/>
                  </a:lnTo>
                  <a:lnTo>
                    <a:pt x="546734" y="606497"/>
                  </a:lnTo>
                  <a:lnTo>
                    <a:pt x="546861" y="606730"/>
                  </a:lnTo>
                  <a:lnTo>
                    <a:pt x="546942" y="606924"/>
                  </a:lnTo>
                  <a:lnTo>
                    <a:pt x="547035" y="607157"/>
                  </a:lnTo>
                  <a:lnTo>
                    <a:pt x="547116" y="607351"/>
                  </a:lnTo>
                  <a:lnTo>
                    <a:pt x="547198" y="607532"/>
                  </a:lnTo>
                  <a:lnTo>
                    <a:pt x="547325" y="607765"/>
                  </a:lnTo>
                  <a:lnTo>
                    <a:pt x="547406" y="607959"/>
                  </a:lnTo>
                  <a:lnTo>
                    <a:pt x="547488" y="608191"/>
                  </a:lnTo>
                  <a:lnTo>
                    <a:pt x="547580" y="608385"/>
                  </a:lnTo>
                  <a:lnTo>
                    <a:pt x="547662" y="608566"/>
                  </a:lnTo>
                  <a:lnTo>
                    <a:pt x="547789" y="608799"/>
                  </a:lnTo>
                  <a:lnTo>
                    <a:pt x="547870" y="608993"/>
                  </a:lnTo>
                  <a:lnTo>
                    <a:pt x="547952" y="609226"/>
                  </a:lnTo>
                  <a:lnTo>
                    <a:pt x="548044" y="609420"/>
                  </a:lnTo>
                  <a:lnTo>
                    <a:pt x="548126" y="609601"/>
                  </a:lnTo>
                  <a:lnTo>
                    <a:pt x="548253" y="609847"/>
                  </a:lnTo>
                  <a:lnTo>
                    <a:pt x="548334" y="610028"/>
                  </a:lnTo>
                  <a:lnTo>
                    <a:pt x="548416" y="610261"/>
                  </a:lnTo>
                  <a:lnTo>
                    <a:pt x="548497" y="610455"/>
                  </a:lnTo>
                  <a:lnTo>
                    <a:pt x="548590" y="610636"/>
                  </a:lnTo>
                  <a:lnTo>
                    <a:pt x="548717" y="610882"/>
                  </a:lnTo>
                  <a:lnTo>
                    <a:pt x="548798" y="611063"/>
                  </a:lnTo>
                  <a:lnTo>
                    <a:pt x="548880" y="611257"/>
                  </a:lnTo>
                  <a:lnTo>
                    <a:pt x="548961" y="611489"/>
                  </a:lnTo>
                  <a:lnTo>
                    <a:pt x="549054" y="611670"/>
                  </a:lnTo>
                  <a:lnTo>
                    <a:pt x="549170" y="611916"/>
                  </a:lnTo>
                  <a:lnTo>
                    <a:pt x="549262" y="612097"/>
                  </a:lnTo>
                  <a:lnTo>
                    <a:pt x="549344" y="612291"/>
                  </a:lnTo>
                  <a:lnTo>
                    <a:pt x="549425" y="612524"/>
                  </a:lnTo>
                  <a:lnTo>
                    <a:pt x="549506" y="612718"/>
                  </a:lnTo>
                  <a:lnTo>
                    <a:pt x="549634" y="612899"/>
                  </a:lnTo>
                  <a:lnTo>
                    <a:pt x="549726" y="613132"/>
                  </a:lnTo>
                  <a:lnTo>
                    <a:pt x="549808" y="613326"/>
                  </a:lnTo>
                  <a:lnTo>
                    <a:pt x="549889" y="613559"/>
                  </a:lnTo>
                  <a:lnTo>
                    <a:pt x="549970" y="613753"/>
                  </a:lnTo>
                  <a:lnTo>
                    <a:pt x="550098" y="613934"/>
                  </a:lnTo>
                  <a:lnTo>
                    <a:pt x="550179" y="614167"/>
                  </a:lnTo>
                  <a:lnTo>
                    <a:pt x="550272" y="614361"/>
                  </a:lnTo>
                  <a:lnTo>
                    <a:pt x="550353" y="614542"/>
                  </a:lnTo>
                  <a:lnTo>
                    <a:pt x="550434" y="614788"/>
                  </a:lnTo>
                  <a:lnTo>
                    <a:pt x="550562" y="614969"/>
                  </a:lnTo>
                  <a:lnTo>
                    <a:pt x="550643" y="615163"/>
                  </a:lnTo>
                  <a:lnTo>
                    <a:pt x="550736" y="615395"/>
                  </a:lnTo>
                  <a:lnTo>
                    <a:pt x="550817" y="615589"/>
                  </a:lnTo>
                  <a:lnTo>
                    <a:pt x="550898" y="615770"/>
                  </a:lnTo>
                  <a:lnTo>
                    <a:pt x="551026" y="616003"/>
                  </a:lnTo>
                  <a:lnTo>
                    <a:pt x="551107" y="616197"/>
                  </a:lnTo>
                  <a:lnTo>
                    <a:pt x="551188" y="616378"/>
                  </a:lnTo>
                  <a:lnTo>
                    <a:pt x="551281" y="616624"/>
                  </a:lnTo>
                  <a:lnTo>
                    <a:pt x="551362" y="616805"/>
                  </a:lnTo>
                  <a:lnTo>
                    <a:pt x="551490" y="616999"/>
                  </a:lnTo>
                  <a:lnTo>
                    <a:pt x="551571" y="617232"/>
                  </a:lnTo>
                  <a:lnTo>
                    <a:pt x="551652" y="617413"/>
                  </a:lnTo>
                  <a:lnTo>
                    <a:pt x="551745" y="617607"/>
                  </a:lnTo>
                  <a:lnTo>
                    <a:pt x="551826" y="617840"/>
                  </a:lnTo>
                  <a:lnTo>
                    <a:pt x="551954" y="618034"/>
                  </a:lnTo>
                  <a:lnTo>
                    <a:pt x="552035" y="618215"/>
                  </a:lnTo>
                  <a:lnTo>
                    <a:pt x="552116" y="618409"/>
                  </a:lnTo>
                  <a:lnTo>
                    <a:pt x="552209" y="618642"/>
                  </a:lnTo>
                  <a:lnTo>
                    <a:pt x="552290" y="618836"/>
                  </a:lnTo>
                  <a:lnTo>
                    <a:pt x="552418" y="619017"/>
                  </a:lnTo>
                  <a:lnTo>
                    <a:pt x="552499" y="619250"/>
                  </a:lnTo>
                  <a:lnTo>
                    <a:pt x="552580" y="619444"/>
                  </a:lnTo>
                  <a:lnTo>
                    <a:pt x="552661" y="619638"/>
                  </a:lnTo>
                  <a:lnTo>
                    <a:pt x="552754" y="619870"/>
                  </a:lnTo>
                  <a:lnTo>
                    <a:pt x="552870" y="620052"/>
                  </a:lnTo>
                  <a:lnTo>
                    <a:pt x="552963" y="620246"/>
                  </a:lnTo>
                  <a:lnTo>
                    <a:pt x="553044" y="620427"/>
                  </a:lnTo>
                  <a:lnTo>
                    <a:pt x="553125" y="620672"/>
                  </a:lnTo>
                  <a:lnTo>
                    <a:pt x="553206" y="620853"/>
                  </a:lnTo>
                  <a:lnTo>
                    <a:pt x="553334" y="621047"/>
                  </a:lnTo>
                  <a:lnTo>
                    <a:pt x="553427" y="621280"/>
                  </a:lnTo>
                  <a:lnTo>
                    <a:pt x="553508" y="621461"/>
                  </a:lnTo>
                  <a:lnTo>
                    <a:pt x="553589" y="621655"/>
                  </a:lnTo>
                  <a:lnTo>
                    <a:pt x="553670" y="621849"/>
                  </a:lnTo>
                  <a:lnTo>
                    <a:pt x="553798" y="622082"/>
                  </a:lnTo>
                  <a:lnTo>
                    <a:pt x="553879" y="622263"/>
                  </a:lnTo>
                  <a:lnTo>
                    <a:pt x="553972" y="622457"/>
                  </a:lnTo>
                  <a:lnTo>
                    <a:pt x="554053" y="622690"/>
                  </a:lnTo>
                  <a:lnTo>
                    <a:pt x="554134" y="622884"/>
                  </a:lnTo>
                  <a:lnTo>
                    <a:pt x="554262" y="623065"/>
                  </a:lnTo>
                  <a:lnTo>
                    <a:pt x="554343" y="623259"/>
                  </a:lnTo>
                  <a:lnTo>
                    <a:pt x="554436" y="623492"/>
                  </a:lnTo>
                  <a:lnTo>
                    <a:pt x="554517" y="623686"/>
                  </a:lnTo>
                  <a:lnTo>
                    <a:pt x="554598" y="623867"/>
                  </a:lnTo>
                  <a:lnTo>
                    <a:pt x="554726" y="624061"/>
                  </a:lnTo>
                  <a:lnTo>
                    <a:pt x="554807" y="624294"/>
                  </a:lnTo>
                  <a:lnTo>
                    <a:pt x="554888" y="624475"/>
                  </a:lnTo>
                  <a:lnTo>
                    <a:pt x="554981" y="624669"/>
                  </a:lnTo>
                  <a:lnTo>
                    <a:pt x="555062" y="624863"/>
                  </a:lnTo>
                  <a:lnTo>
                    <a:pt x="555190" y="625096"/>
                  </a:lnTo>
                  <a:lnTo>
                    <a:pt x="555271" y="625277"/>
                  </a:lnTo>
                  <a:lnTo>
                    <a:pt x="555352" y="625471"/>
                  </a:lnTo>
                  <a:lnTo>
                    <a:pt x="555445" y="625652"/>
                  </a:lnTo>
                  <a:lnTo>
                    <a:pt x="555526" y="625898"/>
                  </a:lnTo>
                  <a:lnTo>
                    <a:pt x="555654" y="626079"/>
                  </a:lnTo>
                  <a:lnTo>
                    <a:pt x="555735" y="626273"/>
                  </a:lnTo>
                  <a:lnTo>
                    <a:pt x="555816" y="626454"/>
                  </a:lnTo>
                  <a:lnTo>
                    <a:pt x="555898" y="626686"/>
                  </a:lnTo>
                  <a:lnTo>
                    <a:pt x="555991" y="626880"/>
                  </a:lnTo>
                  <a:lnTo>
                    <a:pt x="556118" y="627074"/>
                  </a:lnTo>
                  <a:lnTo>
                    <a:pt x="556199" y="627256"/>
                  </a:lnTo>
                  <a:lnTo>
                    <a:pt x="556281" y="627488"/>
                  </a:lnTo>
                  <a:lnTo>
                    <a:pt x="556362" y="627682"/>
                  </a:lnTo>
                  <a:lnTo>
                    <a:pt x="556455" y="627863"/>
                  </a:lnTo>
                  <a:lnTo>
                    <a:pt x="556571" y="628057"/>
                  </a:lnTo>
                  <a:lnTo>
                    <a:pt x="556663" y="628251"/>
                  </a:lnTo>
                  <a:lnTo>
                    <a:pt x="556745" y="628484"/>
                  </a:lnTo>
                  <a:lnTo>
                    <a:pt x="556826" y="628665"/>
                  </a:lnTo>
                  <a:lnTo>
                    <a:pt x="556907" y="628859"/>
                  </a:lnTo>
                  <a:lnTo>
                    <a:pt x="557035" y="629040"/>
                  </a:lnTo>
                  <a:lnTo>
                    <a:pt x="557127" y="629234"/>
                  </a:lnTo>
                  <a:lnTo>
                    <a:pt x="557209" y="629467"/>
                  </a:lnTo>
                  <a:lnTo>
                    <a:pt x="557290" y="629661"/>
                  </a:lnTo>
                  <a:lnTo>
                    <a:pt x="557371" y="629842"/>
                  </a:lnTo>
                  <a:lnTo>
                    <a:pt x="557499" y="630036"/>
                  </a:lnTo>
                  <a:lnTo>
                    <a:pt x="557580" y="630217"/>
                  </a:lnTo>
                  <a:lnTo>
                    <a:pt x="557673" y="630463"/>
                  </a:lnTo>
                  <a:lnTo>
                    <a:pt x="557754" y="630644"/>
                  </a:lnTo>
                  <a:lnTo>
                    <a:pt x="557835" y="630838"/>
                  </a:lnTo>
                  <a:lnTo>
                    <a:pt x="557963" y="631019"/>
                  </a:lnTo>
                  <a:lnTo>
                    <a:pt x="558044" y="631213"/>
                  </a:lnTo>
                  <a:lnTo>
                    <a:pt x="558137" y="631446"/>
                  </a:lnTo>
                  <a:lnTo>
                    <a:pt x="558218" y="631640"/>
                  </a:lnTo>
                  <a:lnTo>
                    <a:pt x="558299" y="631821"/>
                  </a:lnTo>
                  <a:lnTo>
                    <a:pt x="558427" y="632015"/>
                  </a:lnTo>
                  <a:lnTo>
                    <a:pt x="558508" y="632196"/>
                  </a:lnTo>
                  <a:lnTo>
                    <a:pt x="558589" y="632390"/>
                  </a:lnTo>
                  <a:lnTo>
                    <a:pt x="558682" y="632623"/>
                  </a:lnTo>
                  <a:lnTo>
                    <a:pt x="558763" y="632817"/>
                  </a:lnTo>
                  <a:lnTo>
                    <a:pt x="558891" y="632998"/>
                  </a:lnTo>
                  <a:lnTo>
                    <a:pt x="558972" y="633192"/>
                  </a:lnTo>
                  <a:lnTo>
                    <a:pt x="559053" y="633373"/>
                  </a:lnTo>
                  <a:lnTo>
                    <a:pt x="559146" y="633567"/>
                  </a:lnTo>
                  <a:lnTo>
                    <a:pt x="559227" y="633800"/>
                  </a:lnTo>
                  <a:lnTo>
                    <a:pt x="559355" y="633994"/>
                  </a:lnTo>
                  <a:lnTo>
                    <a:pt x="559436" y="634175"/>
                  </a:lnTo>
                  <a:lnTo>
                    <a:pt x="559517" y="634369"/>
                  </a:lnTo>
                  <a:lnTo>
                    <a:pt x="559598" y="634550"/>
                  </a:lnTo>
                  <a:lnTo>
                    <a:pt x="559691" y="634744"/>
                  </a:lnTo>
                  <a:lnTo>
                    <a:pt x="559819" y="634977"/>
                  </a:lnTo>
                  <a:lnTo>
                    <a:pt x="559900" y="635171"/>
                  </a:lnTo>
                  <a:lnTo>
                    <a:pt x="559981" y="635352"/>
                  </a:lnTo>
                  <a:lnTo>
                    <a:pt x="560062" y="635546"/>
                  </a:lnTo>
                  <a:lnTo>
                    <a:pt x="560155" y="635727"/>
                  </a:lnTo>
                  <a:lnTo>
                    <a:pt x="560271" y="635921"/>
                  </a:lnTo>
                  <a:lnTo>
                    <a:pt x="560364" y="636102"/>
                  </a:lnTo>
                  <a:lnTo>
                    <a:pt x="560445" y="636348"/>
                  </a:lnTo>
                  <a:lnTo>
                    <a:pt x="560526" y="636529"/>
                  </a:lnTo>
                  <a:lnTo>
                    <a:pt x="560607" y="636723"/>
                  </a:lnTo>
                  <a:lnTo>
                    <a:pt x="560735" y="636904"/>
                  </a:lnTo>
                  <a:lnTo>
                    <a:pt x="560828" y="637098"/>
                  </a:lnTo>
                  <a:lnTo>
                    <a:pt x="560909" y="637279"/>
                  </a:lnTo>
                  <a:lnTo>
                    <a:pt x="560990" y="637473"/>
                  </a:lnTo>
                  <a:lnTo>
                    <a:pt x="561071" y="637654"/>
                  </a:lnTo>
                  <a:lnTo>
                    <a:pt x="561199" y="637900"/>
                  </a:lnTo>
                  <a:lnTo>
                    <a:pt x="561280" y="638081"/>
                  </a:lnTo>
                  <a:lnTo>
                    <a:pt x="561373" y="638275"/>
                  </a:lnTo>
                  <a:lnTo>
                    <a:pt x="561454" y="638456"/>
                  </a:lnTo>
                  <a:lnTo>
                    <a:pt x="561535" y="638650"/>
                  </a:lnTo>
                  <a:lnTo>
                    <a:pt x="561663" y="638831"/>
                  </a:lnTo>
                  <a:lnTo>
                    <a:pt x="561744" y="639025"/>
                  </a:lnTo>
                  <a:lnTo>
                    <a:pt x="561837" y="639219"/>
                  </a:lnTo>
                  <a:lnTo>
                    <a:pt x="561918" y="639400"/>
                  </a:lnTo>
                  <a:lnTo>
                    <a:pt x="561999" y="639633"/>
                  </a:lnTo>
                  <a:lnTo>
                    <a:pt x="562127" y="639827"/>
                  </a:lnTo>
                  <a:lnTo>
                    <a:pt x="562208" y="640008"/>
                  </a:lnTo>
                  <a:lnTo>
                    <a:pt x="562289" y="640202"/>
                  </a:lnTo>
                  <a:lnTo>
                    <a:pt x="562382" y="640383"/>
                  </a:lnTo>
                  <a:lnTo>
                    <a:pt x="562463" y="640577"/>
                  </a:lnTo>
                  <a:lnTo>
                    <a:pt x="562591" y="640771"/>
                  </a:lnTo>
                  <a:lnTo>
                    <a:pt x="562672" y="640952"/>
                  </a:lnTo>
                  <a:lnTo>
                    <a:pt x="562753" y="641146"/>
                  </a:lnTo>
                  <a:lnTo>
                    <a:pt x="562846" y="641327"/>
                  </a:lnTo>
                  <a:lnTo>
                    <a:pt x="562927" y="641521"/>
                  </a:lnTo>
                  <a:lnTo>
                    <a:pt x="563055" y="641702"/>
                  </a:lnTo>
                  <a:lnTo>
                    <a:pt x="563136" y="641948"/>
                  </a:lnTo>
                  <a:lnTo>
                    <a:pt x="563217" y="642129"/>
                  </a:lnTo>
                  <a:lnTo>
                    <a:pt x="563299" y="642323"/>
                  </a:lnTo>
                  <a:lnTo>
                    <a:pt x="563391" y="642504"/>
                  </a:lnTo>
                  <a:lnTo>
                    <a:pt x="563519" y="642698"/>
                  </a:lnTo>
                  <a:lnTo>
                    <a:pt x="563600" y="642879"/>
                  </a:lnTo>
                  <a:lnTo>
                    <a:pt x="563681" y="643073"/>
                  </a:lnTo>
                  <a:lnTo>
                    <a:pt x="563763" y="643254"/>
                  </a:lnTo>
                  <a:lnTo>
                    <a:pt x="563855" y="643448"/>
                  </a:lnTo>
                  <a:lnTo>
                    <a:pt x="563971" y="643642"/>
                  </a:lnTo>
                  <a:lnTo>
                    <a:pt x="564064" y="643824"/>
                  </a:lnTo>
                  <a:lnTo>
                    <a:pt x="564145" y="644018"/>
                  </a:lnTo>
                  <a:lnTo>
                    <a:pt x="564227" y="644199"/>
                  </a:lnTo>
                  <a:lnTo>
                    <a:pt x="564308" y="644393"/>
                  </a:lnTo>
                  <a:lnTo>
                    <a:pt x="564435" y="644574"/>
                  </a:lnTo>
                  <a:lnTo>
                    <a:pt x="564528" y="644768"/>
                  </a:lnTo>
                  <a:lnTo>
                    <a:pt x="564609" y="644962"/>
                  </a:lnTo>
                  <a:lnTo>
                    <a:pt x="564691" y="645195"/>
                  </a:lnTo>
                  <a:lnTo>
                    <a:pt x="564772" y="645376"/>
                  </a:lnTo>
                  <a:lnTo>
                    <a:pt x="564899" y="645570"/>
                  </a:lnTo>
                  <a:lnTo>
                    <a:pt x="564981" y="645751"/>
                  </a:lnTo>
                  <a:lnTo>
                    <a:pt x="565073" y="645945"/>
                  </a:lnTo>
                  <a:lnTo>
                    <a:pt x="565155" y="646126"/>
                  </a:lnTo>
                  <a:lnTo>
                    <a:pt x="565236" y="646320"/>
                  </a:lnTo>
                  <a:lnTo>
                    <a:pt x="565363" y="646514"/>
                  </a:lnTo>
                  <a:lnTo>
                    <a:pt x="565445" y="646695"/>
                  </a:lnTo>
                  <a:lnTo>
                    <a:pt x="565537" y="646889"/>
                  </a:lnTo>
                  <a:lnTo>
                    <a:pt x="565619" y="647070"/>
                  </a:lnTo>
                  <a:lnTo>
                    <a:pt x="565700" y="647264"/>
                  </a:lnTo>
                  <a:lnTo>
                    <a:pt x="565827" y="647445"/>
                  </a:lnTo>
                  <a:lnTo>
                    <a:pt x="565909" y="647639"/>
                  </a:lnTo>
                  <a:lnTo>
                    <a:pt x="565990" y="647833"/>
                  </a:lnTo>
                  <a:lnTo>
                    <a:pt x="566083" y="648014"/>
                  </a:lnTo>
                  <a:lnTo>
                    <a:pt x="566164" y="648208"/>
                  </a:lnTo>
                  <a:lnTo>
                    <a:pt x="566291" y="648389"/>
                  </a:lnTo>
                  <a:lnTo>
                    <a:pt x="566373" y="648583"/>
                  </a:lnTo>
                  <a:lnTo>
                    <a:pt x="566454" y="648764"/>
                  </a:lnTo>
                  <a:lnTo>
                    <a:pt x="566547" y="648958"/>
                  </a:lnTo>
                  <a:lnTo>
                    <a:pt x="566628" y="649139"/>
                  </a:lnTo>
                  <a:lnTo>
                    <a:pt x="566755" y="649333"/>
                  </a:lnTo>
                  <a:lnTo>
                    <a:pt x="566837" y="649527"/>
                  </a:lnTo>
                  <a:lnTo>
                    <a:pt x="566918" y="649708"/>
                  </a:lnTo>
                  <a:lnTo>
                    <a:pt x="566999" y="649902"/>
                  </a:lnTo>
                  <a:lnTo>
                    <a:pt x="567092" y="650083"/>
                  </a:lnTo>
                  <a:lnTo>
                    <a:pt x="567219" y="650277"/>
                  </a:lnTo>
                  <a:lnTo>
                    <a:pt x="567301" y="650459"/>
                  </a:lnTo>
                  <a:lnTo>
                    <a:pt x="567382" y="650653"/>
                  </a:lnTo>
                  <a:lnTo>
                    <a:pt x="567463" y="650834"/>
                  </a:lnTo>
                  <a:lnTo>
                    <a:pt x="567556" y="651028"/>
                  </a:lnTo>
                  <a:lnTo>
                    <a:pt x="567672" y="651222"/>
                  </a:lnTo>
                  <a:lnTo>
                    <a:pt x="567765" y="651403"/>
                  </a:lnTo>
                  <a:lnTo>
                    <a:pt x="567846" y="651597"/>
                  </a:lnTo>
                  <a:lnTo>
                    <a:pt x="567927" y="651778"/>
                  </a:lnTo>
                  <a:lnTo>
                    <a:pt x="568008" y="651920"/>
                  </a:lnTo>
                  <a:lnTo>
                    <a:pt x="568136" y="652114"/>
                  </a:lnTo>
                  <a:lnTo>
                    <a:pt x="568229" y="652295"/>
                  </a:lnTo>
                  <a:lnTo>
                    <a:pt x="568310" y="652489"/>
                  </a:lnTo>
                  <a:lnTo>
                    <a:pt x="568391" y="652670"/>
                  </a:lnTo>
                  <a:lnTo>
                    <a:pt x="568472" y="652864"/>
                  </a:lnTo>
                  <a:lnTo>
                    <a:pt x="568600" y="653045"/>
                  </a:lnTo>
                  <a:lnTo>
                    <a:pt x="568681" y="653239"/>
                  </a:lnTo>
                  <a:lnTo>
                    <a:pt x="568774" y="653433"/>
                  </a:lnTo>
                  <a:lnTo>
                    <a:pt x="568855" y="653614"/>
                  </a:lnTo>
                  <a:lnTo>
                    <a:pt x="568936" y="653808"/>
                  </a:lnTo>
                  <a:lnTo>
                    <a:pt x="569064" y="653989"/>
                  </a:lnTo>
                  <a:lnTo>
                    <a:pt x="569145" y="654183"/>
                  </a:lnTo>
                  <a:lnTo>
                    <a:pt x="569238" y="654364"/>
                  </a:lnTo>
                  <a:lnTo>
                    <a:pt x="569319" y="654558"/>
                  </a:lnTo>
                  <a:lnTo>
                    <a:pt x="569400" y="654740"/>
                  </a:lnTo>
                  <a:lnTo>
                    <a:pt x="569528" y="654934"/>
                  </a:lnTo>
                  <a:lnTo>
                    <a:pt x="569609" y="655128"/>
                  </a:lnTo>
                  <a:lnTo>
                    <a:pt x="569690" y="655270"/>
                  </a:lnTo>
                  <a:lnTo>
                    <a:pt x="569783" y="655451"/>
                  </a:lnTo>
                  <a:lnTo>
                    <a:pt x="569864" y="655645"/>
                  </a:lnTo>
                  <a:lnTo>
                    <a:pt x="569992" y="655826"/>
                  </a:lnTo>
                  <a:lnTo>
                    <a:pt x="570073" y="656020"/>
                  </a:lnTo>
                  <a:lnTo>
                    <a:pt x="570154" y="656201"/>
                  </a:lnTo>
                  <a:lnTo>
                    <a:pt x="570247" y="656395"/>
                  </a:lnTo>
                  <a:lnTo>
                    <a:pt x="570328" y="656576"/>
                  </a:lnTo>
                  <a:lnTo>
                    <a:pt x="570456" y="656770"/>
                  </a:lnTo>
                  <a:lnTo>
                    <a:pt x="570537" y="656964"/>
                  </a:lnTo>
                  <a:lnTo>
                    <a:pt x="570618" y="657145"/>
                  </a:lnTo>
                  <a:lnTo>
                    <a:pt x="570699" y="657287"/>
                  </a:lnTo>
                  <a:lnTo>
                    <a:pt x="570792" y="657481"/>
                  </a:lnTo>
                  <a:lnTo>
                    <a:pt x="570920" y="657663"/>
                  </a:lnTo>
                  <a:lnTo>
                    <a:pt x="571001" y="657857"/>
                  </a:lnTo>
                  <a:lnTo>
                    <a:pt x="571082" y="658038"/>
                  </a:lnTo>
                  <a:lnTo>
                    <a:pt x="571163" y="658232"/>
                  </a:lnTo>
                  <a:lnTo>
                    <a:pt x="571256" y="658413"/>
                  </a:lnTo>
                  <a:lnTo>
                    <a:pt x="571372" y="658607"/>
                  </a:lnTo>
                  <a:lnTo>
                    <a:pt x="571465" y="658788"/>
                  </a:lnTo>
                  <a:lnTo>
                    <a:pt x="571546" y="658930"/>
                  </a:lnTo>
                  <a:lnTo>
                    <a:pt x="571627" y="659124"/>
                  </a:lnTo>
                  <a:lnTo>
                    <a:pt x="571709" y="659318"/>
                  </a:lnTo>
                  <a:lnTo>
                    <a:pt x="571836" y="659499"/>
                  </a:lnTo>
                  <a:lnTo>
                    <a:pt x="571929" y="659693"/>
                  </a:lnTo>
                  <a:lnTo>
                    <a:pt x="572010" y="659874"/>
                  </a:lnTo>
                  <a:lnTo>
                    <a:pt x="572091" y="660068"/>
                  </a:lnTo>
                  <a:lnTo>
                    <a:pt x="572173" y="660249"/>
                  </a:lnTo>
                  <a:lnTo>
                    <a:pt x="572300" y="660392"/>
                  </a:lnTo>
                  <a:lnTo>
                    <a:pt x="572381" y="660586"/>
                  </a:lnTo>
                  <a:lnTo>
                    <a:pt x="572474" y="660767"/>
                  </a:lnTo>
                  <a:lnTo>
                    <a:pt x="572555" y="660961"/>
                  </a:lnTo>
                  <a:lnTo>
                    <a:pt x="572637" y="661142"/>
                  </a:lnTo>
                  <a:lnTo>
                    <a:pt x="572764" y="661336"/>
                  </a:lnTo>
                  <a:lnTo>
                    <a:pt x="572845" y="661478"/>
                  </a:lnTo>
                  <a:lnTo>
                    <a:pt x="572938" y="661659"/>
                  </a:lnTo>
                  <a:lnTo>
                    <a:pt x="573019" y="661853"/>
                  </a:lnTo>
                  <a:lnTo>
                    <a:pt x="573101" y="662047"/>
                  </a:lnTo>
                  <a:lnTo>
                    <a:pt x="573228" y="662228"/>
                  </a:lnTo>
                  <a:lnTo>
                    <a:pt x="573309" y="662422"/>
                  </a:lnTo>
                  <a:lnTo>
                    <a:pt x="573391" y="662603"/>
                  </a:lnTo>
                  <a:lnTo>
                    <a:pt x="573483" y="662745"/>
                  </a:lnTo>
                  <a:lnTo>
                    <a:pt x="573565" y="662939"/>
                  </a:lnTo>
                  <a:lnTo>
                    <a:pt x="573692" y="663121"/>
                  </a:lnTo>
                  <a:lnTo>
                    <a:pt x="573773" y="663315"/>
                  </a:lnTo>
                  <a:lnTo>
                    <a:pt x="573855" y="663496"/>
                  </a:lnTo>
                  <a:lnTo>
                    <a:pt x="573947" y="663638"/>
                  </a:lnTo>
                  <a:lnTo>
                    <a:pt x="574029" y="663832"/>
                  </a:lnTo>
                  <a:lnTo>
                    <a:pt x="574156" y="664013"/>
                  </a:lnTo>
                  <a:lnTo>
                    <a:pt x="574237" y="664207"/>
                  </a:lnTo>
                  <a:lnTo>
                    <a:pt x="574319" y="664401"/>
                  </a:lnTo>
                  <a:lnTo>
                    <a:pt x="574400" y="664582"/>
                  </a:lnTo>
                  <a:lnTo>
                    <a:pt x="574493" y="664724"/>
                  </a:lnTo>
                  <a:lnTo>
                    <a:pt x="574620" y="664918"/>
                  </a:lnTo>
                  <a:lnTo>
                    <a:pt x="574701" y="665099"/>
                  </a:lnTo>
                  <a:lnTo>
                    <a:pt x="574783" y="665293"/>
                  </a:lnTo>
                  <a:lnTo>
                    <a:pt x="574864" y="665474"/>
                  </a:lnTo>
                  <a:lnTo>
                    <a:pt x="574957" y="665617"/>
                  </a:lnTo>
                  <a:lnTo>
                    <a:pt x="575073" y="665811"/>
                  </a:lnTo>
                  <a:lnTo>
                    <a:pt x="575165" y="665992"/>
                  </a:lnTo>
                  <a:lnTo>
                    <a:pt x="575247" y="666186"/>
                  </a:lnTo>
                  <a:lnTo>
                    <a:pt x="575328" y="666367"/>
                  </a:lnTo>
                  <a:lnTo>
                    <a:pt x="575409" y="666509"/>
                  </a:lnTo>
                  <a:lnTo>
                    <a:pt x="575537" y="666703"/>
                  </a:lnTo>
                  <a:lnTo>
                    <a:pt x="575629" y="666884"/>
                  </a:lnTo>
                  <a:lnTo>
                    <a:pt x="575711" y="667078"/>
                  </a:lnTo>
                  <a:lnTo>
                    <a:pt x="575792" y="667221"/>
                  </a:lnTo>
                  <a:lnTo>
                    <a:pt x="575873" y="667402"/>
                  </a:lnTo>
                  <a:lnTo>
                    <a:pt x="576001" y="667596"/>
                  </a:lnTo>
                  <a:lnTo>
                    <a:pt x="576082" y="667790"/>
                  </a:lnTo>
                  <a:lnTo>
                    <a:pt x="576175" y="667932"/>
                  </a:lnTo>
                  <a:lnTo>
                    <a:pt x="576256" y="668113"/>
                  </a:lnTo>
                  <a:lnTo>
                    <a:pt x="576337" y="668307"/>
                  </a:lnTo>
                  <a:lnTo>
                    <a:pt x="576465" y="668488"/>
                  </a:lnTo>
                  <a:lnTo>
                    <a:pt x="576546" y="668682"/>
                  </a:lnTo>
                  <a:lnTo>
                    <a:pt x="576639" y="668824"/>
                  </a:lnTo>
                  <a:lnTo>
                    <a:pt x="576720" y="669005"/>
                  </a:lnTo>
                  <a:lnTo>
                    <a:pt x="576801" y="669199"/>
                  </a:lnTo>
                  <a:lnTo>
                    <a:pt x="576929" y="669380"/>
                  </a:lnTo>
                  <a:lnTo>
                    <a:pt x="577010" y="669523"/>
                  </a:lnTo>
                  <a:lnTo>
                    <a:pt x="577103" y="669717"/>
                  </a:lnTo>
                  <a:lnTo>
                    <a:pt x="577184" y="669898"/>
                  </a:lnTo>
                  <a:lnTo>
                    <a:pt x="577265" y="670040"/>
                  </a:lnTo>
                  <a:lnTo>
                    <a:pt x="577393" y="670234"/>
                  </a:lnTo>
                  <a:lnTo>
                    <a:pt x="577474" y="670415"/>
                  </a:lnTo>
                  <a:lnTo>
                    <a:pt x="577555" y="670609"/>
                  </a:lnTo>
                  <a:lnTo>
                    <a:pt x="577648" y="670751"/>
                  </a:lnTo>
                  <a:lnTo>
                    <a:pt x="577729" y="670932"/>
                  </a:lnTo>
                  <a:lnTo>
                    <a:pt x="577857" y="671126"/>
                  </a:lnTo>
                  <a:lnTo>
                    <a:pt x="577938" y="671320"/>
                  </a:lnTo>
                  <a:lnTo>
                    <a:pt x="578019" y="671450"/>
                  </a:lnTo>
                  <a:lnTo>
                    <a:pt x="578100" y="671644"/>
                  </a:lnTo>
                  <a:lnTo>
                    <a:pt x="578193" y="671838"/>
                  </a:lnTo>
                  <a:lnTo>
                    <a:pt x="578321" y="671967"/>
                  </a:lnTo>
                  <a:lnTo>
                    <a:pt x="578402" y="672161"/>
                  </a:lnTo>
                  <a:lnTo>
                    <a:pt x="578483" y="672355"/>
                  </a:lnTo>
                  <a:lnTo>
                    <a:pt x="578564" y="672536"/>
                  </a:lnTo>
                  <a:lnTo>
                    <a:pt x="578657" y="672679"/>
                  </a:lnTo>
                  <a:lnTo>
                    <a:pt x="578773" y="672873"/>
                  </a:lnTo>
                  <a:lnTo>
                    <a:pt x="578866" y="673054"/>
                  </a:lnTo>
                  <a:lnTo>
                    <a:pt x="578947" y="673196"/>
                  </a:lnTo>
                  <a:lnTo>
                    <a:pt x="579028" y="673390"/>
                  </a:lnTo>
                  <a:lnTo>
                    <a:pt x="579109" y="673571"/>
                  </a:lnTo>
                  <a:lnTo>
                    <a:pt x="579237" y="673713"/>
                  </a:lnTo>
                  <a:lnTo>
                    <a:pt x="579330" y="673907"/>
                  </a:lnTo>
                  <a:lnTo>
                    <a:pt x="579411" y="674088"/>
                  </a:lnTo>
                  <a:lnTo>
                    <a:pt x="579492" y="674231"/>
                  </a:lnTo>
                  <a:lnTo>
                    <a:pt x="579573" y="674425"/>
                  </a:lnTo>
                  <a:lnTo>
                    <a:pt x="579701" y="674606"/>
                  </a:lnTo>
                  <a:lnTo>
                    <a:pt x="579782" y="674800"/>
                  </a:lnTo>
                  <a:lnTo>
                    <a:pt x="579875" y="674942"/>
                  </a:lnTo>
                  <a:lnTo>
                    <a:pt x="579956" y="675123"/>
                  </a:lnTo>
                  <a:lnTo>
                    <a:pt x="580037" y="675317"/>
                  </a:lnTo>
                  <a:lnTo>
                    <a:pt x="580165" y="675459"/>
                  </a:lnTo>
                  <a:lnTo>
                    <a:pt x="580246" y="675640"/>
                  </a:lnTo>
                  <a:lnTo>
                    <a:pt x="580339" y="675834"/>
                  </a:lnTo>
                  <a:lnTo>
                    <a:pt x="580420" y="675977"/>
                  </a:lnTo>
                  <a:lnTo>
                    <a:pt x="580501" y="676158"/>
                  </a:lnTo>
                  <a:lnTo>
                    <a:pt x="580629" y="676300"/>
                  </a:lnTo>
                  <a:lnTo>
                    <a:pt x="580710" y="676494"/>
                  </a:lnTo>
                  <a:lnTo>
                    <a:pt x="580791" y="676675"/>
                  </a:lnTo>
                  <a:lnTo>
                    <a:pt x="580884" y="676817"/>
                  </a:lnTo>
                  <a:lnTo>
                    <a:pt x="580965" y="677011"/>
                  </a:lnTo>
                  <a:lnTo>
                    <a:pt x="581093" y="677192"/>
                  </a:lnTo>
                  <a:lnTo>
                    <a:pt x="581174" y="677335"/>
                  </a:lnTo>
                  <a:lnTo>
                    <a:pt x="581255" y="677529"/>
                  </a:lnTo>
                  <a:lnTo>
                    <a:pt x="581348" y="677710"/>
                  </a:lnTo>
                  <a:lnTo>
                    <a:pt x="581429" y="677852"/>
                  </a:lnTo>
                  <a:lnTo>
                    <a:pt x="581557" y="678046"/>
                  </a:lnTo>
                  <a:lnTo>
                    <a:pt x="581638" y="678240"/>
                  </a:lnTo>
                  <a:lnTo>
                    <a:pt x="581719" y="678369"/>
                  </a:lnTo>
                  <a:lnTo>
                    <a:pt x="581801" y="678563"/>
                  </a:lnTo>
                  <a:lnTo>
                    <a:pt x="581893" y="678706"/>
                  </a:lnTo>
                  <a:lnTo>
                    <a:pt x="582021" y="678887"/>
                  </a:lnTo>
                  <a:lnTo>
                    <a:pt x="582102" y="679081"/>
                  </a:lnTo>
                  <a:lnTo>
                    <a:pt x="582183" y="679223"/>
                  </a:lnTo>
                  <a:lnTo>
                    <a:pt x="582265" y="679417"/>
                  </a:lnTo>
                  <a:lnTo>
                    <a:pt x="582357" y="679546"/>
                  </a:lnTo>
                  <a:lnTo>
                    <a:pt x="582473" y="679740"/>
                  </a:lnTo>
                  <a:lnTo>
                    <a:pt x="582566" y="679934"/>
                  </a:lnTo>
                  <a:lnTo>
                    <a:pt x="582647" y="680064"/>
                  </a:lnTo>
                  <a:lnTo>
                    <a:pt x="582729" y="680258"/>
                  </a:lnTo>
                  <a:lnTo>
                    <a:pt x="582821" y="680400"/>
                  </a:lnTo>
                  <a:lnTo>
                    <a:pt x="582937" y="680581"/>
                  </a:lnTo>
                  <a:lnTo>
                    <a:pt x="583030" y="680775"/>
                  </a:lnTo>
                  <a:lnTo>
                    <a:pt x="583111" y="680917"/>
                  </a:lnTo>
                  <a:lnTo>
                    <a:pt x="583193" y="681111"/>
                  </a:lnTo>
                  <a:lnTo>
                    <a:pt x="583274" y="681241"/>
                  </a:lnTo>
                  <a:lnTo>
                    <a:pt x="583401" y="681435"/>
                  </a:lnTo>
                  <a:lnTo>
                    <a:pt x="583483" y="681629"/>
                  </a:lnTo>
                  <a:lnTo>
                    <a:pt x="583575" y="681758"/>
                  </a:lnTo>
                  <a:lnTo>
                    <a:pt x="583657" y="681952"/>
                  </a:lnTo>
                  <a:lnTo>
                    <a:pt x="583738" y="682094"/>
                  </a:lnTo>
                  <a:lnTo>
                    <a:pt x="583865" y="682288"/>
                  </a:lnTo>
                  <a:lnTo>
                    <a:pt x="583947" y="682418"/>
                  </a:lnTo>
                  <a:lnTo>
                    <a:pt x="584039" y="682612"/>
                  </a:lnTo>
                  <a:lnTo>
                    <a:pt x="584121" y="682806"/>
                  </a:lnTo>
                  <a:lnTo>
                    <a:pt x="584202" y="682935"/>
                  </a:lnTo>
                  <a:lnTo>
                    <a:pt x="584329" y="683129"/>
                  </a:lnTo>
                  <a:lnTo>
                    <a:pt x="584411" y="683271"/>
                  </a:lnTo>
                  <a:lnTo>
                    <a:pt x="584492" y="683452"/>
                  </a:lnTo>
                  <a:lnTo>
                    <a:pt x="584585" y="683595"/>
                  </a:lnTo>
                  <a:lnTo>
                    <a:pt x="584666" y="683789"/>
                  </a:lnTo>
                  <a:lnTo>
                    <a:pt x="584793" y="683931"/>
                  </a:lnTo>
                  <a:lnTo>
                    <a:pt x="584875" y="684112"/>
                  </a:lnTo>
                  <a:lnTo>
                    <a:pt x="584956" y="684254"/>
                  </a:lnTo>
                  <a:lnTo>
                    <a:pt x="585049" y="684448"/>
                  </a:lnTo>
                  <a:lnTo>
                    <a:pt x="585130" y="684629"/>
                  </a:lnTo>
                  <a:lnTo>
                    <a:pt x="585257" y="684771"/>
                  </a:lnTo>
                  <a:lnTo>
                    <a:pt x="585339" y="684965"/>
                  </a:lnTo>
                  <a:lnTo>
                    <a:pt x="585420" y="685108"/>
                  </a:lnTo>
                  <a:lnTo>
                    <a:pt x="585501" y="685289"/>
                  </a:lnTo>
                  <a:lnTo>
                    <a:pt x="585594" y="685431"/>
                  </a:lnTo>
                  <a:lnTo>
                    <a:pt x="585721" y="685625"/>
                  </a:lnTo>
                  <a:lnTo>
                    <a:pt x="585803" y="685767"/>
                  </a:lnTo>
                  <a:lnTo>
                    <a:pt x="585884" y="685948"/>
                  </a:lnTo>
                  <a:lnTo>
                    <a:pt x="585965" y="686091"/>
                  </a:lnTo>
                  <a:lnTo>
                    <a:pt x="586058" y="686285"/>
                  </a:lnTo>
                  <a:lnTo>
                    <a:pt x="586174" y="686427"/>
                  </a:lnTo>
                  <a:lnTo>
                    <a:pt x="586267" y="686608"/>
                  </a:lnTo>
                  <a:lnTo>
                    <a:pt x="586348" y="686750"/>
                  </a:lnTo>
                  <a:lnTo>
                    <a:pt x="586429" y="686944"/>
                  </a:lnTo>
                  <a:lnTo>
                    <a:pt x="586510" y="687087"/>
                  </a:lnTo>
                  <a:lnTo>
                    <a:pt x="586638" y="687268"/>
                  </a:lnTo>
                  <a:lnTo>
                    <a:pt x="586731" y="687410"/>
                  </a:lnTo>
                  <a:lnTo>
                    <a:pt x="586812" y="687604"/>
                  </a:lnTo>
                  <a:lnTo>
                    <a:pt x="586893" y="687746"/>
                  </a:lnTo>
                  <a:lnTo>
                    <a:pt x="586974" y="687927"/>
                  </a:lnTo>
                  <a:lnTo>
                    <a:pt x="587102" y="688070"/>
                  </a:lnTo>
                  <a:lnTo>
                    <a:pt x="587183" y="688264"/>
                  </a:lnTo>
                  <a:lnTo>
                    <a:pt x="587276" y="688401"/>
                  </a:lnTo>
                  <a:lnTo>
                    <a:pt x="587357" y="688589"/>
                  </a:lnTo>
                  <a:lnTo>
                    <a:pt x="587438" y="688730"/>
                  </a:lnTo>
                  <a:lnTo>
                    <a:pt x="587566" y="688919"/>
                  </a:lnTo>
                  <a:lnTo>
                    <a:pt x="587647" y="689060"/>
                  </a:lnTo>
                  <a:lnTo>
                    <a:pt x="587740" y="689248"/>
                  </a:lnTo>
                  <a:lnTo>
                    <a:pt x="587821" y="689390"/>
                  </a:lnTo>
                  <a:lnTo>
                    <a:pt x="587902" y="689531"/>
                  </a:lnTo>
                  <a:lnTo>
                    <a:pt x="588030" y="689719"/>
                  </a:lnTo>
                  <a:lnTo>
                    <a:pt x="588111" y="689860"/>
                  </a:lnTo>
                  <a:lnTo>
                    <a:pt x="588192" y="690048"/>
                  </a:lnTo>
                  <a:lnTo>
                    <a:pt x="588285" y="690189"/>
                  </a:lnTo>
                  <a:lnTo>
                    <a:pt x="588366" y="690378"/>
                  </a:lnTo>
                  <a:lnTo>
                    <a:pt x="588494" y="690519"/>
                  </a:lnTo>
                  <a:lnTo>
                    <a:pt x="588575" y="690708"/>
                  </a:lnTo>
                  <a:lnTo>
                    <a:pt x="588656" y="690849"/>
                  </a:lnTo>
                  <a:lnTo>
                    <a:pt x="588749" y="691037"/>
                  </a:lnTo>
                  <a:lnTo>
                    <a:pt x="588830" y="691178"/>
                  </a:lnTo>
                  <a:lnTo>
                    <a:pt x="588958" y="691320"/>
                  </a:lnTo>
                  <a:lnTo>
                    <a:pt x="589039" y="691507"/>
                  </a:lnTo>
                  <a:lnTo>
                    <a:pt x="589120" y="691648"/>
                  </a:lnTo>
                  <a:lnTo>
                    <a:pt x="589201" y="691837"/>
                  </a:lnTo>
                  <a:lnTo>
                    <a:pt x="589294" y="691978"/>
                  </a:lnTo>
                  <a:lnTo>
                    <a:pt x="589422" y="692167"/>
                  </a:lnTo>
                  <a:lnTo>
                    <a:pt x="589503" y="692308"/>
                  </a:lnTo>
                  <a:lnTo>
                    <a:pt x="589584" y="692449"/>
                  </a:lnTo>
                  <a:lnTo>
                    <a:pt x="589665" y="692638"/>
                  </a:lnTo>
                  <a:lnTo>
                    <a:pt x="589758" y="692779"/>
                  </a:lnTo>
                  <a:lnTo>
                    <a:pt x="589874" y="692966"/>
                  </a:lnTo>
                  <a:lnTo>
                    <a:pt x="589967" y="693109"/>
                  </a:lnTo>
                  <a:lnTo>
                    <a:pt x="590048" y="693249"/>
                  </a:lnTo>
                  <a:lnTo>
                    <a:pt x="590129" y="693437"/>
                  </a:lnTo>
                  <a:lnTo>
                    <a:pt x="590211" y="693579"/>
                  </a:lnTo>
                  <a:lnTo>
                    <a:pt x="590338" y="693767"/>
                  </a:lnTo>
                  <a:lnTo>
                    <a:pt x="590431" y="693908"/>
                  </a:lnTo>
                  <a:lnTo>
                    <a:pt x="590512" y="694049"/>
                  </a:lnTo>
                  <a:lnTo>
                    <a:pt x="590593" y="694238"/>
                  </a:lnTo>
                  <a:lnTo>
                    <a:pt x="590675" y="694379"/>
                  </a:lnTo>
                  <a:lnTo>
                    <a:pt x="590802" y="694567"/>
                  </a:lnTo>
                  <a:lnTo>
                    <a:pt x="590883" y="694708"/>
                  </a:lnTo>
                  <a:lnTo>
                    <a:pt x="590976" y="694849"/>
                  </a:lnTo>
                  <a:lnTo>
                    <a:pt x="591057" y="695038"/>
                  </a:lnTo>
                  <a:lnTo>
                    <a:pt x="591139" y="695179"/>
                  </a:lnTo>
                  <a:lnTo>
                    <a:pt x="591266" y="695320"/>
                  </a:lnTo>
                  <a:lnTo>
                    <a:pt x="591347" y="695509"/>
                  </a:lnTo>
                  <a:lnTo>
                    <a:pt x="591440" y="695650"/>
                  </a:lnTo>
                  <a:lnTo>
                    <a:pt x="591521" y="695838"/>
                  </a:lnTo>
                  <a:lnTo>
                    <a:pt x="591603" y="695980"/>
                  </a:lnTo>
                  <a:lnTo>
                    <a:pt x="591730" y="696121"/>
                  </a:lnTo>
                  <a:lnTo>
                    <a:pt x="591811" y="696308"/>
                  </a:lnTo>
                  <a:lnTo>
                    <a:pt x="591893" y="696451"/>
                  </a:lnTo>
                  <a:lnTo>
                    <a:pt x="591985" y="696592"/>
                  </a:lnTo>
                  <a:lnTo>
                    <a:pt x="592067" y="696779"/>
                  </a:lnTo>
                  <a:lnTo>
                    <a:pt x="592194" y="696920"/>
                  </a:lnTo>
                  <a:lnTo>
                    <a:pt x="592275" y="697062"/>
                  </a:lnTo>
                  <a:lnTo>
                    <a:pt x="592357" y="697250"/>
                  </a:lnTo>
                  <a:lnTo>
                    <a:pt x="592449" y="697391"/>
                  </a:lnTo>
                  <a:lnTo>
                    <a:pt x="592531" y="697533"/>
                  </a:lnTo>
                  <a:lnTo>
                    <a:pt x="592658" y="697721"/>
                  </a:lnTo>
                  <a:lnTo>
                    <a:pt x="592739" y="697862"/>
                  </a:lnTo>
                  <a:lnTo>
                    <a:pt x="592821" y="698004"/>
                  </a:lnTo>
                  <a:lnTo>
                    <a:pt x="592902" y="698191"/>
                  </a:lnTo>
                  <a:lnTo>
                    <a:pt x="592995" y="698332"/>
                  </a:lnTo>
                  <a:lnTo>
                    <a:pt x="593122" y="698473"/>
                  </a:lnTo>
                  <a:lnTo>
                    <a:pt x="593204" y="698662"/>
                  </a:lnTo>
                  <a:lnTo>
                    <a:pt x="593285" y="698803"/>
                  </a:lnTo>
                  <a:lnTo>
                    <a:pt x="593366" y="698944"/>
                  </a:lnTo>
                  <a:lnTo>
                    <a:pt x="593459" y="699133"/>
                  </a:lnTo>
                  <a:lnTo>
                    <a:pt x="593575" y="699274"/>
                  </a:lnTo>
                  <a:lnTo>
                    <a:pt x="593668" y="699415"/>
                  </a:lnTo>
                  <a:lnTo>
                    <a:pt x="593749" y="699557"/>
                  </a:lnTo>
                  <a:lnTo>
                    <a:pt x="593830" y="699745"/>
                  </a:lnTo>
                  <a:lnTo>
                    <a:pt x="593911" y="699886"/>
                  </a:lnTo>
                  <a:lnTo>
                    <a:pt x="594039" y="700027"/>
                  </a:lnTo>
                  <a:lnTo>
                    <a:pt x="594132" y="700216"/>
                  </a:lnTo>
                  <a:lnTo>
                    <a:pt x="594213" y="700357"/>
                  </a:lnTo>
                  <a:lnTo>
                    <a:pt x="594294" y="700497"/>
                  </a:lnTo>
                  <a:lnTo>
                    <a:pt x="594375" y="700686"/>
                  </a:lnTo>
                  <a:lnTo>
                    <a:pt x="594503" y="700827"/>
                  </a:lnTo>
                  <a:lnTo>
                    <a:pt x="594584" y="700968"/>
                  </a:lnTo>
                  <a:lnTo>
                    <a:pt x="594677" y="701109"/>
                  </a:lnTo>
                  <a:lnTo>
                    <a:pt x="594758" y="701298"/>
                  </a:lnTo>
                  <a:lnTo>
                    <a:pt x="594839" y="701439"/>
                  </a:lnTo>
                  <a:lnTo>
                    <a:pt x="594967" y="701580"/>
                  </a:lnTo>
                  <a:lnTo>
                    <a:pt x="595048" y="701722"/>
                  </a:lnTo>
                  <a:lnTo>
                    <a:pt x="595141" y="701910"/>
                  </a:lnTo>
                  <a:lnTo>
                    <a:pt x="595222" y="702051"/>
                  </a:lnTo>
                  <a:lnTo>
                    <a:pt x="595303" y="702193"/>
                  </a:lnTo>
                  <a:lnTo>
                    <a:pt x="595431" y="702334"/>
                  </a:lnTo>
                  <a:lnTo>
                    <a:pt x="595512" y="702522"/>
                  </a:lnTo>
                  <a:lnTo>
                    <a:pt x="595593" y="702663"/>
                  </a:lnTo>
                  <a:lnTo>
                    <a:pt x="595686" y="702805"/>
                  </a:lnTo>
                  <a:lnTo>
                    <a:pt x="595767" y="702946"/>
                  </a:lnTo>
                  <a:lnTo>
                    <a:pt x="595895" y="703133"/>
                  </a:lnTo>
                  <a:lnTo>
                    <a:pt x="595976" y="703276"/>
                  </a:lnTo>
                  <a:lnTo>
                    <a:pt x="596057" y="703417"/>
                  </a:lnTo>
                  <a:lnTo>
                    <a:pt x="596150" y="703558"/>
                  </a:lnTo>
                  <a:lnTo>
                    <a:pt x="596231" y="703745"/>
                  </a:lnTo>
                  <a:lnTo>
                    <a:pt x="596359" y="703887"/>
                  </a:lnTo>
                  <a:lnTo>
                    <a:pt x="596440" y="704028"/>
                  </a:lnTo>
                  <a:lnTo>
                    <a:pt x="596521" y="704169"/>
                  </a:lnTo>
                  <a:lnTo>
                    <a:pt x="596602" y="704358"/>
                  </a:lnTo>
                  <a:lnTo>
                    <a:pt x="596695" y="704499"/>
                  </a:lnTo>
                  <a:lnTo>
                    <a:pt x="596823" y="704640"/>
                  </a:lnTo>
                  <a:lnTo>
                    <a:pt x="596904" y="704781"/>
                  </a:lnTo>
                  <a:lnTo>
                    <a:pt x="596985" y="704922"/>
                  </a:lnTo>
                  <a:lnTo>
                    <a:pt x="597066" y="705111"/>
                  </a:lnTo>
                  <a:lnTo>
                    <a:pt x="597159" y="705252"/>
                  </a:lnTo>
                  <a:lnTo>
                    <a:pt x="597275" y="705393"/>
                  </a:lnTo>
                  <a:lnTo>
                    <a:pt x="597368" y="705534"/>
                  </a:lnTo>
                  <a:lnTo>
                    <a:pt x="597449" y="705676"/>
                  </a:lnTo>
                  <a:lnTo>
                    <a:pt x="597530" y="705864"/>
                  </a:lnTo>
                  <a:lnTo>
                    <a:pt x="597612" y="706005"/>
                  </a:lnTo>
                  <a:lnTo>
                    <a:pt x="597739" y="706147"/>
                  </a:lnTo>
                  <a:lnTo>
                    <a:pt x="597832" y="706288"/>
                  </a:lnTo>
                  <a:lnTo>
                    <a:pt x="597913" y="706429"/>
                  </a:lnTo>
                  <a:lnTo>
                    <a:pt x="597994" y="706616"/>
                  </a:lnTo>
                  <a:lnTo>
                    <a:pt x="598076" y="706759"/>
                  </a:lnTo>
                  <a:lnTo>
                    <a:pt x="598203" y="706900"/>
                  </a:lnTo>
                  <a:lnTo>
                    <a:pt x="598284" y="707041"/>
                  </a:lnTo>
                  <a:lnTo>
                    <a:pt x="598377" y="707182"/>
                  </a:lnTo>
                  <a:lnTo>
                    <a:pt x="598458" y="707323"/>
                  </a:lnTo>
                  <a:lnTo>
                    <a:pt x="598540" y="707511"/>
                  </a:lnTo>
                  <a:lnTo>
                    <a:pt x="598667" y="707652"/>
                  </a:lnTo>
                  <a:lnTo>
                    <a:pt x="598748" y="707793"/>
                  </a:lnTo>
                  <a:lnTo>
                    <a:pt x="598841" y="707936"/>
                  </a:lnTo>
                  <a:lnTo>
                    <a:pt x="598922" y="708077"/>
                  </a:lnTo>
                  <a:lnTo>
                    <a:pt x="599004" y="708218"/>
                  </a:lnTo>
                  <a:lnTo>
                    <a:pt x="599131" y="708405"/>
                  </a:lnTo>
                  <a:lnTo>
                    <a:pt x="599212" y="708547"/>
                  </a:lnTo>
                  <a:lnTo>
                    <a:pt x="599294" y="708688"/>
                  </a:lnTo>
                  <a:lnTo>
                    <a:pt x="599386" y="708829"/>
                  </a:lnTo>
                  <a:lnTo>
                    <a:pt x="599468" y="708970"/>
                  </a:lnTo>
                  <a:lnTo>
                    <a:pt x="599595" y="709111"/>
                  </a:lnTo>
                  <a:lnTo>
                    <a:pt x="599676" y="709254"/>
                  </a:lnTo>
                  <a:lnTo>
                    <a:pt x="599758" y="709441"/>
                  </a:lnTo>
                  <a:lnTo>
                    <a:pt x="599850" y="709582"/>
                  </a:lnTo>
                  <a:lnTo>
                    <a:pt x="599932" y="709723"/>
                  </a:lnTo>
                  <a:lnTo>
                    <a:pt x="600059" y="709865"/>
                  </a:lnTo>
                  <a:lnTo>
                    <a:pt x="600140" y="710006"/>
                  </a:lnTo>
                  <a:lnTo>
                    <a:pt x="600222" y="710147"/>
                  </a:lnTo>
                  <a:lnTo>
                    <a:pt x="600303" y="710288"/>
                  </a:lnTo>
                  <a:lnTo>
                    <a:pt x="600396" y="710429"/>
                  </a:lnTo>
                  <a:lnTo>
                    <a:pt x="600523" y="710618"/>
                  </a:lnTo>
                  <a:lnTo>
                    <a:pt x="600604" y="710759"/>
                  </a:lnTo>
                  <a:lnTo>
                    <a:pt x="600686" y="710900"/>
                  </a:lnTo>
                  <a:lnTo>
                    <a:pt x="600767" y="711041"/>
                  </a:lnTo>
                  <a:lnTo>
                    <a:pt x="600860" y="711183"/>
                  </a:lnTo>
                  <a:lnTo>
                    <a:pt x="600976" y="711324"/>
                  </a:lnTo>
                  <a:lnTo>
                    <a:pt x="601068" y="711465"/>
                  </a:lnTo>
                  <a:lnTo>
                    <a:pt x="601150" y="711606"/>
                  </a:lnTo>
                  <a:lnTo>
                    <a:pt x="601231" y="711747"/>
                  </a:lnTo>
                  <a:lnTo>
                    <a:pt x="601312" y="711889"/>
                  </a:lnTo>
                  <a:lnTo>
                    <a:pt x="601440" y="712030"/>
                  </a:lnTo>
                  <a:lnTo>
                    <a:pt x="601532" y="712218"/>
                  </a:lnTo>
                  <a:lnTo>
                    <a:pt x="601614" y="712360"/>
                  </a:lnTo>
                  <a:lnTo>
                    <a:pt x="601695" y="712501"/>
                  </a:lnTo>
                  <a:lnTo>
                    <a:pt x="601776" y="712642"/>
                  </a:lnTo>
                  <a:lnTo>
                    <a:pt x="601904" y="712783"/>
                  </a:lnTo>
                  <a:lnTo>
                    <a:pt x="601985" y="712924"/>
                  </a:lnTo>
                  <a:lnTo>
                    <a:pt x="602078" y="713065"/>
                  </a:lnTo>
                  <a:lnTo>
                    <a:pt x="602159" y="713207"/>
                  </a:lnTo>
                  <a:lnTo>
                    <a:pt x="602240" y="713348"/>
                  </a:lnTo>
                  <a:lnTo>
                    <a:pt x="602368" y="713489"/>
                  </a:lnTo>
                  <a:lnTo>
                    <a:pt x="602449" y="713630"/>
                  </a:lnTo>
                  <a:lnTo>
                    <a:pt x="602542" y="713771"/>
                  </a:lnTo>
                  <a:lnTo>
                    <a:pt x="602623" y="713912"/>
                  </a:lnTo>
                  <a:lnTo>
                    <a:pt x="602704" y="714055"/>
                  </a:lnTo>
                  <a:lnTo>
                    <a:pt x="602832" y="714196"/>
                  </a:lnTo>
                  <a:lnTo>
                    <a:pt x="602913" y="714336"/>
                  </a:lnTo>
                  <a:lnTo>
                    <a:pt x="602994" y="714525"/>
                  </a:lnTo>
                  <a:lnTo>
                    <a:pt x="603087" y="714666"/>
                  </a:lnTo>
                  <a:lnTo>
                    <a:pt x="603168" y="714807"/>
                  </a:lnTo>
                  <a:lnTo>
                    <a:pt x="603296" y="714948"/>
                  </a:lnTo>
                  <a:lnTo>
                    <a:pt x="603377" y="715089"/>
                  </a:lnTo>
                  <a:lnTo>
                    <a:pt x="603458" y="715230"/>
                  </a:lnTo>
                  <a:lnTo>
                    <a:pt x="603551" y="715372"/>
                  </a:lnTo>
                  <a:lnTo>
                    <a:pt x="603632" y="715513"/>
                  </a:lnTo>
                  <a:lnTo>
                    <a:pt x="603760" y="715654"/>
                  </a:lnTo>
                  <a:lnTo>
                    <a:pt x="603841" y="715795"/>
                  </a:lnTo>
                  <a:lnTo>
                    <a:pt x="603922" y="715936"/>
                  </a:lnTo>
                  <a:lnTo>
                    <a:pt x="604003" y="716079"/>
                  </a:lnTo>
                  <a:lnTo>
                    <a:pt x="604096" y="716220"/>
                  </a:lnTo>
                  <a:lnTo>
                    <a:pt x="604224" y="716361"/>
                  </a:lnTo>
                  <a:lnTo>
                    <a:pt x="604305" y="716502"/>
                  </a:lnTo>
                  <a:lnTo>
                    <a:pt x="604386" y="716643"/>
                  </a:lnTo>
                  <a:lnTo>
                    <a:pt x="604467" y="716784"/>
                  </a:lnTo>
                  <a:lnTo>
                    <a:pt x="604560" y="716926"/>
                  </a:lnTo>
                  <a:lnTo>
                    <a:pt x="604676" y="717067"/>
                  </a:lnTo>
                  <a:lnTo>
                    <a:pt x="604769" y="717208"/>
                  </a:lnTo>
                  <a:lnTo>
                    <a:pt x="604850" y="717349"/>
                  </a:lnTo>
                  <a:lnTo>
                    <a:pt x="604931" y="717490"/>
                  </a:lnTo>
                  <a:lnTo>
                    <a:pt x="605012" y="717632"/>
                  </a:lnTo>
                  <a:lnTo>
                    <a:pt x="605140" y="717773"/>
                  </a:lnTo>
                  <a:lnTo>
                    <a:pt x="605233" y="717914"/>
                  </a:lnTo>
                  <a:lnTo>
                    <a:pt x="605314" y="718055"/>
                  </a:lnTo>
                  <a:lnTo>
                    <a:pt x="605395" y="718196"/>
                  </a:lnTo>
                  <a:lnTo>
                    <a:pt x="605476" y="718337"/>
                  </a:lnTo>
                  <a:lnTo>
                    <a:pt x="605940" y="718996"/>
                  </a:lnTo>
                  <a:lnTo>
                    <a:pt x="606068" y="719137"/>
                  </a:lnTo>
                  <a:lnTo>
                    <a:pt x="606149" y="719278"/>
                  </a:lnTo>
                  <a:lnTo>
                    <a:pt x="606242" y="719421"/>
                  </a:lnTo>
                  <a:lnTo>
                    <a:pt x="606323" y="719562"/>
                  </a:lnTo>
                  <a:lnTo>
                    <a:pt x="606404" y="719703"/>
                  </a:lnTo>
                  <a:lnTo>
                    <a:pt x="606532" y="719844"/>
                  </a:lnTo>
                  <a:lnTo>
                    <a:pt x="606613" y="719985"/>
                  </a:lnTo>
                  <a:lnTo>
                    <a:pt x="606694" y="720126"/>
                  </a:lnTo>
                  <a:lnTo>
                    <a:pt x="606787" y="720268"/>
                  </a:lnTo>
                  <a:lnTo>
                    <a:pt x="606868" y="720409"/>
                  </a:lnTo>
                  <a:lnTo>
                    <a:pt x="606996" y="720550"/>
                  </a:lnTo>
                  <a:lnTo>
                    <a:pt x="607077" y="720691"/>
                  </a:lnTo>
                  <a:lnTo>
                    <a:pt x="607251" y="720926"/>
                  </a:lnTo>
                  <a:lnTo>
                    <a:pt x="607332" y="721067"/>
                  </a:lnTo>
                  <a:lnTo>
                    <a:pt x="607460" y="721208"/>
                  </a:lnTo>
                  <a:lnTo>
                    <a:pt x="607541" y="721350"/>
                  </a:lnTo>
                  <a:lnTo>
                    <a:pt x="607622" y="721491"/>
                  </a:lnTo>
                  <a:lnTo>
                    <a:pt x="607704" y="721632"/>
                  </a:lnTo>
                  <a:lnTo>
                    <a:pt x="607796" y="721773"/>
                  </a:lnTo>
                  <a:lnTo>
                    <a:pt x="607924" y="721914"/>
                  </a:lnTo>
                  <a:lnTo>
                    <a:pt x="608005" y="722057"/>
                  </a:lnTo>
                  <a:lnTo>
                    <a:pt x="608168" y="722292"/>
                  </a:lnTo>
                  <a:lnTo>
                    <a:pt x="608260" y="722433"/>
                  </a:lnTo>
                  <a:lnTo>
                    <a:pt x="608376" y="722574"/>
                  </a:lnTo>
                  <a:lnTo>
                    <a:pt x="608469" y="722715"/>
                  </a:lnTo>
                  <a:lnTo>
                    <a:pt x="608550" y="722856"/>
                  </a:lnTo>
                  <a:lnTo>
                    <a:pt x="608632" y="722997"/>
                  </a:lnTo>
                  <a:lnTo>
                    <a:pt x="608713" y="723139"/>
                  </a:lnTo>
                  <a:lnTo>
                    <a:pt x="608840" y="723232"/>
                  </a:lnTo>
                  <a:lnTo>
                    <a:pt x="608933" y="723375"/>
                  </a:lnTo>
                  <a:lnTo>
                    <a:pt x="609014" y="723516"/>
                  </a:lnTo>
                  <a:lnTo>
                    <a:pt x="609096" y="723656"/>
                  </a:lnTo>
                  <a:lnTo>
                    <a:pt x="609177" y="723797"/>
                  </a:lnTo>
                  <a:lnTo>
                    <a:pt x="609304" y="723938"/>
                  </a:lnTo>
                  <a:lnTo>
                    <a:pt x="609386" y="724079"/>
                  </a:lnTo>
                  <a:lnTo>
                    <a:pt x="609560" y="724315"/>
                  </a:lnTo>
                  <a:lnTo>
                    <a:pt x="609641" y="724457"/>
                  </a:lnTo>
                  <a:lnTo>
                    <a:pt x="609768" y="724598"/>
                  </a:lnTo>
                  <a:lnTo>
                    <a:pt x="609850" y="724739"/>
                  </a:lnTo>
                  <a:lnTo>
                    <a:pt x="609942" y="724880"/>
                  </a:lnTo>
                  <a:lnTo>
                    <a:pt x="610024" y="725021"/>
                  </a:lnTo>
                  <a:lnTo>
                    <a:pt x="610232" y="725256"/>
                  </a:lnTo>
                  <a:lnTo>
                    <a:pt x="610314" y="725397"/>
                  </a:lnTo>
                  <a:lnTo>
                    <a:pt x="610395" y="725540"/>
                  </a:lnTo>
                  <a:lnTo>
                    <a:pt x="610488" y="725681"/>
                  </a:lnTo>
                  <a:lnTo>
                    <a:pt x="610696" y="725916"/>
                  </a:lnTo>
                  <a:lnTo>
                    <a:pt x="610778" y="726057"/>
                  </a:lnTo>
                  <a:lnTo>
                    <a:pt x="610859" y="726198"/>
                  </a:lnTo>
                  <a:lnTo>
                    <a:pt x="610952" y="726339"/>
                  </a:lnTo>
                  <a:lnTo>
                    <a:pt x="611160" y="726574"/>
                  </a:lnTo>
                  <a:lnTo>
                    <a:pt x="611242" y="726717"/>
                  </a:lnTo>
                  <a:lnTo>
                    <a:pt x="611323" y="726858"/>
                  </a:lnTo>
                  <a:lnTo>
                    <a:pt x="611404" y="726999"/>
                  </a:lnTo>
                  <a:lnTo>
                    <a:pt x="611624" y="727234"/>
                  </a:lnTo>
                  <a:lnTo>
                    <a:pt x="611706" y="727375"/>
                  </a:lnTo>
                  <a:lnTo>
                    <a:pt x="611787" y="727516"/>
                  </a:lnTo>
                  <a:lnTo>
                    <a:pt x="611868" y="727657"/>
                  </a:lnTo>
                  <a:lnTo>
                    <a:pt x="612077" y="727892"/>
                  </a:lnTo>
                  <a:lnTo>
                    <a:pt x="612170" y="728035"/>
                  </a:lnTo>
                  <a:lnTo>
                    <a:pt x="612251" y="728176"/>
                  </a:lnTo>
                  <a:lnTo>
                    <a:pt x="612413" y="728411"/>
                  </a:lnTo>
                  <a:lnTo>
                    <a:pt x="612541" y="728552"/>
                  </a:lnTo>
                  <a:lnTo>
                    <a:pt x="612634" y="728693"/>
                  </a:lnTo>
                  <a:lnTo>
                    <a:pt x="612796" y="728928"/>
                  </a:lnTo>
                  <a:lnTo>
                    <a:pt x="612877" y="729069"/>
                  </a:lnTo>
                  <a:lnTo>
                    <a:pt x="613005" y="729210"/>
                  </a:lnTo>
                  <a:lnTo>
                    <a:pt x="613179" y="729446"/>
                  </a:lnTo>
                  <a:lnTo>
                    <a:pt x="613260" y="729588"/>
                  </a:lnTo>
                  <a:lnTo>
                    <a:pt x="613341" y="729729"/>
                  </a:lnTo>
                  <a:lnTo>
                    <a:pt x="613469" y="729822"/>
                  </a:lnTo>
                  <a:lnTo>
                    <a:pt x="613550" y="729964"/>
                  </a:lnTo>
                  <a:lnTo>
                    <a:pt x="613643" y="730105"/>
                  </a:lnTo>
                  <a:lnTo>
                    <a:pt x="613805" y="730341"/>
                  </a:lnTo>
                  <a:lnTo>
                    <a:pt x="613933" y="730482"/>
                  </a:lnTo>
                  <a:lnTo>
                    <a:pt x="614014" y="730623"/>
                  </a:lnTo>
                  <a:lnTo>
                    <a:pt x="614188" y="730858"/>
                  </a:lnTo>
                  <a:lnTo>
                    <a:pt x="614269" y="730999"/>
                  </a:lnTo>
                  <a:lnTo>
                    <a:pt x="614397" y="731093"/>
                  </a:lnTo>
                  <a:lnTo>
                    <a:pt x="614478" y="731234"/>
                  </a:lnTo>
                  <a:lnTo>
                    <a:pt x="614559" y="731375"/>
                  </a:lnTo>
                  <a:lnTo>
                    <a:pt x="614733" y="731611"/>
                  </a:lnTo>
                  <a:lnTo>
                    <a:pt x="614861" y="731753"/>
                  </a:lnTo>
                  <a:lnTo>
                    <a:pt x="614942" y="731894"/>
                  </a:lnTo>
                  <a:lnTo>
                    <a:pt x="615104" y="732129"/>
                  </a:lnTo>
                  <a:lnTo>
                    <a:pt x="615197" y="732270"/>
                  </a:lnTo>
                  <a:lnTo>
                    <a:pt x="615325" y="732365"/>
                  </a:lnTo>
                  <a:lnTo>
                    <a:pt x="615406" y="732506"/>
                  </a:lnTo>
                  <a:lnTo>
                    <a:pt x="615487" y="732647"/>
                  </a:lnTo>
                  <a:lnTo>
                    <a:pt x="615661" y="732882"/>
                  </a:lnTo>
                  <a:lnTo>
                    <a:pt x="615777" y="733023"/>
                  </a:lnTo>
                  <a:lnTo>
                    <a:pt x="615951" y="733258"/>
                  </a:lnTo>
                  <a:lnTo>
                    <a:pt x="616032" y="733399"/>
                  </a:lnTo>
                  <a:lnTo>
                    <a:pt x="616241" y="733635"/>
                  </a:lnTo>
                  <a:lnTo>
                    <a:pt x="616415" y="733870"/>
                  </a:lnTo>
                  <a:lnTo>
                    <a:pt x="616496" y="734011"/>
                  </a:lnTo>
                  <a:lnTo>
                    <a:pt x="616705" y="734247"/>
                  </a:lnTo>
                  <a:lnTo>
                    <a:pt x="616786" y="734389"/>
                  </a:lnTo>
                  <a:lnTo>
                    <a:pt x="616960" y="734624"/>
                  </a:lnTo>
                  <a:lnTo>
                    <a:pt x="617169" y="734860"/>
                  </a:lnTo>
                  <a:lnTo>
                    <a:pt x="617250" y="735001"/>
                  </a:lnTo>
                  <a:lnTo>
                    <a:pt x="617424" y="735236"/>
                  </a:lnTo>
                  <a:lnTo>
                    <a:pt x="617633" y="735471"/>
                  </a:lnTo>
                  <a:lnTo>
                    <a:pt x="617714" y="735612"/>
                  </a:lnTo>
                  <a:lnTo>
                    <a:pt x="617888" y="735848"/>
                  </a:lnTo>
                  <a:lnTo>
                    <a:pt x="618097" y="736083"/>
                  </a:lnTo>
                  <a:lnTo>
                    <a:pt x="618178" y="736224"/>
                  </a:lnTo>
                  <a:lnTo>
                    <a:pt x="618352" y="736460"/>
                  </a:lnTo>
                  <a:lnTo>
                    <a:pt x="618561" y="736695"/>
                  </a:lnTo>
                  <a:lnTo>
                    <a:pt x="618724" y="736930"/>
                  </a:lnTo>
                  <a:lnTo>
                    <a:pt x="618805" y="737071"/>
                  </a:lnTo>
                  <a:lnTo>
                    <a:pt x="619025" y="737307"/>
                  </a:lnTo>
                  <a:lnTo>
                    <a:pt x="619188" y="737542"/>
                  </a:lnTo>
                  <a:lnTo>
                    <a:pt x="619362" y="737777"/>
                  </a:lnTo>
                  <a:lnTo>
                    <a:pt x="619570" y="738013"/>
                  </a:lnTo>
                  <a:lnTo>
                    <a:pt x="619652" y="738154"/>
                  </a:lnTo>
                  <a:lnTo>
                    <a:pt x="619814" y="738389"/>
                  </a:lnTo>
                  <a:lnTo>
                    <a:pt x="619942" y="738484"/>
                  </a:lnTo>
                  <a:lnTo>
                    <a:pt x="620034" y="738625"/>
                  </a:lnTo>
                  <a:lnTo>
                    <a:pt x="620197" y="738860"/>
                  </a:lnTo>
                  <a:lnTo>
                    <a:pt x="620406" y="739095"/>
                  </a:lnTo>
                  <a:lnTo>
                    <a:pt x="620580" y="739331"/>
                  </a:lnTo>
                  <a:lnTo>
                    <a:pt x="620742" y="739566"/>
                  </a:lnTo>
                  <a:lnTo>
                    <a:pt x="620870" y="739661"/>
                  </a:lnTo>
                  <a:lnTo>
                    <a:pt x="620951" y="739802"/>
                  </a:lnTo>
                  <a:lnTo>
                    <a:pt x="621125" y="740037"/>
                  </a:lnTo>
                  <a:lnTo>
                    <a:pt x="621334" y="740272"/>
                  </a:lnTo>
                  <a:lnTo>
                    <a:pt x="621496" y="740508"/>
                  </a:lnTo>
                  <a:lnTo>
                    <a:pt x="621670" y="740743"/>
                  </a:lnTo>
                  <a:lnTo>
                    <a:pt x="621798" y="740838"/>
                  </a:lnTo>
                  <a:lnTo>
                    <a:pt x="621879" y="740979"/>
                  </a:lnTo>
                  <a:lnTo>
                    <a:pt x="622053" y="741166"/>
                  </a:lnTo>
                  <a:lnTo>
                    <a:pt x="622134" y="741307"/>
                  </a:lnTo>
                  <a:lnTo>
                    <a:pt x="622262" y="741401"/>
                  </a:lnTo>
                  <a:lnTo>
                    <a:pt x="622343" y="741542"/>
                  </a:lnTo>
                  <a:lnTo>
                    <a:pt x="622505" y="741778"/>
                  </a:lnTo>
                  <a:lnTo>
                    <a:pt x="622726" y="742013"/>
                  </a:lnTo>
                  <a:lnTo>
                    <a:pt x="622888" y="742202"/>
                  </a:lnTo>
                  <a:lnTo>
                    <a:pt x="622969" y="742343"/>
                  </a:lnTo>
                  <a:lnTo>
                    <a:pt x="623178" y="742578"/>
                  </a:lnTo>
                  <a:lnTo>
                    <a:pt x="623352" y="742814"/>
                  </a:lnTo>
                  <a:lnTo>
                    <a:pt x="623514" y="743003"/>
                  </a:lnTo>
                  <a:lnTo>
                    <a:pt x="623642" y="743144"/>
                  </a:lnTo>
                  <a:lnTo>
                    <a:pt x="623816" y="743379"/>
                  </a:lnTo>
                  <a:lnTo>
                    <a:pt x="623978" y="743567"/>
                  </a:lnTo>
                  <a:lnTo>
                    <a:pt x="624106" y="743709"/>
                  </a:lnTo>
                  <a:lnTo>
                    <a:pt x="624280" y="743944"/>
                  </a:lnTo>
                  <a:lnTo>
                    <a:pt x="624442" y="744132"/>
                  </a:lnTo>
                  <a:lnTo>
                    <a:pt x="624570" y="744273"/>
                  </a:lnTo>
                  <a:lnTo>
                    <a:pt x="624744" y="744508"/>
                  </a:lnTo>
                  <a:lnTo>
                    <a:pt x="624906" y="744697"/>
                  </a:lnTo>
                  <a:lnTo>
                    <a:pt x="625034" y="744838"/>
                  </a:lnTo>
                  <a:lnTo>
                    <a:pt x="625196" y="745027"/>
                  </a:lnTo>
                  <a:lnTo>
                    <a:pt x="625289" y="745168"/>
                  </a:lnTo>
                  <a:lnTo>
                    <a:pt x="625498" y="745355"/>
                  </a:lnTo>
                  <a:lnTo>
                    <a:pt x="625579" y="745496"/>
                  </a:lnTo>
                  <a:lnTo>
                    <a:pt x="625753" y="745685"/>
                  </a:lnTo>
                  <a:lnTo>
                    <a:pt x="625834" y="745826"/>
                  </a:lnTo>
                  <a:lnTo>
                    <a:pt x="625962" y="745920"/>
                  </a:lnTo>
                  <a:lnTo>
                    <a:pt x="626043" y="746061"/>
                  </a:lnTo>
                  <a:lnTo>
                    <a:pt x="626206" y="746250"/>
                  </a:lnTo>
                  <a:lnTo>
                    <a:pt x="626426" y="746486"/>
                  </a:lnTo>
                  <a:lnTo>
                    <a:pt x="626588" y="746673"/>
                  </a:lnTo>
                  <a:lnTo>
                    <a:pt x="626670" y="746815"/>
                  </a:lnTo>
                  <a:lnTo>
                    <a:pt x="626878" y="747003"/>
                  </a:lnTo>
                  <a:lnTo>
                    <a:pt x="626971" y="747144"/>
                  </a:lnTo>
                  <a:lnTo>
                    <a:pt x="627134" y="747333"/>
                  </a:lnTo>
                  <a:lnTo>
                    <a:pt x="627215" y="747474"/>
                  </a:lnTo>
                  <a:lnTo>
                    <a:pt x="627342" y="747568"/>
                  </a:lnTo>
                  <a:lnTo>
                    <a:pt x="627516" y="747756"/>
                  </a:lnTo>
                  <a:lnTo>
                    <a:pt x="627598" y="747898"/>
                  </a:lnTo>
                  <a:lnTo>
                    <a:pt x="627806" y="748086"/>
                  </a:lnTo>
                  <a:lnTo>
                    <a:pt x="627888" y="748227"/>
                  </a:lnTo>
                  <a:lnTo>
                    <a:pt x="628062" y="748415"/>
                  </a:lnTo>
                  <a:lnTo>
                    <a:pt x="628270" y="748651"/>
                  </a:lnTo>
                  <a:lnTo>
                    <a:pt x="628444" y="748838"/>
                  </a:lnTo>
                  <a:lnTo>
                    <a:pt x="628607" y="749074"/>
                  </a:lnTo>
                  <a:lnTo>
                    <a:pt x="628734" y="749168"/>
                  </a:lnTo>
                  <a:lnTo>
                    <a:pt x="628897" y="749357"/>
                  </a:lnTo>
                  <a:lnTo>
                    <a:pt x="628990" y="749498"/>
                  </a:lnTo>
                  <a:lnTo>
                    <a:pt x="629198" y="749687"/>
                  </a:lnTo>
                  <a:lnTo>
                    <a:pt x="629361" y="749921"/>
                  </a:lnTo>
                  <a:lnTo>
                    <a:pt x="629535" y="750110"/>
                  </a:lnTo>
                  <a:lnTo>
                    <a:pt x="629662" y="750204"/>
                  </a:lnTo>
                  <a:lnTo>
                    <a:pt x="629825" y="750439"/>
                  </a:lnTo>
                  <a:lnTo>
                    <a:pt x="629999" y="750627"/>
                  </a:lnTo>
                  <a:lnTo>
                    <a:pt x="630127" y="750721"/>
                  </a:lnTo>
                  <a:lnTo>
                    <a:pt x="630289" y="750957"/>
                  </a:lnTo>
                  <a:lnTo>
                    <a:pt x="630463" y="751146"/>
                  </a:lnTo>
                  <a:lnTo>
                    <a:pt x="630672" y="751333"/>
                  </a:lnTo>
                  <a:lnTo>
                    <a:pt x="630753" y="751474"/>
                  </a:lnTo>
                  <a:lnTo>
                    <a:pt x="630962" y="751663"/>
                  </a:lnTo>
                  <a:lnTo>
                    <a:pt x="631136" y="751852"/>
                  </a:lnTo>
                  <a:lnTo>
                    <a:pt x="631298" y="752087"/>
                  </a:lnTo>
                  <a:lnTo>
                    <a:pt x="631426" y="752180"/>
                  </a:lnTo>
                  <a:lnTo>
                    <a:pt x="631588" y="752369"/>
                  </a:lnTo>
                  <a:lnTo>
                    <a:pt x="631762" y="752558"/>
                  </a:lnTo>
                  <a:lnTo>
                    <a:pt x="631890" y="752699"/>
                  </a:lnTo>
                  <a:lnTo>
                    <a:pt x="632052" y="752887"/>
                  </a:lnTo>
                  <a:lnTo>
                    <a:pt x="632226" y="753075"/>
                  </a:lnTo>
                  <a:lnTo>
                    <a:pt x="632354" y="753170"/>
                  </a:lnTo>
                  <a:lnTo>
                    <a:pt x="632516" y="753405"/>
                  </a:lnTo>
                  <a:lnTo>
                    <a:pt x="632690" y="753593"/>
                  </a:lnTo>
                  <a:lnTo>
                    <a:pt x="632818" y="753687"/>
                  </a:lnTo>
                  <a:lnTo>
                    <a:pt x="632980" y="753876"/>
                  </a:lnTo>
                  <a:lnTo>
                    <a:pt x="633154" y="754063"/>
                  </a:lnTo>
                  <a:lnTo>
                    <a:pt x="633363" y="754252"/>
                  </a:lnTo>
                  <a:lnTo>
                    <a:pt x="633444" y="754393"/>
                  </a:lnTo>
                  <a:lnTo>
                    <a:pt x="633607" y="754581"/>
                  </a:lnTo>
                  <a:lnTo>
                    <a:pt x="633734" y="754675"/>
                  </a:lnTo>
                  <a:lnTo>
                    <a:pt x="633908" y="754864"/>
                  </a:lnTo>
                  <a:lnTo>
                    <a:pt x="634071" y="755052"/>
                  </a:lnTo>
                  <a:lnTo>
                    <a:pt x="634198" y="755146"/>
                  </a:lnTo>
                  <a:lnTo>
                    <a:pt x="634372" y="755335"/>
                  </a:lnTo>
                  <a:lnTo>
                    <a:pt x="634535" y="755522"/>
                  </a:lnTo>
                  <a:lnTo>
                    <a:pt x="634662" y="755663"/>
                  </a:lnTo>
                  <a:lnTo>
                    <a:pt x="634836" y="755852"/>
                  </a:lnTo>
                  <a:lnTo>
                    <a:pt x="634999" y="756041"/>
                  </a:lnTo>
                  <a:lnTo>
                    <a:pt x="635126" y="756134"/>
                  </a:lnTo>
                  <a:lnTo>
                    <a:pt x="635289" y="756323"/>
                  </a:lnTo>
                  <a:lnTo>
                    <a:pt x="635463" y="756512"/>
                  </a:lnTo>
                  <a:lnTo>
                    <a:pt x="635590" y="756605"/>
                  </a:lnTo>
                  <a:lnTo>
                    <a:pt x="635753" y="756794"/>
                  </a:lnTo>
                  <a:lnTo>
                    <a:pt x="635927" y="756981"/>
                  </a:lnTo>
                  <a:lnTo>
                    <a:pt x="636054" y="757076"/>
                  </a:lnTo>
                  <a:lnTo>
                    <a:pt x="636217" y="757265"/>
                  </a:lnTo>
                  <a:lnTo>
                    <a:pt x="636391" y="757452"/>
                  </a:lnTo>
                  <a:lnTo>
                    <a:pt x="636518" y="757547"/>
                  </a:lnTo>
                  <a:lnTo>
                    <a:pt x="636681" y="757735"/>
                  </a:lnTo>
                  <a:lnTo>
                    <a:pt x="636855" y="757923"/>
                  </a:lnTo>
                  <a:lnTo>
                    <a:pt x="637063" y="758112"/>
                  </a:lnTo>
                  <a:lnTo>
                    <a:pt x="637226" y="758301"/>
                  </a:lnTo>
                  <a:lnTo>
                    <a:pt x="637435" y="758488"/>
                  </a:lnTo>
                  <a:lnTo>
                    <a:pt x="637609" y="758677"/>
                  </a:lnTo>
                  <a:lnTo>
                    <a:pt x="637771" y="758864"/>
                  </a:lnTo>
                  <a:lnTo>
                    <a:pt x="637899" y="758959"/>
                  </a:lnTo>
                  <a:lnTo>
                    <a:pt x="638073" y="759100"/>
                  </a:lnTo>
                  <a:lnTo>
                    <a:pt x="638235" y="759289"/>
                  </a:lnTo>
                  <a:lnTo>
                    <a:pt x="638363" y="759383"/>
                  </a:lnTo>
                  <a:lnTo>
                    <a:pt x="638537" y="759571"/>
                  </a:lnTo>
                  <a:lnTo>
                    <a:pt x="638699" y="759759"/>
                  </a:lnTo>
                  <a:lnTo>
                    <a:pt x="638827" y="759853"/>
                  </a:lnTo>
                  <a:lnTo>
                    <a:pt x="638989" y="760041"/>
                  </a:lnTo>
                  <a:lnTo>
                    <a:pt x="639163" y="760230"/>
                  </a:lnTo>
                  <a:lnTo>
                    <a:pt x="639291" y="760277"/>
                  </a:lnTo>
                  <a:lnTo>
                    <a:pt x="639453" y="760466"/>
                  </a:lnTo>
                  <a:lnTo>
                    <a:pt x="639627" y="760653"/>
                  </a:lnTo>
                  <a:lnTo>
                    <a:pt x="639755" y="760748"/>
                  </a:lnTo>
                  <a:lnTo>
                    <a:pt x="639917" y="760936"/>
                  </a:lnTo>
                  <a:lnTo>
                    <a:pt x="640091" y="761077"/>
                  </a:lnTo>
                  <a:lnTo>
                    <a:pt x="640219" y="761172"/>
                  </a:lnTo>
                  <a:lnTo>
                    <a:pt x="640381" y="761359"/>
                  </a:lnTo>
                  <a:lnTo>
                    <a:pt x="640555" y="761548"/>
                  </a:lnTo>
                  <a:lnTo>
                    <a:pt x="640764" y="761689"/>
                  </a:lnTo>
                  <a:lnTo>
                    <a:pt x="640926" y="761877"/>
                  </a:lnTo>
                  <a:lnTo>
                    <a:pt x="641135" y="762066"/>
                  </a:lnTo>
                  <a:lnTo>
                    <a:pt x="641309" y="762254"/>
                  </a:lnTo>
                  <a:lnTo>
                    <a:pt x="641471" y="762395"/>
                  </a:lnTo>
                  <a:lnTo>
                    <a:pt x="641599" y="762490"/>
                  </a:lnTo>
                  <a:lnTo>
                    <a:pt x="641773" y="762677"/>
                  </a:lnTo>
                  <a:lnTo>
                    <a:pt x="641935" y="762818"/>
                  </a:lnTo>
                  <a:lnTo>
                    <a:pt x="642063" y="762913"/>
                  </a:lnTo>
                  <a:lnTo>
                    <a:pt x="642237" y="763102"/>
                  </a:lnTo>
                  <a:lnTo>
                    <a:pt x="642399" y="763243"/>
                  </a:lnTo>
                  <a:lnTo>
                    <a:pt x="642527" y="763337"/>
                  </a:lnTo>
                  <a:lnTo>
                    <a:pt x="642689" y="763524"/>
                  </a:lnTo>
                  <a:lnTo>
                    <a:pt x="642863" y="763665"/>
                  </a:lnTo>
                  <a:lnTo>
                    <a:pt x="642991" y="763760"/>
                  </a:lnTo>
                  <a:lnTo>
                    <a:pt x="643153" y="763949"/>
                  </a:lnTo>
                  <a:lnTo>
                    <a:pt x="643327" y="764090"/>
                  </a:lnTo>
                  <a:lnTo>
                    <a:pt x="643455" y="764184"/>
                  </a:lnTo>
                  <a:lnTo>
                    <a:pt x="643617" y="764325"/>
                  </a:lnTo>
                  <a:lnTo>
                    <a:pt x="643791" y="764513"/>
                  </a:lnTo>
                  <a:lnTo>
                    <a:pt x="643919" y="764607"/>
                  </a:lnTo>
                  <a:lnTo>
                    <a:pt x="644081" y="764748"/>
                  </a:lnTo>
                  <a:lnTo>
                    <a:pt x="644255" y="764937"/>
                  </a:lnTo>
                  <a:lnTo>
                    <a:pt x="644464" y="765078"/>
                  </a:lnTo>
                  <a:lnTo>
                    <a:pt x="644627" y="765219"/>
                  </a:lnTo>
                  <a:lnTo>
                    <a:pt x="644835" y="765408"/>
                  </a:lnTo>
                  <a:lnTo>
                    <a:pt x="645009" y="765549"/>
                  </a:lnTo>
                  <a:lnTo>
                    <a:pt x="645172" y="765737"/>
                  </a:lnTo>
                  <a:lnTo>
                    <a:pt x="645299" y="765784"/>
                  </a:lnTo>
                  <a:lnTo>
                    <a:pt x="645473" y="765973"/>
                  </a:lnTo>
                  <a:lnTo>
                    <a:pt x="645636" y="766114"/>
                  </a:lnTo>
                  <a:lnTo>
                    <a:pt x="645763" y="766208"/>
                  </a:lnTo>
                  <a:lnTo>
                    <a:pt x="645937" y="766349"/>
                  </a:lnTo>
                  <a:lnTo>
                    <a:pt x="646100" y="766537"/>
                  </a:lnTo>
                  <a:lnTo>
                    <a:pt x="646227" y="766585"/>
                  </a:lnTo>
                  <a:lnTo>
                    <a:pt x="646390" y="766772"/>
                  </a:lnTo>
                  <a:lnTo>
                    <a:pt x="646564" y="766914"/>
                  </a:lnTo>
                  <a:lnTo>
                    <a:pt x="646691" y="767007"/>
                  </a:lnTo>
                  <a:lnTo>
                    <a:pt x="646854" y="767148"/>
                  </a:lnTo>
                  <a:lnTo>
                    <a:pt x="647028" y="767291"/>
                  </a:lnTo>
                  <a:lnTo>
                    <a:pt x="647155" y="767384"/>
                  </a:lnTo>
                  <a:lnTo>
                    <a:pt x="647318" y="767526"/>
                  </a:lnTo>
                  <a:lnTo>
                    <a:pt x="647492" y="767667"/>
                  </a:lnTo>
                  <a:lnTo>
                    <a:pt x="647619" y="767762"/>
                  </a:lnTo>
                  <a:lnTo>
                    <a:pt x="647782" y="767902"/>
                  </a:lnTo>
                  <a:lnTo>
                    <a:pt x="647956" y="768043"/>
                  </a:lnTo>
                  <a:lnTo>
                    <a:pt x="648165" y="768232"/>
                  </a:lnTo>
                  <a:lnTo>
                    <a:pt x="648327" y="768373"/>
                  </a:lnTo>
                  <a:lnTo>
                    <a:pt x="648536" y="768514"/>
                  </a:lnTo>
                  <a:lnTo>
                    <a:pt x="648710" y="768655"/>
                  </a:lnTo>
                  <a:lnTo>
                    <a:pt x="648872" y="768796"/>
                  </a:lnTo>
                  <a:lnTo>
                    <a:pt x="649000" y="768891"/>
                  </a:lnTo>
                  <a:lnTo>
                    <a:pt x="649174" y="769032"/>
                  </a:lnTo>
                  <a:lnTo>
                    <a:pt x="649336" y="769173"/>
                  </a:lnTo>
                  <a:lnTo>
                    <a:pt x="649464" y="769267"/>
                  </a:lnTo>
                  <a:lnTo>
                    <a:pt x="649638" y="769408"/>
                  </a:lnTo>
                  <a:lnTo>
                    <a:pt x="649800" y="769550"/>
                  </a:lnTo>
                  <a:lnTo>
                    <a:pt x="649928" y="769643"/>
                  </a:lnTo>
                  <a:lnTo>
                    <a:pt x="650090" y="769786"/>
                  </a:lnTo>
                  <a:lnTo>
                    <a:pt x="650264" y="769927"/>
                  </a:lnTo>
                  <a:lnTo>
                    <a:pt x="650392" y="769973"/>
                  </a:lnTo>
                  <a:lnTo>
                    <a:pt x="650554" y="770114"/>
                  </a:lnTo>
                  <a:lnTo>
                    <a:pt x="650728" y="770255"/>
                  </a:lnTo>
                  <a:lnTo>
                    <a:pt x="650856" y="770350"/>
                  </a:lnTo>
                  <a:lnTo>
                    <a:pt x="651018" y="770491"/>
                  </a:lnTo>
                  <a:lnTo>
                    <a:pt x="651192" y="770633"/>
                  </a:lnTo>
                  <a:lnTo>
                    <a:pt x="651320" y="770679"/>
                  </a:lnTo>
                  <a:lnTo>
                    <a:pt x="651482" y="770820"/>
                  </a:lnTo>
                  <a:lnTo>
                    <a:pt x="651656" y="770961"/>
                  </a:lnTo>
                  <a:lnTo>
                    <a:pt x="651865" y="771104"/>
                  </a:lnTo>
                  <a:lnTo>
                    <a:pt x="652027" y="771245"/>
                  </a:lnTo>
                  <a:lnTo>
                    <a:pt x="652236" y="771386"/>
                  </a:lnTo>
                  <a:lnTo>
                    <a:pt x="652410" y="771527"/>
                  </a:lnTo>
                  <a:lnTo>
                    <a:pt x="652573" y="771667"/>
                  </a:lnTo>
                  <a:lnTo>
                    <a:pt x="652700" y="771715"/>
                  </a:lnTo>
                  <a:lnTo>
                    <a:pt x="652874" y="771856"/>
                  </a:lnTo>
                  <a:lnTo>
                    <a:pt x="653037" y="771997"/>
                  </a:lnTo>
                  <a:lnTo>
                    <a:pt x="653164" y="772092"/>
                  </a:lnTo>
                  <a:lnTo>
                    <a:pt x="653338" y="772186"/>
                  </a:lnTo>
                  <a:lnTo>
                    <a:pt x="653501" y="772327"/>
                  </a:lnTo>
                  <a:lnTo>
                    <a:pt x="653628" y="772422"/>
                  </a:lnTo>
                  <a:lnTo>
                    <a:pt x="653791" y="772562"/>
                  </a:lnTo>
                  <a:lnTo>
                    <a:pt x="653965" y="772657"/>
                  </a:lnTo>
                  <a:lnTo>
                    <a:pt x="654092" y="772750"/>
                  </a:lnTo>
                  <a:lnTo>
                    <a:pt x="654255" y="772891"/>
                  </a:lnTo>
                  <a:lnTo>
                    <a:pt x="654429" y="772985"/>
                  </a:lnTo>
                  <a:lnTo>
                    <a:pt x="654556" y="773080"/>
                  </a:lnTo>
                  <a:lnTo>
                    <a:pt x="654719" y="773174"/>
                  </a:lnTo>
                  <a:lnTo>
                    <a:pt x="654893" y="773315"/>
                  </a:lnTo>
                  <a:lnTo>
                    <a:pt x="655020" y="773410"/>
                  </a:lnTo>
                  <a:lnTo>
                    <a:pt x="655183" y="773504"/>
                  </a:lnTo>
                  <a:lnTo>
                    <a:pt x="655357" y="773645"/>
                  </a:lnTo>
                  <a:lnTo>
                    <a:pt x="655565" y="773786"/>
                  </a:lnTo>
                  <a:lnTo>
                    <a:pt x="655728" y="773880"/>
                  </a:lnTo>
                  <a:lnTo>
                    <a:pt x="655937" y="774021"/>
                  </a:lnTo>
                  <a:lnTo>
                    <a:pt x="656111" y="774162"/>
                  </a:lnTo>
                  <a:lnTo>
                    <a:pt x="656273" y="774257"/>
                  </a:lnTo>
                  <a:lnTo>
                    <a:pt x="656401" y="774351"/>
                  </a:lnTo>
                  <a:lnTo>
                    <a:pt x="656575" y="774444"/>
                  </a:lnTo>
                  <a:lnTo>
                    <a:pt x="656737" y="774587"/>
                  </a:lnTo>
                  <a:lnTo>
                    <a:pt x="656865" y="774633"/>
                  </a:lnTo>
                  <a:lnTo>
                    <a:pt x="657039" y="774774"/>
                  </a:lnTo>
                  <a:lnTo>
                    <a:pt x="657201" y="774869"/>
                  </a:lnTo>
                  <a:lnTo>
                    <a:pt x="657329" y="774963"/>
                  </a:lnTo>
                  <a:lnTo>
                    <a:pt x="657491" y="775057"/>
                  </a:lnTo>
                  <a:lnTo>
                    <a:pt x="657665" y="775198"/>
                  </a:lnTo>
                  <a:lnTo>
                    <a:pt x="657793" y="775245"/>
                  </a:lnTo>
                  <a:lnTo>
                    <a:pt x="657955" y="775386"/>
                  </a:lnTo>
                  <a:lnTo>
                    <a:pt x="658129" y="775480"/>
                  </a:lnTo>
                  <a:lnTo>
                    <a:pt x="658257" y="775528"/>
                  </a:lnTo>
                  <a:lnTo>
                    <a:pt x="658419" y="775669"/>
                  </a:lnTo>
                  <a:lnTo>
                    <a:pt x="658593" y="775762"/>
                  </a:lnTo>
                  <a:lnTo>
                    <a:pt x="658721" y="775857"/>
                  </a:lnTo>
                  <a:lnTo>
                    <a:pt x="658883" y="775951"/>
                  </a:lnTo>
                  <a:lnTo>
                    <a:pt x="659057" y="776092"/>
                  </a:lnTo>
                  <a:lnTo>
                    <a:pt x="659266" y="776186"/>
                  </a:lnTo>
                  <a:lnTo>
                    <a:pt x="659428" y="776327"/>
                  </a:lnTo>
                  <a:lnTo>
                    <a:pt x="659637" y="776422"/>
                  </a:lnTo>
                  <a:lnTo>
                    <a:pt x="659811" y="776516"/>
                  </a:lnTo>
                  <a:lnTo>
                    <a:pt x="659973" y="776657"/>
                  </a:lnTo>
                  <a:lnTo>
                    <a:pt x="660101" y="776704"/>
                  </a:lnTo>
                  <a:lnTo>
                    <a:pt x="660275" y="776798"/>
                  </a:lnTo>
                  <a:lnTo>
                    <a:pt x="660437" y="776939"/>
                  </a:lnTo>
                  <a:lnTo>
                    <a:pt x="660565" y="776987"/>
                  </a:lnTo>
                  <a:lnTo>
                    <a:pt x="660739" y="777082"/>
                  </a:lnTo>
                  <a:lnTo>
                    <a:pt x="660901" y="777222"/>
                  </a:lnTo>
                  <a:lnTo>
                    <a:pt x="661029" y="777269"/>
                  </a:lnTo>
                  <a:lnTo>
                    <a:pt x="661191" y="777363"/>
                  </a:lnTo>
                  <a:lnTo>
                    <a:pt x="661365" y="777458"/>
                  </a:lnTo>
                  <a:lnTo>
                    <a:pt x="661493" y="777504"/>
                  </a:lnTo>
                  <a:lnTo>
                    <a:pt x="661655" y="777645"/>
                  </a:lnTo>
                  <a:lnTo>
                    <a:pt x="661829" y="777740"/>
                  </a:lnTo>
                  <a:lnTo>
                    <a:pt x="661957" y="777786"/>
                  </a:lnTo>
                  <a:lnTo>
                    <a:pt x="662119" y="777881"/>
                  </a:lnTo>
                  <a:lnTo>
                    <a:pt x="662293" y="778022"/>
                  </a:lnTo>
                  <a:lnTo>
                    <a:pt x="662421" y="778070"/>
                  </a:lnTo>
                  <a:lnTo>
                    <a:pt x="662583" y="778164"/>
                  </a:lnTo>
                  <a:lnTo>
                    <a:pt x="662757" y="778257"/>
                  </a:lnTo>
                  <a:lnTo>
                    <a:pt x="662966" y="778352"/>
                  </a:lnTo>
                  <a:lnTo>
                    <a:pt x="663129" y="778493"/>
                  </a:lnTo>
                  <a:lnTo>
                    <a:pt x="663337" y="778587"/>
                  </a:lnTo>
                  <a:lnTo>
                    <a:pt x="663511" y="778681"/>
                  </a:lnTo>
                  <a:lnTo>
                    <a:pt x="663674" y="778776"/>
                  </a:lnTo>
                  <a:lnTo>
                    <a:pt x="663801" y="778822"/>
                  </a:lnTo>
                  <a:lnTo>
                    <a:pt x="663975" y="778917"/>
                  </a:lnTo>
                  <a:lnTo>
                    <a:pt x="664138" y="779011"/>
                  </a:lnTo>
                  <a:lnTo>
                    <a:pt x="664265" y="779058"/>
                  </a:lnTo>
                  <a:lnTo>
                    <a:pt x="664439" y="779152"/>
                  </a:lnTo>
                  <a:lnTo>
                    <a:pt x="664602" y="779293"/>
                  </a:lnTo>
                  <a:lnTo>
                    <a:pt x="664729" y="779340"/>
                  </a:lnTo>
                  <a:lnTo>
                    <a:pt x="664892" y="779434"/>
                  </a:lnTo>
                  <a:lnTo>
                    <a:pt x="665066" y="779529"/>
                  </a:lnTo>
                  <a:lnTo>
                    <a:pt x="665193" y="779575"/>
                  </a:lnTo>
                  <a:lnTo>
                    <a:pt x="665356" y="779670"/>
                  </a:lnTo>
                  <a:lnTo>
                    <a:pt x="665530" y="779764"/>
                  </a:lnTo>
                  <a:lnTo>
                    <a:pt x="665657" y="779811"/>
                  </a:lnTo>
                  <a:lnTo>
                    <a:pt x="665820" y="779905"/>
                  </a:lnTo>
                  <a:lnTo>
                    <a:pt x="665994" y="779999"/>
                  </a:lnTo>
                  <a:lnTo>
                    <a:pt x="666121" y="780046"/>
                  </a:lnTo>
                  <a:lnTo>
                    <a:pt x="666284" y="780140"/>
                  </a:lnTo>
                  <a:lnTo>
                    <a:pt x="666458" y="780235"/>
                  </a:lnTo>
                  <a:lnTo>
                    <a:pt x="666667" y="780281"/>
                  </a:lnTo>
                  <a:lnTo>
                    <a:pt x="666829" y="780376"/>
                  </a:lnTo>
                  <a:lnTo>
                    <a:pt x="667038" y="780470"/>
                  </a:lnTo>
                  <a:lnTo>
                    <a:pt x="667212" y="780565"/>
                  </a:lnTo>
                  <a:lnTo>
                    <a:pt x="667374" y="780658"/>
                  </a:lnTo>
                  <a:lnTo>
                    <a:pt x="667502" y="780706"/>
                  </a:lnTo>
                  <a:lnTo>
                    <a:pt x="667676" y="780800"/>
                  </a:lnTo>
                  <a:lnTo>
                    <a:pt x="667838" y="780893"/>
                  </a:lnTo>
                  <a:lnTo>
                    <a:pt x="667966" y="780941"/>
                  </a:lnTo>
                  <a:lnTo>
                    <a:pt x="668140" y="780987"/>
                  </a:lnTo>
                  <a:lnTo>
                    <a:pt x="668302" y="781082"/>
                  </a:lnTo>
                  <a:lnTo>
                    <a:pt x="668430" y="781128"/>
                  </a:lnTo>
                  <a:lnTo>
                    <a:pt x="668592" y="781223"/>
                  </a:lnTo>
                  <a:lnTo>
                    <a:pt x="668766" y="781317"/>
                  </a:lnTo>
                  <a:lnTo>
                    <a:pt x="668894" y="781364"/>
                  </a:lnTo>
                  <a:lnTo>
                    <a:pt x="669056" y="781412"/>
                  </a:lnTo>
                  <a:lnTo>
                    <a:pt x="669230" y="781505"/>
                  </a:lnTo>
                  <a:lnTo>
                    <a:pt x="669358" y="781553"/>
                  </a:lnTo>
                  <a:lnTo>
                    <a:pt x="669520" y="781647"/>
                  </a:lnTo>
                  <a:lnTo>
                    <a:pt x="669694" y="781694"/>
                  </a:lnTo>
                  <a:lnTo>
                    <a:pt x="669822" y="781740"/>
                  </a:lnTo>
                  <a:lnTo>
                    <a:pt x="669984" y="781835"/>
                  </a:lnTo>
                  <a:lnTo>
                    <a:pt x="670158" y="781929"/>
                  </a:lnTo>
                  <a:lnTo>
                    <a:pt x="670367" y="781976"/>
                  </a:lnTo>
                  <a:lnTo>
                    <a:pt x="670530" y="782070"/>
                  </a:lnTo>
                  <a:lnTo>
                    <a:pt x="670738" y="782164"/>
                  </a:lnTo>
                  <a:lnTo>
                    <a:pt x="670912" y="782211"/>
                  </a:lnTo>
                  <a:lnTo>
                    <a:pt x="671075" y="782305"/>
                  </a:lnTo>
                  <a:lnTo>
                    <a:pt x="671202" y="782353"/>
                  </a:lnTo>
                  <a:lnTo>
                    <a:pt x="671376" y="782400"/>
                  </a:lnTo>
                  <a:lnTo>
                    <a:pt x="671539" y="782494"/>
                  </a:lnTo>
                  <a:lnTo>
                    <a:pt x="671666" y="782541"/>
                  </a:lnTo>
                  <a:lnTo>
                    <a:pt x="671840" y="782589"/>
                  </a:lnTo>
                  <a:lnTo>
                    <a:pt x="672003" y="782682"/>
                  </a:lnTo>
                  <a:lnTo>
                    <a:pt x="672130" y="782730"/>
                  </a:lnTo>
                  <a:lnTo>
                    <a:pt x="672293" y="782776"/>
                  </a:lnTo>
                  <a:lnTo>
                    <a:pt x="672467" y="782871"/>
                  </a:lnTo>
                  <a:lnTo>
                    <a:pt x="672594" y="782871"/>
                  </a:lnTo>
                  <a:lnTo>
                    <a:pt x="672757" y="782965"/>
                  </a:lnTo>
                  <a:lnTo>
                    <a:pt x="672931" y="783012"/>
                  </a:lnTo>
                  <a:lnTo>
                    <a:pt x="673058" y="783058"/>
                  </a:lnTo>
                  <a:lnTo>
                    <a:pt x="673221" y="783153"/>
                  </a:lnTo>
                  <a:lnTo>
                    <a:pt x="673395" y="783200"/>
                  </a:lnTo>
                  <a:lnTo>
                    <a:pt x="673522" y="783247"/>
                  </a:lnTo>
                  <a:lnTo>
                    <a:pt x="673685" y="783294"/>
                  </a:lnTo>
                  <a:lnTo>
                    <a:pt x="673859" y="783388"/>
                  </a:lnTo>
                  <a:lnTo>
                    <a:pt x="674068" y="783436"/>
                  </a:lnTo>
                  <a:lnTo>
                    <a:pt x="674230" y="783482"/>
                  </a:lnTo>
                  <a:lnTo>
                    <a:pt x="674439" y="783577"/>
                  </a:lnTo>
                  <a:lnTo>
                    <a:pt x="674613" y="783623"/>
                  </a:lnTo>
                  <a:lnTo>
                    <a:pt x="674775" y="783718"/>
                  </a:lnTo>
                  <a:lnTo>
                    <a:pt x="674903" y="783718"/>
                  </a:lnTo>
                  <a:lnTo>
                    <a:pt x="675077" y="783812"/>
                  </a:lnTo>
                  <a:lnTo>
                    <a:pt x="675239" y="783859"/>
                  </a:lnTo>
                  <a:lnTo>
                    <a:pt x="675367" y="783907"/>
                  </a:lnTo>
                  <a:lnTo>
                    <a:pt x="675541" y="783953"/>
                  </a:lnTo>
                  <a:lnTo>
                    <a:pt x="675703" y="784000"/>
                  </a:lnTo>
                  <a:lnTo>
                    <a:pt x="675831" y="784048"/>
                  </a:lnTo>
                  <a:lnTo>
                    <a:pt x="675993" y="784094"/>
                  </a:lnTo>
                  <a:lnTo>
                    <a:pt x="676167" y="784141"/>
                  </a:lnTo>
                  <a:lnTo>
                    <a:pt x="676295" y="784189"/>
                  </a:lnTo>
                  <a:lnTo>
                    <a:pt x="676457" y="784235"/>
                  </a:lnTo>
                  <a:lnTo>
                    <a:pt x="676631" y="784283"/>
                  </a:lnTo>
                  <a:lnTo>
                    <a:pt x="676759" y="784330"/>
                  </a:lnTo>
                  <a:lnTo>
                    <a:pt x="676921" y="784376"/>
                  </a:lnTo>
                  <a:lnTo>
                    <a:pt x="677095" y="784424"/>
                  </a:lnTo>
                  <a:lnTo>
                    <a:pt x="677223" y="784470"/>
                  </a:lnTo>
                  <a:lnTo>
                    <a:pt x="677385" y="784518"/>
                  </a:lnTo>
                  <a:lnTo>
                    <a:pt x="677559" y="784565"/>
                  </a:lnTo>
                  <a:lnTo>
                    <a:pt x="677768" y="784659"/>
                  </a:lnTo>
                  <a:lnTo>
                    <a:pt x="677930" y="784706"/>
                  </a:lnTo>
                  <a:lnTo>
                    <a:pt x="678139" y="784754"/>
                  </a:lnTo>
                  <a:lnTo>
                    <a:pt x="678313" y="784800"/>
                  </a:lnTo>
                  <a:lnTo>
                    <a:pt x="678476" y="784847"/>
                  </a:lnTo>
                  <a:lnTo>
                    <a:pt x="678603" y="784895"/>
                  </a:lnTo>
                  <a:lnTo>
                    <a:pt x="678777" y="784941"/>
                  </a:lnTo>
                  <a:lnTo>
                    <a:pt x="678940" y="784989"/>
                  </a:lnTo>
                  <a:lnTo>
                    <a:pt x="679067" y="784989"/>
                  </a:lnTo>
                  <a:lnTo>
                    <a:pt x="679241" y="785036"/>
                  </a:lnTo>
                  <a:lnTo>
                    <a:pt x="679404" y="785082"/>
                  </a:lnTo>
                  <a:lnTo>
                    <a:pt x="679531" y="785130"/>
                  </a:lnTo>
                  <a:lnTo>
                    <a:pt x="679694" y="785177"/>
                  </a:lnTo>
                  <a:lnTo>
                    <a:pt x="679868" y="785225"/>
                  </a:lnTo>
                  <a:lnTo>
                    <a:pt x="679995" y="785225"/>
                  </a:lnTo>
                  <a:lnTo>
                    <a:pt x="680158" y="785271"/>
                  </a:lnTo>
                  <a:lnTo>
                    <a:pt x="680332" y="785318"/>
                  </a:lnTo>
                  <a:lnTo>
                    <a:pt x="680459" y="785366"/>
                  </a:lnTo>
                  <a:lnTo>
                    <a:pt x="680622" y="785412"/>
                  </a:lnTo>
                  <a:lnTo>
                    <a:pt x="680796" y="785460"/>
                  </a:lnTo>
                  <a:lnTo>
                    <a:pt x="680923" y="785460"/>
                  </a:lnTo>
                  <a:lnTo>
                    <a:pt x="681086" y="785506"/>
                  </a:lnTo>
                  <a:lnTo>
                    <a:pt x="681260" y="785553"/>
                  </a:lnTo>
                  <a:lnTo>
                    <a:pt x="681468" y="785601"/>
                  </a:lnTo>
                  <a:lnTo>
                    <a:pt x="681631" y="785647"/>
                  </a:lnTo>
                  <a:lnTo>
                    <a:pt x="681840" y="785647"/>
                  </a:lnTo>
                  <a:lnTo>
                    <a:pt x="682014" y="785694"/>
                  </a:lnTo>
                  <a:lnTo>
                    <a:pt x="682176" y="785742"/>
                  </a:lnTo>
                  <a:lnTo>
                    <a:pt x="682304" y="785788"/>
                  </a:lnTo>
                  <a:lnTo>
                    <a:pt x="682478" y="785788"/>
                  </a:lnTo>
                  <a:lnTo>
                    <a:pt x="682640" y="785836"/>
                  </a:lnTo>
                  <a:lnTo>
                    <a:pt x="682768" y="785883"/>
                  </a:lnTo>
                  <a:lnTo>
                    <a:pt x="682942" y="785883"/>
                  </a:lnTo>
                  <a:lnTo>
                    <a:pt x="683104" y="785929"/>
                  </a:lnTo>
                  <a:lnTo>
                    <a:pt x="683232" y="785929"/>
                  </a:lnTo>
                  <a:lnTo>
                    <a:pt x="683394" y="785977"/>
                  </a:lnTo>
                  <a:lnTo>
                    <a:pt x="683568" y="786024"/>
                  </a:lnTo>
                  <a:lnTo>
                    <a:pt x="683696" y="786024"/>
                  </a:lnTo>
                  <a:lnTo>
                    <a:pt x="683858" y="786072"/>
                  </a:lnTo>
                  <a:lnTo>
                    <a:pt x="684032" y="786118"/>
                  </a:lnTo>
                  <a:lnTo>
                    <a:pt x="684160" y="786118"/>
                  </a:lnTo>
                  <a:lnTo>
                    <a:pt x="684322" y="786165"/>
                  </a:lnTo>
                  <a:lnTo>
                    <a:pt x="684496" y="786165"/>
                  </a:lnTo>
                  <a:lnTo>
                    <a:pt x="684624" y="786213"/>
                  </a:lnTo>
                  <a:lnTo>
                    <a:pt x="684786" y="786213"/>
                  </a:lnTo>
                  <a:lnTo>
                    <a:pt x="684960" y="786259"/>
                  </a:lnTo>
                  <a:lnTo>
                    <a:pt x="685169" y="786307"/>
                  </a:lnTo>
                  <a:lnTo>
                    <a:pt x="685331" y="786307"/>
                  </a:lnTo>
                  <a:lnTo>
                    <a:pt x="685540" y="786354"/>
                  </a:lnTo>
                  <a:lnTo>
                    <a:pt x="685714" y="786354"/>
                  </a:lnTo>
                  <a:lnTo>
                    <a:pt x="685876" y="786400"/>
                  </a:lnTo>
                  <a:lnTo>
                    <a:pt x="686004" y="786400"/>
                  </a:lnTo>
                  <a:lnTo>
                    <a:pt x="686178" y="786448"/>
                  </a:lnTo>
                  <a:lnTo>
                    <a:pt x="686340" y="786448"/>
                  </a:lnTo>
                  <a:lnTo>
                    <a:pt x="686468" y="786495"/>
                  </a:lnTo>
                  <a:lnTo>
                    <a:pt x="686642" y="786495"/>
                  </a:lnTo>
                  <a:lnTo>
                    <a:pt x="686804" y="786542"/>
                  </a:lnTo>
                  <a:lnTo>
                    <a:pt x="686932" y="786542"/>
                  </a:lnTo>
                  <a:lnTo>
                    <a:pt x="687094" y="786542"/>
                  </a:lnTo>
                  <a:lnTo>
                    <a:pt x="687268" y="786589"/>
                  </a:lnTo>
                  <a:lnTo>
                    <a:pt x="687396" y="786589"/>
                  </a:lnTo>
                  <a:lnTo>
                    <a:pt x="687558" y="786636"/>
                  </a:lnTo>
                  <a:lnTo>
                    <a:pt x="687732" y="786636"/>
                  </a:lnTo>
                  <a:lnTo>
                    <a:pt x="687860" y="786636"/>
                  </a:lnTo>
                  <a:lnTo>
                    <a:pt x="688022" y="786683"/>
                  </a:lnTo>
                  <a:lnTo>
                    <a:pt x="688196" y="786683"/>
                  </a:lnTo>
                  <a:lnTo>
                    <a:pt x="688324" y="786683"/>
                  </a:lnTo>
                  <a:lnTo>
                    <a:pt x="688486" y="786730"/>
                  </a:lnTo>
                  <a:lnTo>
                    <a:pt x="688950" y="786730"/>
                  </a:lnTo>
                  <a:lnTo>
                    <a:pt x="689032" y="786778"/>
                  </a:lnTo>
                  <a:lnTo>
                    <a:pt x="689496" y="786778"/>
                  </a:lnTo>
                  <a:lnTo>
                    <a:pt x="689577" y="786824"/>
                  </a:lnTo>
                  <a:lnTo>
                    <a:pt x="690168" y="786824"/>
                  </a:lnTo>
                  <a:lnTo>
                    <a:pt x="690250" y="786871"/>
                  </a:lnTo>
                  <a:lnTo>
                    <a:pt x="690969" y="786871"/>
                  </a:lnTo>
                  <a:lnTo>
                    <a:pt x="691096" y="786919"/>
                  </a:lnTo>
                  <a:lnTo>
                    <a:pt x="692106" y="786919"/>
                  </a:lnTo>
                  <a:lnTo>
                    <a:pt x="692187" y="786965"/>
                  </a:lnTo>
                  <a:lnTo>
                    <a:pt x="695342" y="786965"/>
                  </a:lnTo>
                  <a:lnTo>
                    <a:pt x="695423" y="786919"/>
                  </a:lnTo>
                  <a:lnTo>
                    <a:pt x="696514" y="786919"/>
                  </a:lnTo>
                  <a:lnTo>
                    <a:pt x="696641" y="786871"/>
                  </a:lnTo>
                  <a:lnTo>
                    <a:pt x="697360" y="786871"/>
                  </a:lnTo>
                  <a:lnTo>
                    <a:pt x="697442" y="786824"/>
                  </a:lnTo>
                  <a:lnTo>
                    <a:pt x="698033" y="786824"/>
                  </a:lnTo>
                  <a:lnTo>
                    <a:pt x="698114" y="786778"/>
                  </a:lnTo>
                  <a:lnTo>
                    <a:pt x="698578" y="786778"/>
                  </a:lnTo>
                  <a:lnTo>
                    <a:pt x="698752" y="786730"/>
                  </a:lnTo>
                  <a:lnTo>
                    <a:pt x="698961" y="786730"/>
                  </a:lnTo>
                  <a:lnTo>
                    <a:pt x="699124" y="786683"/>
                  </a:lnTo>
                  <a:lnTo>
                    <a:pt x="699588" y="786683"/>
                  </a:lnTo>
                  <a:lnTo>
                    <a:pt x="699762" y="786636"/>
                  </a:lnTo>
                  <a:lnTo>
                    <a:pt x="699970" y="786636"/>
                  </a:lnTo>
                  <a:lnTo>
                    <a:pt x="700133" y="786589"/>
                  </a:lnTo>
                  <a:lnTo>
                    <a:pt x="700342" y="786589"/>
                  </a:lnTo>
                  <a:lnTo>
                    <a:pt x="700516" y="786542"/>
                  </a:lnTo>
                  <a:lnTo>
                    <a:pt x="700678" y="786542"/>
                  </a:lnTo>
                  <a:lnTo>
                    <a:pt x="700806" y="786542"/>
                  </a:lnTo>
                  <a:lnTo>
                    <a:pt x="700980" y="786495"/>
                  </a:lnTo>
                  <a:lnTo>
                    <a:pt x="701142" y="786495"/>
                  </a:lnTo>
                  <a:lnTo>
                    <a:pt x="701270" y="786448"/>
                  </a:lnTo>
                  <a:lnTo>
                    <a:pt x="701444" y="786448"/>
                  </a:lnTo>
                  <a:lnTo>
                    <a:pt x="701606" y="786400"/>
                  </a:lnTo>
                  <a:lnTo>
                    <a:pt x="701734" y="786400"/>
                  </a:lnTo>
                  <a:lnTo>
                    <a:pt x="701908" y="786354"/>
                  </a:lnTo>
                  <a:lnTo>
                    <a:pt x="702070" y="786354"/>
                  </a:lnTo>
                  <a:lnTo>
                    <a:pt x="702198" y="786307"/>
                  </a:lnTo>
                  <a:lnTo>
                    <a:pt x="702360" y="786307"/>
                  </a:lnTo>
                  <a:lnTo>
                    <a:pt x="702534" y="786259"/>
                  </a:lnTo>
                  <a:lnTo>
                    <a:pt x="702662" y="786259"/>
                  </a:lnTo>
                  <a:lnTo>
                    <a:pt x="702824" y="786213"/>
                  </a:lnTo>
                  <a:lnTo>
                    <a:pt x="702998" y="786213"/>
                  </a:lnTo>
                  <a:lnTo>
                    <a:pt x="703126" y="786165"/>
                  </a:lnTo>
                  <a:lnTo>
                    <a:pt x="703288" y="786165"/>
                  </a:lnTo>
                  <a:lnTo>
                    <a:pt x="703462" y="786118"/>
                  </a:lnTo>
                  <a:lnTo>
                    <a:pt x="703671" y="786072"/>
                  </a:lnTo>
                  <a:lnTo>
                    <a:pt x="703833" y="786024"/>
                  </a:lnTo>
                  <a:lnTo>
                    <a:pt x="704042" y="786024"/>
                  </a:lnTo>
                  <a:lnTo>
                    <a:pt x="704216" y="785977"/>
                  </a:lnTo>
                  <a:lnTo>
                    <a:pt x="704379" y="785929"/>
                  </a:lnTo>
                  <a:lnTo>
                    <a:pt x="704506" y="785929"/>
                  </a:lnTo>
                  <a:lnTo>
                    <a:pt x="704680" y="785883"/>
                  </a:lnTo>
                  <a:lnTo>
                    <a:pt x="704843" y="785836"/>
                  </a:lnTo>
                  <a:lnTo>
                    <a:pt x="704970" y="785836"/>
                  </a:lnTo>
                  <a:lnTo>
                    <a:pt x="705144" y="785788"/>
                  </a:lnTo>
                  <a:lnTo>
                    <a:pt x="705307" y="785742"/>
                  </a:lnTo>
                  <a:lnTo>
                    <a:pt x="705434" y="785742"/>
                  </a:lnTo>
                  <a:lnTo>
                    <a:pt x="705608" y="785694"/>
                  </a:lnTo>
                  <a:lnTo>
                    <a:pt x="705771" y="785647"/>
                  </a:lnTo>
                  <a:lnTo>
                    <a:pt x="705898" y="785647"/>
                  </a:lnTo>
                  <a:lnTo>
                    <a:pt x="706061" y="785601"/>
                  </a:lnTo>
                  <a:lnTo>
                    <a:pt x="706235" y="785553"/>
                  </a:lnTo>
                  <a:lnTo>
                    <a:pt x="706362" y="785553"/>
                  </a:lnTo>
                  <a:lnTo>
                    <a:pt x="706525" y="785506"/>
                  </a:lnTo>
                  <a:lnTo>
                    <a:pt x="706699" y="785460"/>
                  </a:lnTo>
                  <a:lnTo>
                    <a:pt x="706826" y="785412"/>
                  </a:lnTo>
                  <a:lnTo>
                    <a:pt x="706989" y="785366"/>
                  </a:lnTo>
                  <a:lnTo>
                    <a:pt x="707163" y="785318"/>
                  </a:lnTo>
                  <a:lnTo>
                    <a:pt x="707371" y="785271"/>
                  </a:lnTo>
                  <a:lnTo>
                    <a:pt x="707534" y="785271"/>
                  </a:lnTo>
                  <a:lnTo>
                    <a:pt x="707743" y="785225"/>
                  </a:lnTo>
                  <a:lnTo>
                    <a:pt x="707917" y="785177"/>
                  </a:lnTo>
                  <a:lnTo>
                    <a:pt x="708079" y="785130"/>
                  </a:lnTo>
                  <a:lnTo>
                    <a:pt x="708207" y="785082"/>
                  </a:lnTo>
                  <a:lnTo>
                    <a:pt x="708381" y="785036"/>
                  </a:lnTo>
                  <a:lnTo>
                    <a:pt x="708543" y="784989"/>
                  </a:lnTo>
                  <a:lnTo>
                    <a:pt x="708671" y="784941"/>
                  </a:lnTo>
                  <a:lnTo>
                    <a:pt x="708845" y="784895"/>
                  </a:lnTo>
                  <a:lnTo>
                    <a:pt x="709007" y="784847"/>
                  </a:lnTo>
                  <a:lnTo>
                    <a:pt x="709135" y="784847"/>
                  </a:lnTo>
                  <a:lnTo>
                    <a:pt x="709309" y="784800"/>
                  </a:lnTo>
                  <a:lnTo>
                    <a:pt x="709471" y="784706"/>
                  </a:lnTo>
                  <a:lnTo>
                    <a:pt x="709599" y="784706"/>
                  </a:lnTo>
                  <a:lnTo>
                    <a:pt x="709761" y="784659"/>
                  </a:lnTo>
                  <a:lnTo>
                    <a:pt x="709935" y="784611"/>
                  </a:lnTo>
                  <a:lnTo>
                    <a:pt x="710063" y="784565"/>
                  </a:lnTo>
                  <a:lnTo>
                    <a:pt x="710225" y="784518"/>
                  </a:lnTo>
                  <a:lnTo>
                    <a:pt x="710399" y="784470"/>
                  </a:lnTo>
                  <a:lnTo>
                    <a:pt x="710527" y="784424"/>
                  </a:lnTo>
                  <a:lnTo>
                    <a:pt x="710689" y="784376"/>
                  </a:lnTo>
                  <a:lnTo>
                    <a:pt x="710863" y="784330"/>
                  </a:lnTo>
                  <a:lnTo>
                    <a:pt x="711072" y="784283"/>
                  </a:lnTo>
                  <a:lnTo>
                    <a:pt x="711234" y="784189"/>
                  </a:lnTo>
                  <a:lnTo>
                    <a:pt x="711443" y="784141"/>
                  </a:lnTo>
                  <a:lnTo>
                    <a:pt x="711617" y="784094"/>
                  </a:lnTo>
                  <a:lnTo>
                    <a:pt x="711779" y="784000"/>
                  </a:lnTo>
                  <a:lnTo>
                    <a:pt x="711907" y="784000"/>
                  </a:lnTo>
                  <a:lnTo>
                    <a:pt x="712081" y="783953"/>
                  </a:lnTo>
                  <a:lnTo>
                    <a:pt x="712243" y="783859"/>
                  </a:lnTo>
                  <a:lnTo>
                    <a:pt x="712371" y="783859"/>
                  </a:lnTo>
                  <a:lnTo>
                    <a:pt x="712545" y="783764"/>
                  </a:lnTo>
                  <a:lnTo>
                    <a:pt x="712707" y="783718"/>
                  </a:lnTo>
                  <a:lnTo>
                    <a:pt x="712835" y="783671"/>
                  </a:lnTo>
                  <a:lnTo>
                    <a:pt x="713009" y="783623"/>
                  </a:lnTo>
                  <a:lnTo>
                    <a:pt x="713171" y="783529"/>
                  </a:lnTo>
                  <a:lnTo>
                    <a:pt x="713299" y="783529"/>
                  </a:lnTo>
                  <a:lnTo>
                    <a:pt x="713461" y="783436"/>
                  </a:lnTo>
                  <a:lnTo>
                    <a:pt x="713635" y="783388"/>
                  </a:lnTo>
                  <a:lnTo>
                    <a:pt x="713763" y="783341"/>
                  </a:lnTo>
                  <a:lnTo>
                    <a:pt x="713925" y="783294"/>
                  </a:lnTo>
                  <a:lnTo>
                    <a:pt x="714099" y="783200"/>
                  </a:lnTo>
                  <a:lnTo>
                    <a:pt x="714227" y="783200"/>
                  </a:lnTo>
                  <a:lnTo>
                    <a:pt x="714389" y="783106"/>
                  </a:lnTo>
                  <a:lnTo>
                    <a:pt x="714563" y="783058"/>
                  </a:lnTo>
                  <a:lnTo>
                    <a:pt x="714691" y="783012"/>
                  </a:lnTo>
                  <a:lnTo>
                    <a:pt x="714853" y="782965"/>
                  </a:lnTo>
                  <a:lnTo>
                    <a:pt x="715062" y="782871"/>
                  </a:lnTo>
                  <a:lnTo>
                    <a:pt x="715236" y="782824"/>
                  </a:lnTo>
                  <a:lnTo>
                    <a:pt x="715399" y="782730"/>
                  </a:lnTo>
                  <a:lnTo>
                    <a:pt x="715526" y="782682"/>
                  </a:lnTo>
                  <a:lnTo>
                    <a:pt x="715689" y="782635"/>
                  </a:lnTo>
                  <a:lnTo>
                    <a:pt x="715863" y="782541"/>
                  </a:lnTo>
                  <a:lnTo>
                    <a:pt x="715990" y="782494"/>
                  </a:lnTo>
                  <a:lnTo>
                    <a:pt x="716153" y="782446"/>
                  </a:lnTo>
                  <a:lnTo>
                    <a:pt x="716327" y="782353"/>
                  </a:lnTo>
                  <a:lnTo>
                    <a:pt x="716454" y="782305"/>
                  </a:lnTo>
                  <a:lnTo>
                    <a:pt x="716617" y="782259"/>
                  </a:lnTo>
                  <a:lnTo>
                    <a:pt x="716791" y="782164"/>
                  </a:lnTo>
                  <a:lnTo>
                    <a:pt x="716918" y="782118"/>
                  </a:lnTo>
                  <a:lnTo>
                    <a:pt x="717081" y="782070"/>
                  </a:lnTo>
                  <a:lnTo>
                    <a:pt x="717255" y="781976"/>
                  </a:lnTo>
                  <a:lnTo>
                    <a:pt x="717382" y="781929"/>
                  </a:lnTo>
                  <a:lnTo>
                    <a:pt x="717545" y="781835"/>
                  </a:lnTo>
                  <a:lnTo>
                    <a:pt x="717719" y="781788"/>
                  </a:lnTo>
                  <a:lnTo>
                    <a:pt x="717927" y="781694"/>
                  </a:lnTo>
                  <a:lnTo>
                    <a:pt x="718090" y="781599"/>
                  </a:lnTo>
                  <a:lnTo>
                    <a:pt x="718299" y="781553"/>
                  </a:lnTo>
                  <a:lnTo>
                    <a:pt x="718473" y="781458"/>
                  </a:lnTo>
                  <a:lnTo>
                    <a:pt x="718635" y="781364"/>
                  </a:lnTo>
                  <a:lnTo>
                    <a:pt x="718763" y="781317"/>
                  </a:lnTo>
                  <a:lnTo>
                    <a:pt x="718937" y="781223"/>
                  </a:lnTo>
                  <a:lnTo>
                    <a:pt x="719099" y="781176"/>
                  </a:lnTo>
                  <a:lnTo>
                    <a:pt x="719227" y="781128"/>
                  </a:lnTo>
                  <a:lnTo>
                    <a:pt x="719389" y="781035"/>
                  </a:lnTo>
                  <a:lnTo>
                    <a:pt x="719563" y="780941"/>
                  </a:lnTo>
                  <a:lnTo>
                    <a:pt x="719691" y="780893"/>
                  </a:lnTo>
                  <a:lnTo>
                    <a:pt x="719853" y="780800"/>
                  </a:lnTo>
                  <a:lnTo>
                    <a:pt x="720027" y="780706"/>
                  </a:lnTo>
                  <a:lnTo>
                    <a:pt x="720155" y="780706"/>
                  </a:lnTo>
                  <a:lnTo>
                    <a:pt x="720317" y="780611"/>
                  </a:lnTo>
                  <a:lnTo>
                    <a:pt x="720491" y="780517"/>
                  </a:lnTo>
                  <a:lnTo>
                    <a:pt x="720619" y="780470"/>
                  </a:lnTo>
                  <a:lnTo>
                    <a:pt x="720781" y="780376"/>
                  </a:lnTo>
                  <a:lnTo>
                    <a:pt x="720955" y="780281"/>
                  </a:lnTo>
                  <a:lnTo>
                    <a:pt x="721083" y="780235"/>
                  </a:lnTo>
                  <a:lnTo>
                    <a:pt x="721245" y="780140"/>
                  </a:lnTo>
                  <a:lnTo>
                    <a:pt x="721419" y="780046"/>
                  </a:lnTo>
                  <a:lnTo>
                    <a:pt x="721628" y="779953"/>
                  </a:lnTo>
                  <a:lnTo>
                    <a:pt x="721790" y="779858"/>
                  </a:lnTo>
                  <a:lnTo>
                    <a:pt x="721999" y="779764"/>
                  </a:lnTo>
                  <a:lnTo>
                    <a:pt x="722173" y="779670"/>
                  </a:lnTo>
                  <a:lnTo>
                    <a:pt x="722335" y="779575"/>
                  </a:lnTo>
                  <a:lnTo>
                    <a:pt x="722463" y="779529"/>
                  </a:lnTo>
                  <a:lnTo>
                    <a:pt x="722637" y="779434"/>
                  </a:lnTo>
                  <a:lnTo>
                    <a:pt x="722799" y="779340"/>
                  </a:lnTo>
                  <a:lnTo>
                    <a:pt x="722927" y="779293"/>
                  </a:lnTo>
                  <a:lnTo>
                    <a:pt x="723089" y="779199"/>
                  </a:lnTo>
                  <a:lnTo>
                    <a:pt x="723263" y="779104"/>
                  </a:lnTo>
                  <a:lnTo>
                    <a:pt x="723391" y="779058"/>
                  </a:lnTo>
                  <a:lnTo>
                    <a:pt x="723553" y="778963"/>
                  </a:lnTo>
                  <a:lnTo>
                    <a:pt x="723727" y="778869"/>
                  </a:lnTo>
                  <a:lnTo>
                    <a:pt x="723855" y="778822"/>
                  </a:lnTo>
                  <a:lnTo>
                    <a:pt x="724017" y="778681"/>
                  </a:lnTo>
                  <a:lnTo>
                    <a:pt x="724191" y="778587"/>
                  </a:lnTo>
                  <a:lnTo>
                    <a:pt x="724319" y="778540"/>
                  </a:lnTo>
                  <a:lnTo>
                    <a:pt x="724481" y="778446"/>
                  </a:lnTo>
                  <a:lnTo>
                    <a:pt x="724655" y="778352"/>
                  </a:lnTo>
                  <a:lnTo>
                    <a:pt x="724783" y="778305"/>
                  </a:lnTo>
                  <a:lnTo>
                    <a:pt x="724945" y="778211"/>
                  </a:lnTo>
                  <a:lnTo>
                    <a:pt x="725119" y="778070"/>
                  </a:lnTo>
                  <a:lnTo>
                    <a:pt x="725328" y="777975"/>
                  </a:lnTo>
                  <a:lnTo>
                    <a:pt x="725491" y="777881"/>
                  </a:lnTo>
                  <a:lnTo>
                    <a:pt x="725699" y="777786"/>
                  </a:lnTo>
                  <a:lnTo>
                    <a:pt x="725873" y="777645"/>
                  </a:lnTo>
                  <a:lnTo>
                    <a:pt x="726036" y="777551"/>
                  </a:lnTo>
                  <a:lnTo>
                    <a:pt x="726163" y="777504"/>
                  </a:lnTo>
                  <a:lnTo>
                    <a:pt x="726337" y="777410"/>
                  </a:lnTo>
                  <a:lnTo>
                    <a:pt x="726500" y="777269"/>
                  </a:lnTo>
                  <a:lnTo>
                    <a:pt x="726627" y="777222"/>
                  </a:lnTo>
                  <a:lnTo>
                    <a:pt x="726790" y="777128"/>
                  </a:lnTo>
                  <a:lnTo>
                    <a:pt x="726964" y="776987"/>
                  </a:lnTo>
                  <a:lnTo>
                    <a:pt x="727091" y="776939"/>
                  </a:lnTo>
                  <a:lnTo>
                    <a:pt x="727254" y="776846"/>
                  </a:lnTo>
                  <a:lnTo>
                    <a:pt x="727428" y="776752"/>
                  </a:lnTo>
                  <a:lnTo>
                    <a:pt x="727555" y="776657"/>
                  </a:lnTo>
                  <a:lnTo>
                    <a:pt x="727718" y="776563"/>
                  </a:lnTo>
                  <a:lnTo>
                    <a:pt x="727892" y="776468"/>
                  </a:lnTo>
                  <a:lnTo>
                    <a:pt x="728019" y="776375"/>
                  </a:lnTo>
                  <a:lnTo>
                    <a:pt x="728182" y="776281"/>
                  </a:lnTo>
                  <a:lnTo>
                    <a:pt x="728356" y="776140"/>
                  </a:lnTo>
                  <a:lnTo>
                    <a:pt x="728483" y="776092"/>
                  </a:lnTo>
                  <a:lnTo>
                    <a:pt x="728646" y="775998"/>
                  </a:lnTo>
                  <a:lnTo>
                    <a:pt x="728820" y="775857"/>
                  </a:lnTo>
                  <a:lnTo>
                    <a:pt x="729029" y="775762"/>
                  </a:lnTo>
                  <a:lnTo>
                    <a:pt x="729191" y="775621"/>
                  </a:lnTo>
                  <a:lnTo>
                    <a:pt x="729400" y="775528"/>
                  </a:lnTo>
                  <a:lnTo>
                    <a:pt x="729574" y="775386"/>
                  </a:lnTo>
                  <a:lnTo>
                    <a:pt x="729736" y="775293"/>
                  </a:lnTo>
                  <a:lnTo>
                    <a:pt x="729864" y="775245"/>
                  </a:lnTo>
                  <a:lnTo>
                    <a:pt x="730038" y="775104"/>
                  </a:lnTo>
                  <a:lnTo>
                    <a:pt x="730200" y="774963"/>
                  </a:lnTo>
                  <a:lnTo>
                    <a:pt x="730328" y="774915"/>
                  </a:lnTo>
                  <a:lnTo>
                    <a:pt x="730490" y="774822"/>
                  </a:lnTo>
                  <a:lnTo>
                    <a:pt x="730664" y="774680"/>
                  </a:lnTo>
                  <a:lnTo>
                    <a:pt x="730792" y="774633"/>
                  </a:lnTo>
                  <a:lnTo>
                    <a:pt x="730954" y="774492"/>
                  </a:lnTo>
                  <a:lnTo>
                    <a:pt x="731128" y="774351"/>
                  </a:lnTo>
                  <a:lnTo>
                    <a:pt x="731256" y="774303"/>
                  </a:lnTo>
                  <a:lnTo>
                    <a:pt x="731418" y="774162"/>
                  </a:lnTo>
                  <a:lnTo>
                    <a:pt x="731592" y="774068"/>
                  </a:lnTo>
                  <a:lnTo>
                    <a:pt x="731720" y="773975"/>
                  </a:lnTo>
                  <a:lnTo>
                    <a:pt x="731882" y="773880"/>
                  </a:lnTo>
                  <a:lnTo>
                    <a:pt x="732056" y="773739"/>
                  </a:lnTo>
                  <a:lnTo>
                    <a:pt x="732184" y="773692"/>
                  </a:lnTo>
                  <a:lnTo>
                    <a:pt x="732346" y="773551"/>
                  </a:lnTo>
                  <a:lnTo>
                    <a:pt x="732520" y="773410"/>
                  </a:lnTo>
                  <a:lnTo>
                    <a:pt x="732729" y="773315"/>
                  </a:lnTo>
                  <a:lnTo>
                    <a:pt x="732891" y="773174"/>
                  </a:lnTo>
                  <a:lnTo>
                    <a:pt x="733100" y="773033"/>
                  </a:lnTo>
                  <a:lnTo>
                    <a:pt x="733274" y="772891"/>
                  </a:lnTo>
                  <a:lnTo>
                    <a:pt x="733437" y="772750"/>
                  </a:lnTo>
                  <a:lnTo>
                    <a:pt x="733564" y="772703"/>
                  </a:lnTo>
                  <a:lnTo>
                    <a:pt x="733738" y="772562"/>
                  </a:lnTo>
                  <a:lnTo>
                    <a:pt x="733901" y="772422"/>
                  </a:lnTo>
                  <a:lnTo>
                    <a:pt x="734028" y="772374"/>
                  </a:lnTo>
                  <a:lnTo>
                    <a:pt x="734191" y="772233"/>
                  </a:lnTo>
                  <a:lnTo>
                    <a:pt x="734365" y="772092"/>
                  </a:lnTo>
                  <a:lnTo>
                    <a:pt x="734492" y="772044"/>
                  </a:lnTo>
                  <a:lnTo>
                    <a:pt x="734655" y="771903"/>
                  </a:lnTo>
                  <a:lnTo>
                    <a:pt x="734829" y="771762"/>
                  </a:lnTo>
                  <a:lnTo>
                    <a:pt x="734956" y="771715"/>
                  </a:lnTo>
                  <a:lnTo>
                    <a:pt x="735119" y="771573"/>
                  </a:lnTo>
                  <a:lnTo>
                    <a:pt x="735293" y="771432"/>
                  </a:lnTo>
                  <a:lnTo>
                    <a:pt x="735420" y="771339"/>
                  </a:lnTo>
                  <a:lnTo>
                    <a:pt x="735583" y="771197"/>
                  </a:lnTo>
                  <a:lnTo>
                    <a:pt x="735757" y="771056"/>
                  </a:lnTo>
                  <a:lnTo>
                    <a:pt x="735884" y="771009"/>
                  </a:lnTo>
                  <a:lnTo>
                    <a:pt x="736047" y="770868"/>
                  </a:lnTo>
                  <a:lnTo>
                    <a:pt x="736221" y="770726"/>
                  </a:lnTo>
                  <a:lnTo>
                    <a:pt x="736429" y="770585"/>
                  </a:lnTo>
                  <a:lnTo>
                    <a:pt x="736592" y="770444"/>
                  </a:lnTo>
                  <a:lnTo>
                    <a:pt x="736801" y="770303"/>
                  </a:lnTo>
                  <a:lnTo>
                    <a:pt x="736975" y="770162"/>
                  </a:lnTo>
                  <a:lnTo>
                    <a:pt x="737137" y="770020"/>
                  </a:lnTo>
                  <a:lnTo>
                    <a:pt x="737265" y="769927"/>
                  </a:lnTo>
                  <a:lnTo>
                    <a:pt x="737439" y="769786"/>
                  </a:lnTo>
                  <a:lnTo>
                    <a:pt x="737601" y="769643"/>
                  </a:lnTo>
                  <a:lnTo>
                    <a:pt x="737729" y="769597"/>
                  </a:lnTo>
                  <a:lnTo>
                    <a:pt x="737891" y="769456"/>
                  </a:lnTo>
                  <a:lnTo>
                    <a:pt x="738065" y="769315"/>
                  </a:lnTo>
                  <a:lnTo>
                    <a:pt x="738193" y="769220"/>
                  </a:lnTo>
                  <a:lnTo>
                    <a:pt x="738355" y="769079"/>
                  </a:lnTo>
                  <a:lnTo>
                    <a:pt x="738529" y="768937"/>
                  </a:lnTo>
                  <a:lnTo>
                    <a:pt x="738657" y="768844"/>
                  </a:lnTo>
                  <a:lnTo>
                    <a:pt x="738819" y="768702"/>
                  </a:lnTo>
                  <a:lnTo>
                    <a:pt x="738993" y="768561"/>
                  </a:lnTo>
                  <a:lnTo>
                    <a:pt x="739121" y="768468"/>
                  </a:lnTo>
                  <a:lnTo>
                    <a:pt x="739283" y="768325"/>
                  </a:lnTo>
                  <a:lnTo>
                    <a:pt x="739457" y="768184"/>
                  </a:lnTo>
                  <a:lnTo>
                    <a:pt x="739585" y="768090"/>
                  </a:lnTo>
                  <a:lnTo>
                    <a:pt x="739747" y="767949"/>
                  </a:lnTo>
                  <a:lnTo>
                    <a:pt x="739921" y="767808"/>
                  </a:lnTo>
                  <a:lnTo>
                    <a:pt x="740130" y="767667"/>
                  </a:lnTo>
                  <a:lnTo>
                    <a:pt x="740292" y="767478"/>
                  </a:lnTo>
                  <a:lnTo>
                    <a:pt x="740501" y="767337"/>
                  </a:lnTo>
                  <a:lnTo>
                    <a:pt x="740675" y="767196"/>
                  </a:lnTo>
                  <a:lnTo>
                    <a:pt x="740837" y="767007"/>
                  </a:lnTo>
                  <a:lnTo>
                    <a:pt x="740965" y="766961"/>
                  </a:lnTo>
                  <a:lnTo>
                    <a:pt x="741139" y="766772"/>
                  </a:lnTo>
                  <a:lnTo>
                    <a:pt x="741302" y="766631"/>
                  </a:lnTo>
                  <a:lnTo>
                    <a:pt x="741429" y="766537"/>
                  </a:lnTo>
                  <a:lnTo>
                    <a:pt x="741592" y="766396"/>
                  </a:lnTo>
                  <a:lnTo>
                    <a:pt x="741766" y="766255"/>
                  </a:lnTo>
                  <a:lnTo>
                    <a:pt x="741893" y="766160"/>
                  </a:lnTo>
                  <a:lnTo>
                    <a:pt x="742056" y="766019"/>
                  </a:lnTo>
                  <a:lnTo>
                    <a:pt x="742230" y="765831"/>
                  </a:lnTo>
                  <a:lnTo>
                    <a:pt x="742357" y="765784"/>
                  </a:lnTo>
                  <a:lnTo>
                    <a:pt x="742520" y="765595"/>
                  </a:lnTo>
                  <a:lnTo>
                    <a:pt x="742694" y="765454"/>
                  </a:lnTo>
                  <a:lnTo>
                    <a:pt x="742821" y="765361"/>
                  </a:lnTo>
                  <a:lnTo>
                    <a:pt x="742984" y="765219"/>
                  </a:lnTo>
                  <a:lnTo>
                    <a:pt x="743158" y="765031"/>
                  </a:lnTo>
                  <a:lnTo>
                    <a:pt x="743285" y="764937"/>
                  </a:lnTo>
                  <a:lnTo>
                    <a:pt x="743448" y="764796"/>
                  </a:lnTo>
                  <a:lnTo>
                    <a:pt x="743622" y="764607"/>
                  </a:lnTo>
                  <a:lnTo>
                    <a:pt x="743830" y="764466"/>
                  </a:lnTo>
                  <a:lnTo>
                    <a:pt x="743993" y="764277"/>
                  </a:lnTo>
                  <a:lnTo>
                    <a:pt x="744202" y="764136"/>
                  </a:lnTo>
                  <a:lnTo>
                    <a:pt x="744376" y="763949"/>
                  </a:lnTo>
                  <a:lnTo>
                    <a:pt x="744538" y="763808"/>
                  </a:lnTo>
                  <a:lnTo>
                    <a:pt x="744666" y="763713"/>
                  </a:lnTo>
                  <a:lnTo>
                    <a:pt x="744840" y="763572"/>
                  </a:lnTo>
                  <a:lnTo>
                    <a:pt x="745002" y="763383"/>
                  </a:lnTo>
                  <a:lnTo>
                    <a:pt x="745130" y="763289"/>
                  </a:lnTo>
                  <a:lnTo>
                    <a:pt x="745304" y="763148"/>
                  </a:lnTo>
                  <a:lnTo>
                    <a:pt x="745466" y="762959"/>
                  </a:lnTo>
                  <a:lnTo>
                    <a:pt x="745594" y="762866"/>
                  </a:lnTo>
                  <a:lnTo>
                    <a:pt x="745756" y="762724"/>
                  </a:lnTo>
                  <a:lnTo>
                    <a:pt x="745930" y="762536"/>
                  </a:lnTo>
                  <a:lnTo>
                    <a:pt x="746058" y="762442"/>
                  </a:lnTo>
                  <a:lnTo>
                    <a:pt x="746220" y="762254"/>
                  </a:lnTo>
                  <a:lnTo>
                    <a:pt x="746394" y="762112"/>
                  </a:lnTo>
                  <a:lnTo>
                    <a:pt x="746522" y="762019"/>
                  </a:lnTo>
                  <a:lnTo>
                    <a:pt x="746684" y="761830"/>
                  </a:lnTo>
                  <a:lnTo>
                    <a:pt x="746858" y="761689"/>
                  </a:lnTo>
                  <a:lnTo>
                    <a:pt x="746986" y="761595"/>
                  </a:lnTo>
                  <a:lnTo>
                    <a:pt x="747438" y="761124"/>
                  </a:lnTo>
                  <a:lnTo>
                    <a:pt x="747612" y="760983"/>
                  </a:lnTo>
                  <a:lnTo>
                    <a:pt x="747774" y="760794"/>
                  </a:lnTo>
                  <a:lnTo>
                    <a:pt x="747902" y="760701"/>
                  </a:lnTo>
                  <a:lnTo>
                    <a:pt x="748076" y="760512"/>
                  </a:lnTo>
                  <a:lnTo>
                    <a:pt x="748238" y="760323"/>
                  </a:lnTo>
                  <a:lnTo>
                    <a:pt x="748366" y="760230"/>
                  </a:lnTo>
                  <a:lnTo>
                    <a:pt x="748540" y="760088"/>
                  </a:lnTo>
                  <a:lnTo>
                    <a:pt x="748702" y="759900"/>
                  </a:lnTo>
                  <a:lnTo>
                    <a:pt x="748830" y="759806"/>
                  </a:lnTo>
                  <a:lnTo>
                    <a:pt x="749004" y="759618"/>
                  </a:lnTo>
                  <a:lnTo>
                    <a:pt x="749166" y="759430"/>
                  </a:lnTo>
                  <a:lnTo>
                    <a:pt x="749294" y="759335"/>
                  </a:lnTo>
                  <a:lnTo>
                    <a:pt x="749456" y="759148"/>
                  </a:lnTo>
                  <a:lnTo>
                    <a:pt x="749630" y="759005"/>
                  </a:lnTo>
                  <a:lnTo>
                    <a:pt x="749758" y="758912"/>
                  </a:lnTo>
                  <a:lnTo>
                    <a:pt x="749920" y="758723"/>
                  </a:lnTo>
                  <a:lnTo>
                    <a:pt x="750094" y="758535"/>
                  </a:lnTo>
                  <a:lnTo>
                    <a:pt x="750222" y="758442"/>
                  </a:lnTo>
                  <a:lnTo>
                    <a:pt x="750384" y="758253"/>
                  </a:lnTo>
                  <a:lnTo>
                    <a:pt x="750558" y="758065"/>
                  </a:lnTo>
                  <a:lnTo>
                    <a:pt x="750686" y="757971"/>
                  </a:lnTo>
                  <a:lnTo>
                    <a:pt x="750848" y="757782"/>
                  </a:lnTo>
                  <a:lnTo>
                    <a:pt x="751022" y="757594"/>
                  </a:lnTo>
                  <a:lnTo>
                    <a:pt x="751231" y="757406"/>
                  </a:lnTo>
                  <a:lnTo>
                    <a:pt x="751394" y="757217"/>
                  </a:lnTo>
                  <a:lnTo>
                    <a:pt x="751602" y="757029"/>
                  </a:lnTo>
                  <a:lnTo>
                    <a:pt x="751776" y="756840"/>
                  </a:lnTo>
                  <a:lnTo>
                    <a:pt x="751939" y="756653"/>
                  </a:lnTo>
                  <a:lnTo>
                    <a:pt x="752066" y="756558"/>
                  </a:lnTo>
                  <a:lnTo>
                    <a:pt x="752240" y="756370"/>
                  </a:lnTo>
                  <a:lnTo>
                    <a:pt x="752403" y="756182"/>
                  </a:lnTo>
                  <a:lnTo>
                    <a:pt x="752530" y="756088"/>
                  </a:lnTo>
                  <a:lnTo>
                    <a:pt x="752704" y="755899"/>
                  </a:lnTo>
                  <a:lnTo>
                    <a:pt x="752867" y="755711"/>
                  </a:lnTo>
                  <a:lnTo>
                    <a:pt x="752994" y="755617"/>
                  </a:lnTo>
                  <a:lnTo>
                    <a:pt x="753076" y="755476"/>
                  </a:lnTo>
                  <a:lnTo>
                    <a:pt x="753250" y="755287"/>
                  </a:lnTo>
                  <a:lnTo>
                    <a:pt x="753458" y="755099"/>
                  </a:lnTo>
                  <a:lnTo>
                    <a:pt x="753621" y="754911"/>
                  </a:lnTo>
                  <a:lnTo>
                    <a:pt x="753795" y="754723"/>
                  </a:lnTo>
                  <a:lnTo>
                    <a:pt x="753922" y="754629"/>
                  </a:lnTo>
                  <a:lnTo>
                    <a:pt x="754085" y="754440"/>
                  </a:lnTo>
                  <a:lnTo>
                    <a:pt x="754259" y="754204"/>
                  </a:lnTo>
                  <a:lnTo>
                    <a:pt x="754386" y="754110"/>
                  </a:lnTo>
                  <a:lnTo>
                    <a:pt x="754549" y="753923"/>
                  </a:lnTo>
                  <a:lnTo>
                    <a:pt x="754723" y="753734"/>
                  </a:lnTo>
                  <a:lnTo>
                    <a:pt x="754932" y="753546"/>
                  </a:lnTo>
                  <a:lnTo>
                    <a:pt x="755094" y="753311"/>
                  </a:lnTo>
                  <a:lnTo>
                    <a:pt x="755303" y="753122"/>
                  </a:lnTo>
                  <a:lnTo>
                    <a:pt x="755477" y="752934"/>
                  </a:lnTo>
                  <a:lnTo>
                    <a:pt x="755639" y="752746"/>
                  </a:lnTo>
                  <a:lnTo>
                    <a:pt x="755767" y="752605"/>
                  </a:lnTo>
                  <a:lnTo>
                    <a:pt x="755941" y="752416"/>
                  </a:lnTo>
                  <a:lnTo>
                    <a:pt x="756103" y="752228"/>
                  </a:lnTo>
                  <a:lnTo>
                    <a:pt x="756231" y="752134"/>
                  </a:lnTo>
                  <a:lnTo>
                    <a:pt x="756405" y="751898"/>
                  </a:lnTo>
                  <a:lnTo>
                    <a:pt x="756567" y="751710"/>
                  </a:lnTo>
                  <a:lnTo>
                    <a:pt x="756695" y="751616"/>
                  </a:lnTo>
                  <a:lnTo>
                    <a:pt x="756857" y="751428"/>
                  </a:lnTo>
                  <a:lnTo>
                    <a:pt x="756950" y="751287"/>
                  </a:lnTo>
                  <a:lnTo>
                    <a:pt x="757159" y="751098"/>
                  </a:lnTo>
                  <a:lnTo>
                    <a:pt x="757321" y="750910"/>
                  </a:lnTo>
                  <a:lnTo>
                    <a:pt x="757402" y="750769"/>
                  </a:lnTo>
                  <a:lnTo>
                    <a:pt x="757623" y="750580"/>
                  </a:lnTo>
                  <a:lnTo>
                    <a:pt x="757785" y="750392"/>
                  </a:lnTo>
                  <a:lnTo>
                    <a:pt x="757866" y="750251"/>
                  </a:lnTo>
                  <a:lnTo>
                    <a:pt x="758087" y="750063"/>
                  </a:lnTo>
                  <a:lnTo>
                    <a:pt x="758249" y="749828"/>
                  </a:lnTo>
                  <a:lnTo>
                    <a:pt x="758423" y="749639"/>
                  </a:lnTo>
                  <a:lnTo>
                    <a:pt x="758632" y="749451"/>
                  </a:lnTo>
                  <a:lnTo>
                    <a:pt x="758713" y="749309"/>
                  </a:lnTo>
                  <a:lnTo>
                    <a:pt x="758876" y="749122"/>
                  </a:lnTo>
                  <a:lnTo>
                    <a:pt x="759003" y="749027"/>
                  </a:lnTo>
                  <a:lnTo>
                    <a:pt x="759096" y="748886"/>
                  </a:lnTo>
                  <a:lnTo>
                    <a:pt x="759258" y="748697"/>
                  </a:lnTo>
                  <a:lnTo>
                    <a:pt x="759467" y="748462"/>
                  </a:lnTo>
                  <a:lnTo>
                    <a:pt x="759641" y="748274"/>
                  </a:lnTo>
                  <a:lnTo>
                    <a:pt x="759722" y="748133"/>
                  </a:lnTo>
                  <a:lnTo>
                    <a:pt x="759931" y="747945"/>
                  </a:lnTo>
                  <a:lnTo>
                    <a:pt x="760105" y="747709"/>
                  </a:lnTo>
                  <a:lnTo>
                    <a:pt x="760268" y="747520"/>
                  </a:lnTo>
                  <a:lnTo>
                    <a:pt x="760395" y="747379"/>
                  </a:lnTo>
                  <a:lnTo>
                    <a:pt x="760558" y="747192"/>
                  </a:lnTo>
                  <a:lnTo>
                    <a:pt x="760732" y="746956"/>
                  </a:lnTo>
                  <a:lnTo>
                    <a:pt x="760859" y="746862"/>
                  </a:lnTo>
                  <a:lnTo>
                    <a:pt x="761022" y="746627"/>
                  </a:lnTo>
                  <a:lnTo>
                    <a:pt x="761196" y="746438"/>
                  </a:lnTo>
                  <a:lnTo>
                    <a:pt x="761323" y="746297"/>
                  </a:lnTo>
                  <a:lnTo>
                    <a:pt x="761486" y="746109"/>
                  </a:lnTo>
                  <a:lnTo>
                    <a:pt x="761567" y="745967"/>
                  </a:lnTo>
                  <a:lnTo>
                    <a:pt x="761787" y="745779"/>
                  </a:lnTo>
                  <a:lnTo>
                    <a:pt x="761868" y="745639"/>
                  </a:lnTo>
                  <a:lnTo>
                    <a:pt x="762031" y="745450"/>
                  </a:lnTo>
                  <a:lnTo>
                    <a:pt x="762124" y="745309"/>
                  </a:lnTo>
                  <a:lnTo>
                    <a:pt x="762332" y="745120"/>
                  </a:lnTo>
                  <a:lnTo>
                    <a:pt x="762414" y="744979"/>
                  </a:lnTo>
                  <a:lnTo>
                    <a:pt x="762576" y="744744"/>
                  </a:lnTo>
                  <a:lnTo>
                    <a:pt x="762704" y="744649"/>
                  </a:lnTo>
                  <a:lnTo>
                    <a:pt x="762878" y="744414"/>
                  </a:lnTo>
                  <a:lnTo>
                    <a:pt x="763040" y="744226"/>
                  </a:lnTo>
                  <a:lnTo>
                    <a:pt x="763168" y="744085"/>
                  </a:lnTo>
                  <a:lnTo>
                    <a:pt x="763342" y="743850"/>
                  </a:lnTo>
                  <a:lnTo>
                    <a:pt x="763504" y="743661"/>
                  </a:lnTo>
                  <a:lnTo>
                    <a:pt x="763632" y="743520"/>
                  </a:lnTo>
                  <a:lnTo>
                    <a:pt x="763806" y="743285"/>
                  </a:lnTo>
                  <a:lnTo>
                    <a:pt x="763968" y="743096"/>
                  </a:lnTo>
                  <a:lnTo>
                    <a:pt x="764096" y="742955"/>
                  </a:lnTo>
                  <a:lnTo>
                    <a:pt x="764258" y="742719"/>
                  </a:lnTo>
                  <a:lnTo>
                    <a:pt x="764432" y="742532"/>
                  </a:lnTo>
                  <a:lnTo>
                    <a:pt x="764560" y="742391"/>
                  </a:lnTo>
                  <a:lnTo>
                    <a:pt x="764722" y="742155"/>
                  </a:lnTo>
                  <a:lnTo>
                    <a:pt x="764896" y="741920"/>
                  </a:lnTo>
                  <a:lnTo>
                    <a:pt x="765024" y="741826"/>
                  </a:lnTo>
                  <a:lnTo>
                    <a:pt x="765186" y="741590"/>
                  </a:lnTo>
                  <a:lnTo>
                    <a:pt x="765360" y="741355"/>
                  </a:lnTo>
                  <a:lnTo>
                    <a:pt x="765569" y="741119"/>
                  </a:lnTo>
                  <a:lnTo>
                    <a:pt x="765731" y="740884"/>
                  </a:lnTo>
                  <a:lnTo>
                    <a:pt x="765940" y="740649"/>
                  </a:lnTo>
                  <a:lnTo>
                    <a:pt x="766114" y="740413"/>
                  </a:lnTo>
                  <a:lnTo>
                    <a:pt x="766276" y="740178"/>
                  </a:lnTo>
                  <a:lnTo>
                    <a:pt x="766404" y="740084"/>
                  </a:lnTo>
                  <a:lnTo>
                    <a:pt x="766497" y="739943"/>
                  </a:lnTo>
                  <a:lnTo>
                    <a:pt x="766659" y="739754"/>
                  </a:lnTo>
                  <a:lnTo>
                    <a:pt x="766740" y="739613"/>
                  </a:lnTo>
                  <a:lnTo>
                    <a:pt x="766868" y="739520"/>
                  </a:lnTo>
                  <a:lnTo>
                    <a:pt x="766949" y="739377"/>
                  </a:lnTo>
                  <a:lnTo>
                    <a:pt x="767123" y="739142"/>
                  </a:lnTo>
                  <a:lnTo>
                    <a:pt x="767204" y="739001"/>
                  </a:lnTo>
                  <a:lnTo>
                    <a:pt x="767332" y="738907"/>
                  </a:lnTo>
                  <a:lnTo>
                    <a:pt x="767413" y="738766"/>
                  </a:lnTo>
                  <a:lnTo>
                    <a:pt x="767587" y="738530"/>
                  </a:lnTo>
                  <a:lnTo>
                    <a:pt x="767796" y="738295"/>
                  </a:lnTo>
                  <a:lnTo>
                    <a:pt x="767958" y="738059"/>
                  </a:lnTo>
                  <a:lnTo>
                    <a:pt x="768132" y="737824"/>
                  </a:lnTo>
                  <a:lnTo>
                    <a:pt x="768260" y="737731"/>
                  </a:lnTo>
                  <a:lnTo>
                    <a:pt x="768341" y="737589"/>
                  </a:lnTo>
                  <a:lnTo>
                    <a:pt x="768504" y="737353"/>
                  </a:lnTo>
                  <a:lnTo>
                    <a:pt x="768596" y="737212"/>
                  </a:lnTo>
                  <a:lnTo>
                    <a:pt x="768724" y="737118"/>
                  </a:lnTo>
                  <a:lnTo>
                    <a:pt x="768805" y="736977"/>
                  </a:lnTo>
                  <a:lnTo>
                    <a:pt x="768968" y="736741"/>
                  </a:lnTo>
                  <a:lnTo>
                    <a:pt x="769176" y="736506"/>
                  </a:lnTo>
                  <a:lnTo>
                    <a:pt x="769269" y="736365"/>
                  </a:lnTo>
                  <a:lnTo>
                    <a:pt x="769432" y="736130"/>
                  </a:lnTo>
                  <a:lnTo>
                    <a:pt x="769640" y="735894"/>
                  </a:lnTo>
                  <a:lnTo>
                    <a:pt x="769814" y="735659"/>
                  </a:lnTo>
                  <a:lnTo>
                    <a:pt x="769896" y="735518"/>
                  </a:lnTo>
                  <a:lnTo>
                    <a:pt x="770104" y="735283"/>
                  </a:lnTo>
                  <a:lnTo>
                    <a:pt x="770278" y="735047"/>
                  </a:lnTo>
                  <a:lnTo>
                    <a:pt x="770360" y="734906"/>
                  </a:lnTo>
                  <a:lnTo>
                    <a:pt x="770568" y="734671"/>
                  </a:lnTo>
                  <a:lnTo>
                    <a:pt x="770742" y="734435"/>
                  </a:lnTo>
                  <a:lnTo>
                    <a:pt x="770824" y="734294"/>
                  </a:lnTo>
                  <a:lnTo>
                    <a:pt x="771032" y="734059"/>
                  </a:lnTo>
                  <a:lnTo>
                    <a:pt x="771114" y="733918"/>
                  </a:lnTo>
                  <a:lnTo>
                    <a:pt x="771288" y="733683"/>
                  </a:lnTo>
                  <a:lnTo>
                    <a:pt x="771369" y="733542"/>
                  </a:lnTo>
                  <a:lnTo>
                    <a:pt x="771496" y="733447"/>
                  </a:lnTo>
                  <a:lnTo>
                    <a:pt x="771578" y="733306"/>
                  </a:lnTo>
                  <a:lnTo>
                    <a:pt x="771752" y="733071"/>
                  </a:lnTo>
                  <a:lnTo>
                    <a:pt x="771833" y="732929"/>
                  </a:lnTo>
                  <a:lnTo>
                    <a:pt x="771960" y="732835"/>
                  </a:lnTo>
                  <a:lnTo>
                    <a:pt x="772042" y="732693"/>
                  </a:lnTo>
                  <a:lnTo>
                    <a:pt x="772123" y="732552"/>
                  </a:lnTo>
                  <a:lnTo>
                    <a:pt x="772297" y="732317"/>
                  </a:lnTo>
                  <a:lnTo>
                    <a:pt x="772424" y="732176"/>
                  </a:lnTo>
                  <a:lnTo>
                    <a:pt x="772587" y="731940"/>
                  </a:lnTo>
                  <a:lnTo>
                    <a:pt x="772668" y="731800"/>
                  </a:lnTo>
                  <a:lnTo>
                    <a:pt x="772877" y="731564"/>
                  </a:lnTo>
                  <a:lnTo>
                    <a:pt x="772970" y="731423"/>
                  </a:lnTo>
                  <a:lnTo>
                    <a:pt x="773051" y="731282"/>
                  </a:lnTo>
                  <a:lnTo>
                    <a:pt x="773225" y="731047"/>
                  </a:lnTo>
                  <a:lnTo>
                    <a:pt x="773341" y="730906"/>
                  </a:lnTo>
                  <a:lnTo>
                    <a:pt x="773515" y="730670"/>
                  </a:lnTo>
                  <a:lnTo>
                    <a:pt x="773596" y="730528"/>
                  </a:lnTo>
                  <a:lnTo>
                    <a:pt x="773805" y="730293"/>
                  </a:lnTo>
                  <a:lnTo>
                    <a:pt x="773898" y="730152"/>
                  </a:lnTo>
                  <a:lnTo>
                    <a:pt x="773979" y="730011"/>
                  </a:lnTo>
                  <a:lnTo>
                    <a:pt x="774141" y="729775"/>
                  </a:lnTo>
                  <a:lnTo>
                    <a:pt x="774269" y="729634"/>
                  </a:lnTo>
                  <a:lnTo>
                    <a:pt x="774350" y="729493"/>
                  </a:lnTo>
                  <a:lnTo>
                    <a:pt x="774524" y="729258"/>
                  </a:lnTo>
                  <a:lnTo>
                    <a:pt x="774605" y="729117"/>
                  </a:lnTo>
                  <a:lnTo>
                    <a:pt x="774733" y="729023"/>
                  </a:lnTo>
                  <a:lnTo>
                    <a:pt x="774814" y="728882"/>
                  </a:lnTo>
                  <a:lnTo>
                    <a:pt x="774907" y="728739"/>
                  </a:lnTo>
                  <a:lnTo>
                    <a:pt x="774988" y="728598"/>
                  </a:lnTo>
                  <a:lnTo>
                    <a:pt x="775197" y="728363"/>
                  </a:lnTo>
                  <a:lnTo>
                    <a:pt x="775278" y="728222"/>
                  </a:lnTo>
                  <a:lnTo>
                    <a:pt x="775359" y="728081"/>
                  </a:lnTo>
                  <a:lnTo>
                    <a:pt x="775452" y="727940"/>
                  </a:lnTo>
                  <a:lnTo>
                    <a:pt x="775661" y="727705"/>
                  </a:lnTo>
                  <a:lnTo>
                    <a:pt x="775742" y="727564"/>
                  </a:lnTo>
                  <a:lnTo>
                    <a:pt x="775823" y="727421"/>
                  </a:lnTo>
                  <a:lnTo>
                    <a:pt x="775997" y="727186"/>
                  </a:lnTo>
                  <a:lnTo>
                    <a:pt x="776125" y="727045"/>
                  </a:lnTo>
                  <a:lnTo>
                    <a:pt x="776206" y="726904"/>
                  </a:lnTo>
                  <a:lnTo>
                    <a:pt x="776287" y="726763"/>
                  </a:lnTo>
                  <a:lnTo>
                    <a:pt x="776461" y="726528"/>
                  </a:lnTo>
                  <a:lnTo>
                    <a:pt x="776577" y="726387"/>
                  </a:lnTo>
                  <a:lnTo>
                    <a:pt x="776670" y="726246"/>
                  </a:lnTo>
                  <a:lnTo>
                    <a:pt x="776751" y="726104"/>
                  </a:lnTo>
                  <a:lnTo>
                    <a:pt x="776914" y="725868"/>
                  </a:lnTo>
                  <a:lnTo>
                    <a:pt x="777041" y="725727"/>
                  </a:lnTo>
                  <a:lnTo>
                    <a:pt x="777134" y="725586"/>
                  </a:lnTo>
                  <a:lnTo>
                    <a:pt x="777215" y="725445"/>
                  </a:lnTo>
                  <a:lnTo>
                    <a:pt x="777378" y="725210"/>
                  </a:lnTo>
                  <a:lnTo>
                    <a:pt x="777505" y="725069"/>
                  </a:lnTo>
                  <a:lnTo>
                    <a:pt x="777598" y="724928"/>
                  </a:lnTo>
                  <a:lnTo>
                    <a:pt x="777679" y="724786"/>
                  </a:lnTo>
                  <a:lnTo>
                    <a:pt x="777760" y="724645"/>
                  </a:lnTo>
                  <a:lnTo>
                    <a:pt x="777969" y="724409"/>
                  </a:lnTo>
                  <a:lnTo>
                    <a:pt x="778050" y="724268"/>
                  </a:lnTo>
                  <a:lnTo>
                    <a:pt x="778143" y="724127"/>
                  </a:lnTo>
                  <a:lnTo>
                    <a:pt x="778224" y="723986"/>
                  </a:lnTo>
                  <a:lnTo>
                    <a:pt x="778306" y="723845"/>
                  </a:lnTo>
                  <a:lnTo>
                    <a:pt x="778433" y="723751"/>
                  </a:lnTo>
                  <a:lnTo>
                    <a:pt x="778515" y="723610"/>
                  </a:lnTo>
                  <a:lnTo>
                    <a:pt x="778607" y="723468"/>
                  </a:lnTo>
                  <a:lnTo>
                    <a:pt x="778689" y="723327"/>
                  </a:lnTo>
                  <a:lnTo>
                    <a:pt x="778770" y="723186"/>
                  </a:lnTo>
                  <a:lnTo>
                    <a:pt x="778897" y="723045"/>
                  </a:lnTo>
                  <a:lnTo>
                    <a:pt x="778979" y="722904"/>
                  </a:lnTo>
                  <a:lnTo>
                    <a:pt x="779060" y="722761"/>
                  </a:lnTo>
                  <a:lnTo>
                    <a:pt x="779234" y="722526"/>
                  </a:lnTo>
                  <a:lnTo>
                    <a:pt x="779361" y="722385"/>
                  </a:lnTo>
                  <a:lnTo>
                    <a:pt x="779443" y="722244"/>
                  </a:lnTo>
                  <a:lnTo>
                    <a:pt x="779524" y="722103"/>
                  </a:lnTo>
                  <a:lnTo>
                    <a:pt x="779617" y="721962"/>
                  </a:lnTo>
                  <a:lnTo>
                    <a:pt x="779698" y="721821"/>
                  </a:lnTo>
                  <a:lnTo>
                    <a:pt x="779825" y="721679"/>
                  </a:lnTo>
                  <a:lnTo>
                    <a:pt x="779907" y="721538"/>
                  </a:lnTo>
                  <a:lnTo>
                    <a:pt x="780069" y="721303"/>
                  </a:lnTo>
                  <a:lnTo>
                    <a:pt x="780162" y="721162"/>
                  </a:lnTo>
                  <a:lnTo>
                    <a:pt x="780278" y="721021"/>
                  </a:lnTo>
                  <a:lnTo>
                    <a:pt x="780371" y="720880"/>
                  </a:lnTo>
                  <a:lnTo>
                    <a:pt x="780452" y="720739"/>
                  </a:lnTo>
                  <a:lnTo>
                    <a:pt x="780533" y="720596"/>
                  </a:lnTo>
                  <a:lnTo>
                    <a:pt x="780614" y="720455"/>
                  </a:lnTo>
                  <a:lnTo>
                    <a:pt x="780742" y="720314"/>
                  </a:lnTo>
                  <a:lnTo>
                    <a:pt x="780835" y="720173"/>
                  </a:lnTo>
                  <a:lnTo>
                    <a:pt x="780916" y="720032"/>
                  </a:lnTo>
                  <a:lnTo>
                    <a:pt x="780997" y="719890"/>
                  </a:lnTo>
                  <a:lnTo>
                    <a:pt x="781206" y="719655"/>
                  </a:lnTo>
                  <a:lnTo>
                    <a:pt x="781299" y="719514"/>
                  </a:lnTo>
                  <a:lnTo>
                    <a:pt x="781380" y="719373"/>
                  </a:lnTo>
                  <a:lnTo>
                    <a:pt x="781461" y="719232"/>
                  </a:lnTo>
                  <a:lnTo>
                    <a:pt x="781542" y="719091"/>
                  </a:lnTo>
                  <a:lnTo>
                    <a:pt x="781670" y="718950"/>
                  </a:lnTo>
                  <a:lnTo>
                    <a:pt x="781751" y="718808"/>
                  </a:lnTo>
                  <a:lnTo>
                    <a:pt x="781844" y="718667"/>
                  </a:lnTo>
                  <a:lnTo>
                    <a:pt x="781925" y="718526"/>
                  </a:lnTo>
                  <a:lnTo>
                    <a:pt x="782006" y="718385"/>
                  </a:lnTo>
                  <a:lnTo>
                    <a:pt x="782134" y="718244"/>
                  </a:lnTo>
                  <a:lnTo>
                    <a:pt x="782215" y="718101"/>
                  </a:lnTo>
                  <a:lnTo>
                    <a:pt x="782308" y="717961"/>
                  </a:lnTo>
                  <a:lnTo>
                    <a:pt x="782389" y="717820"/>
                  </a:lnTo>
                  <a:lnTo>
                    <a:pt x="782470" y="717679"/>
                  </a:lnTo>
                  <a:lnTo>
                    <a:pt x="782598" y="717538"/>
                  </a:lnTo>
                  <a:lnTo>
                    <a:pt x="782679" y="717397"/>
                  </a:lnTo>
                  <a:lnTo>
                    <a:pt x="782760" y="717254"/>
                  </a:lnTo>
                  <a:lnTo>
                    <a:pt x="782853" y="717113"/>
                  </a:lnTo>
                  <a:lnTo>
                    <a:pt x="782934" y="716972"/>
                  </a:lnTo>
                  <a:lnTo>
                    <a:pt x="783062" y="716831"/>
                  </a:lnTo>
                  <a:lnTo>
                    <a:pt x="783143" y="716690"/>
                  </a:lnTo>
                  <a:lnTo>
                    <a:pt x="783224" y="716549"/>
                  </a:lnTo>
                  <a:lnTo>
                    <a:pt x="783317" y="716407"/>
                  </a:lnTo>
                  <a:lnTo>
                    <a:pt x="783398" y="716266"/>
                  </a:lnTo>
                  <a:lnTo>
                    <a:pt x="783526" y="716125"/>
                  </a:lnTo>
                  <a:lnTo>
                    <a:pt x="783607" y="715984"/>
                  </a:lnTo>
                  <a:lnTo>
                    <a:pt x="783688" y="715843"/>
                  </a:lnTo>
                  <a:lnTo>
                    <a:pt x="783769" y="715701"/>
                  </a:lnTo>
                  <a:lnTo>
                    <a:pt x="783862" y="715560"/>
                  </a:lnTo>
                  <a:lnTo>
                    <a:pt x="784315" y="714854"/>
                  </a:lnTo>
                  <a:lnTo>
                    <a:pt x="784442" y="714713"/>
                  </a:lnTo>
                  <a:lnTo>
                    <a:pt x="784535" y="714572"/>
                  </a:lnTo>
                  <a:lnTo>
                    <a:pt x="784616" y="714431"/>
                  </a:lnTo>
                  <a:lnTo>
                    <a:pt x="784697" y="714290"/>
                  </a:lnTo>
                  <a:lnTo>
                    <a:pt x="784779" y="714148"/>
                  </a:lnTo>
                  <a:lnTo>
                    <a:pt x="784906" y="714007"/>
                  </a:lnTo>
                  <a:lnTo>
                    <a:pt x="784999" y="713866"/>
                  </a:lnTo>
                  <a:lnTo>
                    <a:pt x="785080" y="713725"/>
                  </a:lnTo>
                  <a:lnTo>
                    <a:pt x="785161" y="713584"/>
                  </a:lnTo>
                  <a:lnTo>
                    <a:pt x="785243" y="713443"/>
                  </a:lnTo>
                  <a:lnTo>
                    <a:pt x="785370" y="713301"/>
                  </a:lnTo>
                  <a:lnTo>
                    <a:pt x="785451" y="713160"/>
                  </a:lnTo>
                  <a:lnTo>
                    <a:pt x="785544" y="712972"/>
                  </a:lnTo>
                  <a:lnTo>
                    <a:pt x="785625" y="712830"/>
                  </a:lnTo>
                  <a:lnTo>
                    <a:pt x="785707" y="712689"/>
                  </a:lnTo>
                  <a:lnTo>
                    <a:pt x="785834" y="712548"/>
                  </a:lnTo>
                  <a:lnTo>
                    <a:pt x="785915" y="712407"/>
                  </a:lnTo>
                  <a:lnTo>
                    <a:pt x="786008" y="712266"/>
                  </a:lnTo>
                  <a:lnTo>
                    <a:pt x="786089" y="712125"/>
                  </a:lnTo>
                  <a:lnTo>
                    <a:pt x="786171" y="711983"/>
                  </a:lnTo>
                  <a:lnTo>
                    <a:pt x="786298" y="711842"/>
                  </a:lnTo>
                  <a:lnTo>
                    <a:pt x="786379" y="711701"/>
                  </a:lnTo>
                  <a:lnTo>
                    <a:pt x="786461" y="711560"/>
                  </a:lnTo>
                  <a:lnTo>
                    <a:pt x="786553" y="711419"/>
                  </a:lnTo>
                  <a:lnTo>
                    <a:pt x="786635" y="711230"/>
                  </a:lnTo>
                  <a:lnTo>
                    <a:pt x="786762" y="711089"/>
                  </a:lnTo>
                  <a:lnTo>
                    <a:pt x="786843" y="710948"/>
                  </a:lnTo>
                  <a:lnTo>
                    <a:pt x="786925" y="710807"/>
                  </a:lnTo>
                  <a:lnTo>
                    <a:pt x="787017" y="710665"/>
                  </a:lnTo>
                  <a:lnTo>
                    <a:pt x="787099" y="710524"/>
                  </a:lnTo>
                  <a:lnTo>
                    <a:pt x="787226" y="710383"/>
                  </a:lnTo>
                  <a:lnTo>
                    <a:pt x="787307" y="710242"/>
                  </a:lnTo>
                  <a:lnTo>
                    <a:pt x="787389" y="710101"/>
                  </a:lnTo>
                  <a:lnTo>
                    <a:pt x="787470" y="709912"/>
                  </a:lnTo>
                  <a:lnTo>
                    <a:pt x="787563" y="709771"/>
                  </a:lnTo>
                  <a:lnTo>
                    <a:pt x="787679" y="709630"/>
                  </a:lnTo>
                  <a:lnTo>
                    <a:pt x="787771" y="709488"/>
                  </a:lnTo>
                  <a:lnTo>
                    <a:pt x="787853" y="709347"/>
                  </a:lnTo>
                  <a:lnTo>
                    <a:pt x="787934" y="709206"/>
                  </a:lnTo>
                  <a:lnTo>
                    <a:pt x="788015" y="709065"/>
                  </a:lnTo>
                  <a:lnTo>
                    <a:pt x="788143" y="708924"/>
                  </a:lnTo>
                  <a:lnTo>
                    <a:pt x="788235" y="708735"/>
                  </a:lnTo>
                  <a:lnTo>
                    <a:pt x="788317" y="708594"/>
                  </a:lnTo>
                  <a:lnTo>
                    <a:pt x="788398" y="708453"/>
                  </a:lnTo>
                  <a:lnTo>
                    <a:pt x="788479" y="708312"/>
                  </a:lnTo>
                  <a:lnTo>
                    <a:pt x="788607" y="708171"/>
                  </a:lnTo>
                  <a:lnTo>
                    <a:pt x="788699" y="708029"/>
                  </a:lnTo>
                  <a:lnTo>
                    <a:pt x="788781" y="707888"/>
                  </a:lnTo>
                  <a:lnTo>
                    <a:pt x="788862" y="707700"/>
                  </a:lnTo>
                  <a:lnTo>
                    <a:pt x="788943" y="707558"/>
                  </a:lnTo>
                  <a:lnTo>
                    <a:pt x="789071" y="707417"/>
                  </a:lnTo>
                  <a:lnTo>
                    <a:pt x="789152" y="707276"/>
                  </a:lnTo>
                  <a:lnTo>
                    <a:pt x="789245" y="707135"/>
                  </a:lnTo>
                  <a:lnTo>
                    <a:pt x="789326" y="706994"/>
                  </a:lnTo>
                  <a:lnTo>
                    <a:pt x="789407" y="706805"/>
                  </a:lnTo>
                  <a:lnTo>
                    <a:pt x="789535" y="706664"/>
                  </a:lnTo>
                  <a:lnTo>
                    <a:pt x="789616" y="706523"/>
                  </a:lnTo>
                  <a:lnTo>
                    <a:pt x="789709" y="706382"/>
                  </a:lnTo>
                  <a:lnTo>
                    <a:pt x="789790" y="706240"/>
                  </a:lnTo>
                  <a:lnTo>
                    <a:pt x="789871" y="706052"/>
                  </a:lnTo>
                  <a:lnTo>
                    <a:pt x="789999" y="705912"/>
                  </a:lnTo>
                  <a:lnTo>
                    <a:pt x="790080" y="705769"/>
                  </a:lnTo>
                  <a:lnTo>
                    <a:pt x="790161" y="705628"/>
                  </a:lnTo>
                  <a:lnTo>
                    <a:pt x="790254" y="705487"/>
                  </a:lnTo>
                  <a:lnTo>
                    <a:pt x="790335" y="705300"/>
                  </a:lnTo>
                  <a:lnTo>
                    <a:pt x="790463" y="705157"/>
                  </a:lnTo>
                  <a:lnTo>
                    <a:pt x="790544" y="705017"/>
                  </a:lnTo>
                  <a:lnTo>
                    <a:pt x="790625" y="704876"/>
                  </a:lnTo>
                  <a:lnTo>
                    <a:pt x="790718" y="704735"/>
                  </a:lnTo>
                  <a:lnTo>
                    <a:pt x="790799" y="704546"/>
                  </a:lnTo>
                  <a:lnTo>
                    <a:pt x="790927" y="704405"/>
                  </a:lnTo>
                  <a:lnTo>
                    <a:pt x="791008" y="704264"/>
                  </a:lnTo>
                  <a:lnTo>
                    <a:pt x="791089" y="704123"/>
                  </a:lnTo>
                  <a:lnTo>
                    <a:pt x="791170" y="703934"/>
                  </a:lnTo>
                  <a:lnTo>
                    <a:pt x="791263" y="703793"/>
                  </a:lnTo>
                  <a:lnTo>
                    <a:pt x="791379" y="703652"/>
                  </a:lnTo>
                  <a:lnTo>
                    <a:pt x="791472" y="703511"/>
                  </a:lnTo>
                  <a:lnTo>
                    <a:pt x="791553" y="703369"/>
                  </a:lnTo>
                  <a:lnTo>
                    <a:pt x="791634" y="703181"/>
                  </a:lnTo>
                  <a:lnTo>
                    <a:pt x="791715" y="703040"/>
                  </a:lnTo>
                  <a:lnTo>
                    <a:pt x="791843" y="702898"/>
                  </a:lnTo>
                  <a:lnTo>
                    <a:pt x="791936" y="702757"/>
                  </a:lnTo>
                  <a:lnTo>
                    <a:pt x="792017" y="702569"/>
                  </a:lnTo>
                  <a:lnTo>
                    <a:pt x="792098" y="702428"/>
                  </a:lnTo>
                  <a:lnTo>
                    <a:pt x="792179" y="702286"/>
                  </a:lnTo>
                  <a:lnTo>
                    <a:pt x="792307" y="702145"/>
                  </a:lnTo>
                  <a:lnTo>
                    <a:pt x="792400" y="701958"/>
                  </a:lnTo>
                  <a:lnTo>
                    <a:pt x="792481" y="701815"/>
                  </a:lnTo>
                  <a:lnTo>
                    <a:pt x="792562" y="701674"/>
                  </a:lnTo>
                  <a:lnTo>
                    <a:pt x="792643" y="701533"/>
                  </a:lnTo>
                  <a:lnTo>
                    <a:pt x="792771" y="701345"/>
                  </a:lnTo>
                  <a:lnTo>
                    <a:pt x="792852" y="701204"/>
                  </a:lnTo>
                  <a:lnTo>
                    <a:pt x="792945" y="701063"/>
                  </a:lnTo>
                  <a:lnTo>
                    <a:pt x="793026" y="700875"/>
                  </a:lnTo>
                  <a:lnTo>
                    <a:pt x="793107" y="700733"/>
                  </a:lnTo>
                  <a:lnTo>
                    <a:pt x="793235" y="700592"/>
                  </a:lnTo>
                  <a:lnTo>
                    <a:pt x="793316" y="700451"/>
                  </a:lnTo>
                  <a:lnTo>
                    <a:pt x="793409" y="700262"/>
                  </a:lnTo>
                  <a:lnTo>
                    <a:pt x="793490" y="700121"/>
                  </a:lnTo>
                  <a:lnTo>
                    <a:pt x="793571" y="699980"/>
                  </a:lnTo>
                  <a:lnTo>
                    <a:pt x="793699" y="699791"/>
                  </a:lnTo>
                  <a:lnTo>
                    <a:pt x="793780" y="699650"/>
                  </a:lnTo>
                  <a:lnTo>
                    <a:pt x="793861" y="699509"/>
                  </a:lnTo>
                  <a:lnTo>
                    <a:pt x="793954" y="699368"/>
                  </a:lnTo>
                  <a:lnTo>
                    <a:pt x="794035" y="699180"/>
                  </a:lnTo>
                  <a:lnTo>
                    <a:pt x="794163" y="699039"/>
                  </a:lnTo>
                  <a:lnTo>
                    <a:pt x="794244" y="698898"/>
                  </a:lnTo>
                  <a:lnTo>
                    <a:pt x="794325" y="698709"/>
                  </a:lnTo>
                  <a:lnTo>
                    <a:pt x="794418" y="698568"/>
                  </a:lnTo>
                  <a:lnTo>
                    <a:pt x="794499" y="698427"/>
                  </a:lnTo>
                  <a:lnTo>
                    <a:pt x="794627" y="698238"/>
                  </a:lnTo>
                  <a:lnTo>
                    <a:pt x="794708" y="698097"/>
                  </a:lnTo>
                  <a:lnTo>
                    <a:pt x="794789" y="697956"/>
                  </a:lnTo>
                  <a:lnTo>
                    <a:pt x="794871" y="697768"/>
                  </a:lnTo>
                  <a:lnTo>
                    <a:pt x="794963" y="697626"/>
                  </a:lnTo>
                  <a:lnTo>
                    <a:pt x="795079" y="697485"/>
                  </a:lnTo>
                  <a:lnTo>
                    <a:pt x="795172" y="697298"/>
                  </a:lnTo>
                  <a:lnTo>
                    <a:pt x="795253" y="697155"/>
                  </a:lnTo>
                  <a:lnTo>
                    <a:pt x="795335" y="697014"/>
                  </a:lnTo>
                  <a:lnTo>
                    <a:pt x="795416" y="696827"/>
                  </a:lnTo>
                  <a:lnTo>
                    <a:pt x="795543" y="696686"/>
                  </a:lnTo>
                  <a:lnTo>
                    <a:pt x="795636" y="696544"/>
                  </a:lnTo>
                  <a:lnTo>
                    <a:pt x="795717" y="696356"/>
                  </a:lnTo>
                  <a:lnTo>
                    <a:pt x="795799" y="696215"/>
                  </a:lnTo>
                  <a:lnTo>
                    <a:pt x="795880" y="696073"/>
                  </a:lnTo>
                  <a:lnTo>
                    <a:pt x="796007" y="695885"/>
                  </a:lnTo>
                  <a:lnTo>
                    <a:pt x="796089" y="695744"/>
                  </a:lnTo>
                  <a:lnTo>
                    <a:pt x="796181" y="695556"/>
                  </a:lnTo>
                  <a:lnTo>
                    <a:pt x="796263" y="695415"/>
                  </a:lnTo>
                  <a:lnTo>
                    <a:pt x="796344" y="695274"/>
                  </a:lnTo>
                  <a:lnTo>
                    <a:pt x="796471" y="695085"/>
                  </a:lnTo>
                  <a:lnTo>
                    <a:pt x="796553" y="694944"/>
                  </a:lnTo>
                  <a:lnTo>
                    <a:pt x="796645" y="694803"/>
                  </a:lnTo>
                  <a:lnTo>
                    <a:pt x="796727" y="694614"/>
                  </a:lnTo>
                  <a:lnTo>
                    <a:pt x="796808" y="694473"/>
                  </a:lnTo>
                  <a:lnTo>
                    <a:pt x="796935" y="694284"/>
                  </a:lnTo>
                  <a:lnTo>
                    <a:pt x="797017" y="694143"/>
                  </a:lnTo>
                  <a:lnTo>
                    <a:pt x="797109" y="694002"/>
                  </a:lnTo>
                  <a:lnTo>
                    <a:pt x="797191" y="693815"/>
                  </a:lnTo>
                  <a:lnTo>
                    <a:pt x="797272" y="693672"/>
                  </a:lnTo>
                  <a:lnTo>
                    <a:pt x="797399" y="693485"/>
                  </a:lnTo>
                  <a:lnTo>
                    <a:pt x="797481" y="693344"/>
                  </a:lnTo>
                  <a:lnTo>
                    <a:pt x="797562" y="693202"/>
                  </a:lnTo>
                  <a:lnTo>
                    <a:pt x="797655" y="693014"/>
                  </a:lnTo>
                  <a:lnTo>
                    <a:pt x="797736" y="692873"/>
                  </a:lnTo>
                  <a:lnTo>
                    <a:pt x="797863" y="692684"/>
                  </a:lnTo>
                  <a:lnTo>
                    <a:pt x="797945" y="692543"/>
                  </a:lnTo>
                  <a:lnTo>
                    <a:pt x="798026" y="692402"/>
                  </a:lnTo>
                  <a:lnTo>
                    <a:pt x="798119" y="692213"/>
                  </a:lnTo>
                  <a:lnTo>
                    <a:pt x="798200" y="692073"/>
                  </a:lnTo>
                  <a:lnTo>
                    <a:pt x="798327" y="691884"/>
                  </a:lnTo>
                  <a:lnTo>
                    <a:pt x="798409" y="691743"/>
                  </a:lnTo>
                  <a:lnTo>
                    <a:pt x="798490" y="691602"/>
                  </a:lnTo>
                  <a:lnTo>
                    <a:pt x="798571" y="691413"/>
                  </a:lnTo>
                  <a:lnTo>
                    <a:pt x="798664" y="691272"/>
                  </a:lnTo>
                  <a:lnTo>
                    <a:pt x="798791" y="691084"/>
                  </a:lnTo>
                  <a:lnTo>
                    <a:pt x="798873" y="690943"/>
                  </a:lnTo>
                  <a:lnTo>
                    <a:pt x="798954" y="690755"/>
                  </a:lnTo>
                  <a:lnTo>
                    <a:pt x="799035" y="690614"/>
                  </a:lnTo>
                  <a:lnTo>
                    <a:pt x="799163" y="690425"/>
                  </a:lnTo>
                  <a:lnTo>
                    <a:pt x="799244" y="690284"/>
                  </a:lnTo>
                  <a:lnTo>
                    <a:pt x="799337" y="690143"/>
                  </a:lnTo>
                  <a:lnTo>
                    <a:pt x="799418" y="689954"/>
                  </a:lnTo>
                  <a:lnTo>
                    <a:pt x="799499" y="689813"/>
                  </a:lnTo>
                  <a:lnTo>
                    <a:pt x="799627" y="689624"/>
                  </a:lnTo>
                  <a:lnTo>
                    <a:pt x="799708" y="689483"/>
                  </a:lnTo>
                  <a:lnTo>
                    <a:pt x="799789" y="689296"/>
                  </a:lnTo>
                  <a:lnTo>
                    <a:pt x="799882" y="689155"/>
                  </a:lnTo>
                  <a:lnTo>
                    <a:pt x="799963" y="688966"/>
                  </a:lnTo>
                  <a:lnTo>
                    <a:pt x="800091" y="688825"/>
                  </a:lnTo>
                  <a:lnTo>
                    <a:pt x="800172" y="688636"/>
                  </a:lnTo>
                  <a:lnTo>
                    <a:pt x="800253" y="688495"/>
                  </a:lnTo>
                  <a:lnTo>
                    <a:pt x="800346" y="688306"/>
                  </a:lnTo>
                  <a:lnTo>
                    <a:pt x="800427" y="688160"/>
                  </a:lnTo>
                  <a:lnTo>
                    <a:pt x="800555" y="687979"/>
                  </a:lnTo>
                  <a:lnTo>
                    <a:pt x="800636" y="687837"/>
                  </a:lnTo>
                  <a:lnTo>
                    <a:pt x="800717" y="687694"/>
                  </a:lnTo>
                  <a:lnTo>
                    <a:pt x="800810" y="687500"/>
                  </a:lnTo>
                  <a:lnTo>
                    <a:pt x="800891" y="687371"/>
                  </a:lnTo>
                  <a:lnTo>
                    <a:pt x="801019" y="687177"/>
                  </a:lnTo>
                  <a:lnTo>
                    <a:pt x="801100" y="687035"/>
                  </a:lnTo>
                  <a:lnTo>
                    <a:pt x="801181" y="686854"/>
                  </a:lnTo>
                  <a:lnTo>
                    <a:pt x="801262" y="686712"/>
                  </a:lnTo>
                  <a:lnTo>
                    <a:pt x="801355" y="686518"/>
                  </a:lnTo>
                  <a:lnTo>
                    <a:pt x="801483" y="686375"/>
                  </a:lnTo>
                  <a:lnTo>
                    <a:pt x="801564" y="686194"/>
                  </a:lnTo>
                  <a:lnTo>
                    <a:pt x="801645" y="686052"/>
                  </a:lnTo>
                  <a:lnTo>
                    <a:pt x="801726" y="685858"/>
                  </a:lnTo>
                  <a:lnTo>
                    <a:pt x="801819" y="685677"/>
                  </a:lnTo>
                  <a:lnTo>
                    <a:pt x="801935" y="685535"/>
                  </a:lnTo>
                  <a:lnTo>
                    <a:pt x="802028" y="685341"/>
                  </a:lnTo>
                  <a:lnTo>
                    <a:pt x="802109" y="685198"/>
                  </a:lnTo>
                  <a:lnTo>
                    <a:pt x="802190" y="685017"/>
                  </a:lnTo>
                  <a:lnTo>
                    <a:pt x="802271" y="684875"/>
                  </a:lnTo>
                  <a:lnTo>
                    <a:pt x="802399" y="684681"/>
                  </a:lnTo>
                  <a:lnTo>
                    <a:pt x="802492" y="684539"/>
                  </a:lnTo>
                  <a:lnTo>
                    <a:pt x="802573" y="684358"/>
                  </a:lnTo>
                  <a:lnTo>
                    <a:pt x="802654" y="684215"/>
                  </a:lnTo>
                  <a:lnTo>
                    <a:pt x="802735" y="684021"/>
                  </a:lnTo>
                  <a:lnTo>
                    <a:pt x="802863" y="683879"/>
                  </a:lnTo>
                  <a:lnTo>
                    <a:pt x="802944" y="683698"/>
                  </a:lnTo>
                  <a:lnTo>
                    <a:pt x="803037" y="683556"/>
                  </a:lnTo>
                  <a:lnTo>
                    <a:pt x="803118" y="683362"/>
                  </a:lnTo>
                  <a:lnTo>
                    <a:pt x="803199" y="683181"/>
                  </a:lnTo>
                  <a:lnTo>
                    <a:pt x="803327" y="683038"/>
                  </a:lnTo>
                  <a:lnTo>
                    <a:pt x="803408" y="682844"/>
                  </a:lnTo>
                  <a:lnTo>
                    <a:pt x="803489" y="682702"/>
                  </a:lnTo>
                  <a:lnTo>
                    <a:pt x="803582" y="682521"/>
                  </a:lnTo>
                  <a:lnTo>
                    <a:pt x="803663" y="682379"/>
                  </a:lnTo>
                  <a:lnTo>
                    <a:pt x="803791" y="682185"/>
                  </a:lnTo>
                  <a:lnTo>
                    <a:pt x="803872" y="682004"/>
                  </a:lnTo>
                  <a:lnTo>
                    <a:pt x="803953" y="681861"/>
                  </a:lnTo>
                  <a:lnTo>
                    <a:pt x="804046" y="681667"/>
                  </a:lnTo>
                  <a:lnTo>
                    <a:pt x="804127" y="681525"/>
                  </a:lnTo>
                  <a:lnTo>
                    <a:pt x="804255" y="681344"/>
                  </a:lnTo>
                  <a:lnTo>
                    <a:pt x="804336" y="681202"/>
                  </a:lnTo>
                  <a:lnTo>
                    <a:pt x="804417" y="681008"/>
                  </a:lnTo>
                  <a:lnTo>
                    <a:pt x="804510" y="680827"/>
                  </a:lnTo>
                  <a:lnTo>
                    <a:pt x="804591" y="680684"/>
                  </a:lnTo>
                  <a:lnTo>
                    <a:pt x="804719" y="680490"/>
                  </a:lnTo>
                  <a:lnTo>
                    <a:pt x="804800" y="680348"/>
                  </a:lnTo>
                  <a:lnTo>
                    <a:pt x="804881" y="680167"/>
                  </a:lnTo>
                  <a:lnTo>
                    <a:pt x="804963" y="679973"/>
                  </a:lnTo>
                  <a:lnTo>
                    <a:pt x="805055" y="679831"/>
                  </a:lnTo>
                  <a:lnTo>
                    <a:pt x="805183" y="679650"/>
                  </a:lnTo>
                  <a:lnTo>
                    <a:pt x="805264" y="679507"/>
                  </a:lnTo>
                  <a:lnTo>
                    <a:pt x="805345" y="679313"/>
                  </a:lnTo>
                  <a:lnTo>
                    <a:pt x="805427" y="679132"/>
                  </a:lnTo>
                  <a:lnTo>
                    <a:pt x="805519" y="678990"/>
                  </a:lnTo>
                  <a:lnTo>
                    <a:pt x="805635" y="678796"/>
                  </a:lnTo>
                  <a:lnTo>
                    <a:pt x="805728" y="678654"/>
                  </a:lnTo>
                  <a:lnTo>
                    <a:pt x="805809" y="678473"/>
                  </a:lnTo>
                  <a:lnTo>
                    <a:pt x="805891" y="678279"/>
                  </a:lnTo>
                  <a:lnTo>
                    <a:pt x="805972" y="678137"/>
                  </a:lnTo>
                  <a:lnTo>
                    <a:pt x="806099" y="677955"/>
                  </a:lnTo>
                  <a:lnTo>
                    <a:pt x="806192" y="677761"/>
                  </a:lnTo>
                  <a:lnTo>
                    <a:pt x="806273" y="677619"/>
                  </a:lnTo>
                  <a:lnTo>
                    <a:pt x="806355" y="677438"/>
                  </a:lnTo>
                  <a:lnTo>
                    <a:pt x="806436" y="677296"/>
                  </a:lnTo>
                  <a:lnTo>
                    <a:pt x="806563" y="677102"/>
                  </a:lnTo>
                  <a:lnTo>
                    <a:pt x="806645" y="676921"/>
                  </a:lnTo>
                  <a:lnTo>
                    <a:pt x="806737" y="676778"/>
                  </a:lnTo>
                  <a:lnTo>
                    <a:pt x="806819" y="676584"/>
                  </a:lnTo>
                  <a:lnTo>
                    <a:pt x="806900" y="676403"/>
                  </a:lnTo>
                  <a:lnTo>
                    <a:pt x="807027" y="676261"/>
                  </a:lnTo>
                  <a:lnTo>
                    <a:pt x="807109" y="676067"/>
                  </a:lnTo>
                  <a:lnTo>
                    <a:pt x="807190" y="675886"/>
                  </a:lnTo>
                  <a:lnTo>
                    <a:pt x="807283" y="675744"/>
                  </a:lnTo>
                  <a:lnTo>
                    <a:pt x="807364" y="675550"/>
                  </a:lnTo>
                  <a:lnTo>
                    <a:pt x="807491" y="675369"/>
                  </a:lnTo>
                  <a:lnTo>
                    <a:pt x="807573" y="675226"/>
                  </a:lnTo>
                  <a:lnTo>
                    <a:pt x="807654" y="675032"/>
                  </a:lnTo>
                  <a:lnTo>
                    <a:pt x="807747" y="674838"/>
                  </a:lnTo>
                  <a:lnTo>
                    <a:pt x="807828" y="674709"/>
                  </a:lnTo>
                  <a:lnTo>
                    <a:pt x="807955" y="674515"/>
                  </a:lnTo>
                  <a:lnTo>
                    <a:pt x="808037" y="674321"/>
                  </a:lnTo>
                  <a:lnTo>
                    <a:pt x="808118" y="674192"/>
                  </a:lnTo>
                  <a:lnTo>
                    <a:pt x="808211" y="673998"/>
                  </a:lnTo>
                  <a:lnTo>
                    <a:pt x="808292" y="673804"/>
                  </a:lnTo>
                  <a:lnTo>
                    <a:pt x="808419" y="673674"/>
                  </a:lnTo>
                  <a:lnTo>
                    <a:pt x="808501" y="673480"/>
                  </a:lnTo>
                  <a:lnTo>
                    <a:pt x="808582" y="673286"/>
                  </a:lnTo>
                  <a:lnTo>
                    <a:pt x="808663" y="673144"/>
                  </a:lnTo>
                  <a:lnTo>
                    <a:pt x="808756" y="672963"/>
                  </a:lnTo>
                  <a:lnTo>
                    <a:pt x="808883" y="672769"/>
                  </a:lnTo>
                  <a:lnTo>
                    <a:pt x="808965" y="672588"/>
                  </a:lnTo>
                  <a:lnTo>
                    <a:pt x="809046" y="672446"/>
                  </a:lnTo>
                  <a:lnTo>
                    <a:pt x="809127" y="672252"/>
                  </a:lnTo>
                  <a:lnTo>
                    <a:pt x="809220" y="672071"/>
                  </a:lnTo>
                  <a:lnTo>
                    <a:pt x="809336" y="671928"/>
                  </a:lnTo>
                  <a:lnTo>
                    <a:pt x="809429" y="671734"/>
                  </a:lnTo>
                  <a:lnTo>
                    <a:pt x="809510" y="671553"/>
                  </a:lnTo>
                  <a:lnTo>
                    <a:pt x="809591" y="671359"/>
                  </a:lnTo>
                  <a:lnTo>
                    <a:pt x="809672" y="671217"/>
                  </a:lnTo>
                  <a:lnTo>
                    <a:pt x="809800" y="671036"/>
                  </a:lnTo>
                  <a:lnTo>
                    <a:pt x="809893" y="670842"/>
                  </a:lnTo>
                  <a:lnTo>
                    <a:pt x="809974" y="670700"/>
                  </a:lnTo>
                  <a:lnTo>
                    <a:pt x="810055" y="670519"/>
                  </a:lnTo>
                  <a:lnTo>
                    <a:pt x="810136" y="670325"/>
                  </a:lnTo>
                  <a:lnTo>
                    <a:pt x="810264" y="670144"/>
                  </a:lnTo>
                  <a:lnTo>
                    <a:pt x="810345" y="670001"/>
                  </a:lnTo>
                  <a:lnTo>
                    <a:pt x="810438" y="669807"/>
                  </a:lnTo>
                  <a:lnTo>
                    <a:pt x="810519" y="669626"/>
                  </a:lnTo>
                  <a:lnTo>
                    <a:pt x="810600" y="669432"/>
                  </a:lnTo>
                  <a:lnTo>
                    <a:pt x="810728" y="669290"/>
                  </a:lnTo>
                  <a:lnTo>
                    <a:pt x="811192" y="668397"/>
                  </a:lnTo>
                  <a:lnTo>
                    <a:pt x="811273" y="668203"/>
                  </a:lnTo>
                  <a:lnTo>
                    <a:pt x="811354" y="668022"/>
                  </a:lnTo>
                  <a:lnTo>
                    <a:pt x="811447" y="667880"/>
                  </a:lnTo>
                  <a:lnTo>
                    <a:pt x="811528" y="667686"/>
                  </a:lnTo>
                  <a:lnTo>
                    <a:pt x="811656" y="667505"/>
                  </a:lnTo>
                  <a:lnTo>
                    <a:pt x="811737" y="667311"/>
                  </a:lnTo>
                  <a:lnTo>
                    <a:pt x="811818" y="667169"/>
                  </a:lnTo>
                  <a:lnTo>
                    <a:pt x="811911" y="666988"/>
                  </a:lnTo>
                  <a:lnTo>
                    <a:pt x="811992" y="666794"/>
                  </a:lnTo>
                  <a:lnTo>
                    <a:pt x="812120" y="666613"/>
                  </a:lnTo>
                  <a:lnTo>
                    <a:pt x="812201" y="666419"/>
                  </a:lnTo>
                  <a:lnTo>
                    <a:pt x="812282" y="666276"/>
                  </a:lnTo>
                  <a:lnTo>
                    <a:pt x="812363" y="666095"/>
                  </a:lnTo>
                  <a:lnTo>
                    <a:pt x="812456" y="665901"/>
                  </a:lnTo>
                  <a:lnTo>
                    <a:pt x="812584" y="665707"/>
                  </a:lnTo>
                  <a:lnTo>
                    <a:pt x="812665" y="665526"/>
                  </a:lnTo>
                  <a:lnTo>
                    <a:pt x="812746" y="665384"/>
                  </a:lnTo>
                  <a:lnTo>
                    <a:pt x="812827" y="665190"/>
                  </a:lnTo>
                  <a:lnTo>
                    <a:pt x="812920" y="665009"/>
                  </a:lnTo>
                  <a:lnTo>
                    <a:pt x="813036" y="664815"/>
                  </a:lnTo>
                  <a:lnTo>
                    <a:pt x="813129" y="664634"/>
                  </a:lnTo>
                  <a:lnTo>
                    <a:pt x="813210" y="664492"/>
                  </a:lnTo>
                  <a:lnTo>
                    <a:pt x="813291" y="664298"/>
                  </a:lnTo>
                  <a:lnTo>
                    <a:pt x="813373" y="664116"/>
                  </a:lnTo>
                  <a:lnTo>
                    <a:pt x="813500" y="663922"/>
                  </a:lnTo>
                  <a:lnTo>
                    <a:pt x="813593" y="663741"/>
                  </a:lnTo>
                  <a:lnTo>
                    <a:pt x="813674" y="663599"/>
                  </a:lnTo>
                  <a:lnTo>
                    <a:pt x="813755" y="663405"/>
                  </a:lnTo>
                  <a:lnTo>
                    <a:pt x="813837" y="663224"/>
                  </a:lnTo>
                  <a:lnTo>
                    <a:pt x="813964" y="663030"/>
                  </a:lnTo>
                  <a:lnTo>
                    <a:pt x="814045" y="662836"/>
                  </a:lnTo>
                  <a:lnTo>
                    <a:pt x="814138" y="662655"/>
                  </a:lnTo>
                  <a:lnTo>
                    <a:pt x="814219" y="662513"/>
                  </a:lnTo>
                  <a:lnTo>
                    <a:pt x="814301" y="662319"/>
                  </a:lnTo>
                  <a:lnTo>
                    <a:pt x="814428" y="662138"/>
                  </a:lnTo>
                  <a:lnTo>
                    <a:pt x="814892" y="661245"/>
                  </a:lnTo>
                  <a:lnTo>
                    <a:pt x="814973" y="661051"/>
                  </a:lnTo>
                  <a:lnTo>
                    <a:pt x="815055" y="660870"/>
                  </a:lnTo>
                  <a:lnTo>
                    <a:pt x="815147" y="660676"/>
                  </a:lnTo>
                  <a:lnTo>
                    <a:pt x="815229" y="660482"/>
                  </a:lnTo>
                  <a:lnTo>
                    <a:pt x="815356" y="660301"/>
                  </a:lnTo>
                  <a:lnTo>
                    <a:pt x="815438" y="660159"/>
                  </a:lnTo>
                  <a:lnTo>
                    <a:pt x="815519" y="659965"/>
                  </a:lnTo>
                  <a:lnTo>
                    <a:pt x="815612" y="659784"/>
                  </a:lnTo>
                  <a:lnTo>
                    <a:pt x="815693" y="659590"/>
                  </a:lnTo>
                  <a:lnTo>
                    <a:pt x="815820" y="659409"/>
                  </a:lnTo>
                  <a:lnTo>
                    <a:pt x="815902" y="659215"/>
                  </a:lnTo>
                  <a:lnTo>
                    <a:pt x="815983" y="659034"/>
                  </a:lnTo>
                  <a:lnTo>
                    <a:pt x="816064" y="658840"/>
                  </a:lnTo>
                  <a:lnTo>
                    <a:pt x="816157" y="658697"/>
                  </a:lnTo>
                  <a:lnTo>
                    <a:pt x="816284" y="658516"/>
                  </a:lnTo>
                  <a:lnTo>
                    <a:pt x="816366" y="658322"/>
                  </a:lnTo>
                  <a:lnTo>
                    <a:pt x="816447" y="658141"/>
                  </a:lnTo>
                  <a:lnTo>
                    <a:pt x="816528" y="657947"/>
                  </a:lnTo>
                  <a:lnTo>
                    <a:pt x="816621" y="657753"/>
                  </a:lnTo>
                  <a:lnTo>
                    <a:pt x="816737" y="657572"/>
                  </a:lnTo>
                  <a:lnTo>
                    <a:pt x="816830" y="657378"/>
                  </a:lnTo>
                  <a:lnTo>
                    <a:pt x="816911" y="657197"/>
                  </a:lnTo>
                  <a:lnTo>
                    <a:pt x="816992" y="657055"/>
                  </a:lnTo>
                  <a:lnTo>
                    <a:pt x="817073" y="656861"/>
                  </a:lnTo>
                  <a:lnTo>
                    <a:pt x="817201" y="656680"/>
                  </a:lnTo>
                  <a:lnTo>
                    <a:pt x="817294" y="656486"/>
                  </a:lnTo>
                  <a:lnTo>
                    <a:pt x="817375" y="656305"/>
                  </a:lnTo>
                  <a:lnTo>
                    <a:pt x="817456" y="656111"/>
                  </a:lnTo>
                  <a:lnTo>
                    <a:pt x="817537" y="655917"/>
                  </a:lnTo>
                  <a:lnTo>
                    <a:pt x="817665" y="655735"/>
                  </a:lnTo>
                  <a:lnTo>
                    <a:pt x="817746" y="655541"/>
                  </a:lnTo>
                  <a:lnTo>
                    <a:pt x="817839" y="655360"/>
                  </a:lnTo>
                  <a:lnTo>
                    <a:pt x="817920" y="655166"/>
                  </a:lnTo>
                  <a:lnTo>
                    <a:pt x="818001" y="655024"/>
                  </a:lnTo>
                  <a:lnTo>
                    <a:pt x="818129" y="654843"/>
                  </a:lnTo>
                  <a:lnTo>
                    <a:pt x="818210" y="654649"/>
                  </a:lnTo>
                  <a:lnTo>
                    <a:pt x="818291" y="654468"/>
                  </a:lnTo>
                  <a:lnTo>
                    <a:pt x="818384" y="654274"/>
                  </a:lnTo>
                  <a:lnTo>
                    <a:pt x="818465" y="654093"/>
                  </a:lnTo>
                  <a:lnTo>
                    <a:pt x="818593" y="653899"/>
                  </a:lnTo>
                  <a:lnTo>
                    <a:pt x="818674" y="653705"/>
                  </a:lnTo>
                  <a:lnTo>
                    <a:pt x="818755" y="653524"/>
                  </a:lnTo>
                  <a:lnTo>
                    <a:pt x="818848" y="653330"/>
                  </a:lnTo>
                  <a:lnTo>
                    <a:pt x="818929" y="653149"/>
                  </a:lnTo>
                  <a:lnTo>
                    <a:pt x="819057" y="652955"/>
                  </a:lnTo>
                  <a:lnTo>
                    <a:pt x="819138" y="652774"/>
                  </a:lnTo>
                  <a:lnTo>
                    <a:pt x="819219" y="652580"/>
                  </a:lnTo>
                  <a:lnTo>
                    <a:pt x="819312" y="652399"/>
                  </a:lnTo>
                  <a:lnTo>
                    <a:pt x="819393" y="652205"/>
                  </a:lnTo>
                  <a:lnTo>
                    <a:pt x="819521" y="652011"/>
                  </a:lnTo>
                  <a:lnTo>
                    <a:pt x="819602" y="651868"/>
                  </a:lnTo>
                  <a:lnTo>
                    <a:pt x="819683" y="651687"/>
                  </a:lnTo>
                  <a:lnTo>
                    <a:pt x="819764" y="651493"/>
                  </a:lnTo>
                  <a:lnTo>
                    <a:pt x="819857" y="651312"/>
                  </a:lnTo>
                  <a:lnTo>
                    <a:pt x="819985" y="651118"/>
                  </a:lnTo>
                  <a:lnTo>
                    <a:pt x="820066" y="650937"/>
                  </a:lnTo>
                  <a:lnTo>
                    <a:pt x="820147" y="650743"/>
                  </a:lnTo>
                  <a:lnTo>
                    <a:pt x="820228" y="650562"/>
                  </a:lnTo>
                  <a:lnTo>
                    <a:pt x="820321" y="650368"/>
                  </a:lnTo>
                  <a:lnTo>
                    <a:pt x="820437" y="650174"/>
                  </a:lnTo>
                  <a:lnTo>
                    <a:pt x="820530" y="649993"/>
                  </a:lnTo>
                  <a:lnTo>
                    <a:pt x="820611" y="649799"/>
                  </a:lnTo>
                  <a:lnTo>
                    <a:pt x="820692" y="649618"/>
                  </a:lnTo>
                  <a:lnTo>
                    <a:pt x="820774" y="649424"/>
                  </a:lnTo>
                  <a:lnTo>
                    <a:pt x="820901" y="649243"/>
                  </a:lnTo>
                  <a:lnTo>
                    <a:pt x="820994" y="649049"/>
                  </a:lnTo>
                  <a:lnTo>
                    <a:pt x="821075" y="648868"/>
                  </a:lnTo>
                  <a:lnTo>
                    <a:pt x="821156" y="648674"/>
                  </a:lnTo>
                  <a:lnTo>
                    <a:pt x="821238" y="648480"/>
                  </a:lnTo>
                  <a:lnTo>
                    <a:pt x="821365" y="648299"/>
                  </a:lnTo>
                  <a:lnTo>
                    <a:pt x="821446" y="648105"/>
                  </a:lnTo>
                  <a:lnTo>
                    <a:pt x="821539" y="647924"/>
                  </a:lnTo>
                  <a:lnTo>
                    <a:pt x="821620" y="647730"/>
                  </a:lnTo>
                  <a:lnTo>
                    <a:pt x="821702" y="647548"/>
                  </a:lnTo>
                  <a:lnTo>
                    <a:pt x="821829" y="647354"/>
                  </a:lnTo>
                  <a:lnTo>
                    <a:pt x="821910" y="647173"/>
                  </a:lnTo>
                  <a:lnTo>
                    <a:pt x="821992" y="646979"/>
                  </a:lnTo>
                  <a:lnTo>
                    <a:pt x="822084" y="646785"/>
                  </a:lnTo>
                  <a:lnTo>
                    <a:pt x="822166" y="646604"/>
                  </a:lnTo>
                  <a:lnTo>
                    <a:pt x="822293" y="646410"/>
                  </a:lnTo>
                  <a:lnTo>
                    <a:pt x="822374" y="646229"/>
                  </a:lnTo>
                  <a:lnTo>
                    <a:pt x="822456" y="646035"/>
                  </a:lnTo>
                  <a:lnTo>
                    <a:pt x="822548" y="645854"/>
                  </a:lnTo>
                  <a:lnTo>
                    <a:pt x="822630" y="645660"/>
                  </a:lnTo>
                  <a:lnTo>
                    <a:pt x="822757" y="645479"/>
                  </a:lnTo>
                  <a:lnTo>
                    <a:pt x="822838" y="645285"/>
                  </a:lnTo>
                  <a:lnTo>
                    <a:pt x="822920" y="645052"/>
                  </a:lnTo>
                  <a:lnTo>
                    <a:pt x="823012" y="644858"/>
                  </a:lnTo>
                  <a:lnTo>
                    <a:pt x="823094" y="644677"/>
                  </a:lnTo>
                  <a:lnTo>
                    <a:pt x="823221" y="644483"/>
                  </a:lnTo>
                  <a:lnTo>
                    <a:pt x="823302" y="644302"/>
                  </a:lnTo>
                  <a:lnTo>
                    <a:pt x="823384" y="644108"/>
                  </a:lnTo>
                  <a:lnTo>
                    <a:pt x="823465" y="643914"/>
                  </a:lnTo>
                  <a:lnTo>
                    <a:pt x="823558" y="643733"/>
                  </a:lnTo>
                  <a:lnTo>
                    <a:pt x="823685" y="643539"/>
                  </a:lnTo>
                  <a:lnTo>
                    <a:pt x="823766" y="643358"/>
                  </a:lnTo>
                  <a:lnTo>
                    <a:pt x="823848" y="643164"/>
                  </a:lnTo>
                  <a:lnTo>
                    <a:pt x="823929" y="642983"/>
                  </a:lnTo>
                  <a:lnTo>
                    <a:pt x="824022" y="642789"/>
                  </a:lnTo>
                  <a:lnTo>
                    <a:pt x="824138" y="642608"/>
                  </a:lnTo>
                  <a:lnTo>
                    <a:pt x="824230" y="642414"/>
                  </a:lnTo>
                  <a:lnTo>
                    <a:pt x="824312" y="642220"/>
                  </a:lnTo>
                  <a:lnTo>
                    <a:pt x="824393" y="642039"/>
                  </a:lnTo>
                  <a:lnTo>
                    <a:pt x="824474" y="641845"/>
                  </a:lnTo>
                  <a:lnTo>
                    <a:pt x="824602" y="641612"/>
                  </a:lnTo>
                  <a:lnTo>
                    <a:pt x="824694" y="641431"/>
                  </a:lnTo>
                  <a:lnTo>
                    <a:pt x="824776" y="641237"/>
                  </a:lnTo>
                  <a:lnTo>
                    <a:pt x="824857" y="641043"/>
                  </a:lnTo>
                  <a:lnTo>
                    <a:pt x="824938" y="640862"/>
                  </a:lnTo>
                  <a:lnTo>
                    <a:pt x="825066" y="640668"/>
                  </a:lnTo>
                  <a:lnTo>
                    <a:pt x="825147" y="640487"/>
                  </a:lnTo>
                  <a:lnTo>
                    <a:pt x="825240" y="640293"/>
                  </a:lnTo>
                  <a:lnTo>
                    <a:pt x="825321" y="640112"/>
                  </a:lnTo>
                  <a:lnTo>
                    <a:pt x="825402" y="639918"/>
                  </a:lnTo>
                  <a:lnTo>
                    <a:pt x="825530" y="639737"/>
                  </a:lnTo>
                  <a:lnTo>
                    <a:pt x="825611" y="639491"/>
                  </a:lnTo>
                  <a:lnTo>
                    <a:pt x="825692" y="639310"/>
                  </a:lnTo>
                  <a:lnTo>
                    <a:pt x="825785" y="639116"/>
                  </a:lnTo>
                  <a:lnTo>
                    <a:pt x="825866" y="638935"/>
                  </a:lnTo>
                  <a:lnTo>
                    <a:pt x="825994" y="638741"/>
                  </a:lnTo>
                  <a:lnTo>
                    <a:pt x="826075" y="638560"/>
                  </a:lnTo>
                  <a:lnTo>
                    <a:pt x="826156" y="638366"/>
                  </a:lnTo>
                  <a:lnTo>
                    <a:pt x="826249" y="638172"/>
                  </a:lnTo>
                  <a:lnTo>
                    <a:pt x="826330" y="637990"/>
                  </a:lnTo>
                  <a:lnTo>
                    <a:pt x="826458" y="637758"/>
                  </a:lnTo>
                  <a:lnTo>
                    <a:pt x="826539" y="637564"/>
                  </a:lnTo>
                  <a:lnTo>
                    <a:pt x="826620" y="637383"/>
                  </a:lnTo>
                  <a:lnTo>
                    <a:pt x="826701" y="637189"/>
                  </a:lnTo>
                  <a:lnTo>
                    <a:pt x="826794" y="636995"/>
                  </a:lnTo>
                  <a:lnTo>
                    <a:pt x="826922" y="636814"/>
                  </a:lnTo>
                  <a:lnTo>
                    <a:pt x="827003" y="636620"/>
                  </a:lnTo>
                  <a:lnTo>
                    <a:pt x="827084" y="636438"/>
                  </a:lnTo>
                  <a:lnTo>
                    <a:pt x="827165" y="636206"/>
                  </a:lnTo>
                  <a:lnTo>
                    <a:pt x="827258" y="636012"/>
                  </a:lnTo>
                  <a:lnTo>
                    <a:pt x="827386" y="635818"/>
                  </a:lnTo>
                  <a:lnTo>
                    <a:pt x="827467" y="635637"/>
                  </a:lnTo>
                  <a:lnTo>
                    <a:pt x="827548" y="635443"/>
                  </a:lnTo>
                  <a:lnTo>
                    <a:pt x="827629" y="635261"/>
                  </a:lnTo>
                  <a:lnTo>
                    <a:pt x="827722" y="635067"/>
                  </a:lnTo>
                  <a:lnTo>
                    <a:pt x="827838" y="634835"/>
                  </a:lnTo>
                  <a:lnTo>
                    <a:pt x="827931" y="634641"/>
                  </a:lnTo>
                  <a:lnTo>
                    <a:pt x="828012" y="634460"/>
                  </a:lnTo>
                  <a:lnTo>
                    <a:pt x="828093" y="634266"/>
                  </a:lnTo>
                  <a:lnTo>
                    <a:pt x="828174" y="634085"/>
                  </a:lnTo>
                  <a:lnTo>
                    <a:pt x="828302" y="633891"/>
                  </a:lnTo>
                  <a:lnTo>
                    <a:pt x="828395" y="633709"/>
                  </a:lnTo>
                  <a:lnTo>
                    <a:pt x="828476" y="633477"/>
                  </a:lnTo>
                  <a:lnTo>
                    <a:pt x="828557" y="633283"/>
                  </a:lnTo>
                  <a:lnTo>
                    <a:pt x="828638" y="633089"/>
                  </a:lnTo>
                  <a:lnTo>
                    <a:pt x="828766" y="632908"/>
                  </a:lnTo>
                  <a:lnTo>
                    <a:pt x="828847" y="632714"/>
                  </a:lnTo>
                  <a:lnTo>
                    <a:pt x="828940" y="632532"/>
                  </a:lnTo>
                  <a:lnTo>
                    <a:pt x="829021" y="632300"/>
                  </a:lnTo>
                  <a:lnTo>
                    <a:pt x="829102" y="632106"/>
                  </a:lnTo>
                  <a:lnTo>
                    <a:pt x="829230" y="631912"/>
                  </a:lnTo>
                  <a:lnTo>
                    <a:pt x="829311" y="631731"/>
                  </a:lnTo>
                  <a:lnTo>
                    <a:pt x="829404" y="631537"/>
                  </a:lnTo>
                  <a:lnTo>
                    <a:pt x="829485" y="631304"/>
                  </a:lnTo>
                  <a:lnTo>
                    <a:pt x="829566" y="631123"/>
                  </a:lnTo>
                  <a:lnTo>
                    <a:pt x="829694" y="630929"/>
                  </a:lnTo>
                  <a:lnTo>
                    <a:pt x="829775" y="630735"/>
                  </a:lnTo>
                  <a:lnTo>
                    <a:pt x="829856" y="630554"/>
                  </a:lnTo>
                  <a:lnTo>
                    <a:pt x="829949" y="630360"/>
                  </a:lnTo>
                  <a:lnTo>
                    <a:pt x="830030" y="630127"/>
                  </a:lnTo>
                  <a:lnTo>
                    <a:pt x="830158" y="629946"/>
                  </a:lnTo>
                  <a:lnTo>
                    <a:pt x="830239" y="629752"/>
                  </a:lnTo>
                  <a:lnTo>
                    <a:pt x="830320" y="629558"/>
                  </a:lnTo>
                  <a:lnTo>
                    <a:pt x="830402" y="629377"/>
                  </a:lnTo>
                  <a:lnTo>
                    <a:pt x="830494" y="629144"/>
                  </a:lnTo>
                  <a:lnTo>
                    <a:pt x="830622" y="628950"/>
                  </a:lnTo>
                  <a:lnTo>
                    <a:pt x="830703" y="628769"/>
                  </a:lnTo>
                  <a:lnTo>
                    <a:pt x="830784" y="628575"/>
                  </a:lnTo>
                  <a:lnTo>
                    <a:pt x="830866" y="628342"/>
                  </a:lnTo>
                  <a:lnTo>
                    <a:pt x="830958" y="628148"/>
                  </a:lnTo>
                  <a:lnTo>
                    <a:pt x="831086" y="627967"/>
                  </a:lnTo>
                  <a:lnTo>
                    <a:pt x="831167" y="627773"/>
                  </a:lnTo>
                  <a:lnTo>
                    <a:pt x="831248" y="627592"/>
                  </a:lnTo>
                  <a:lnTo>
                    <a:pt x="831330" y="627346"/>
                  </a:lnTo>
                  <a:lnTo>
                    <a:pt x="831422" y="627165"/>
                  </a:lnTo>
                  <a:lnTo>
                    <a:pt x="831538" y="626971"/>
                  </a:lnTo>
                  <a:lnTo>
                    <a:pt x="831631" y="626790"/>
                  </a:lnTo>
                  <a:lnTo>
                    <a:pt x="831712" y="626557"/>
                  </a:lnTo>
                  <a:lnTo>
                    <a:pt x="831794" y="626363"/>
                  </a:lnTo>
                  <a:lnTo>
                    <a:pt x="831875" y="626169"/>
                  </a:lnTo>
                  <a:lnTo>
                    <a:pt x="832002" y="625988"/>
                  </a:lnTo>
                  <a:lnTo>
                    <a:pt x="832095" y="625794"/>
                  </a:lnTo>
                  <a:lnTo>
                    <a:pt x="832176" y="625561"/>
                  </a:lnTo>
                  <a:lnTo>
                    <a:pt x="832258" y="625380"/>
                  </a:lnTo>
                  <a:lnTo>
                    <a:pt x="832339" y="625186"/>
                  </a:lnTo>
                  <a:lnTo>
                    <a:pt x="832466" y="624992"/>
                  </a:lnTo>
                  <a:lnTo>
                    <a:pt x="832548" y="624759"/>
                  </a:lnTo>
                  <a:lnTo>
                    <a:pt x="832640" y="624578"/>
                  </a:lnTo>
                  <a:lnTo>
                    <a:pt x="832722" y="624384"/>
                  </a:lnTo>
                  <a:lnTo>
                    <a:pt x="832803" y="624203"/>
                  </a:lnTo>
                  <a:lnTo>
                    <a:pt x="832930" y="623957"/>
                  </a:lnTo>
                  <a:lnTo>
                    <a:pt x="833012" y="623776"/>
                  </a:lnTo>
                  <a:lnTo>
                    <a:pt x="833104" y="623582"/>
                  </a:lnTo>
                  <a:lnTo>
                    <a:pt x="833186" y="623401"/>
                  </a:lnTo>
                  <a:lnTo>
                    <a:pt x="833267" y="623156"/>
                  </a:lnTo>
                  <a:lnTo>
                    <a:pt x="833394" y="622975"/>
                  </a:lnTo>
                  <a:lnTo>
                    <a:pt x="833476" y="622781"/>
                  </a:lnTo>
                  <a:lnTo>
                    <a:pt x="833557" y="622548"/>
                  </a:lnTo>
                  <a:lnTo>
                    <a:pt x="833650" y="622367"/>
                  </a:lnTo>
                  <a:lnTo>
                    <a:pt x="833731" y="622173"/>
                  </a:lnTo>
                  <a:lnTo>
                    <a:pt x="833858" y="621992"/>
                  </a:lnTo>
                  <a:lnTo>
                    <a:pt x="833940" y="621746"/>
                  </a:lnTo>
                  <a:lnTo>
                    <a:pt x="834021" y="621565"/>
                  </a:lnTo>
                  <a:lnTo>
                    <a:pt x="834102" y="621371"/>
                  </a:lnTo>
                  <a:lnTo>
                    <a:pt x="834195" y="621190"/>
                  </a:lnTo>
                  <a:lnTo>
                    <a:pt x="834322" y="620944"/>
                  </a:lnTo>
                  <a:lnTo>
                    <a:pt x="834404" y="620763"/>
                  </a:lnTo>
                  <a:lnTo>
                    <a:pt x="834485" y="620569"/>
                  </a:lnTo>
                  <a:lnTo>
                    <a:pt x="834566" y="620336"/>
                  </a:lnTo>
                  <a:lnTo>
                    <a:pt x="834659" y="620155"/>
                  </a:lnTo>
                  <a:lnTo>
                    <a:pt x="834786" y="619961"/>
                  </a:lnTo>
                  <a:lnTo>
                    <a:pt x="834868" y="619728"/>
                  </a:lnTo>
                  <a:lnTo>
                    <a:pt x="834949" y="619534"/>
                  </a:lnTo>
                  <a:lnTo>
                    <a:pt x="835030" y="619353"/>
                  </a:lnTo>
                  <a:lnTo>
                    <a:pt x="835123" y="619159"/>
                  </a:lnTo>
                  <a:lnTo>
                    <a:pt x="835239" y="618926"/>
                  </a:lnTo>
                  <a:lnTo>
                    <a:pt x="835332" y="618732"/>
                  </a:lnTo>
                  <a:lnTo>
                    <a:pt x="835413" y="618551"/>
                  </a:lnTo>
                  <a:lnTo>
                    <a:pt x="835494" y="618318"/>
                  </a:lnTo>
                  <a:lnTo>
                    <a:pt x="835575" y="618124"/>
                  </a:lnTo>
                  <a:lnTo>
                    <a:pt x="835703" y="617943"/>
                  </a:lnTo>
                  <a:lnTo>
                    <a:pt x="835796" y="617698"/>
                  </a:lnTo>
                  <a:lnTo>
                    <a:pt x="835877" y="617517"/>
                  </a:lnTo>
                  <a:lnTo>
                    <a:pt x="835958" y="617323"/>
                  </a:lnTo>
                  <a:lnTo>
                    <a:pt x="836039" y="617090"/>
                  </a:lnTo>
                  <a:lnTo>
                    <a:pt x="836167" y="616896"/>
                  </a:lnTo>
                  <a:lnTo>
                    <a:pt x="836248" y="616715"/>
                  </a:lnTo>
                  <a:lnTo>
                    <a:pt x="836341" y="616482"/>
                  </a:lnTo>
                  <a:lnTo>
                    <a:pt x="836422" y="616288"/>
                  </a:lnTo>
                  <a:lnTo>
                    <a:pt x="836503" y="616107"/>
                  </a:lnTo>
                  <a:lnTo>
                    <a:pt x="836631" y="615861"/>
                  </a:lnTo>
                  <a:lnTo>
                    <a:pt x="836712" y="615680"/>
                  </a:lnTo>
                  <a:lnTo>
                    <a:pt x="836805" y="615486"/>
                  </a:lnTo>
                  <a:lnTo>
                    <a:pt x="836886" y="615253"/>
                  </a:lnTo>
                  <a:lnTo>
                    <a:pt x="836967" y="615072"/>
                  </a:lnTo>
                  <a:lnTo>
                    <a:pt x="837095" y="614878"/>
                  </a:lnTo>
                  <a:lnTo>
                    <a:pt x="837176" y="614645"/>
                  </a:lnTo>
                  <a:lnTo>
                    <a:pt x="837257" y="614451"/>
                  </a:lnTo>
                  <a:lnTo>
                    <a:pt x="837350" y="614270"/>
                  </a:lnTo>
                  <a:lnTo>
                    <a:pt x="837431" y="614024"/>
                  </a:lnTo>
                  <a:lnTo>
                    <a:pt x="837559" y="613843"/>
                  </a:lnTo>
                  <a:lnTo>
                    <a:pt x="837640" y="613649"/>
                  </a:lnTo>
                  <a:lnTo>
                    <a:pt x="837721" y="613417"/>
                  </a:lnTo>
                  <a:lnTo>
                    <a:pt x="837802" y="613235"/>
                  </a:lnTo>
                  <a:lnTo>
                    <a:pt x="837895" y="613041"/>
                  </a:lnTo>
                  <a:lnTo>
                    <a:pt x="838023" y="612809"/>
                  </a:lnTo>
                  <a:lnTo>
                    <a:pt x="838104" y="612615"/>
                  </a:lnTo>
                  <a:lnTo>
                    <a:pt x="838185" y="612434"/>
                  </a:lnTo>
                  <a:lnTo>
                    <a:pt x="838266" y="612201"/>
                  </a:lnTo>
                  <a:lnTo>
                    <a:pt x="838359" y="612007"/>
                  </a:lnTo>
                  <a:lnTo>
                    <a:pt x="838487" y="611774"/>
                  </a:lnTo>
                  <a:lnTo>
                    <a:pt x="838568" y="611580"/>
                  </a:lnTo>
                  <a:lnTo>
                    <a:pt x="838649" y="611399"/>
                  </a:lnTo>
                  <a:lnTo>
                    <a:pt x="838730" y="611153"/>
                  </a:lnTo>
                  <a:lnTo>
                    <a:pt x="838823" y="610972"/>
                  </a:lnTo>
                  <a:lnTo>
                    <a:pt x="838939" y="610778"/>
                  </a:lnTo>
                  <a:lnTo>
                    <a:pt x="839032" y="610545"/>
                  </a:lnTo>
                  <a:lnTo>
                    <a:pt x="839113" y="610364"/>
                  </a:lnTo>
                  <a:lnTo>
                    <a:pt x="839194" y="610118"/>
                  </a:lnTo>
                  <a:lnTo>
                    <a:pt x="839276" y="609937"/>
                  </a:lnTo>
                  <a:lnTo>
                    <a:pt x="839403" y="609743"/>
                  </a:lnTo>
                  <a:lnTo>
                    <a:pt x="839496" y="609511"/>
                  </a:lnTo>
                  <a:lnTo>
                    <a:pt x="839577" y="609330"/>
                  </a:lnTo>
                  <a:lnTo>
                    <a:pt x="839658" y="609084"/>
                  </a:lnTo>
                  <a:lnTo>
                    <a:pt x="839740" y="608903"/>
                  </a:lnTo>
                  <a:lnTo>
                    <a:pt x="839867" y="608709"/>
                  </a:lnTo>
                  <a:lnTo>
                    <a:pt x="839948" y="608476"/>
                  </a:lnTo>
                  <a:lnTo>
                    <a:pt x="840041" y="608282"/>
                  </a:lnTo>
                  <a:lnTo>
                    <a:pt x="840122" y="608049"/>
                  </a:lnTo>
                  <a:lnTo>
                    <a:pt x="840204" y="607868"/>
                  </a:lnTo>
                  <a:lnTo>
                    <a:pt x="840331" y="607674"/>
                  </a:lnTo>
                  <a:lnTo>
                    <a:pt x="840412" y="607441"/>
                  </a:lnTo>
                  <a:lnTo>
                    <a:pt x="840505" y="607247"/>
                  </a:lnTo>
                  <a:lnTo>
                    <a:pt x="840586" y="607014"/>
                  </a:lnTo>
                  <a:lnTo>
                    <a:pt x="840668" y="606833"/>
                  </a:lnTo>
                  <a:lnTo>
                    <a:pt x="840795" y="606639"/>
                  </a:lnTo>
                  <a:lnTo>
                    <a:pt x="840876" y="606407"/>
                  </a:lnTo>
                  <a:lnTo>
                    <a:pt x="840958" y="606212"/>
                  </a:lnTo>
                  <a:lnTo>
                    <a:pt x="841050" y="605980"/>
                  </a:lnTo>
                  <a:lnTo>
                    <a:pt x="841132" y="605799"/>
                  </a:lnTo>
                  <a:lnTo>
                    <a:pt x="841259" y="605553"/>
                  </a:lnTo>
                  <a:lnTo>
                    <a:pt x="841340" y="605372"/>
                  </a:lnTo>
                  <a:lnTo>
                    <a:pt x="841422" y="605178"/>
                  </a:lnTo>
                  <a:lnTo>
                    <a:pt x="841503" y="604945"/>
                  </a:lnTo>
                  <a:lnTo>
                    <a:pt x="841596" y="604764"/>
                  </a:lnTo>
                  <a:lnTo>
                    <a:pt x="841723" y="604518"/>
                  </a:lnTo>
                  <a:lnTo>
                    <a:pt x="841804" y="604337"/>
                  </a:lnTo>
                  <a:lnTo>
                    <a:pt x="841886" y="604104"/>
                  </a:lnTo>
                  <a:lnTo>
                    <a:pt x="841967" y="603910"/>
                  </a:lnTo>
                  <a:lnTo>
                    <a:pt x="842060" y="603716"/>
                  </a:lnTo>
                  <a:lnTo>
                    <a:pt x="842187" y="603483"/>
                  </a:lnTo>
                  <a:lnTo>
                    <a:pt x="842268" y="603302"/>
                  </a:lnTo>
                  <a:lnTo>
                    <a:pt x="842350" y="603057"/>
                  </a:lnTo>
                  <a:lnTo>
                    <a:pt x="842431" y="602876"/>
                  </a:lnTo>
                  <a:lnTo>
                    <a:pt x="842524" y="602643"/>
                  </a:lnTo>
                  <a:lnTo>
                    <a:pt x="842640" y="602449"/>
                  </a:lnTo>
                  <a:lnTo>
                    <a:pt x="842732" y="602216"/>
                  </a:lnTo>
                  <a:lnTo>
                    <a:pt x="842814" y="602022"/>
                  </a:lnTo>
                  <a:lnTo>
                    <a:pt x="842895" y="601841"/>
                  </a:lnTo>
                  <a:lnTo>
                    <a:pt x="842976" y="601608"/>
                  </a:lnTo>
                  <a:lnTo>
                    <a:pt x="843104" y="601414"/>
                  </a:lnTo>
                  <a:lnTo>
                    <a:pt x="843196" y="601181"/>
                  </a:lnTo>
                  <a:lnTo>
                    <a:pt x="843278" y="600987"/>
                  </a:lnTo>
                  <a:lnTo>
                    <a:pt x="843359" y="600754"/>
                  </a:lnTo>
                  <a:lnTo>
                    <a:pt x="843440" y="600573"/>
                  </a:lnTo>
                  <a:lnTo>
                    <a:pt x="843568" y="600328"/>
                  </a:lnTo>
                  <a:lnTo>
                    <a:pt x="843649" y="600147"/>
                  </a:lnTo>
                  <a:lnTo>
                    <a:pt x="843742" y="599914"/>
                  </a:lnTo>
                  <a:lnTo>
                    <a:pt x="843823" y="599720"/>
                  </a:lnTo>
                  <a:lnTo>
                    <a:pt x="843904" y="599487"/>
                  </a:lnTo>
                  <a:lnTo>
                    <a:pt x="844032" y="599293"/>
                  </a:lnTo>
                  <a:lnTo>
                    <a:pt x="844113" y="599060"/>
                  </a:lnTo>
                  <a:lnTo>
                    <a:pt x="844206" y="598879"/>
                  </a:lnTo>
                  <a:lnTo>
                    <a:pt x="844287" y="598685"/>
                  </a:lnTo>
                  <a:lnTo>
                    <a:pt x="844368" y="598452"/>
                  </a:lnTo>
                  <a:lnTo>
                    <a:pt x="844496" y="598258"/>
                  </a:lnTo>
                  <a:lnTo>
                    <a:pt x="844577" y="598025"/>
                  </a:lnTo>
                  <a:lnTo>
                    <a:pt x="844658" y="597844"/>
                  </a:lnTo>
                  <a:lnTo>
                    <a:pt x="844751" y="597599"/>
                  </a:lnTo>
                  <a:lnTo>
                    <a:pt x="844832" y="597418"/>
                  </a:lnTo>
                  <a:lnTo>
                    <a:pt x="844960" y="597185"/>
                  </a:lnTo>
                  <a:lnTo>
                    <a:pt x="845041" y="596991"/>
                  </a:lnTo>
                  <a:lnTo>
                    <a:pt x="845122" y="596758"/>
                  </a:lnTo>
                  <a:lnTo>
                    <a:pt x="845203" y="596564"/>
                  </a:lnTo>
                  <a:lnTo>
                    <a:pt x="845296" y="596331"/>
                  </a:lnTo>
                  <a:lnTo>
                    <a:pt x="845424" y="596150"/>
                  </a:lnTo>
                  <a:lnTo>
                    <a:pt x="845505" y="595904"/>
                  </a:lnTo>
                  <a:lnTo>
                    <a:pt x="845586" y="595723"/>
                  </a:lnTo>
                  <a:lnTo>
                    <a:pt x="845667" y="595491"/>
                  </a:lnTo>
                  <a:lnTo>
                    <a:pt x="845760" y="595296"/>
                  </a:lnTo>
                  <a:lnTo>
                    <a:pt x="845876" y="595064"/>
                  </a:lnTo>
                  <a:lnTo>
                    <a:pt x="845969" y="594870"/>
                  </a:lnTo>
                  <a:lnTo>
                    <a:pt x="846050" y="594637"/>
                  </a:lnTo>
                  <a:lnTo>
                    <a:pt x="846131" y="594443"/>
                  </a:lnTo>
                  <a:lnTo>
                    <a:pt x="846224" y="594210"/>
                  </a:lnTo>
                  <a:lnTo>
                    <a:pt x="846340" y="593977"/>
                  </a:lnTo>
                  <a:lnTo>
                    <a:pt x="846433" y="593796"/>
                  </a:lnTo>
                  <a:lnTo>
                    <a:pt x="846514" y="593550"/>
                  </a:lnTo>
                  <a:lnTo>
                    <a:pt x="846595" y="593369"/>
                  </a:lnTo>
                  <a:lnTo>
                    <a:pt x="846676" y="593137"/>
                  </a:lnTo>
                  <a:lnTo>
                    <a:pt x="846804" y="592943"/>
                  </a:lnTo>
                  <a:lnTo>
                    <a:pt x="846897" y="592710"/>
                  </a:lnTo>
                  <a:lnTo>
                    <a:pt x="846978" y="592516"/>
                  </a:lnTo>
                  <a:lnTo>
                    <a:pt x="847059" y="592283"/>
                  </a:lnTo>
                  <a:lnTo>
                    <a:pt x="847140" y="592102"/>
                  </a:lnTo>
                  <a:lnTo>
                    <a:pt x="847268" y="591856"/>
                  </a:lnTo>
                  <a:lnTo>
                    <a:pt x="847349" y="591675"/>
                  </a:lnTo>
                  <a:lnTo>
                    <a:pt x="847442" y="591442"/>
                  </a:lnTo>
                  <a:lnTo>
                    <a:pt x="847523" y="591248"/>
                  </a:lnTo>
                  <a:lnTo>
                    <a:pt x="847604" y="591015"/>
                  </a:lnTo>
                  <a:lnTo>
                    <a:pt x="847732" y="590821"/>
                  </a:lnTo>
                  <a:lnTo>
                    <a:pt x="847813" y="590589"/>
                  </a:lnTo>
                  <a:lnTo>
                    <a:pt x="847906" y="590356"/>
                  </a:lnTo>
                  <a:lnTo>
                    <a:pt x="847987" y="590162"/>
                  </a:lnTo>
                  <a:lnTo>
                    <a:pt x="848068" y="589929"/>
                  </a:lnTo>
                  <a:lnTo>
                    <a:pt x="848196" y="589748"/>
                  </a:lnTo>
                  <a:lnTo>
                    <a:pt x="848277" y="589502"/>
                  </a:lnTo>
                  <a:lnTo>
                    <a:pt x="848358" y="589321"/>
                  </a:lnTo>
                  <a:lnTo>
                    <a:pt x="848451" y="589088"/>
                  </a:lnTo>
                  <a:lnTo>
                    <a:pt x="848532" y="588894"/>
                  </a:lnTo>
                  <a:lnTo>
                    <a:pt x="848660" y="588662"/>
                  </a:lnTo>
                  <a:lnTo>
                    <a:pt x="848741" y="588429"/>
                  </a:lnTo>
                  <a:lnTo>
                    <a:pt x="848822" y="588235"/>
                  </a:lnTo>
                  <a:lnTo>
                    <a:pt x="848904" y="588002"/>
                  </a:lnTo>
                  <a:lnTo>
                    <a:pt x="848996" y="587808"/>
                  </a:lnTo>
                  <a:lnTo>
                    <a:pt x="849124" y="587575"/>
                  </a:lnTo>
                  <a:lnTo>
                    <a:pt x="849205" y="587394"/>
                  </a:lnTo>
                  <a:lnTo>
                    <a:pt x="849286" y="587148"/>
                  </a:lnTo>
                  <a:lnTo>
                    <a:pt x="849368" y="586915"/>
                  </a:lnTo>
                  <a:lnTo>
                    <a:pt x="849460" y="586734"/>
                  </a:lnTo>
                  <a:lnTo>
                    <a:pt x="849576" y="586489"/>
                  </a:lnTo>
                  <a:lnTo>
                    <a:pt x="849669" y="586308"/>
                  </a:lnTo>
                  <a:lnTo>
                    <a:pt x="849750" y="586075"/>
                  </a:lnTo>
                  <a:lnTo>
                    <a:pt x="849832" y="585881"/>
                  </a:lnTo>
                  <a:lnTo>
                    <a:pt x="849924" y="585648"/>
                  </a:lnTo>
                  <a:lnTo>
                    <a:pt x="850040" y="585415"/>
                  </a:lnTo>
                  <a:lnTo>
                    <a:pt x="850133" y="585221"/>
                  </a:lnTo>
                  <a:lnTo>
                    <a:pt x="850214" y="584988"/>
                  </a:lnTo>
                  <a:lnTo>
                    <a:pt x="850296" y="584794"/>
                  </a:lnTo>
                  <a:lnTo>
                    <a:pt x="850377" y="584562"/>
                  </a:lnTo>
                  <a:lnTo>
                    <a:pt x="850504" y="584329"/>
                  </a:lnTo>
                  <a:lnTo>
                    <a:pt x="850597" y="584135"/>
                  </a:lnTo>
                  <a:lnTo>
                    <a:pt x="850678" y="583902"/>
                  </a:lnTo>
                  <a:lnTo>
                    <a:pt x="850760" y="583721"/>
                  </a:lnTo>
                  <a:lnTo>
                    <a:pt x="850841" y="583488"/>
                  </a:lnTo>
                  <a:lnTo>
                    <a:pt x="850968" y="583242"/>
                  </a:lnTo>
                  <a:lnTo>
                    <a:pt x="851050" y="583061"/>
                  </a:lnTo>
                  <a:lnTo>
                    <a:pt x="851142" y="582828"/>
                  </a:lnTo>
                  <a:lnTo>
                    <a:pt x="851224" y="582634"/>
                  </a:lnTo>
                  <a:lnTo>
                    <a:pt x="851305" y="582402"/>
                  </a:lnTo>
                  <a:lnTo>
                    <a:pt x="851432" y="582169"/>
                  </a:lnTo>
                  <a:lnTo>
                    <a:pt x="851514" y="581975"/>
                  </a:lnTo>
                  <a:lnTo>
                    <a:pt x="851606" y="581742"/>
                  </a:lnTo>
                  <a:lnTo>
                    <a:pt x="851688" y="581548"/>
                  </a:lnTo>
                  <a:lnTo>
                    <a:pt x="851769" y="581315"/>
                  </a:lnTo>
                  <a:lnTo>
                    <a:pt x="851896" y="581082"/>
                  </a:lnTo>
                  <a:lnTo>
                    <a:pt x="851978" y="580888"/>
                  </a:lnTo>
                  <a:lnTo>
                    <a:pt x="852059" y="580656"/>
                  </a:lnTo>
                  <a:lnTo>
                    <a:pt x="852152" y="580423"/>
                  </a:lnTo>
                  <a:lnTo>
                    <a:pt x="852233" y="580229"/>
                  </a:lnTo>
                  <a:lnTo>
                    <a:pt x="852360" y="579996"/>
                  </a:lnTo>
                  <a:lnTo>
                    <a:pt x="852442" y="579815"/>
                  </a:lnTo>
                  <a:lnTo>
                    <a:pt x="852523" y="579569"/>
                  </a:lnTo>
                  <a:lnTo>
                    <a:pt x="852604" y="579336"/>
                  </a:lnTo>
                  <a:lnTo>
                    <a:pt x="852697" y="579155"/>
                  </a:lnTo>
                  <a:lnTo>
                    <a:pt x="852825" y="578923"/>
                  </a:lnTo>
                  <a:lnTo>
                    <a:pt x="852906" y="578677"/>
                  </a:lnTo>
                  <a:lnTo>
                    <a:pt x="852987" y="578496"/>
                  </a:lnTo>
                  <a:lnTo>
                    <a:pt x="853068" y="578263"/>
                  </a:lnTo>
                  <a:lnTo>
                    <a:pt x="853161" y="578069"/>
                  </a:lnTo>
                  <a:lnTo>
                    <a:pt x="853277" y="577836"/>
                  </a:lnTo>
                  <a:lnTo>
                    <a:pt x="853370" y="577603"/>
                  </a:lnTo>
                  <a:lnTo>
                    <a:pt x="853451" y="577409"/>
                  </a:lnTo>
                  <a:lnTo>
                    <a:pt x="853532" y="577176"/>
                  </a:lnTo>
                  <a:lnTo>
                    <a:pt x="853625" y="576944"/>
                  </a:lnTo>
                  <a:lnTo>
                    <a:pt x="853741" y="576750"/>
                  </a:lnTo>
                  <a:lnTo>
                    <a:pt x="853834" y="576517"/>
                  </a:lnTo>
                  <a:lnTo>
                    <a:pt x="853915" y="576284"/>
                  </a:lnTo>
                  <a:lnTo>
                    <a:pt x="853996" y="576090"/>
                  </a:lnTo>
                  <a:lnTo>
                    <a:pt x="854077" y="575857"/>
                  </a:lnTo>
                  <a:lnTo>
                    <a:pt x="854205" y="575624"/>
                  </a:lnTo>
                  <a:lnTo>
                    <a:pt x="854298" y="575430"/>
                  </a:lnTo>
                  <a:lnTo>
                    <a:pt x="854379" y="575198"/>
                  </a:lnTo>
                  <a:lnTo>
                    <a:pt x="854460" y="574965"/>
                  </a:lnTo>
                  <a:lnTo>
                    <a:pt x="854541" y="574771"/>
                  </a:lnTo>
                  <a:lnTo>
                    <a:pt x="854669" y="574538"/>
                  </a:lnTo>
                  <a:lnTo>
                    <a:pt x="854750" y="574305"/>
                  </a:lnTo>
                  <a:lnTo>
                    <a:pt x="854843" y="574111"/>
                  </a:lnTo>
                  <a:lnTo>
                    <a:pt x="854924" y="573878"/>
                  </a:lnTo>
                  <a:lnTo>
                    <a:pt x="855005" y="573646"/>
                  </a:lnTo>
                  <a:lnTo>
                    <a:pt x="855133" y="573452"/>
                  </a:lnTo>
                  <a:lnTo>
                    <a:pt x="855214" y="573219"/>
                  </a:lnTo>
                  <a:lnTo>
                    <a:pt x="855307" y="572986"/>
                  </a:lnTo>
                  <a:lnTo>
                    <a:pt x="855388" y="572792"/>
                  </a:lnTo>
                  <a:lnTo>
                    <a:pt x="855469" y="572559"/>
                  </a:lnTo>
                  <a:lnTo>
                    <a:pt x="855597" y="572326"/>
                  </a:lnTo>
                  <a:lnTo>
                    <a:pt x="855678" y="572132"/>
                  </a:lnTo>
                  <a:lnTo>
                    <a:pt x="855759" y="571900"/>
                  </a:lnTo>
                  <a:lnTo>
                    <a:pt x="855852" y="571667"/>
                  </a:lnTo>
                  <a:lnTo>
                    <a:pt x="855933" y="571473"/>
                  </a:lnTo>
                  <a:lnTo>
                    <a:pt x="856061" y="571240"/>
                  </a:lnTo>
                  <a:lnTo>
                    <a:pt x="856142" y="571007"/>
                  </a:lnTo>
                  <a:lnTo>
                    <a:pt x="856223" y="570826"/>
                  </a:lnTo>
                  <a:lnTo>
                    <a:pt x="856305" y="570580"/>
                  </a:lnTo>
                  <a:lnTo>
                    <a:pt x="856397" y="570347"/>
                  </a:lnTo>
                  <a:lnTo>
                    <a:pt x="856525" y="570166"/>
                  </a:lnTo>
                  <a:lnTo>
                    <a:pt x="856606" y="569921"/>
                  </a:lnTo>
                  <a:lnTo>
                    <a:pt x="856687" y="569688"/>
                  </a:lnTo>
                  <a:lnTo>
                    <a:pt x="856769" y="569455"/>
                  </a:lnTo>
                  <a:lnTo>
                    <a:pt x="856861" y="569261"/>
                  </a:lnTo>
                  <a:lnTo>
                    <a:pt x="856977" y="569028"/>
                  </a:lnTo>
                  <a:lnTo>
                    <a:pt x="857070" y="568795"/>
                  </a:lnTo>
                  <a:lnTo>
                    <a:pt x="857151" y="568601"/>
                  </a:lnTo>
                  <a:lnTo>
                    <a:pt x="857233" y="568369"/>
                  </a:lnTo>
                  <a:lnTo>
                    <a:pt x="857314" y="568136"/>
                  </a:lnTo>
                  <a:lnTo>
                    <a:pt x="857441" y="567955"/>
                  </a:lnTo>
                  <a:lnTo>
                    <a:pt x="857534" y="567709"/>
                  </a:lnTo>
                  <a:lnTo>
                    <a:pt x="857615" y="567476"/>
                  </a:lnTo>
                  <a:lnTo>
                    <a:pt x="857697" y="567243"/>
                  </a:lnTo>
                  <a:lnTo>
                    <a:pt x="857778" y="567049"/>
                  </a:lnTo>
                  <a:lnTo>
                    <a:pt x="857905" y="566817"/>
                  </a:lnTo>
                  <a:lnTo>
                    <a:pt x="857998" y="566584"/>
                  </a:lnTo>
                  <a:lnTo>
                    <a:pt x="858079" y="566390"/>
                  </a:lnTo>
                  <a:lnTo>
                    <a:pt x="858161" y="566157"/>
                  </a:lnTo>
                  <a:lnTo>
                    <a:pt x="858242" y="565924"/>
                  </a:lnTo>
                  <a:lnTo>
                    <a:pt x="858369" y="565691"/>
                  </a:lnTo>
                  <a:lnTo>
                    <a:pt x="858451" y="565497"/>
                  </a:lnTo>
                  <a:lnTo>
                    <a:pt x="858543" y="565265"/>
                  </a:lnTo>
                  <a:lnTo>
                    <a:pt x="858625" y="565032"/>
                  </a:lnTo>
                  <a:lnTo>
                    <a:pt x="858706" y="564799"/>
                  </a:lnTo>
                  <a:lnTo>
                    <a:pt x="858833" y="564605"/>
                  </a:lnTo>
                  <a:lnTo>
                    <a:pt x="858915" y="564372"/>
                  </a:lnTo>
                  <a:lnTo>
                    <a:pt x="859007" y="564139"/>
                  </a:lnTo>
                  <a:lnTo>
                    <a:pt x="859089" y="563945"/>
                  </a:lnTo>
                  <a:lnTo>
                    <a:pt x="859170" y="563713"/>
                  </a:lnTo>
                  <a:lnTo>
                    <a:pt x="859297" y="563480"/>
                  </a:lnTo>
                  <a:lnTo>
                    <a:pt x="859379" y="563247"/>
                  </a:lnTo>
                  <a:lnTo>
                    <a:pt x="859460" y="563053"/>
                  </a:lnTo>
                  <a:lnTo>
                    <a:pt x="859553" y="562820"/>
                  </a:lnTo>
                  <a:lnTo>
                    <a:pt x="859634" y="562587"/>
                  </a:lnTo>
                  <a:lnTo>
                    <a:pt x="859761" y="562342"/>
                  </a:lnTo>
                  <a:lnTo>
                    <a:pt x="859843" y="562160"/>
                  </a:lnTo>
                  <a:lnTo>
                    <a:pt x="859924" y="561928"/>
                  </a:lnTo>
                  <a:lnTo>
                    <a:pt x="860005" y="561695"/>
                  </a:lnTo>
                  <a:lnTo>
                    <a:pt x="860098" y="561449"/>
                  </a:lnTo>
                  <a:lnTo>
                    <a:pt x="860225" y="561268"/>
                  </a:lnTo>
                  <a:lnTo>
                    <a:pt x="860307" y="561035"/>
                  </a:lnTo>
                  <a:lnTo>
                    <a:pt x="860388" y="560790"/>
                  </a:lnTo>
                  <a:lnTo>
                    <a:pt x="860469" y="560557"/>
                  </a:lnTo>
                  <a:lnTo>
                    <a:pt x="860562" y="560376"/>
                  </a:lnTo>
                  <a:lnTo>
                    <a:pt x="860678" y="560130"/>
                  </a:lnTo>
                  <a:lnTo>
                    <a:pt x="860771" y="559897"/>
                  </a:lnTo>
                  <a:lnTo>
                    <a:pt x="860852" y="559664"/>
                  </a:lnTo>
                  <a:lnTo>
                    <a:pt x="860933" y="559470"/>
                  </a:lnTo>
                  <a:lnTo>
                    <a:pt x="861014" y="559237"/>
                  </a:lnTo>
                  <a:lnTo>
                    <a:pt x="861142" y="559005"/>
                  </a:lnTo>
                  <a:lnTo>
                    <a:pt x="861235" y="558772"/>
                  </a:lnTo>
                  <a:lnTo>
                    <a:pt x="861316" y="558539"/>
                  </a:lnTo>
                  <a:lnTo>
                    <a:pt x="861397" y="558345"/>
                  </a:lnTo>
                  <a:lnTo>
                    <a:pt x="861478" y="558112"/>
                  </a:lnTo>
                  <a:lnTo>
                    <a:pt x="861606" y="557879"/>
                  </a:lnTo>
                  <a:lnTo>
                    <a:pt x="861699" y="557647"/>
                  </a:lnTo>
                  <a:lnTo>
                    <a:pt x="861780" y="557453"/>
                  </a:lnTo>
                  <a:lnTo>
                    <a:pt x="861861" y="557220"/>
                  </a:lnTo>
                  <a:lnTo>
                    <a:pt x="861942" y="556987"/>
                  </a:lnTo>
                  <a:lnTo>
                    <a:pt x="862070" y="556741"/>
                  </a:lnTo>
                  <a:lnTo>
                    <a:pt x="862151" y="556560"/>
                  </a:lnTo>
                  <a:lnTo>
                    <a:pt x="862244" y="556327"/>
                  </a:lnTo>
                  <a:lnTo>
                    <a:pt x="862325" y="556082"/>
                  </a:lnTo>
                  <a:lnTo>
                    <a:pt x="862406" y="555849"/>
                  </a:lnTo>
                  <a:lnTo>
                    <a:pt x="862870" y="554724"/>
                  </a:lnTo>
                  <a:lnTo>
                    <a:pt x="862998" y="554491"/>
                  </a:lnTo>
                  <a:lnTo>
                    <a:pt x="863079" y="554297"/>
                  </a:lnTo>
                  <a:lnTo>
                    <a:pt x="863160" y="554064"/>
                  </a:lnTo>
                  <a:lnTo>
                    <a:pt x="863253" y="553831"/>
                  </a:lnTo>
                  <a:lnTo>
                    <a:pt x="863334" y="553598"/>
                  </a:lnTo>
                  <a:lnTo>
                    <a:pt x="863462" y="553353"/>
                  </a:lnTo>
                  <a:lnTo>
                    <a:pt x="863543" y="553172"/>
                  </a:lnTo>
                  <a:lnTo>
                    <a:pt x="863624" y="552939"/>
                  </a:lnTo>
                  <a:lnTo>
                    <a:pt x="863717" y="552693"/>
                  </a:lnTo>
                  <a:lnTo>
                    <a:pt x="863798" y="552460"/>
                  </a:lnTo>
                  <a:lnTo>
                    <a:pt x="863926" y="552227"/>
                  </a:lnTo>
                  <a:lnTo>
                    <a:pt x="864007" y="552033"/>
                  </a:lnTo>
                  <a:lnTo>
                    <a:pt x="864088" y="551801"/>
                  </a:lnTo>
                  <a:lnTo>
                    <a:pt x="864169" y="551568"/>
                  </a:lnTo>
                  <a:lnTo>
                    <a:pt x="864262" y="551335"/>
                  </a:lnTo>
                  <a:lnTo>
                    <a:pt x="864378" y="551102"/>
                  </a:lnTo>
                  <a:lnTo>
                    <a:pt x="864471" y="550908"/>
                  </a:lnTo>
                  <a:lnTo>
                    <a:pt x="864552" y="550675"/>
                  </a:lnTo>
                  <a:lnTo>
                    <a:pt x="864633" y="550443"/>
                  </a:lnTo>
                  <a:lnTo>
                    <a:pt x="864715" y="550210"/>
                  </a:lnTo>
                  <a:lnTo>
                    <a:pt x="864842" y="549964"/>
                  </a:lnTo>
                  <a:lnTo>
                    <a:pt x="864935" y="549731"/>
                  </a:lnTo>
                  <a:lnTo>
                    <a:pt x="865016" y="549550"/>
                  </a:lnTo>
                  <a:lnTo>
                    <a:pt x="865097" y="549304"/>
                  </a:lnTo>
                  <a:lnTo>
                    <a:pt x="865179" y="549072"/>
                  </a:lnTo>
                  <a:lnTo>
                    <a:pt x="865306" y="548839"/>
                  </a:lnTo>
                  <a:lnTo>
                    <a:pt x="865399" y="548606"/>
                  </a:lnTo>
                  <a:lnTo>
                    <a:pt x="865480" y="548412"/>
                  </a:lnTo>
                  <a:lnTo>
                    <a:pt x="865561" y="548179"/>
                  </a:lnTo>
                  <a:lnTo>
                    <a:pt x="865643" y="547946"/>
                  </a:lnTo>
                  <a:lnTo>
                    <a:pt x="865770" y="547714"/>
                  </a:lnTo>
                  <a:lnTo>
                    <a:pt x="865851" y="547468"/>
                  </a:lnTo>
                  <a:lnTo>
                    <a:pt x="865944" y="547235"/>
                  </a:lnTo>
                  <a:lnTo>
                    <a:pt x="866025" y="547054"/>
                  </a:lnTo>
                  <a:lnTo>
                    <a:pt x="866107" y="546808"/>
                  </a:lnTo>
                  <a:lnTo>
                    <a:pt x="866234" y="546575"/>
                  </a:lnTo>
                  <a:lnTo>
                    <a:pt x="866315" y="546343"/>
                  </a:lnTo>
                  <a:lnTo>
                    <a:pt x="866408" y="546110"/>
                  </a:lnTo>
                  <a:lnTo>
                    <a:pt x="866489" y="545877"/>
                  </a:lnTo>
                  <a:lnTo>
                    <a:pt x="866571" y="545631"/>
                  </a:lnTo>
                  <a:lnTo>
                    <a:pt x="866698" y="545450"/>
                  </a:lnTo>
                  <a:lnTo>
                    <a:pt x="866779" y="545217"/>
                  </a:lnTo>
                  <a:lnTo>
                    <a:pt x="866861" y="544985"/>
                  </a:lnTo>
                  <a:lnTo>
                    <a:pt x="866953" y="544739"/>
                  </a:lnTo>
                  <a:lnTo>
                    <a:pt x="867035" y="544506"/>
                  </a:lnTo>
                  <a:lnTo>
                    <a:pt x="867162" y="544273"/>
                  </a:lnTo>
                  <a:lnTo>
                    <a:pt x="867243" y="544079"/>
                  </a:lnTo>
                  <a:lnTo>
                    <a:pt x="867325" y="543846"/>
                  </a:lnTo>
                  <a:lnTo>
                    <a:pt x="867417" y="543614"/>
                  </a:lnTo>
                  <a:lnTo>
                    <a:pt x="867499" y="543381"/>
                  </a:lnTo>
                  <a:lnTo>
                    <a:pt x="867626" y="543148"/>
                  </a:lnTo>
                  <a:lnTo>
                    <a:pt x="867707" y="542902"/>
                  </a:lnTo>
                  <a:lnTo>
                    <a:pt x="867789" y="542669"/>
                  </a:lnTo>
                  <a:lnTo>
                    <a:pt x="867870" y="542488"/>
                  </a:lnTo>
                  <a:lnTo>
                    <a:pt x="867963" y="542243"/>
                  </a:lnTo>
                  <a:lnTo>
                    <a:pt x="868415" y="541066"/>
                  </a:lnTo>
                  <a:lnTo>
                    <a:pt x="868543" y="540833"/>
                  </a:lnTo>
                  <a:lnTo>
                    <a:pt x="868635" y="540652"/>
                  </a:lnTo>
                  <a:lnTo>
                    <a:pt x="868717" y="540419"/>
                  </a:lnTo>
                  <a:lnTo>
                    <a:pt x="868798" y="540173"/>
                  </a:lnTo>
                  <a:lnTo>
                    <a:pt x="868879" y="539940"/>
                  </a:lnTo>
                  <a:lnTo>
                    <a:pt x="869007" y="539708"/>
                  </a:lnTo>
                  <a:lnTo>
                    <a:pt x="869099" y="539475"/>
                  </a:lnTo>
                  <a:lnTo>
                    <a:pt x="869181" y="539242"/>
                  </a:lnTo>
                  <a:lnTo>
                    <a:pt x="869262" y="538996"/>
                  </a:lnTo>
                  <a:lnTo>
                    <a:pt x="869343" y="538815"/>
                  </a:lnTo>
                  <a:lnTo>
                    <a:pt x="869471" y="538582"/>
                  </a:lnTo>
                  <a:lnTo>
                    <a:pt x="869552" y="538337"/>
                  </a:lnTo>
                  <a:lnTo>
                    <a:pt x="869645" y="538104"/>
                  </a:lnTo>
                  <a:lnTo>
                    <a:pt x="869726" y="537871"/>
                  </a:lnTo>
                  <a:lnTo>
                    <a:pt x="869807" y="537638"/>
                  </a:lnTo>
                  <a:lnTo>
                    <a:pt x="869935" y="537405"/>
                  </a:lnTo>
                  <a:lnTo>
                    <a:pt x="870016" y="537160"/>
                  </a:lnTo>
                  <a:lnTo>
                    <a:pt x="870109" y="536927"/>
                  </a:lnTo>
                  <a:lnTo>
                    <a:pt x="870190" y="536746"/>
                  </a:lnTo>
                  <a:lnTo>
                    <a:pt x="870271" y="536500"/>
                  </a:lnTo>
                  <a:lnTo>
                    <a:pt x="870399" y="536267"/>
                  </a:lnTo>
                  <a:lnTo>
                    <a:pt x="870480" y="536035"/>
                  </a:lnTo>
                  <a:lnTo>
                    <a:pt x="870561" y="535802"/>
                  </a:lnTo>
                  <a:lnTo>
                    <a:pt x="870654" y="535569"/>
                  </a:lnTo>
                  <a:lnTo>
                    <a:pt x="870735" y="535323"/>
                  </a:lnTo>
                  <a:lnTo>
                    <a:pt x="870863" y="535090"/>
                  </a:lnTo>
                  <a:lnTo>
                    <a:pt x="870944" y="534858"/>
                  </a:lnTo>
                  <a:lnTo>
                    <a:pt x="871025" y="534676"/>
                  </a:lnTo>
                  <a:lnTo>
                    <a:pt x="871118" y="534431"/>
                  </a:lnTo>
                  <a:lnTo>
                    <a:pt x="871199" y="534198"/>
                  </a:lnTo>
                  <a:lnTo>
                    <a:pt x="871327" y="533965"/>
                  </a:lnTo>
                  <a:lnTo>
                    <a:pt x="871408" y="533732"/>
                  </a:lnTo>
                  <a:lnTo>
                    <a:pt x="871489" y="533500"/>
                  </a:lnTo>
                  <a:lnTo>
                    <a:pt x="871570" y="533254"/>
                  </a:lnTo>
                  <a:lnTo>
                    <a:pt x="871663" y="533021"/>
                  </a:lnTo>
                  <a:lnTo>
                    <a:pt x="871779" y="532788"/>
                  </a:lnTo>
                  <a:lnTo>
                    <a:pt x="871872" y="532555"/>
                  </a:lnTo>
                  <a:lnTo>
                    <a:pt x="871953" y="532323"/>
                  </a:lnTo>
                  <a:lnTo>
                    <a:pt x="872034" y="532129"/>
                  </a:lnTo>
                  <a:lnTo>
                    <a:pt x="872115" y="531896"/>
                  </a:lnTo>
                  <a:lnTo>
                    <a:pt x="872243" y="531663"/>
                  </a:lnTo>
                  <a:lnTo>
                    <a:pt x="872336" y="531417"/>
                  </a:lnTo>
                  <a:lnTo>
                    <a:pt x="872417" y="531184"/>
                  </a:lnTo>
                  <a:lnTo>
                    <a:pt x="872498" y="530952"/>
                  </a:lnTo>
                  <a:lnTo>
                    <a:pt x="872579" y="530719"/>
                  </a:lnTo>
                  <a:lnTo>
                    <a:pt x="872707" y="530486"/>
                  </a:lnTo>
                  <a:lnTo>
                    <a:pt x="872800" y="530240"/>
                  </a:lnTo>
                  <a:lnTo>
                    <a:pt x="872881" y="530007"/>
                  </a:lnTo>
                  <a:lnTo>
                    <a:pt x="872962" y="529775"/>
                  </a:lnTo>
                  <a:lnTo>
                    <a:pt x="873043" y="529542"/>
                  </a:lnTo>
                  <a:lnTo>
                    <a:pt x="873171" y="529309"/>
                  </a:lnTo>
                  <a:lnTo>
                    <a:pt x="873252" y="529063"/>
                  </a:lnTo>
                  <a:lnTo>
                    <a:pt x="873345" y="528882"/>
                  </a:lnTo>
                  <a:lnTo>
                    <a:pt x="873426" y="528649"/>
                  </a:lnTo>
                  <a:lnTo>
                    <a:pt x="873507" y="528404"/>
                  </a:lnTo>
                  <a:lnTo>
                    <a:pt x="873635" y="528171"/>
                  </a:lnTo>
                  <a:lnTo>
                    <a:pt x="873716" y="527938"/>
                  </a:lnTo>
                  <a:lnTo>
                    <a:pt x="873809" y="527705"/>
                  </a:lnTo>
                  <a:lnTo>
                    <a:pt x="873890" y="527472"/>
                  </a:lnTo>
                  <a:lnTo>
                    <a:pt x="873971" y="527240"/>
                  </a:lnTo>
                  <a:lnTo>
                    <a:pt x="874099" y="526994"/>
                  </a:lnTo>
                  <a:lnTo>
                    <a:pt x="874180" y="526761"/>
                  </a:lnTo>
                  <a:lnTo>
                    <a:pt x="874261" y="526528"/>
                  </a:lnTo>
                  <a:lnTo>
                    <a:pt x="874354" y="526295"/>
                  </a:lnTo>
                  <a:lnTo>
                    <a:pt x="874435" y="526063"/>
                  </a:lnTo>
                  <a:lnTo>
                    <a:pt x="874563" y="525817"/>
                  </a:lnTo>
                  <a:lnTo>
                    <a:pt x="874644" y="525584"/>
                  </a:lnTo>
                  <a:lnTo>
                    <a:pt x="874725" y="525351"/>
                  </a:lnTo>
                  <a:lnTo>
                    <a:pt x="874818" y="525119"/>
                  </a:lnTo>
                  <a:lnTo>
                    <a:pt x="874899" y="524925"/>
                  </a:lnTo>
                  <a:lnTo>
                    <a:pt x="875027" y="524692"/>
                  </a:lnTo>
                  <a:lnTo>
                    <a:pt x="875108" y="524459"/>
                  </a:lnTo>
                  <a:lnTo>
                    <a:pt x="875189" y="524226"/>
                  </a:lnTo>
                  <a:lnTo>
                    <a:pt x="875271" y="523980"/>
                  </a:lnTo>
                  <a:lnTo>
                    <a:pt x="875363" y="523748"/>
                  </a:lnTo>
                  <a:lnTo>
                    <a:pt x="875479" y="523515"/>
                  </a:lnTo>
                  <a:lnTo>
                    <a:pt x="875572" y="523282"/>
                  </a:lnTo>
                  <a:lnTo>
                    <a:pt x="875653" y="523049"/>
                  </a:lnTo>
                  <a:lnTo>
                    <a:pt x="875735" y="522803"/>
                  </a:lnTo>
                  <a:lnTo>
                    <a:pt x="875816" y="522571"/>
                  </a:lnTo>
                  <a:lnTo>
                    <a:pt x="875943" y="522338"/>
                  </a:lnTo>
                  <a:lnTo>
                    <a:pt x="876036" y="522105"/>
                  </a:lnTo>
                  <a:lnTo>
                    <a:pt x="876117" y="521872"/>
                  </a:lnTo>
                  <a:lnTo>
                    <a:pt x="876199" y="521626"/>
                  </a:lnTo>
                  <a:lnTo>
                    <a:pt x="876280" y="521394"/>
                  </a:lnTo>
                  <a:lnTo>
                    <a:pt x="876407" y="521161"/>
                  </a:lnTo>
                  <a:lnTo>
                    <a:pt x="876489" y="520928"/>
                  </a:lnTo>
                  <a:lnTo>
                    <a:pt x="876581" y="520695"/>
                  </a:lnTo>
                  <a:lnTo>
                    <a:pt x="876663" y="520449"/>
                  </a:lnTo>
                  <a:lnTo>
                    <a:pt x="876744" y="520217"/>
                  </a:lnTo>
                  <a:lnTo>
                    <a:pt x="876871" y="519984"/>
                  </a:lnTo>
                  <a:lnTo>
                    <a:pt x="876953" y="519751"/>
                  </a:lnTo>
                  <a:lnTo>
                    <a:pt x="877045" y="519518"/>
                  </a:lnTo>
                  <a:lnTo>
                    <a:pt x="877127" y="519273"/>
                  </a:lnTo>
                  <a:lnTo>
                    <a:pt x="877208" y="519040"/>
                  </a:lnTo>
                  <a:lnTo>
                    <a:pt x="877335" y="518807"/>
                  </a:lnTo>
                  <a:lnTo>
                    <a:pt x="877417" y="518574"/>
                  </a:lnTo>
                  <a:lnTo>
                    <a:pt x="877509" y="518341"/>
                  </a:lnTo>
                  <a:lnTo>
                    <a:pt x="877591" y="518096"/>
                  </a:lnTo>
                  <a:lnTo>
                    <a:pt x="877672" y="517914"/>
                  </a:lnTo>
                  <a:lnTo>
                    <a:pt x="877799" y="517682"/>
                  </a:lnTo>
                  <a:lnTo>
                    <a:pt x="877881" y="517449"/>
                  </a:lnTo>
                  <a:lnTo>
                    <a:pt x="877962" y="517203"/>
                  </a:lnTo>
                  <a:lnTo>
                    <a:pt x="878055" y="516970"/>
                  </a:lnTo>
                  <a:lnTo>
                    <a:pt x="878136" y="516738"/>
                  </a:lnTo>
                  <a:lnTo>
                    <a:pt x="878263" y="516505"/>
                  </a:lnTo>
                  <a:lnTo>
                    <a:pt x="878345" y="516272"/>
                  </a:lnTo>
                  <a:lnTo>
                    <a:pt x="878426" y="516026"/>
                  </a:lnTo>
                  <a:lnTo>
                    <a:pt x="878519" y="515793"/>
                  </a:lnTo>
                  <a:lnTo>
                    <a:pt x="878600" y="515561"/>
                  </a:lnTo>
                  <a:lnTo>
                    <a:pt x="878727" y="515328"/>
                  </a:lnTo>
                  <a:lnTo>
                    <a:pt x="878809" y="515095"/>
                  </a:lnTo>
                  <a:lnTo>
                    <a:pt x="878890" y="514849"/>
                  </a:lnTo>
                  <a:lnTo>
                    <a:pt x="878971" y="514616"/>
                  </a:lnTo>
                  <a:lnTo>
                    <a:pt x="879064" y="514384"/>
                  </a:lnTo>
                  <a:lnTo>
                    <a:pt x="879180" y="514151"/>
                  </a:lnTo>
                  <a:lnTo>
                    <a:pt x="879273" y="513918"/>
                  </a:lnTo>
                  <a:lnTo>
                    <a:pt x="879354" y="513672"/>
                  </a:lnTo>
                  <a:lnTo>
                    <a:pt x="879435" y="513439"/>
                  </a:lnTo>
                  <a:lnTo>
                    <a:pt x="879516" y="513207"/>
                  </a:lnTo>
                  <a:lnTo>
                    <a:pt x="879644" y="512974"/>
                  </a:lnTo>
                  <a:lnTo>
                    <a:pt x="879737" y="512741"/>
                  </a:lnTo>
                  <a:lnTo>
                    <a:pt x="879818" y="512495"/>
                  </a:lnTo>
                  <a:lnTo>
                    <a:pt x="879899" y="512262"/>
                  </a:lnTo>
                  <a:lnTo>
                    <a:pt x="879980" y="512030"/>
                  </a:lnTo>
                  <a:lnTo>
                    <a:pt x="880108" y="511797"/>
                  </a:lnTo>
                  <a:lnTo>
                    <a:pt x="880189" y="511564"/>
                  </a:lnTo>
                  <a:lnTo>
                    <a:pt x="880282" y="511318"/>
                  </a:lnTo>
                  <a:lnTo>
                    <a:pt x="880363" y="511086"/>
                  </a:lnTo>
                  <a:lnTo>
                    <a:pt x="880444" y="510853"/>
                  </a:lnTo>
                  <a:lnTo>
                    <a:pt x="880572" y="510620"/>
                  </a:lnTo>
                  <a:lnTo>
                    <a:pt x="880653" y="510387"/>
                  </a:lnTo>
                  <a:lnTo>
                    <a:pt x="880746" y="510103"/>
                  </a:lnTo>
                  <a:lnTo>
                    <a:pt x="880827" y="509870"/>
                  </a:lnTo>
                  <a:lnTo>
                    <a:pt x="880908" y="509624"/>
                  </a:lnTo>
                  <a:lnTo>
                    <a:pt x="881036" y="509391"/>
                  </a:lnTo>
                  <a:lnTo>
                    <a:pt x="881117" y="509158"/>
                  </a:lnTo>
                  <a:lnTo>
                    <a:pt x="881210" y="508926"/>
                  </a:lnTo>
                  <a:lnTo>
                    <a:pt x="881291" y="508693"/>
                  </a:lnTo>
                  <a:lnTo>
                    <a:pt x="881372" y="508447"/>
                  </a:lnTo>
                  <a:lnTo>
                    <a:pt x="881500" y="508214"/>
                  </a:lnTo>
                  <a:lnTo>
                    <a:pt x="881581" y="507981"/>
                  </a:lnTo>
                  <a:lnTo>
                    <a:pt x="881662" y="507749"/>
                  </a:lnTo>
                  <a:lnTo>
                    <a:pt x="881755" y="507516"/>
                  </a:lnTo>
                  <a:lnTo>
                    <a:pt x="881836" y="507270"/>
                  </a:lnTo>
                  <a:lnTo>
                    <a:pt x="881964" y="507037"/>
                  </a:lnTo>
                  <a:lnTo>
                    <a:pt x="882045" y="506804"/>
                  </a:lnTo>
                  <a:lnTo>
                    <a:pt x="882126" y="506572"/>
                  </a:lnTo>
                  <a:lnTo>
                    <a:pt x="882219" y="506339"/>
                  </a:lnTo>
                  <a:lnTo>
                    <a:pt x="882300" y="506093"/>
                  </a:lnTo>
                  <a:lnTo>
                    <a:pt x="882428" y="505860"/>
                  </a:lnTo>
                  <a:lnTo>
                    <a:pt x="882509" y="505628"/>
                  </a:lnTo>
                  <a:lnTo>
                    <a:pt x="882590" y="505395"/>
                  </a:lnTo>
                  <a:lnTo>
                    <a:pt x="882671" y="505162"/>
                  </a:lnTo>
                  <a:lnTo>
                    <a:pt x="882764" y="504916"/>
                  </a:lnTo>
                  <a:lnTo>
                    <a:pt x="882892" y="504683"/>
                  </a:lnTo>
                  <a:lnTo>
                    <a:pt x="882973" y="504451"/>
                  </a:lnTo>
                  <a:lnTo>
                    <a:pt x="883054" y="504218"/>
                  </a:lnTo>
                  <a:lnTo>
                    <a:pt x="883135" y="503985"/>
                  </a:lnTo>
                  <a:lnTo>
                    <a:pt x="883263" y="503739"/>
                  </a:lnTo>
                  <a:lnTo>
                    <a:pt x="883344" y="503506"/>
                  </a:lnTo>
                  <a:lnTo>
                    <a:pt x="883437" y="503274"/>
                  </a:lnTo>
                  <a:lnTo>
                    <a:pt x="883518" y="503041"/>
                  </a:lnTo>
                  <a:lnTo>
                    <a:pt x="883599" y="502808"/>
                  </a:lnTo>
                  <a:lnTo>
                    <a:pt x="883727" y="502523"/>
                  </a:lnTo>
                  <a:lnTo>
                    <a:pt x="883808" y="502291"/>
                  </a:lnTo>
                  <a:lnTo>
                    <a:pt x="883889" y="502045"/>
                  </a:lnTo>
                  <a:lnTo>
                    <a:pt x="883982" y="501812"/>
                  </a:lnTo>
                  <a:lnTo>
                    <a:pt x="884063" y="501579"/>
                  </a:lnTo>
                  <a:lnTo>
                    <a:pt x="884191" y="501346"/>
                  </a:lnTo>
                  <a:lnTo>
                    <a:pt x="884272" y="501114"/>
                  </a:lnTo>
                  <a:lnTo>
                    <a:pt x="884353" y="500868"/>
                  </a:lnTo>
                  <a:lnTo>
                    <a:pt x="884446" y="500635"/>
                  </a:lnTo>
                  <a:lnTo>
                    <a:pt x="884527" y="500402"/>
                  </a:lnTo>
                  <a:lnTo>
                    <a:pt x="884655" y="500170"/>
                  </a:lnTo>
                  <a:lnTo>
                    <a:pt x="884736" y="499937"/>
                  </a:lnTo>
                  <a:lnTo>
                    <a:pt x="884817" y="499691"/>
                  </a:lnTo>
                  <a:lnTo>
                    <a:pt x="884910" y="499458"/>
                  </a:lnTo>
                  <a:lnTo>
                    <a:pt x="884991" y="499225"/>
                  </a:lnTo>
                  <a:lnTo>
                    <a:pt x="885119" y="498993"/>
                  </a:lnTo>
                  <a:lnTo>
                    <a:pt x="885200" y="498760"/>
                  </a:lnTo>
                  <a:lnTo>
                    <a:pt x="885281" y="498527"/>
                  </a:lnTo>
                  <a:lnTo>
                    <a:pt x="885363" y="498242"/>
                  </a:lnTo>
                  <a:lnTo>
                    <a:pt x="885455" y="497997"/>
                  </a:lnTo>
                  <a:lnTo>
                    <a:pt x="885583" y="497764"/>
                  </a:lnTo>
                  <a:lnTo>
                    <a:pt x="885664" y="497531"/>
                  </a:lnTo>
                  <a:lnTo>
                    <a:pt x="885745" y="497298"/>
                  </a:lnTo>
                  <a:lnTo>
                    <a:pt x="885827" y="497065"/>
                  </a:lnTo>
                  <a:lnTo>
                    <a:pt x="885919" y="496820"/>
                  </a:lnTo>
                  <a:lnTo>
                    <a:pt x="886035" y="496587"/>
                  </a:lnTo>
                  <a:lnTo>
                    <a:pt x="886128" y="496354"/>
                  </a:lnTo>
                  <a:lnTo>
                    <a:pt x="886209" y="496121"/>
                  </a:lnTo>
                  <a:lnTo>
                    <a:pt x="886291" y="495888"/>
                  </a:lnTo>
                  <a:lnTo>
                    <a:pt x="886372" y="495656"/>
                  </a:lnTo>
                  <a:lnTo>
                    <a:pt x="886499" y="495410"/>
                  </a:lnTo>
                  <a:lnTo>
                    <a:pt x="886592" y="495177"/>
                  </a:lnTo>
                  <a:lnTo>
                    <a:pt x="886673" y="494893"/>
                  </a:lnTo>
                  <a:lnTo>
                    <a:pt x="886755" y="494660"/>
                  </a:lnTo>
                  <a:lnTo>
                    <a:pt x="886836" y="494427"/>
                  </a:lnTo>
                  <a:lnTo>
                    <a:pt x="886963" y="494194"/>
                  </a:lnTo>
                  <a:lnTo>
                    <a:pt x="887045" y="493948"/>
                  </a:lnTo>
                  <a:lnTo>
                    <a:pt x="887137" y="493716"/>
                  </a:lnTo>
                  <a:lnTo>
                    <a:pt x="887219" y="493483"/>
                  </a:lnTo>
                  <a:lnTo>
                    <a:pt x="887300" y="493250"/>
                  </a:lnTo>
                  <a:lnTo>
                    <a:pt x="887427" y="493017"/>
                  </a:lnTo>
                  <a:lnTo>
                    <a:pt x="887509" y="492784"/>
                  </a:lnTo>
                  <a:lnTo>
                    <a:pt x="887590" y="492539"/>
                  </a:lnTo>
                  <a:lnTo>
                    <a:pt x="887683" y="492306"/>
                  </a:lnTo>
                  <a:lnTo>
                    <a:pt x="887764" y="492073"/>
                  </a:lnTo>
                  <a:lnTo>
                    <a:pt x="887891" y="491789"/>
                  </a:lnTo>
                  <a:lnTo>
                    <a:pt x="887973" y="491556"/>
                  </a:lnTo>
                  <a:lnTo>
                    <a:pt x="888054" y="491323"/>
                  </a:lnTo>
                  <a:lnTo>
                    <a:pt x="888147" y="491077"/>
                  </a:lnTo>
                  <a:lnTo>
                    <a:pt x="888228" y="490844"/>
                  </a:lnTo>
                  <a:lnTo>
                    <a:pt x="888355" y="490612"/>
                  </a:lnTo>
                  <a:lnTo>
                    <a:pt x="888437" y="490379"/>
                  </a:lnTo>
                  <a:lnTo>
                    <a:pt x="888518" y="490146"/>
                  </a:lnTo>
                  <a:lnTo>
                    <a:pt x="888611" y="489913"/>
                  </a:lnTo>
                  <a:lnTo>
                    <a:pt x="888692" y="489667"/>
                  </a:lnTo>
                  <a:lnTo>
                    <a:pt x="888819" y="489435"/>
                  </a:lnTo>
                  <a:lnTo>
                    <a:pt x="888901" y="489150"/>
                  </a:lnTo>
                  <a:lnTo>
                    <a:pt x="888982" y="488917"/>
                  </a:lnTo>
                  <a:lnTo>
                    <a:pt x="889063" y="488684"/>
                  </a:lnTo>
                  <a:lnTo>
                    <a:pt x="889156" y="488452"/>
                  </a:lnTo>
                  <a:lnTo>
                    <a:pt x="889283" y="488206"/>
                  </a:lnTo>
                  <a:lnTo>
                    <a:pt x="889365" y="487973"/>
                  </a:lnTo>
                  <a:lnTo>
                    <a:pt x="889446" y="487740"/>
                  </a:lnTo>
                  <a:lnTo>
                    <a:pt x="889527" y="487507"/>
                  </a:lnTo>
                  <a:lnTo>
                    <a:pt x="889620" y="487275"/>
                  </a:lnTo>
                  <a:lnTo>
                    <a:pt x="889736" y="487042"/>
                  </a:lnTo>
                  <a:lnTo>
                    <a:pt x="889829" y="486757"/>
                  </a:lnTo>
                  <a:lnTo>
                    <a:pt x="889910" y="486512"/>
                  </a:lnTo>
                  <a:lnTo>
                    <a:pt x="889991" y="486279"/>
                  </a:lnTo>
                  <a:lnTo>
                    <a:pt x="890072" y="486046"/>
                  </a:lnTo>
                  <a:lnTo>
                    <a:pt x="890200" y="485813"/>
                  </a:lnTo>
                  <a:lnTo>
                    <a:pt x="890293" y="485580"/>
                  </a:lnTo>
                  <a:lnTo>
                    <a:pt x="890374" y="485335"/>
                  </a:lnTo>
                  <a:lnTo>
                    <a:pt x="890455" y="485102"/>
                  </a:lnTo>
                  <a:lnTo>
                    <a:pt x="890536" y="484869"/>
                  </a:lnTo>
                  <a:lnTo>
                    <a:pt x="890664" y="484584"/>
                  </a:lnTo>
                  <a:lnTo>
                    <a:pt x="890745" y="484352"/>
                  </a:lnTo>
                  <a:lnTo>
                    <a:pt x="890838" y="484119"/>
                  </a:lnTo>
                  <a:lnTo>
                    <a:pt x="890919" y="483886"/>
                  </a:lnTo>
                  <a:lnTo>
                    <a:pt x="891000" y="483640"/>
                  </a:lnTo>
                  <a:lnTo>
                    <a:pt x="891128" y="483408"/>
                  </a:lnTo>
                  <a:lnTo>
                    <a:pt x="891209" y="483175"/>
                  </a:lnTo>
                  <a:lnTo>
                    <a:pt x="891290" y="482942"/>
                  </a:lnTo>
                  <a:lnTo>
                    <a:pt x="891383" y="482709"/>
                  </a:lnTo>
                  <a:lnTo>
                    <a:pt x="891464" y="482425"/>
                  </a:lnTo>
                  <a:lnTo>
                    <a:pt x="891592" y="482192"/>
                  </a:lnTo>
                  <a:lnTo>
                    <a:pt x="891673" y="481946"/>
                  </a:lnTo>
                  <a:lnTo>
                    <a:pt x="891754" y="481713"/>
                  </a:lnTo>
                  <a:lnTo>
                    <a:pt x="891847" y="481480"/>
                  </a:lnTo>
                  <a:lnTo>
                    <a:pt x="891928" y="481248"/>
                  </a:lnTo>
                  <a:lnTo>
                    <a:pt x="892056" y="481015"/>
                  </a:lnTo>
                  <a:lnTo>
                    <a:pt x="892137" y="480769"/>
                  </a:lnTo>
                  <a:lnTo>
                    <a:pt x="892218" y="480497"/>
                  </a:lnTo>
                  <a:lnTo>
                    <a:pt x="892311" y="480252"/>
                  </a:lnTo>
                  <a:lnTo>
                    <a:pt x="892392" y="480019"/>
                  </a:lnTo>
                  <a:lnTo>
                    <a:pt x="892520" y="479786"/>
                  </a:lnTo>
                  <a:lnTo>
                    <a:pt x="892601" y="479553"/>
                  </a:lnTo>
                  <a:lnTo>
                    <a:pt x="892682" y="479320"/>
                  </a:lnTo>
                  <a:lnTo>
                    <a:pt x="892764" y="479075"/>
                  </a:lnTo>
                  <a:lnTo>
                    <a:pt x="892856" y="478842"/>
                  </a:lnTo>
                  <a:lnTo>
                    <a:pt x="892984" y="478557"/>
                  </a:lnTo>
                  <a:lnTo>
                    <a:pt x="893065" y="478325"/>
                  </a:lnTo>
                  <a:lnTo>
                    <a:pt x="893146" y="478092"/>
                  </a:lnTo>
                  <a:lnTo>
                    <a:pt x="893228" y="477859"/>
                  </a:lnTo>
                  <a:lnTo>
                    <a:pt x="893320" y="477626"/>
                  </a:lnTo>
                  <a:lnTo>
                    <a:pt x="893436" y="477380"/>
                  </a:lnTo>
                  <a:lnTo>
                    <a:pt x="893529" y="477148"/>
                  </a:lnTo>
                  <a:lnTo>
                    <a:pt x="893610" y="476915"/>
                  </a:lnTo>
                  <a:lnTo>
                    <a:pt x="893692" y="476630"/>
                  </a:lnTo>
                  <a:lnTo>
                    <a:pt x="893773" y="476397"/>
                  </a:lnTo>
                  <a:lnTo>
                    <a:pt x="893900" y="476165"/>
                  </a:lnTo>
                  <a:lnTo>
                    <a:pt x="893993" y="475932"/>
                  </a:lnTo>
                  <a:lnTo>
                    <a:pt x="894074" y="475686"/>
                  </a:lnTo>
                  <a:lnTo>
                    <a:pt x="894156" y="475453"/>
                  </a:lnTo>
                  <a:lnTo>
                    <a:pt x="894237" y="475221"/>
                  </a:lnTo>
                  <a:lnTo>
                    <a:pt x="894364" y="474936"/>
                  </a:lnTo>
                  <a:lnTo>
                    <a:pt x="894446" y="474703"/>
                  </a:lnTo>
                  <a:lnTo>
                    <a:pt x="894538" y="474470"/>
                  </a:lnTo>
                  <a:lnTo>
                    <a:pt x="894620" y="474238"/>
                  </a:lnTo>
                  <a:lnTo>
                    <a:pt x="894701" y="473992"/>
                  </a:lnTo>
                  <a:lnTo>
                    <a:pt x="894828" y="473759"/>
                  </a:lnTo>
                  <a:lnTo>
                    <a:pt x="894910" y="473526"/>
                  </a:lnTo>
                  <a:lnTo>
                    <a:pt x="894991" y="473242"/>
                  </a:lnTo>
                  <a:lnTo>
                    <a:pt x="895084" y="473009"/>
                  </a:lnTo>
                  <a:lnTo>
                    <a:pt x="895165" y="472776"/>
                  </a:lnTo>
                  <a:lnTo>
                    <a:pt x="895292" y="472543"/>
                  </a:lnTo>
                  <a:lnTo>
                    <a:pt x="895374" y="472298"/>
                  </a:lnTo>
                  <a:lnTo>
                    <a:pt x="895455" y="472065"/>
                  </a:lnTo>
                  <a:lnTo>
                    <a:pt x="895548" y="471832"/>
                  </a:lnTo>
                  <a:lnTo>
                    <a:pt x="895629" y="471547"/>
                  </a:lnTo>
                  <a:lnTo>
                    <a:pt x="895756" y="471315"/>
                  </a:lnTo>
                  <a:lnTo>
                    <a:pt x="895838" y="471082"/>
                  </a:lnTo>
                  <a:lnTo>
                    <a:pt x="895919" y="470849"/>
                  </a:lnTo>
                  <a:lnTo>
                    <a:pt x="896012" y="470603"/>
                  </a:lnTo>
                  <a:lnTo>
                    <a:pt x="896093" y="470370"/>
                  </a:lnTo>
                  <a:lnTo>
                    <a:pt x="896220" y="470138"/>
                  </a:lnTo>
                  <a:lnTo>
                    <a:pt x="896302" y="469853"/>
                  </a:lnTo>
                  <a:lnTo>
                    <a:pt x="896383" y="469620"/>
                  </a:lnTo>
                  <a:lnTo>
                    <a:pt x="896464" y="469387"/>
                  </a:lnTo>
                  <a:lnTo>
                    <a:pt x="896557" y="469155"/>
                  </a:lnTo>
                  <a:lnTo>
                    <a:pt x="896684" y="468909"/>
                  </a:lnTo>
                  <a:lnTo>
                    <a:pt x="896766" y="468676"/>
                  </a:lnTo>
                  <a:lnTo>
                    <a:pt x="896847" y="468392"/>
                  </a:lnTo>
                  <a:lnTo>
                    <a:pt x="896928" y="468159"/>
                  </a:lnTo>
                  <a:lnTo>
                    <a:pt x="897021" y="467926"/>
                  </a:lnTo>
                  <a:lnTo>
                    <a:pt x="897137" y="467693"/>
                  </a:lnTo>
                  <a:lnTo>
                    <a:pt x="897230" y="467460"/>
                  </a:lnTo>
                  <a:lnTo>
                    <a:pt x="897311" y="467215"/>
                  </a:lnTo>
                  <a:lnTo>
                    <a:pt x="897392" y="466982"/>
                  </a:lnTo>
                  <a:lnTo>
                    <a:pt x="897473" y="466697"/>
                  </a:lnTo>
                  <a:lnTo>
                    <a:pt x="897937" y="465520"/>
                  </a:lnTo>
                  <a:lnTo>
                    <a:pt x="898065" y="465236"/>
                  </a:lnTo>
                  <a:lnTo>
                    <a:pt x="898146" y="465003"/>
                  </a:lnTo>
                  <a:lnTo>
                    <a:pt x="898239" y="464770"/>
                  </a:lnTo>
                  <a:lnTo>
                    <a:pt x="898320" y="464537"/>
                  </a:lnTo>
                  <a:lnTo>
                    <a:pt x="898401" y="464305"/>
                  </a:lnTo>
                  <a:lnTo>
                    <a:pt x="898529" y="464072"/>
                  </a:lnTo>
                  <a:lnTo>
                    <a:pt x="898610" y="463787"/>
                  </a:lnTo>
                  <a:lnTo>
                    <a:pt x="898691" y="463541"/>
                  </a:lnTo>
                  <a:lnTo>
                    <a:pt x="898784" y="463309"/>
                  </a:lnTo>
                  <a:lnTo>
                    <a:pt x="898865" y="463076"/>
                  </a:lnTo>
                  <a:lnTo>
                    <a:pt x="898993" y="462843"/>
                  </a:lnTo>
                  <a:lnTo>
                    <a:pt x="899074" y="462610"/>
                  </a:lnTo>
                  <a:lnTo>
                    <a:pt x="899155" y="462326"/>
                  </a:lnTo>
                  <a:lnTo>
                    <a:pt x="899248" y="462093"/>
                  </a:lnTo>
                  <a:lnTo>
                    <a:pt x="899329" y="461847"/>
                  </a:lnTo>
                  <a:lnTo>
                    <a:pt x="899457" y="461614"/>
                  </a:lnTo>
                  <a:lnTo>
                    <a:pt x="899538" y="461382"/>
                  </a:lnTo>
                  <a:lnTo>
                    <a:pt x="899619" y="461097"/>
                  </a:lnTo>
                  <a:lnTo>
                    <a:pt x="899712" y="460864"/>
                  </a:lnTo>
                  <a:lnTo>
                    <a:pt x="899793" y="460631"/>
                  </a:lnTo>
                  <a:lnTo>
                    <a:pt x="899921" y="460399"/>
                  </a:lnTo>
                  <a:lnTo>
                    <a:pt x="900002" y="460153"/>
                  </a:lnTo>
                  <a:lnTo>
                    <a:pt x="900083" y="459920"/>
                  </a:lnTo>
                  <a:lnTo>
                    <a:pt x="900164" y="459635"/>
                  </a:lnTo>
                  <a:lnTo>
                    <a:pt x="900257" y="459403"/>
                  </a:lnTo>
                  <a:lnTo>
                    <a:pt x="900385" y="459170"/>
                  </a:lnTo>
                  <a:lnTo>
                    <a:pt x="900466" y="458937"/>
                  </a:lnTo>
                  <a:lnTo>
                    <a:pt x="900547" y="458704"/>
                  </a:lnTo>
                  <a:lnTo>
                    <a:pt x="900628" y="458459"/>
                  </a:lnTo>
                  <a:lnTo>
                    <a:pt x="900721" y="458187"/>
                  </a:lnTo>
                  <a:lnTo>
                    <a:pt x="900837" y="457941"/>
                  </a:lnTo>
                  <a:lnTo>
                    <a:pt x="900930" y="457708"/>
                  </a:lnTo>
                  <a:lnTo>
                    <a:pt x="901011" y="457476"/>
                  </a:lnTo>
                  <a:lnTo>
                    <a:pt x="901092" y="457243"/>
                  </a:lnTo>
                  <a:lnTo>
                    <a:pt x="901174" y="456958"/>
                  </a:lnTo>
                  <a:lnTo>
                    <a:pt x="901301" y="456725"/>
                  </a:lnTo>
                  <a:lnTo>
                    <a:pt x="901394" y="456493"/>
                  </a:lnTo>
                  <a:lnTo>
                    <a:pt x="901475" y="456247"/>
                  </a:lnTo>
                  <a:lnTo>
                    <a:pt x="901556" y="456014"/>
                  </a:lnTo>
                  <a:lnTo>
                    <a:pt x="901638" y="455730"/>
                  </a:lnTo>
                  <a:lnTo>
                    <a:pt x="901765" y="455497"/>
                  </a:lnTo>
                  <a:lnTo>
                    <a:pt x="901846" y="455264"/>
                  </a:lnTo>
                  <a:lnTo>
                    <a:pt x="901939" y="455031"/>
                  </a:lnTo>
                  <a:lnTo>
                    <a:pt x="902020" y="454798"/>
                  </a:lnTo>
                  <a:lnTo>
                    <a:pt x="902102" y="454553"/>
                  </a:lnTo>
                  <a:lnTo>
                    <a:pt x="902229" y="454281"/>
                  </a:lnTo>
                  <a:lnTo>
                    <a:pt x="902310" y="454035"/>
                  </a:lnTo>
                  <a:lnTo>
                    <a:pt x="902392" y="453802"/>
                  </a:lnTo>
                  <a:lnTo>
                    <a:pt x="902484" y="453570"/>
                  </a:lnTo>
                  <a:lnTo>
                    <a:pt x="902566" y="453337"/>
                  </a:lnTo>
                  <a:lnTo>
                    <a:pt x="902693" y="453052"/>
                  </a:lnTo>
                  <a:lnTo>
                    <a:pt x="902774" y="452819"/>
                  </a:lnTo>
                  <a:lnTo>
                    <a:pt x="902856" y="452587"/>
                  </a:lnTo>
                  <a:lnTo>
                    <a:pt x="902948" y="452341"/>
                  </a:lnTo>
                  <a:lnTo>
                    <a:pt x="903030" y="452108"/>
                  </a:lnTo>
                  <a:lnTo>
                    <a:pt x="903157" y="451824"/>
                  </a:lnTo>
                  <a:lnTo>
                    <a:pt x="903238" y="451591"/>
                  </a:lnTo>
                  <a:lnTo>
                    <a:pt x="903320" y="451358"/>
                  </a:lnTo>
                  <a:lnTo>
                    <a:pt x="903412" y="451125"/>
                  </a:lnTo>
                  <a:lnTo>
                    <a:pt x="903494" y="450879"/>
                  </a:lnTo>
                  <a:lnTo>
                    <a:pt x="903621" y="450608"/>
                  </a:lnTo>
                  <a:lnTo>
                    <a:pt x="903702" y="450362"/>
                  </a:lnTo>
                  <a:lnTo>
                    <a:pt x="903784" y="450129"/>
                  </a:lnTo>
                  <a:lnTo>
                    <a:pt x="903865" y="449896"/>
                  </a:lnTo>
                  <a:lnTo>
                    <a:pt x="903958" y="449664"/>
                  </a:lnTo>
                  <a:lnTo>
                    <a:pt x="904085" y="449379"/>
                  </a:lnTo>
                  <a:lnTo>
                    <a:pt x="904166" y="449146"/>
                  </a:lnTo>
                  <a:lnTo>
                    <a:pt x="904248" y="448913"/>
                  </a:lnTo>
                  <a:lnTo>
                    <a:pt x="904329" y="448668"/>
                  </a:lnTo>
                  <a:lnTo>
                    <a:pt x="904422" y="448435"/>
                  </a:lnTo>
                  <a:lnTo>
                    <a:pt x="904538" y="448150"/>
                  </a:lnTo>
                  <a:lnTo>
                    <a:pt x="904630" y="447918"/>
                  </a:lnTo>
                  <a:lnTo>
                    <a:pt x="904712" y="447685"/>
                  </a:lnTo>
                  <a:lnTo>
                    <a:pt x="904793" y="447452"/>
                  </a:lnTo>
                  <a:lnTo>
                    <a:pt x="904874" y="447219"/>
                  </a:lnTo>
                  <a:lnTo>
                    <a:pt x="905002" y="446935"/>
                  </a:lnTo>
                  <a:lnTo>
                    <a:pt x="905094" y="446702"/>
                  </a:lnTo>
                  <a:lnTo>
                    <a:pt x="905176" y="446456"/>
                  </a:lnTo>
                  <a:lnTo>
                    <a:pt x="905257" y="446223"/>
                  </a:lnTo>
                  <a:lnTo>
                    <a:pt x="905338" y="445990"/>
                  </a:lnTo>
                  <a:lnTo>
                    <a:pt x="905466" y="445706"/>
                  </a:lnTo>
                  <a:lnTo>
                    <a:pt x="905547" y="445473"/>
                  </a:lnTo>
                  <a:lnTo>
                    <a:pt x="905640" y="445240"/>
                  </a:lnTo>
                  <a:lnTo>
                    <a:pt x="905721" y="445008"/>
                  </a:lnTo>
                  <a:lnTo>
                    <a:pt x="905802" y="444762"/>
                  </a:lnTo>
                  <a:lnTo>
                    <a:pt x="905930" y="444490"/>
                  </a:lnTo>
                  <a:lnTo>
                    <a:pt x="906011" y="444244"/>
                  </a:lnTo>
                  <a:lnTo>
                    <a:pt x="906092" y="444012"/>
                  </a:lnTo>
                  <a:lnTo>
                    <a:pt x="906185" y="443779"/>
                  </a:lnTo>
                  <a:lnTo>
                    <a:pt x="906266" y="443546"/>
                  </a:lnTo>
                  <a:lnTo>
                    <a:pt x="906394" y="443261"/>
                  </a:lnTo>
                  <a:lnTo>
                    <a:pt x="906475" y="443029"/>
                  </a:lnTo>
                  <a:lnTo>
                    <a:pt x="906556" y="442796"/>
                  </a:lnTo>
                  <a:lnTo>
                    <a:pt x="906649" y="442550"/>
                  </a:lnTo>
                  <a:lnTo>
                    <a:pt x="906730" y="442266"/>
                  </a:lnTo>
                  <a:lnTo>
                    <a:pt x="906858" y="442033"/>
                  </a:lnTo>
                  <a:lnTo>
                    <a:pt x="906939" y="441800"/>
                  </a:lnTo>
                  <a:lnTo>
                    <a:pt x="907020" y="441567"/>
                  </a:lnTo>
                  <a:lnTo>
                    <a:pt x="907101" y="441334"/>
                  </a:lnTo>
                  <a:lnTo>
                    <a:pt x="907194" y="441050"/>
                  </a:lnTo>
                  <a:lnTo>
                    <a:pt x="907322" y="440817"/>
                  </a:lnTo>
                  <a:lnTo>
                    <a:pt x="907403" y="440571"/>
                  </a:lnTo>
                  <a:lnTo>
                    <a:pt x="907484" y="440338"/>
                  </a:lnTo>
                  <a:lnTo>
                    <a:pt x="907565" y="440106"/>
                  </a:lnTo>
                  <a:lnTo>
                    <a:pt x="907658" y="439821"/>
                  </a:lnTo>
                  <a:lnTo>
                    <a:pt x="907786" y="439588"/>
                  </a:lnTo>
                  <a:lnTo>
                    <a:pt x="907867" y="439356"/>
                  </a:lnTo>
                  <a:lnTo>
                    <a:pt x="907948" y="439123"/>
                  </a:lnTo>
                  <a:lnTo>
                    <a:pt x="908029" y="438838"/>
                  </a:lnTo>
                  <a:lnTo>
                    <a:pt x="908122" y="438605"/>
                  </a:lnTo>
                  <a:lnTo>
                    <a:pt x="908238" y="438360"/>
                  </a:lnTo>
                  <a:lnTo>
                    <a:pt x="908331" y="438127"/>
                  </a:lnTo>
                  <a:lnTo>
                    <a:pt x="908412" y="437894"/>
                  </a:lnTo>
                  <a:lnTo>
                    <a:pt x="908493" y="437609"/>
                  </a:lnTo>
                  <a:lnTo>
                    <a:pt x="908574" y="437377"/>
                  </a:lnTo>
                  <a:lnTo>
                    <a:pt x="908702" y="437144"/>
                  </a:lnTo>
                  <a:lnTo>
                    <a:pt x="908795" y="436911"/>
                  </a:lnTo>
                  <a:lnTo>
                    <a:pt x="908876" y="436627"/>
                  </a:lnTo>
                  <a:lnTo>
                    <a:pt x="908957" y="436394"/>
                  </a:lnTo>
                  <a:lnTo>
                    <a:pt x="909038" y="436148"/>
                  </a:lnTo>
                  <a:lnTo>
                    <a:pt x="909166" y="435915"/>
                  </a:lnTo>
                  <a:lnTo>
                    <a:pt x="909247" y="435682"/>
                  </a:lnTo>
                  <a:lnTo>
                    <a:pt x="909340" y="435398"/>
                  </a:lnTo>
                  <a:lnTo>
                    <a:pt x="909421" y="435165"/>
                  </a:lnTo>
                  <a:lnTo>
                    <a:pt x="909502" y="434932"/>
                  </a:lnTo>
                  <a:lnTo>
                    <a:pt x="909630" y="434699"/>
                  </a:lnTo>
                  <a:lnTo>
                    <a:pt x="909711" y="434415"/>
                  </a:lnTo>
                  <a:lnTo>
                    <a:pt x="909792" y="434182"/>
                  </a:lnTo>
                  <a:lnTo>
                    <a:pt x="909885" y="433936"/>
                  </a:lnTo>
                  <a:lnTo>
                    <a:pt x="909966" y="433704"/>
                  </a:lnTo>
                  <a:lnTo>
                    <a:pt x="910094" y="433471"/>
                  </a:lnTo>
                  <a:lnTo>
                    <a:pt x="910175" y="433186"/>
                  </a:lnTo>
                  <a:lnTo>
                    <a:pt x="910256" y="432953"/>
                  </a:lnTo>
                  <a:lnTo>
                    <a:pt x="910349" y="432721"/>
                  </a:lnTo>
                  <a:lnTo>
                    <a:pt x="910430" y="432488"/>
                  </a:lnTo>
                  <a:lnTo>
                    <a:pt x="910558" y="432203"/>
                  </a:lnTo>
                  <a:lnTo>
                    <a:pt x="910639" y="431957"/>
                  </a:lnTo>
                  <a:lnTo>
                    <a:pt x="910720" y="431725"/>
                  </a:lnTo>
                  <a:lnTo>
                    <a:pt x="910802" y="431492"/>
                  </a:lnTo>
                  <a:lnTo>
                    <a:pt x="910894" y="431259"/>
                  </a:lnTo>
                  <a:lnTo>
                    <a:pt x="911022" y="430975"/>
                  </a:lnTo>
                  <a:lnTo>
                    <a:pt x="911103" y="430742"/>
                  </a:lnTo>
                  <a:lnTo>
                    <a:pt x="911184" y="430509"/>
                  </a:lnTo>
                  <a:lnTo>
                    <a:pt x="911266" y="430263"/>
                  </a:lnTo>
                  <a:lnTo>
                    <a:pt x="911358" y="429992"/>
                  </a:lnTo>
                  <a:lnTo>
                    <a:pt x="911486" y="429746"/>
                  </a:lnTo>
                  <a:lnTo>
                    <a:pt x="911567" y="429513"/>
                  </a:lnTo>
                  <a:lnTo>
                    <a:pt x="911648" y="429280"/>
                  </a:lnTo>
                  <a:lnTo>
                    <a:pt x="911730" y="428996"/>
                  </a:lnTo>
                  <a:lnTo>
                    <a:pt x="911822" y="428763"/>
                  </a:lnTo>
                  <a:lnTo>
                    <a:pt x="911938" y="428530"/>
                  </a:lnTo>
                  <a:lnTo>
                    <a:pt x="912031" y="428297"/>
                  </a:lnTo>
                  <a:lnTo>
                    <a:pt x="912112" y="428052"/>
                  </a:lnTo>
                  <a:lnTo>
                    <a:pt x="912194" y="427780"/>
                  </a:lnTo>
                  <a:lnTo>
                    <a:pt x="912275" y="427534"/>
                  </a:lnTo>
                  <a:lnTo>
                    <a:pt x="912402" y="427301"/>
                  </a:lnTo>
                  <a:lnTo>
                    <a:pt x="912495" y="427069"/>
                  </a:lnTo>
                  <a:lnTo>
                    <a:pt x="912576" y="426784"/>
                  </a:lnTo>
                  <a:lnTo>
                    <a:pt x="912658" y="426551"/>
                  </a:lnTo>
                  <a:lnTo>
                    <a:pt x="912739" y="426318"/>
                  </a:lnTo>
                  <a:lnTo>
                    <a:pt x="912866" y="426086"/>
                  </a:lnTo>
                  <a:lnTo>
                    <a:pt x="912948" y="425801"/>
                  </a:lnTo>
                  <a:lnTo>
                    <a:pt x="913040" y="425568"/>
                  </a:lnTo>
                  <a:lnTo>
                    <a:pt x="913122" y="425323"/>
                  </a:lnTo>
                  <a:lnTo>
                    <a:pt x="913203" y="425090"/>
                  </a:lnTo>
                  <a:lnTo>
                    <a:pt x="913330" y="424805"/>
                  </a:lnTo>
                  <a:lnTo>
                    <a:pt x="913412" y="424572"/>
                  </a:lnTo>
                  <a:lnTo>
                    <a:pt x="913504" y="424340"/>
                  </a:lnTo>
                  <a:lnTo>
                    <a:pt x="913586" y="424107"/>
                  </a:lnTo>
                  <a:lnTo>
                    <a:pt x="913667" y="423874"/>
                  </a:lnTo>
                  <a:lnTo>
                    <a:pt x="913794" y="423589"/>
                  </a:lnTo>
                  <a:lnTo>
                    <a:pt x="913876" y="423344"/>
                  </a:lnTo>
                  <a:lnTo>
                    <a:pt x="913957" y="423111"/>
                  </a:lnTo>
                  <a:lnTo>
                    <a:pt x="914050" y="422878"/>
                  </a:lnTo>
                  <a:lnTo>
                    <a:pt x="914131" y="422594"/>
                  </a:lnTo>
                  <a:lnTo>
                    <a:pt x="914258" y="422361"/>
                  </a:lnTo>
                  <a:lnTo>
                    <a:pt x="914340" y="422128"/>
                  </a:lnTo>
                  <a:lnTo>
                    <a:pt x="914421" y="421895"/>
                  </a:lnTo>
                  <a:lnTo>
                    <a:pt x="914502" y="421611"/>
                  </a:lnTo>
                  <a:lnTo>
                    <a:pt x="914595" y="421378"/>
                  </a:lnTo>
                  <a:lnTo>
                    <a:pt x="914722" y="421132"/>
                  </a:lnTo>
                  <a:lnTo>
                    <a:pt x="914804" y="420899"/>
                  </a:lnTo>
                  <a:lnTo>
                    <a:pt x="914885" y="420615"/>
                  </a:lnTo>
                  <a:lnTo>
                    <a:pt x="914966" y="420382"/>
                  </a:lnTo>
                  <a:lnTo>
                    <a:pt x="915059" y="420149"/>
                  </a:lnTo>
                  <a:lnTo>
                    <a:pt x="915186" y="419916"/>
                  </a:lnTo>
                  <a:lnTo>
                    <a:pt x="915268" y="419632"/>
                  </a:lnTo>
                  <a:lnTo>
                    <a:pt x="915349" y="419399"/>
                  </a:lnTo>
                  <a:lnTo>
                    <a:pt x="915430" y="419166"/>
                  </a:lnTo>
                  <a:lnTo>
                    <a:pt x="915523" y="418920"/>
                  </a:lnTo>
                  <a:lnTo>
                    <a:pt x="915639" y="418649"/>
                  </a:lnTo>
                  <a:lnTo>
                    <a:pt x="915732" y="418403"/>
                  </a:lnTo>
                  <a:lnTo>
                    <a:pt x="915813" y="418170"/>
                  </a:lnTo>
                  <a:lnTo>
                    <a:pt x="915894" y="417937"/>
                  </a:lnTo>
                  <a:lnTo>
                    <a:pt x="915975" y="417653"/>
                  </a:lnTo>
                  <a:lnTo>
                    <a:pt x="916103" y="417420"/>
                  </a:lnTo>
                  <a:lnTo>
                    <a:pt x="916196" y="417187"/>
                  </a:lnTo>
                  <a:lnTo>
                    <a:pt x="916277" y="416954"/>
                  </a:lnTo>
                  <a:lnTo>
                    <a:pt x="916358" y="416709"/>
                  </a:lnTo>
                  <a:lnTo>
                    <a:pt x="916439" y="416424"/>
                  </a:lnTo>
                  <a:lnTo>
                    <a:pt x="916567" y="416191"/>
                  </a:lnTo>
                  <a:lnTo>
                    <a:pt x="916648" y="415959"/>
                  </a:lnTo>
                  <a:lnTo>
                    <a:pt x="916741" y="415726"/>
                  </a:lnTo>
                  <a:lnTo>
                    <a:pt x="916822" y="415441"/>
                  </a:lnTo>
                  <a:lnTo>
                    <a:pt x="916903" y="415208"/>
                  </a:lnTo>
                  <a:lnTo>
                    <a:pt x="917031" y="414976"/>
                  </a:lnTo>
                  <a:lnTo>
                    <a:pt x="917112" y="414730"/>
                  </a:lnTo>
                  <a:lnTo>
                    <a:pt x="917205" y="414458"/>
                  </a:lnTo>
                  <a:lnTo>
                    <a:pt x="917286" y="414212"/>
                  </a:lnTo>
                  <a:lnTo>
                    <a:pt x="917367" y="413980"/>
                  </a:lnTo>
                  <a:lnTo>
                    <a:pt x="917495" y="413747"/>
                  </a:lnTo>
                  <a:lnTo>
                    <a:pt x="917576" y="413462"/>
                  </a:lnTo>
                  <a:lnTo>
                    <a:pt x="917657" y="413230"/>
                  </a:lnTo>
                  <a:lnTo>
                    <a:pt x="917750" y="412997"/>
                  </a:lnTo>
                  <a:lnTo>
                    <a:pt x="917831" y="412764"/>
                  </a:lnTo>
                  <a:lnTo>
                    <a:pt x="917959" y="412479"/>
                  </a:lnTo>
                  <a:lnTo>
                    <a:pt x="918040" y="412247"/>
                  </a:lnTo>
                  <a:lnTo>
                    <a:pt x="918121" y="412001"/>
                  </a:lnTo>
                  <a:lnTo>
                    <a:pt x="918202" y="411768"/>
                  </a:lnTo>
                  <a:lnTo>
                    <a:pt x="918295" y="411483"/>
                  </a:lnTo>
                  <a:lnTo>
                    <a:pt x="918423" y="411251"/>
                  </a:lnTo>
                  <a:lnTo>
                    <a:pt x="918504" y="411018"/>
                  </a:lnTo>
                  <a:lnTo>
                    <a:pt x="918585" y="410785"/>
                  </a:lnTo>
                  <a:lnTo>
                    <a:pt x="918666" y="410501"/>
                  </a:lnTo>
                  <a:lnTo>
                    <a:pt x="918759" y="410268"/>
                  </a:lnTo>
                  <a:lnTo>
                    <a:pt x="918887" y="410035"/>
                  </a:lnTo>
                  <a:lnTo>
                    <a:pt x="918968" y="409789"/>
                  </a:lnTo>
                  <a:lnTo>
                    <a:pt x="919049" y="409518"/>
                  </a:lnTo>
                  <a:lnTo>
                    <a:pt x="919130" y="409272"/>
                  </a:lnTo>
                  <a:lnTo>
                    <a:pt x="919223" y="409039"/>
                  </a:lnTo>
                  <a:lnTo>
                    <a:pt x="919339" y="408806"/>
                  </a:lnTo>
                  <a:lnTo>
                    <a:pt x="919432" y="408522"/>
                  </a:lnTo>
                  <a:lnTo>
                    <a:pt x="919513" y="408289"/>
                  </a:lnTo>
                  <a:lnTo>
                    <a:pt x="919594" y="408056"/>
                  </a:lnTo>
                  <a:lnTo>
                    <a:pt x="919676" y="407810"/>
                  </a:lnTo>
                  <a:lnTo>
                    <a:pt x="920140" y="406543"/>
                  </a:lnTo>
                  <a:lnTo>
                    <a:pt x="920267" y="406310"/>
                  </a:lnTo>
                  <a:lnTo>
                    <a:pt x="920348" y="406077"/>
                  </a:lnTo>
                  <a:lnTo>
                    <a:pt x="920441" y="405844"/>
                  </a:lnTo>
                  <a:lnTo>
                    <a:pt x="920522" y="405560"/>
                  </a:lnTo>
                  <a:lnTo>
                    <a:pt x="920604" y="405327"/>
                  </a:lnTo>
                  <a:lnTo>
                    <a:pt x="920731" y="405081"/>
                  </a:lnTo>
                  <a:lnTo>
                    <a:pt x="920812" y="404849"/>
                  </a:lnTo>
                  <a:lnTo>
                    <a:pt x="920905" y="404564"/>
                  </a:lnTo>
                  <a:lnTo>
                    <a:pt x="920986" y="404331"/>
                  </a:lnTo>
                  <a:lnTo>
                    <a:pt x="921068" y="404098"/>
                  </a:lnTo>
                  <a:lnTo>
                    <a:pt x="921195" y="403866"/>
                  </a:lnTo>
                  <a:lnTo>
                    <a:pt x="921276" y="403581"/>
                  </a:lnTo>
                  <a:lnTo>
                    <a:pt x="921358" y="403348"/>
                  </a:lnTo>
                  <a:lnTo>
                    <a:pt x="921450" y="403115"/>
                  </a:lnTo>
                  <a:lnTo>
                    <a:pt x="921532" y="402870"/>
                  </a:lnTo>
                  <a:lnTo>
                    <a:pt x="921659" y="402598"/>
                  </a:lnTo>
                  <a:lnTo>
                    <a:pt x="921740" y="402352"/>
                  </a:lnTo>
                  <a:lnTo>
                    <a:pt x="921822" y="402120"/>
                  </a:lnTo>
                  <a:lnTo>
                    <a:pt x="921903" y="401887"/>
                  </a:lnTo>
                  <a:lnTo>
                    <a:pt x="921996" y="401602"/>
                  </a:lnTo>
                  <a:lnTo>
                    <a:pt x="922123" y="401369"/>
                  </a:lnTo>
                  <a:lnTo>
                    <a:pt x="922204" y="401137"/>
                  </a:lnTo>
                  <a:lnTo>
                    <a:pt x="922286" y="400904"/>
                  </a:lnTo>
                  <a:lnTo>
                    <a:pt x="922367" y="400619"/>
                  </a:lnTo>
                  <a:lnTo>
                    <a:pt x="922460" y="400373"/>
                  </a:lnTo>
                  <a:lnTo>
                    <a:pt x="922587" y="400141"/>
                  </a:lnTo>
                  <a:lnTo>
                    <a:pt x="922668" y="399908"/>
                  </a:lnTo>
                  <a:lnTo>
                    <a:pt x="922750" y="399623"/>
                  </a:lnTo>
                  <a:lnTo>
                    <a:pt x="922831" y="399391"/>
                  </a:lnTo>
                  <a:lnTo>
                    <a:pt x="922924" y="399158"/>
                  </a:lnTo>
                  <a:lnTo>
                    <a:pt x="923040" y="398925"/>
                  </a:lnTo>
                  <a:lnTo>
                    <a:pt x="923132" y="398640"/>
                  </a:lnTo>
                  <a:lnTo>
                    <a:pt x="923214" y="398408"/>
                  </a:lnTo>
                  <a:lnTo>
                    <a:pt x="923295" y="398162"/>
                  </a:lnTo>
                  <a:lnTo>
                    <a:pt x="923376" y="397929"/>
                  </a:lnTo>
                  <a:lnTo>
                    <a:pt x="923504" y="397644"/>
                  </a:lnTo>
                  <a:lnTo>
                    <a:pt x="923596" y="397412"/>
                  </a:lnTo>
                  <a:lnTo>
                    <a:pt x="923678" y="397179"/>
                  </a:lnTo>
                  <a:lnTo>
                    <a:pt x="923759" y="396946"/>
                  </a:lnTo>
                  <a:lnTo>
                    <a:pt x="923840" y="396662"/>
                  </a:lnTo>
                  <a:lnTo>
                    <a:pt x="923968" y="396429"/>
                  </a:lnTo>
                  <a:lnTo>
                    <a:pt x="924049" y="396196"/>
                  </a:lnTo>
                  <a:lnTo>
                    <a:pt x="924142" y="395950"/>
                  </a:lnTo>
                  <a:lnTo>
                    <a:pt x="924223" y="395679"/>
                  </a:lnTo>
                  <a:lnTo>
                    <a:pt x="924304" y="395433"/>
                  </a:lnTo>
                  <a:lnTo>
                    <a:pt x="924432" y="395200"/>
                  </a:lnTo>
                  <a:lnTo>
                    <a:pt x="924513" y="394967"/>
                  </a:lnTo>
                  <a:lnTo>
                    <a:pt x="924606" y="394683"/>
                  </a:lnTo>
                  <a:lnTo>
                    <a:pt x="924687" y="394450"/>
                  </a:lnTo>
                  <a:lnTo>
                    <a:pt x="924768" y="394217"/>
                  </a:lnTo>
                  <a:lnTo>
                    <a:pt x="924896" y="393984"/>
                  </a:lnTo>
                  <a:lnTo>
                    <a:pt x="924977" y="393700"/>
                  </a:lnTo>
                  <a:lnTo>
                    <a:pt x="925058" y="393454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4014737" y="4985520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5">
                  <a:moveTo>
                    <a:pt x="0" y="0"/>
                  </a:moveTo>
                  <a:lnTo>
                    <a:pt x="925058" y="0"/>
                  </a:lnTo>
                </a:path>
              </a:pathLst>
            </a:custGeom>
            <a:ln w="3175">
              <a:solidFill>
                <a:srgbClr val="C0C0C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4014737" y="4592065"/>
              <a:ext cx="925194" cy="787400"/>
            </a:xfrm>
            <a:custGeom>
              <a:avLst/>
              <a:gdLst/>
              <a:ahLst/>
              <a:cxnLst/>
              <a:rect l="l" t="t" r="r" b="b"/>
              <a:pathLst>
                <a:path w="925195" h="787400">
                  <a:moveTo>
                    <a:pt x="0" y="393454"/>
                  </a:moveTo>
                  <a:lnTo>
                    <a:pt x="83" y="393700"/>
                  </a:lnTo>
                  <a:lnTo>
                    <a:pt x="168" y="393984"/>
                  </a:lnTo>
                  <a:lnTo>
                    <a:pt x="294" y="394217"/>
                  </a:lnTo>
                  <a:lnTo>
                    <a:pt x="378" y="394450"/>
                  </a:lnTo>
                  <a:lnTo>
                    <a:pt x="462" y="394683"/>
                  </a:lnTo>
                  <a:lnTo>
                    <a:pt x="546" y="394967"/>
                  </a:lnTo>
                  <a:lnTo>
                    <a:pt x="631" y="395200"/>
                  </a:lnTo>
                  <a:lnTo>
                    <a:pt x="756" y="395433"/>
                  </a:lnTo>
                  <a:lnTo>
                    <a:pt x="841" y="395679"/>
                  </a:lnTo>
                  <a:lnTo>
                    <a:pt x="924" y="395950"/>
                  </a:lnTo>
                  <a:lnTo>
                    <a:pt x="1009" y="396196"/>
                  </a:lnTo>
                  <a:lnTo>
                    <a:pt x="1093" y="396429"/>
                  </a:lnTo>
                  <a:lnTo>
                    <a:pt x="1219" y="396662"/>
                  </a:lnTo>
                  <a:lnTo>
                    <a:pt x="1303" y="396946"/>
                  </a:lnTo>
                  <a:lnTo>
                    <a:pt x="1387" y="397179"/>
                  </a:lnTo>
                  <a:lnTo>
                    <a:pt x="1472" y="397412"/>
                  </a:lnTo>
                  <a:lnTo>
                    <a:pt x="1555" y="397644"/>
                  </a:lnTo>
                  <a:lnTo>
                    <a:pt x="1682" y="397929"/>
                  </a:lnTo>
                  <a:lnTo>
                    <a:pt x="1765" y="398162"/>
                  </a:lnTo>
                  <a:lnTo>
                    <a:pt x="1850" y="398408"/>
                  </a:lnTo>
                  <a:lnTo>
                    <a:pt x="1934" y="398640"/>
                  </a:lnTo>
                  <a:lnTo>
                    <a:pt x="2018" y="398925"/>
                  </a:lnTo>
                  <a:lnTo>
                    <a:pt x="2144" y="399158"/>
                  </a:lnTo>
                  <a:lnTo>
                    <a:pt x="2228" y="399391"/>
                  </a:lnTo>
                  <a:lnTo>
                    <a:pt x="2313" y="399623"/>
                  </a:lnTo>
                  <a:lnTo>
                    <a:pt x="2396" y="399908"/>
                  </a:lnTo>
                  <a:lnTo>
                    <a:pt x="2481" y="400141"/>
                  </a:lnTo>
                  <a:lnTo>
                    <a:pt x="2606" y="400373"/>
                  </a:lnTo>
                  <a:lnTo>
                    <a:pt x="2691" y="400619"/>
                  </a:lnTo>
                  <a:lnTo>
                    <a:pt x="2775" y="400904"/>
                  </a:lnTo>
                  <a:lnTo>
                    <a:pt x="2859" y="401137"/>
                  </a:lnTo>
                  <a:lnTo>
                    <a:pt x="2942" y="401369"/>
                  </a:lnTo>
                  <a:lnTo>
                    <a:pt x="3069" y="401602"/>
                  </a:lnTo>
                  <a:lnTo>
                    <a:pt x="3154" y="401887"/>
                  </a:lnTo>
                  <a:lnTo>
                    <a:pt x="3237" y="402120"/>
                  </a:lnTo>
                  <a:lnTo>
                    <a:pt x="3322" y="402352"/>
                  </a:lnTo>
                  <a:lnTo>
                    <a:pt x="3405" y="402598"/>
                  </a:lnTo>
                  <a:lnTo>
                    <a:pt x="3532" y="402870"/>
                  </a:lnTo>
                  <a:lnTo>
                    <a:pt x="3616" y="403115"/>
                  </a:lnTo>
                  <a:lnTo>
                    <a:pt x="3700" y="403348"/>
                  </a:lnTo>
                  <a:lnTo>
                    <a:pt x="3783" y="403581"/>
                  </a:lnTo>
                  <a:lnTo>
                    <a:pt x="3868" y="403866"/>
                  </a:lnTo>
                  <a:lnTo>
                    <a:pt x="3995" y="404098"/>
                  </a:lnTo>
                  <a:lnTo>
                    <a:pt x="4078" y="404331"/>
                  </a:lnTo>
                  <a:lnTo>
                    <a:pt x="4163" y="404564"/>
                  </a:lnTo>
                  <a:lnTo>
                    <a:pt x="4246" y="404849"/>
                  </a:lnTo>
                  <a:lnTo>
                    <a:pt x="4331" y="405081"/>
                  </a:lnTo>
                  <a:lnTo>
                    <a:pt x="4456" y="405327"/>
                  </a:lnTo>
                  <a:lnTo>
                    <a:pt x="4541" y="405560"/>
                  </a:lnTo>
                  <a:lnTo>
                    <a:pt x="4624" y="405844"/>
                  </a:lnTo>
                  <a:lnTo>
                    <a:pt x="4709" y="406077"/>
                  </a:lnTo>
                  <a:lnTo>
                    <a:pt x="4794" y="406310"/>
                  </a:lnTo>
                  <a:lnTo>
                    <a:pt x="4919" y="406543"/>
                  </a:lnTo>
                  <a:lnTo>
                    <a:pt x="5004" y="406827"/>
                  </a:lnTo>
                  <a:lnTo>
                    <a:pt x="5087" y="407060"/>
                  </a:lnTo>
                  <a:lnTo>
                    <a:pt x="5172" y="407293"/>
                  </a:lnTo>
                  <a:lnTo>
                    <a:pt x="5255" y="407539"/>
                  </a:lnTo>
                  <a:lnTo>
                    <a:pt x="5382" y="407810"/>
                  </a:lnTo>
                  <a:lnTo>
                    <a:pt x="5467" y="408056"/>
                  </a:lnTo>
                  <a:lnTo>
                    <a:pt x="5550" y="408289"/>
                  </a:lnTo>
                  <a:lnTo>
                    <a:pt x="5634" y="408522"/>
                  </a:lnTo>
                  <a:lnTo>
                    <a:pt x="5718" y="408806"/>
                  </a:lnTo>
                  <a:lnTo>
                    <a:pt x="5845" y="409039"/>
                  </a:lnTo>
                  <a:lnTo>
                    <a:pt x="5928" y="409272"/>
                  </a:lnTo>
                  <a:lnTo>
                    <a:pt x="6013" y="409518"/>
                  </a:lnTo>
                  <a:lnTo>
                    <a:pt x="6096" y="409789"/>
                  </a:lnTo>
                  <a:lnTo>
                    <a:pt x="6181" y="410035"/>
                  </a:lnTo>
                  <a:lnTo>
                    <a:pt x="6306" y="410268"/>
                  </a:lnTo>
                  <a:lnTo>
                    <a:pt x="6391" y="410501"/>
                  </a:lnTo>
                  <a:lnTo>
                    <a:pt x="6476" y="410785"/>
                  </a:lnTo>
                  <a:lnTo>
                    <a:pt x="6559" y="411018"/>
                  </a:lnTo>
                  <a:lnTo>
                    <a:pt x="6644" y="411251"/>
                  </a:lnTo>
                  <a:lnTo>
                    <a:pt x="6769" y="411483"/>
                  </a:lnTo>
                  <a:lnTo>
                    <a:pt x="6854" y="411768"/>
                  </a:lnTo>
                  <a:lnTo>
                    <a:pt x="6937" y="412001"/>
                  </a:lnTo>
                  <a:lnTo>
                    <a:pt x="7022" y="412247"/>
                  </a:lnTo>
                  <a:lnTo>
                    <a:pt x="7106" y="412479"/>
                  </a:lnTo>
                  <a:lnTo>
                    <a:pt x="7232" y="412764"/>
                  </a:lnTo>
                  <a:lnTo>
                    <a:pt x="7316" y="412997"/>
                  </a:lnTo>
                  <a:lnTo>
                    <a:pt x="7400" y="413230"/>
                  </a:lnTo>
                  <a:lnTo>
                    <a:pt x="7484" y="413462"/>
                  </a:lnTo>
                  <a:lnTo>
                    <a:pt x="7569" y="413747"/>
                  </a:lnTo>
                  <a:lnTo>
                    <a:pt x="7695" y="413980"/>
                  </a:lnTo>
                  <a:lnTo>
                    <a:pt x="7779" y="414212"/>
                  </a:lnTo>
                  <a:lnTo>
                    <a:pt x="7863" y="414458"/>
                  </a:lnTo>
                  <a:lnTo>
                    <a:pt x="7947" y="414730"/>
                  </a:lnTo>
                  <a:lnTo>
                    <a:pt x="8031" y="414976"/>
                  </a:lnTo>
                  <a:lnTo>
                    <a:pt x="8157" y="415208"/>
                  </a:lnTo>
                  <a:lnTo>
                    <a:pt x="8241" y="415441"/>
                  </a:lnTo>
                  <a:lnTo>
                    <a:pt x="8326" y="415726"/>
                  </a:lnTo>
                  <a:lnTo>
                    <a:pt x="8410" y="415959"/>
                  </a:lnTo>
                  <a:lnTo>
                    <a:pt x="8493" y="416191"/>
                  </a:lnTo>
                  <a:lnTo>
                    <a:pt x="8620" y="416424"/>
                  </a:lnTo>
                  <a:lnTo>
                    <a:pt x="8704" y="416709"/>
                  </a:lnTo>
                  <a:lnTo>
                    <a:pt x="8788" y="416954"/>
                  </a:lnTo>
                  <a:lnTo>
                    <a:pt x="8872" y="417187"/>
                  </a:lnTo>
                  <a:lnTo>
                    <a:pt x="8956" y="417420"/>
                  </a:lnTo>
                  <a:lnTo>
                    <a:pt x="9082" y="417653"/>
                  </a:lnTo>
                  <a:lnTo>
                    <a:pt x="9166" y="417937"/>
                  </a:lnTo>
                  <a:lnTo>
                    <a:pt x="9251" y="418170"/>
                  </a:lnTo>
                  <a:lnTo>
                    <a:pt x="9335" y="418403"/>
                  </a:lnTo>
                  <a:lnTo>
                    <a:pt x="9419" y="418649"/>
                  </a:lnTo>
                  <a:lnTo>
                    <a:pt x="9545" y="418920"/>
                  </a:lnTo>
                  <a:lnTo>
                    <a:pt x="9629" y="419166"/>
                  </a:lnTo>
                  <a:lnTo>
                    <a:pt x="9713" y="419399"/>
                  </a:lnTo>
                  <a:lnTo>
                    <a:pt x="9797" y="419632"/>
                  </a:lnTo>
                  <a:lnTo>
                    <a:pt x="9882" y="419916"/>
                  </a:lnTo>
                  <a:lnTo>
                    <a:pt x="10008" y="420149"/>
                  </a:lnTo>
                  <a:lnTo>
                    <a:pt x="10092" y="420382"/>
                  </a:lnTo>
                  <a:lnTo>
                    <a:pt x="10175" y="420615"/>
                  </a:lnTo>
                  <a:lnTo>
                    <a:pt x="10260" y="420899"/>
                  </a:lnTo>
                  <a:lnTo>
                    <a:pt x="10343" y="421132"/>
                  </a:lnTo>
                  <a:lnTo>
                    <a:pt x="10470" y="421378"/>
                  </a:lnTo>
                  <a:lnTo>
                    <a:pt x="10554" y="421611"/>
                  </a:lnTo>
                  <a:lnTo>
                    <a:pt x="10638" y="421895"/>
                  </a:lnTo>
                  <a:lnTo>
                    <a:pt x="10723" y="422128"/>
                  </a:lnTo>
                  <a:lnTo>
                    <a:pt x="10806" y="422361"/>
                  </a:lnTo>
                  <a:lnTo>
                    <a:pt x="10933" y="422594"/>
                  </a:lnTo>
                  <a:lnTo>
                    <a:pt x="11017" y="422878"/>
                  </a:lnTo>
                  <a:lnTo>
                    <a:pt x="11101" y="423111"/>
                  </a:lnTo>
                  <a:lnTo>
                    <a:pt x="11185" y="423344"/>
                  </a:lnTo>
                  <a:lnTo>
                    <a:pt x="11269" y="423589"/>
                  </a:lnTo>
                  <a:lnTo>
                    <a:pt x="11395" y="423874"/>
                  </a:lnTo>
                  <a:lnTo>
                    <a:pt x="11479" y="424107"/>
                  </a:lnTo>
                  <a:lnTo>
                    <a:pt x="11564" y="424340"/>
                  </a:lnTo>
                  <a:lnTo>
                    <a:pt x="11647" y="424572"/>
                  </a:lnTo>
                  <a:lnTo>
                    <a:pt x="11732" y="424805"/>
                  </a:lnTo>
                  <a:lnTo>
                    <a:pt x="11857" y="425090"/>
                  </a:lnTo>
                  <a:lnTo>
                    <a:pt x="11942" y="425323"/>
                  </a:lnTo>
                  <a:lnTo>
                    <a:pt x="12025" y="425568"/>
                  </a:lnTo>
                  <a:lnTo>
                    <a:pt x="12110" y="425801"/>
                  </a:lnTo>
                  <a:lnTo>
                    <a:pt x="12195" y="426086"/>
                  </a:lnTo>
                  <a:lnTo>
                    <a:pt x="12320" y="426318"/>
                  </a:lnTo>
                  <a:lnTo>
                    <a:pt x="12405" y="426551"/>
                  </a:lnTo>
                  <a:lnTo>
                    <a:pt x="12488" y="426784"/>
                  </a:lnTo>
                  <a:lnTo>
                    <a:pt x="12573" y="427069"/>
                  </a:lnTo>
                  <a:lnTo>
                    <a:pt x="12656" y="427301"/>
                  </a:lnTo>
                  <a:lnTo>
                    <a:pt x="12783" y="427534"/>
                  </a:lnTo>
                  <a:lnTo>
                    <a:pt x="12867" y="427780"/>
                  </a:lnTo>
                  <a:lnTo>
                    <a:pt x="12951" y="428052"/>
                  </a:lnTo>
                  <a:lnTo>
                    <a:pt x="13034" y="428297"/>
                  </a:lnTo>
                  <a:lnTo>
                    <a:pt x="13119" y="428530"/>
                  </a:lnTo>
                  <a:lnTo>
                    <a:pt x="13246" y="428763"/>
                  </a:lnTo>
                  <a:lnTo>
                    <a:pt x="13329" y="428996"/>
                  </a:lnTo>
                  <a:lnTo>
                    <a:pt x="13414" y="429280"/>
                  </a:lnTo>
                  <a:lnTo>
                    <a:pt x="13497" y="429513"/>
                  </a:lnTo>
                  <a:lnTo>
                    <a:pt x="13582" y="429746"/>
                  </a:lnTo>
                  <a:lnTo>
                    <a:pt x="13707" y="429992"/>
                  </a:lnTo>
                  <a:lnTo>
                    <a:pt x="13792" y="430263"/>
                  </a:lnTo>
                  <a:lnTo>
                    <a:pt x="13877" y="430509"/>
                  </a:lnTo>
                  <a:lnTo>
                    <a:pt x="13960" y="430742"/>
                  </a:lnTo>
                  <a:lnTo>
                    <a:pt x="14044" y="430975"/>
                  </a:lnTo>
                  <a:lnTo>
                    <a:pt x="14170" y="431259"/>
                  </a:lnTo>
                  <a:lnTo>
                    <a:pt x="14255" y="431492"/>
                  </a:lnTo>
                  <a:lnTo>
                    <a:pt x="14338" y="431725"/>
                  </a:lnTo>
                  <a:lnTo>
                    <a:pt x="14423" y="431957"/>
                  </a:lnTo>
                  <a:lnTo>
                    <a:pt x="14507" y="432203"/>
                  </a:lnTo>
                  <a:lnTo>
                    <a:pt x="14633" y="432488"/>
                  </a:lnTo>
                  <a:lnTo>
                    <a:pt x="14716" y="432721"/>
                  </a:lnTo>
                  <a:lnTo>
                    <a:pt x="14801" y="432953"/>
                  </a:lnTo>
                  <a:lnTo>
                    <a:pt x="14885" y="433186"/>
                  </a:lnTo>
                  <a:lnTo>
                    <a:pt x="14969" y="433471"/>
                  </a:lnTo>
                  <a:lnTo>
                    <a:pt x="15096" y="433704"/>
                  </a:lnTo>
                  <a:lnTo>
                    <a:pt x="15179" y="433936"/>
                  </a:lnTo>
                  <a:lnTo>
                    <a:pt x="15264" y="434182"/>
                  </a:lnTo>
                  <a:lnTo>
                    <a:pt x="15348" y="434415"/>
                  </a:lnTo>
                  <a:lnTo>
                    <a:pt x="15432" y="434699"/>
                  </a:lnTo>
                  <a:lnTo>
                    <a:pt x="15559" y="434932"/>
                  </a:lnTo>
                  <a:lnTo>
                    <a:pt x="15642" y="435165"/>
                  </a:lnTo>
                  <a:lnTo>
                    <a:pt x="15727" y="435398"/>
                  </a:lnTo>
                  <a:lnTo>
                    <a:pt x="15810" y="435682"/>
                  </a:lnTo>
                  <a:lnTo>
                    <a:pt x="15894" y="435915"/>
                  </a:lnTo>
                  <a:lnTo>
                    <a:pt x="16020" y="436148"/>
                  </a:lnTo>
                  <a:lnTo>
                    <a:pt x="16105" y="436394"/>
                  </a:lnTo>
                  <a:lnTo>
                    <a:pt x="16189" y="436627"/>
                  </a:lnTo>
                  <a:lnTo>
                    <a:pt x="16273" y="436911"/>
                  </a:lnTo>
                  <a:lnTo>
                    <a:pt x="16357" y="437144"/>
                  </a:lnTo>
                  <a:lnTo>
                    <a:pt x="16483" y="437377"/>
                  </a:lnTo>
                  <a:lnTo>
                    <a:pt x="16567" y="437609"/>
                  </a:lnTo>
                  <a:lnTo>
                    <a:pt x="16651" y="437894"/>
                  </a:lnTo>
                  <a:lnTo>
                    <a:pt x="16736" y="438127"/>
                  </a:lnTo>
                  <a:lnTo>
                    <a:pt x="16820" y="438360"/>
                  </a:lnTo>
                  <a:lnTo>
                    <a:pt x="16946" y="438605"/>
                  </a:lnTo>
                  <a:lnTo>
                    <a:pt x="17030" y="438838"/>
                  </a:lnTo>
                  <a:lnTo>
                    <a:pt x="17114" y="439123"/>
                  </a:lnTo>
                  <a:lnTo>
                    <a:pt x="17198" y="439356"/>
                  </a:lnTo>
                  <a:lnTo>
                    <a:pt x="17282" y="439588"/>
                  </a:lnTo>
                  <a:lnTo>
                    <a:pt x="17409" y="439821"/>
                  </a:lnTo>
                  <a:lnTo>
                    <a:pt x="17492" y="440106"/>
                  </a:lnTo>
                  <a:lnTo>
                    <a:pt x="17576" y="440338"/>
                  </a:lnTo>
                  <a:lnTo>
                    <a:pt x="17661" y="440571"/>
                  </a:lnTo>
                  <a:lnTo>
                    <a:pt x="17744" y="440817"/>
                  </a:lnTo>
                  <a:lnTo>
                    <a:pt x="17871" y="441050"/>
                  </a:lnTo>
                  <a:lnTo>
                    <a:pt x="17955" y="441334"/>
                  </a:lnTo>
                  <a:lnTo>
                    <a:pt x="18039" y="441567"/>
                  </a:lnTo>
                  <a:lnTo>
                    <a:pt x="18123" y="441800"/>
                  </a:lnTo>
                  <a:lnTo>
                    <a:pt x="18207" y="442033"/>
                  </a:lnTo>
                  <a:lnTo>
                    <a:pt x="18333" y="442266"/>
                  </a:lnTo>
                  <a:lnTo>
                    <a:pt x="18796" y="443546"/>
                  </a:lnTo>
                  <a:lnTo>
                    <a:pt x="18880" y="443779"/>
                  </a:lnTo>
                  <a:lnTo>
                    <a:pt x="18964" y="444012"/>
                  </a:lnTo>
                  <a:lnTo>
                    <a:pt x="19048" y="444244"/>
                  </a:lnTo>
                  <a:lnTo>
                    <a:pt x="19133" y="444490"/>
                  </a:lnTo>
                  <a:lnTo>
                    <a:pt x="19258" y="444762"/>
                  </a:lnTo>
                  <a:lnTo>
                    <a:pt x="19343" y="445008"/>
                  </a:lnTo>
                  <a:lnTo>
                    <a:pt x="19426" y="445240"/>
                  </a:lnTo>
                  <a:lnTo>
                    <a:pt x="19511" y="445473"/>
                  </a:lnTo>
                  <a:lnTo>
                    <a:pt x="19595" y="445706"/>
                  </a:lnTo>
                  <a:lnTo>
                    <a:pt x="19721" y="445990"/>
                  </a:lnTo>
                  <a:lnTo>
                    <a:pt x="19805" y="446223"/>
                  </a:lnTo>
                  <a:lnTo>
                    <a:pt x="19889" y="446456"/>
                  </a:lnTo>
                  <a:lnTo>
                    <a:pt x="19974" y="446702"/>
                  </a:lnTo>
                  <a:lnTo>
                    <a:pt x="20057" y="446935"/>
                  </a:lnTo>
                  <a:lnTo>
                    <a:pt x="20184" y="447219"/>
                  </a:lnTo>
                  <a:lnTo>
                    <a:pt x="20268" y="447452"/>
                  </a:lnTo>
                  <a:lnTo>
                    <a:pt x="20352" y="447685"/>
                  </a:lnTo>
                  <a:lnTo>
                    <a:pt x="20435" y="447918"/>
                  </a:lnTo>
                  <a:lnTo>
                    <a:pt x="20520" y="448150"/>
                  </a:lnTo>
                  <a:lnTo>
                    <a:pt x="20646" y="448435"/>
                  </a:lnTo>
                  <a:lnTo>
                    <a:pt x="20730" y="448668"/>
                  </a:lnTo>
                  <a:lnTo>
                    <a:pt x="20815" y="448913"/>
                  </a:lnTo>
                  <a:lnTo>
                    <a:pt x="20898" y="449146"/>
                  </a:lnTo>
                  <a:lnTo>
                    <a:pt x="20983" y="449379"/>
                  </a:lnTo>
                  <a:lnTo>
                    <a:pt x="21108" y="449664"/>
                  </a:lnTo>
                  <a:lnTo>
                    <a:pt x="21193" y="449896"/>
                  </a:lnTo>
                  <a:lnTo>
                    <a:pt x="21277" y="450129"/>
                  </a:lnTo>
                  <a:lnTo>
                    <a:pt x="21361" y="450362"/>
                  </a:lnTo>
                  <a:lnTo>
                    <a:pt x="21445" y="450608"/>
                  </a:lnTo>
                  <a:lnTo>
                    <a:pt x="21571" y="450879"/>
                  </a:lnTo>
                  <a:lnTo>
                    <a:pt x="21656" y="451125"/>
                  </a:lnTo>
                  <a:lnTo>
                    <a:pt x="21739" y="451358"/>
                  </a:lnTo>
                  <a:lnTo>
                    <a:pt x="21824" y="451591"/>
                  </a:lnTo>
                  <a:lnTo>
                    <a:pt x="21907" y="451824"/>
                  </a:lnTo>
                  <a:lnTo>
                    <a:pt x="22034" y="452108"/>
                  </a:lnTo>
                  <a:lnTo>
                    <a:pt x="22117" y="452341"/>
                  </a:lnTo>
                  <a:lnTo>
                    <a:pt x="22202" y="452587"/>
                  </a:lnTo>
                  <a:lnTo>
                    <a:pt x="22286" y="452819"/>
                  </a:lnTo>
                  <a:lnTo>
                    <a:pt x="22370" y="453052"/>
                  </a:lnTo>
                  <a:lnTo>
                    <a:pt x="22497" y="453337"/>
                  </a:lnTo>
                  <a:lnTo>
                    <a:pt x="22580" y="453570"/>
                  </a:lnTo>
                  <a:lnTo>
                    <a:pt x="22665" y="453802"/>
                  </a:lnTo>
                  <a:lnTo>
                    <a:pt x="22748" y="454035"/>
                  </a:lnTo>
                  <a:lnTo>
                    <a:pt x="22833" y="454281"/>
                  </a:lnTo>
                  <a:lnTo>
                    <a:pt x="22960" y="454553"/>
                  </a:lnTo>
                  <a:lnTo>
                    <a:pt x="23043" y="454798"/>
                  </a:lnTo>
                  <a:lnTo>
                    <a:pt x="23127" y="455031"/>
                  </a:lnTo>
                  <a:lnTo>
                    <a:pt x="23211" y="455264"/>
                  </a:lnTo>
                  <a:lnTo>
                    <a:pt x="23295" y="455497"/>
                  </a:lnTo>
                  <a:lnTo>
                    <a:pt x="23421" y="455730"/>
                  </a:lnTo>
                  <a:lnTo>
                    <a:pt x="23506" y="456014"/>
                  </a:lnTo>
                  <a:lnTo>
                    <a:pt x="23589" y="456247"/>
                  </a:lnTo>
                  <a:lnTo>
                    <a:pt x="23674" y="456493"/>
                  </a:lnTo>
                  <a:lnTo>
                    <a:pt x="23758" y="456725"/>
                  </a:lnTo>
                  <a:lnTo>
                    <a:pt x="23884" y="456958"/>
                  </a:lnTo>
                  <a:lnTo>
                    <a:pt x="23968" y="457243"/>
                  </a:lnTo>
                  <a:lnTo>
                    <a:pt x="24052" y="457476"/>
                  </a:lnTo>
                  <a:lnTo>
                    <a:pt x="24137" y="457708"/>
                  </a:lnTo>
                  <a:lnTo>
                    <a:pt x="24220" y="457941"/>
                  </a:lnTo>
                  <a:lnTo>
                    <a:pt x="24347" y="458187"/>
                  </a:lnTo>
                  <a:lnTo>
                    <a:pt x="24809" y="459403"/>
                  </a:lnTo>
                  <a:lnTo>
                    <a:pt x="24893" y="459635"/>
                  </a:lnTo>
                  <a:lnTo>
                    <a:pt x="24977" y="459920"/>
                  </a:lnTo>
                  <a:lnTo>
                    <a:pt x="25061" y="460153"/>
                  </a:lnTo>
                  <a:lnTo>
                    <a:pt x="25145" y="460399"/>
                  </a:lnTo>
                  <a:lnTo>
                    <a:pt x="25271" y="460631"/>
                  </a:lnTo>
                  <a:lnTo>
                    <a:pt x="25356" y="460864"/>
                  </a:lnTo>
                  <a:lnTo>
                    <a:pt x="25440" y="461097"/>
                  </a:lnTo>
                  <a:lnTo>
                    <a:pt x="25524" y="461382"/>
                  </a:lnTo>
                  <a:lnTo>
                    <a:pt x="25608" y="461614"/>
                  </a:lnTo>
                  <a:lnTo>
                    <a:pt x="25734" y="461847"/>
                  </a:lnTo>
                  <a:lnTo>
                    <a:pt x="25819" y="462093"/>
                  </a:lnTo>
                  <a:lnTo>
                    <a:pt x="25902" y="462326"/>
                  </a:lnTo>
                  <a:lnTo>
                    <a:pt x="25986" y="462610"/>
                  </a:lnTo>
                  <a:lnTo>
                    <a:pt x="26071" y="462843"/>
                  </a:lnTo>
                  <a:lnTo>
                    <a:pt x="26197" y="463076"/>
                  </a:lnTo>
                  <a:lnTo>
                    <a:pt x="26281" y="463309"/>
                  </a:lnTo>
                  <a:lnTo>
                    <a:pt x="26365" y="463541"/>
                  </a:lnTo>
                  <a:lnTo>
                    <a:pt x="26449" y="463787"/>
                  </a:lnTo>
                  <a:lnTo>
                    <a:pt x="26533" y="464072"/>
                  </a:lnTo>
                  <a:lnTo>
                    <a:pt x="26659" y="464305"/>
                  </a:lnTo>
                  <a:lnTo>
                    <a:pt x="26743" y="464537"/>
                  </a:lnTo>
                  <a:lnTo>
                    <a:pt x="26827" y="464770"/>
                  </a:lnTo>
                  <a:lnTo>
                    <a:pt x="26912" y="465003"/>
                  </a:lnTo>
                  <a:lnTo>
                    <a:pt x="26996" y="465236"/>
                  </a:lnTo>
                  <a:lnTo>
                    <a:pt x="27122" y="465520"/>
                  </a:lnTo>
                  <a:lnTo>
                    <a:pt x="27206" y="465766"/>
                  </a:lnTo>
                  <a:lnTo>
                    <a:pt x="27290" y="465999"/>
                  </a:lnTo>
                  <a:lnTo>
                    <a:pt x="27374" y="466232"/>
                  </a:lnTo>
                  <a:lnTo>
                    <a:pt x="27458" y="466464"/>
                  </a:lnTo>
                  <a:lnTo>
                    <a:pt x="27584" y="466697"/>
                  </a:lnTo>
                  <a:lnTo>
                    <a:pt x="27668" y="466982"/>
                  </a:lnTo>
                  <a:lnTo>
                    <a:pt x="27753" y="467215"/>
                  </a:lnTo>
                  <a:lnTo>
                    <a:pt x="27836" y="467460"/>
                  </a:lnTo>
                  <a:lnTo>
                    <a:pt x="27921" y="467693"/>
                  </a:lnTo>
                  <a:lnTo>
                    <a:pt x="28047" y="467926"/>
                  </a:lnTo>
                  <a:lnTo>
                    <a:pt x="28131" y="468159"/>
                  </a:lnTo>
                  <a:lnTo>
                    <a:pt x="28215" y="468392"/>
                  </a:lnTo>
                  <a:lnTo>
                    <a:pt x="28299" y="468676"/>
                  </a:lnTo>
                  <a:lnTo>
                    <a:pt x="28384" y="468909"/>
                  </a:lnTo>
                  <a:lnTo>
                    <a:pt x="28845" y="470138"/>
                  </a:lnTo>
                  <a:lnTo>
                    <a:pt x="28972" y="470370"/>
                  </a:lnTo>
                  <a:lnTo>
                    <a:pt x="29056" y="470603"/>
                  </a:lnTo>
                  <a:lnTo>
                    <a:pt x="29140" y="470849"/>
                  </a:lnTo>
                  <a:lnTo>
                    <a:pt x="29225" y="471082"/>
                  </a:lnTo>
                  <a:lnTo>
                    <a:pt x="29308" y="471315"/>
                  </a:lnTo>
                  <a:lnTo>
                    <a:pt x="29435" y="471547"/>
                  </a:lnTo>
                  <a:lnTo>
                    <a:pt x="29518" y="471832"/>
                  </a:lnTo>
                  <a:lnTo>
                    <a:pt x="29603" y="472065"/>
                  </a:lnTo>
                  <a:lnTo>
                    <a:pt x="29686" y="472298"/>
                  </a:lnTo>
                  <a:lnTo>
                    <a:pt x="29771" y="472543"/>
                  </a:lnTo>
                  <a:lnTo>
                    <a:pt x="29898" y="472776"/>
                  </a:lnTo>
                  <a:lnTo>
                    <a:pt x="29981" y="473009"/>
                  </a:lnTo>
                  <a:lnTo>
                    <a:pt x="30066" y="473242"/>
                  </a:lnTo>
                  <a:lnTo>
                    <a:pt x="30149" y="473526"/>
                  </a:lnTo>
                  <a:lnTo>
                    <a:pt x="30234" y="473759"/>
                  </a:lnTo>
                  <a:lnTo>
                    <a:pt x="30360" y="473992"/>
                  </a:lnTo>
                  <a:lnTo>
                    <a:pt x="30444" y="474238"/>
                  </a:lnTo>
                  <a:lnTo>
                    <a:pt x="30527" y="474470"/>
                  </a:lnTo>
                  <a:lnTo>
                    <a:pt x="30612" y="474703"/>
                  </a:lnTo>
                  <a:lnTo>
                    <a:pt x="30696" y="474936"/>
                  </a:lnTo>
                  <a:lnTo>
                    <a:pt x="30822" y="475221"/>
                  </a:lnTo>
                  <a:lnTo>
                    <a:pt x="30907" y="475453"/>
                  </a:lnTo>
                  <a:lnTo>
                    <a:pt x="30990" y="475686"/>
                  </a:lnTo>
                  <a:lnTo>
                    <a:pt x="31075" y="475932"/>
                  </a:lnTo>
                  <a:lnTo>
                    <a:pt x="31158" y="476165"/>
                  </a:lnTo>
                  <a:lnTo>
                    <a:pt x="31285" y="476397"/>
                  </a:lnTo>
                  <a:lnTo>
                    <a:pt x="31368" y="476630"/>
                  </a:lnTo>
                  <a:lnTo>
                    <a:pt x="31453" y="476915"/>
                  </a:lnTo>
                  <a:lnTo>
                    <a:pt x="31538" y="477148"/>
                  </a:lnTo>
                  <a:lnTo>
                    <a:pt x="31621" y="477380"/>
                  </a:lnTo>
                  <a:lnTo>
                    <a:pt x="31748" y="477626"/>
                  </a:lnTo>
                  <a:lnTo>
                    <a:pt x="31831" y="477859"/>
                  </a:lnTo>
                  <a:lnTo>
                    <a:pt x="31916" y="478092"/>
                  </a:lnTo>
                  <a:lnTo>
                    <a:pt x="31999" y="478325"/>
                  </a:lnTo>
                  <a:lnTo>
                    <a:pt x="32084" y="478557"/>
                  </a:lnTo>
                  <a:lnTo>
                    <a:pt x="32209" y="478842"/>
                  </a:lnTo>
                  <a:lnTo>
                    <a:pt x="32294" y="479075"/>
                  </a:lnTo>
                  <a:lnTo>
                    <a:pt x="32378" y="479320"/>
                  </a:lnTo>
                  <a:lnTo>
                    <a:pt x="32462" y="479553"/>
                  </a:lnTo>
                  <a:lnTo>
                    <a:pt x="32546" y="479786"/>
                  </a:lnTo>
                  <a:lnTo>
                    <a:pt x="32672" y="480019"/>
                  </a:lnTo>
                  <a:lnTo>
                    <a:pt x="32757" y="480252"/>
                  </a:lnTo>
                  <a:lnTo>
                    <a:pt x="32840" y="480497"/>
                  </a:lnTo>
                  <a:lnTo>
                    <a:pt x="32925" y="480769"/>
                  </a:lnTo>
                  <a:lnTo>
                    <a:pt x="33009" y="481015"/>
                  </a:lnTo>
                  <a:lnTo>
                    <a:pt x="33135" y="481248"/>
                  </a:lnTo>
                  <a:lnTo>
                    <a:pt x="33220" y="481480"/>
                  </a:lnTo>
                  <a:lnTo>
                    <a:pt x="33303" y="481713"/>
                  </a:lnTo>
                  <a:lnTo>
                    <a:pt x="33387" y="481946"/>
                  </a:lnTo>
                  <a:lnTo>
                    <a:pt x="33471" y="482192"/>
                  </a:lnTo>
                  <a:lnTo>
                    <a:pt x="33598" y="482425"/>
                  </a:lnTo>
                  <a:lnTo>
                    <a:pt x="33681" y="482709"/>
                  </a:lnTo>
                  <a:lnTo>
                    <a:pt x="33766" y="482942"/>
                  </a:lnTo>
                  <a:lnTo>
                    <a:pt x="33850" y="483175"/>
                  </a:lnTo>
                  <a:lnTo>
                    <a:pt x="33934" y="483408"/>
                  </a:lnTo>
                  <a:lnTo>
                    <a:pt x="34060" y="483640"/>
                  </a:lnTo>
                  <a:lnTo>
                    <a:pt x="34144" y="483886"/>
                  </a:lnTo>
                  <a:lnTo>
                    <a:pt x="34228" y="484119"/>
                  </a:lnTo>
                  <a:lnTo>
                    <a:pt x="34312" y="484352"/>
                  </a:lnTo>
                  <a:lnTo>
                    <a:pt x="34397" y="484584"/>
                  </a:lnTo>
                  <a:lnTo>
                    <a:pt x="34522" y="484869"/>
                  </a:lnTo>
                  <a:lnTo>
                    <a:pt x="34607" y="485102"/>
                  </a:lnTo>
                  <a:lnTo>
                    <a:pt x="34691" y="485335"/>
                  </a:lnTo>
                  <a:lnTo>
                    <a:pt x="34775" y="485580"/>
                  </a:lnTo>
                  <a:lnTo>
                    <a:pt x="34859" y="485813"/>
                  </a:lnTo>
                  <a:lnTo>
                    <a:pt x="34985" y="486046"/>
                  </a:lnTo>
                  <a:lnTo>
                    <a:pt x="35069" y="486279"/>
                  </a:lnTo>
                  <a:lnTo>
                    <a:pt x="35153" y="486512"/>
                  </a:lnTo>
                  <a:lnTo>
                    <a:pt x="35237" y="486757"/>
                  </a:lnTo>
                  <a:lnTo>
                    <a:pt x="35322" y="487042"/>
                  </a:lnTo>
                  <a:lnTo>
                    <a:pt x="35448" y="487275"/>
                  </a:lnTo>
                  <a:lnTo>
                    <a:pt x="35532" y="487507"/>
                  </a:lnTo>
                  <a:lnTo>
                    <a:pt x="35616" y="487740"/>
                  </a:lnTo>
                  <a:lnTo>
                    <a:pt x="35700" y="487973"/>
                  </a:lnTo>
                  <a:lnTo>
                    <a:pt x="35785" y="488206"/>
                  </a:lnTo>
                  <a:lnTo>
                    <a:pt x="35910" y="488452"/>
                  </a:lnTo>
                  <a:lnTo>
                    <a:pt x="35994" y="488684"/>
                  </a:lnTo>
                  <a:lnTo>
                    <a:pt x="36079" y="488917"/>
                  </a:lnTo>
                  <a:lnTo>
                    <a:pt x="36163" y="489150"/>
                  </a:lnTo>
                  <a:lnTo>
                    <a:pt x="36246" y="489435"/>
                  </a:lnTo>
                  <a:lnTo>
                    <a:pt x="36373" y="489667"/>
                  </a:lnTo>
                  <a:lnTo>
                    <a:pt x="36457" y="489913"/>
                  </a:lnTo>
                  <a:lnTo>
                    <a:pt x="36541" y="490146"/>
                  </a:lnTo>
                  <a:lnTo>
                    <a:pt x="36626" y="490379"/>
                  </a:lnTo>
                  <a:lnTo>
                    <a:pt x="36709" y="490612"/>
                  </a:lnTo>
                  <a:lnTo>
                    <a:pt x="36835" y="490844"/>
                  </a:lnTo>
                  <a:lnTo>
                    <a:pt x="36919" y="491077"/>
                  </a:lnTo>
                  <a:lnTo>
                    <a:pt x="37004" y="491323"/>
                  </a:lnTo>
                  <a:lnTo>
                    <a:pt x="37087" y="491556"/>
                  </a:lnTo>
                  <a:lnTo>
                    <a:pt x="37172" y="491789"/>
                  </a:lnTo>
                  <a:lnTo>
                    <a:pt x="37298" y="492073"/>
                  </a:lnTo>
                  <a:lnTo>
                    <a:pt x="37382" y="492306"/>
                  </a:lnTo>
                  <a:lnTo>
                    <a:pt x="37467" y="492539"/>
                  </a:lnTo>
                  <a:lnTo>
                    <a:pt x="37550" y="492784"/>
                  </a:lnTo>
                  <a:lnTo>
                    <a:pt x="37635" y="493017"/>
                  </a:lnTo>
                  <a:lnTo>
                    <a:pt x="37761" y="493250"/>
                  </a:lnTo>
                  <a:lnTo>
                    <a:pt x="37845" y="493483"/>
                  </a:lnTo>
                  <a:lnTo>
                    <a:pt x="37928" y="493716"/>
                  </a:lnTo>
                  <a:lnTo>
                    <a:pt x="38013" y="493948"/>
                  </a:lnTo>
                  <a:lnTo>
                    <a:pt x="38096" y="494194"/>
                  </a:lnTo>
                  <a:lnTo>
                    <a:pt x="38223" y="494427"/>
                  </a:lnTo>
                  <a:lnTo>
                    <a:pt x="38308" y="494660"/>
                  </a:lnTo>
                  <a:lnTo>
                    <a:pt x="38391" y="494893"/>
                  </a:lnTo>
                  <a:lnTo>
                    <a:pt x="38476" y="495177"/>
                  </a:lnTo>
                  <a:lnTo>
                    <a:pt x="38559" y="495410"/>
                  </a:lnTo>
                  <a:lnTo>
                    <a:pt x="38686" y="495656"/>
                  </a:lnTo>
                  <a:lnTo>
                    <a:pt x="38769" y="495888"/>
                  </a:lnTo>
                  <a:lnTo>
                    <a:pt x="38854" y="496121"/>
                  </a:lnTo>
                  <a:lnTo>
                    <a:pt x="38939" y="496354"/>
                  </a:lnTo>
                  <a:lnTo>
                    <a:pt x="39022" y="496587"/>
                  </a:lnTo>
                  <a:lnTo>
                    <a:pt x="39149" y="496820"/>
                  </a:lnTo>
                  <a:lnTo>
                    <a:pt x="39232" y="497065"/>
                  </a:lnTo>
                  <a:lnTo>
                    <a:pt x="39317" y="497298"/>
                  </a:lnTo>
                  <a:lnTo>
                    <a:pt x="39400" y="497531"/>
                  </a:lnTo>
                  <a:lnTo>
                    <a:pt x="39485" y="497764"/>
                  </a:lnTo>
                  <a:lnTo>
                    <a:pt x="39610" y="497997"/>
                  </a:lnTo>
                  <a:lnTo>
                    <a:pt x="39695" y="498242"/>
                  </a:lnTo>
                  <a:lnTo>
                    <a:pt x="39778" y="498527"/>
                  </a:lnTo>
                  <a:lnTo>
                    <a:pt x="39863" y="498760"/>
                  </a:lnTo>
                  <a:lnTo>
                    <a:pt x="39947" y="498993"/>
                  </a:lnTo>
                  <a:lnTo>
                    <a:pt x="40073" y="499225"/>
                  </a:lnTo>
                  <a:lnTo>
                    <a:pt x="40158" y="499458"/>
                  </a:lnTo>
                  <a:lnTo>
                    <a:pt x="40241" y="499691"/>
                  </a:lnTo>
                  <a:lnTo>
                    <a:pt x="40326" y="499937"/>
                  </a:lnTo>
                  <a:lnTo>
                    <a:pt x="40409" y="500170"/>
                  </a:lnTo>
                  <a:lnTo>
                    <a:pt x="40536" y="500402"/>
                  </a:lnTo>
                  <a:lnTo>
                    <a:pt x="40621" y="500635"/>
                  </a:lnTo>
                  <a:lnTo>
                    <a:pt x="40704" y="500868"/>
                  </a:lnTo>
                  <a:lnTo>
                    <a:pt x="40788" y="501114"/>
                  </a:lnTo>
                  <a:lnTo>
                    <a:pt x="40872" y="501346"/>
                  </a:lnTo>
                  <a:lnTo>
                    <a:pt x="40999" y="501579"/>
                  </a:lnTo>
                  <a:lnTo>
                    <a:pt x="41082" y="501812"/>
                  </a:lnTo>
                  <a:lnTo>
                    <a:pt x="41167" y="502045"/>
                  </a:lnTo>
                  <a:lnTo>
                    <a:pt x="41250" y="502291"/>
                  </a:lnTo>
                  <a:lnTo>
                    <a:pt x="41335" y="502523"/>
                  </a:lnTo>
                  <a:lnTo>
                    <a:pt x="41460" y="502808"/>
                  </a:lnTo>
                  <a:lnTo>
                    <a:pt x="41545" y="503041"/>
                  </a:lnTo>
                  <a:lnTo>
                    <a:pt x="41629" y="503274"/>
                  </a:lnTo>
                  <a:lnTo>
                    <a:pt x="41713" y="503506"/>
                  </a:lnTo>
                  <a:lnTo>
                    <a:pt x="41798" y="503739"/>
                  </a:lnTo>
                  <a:lnTo>
                    <a:pt x="41923" y="503985"/>
                  </a:lnTo>
                  <a:lnTo>
                    <a:pt x="42008" y="504218"/>
                  </a:lnTo>
                  <a:lnTo>
                    <a:pt x="42091" y="504451"/>
                  </a:lnTo>
                  <a:lnTo>
                    <a:pt x="42176" y="504683"/>
                  </a:lnTo>
                  <a:lnTo>
                    <a:pt x="42303" y="504916"/>
                  </a:lnTo>
                  <a:lnTo>
                    <a:pt x="42386" y="505162"/>
                  </a:lnTo>
                  <a:lnTo>
                    <a:pt x="42470" y="505395"/>
                  </a:lnTo>
                  <a:lnTo>
                    <a:pt x="42554" y="505628"/>
                  </a:lnTo>
                  <a:lnTo>
                    <a:pt x="42638" y="505860"/>
                  </a:lnTo>
                  <a:lnTo>
                    <a:pt x="42764" y="506093"/>
                  </a:lnTo>
                  <a:lnTo>
                    <a:pt x="42849" y="506339"/>
                  </a:lnTo>
                  <a:lnTo>
                    <a:pt x="42932" y="506572"/>
                  </a:lnTo>
                  <a:lnTo>
                    <a:pt x="43017" y="506804"/>
                  </a:lnTo>
                  <a:lnTo>
                    <a:pt x="43101" y="507037"/>
                  </a:lnTo>
                  <a:lnTo>
                    <a:pt x="43227" y="507270"/>
                  </a:lnTo>
                  <a:lnTo>
                    <a:pt x="43311" y="507516"/>
                  </a:lnTo>
                  <a:lnTo>
                    <a:pt x="43395" y="507749"/>
                  </a:lnTo>
                  <a:lnTo>
                    <a:pt x="43480" y="507981"/>
                  </a:lnTo>
                  <a:lnTo>
                    <a:pt x="43564" y="508214"/>
                  </a:lnTo>
                  <a:lnTo>
                    <a:pt x="43690" y="508447"/>
                  </a:lnTo>
                  <a:lnTo>
                    <a:pt x="43773" y="508693"/>
                  </a:lnTo>
                  <a:lnTo>
                    <a:pt x="43858" y="508926"/>
                  </a:lnTo>
                  <a:lnTo>
                    <a:pt x="43942" y="509158"/>
                  </a:lnTo>
                  <a:lnTo>
                    <a:pt x="44026" y="509391"/>
                  </a:lnTo>
                  <a:lnTo>
                    <a:pt x="44152" y="509624"/>
                  </a:lnTo>
                  <a:lnTo>
                    <a:pt x="44236" y="509870"/>
                  </a:lnTo>
                  <a:lnTo>
                    <a:pt x="44320" y="510103"/>
                  </a:lnTo>
                  <a:lnTo>
                    <a:pt x="44405" y="510387"/>
                  </a:lnTo>
                  <a:lnTo>
                    <a:pt x="44488" y="510620"/>
                  </a:lnTo>
                  <a:lnTo>
                    <a:pt x="44615" y="510853"/>
                  </a:lnTo>
                  <a:lnTo>
                    <a:pt x="44699" y="511086"/>
                  </a:lnTo>
                  <a:lnTo>
                    <a:pt x="44783" y="511318"/>
                  </a:lnTo>
                  <a:lnTo>
                    <a:pt x="44867" y="511564"/>
                  </a:lnTo>
                  <a:lnTo>
                    <a:pt x="44951" y="511797"/>
                  </a:lnTo>
                  <a:lnTo>
                    <a:pt x="45077" y="512030"/>
                  </a:lnTo>
                  <a:lnTo>
                    <a:pt x="45162" y="512262"/>
                  </a:lnTo>
                  <a:lnTo>
                    <a:pt x="45246" y="512495"/>
                  </a:lnTo>
                  <a:lnTo>
                    <a:pt x="45329" y="512741"/>
                  </a:lnTo>
                  <a:lnTo>
                    <a:pt x="45414" y="512974"/>
                  </a:lnTo>
                  <a:lnTo>
                    <a:pt x="45540" y="513207"/>
                  </a:lnTo>
                  <a:lnTo>
                    <a:pt x="45624" y="513439"/>
                  </a:lnTo>
                  <a:lnTo>
                    <a:pt x="45708" y="513672"/>
                  </a:lnTo>
                  <a:lnTo>
                    <a:pt x="45792" y="513918"/>
                  </a:lnTo>
                  <a:lnTo>
                    <a:pt x="45877" y="514151"/>
                  </a:lnTo>
                  <a:lnTo>
                    <a:pt x="46002" y="514384"/>
                  </a:lnTo>
                  <a:lnTo>
                    <a:pt x="46087" y="514616"/>
                  </a:lnTo>
                  <a:lnTo>
                    <a:pt x="46170" y="514849"/>
                  </a:lnTo>
                  <a:lnTo>
                    <a:pt x="46255" y="515095"/>
                  </a:lnTo>
                  <a:lnTo>
                    <a:pt x="46338" y="515328"/>
                  </a:lnTo>
                  <a:lnTo>
                    <a:pt x="46465" y="515561"/>
                  </a:lnTo>
                  <a:lnTo>
                    <a:pt x="46549" y="515793"/>
                  </a:lnTo>
                  <a:lnTo>
                    <a:pt x="46633" y="516026"/>
                  </a:lnTo>
                  <a:lnTo>
                    <a:pt x="46718" y="516272"/>
                  </a:lnTo>
                  <a:lnTo>
                    <a:pt x="46801" y="516505"/>
                  </a:lnTo>
                  <a:lnTo>
                    <a:pt x="46928" y="516738"/>
                  </a:lnTo>
                  <a:lnTo>
                    <a:pt x="47011" y="516970"/>
                  </a:lnTo>
                  <a:lnTo>
                    <a:pt x="47096" y="517203"/>
                  </a:lnTo>
                  <a:lnTo>
                    <a:pt x="47179" y="517449"/>
                  </a:lnTo>
                  <a:lnTo>
                    <a:pt x="47264" y="517682"/>
                  </a:lnTo>
                  <a:lnTo>
                    <a:pt x="47390" y="517914"/>
                  </a:lnTo>
                  <a:lnTo>
                    <a:pt x="47474" y="518096"/>
                  </a:lnTo>
                  <a:lnTo>
                    <a:pt x="47559" y="518341"/>
                  </a:lnTo>
                  <a:lnTo>
                    <a:pt x="47642" y="518574"/>
                  </a:lnTo>
                  <a:lnTo>
                    <a:pt x="47727" y="518807"/>
                  </a:lnTo>
                  <a:lnTo>
                    <a:pt x="47852" y="519040"/>
                  </a:lnTo>
                  <a:lnTo>
                    <a:pt x="47937" y="519273"/>
                  </a:lnTo>
                  <a:lnTo>
                    <a:pt x="48021" y="519518"/>
                  </a:lnTo>
                  <a:lnTo>
                    <a:pt x="48105" y="519751"/>
                  </a:lnTo>
                  <a:lnTo>
                    <a:pt x="48188" y="519984"/>
                  </a:lnTo>
                  <a:lnTo>
                    <a:pt x="48315" y="520217"/>
                  </a:lnTo>
                  <a:lnTo>
                    <a:pt x="48400" y="520449"/>
                  </a:lnTo>
                  <a:lnTo>
                    <a:pt x="48483" y="520695"/>
                  </a:lnTo>
                  <a:lnTo>
                    <a:pt x="48568" y="520928"/>
                  </a:lnTo>
                  <a:lnTo>
                    <a:pt x="48651" y="521161"/>
                  </a:lnTo>
                  <a:lnTo>
                    <a:pt x="48778" y="521394"/>
                  </a:lnTo>
                  <a:lnTo>
                    <a:pt x="48861" y="521626"/>
                  </a:lnTo>
                  <a:lnTo>
                    <a:pt x="48946" y="521872"/>
                  </a:lnTo>
                  <a:lnTo>
                    <a:pt x="49029" y="522105"/>
                  </a:lnTo>
                  <a:lnTo>
                    <a:pt x="49114" y="522338"/>
                  </a:lnTo>
                  <a:lnTo>
                    <a:pt x="49241" y="522571"/>
                  </a:lnTo>
                  <a:lnTo>
                    <a:pt x="49324" y="522803"/>
                  </a:lnTo>
                  <a:lnTo>
                    <a:pt x="49409" y="523049"/>
                  </a:lnTo>
                  <a:lnTo>
                    <a:pt x="49492" y="523282"/>
                  </a:lnTo>
                  <a:lnTo>
                    <a:pt x="49577" y="523515"/>
                  </a:lnTo>
                  <a:lnTo>
                    <a:pt x="49703" y="523748"/>
                  </a:lnTo>
                  <a:lnTo>
                    <a:pt x="49787" y="523980"/>
                  </a:lnTo>
                  <a:lnTo>
                    <a:pt x="49870" y="524226"/>
                  </a:lnTo>
                  <a:lnTo>
                    <a:pt x="49955" y="524459"/>
                  </a:lnTo>
                  <a:lnTo>
                    <a:pt x="50039" y="524692"/>
                  </a:lnTo>
                  <a:lnTo>
                    <a:pt x="50165" y="524925"/>
                  </a:lnTo>
                  <a:lnTo>
                    <a:pt x="50250" y="525119"/>
                  </a:lnTo>
                  <a:lnTo>
                    <a:pt x="50333" y="525351"/>
                  </a:lnTo>
                  <a:lnTo>
                    <a:pt x="50418" y="525584"/>
                  </a:lnTo>
                  <a:lnTo>
                    <a:pt x="50502" y="525817"/>
                  </a:lnTo>
                  <a:lnTo>
                    <a:pt x="50628" y="526063"/>
                  </a:lnTo>
                  <a:lnTo>
                    <a:pt x="50711" y="526295"/>
                  </a:lnTo>
                  <a:lnTo>
                    <a:pt x="50796" y="526528"/>
                  </a:lnTo>
                  <a:lnTo>
                    <a:pt x="50880" y="526761"/>
                  </a:lnTo>
                  <a:lnTo>
                    <a:pt x="50964" y="526994"/>
                  </a:lnTo>
                  <a:lnTo>
                    <a:pt x="51091" y="527240"/>
                  </a:lnTo>
                  <a:lnTo>
                    <a:pt x="51174" y="527472"/>
                  </a:lnTo>
                  <a:lnTo>
                    <a:pt x="51259" y="527705"/>
                  </a:lnTo>
                  <a:lnTo>
                    <a:pt x="51343" y="527938"/>
                  </a:lnTo>
                  <a:lnTo>
                    <a:pt x="51427" y="528171"/>
                  </a:lnTo>
                  <a:lnTo>
                    <a:pt x="51552" y="528404"/>
                  </a:lnTo>
                  <a:lnTo>
                    <a:pt x="51637" y="528649"/>
                  </a:lnTo>
                  <a:lnTo>
                    <a:pt x="51721" y="528882"/>
                  </a:lnTo>
                  <a:lnTo>
                    <a:pt x="51805" y="529063"/>
                  </a:lnTo>
                  <a:lnTo>
                    <a:pt x="51889" y="529309"/>
                  </a:lnTo>
                  <a:lnTo>
                    <a:pt x="52015" y="529542"/>
                  </a:lnTo>
                  <a:lnTo>
                    <a:pt x="52100" y="529775"/>
                  </a:lnTo>
                  <a:lnTo>
                    <a:pt x="52184" y="530007"/>
                  </a:lnTo>
                  <a:lnTo>
                    <a:pt x="52268" y="530240"/>
                  </a:lnTo>
                  <a:lnTo>
                    <a:pt x="52352" y="530486"/>
                  </a:lnTo>
                  <a:lnTo>
                    <a:pt x="52478" y="530719"/>
                  </a:lnTo>
                  <a:lnTo>
                    <a:pt x="52562" y="530952"/>
                  </a:lnTo>
                  <a:lnTo>
                    <a:pt x="52646" y="531184"/>
                  </a:lnTo>
                  <a:lnTo>
                    <a:pt x="52730" y="531417"/>
                  </a:lnTo>
                  <a:lnTo>
                    <a:pt x="52815" y="531663"/>
                  </a:lnTo>
                  <a:lnTo>
                    <a:pt x="52941" y="531896"/>
                  </a:lnTo>
                  <a:lnTo>
                    <a:pt x="53025" y="532129"/>
                  </a:lnTo>
                  <a:lnTo>
                    <a:pt x="53109" y="532323"/>
                  </a:lnTo>
                  <a:lnTo>
                    <a:pt x="53193" y="532555"/>
                  </a:lnTo>
                  <a:lnTo>
                    <a:pt x="53277" y="532788"/>
                  </a:lnTo>
                  <a:lnTo>
                    <a:pt x="53403" y="533021"/>
                  </a:lnTo>
                  <a:lnTo>
                    <a:pt x="53487" y="533254"/>
                  </a:lnTo>
                  <a:lnTo>
                    <a:pt x="53571" y="533500"/>
                  </a:lnTo>
                  <a:lnTo>
                    <a:pt x="53656" y="533732"/>
                  </a:lnTo>
                  <a:lnTo>
                    <a:pt x="53739" y="533965"/>
                  </a:lnTo>
                  <a:lnTo>
                    <a:pt x="53866" y="534198"/>
                  </a:lnTo>
                  <a:lnTo>
                    <a:pt x="53950" y="534431"/>
                  </a:lnTo>
                  <a:lnTo>
                    <a:pt x="54034" y="534676"/>
                  </a:lnTo>
                  <a:lnTo>
                    <a:pt x="54118" y="534858"/>
                  </a:lnTo>
                  <a:lnTo>
                    <a:pt x="54202" y="535090"/>
                  </a:lnTo>
                  <a:lnTo>
                    <a:pt x="54328" y="535323"/>
                  </a:lnTo>
                  <a:lnTo>
                    <a:pt x="54412" y="535569"/>
                  </a:lnTo>
                  <a:lnTo>
                    <a:pt x="54497" y="535802"/>
                  </a:lnTo>
                  <a:lnTo>
                    <a:pt x="54580" y="536035"/>
                  </a:lnTo>
                  <a:lnTo>
                    <a:pt x="54665" y="536267"/>
                  </a:lnTo>
                  <a:lnTo>
                    <a:pt x="54791" y="536500"/>
                  </a:lnTo>
                  <a:lnTo>
                    <a:pt x="54875" y="536746"/>
                  </a:lnTo>
                  <a:lnTo>
                    <a:pt x="54959" y="536927"/>
                  </a:lnTo>
                  <a:lnTo>
                    <a:pt x="55043" y="537160"/>
                  </a:lnTo>
                  <a:lnTo>
                    <a:pt x="55128" y="537405"/>
                  </a:lnTo>
                  <a:lnTo>
                    <a:pt x="55253" y="537638"/>
                  </a:lnTo>
                  <a:lnTo>
                    <a:pt x="55338" y="537871"/>
                  </a:lnTo>
                  <a:lnTo>
                    <a:pt x="55421" y="538104"/>
                  </a:lnTo>
                  <a:lnTo>
                    <a:pt x="55506" y="538337"/>
                  </a:lnTo>
                  <a:lnTo>
                    <a:pt x="55589" y="538582"/>
                  </a:lnTo>
                  <a:lnTo>
                    <a:pt x="55716" y="538815"/>
                  </a:lnTo>
                  <a:lnTo>
                    <a:pt x="55800" y="538996"/>
                  </a:lnTo>
                  <a:lnTo>
                    <a:pt x="55884" y="539242"/>
                  </a:lnTo>
                  <a:lnTo>
                    <a:pt x="55969" y="539475"/>
                  </a:lnTo>
                  <a:lnTo>
                    <a:pt x="56052" y="539708"/>
                  </a:lnTo>
                  <a:lnTo>
                    <a:pt x="56179" y="539940"/>
                  </a:lnTo>
                  <a:lnTo>
                    <a:pt x="56262" y="540173"/>
                  </a:lnTo>
                  <a:lnTo>
                    <a:pt x="56347" y="540419"/>
                  </a:lnTo>
                  <a:lnTo>
                    <a:pt x="56430" y="540652"/>
                  </a:lnTo>
                  <a:lnTo>
                    <a:pt x="56515" y="540833"/>
                  </a:lnTo>
                  <a:lnTo>
                    <a:pt x="56641" y="541066"/>
                  </a:lnTo>
                  <a:lnTo>
                    <a:pt x="56725" y="541311"/>
                  </a:lnTo>
                  <a:lnTo>
                    <a:pt x="56810" y="541544"/>
                  </a:lnTo>
                  <a:lnTo>
                    <a:pt x="56893" y="541777"/>
                  </a:lnTo>
                  <a:lnTo>
                    <a:pt x="56978" y="542010"/>
                  </a:lnTo>
                  <a:lnTo>
                    <a:pt x="57103" y="542243"/>
                  </a:lnTo>
                  <a:lnTo>
                    <a:pt x="57188" y="542488"/>
                  </a:lnTo>
                  <a:lnTo>
                    <a:pt x="57271" y="542669"/>
                  </a:lnTo>
                  <a:lnTo>
                    <a:pt x="57356" y="542902"/>
                  </a:lnTo>
                  <a:lnTo>
                    <a:pt x="57440" y="543148"/>
                  </a:lnTo>
                  <a:lnTo>
                    <a:pt x="57566" y="543381"/>
                  </a:lnTo>
                  <a:lnTo>
                    <a:pt x="57651" y="543614"/>
                  </a:lnTo>
                  <a:lnTo>
                    <a:pt x="57734" y="543846"/>
                  </a:lnTo>
                  <a:lnTo>
                    <a:pt x="57819" y="544079"/>
                  </a:lnTo>
                  <a:lnTo>
                    <a:pt x="57902" y="544273"/>
                  </a:lnTo>
                  <a:lnTo>
                    <a:pt x="58029" y="544506"/>
                  </a:lnTo>
                  <a:lnTo>
                    <a:pt x="58112" y="544739"/>
                  </a:lnTo>
                  <a:lnTo>
                    <a:pt x="58197" y="544985"/>
                  </a:lnTo>
                  <a:lnTo>
                    <a:pt x="58281" y="545217"/>
                  </a:lnTo>
                  <a:lnTo>
                    <a:pt x="58365" y="545450"/>
                  </a:lnTo>
                  <a:lnTo>
                    <a:pt x="58492" y="545631"/>
                  </a:lnTo>
                  <a:lnTo>
                    <a:pt x="58575" y="545877"/>
                  </a:lnTo>
                  <a:lnTo>
                    <a:pt x="58660" y="546110"/>
                  </a:lnTo>
                  <a:lnTo>
                    <a:pt x="58743" y="546343"/>
                  </a:lnTo>
                  <a:lnTo>
                    <a:pt x="58828" y="546575"/>
                  </a:lnTo>
                  <a:lnTo>
                    <a:pt x="58953" y="546808"/>
                  </a:lnTo>
                  <a:lnTo>
                    <a:pt x="59038" y="547054"/>
                  </a:lnTo>
                  <a:lnTo>
                    <a:pt x="59122" y="547235"/>
                  </a:lnTo>
                  <a:lnTo>
                    <a:pt x="59206" y="547468"/>
                  </a:lnTo>
                  <a:lnTo>
                    <a:pt x="59290" y="547714"/>
                  </a:lnTo>
                  <a:lnTo>
                    <a:pt x="59416" y="547946"/>
                  </a:lnTo>
                  <a:lnTo>
                    <a:pt x="59501" y="548179"/>
                  </a:lnTo>
                  <a:lnTo>
                    <a:pt x="59584" y="548412"/>
                  </a:lnTo>
                  <a:lnTo>
                    <a:pt x="59669" y="548606"/>
                  </a:lnTo>
                  <a:lnTo>
                    <a:pt x="59753" y="548839"/>
                  </a:lnTo>
                  <a:lnTo>
                    <a:pt x="59879" y="549072"/>
                  </a:lnTo>
                  <a:lnTo>
                    <a:pt x="59963" y="549304"/>
                  </a:lnTo>
                  <a:lnTo>
                    <a:pt x="60047" y="549550"/>
                  </a:lnTo>
                  <a:lnTo>
                    <a:pt x="60131" y="549731"/>
                  </a:lnTo>
                  <a:lnTo>
                    <a:pt x="60215" y="549964"/>
                  </a:lnTo>
                  <a:lnTo>
                    <a:pt x="60342" y="550210"/>
                  </a:lnTo>
                  <a:lnTo>
                    <a:pt x="60425" y="550443"/>
                  </a:lnTo>
                  <a:lnTo>
                    <a:pt x="60510" y="550675"/>
                  </a:lnTo>
                  <a:lnTo>
                    <a:pt x="60594" y="550908"/>
                  </a:lnTo>
                  <a:lnTo>
                    <a:pt x="60678" y="551102"/>
                  </a:lnTo>
                  <a:lnTo>
                    <a:pt x="60804" y="551335"/>
                  </a:lnTo>
                  <a:lnTo>
                    <a:pt x="60888" y="551568"/>
                  </a:lnTo>
                  <a:lnTo>
                    <a:pt x="60972" y="551801"/>
                  </a:lnTo>
                  <a:lnTo>
                    <a:pt x="61056" y="552033"/>
                  </a:lnTo>
                  <a:lnTo>
                    <a:pt x="61140" y="552227"/>
                  </a:lnTo>
                  <a:lnTo>
                    <a:pt x="61266" y="552460"/>
                  </a:lnTo>
                  <a:lnTo>
                    <a:pt x="61351" y="552693"/>
                  </a:lnTo>
                  <a:lnTo>
                    <a:pt x="61435" y="552939"/>
                  </a:lnTo>
                  <a:lnTo>
                    <a:pt x="61519" y="553172"/>
                  </a:lnTo>
                  <a:lnTo>
                    <a:pt x="61603" y="553353"/>
                  </a:lnTo>
                  <a:lnTo>
                    <a:pt x="61729" y="553598"/>
                  </a:lnTo>
                  <a:lnTo>
                    <a:pt x="61813" y="553831"/>
                  </a:lnTo>
                  <a:lnTo>
                    <a:pt x="61897" y="554064"/>
                  </a:lnTo>
                  <a:lnTo>
                    <a:pt x="61981" y="554297"/>
                  </a:lnTo>
                  <a:lnTo>
                    <a:pt x="62066" y="554491"/>
                  </a:lnTo>
                  <a:lnTo>
                    <a:pt x="62192" y="554724"/>
                  </a:lnTo>
                  <a:lnTo>
                    <a:pt x="62276" y="554956"/>
                  </a:lnTo>
                  <a:lnTo>
                    <a:pt x="62360" y="555189"/>
                  </a:lnTo>
                  <a:lnTo>
                    <a:pt x="62444" y="555422"/>
                  </a:lnTo>
                  <a:lnTo>
                    <a:pt x="62528" y="555616"/>
                  </a:lnTo>
                  <a:lnTo>
                    <a:pt x="62654" y="555849"/>
                  </a:lnTo>
                  <a:lnTo>
                    <a:pt x="62738" y="556082"/>
                  </a:lnTo>
                  <a:lnTo>
                    <a:pt x="62822" y="556327"/>
                  </a:lnTo>
                  <a:lnTo>
                    <a:pt x="62907" y="556560"/>
                  </a:lnTo>
                  <a:lnTo>
                    <a:pt x="62990" y="556741"/>
                  </a:lnTo>
                  <a:lnTo>
                    <a:pt x="63117" y="556987"/>
                  </a:lnTo>
                  <a:lnTo>
                    <a:pt x="63201" y="557220"/>
                  </a:lnTo>
                  <a:lnTo>
                    <a:pt x="63285" y="557453"/>
                  </a:lnTo>
                  <a:lnTo>
                    <a:pt x="63369" y="557647"/>
                  </a:lnTo>
                  <a:lnTo>
                    <a:pt x="63453" y="557879"/>
                  </a:lnTo>
                  <a:lnTo>
                    <a:pt x="63579" y="558112"/>
                  </a:lnTo>
                  <a:lnTo>
                    <a:pt x="63663" y="558345"/>
                  </a:lnTo>
                  <a:lnTo>
                    <a:pt x="63748" y="558539"/>
                  </a:lnTo>
                  <a:lnTo>
                    <a:pt x="63831" y="558772"/>
                  </a:lnTo>
                  <a:lnTo>
                    <a:pt x="63916" y="559005"/>
                  </a:lnTo>
                  <a:lnTo>
                    <a:pt x="64042" y="559237"/>
                  </a:lnTo>
                  <a:lnTo>
                    <a:pt x="64126" y="559470"/>
                  </a:lnTo>
                  <a:lnTo>
                    <a:pt x="64210" y="559664"/>
                  </a:lnTo>
                  <a:lnTo>
                    <a:pt x="64294" y="559897"/>
                  </a:lnTo>
                  <a:lnTo>
                    <a:pt x="64379" y="560130"/>
                  </a:lnTo>
                  <a:lnTo>
                    <a:pt x="64504" y="560376"/>
                  </a:lnTo>
                  <a:lnTo>
                    <a:pt x="64589" y="560557"/>
                  </a:lnTo>
                  <a:lnTo>
                    <a:pt x="64672" y="560790"/>
                  </a:lnTo>
                  <a:lnTo>
                    <a:pt x="64757" y="561035"/>
                  </a:lnTo>
                  <a:lnTo>
                    <a:pt x="64840" y="561268"/>
                  </a:lnTo>
                  <a:lnTo>
                    <a:pt x="64967" y="561449"/>
                  </a:lnTo>
                  <a:lnTo>
                    <a:pt x="65051" y="561695"/>
                  </a:lnTo>
                  <a:lnTo>
                    <a:pt x="65135" y="561928"/>
                  </a:lnTo>
                  <a:lnTo>
                    <a:pt x="65220" y="562160"/>
                  </a:lnTo>
                  <a:lnTo>
                    <a:pt x="65303" y="562342"/>
                  </a:lnTo>
                  <a:lnTo>
                    <a:pt x="65430" y="562587"/>
                  </a:lnTo>
                  <a:lnTo>
                    <a:pt x="65513" y="562820"/>
                  </a:lnTo>
                  <a:lnTo>
                    <a:pt x="65598" y="563053"/>
                  </a:lnTo>
                  <a:lnTo>
                    <a:pt x="65681" y="563247"/>
                  </a:lnTo>
                  <a:lnTo>
                    <a:pt x="65766" y="563480"/>
                  </a:lnTo>
                  <a:lnTo>
                    <a:pt x="65892" y="563713"/>
                  </a:lnTo>
                  <a:lnTo>
                    <a:pt x="65976" y="563945"/>
                  </a:lnTo>
                  <a:lnTo>
                    <a:pt x="66061" y="564139"/>
                  </a:lnTo>
                  <a:lnTo>
                    <a:pt x="66144" y="564372"/>
                  </a:lnTo>
                  <a:lnTo>
                    <a:pt x="66229" y="564605"/>
                  </a:lnTo>
                  <a:lnTo>
                    <a:pt x="66354" y="564799"/>
                  </a:lnTo>
                  <a:lnTo>
                    <a:pt x="66439" y="565032"/>
                  </a:lnTo>
                  <a:lnTo>
                    <a:pt x="66522" y="565265"/>
                  </a:lnTo>
                  <a:lnTo>
                    <a:pt x="66607" y="565497"/>
                  </a:lnTo>
                  <a:lnTo>
                    <a:pt x="66691" y="565691"/>
                  </a:lnTo>
                  <a:lnTo>
                    <a:pt x="66817" y="565924"/>
                  </a:lnTo>
                  <a:lnTo>
                    <a:pt x="66902" y="566157"/>
                  </a:lnTo>
                  <a:lnTo>
                    <a:pt x="66985" y="566390"/>
                  </a:lnTo>
                  <a:lnTo>
                    <a:pt x="67070" y="566584"/>
                  </a:lnTo>
                  <a:lnTo>
                    <a:pt x="67153" y="566817"/>
                  </a:lnTo>
                  <a:lnTo>
                    <a:pt x="67616" y="567955"/>
                  </a:lnTo>
                  <a:lnTo>
                    <a:pt x="67743" y="568136"/>
                  </a:lnTo>
                  <a:lnTo>
                    <a:pt x="67826" y="568369"/>
                  </a:lnTo>
                  <a:lnTo>
                    <a:pt x="67911" y="568601"/>
                  </a:lnTo>
                  <a:lnTo>
                    <a:pt x="67994" y="568795"/>
                  </a:lnTo>
                  <a:lnTo>
                    <a:pt x="68079" y="569028"/>
                  </a:lnTo>
                  <a:lnTo>
                    <a:pt x="68204" y="569261"/>
                  </a:lnTo>
                  <a:lnTo>
                    <a:pt x="68289" y="569455"/>
                  </a:lnTo>
                  <a:lnTo>
                    <a:pt x="68373" y="569688"/>
                  </a:lnTo>
                  <a:lnTo>
                    <a:pt x="68457" y="569921"/>
                  </a:lnTo>
                  <a:lnTo>
                    <a:pt x="68541" y="570166"/>
                  </a:lnTo>
                  <a:lnTo>
                    <a:pt x="68667" y="570347"/>
                  </a:lnTo>
                  <a:lnTo>
                    <a:pt x="68752" y="570580"/>
                  </a:lnTo>
                  <a:lnTo>
                    <a:pt x="68835" y="570826"/>
                  </a:lnTo>
                  <a:lnTo>
                    <a:pt x="68920" y="571007"/>
                  </a:lnTo>
                  <a:lnTo>
                    <a:pt x="69004" y="571240"/>
                  </a:lnTo>
                  <a:lnTo>
                    <a:pt x="69130" y="571473"/>
                  </a:lnTo>
                  <a:lnTo>
                    <a:pt x="69214" y="571667"/>
                  </a:lnTo>
                  <a:lnTo>
                    <a:pt x="69298" y="571900"/>
                  </a:lnTo>
                  <a:lnTo>
                    <a:pt x="69382" y="572132"/>
                  </a:lnTo>
                  <a:lnTo>
                    <a:pt x="69466" y="572326"/>
                  </a:lnTo>
                  <a:lnTo>
                    <a:pt x="69593" y="572559"/>
                  </a:lnTo>
                  <a:lnTo>
                    <a:pt x="69676" y="572792"/>
                  </a:lnTo>
                  <a:lnTo>
                    <a:pt x="69761" y="572986"/>
                  </a:lnTo>
                  <a:lnTo>
                    <a:pt x="69845" y="573219"/>
                  </a:lnTo>
                  <a:lnTo>
                    <a:pt x="69929" y="573452"/>
                  </a:lnTo>
                  <a:lnTo>
                    <a:pt x="70055" y="573646"/>
                  </a:lnTo>
                  <a:lnTo>
                    <a:pt x="70139" y="573878"/>
                  </a:lnTo>
                  <a:lnTo>
                    <a:pt x="70223" y="574111"/>
                  </a:lnTo>
                  <a:lnTo>
                    <a:pt x="70307" y="574305"/>
                  </a:lnTo>
                  <a:lnTo>
                    <a:pt x="70391" y="574538"/>
                  </a:lnTo>
                  <a:lnTo>
                    <a:pt x="70517" y="574771"/>
                  </a:lnTo>
                  <a:lnTo>
                    <a:pt x="70602" y="574965"/>
                  </a:lnTo>
                  <a:lnTo>
                    <a:pt x="70686" y="575198"/>
                  </a:lnTo>
                  <a:lnTo>
                    <a:pt x="70770" y="575430"/>
                  </a:lnTo>
                  <a:lnTo>
                    <a:pt x="70854" y="575624"/>
                  </a:lnTo>
                  <a:lnTo>
                    <a:pt x="70980" y="575857"/>
                  </a:lnTo>
                  <a:lnTo>
                    <a:pt x="71064" y="576090"/>
                  </a:lnTo>
                  <a:lnTo>
                    <a:pt x="71148" y="576284"/>
                  </a:lnTo>
                  <a:lnTo>
                    <a:pt x="71232" y="576517"/>
                  </a:lnTo>
                  <a:lnTo>
                    <a:pt x="71317" y="576750"/>
                  </a:lnTo>
                  <a:lnTo>
                    <a:pt x="71443" y="576944"/>
                  </a:lnTo>
                  <a:lnTo>
                    <a:pt x="71527" y="577176"/>
                  </a:lnTo>
                  <a:lnTo>
                    <a:pt x="71611" y="577409"/>
                  </a:lnTo>
                  <a:lnTo>
                    <a:pt x="71695" y="577603"/>
                  </a:lnTo>
                  <a:lnTo>
                    <a:pt x="71780" y="577836"/>
                  </a:lnTo>
                  <a:lnTo>
                    <a:pt x="71905" y="578069"/>
                  </a:lnTo>
                  <a:lnTo>
                    <a:pt x="71989" y="578263"/>
                  </a:lnTo>
                  <a:lnTo>
                    <a:pt x="72073" y="578496"/>
                  </a:lnTo>
                  <a:lnTo>
                    <a:pt x="72158" y="578677"/>
                  </a:lnTo>
                  <a:lnTo>
                    <a:pt x="72241" y="578923"/>
                  </a:lnTo>
                  <a:lnTo>
                    <a:pt x="72368" y="579155"/>
                  </a:lnTo>
                  <a:lnTo>
                    <a:pt x="72452" y="579336"/>
                  </a:lnTo>
                  <a:lnTo>
                    <a:pt x="72536" y="579569"/>
                  </a:lnTo>
                  <a:lnTo>
                    <a:pt x="72621" y="579815"/>
                  </a:lnTo>
                  <a:lnTo>
                    <a:pt x="72704" y="579996"/>
                  </a:lnTo>
                  <a:lnTo>
                    <a:pt x="72830" y="580229"/>
                  </a:lnTo>
                  <a:lnTo>
                    <a:pt x="72914" y="580423"/>
                  </a:lnTo>
                  <a:lnTo>
                    <a:pt x="72999" y="580656"/>
                  </a:lnTo>
                  <a:lnTo>
                    <a:pt x="73082" y="580888"/>
                  </a:lnTo>
                  <a:lnTo>
                    <a:pt x="73167" y="581082"/>
                  </a:lnTo>
                  <a:lnTo>
                    <a:pt x="73293" y="581315"/>
                  </a:lnTo>
                  <a:lnTo>
                    <a:pt x="73377" y="581548"/>
                  </a:lnTo>
                  <a:lnTo>
                    <a:pt x="73462" y="581742"/>
                  </a:lnTo>
                  <a:lnTo>
                    <a:pt x="73545" y="581975"/>
                  </a:lnTo>
                  <a:lnTo>
                    <a:pt x="73630" y="582169"/>
                  </a:lnTo>
                  <a:lnTo>
                    <a:pt x="73755" y="582402"/>
                  </a:lnTo>
                  <a:lnTo>
                    <a:pt x="73840" y="582634"/>
                  </a:lnTo>
                  <a:lnTo>
                    <a:pt x="73923" y="582828"/>
                  </a:lnTo>
                  <a:lnTo>
                    <a:pt x="74008" y="583061"/>
                  </a:lnTo>
                  <a:lnTo>
                    <a:pt x="74089" y="583242"/>
                  </a:lnTo>
                  <a:lnTo>
                    <a:pt x="74217" y="583488"/>
                  </a:lnTo>
                  <a:lnTo>
                    <a:pt x="74298" y="583721"/>
                  </a:lnTo>
                  <a:lnTo>
                    <a:pt x="74391" y="583902"/>
                  </a:lnTo>
                  <a:lnTo>
                    <a:pt x="74472" y="584135"/>
                  </a:lnTo>
                  <a:lnTo>
                    <a:pt x="74553" y="584329"/>
                  </a:lnTo>
                  <a:lnTo>
                    <a:pt x="74681" y="584562"/>
                  </a:lnTo>
                  <a:lnTo>
                    <a:pt x="74762" y="584794"/>
                  </a:lnTo>
                  <a:lnTo>
                    <a:pt x="74843" y="584988"/>
                  </a:lnTo>
                  <a:lnTo>
                    <a:pt x="74936" y="585221"/>
                  </a:lnTo>
                  <a:lnTo>
                    <a:pt x="75017" y="585415"/>
                  </a:lnTo>
                  <a:lnTo>
                    <a:pt x="75145" y="585648"/>
                  </a:lnTo>
                  <a:lnTo>
                    <a:pt x="75226" y="585881"/>
                  </a:lnTo>
                  <a:lnTo>
                    <a:pt x="75307" y="586075"/>
                  </a:lnTo>
                  <a:lnTo>
                    <a:pt x="75400" y="586308"/>
                  </a:lnTo>
                  <a:lnTo>
                    <a:pt x="75481" y="586489"/>
                  </a:lnTo>
                  <a:lnTo>
                    <a:pt x="75609" y="586734"/>
                  </a:lnTo>
                  <a:lnTo>
                    <a:pt x="75690" y="586915"/>
                  </a:lnTo>
                  <a:lnTo>
                    <a:pt x="75771" y="587148"/>
                  </a:lnTo>
                  <a:lnTo>
                    <a:pt x="75852" y="587394"/>
                  </a:lnTo>
                  <a:lnTo>
                    <a:pt x="75945" y="587575"/>
                  </a:lnTo>
                  <a:lnTo>
                    <a:pt x="76073" y="587808"/>
                  </a:lnTo>
                  <a:lnTo>
                    <a:pt x="76154" y="588002"/>
                  </a:lnTo>
                  <a:lnTo>
                    <a:pt x="76235" y="588235"/>
                  </a:lnTo>
                  <a:lnTo>
                    <a:pt x="76316" y="588429"/>
                  </a:lnTo>
                  <a:lnTo>
                    <a:pt x="76409" y="588662"/>
                  </a:lnTo>
                  <a:lnTo>
                    <a:pt x="76525" y="588894"/>
                  </a:lnTo>
                  <a:lnTo>
                    <a:pt x="76618" y="589088"/>
                  </a:lnTo>
                  <a:lnTo>
                    <a:pt x="76699" y="589321"/>
                  </a:lnTo>
                  <a:lnTo>
                    <a:pt x="76780" y="589502"/>
                  </a:lnTo>
                  <a:lnTo>
                    <a:pt x="76862" y="589748"/>
                  </a:lnTo>
                  <a:lnTo>
                    <a:pt x="76989" y="589929"/>
                  </a:lnTo>
                  <a:lnTo>
                    <a:pt x="77082" y="590162"/>
                  </a:lnTo>
                  <a:lnTo>
                    <a:pt x="77163" y="590356"/>
                  </a:lnTo>
                  <a:lnTo>
                    <a:pt x="77244" y="590589"/>
                  </a:lnTo>
                  <a:lnTo>
                    <a:pt x="77326" y="590821"/>
                  </a:lnTo>
                  <a:lnTo>
                    <a:pt x="77453" y="591015"/>
                  </a:lnTo>
                  <a:lnTo>
                    <a:pt x="77534" y="591248"/>
                  </a:lnTo>
                  <a:lnTo>
                    <a:pt x="77627" y="591442"/>
                  </a:lnTo>
                  <a:lnTo>
                    <a:pt x="77708" y="591675"/>
                  </a:lnTo>
                  <a:lnTo>
                    <a:pt x="77790" y="591856"/>
                  </a:lnTo>
                  <a:lnTo>
                    <a:pt x="77917" y="592102"/>
                  </a:lnTo>
                  <a:lnTo>
                    <a:pt x="77998" y="592283"/>
                  </a:lnTo>
                  <a:lnTo>
                    <a:pt x="78091" y="592516"/>
                  </a:lnTo>
                  <a:lnTo>
                    <a:pt x="78172" y="592710"/>
                  </a:lnTo>
                  <a:lnTo>
                    <a:pt x="78254" y="592943"/>
                  </a:lnTo>
                  <a:lnTo>
                    <a:pt x="78381" y="593137"/>
                  </a:lnTo>
                  <a:lnTo>
                    <a:pt x="78462" y="593369"/>
                  </a:lnTo>
                  <a:lnTo>
                    <a:pt x="78544" y="593550"/>
                  </a:lnTo>
                  <a:lnTo>
                    <a:pt x="78636" y="593796"/>
                  </a:lnTo>
                  <a:lnTo>
                    <a:pt x="78718" y="593977"/>
                  </a:lnTo>
                  <a:lnTo>
                    <a:pt x="78845" y="594210"/>
                  </a:lnTo>
                  <a:lnTo>
                    <a:pt x="78926" y="594443"/>
                  </a:lnTo>
                  <a:lnTo>
                    <a:pt x="79008" y="594637"/>
                  </a:lnTo>
                  <a:lnTo>
                    <a:pt x="79100" y="594870"/>
                  </a:lnTo>
                  <a:lnTo>
                    <a:pt x="79182" y="595064"/>
                  </a:lnTo>
                  <a:lnTo>
                    <a:pt x="79309" y="595296"/>
                  </a:lnTo>
                  <a:lnTo>
                    <a:pt x="79390" y="595491"/>
                  </a:lnTo>
                  <a:lnTo>
                    <a:pt x="79472" y="595723"/>
                  </a:lnTo>
                  <a:lnTo>
                    <a:pt x="79553" y="595904"/>
                  </a:lnTo>
                  <a:lnTo>
                    <a:pt x="79646" y="596150"/>
                  </a:lnTo>
                  <a:lnTo>
                    <a:pt x="79773" y="596331"/>
                  </a:lnTo>
                  <a:lnTo>
                    <a:pt x="79854" y="596564"/>
                  </a:lnTo>
                  <a:lnTo>
                    <a:pt x="79936" y="596758"/>
                  </a:lnTo>
                  <a:lnTo>
                    <a:pt x="80017" y="596991"/>
                  </a:lnTo>
                  <a:lnTo>
                    <a:pt x="80110" y="597185"/>
                  </a:lnTo>
                  <a:lnTo>
                    <a:pt x="80226" y="597418"/>
                  </a:lnTo>
                  <a:lnTo>
                    <a:pt x="80318" y="597599"/>
                  </a:lnTo>
                  <a:lnTo>
                    <a:pt x="80400" y="597844"/>
                  </a:lnTo>
                  <a:lnTo>
                    <a:pt x="80481" y="598025"/>
                  </a:lnTo>
                  <a:lnTo>
                    <a:pt x="80562" y="598258"/>
                  </a:lnTo>
                  <a:lnTo>
                    <a:pt x="80690" y="598452"/>
                  </a:lnTo>
                  <a:lnTo>
                    <a:pt x="80782" y="598685"/>
                  </a:lnTo>
                  <a:lnTo>
                    <a:pt x="80864" y="598879"/>
                  </a:lnTo>
                  <a:lnTo>
                    <a:pt x="80945" y="599060"/>
                  </a:lnTo>
                  <a:lnTo>
                    <a:pt x="81026" y="599293"/>
                  </a:lnTo>
                  <a:lnTo>
                    <a:pt x="81154" y="599487"/>
                  </a:lnTo>
                  <a:lnTo>
                    <a:pt x="81235" y="599720"/>
                  </a:lnTo>
                  <a:lnTo>
                    <a:pt x="81328" y="599914"/>
                  </a:lnTo>
                  <a:lnTo>
                    <a:pt x="81409" y="600147"/>
                  </a:lnTo>
                  <a:lnTo>
                    <a:pt x="81490" y="600328"/>
                  </a:lnTo>
                  <a:lnTo>
                    <a:pt x="81618" y="600573"/>
                  </a:lnTo>
                  <a:lnTo>
                    <a:pt x="81699" y="600754"/>
                  </a:lnTo>
                  <a:lnTo>
                    <a:pt x="81792" y="600987"/>
                  </a:lnTo>
                  <a:lnTo>
                    <a:pt x="81873" y="601181"/>
                  </a:lnTo>
                  <a:lnTo>
                    <a:pt x="81954" y="601414"/>
                  </a:lnTo>
                  <a:lnTo>
                    <a:pt x="82082" y="601608"/>
                  </a:lnTo>
                  <a:lnTo>
                    <a:pt x="82163" y="601841"/>
                  </a:lnTo>
                  <a:lnTo>
                    <a:pt x="82244" y="602022"/>
                  </a:lnTo>
                  <a:lnTo>
                    <a:pt x="82337" y="602216"/>
                  </a:lnTo>
                  <a:lnTo>
                    <a:pt x="82418" y="602449"/>
                  </a:lnTo>
                  <a:lnTo>
                    <a:pt x="82546" y="602643"/>
                  </a:lnTo>
                  <a:lnTo>
                    <a:pt x="82627" y="602876"/>
                  </a:lnTo>
                  <a:lnTo>
                    <a:pt x="82708" y="603057"/>
                  </a:lnTo>
                  <a:lnTo>
                    <a:pt x="82801" y="603302"/>
                  </a:lnTo>
                  <a:lnTo>
                    <a:pt x="82882" y="603483"/>
                  </a:lnTo>
                  <a:lnTo>
                    <a:pt x="83010" y="603716"/>
                  </a:lnTo>
                  <a:lnTo>
                    <a:pt x="83091" y="603910"/>
                  </a:lnTo>
                  <a:lnTo>
                    <a:pt x="83172" y="604104"/>
                  </a:lnTo>
                  <a:lnTo>
                    <a:pt x="83253" y="604337"/>
                  </a:lnTo>
                  <a:lnTo>
                    <a:pt x="83346" y="604518"/>
                  </a:lnTo>
                  <a:lnTo>
                    <a:pt x="83474" y="604764"/>
                  </a:lnTo>
                  <a:lnTo>
                    <a:pt x="83555" y="604945"/>
                  </a:lnTo>
                  <a:lnTo>
                    <a:pt x="83636" y="605178"/>
                  </a:lnTo>
                  <a:lnTo>
                    <a:pt x="83717" y="605372"/>
                  </a:lnTo>
                  <a:lnTo>
                    <a:pt x="83810" y="605553"/>
                  </a:lnTo>
                  <a:lnTo>
                    <a:pt x="83926" y="605799"/>
                  </a:lnTo>
                  <a:lnTo>
                    <a:pt x="84019" y="605980"/>
                  </a:lnTo>
                  <a:lnTo>
                    <a:pt x="84100" y="606212"/>
                  </a:lnTo>
                  <a:lnTo>
                    <a:pt x="84181" y="606407"/>
                  </a:lnTo>
                  <a:lnTo>
                    <a:pt x="84262" y="606639"/>
                  </a:lnTo>
                  <a:lnTo>
                    <a:pt x="84390" y="606833"/>
                  </a:lnTo>
                  <a:lnTo>
                    <a:pt x="84483" y="607014"/>
                  </a:lnTo>
                  <a:lnTo>
                    <a:pt x="84564" y="607247"/>
                  </a:lnTo>
                  <a:lnTo>
                    <a:pt x="84645" y="607441"/>
                  </a:lnTo>
                  <a:lnTo>
                    <a:pt x="84726" y="607674"/>
                  </a:lnTo>
                  <a:lnTo>
                    <a:pt x="84854" y="607868"/>
                  </a:lnTo>
                  <a:lnTo>
                    <a:pt x="84935" y="608049"/>
                  </a:lnTo>
                  <a:lnTo>
                    <a:pt x="85028" y="608282"/>
                  </a:lnTo>
                  <a:lnTo>
                    <a:pt x="85109" y="608476"/>
                  </a:lnTo>
                  <a:lnTo>
                    <a:pt x="85190" y="608709"/>
                  </a:lnTo>
                  <a:lnTo>
                    <a:pt x="85318" y="608903"/>
                  </a:lnTo>
                  <a:lnTo>
                    <a:pt x="85399" y="609084"/>
                  </a:lnTo>
                  <a:lnTo>
                    <a:pt x="85492" y="609330"/>
                  </a:lnTo>
                  <a:lnTo>
                    <a:pt x="85573" y="609511"/>
                  </a:lnTo>
                  <a:lnTo>
                    <a:pt x="85654" y="609743"/>
                  </a:lnTo>
                  <a:lnTo>
                    <a:pt x="85782" y="609937"/>
                  </a:lnTo>
                  <a:lnTo>
                    <a:pt x="85863" y="610118"/>
                  </a:lnTo>
                  <a:lnTo>
                    <a:pt x="85944" y="610364"/>
                  </a:lnTo>
                  <a:lnTo>
                    <a:pt x="86037" y="610545"/>
                  </a:lnTo>
                  <a:lnTo>
                    <a:pt x="86118" y="610778"/>
                  </a:lnTo>
                  <a:lnTo>
                    <a:pt x="86246" y="610972"/>
                  </a:lnTo>
                  <a:lnTo>
                    <a:pt x="86327" y="611153"/>
                  </a:lnTo>
                  <a:lnTo>
                    <a:pt x="86408" y="611399"/>
                  </a:lnTo>
                  <a:lnTo>
                    <a:pt x="86501" y="611580"/>
                  </a:lnTo>
                  <a:lnTo>
                    <a:pt x="86582" y="611774"/>
                  </a:lnTo>
                  <a:lnTo>
                    <a:pt x="86710" y="612007"/>
                  </a:lnTo>
                  <a:lnTo>
                    <a:pt x="86791" y="612201"/>
                  </a:lnTo>
                  <a:lnTo>
                    <a:pt x="86872" y="612434"/>
                  </a:lnTo>
                  <a:lnTo>
                    <a:pt x="86954" y="612615"/>
                  </a:lnTo>
                  <a:lnTo>
                    <a:pt x="87046" y="612809"/>
                  </a:lnTo>
                  <a:lnTo>
                    <a:pt x="87174" y="613041"/>
                  </a:lnTo>
                  <a:lnTo>
                    <a:pt x="87255" y="613235"/>
                  </a:lnTo>
                  <a:lnTo>
                    <a:pt x="87336" y="613417"/>
                  </a:lnTo>
                  <a:lnTo>
                    <a:pt x="87418" y="613649"/>
                  </a:lnTo>
                  <a:lnTo>
                    <a:pt x="87510" y="613843"/>
                  </a:lnTo>
                  <a:lnTo>
                    <a:pt x="87626" y="614024"/>
                  </a:lnTo>
                  <a:lnTo>
                    <a:pt x="87719" y="614270"/>
                  </a:lnTo>
                  <a:lnTo>
                    <a:pt x="87800" y="614451"/>
                  </a:lnTo>
                  <a:lnTo>
                    <a:pt x="87882" y="614645"/>
                  </a:lnTo>
                  <a:lnTo>
                    <a:pt x="87963" y="614878"/>
                  </a:lnTo>
                  <a:lnTo>
                    <a:pt x="88090" y="615072"/>
                  </a:lnTo>
                  <a:lnTo>
                    <a:pt x="88183" y="615253"/>
                  </a:lnTo>
                  <a:lnTo>
                    <a:pt x="88264" y="615486"/>
                  </a:lnTo>
                  <a:lnTo>
                    <a:pt x="88346" y="615680"/>
                  </a:lnTo>
                  <a:lnTo>
                    <a:pt x="88427" y="615861"/>
                  </a:lnTo>
                  <a:lnTo>
                    <a:pt x="88554" y="616107"/>
                  </a:lnTo>
                  <a:lnTo>
                    <a:pt x="88636" y="616288"/>
                  </a:lnTo>
                  <a:lnTo>
                    <a:pt x="88728" y="616482"/>
                  </a:lnTo>
                  <a:lnTo>
                    <a:pt x="88810" y="616715"/>
                  </a:lnTo>
                  <a:lnTo>
                    <a:pt x="88891" y="616896"/>
                  </a:lnTo>
                  <a:lnTo>
                    <a:pt x="89018" y="617090"/>
                  </a:lnTo>
                  <a:lnTo>
                    <a:pt x="89100" y="617323"/>
                  </a:lnTo>
                  <a:lnTo>
                    <a:pt x="89192" y="617517"/>
                  </a:lnTo>
                  <a:lnTo>
                    <a:pt x="89274" y="617698"/>
                  </a:lnTo>
                  <a:lnTo>
                    <a:pt x="89355" y="617943"/>
                  </a:lnTo>
                  <a:lnTo>
                    <a:pt x="89482" y="618124"/>
                  </a:lnTo>
                  <a:lnTo>
                    <a:pt x="89564" y="618318"/>
                  </a:lnTo>
                  <a:lnTo>
                    <a:pt x="89645" y="618551"/>
                  </a:lnTo>
                  <a:lnTo>
                    <a:pt x="89738" y="618732"/>
                  </a:lnTo>
                  <a:lnTo>
                    <a:pt x="89819" y="618926"/>
                  </a:lnTo>
                  <a:lnTo>
                    <a:pt x="89946" y="619159"/>
                  </a:lnTo>
                  <a:lnTo>
                    <a:pt x="90028" y="619353"/>
                  </a:lnTo>
                  <a:lnTo>
                    <a:pt x="90109" y="619534"/>
                  </a:lnTo>
                  <a:lnTo>
                    <a:pt x="90202" y="619728"/>
                  </a:lnTo>
                  <a:lnTo>
                    <a:pt x="90283" y="619961"/>
                  </a:lnTo>
                  <a:lnTo>
                    <a:pt x="90410" y="620155"/>
                  </a:lnTo>
                  <a:lnTo>
                    <a:pt x="90492" y="620336"/>
                  </a:lnTo>
                  <a:lnTo>
                    <a:pt x="90573" y="620569"/>
                  </a:lnTo>
                  <a:lnTo>
                    <a:pt x="90654" y="620763"/>
                  </a:lnTo>
                  <a:lnTo>
                    <a:pt x="90747" y="620944"/>
                  </a:lnTo>
                  <a:lnTo>
                    <a:pt x="90874" y="621190"/>
                  </a:lnTo>
                  <a:lnTo>
                    <a:pt x="90956" y="621371"/>
                  </a:lnTo>
                  <a:lnTo>
                    <a:pt x="91037" y="621565"/>
                  </a:lnTo>
                  <a:lnTo>
                    <a:pt x="91118" y="621746"/>
                  </a:lnTo>
                  <a:lnTo>
                    <a:pt x="91211" y="621992"/>
                  </a:lnTo>
                  <a:lnTo>
                    <a:pt x="91327" y="622173"/>
                  </a:lnTo>
                  <a:lnTo>
                    <a:pt x="91420" y="622367"/>
                  </a:lnTo>
                  <a:lnTo>
                    <a:pt x="91501" y="622548"/>
                  </a:lnTo>
                  <a:lnTo>
                    <a:pt x="91582" y="622781"/>
                  </a:lnTo>
                  <a:lnTo>
                    <a:pt x="91663" y="622975"/>
                  </a:lnTo>
                  <a:lnTo>
                    <a:pt x="91791" y="623156"/>
                  </a:lnTo>
                  <a:lnTo>
                    <a:pt x="91884" y="623401"/>
                  </a:lnTo>
                  <a:lnTo>
                    <a:pt x="91965" y="623582"/>
                  </a:lnTo>
                  <a:lnTo>
                    <a:pt x="92046" y="623776"/>
                  </a:lnTo>
                  <a:lnTo>
                    <a:pt x="92127" y="623957"/>
                  </a:lnTo>
                  <a:lnTo>
                    <a:pt x="92255" y="624203"/>
                  </a:lnTo>
                  <a:lnTo>
                    <a:pt x="92336" y="624384"/>
                  </a:lnTo>
                  <a:lnTo>
                    <a:pt x="92429" y="624578"/>
                  </a:lnTo>
                  <a:lnTo>
                    <a:pt x="92510" y="624759"/>
                  </a:lnTo>
                  <a:lnTo>
                    <a:pt x="92591" y="624992"/>
                  </a:lnTo>
                  <a:lnTo>
                    <a:pt x="92719" y="625186"/>
                  </a:lnTo>
                  <a:lnTo>
                    <a:pt x="92800" y="625380"/>
                  </a:lnTo>
                  <a:lnTo>
                    <a:pt x="92893" y="625561"/>
                  </a:lnTo>
                  <a:lnTo>
                    <a:pt x="92974" y="625794"/>
                  </a:lnTo>
                  <a:lnTo>
                    <a:pt x="93055" y="625988"/>
                  </a:lnTo>
                  <a:lnTo>
                    <a:pt x="93183" y="626169"/>
                  </a:lnTo>
                  <a:lnTo>
                    <a:pt x="93264" y="626363"/>
                  </a:lnTo>
                  <a:lnTo>
                    <a:pt x="93345" y="626557"/>
                  </a:lnTo>
                  <a:lnTo>
                    <a:pt x="93438" y="626790"/>
                  </a:lnTo>
                  <a:lnTo>
                    <a:pt x="93519" y="626971"/>
                  </a:lnTo>
                  <a:lnTo>
                    <a:pt x="93647" y="627165"/>
                  </a:lnTo>
                  <a:lnTo>
                    <a:pt x="93728" y="627346"/>
                  </a:lnTo>
                  <a:lnTo>
                    <a:pt x="93809" y="627592"/>
                  </a:lnTo>
                  <a:lnTo>
                    <a:pt x="93902" y="627773"/>
                  </a:lnTo>
                  <a:lnTo>
                    <a:pt x="93983" y="627967"/>
                  </a:lnTo>
                  <a:lnTo>
                    <a:pt x="94111" y="628148"/>
                  </a:lnTo>
                  <a:lnTo>
                    <a:pt x="94192" y="628342"/>
                  </a:lnTo>
                  <a:lnTo>
                    <a:pt x="94273" y="628575"/>
                  </a:lnTo>
                  <a:lnTo>
                    <a:pt x="94354" y="628769"/>
                  </a:lnTo>
                  <a:lnTo>
                    <a:pt x="94447" y="628950"/>
                  </a:lnTo>
                  <a:lnTo>
                    <a:pt x="94575" y="629144"/>
                  </a:lnTo>
                  <a:lnTo>
                    <a:pt x="94656" y="629377"/>
                  </a:lnTo>
                  <a:lnTo>
                    <a:pt x="94737" y="629558"/>
                  </a:lnTo>
                  <a:lnTo>
                    <a:pt x="94818" y="629752"/>
                  </a:lnTo>
                  <a:lnTo>
                    <a:pt x="94911" y="629946"/>
                  </a:lnTo>
                  <a:lnTo>
                    <a:pt x="95027" y="630127"/>
                  </a:lnTo>
                  <a:lnTo>
                    <a:pt x="95120" y="630360"/>
                  </a:lnTo>
                  <a:lnTo>
                    <a:pt x="95201" y="630554"/>
                  </a:lnTo>
                  <a:lnTo>
                    <a:pt x="95282" y="630735"/>
                  </a:lnTo>
                  <a:lnTo>
                    <a:pt x="95364" y="630929"/>
                  </a:lnTo>
                  <a:lnTo>
                    <a:pt x="95491" y="631123"/>
                  </a:lnTo>
                  <a:lnTo>
                    <a:pt x="95584" y="631304"/>
                  </a:lnTo>
                  <a:lnTo>
                    <a:pt x="95665" y="631537"/>
                  </a:lnTo>
                  <a:lnTo>
                    <a:pt x="95746" y="631731"/>
                  </a:lnTo>
                  <a:lnTo>
                    <a:pt x="95828" y="631912"/>
                  </a:lnTo>
                  <a:lnTo>
                    <a:pt x="95955" y="632106"/>
                  </a:lnTo>
                  <a:lnTo>
                    <a:pt x="96036" y="632300"/>
                  </a:lnTo>
                  <a:lnTo>
                    <a:pt x="96129" y="632532"/>
                  </a:lnTo>
                  <a:lnTo>
                    <a:pt x="96210" y="632714"/>
                  </a:lnTo>
                  <a:lnTo>
                    <a:pt x="96292" y="632908"/>
                  </a:lnTo>
                  <a:lnTo>
                    <a:pt x="96419" y="633089"/>
                  </a:lnTo>
                  <a:lnTo>
                    <a:pt x="96500" y="633283"/>
                  </a:lnTo>
                  <a:lnTo>
                    <a:pt x="96593" y="633477"/>
                  </a:lnTo>
                  <a:lnTo>
                    <a:pt x="96674" y="633709"/>
                  </a:lnTo>
                  <a:lnTo>
                    <a:pt x="96756" y="633891"/>
                  </a:lnTo>
                  <a:lnTo>
                    <a:pt x="96883" y="634085"/>
                  </a:lnTo>
                  <a:lnTo>
                    <a:pt x="96964" y="634266"/>
                  </a:lnTo>
                  <a:lnTo>
                    <a:pt x="97046" y="634460"/>
                  </a:lnTo>
                  <a:lnTo>
                    <a:pt x="97138" y="634641"/>
                  </a:lnTo>
                  <a:lnTo>
                    <a:pt x="97220" y="634835"/>
                  </a:lnTo>
                  <a:lnTo>
                    <a:pt x="97347" y="635067"/>
                  </a:lnTo>
                  <a:lnTo>
                    <a:pt x="97428" y="635261"/>
                  </a:lnTo>
                  <a:lnTo>
                    <a:pt x="97510" y="635443"/>
                  </a:lnTo>
                  <a:lnTo>
                    <a:pt x="97602" y="635637"/>
                  </a:lnTo>
                  <a:lnTo>
                    <a:pt x="97684" y="635818"/>
                  </a:lnTo>
                  <a:lnTo>
                    <a:pt x="97811" y="636012"/>
                  </a:lnTo>
                  <a:lnTo>
                    <a:pt x="97892" y="636206"/>
                  </a:lnTo>
                  <a:lnTo>
                    <a:pt x="97974" y="636438"/>
                  </a:lnTo>
                  <a:lnTo>
                    <a:pt x="98055" y="636620"/>
                  </a:lnTo>
                  <a:lnTo>
                    <a:pt x="98148" y="636814"/>
                  </a:lnTo>
                  <a:lnTo>
                    <a:pt x="98275" y="636995"/>
                  </a:lnTo>
                  <a:lnTo>
                    <a:pt x="98356" y="637189"/>
                  </a:lnTo>
                  <a:lnTo>
                    <a:pt x="98820" y="638172"/>
                  </a:lnTo>
                  <a:lnTo>
                    <a:pt x="98902" y="638366"/>
                  </a:lnTo>
                  <a:lnTo>
                    <a:pt x="98983" y="638560"/>
                  </a:lnTo>
                  <a:lnTo>
                    <a:pt x="99064" y="638741"/>
                  </a:lnTo>
                  <a:lnTo>
                    <a:pt x="99192" y="638935"/>
                  </a:lnTo>
                  <a:lnTo>
                    <a:pt x="99284" y="639116"/>
                  </a:lnTo>
                  <a:lnTo>
                    <a:pt x="99366" y="639310"/>
                  </a:lnTo>
                  <a:lnTo>
                    <a:pt x="99447" y="639491"/>
                  </a:lnTo>
                  <a:lnTo>
                    <a:pt x="99528" y="639737"/>
                  </a:lnTo>
                  <a:lnTo>
                    <a:pt x="99656" y="639918"/>
                  </a:lnTo>
                  <a:lnTo>
                    <a:pt x="99737" y="640112"/>
                  </a:lnTo>
                  <a:lnTo>
                    <a:pt x="99830" y="640293"/>
                  </a:lnTo>
                  <a:lnTo>
                    <a:pt x="99911" y="640487"/>
                  </a:lnTo>
                  <a:lnTo>
                    <a:pt x="99992" y="640668"/>
                  </a:lnTo>
                  <a:lnTo>
                    <a:pt x="100120" y="640862"/>
                  </a:lnTo>
                  <a:lnTo>
                    <a:pt x="100201" y="641043"/>
                  </a:lnTo>
                  <a:lnTo>
                    <a:pt x="100294" y="641237"/>
                  </a:lnTo>
                  <a:lnTo>
                    <a:pt x="100375" y="641431"/>
                  </a:lnTo>
                  <a:lnTo>
                    <a:pt x="100456" y="641612"/>
                  </a:lnTo>
                  <a:lnTo>
                    <a:pt x="100584" y="641845"/>
                  </a:lnTo>
                  <a:lnTo>
                    <a:pt x="100665" y="642039"/>
                  </a:lnTo>
                  <a:lnTo>
                    <a:pt x="100746" y="642220"/>
                  </a:lnTo>
                  <a:lnTo>
                    <a:pt x="100839" y="642414"/>
                  </a:lnTo>
                  <a:lnTo>
                    <a:pt x="100920" y="642608"/>
                  </a:lnTo>
                  <a:lnTo>
                    <a:pt x="101048" y="642789"/>
                  </a:lnTo>
                  <a:lnTo>
                    <a:pt x="101129" y="642983"/>
                  </a:lnTo>
                  <a:lnTo>
                    <a:pt x="101210" y="643164"/>
                  </a:lnTo>
                  <a:lnTo>
                    <a:pt x="101303" y="643358"/>
                  </a:lnTo>
                  <a:lnTo>
                    <a:pt x="101384" y="643539"/>
                  </a:lnTo>
                  <a:lnTo>
                    <a:pt x="101512" y="643733"/>
                  </a:lnTo>
                  <a:lnTo>
                    <a:pt x="101593" y="643914"/>
                  </a:lnTo>
                  <a:lnTo>
                    <a:pt x="101674" y="644108"/>
                  </a:lnTo>
                  <a:lnTo>
                    <a:pt x="101755" y="644302"/>
                  </a:lnTo>
                  <a:lnTo>
                    <a:pt x="101848" y="644483"/>
                  </a:lnTo>
                  <a:lnTo>
                    <a:pt x="101976" y="644677"/>
                  </a:lnTo>
                  <a:lnTo>
                    <a:pt x="102057" y="644858"/>
                  </a:lnTo>
                  <a:lnTo>
                    <a:pt x="102138" y="645052"/>
                  </a:lnTo>
                  <a:lnTo>
                    <a:pt x="102219" y="645285"/>
                  </a:lnTo>
                  <a:lnTo>
                    <a:pt x="102312" y="645479"/>
                  </a:lnTo>
                  <a:lnTo>
                    <a:pt x="102428" y="645660"/>
                  </a:lnTo>
                  <a:lnTo>
                    <a:pt x="102521" y="645854"/>
                  </a:lnTo>
                  <a:lnTo>
                    <a:pt x="102602" y="646035"/>
                  </a:lnTo>
                  <a:lnTo>
                    <a:pt x="102683" y="646229"/>
                  </a:lnTo>
                  <a:lnTo>
                    <a:pt x="102764" y="646410"/>
                  </a:lnTo>
                  <a:lnTo>
                    <a:pt x="102892" y="646604"/>
                  </a:lnTo>
                  <a:lnTo>
                    <a:pt x="102985" y="646785"/>
                  </a:lnTo>
                  <a:lnTo>
                    <a:pt x="103066" y="646979"/>
                  </a:lnTo>
                  <a:lnTo>
                    <a:pt x="103147" y="647173"/>
                  </a:lnTo>
                  <a:lnTo>
                    <a:pt x="103228" y="647354"/>
                  </a:lnTo>
                  <a:lnTo>
                    <a:pt x="103356" y="647548"/>
                  </a:lnTo>
                  <a:lnTo>
                    <a:pt x="103437" y="647730"/>
                  </a:lnTo>
                  <a:lnTo>
                    <a:pt x="103530" y="647924"/>
                  </a:lnTo>
                  <a:lnTo>
                    <a:pt x="103611" y="648105"/>
                  </a:lnTo>
                  <a:lnTo>
                    <a:pt x="103692" y="648299"/>
                  </a:lnTo>
                  <a:lnTo>
                    <a:pt x="103820" y="648480"/>
                  </a:lnTo>
                  <a:lnTo>
                    <a:pt x="103901" y="648674"/>
                  </a:lnTo>
                  <a:lnTo>
                    <a:pt x="103994" y="648868"/>
                  </a:lnTo>
                  <a:lnTo>
                    <a:pt x="104075" y="649049"/>
                  </a:lnTo>
                  <a:lnTo>
                    <a:pt x="104156" y="649243"/>
                  </a:lnTo>
                  <a:lnTo>
                    <a:pt x="104284" y="649424"/>
                  </a:lnTo>
                  <a:lnTo>
                    <a:pt x="104365" y="649618"/>
                  </a:lnTo>
                  <a:lnTo>
                    <a:pt x="104446" y="649799"/>
                  </a:lnTo>
                  <a:lnTo>
                    <a:pt x="104539" y="649993"/>
                  </a:lnTo>
                  <a:lnTo>
                    <a:pt x="104620" y="650174"/>
                  </a:lnTo>
                  <a:lnTo>
                    <a:pt x="104748" y="650368"/>
                  </a:lnTo>
                  <a:lnTo>
                    <a:pt x="104829" y="650562"/>
                  </a:lnTo>
                  <a:lnTo>
                    <a:pt x="104910" y="650743"/>
                  </a:lnTo>
                  <a:lnTo>
                    <a:pt x="105003" y="650937"/>
                  </a:lnTo>
                  <a:lnTo>
                    <a:pt x="105084" y="651118"/>
                  </a:lnTo>
                  <a:lnTo>
                    <a:pt x="105212" y="651312"/>
                  </a:lnTo>
                  <a:lnTo>
                    <a:pt x="105293" y="651493"/>
                  </a:lnTo>
                  <a:lnTo>
                    <a:pt x="105374" y="651687"/>
                  </a:lnTo>
                  <a:lnTo>
                    <a:pt x="105456" y="651868"/>
                  </a:lnTo>
                  <a:lnTo>
                    <a:pt x="105548" y="652011"/>
                  </a:lnTo>
                  <a:lnTo>
                    <a:pt x="105676" y="652205"/>
                  </a:lnTo>
                  <a:lnTo>
                    <a:pt x="105757" y="652399"/>
                  </a:lnTo>
                  <a:lnTo>
                    <a:pt x="105838" y="652580"/>
                  </a:lnTo>
                  <a:lnTo>
                    <a:pt x="105920" y="652774"/>
                  </a:lnTo>
                  <a:lnTo>
                    <a:pt x="106012" y="652955"/>
                  </a:lnTo>
                  <a:lnTo>
                    <a:pt x="106128" y="653149"/>
                  </a:lnTo>
                  <a:lnTo>
                    <a:pt x="106221" y="653330"/>
                  </a:lnTo>
                  <a:lnTo>
                    <a:pt x="106302" y="653524"/>
                  </a:lnTo>
                  <a:lnTo>
                    <a:pt x="106384" y="653705"/>
                  </a:lnTo>
                  <a:lnTo>
                    <a:pt x="106465" y="653899"/>
                  </a:lnTo>
                  <a:lnTo>
                    <a:pt x="106592" y="654093"/>
                  </a:lnTo>
                  <a:lnTo>
                    <a:pt x="106685" y="654274"/>
                  </a:lnTo>
                  <a:lnTo>
                    <a:pt x="106766" y="654468"/>
                  </a:lnTo>
                  <a:lnTo>
                    <a:pt x="106848" y="654649"/>
                  </a:lnTo>
                  <a:lnTo>
                    <a:pt x="106929" y="654843"/>
                  </a:lnTo>
                  <a:lnTo>
                    <a:pt x="107393" y="655735"/>
                  </a:lnTo>
                  <a:lnTo>
                    <a:pt x="107520" y="655917"/>
                  </a:lnTo>
                  <a:lnTo>
                    <a:pt x="107602" y="656111"/>
                  </a:lnTo>
                  <a:lnTo>
                    <a:pt x="107694" y="656305"/>
                  </a:lnTo>
                  <a:lnTo>
                    <a:pt x="107776" y="656486"/>
                  </a:lnTo>
                  <a:lnTo>
                    <a:pt x="107857" y="656680"/>
                  </a:lnTo>
                  <a:lnTo>
                    <a:pt x="107984" y="656861"/>
                  </a:lnTo>
                  <a:lnTo>
                    <a:pt x="108066" y="657055"/>
                  </a:lnTo>
                  <a:lnTo>
                    <a:pt x="108147" y="657197"/>
                  </a:lnTo>
                  <a:lnTo>
                    <a:pt x="108240" y="657378"/>
                  </a:lnTo>
                  <a:lnTo>
                    <a:pt x="108321" y="657572"/>
                  </a:lnTo>
                  <a:lnTo>
                    <a:pt x="108448" y="657753"/>
                  </a:lnTo>
                  <a:lnTo>
                    <a:pt x="108530" y="657947"/>
                  </a:lnTo>
                  <a:lnTo>
                    <a:pt x="108611" y="658141"/>
                  </a:lnTo>
                  <a:lnTo>
                    <a:pt x="108704" y="658322"/>
                  </a:lnTo>
                  <a:lnTo>
                    <a:pt x="108785" y="658516"/>
                  </a:lnTo>
                  <a:lnTo>
                    <a:pt x="108912" y="658697"/>
                  </a:lnTo>
                  <a:lnTo>
                    <a:pt x="108994" y="658840"/>
                  </a:lnTo>
                  <a:lnTo>
                    <a:pt x="109075" y="659034"/>
                  </a:lnTo>
                  <a:lnTo>
                    <a:pt x="109156" y="659215"/>
                  </a:lnTo>
                  <a:lnTo>
                    <a:pt x="109249" y="659409"/>
                  </a:lnTo>
                  <a:lnTo>
                    <a:pt x="109376" y="659590"/>
                  </a:lnTo>
                  <a:lnTo>
                    <a:pt x="109458" y="659784"/>
                  </a:lnTo>
                  <a:lnTo>
                    <a:pt x="109539" y="659965"/>
                  </a:lnTo>
                  <a:lnTo>
                    <a:pt x="109620" y="660159"/>
                  </a:lnTo>
                  <a:lnTo>
                    <a:pt x="109713" y="660301"/>
                  </a:lnTo>
                  <a:lnTo>
                    <a:pt x="109829" y="660482"/>
                  </a:lnTo>
                  <a:lnTo>
                    <a:pt x="109922" y="660676"/>
                  </a:lnTo>
                  <a:lnTo>
                    <a:pt x="110003" y="660870"/>
                  </a:lnTo>
                  <a:lnTo>
                    <a:pt x="110084" y="661051"/>
                  </a:lnTo>
                  <a:lnTo>
                    <a:pt x="110165" y="661245"/>
                  </a:lnTo>
                  <a:lnTo>
                    <a:pt x="110293" y="661426"/>
                  </a:lnTo>
                  <a:lnTo>
                    <a:pt x="110386" y="661569"/>
                  </a:lnTo>
                  <a:lnTo>
                    <a:pt x="110467" y="661763"/>
                  </a:lnTo>
                  <a:lnTo>
                    <a:pt x="110548" y="661944"/>
                  </a:lnTo>
                  <a:lnTo>
                    <a:pt x="110629" y="662138"/>
                  </a:lnTo>
                  <a:lnTo>
                    <a:pt x="110757" y="662319"/>
                  </a:lnTo>
                  <a:lnTo>
                    <a:pt x="110838" y="662513"/>
                  </a:lnTo>
                  <a:lnTo>
                    <a:pt x="110931" y="662655"/>
                  </a:lnTo>
                  <a:lnTo>
                    <a:pt x="111012" y="662836"/>
                  </a:lnTo>
                  <a:lnTo>
                    <a:pt x="111093" y="663030"/>
                  </a:lnTo>
                  <a:lnTo>
                    <a:pt x="111221" y="663224"/>
                  </a:lnTo>
                  <a:lnTo>
                    <a:pt x="111302" y="663405"/>
                  </a:lnTo>
                  <a:lnTo>
                    <a:pt x="111395" y="663599"/>
                  </a:lnTo>
                  <a:lnTo>
                    <a:pt x="111476" y="663741"/>
                  </a:lnTo>
                  <a:lnTo>
                    <a:pt x="111557" y="663922"/>
                  </a:lnTo>
                  <a:lnTo>
                    <a:pt x="111685" y="664116"/>
                  </a:lnTo>
                  <a:lnTo>
                    <a:pt x="111766" y="664298"/>
                  </a:lnTo>
                  <a:lnTo>
                    <a:pt x="111847" y="664492"/>
                  </a:lnTo>
                  <a:lnTo>
                    <a:pt x="111940" y="664634"/>
                  </a:lnTo>
                  <a:lnTo>
                    <a:pt x="112021" y="664815"/>
                  </a:lnTo>
                  <a:lnTo>
                    <a:pt x="112149" y="665009"/>
                  </a:lnTo>
                  <a:lnTo>
                    <a:pt x="112230" y="665190"/>
                  </a:lnTo>
                  <a:lnTo>
                    <a:pt x="112311" y="665384"/>
                  </a:lnTo>
                  <a:lnTo>
                    <a:pt x="112404" y="665526"/>
                  </a:lnTo>
                  <a:lnTo>
                    <a:pt x="112485" y="665707"/>
                  </a:lnTo>
                  <a:lnTo>
                    <a:pt x="112613" y="665901"/>
                  </a:lnTo>
                  <a:lnTo>
                    <a:pt x="112694" y="666095"/>
                  </a:lnTo>
                  <a:lnTo>
                    <a:pt x="112775" y="666276"/>
                  </a:lnTo>
                  <a:lnTo>
                    <a:pt x="112857" y="666419"/>
                  </a:lnTo>
                  <a:lnTo>
                    <a:pt x="112949" y="666613"/>
                  </a:lnTo>
                  <a:lnTo>
                    <a:pt x="113077" y="666794"/>
                  </a:lnTo>
                  <a:lnTo>
                    <a:pt x="113158" y="666988"/>
                  </a:lnTo>
                  <a:lnTo>
                    <a:pt x="113239" y="667169"/>
                  </a:lnTo>
                  <a:lnTo>
                    <a:pt x="113321" y="667311"/>
                  </a:lnTo>
                  <a:lnTo>
                    <a:pt x="113413" y="667505"/>
                  </a:lnTo>
                  <a:lnTo>
                    <a:pt x="113529" y="667686"/>
                  </a:lnTo>
                  <a:lnTo>
                    <a:pt x="113622" y="667880"/>
                  </a:lnTo>
                  <a:lnTo>
                    <a:pt x="113703" y="668022"/>
                  </a:lnTo>
                  <a:lnTo>
                    <a:pt x="113785" y="668203"/>
                  </a:lnTo>
                  <a:lnTo>
                    <a:pt x="113866" y="668397"/>
                  </a:lnTo>
                  <a:lnTo>
                    <a:pt x="113993" y="668579"/>
                  </a:lnTo>
                  <a:lnTo>
                    <a:pt x="114086" y="668721"/>
                  </a:lnTo>
                  <a:lnTo>
                    <a:pt x="114167" y="668915"/>
                  </a:lnTo>
                  <a:lnTo>
                    <a:pt x="114249" y="669096"/>
                  </a:lnTo>
                  <a:lnTo>
                    <a:pt x="114330" y="669290"/>
                  </a:lnTo>
                  <a:lnTo>
                    <a:pt x="114457" y="669432"/>
                  </a:lnTo>
                  <a:lnTo>
                    <a:pt x="114539" y="669626"/>
                  </a:lnTo>
                  <a:lnTo>
                    <a:pt x="114631" y="669807"/>
                  </a:lnTo>
                  <a:lnTo>
                    <a:pt x="114713" y="670001"/>
                  </a:lnTo>
                  <a:lnTo>
                    <a:pt x="114794" y="670144"/>
                  </a:lnTo>
                  <a:lnTo>
                    <a:pt x="114921" y="670325"/>
                  </a:lnTo>
                  <a:lnTo>
                    <a:pt x="115003" y="670519"/>
                  </a:lnTo>
                  <a:lnTo>
                    <a:pt x="115095" y="670700"/>
                  </a:lnTo>
                  <a:lnTo>
                    <a:pt x="115177" y="670842"/>
                  </a:lnTo>
                  <a:lnTo>
                    <a:pt x="115258" y="671036"/>
                  </a:lnTo>
                  <a:lnTo>
                    <a:pt x="115385" y="671217"/>
                  </a:lnTo>
                  <a:lnTo>
                    <a:pt x="115467" y="671359"/>
                  </a:lnTo>
                  <a:lnTo>
                    <a:pt x="115548" y="671553"/>
                  </a:lnTo>
                  <a:lnTo>
                    <a:pt x="115641" y="671734"/>
                  </a:lnTo>
                  <a:lnTo>
                    <a:pt x="115722" y="671928"/>
                  </a:lnTo>
                  <a:lnTo>
                    <a:pt x="115849" y="672071"/>
                  </a:lnTo>
                  <a:lnTo>
                    <a:pt x="115931" y="672252"/>
                  </a:lnTo>
                  <a:lnTo>
                    <a:pt x="116012" y="672446"/>
                  </a:lnTo>
                  <a:lnTo>
                    <a:pt x="116105" y="672588"/>
                  </a:lnTo>
                  <a:lnTo>
                    <a:pt x="116186" y="672769"/>
                  </a:lnTo>
                  <a:lnTo>
                    <a:pt x="116313" y="672963"/>
                  </a:lnTo>
                  <a:lnTo>
                    <a:pt x="116395" y="673144"/>
                  </a:lnTo>
                  <a:lnTo>
                    <a:pt x="116476" y="673286"/>
                  </a:lnTo>
                  <a:lnTo>
                    <a:pt x="116557" y="673480"/>
                  </a:lnTo>
                  <a:lnTo>
                    <a:pt x="116650" y="673674"/>
                  </a:lnTo>
                  <a:lnTo>
                    <a:pt x="116777" y="673804"/>
                  </a:lnTo>
                  <a:lnTo>
                    <a:pt x="116859" y="673998"/>
                  </a:lnTo>
                  <a:lnTo>
                    <a:pt x="116940" y="674192"/>
                  </a:lnTo>
                  <a:lnTo>
                    <a:pt x="117021" y="674321"/>
                  </a:lnTo>
                  <a:lnTo>
                    <a:pt x="117114" y="674515"/>
                  </a:lnTo>
                  <a:lnTo>
                    <a:pt x="117230" y="674709"/>
                  </a:lnTo>
                  <a:lnTo>
                    <a:pt x="117323" y="674838"/>
                  </a:lnTo>
                  <a:lnTo>
                    <a:pt x="117404" y="675032"/>
                  </a:lnTo>
                  <a:lnTo>
                    <a:pt x="117485" y="675226"/>
                  </a:lnTo>
                  <a:lnTo>
                    <a:pt x="117566" y="675369"/>
                  </a:lnTo>
                  <a:lnTo>
                    <a:pt x="117694" y="675550"/>
                  </a:lnTo>
                  <a:lnTo>
                    <a:pt x="117787" y="675744"/>
                  </a:lnTo>
                  <a:lnTo>
                    <a:pt x="117868" y="675886"/>
                  </a:lnTo>
                  <a:lnTo>
                    <a:pt x="117949" y="676067"/>
                  </a:lnTo>
                  <a:lnTo>
                    <a:pt x="118030" y="676261"/>
                  </a:lnTo>
                  <a:lnTo>
                    <a:pt x="118158" y="676403"/>
                  </a:lnTo>
                  <a:lnTo>
                    <a:pt x="118239" y="676584"/>
                  </a:lnTo>
                  <a:lnTo>
                    <a:pt x="118332" y="676778"/>
                  </a:lnTo>
                  <a:lnTo>
                    <a:pt x="118413" y="676921"/>
                  </a:lnTo>
                  <a:lnTo>
                    <a:pt x="118494" y="677102"/>
                  </a:lnTo>
                  <a:lnTo>
                    <a:pt x="118622" y="677296"/>
                  </a:lnTo>
                  <a:lnTo>
                    <a:pt x="118703" y="677438"/>
                  </a:lnTo>
                  <a:lnTo>
                    <a:pt x="118796" y="677619"/>
                  </a:lnTo>
                  <a:lnTo>
                    <a:pt x="118877" y="677761"/>
                  </a:lnTo>
                  <a:lnTo>
                    <a:pt x="118958" y="677955"/>
                  </a:lnTo>
                  <a:lnTo>
                    <a:pt x="119086" y="678137"/>
                  </a:lnTo>
                  <a:lnTo>
                    <a:pt x="119167" y="678279"/>
                  </a:lnTo>
                  <a:lnTo>
                    <a:pt x="119248" y="678473"/>
                  </a:lnTo>
                  <a:lnTo>
                    <a:pt x="119341" y="678654"/>
                  </a:lnTo>
                  <a:lnTo>
                    <a:pt x="119422" y="678796"/>
                  </a:lnTo>
                  <a:lnTo>
                    <a:pt x="119550" y="678990"/>
                  </a:lnTo>
                  <a:lnTo>
                    <a:pt x="119631" y="679132"/>
                  </a:lnTo>
                  <a:lnTo>
                    <a:pt x="119712" y="679313"/>
                  </a:lnTo>
                  <a:lnTo>
                    <a:pt x="119805" y="679507"/>
                  </a:lnTo>
                  <a:lnTo>
                    <a:pt x="119886" y="679650"/>
                  </a:lnTo>
                  <a:lnTo>
                    <a:pt x="120014" y="679831"/>
                  </a:lnTo>
                  <a:lnTo>
                    <a:pt x="120095" y="679973"/>
                  </a:lnTo>
                  <a:lnTo>
                    <a:pt x="120176" y="680167"/>
                  </a:lnTo>
                  <a:lnTo>
                    <a:pt x="120257" y="680348"/>
                  </a:lnTo>
                  <a:lnTo>
                    <a:pt x="120350" y="680490"/>
                  </a:lnTo>
                  <a:lnTo>
                    <a:pt x="120478" y="680684"/>
                  </a:lnTo>
                  <a:lnTo>
                    <a:pt x="120559" y="680827"/>
                  </a:lnTo>
                  <a:lnTo>
                    <a:pt x="120640" y="681008"/>
                  </a:lnTo>
                  <a:lnTo>
                    <a:pt x="120721" y="681202"/>
                  </a:lnTo>
                  <a:lnTo>
                    <a:pt x="120814" y="681344"/>
                  </a:lnTo>
                  <a:lnTo>
                    <a:pt x="120930" y="681525"/>
                  </a:lnTo>
                  <a:lnTo>
                    <a:pt x="121023" y="681667"/>
                  </a:lnTo>
                  <a:lnTo>
                    <a:pt x="121104" y="681861"/>
                  </a:lnTo>
                  <a:lnTo>
                    <a:pt x="121185" y="682004"/>
                  </a:lnTo>
                  <a:lnTo>
                    <a:pt x="121267" y="682185"/>
                  </a:lnTo>
                  <a:lnTo>
                    <a:pt x="121394" y="682379"/>
                  </a:lnTo>
                  <a:lnTo>
                    <a:pt x="121487" y="682521"/>
                  </a:lnTo>
                  <a:lnTo>
                    <a:pt x="121568" y="682702"/>
                  </a:lnTo>
                  <a:lnTo>
                    <a:pt x="121649" y="682844"/>
                  </a:lnTo>
                  <a:lnTo>
                    <a:pt x="121731" y="683038"/>
                  </a:lnTo>
                  <a:lnTo>
                    <a:pt x="121858" y="683181"/>
                  </a:lnTo>
                  <a:lnTo>
                    <a:pt x="121939" y="683362"/>
                  </a:lnTo>
                  <a:lnTo>
                    <a:pt x="122032" y="683556"/>
                  </a:lnTo>
                  <a:lnTo>
                    <a:pt x="122113" y="683698"/>
                  </a:lnTo>
                  <a:lnTo>
                    <a:pt x="122195" y="683879"/>
                  </a:lnTo>
                  <a:lnTo>
                    <a:pt x="122322" y="684021"/>
                  </a:lnTo>
                  <a:lnTo>
                    <a:pt x="122403" y="684215"/>
                  </a:lnTo>
                  <a:lnTo>
                    <a:pt x="122496" y="684358"/>
                  </a:lnTo>
                  <a:lnTo>
                    <a:pt x="122577" y="684539"/>
                  </a:lnTo>
                  <a:lnTo>
                    <a:pt x="122659" y="684681"/>
                  </a:lnTo>
                  <a:lnTo>
                    <a:pt x="122786" y="684875"/>
                  </a:lnTo>
                  <a:lnTo>
                    <a:pt x="122867" y="685017"/>
                  </a:lnTo>
                  <a:lnTo>
                    <a:pt x="122949" y="685198"/>
                  </a:lnTo>
                  <a:lnTo>
                    <a:pt x="123041" y="685341"/>
                  </a:lnTo>
                  <a:lnTo>
                    <a:pt x="123123" y="685535"/>
                  </a:lnTo>
                  <a:lnTo>
                    <a:pt x="123250" y="685677"/>
                  </a:lnTo>
                  <a:lnTo>
                    <a:pt x="123331" y="685858"/>
                  </a:lnTo>
                  <a:lnTo>
                    <a:pt x="123413" y="686052"/>
                  </a:lnTo>
                  <a:lnTo>
                    <a:pt x="123505" y="686194"/>
                  </a:lnTo>
                  <a:lnTo>
                    <a:pt x="123587" y="686375"/>
                  </a:lnTo>
                  <a:lnTo>
                    <a:pt x="123714" y="686518"/>
                  </a:lnTo>
                  <a:lnTo>
                    <a:pt x="123795" y="686712"/>
                  </a:lnTo>
                  <a:lnTo>
                    <a:pt x="123877" y="686854"/>
                  </a:lnTo>
                  <a:lnTo>
                    <a:pt x="123958" y="687035"/>
                  </a:lnTo>
                  <a:lnTo>
                    <a:pt x="124051" y="687177"/>
                  </a:lnTo>
                  <a:lnTo>
                    <a:pt x="124178" y="687371"/>
                  </a:lnTo>
                  <a:lnTo>
                    <a:pt x="124259" y="687500"/>
                  </a:lnTo>
                  <a:lnTo>
                    <a:pt x="124341" y="687694"/>
                  </a:lnTo>
                  <a:lnTo>
                    <a:pt x="124422" y="687837"/>
                  </a:lnTo>
                  <a:lnTo>
                    <a:pt x="124515" y="687979"/>
                  </a:lnTo>
                  <a:lnTo>
                    <a:pt x="124631" y="688160"/>
                  </a:lnTo>
                  <a:lnTo>
                    <a:pt x="124723" y="688306"/>
                  </a:lnTo>
                  <a:lnTo>
                    <a:pt x="124805" y="688495"/>
                  </a:lnTo>
                  <a:lnTo>
                    <a:pt x="124886" y="688636"/>
                  </a:lnTo>
                  <a:lnTo>
                    <a:pt x="124967" y="688825"/>
                  </a:lnTo>
                  <a:lnTo>
                    <a:pt x="125095" y="688966"/>
                  </a:lnTo>
                  <a:lnTo>
                    <a:pt x="125187" y="689155"/>
                  </a:lnTo>
                  <a:lnTo>
                    <a:pt x="125269" y="689296"/>
                  </a:lnTo>
                  <a:lnTo>
                    <a:pt x="125350" y="689483"/>
                  </a:lnTo>
                  <a:lnTo>
                    <a:pt x="125431" y="689624"/>
                  </a:lnTo>
                  <a:lnTo>
                    <a:pt x="125559" y="689813"/>
                  </a:lnTo>
                  <a:lnTo>
                    <a:pt x="125640" y="689954"/>
                  </a:lnTo>
                  <a:lnTo>
                    <a:pt x="125733" y="690143"/>
                  </a:lnTo>
                  <a:lnTo>
                    <a:pt x="125814" y="690284"/>
                  </a:lnTo>
                  <a:lnTo>
                    <a:pt x="125895" y="690425"/>
                  </a:lnTo>
                  <a:lnTo>
                    <a:pt x="126023" y="690614"/>
                  </a:lnTo>
                  <a:lnTo>
                    <a:pt x="126104" y="690755"/>
                  </a:lnTo>
                  <a:lnTo>
                    <a:pt x="126197" y="690943"/>
                  </a:lnTo>
                  <a:lnTo>
                    <a:pt x="126278" y="691084"/>
                  </a:lnTo>
                  <a:lnTo>
                    <a:pt x="126405" y="691272"/>
                  </a:lnTo>
                  <a:lnTo>
                    <a:pt x="126487" y="691413"/>
                  </a:lnTo>
                  <a:lnTo>
                    <a:pt x="126568" y="691602"/>
                  </a:lnTo>
                  <a:lnTo>
                    <a:pt x="126649" y="691743"/>
                  </a:lnTo>
                  <a:lnTo>
                    <a:pt x="126742" y="691884"/>
                  </a:lnTo>
                  <a:lnTo>
                    <a:pt x="126869" y="692073"/>
                  </a:lnTo>
                  <a:lnTo>
                    <a:pt x="126951" y="692213"/>
                  </a:lnTo>
                  <a:lnTo>
                    <a:pt x="127032" y="692402"/>
                  </a:lnTo>
                  <a:lnTo>
                    <a:pt x="127113" y="692543"/>
                  </a:lnTo>
                  <a:lnTo>
                    <a:pt x="127206" y="692684"/>
                  </a:lnTo>
                  <a:lnTo>
                    <a:pt x="127322" y="692873"/>
                  </a:lnTo>
                  <a:lnTo>
                    <a:pt x="127415" y="693014"/>
                  </a:lnTo>
                  <a:lnTo>
                    <a:pt x="127496" y="693202"/>
                  </a:lnTo>
                  <a:lnTo>
                    <a:pt x="127577" y="693344"/>
                  </a:lnTo>
                  <a:lnTo>
                    <a:pt x="127658" y="693485"/>
                  </a:lnTo>
                  <a:lnTo>
                    <a:pt x="127786" y="693672"/>
                  </a:lnTo>
                  <a:lnTo>
                    <a:pt x="127879" y="693815"/>
                  </a:lnTo>
                  <a:lnTo>
                    <a:pt x="127960" y="694002"/>
                  </a:lnTo>
                  <a:lnTo>
                    <a:pt x="128041" y="694143"/>
                  </a:lnTo>
                  <a:lnTo>
                    <a:pt x="128122" y="694284"/>
                  </a:lnTo>
                  <a:lnTo>
                    <a:pt x="128250" y="694473"/>
                  </a:lnTo>
                  <a:lnTo>
                    <a:pt x="128331" y="694614"/>
                  </a:lnTo>
                  <a:lnTo>
                    <a:pt x="128424" y="694803"/>
                  </a:lnTo>
                  <a:lnTo>
                    <a:pt x="128505" y="694944"/>
                  </a:lnTo>
                  <a:lnTo>
                    <a:pt x="128586" y="695085"/>
                  </a:lnTo>
                  <a:lnTo>
                    <a:pt x="128714" y="695274"/>
                  </a:lnTo>
                  <a:lnTo>
                    <a:pt x="128795" y="695415"/>
                  </a:lnTo>
                  <a:lnTo>
                    <a:pt x="128888" y="695556"/>
                  </a:lnTo>
                  <a:lnTo>
                    <a:pt x="128969" y="695744"/>
                  </a:lnTo>
                  <a:lnTo>
                    <a:pt x="129050" y="695885"/>
                  </a:lnTo>
                  <a:lnTo>
                    <a:pt x="129178" y="696073"/>
                  </a:lnTo>
                  <a:lnTo>
                    <a:pt x="129259" y="696215"/>
                  </a:lnTo>
                  <a:lnTo>
                    <a:pt x="129340" y="696356"/>
                  </a:lnTo>
                  <a:lnTo>
                    <a:pt x="129433" y="696544"/>
                  </a:lnTo>
                  <a:lnTo>
                    <a:pt x="129514" y="696686"/>
                  </a:lnTo>
                  <a:lnTo>
                    <a:pt x="129642" y="696827"/>
                  </a:lnTo>
                  <a:lnTo>
                    <a:pt x="129723" y="697014"/>
                  </a:lnTo>
                  <a:lnTo>
                    <a:pt x="129804" y="697155"/>
                  </a:lnTo>
                  <a:lnTo>
                    <a:pt x="129897" y="697298"/>
                  </a:lnTo>
                  <a:lnTo>
                    <a:pt x="129978" y="697485"/>
                  </a:lnTo>
                  <a:lnTo>
                    <a:pt x="130106" y="697626"/>
                  </a:lnTo>
                  <a:lnTo>
                    <a:pt x="130187" y="697768"/>
                  </a:lnTo>
                  <a:lnTo>
                    <a:pt x="130268" y="697956"/>
                  </a:lnTo>
                  <a:lnTo>
                    <a:pt x="130349" y="698097"/>
                  </a:lnTo>
                  <a:lnTo>
                    <a:pt x="130442" y="698238"/>
                  </a:lnTo>
                  <a:lnTo>
                    <a:pt x="130570" y="698427"/>
                  </a:lnTo>
                  <a:lnTo>
                    <a:pt x="130651" y="698568"/>
                  </a:lnTo>
                  <a:lnTo>
                    <a:pt x="130732" y="698709"/>
                  </a:lnTo>
                  <a:lnTo>
                    <a:pt x="130813" y="698898"/>
                  </a:lnTo>
                  <a:lnTo>
                    <a:pt x="130906" y="699039"/>
                  </a:lnTo>
                  <a:lnTo>
                    <a:pt x="131022" y="699180"/>
                  </a:lnTo>
                  <a:lnTo>
                    <a:pt x="131115" y="699368"/>
                  </a:lnTo>
                  <a:lnTo>
                    <a:pt x="131196" y="699509"/>
                  </a:lnTo>
                  <a:lnTo>
                    <a:pt x="131277" y="699650"/>
                  </a:lnTo>
                  <a:lnTo>
                    <a:pt x="131359" y="699791"/>
                  </a:lnTo>
                  <a:lnTo>
                    <a:pt x="131486" y="699980"/>
                  </a:lnTo>
                  <a:lnTo>
                    <a:pt x="131579" y="700121"/>
                  </a:lnTo>
                  <a:lnTo>
                    <a:pt x="131660" y="700262"/>
                  </a:lnTo>
                  <a:lnTo>
                    <a:pt x="131741" y="700451"/>
                  </a:lnTo>
                  <a:lnTo>
                    <a:pt x="131823" y="700592"/>
                  </a:lnTo>
                  <a:lnTo>
                    <a:pt x="131950" y="700733"/>
                  </a:lnTo>
                  <a:lnTo>
                    <a:pt x="132031" y="700875"/>
                  </a:lnTo>
                  <a:lnTo>
                    <a:pt x="132124" y="701063"/>
                  </a:lnTo>
                  <a:lnTo>
                    <a:pt x="132205" y="701204"/>
                  </a:lnTo>
                  <a:lnTo>
                    <a:pt x="132287" y="701345"/>
                  </a:lnTo>
                  <a:lnTo>
                    <a:pt x="132414" y="701533"/>
                  </a:lnTo>
                  <a:lnTo>
                    <a:pt x="132495" y="701674"/>
                  </a:lnTo>
                  <a:lnTo>
                    <a:pt x="132588" y="701815"/>
                  </a:lnTo>
                  <a:lnTo>
                    <a:pt x="132669" y="701958"/>
                  </a:lnTo>
                  <a:lnTo>
                    <a:pt x="132751" y="702145"/>
                  </a:lnTo>
                  <a:lnTo>
                    <a:pt x="132878" y="702286"/>
                  </a:lnTo>
                  <a:lnTo>
                    <a:pt x="132959" y="702428"/>
                  </a:lnTo>
                  <a:lnTo>
                    <a:pt x="133041" y="702569"/>
                  </a:lnTo>
                  <a:lnTo>
                    <a:pt x="133133" y="702757"/>
                  </a:lnTo>
                  <a:lnTo>
                    <a:pt x="133215" y="702898"/>
                  </a:lnTo>
                  <a:lnTo>
                    <a:pt x="133342" y="703040"/>
                  </a:lnTo>
                  <a:lnTo>
                    <a:pt x="133423" y="703181"/>
                  </a:lnTo>
                  <a:lnTo>
                    <a:pt x="133505" y="703369"/>
                  </a:lnTo>
                  <a:lnTo>
                    <a:pt x="133597" y="703511"/>
                  </a:lnTo>
                  <a:lnTo>
                    <a:pt x="133679" y="703652"/>
                  </a:lnTo>
                  <a:lnTo>
                    <a:pt x="133806" y="703793"/>
                  </a:lnTo>
                  <a:lnTo>
                    <a:pt x="133887" y="703934"/>
                  </a:lnTo>
                  <a:lnTo>
                    <a:pt x="133969" y="704123"/>
                  </a:lnTo>
                  <a:lnTo>
                    <a:pt x="134050" y="704264"/>
                  </a:lnTo>
                  <a:lnTo>
                    <a:pt x="134143" y="704405"/>
                  </a:lnTo>
                  <a:lnTo>
                    <a:pt x="134270" y="704546"/>
                  </a:lnTo>
                  <a:lnTo>
                    <a:pt x="134351" y="704735"/>
                  </a:lnTo>
                  <a:lnTo>
                    <a:pt x="134433" y="704876"/>
                  </a:lnTo>
                  <a:lnTo>
                    <a:pt x="134514" y="705017"/>
                  </a:lnTo>
                  <a:lnTo>
                    <a:pt x="134607" y="705157"/>
                  </a:lnTo>
                  <a:lnTo>
                    <a:pt x="134723" y="705300"/>
                  </a:lnTo>
                  <a:lnTo>
                    <a:pt x="134815" y="705487"/>
                  </a:lnTo>
                  <a:lnTo>
                    <a:pt x="134897" y="705628"/>
                  </a:lnTo>
                  <a:lnTo>
                    <a:pt x="134978" y="705769"/>
                  </a:lnTo>
                  <a:lnTo>
                    <a:pt x="135059" y="705912"/>
                  </a:lnTo>
                  <a:lnTo>
                    <a:pt x="135187" y="706052"/>
                  </a:lnTo>
                  <a:lnTo>
                    <a:pt x="135279" y="706240"/>
                  </a:lnTo>
                  <a:lnTo>
                    <a:pt x="135361" y="706382"/>
                  </a:lnTo>
                  <a:lnTo>
                    <a:pt x="135442" y="706523"/>
                  </a:lnTo>
                  <a:lnTo>
                    <a:pt x="135523" y="706664"/>
                  </a:lnTo>
                  <a:lnTo>
                    <a:pt x="135651" y="706805"/>
                  </a:lnTo>
                  <a:lnTo>
                    <a:pt x="135732" y="706994"/>
                  </a:lnTo>
                  <a:lnTo>
                    <a:pt x="135825" y="707135"/>
                  </a:lnTo>
                  <a:lnTo>
                    <a:pt x="135906" y="707276"/>
                  </a:lnTo>
                  <a:lnTo>
                    <a:pt x="135987" y="707417"/>
                  </a:lnTo>
                  <a:lnTo>
                    <a:pt x="136115" y="707558"/>
                  </a:lnTo>
                  <a:lnTo>
                    <a:pt x="136196" y="707700"/>
                  </a:lnTo>
                  <a:lnTo>
                    <a:pt x="136289" y="707888"/>
                  </a:lnTo>
                  <a:lnTo>
                    <a:pt x="136370" y="708029"/>
                  </a:lnTo>
                  <a:lnTo>
                    <a:pt x="136451" y="708171"/>
                  </a:lnTo>
                  <a:lnTo>
                    <a:pt x="136579" y="708312"/>
                  </a:lnTo>
                  <a:lnTo>
                    <a:pt x="136660" y="708453"/>
                  </a:lnTo>
                  <a:lnTo>
                    <a:pt x="136741" y="708594"/>
                  </a:lnTo>
                  <a:lnTo>
                    <a:pt x="136834" y="708735"/>
                  </a:lnTo>
                  <a:lnTo>
                    <a:pt x="136915" y="708924"/>
                  </a:lnTo>
                  <a:lnTo>
                    <a:pt x="137043" y="709065"/>
                  </a:lnTo>
                  <a:lnTo>
                    <a:pt x="137124" y="709206"/>
                  </a:lnTo>
                  <a:lnTo>
                    <a:pt x="137205" y="709347"/>
                  </a:lnTo>
                  <a:lnTo>
                    <a:pt x="137298" y="709488"/>
                  </a:lnTo>
                  <a:lnTo>
                    <a:pt x="137379" y="709630"/>
                  </a:lnTo>
                  <a:lnTo>
                    <a:pt x="137507" y="709771"/>
                  </a:lnTo>
                  <a:lnTo>
                    <a:pt x="137588" y="709912"/>
                  </a:lnTo>
                  <a:lnTo>
                    <a:pt x="137669" y="710101"/>
                  </a:lnTo>
                  <a:lnTo>
                    <a:pt x="137750" y="710242"/>
                  </a:lnTo>
                  <a:lnTo>
                    <a:pt x="137843" y="710383"/>
                  </a:lnTo>
                  <a:lnTo>
                    <a:pt x="137971" y="710524"/>
                  </a:lnTo>
                  <a:lnTo>
                    <a:pt x="138052" y="710665"/>
                  </a:lnTo>
                  <a:lnTo>
                    <a:pt x="138133" y="710807"/>
                  </a:lnTo>
                  <a:lnTo>
                    <a:pt x="138214" y="710948"/>
                  </a:lnTo>
                  <a:lnTo>
                    <a:pt x="138307" y="711089"/>
                  </a:lnTo>
                  <a:lnTo>
                    <a:pt x="138423" y="711230"/>
                  </a:lnTo>
                  <a:lnTo>
                    <a:pt x="138516" y="711419"/>
                  </a:lnTo>
                  <a:lnTo>
                    <a:pt x="138597" y="711560"/>
                  </a:lnTo>
                  <a:lnTo>
                    <a:pt x="138678" y="711701"/>
                  </a:lnTo>
                  <a:lnTo>
                    <a:pt x="138759" y="711842"/>
                  </a:lnTo>
                  <a:lnTo>
                    <a:pt x="138887" y="711983"/>
                  </a:lnTo>
                  <a:lnTo>
                    <a:pt x="138980" y="712125"/>
                  </a:lnTo>
                  <a:lnTo>
                    <a:pt x="139061" y="712266"/>
                  </a:lnTo>
                  <a:lnTo>
                    <a:pt x="139142" y="712407"/>
                  </a:lnTo>
                  <a:lnTo>
                    <a:pt x="139223" y="712548"/>
                  </a:lnTo>
                  <a:lnTo>
                    <a:pt x="139351" y="712689"/>
                  </a:lnTo>
                  <a:lnTo>
                    <a:pt x="139432" y="712830"/>
                  </a:lnTo>
                  <a:lnTo>
                    <a:pt x="139525" y="712972"/>
                  </a:lnTo>
                  <a:lnTo>
                    <a:pt x="139606" y="713160"/>
                  </a:lnTo>
                  <a:lnTo>
                    <a:pt x="139687" y="713301"/>
                  </a:lnTo>
                  <a:lnTo>
                    <a:pt x="139815" y="713443"/>
                  </a:lnTo>
                  <a:lnTo>
                    <a:pt x="139896" y="713584"/>
                  </a:lnTo>
                  <a:lnTo>
                    <a:pt x="139989" y="713725"/>
                  </a:lnTo>
                  <a:lnTo>
                    <a:pt x="140070" y="713866"/>
                  </a:lnTo>
                  <a:lnTo>
                    <a:pt x="140151" y="714007"/>
                  </a:lnTo>
                  <a:lnTo>
                    <a:pt x="140279" y="714148"/>
                  </a:lnTo>
                  <a:lnTo>
                    <a:pt x="140360" y="714290"/>
                  </a:lnTo>
                  <a:lnTo>
                    <a:pt x="140441" y="714431"/>
                  </a:lnTo>
                  <a:lnTo>
                    <a:pt x="140534" y="714572"/>
                  </a:lnTo>
                  <a:lnTo>
                    <a:pt x="140615" y="714713"/>
                  </a:lnTo>
                  <a:lnTo>
                    <a:pt x="140743" y="714854"/>
                  </a:lnTo>
                  <a:lnTo>
                    <a:pt x="140824" y="714996"/>
                  </a:lnTo>
                  <a:lnTo>
                    <a:pt x="140905" y="715137"/>
                  </a:lnTo>
                  <a:lnTo>
                    <a:pt x="140998" y="715278"/>
                  </a:lnTo>
                  <a:lnTo>
                    <a:pt x="141079" y="715419"/>
                  </a:lnTo>
                  <a:lnTo>
                    <a:pt x="141207" y="715560"/>
                  </a:lnTo>
                  <a:lnTo>
                    <a:pt x="141288" y="715701"/>
                  </a:lnTo>
                  <a:lnTo>
                    <a:pt x="141369" y="715843"/>
                  </a:lnTo>
                  <a:lnTo>
                    <a:pt x="141451" y="715984"/>
                  </a:lnTo>
                  <a:lnTo>
                    <a:pt x="141543" y="716125"/>
                  </a:lnTo>
                  <a:lnTo>
                    <a:pt x="141671" y="716266"/>
                  </a:lnTo>
                  <a:lnTo>
                    <a:pt x="141752" y="716407"/>
                  </a:lnTo>
                  <a:lnTo>
                    <a:pt x="141833" y="716549"/>
                  </a:lnTo>
                  <a:lnTo>
                    <a:pt x="141915" y="716690"/>
                  </a:lnTo>
                  <a:lnTo>
                    <a:pt x="142007" y="716831"/>
                  </a:lnTo>
                  <a:lnTo>
                    <a:pt x="142123" y="716972"/>
                  </a:lnTo>
                  <a:lnTo>
                    <a:pt x="142216" y="717113"/>
                  </a:lnTo>
                  <a:lnTo>
                    <a:pt x="142297" y="717254"/>
                  </a:lnTo>
                  <a:lnTo>
                    <a:pt x="142379" y="717397"/>
                  </a:lnTo>
                  <a:lnTo>
                    <a:pt x="142460" y="717538"/>
                  </a:lnTo>
                  <a:lnTo>
                    <a:pt x="142587" y="717679"/>
                  </a:lnTo>
                  <a:lnTo>
                    <a:pt x="142680" y="717820"/>
                  </a:lnTo>
                  <a:lnTo>
                    <a:pt x="142761" y="717961"/>
                  </a:lnTo>
                  <a:lnTo>
                    <a:pt x="142843" y="718101"/>
                  </a:lnTo>
                  <a:lnTo>
                    <a:pt x="142924" y="718244"/>
                  </a:lnTo>
                  <a:lnTo>
                    <a:pt x="143051" y="718385"/>
                  </a:lnTo>
                  <a:lnTo>
                    <a:pt x="143133" y="718526"/>
                  </a:lnTo>
                  <a:lnTo>
                    <a:pt x="143225" y="718667"/>
                  </a:lnTo>
                  <a:lnTo>
                    <a:pt x="143307" y="718808"/>
                  </a:lnTo>
                  <a:lnTo>
                    <a:pt x="143388" y="718950"/>
                  </a:lnTo>
                  <a:lnTo>
                    <a:pt x="143515" y="719091"/>
                  </a:lnTo>
                  <a:lnTo>
                    <a:pt x="143597" y="719232"/>
                  </a:lnTo>
                  <a:lnTo>
                    <a:pt x="143689" y="719373"/>
                  </a:lnTo>
                  <a:lnTo>
                    <a:pt x="143771" y="719514"/>
                  </a:lnTo>
                  <a:lnTo>
                    <a:pt x="143852" y="719655"/>
                  </a:lnTo>
                  <a:lnTo>
                    <a:pt x="143979" y="719797"/>
                  </a:lnTo>
                  <a:lnTo>
                    <a:pt x="144153" y="720032"/>
                  </a:lnTo>
                  <a:lnTo>
                    <a:pt x="144235" y="720173"/>
                  </a:lnTo>
                  <a:lnTo>
                    <a:pt x="144316" y="720314"/>
                  </a:lnTo>
                  <a:lnTo>
                    <a:pt x="144443" y="720455"/>
                  </a:lnTo>
                  <a:lnTo>
                    <a:pt x="144525" y="720596"/>
                  </a:lnTo>
                  <a:lnTo>
                    <a:pt x="144606" y="720739"/>
                  </a:lnTo>
                  <a:lnTo>
                    <a:pt x="144699" y="720880"/>
                  </a:lnTo>
                  <a:lnTo>
                    <a:pt x="144780" y="721021"/>
                  </a:lnTo>
                  <a:lnTo>
                    <a:pt x="144907" y="721162"/>
                  </a:lnTo>
                  <a:lnTo>
                    <a:pt x="144989" y="721303"/>
                  </a:lnTo>
                  <a:lnTo>
                    <a:pt x="145070" y="721444"/>
                  </a:lnTo>
                  <a:lnTo>
                    <a:pt x="145244" y="721679"/>
                  </a:lnTo>
                  <a:lnTo>
                    <a:pt x="145371" y="721821"/>
                  </a:lnTo>
                  <a:lnTo>
                    <a:pt x="145453" y="721962"/>
                  </a:lnTo>
                  <a:lnTo>
                    <a:pt x="145534" y="722103"/>
                  </a:lnTo>
                  <a:lnTo>
                    <a:pt x="145615" y="722244"/>
                  </a:lnTo>
                  <a:lnTo>
                    <a:pt x="145708" y="722385"/>
                  </a:lnTo>
                  <a:lnTo>
                    <a:pt x="145824" y="722526"/>
                  </a:lnTo>
                  <a:lnTo>
                    <a:pt x="145917" y="722668"/>
                  </a:lnTo>
                  <a:lnTo>
                    <a:pt x="146079" y="722904"/>
                  </a:lnTo>
                  <a:lnTo>
                    <a:pt x="146160" y="723045"/>
                  </a:lnTo>
                  <a:lnTo>
                    <a:pt x="146288" y="723186"/>
                  </a:lnTo>
                  <a:lnTo>
                    <a:pt x="146381" y="723327"/>
                  </a:lnTo>
                  <a:lnTo>
                    <a:pt x="146462" y="723468"/>
                  </a:lnTo>
                  <a:lnTo>
                    <a:pt x="146543" y="723610"/>
                  </a:lnTo>
                  <a:lnTo>
                    <a:pt x="146624" y="723751"/>
                  </a:lnTo>
                  <a:lnTo>
                    <a:pt x="146752" y="723845"/>
                  </a:lnTo>
                  <a:lnTo>
                    <a:pt x="146833" y="723986"/>
                  </a:lnTo>
                  <a:lnTo>
                    <a:pt x="146926" y="724127"/>
                  </a:lnTo>
                  <a:lnTo>
                    <a:pt x="147007" y="724268"/>
                  </a:lnTo>
                  <a:lnTo>
                    <a:pt x="147088" y="724409"/>
                  </a:lnTo>
                  <a:lnTo>
                    <a:pt x="147216" y="724550"/>
                  </a:lnTo>
                  <a:lnTo>
                    <a:pt x="147390" y="724786"/>
                  </a:lnTo>
                  <a:lnTo>
                    <a:pt x="147471" y="724928"/>
                  </a:lnTo>
                  <a:lnTo>
                    <a:pt x="147552" y="725069"/>
                  </a:lnTo>
                  <a:lnTo>
                    <a:pt x="147680" y="725210"/>
                  </a:lnTo>
                  <a:lnTo>
                    <a:pt x="147761" y="725351"/>
                  </a:lnTo>
                  <a:lnTo>
                    <a:pt x="147935" y="725586"/>
                  </a:lnTo>
                  <a:lnTo>
                    <a:pt x="148016" y="725727"/>
                  </a:lnTo>
                  <a:lnTo>
                    <a:pt x="148144" y="725868"/>
                  </a:lnTo>
                  <a:lnTo>
                    <a:pt x="148225" y="726010"/>
                  </a:lnTo>
                  <a:lnTo>
                    <a:pt x="148399" y="726246"/>
                  </a:lnTo>
                  <a:lnTo>
                    <a:pt x="148480" y="726387"/>
                  </a:lnTo>
                  <a:lnTo>
                    <a:pt x="148608" y="726528"/>
                  </a:lnTo>
                  <a:lnTo>
                    <a:pt x="148689" y="726669"/>
                  </a:lnTo>
                  <a:lnTo>
                    <a:pt x="148863" y="726904"/>
                  </a:lnTo>
                  <a:lnTo>
                    <a:pt x="148944" y="727045"/>
                  </a:lnTo>
                  <a:lnTo>
                    <a:pt x="149072" y="727186"/>
                  </a:lnTo>
                  <a:lnTo>
                    <a:pt x="149153" y="727328"/>
                  </a:lnTo>
                  <a:lnTo>
                    <a:pt x="149316" y="727564"/>
                  </a:lnTo>
                  <a:lnTo>
                    <a:pt x="149408" y="727705"/>
                  </a:lnTo>
                  <a:lnTo>
                    <a:pt x="149524" y="727846"/>
                  </a:lnTo>
                  <a:lnTo>
                    <a:pt x="149698" y="728081"/>
                  </a:lnTo>
                  <a:lnTo>
                    <a:pt x="149780" y="728222"/>
                  </a:lnTo>
                  <a:lnTo>
                    <a:pt x="149872" y="728363"/>
                  </a:lnTo>
                  <a:lnTo>
                    <a:pt x="149988" y="728504"/>
                  </a:lnTo>
                  <a:lnTo>
                    <a:pt x="150162" y="728739"/>
                  </a:lnTo>
                  <a:lnTo>
                    <a:pt x="150244" y="728882"/>
                  </a:lnTo>
                  <a:lnTo>
                    <a:pt x="150325" y="729023"/>
                  </a:lnTo>
                  <a:lnTo>
                    <a:pt x="150452" y="729117"/>
                  </a:lnTo>
                  <a:lnTo>
                    <a:pt x="150534" y="729258"/>
                  </a:lnTo>
                  <a:lnTo>
                    <a:pt x="150626" y="729399"/>
                  </a:lnTo>
                  <a:lnTo>
                    <a:pt x="150789" y="729634"/>
                  </a:lnTo>
                  <a:lnTo>
                    <a:pt x="150916" y="729775"/>
                  </a:lnTo>
                  <a:lnTo>
                    <a:pt x="150998" y="729916"/>
                  </a:lnTo>
                  <a:lnTo>
                    <a:pt x="151172" y="730152"/>
                  </a:lnTo>
                  <a:lnTo>
                    <a:pt x="151253" y="730293"/>
                  </a:lnTo>
                  <a:lnTo>
                    <a:pt x="151380" y="730435"/>
                  </a:lnTo>
                  <a:lnTo>
                    <a:pt x="151543" y="730670"/>
                  </a:lnTo>
                  <a:lnTo>
                    <a:pt x="151636" y="730811"/>
                  </a:lnTo>
                  <a:lnTo>
                    <a:pt x="151844" y="731047"/>
                  </a:lnTo>
                  <a:lnTo>
                    <a:pt x="151926" y="731188"/>
                  </a:lnTo>
                  <a:lnTo>
                    <a:pt x="152100" y="731423"/>
                  </a:lnTo>
                  <a:lnTo>
                    <a:pt x="152181" y="731564"/>
                  </a:lnTo>
                  <a:lnTo>
                    <a:pt x="152308" y="731705"/>
                  </a:lnTo>
                  <a:lnTo>
                    <a:pt x="152471" y="731940"/>
                  </a:lnTo>
                  <a:lnTo>
                    <a:pt x="152552" y="732081"/>
                  </a:lnTo>
                  <a:lnTo>
                    <a:pt x="152772" y="732317"/>
                  </a:lnTo>
                  <a:lnTo>
                    <a:pt x="152854" y="732459"/>
                  </a:lnTo>
                  <a:lnTo>
                    <a:pt x="153016" y="732693"/>
                  </a:lnTo>
                  <a:lnTo>
                    <a:pt x="153109" y="732835"/>
                  </a:lnTo>
                  <a:lnTo>
                    <a:pt x="153318" y="733071"/>
                  </a:lnTo>
                  <a:lnTo>
                    <a:pt x="153399" y="733212"/>
                  </a:lnTo>
                  <a:lnTo>
                    <a:pt x="153561" y="733447"/>
                  </a:lnTo>
                  <a:lnTo>
                    <a:pt x="153689" y="733542"/>
                  </a:lnTo>
                  <a:lnTo>
                    <a:pt x="153782" y="733683"/>
                  </a:lnTo>
                  <a:lnTo>
                    <a:pt x="153863" y="733824"/>
                  </a:lnTo>
                  <a:lnTo>
                    <a:pt x="154025" y="734059"/>
                  </a:lnTo>
                  <a:lnTo>
                    <a:pt x="154153" y="734200"/>
                  </a:lnTo>
                  <a:lnTo>
                    <a:pt x="154327" y="734435"/>
                  </a:lnTo>
                  <a:lnTo>
                    <a:pt x="154408" y="734576"/>
                  </a:lnTo>
                  <a:lnTo>
                    <a:pt x="154617" y="734812"/>
                  </a:lnTo>
                  <a:lnTo>
                    <a:pt x="154791" y="735047"/>
                  </a:lnTo>
                  <a:lnTo>
                    <a:pt x="154872" y="735188"/>
                  </a:lnTo>
                  <a:lnTo>
                    <a:pt x="155081" y="735424"/>
                  </a:lnTo>
                  <a:lnTo>
                    <a:pt x="155243" y="735659"/>
                  </a:lnTo>
                  <a:lnTo>
                    <a:pt x="155336" y="735800"/>
                  </a:lnTo>
                  <a:lnTo>
                    <a:pt x="155545" y="736035"/>
                  </a:lnTo>
                  <a:lnTo>
                    <a:pt x="155707" y="736271"/>
                  </a:lnTo>
                  <a:lnTo>
                    <a:pt x="155881" y="736506"/>
                  </a:lnTo>
                  <a:lnTo>
                    <a:pt x="156009" y="736648"/>
                  </a:lnTo>
                  <a:lnTo>
                    <a:pt x="156171" y="736882"/>
                  </a:lnTo>
                  <a:lnTo>
                    <a:pt x="156345" y="737118"/>
                  </a:lnTo>
                  <a:lnTo>
                    <a:pt x="156473" y="737212"/>
                  </a:lnTo>
                  <a:lnTo>
                    <a:pt x="156554" y="737353"/>
                  </a:lnTo>
                  <a:lnTo>
                    <a:pt x="156635" y="737495"/>
                  </a:lnTo>
                  <a:lnTo>
                    <a:pt x="156809" y="737731"/>
                  </a:lnTo>
                  <a:lnTo>
                    <a:pt x="157018" y="737966"/>
                  </a:lnTo>
                  <a:lnTo>
                    <a:pt x="157180" y="738202"/>
                  </a:lnTo>
                  <a:lnTo>
                    <a:pt x="157389" y="738436"/>
                  </a:lnTo>
                  <a:lnTo>
                    <a:pt x="157563" y="738671"/>
                  </a:lnTo>
                  <a:lnTo>
                    <a:pt x="157726" y="738907"/>
                  </a:lnTo>
                  <a:lnTo>
                    <a:pt x="157853" y="739001"/>
                  </a:lnTo>
                  <a:lnTo>
                    <a:pt x="157934" y="739142"/>
                  </a:lnTo>
                  <a:lnTo>
                    <a:pt x="158027" y="739284"/>
                  </a:lnTo>
                  <a:lnTo>
                    <a:pt x="158190" y="739520"/>
                  </a:lnTo>
                  <a:lnTo>
                    <a:pt x="158317" y="739613"/>
                  </a:lnTo>
                  <a:lnTo>
                    <a:pt x="158398" y="739754"/>
                  </a:lnTo>
                  <a:lnTo>
                    <a:pt x="158572" y="739943"/>
                  </a:lnTo>
                  <a:lnTo>
                    <a:pt x="158654" y="740084"/>
                  </a:lnTo>
                  <a:lnTo>
                    <a:pt x="158781" y="740178"/>
                  </a:lnTo>
                  <a:lnTo>
                    <a:pt x="158862" y="740319"/>
                  </a:lnTo>
                  <a:lnTo>
                    <a:pt x="159036" y="740554"/>
                  </a:lnTo>
                  <a:lnTo>
                    <a:pt x="159245" y="740790"/>
                  </a:lnTo>
                  <a:lnTo>
                    <a:pt x="159408" y="741025"/>
                  </a:lnTo>
                  <a:lnTo>
                    <a:pt x="159582" y="741260"/>
                  </a:lnTo>
                  <a:lnTo>
                    <a:pt x="159709" y="741355"/>
                  </a:lnTo>
                  <a:lnTo>
                    <a:pt x="159790" y="741496"/>
                  </a:lnTo>
                  <a:lnTo>
                    <a:pt x="159953" y="741731"/>
                  </a:lnTo>
                  <a:lnTo>
                    <a:pt x="160173" y="741920"/>
                  </a:lnTo>
                  <a:lnTo>
                    <a:pt x="160254" y="742061"/>
                  </a:lnTo>
                  <a:lnTo>
                    <a:pt x="160417" y="742296"/>
                  </a:lnTo>
                  <a:lnTo>
                    <a:pt x="160626" y="742532"/>
                  </a:lnTo>
                  <a:lnTo>
                    <a:pt x="160800" y="742719"/>
                  </a:lnTo>
                  <a:lnTo>
                    <a:pt x="160881" y="742860"/>
                  </a:lnTo>
                  <a:lnTo>
                    <a:pt x="161090" y="743096"/>
                  </a:lnTo>
                  <a:lnTo>
                    <a:pt x="161264" y="743285"/>
                  </a:lnTo>
                  <a:lnTo>
                    <a:pt x="161345" y="743426"/>
                  </a:lnTo>
                  <a:lnTo>
                    <a:pt x="161554" y="743661"/>
                  </a:lnTo>
                  <a:lnTo>
                    <a:pt x="161728" y="743850"/>
                  </a:lnTo>
                  <a:lnTo>
                    <a:pt x="161809" y="743991"/>
                  </a:lnTo>
                  <a:lnTo>
                    <a:pt x="162018" y="744226"/>
                  </a:lnTo>
                  <a:lnTo>
                    <a:pt x="162192" y="744414"/>
                  </a:lnTo>
                  <a:lnTo>
                    <a:pt x="162273" y="744556"/>
                  </a:lnTo>
                  <a:lnTo>
                    <a:pt x="162482" y="744744"/>
                  </a:lnTo>
                  <a:lnTo>
                    <a:pt x="162563" y="744884"/>
                  </a:lnTo>
                  <a:lnTo>
                    <a:pt x="162737" y="745120"/>
                  </a:lnTo>
                  <a:lnTo>
                    <a:pt x="162946" y="745309"/>
                  </a:lnTo>
                  <a:lnTo>
                    <a:pt x="163027" y="745450"/>
                  </a:lnTo>
                  <a:lnTo>
                    <a:pt x="163201" y="745639"/>
                  </a:lnTo>
                  <a:lnTo>
                    <a:pt x="163282" y="745779"/>
                  </a:lnTo>
                  <a:lnTo>
                    <a:pt x="163410" y="745874"/>
                  </a:lnTo>
                  <a:lnTo>
                    <a:pt x="163572" y="746109"/>
                  </a:lnTo>
                  <a:lnTo>
                    <a:pt x="163746" y="746297"/>
                  </a:lnTo>
                  <a:lnTo>
                    <a:pt x="163874" y="746438"/>
                  </a:lnTo>
                  <a:lnTo>
                    <a:pt x="164036" y="746627"/>
                  </a:lnTo>
                  <a:lnTo>
                    <a:pt x="164117" y="746768"/>
                  </a:lnTo>
                  <a:lnTo>
                    <a:pt x="164326" y="746956"/>
                  </a:lnTo>
                  <a:lnTo>
                    <a:pt x="164419" y="747097"/>
                  </a:lnTo>
                  <a:lnTo>
                    <a:pt x="164581" y="747285"/>
                  </a:lnTo>
                  <a:lnTo>
                    <a:pt x="164790" y="747520"/>
                  </a:lnTo>
                  <a:lnTo>
                    <a:pt x="164964" y="747709"/>
                  </a:lnTo>
                  <a:lnTo>
                    <a:pt x="165045" y="747850"/>
                  </a:lnTo>
                  <a:lnTo>
                    <a:pt x="165254" y="748039"/>
                  </a:lnTo>
                  <a:lnTo>
                    <a:pt x="165428" y="748274"/>
                  </a:lnTo>
                  <a:lnTo>
                    <a:pt x="165590" y="748462"/>
                  </a:lnTo>
                  <a:lnTo>
                    <a:pt x="165718" y="748603"/>
                  </a:lnTo>
                  <a:lnTo>
                    <a:pt x="165892" y="748792"/>
                  </a:lnTo>
                  <a:lnTo>
                    <a:pt x="166054" y="749027"/>
                  </a:lnTo>
                  <a:lnTo>
                    <a:pt x="166182" y="749122"/>
                  </a:lnTo>
                  <a:lnTo>
                    <a:pt x="166344" y="749309"/>
                  </a:lnTo>
                  <a:lnTo>
                    <a:pt x="166437" y="749451"/>
                  </a:lnTo>
                  <a:lnTo>
                    <a:pt x="166646" y="749639"/>
                  </a:lnTo>
                  <a:lnTo>
                    <a:pt x="166808" y="749828"/>
                  </a:lnTo>
                  <a:lnTo>
                    <a:pt x="166901" y="749969"/>
                  </a:lnTo>
                  <a:lnTo>
                    <a:pt x="167110" y="750156"/>
                  </a:lnTo>
                  <a:lnTo>
                    <a:pt x="167272" y="750392"/>
                  </a:lnTo>
                  <a:lnTo>
                    <a:pt x="167446" y="750580"/>
                  </a:lnTo>
                  <a:lnTo>
                    <a:pt x="167574" y="750675"/>
                  </a:lnTo>
                  <a:lnTo>
                    <a:pt x="167736" y="750910"/>
                  </a:lnTo>
                  <a:lnTo>
                    <a:pt x="167910" y="751098"/>
                  </a:lnTo>
                  <a:lnTo>
                    <a:pt x="168038" y="751192"/>
                  </a:lnTo>
                  <a:lnTo>
                    <a:pt x="168200" y="751428"/>
                  </a:lnTo>
                  <a:lnTo>
                    <a:pt x="168363" y="751616"/>
                  </a:lnTo>
                  <a:lnTo>
                    <a:pt x="168490" y="751710"/>
                  </a:lnTo>
                  <a:lnTo>
                    <a:pt x="168664" y="751898"/>
                  </a:lnTo>
                  <a:lnTo>
                    <a:pt x="168746" y="752039"/>
                  </a:lnTo>
                  <a:lnTo>
                    <a:pt x="168954" y="752228"/>
                  </a:lnTo>
                  <a:lnTo>
                    <a:pt x="169128" y="752416"/>
                  </a:lnTo>
                  <a:lnTo>
                    <a:pt x="169291" y="752605"/>
                  </a:lnTo>
                  <a:lnTo>
                    <a:pt x="169418" y="752746"/>
                  </a:lnTo>
                  <a:lnTo>
                    <a:pt x="169592" y="752934"/>
                  </a:lnTo>
                  <a:lnTo>
                    <a:pt x="169755" y="753122"/>
                  </a:lnTo>
                  <a:lnTo>
                    <a:pt x="169882" y="753216"/>
                  </a:lnTo>
                  <a:lnTo>
                    <a:pt x="170045" y="753452"/>
                  </a:lnTo>
                  <a:lnTo>
                    <a:pt x="170219" y="753641"/>
                  </a:lnTo>
                  <a:lnTo>
                    <a:pt x="170346" y="753734"/>
                  </a:lnTo>
                  <a:lnTo>
                    <a:pt x="170509" y="753923"/>
                  </a:lnTo>
                  <a:lnTo>
                    <a:pt x="170683" y="754110"/>
                  </a:lnTo>
                  <a:lnTo>
                    <a:pt x="170810" y="754204"/>
                  </a:lnTo>
                  <a:lnTo>
                    <a:pt x="170892" y="754345"/>
                  </a:lnTo>
                  <a:lnTo>
                    <a:pt x="171054" y="754534"/>
                  </a:lnTo>
                  <a:lnTo>
                    <a:pt x="171274" y="754723"/>
                  </a:lnTo>
                  <a:lnTo>
                    <a:pt x="171437" y="754911"/>
                  </a:lnTo>
                  <a:lnTo>
                    <a:pt x="171611" y="755099"/>
                  </a:lnTo>
                  <a:lnTo>
                    <a:pt x="171820" y="755287"/>
                  </a:lnTo>
                  <a:lnTo>
                    <a:pt x="171982" y="755476"/>
                  </a:lnTo>
                  <a:lnTo>
                    <a:pt x="172063" y="755617"/>
                  </a:lnTo>
                  <a:lnTo>
                    <a:pt x="172191" y="755711"/>
                  </a:lnTo>
                  <a:lnTo>
                    <a:pt x="172365" y="755899"/>
                  </a:lnTo>
                  <a:lnTo>
                    <a:pt x="172527" y="756088"/>
                  </a:lnTo>
                  <a:lnTo>
                    <a:pt x="172655" y="756182"/>
                  </a:lnTo>
                  <a:lnTo>
                    <a:pt x="172829" y="756370"/>
                  </a:lnTo>
                  <a:lnTo>
                    <a:pt x="172991" y="756558"/>
                  </a:lnTo>
                  <a:lnTo>
                    <a:pt x="173119" y="756653"/>
                  </a:lnTo>
                  <a:lnTo>
                    <a:pt x="173293" y="756840"/>
                  </a:lnTo>
                  <a:lnTo>
                    <a:pt x="173455" y="757029"/>
                  </a:lnTo>
                  <a:lnTo>
                    <a:pt x="173583" y="757124"/>
                  </a:lnTo>
                  <a:lnTo>
                    <a:pt x="173757" y="757311"/>
                  </a:lnTo>
                  <a:lnTo>
                    <a:pt x="173919" y="757500"/>
                  </a:lnTo>
                  <a:lnTo>
                    <a:pt x="174047" y="757594"/>
                  </a:lnTo>
                  <a:lnTo>
                    <a:pt x="174209" y="757782"/>
                  </a:lnTo>
                  <a:lnTo>
                    <a:pt x="174383" y="757971"/>
                  </a:lnTo>
                  <a:lnTo>
                    <a:pt x="174511" y="758065"/>
                  </a:lnTo>
                  <a:lnTo>
                    <a:pt x="174673" y="758253"/>
                  </a:lnTo>
                  <a:lnTo>
                    <a:pt x="174847" y="758442"/>
                  </a:lnTo>
                  <a:lnTo>
                    <a:pt x="174975" y="758535"/>
                  </a:lnTo>
                  <a:lnTo>
                    <a:pt x="175137" y="758723"/>
                  </a:lnTo>
                  <a:lnTo>
                    <a:pt x="175311" y="758912"/>
                  </a:lnTo>
                  <a:lnTo>
                    <a:pt x="175520" y="759053"/>
                  </a:lnTo>
                  <a:lnTo>
                    <a:pt x="175682" y="759241"/>
                  </a:lnTo>
                  <a:lnTo>
                    <a:pt x="175891" y="759430"/>
                  </a:lnTo>
                  <a:lnTo>
                    <a:pt x="176065" y="759618"/>
                  </a:lnTo>
                  <a:lnTo>
                    <a:pt x="176228" y="759806"/>
                  </a:lnTo>
                  <a:lnTo>
                    <a:pt x="176355" y="759900"/>
                  </a:lnTo>
                  <a:lnTo>
                    <a:pt x="176529" y="760088"/>
                  </a:lnTo>
                  <a:lnTo>
                    <a:pt x="176692" y="760230"/>
                  </a:lnTo>
                  <a:lnTo>
                    <a:pt x="176819" y="760323"/>
                  </a:lnTo>
                  <a:lnTo>
                    <a:pt x="176993" y="760512"/>
                  </a:lnTo>
                  <a:lnTo>
                    <a:pt x="177156" y="760701"/>
                  </a:lnTo>
                  <a:lnTo>
                    <a:pt x="177283" y="760794"/>
                  </a:lnTo>
                  <a:lnTo>
                    <a:pt x="177446" y="760983"/>
                  </a:lnTo>
                  <a:lnTo>
                    <a:pt x="177620" y="761124"/>
                  </a:lnTo>
                  <a:lnTo>
                    <a:pt x="177747" y="761218"/>
                  </a:lnTo>
                  <a:lnTo>
                    <a:pt x="177910" y="761406"/>
                  </a:lnTo>
                  <a:lnTo>
                    <a:pt x="178084" y="761595"/>
                  </a:lnTo>
                  <a:lnTo>
                    <a:pt x="178211" y="761689"/>
                  </a:lnTo>
                  <a:lnTo>
                    <a:pt x="178374" y="761830"/>
                  </a:lnTo>
                  <a:lnTo>
                    <a:pt x="178548" y="762019"/>
                  </a:lnTo>
                  <a:lnTo>
                    <a:pt x="178675" y="762112"/>
                  </a:lnTo>
                  <a:lnTo>
                    <a:pt x="178838" y="762254"/>
                  </a:lnTo>
                  <a:lnTo>
                    <a:pt x="179012" y="762442"/>
                  </a:lnTo>
                  <a:lnTo>
                    <a:pt x="179220" y="762631"/>
                  </a:lnTo>
                  <a:lnTo>
                    <a:pt x="179383" y="762772"/>
                  </a:lnTo>
                  <a:lnTo>
                    <a:pt x="179592" y="762959"/>
                  </a:lnTo>
                  <a:lnTo>
                    <a:pt x="179766" y="763148"/>
                  </a:lnTo>
                  <a:lnTo>
                    <a:pt x="179928" y="763289"/>
                  </a:lnTo>
                  <a:lnTo>
                    <a:pt x="180056" y="763383"/>
                  </a:lnTo>
                  <a:lnTo>
                    <a:pt x="180230" y="763572"/>
                  </a:lnTo>
                  <a:lnTo>
                    <a:pt x="180392" y="763713"/>
                  </a:lnTo>
                  <a:lnTo>
                    <a:pt x="180520" y="763808"/>
                  </a:lnTo>
                  <a:lnTo>
                    <a:pt x="180694" y="763949"/>
                  </a:lnTo>
                  <a:lnTo>
                    <a:pt x="180856" y="764136"/>
                  </a:lnTo>
                  <a:lnTo>
                    <a:pt x="180984" y="764231"/>
                  </a:lnTo>
                  <a:lnTo>
                    <a:pt x="181146" y="764372"/>
                  </a:lnTo>
                  <a:lnTo>
                    <a:pt x="181320" y="764560"/>
                  </a:lnTo>
                  <a:lnTo>
                    <a:pt x="181448" y="764607"/>
                  </a:lnTo>
                  <a:lnTo>
                    <a:pt x="181610" y="764796"/>
                  </a:lnTo>
                  <a:lnTo>
                    <a:pt x="181784" y="764937"/>
                  </a:lnTo>
                  <a:lnTo>
                    <a:pt x="181912" y="765031"/>
                  </a:lnTo>
                  <a:lnTo>
                    <a:pt x="182074" y="765219"/>
                  </a:lnTo>
                  <a:lnTo>
                    <a:pt x="182248" y="765361"/>
                  </a:lnTo>
                  <a:lnTo>
                    <a:pt x="182376" y="765454"/>
                  </a:lnTo>
                  <a:lnTo>
                    <a:pt x="182538" y="765595"/>
                  </a:lnTo>
                  <a:lnTo>
                    <a:pt x="182712" y="765784"/>
                  </a:lnTo>
                  <a:lnTo>
                    <a:pt x="182921" y="765925"/>
                  </a:lnTo>
                  <a:lnTo>
                    <a:pt x="183083" y="766066"/>
                  </a:lnTo>
                  <a:lnTo>
                    <a:pt x="183292" y="766255"/>
                  </a:lnTo>
                  <a:lnTo>
                    <a:pt x="183466" y="766396"/>
                  </a:lnTo>
                  <a:lnTo>
                    <a:pt x="183628" y="766537"/>
                  </a:lnTo>
                  <a:lnTo>
                    <a:pt x="183756" y="766631"/>
                  </a:lnTo>
                  <a:lnTo>
                    <a:pt x="183930" y="766772"/>
                  </a:lnTo>
                  <a:lnTo>
                    <a:pt x="184092" y="766961"/>
                  </a:lnTo>
                  <a:lnTo>
                    <a:pt x="184220" y="767007"/>
                  </a:lnTo>
                  <a:lnTo>
                    <a:pt x="184394" y="767196"/>
                  </a:lnTo>
                  <a:lnTo>
                    <a:pt x="184556" y="767337"/>
                  </a:lnTo>
                  <a:lnTo>
                    <a:pt x="184684" y="767432"/>
                  </a:lnTo>
                  <a:lnTo>
                    <a:pt x="184846" y="767573"/>
                  </a:lnTo>
                  <a:lnTo>
                    <a:pt x="185020" y="767714"/>
                  </a:lnTo>
                  <a:lnTo>
                    <a:pt x="185148" y="767808"/>
                  </a:lnTo>
                  <a:lnTo>
                    <a:pt x="185310" y="767949"/>
                  </a:lnTo>
                  <a:lnTo>
                    <a:pt x="185485" y="768090"/>
                  </a:lnTo>
                  <a:lnTo>
                    <a:pt x="185612" y="768184"/>
                  </a:lnTo>
                  <a:lnTo>
                    <a:pt x="185775" y="768325"/>
                  </a:lnTo>
                  <a:lnTo>
                    <a:pt x="185949" y="768468"/>
                  </a:lnTo>
                  <a:lnTo>
                    <a:pt x="186076" y="768561"/>
                  </a:lnTo>
                  <a:lnTo>
                    <a:pt x="186239" y="768702"/>
                  </a:lnTo>
                  <a:lnTo>
                    <a:pt x="186413" y="768844"/>
                  </a:lnTo>
                  <a:lnTo>
                    <a:pt x="186621" y="768985"/>
                  </a:lnTo>
                  <a:lnTo>
                    <a:pt x="186784" y="769126"/>
                  </a:lnTo>
                  <a:lnTo>
                    <a:pt x="186993" y="769315"/>
                  </a:lnTo>
                  <a:lnTo>
                    <a:pt x="187167" y="769456"/>
                  </a:lnTo>
                  <a:lnTo>
                    <a:pt x="187329" y="769597"/>
                  </a:lnTo>
                  <a:lnTo>
                    <a:pt x="187457" y="769643"/>
                  </a:lnTo>
                  <a:lnTo>
                    <a:pt x="187631" y="769786"/>
                  </a:lnTo>
                  <a:lnTo>
                    <a:pt x="187793" y="769927"/>
                  </a:lnTo>
                  <a:lnTo>
                    <a:pt x="187921" y="770020"/>
                  </a:lnTo>
                  <a:lnTo>
                    <a:pt x="188095" y="770162"/>
                  </a:lnTo>
                  <a:lnTo>
                    <a:pt x="188257" y="770303"/>
                  </a:lnTo>
                  <a:lnTo>
                    <a:pt x="188385" y="770397"/>
                  </a:lnTo>
                  <a:lnTo>
                    <a:pt x="188547" y="770538"/>
                  </a:lnTo>
                  <a:lnTo>
                    <a:pt x="188721" y="770679"/>
                  </a:lnTo>
                  <a:lnTo>
                    <a:pt x="188849" y="770726"/>
                  </a:lnTo>
                  <a:lnTo>
                    <a:pt x="189011" y="770868"/>
                  </a:lnTo>
                  <a:lnTo>
                    <a:pt x="189185" y="771009"/>
                  </a:lnTo>
                  <a:lnTo>
                    <a:pt x="189313" y="771056"/>
                  </a:lnTo>
                  <a:lnTo>
                    <a:pt x="189475" y="771197"/>
                  </a:lnTo>
                  <a:lnTo>
                    <a:pt x="189649" y="771339"/>
                  </a:lnTo>
                  <a:lnTo>
                    <a:pt x="189777" y="771432"/>
                  </a:lnTo>
                  <a:lnTo>
                    <a:pt x="189939" y="771573"/>
                  </a:lnTo>
                  <a:lnTo>
                    <a:pt x="190113" y="771715"/>
                  </a:lnTo>
                  <a:lnTo>
                    <a:pt x="190322" y="771856"/>
                  </a:lnTo>
                  <a:lnTo>
                    <a:pt x="190484" y="771951"/>
                  </a:lnTo>
                  <a:lnTo>
                    <a:pt x="190693" y="772092"/>
                  </a:lnTo>
                  <a:lnTo>
                    <a:pt x="190867" y="772233"/>
                  </a:lnTo>
                  <a:lnTo>
                    <a:pt x="191029" y="772374"/>
                  </a:lnTo>
                  <a:lnTo>
                    <a:pt x="191157" y="772422"/>
                  </a:lnTo>
                  <a:lnTo>
                    <a:pt x="191331" y="772562"/>
                  </a:lnTo>
                  <a:lnTo>
                    <a:pt x="191493" y="772703"/>
                  </a:lnTo>
                  <a:lnTo>
                    <a:pt x="191621" y="772750"/>
                  </a:lnTo>
                  <a:lnTo>
                    <a:pt x="191795" y="772891"/>
                  </a:lnTo>
                  <a:lnTo>
                    <a:pt x="191957" y="773033"/>
                  </a:lnTo>
                  <a:lnTo>
                    <a:pt x="192085" y="773080"/>
                  </a:lnTo>
                  <a:lnTo>
                    <a:pt x="192247" y="773221"/>
                  </a:lnTo>
                  <a:lnTo>
                    <a:pt x="192421" y="773362"/>
                  </a:lnTo>
                  <a:lnTo>
                    <a:pt x="192549" y="773410"/>
                  </a:lnTo>
                  <a:lnTo>
                    <a:pt x="192711" y="773551"/>
                  </a:lnTo>
                  <a:lnTo>
                    <a:pt x="192885" y="773692"/>
                  </a:lnTo>
                  <a:lnTo>
                    <a:pt x="193013" y="773739"/>
                  </a:lnTo>
                  <a:lnTo>
                    <a:pt x="193175" y="773880"/>
                  </a:lnTo>
                  <a:lnTo>
                    <a:pt x="193349" y="773975"/>
                  </a:lnTo>
                  <a:lnTo>
                    <a:pt x="193477" y="774068"/>
                  </a:lnTo>
                  <a:lnTo>
                    <a:pt x="193639" y="774162"/>
                  </a:lnTo>
                  <a:lnTo>
                    <a:pt x="193813" y="774303"/>
                  </a:lnTo>
                  <a:lnTo>
                    <a:pt x="194022" y="774444"/>
                  </a:lnTo>
                  <a:lnTo>
                    <a:pt x="194185" y="774539"/>
                  </a:lnTo>
                  <a:lnTo>
                    <a:pt x="194393" y="774680"/>
                  </a:lnTo>
                  <a:lnTo>
                    <a:pt x="194567" y="774822"/>
                  </a:lnTo>
                  <a:lnTo>
                    <a:pt x="194730" y="774915"/>
                  </a:lnTo>
                  <a:lnTo>
                    <a:pt x="194857" y="774963"/>
                  </a:lnTo>
                  <a:lnTo>
                    <a:pt x="195031" y="775104"/>
                  </a:lnTo>
                  <a:lnTo>
                    <a:pt x="195194" y="775245"/>
                  </a:lnTo>
                  <a:lnTo>
                    <a:pt x="195321" y="775293"/>
                  </a:lnTo>
                  <a:lnTo>
                    <a:pt x="195495" y="775386"/>
                  </a:lnTo>
                  <a:lnTo>
                    <a:pt x="195658" y="775528"/>
                  </a:lnTo>
                  <a:lnTo>
                    <a:pt x="195785" y="775575"/>
                  </a:lnTo>
                  <a:lnTo>
                    <a:pt x="195948" y="775716"/>
                  </a:lnTo>
                  <a:lnTo>
                    <a:pt x="196122" y="775810"/>
                  </a:lnTo>
                  <a:lnTo>
                    <a:pt x="196249" y="775857"/>
                  </a:lnTo>
                  <a:lnTo>
                    <a:pt x="196412" y="775998"/>
                  </a:lnTo>
                  <a:lnTo>
                    <a:pt x="196586" y="776092"/>
                  </a:lnTo>
                  <a:lnTo>
                    <a:pt x="196713" y="776140"/>
                  </a:lnTo>
                  <a:lnTo>
                    <a:pt x="196876" y="776281"/>
                  </a:lnTo>
                  <a:lnTo>
                    <a:pt x="197050" y="776375"/>
                  </a:lnTo>
                  <a:lnTo>
                    <a:pt x="197177" y="776468"/>
                  </a:lnTo>
                  <a:lnTo>
                    <a:pt x="197340" y="776563"/>
                  </a:lnTo>
                  <a:lnTo>
                    <a:pt x="197514" y="776657"/>
                  </a:lnTo>
                  <a:lnTo>
                    <a:pt x="197723" y="776798"/>
                  </a:lnTo>
                  <a:lnTo>
                    <a:pt x="197885" y="776893"/>
                  </a:lnTo>
                  <a:lnTo>
                    <a:pt x="198094" y="776987"/>
                  </a:lnTo>
                  <a:lnTo>
                    <a:pt x="198268" y="777128"/>
                  </a:lnTo>
                  <a:lnTo>
                    <a:pt x="198430" y="777222"/>
                  </a:lnTo>
                  <a:lnTo>
                    <a:pt x="198558" y="777269"/>
                  </a:lnTo>
                  <a:lnTo>
                    <a:pt x="198732" y="777410"/>
                  </a:lnTo>
                  <a:lnTo>
                    <a:pt x="198894" y="777504"/>
                  </a:lnTo>
                  <a:lnTo>
                    <a:pt x="199022" y="777551"/>
                  </a:lnTo>
                  <a:lnTo>
                    <a:pt x="199196" y="777645"/>
                  </a:lnTo>
                  <a:lnTo>
                    <a:pt x="199358" y="777786"/>
                  </a:lnTo>
                  <a:lnTo>
                    <a:pt x="199486" y="777834"/>
                  </a:lnTo>
                  <a:lnTo>
                    <a:pt x="199648" y="777929"/>
                  </a:lnTo>
                  <a:lnTo>
                    <a:pt x="199822" y="778022"/>
                  </a:lnTo>
                  <a:lnTo>
                    <a:pt x="199950" y="778070"/>
                  </a:lnTo>
                  <a:lnTo>
                    <a:pt x="200112" y="778211"/>
                  </a:lnTo>
                  <a:lnTo>
                    <a:pt x="200286" y="778305"/>
                  </a:lnTo>
                  <a:lnTo>
                    <a:pt x="200414" y="778352"/>
                  </a:lnTo>
                  <a:lnTo>
                    <a:pt x="200576" y="778446"/>
                  </a:lnTo>
                  <a:lnTo>
                    <a:pt x="200750" y="778540"/>
                  </a:lnTo>
                  <a:lnTo>
                    <a:pt x="200878" y="778587"/>
                  </a:lnTo>
                  <a:lnTo>
                    <a:pt x="201040" y="778681"/>
                  </a:lnTo>
                  <a:lnTo>
                    <a:pt x="201214" y="778822"/>
                  </a:lnTo>
                  <a:lnTo>
                    <a:pt x="201423" y="778917"/>
                  </a:lnTo>
                  <a:lnTo>
                    <a:pt x="201585" y="779011"/>
                  </a:lnTo>
                  <a:lnTo>
                    <a:pt x="201794" y="779104"/>
                  </a:lnTo>
                  <a:lnTo>
                    <a:pt x="201968" y="779199"/>
                  </a:lnTo>
                  <a:lnTo>
                    <a:pt x="202131" y="779293"/>
                  </a:lnTo>
                  <a:lnTo>
                    <a:pt x="202258" y="779340"/>
                  </a:lnTo>
                  <a:lnTo>
                    <a:pt x="202432" y="779434"/>
                  </a:lnTo>
                  <a:lnTo>
                    <a:pt x="202595" y="779529"/>
                  </a:lnTo>
                  <a:lnTo>
                    <a:pt x="202722" y="779575"/>
                  </a:lnTo>
                  <a:lnTo>
                    <a:pt x="202896" y="779670"/>
                  </a:lnTo>
                  <a:lnTo>
                    <a:pt x="203059" y="779764"/>
                  </a:lnTo>
                  <a:lnTo>
                    <a:pt x="203186" y="779811"/>
                  </a:lnTo>
                  <a:lnTo>
                    <a:pt x="203349" y="779905"/>
                  </a:lnTo>
                  <a:lnTo>
                    <a:pt x="203523" y="779999"/>
                  </a:lnTo>
                  <a:lnTo>
                    <a:pt x="203650" y="780046"/>
                  </a:lnTo>
                  <a:lnTo>
                    <a:pt x="203813" y="780140"/>
                  </a:lnTo>
                  <a:lnTo>
                    <a:pt x="203987" y="780235"/>
                  </a:lnTo>
                  <a:lnTo>
                    <a:pt x="204114" y="780281"/>
                  </a:lnTo>
                  <a:lnTo>
                    <a:pt x="204277" y="780376"/>
                  </a:lnTo>
                  <a:lnTo>
                    <a:pt x="204451" y="780470"/>
                  </a:lnTo>
                  <a:lnTo>
                    <a:pt x="204578" y="780517"/>
                  </a:lnTo>
                  <a:lnTo>
                    <a:pt x="204741" y="780611"/>
                  </a:lnTo>
                  <a:lnTo>
                    <a:pt x="204915" y="780706"/>
                  </a:lnTo>
                  <a:lnTo>
                    <a:pt x="205123" y="780752"/>
                  </a:lnTo>
                  <a:lnTo>
                    <a:pt x="205286" y="780846"/>
                  </a:lnTo>
                  <a:lnTo>
                    <a:pt x="205495" y="780941"/>
                  </a:lnTo>
                  <a:lnTo>
                    <a:pt x="205669" y="781035"/>
                  </a:lnTo>
                  <a:lnTo>
                    <a:pt x="205831" y="781128"/>
                  </a:lnTo>
                  <a:lnTo>
                    <a:pt x="205959" y="781176"/>
                  </a:lnTo>
                  <a:lnTo>
                    <a:pt x="206133" y="781223"/>
                  </a:lnTo>
                  <a:lnTo>
                    <a:pt x="206295" y="781317"/>
                  </a:lnTo>
                  <a:lnTo>
                    <a:pt x="206423" y="781364"/>
                  </a:lnTo>
                  <a:lnTo>
                    <a:pt x="206597" y="781458"/>
                  </a:lnTo>
                  <a:lnTo>
                    <a:pt x="206759" y="781553"/>
                  </a:lnTo>
                  <a:lnTo>
                    <a:pt x="206887" y="781553"/>
                  </a:lnTo>
                  <a:lnTo>
                    <a:pt x="207049" y="781647"/>
                  </a:lnTo>
                  <a:lnTo>
                    <a:pt x="207223" y="781740"/>
                  </a:lnTo>
                  <a:lnTo>
                    <a:pt x="207351" y="781788"/>
                  </a:lnTo>
                  <a:lnTo>
                    <a:pt x="207513" y="781835"/>
                  </a:lnTo>
                  <a:lnTo>
                    <a:pt x="207687" y="781929"/>
                  </a:lnTo>
                  <a:lnTo>
                    <a:pt x="207815" y="781976"/>
                  </a:lnTo>
                  <a:lnTo>
                    <a:pt x="207977" y="782070"/>
                  </a:lnTo>
                  <a:lnTo>
                    <a:pt x="208151" y="782118"/>
                  </a:lnTo>
                  <a:lnTo>
                    <a:pt x="208279" y="782164"/>
                  </a:lnTo>
                  <a:lnTo>
                    <a:pt x="208441" y="782259"/>
                  </a:lnTo>
                  <a:lnTo>
                    <a:pt x="208615" y="782305"/>
                  </a:lnTo>
                  <a:lnTo>
                    <a:pt x="208824" y="782400"/>
                  </a:lnTo>
                  <a:lnTo>
                    <a:pt x="208986" y="782494"/>
                  </a:lnTo>
                  <a:lnTo>
                    <a:pt x="209195" y="782541"/>
                  </a:lnTo>
                  <a:lnTo>
                    <a:pt x="209369" y="782635"/>
                  </a:lnTo>
                  <a:lnTo>
                    <a:pt x="209531" y="782682"/>
                  </a:lnTo>
                  <a:lnTo>
                    <a:pt x="209659" y="782730"/>
                  </a:lnTo>
                  <a:lnTo>
                    <a:pt x="209833" y="782824"/>
                  </a:lnTo>
                  <a:lnTo>
                    <a:pt x="209995" y="782871"/>
                  </a:lnTo>
                  <a:lnTo>
                    <a:pt x="210123" y="782917"/>
                  </a:lnTo>
                  <a:lnTo>
                    <a:pt x="210297" y="782965"/>
                  </a:lnTo>
                  <a:lnTo>
                    <a:pt x="210506" y="783058"/>
                  </a:lnTo>
                  <a:lnTo>
                    <a:pt x="210668" y="783106"/>
                  </a:lnTo>
                  <a:lnTo>
                    <a:pt x="210842" y="783200"/>
                  </a:lnTo>
                  <a:lnTo>
                    <a:pt x="210970" y="783200"/>
                  </a:lnTo>
                  <a:lnTo>
                    <a:pt x="211132" y="783294"/>
                  </a:lnTo>
                  <a:lnTo>
                    <a:pt x="211306" y="783341"/>
                  </a:lnTo>
                  <a:lnTo>
                    <a:pt x="211515" y="783436"/>
                  </a:lnTo>
                  <a:lnTo>
                    <a:pt x="211677" y="783482"/>
                  </a:lnTo>
                  <a:lnTo>
                    <a:pt x="211886" y="783529"/>
                  </a:lnTo>
                  <a:lnTo>
                    <a:pt x="212060" y="783623"/>
                  </a:lnTo>
                  <a:lnTo>
                    <a:pt x="212223" y="783671"/>
                  </a:lnTo>
                  <a:lnTo>
                    <a:pt x="212350" y="783718"/>
                  </a:lnTo>
                  <a:lnTo>
                    <a:pt x="212524" y="783764"/>
                  </a:lnTo>
                  <a:lnTo>
                    <a:pt x="212687" y="783859"/>
                  </a:lnTo>
                  <a:lnTo>
                    <a:pt x="212814" y="783859"/>
                  </a:lnTo>
                  <a:lnTo>
                    <a:pt x="212988" y="783953"/>
                  </a:lnTo>
                  <a:lnTo>
                    <a:pt x="213151" y="784000"/>
                  </a:lnTo>
                  <a:lnTo>
                    <a:pt x="213278" y="784000"/>
                  </a:lnTo>
                  <a:lnTo>
                    <a:pt x="213441" y="784094"/>
                  </a:lnTo>
                  <a:lnTo>
                    <a:pt x="213615" y="784141"/>
                  </a:lnTo>
                  <a:lnTo>
                    <a:pt x="213742" y="784189"/>
                  </a:lnTo>
                  <a:lnTo>
                    <a:pt x="213905" y="784235"/>
                  </a:lnTo>
                  <a:lnTo>
                    <a:pt x="214079" y="784283"/>
                  </a:lnTo>
                  <a:lnTo>
                    <a:pt x="214206" y="784330"/>
                  </a:lnTo>
                  <a:lnTo>
                    <a:pt x="214369" y="784376"/>
                  </a:lnTo>
                  <a:lnTo>
                    <a:pt x="214543" y="784424"/>
                  </a:lnTo>
                  <a:lnTo>
                    <a:pt x="214670" y="784470"/>
                  </a:lnTo>
                  <a:lnTo>
                    <a:pt x="214833" y="784518"/>
                  </a:lnTo>
                  <a:lnTo>
                    <a:pt x="215007" y="784565"/>
                  </a:lnTo>
                  <a:lnTo>
                    <a:pt x="215215" y="784611"/>
                  </a:lnTo>
                  <a:lnTo>
                    <a:pt x="215378" y="784659"/>
                  </a:lnTo>
                  <a:lnTo>
                    <a:pt x="215587" y="784706"/>
                  </a:lnTo>
                  <a:lnTo>
                    <a:pt x="215761" y="784800"/>
                  </a:lnTo>
                  <a:lnTo>
                    <a:pt x="215923" y="784847"/>
                  </a:lnTo>
                  <a:lnTo>
                    <a:pt x="216051" y="784847"/>
                  </a:lnTo>
                  <a:lnTo>
                    <a:pt x="216225" y="784895"/>
                  </a:lnTo>
                  <a:lnTo>
                    <a:pt x="216387" y="784941"/>
                  </a:lnTo>
                  <a:lnTo>
                    <a:pt x="216515" y="784989"/>
                  </a:lnTo>
                  <a:lnTo>
                    <a:pt x="216689" y="785036"/>
                  </a:lnTo>
                  <a:lnTo>
                    <a:pt x="216851" y="785082"/>
                  </a:lnTo>
                  <a:lnTo>
                    <a:pt x="216979" y="785130"/>
                  </a:lnTo>
                  <a:lnTo>
                    <a:pt x="217141" y="785177"/>
                  </a:lnTo>
                  <a:lnTo>
                    <a:pt x="217315" y="785225"/>
                  </a:lnTo>
                  <a:lnTo>
                    <a:pt x="217443" y="785225"/>
                  </a:lnTo>
                  <a:lnTo>
                    <a:pt x="217605" y="785271"/>
                  </a:lnTo>
                  <a:lnTo>
                    <a:pt x="217779" y="785318"/>
                  </a:lnTo>
                  <a:lnTo>
                    <a:pt x="217907" y="785318"/>
                  </a:lnTo>
                  <a:lnTo>
                    <a:pt x="218069" y="785366"/>
                  </a:lnTo>
                  <a:lnTo>
                    <a:pt x="218243" y="785412"/>
                  </a:lnTo>
                  <a:lnTo>
                    <a:pt x="218371" y="785460"/>
                  </a:lnTo>
                  <a:lnTo>
                    <a:pt x="218533" y="785506"/>
                  </a:lnTo>
                  <a:lnTo>
                    <a:pt x="218707" y="785553"/>
                  </a:lnTo>
                  <a:lnTo>
                    <a:pt x="218916" y="785553"/>
                  </a:lnTo>
                  <a:lnTo>
                    <a:pt x="219078" y="785601"/>
                  </a:lnTo>
                  <a:lnTo>
                    <a:pt x="219287" y="785647"/>
                  </a:lnTo>
                  <a:lnTo>
                    <a:pt x="219461" y="785694"/>
                  </a:lnTo>
                  <a:lnTo>
                    <a:pt x="219623" y="785742"/>
                  </a:lnTo>
                  <a:lnTo>
                    <a:pt x="219751" y="785742"/>
                  </a:lnTo>
                  <a:lnTo>
                    <a:pt x="219925" y="785788"/>
                  </a:lnTo>
                  <a:lnTo>
                    <a:pt x="220087" y="785836"/>
                  </a:lnTo>
                  <a:lnTo>
                    <a:pt x="220215" y="785836"/>
                  </a:lnTo>
                  <a:lnTo>
                    <a:pt x="220389" y="785883"/>
                  </a:lnTo>
                  <a:lnTo>
                    <a:pt x="220551" y="785929"/>
                  </a:lnTo>
                  <a:lnTo>
                    <a:pt x="220679" y="785929"/>
                  </a:lnTo>
                  <a:lnTo>
                    <a:pt x="220841" y="785977"/>
                  </a:lnTo>
                  <a:lnTo>
                    <a:pt x="221015" y="786024"/>
                  </a:lnTo>
                  <a:lnTo>
                    <a:pt x="221143" y="786024"/>
                  </a:lnTo>
                  <a:lnTo>
                    <a:pt x="221305" y="786072"/>
                  </a:lnTo>
                  <a:lnTo>
                    <a:pt x="221479" y="786118"/>
                  </a:lnTo>
                  <a:lnTo>
                    <a:pt x="221607" y="786118"/>
                  </a:lnTo>
                  <a:lnTo>
                    <a:pt x="221769" y="786165"/>
                  </a:lnTo>
                  <a:lnTo>
                    <a:pt x="221943" y="786165"/>
                  </a:lnTo>
                  <a:lnTo>
                    <a:pt x="222071" y="786213"/>
                  </a:lnTo>
                  <a:lnTo>
                    <a:pt x="222233" y="786213"/>
                  </a:lnTo>
                  <a:lnTo>
                    <a:pt x="222408" y="786259"/>
                  </a:lnTo>
                  <a:lnTo>
                    <a:pt x="222535" y="786259"/>
                  </a:lnTo>
                  <a:lnTo>
                    <a:pt x="222698" y="786307"/>
                  </a:lnTo>
                  <a:lnTo>
                    <a:pt x="222860" y="786307"/>
                  </a:lnTo>
                  <a:lnTo>
                    <a:pt x="222988" y="786354"/>
                  </a:lnTo>
                  <a:lnTo>
                    <a:pt x="223162" y="786354"/>
                  </a:lnTo>
                  <a:lnTo>
                    <a:pt x="223324" y="786400"/>
                  </a:lnTo>
                  <a:lnTo>
                    <a:pt x="223452" y="786400"/>
                  </a:lnTo>
                  <a:lnTo>
                    <a:pt x="223626" y="786448"/>
                  </a:lnTo>
                  <a:lnTo>
                    <a:pt x="223788" y="786448"/>
                  </a:lnTo>
                  <a:lnTo>
                    <a:pt x="223916" y="786495"/>
                  </a:lnTo>
                  <a:lnTo>
                    <a:pt x="224090" y="786495"/>
                  </a:lnTo>
                  <a:lnTo>
                    <a:pt x="224252" y="786542"/>
                  </a:lnTo>
                  <a:lnTo>
                    <a:pt x="224380" y="786542"/>
                  </a:lnTo>
                  <a:lnTo>
                    <a:pt x="224542" y="786542"/>
                  </a:lnTo>
                  <a:lnTo>
                    <a:pt x="224716" y="786589"/>
                  </a:lnTo>
                  <a:lnTo>
                    <a:pt x="224844" y="786589"/>
                  </a:lnTo>
                  <a:lnTo>
                    <a:pt x="225006" y="786589"/>
                  </a:lnTo>
                  <a:lnTo>
                    <a:pt x="225180" y="786636"/>
                  </a:lnTo>
                  <a:lnTo>
                    <a:pt x="225308" y="786636"/>
                  </a:lnTo>
                  <a:lnTo>
                    <a:pt x="225470" y="786683"/>
                  </a:lnTo>
                  <a:lnTo>
                    <a:pt x="225934" y="786683"/>
                  </a:lnTo>
                  <a:lnTo>
                    <a:pt x="226108" y="786730"/>
                  </a:lnTo>
                  <a:lnTo>
                    <a:pt x="226317" y="786730"/>
                  </a:lnTo>
                  <a:lnTo>
                    <a:pt x="226479" y="786778"/>
                  </a:lnTo>
                  <a:lnTo>
                    <a:pt x="226943" y="786778"/>
                  </a:lnTo>
                  <a:lnTo>
                    <a:pt x="227024" y="786824"/>
                  </a:lnTo>
                  <a:lnTo>
                    <a:pt x="227616" y="786824"/>
                  </a:lnTo>
                  <a:lnTo>
                    <a:pt x="227697" y="786871"/>
                  </a:lnTo>
                  <a:lnTo>
                    <a:pt x="228416" y="786871"/>
                  </a:lnTo>
                  <a:lnTo>
                    <a:pt x="228544" y="786919"/>
                  </a:lnTo>
                  <a:lnTo>
                    <a:pt x="229634" y="786919"/>
                  </a:lnTo>
                  <a:lnTo>
                    <a:pt x="229716" y="786965"/>
                  </a:lnTo>
                  <a:lnTo>
                    <a:pt x="232871" y="786965"/>
                  </a:lnTo>
                  <a:lnTo>
                    <a:pt x="232952" y="786919"/>
                  </a:lnTo>
                  <a:lnTo>
                    <a:pt x="233961" y="786919"/>
                  </a:lnTo>
                  <a:lnTo>
                    <a:pt x="234089" y="786871"/>
                  </a:lnTo>
                  <a:lnTo>
                    <a:pt x="234808" y="786871"/>
                  </a:lnTo>
                  <a:lnTo>
                    <a:pt x="234889" y="786824"/>
                  </a:lnTo>
                  <a:lnTo>
                    <a:pt x="235481" y="786824"/>
                  </a:lnTo>
                  <a:lnTo>
                    <a:pt x="235562" y="786778"/>
                  </a:lnTo>
                  <a:lnTo>
                    <a:pt x="236026" y="786778"/>
                  </a:lnTo>
                  <a:lnTo>
                    <a:pt x="236107" y="786730"/>
                  </a:lnTo>
                  <a:lnTo>
                    <a:pt x="236571" y="786730"/>
                  </a:lnTo>
                  <a:lnTo>
                    <a:pt x="236745" y="786683"/>
                  </a:lnTo>
                  <a:lnTo>
                    <a:pt x="236873" y="786683"/>
                  </a:lnTo>
                  <a:lnTo>
                    <a:pt x="237035" y="786683"/>
                  </a:lnTo>
                  <a:lnTo>
                    <a:pt x="237209" y="786636"/>
                  </a:lnTo>
                  <a:lnTo>
                    <a:pt x="237418" y="786636"/>
                  </a:lnTo>
                  <a:lnTo>
                    <a:pt x="237580" y="786589"/>
                  </a:lnTo>
                  <a:lnTo>
                    <a:pt x="237789" y="786589"/>
                  </a:lnTo>
                  <a:lnTo>
                    <a:pt x="237963" y="786542"/>
                  </a:lnTo>
                  <a:lnTo>
                    <a:pt x="238126" y="786542"/>
                  </a:lnTo>
                  <a:lnTo>
                    <a:pt x="238253" y="786542"/>
                  </a:lnTo>
                  <a:lnTo>
                    <a:pt x="238427" y="786495"/>
                  </a:lnTo>
                  <a:lnTo>
                    <a:pt x="238590" y="786495"/>
                  </a:lnTo>
                  <a:lnTo>
                    <a:pt x="238717" y="786448"/>
                  </a:lnTo>
                  <a:lnTo>
                    <a:pt x="238891" y="786448"/>
                  </a:lnTo>
                  <a:lnTo>
                    <a:pt x="239054" y="786400"/>
                  </a:lnTo>
                  <a:lnTo>
                    <a:pt x="239181" y="786400"/>
                  </a:lnTo>
                  <a:lnTo>
                    <a:pt x="239344" y="786354"/>
                  </a:lnTo>
                  <a:lnTo>
                    <a:pt x="239518" y="786354"/>
                  </a:lnTo>
                  <a:lnTo>
                    <a:pt x="239645" y="786354"/>
                  </a:lnTo>
                  <a:lnTo>
                    <a:pt x="239808" y="786307"/>
                  </a:lnTo>
                  <a:lnTo>
                    <a:pt x="239982" y="786259"/>
                  </a:lnTo>
                  <a:lnTo>
                    <a:pt x="240109" y="786259"/>
                  </a:lnTo>
                  <a:lnTo>
                    <a:pt x="240272" y="786213"/>
                  </a:lnTo>
                  <a:lnTo>
                    <a:pt x="240446" y="786213"/>
                  </a:lnTo>
                  <a:lnTo>
                    <a:pt x="240573" y="786165"/>
                  </a:lnTo>
                  <a:lnTo>
                    <a:pt x="240736" y="786165"/>
                  </a:lnTo>
                  <a:lnTo>
                    <a:pt x="240910" y="786118"/>
                  </a:lnTo>
                  <a:lnTo>
                    <a:pt x="241118" y="786072"/>
                  </a:lnTo>
                  <a:lnTo>
                    <a:pt x="241281" y="786072"/>
                  </a:lnTo>
                  <a:lnTo>
                    <a:pt x="241490" y="786024"/>
                  </a:lnTo>
                  <a:lnTo>
                    <a:pt x="241664" y="785977"/>
                  </a:lnTo>
                  <a:lnTo>
                    <a:pt x="241826" y="785929"/>
                  </a:lnTo>
                  <a:lnTo>
                    <a:pt x="241954" y="785929"/>
                  </a:lnTo>
                  <a:lnTo>
                    <a:pt x="242128" y="785883"/>
                  </a:lnTo>
                  <a:lnTo>
                    <a:pt x="242290" y="785883"/>
                  </a:lnTo>
                  <a:lnTo>
                    <a:pt x="242418" y="785836"/>
                  </a:lnTo>
                  <a:lnTo>
                    <a:pt x="242592" y="785788"/>
                  </a:lnTo>
                  <a:lnTo>
                    <a:pt x="242754" y="785788"/>
                  </a:lnTo>
                  <a:lnTo>
                    <a:pt x="242882" y="785742"/>
                  </a:lnTo>
                  <a:lnTo>
                    <a:pt x="243044" y="785694"/>
                  </a:lnTo>
                  <a:lnTo>
                    <a:pt x="243218" y="785647"/>
                  </a:lnTo>
                  <a:lnTo>
                    <a:pt x="243346" y="785647"/>
                  </a:lnTo>
                  <a:lnTo>
                    <a:pt x="243508" y="785601"/>
                  </a:lnTo>
                  <a:lnTo>
                    <a:pt x="243682" y="785553"/>
                  </a:lnTo>
                  <a:lnTo>
                    <a:pt x="243810" y="785553"/>
                  </a:lnTo>
                  <a:lnTo>
                    <a:pt x="243972" y="785506"/>
                  </a:lnTo>
                  <a:lnTo>
                    <a:pt x="244146" y="785460"/>
                  </a:lnTo>
                  <a:lnTo>
                    <a:pt x="244274" y="785460"/>
                  </a:lnTo>
                  <a:lnTo>
                    <a:pt x="244436" y="785412"/>
                  </a:lnTo>
                  <a:lnTo>
                    <a:pt x="244610" y="785366"/>
                  </a:lnTo>
                  <a:lnTo>
                    <a:pt x="244819" y="785318"/>
                  </a:lnTo>
                  <a:lnTo>
                    <a:pt x="244981" y="785271"/>
                  </a:lnTo>
                  <a:lnTo>
                    <a:pt x="245190" y="785225"/>
                  </a:lnTo>
                  <a:lnTo>
                    <a:pt x="245364" y="785177"/>
                  </a:lnTo>
                  <a:lnTo>
                    <a:pt x="245526" y="785130"/>
                  </a:lnTo>
                  <a:lnTo>
                    <a:pt x="245654" y="785082"/>
                  </a:lnTo>
                  <a:lnTo>
                    <a:pt x="245828" y="785036"/>
                  </a:lnTo>
                  <a:lnTo>
                    <a:pt x="245990" y="784989"/>
                  </a:lnTo>
                  <a:lnTo>
                    <a:pt x="246118" y="784989"/>
                  </a:lnTo>
                  <a:lnTo>
                    <a:pt x="246292" y="784941"/>
                  </a:lnTo>
                  <a:lnTo>
                    <a:pt x="246454" y="784895"/>
                  </a:lnTo>
                  <a:lnTo>
                    <a:pt x="246582" y="784847"/>
                  </a:lnTo>
                  <a:lnTo>
                    <a:pt x="246744" y="784800"/>
                  </a:lnTo>
                  <a:lnTo>
                    <a:pt x="246918" y="784754"/>
                  </a:lnTo>
                  <a:lnTo>
                    <a:pt x="247046" y="784706"/>
                  </a:lnTo>
                  <a:lnTo>
                    <a:pt x="247208" y="784659"/>
                  </a:lnTo>
                  <a:lnTo>
                    <a:pt x="247382" y="784611"/>
                  </a:lnTo>
                  <a:lnTo>
                    <a:pt x="247510" y="784565"/>
                  </a:lnTo>
                  <a:lnTo>
                    <a:pt x="247672" y="784518"/>
                  </a:lnTo>
                  <a:lnTo>
                    <a:pt x="247846" y="784470"/>
                  </a:lnTo>
                  <a:lnTo>
                    <a:pt x="247974" y="784424"/>
                  </a:lnTo>
                  <a:lnTo>
                    <a:pt x="248136" y="784376"/>
                  </a:lnTo>
                  <a:lnTo>
                    <a:pt x="248310" y="784330"/>
                  </a:lnTo>
                  <a:lnTo>
                    <a:pt x="248519" y="784283"/>
                  </a:lnTo>
                  <a:lnTo>
                    <a:pt x="248682" y="784235"/>
                  </a:lnTo>
                  <a:lnTo>
                    <a:pt x="248890" y="784141"/>
                  </a:lnTo>
                  <a:lnTo>
                    <a:pt x="249064" y="784094"/>
                  </a:lnTo>
                  <a:lnTo>
                    <a:pt x="249227" y="784048"/>
                  </a:lnTo>
                  <a:lnTo>
                    <a:pt x="249354" y="784000"/>
                  </a:lnTo>
                  <a:lnTo>
                    <a:pt x="249528" y="783953"/>
                  </a:lnTo>
                  <a:lnTo>
                    <a:pt x="249691" y="783907"/>
                  </a:lnTo>
                  <a:lnTo>
                    <a:pt x="249818" y="783859"/>
                  </a:lnTo>
                  <a:lnTo>
                    <a:pt x="249992" y="783812"/>
                  </a:lnTo>
                  <a:lnTo>
                    <a:pt x="250155" y="783718"/>
                  </a:lnTo>
                  <a:lnTo>
                    <a:pt x="250282" y="783718"/>
                  </a:lnTo>
                  <a:lnTo>
                    <a:pt x="250445" y="783623"/>
                  </a:lnTo>
                  <a:lnTo>
                    <a:pt x="250619" y="783577"/>
                  </a:lnTo>
                  <a:lnTo>
                    <a:pt x="250746" y="783529"/>
                  </a:lnTo>
                  <a:lnTo>
                    <a:pt x="250909" y="783482"/>
                  </a:lnTo>
                  <a:lnTo>
                    <a:pt x="251083" y="783388"/>
                  </a:lnTo>
                  <a:lnTo>
                    <a:pt x="251210" y="783388"/>
                  </a:lnTo>
                  <a:lnTo>
                    <a:pt x="251373" y="783294"/>
                  </a:lnTo>
                  <a:lnTo>
                    <a:pt x="251547" y="783247"/>
                  </a:lnTo>
                  <a:lnTo>
                    <a:pt x="251674" y="783200"/>
                  </a:lnTo>
                  <a:lnTo>
                    <a:pt x="251837" y="783153"/>
                  </a:lnTo>
                  <a:lnTo>
                    <a:pt x="252011" y="783058"/>
                  </a:lnTo>
                  <a:lnTo>
                    <a:pt x="252220" y="783012"/>
                  </a:lnTo>
                  <a:lnTo>
                    <a:pt x="252382" y="782917"/>
                  </a:lnTo>
                  <a:lnTo>
                    <a:pt x="252591" y="782871"/>
                  </a:lnTo>
                  <a:lnTo>
                    <a:pt x="252765" y="782776"/>
                  </a:lnTo>
                  <a:lnTo>
                    <a:pt x="252927" y="782730"/>
                  </a:lnTo>
                  <a:lnTo>
                    <a:pt x="253055" y="782682"/>
                  </a:lnTo>
                  <a:lnTo>
                    <a:pt x="253229" y="782589"/>
                  </a:lnTo>
                  <a:lnTo>
                    <a:pt x="253391" y="782541"/>
                  </a:lnTo>
                  <a:lnTo>
                    <a:pt x="253519" y="782494"/>
                  </a:lnTo>
                  <a:lnTo>
                    <a:pt x="253693" y="782400"/>
                  </a:lnTo>
                  <a:lnTo>
                    <a:pt x="253855" y="782353"/>
                  </a:lnTo>
                  <a:lnTo>
                    <a:pt x="253983" y="782305"/>
                  </a:lnTo>
                  <a:lnTo>
                    <a:pt x="254145" y="782211"/>
                  </a:lnTo>
                  <a:lnTo>
                    <a:pt x="254319" y="782164"/>
                  </a:lnTo>
                  <a:lnTo>
                    <a:pt x="254447" y="782118"/>
                  </a:lnTo>
                  <a:lnTo>
                    <a:pt x="254609" y="782023"/>
                  </a:lnTo>
                  <a:lnTo>
                    <a:pt x="254783" y="781976"/>
                  </a:lnTo>
                  <a:lnTo>
                    <a:pt x="254911" y="781929"/>
                  </a:lnTo>
                  <a:lnTo>
                    <a:pt x="255073" y="781835"/>
                  </a:lnTo>
                  <a:lnTo>
                    <a:pt x="255247" y="781740"/>
                  </a:lnTo>
                  <a:lnTo>
                    <a:pt x="255375" y="781694"/>
                  </a:lnTo>
                  <a:lnTo>
                    <a:pt x="255537" y="781647"/>
                  </a:lnTo>
                  <a:lnTo>
                    <a:pt x="255711" y="781553"/>
                  </a:lnTo>
                  <a:lnTo>
                    <a:pt x="255920" y="781458"/>
                  </a:lnTo>
                  <a:lnTo>
                    <a:pt x="256082" y="781412"/>
                  </a:lnTo>
                  <a:lnTo>
                    <a:pt x="256291" y="781317"/>
                  </a:lnTo>
                  <a:lnTo>
                    <a:pt x="256465" y="781223"/>
                  </a:lnTo>
                  <a:lnTo>
                    <a:pt x="256628" y="781128"/>
                  </a:lnTo>
                  <a:lnTo>
                    <a:pt x="256755" y="781082"/>
                  </a:lnTo>
                  <a:lnTo>
                    <a:pt x="256929" y="780987"/>
                  </a:lnTo>
                  <a:lnTo>
                    <a:pt x="257092" y="780941"/>
                  </a:lnTo>
                  <a:lnTo>
                    <a:pt x="257219" y="780893"/>
                  </a:lnTo>
                  <a:lnTo>
                    <a:pt x="257393" y="780800"/>
                  </a:lnTo>
                  <a:lnTo>
                    <a:pt x="257556" y="780706"/>
                  </a:lnTo>
                  <a:lnTo>
                    <a:pt x="257683" y="780658"/>
                  </a:lnTo>
                  <a:lnTo>
                    <a:pt x="257846" y="780565"/>
                  </a:lnTo>
                  <a:lnTo>
                    <a:pt x="258020" y="780470"/>
                  </a:lnTo>
                  <a:lnTo>
                    <a:pt x="258147" y="780422"/>
                  </a:lnTo>
                  <a:lnTo>
                    <a:pt x="258310" y="780329"/>
                  </a:lnTo>
                  <a:lnTo>
                    <a:pt x="258484" y="780235"/>
                  </a:lnTo>
                  <a:lnTo>
                    <a:pt x="258611" y="780235"/>
                  </a:lnTo>
                  <a:lnTo>
                    <a:pt x="258774" y="780140"/>
                  </a:lnTo>
                  <a:lnTo>
                    <a:pt x="258948" y="780046"/>
                  </a:lnTo>
                  <a:lnTo>
                    <a:pt x="259075" y="779999"/>
                  </a:lnTo>
                  <a:lnTo>
                    <a:pt x="259238" y="779905"/>
                  </a:lnTo>
                  <a:lnTo>
                    <a:pt x="259412" y="779811"/>
                  </a:lnTo>
                  <a:lnTo>
                    <a:pt x="259621" y="779717"/>
                  </a:lnTo>
                  <a:lnTo>
                    <a:pt x="259783" y="779623"/>
                  </a:lnTo>
                  <a:lnTo>
                    <a:pt x="259992" y="779529"/>
                  </a:lnTo>
                  <a:lnTo>
                    <a:pt x="260166" y="779434"/>
                  </a:lnTo>
                  <a:lnTo>
                    <a:pt x="260328" y="779340"/>
                  </a:lnTo>
                  <a:lnTo>
                    <a:pt x="260456" y="779293"/>
                  </a:lnTo>
                  <a:lnTo>
                    <a:pt x="260630" y="779152"/>
                  </a:lnTo>
                  <a:lnTo>
                    <a:pt x="260792" y="779058"/>
                  </a:lnTo>
                  <a:lnTo>
                    <a:pt x="260920" y="779011"/>
                  </a:lnTo>
                  <a:lnTo>
                    <a:pt x="261094" y="778917"/>
                  </a:lnTo>
                  <a:lnTo>
                    <a:pt x="261256" y="778822"/>
                  </a:lnTo>
                  <a:lnTo>
                    <a:pt x="261384" y="778776"/>
                  </a:lnTo>
                  <a:lnTo>
                    <a:pt x="261546" y="778681"/>
                  </a:lnTo>
                  <a:lnTo>
                    <a:pt x="261720" y="778587"/>
                  </a:lnTo>
                  <a:lnTo>
                    <a:pt x="261848" y="778540"/>
                  </a:lnTo>
                  <a:lnTo>
                    <a:pt x="262010" y="778399"/>
                  </a:lnTo>
                  <a:lnTo>
                    <a:pt x="262184" y="778305"/>
                  </a:lnTo>
                  <a:lnTo>
                    <a:pt x="262312" y="778257"/>
                  </a:lnTo>
                  <a:lnTo>
                    <a:pt x="262474" y="778164"/>
                  </a:lnTo>
                  <a:lnTo>
                    <a:pt x="262648" y="778070"/>
                  </a:lnTo>
                  <a:lnTo>
                    <a:pt x="262776" y="778022"/>
                  </a:lnTo>
                  <a:lnTo>
                    <a:pt x="262938" y="777881"/>
                  </a:lnTo>
                  <a:lnTo>
                    <a:pt x="263112" y="777786"/>
                  </a:lnTo>
                  <a:lnTo>
                    <a:pt x="263321" y="777693"/>
                  </a:lnTo>
                  <a:lnTo>
                    <a:pt x="263483" y="777599"/>
                  </a:lnTo>
                  <a:lnTo>
                    <a:pt x="263692" y="777458"/>
                  </a:lnTo>
                  <a:lnTo>
                    <a:pt x="263866" y="777363"/>
                  </a:lnTo>
                  <a:lnTo>
                    <a:pt x="264029" y="777269"/>
                  </a:lnTo>
                  <a:lnTo>
                    <a:pt x="264156" y="777222"/>
                  </a:lnTo>
                  <a:lnTo>
                    <a:pt x="264330" y="777082"/>
                  </a:lnTo>
                  <a:lnTo>
                    <a:pt x="264493" y="776987"/>
                  </a:lnTo>
                  <a:lnTo>
                    <a:pt x="264620" y="776939"/>
                  </a:lnTo>
                  <a:lnTo>
                    <a:pt x="264794" y="776798"/>
                  </a:lnTo>
                  <a:lnTo>
                    <a:pt x="264957" y="776704"/>
                  </a:lnTo>
                  <a:lnTo>
                    <a:pt x="265084" y="776657"/>
                  </a:lnTo>
                  <a:lnTo>
                    <a:pt x="265247" y="776516"/>
                  </a:lnTo>
                  <a:lnTo>
                    <a:pt x="265421" y="776422"/>
                  </a:lnTo>
                  <a:lnTo>
                    <a:pt x="265548" y="776375"/>
                  </a:lnTo>
                  <a:lnTo>
                    <a:pt x="265711" y="776233"/>
                  </a:lnTo>
                  <a:lnTo>
                    <a:pt x="265885" y="776140"/>
                  </a:lnTo>
                  <a:lnTo>
                    <a:pt x="266012" y="776092"/>
                  </a:lnTo>
                  <a:lnTo>
                    <a:pt x="266175" y="775951"/>
                  </a:lnTo>
                  <a:lnTo>
                    <a:pt x="266349" y="775857"/>
                  </a:lnTo>
                  <a:lnTo>
                    <a:pt x="266476" y="775762"/>
                  </a:lnTo>
                  <a:lnTo>
                    <a:pt x="266639" y="775669"/>
                  </a:lnTo>
                  <a:lnTo>
                    <a:pt x="266813" y="775528"/>
                  </a:lnTo>
                  <a:lnTo>
                    <a:pt x="267021" y="775434"/>
                  </a:lnTo>
                  <a:lnTo>
                    <a:pt x="267184" y="775293"/>
                  </a:lnTo>
                  <a:lnTo>
                    <a:pt x="267393" y="775198"/>
                  </a:lnTo>
                  <a:lnTo>
                    <a:pt x="267567" y="775057"/>
                  </a:lnTo>
                  <a:lnTo>
                    <a:pt x="267729" y="774963"/>
                  </a:lnTo>
                  <a:lnTo>
                    <a:pt x="267857" y="774869"/>
                  </a:lnTo>
                  <a:lnTo>
                    <a:pt x="268031" y="774774"/>
                  </a:lnTo>
                  <a:lnTo>
                    <a:pt x="268193" y="774633"/>
                  </a:lnTo>
                  <a:lnTo>
                    <a:pt x="268321" y="774587"/>
                  </a:lnTo>
                  <a:lnTo>
                    <a:pt x="268495" y="774444"/>
                  </a:lnTo>
                  <a:lnTo>
                    <a:pt x="268657" y="774351"/>
                  </a:lnTo>
                  <a:lnTo>
                    <a:pt x="268785" y="774257"/>
                  </a:lnTo>
                  <a:lnTo>
                    <a:pt x="268947" y="774162"/>
                  </a:lnTo>
                  <a:lnTo>
                    <a:pt x="269121" y="774021"/>
                  </a:lnTo>
                  <a:lnTo>
                    <a:pt x="269249" y="773975"/>
                  </a:lnTo>
                  <a:lnTo>
                    <a:pt x="269411" y="773833"/>
                  </a:lnTo>
                  <a:lnTo>
                    <a:pt x="269585" y="773692"/>
                  </a:lnTo>
                  <a:lnTo>
                    <a:pt x="269713" y="773645"/>
                  </a:lnTo>
                  <a:lnTo>
                    <a:pt x="269875" y="773504"/>
                  </a:lnTo>
                  <a:lnTo>
                    <a:pt x="270049" y="773410"/>
                  </a:lnTo>
                  <a:lnTo>
                    <a:pt x="270177" y="773315"/>
                  </a:lnTo>
                  <a:lnTo>
                    <a:pt x="270339" y="773174"/>
                  </a:lnTo>
                  <a:lnTo>
                    <a:pt x="270513" y="773080"/>
                  </a:lnTo>
                  <a:lnTo>
                    <a:pt x="270722" y="772939"/>
                  </a:lnTo>
                  <a:lnTo>
                    <a:pt x="270884" y="772798"/>
                  </a:lnTo>
                  <a:lnTo>
                    <a:pt x="271093" y="772657"/>
                  </a:lnTo>
                  <a:lnTo>
                    <a:pt x="271267" y="772562"/>
                  </a:lnTo>
                  <a:lnTo>
                    <a:pt x="271429" y="772422"/>
                  </a:lnTo>
                  <a:lnTo>
                    <a:pt x="271557" y="772327"/>
                  </a:lnTo>
                  <a:lnTo>
                    <a:pt x="271731" y="772186"/>
                  </a:lnTo>
                  <a:lnTo>
                    <a:pt x="271893" y="772092"/>
                  </a:lnTo>
                  <a:lnTo>
                    <a:pt x="272021" y="771997"/>
                  </a:lnTo>
                  <a:lnTo>
                    <a:pt x="272195" y="771856"/>
                  </a:lnTo>
                  <a:lnTo>
                    <a:pt x="272357" y="771715"/>
                  </a:lnTo>
                  <a:lnTo>
                    <a:pt x="272485" y="771667"/>
                  </a:lnTo>
                  <a:lnTo>
                    <a:pt x="272647" y="771527"/>
                  </a:lnTo>
                  <a:lnTo>
                    <a:pt x="272821" y="771386"/>
                  </a:lnTo>
                  <a:lnTo>
                    <a:pt x="272949" y="771339"/>
                  </a:lnTo>
                  <a:lnTo>
                    <a:pt x="273111" y="771197"/>
                  </a:lnTo>
                  <a:lnTo>
                    <a:pt x="273285" y="771056"/>
                  </a:lnTo>
                  <a:lnTo>
                    <a:pt x="273413" y="770961"/>
                  </a:lnTo>
                  <a:lnTo>
                    <a:pt x="273575" y="770820"/>
                  </a:lnTo>
                  <a:lnTo>
                    <a:pt x="273749" y="770679"/>
                  </a:lnTo>
                  <a:lnTo>
                    <a:pt x="273877" y="770633"/>
                  </a:lnTo>
                  <a:lnTo>
                    <a:pt x="274039" y="770491"/>
                  </a:lnTo>
                  <a:lnTo>
                    <a:pt x="274213" y="770350"/>
                  </a:lnTo>
                  <a:lnTo>
                    <a:pt x="274422" y="770209"/>
                  </a:lnTo>
                  <a:lnTo>
                    <a:pt x="274585" y="770068"/>
                  </a:lnTo>
                  <a:lnTo>
                    <a:pt x="274793" y="769927"/>
                  </a:lnTo>
                  <a:lnTo>
                    <a:pt x="274967" y="769786"/>
                  </a:lnTo>
                  <a:lnTo>
                    <a:pt x="275130" y="769643"/>
                  </a:lnTo>
                  <a:lnTo>
                    <a:pt x="275257" y="769550"/>
                  </a:lnTo>
                  <a:lnTo>
                    <a:pt x="275431" y="769408"/>
                  </a:lnTo>
                  <a:lnTo>
                    <a:pt x="275594" y="769267"/>
                  </a:lnTo>
                  <a:lnTo>
                    <a:pt x="275721" y="769173"/>
                  </a:lnTo>
                  <a:lnTo>
                    <a:pt x="275895" y="769032"/>
                  </a:lnTo>
                  <a:lnTo>
                    <a:pt x="276058" y="768891"/>
                  </a:lnTo>
                  <a:lnTo>
                    <a:pt x="276185" y="768796"/>
                  </a:lnTo>
                  <a:lnTo>
                    <a:pt x="276348" y="768655"/>
                  </a:lnTo>
                  <a:lnTo>
                    <a:pt x="276522" y="768514"/>
                  </a:lnTo>
                  <a:lnTo>
                    <a:pt x="276649" y="768420"/>
                  </a:lnTo>
                  <a:lnTo>
                    <a:pt x="276812" y="768279"/>
                  </a:lnTo>
                  <a:lnTo>
                    <a:pt x="276986" y="768138"/>
                  </a:lnTo>
                  <a:lnTo>
                    <a:pt x="277113" y="768043"/>
                  </a:lnTo>
                  <a:lnTo>
                    <a:pt x="277276" y="767902"/>
                  </a:lnTo>
                  <a:lnTo>
                    <a:pt x="277450" y="767762"/>
                  </a:lnTo>
                  <a:lnTo>
                    <a:pt x="277577" y="767667"/>
                  </a:lnTo>
                  <a:lnTo>
                    <a:pt x="277740" y="767526"/>
                  </a:lnTo>
                  <a:lnTo>
                    <a:pt x="277914" y="767384"/>
                  </a:lnTo>
                  <a:lnTo>
                    <a:pt x="278123" y="767243"/>
                  </a:lnTo>
                  <a:lnTo>
                    <a:pt x="278285" y="767055"/>
                  </a:lnTo>
                  <a:lnTo>
                    <a:pt x="278494" y="766914"/>
                  </a:lnTo>
                  <a:lnTo>
                    <a:pt x="278668" y="766772"/>
                  </a:lnTo>
                  <a:lnTo>
                    <a:pt x="278830" y="766585"/>
                  </a:lnTo>
                  <a:lnTo>
                    <a:pt x="278958" y="766537"/>
                  </a:lnTo>
                  <a:lnTo>
                    <a:pt x="279132" y="766349"/>
                  </a:lnTo>
                  <a:lnTo>
                    <a:pt x="279294" y="766208"/>
                  </a:lnTo>
                  <a:lnTo>
                    <a:pt x="279422" y="766114"/>
                  </a:lnTo>
                  <a:lnTo>
                    <a:pt x="279596" y="765973"/>
                  </a:lnTo>
                  <a:lnTo>
                    <a:pt x="279758" y="765784"/>
                  </a:lnTo>
                  <a:lnTo>
                    <a:pt x="279886" y="765737"/>
                  </a:lnTo>
                  <a:lnTo>
                    <a:pt x="280048" y="765549"/>
                  </a:lnTo>
                  <a:lnTo>
                    <a:pt x="280222" y="765408"/>
                  </a:lnTo>
                  <a:lnTo>
                    <a:pt x="280350" y="765313"/>
                  </a:lnTo>
                  <a:lnTo>
                    <a:pt x="280512" y="765172"/>
                  </a:lnTo>
                  <a:lnTo>
                    <a:pt x="280686" y="764983"/>
                  </a:lnTo>
                  <a:lnTo>
                    <a:pt x="280814" y="764937"/>
                  </a:lnTo>
                  <a:lnTo>
                    <a:pt x="280976" y="764748"/>
                  </a:lnTo>
                  <a:lnTo>
                    <a:pt x="281150" y="764607"/>
                  </a:lnTo>
                  <a:lnTo>
                    <a:pt x="281278" y="764513"/>
                  </a:lnTo>
                  <a:lnTo>
                    <a:pt x="281440" y="764325"/>
                  </a:lnTo>
                  <a:lnTo>
                    <a:pt x="281614" y="764184"/>
                  </a:lnTo>
                  <a:lnTo>
                    <a:pt x="281823" y="763995"/>
                  </a:lnTo>
                  <a:lnTo>
                    <a:pt x="281985" y="763854"/>
                  </a:lnTo>
                  <a:lnTo>
                    <a:pt x="282194" y="763665"/>
                  </a:lnTo>
                  <a:lnTo>
                    <a:pt x="282368" y="763524"/>
                  </a:lnTo>
                  <a:lnTo>
                    <a:pt x="282531" y="763337"/>
                  </a:lnTo>
                  <a:lnTo>
                    <a:pt x="282658" y="763243"/>
                  </a:lnTo>
                  <a:lnTo>
                    <a:pt x="282832" y="763102"/>
                  </a:lnTo>
                  <a:lnTo>
                    <a:pt x="282995" y="762913"/>
                  </a:lnTo>
                  <a:lnTo>
                    <a:pt x="283122" y="762818"/>
                  </a:lnTo>
                  <a:lnTo>
                    <a:pt x="283296" y="762677"/>
                  </a:lnTo>
                  <a:lnTo>
                    <a:pt x="283459" y="762490"/>
                  </a:lnTo>
                  <a:lnTo>
                    <a:pt x="283586" y="762395"/>
                  </a:lnTo>
                  <a:lnTo>
                    <a:pt x="283749" y="762254"/>
                  </a:lnTo>
                  <a:lnTo>
                    <a:pt x="283923" y="762066"/>
                  </a:lnTo>
                  <a:lnTo>
                    <a:pt x="284050" y="761971"/>
                  </a:lnTo>
                  <a:lnTo>
                    <a:pt x="284213" y="761784"/>
                  </a:lnTo>
                  <a:lnTo>
                    <a:pt x="284387" y="761641"/>
                  </a:lnTo>
                  <a:lnTo>
                    <a:pt x="284514" y="761548"/>
                  </a:lnTo>
                  <a:lnTo>
                    <a:pt x="284677" y="761359"/>
                  </a:lnTo>
                  <a:lnTo>
                    <a:pt x="284851" y="761172"/>
                  </a:lnTo>
                  <a:lnTo>
                    <a:pt x="284978" y="761077"/>
                  </a:lnTo>
                  <a:lnTo>
                    <a:pt x="285141" y="760936"/>
                  </a:lnTo>
                  <a:lnTo>
                    <a:pt x="285315" y="760748"/>
                  </a:lnTo>
                  <a:lnTo>
                    <a:pt x="285523" y="760559"/>
                  </a:lnTo>
                  <a:lnTo>
                    <a:pt x="285686" y="760371"/>
                  </a:lnTo>
                  <a:lnTo>
                    <a:pt x="285895" y="760230"/>
                  </a:lnTo>
                  <a:lnTo>
                    <a:pt x="286069" y="760041"/>
                  </a:lnTo>
                  <a:lnTo>
                    <a:pt x="286231" y="759853"/>
                  </a:lnTo>
                  <a:lnTo>
                    <a:pt x="286359" y="759759"/>
                  </a:lnTo>
                  <a:lnTo>
                    <a:pt x="286533" y="759571"/>
                  </a:lnTo>
                  <a:lnTo>
                    <a:pt x="286695" y="759383"/>
                  </a:lnTo>
                  <a:lnTo>
                    <a:pt x="286823" y="759289"/>
                  </a:lnTo>
                  <a:lnTo>
                    <a:pt x="286997" y="759100"/>
                  </a:lnTo>
                  <a:lnTo>
                    <a:pt x="287159" y="758959"/>
                  </a:lnTo>
                  <a:lnTo>
                    <a:pt x="287287" y="758864"/>
                  </a:lnTo>
                  <a:lnTo>
                    <a:pt x="287449" y="758677"/>
                  </a:lnTo>
                  <a:lnTo>
                    <a:pt x="287623" y="758488"/>
                  </a:lnTo>
                  <a:lnTo>
                    <a:pt x="287751" y="758394"/>
                  </a:lnTo>
                  <a:lnTo>
                    <a:pt x="287913" y="758206"/>
                  </a:lnTo>
                  <a:lnTo>
                    <a:pt x="288087" y="758017"/>
                  </a:lnTo>
                  <a:lnTo>
                    <a:pt x="288215" y="757923"/>
                  </a:lnTo>
                  <a:lnTo>
                    <a:pt x="288377" y="757735"/>
                  </a:lnTo>
                  <a:lnTo>
                    <a:pt x="288551" y="757547"/>
                  </a:lnTo>
                  <a:lnTo>
                    <a:pt x="288679" y="757452"/>
                  </a:lnTo>
                  <a:lnTo>
                    <a:pt x="288841" y="757265"/>
                  </a:lnTo>
                  <a:lnTo>
                    <a:pt x="289015" y="757076"/>
                  </a:lnTo>
                  <a:lnTo>
                    <a:pt x="289224" y="756888"/>
                  </a:lnTo>
                  <a:lnTo>
                    <a:pt x="289386" y="756699"/>
                  </a:lnTo>
                  <a:lnTo>
                    <a:pt x="289595" y="756512"/>
                  </a:lnTo>
                  <a:lnTo>
                    <a:pt x="289769" y="756323"/>
                  </a:lnTo>
                  <a:lnTo>
                    <a:pt x="289931" y="756134"/>
                  </a:lnTo>
                  <a:lnTo>
                    <a:pt x="290059" y="756041"/>
                  </a:lnTo>
                  <a:lnTo>
                    <a:pt x="290233" y="755852"/>
                  </a:lnTo>
                  <a:lnTo>
                    <a:pt x="290395" y="755663"/>
                  </a:lnTo>
                  <a:lnTo>
                    <a:pt x="290523" y="755522"/>
                  </a:lnTo>
                  <a:lnTo>
                    <a:pt x="290697" y="755335"/>
                  </a:lnTo>
                  <a:lnTo>
                    <a:pt x="290859" y="755146"/>
                  </a:lnTo>
                  <a:lnTo>
                    <a:pt x="290987" y="755052"/>
                  </a:lnTo>
                  <a:lnTo>
                    <a:pt x="291149" y="754864"/>
                  </a:lnTo>
                  <a:lnTo>
                    <a:pt x="291323" y="754675"/>
                  </a:lnTo>
                  <a:lnTo>
                    <a:pt x="291451" y="754581"/>
                  </a:lnTo>
                  <a:lnTo>
                    <a:pt x="291613" y="754393"/>
                  </a:lnTo>
                  <a:lnTo>
                    <a:pt x="291706" y="754252"/>
                  </a:lnTo>
                  <a:lnTo>
                    <a:pt x="291915" y="754063"/>
                  </a:lnTo>
                  <a:lnTo>
                    <a:pt x="292077" y="753876"/>
                  </a:lnTo>
                  <a:lnTo>
                    <a:pt x="292251" y="753687"/>
                  </a:lnTo>
                  <a:lnTo>
                    <a:pt x="292379" y="753593"/>
                  </a:lnTo>
                  <a:lnTo>
                    <a:pt x="292541" y="753405"/>
                  </a:lnTo>
                  <a:lnTo>
                    <a:pt x="292623" y="753263"/>
                  </a:lnTo>
                  <a:lnTo>
                    <a:pt x="292831" y="753075"/>
                  </a:lnTo>
                  <a:lnTo>
                    <a:pt x="293005" y="752887"/>
                  </a:lnTo>
                  <a:lnTo>
                    <a:pt x="293168" y="752699"/>
                  </a:lnTo>
                  <a:lnTo>
                    <a:pt x="293295" y="752558"/>
                  </a:lnTo>
                  <a:lnTo>
                    <a:pt x="293469" y="752369"/>
                  </a:lnTo>
                  <a:lnTo>
                    <a:pt x="293632" y="752180"/>
                  </a:lnTo>
                  <a:lnTo>
                    <a:pt x="293759" y="752087"/>
                  </a:lnTo>
                  <a:lnTo>
                    <a:pt x="293841" y="751945"/>
                  </a:lnTo>
                  <a:lnTo>
                    <a:pt x="294015" y="751757"/>
                  </a:lnTo>
                  <a:lnTo>
                    <a:pt x="294223" y="751569"/>
                  </a:lnTo>
                  <a:lnTo>
                    <a:pt x="294397" y="751333"/>
                  </a:lnTo>
                  <a:lnTo>
                    <a:pt x="294606" y="751146"/>
                  </a:lnTo>
                  <a:lnTo>
                    <a:pt x="294769" y="750957"/>
                  </a:lnTo>
                  <a:lnTo>
                    <a:pt x="294850" y="750816"/>
                  </a:lnTo>
                  <a:lnTo>
                    <a:pt x="295070" y="750627"/>
                  </a:lnTo>
                  <a:lnTo>
                    <a:pt x="295233" y="750439"/>
                  </a:lnTo>
                  <a:lnTo>
                    <a:pt x="295314" y="750299"/>
                  </a:lnTo>
                  <a:lnTo>
                    <a:pt x="295523" y="750110"/>
                  </a:lnTo>
                  <a:lnTo>
                    <a:pt x="295697" y="749921"/>
                  </a:lnTo>
                  <a:lnTo>
                    <a:pt x="295778" y="749780"/>
                  </a:lnTo>
                  <a:lnTo>
                    <a:pt x="295987" y="749592"/>
                  </a:lnTo>
                  <a:lnTo>
                    <a:pt x="296161" y="749357"/>
                  </a:lnTo>
                  <a:lnTo>
                    <a:pt x="296323" y="749168"/>
                  </a:lnTo>
                  <a:lnTo>
                    <a:pt x="296451" y="749074"/>
                  </a:lnTo>
                  <a:lnTo>
                    <a:pt x="296532" y="748933"/>
                  </a:lnTo>
                  <a:lnTo>
                    <a:pt x="296706" y="748745"/>
                  </a:lnTo>
                  <a:lnTo>
                    <a:pt x="296915" y="748510"/>
                  </a:lnTo>
                  <a:lnTo>
                    <a:pt x="297089" y="748321"/>
                  </a:lnTo>
                  <a:lnTo>
                    <a:pt x="297251" y="748086"/>
                  </a:lnTo>
                  <a:lnTo>
                    <a:pt x="297379" y="747991"/>
                  </a:lnTo>
                  <a:lnTo>
                    <a:pt x="297541" y="747756"/>
                  </a:lnTo>
                  <a:lnTo>
                    <a:pt x="297715" y="747568"/>
                  </a:lnTo>
                  <a:lnTo>
                    <a:pt x="297843" y="747474"/>
                  </a:lnTo>
                  <a:lnTo>
                    <a:pt x="297924" y="747333"/>
                  </a:lnTo>
                  <a:lnTo>
                    <a:pt x="298098" y="747144"/>
                  </a:lnTo>
                  <a:lnTo>
                    <a:pt x="298179" y="747003"/>
                  </a:lnTo>
                  <a:lnTo>
                    <a:pt x="298307" y="746909"/>
                  </a:lnTo>
                  <a:lnTo>
                    <a:pt x="298469" y="746673"/>
                  </a:lnTo>
                  <a:lnTo>
                    <a:pt x="298643" y="746486"/>
                  </a:lnTo>
                  <a:lnTo>
                    <a:pt x="298771" y="746345"/>
                  </a:lnTo>
                  <a:lnTo>
                    <a:pt x="298933" y="746156"/>
                  </a:lnTo>
                  <a:lnTo>
                    <a:pt x="299107" y="745920"/>
                  </a:lnTo>
                  <a:lnTo>
                    <a:pt x="299316" y="745685"/>
                  </a:lnTo>
                  <a:lnTo>
                    <a:pt x="299478" y="745496"/>
                  </a:lnTo>
                  <a:lnTo>
                    <a:pt x="299560" y="745355"/>
                  </a:lnTo>
                  <a:lnTo>
                    <a:pt x="299687" y="745262"/>
                  </a:lnTo>
                  <a:lnTo>
                    <a:pt x="299861" y="745027"/>
                  </a:lnTo>
                  <a:lnTo>
                    <a:pt x="300024" y="744838"/>
                  </a:lnTo>
                  <a:lnTo>
                    <a:pt x="300151" y="744697"/>
                  </a:lnTo>
                  <a:lnTo>
                    <a:pt x="300325" y="744508"/>
                  </a:lnTo>
                  <a:lnTo>
                    <a:pt x="300406" y="744367"/>
                  </a:lnTo>
                  <a:lnTo>
                    <a:pt x="300615" y="744132"/>
                  </a:lnTo>
                  <a:lnTo>
                    <a:pt x="300789" y="743944"/>
                  </a:lnTo>
                  <a:lnTo>
                    <a:pt x="300870" y="743802"/>
                  </a:lnTo>
                  <a:lnTo>
                    <a:pt x="301079" y="743567"/>
                  </a:lnTo>
                  <a:lnTo>
                    <a:pt x="301242" y="743379"/>
                  </a:lnTo>
                  <a:lnTo>
                    <a:pt x="301334" y="743238"/>
                  </a:lnTo>
                  <a:lnTo>
                    <a:pt x="301543" y="743003"/>
                  </a:lnTo>
                  <a:lnTo>
                    <a:pt x="301706" y="742814"/>
                  </a:lnTo>
                  <a:lnTo>
                    <a:pt x="301798" y="742673"/>
                  </a:lnTo>
                  <a:lnTo>
                    <a:pt x="302007" y="742437"/>
                  </a:lnTo>
                  <a:lnTo>
                    <a:pt x="302170" y="742202"/>
                  </a:lnTo>
                  <a:lnTo>
                    <a:pt x="302344" y="742013"/>
                  </a:lnTo>
                  <a:lnTo>
                    <a:pt x="302471" y="741872"/>
                  </a:lnTo>
                  <a:lnTo>
                    <a:pt x="302634" y="741637"/>
                  </a:lnTo>
                  <a:lnTo>
                    <a:pt x="302808" y="741401"/>
                  </a:lnTo>
                  <a:lnTo>
                    <a:pt x="303016" y="741166"/>
                  </a:lnTo>
                  <a:lnTo>
                    <a:pt x="303179" y="740979"/>
                  </a:lnTo>
                  <a:lnTo>
                    <a:pt x="303260" y="740838"/>
                  </a:lnTo>
                  <a:lnTo>
                    <a:pt x="303388" y="740743"/>
                  </a:lnTo>
                  <a:lnTo>
                    <a:pt x="303480" y="740602"/>
                  </a:lnTo>
                  <a:lnTo>
                    <a:pt x="303643" y="740367"/>
                  </a:lnTo>
                  <a:lnTo>
                    <a:pt x="303852" y="740131"/>
                  </a:lnTo>
                  <a:lnTo>
                    <a:pt x="304026" y="739896"/>
                  </a:lnTo>
                  <a:lnTo>
                    <a:pt x="304188" y="739661"/>
                  </a:lnTo>
                  <a:lnTo>
                    <a:pt x="304316" y="739566"/>
                  </a:lnTo>
                  <a:lnTo>
                    <a:pt x="304397" y="739425"/>
                  </a:lnTo>
                  <a:lnTo>
                    <a:pt x="304571" y="739190"/>
                  </a:lnTo>
                  <a:lnTo>
                    <a:pt x="304780" y="738954"/>
                  </a:lnTo>
                  <a:lnTo>
                    <a:pt x="304942" y="738719"/>
                  </a:lnTo>
                  <a:lnTo>
                    <a:pt x="305116" y="738484"/>
                  </a:lnTo>
                  <a:lnTo>
                    <a:pt x="305244" y="738389"/>
                  </a:lnTo>
                  <a:lnTo>
                    <a:pt x="305325" y="738248"/>
                  </a:lnTo>
                  <a:lnTo>
                    <a:pt x="305499" y="738013"/>
                  </a:lnTo>
                  <a:lnTo>
                    <a:pt x="305580" y="737872"/>
                  </a:lnTo>
                  <a:lnTo>
                    <a:pt x="305708" y="737777"/>
                  </a:lnTo>
                  <a:lnTo>
                    <a:pt x="305789" y="737636"/>
                  </a:lnTo>
                  <a:lnTo>
                    <a:pt x="305951" y="737401"/>
                  </a:lnTo>
                  <a:lnTo>
                    <a:pt x="306415" y="736789"/>
                  </a:lnTo>
                  <a:lnTo>
                    <a:pt x="306624" y="736554"/>
                  </a:lnTo>
                  <a:lnTo>
                    <a:pt x="306798" y="736319"/>
                  </a:lnTo>
                  <a:lnTo>
                    <a:pt x="306960" y="736083"/>
                  </a:lnTo>
                  <a:lnTo>
                    <a:pt x="307088" y="735942"/>
                  </a:lnTo>
                  <a:lnTo>
                    <a:pt x="307262" y="735707"/>
                  </a:lnTo>
                  <a:lnTo>
                    <a:pt x="307424" y="735471"/>
                  </a:lnTo>
                  <a:lnTo>
                    <a:pt x="307552" y="735330"/>
                  </a:lnTo>
                  <a:lnTo>
                    <a:pt x="307726" y="735095"/>
                  </a:lnTo>
                  <a:lnTo>
                    <a:pt x="307888" y="734860"/>
                  </a:lnTo>
                  <a:lnTo>
                    <a:pt x="308016" y="734717"/>
                  </a:lnTo>
                  <a:lnTo>
                    <a:pt x="308190" y="734482"/>
                  </a:lnTo>
                  <a:lnTo>
                    <a:pt x="308352" y="734247"/>
                  </a:lnTo>
                  <a:lnTo>
                    <a:pt x="308480" y="734106"/>
                  </a:lnTo>
                  <a:lnTo>
                    <a:pt x="308642" y="733870"/>
                  </a:lnTo>
                  <a:lnTo>
                    <a:pt x="308735" y="733729"/>
                  </a:lnTo>
                  <a:lnTo>
                    <a:pt x="308944" y="733494"/>
                  </a:lnTo>
                  <a:lnTo>
                    <a:pt x="309106" y="733258"/>
                  </a:lnTo>
                  <a:lnTo>
                    <a:pt x="309199" y="733117"/>
                  </a:lnTo>
                  <a:lnTo>
                    <a:pt x="309408" y="732882"/>
                  </a:lnTo>
                  <a:lnTo>
                    <a:pt x="309489" y="732741"/>
                  </a:lnTo>
                  <a:lnTo>
                    <a:pt x="309652" y="732506"/>
                  </a:lnTo>
                  <a:lnTo>
                    <a:pt x="309744" y="732365"/>
                  </a:lnTo>
                  <a:lnTo>
                    <a:pt x="309872" y="732270"/>
                  </a:lnTo>
                  <a:lnTo>
                    <a:pt x="309953" y="732129"/>
                  </a:lnTo>
                  <a:lnTo>
                    <a:pt x="310034" y="731988"/>
                  </a:lnTo>
                  <a:lnTo>
                    <a:pt x="310208" y="731753"/>
                  </a:lnTo>
                  <a:lnTo>
                    <a:pt x="310324" y="731611"/>
                  </a:lnTo>
                  <a:lnTo>
                    <a:pt x="310417" y="731470"/>
                  </a:lnTo>
                  <a:lnTo>
                    <a:pt x="310580" y="731234"/>
                  </a:lnTo>
                  <a:lnTo>
                    <a:pt x="310661" y="731093"/>
                  </a:lnTo>
                  <a:lnTo>
                    <a:pt x="310788" y="730999"/>
                  </a:lnTo>
                  <a:lnTo>
                    <a:pt x="310881" y="730858"/>
                  </a:lnTo>
                  <a:lnTo>
                    <a:pt x="310962" y="730717"/>
                  </a:lnTo>
                  <a:lnTo>
                    <a:pt x="311125" y="730482"/>
                  </a:lnTo>
                  <a:lnTo>
                    <a:pt x="311252" y="730341"/>
                  </a:lnTo>
                  <a:lnTo>
                    <a:pt x="311334" y="730200"/>
                  </a:lnTo>
                  <a:lnTo>
                    <a:pt x="311508" y="729964"/>
                  </a:lnTo>
                  <a:lnTo>
                    <a:pt x="311589" y="729822"/>
                  </a:lnTo>
                  <a:lnTo>
                    <a:pt x="311716" y="729729"/>
                  </a:lnTo>
                  <a:lnTo>
                    <a:pt x="311798" y="729588"/>
                  </a:lnTo>
                  <a:lnTo>
                    <a:pt x="311890" y="729446"/>
                  </a:lnTo>
                  <a:lnTo>
                    <a:pt x="311972" y="729305"/>
                  </a:lnTo>
                  <a:lnTo>
                    <a:pt x="312180" y="729069"/>
                  </a:lnTo>
                  <a:lnTo>
                    <a:pt x="312262" y="728928"/>
                  </a:lnTo>
                  <a:lnTo>
                    <a:pt x="312343" y="728787"/>
                  </a:lnTo>
                  <a:lnTo>
                    <a:pt x="312517" y="728552"/>
                  </a:lnTo>
                  <a:lnTo>
                    <a:pt x="312644" y="728411"/>
                  </a:lnTo>
                  <a:lnTo>
                    <a:pt x="312726" y="728269"/>
                  </a:lnTo>
                  <a:lnTo>
                    <a:pt x="312900" y="728035"/>
                  </a:lnTo>
                  <a:lnTo>
                    <a:pt x="312981" y="727892"/>
                  </a:lnTo>
                  <a:lnTo>
                    <a:pt x="313108" y="727751"/>
                  </a:lnTo>
                  <a:lnTo>
                    <a:pt x="313271" y="727516"/>
                  </a:lnTo>
                  <a:lnTo>
                    <a:pt x="313352" y="727375"/>
                  </a:lnTo>
                  <a:lnTo>
                    <a:pt x="313445" y="727234"/>
                  </a:lnTo>
                  <a:lnTo>
                    <a:pt x="313572" y="727093"/>
                  </a:lnTo>
                  <a:lnTo>
                    <a:pt x="313735" y="726858"/>
                  </a:lnTo>
                  <a:lnTo>
                    <a:pt x="313816" y="726717"/>
                  </a:lnTo>
                  <a:lnTo>
                    <a:pt x="313909" y="726574"/>
                  </a:lnTo>
                  <a:lnTo>
                    <a:pt x="314025" y="726433"/>
                  </a:lnTo>
                  <a:lnTo>
                    <a:pt x="314199" y="726198"/>
                  </a:lnTo>
                  <a:lnTo>
                    <a:pt x="314280" y="726057"/>
                  </a:lnTo>
                  <a:lnTo>
                    <a:pt x="314361" y="725916"/>
                  </a:lnTo>
                  <a:lnTo>
                    <a:pt x="314489" y="725775"/>
                  </a:lnTo>
                  <a:lnTo>
                    <a:pt x="314663" y="725540"/>
                  </a:lnTo>
                  <a:lnTo>
                    <a:pt x="314744" y="725397"/>
                  </a:lnTo>
                  <a:lnTo>
                    <a:pt x="314825" y="725256"/>
                  </a:lnTo>
                  <a:lnTo>
                    <a:pt x="315289" y="724598"/>
                  </a:lnTo>
                  <a:lnTo>
                    <a:pt x="315417" y="724457"/>
                  </a:lnTo>
                  <a:lnTo>
                    <a:pt x="315498" y="724315"/>
                  </a:lnTo>
                  <a:lnTo>
                    <a:pt x="315591" y="724174"/>
                  </a:lnTo>
                  <a:lnTo>
                    <a:pt x="315753" y="723938"/>
                  </a:lnTo>
                  <a:lnTo>
                    <a:pt x="315881" y="723797"/>
                  </a:lnTo>
                  <a:lnTo>
                    <a:pt x="315962" y="723656"/>
                  </a:lnTo>
                  <a:lnTo>
                    <a:pt x="316043" y="723516"/>
                  </a:lnTo>
                  <a:lnTo>
                    <a:pt x="316136" y="723375"/>
                  </a:lnTo>
                  <a:lnTo>
                    <a:pt x="316217" y="723232"/>
                  </a:lnTo>
                  <a:lnTo>
                    <a:pt x="316345" y="723139"/>
                  </a:lnTo>
                  <a:lnTo>
                    <a:pt x="316426" y="722997"/>
                  </a:lnTo>
                  <a:lnTo>
                    <a:pt x="316507" y="722856"/>
                  </a:lnTo>
                  <a:lnTo>
                    <a:pt x="316600" y="722715"/>
                  </a:lnTo>
                  <a:lnTo>
                    <a:pt x="316681" y="722574"/>
                  </a:lnTo>
                  <a:lnTo>
                    <a:pt x="316809" y="722433"/>
                  </a:lnTo>
                  <a:lnTo>
                    <a:pt x="316890" y="722292"/>
                  </a:lnTo>
                  <a:lnTo>
                    <a:pt x="316971" y="722150"/>
                  </a:lnTo>
                  <a:lnTo>
                    <a:pt x="317145" y="721914"/>
                  </a:lnTo>
                  <a:lnTo>
                    <a:pt x="317273" y="721773"/>
                  </a:lnTo>
                  <a:lnTo>
                    <a:pt x="317354" y="721632"/>
                  </a:lnTo>
                  <a:lnTo>
                    <a:pt x="317435" y="721491"/>
                  </a:lnTo>
                  <a:lnTo>
                    <a:pt x="317516" y="721350"/>
                  </a:lnTo>
                  <a:lnTo>
                    <a:pt x="317609" y="721208"/>
                  </a:lnTo>
                  <a:lnTo>
                    <a:pt x="317725" y="721067"/>
                  </a:lnTo>
                  <a:lnTo>
                    <a:pt x="317818" y="720926"/>
                  </a:lnTo>
                  <a:lnTo>
                    <a:pt x="317899" y="720785"/>
                  </a:lnTo>
                  <a:lnTo>
                    <a:pt x="318062" y="720550"/>
                  </a:lnTo>
                  <a:lnTo>
                    <a:pt x="318189" y="720409"/>
                  </a:lnTo>
                  <a:lnTo>
                    <a:pt x="318282" y="720268"/>
                  </a:lnTo>
                  <a:lnTo>
                    <a:pt x="318363" y="720126"/>
                  </a:lnTo>
                  <a:lnTo>
                    <a:pt x="318444" y="719985"/>
                  </a:lnTo>
                  <a:lnTo>
                    <a:pt x="318526" y="719844"/>
                  </a:lnTo>
                  <a:lnTo>
                    <a:pt x="318653" y="719703"/>
                  </a:lnTo>
                  <a:lnTo>
                    <a:pt x="318734" y="719562"/>
                  </a:lnTo>
                  <a:lnTo>
                    <a:pt x="318827" y="719421"/>
                  </a:lnTo>
                  <a:lnTo>
                    <a:pt x="318908" y="719278"/>
                  </a:lnTo>
                  <a:lnTo>
                    <a:pt x="318990" y="719137"/>
                  </a:lnTo>
                  <a:lnTo>
                    <a:pt x="319117" y="718996"/>
                  </a:lnTo>
                  <a:lnTo>
                    <a:pt x="319198" y="718856"/>
                  </a:lnTo>
                  <a:lnTo>
                    <a:pt x="319291" y="718715"/>
                  </a:lnTo>
                  <a:lnTo>
                    <a:pt x="319372" y="718572"/>
                  </a:lnTo>
                  <a:lnTo>
                    <a:pt x="319581" y="718337"/>
                  </a:lnTo>
                  <a:lnTo>
                    <a:pt x="319662" y="718196"/>
                  </a:lnTo>
                  <a:lnTo>
                    <a:pt x="319744" y="718055"/>
                  </a:lnTo>
                  <a:lnTo>
                    <a:pt x="319836" y="717914"/>
                  </a:lnTo>
                  <a:lnTo>
                    <a:pt x="319918" y="717773"/>
                  </a:lnTo>
                  <a:lnTo>
                    <a:pt x="320045" y="717632"/>
                  </a:lnTo>
                  <a:lnTo>
                    <a:pt x="320126" y="717490"/>
                  </a:lnTo>
                  <a:lnTo>
                    <a:pt x="320208" y="717349"/>
                  </a:lnTo>
                  <a:lnTo>
                    <a:pt x="320300" y="717208"/>
                  </a:lnTo>
                  <a:lnTo>
                    <a:pt x="320382" y="717067"/>
                  </a:lnTo>
                  <a:lnTo>
                    <a:pt x="320509" y="716926"/>
                  </a:lnTo>
                  <a:lnTo>
                    <a:pt x="320590" y="716784"/>
                  </a:lnTo>
                  <a:lnTo>
                    <a:pt x="320672" y="716643"/>
                  </a:lnTo>
                  <a:lnTo>
                    <a:pt x="320753" y="716502"/>
                  </a:lnTo>
                  <a:lnTo>
                    <a:pt x="320846" y="716361"/>
                  </a:lnTo>
                  <a:lnTo>
                    <a:pt x="320973" y="716220"/>
                  </a:lnTo>
                  <a:lnTo>
                    <a:pt x="321054" y="716079"/>
                  </a:lnTo>
                  <a:lnTo>
                    <a:pt x="321136" y="715936"/>
                  </a:lnTo>
                  <a:lnTo>
                    <a:pt x="321217" y="715795"/>
                  </a:lnTo>
                  <a:lnTo>
                    <a:pt x="321310" y="715654"/>
                  </a:lnTo>
                  <a:lnTo>
                    <a:pt x="321426" y="715513"/>
                  </a:lnTo>
                  <a:lnTo>
                    <a:pt x="321518" y="715372"/>
                  </a:lnTo>
                  <a:lnTo>
                    <a:pt x="321600" y="715230"/>
                  </a:lnTo>
                  <a:lnTo>
                    <a:pt x="321681" y="715089"/>
                  </a:lnTo>
                  <a:lnTo>
                    <a:pt x="321762" y="714948"/>
                  </a:lnTo>
                  <a:lnTo>
                    <a:pt x="321890" y="714807"/>
                  </a:lnTo>
                  <a:lnTo>
                    <a:pt x="321982" y="714666"/>
                  </a:lnTo>
                  <a:lnTo>
                    <a:pt x="322064" y="714525"/>
                  </a:lnTo>
                  <a:lnTo>
                    <a:pt x="322145" y="714336"/>
                  </a:lnTo>
                  <a:lnTo>
                    <a:pt x="322226" y="714196"/>
                  </a:lnTo>
                  <a:lnTo>
                    <a:pt x="322354" y="714055"/>
                  </a:lnTo>
                  <a:lnTo>
                    <a:pt x="322435" y="713912"/>
                  </a:lnTo>
                  <a:lnTo>
                    <a:pt x="322528" y="713771"/>
                  </a:lnTo>
                  <a:lnTo>
                    <a:pt x="322609" y="713630"/>
                  </a:lnTo>
                  <a:lnTo>
                    <a:pt x="322690" y="713489"/>
                  </a:lnTo>
                  <a:lnTo>
                    <a:pt x="322818" y="713348"/>
                  </a:lnTo>
                  <a:lnTo>
                    <a:pt x="322899" y="713207"/>
                  </a:lnTo>
                  <a:lnTo>
                    <a:pt x="322992" y="713065"/>
                  </a:lnTo>
                  <a:lnTo>
                    <a:pt x="323073" y="712924"/>
                  </a:lnTo>
                  <a:lnTo>
                    <a:pt x="323154" y="712783"/>
                  </a:lnTo>
                  <a:lnTo>
                    <a:pt x="323282" y="712642"/>
                  </a:lnTo>
                  <a:lnTo>
                    <a:pt x="323363" y="712501"/>
                  </a:lnTo>
                  <a:lnTo>
                    <a:pt x="323444" y="712360"/>
                  </a:lnTo>
                  <a:lnTo>
                    <a:pt x="323537" y="712218"/>
                  </a:lnTo>
                  <a:lnTo>
                    <a:pt x="323618" y="712030"/>
                  </a:lnTo>
                  <a:lnTo>
                    <a:pt x="323746" y="711889"/>
                  </a:lnTo>
                  <a:lnTo>
                    <a:pt x="323827" y="711747"/>
                  </a:lnTo>
                  <a:lnTo>
                    <a:pt x="323908" y="711606"/>
                  </a:lnTo>
                  <a:lnTo>
                    <a:pt x="324001" y="711465"/>
                  </a:lnTo>
                  <a:lnTo>
                    <a:pt x="324082" y="711324"/>
                  </a:lnTo>
                  <a:lnTo>
                    <a:pt x="324210" y="711183"/>
                  </a:lnTo>
                  <a:lnTo>
                    <a:pt x="324291" y="711041"/>
                  </a:lnTo>
                  <a:lnTo>
                    <a:pt x="324372" y="710900"/>
                  </a:lnTo>
                  <a:lnTo>
                    <a:pt x="324453" y="710759"/>
                  </a:lnTo>
                  <a:lnTo>
                    <a:pt x="324546" y="710618"/>
                  </a:lnTo>
                  <a:lnTo>
                    <a:pt x="324674" y="710429"/>
                  </a:lnTo>
                  <a:lnTo>
                    <a:pt x="324755" y="710288"/>
                  </a:lnTo>
                  <a:lnTo>
                    <a:pt x="324836" y="710147"/>
                  </a:lnTo>
                  <a:lnTo>
                    <a:pt x="324917" y="710006"/>
                  </a:lnTo>
                  <a:lnTo>
                    <a:pt x="325010" y="709865"/>
                  </a:lnTo>
                  <a:lnTo>
                    <a:pt x="325126" y="709723"/>
                  </a:lnTo>
                  <a:lnTo>
                    <a:pt x="325219" y="709582"/>
                  </a:lnTo>
                  <a:lnTo>
                    <a:pt x="325300" y="709441"/>
                  </a:lnTo>
                  <a:lnTo>
                    <a:pt x="325381" y="709254"/>
                  </a:lnTo>
                  <a:lnTo>
                    <a:pt x="325462" y="709111"/>
                  </a:lnTo>
                  <a:lnTo>
                    <a:pt x="325590" y="708970"/>
                  </a:lnTo>
                  <a:lnTo>
                    <a:pt x="325683" y="708829"/>
                  </a:lnTo>
                  <a:lnTo>
                    <a:pt x="325764" y="708688"/>
                  </a:lnTo>
                  <a:lnTo>
                    <a:pt x="325845" y="708547"/>
                  </a:lnTo>
                  <a:lnTo>
                    <a:pt x="325926" y="708405"/>
                  </a:lnTo>
                  <a:lnTo>
                    <a:pt x="326054" y="708218"/>
                  </a:lnTo>
                  <a:lnTo>
                    <a:pt x="326135" y="708077"/>
                  </a:lnTo>
                  <a:lnTo>
                    <a:pt x="326228" y="707936"/>
                  </a:lnTo>
                  <a:lnTo>
                    <a:pt x="326309" y="707793"/>
                  </a:lnTo>
                  <a:lnTo>
                    <a:pt x="326390" y="707652"/>
                  </a:lnTo>
                  <a:lnTo>
                    <a:pt x="326518" y="707511"/>
                  </a:lnTo>
                  <a:lnTo>
                    <a:pt x="326599" y="707323"/>
                  </a:lnTo>
                  <a:lnTo>
                    <a:pt x="326692" y="707182"/>
                  </a:lnTo>
                  <a:lnTo>
                    <a:pt x="326773" y="707041"/>
                  </a:lnTo>
                  <a:lnTo>
                    <a:pt x="326854" y="706900"/>
                  </a:lnTo>
                  <a:lnTo>
                    <a:pt x="326982" y="706759"/>
                  </a:lnTo>
                  <a:lnTo>
                    <a:pt x="327063" y="706616"/>
                  </a:lnTo>
                  <a:lnTo>
                    <a:pt x="327144" y="706429"/>
                  </a:lnTo>
                  <a:lnTo>
                    <a:pt x="327237" y="706288"/>
                  </a:lnTo>
                  <a:lnTo>
                    <a:pt x="327318" y="706147"/>
                  </a:lnTo>
                  <a:lnTo>
                    <a:pt x="327446" y="706005"/>
                  </a:lnTo>
                  <a:lnTo>
                    <a:pt x="327527" y="705864"/>
                  </a:lnTo>
                  <a:lnTo>
                    <a:pt x="327608" y="705676"/>
                  </a:lnTo>
                  <a:lnTo>
                    <a:pt x="327701" y="705534"/>
                  </a:lnTo>
                  <a:lnTo>
                    <a:pt x="327782" y="705393"/>
                  </a:lnTo>
                  <a:lnTo>
                    <a:pt x="327910" y="705252"/>
                  </a:lnTo>
                  <a:lnTo>
                    <a:pt x="327991" y="705111"/>
                  </a:lnTo>
                  <a:lnTo>
                    <a:pt x="328072" y="704922"/>
                  </a:lnTo>
                  <a:lnTo>
                    <a:pt x="328154" y="704781"/>
                  </a:lnTo>
                  <a:lnTo>
                    <a:pt x="328246" y="704640"/>
                  </a:lnTo>
                  <a:lnTo>
                    <a:pt x="328374" y="704499"/>
                  </a:lnTo>
                  <a:lnTo>
                    <a:pt x="328455" y="704358"/>
                  </a:lnTo>
                  <a:lnTo>
                    <a:pt x="328536" y="704169"/>
                  </a:lnTo>
                  <a:lnTo>
                    <a:pt x="328618" y="704028"/>
                  </a:lnTo>
                  <a:lnTo>
                    <a:pt x="328710" y="703887"/>
                  </a:lnTo>
                  <a:lnTo>
                    <a:pt x="328826" y="703745"/>
                  </a:lnTo>
                  <a:lnTo>
                    <a:pt x="328919" y="703558"/>
                  </a:lnTo>
                  <a:lnTo>
                    <a:pt x="329000" y="703417"/>
                  </a:lnTo>
                  <a:lnTo>
                    <a:pt x="329082" y="703276"/>
                  </a:lnTo>
                  <a:lnTo>
                    <a:pt x="329163" y="703133"/>
                  </a:lnTo>
                  <a:lnTo>
                    <a:pt x="329290" y="702946"/>
                  </a:lnTo>
                  <a:lnTo>
                    <a:pt x="329383" y="702805"/>
                  </a:lnTo>
                  <a:lnTo>
                    <a:pt x="329464" y="702663"/>
                  </a:lnTo>
                  <a:lnTo>
                    <a:pt x="329546" y="702522"/>
                  </a:lnTo>
                  <a:lnTo>
                    <a:pt x="329627" y="702334"/>
                  </a:lnTo>
                  <a:lnTo>
                    <a:pt x="329754" y="702193"/>
                  </a:lnTo>
                  <a:lnTo>
                    <a:pt x="329836" y="702051"/>
                  </a:lnTo>
                  <a:lnTo>
                    <a:pt x="329928" y="701910"/>
                  </a:lnTo>
                  <a:lnTo>
                    <a:pt x="330010" y="701722"/>
                  </a:lnTo>
                  <a:lnTo>
                    <a:pt x="330091" y="701580"/>
                  </a:lnTo>
                  <a:lnTo>
                    <a:pt x="330218" y="701439"/>
                  </a:lnTo>
                  <a:lnTo>
                    <a:pt x="330300" y="701298"/>
                  </a:lnTo>
                  <a:lnTo>
                    <a:pt x="330392" y="701109"/>
                  </a:lnTo>
                  <a:lnTo>
                    <a:pt x="330474" y="700968"/>
                  </a:lnTo>
                  <a:lnTo>
                    <a:pt x="330555" y="700827"/>
                  </a:lnTo>
                  <a:lnTo>
                    <a:pt x="330682" y="700686"/>
                  </a:lnTo>
                  <a:lnTo>
                    <a:pt x="330764" y="700497"/>
                  </a:lnTo>
                  <a:lnTo>
                    <a:pt x="330845" y="700357"/>
                  </a:lnTo>
                  <a:lnTo>
                    <a:pt x="330938" y="700216"/>
                  </a:lnTo>
                  <a:lnTo>
                    <a:pt x="331019" y="700027"/>
                  </a:lnTo>
                  <a:lnTo>
                    <a:pt x="331146" y="699886"/>
                  </a:lnTo>
                  <a:lnTo>
                    <a:pt x="331228" y="699745"/>
                  </a:lnTo>
                  <a:lnTo>
                    <a:pt x="331309" y="699557"/>
                  </a:lnTo>
                  <a:lnTo>
                    <a:pt x="331402" y="699415"/>
                  </a:lnTo>
                  <a:lnTo>
                    <a:pt x="331483" y="699274"/>
                  </a:lnTo>
                  <a:lnTo>
                    <a:pt x="331610" y="699133"/>
                  </a:lnTo>
                  <a:lnTo>
                    <a:pt x="331692" y="698944"/>
                  </a:lnTo>
                  <a:lnTo>
                    <a:pt x="331773" y="698803"/>
                  </a:lnTo>
                  <a:lnTo>
                    <a:pt x="331854" y="698662"/>
                  </a:lnTo>
                  <a:lnTo>
                    <a:pt x="331947" y="698473"/>
                  </a:lnTo>
                  <a:lnTo>
                    <a:pt x="332074" y="698332"/>
                  </a:lnTo>
                  <a:lnTo>
                    <a:pt x="332156" y="698191"/>
                  </a:lnTo>
                  <a:lnTo>
                    <a:pt x="332237" y="698004"/>
                  </a:lnTo>
                  <a:lnTo>
                    <a:pt x="332318" y="697862"/>
                  </a:lnTo>
                  <a:lnTo>
                    <a:pt x="332411" y="697721"/>
                  </a:lnTo>
                  <a:lnTo>
                    <a:pt x="332527" y="697533"/>
                  </a:lnTo>
                  <a:lnTo>
                    <a:pt x="332620" y="697391"/>
                  </a:lnTo>
                  <a:lnTo>
                    <a:pt x="332701" y="697250"/>
                  </a:lnTo>
                  <a:lnTo>
                    <a:pt x="332782" y="697062"/>
                  </a:lnTo>
                  <a:lnTo>
                    <a:pt x="332863" y="696920"/>
                  </a:lnTo>
                  <a:lnTo>
                    <a:pt x="332991" y="696779"/>
                  </a:lnTo>
                  <a:lnTo>
                    <a:pt x="333084" y="696592"/>
                  </a:lnTo>
                  <a:lnTo>
                    <a:pt x="333165" y="696451"/>
                  </a:lnTo>
                  <a:lnTo>
                    <a:pt x="333246" y="696308"/>
                  </a:lnTo>
                  <a:lnTo>
                    <a:pt x="333327" y="696121"/>
                  </a:lnTo>
                  <a:lnTo>
                    <a:pt x="333455" y="695980"/>
                  </a:lnTo>
                  <a:lnTo>
                    <a:pt x="333536" y="695838"/>
                  </a:lnTo>
                  <a:lnTo>
                    <a:pt x="333629" y="695650"/>
                  </a:lnTo>
                  <a:lnTo>
                    <a:pt x="333710" y="695509"/>
                  </a:lnTo>
                  <a:lnTo>
                    <a:pt x="333791" y="695320"/>
                  </a:lnTo>
                  <a:lnTo>
                    <a:pt x="333919" y="695179"/>
                  </a:lnTo>
                  <a:lnTo>
                    <a:pt x="334000" y="695038"/>
                  </a:lnTo>
                  <a:lnTo>
                    <a:pt x="334093" y="694849"/>
                  </a:lnTo>
                  <a:lnTo>
                    <a:pt x="334174" y="694708"/>
                  </a:lnTo>
                  <a:lnTo>
                    <a:pt x="334255" y="694567"/>
                  </a:lnTo>
                  <a:lnTo>
                    <a:pt x="334383" y="694379"/>
                  </a:lnTo>
                  <a:lnTo>
                    <a:pt x="334464" y="694238"/>
                  </a:lnTo>
                  <a:lnTo>
                    <a:pt x="334545" y="694049"/>
                  </a:lnTo>
                  <a:lnTo>
                    <a:pt x="334638" y="693908"/>
                  </a:lnTo>
                  <a:lnTo>
                    <a:pt x="334719" y="693767"/>
                  </a:lnTo>
                  <a:lnTo>
                    <a:pt x="334847" y="693579"/>
                  </a:lnTo>
                  <a:lnTo>
                    <a:pt x="334928" y="693437"/>
                  </a:lnTo>
                  <a:lnTo>
                    <a:pt x="335009" y="693249"/>
                  </a:lnTo>
                  <a:lnTo>
                    <a:pt x="335102" y="693109"/>
                  </a:lnTo>
                  <a:lnTo>
                    <a:pt x="335183" y="692966"/>
                  </a:lnTo>
                  <a:lnTo>
                    <a:pt x="335311" y="692779"/>
                  </a:lnTo>
                  <a:lnTo>
                    <a:pt x="335392" y="692638"/>
                  </a:lnTo>
                  <a:lnTo>
                    <a:pt x="335473" y="692449"/>
                  </a:lnTo>
                  <a:lnTo>
                    <a:pt x="335555" y="692308"/>
                  </a:lnTo>
                  <a:lnTo>
                    <a:pt x="335647" y="692167"/>
                  </a:lnTo>
                  <a:lnTo>
                    <a:pt x="335775" y="691978"/>
                  </a:lnTo>
                  <a:lnTo>
                    <a:pt x="335856" y="691837"/>
                  </a:lnTo>
                  <a:lnTo>
                    <a:pt x="335937" y="691648"/>
                  </a:lnTo>
                  <a:lnTo>
                    <a:pt x="336019" y="691507"/>
                  </a:lnTo>
                  <a:lnTo>
                    <a:pt x="336111" y="691320"/>
                  </a:lnTo>
                  <a:lnTo>
                    <a:pt x="336239" y="691178"/>
                  </a:lnTo>
                  <a:lnTo>
                    <a:pt x="336320" y="691037"/>
                  </a:lnTo>
                  <a:lnTo>
                    <a:pt x="336401" y="690849"/>
                  </a:lnTo>
                  <a:lnTo>
                    <a:pt x="336483" y="690708"/>
                  </a:lnTo>
                  <a:lnTo>
                    <a:pt x="336564" y="690519"/>
                  </a:lnTo>
                  <a:lnTo>
                    <a:pt x="336691" y="690378"/>
                  </a:lnTo>
                  <a:lnTo>
                    <a:pt x="336784" y="690189"/>
                  </a:lnTo>
                  <a:lnTo>
                    <a:pt x="336865" y="690048"/>
                  </a:lnTo>
                  <a:lnTo>
                    <a:pt x="336947" y="689860"/>
                  </a:lnTo>
                  <a:lnTo>
                    <a:pt x="337028" y="689719"/>
                  </a:lnTo>
                  <a:lnTo>
                    <a:pt x="337155" y="689531"/>
                  </a:lnTo>
                  <a:lnTo>
                    <a:pt x="337237" y="689390"/>
                  </a:lnTo>
                  <a:lnTo>
                    <a:pt x="337329" y="689248"/>
                  </a:lnTo>
                  <a:lnTo>
                    <a:pt x="337411" y="689060"/>
                  </a:lnTo>
                  <a:lnTo>
                    <a:pt x="337492" y="688919"/>
                  </a:lnTo>
                  <a:lnTo>
                    <a:pt x="337619" y="688730"/>
                  </a:lnTo>
                  <a:lnTo>
                    <a:pt x="337701" y="688589"/>
                  </a:lnTo>
                  <a:lnTo>
                    <a:pt x="337793" y="688401"/>
                  </a:lnTo>
                  <a:lnTo>
                    <a:pt x="337875" y="688264"/>
                  </a:lnTo>
                  <a:lnTo>
                    <a:pt x="337956" y="688070"/>
                  </a:lnTo>
                  <a:lnTo>
                    <a:pt x="338083" y="687927"/>
                  </a:lnTo>
                  <a:lnTo>
                    <a:pt x="338165" y="687746"/>
                  </a:lnTo>
                  <a:lnTo>
                    <a:pt x="338246" y="687604"/>
                  </a:lnTo>
                  <a:lnTo>
                    <a:pt x="338339" y="687410"/>
                  </a:lnTo>
                  <a:lnTo>
                    <a:pt x="338420" y="687268"/>
                  </a:lnTo>
                  <a:lnTo>
                    <a:pt x="338547" y="687087"/>
                  </a:lnTo>
                  <a:lnTo>
                    <a:pt x="338629" y="686944"/>
                  </a:lnTo>
                  <a:lnTo>
                    <a:pt x="338710" y="686750"/>
                  </a:lnTo>
                  <a:lnTo>
                    <a:pt x="338803" y="686608"/>
                  </a:lnTo>
                  <a:lnTo>
                    <a:pt x="338884" y="686427"/>
                  </a:lnTo>
                  <a:lnTo>
                    <a:pt x="339011" y="686285"/>
                  </a:lnTo>
                  <a:lnTo>
                    <a:pt x="339093" y="686091"/>
                  </a:lnTo>
                  <a:lnTo>
                    <a:pt x="339174" y="685948"/>
                  </a:lnTo>
                  <a:lnTo>
                    <a:pt x="339255" y="685767"/>
                  </a:lnTo>
                  <a:lnTo>
                    <a:pt x="339348" y="685625"/>
                  </a:lnTo>
                  <a:lnTo>
                    <a:pt x="339475" y="685431"/>
                  </a:lnTo>
                  <a:lnTo>
                    <a:pt x="339557" y="685289"/>
                  </a:lnTo>
                  <a:lnTo>
                    <a:pt x="339638" y="685108"/>
                  </a:lnTo>
                  <a:lnTo>
                    <a:pt x="339719" y="684965"/>
                  </a:lnTo>
                  <a:lnTo>
                    <a:pt x="339812" y="684771"/>
                  </a:lnTo>
                  <a:lnTo>
                    <a:pt x="339939" y="684629"/>
                  </a:lnTo>
                  <a:lnTo>
                    <a:pt x="340021" y="684448"/>
                  </a:lnTo>
                  <a:lnTo>
                    <a:pt x="340102" y="684254"/>
                  </a:lnTo>
                  <a:lnTo>
                    <a:pt x="340183" y="684112"/>
                  </a:lnTo>
                  <a:lnTo>
                    <a:pt x="340264" y="683931"/>
                  </a:lnTo>
                  <a:lnTo>
                    <a:pt x="340392" y="683789"/>
                  </a:lnTo>
                  <a:lnTo>
                    <a:pt x="340485" y="683595"/>
                  </a:lnTo>
                  <a:lnTo>
                    <a:pt x="340566" y="683452"/>
                  </a:lnTo>
                  <a:lnTo>
                    <a:pt x="340647" y="683271"/>
                  </a:lnTo>
                  <a:lnTo>
                    <a:pt x="340728" y="683129"/>
                  </a:lnTo>
                  <a:lnTo>
                    <a:pt x="340856" y="682935"/>
                  </a:lnTo>
                  <a:lnTo>
                    <a:pt x="340937" y="682806"/>
                  </a:lnTo>
                  <a:lnTo>
                    <a:pt x="341030" y="682612"/>
                  </a:lnTo>
                  <a:lnTo>
                    <a:pt x="341111" y="682418"/>
                  </a:lnTo>
                  <a:lnTo>
                    <a:pt x="341192" y="682288"/>
                  </a:lnTo>
                  <a:lnTo>
                    <a:pt x="341320" y="682094"/>
                  </a:lnTo>
                  <a:lnTo>
                    <a:pt x="341401" y="681952"/>
                  </a:lnTo>
                  <a:lnTo>
                    <a:pt x="341494" y="681758"/>
                  </a:lnTo>
                  <a:lnTo>
                    <a:pt x="341575" y="681629"/>
                  </a:lnTo>
                  <a:lnTo>
                    <a:pt x="341656" y="681435"/>
                  </a:lnTo>
                  <a:lnTo>
                    <a:pt x="341784" y="681241"/>
                  </a:lnTo>
                  <a:lnTo>
                    <a:pt x="341865" y="681111"/>
                  </a:lnTo>
                  <a:lnTo>
                    <a:pt x="341958" y="680917"/>
                  </a:lnTo>
                  <a:lnTo>
                    <a:pt x="342039" y="680775"/>
                  </a:lnTo>
                  <a:lnTo>
                    <a:pt x="342120" y="680581"/>
                  </a:lnTo>
                  <a:lnTo>
                    <a:pt x="342248" y="680400"/>
                  </a:lnTo>
                  <a:lnTo>
                    <a:pt x="342329" y="680258"/>
                  </a:lnTo>
                  <a:lnTo>
                    <a:pt x="342410" y="680064"/>
                  </a:lnTo>
                  <a:lnTo>
                    <a:pt x="342503" y="679934"/>
                  </a:lnTo>
                  <a:lnTo>
                    <a:pt x="342584" y="679740"/>
                  </a:lnTo>
                  <a:lnTo>
                    <a:pt x="342712" y="679546"/>
                  </a:lnTo>
                  <a:lnTo>
                    <a:pt x="342793" y="679417"/>
                  </a:lnTo>
                  <a:lnTo>
                    <a:pt x="342874" y="679223"/>
                  </a:lnTo>
                  <a:lnTo>
                    <a:pt x="342955" y="679081"/>
                  </a:lnTo>
                  <a:lnTo>
                    <a:pt x="343048" y="678887"/>
                  </a:lnTo>
                  <a:lnTo>
                    <a:pt x="343176" y="678706"/>
                  </a:lnTo>
                  <a:lnTo>
                    <a:pt x="343257" y="678563"/>
                  </a:lnTo>
                  <a:lnTo>
                    <a:pt x="343338" y="678369"/>
                  </a:lnTo>
                  <a:lnTo>
                    <a:pt x="343419" y="678240"/>
                  </a:lnTo>
                  <a:lnTo>
                    <a:pt x="343512" y="678046"/>
                  </a:lnTo>
                  <a:lnTo>
                    <a:pt x="343640" y="677852"/>
                  </a:lnTo>
                  <a:lnTo>
                    <a:pt x="343721" y="677710"/>
                  </a:lnTo>
                  <a:lnTo>
                    <a:pt x="343802" y="677529"/>
                  </a:lnTo>
                  <a:lnTo>
                    <a:pt x="343883" y="677335"/>
                  </a:lnTo>
                  <a:lnTo>
                    <a:pt x="343965" y="677192"/>
                  </a:lnTo>
                  <a:lnTo>
                    <a:pt x="344092" y="677011"/>
                  </a:lnTo>
                  <a:lnTo>
                    <a:pt x="344185" y="676817"/>
                  </a:lnTo>
                  <a:lnTo>
                    <a:pt x="344266" y="676675"/>
                  </a:lnTo>
                  <a:lnTo>
                    <a:pt x="344347" y="676494"/>
                  </a:lnTo>
                  <a:lnTo>
                    <a:pt x="344429" y="676300"/>
                  </a:lnTo>
                  <a:lnTo>
                    <a:pt x="344556" y="676158"/>
                  </a:lnTo>
                  <a:lnTo>
                    <a:pt x="344637" y="675977"/>
                  </a:lnTo>
                  <a:lnTo>
                    <a:pt x="344730" y="675834"/>
                  </a:lnTo>
                  <a:lnTo>
                    <a:pt x="344811" y="675640"/>
                  </a:lnTo>
                  <a:lnTo>
                    <a:pt x="344893" y="675459"/>
                  </a:lnTo>
                  <a:lnTo>
                    <a:pt x="345020" y="675317"/>
                  </a:lnTo>
                  <a:lnTo>
                    <a:pt x="345101" y="675123"/>
                  </a:lnTo>
                  <a:lnTo>
                    <a:pt x="345194" y="674942"/>
                  </a:lnTo>
                  <a:lnTo>
                    <a:pt x="345275" y="674800"/>
                  </a:lnTo>
                  <a:lnTo>
                    <a:pt x="345357" y="674606"/>
                  </a:lnTo>
                  <a:lnTo>
                    <a:pt x="345484" y="674425"/>
                  </a:lnTo>
                  <a:lnTo>
                    <a:pt x="345565" y="674231"/>
                  </a:lnTo>
                  <a:lnTo>
                    <a:pt x="345658" y="674088"/>
                  </a:lnTo>
                  <a:lnTo>
                    <a:pt x="345739" y="673907"/>
                  </a:lnTo>
                  <a:lnTo>
                    <a:pt x="345821" y="673713"/>
                  </a:lnTo>
                  <a:lnTo>
                    <a:pt x="345948" y="673571"/>
                  </a:lnTo>
                  <a:lnTo>
                    <a:pt x="346029" y="673390"/>
                  </a:lnTo>
                  <a:lnTo>
                    <a:pt x="346111" y="673196"/>
                  </a:lnTo>
                  <a:lnTo>
                    <a:pt x="346203" y="673054"/>
                  </a:lnTo>
                  <a:lnTo>
                    <a:pt x="346285" y="672873"/>
                  </a:lnTo>
                  <a:lnTo>
                    <a:pt x="346412" y="672679"/>
                  </a:lnTo>
                  <a:lnTo>
                    <a:pt x="346493" y="672536"/>
                  </a:lnTo>
                  <a:lnTo>
                    <a:pt x="346575" y="672355"/>
                  </a:lnTo>
                  <a:lnTo>
                    <a:pt x="346656" y="672161"/>
                  </a:lnTo>
                  <a:lnTo>
                    <a:pt x="346749" y="671967"/>
                  </a:lnTo>
                  <a:lnTo>
                    <a:pt x="346876" y="671838"/>
                  </a:lnTo>
                  <a:lnTo>
                    <a:pt x="346957" y="671644"/>
                  </a:lnTo>
                  <a:lnTo>
                    <a:pt x="347039" y="671450"/>
                  </a:lnTo>
                  <a:lnTo>
                    <a:pt x="347120" y="671320"/>
                  </a:lnTo>
                  <a:lnTo>
                    <a:pt x="347213" y="671126"/>
                  </a:lnTo>
                  <a:lnTo>
                    <a:pt x="347329" y="670932"/>
                  </a:lnTo>
                  <a:lnTo>
                    <a:pt x="347421" y="670751"/>
                  </a:lnTo>
                  <a:lnTo>
                    <a:pt x="347503" y="670609"/>
                  </a:lnTo>
                  <a:lnTo>
                    <a:pt x="347584" y="670415"/>
                  </a:lnTo>
                  <a:lnTo>
                    <a:pt x="347677" y="670234"/>
                  </a:lnTo>
                  <a:lnTo>
                    <a:pt x="347793" y="670040"/>
                  </a:lnTo>
                  <a:lnTo>
                    <a:pt x="347885" y="669898"/>
                  </a:lnTo>
                  <a:lnTo>
                    <a:pt x="347967" y="669717"/>
                  </a:lnTo>
                  <a:lnTo>
                    <a:pt x="348048" y="669523"/>
                  </a:lnTo>
                  <a:lnTo>
                    <a:pt x="348129" y="669380"/>
                  </a:lnTo>
                  <a:lnTo>
                    <a:pt x="348257" y="669199"/>
                  </a:lnTo>
                  <a:lnTo>
                    <a:pt x="348338" y="669005"/>
                  </a:lnTo>
                  <a:lnTo>
                    <a:pt x="348431" y="668824"/>
                  </a:lnTo>
                  <a:lnTo>
                    <a:pt x="348512" y="668682"/>
                  </a:lnTo>
                  <a:lnTo>
                    <a:pt x="348593" y="668488"/>
                  </a:lnTo>
                  <a:lnTo>
                    <a:pt x="348721" y="668307"/>
                  </a:lnTo>
                  <a:lnTo>
                    <a:pt x="348802" y="668113"/>
                  </a:lnTo>
                  <a:lnTo>
                    <a:pt x="348895" y="667932"/>
                  </a:lnTo>
                  <a:lnTo>
                    <a:pt x="348976" y="667790"/>
                  </a:lnTo>
                  <a:lnTo>
                    <a:pt x="349057" y="667596"/>
                  </a:lnTo>
                  <a:lnTo>
                    <a:pt x="349185" y="667402"/>
                  </a:lnTo>
                  <a:lnTo>
                    <a:pt x="349266" y="667221"/>
                  </a:lnTo>
                  <a:lnTo>
                    <a:pt x="349359" y="667078"/>
                  </a:lnTo>
                  <a:lnTo>
                    <a:pt x="349440" y="666884"/>
                  </a:lnTo>
                  <a:lnTo>
                    <a:pt x="349521" y="666703"/>
                  </a:lnTo>
                  <a:lnTo>
                    <a:pt x="349649" y="666509"/>
                  </a:lnTo>
                  <a:lnTo>
                    <a:pt x="349730" y="666367"/>
                  </a:lnTo>
                  <a:lnTo>
                    <a:pt x="349811" y="666186"/>
                  </a:lnTo>
                  <a:lnTo>
                    <a:pt x="349904" y="665992"/>
                  </a:lnTo>
                  <a:lnTo>
                    <a:pt x="349985" y="665811"/>
                  </a:lnTo>
                  <a:lnTo>
                    <a:pt x="350113" y="665617"/>
                  </a:lnTo>
                  <a:lnTo>
                    <a:pt x="350194" y="665474"/>
                  </a:lnTo>
                  <a:lnTo>
                    <a:pt x="350275" y="665293"/>
                  </a:lnTo>
                  <a:lnTo>
                    <a:pt x="350356" y="665099"/>
                  </a:lnTo>
                  <a:lnTo>
                    <a:pt x="350449" y="664918"/>
                  </a:lnTo>
                  <a:lnTo>
                    <a:pt x="350577" y="664724"/>
                  </a:lnTo>
                  <a:lnTo>
                    <a:pt x="350658" y="664582"/>
                  </a:lnTo>
                  <a:lnTo>
                    <a:pt x="350739" y="664401"/>
                  </a:lnTo>
                  <a:lnTo>
                    <a:pt x="350820" y="664207"/>
                  </a:lnTo>
                  <a:lnTo>
                    <a:pt x="350913" y="664013"/>
                  </a:lnTo>
                  <a:lnTo>
                    <a:pt x="351029" y="663832"/>
                  </a:lnTo>
                  <a:lnTo>
                    <a:pt x="351122" y="663638"/>
                  </a:lnTo>
                  <a:lnTo>
                    <a:pt x="351203" y="663496"/>
                  </a:lnTo>
                  <a:lnTo>
                    <a:pt x="351284" y="663315"/>
                  </a:lnTo>
                  <a:lnTo>
                    <a:pt x="351377" y="663121"/>
                  </a:lnTo>
                  <a:lnTo>
                    <a:pt x="351493" y="662939"/>
                  </a:lnTo>
                  <a:lnTo>
                    <a:pt x="351586" y="662745"/>
                  </a:lnTo>
                  <a:lnTo>
                    <a:pt x="351667" y="662603"/>
                  </a:lnTo>
                  <a:lnTo>
                    <a:pt x="351748" y="662422"/>
                  </a:lnTo>
                  <a:lnTo>
                    <a:pt x="351829" y="662228"/>
                  </a:lnTo>
                  <a:lnTo>
                    <a:pt x="351957" y="662047"/>
                  </a:lnTo>
                  <a:lnTo>
                    <a:pt x="352038" y="661853"/>
                  </a:lnTo>
                  <a:lnTo>
                    <a:pt x="352131" y="661659"/>
                  </a:lnTo>
                  <a:lnTo>
                    <a:pt x="352212" y="661478"/>
                  </a:lnTo>
                  <a:lnTo>
                    <a:pt x="352293" y="661336"/>
                  </a:lnTo>
                  <a:lnTo>
                    <a:pt x="352421" y="661142"/>
                  </a:lnTo>
                  <a:lnTo>
                    <a:pt x="352502" y="660961"/>
                  </a:lnTo>
                  <a:lnTo>
                    <a:pt x="352595" y="660767"/>
                  </a:lnTo>
                  <a:lnTo>
                    <a:pt x="352676" y="660586"/>
                  </a:lnTo>
                  <a:lnTo>
                    <a:pt x="352757" y="660392"/>
                  </a:lnTo>
                  <a:lnTo>
                    <a:pt x="352885" y="660249"/>
                  </a:lnTo>
                  <a:lnTo>
                    <a:pt x="352966" y="660068"/>
                  </a:lnTo>
                  <a:lnTo>
                    <a:pt x="353047" y="659874"/>
                  </a:lnTo>
                  <a:lnTo>
                    <a:pt x="353140" y="659693"/>
                  </a:lnTo>
                  <a:lnTo>
                    <a:pt x="353221" y="659499"/>
                  </a:lnTo>
                  <a:lnTo>
                    <a:pt x="353349" y="659318"/>
                  </a:lnTo>
                  <a:lnTo>
                    <a:pt x="353430" y="659124"/>
                  </a:lnTo>
                  <a:lnTo>
                    <a:pt x="353511" y="658930"/>
                  </a:lnTo>
                  <a:lnTo>
                    <a:pt x="353604" y="658788"/>
                  </a:lnTo>
                  <a:lnTo>
                    <a:pt x="353685" y="658607"/>
                  </a:lnTo>
                  <a:lnTo>
                    <a:pt x="353813" y="658413"/>
                  </a:lnTo>
                  <a:lnTo>
                    <a:pt x="353894" y="658232"/>
                  </a:lnTo>
                  <a:lnTo>
                    <a:pt x="353975" y="658038"/>
                  </a:lnTo>
                  <a:lnTo>
                    <a:pt x="354057" y="657857"/>
                  </a:lnTo>
                  <a:lnTo>
                    <a:pt x="354149" y="657663"/>
                  </a:lnTo>
                  <a:lnTo>
                    <a:pt x="354277" y="657481"/>
                  </a:lnTo>
                  <a:lnTo>
                    <a:pt x="354358" y="657287"/>
                  </a:lnTo>
                  <a:lnTo>
                    <a:pt x="354439" y="657145"/>
                  </a:lnTo>
                  <a:lnTo>
                    <a:pt x="354521" y="656964"/>
                  </a:lnTo>
                  <a:lnTo>
                    <a:pt x="354613" y="656770"/>
                  </a:lnTo>
                  <a:lnTo>
                    <a:pt x="354729" y="656576"/>
                  </a:lnTo>
                  <a:lnTo>
                    <a:pt x="354822" y="656395"/>
                  </a:lnTo>
                  <a:lnTo>
                    <a:pt x="354903" y="656201"/>
                  </a:lnTo>
                  <a:lnTo>
                    <a:pt x="354985" y="656020"/>
                  </a:lnTo>
                  <a:lnTo>
                    <a:pt x="355077" y="655826"/>
                  </a:lnTo>
                  <a:lnTo>
                    <a:pt x="355193" y="655645"/>
                  </a:lnTo>
                  <a:lnTo>
                    <a:pt x="355286" y="655451"/>
                  </a:lnTo>
                  <a:lnTo>
                    <a:pt x="355367" y="655270"/>
                  </a:lnTo>
                  <a:lnTo>
                    <a:pt x="355449" y="655128"/>
                  </a:lnTo>
                  <a:lnTo>
                    <a:pt x="355530" y="654934"/>
                  </a:lnTo>
                  <a:lnTo>
                    <a:pt x="355657" y="654740"/>
                  </a:lnTo>
                  <a:lnTo>
                    <a:pt x="355739" y="654558"/>
                  </a:lnTo>
                  <a:lnTo>
                    <a:pt x="355831" y="654364"/>
                  </a:lnTo>
                  <a:lnTo>
                    <a:pt x="355913" y="654183"/>
                  </a:lnTo>
                  <a:lnTo>
                    <a:pt x="355994" y="653989"/>
                  </a:lnTo>
                  <a:lnTo>
                    <a:pt x="356121" y="653808"/>
                  </a:lnTo>
                  <a:lnTo>
                    <a:pt x="356203" y="653614"/>
                  </a:lnTo>
                  <a:lnTo>
                    <a:pt x="356295" y="653433"/>
                  </a:lnTo>
                  <a:lnTo>
                    <a:pt x="356377" y="653239"/>
                  </a:lnTo>
                  <a:lnTo>
                    <a:pt x="356458" y="653045"/>
                  </a:lnTo>
                  <a:lnTo>
                    <a:pt x="356585" y="652864"/>
                  </a:lnTo>
                  <a:lnTo>
                    <a:pt x="356667" y="652670"/>
                  </a:lnTo>
                  <a:lnTo>
                    <a:pt x="356748" y="652489"/>
                  </a:lnTo>
                  <a:lnTo>
                    <a:pt x="356841" y="652295"/>
                  </a:lnTo>
                  <a:lnTo>
                    <a:pt x="356922" y="652114"/>
                  </a:lnTo>
                  <a:lnTo>
                    <a:pt x="357049" y="651920"/>
                  </a:lnTo>
                  <a:lnTo>
                    <a:pt x="357131" y="651778"/>
                  </a:lnTo>
                  <a:lnTo>
                    <a:pt x="357212" y="651597"/>
                  </a:lnTo>
                  <a:lnTo>
                    <a:pt x="357305" y="651403"/>
                  </a:lnTo>
                  <a:lnTo>
                    <a:pt x="357386" y="651222"/>
                  </a:lnTo>
                  <a:lnTo>
                    <a:pt x="357513" y="651028"/>
                  </a:lnTo>
                  <a:lnTo>
                    <a:pt x="357595" y="650834"/>
                  </a:lnTo>
                  <a:lnTo>
                    <a:pt x="357676" y="650653"/>
                  </a:lnTo>
                  <a:lnTo>
                    <a:pt x="357757" y="650459"/>
                  </a:lnTo>
                  <a:lnTo>
                    <a:pt x="357850" y="650277"/>
                  </a:lnTo>
                  <a:lnTo>
                    <a:pt x="357977" y="650083"/>
                  </a:lnTo>
                  <a:lnTo>
                    <a:pt x="358059" y="649902"/>
                  </a:lnTo>
                  <a:lnTo>
                    <a:pt x="358140" y="649708"/>
                  </a:lnTo>
                  <a:lnTo>
                    <a:pt x="358221" y="649527"/>
                  </a:lnTo>
                  <a:lnTo>
                    <a:pt x="358314" y="649333"/>
                  </a:lnTo>
                  <a:lnTo>
                    <a:pt x="358430" y="649139"/>
                  </a:lnTo>
                  <a:lnTo>
                    <a:pt x="358523" y="648958"/>
                  </a:lnTo>
                  <a:lnTo>
                    <a:pt x="358604" y="648764"/>
                  </a:lnTo>
                  <a:lnTo>
                    <a:pt x="358685" y="648583"/>
                  </a:lnTo>
                  <a:lnTo>
                    <a:pt x="358766" y="648389"/>
                  </a:lnTo>
                  <a:lnTo>
                    <a:pt x="358894" y="648208"/>
                  </a:lnTo>
                  <a:lnTo>
                    <a:pt x="358987" y="648014"/>
                  </a:lnTo>
                  <a:lnTo>
                    <a:pt x="359068" y="647833"/>
                  </a:lnTo>
                  <a:lnTo>
                    <a:pt x="359149" y="647639"/>
                  </a:lnTo>
                  <a:lnTo>
                    <a:pt x="359230" y="647445"/>
                  </a:lnTo>
                  <a:lnTo>
                    <a:pt x="359358" y="647264"/>
                  </a:lnTo>
                  <a:lnTo>
                    <a:pt x="359439" y="647070"/>
                  </a:lnTo>
                  <a:lnTo>
                    <a:pt x="359532" y="646889"/>
                  </a:lnTo>
                  <a:lnTo>
                    <a:pt x="359613" y="646695"/>
                  </a:lnTo>
                  <a:lnTo>
                    <a:pt x="359694" y="646514"/>
                  </a:lnTo>
                  <a:lnTo>
                    <a:pt x="359822" y="646320"/>
                  </a:lnTo>
                  <a:lnTo>
                    <a:pt x="359903" y="646126"/>
                  </a:lnTo>
                  <a:lnTo>
                    <a:pt x="359996" y="645945"/>
                  </a:lnTo>
                  <a:lnTo>
                    <a:pt x="360077" y="645751"/>
                  </a:lnTo>
                  <a:lnTo>
                    <a:pt x="360158" y="645570"/>
                  </a:lnTo>
                  <a:lnTo>
                    <a:pt x="360286" y="645376"/>
                  </a:lnTo>
                  <a:lnTo>
                    <a:pt x="360367" y="645195"/>
                  </a:lnTo>
                  <a:lnTo>
                    <a:pt x="360448" y="644962"/>
                  </a:lnTo>
                  <a:lnTo>
                    <a:pt x="360541" y="644768"/>
                  </a:lnTo>
                  <a:lnTo>
                    <a:pt x="360622" y="644574"/>
                  </a:lnTo>
                  <a:lnTo>
                    <a:pt x="360750" y="644393"/>
                  </a:lnTo>
                  <a:lnTo>
                    <a:pt x="360831" y="644199"/>
                  </a:lnTo>
                  <a:lnTo>
                    <a:pt x="360912" y="644018"/>
                  </a:lnTo>
                  <a:lnTo>
                    <a:pt x="361005" y="643824"/>
                  </a:lnTo>
                  <a:lnTo>
                    <a:pt x="361086" y="643642"/>
                  </a:lnTo>
                  <a:lnTo>
                    <a:pt x="361214" y="643448"/>
                  </a:lnTo>
                  <a:lnTo>
                    <a:pt x="361295" y="643254"/>
                  </a:lnTo>
                  <a:lnTo>
                    <a:pt x="361376" y="643073"/>
                  </a:lnTo>
                  <a:lnTo>
                    <a:pt x="361457" y="642879"/>
                  </a:lnTo>
                  <a:lnTo>
                    <a:pt x="361550" y="642698"/>
                  </a:lnTo>
                  <a:lnTo>
                    <a:pt x="361678" y="642504"/>
                  </a:lnTo>
                  <a:lnTo>
                    <a:pt x="361759" y="642323"/>
                  </a:lnTo>
                  <a:lnTo>
                    <a:pt x="361840" y="642129"/>
                  </a:lnTo>
                  <a:lnTo>
                    <a:pt x="361921" y="641948"/>
                  </a:lnTo>
                  <a:lnTo>
                    <a:pt x="362014" y="641702"/>
                  </a:lnTo>
                  <a:lnTo>
                    <a:pt x="362130" y="641521"/>
                  </a:lnTo>
                  <a:lnTo>
                    <a:pt x="362223" y="641327"/>
                  </a:lnTo>
                  <a:lnTo>
                    <a:pt x="362304" y="641146"/>
                  </a:lnTo>
                  <a:lnTo>
                    <a:pt x="362385" y="640952"/>
                  </a:lnTo>
                  <a:lnTo>
                    <a:pt x="362467" y="640771"/>
                  </a:lnTo>
                  <a:lnTo>
                    <a:pt x="362594" y="640577"/>
                  </a:lnTo>
                  <a:lnTo>
                    <a:pt x="362687" y="640383"/>
                  </a:lnTo>
                  <a:lnTo>
                    <a:pt x="362768" y="640202"/>
                  </a:lnTo>
                  <a:lnTo>
                    <a:pt x="362849" y="640008"/>
                  </a:lnTo>
                  <a:lnTo>
                    <a:pt x="362931" y="639827"/>
                  </a:lnTo>
                  <a:lnTo>
                    <a:pt x="363058" y="639633"/>
                  </a:lnTo>
                  <a:lnTo>
                    <a:pt x="363139" y="639400"/>
                  </a:lnTo>
                  <a:lnTo>
                    <a:pt x="363232" y="639219"/>
                  </a:lnTo>
                  <a:lnTo>
                    <a:pt x="363313" y="639025"/>
                  </a:lnTo>
                  <a:lnTo>
                    <a:pt x="363395" y="638831"/>
                  </a:lnTo>
                  <a:lnTo>
                    <a:pt x="363522" y="638650"/>
                  </a:lnTo>
                  <a:lnTo>
                    <a:pt x="363603" y="638456"/>
                  </a:lnTo>
                  <a:lnTo>
                    <a:pt x="363696" y="638275"/>
                  </a:lnTo>
                  <a:lnTo>
                    <a:pt x="363777" y="638081"/>
                  </a:lnTo>
                  <a:lnTo>
                    <a:pt x="363859" y="637900"/>
                  </a:lnTo>
                  <a:lnTo>
                    <a:pt x="363986" y="637654"/>
                  </a:lnTo>
                  <a:lnTo>
                    <a:pt x="364067" y="637473"/>
                  </a:lnTo>
                  <a:lnTo>
                    <a:pt x="364149" y="637279"/>
                  </a:lnTo>
                  <a:lnTo>
                    <a:pt x="364241" y="637098"/>
                  </a:lnTo>
                  <a:lnTo>
                    <a:pt x="364323" y="636904"/>
                  </a:lnTo>
                  <a:lnTo>
                    <a:pt x="364450" y="636723"/>
                  </a:lnTo>
                  <a:lnTo>
                    <a:pt x="364531" y="636529"/>
                  </a:lnTo>
                  <a:lnTo>
                    <a:pt x="364613" y="636348"/>
                  </a:lnTo>
                  <a:lnTo>
                    <a:pt x="364705" y="636102"/>
                  </a:lnTo>
                  <a:lnTo>
                    <a:pt x="364787" y="635921"/>
                  </a:lnTo>
                  <a:lnTo>
                    <a:pt x="364914" y="635727"/>
                  </a:lnTo>
                  <a:lnTo>
                    <a:pt x="364995" y="635546"/>
                  </a:lnTo>
                  <a:lnTo>
                    <a:pt x="365077" y="635352"/>
                  </a:lnTo>
                  <a:lnTo>
                    <a:pt x="365158" y="635171"/>
                  </a:lnTo>
                  <a:lnTo>
                    <a:pt x="365251" y="634977"/>
                  </a:lnTo>
                  <a:lnTo>
                    <a:pt x="365378" y="634744"/>
                  </a:lnTo>
                  <a:lnTo>
                    <a:pt x="365459" y="634550"/>
                  </a:lnTo>
                  <a:lnTo>
                    <a:pt x="365541" y="634369"/>
                  </a:lnTo>
                  <a:lnTo>
                    <a:pt x="365622" y="634175"/>
                  </a:lnTo>
                  <a:lnTo>
                    <a:pt x="365715" y="633994"/>
                  </a:lnTo>
                  <a:lnTo>
                    <a:pt x="365831" y="633800"/>
                  </a:lnTo>
                  <a:lnTo>
                    <a:pt x="365923" y="633567"/>
                  </a:lnTo>
                  <a:lnTo>
                    <a:pt x="366005" y="633373"/>
                  </a:lnTo>
                  <a:lnTo>
                    <a:pt x="366086" y="633192"/>
                  </a:lnTo>
                  <a:lnTo>
                    <a:pt x="366167" y="632998"/>
                  </a:lnTo>
                  <a:lnTo>
                    <a:pt x="366295" y="632817"/>
                  </a:lnTo>
                  <a:lnTo>
                    <a:pt x="366387" y="632623"/>
                  </a:lnTo>
                  <a:lnTo>
                    <a:pt x="366469" y="632390"/>
                  </a:lnTo>
                  <a:lnTo>
                    <a:pt x="366550" y="632196"/>
                  </a:lnTo>
                  <a:lnTo>
                    <a:pt x="366631" y="632015"/>
                  </a:lnTo>
                  <a:lnTo>
                    <a:pt x="366759" y="631821"/>
                  </a:lnTo>
                  <a:lnTo>
                    <a:pt x="366851" y="631640"/>
                  </a:lnTo>
                  <a:lnTo>
                    <a:pt x="366933" y="631446"/>
                  </a:lnTo>
                  <a:lnTo>
                    <a:pt x="367014" y="631213"/>
                  </a:lnTo>
                  <a:lnTo>
                    <a:pt x="367095" y="631019"/>
                  </a:lnTo>
                  <a:lnTo>
                    <a:pt x="367223" y="630838"/>
                  </a:lnTo>
                  <a:lnTo>
                    <a:pt x="367304" y="630644"/>
                  </a:lnTo>
                  <a:lnTo>
                    <a:pt x="367397" y="630463"/>
                  </a:lnTo>
                  <a:lnTo>
                    <a:pt x="367478" y="630217"/>
                  </a:lnTo>
                  <a:lnTo>
                    <a:pt x="367559" y="630036"/>
                  </a:lnTo>
                  <a:lnTo>
                    <a:pt x="367687" y="629842"/>
                  </a:lnTo>
                  <a:lnTo>
                    <a:pt x="367768" y="629661"/>
                  </a:lnTo>
                  <a:lnTo>
                    <a:pt x="367849" y="629467"/>
                  </a:lnTo>
                  <a:lnTo>
                    <a:pt x="367942" y="629234"/>
                  </a:lnTo>
                  <a:lnTo>
                    <a:pt x="368023" y="629040"/>
                  </a:lnTo>
                  <a:lnTo>
                    <a:pt x="368151" y="628859"/>
                  </a:lnTo>
                  <a:lnTo>
                    <a:pt x="368232" y="628665"/>
                  </a:lnTo>
                  <a:lnTo>
                    <a:pt x="368313" y="628484"/>
                  </a:lnTo>
                  <a:lnTo>
                    <a:pt x="368406" y="628251"/>
                  </a:lnTo>
                  <a:lnTo>
                    <a:pt x="368487" y="628057"/>
                  </a:lnTo>
                  <a:lnTo>
                    <a:pt x="368615" y="627863"/>
                  </a:lnTo>
                  <a:lnTo>
                    <a:pt x="368696" y="627682"/>
                  </a:lnTo>
                  <a:lnTo>
                    <a:pt x="368777" y="627488"/>
                  </a:lnTo>
                  <a:lnTo>
                    <a:pt x="368858" y="627256"/>
                  </a:lnTo>
                  <a:lnTo>
                    <a:pt x="368951" y="627074"/>
                  </a:lnTo>
                  <a:lnTo>
                    <a:pt x="369079" y="626880"/>
                  </a:lnTo>
                  <a:lnTo>
                    <a:pt x="369160" y="626686"/>
                  </a:lnTo>
                  <a:lnTo>
                    <a:pt x="369241" y="626454"/>
                  </a:lnTo>
                  <a:lnTo>
                    <a:pt x="369322" y="626273"/>
                  </a:lnTo>
                  <a:lnTo>
                    <a:pt x="369415" y="626079"/>
                  </a:lnTo>
                  <a:lnTo>
                    <a:pt x="369531" y="625898"/>
                  </a:lnTo>
                  <a:lnTo>
                    <a:pt x="369624" y="625652"/>
                  </a:lnTo>
                  <a:lnTo>
                    <a:pt x="369705" y="625471"/>
                  </a:lnTo>
                  <a:lnTo>
                    <a:pt x="369786" y="625277"/>
                  </a:lnTo>
                  <a:lnTo>
                    <a:pt x="369867" y="625096"/>
                  </a:lnTo>
                  <a:lnTo>
                    <a:pt x="369995" y="624863"/>
                  </a:lnTo>
                  <a:lnTo>
                    <a:pt x="370088" y="624669"/>
                  </a:lnTo>
                  <a:lnTo>
                    <a:pt x="370169" y="624475"/>
                  </a:lnTo>
                  <a:lnTo>
                    <a:pt x="370250" y="624294"/>
                  </a:lnTo>
                  <a:lnTo>
                    <a:pt x="370331" y="624061"/>
                  </a:lnTo>
                  <a:lnTo>
                    <a:pt x="370459" y="623867"/>
                  </a:lnTo>
                  <a:lnTo>
                    <a:pt x="370552" y="623686"/>
                  </a:lnTo>
                  <a:lnTo>
                    <a:pt x="370633" y="623492"/>
                  </a:lnTo>
                  <a:lnTo>
                    <a:pt x="370714" y="623259"/>
                  </a:lnTo>
                  <a:lnTo>
                    <a:pt x="370796" y="623065"/>
                  </a:lnTo>
                  <a:lnTo>
                    <a:pt x="370923" y="622884"/>
                  </a:lnTo>
                  <a:lnTo>
                    <a:pt x="371004" y="622690"/>
                  </a:lnTo>
                  <a:lnTo>
                    <a:pt x="371097" y="622457"/>
                  </a:lnTo>
                  <a:lnTo>
                    <a:pt x="371178" y="622263"/>
                  </a:lnTo>
                  <a:lnTo>
                    <a:pt x="371260" y="622082"/>
                  </a:lnTo>
                  <a:lnTo>
                    <a:pt x="371387" y="621849"/>
                  </a:lnTo>
                  <a:lnTo>
                    <a:pt x="371468" y="621655"/>
                  </a:lnTo>
                  <a:lnTo>
                    <a:pt x="371550" y="621461"/>
                  </a:lnTo>
                  <a:lnTo>
                    <a:pt x="371642" y="621280"/>
                  </a:lnTo>
                  <a:lnTo>
                    <a:pt x="371724" y="621047"/>
                  </a:lnTo>
                  <a:lnTo>
                    <a:pt x="371851" y="620853"/>
                  </a:lnTo>
                  <a:lnTo>
                    <a:pt x="371932" y="620672"/>
                  </a:lnTo>
                  <a:lnTo>
                    <a:pt x="372014" y="620427"/>
                  </a:lnTo>
                  <a:lnTo>
                    <a:pt x="372106" y="620246"/>
                  </a:lnTo>
                  <a:lnTo>
                    <a:pt x="372188" y="620052"/>
                  </a:lnTo>
                  <a:lnTo>
                    <a:pt x="372315" y="619870"/>
                  </a:lnTo>
                  <a:lnTo>
                    <a:pt x="372396" y="619638"/>
                  </a:lnTo>
                  <a:lnTo>
                    <a:pt x="372478" y="619444"/>
                  </a:lnTo>
                  <a:lnTo>
                    <a:pt x="372570" y="619250"/>
                  </a:lnTo>
                  <a:lnTo>
                    <a:pt x="372652" y="619017"/>
                  </a:lnTo>
                  <a:lnTo>
                    <a:pt x="372779" y="618836"/>
                  </a:lnTo>
                  <a:lnTo>
                    <a:pt x="372860" y="618642"/>
                  </a:lnTo>
                  <a:lnTo>
                    <a:pt x="372942" y="618409"/>
                  </a:lnTo>
                  <a:lnTo>
                    <a:pt x="373023" y="618215"/>
                  </a:lnTo>
                  <a:lnTo>
                    <a:pt x="373116" y="618034"/>
                  </a:lnTo>
                  <a:lnTo>
                    <a:pt x="373232" y="617840"/>
                  </a:lnTo>
                  <a:lnTo>
                    <a:pt x="373324" y="617607"/>
                  </a:lnTo>
                  <a:lnTo>
                    <a:pt x="373406" y="617413"/>
                  </a:lnTo>
                  <a:lnTo>
                    <a:pt x="373487" y="617232"/>
                  </a:lnTo>
                  <a:lnTo>
                    <a:pt x="373568" y="616999"/>
                  </a:lnTo>
                  <a:lnTo>
                    <a:pt x="373696" y="616805"/>
                  </a:lnTo>
                  <a:lnTo>
                    <a:pt x="373788" y="616624"/>
                  </a:lnTo>
                  <a:lnTo>
                    <a:pt x="373870" y="616378"/>
                  </a:lnTo>
                  <a:lnTo>
                    <a:pt x="373951" y="616197"/>
                  </a:lnTo>
                  <a:lnTo>
                    <a:pt x="374032" y="616003"/>
                  </a:lnTo>
                  <a:lnTo>
                    <a:pt x="374160" y="615770"/>
                  </a:lnTo>
                  <a:lnTo>
                    <a:pt x="374252" y="615589"/>
                  </a:lnTo>
                  <a:lnTo>
                    <a:pt x="374334" y="615395"/>
                  </a:lnTo>
                  <a:lnTo>
                    <a:pt x="374415" y="615163"/>
                  </a:lnTo>
                  <a:lnTo>
                    <a:pt x="374496" y="614969"/>
                  </a:lnTo>
                  <a:lnTo>
                    <a:pt x="374624" y="614788"/>
                  </a:lnTo>
                  <a:lnTo>
                    <a:pt x="374705" y="614542"/>
                  </a:lnTo>
                  <a:lnTo>
                    <a:pt x="374798" y="614361"/>
                  </a:lnTo>
                  <a:lnTo>
                    <a:pt x="374879" y="614167"/>
                  </a:lnTo>
                  <a:lnTo>
                    <a:pt x="374960" y="613934"/>
                  </a:lnTo>
                  <a:lnTo>
                    <a:pt x="375088" y="613753"/>
                  </a:lnTo>
                  <a:lnTo>
                    <a:pt x="375169" y="613559"/>
                  </a:lnTo>
                  <a:lnTo>
                    <a:pt x="375250" y="613326"/>
                  </a:lnTo>
                  <a:lnTo>
                    <a:pt x="375343" y="613132"/>
                  </a:lnTo>
                  <a:lnTo>
                    <a:pt x="375424" y="612899"/>
                  </a:lnTo>
                  <a:lnTo>
                    <a:pt x="375552" y="612718"/>
                  </a:lnTo>
                  <a:lnTo>
                    <a:pt x="375633" y="612524"/>
                  </a:lnTo>
                  <a:lnTo>
                    <a:pt x="375714" y="612291"/>
                  </a:lnTo>
                  <a:lnTo>
                    <a:pt x="375807" y="612097"/>
                  </a:lnTo>
                  <a:lnTo>
                    <a:pt x="375888" y="611916"/>
                  </a:lnTo>
                  <a:lnTo>
                    <a:pt x="376016" y="611670"/>
                  </a:lnTo>
                  <a:lnTo>
                    <a:pt x="376097" y="611489"/>
                  </a:lnTo>
                  <a:lnTo>
                    <a:pt x="376178" y="611257"/>
                  </a:lnTo>
                  <a:lnTo>
                    <a:pt x="376271" y="611063"/>
                  </a:lnTo>
                  <a:lnTo>
                    <a:pt x="376352" y="610882"/>
                  </a:lnTo>
                  <a:lnTo>
                    <a:pt x="376480" y="610636"/>
                  </a:lnTo>
                  <a:lnTo>
                    <a:pt x="376561" y="610455"/>
                  </a:lnTo>
                  <a:lnTo>
                    <a:pt x="376642" y="610261"/>
                  </a:lnTo>
                  <a:lnTo>
                    <a:pt x="376723" y="610028"/>
                  </a:lnTo>
                  <a:lnTo>
                    <a:pt x="376816" y="609847"/>
                  </a:lnTo>
                  <a:lnTo>
                    <a:pt x="376932" y="609601"/>
                  </a:lnTo>
                  <a:lnTo>
                    <a:pt x="377025" y="609420"/>
                  </a:lnTo>
                  <a:lnTo>
                    <a:pt x="377106" y="609226"/>
                  </a:lnTo>
                  <a:lnTo>
                    <a:pt x="377187" y="608993"/>
                  </a:lnTo>
                  <a:lnTo>
                    <a:pt x="377268" y="608799"/>
                  </a:lnTo>
                  <a:lnTo>
                    <a:pt x="377396" y="608566"/>
                  </a:lnTo>
                  <a:lnTo>
                    <a:pt x="377489" y="608385"/>
                  </a:lnTo>
                  <a:lnTo>
                    <a:pt x="377570" y="608191"/>
                  </a:lnTo>
                  <a:lnTo>
                    <a:pt x="377651" y="607959"/>
                  </a:lnTo>
                  <a:lnTo>
                    <a:pt x="377732" y="607765"/>
                  </a:lnTo>
                  <a:lnTo>
                    <a:pt x="377860" y="607532"/>
                  </a:lnTo>
                  <a:lnTo>
                    <a:pt x="377941" y="607351"/>
                  </a:lnTo>
                  <a:lnTo>
                    <a:pt x="378034" y="607157"/>
                  </a:lnTo>
                  <a:lnTo>
                    <a:pt x="378115" y="606924"/>
                  </a:lnTo>
                  <a:lnTo>
                    <a:pt x="378196" y="606730"/>
                  </a:lnTo>
                  <a:lnTo>
                    <a:pt x="378324" y="606497"/>
                  </a:lnTo>
                  <a:lnTo>
                    <a:pt x="378405" y="606316"/>
                  </a:lnTo>
                  <a:lnTo>
                    <a:pt x="378498" y="606122"/>
                  </a:lnTo>
                  <a:lnTo>
                    <a:pt x="378579" y="605889"/>
                  </a:lnTo>
                  <a:lnTo>
                    <a:pt x="378707" y="605695"/>
                  </a:lnTo>
                  <a:lnTo>
                    <a:pt x="378788" y="605462"/>
                  </a:lnTo>
                  <a:lnTo>
                    <a:pt x="378869" y="605281"/>
                  </a:lnTo>
                  <a:lnTo>
                    <a:pt x="378950" y="605036"/>
                  </a:lnTo>
                  <a:lnTo>
                    <a:pt x="379043" y="604854"/>
                  </a:lnTo>
                  <a:lnTo>
                    <a:pt x="379171" y="604660"/>
                  </a:lnTo>
                  <a:lnTo>
                    <a:pt x="379252" y="604428"/>
                  </a:lnTo>
                  <a:lnTo>
                    <a:pt x="379333" y="604234"/>
                  </a:lnTo>
                  <a:lnTo>
                    <a:pt x="379414" y="604001"/>
                  </a:lnTo>
                  <a:lnTo>
                    <a:pt x="379507" y="603820"/>
                  </a:lnTo>
                  <a:lnTo>
                    <a:pt x="379623" y="603587"/>
                  </a:lnTo>
                  <a:lnTo>
                    <a:pt x="379716" y="603393"/>
                  </a:lnTo>
                  <a:lnTo>
                    <a:pt x="379797" y="603160"/>
                  </a:lnTo>
                  <a:lnTo>
                    <a:pt x="379878" y="602966"/>
                  </a:lnTo>
                  <a:lnTo>
                    <a:pt x="379971" y="602785"/>
                  </a:lnTo>
                  <a:lnTo>
                    <a:pt x="380087" y="602539"/>
                  </a:lnTo>
                  <a:lnTo>
                    <a:pt x="380180" y="602358"/>
                  </a:lnTo>
                  <a:lnTo>
                    <a:pt x="380261" y="602125"/>
                  </a:lnTo>
                  <a:lnTo>
                    <a:pt x="380342" y="601931"/>
                  </a:lnTo>
                  <a:lnTo>
                    <a:pt x="380424" y="601699"/>
                  </a:lnTo>
                  <a:lnTo>
                    <a:pt x="380551" y="601505"/>
                  </a:lnTo>
                  <a:lnTo>
                    <a:pt x="380632" y="601272"/>
                  </a:lnTo>
                  <a:lnTo>
                    <a:pt x="380725" y="601091"/>
                  </a:lnTo>
                  <a:lnTo>
                    <a:pt x="380806" y="600845"/>
                  </a:lnTo>
                  <a:lnTo>
                    <a:pt x="380888" y="600664"/>
                  </a:lnTo>
                  <a:lnTo>
                    <a:pt x="381015" y="600470"/>
                  </a:lnTo>
                  <a:lnTo>
                    <a:pt x="381096" y="600237"/>
                  </a:lnTo>
                  <a:lnTo>
                    <a:pt x="381189" y="600056"/>
                  </a:lnTo>
                  <a:lnTo>
                    <a:pt x="381270" y="599810"/>
                  </a:lnTo>
                  <a:lnTo>
                    <a:pt x="381352" y="599629"/>
                  </a:lnTo>
                  <a:lnTo>
                    <a:pt x="381479" y="599396"/>
                  </a:lnTo>
                  <a:lnTo>
                    <a:pt x="381560" y="599202"/>
                  </a:lnTo>
                  <a:lnTo>
                    <a:pt x="381642" y="598970"/>
                  </a:lnTo>
                  <a:lnTo>
                    <a:pt x="381734" y="598776"/>
                  </a:lnTo>
                  <a:lnTo>
                    <a:pt x="381816" y="598543"/>
                  </a:lnTo>
                  <a:lnTo>
                    <a:pt x="381943" y="598362"/>
                  </a:lnTo>
                  <a:lnTo>
                    <a:pt x="382024" y="598116"/>
                  </a:lnTo>
                  <a:lnTo>
                    <a:pt x="382106" y="597935"/>
                  </a:lnTo>
                  <a:lnTo>
                    <a:pt x="382198" y="597702"/>
                  </a:lnTo>
                  <a:lnTo>
                    <a:pt x="382280" y="597508"/>
                  </a:lnTo>
                  <a:lnTo>
                    <a:pt x="382407" y="597275"/>
                  </a:lnTo>
                  <a:lnTo>
                    <a:pt x="382488" y="597081"/>
                  </a:lnTo>
                  <a:lnTo>
                    <a:pt x="382570" y="596849"/>
                  </a:lnTo>
                  <a:lnTo>
                    <a:pt x="382651" y="596667"/>
                  </a:lnTo>
                  <a:lnTo>
                    <a:pt x="382744" y="596422"/>
                  </a:lnTo>
                  <a:lnTo>
                    <a:pt x="382871" y="596241"/>
                  </a:lnTo>
                  <a:lnTo>
                    <a:pt x="382952" y="596008"/>
                  </a:lnTo>
                  <a:lnTo>
                    <a:pt x="383034" y="595814"/>
                  </a:lnTo>
                  <a:lnTo>
                    <a:pt x="383115" y="595581"/>
                  </a:lnTo>
                  <a:lnTo>
                    <a:pt x="383208" y="595387"/>
                  </a:lnTo>
                  <a:lnTo>
                    <a:pt x="383324" y="595154"/>
                  </a:lnTo>
                  <a:lnTo>
                    <a:pt x="383416" y="594973"/>
                  </a:lnTo>
                  <a:lnTo>
                    <a:pt x="383498" y="594727"/>
                  </a:lnTo>
                  <a:lnTo>
                    <a:pt x="383579" y="594546"/>
                  </a:lnTo>
                  <a:lnTo>
                    <a:pt x="383660" y="594314"/>
                  </a:lnTo>
                  <a:lnTo>
                    <a:pt x="383788" y="594120"/>
                  </a:lnTo>
                  <a:lnTo>
                    <a:pt x="383880" y="593887"/>
                  </a:lnTo>
                  <a:lnTo>
                    <a:pt x="383962" y="593693"/>
                  </a:lnTo>
                  <a:lnTo>
                    <a:pt x="384043" y="593460"/>
                  </a:lnTo>
                  <a:lnTo>
                    <a:pt x="384124" y="593279"/>
                  </a:lnTo>
                  <a:lnTo>
                    <a:pt x="384252" y="593033"/>
                  </a:lnTo>
                  <a:lnTo>
                    <a:pt x="384333" y="592852"/>
                  </a:lnTo>
                  <a:lnTo>
                    <a:pt x="384426" y="592619"/>
                  </a:lnTo>
                  <a:lnTo>
                    <a:pt x="384507" y="592425"/>
                  </a:lnTo>
                  <a:lnTo>
                    <a:pt x="384588" y="592192"/>
                  </a:lnTo>
                  <a:lnTo>
                    <a:pt x="384716" y="591960"/>
                  </a:lnTo>
                  <a:lnTo>
                    <a:pt x="384797" y="591766"/>
                  </a:lnTo>
                  <a:lnTo>
                    <a:pt x="384890" y="591533"/>
                  </a:lnTo>
                  <a:lnTo>
                    <a:pt x="384971" y="591339"/>
                  </a:lnTo>
                  <a:lnTo>
                    <a:pt x="385052" y="591106"/>
                  </a:lnTo>
                  <a:lnTo>
                    <a:pt x="385180" y="590925"/>
                  </a:lnTo>
                  <a:lnTo>
                    <a:pt x="385261" y="590679"/>
                  </a:lnTo>
                  <a:lnTo>
                    <a:pt x="385342" y="590498"/>
                  </a:lnTo>
                  <a:lnTo>
                    <a:pt x="385435" y="590265"/>
                  </a:lnTo>
                  <a:lnTo>
                    <a:pt x="385516" y="590071"/>
                  </a:lnTo>
                  <a:lnTo>
                    <a:pt x="385644" y="589838"/>
                  </a:lnTo>
                  <a:lnTo>
                    <a:pt x="385725" y="589606"/>
                  </a:lnTo>
                  <a:lnTo>
                    <a:pt x="385806" y="589412"/>
                  </a:lnTo>
                  <a:lnTo>
                    <a:pt x="385899" y="589179"/>
                  </a:lnTo>
                  <a:lnTo>
                    <a:pt x="385980" y="588985"/>
                  </a:lnTo>
                  <a:lnTo>
                    <a:pt x="386108" y="588752"/>
                  </a:lnTo>
                  <a:lnTo>
                    <a:pt x="386189" y="588571"/>
                  </a:lnTo>
                  <a:lnTo>
                    <a:pt x="386270" y="588325"/>
                  </a:lnTo>
                  <a:lnTo>
                    <a:pt x="386351" y="588144"/>
                  </a:lnTo>
                  <a:lnTo>
                    <a:pt x="386444" y="587911"/>
                  </a:lnTo>
                  <a:lnTo>
                    <a:pt x="386572" y="587666"/>
                  </a:lnTo>
                  <a:lnTo>
                    <a:pt x="386653" y="587485"/>
                  </a:lnTo>
                  <a:lnTo>
                    <a:pt x="386734" y="587252"/>
                  </a:lnTo>
                  <a:lnTo>
                    <a:pt x="386815" y="587058"/>
                  </a:lnTo>
                  <a:lnTo>
                    <a:pt x="386908" y="586825"/>
                  </a:lnTo>
                  <a:lnTo>
                    <a:pt x="387024" y="586631"/>
                  </a:lnTo>
                  <a:lnTo>
                    <a:pt x="387117" y="586398"/>
                  </a:lnTo>
                  <a:lnTo>
                    <a:pt x="387198" y="586165"/>
                  </a:lnTo>
                  <a:lnTo>
                    <a:pt x="387279" y="585971"/>
                  </a:lnTo>
                  <a:lnTo>
                    <a:pt x="387360" y="585739"/>
                  </a:lnTo>
                  <a:lnTo>
                    <a:pt x="387488" y="585557"/>
                  </a:lnTo>
                  <a:lnTo>
                    <a:pt x="387581" y="585312"/>
                  </a:lnTo>
                  <a:lnTo>
                    <a:pt x="387662" y="585079"/>
                  </a:lnTo>
                  <a:lnTo>
                    <a:pt x="387743" y="584898"/>
                  </a:lnTo>
                  <a:lnTo>
                    <a:pt x="387824" y="584665"/>
                  </a:lnTo>
                  <a:lnTo>
                    <a:pt x="387952" y="584471"/>
                  </a:lnTo>
                  <a:lnTo>
                    <a:pt x="388033" y="584238"/>
                  </a:lnTo>
                  <a:lnTo>
                    <a:pt x="388126" y="584044"/>
                  </a:lnTo>
                  <a:lnTo>
                    <a:pt x="388207" y="583811"/>
                  </a:lnTo>
                  <a:lnTo>
                    <a:pt x="388288" y="583579"/>
                  </a:lnTo>
                  <a:lnTo>
                    <a:pt x="388416" y="583385"/>
                  </a:lnTo>
                  <a:lnTo>
                    <a:pt x="388497" y="583152"/>
                  </a:lnTo>
                  <a:lnTo>
                    <a:pt x="388590" y="582958"/>
                  </a:lnTo>
                  <a:lnTo>
                    <a:pt x="388671" y="582725"/>
                  </a:lnTo>
                  <a:lnTo>
                    <a:pt x="388752" y="582492"/>
                  </a:lnTo>
                  <a:lnTo>
                    <a:pt x="388880" y="582311"/>
                  </a:lnTo>
                  <a:lnTo>
                    <a:pt x="388961" y="582065"/>
                  </a:lnTo>
                  <a:lnTo>
                    <a:pt x="389042" y="581833"/>
                  </a:lnTo>
                  <a:lnTo>
                    <a:pt x="389135" y="581652"/>
                  </a:lnTo>
                  <a:lnTo>
                    <a:pt x="389216" y="581406"/>
                  </a:lnTo>
                  <a:lnTo>
                    <a:pt x="389344" y="581225"/>
                  </a:lnTo>
                  <a:lnTo>
                    <a:pt x="389425" y="580992"/>
                  </a:lnTo>
                  <a:lnTo>
                    <a:pt x="389506" y="580746"/>
                  </a:lnTo>
                  <a:lnTo>
                    <a:pt x="389599" y="580565"/>
                  </a:lnTo>
                  <a:lnTo>
                    <a:pt x="389680" y="580332"/>
                  </a:lnTo>
                  <a:lnTo>
                    <a:pt x="389808" y="580138"/>
                  </a:lnTo>
                  <a:lnTo>
                    <a:pt x="389889" y="579905"/>
                  </a:lnTo>
                  <a:lnTo>
                    <a:pt x="389970" y="579673"/>
                  </a:lnTo>
                  <a:lnTo>
                    <a:pt x="390052" y="579479"/>
                  </a:lnTo>
                  <a:lnTo>
                    <a:pt x="390144" y="579246"/>
                  </a:lnTo>
                  <a:lnTo>
                    <a:pt x="390272" y="579013"/>
                  </a:lnTo>
                  <a:lnTo>
                    <a:pt x="390353" y="578819"/>
                  </a:lnTo>
                  <a:lnTo>
                    <a:pt x="390434" y="578586"/>
                  </a:lnTo>
                  <a:lnTo>
                    <a:pt x="390516" y="578353"/>
                  </a:lnTo>
                  <a:lnTo>
                    <a:pt x="390608" y="578159"/>
                  </a:lnTo>
                  <a:lnTo>
                    <a:pt x="390724" y="577927"/>
                  </a:lnTo>
                  <a:lnTo>
                    <a:pt x="390817" y="577746"/>
                  </a:lnTo>
                  <a:lnTo>
                    <a:pt x="390898" y="577500"/>
                  </a:lnTo>
                  <a:lnTo>
                    <a:pt x="390980" y="577267"/>
                  </a:lnTo>
                  <a:lnTo>
                    <a:pt x="391061" y="577086"/>
                  </a:lnTo>
                  <a:lnTo>
                    <a:pt x="391188" y="576840"/>
                  </a:lnTo>
                  <a:lnTo>
                    <a:pt x="391281" y="576607"/>
                  </a:lnTo>
                  <a:lnTo>
                    <a:pt x="391362" y="576426"/>
                  </a:lnTo>
                  <a:lnTo>
                    <a:pt x="391444" y="576181"/>
                  </a:lnTo>
                  <a:lnTo>
                    <a:pt x="391525" y="575948"/>
                  </a:lnTo>
                  <a:lnTo>
                    <a:pt x="391652" y="575767"/>
                  </a:lnTo>
                  <a:lnTo>
                    <a:pt x="391734" y="575521"/>
                  </a:lnTo>
                  <a:lnTo>
                    <a:pt x="391826" y="575288"/>
                  </a:lnTo>
                  <a:lnTo>
                    <a:pt x="391908" y="575107"/>
                  </a:lnTo>
                  <a:lnTo>
                    <a:pt x="391989" y="574874"/>
                  </a:lnTo>
                  <a:lnTo>
                    <a:pt x="392116" y="574629"/>
                  </a:lnTo>
                  <a:lnTo>
                    <a:pt x="392198" y="574447"/>
                  </a:lnTo>
                  <a:lnTo>
                    <a:pt x="392290" y="574215"/>
                  </a:lnTo>
                  <a:lnTo>
                    <a:pt x="392372" y="573969"/>
                  </a:lnTo>
                  <a:lnTo>
                    <a:pt x="392453" y="573788"/>
                  </a:lnTo>
                  <a:lnTo>
                    <a:pt x="392580" y="573555"/>
                  </a:lnTo>
                  <a:lnTo>
                    <a:pt x="392662" y="573309"/>
                  </a:lnTo>
                  <a:lnTo>
                    <a:pt x="392743" y="573128"/>
                  </a:lnTo>
                  <a:lnTo>
                    <a:pt x="392836" y="572895"/>
                  </a:lnTo>
                  <a:lnTo>
                    <a:pt x="392917" y="572650"/>
                  </a:lnTo>
                  <a:lnTo>
                    <a:pt x="393044" y="572469"/>
                  </a:lnTo>
                  <a:lnTo>
                    <a:pt x="393126" y="572236"/>
                  </a:lnTo>
                  <a:lnTo>
                    <a:pt x="393207" y="572003"/>
                  </a:lnTo>
                  <a:lnTo>
                    <a:pt x="393300" y="571809"/>
                  </a:lnTo>
                  <a:lnTo>
                    <a:pt x="393381" y="571576"/>
                  </a:lnTo>
                  <a:lnTo>
                    <a:pt x="393508" y="571343"/>
                  </a:lnTo>
                  <a:lnTo>
                    <a:pt x="393590" y="571149"/>
                  </a:lnTo>
                  <a:lnTo>
                    <a:pt x="393671" y="570917"/>
                  </a:lnTo>
                  <a:lnTo>
                    <a:pt x="393752" y="570684"/>
                  </a:lnTo>
                  <a:lnTo>
                    <a:pt x="393845" y="570490"/>
                  </a:lnTo>
                  <a:lnTo>
                    <a:pt x="393972" y="570257"/>
                  </a:lnTo>
                  <a:lnTo>
                    <a:pt x="394054" y="570024"/>
                  </a:lnTo>
                  <a:lnTo>
                    <a:pt x="394135" y="569778"/>
                  </a:lnTo>
                  <a:lnTo>
                    <a:pt x="394216" y="569597"/>
                  </a:lnTo>
                  <a:lnTo>
                    <a:pt x="394309" y="569365"/>
                  </a:lnTo>
                  <a:lnTo>
                    <a:pt x="394425" y="569132"/>
                  </a:lnTo>
                  <a:lnTo>
                    <a:pt x="394518" y="568938"/>
                  </a:lnTo>
                  <a:lnTo>
                    <a:pt x="394599" y="568705"/>
                  </a:lnTo>
                  <a:lnTo>
                    <a:pt x="394680" y="568472"/>
                  </a:lnTo>
                  <a:lnTo>
                    <a:pt x="394761" y="568278"/>
                  </a:lnTo>
                  <a:lnTo>
                    <a:pt x="394889" y="568045"/>
                  </a:lnTo>
                  <a:lnTo>
                    <a:pt x="394982" y="567812"/>
                  </a:lnTo>
                  <a:lnTo>
                    <a:pt x="395063" y="567567"/>
                  </a:lnTo>
                  <a:lnTo>
                    <a:pt x="395144" y="567386"/>
                  </a:lnTo>
                  <a:lnTo>
                    <a:pt x="395225" y="567153"/>
                  </a:lnTo>
                  <a:lnTo>
                    <a:pt x="395353" y="566907"/>
                  </a:lnTo>
                  <a:lnTo>
                    <a:pt x="395446" y="566726"/>
                  </a:lnTo>
                  <a:lnTo>
                    <a:pt x="395527" y="566493"/>
                  </a:lnTo>
                  <a:lnTo>
                    <a:pt x="395608" y="566260"/>
                  </a:lnTo>
                  <a:lnTo>
                    <a:pt x="395689" y="566015"/>
                  </a:lnTo>
                  <a:lnTo>
                    <a:pt x="395817" y="565834"/>
                  </a:lnTo>
                  <a:lnTo>
                    <a:pt x="395898" y="565601"/>
                  </a:lnTo>
                  <a:lnTo>
                    <a:pt x="395991" y="565355"/>
                  </a:lnTo>
                  <a:lnTo>
                    <a:pt x="396072" y="565174"/>
                  </a:lnTo>
                  <a:lnTo>
                    <a:pt x="396153" y="564941"/>
                  </a:lnTo>
                  <a:lnTo>
                    <a:pt x="396281" y="564695"/>
                  </a:lnTo>
                  <a:lnTo>
                    <a:pt x="396362" y="564463"/>
                  </a:lnTo>
                  <a:lnTo>
                    <a:pt x="396443" y="564282"/>
                  </a:lnTo>
                  <a:lnTo>
                    <a:pt x="396536" y="564036"/>
                  </a:lnTo>
                  <a:lnTo>
                    <a:pt x="396617" y="563803"/>
                  </a:lnTo>
                  <a:lnTo>
                    <a:pt x="396745" y="563570"/>
                  </a:lnTo>
                  <a:lnTo>
                    <a:pt x="396826" y="563389"/>
                  </a:lnTo>
                  <a:lnTo>
                    <a:pt x="396907" y="563143"/>
                  </a:lnTo>
                  <a:lnTo>
                    <a:pt x="397000" y="562911"/>
                  </a:lnTo>
                  <a:lnTo>
                    <a:pt x="397081" y="562678"/>
                  </a:lnTo>
                  <a:lnTo>
                    <a:pt x="397209" y="562484"/>
                  </a:lnTo>
                  <a:lnTo>
                    <a:pt x="397290" y="562251"/>
                  </a:lnTo>
                  <a:lnTo>
                    <a:pt x="397371" y="562018"/>
                  </a:lnTo>
                  <a:lnTo>
                    <a:pt x="397452" y="561785"/>
                  </a:lnTo>
                  <a:lnTo>
                    <a:pt x="397545" y="561591"/>
                  </a:lnTo>
                  <a:lnTo>
                    <a:pt x="397673" y="561359"/>
                  </a:lnTo>
                  <a:lnTo>
                    <a:pt x="397754" y="561126"/>
                  </a:lnTo>
                  <a:lnTo>
                    <a:pt x="397835" y="560893"/>
                  </a:lnTo>
                  <a:lnTo>
                    <a:pt x="397916" y="560699"/>
                  </a:lnTo>
                  <a:lnTo>
                    <a:pt x="398009" y="560466"/>
                  </a:lnTo>
                  <a:lnTo>
                    <a:pt x="398125" y="560233"/>
                  </a:lnTo>
                  <a:lnTo>
                    <a:pt x="398218" y="559988"/>
                  </a:lnTo>
                  <a:lnTo>
                    <a:pt x="398299" y="559807"/>
                  </a:lnTo>
                  <a:lnTo>
                    <a:pt x="398380" y="559574"/>
                  </a:lnTo>
                  <a:lnTo>
                    <a:pt x="398462" y="559341"/>
                  </a:lnTo>
                  <a:lnTo>
                    <a:pt x="398589" y="559095"/>
                  </a:lnTo>
                  <a:lnTo>
                    <a:pt x="398682" y="558914"/>
                  </a:lnTo>
                  <a:lnTo>
                    <a:pt x="398763" y="558681"/>
                  </a:lnTo>
                  <a:lnTo>
                    <a:pt x="398844" y="558436"/>
                  </a:lnTo>
                  <a:lnTo>
                    <a:pt x="398926" y="558203"/>
                  </a:lnTo>
                  <a:lnTo>
                    <a:pt x="399053" y="558022"/>
                  </a:lnTo>
                  <a:lnTo>
                    <a:pt x="399146" y="557776"/>
                  </a:lnTo>
                  <a:lnTo>
                    <a:pt x="399227" y="557543"/>
                  </a:lnTo>
                  <a:lnTo>
                    <a:pt x="399308" y="557310"/>
                  </a:lnTo>
                  <a:lnTo>
                    <a:pt x="399390" y="557078"/>
                  </a:lnTo>
                  <a:lnTo>
                    <a:pt x="399517" y="556884"/>
                  </a:lnTo>
                  <a:lnTo>
                    <a:pt x="399598" y="556651"/>
                  </a:lnTo>
                  <a:lnTo>
                    <a:pt x="399691" y="556418"/>
                  </a:lnTo>
                  <a:lnTo>
                    <a:pt x="399772" y="556185"/>
                  </a:lnTo>
                  <a:lnTo>
                    <a:pt x="399854" y="555991"/>
                  </a:lnTo>
                  <a:lnTo>
                    <a:pt x="399981" y="555758"/>
                  </a:lnTo>
                  <a:lnTo>
                    <a:pt x="400062" y="555526"/>
                  </a:lnTo>
                  <a:lnTo>
                    <a:pt x="400144" y="555293"/>
                  </a:lnTo>
                  <a:lnTo>
                    <a:pt x="400236" y="555047"/>
                  </a:lnTo>
                  <a:lnTo>
                    <a:pt x="400318" y="554866"/>
                  </a:lnTo>
                  <a:lnTo>
                    <a:pt x="400445" y="554633"/>
                  </a:lnTo>
                  <a:lnTo>
                    <a:pt x="400526" y="554387"/>
                  </a:lnTo>
                  <a:lnTo>
                    <a:pt x="400608" y="554155"/>
                  </a:lnTo>
                  <a:lnTo>
                    <a:pt x="400700" y="553922"/>
                  </a:lnTo>
                  <a:lnTo>
                    <a:pt x="400782" y="553728"/>
                  </a:lnTo>
                  <a:lnTo>
                    <a:pt x="400909" y="553495"/>
                  </a:lnTo>
                  <a:lnTo>
                    <a:pt x="400990" y="553262"/>
                  </a:lnTo>
                  <a:lnTo>
                    <a:pt x="401072" y="553029"/>
                  </a:lnTo>
                  <a:lnTo>
                    <a:pt x="401164" y="552797"/>
                  </a:lnTo>
                  <a:lnTo>
                    <a:pt x="401246" y="552603"/>
                  </a:lnTo>
                  <a:lnTo>
                    <a:pt x="401373" y="552370"/>
                  </a:lnTo>
                  <a:lnTo>
                    <a:pt x="401454" y="552137"/>
                  </a:lnTo>
                  <a:lnTo>
                    <a:pt x="401536" y="551904"/>
                  </a:lnTo>
                  <a:lnTo>
                    <a:pt x="401617" y="551658"/>
                  </a:lnTo>
                  <a:lnTo>
                    <a:pt x="401710" y="551477"/>
                  </a:lnTo>
                  <a:lnTo>
                    <a:pt x="401826" y="551244"/>
                  </a:lnTo>
                  <a:lnTo>
                    <a:pt x="401918" y="550999"/>
                  </a:lnTo>
                  <a:lnTo>
                    <a:pt x="402000" y="550766"/>
                  </a:lnTo>
                  <a:lnTo>
                    <a:pt x="402081" y="550533"/>
                  </a:lnTo>
                  <a:lnTo>
                    <a:pt x="402162" y="550339"/>
                  </a:lnTo>
                  <a:lnTo>
                    <a:pt x="402290" y="550106"/>
                  </a:lnTo>
                  <a:lnTo>
                    <a:pt x="402382" y="549874"/>
                  </a:lnTo>
                  <a:lnTo>
                    <a:pt x="402464" y="549641"/>
                  </a:lnTo>
                  <a:lnTo>
                    <a:pt x="402545" y="549408"/>
                  </a:lnTo>
                  <a:lnTo>
                    <a:pt x="402626" y="549162"/>
                  </a:lnTo>
                  <a:lnTo>
                    <a:pt x="402754" y="548981"/>
                  </a:lnTo>
                  <a:lnTo>
                    <a:pt x="402835" y="548748"/>
                  </a:lnTo>
                  <a:lnTo>
                    <a:pt x="402928" y="548503"/>
                  </a:lnTo>
                  <a:lnTo>
                    <a:pt x="403009" y="548270"/>
                  </a:lnTo>
                  <a:lnTo>
                    <a:pt x="403090" y="548037"/>
                  </a:lnTo>
                  <a:lnTo>
                    <a:pt x="403218" y="547804"/>
                  </a:lnTo>
                  <a:lnTo>
                    <a:pt x="403299" y="547610"/>
                  </a:lnTo>
                  <a:lnTo>
                    <a:pt x="403392" y="547377"/>
                  </a:lnTo>
                  <a:lnTo>
                    <a:pt x="403473" y="547145"/>
                  </a:lnTo>
                  <a:lnTo>
                    <a:pt x="403554" y="546912"/>
                  </a:lnTo>
                  <a:lnTo>
                    <a:pt x="403682" y="546679"/>
                  </a:lnTo>
                  <a:lnTo>
                    <a:pt x="403763" y="546433"/>
                  </a:lnTo>
                  <a:lnTo>
                    <a:pt x="403844" y="546252"/>
                  </a:lnTo>
                  <a:lnTo>
                    <a:pt x="403937" y="546019"/>
                  </a:lnTo>
                  <a:lnTo>
                    <a:pt x="404018" y="545774"/>
                  </a:lnTo>
                  <a:lnTo>
                    <a:pt x="404146" y="545541"/>
                  </a:lnTo>
                  <a:lnTo>
                    <a:pt x="404227" y="545308"/>
                  </a:lnTo>
                  <a:lnTo>
                    <a:pt x="404308" y="545075"/>
                  </a:lnTo>
                  <a:lnTo>
                    <a:pt x="404401" y="544881"/>
                  </a:lnTo>
                  <a:lnTo>
                    <a:pt x="404482" y="544648"/>
                  </a:lnTo>
                  <a:lnTo>
                    <a:pt x="404610" y="544416"/>
                  </a:lnTo>
                  <a:lnTo>
                    <a:pt x="404691" y="544183"/>
                  </a:lnTo>
                  <a:lnTo>
                    <a:pt x="404772" y="543937"/>
                  </a:lnTo>
                  <a:lnTo>
                    <a:pt x="404865" y="543704"/>
                  </a:lnTo>
                  <a:lnTo>
                    <a:pt x="404946" y="543471"/>
                  </a:lnTo>
                  <a:lnTo>
                    <a:pt x="405074" y="543290"/>
                  </a:lnTo>
                  <a:lnTo>
                    <a:pt x="405155" y="543045"/>
                  </a:lnTo>
                  <a:lnTo>
                    <a:pt x="405236" y="542812"/>
                  </a:lnTo>
                  <a:lnTo>
                    <a:pt x="405317" y="542579"/>
                  </a:lnTo>
                  <a:lnTo>
                    <a:pt x="405410" y="542346"/>
                  </a:lnTo>
                  <a:lnTo>
                    <a:pt x="405526" y="542113"/>
                  </a:lnTo>
                  <a:lnTo>
                    <a:pt x="405619" y="541868"/>
                  </a:lnTo>
                  <a:lnTo>
                    <a:pt x="405700" y="541687"/>
                  </a:lnTo>
                  <a:lnTo>
                    <a:pt x="405781" y="541454"/>
                  </a:lnTo>
                  <a:lnTo>
                    <a:pt x="405862" y="541208"/>
                  </a:lnTo>
                  <a:lnTo>
                    <a:pt x="405990" y="540975"/>
                  </a:lnTo>
                  <a:lnTo>
                    <a:pt x="406083" y="540742"/>
                  </a:lnTo>
                  <a:lnTo>
                    <a:pt x="406164" y="540510"/>
                  </a:lnTo>
                  <a:lnTo>
                    <a:pt x="406245" y="540277"/>
                  </a:lnTo>
                  <a:lnTo>
                    <a:pt x="406326" y="540031"/>
                  </a:lnTo>
                  <a:lnTo>
                    <a:pt x="406454" y="539850"/>
                  </a:lnTo>
                  <a:lnTo>
                    <a:pt x="406535" y="539617"/>
                  </a:lnTo>
                  <a:lnTo>
                    <a:pt x="406628" y="539371"/>
                  </a:lnTo>
                  <a:lnTo>
                    <a:pt x="406709" y="539139"/>
                  </a:lnTo>
                  <a:lnTo>
                    <a:pt x="406790" y="538906"/>
                  </a:lnTo>
                  <a:lnTo>
                    <a:pt x="406918" y="538673"/>
                  </a:lnTo>
                  <a:lnTo>
                    <a:pt x="406999" y="538440"/>
                  </a:lnTo>
                  <a:lnTo>
                    <a:pt x="407092" y="538194"/>
                  </a:lnTo>
                  <a:lnTo>
                    <a:pt x="407173" y="537962"/>
                  </a:lnTo>
                  <a:lnTo>
                    <a:pt x="407254" y="537781"/>
                  </a:lnTo>
                  <a:lnTo>
                    <a:pt x="407382" y="537548"/>
                  </a:lnTo>
                  <a:lnTo>
                    <a:pt x="407463" y="537302"/>
                  </a:lnTo>
                  <a:lnTo>
                    <a:pt x="407544" y="537069"/>
                  </a:lnTo>
                  <a:lnTo>
                    <a:pt x="407637" y="536836"/>
                  </a:lnTo>
                  <a:lnTo>
                    <a:pt x="407719" y="536604"/>
                  </a:lnTo>
                  <a:lnTo>
                    <a:pt x="407846" y="536371"/>
                  </a:lnTo>
                  <a:lnTo>
                    <a:pt x="407927" y="536125"/>
                  </a:lnTo>
                  <a:lnTo>
                    <a:pt x="408009" y="535892"/>
                  </a:lnTo>
                  <a:lnTo>
                    <a:pt x="408101" y="535711"/>
                  </a:lnTo>
                  <a:lnTo>
                    <a:pt x="408183" y="535465"/>
                  </a:lnTo>
                  <a:lnTo>
                    <a:pt x="408310" y="535233"/>
                  </a:lnTo>
                  <a:lnTo>
                    <a:pt x="408391" y="535000"/>
                  </a:lnTo>
                  <a:lnTo>
                    <a:pt x="408473" y="534767"/>
                  </a:lnTo>
                  <a:lnTo>
                    <a:pt x="408554" y="534534"/>
                  </a:lnTo>
                  <a:lnTo>
                    <a:pt x="408647" y="534288"/>
                  </a:lnTo>
                  <a:lnTo>
                    <a:pt x="408774" y="534056"/>
                  </a:lnTo>
                  <a:lnTo>
                    <a:pt x="408855" y="533823"/>
                  </a:lnTo>
                  <a:lnTo>
                    <a:pt x="408937" y="533590"/>
                  </a:lnTo>
                  <a:lnTo>
                    <a:pt x="409018" y="533396"/>
                  </a:lnTo>
                  <a:lnTo>
                    <a:pt x="409111" y="533163"/>
                  </a:lnTo>
                  <a:lnTo>
                    <a:pt x="409227" y="532930"/>
                  </a:lnTo>
                  <a:lnTo>
                    <a:pt x="409319" y="532698"/>
                  </a:lnTo>
                  <a:lnTo>
                    <a:pt x="409401" y="532452"/>
                  </a:lnTo>
                  <a:lnTo>
                    <a:pt x="409482" y="532219"/>
                  </a:lnTo>
                  <a:lnTo>
                    <a:pt x="409563" y="531986"/>
                  </a:lnTo>
                  <a:lnTo>
                    <a:pt x="409691" y="531753"/>
                  </a:lnTo>
                  <a:lnTo>
                    <a:pt x="409783" y="531521"/>
                  </a:lnTo>
                  <a:lnTo>
                    <a:pt x="409865" y="531275"/>
                  </a:lnTo>
                  <a:lnTo>
                    <a:pt x="409946" y="531042"/>
                  </a:lnTo>
                  <a:lnTo>
                    <a:pt x="410027" y="530809"/>
                  </a:lnTo>
                  <a:lnTo>
                    <a:pt x="410155" y="530628"/>
                  </a:lnTo>
                  <a:lnTo>
                    <a:pt x="410236" y="530383"/>
                  </a:lnTo>
                  <a:lnTo>
                    <a:pt x="410329" y="530150"/>
                  </a:lnTo>
                  <a:lnTo>
                    <a:pt x="410410" y="529917"/>
                  </a:lnTo>
                  <a:lnTo>
                    <a:pt x="410491" y="529684"/>
                  </a:lnTo>
                  <a:lnTo>
                    <a:pt x="410619" y="529451"/>
                  </a:lnTo>
                  <a:lnTo>
                    <a:pt x="410700" y="529206"/>
                  </a:lnTo>
                  <a:lnTo>
                    <a:pt x="410793" y="528973"/>
                  </a:lnTo>
                  <a:lnTo>
                    <a:pt x="410874" y="528740"/>
                  </a:lnTo>
                  <a:lnTo>
                    <a:pt x="410955" y="528507"/>
                  </a:lnTo>
                  <a:lnTo>
                    <a:pt x="411083" y="528274"/>
                  </a:lnTo>
                  <a:lnTo>
                    <a:pt x="411164" y="528029"/>
                  </a:lnTo>
                  <a:lnTo>
                    <a:pt x="411245" y="527796"/>
                  </a:lnTo>
                  <a:lnTo>
                    <a:pt x="411338" y="527563"/>
                  </a:lnTo>
                  <a:lnTo>
                    <a:pt x="411419" y="527330"/>
                  </a:lnTo>
                  <a:lnTo>
                    <a:pt x="411547" y="527136"/>
                  </a:lnTo>
                  <a:lnTo>
                    <a:pt x="411628" y="526903"/>
                  </a:lnTo>
                  <a:lnTo>
                    <a:pt x="411709" y="526671"/>
                  </a:lnTo>
                  <a:lnTo>
                    <a:pt x="411802" y="526438"/>
                  </a:lnTo>
                  <a:lnTo>
                    <a:pt x="411883" y="526192"/>
                  </a:lnTo>
                  <a:lnTo>
                    <a:pt x="412011" y="525959"/>
                  </a:lnTo>
                  <a:lnTo>
                    <a:pt x="412092" y="525726"/>
                  </a:lnTo>
                  <a:lnTo>
                    <a:pt x="412173" y="525494"/>
                  </a:lnTo>
                  <a:lnTo>
                    <a:pt x="412254" y="525261"/>
                  </a:lnTo>
                  <a:lnTo>
                    <a:pt x="412347" y="525015"/>
                  </a:lnTo>
                  <a:lnTo>
                    <a:pt x="412475" y="524782"/>
                  </a:lnTo>
                  <a:lnTo>
                    <a:pt x="412556" y="524549"/>
                  </a:lnTo>
                  <a:lnTo>
                    <a:pt x="412637" y="524317"/>
                  </a:lnTo>
                  <a:lnTo>
                    <a:pt x="412718" y="524084"/>
                  </a:lnTo>
                  <a:lnTo>
                    <a:pt x="412811" y="523838"/>
                  </a:lnTo>
                  <a:lnTo>
                    <a:pt x="413263" y="522661"/>
                  </a:lnTo>
                  <a:lnTo>
                    <a:pt x="413391" y="522428"/>
                  </a:lnTo>
                  <a:lnTo>
                    <a:pt x="413484" y="522247"/>
                  </a:lnTo>
                  <a:lnTo>
                    <a:pt x="413565" y="522014"/>
                  </a:lnTo>
                  <a:lnTo>
                    <a:pt x="413646" y="521769"/>
                  </a:lnTo>
                  <a:lnTo>
                    <a:pt x="413727" y="521536"/>
                  </a:lnTo>
                  <a:lnTo>
                    <a:pt x="413855" y="521303"/>
                  </a:lnTo>
                  <a:lnTo>
                    <a:pt x="413936" y="521070"/>
                  </a:lnTo>
                  <a:lnTo>
                    <a:pt x="414029" y="520837"/>
                  </a:lnTo>
                  <a:lnTo>
                    <a:pt x="414110" y="520592"/>
                  </a:lnTo>
                  <a:lnTo>
                    <a:pt x="414191" y="520359"/>
                  </a:lnTo>
                  <a:lnTo>
                    <a:pt x="414319" y="520126"/>
                  </a:lnTo>
                  <a:lnTo>
                    <a:pt x="414400" y="519893"/>
                  </a:lnTo>
                  <a:lnTo>
                    <a:pt x="414493" y="519661"/>
                  </a:lnTo>
                  <a:lnTo>
                    <a:pt x="414574" y="519415"/>
                  </a:lnTo>
                  <a:lnTo>
                    <a:pt x="414655" y="519182"/>
                  </a:lnTo>
                  <a:lnTo>
                    <a:pt x="414783" y="518949"/>
                  </a:lnTo>
                  <a:lnTo>
                    <a:pt x="414864" y="518716"/>
                  </a:lnTo>
                  <a:lnTo>
                    <a:pt x="414945" y="518484"/>
                  </a:lnTo>
                  <a:lnTo>
                    <a:pt x="415038" y="518238"/>
                  </a:lnTo>
                  <a:lnTo>
                    <a:pt x="415119" y="518005"/>
                  </a:lnTo>
                  <a:lnTo>
                    <a:pt x="415247" y="517772"/>
                  </a:lnTo>
                  <a:lnTo>
                    <a:pt x="415328" y="517539"/>
                  </a:lnTo>
                  <a:lnTo>
                    <a:pt x="415409" y="517307"/>
                  </a:lnTo>
                  <a:lnTo>
                    <a:pt x="415502" y="517061"/>
                  </a:lnTo>
                  <a:lnTo>
                    <a:pt x="415583" y="516828"/>
                  </a:lnTo>
                  <a:lnTo>
                    <a:pt x="415711" y="516595"/>
                  </a:lnTo>
                  <a:lnTo>
                    <a:pt x="415792" y="516362"/>
                  </a:lnTo>
                  <a:lnTo>
                    <a:pt x="415873" y="516130"/>
                  </a:lnTo>
                  <a:lnTo>
                    <a:pt x="415955" y="515884"/>
                  </a:lnTo>
                  <a:lnTo>
                    <a:pt x="416047" y="515651"/>
                  </a:lnTo>
                  <a:lnTo>
                    <a:pt x="416175" y="515418"/>
                  </a:lnTo>
                  <a:lnTo>
                    <a:pt x="416256" y="515185"/>
                  </a:lnTo>
                  <a:lnTo>
                    <a:pt x="416337" y="514953"/>
                  </a:lnTo>
                  <a:lnTo>
                    <a:pt x="416419" y="514707"/>
                  </a:lnTo>
                  <a:lnTo>
                    <a:pt x="416511" y="514474"/>
                  </a:lnTo>
                  <a:lnTo>
                    <a:pt x="416627" y="514241"/>
                  </a:lnTo>
                  <a:lnTo>
                    <a:pt x="416720" y="514009"/>
                  </a:lnTo>
                  <a:lnTo>
                    <a:pt x="416801" y="513776"/>
                  </a:lnTo>
                  <a:lnTo>
                    <a:pt x="416883" y="513530"/>
                  </a:lnTo>
                  <a:lnTo>
                    <a:pt x="416964" y="513297"/>
                  </a:lnTo>
                  <a:lnTo>
                    <a:pt x="417091" y="513064"/>
                  </a:lnTo>
                  <a:lnTo>
                    <a:pt x="417184" y="512832"/>
                  </a:lnTo>
                  <a:lnTo>
                    <a:pt x="417265" y="512599"/>
                  </a:lnTo>
                  <a:lnTo>
                    <a:pt x="417347" y="512353"/>
                  </a:lnTo>
                  <a:lnTo>
                    <a:pt x="417428" y="512120"/>
                  </a:lnTo>
                  <a:lnTo>
                    <a:pt x="417555" y="511887"/>
                  </a:lnTo>
                  <a:lnTo>
                    <a:pt x="417637" y="511655"/>
                  </a:lnTo>
                  <a:lnTo>
                    <a:pt x="417729" y="511422"/>
                  </a:lnTo>
                  <a:lnTo>
                    <a:pt x="417811" y="511176"/>
                  </a:lnTo>
                  <a:lnTo>
                    <a:pt x="417892" y="510943"/>
                  </a:lnTo>
                  <a:lnTo>
                    <a:pt x="418019" y="510710"/>
                  </a:lnTo>
                  <a:lnTo>
                    <a:pt x="418101" y="510478"/>
                  </a:lnTo>
                  <a:lnTo>
                    <a:pt x="418193" y="510245"/>
                  </a:lnTo>
                  <a:lnTo>
                    <a:pt x="418275" y="510012"/>
                  </a:lnTo>
                  <a:lnTo>
                    <a:pt x="418356" y="509766"/>
                  </a:lnTo>
                  <a:lnTo>
                    <a:pt x="418483" y="509533"/>
                  </a:lnTo>
                  <a:lnTo>
                    <a:pt x="418565" y="509301"/>
                  </a:lnTo>
                  <a:lnTo>
                    <a:pt x="418646" y="509068"/>
                  </a:lnTo>
                  <a:lnTo>
                    <a:pt x="418739" y="508835"/>
                  </a:lnTo>
                  <a:lnTo>
                    <a:pt x="418820" y="508589"/>
                  </a:lnTo>
                  <a:lnTo>
                    <a:pt x="418947" y="508357"/>
                  </a:lnTo>
                  <a:lnTo>
                    <a:pt x="419029" y="508124"/>
                  </a:lnTo>
                  <a:lnTo>
                    <a:pt x="419110" y="507891"/>
                  </a:lnTo>
                  <a:lnTo>
                    <a:pt x="419203" y="507658"/>
                  </a:lnTo>
                  <a:lnTo>
                    <a:pt x="419284" y="507412"/>
                  </a:lnTo>
                  <a:lnTo>
                    <a:pt x="419411" y="507180"/>
                  </a:lnTo>
                  <a:lnTo>
                    <a:pt x="419493" y="506947"/>
                  </a:lnTo>
                  <a:lnTo>
                    <a:pt x="419574" y="506714"/>
                  </a:lnTo>
                  <a:lnTo>
                    <a:pt x="419655" y="506481"/>
                  </a:lnTo>
                  <a:lnTo>
                    <a:pt x="419748" y="506235"/>
                  </a:lnTo>
                  <a:lnTo>
                    <a:pt x="419875" y="506003"/>
                  </a:lnTo>
                  <a:lnTo>
                    <a:pt x="419957" y="505770"/>
                  </a:lnTo>
                  <a:lnTo>
                    <a:pt x="420038" y="505485"/>
                  </a:lnTo>
                  <a:lnTo>
                    <a:pt x="420119" y="505252"/>
                  </a:lnTo>
                  <a:lnTo>
                    <a:pt x="420212" y="505020"/>
                  </a:lnTo>
                  <a:lnTo>
                    <a:pt x="420339" y="504787"/>
                  </a:lnTo>
                  <a:lnTo>
                    <a:pt x="420421" y="504541"/>
                  </a:lnTo>
                  <a:lnTo>
                    <a:pt x="420502" y="504308"/>
                  </a:lnTo>
                  <a:lnTo>
                    <a:pt x="420583" y="504075"/>
                  </a:lnTo>
                  <a:lnTo>
                    <a:pt x="420664" y="503843"/>
                  </a:lnTo>
                  <a:lnTo>
                    <a:pt x="420792" y="503610"/>
                  </a:lnTo>
                  <a:lnTo>
                    <a:pt x="420885" y="503364"/>
                  </a:lnTo>
                  <a:lnTo>
                    <a:pt x="420966" y="503131"/>
                  </a:lnTo>
                  <a:lnTo>
                    <a:pt x="421047" y="502899"/>
                  </a:lnTo>
                  <a:lnTo>
                    <a:pt x="421128" y="502666"/>
                  </a:lnTo>
                  <a:lnTo>
                    <a:pt x="421256" y="502433"/>
                  </a:lnTo>
                  <a:lnTo>
                    <a:pt x="421337" y="502187"/>
                  </a:lnTo>
                  <a:lnTo>
                    <a:pt x="421430" y="501954"/>
                  </a:lnTo>
                  <a:lnTo>
                    <a:pt x="421511" y="501722"/>
                  </a:lnTo>
                  <a:lnTo>
                    <a:pt x="421592" y="501489"/>
                  </a:lnTo>
                  <a:lnTo>
                    <a:pt x="421720" y="501256"/>
                  </a:lnTo>
                  <a:lnTo>
                    <a:pt x="421801" y="501010"/>
                  </a:lnTo>
                  <a:lnTo>
                    <a:pt x="421894" y="500777"/>
                  </a:lnTo>
                  <a:lnTo>
                    <a:pt x="421975" y="500545"/>
                  </a:lnTo>
                  <a:lnTo>
                    <a:pt x="422056" y="500260"/>
                  </a:lnTo>
                  <a:lnTo>
                    <a:pt x="422184" y="500027"/>
                  </a:lnTo>
                  <a:lnTo>
                    <a:pt x="422265" y="499794"/>
                  </a:lnTo>
                  <a:lnTo>
                    <a:pt x="422346" y="499562"/>
                  </a:lnTo>
                  <a:lnTo>
                    <a:pt x="422439" y="499316"/>
                  </a:lnTo>
                  <a:lnTo>
                    <a:pt x="422520" y="499083"/>
                  </a:lnTo>
                  <a:lnTo>
                    <a:pt x="422648" y="498850"/>
                  </a:lnTo>
                  <a:lnTo>
                    <a:pt x="422729" y="498617"/>
                  </a:lnTo>
                  <a:lnTo>
                    <a:pt x="422810" y="498385"/>
                  </a:lnTo>
                  <a:lnTo>
                    <a:pt x="422903" y="498139"/>
                  </a:lnTo>
                  <a:lnTo>
                    <a:pt x="422984" y="497906"/>
                  </a:lnTo>
                  <a:lnTo>
                    <a:pt x="423112" y="497673"/>
                  </a:lnTo>
                  <a:lnTo>
                    <a:pt x="423193" y="497441"/>
                  </a:lnTo>
                  <a:lnTo>
                    <a:pt x="423274" y="497208"/>
                  </a:lnTo>
                  <a:lnTo>
                    <a:pt x="423355" y="496962"/>
                  </a:lnTo>
                  <a:lnTo>
                    <a:pt x="423448" y="496729"/>
                  </a:lnTo>
                  <a:lnTo>
                    <a:pt x="423576" y="496445"/>
                  </a:lnTo>
                  <a:lnTo>
                    <a:pt x="423657" y="496212"/>
                  </a:lnTo>
                  <a:lnTo>
                    <a:pt x="423738" y="495979"/>
                  </a:lnTo>
                  <a:lnTo>
                    <a:pt x="423819" y="495746"/>
                  </a:lnTo>
                  <a:lnTo>
                    <a:pt x="423912" y="495513"/>
                  </a:lnTo>
                  <a:lnTo>
                    <a:pt x="424040" y="495268"/>
                  </a:lnTo>
                  <a:lnTo>
                    <a:pt x="424121" y="495035"/>
                  </a:lnTo>
                  <a:lnTo>
                    <a:pt x="424202" y="494802"/>
                  </a:lnTo>
                  <a:lnTo>
                    <a:pt x="424283" y="494569"/>
                  </a:lnTo>
                  <a:lnTo>
                    <a:pt x="424365" y="494336"/>
                  </a:lnTo>
                  <a:lnTo>
                    <a:pt x="424492" y="494091"/>
                  </a:lnTo>
                  <a:lnTo>
                    <a:pt x="424585" y="493858"/>
                  </a:lnTo>
                  <a:lnTo>
                    <a:pt x="424666" y="493625"/>
                  </a:lnTo>
                  <a:lnTo>
                    <a:pt x="424747" y="493341"/>
                  </a:lnTo>
                  <a:lnTo>
                    <a:pt x="424829" y="493108"/>
                  </a:lnTo>
                  <a:lnTo>
                    <a:pt x="424956" y="492875"/>
                  </a:lnTo>
                  <a:lnTo>
                    <a:pt x="425037" y="492642"/>
                  </a:lnTo>
                  <a:lnTo>
                    <a:pt x="425130" y="492396"/>
                  </a:lnTo>
                  <a:lnTo>
                    <a:pt x="425211" y="492164"/>
                  </a:lnTo>
                  <a:lnTo>
                    <a:pt x="425293" y="491931"/>
                  </a:lnTo>
                  <a:lnTo>
                    <a:pt x="425420" y="491698"/>
                  </a:lnTo>
                  <a:lnTo>
                    <a:pt x="425501" y="491465"/>
                  </a:lnTo>
                  <a:lnTo>
                    <a:pt x="425594" y="491219"/>
                  </a:lnTo>
                  <a:lnTo>
                    <a:pt x="425675" y="490987"/>
                  </a:lnTo>
                  <a:lnTo>
                    <a:pt x="425757" y="490754"/>
                  </a:lnTo>
                  <a:lnTo>
                    <a:pt x="425884" y="490469"/>
                  </a:lnTo>
                  <a:lnTo>
                    <a:pt x="425965" y="490236"/>
                  </a:lnTo>
                  <a:lnTo>
                    <a:pt x="426058" y="490004"/>
                  </a:lnTo>
                  <a:lnTo>
                    <a:pt x="426139" y="489771"/>
                  </a:lnTo>
                  <a:lnTo>
                    <a:pt x="426221" y="489525"/>
                  </a:lnTo>
                  <a:lnTo>
                    <a:pt x="426348" y="489292"/>
                  </a:lnTo>
                  <a:lnTo>
                    <a:pt x="426429" y="489060"/>
                  </a:lnTo>
                  <a:lnTo>
                    <a:pt x="426511" y="488827"/>
                  </a:lnTo>
                  <a:lnTo>
                    <a:pt x="426603" y="488594"/>
                  </a:lnTo>
                  <a:lnTo>
                    <a:pt x="426685" y="488348"/>
                  </a:lnTo>
                  <a:lnTo>
                    <a:pt x="426812" y="488077"/>
                  </a:lnTo>
                  <a:lnTo>
                    <a:pt x="426893" y="487831"/>
                  </a:lnTo>
                  <a:lnTo>
                    <a:pt x="426975" y="487598"/>
                  </a:lnTo>
                  <a:lnTo>
                    <a:pt x="427056" y="487365"/>
                  </a:lnTo>
                  <a:lnTo>
                    <a:pt x="427149" y="487132"/>
                  </a:lnTo>
                  <a:lnTo>
                    <a:pt x="427276" y="486900"/>
                  </a:lnTo>
                  <a:lnTo>
                    <a:pt x="427357" y="486654"/>
                  </a:lnTo>
                  <a:lnTo>
                    <a:pt x="427439" y="486421"/>
                  </a:lnTo>
                  <a:lnTo>
                    <a:pt x="427520" y="486188"/>
                  </a:lnTo>
                  <a:lnTo>
                    <a:pt x="427613" y="485955"/>
                  </a:lnTo>
                  <a:lnTo>
                    <a:pt x="427729" y="485671"/>
                  </a:lnTo>
                  <a:lnTo>
                    <a:pt x="427821" y="485438"/>
                  </a:lnTo>
                  <a:lnTo>
                    <a:pt x="427903" y="485205"/>
                  </a:lnTo>
                  <a:lnTo>
                    <a:pt x="427984" y="484960"/>
                  </a:lnTo>
                  <a:lnTo>
                    <a:pt x="428065" y="484727"/>
                  </a:lnTo>
                  <a:lnTo>
                    <a:pt x="428529" y="483511"/>
                  </a:lnTo>
                  <a:lnTo>
                    <a:pt x="428657" y="483265"/>
                  </a:lnTo>
                  <a:lnTo>
                    <a:pt x="428738" y="483032"/>
                  </a:lnTo>
                  <a:lnTo>
                    <a:pt x="428831" y="482800"/>
                  </a:lnTo>
                  <a:lnTo>
                    <a:pt x="428912" y="482567"/>
                  </a:lnTo>
                  <a:lnTo>
                    <a:pt x="428993" y="482334"/>
                  </a:lnTo>
                  <a:lnTo>
                    <a:pt x="429121" y="482088"/>
                  </a:lnTo>
                  <a:lnTo>
                    <a:pt x="429202" y="481855"/>
                  </a:lnTo>
                  <a:lnTo>
                    <a:pt x="429295" y="481623"/>
                  </a:lnTo>
                  <a:lnTo>
                    <a:pt x="429376" y="481338"/>
                  </a:lnTo>
                  <a:lnTo>
                    <a:pt x="429457" y="481105"/>
                  </a:lnTo>
                  <a:lnTo>
                    <a:pt x="429585" y="480873"/>
                  </a:lnTo>
                  <a:lnTo>
                    <a:pt x="429666" y="480640"/>
                  </a:lnTo>
                  <a:lnTo>
                    <a:pt x="429759" y="480394"/>
                  </a:lnTo>
                  <a:lnTo>
                    <a:pt x="429840" y="480161"/>
                  </a:lnTo>
                  <a:lnTo>
                    <a:pt x="429921" y="479928"/>
                  </a:lnTo>
                  <a:lnTo>
                    <a:pt x="430049" y="479696"/>
                  </a:lnTo>
                  <a:lnTo>
                    <a:pt x="430130" y="479411"/>
                  </a:lnTo>
                  <a:lnTo>
                    <a:pt x="430211" y="479178"/>
                  </a:lnTo>
                  <a:lnTo>
                    <a:pt x="430304" y="478945"/>
                  </a:lnTo>
                  <a:lnTo>
                    <a:pt x="430385" y="478700"/>
                  </a:lnTo>
                  <a:lnTo>
                    <a:pt x="430513" y="478467"/>
                  </a:lnTo>
                  <a:lnTo>
                    <a:pt x="430594" y="478234"/>
                  </a:lnTo>
                  <a:lnTo>
                    <a:pt x="430675" y="478001"/>
                  </a:lnTo>
                  <a:lnTo>
                    <a:pt x="430756" y="477768"/>
                  </a:lnTo>
                  <a:lnTo>
                    <a:pt x="430849" y="477484"/>
                  </a:lnTo>
                  <a:lnTo>
                    <a:pt x="430977" y="477251"/>
                  </a:lnTo>
                  <a:lnTo>
                    <a:pt x="431058" y="477005"/>
                  </a:lnTo>
                  <a:lnTo>
                    <a:pt x="431139" y="476773"/>
                  </a:lnTo>
                  <a:lnTo>
                    <a:pt x="431220" y="476540"/>
                  </a:lnTo>
                  <a:lnTo>
                    <a:pt x="431313" y="476307"/>
                  </a:lnTo>
                  <a:lnTo>
                    <a:pt x="431429" y="476074"/>
                  </a:lnTo>
                  <a:lnTo>
                    <a:pt x="431522" y="475790"/>
                  </a:lnTo>
                  <a:lnTo>
                    <a:pt x="431603" y="475557"/>
                  </a:lnTo>
                  <a:lnTo>
                    <a:pt x="431684" y="475311"/>
                  </a:lnTo>
                  <a:lnTo>
                    <a:pt x="431777" y="475078"/>
                  </a:lnTo>
                  <a:lnTo>
                    <a:pt x="431893" y="474845"/>
                  </a:lnTo>
                  <a:lnTo>
                    <a:pt x="431986" y="474613"/>
                  </a:lnTo>
                  <a:lnTo>
                    <a:pt x="432067" y="474380"/>
                  </a:lnTo>
                  <a:lnTo>
                    <a:pt x="432148" y="474095"/>
                  </a:lnTo>
                  <a:lnTo>
                    <a:pt x="432229" y="473850"/>
                  </a:lnTo>
                  <a:lnTo>
                    <a:pt x="432357" y="473617"/>
                  </a:lnTo>
                  <a:lnTo>
                    <a:pt x="432438" y="473384"/>
                  </a:lnTo>
                  <a:lnTo>
                    <a:pt x="432531" y="473151"/>
                  </a:lnTo>
                  <a:lnTo>
                    <a:pt x="432612" y="472918"/>
                  </a:lnTo>
                  <a:lnTo>
                    <a:pt x="432693" y="472686"/>
                  </a:lnTo>
                  <a:lnTo>
                    <a:pt x="432821" y="472401"/>
                  </a:lnTo>
                  <a:lnTo>
                    <a:pt x="432902" y="472155"/>
                  </a:lnTo>
                  <a:lnTo>
                    <a:pt x="432995" y="471922"/>
                  </a:lnTo>
                  <a:lnTo>
                    <a:pt x="433076" y="471690"/>
                  </a:lnTo>
                  <a:lnTo>
                    <a:pt x="433157" y="471457"/>
                  </a:lnTo>
                  <a:lnTo>
                    <a:pt x="433285" y="471224"/>
                  </a:lnTo>
                  <a:lnTo>
                    <a:pt x="433366" y="470978"/>
                  </a:lnTo>
                  <a:lnTo>
                    <a:pt x="433447" y="470707"/>
                  </a:lnTo>
                  <a:lnTo>
                    <a:pt x="433540" y="470461"/>
                  </a:lnTo>
                  <a:lnTo>
                    <a:pt x="433621" y="470228"/>
                  </a:lnTo>
                  <a:lnTo>
                    <a:pt x="433749" y="469995"/>
                  </a:lnTo>
                  <a:lnTo>
                    <a:pt x="433830" y="469763"/>
                  </a:lnTo>
                  <a:lnTo>
                    <a:pt x="433911" y="469530"/>
                  </a:lnTo>
                  <a:lnTo>
                    <a:pt x="434004" y="469284"/>
                  </a:lnTo>
                  <a:lnTo>
                    <a:pt x="434085" y="469012"/>
                  </a:lnTo>
                  <a:lnTo>
                    <a:pt x="434213" y="468767"/>
                  </a:lnTo>
                  <a:lnTo>
                    <a:pt x="434294" y="468534"/>
                  </a:lnTo>
                  <a:lnTo>
                    <a:pt x="434375" y="468301"/>
                  </a:lnTo>
                  <a:lnTo>
                    <a:pt x="434457" y="468068"/>
                  </a:lnTo>
                  <a:lnTo>
                    <a:pt x="434549" y="467835"/>
                  </a:lnTo>
                  <a:lnTo>
                    <a:pt x="434677" y="467551"/>
                  </a:lnTo>
                  <a:lnTo>
                    <a:pt x="434758" y="467318"/>
                  </a:lnTo>
                  <a:lnTo>
                    <a:pt x="434839" y="467072"/>
                  </a:lnTo>
                  <a:lnTo>
                    <a:pt x="434921" y="466840"/>
                  </a:lnTo>
                  <a:lnTo>
                    <a:pt x="435013" y="466607"/>
                  </a:lnTo>
                  <a:lnTo>
                    <a:pt x="435129" y="466374"/>
                  </a:lnTo>
                  <a:lnTo>
                    <a:pt x="435222" y="466089"/>
                  </a:lnTo>
                  <a:lnTo>
                    <a:pt x="435303" y="465857"/>
                  </a:lnTo>
                  <a:lnTo>
                    <a:pt x="435385" y="465624"/>
                  </a:lnTo>
                  <a:lnTo>
                    <a:pt x="435477" y="465378"/>
                  </a:lnTo>
                  <a:lnTo>
                    <a:pt x="435593" y="465145"/>
                  </a:lnTo>
                  <a:lnTo>
                    <a:pt x="435686" y="464912"/>
                  </a:lnTo>
                  <a:lnTo>
                    <a:pt x="435767" y="464628"/>
                  </a:lnTo>
                  <a:lnTo>
                    <a:pt x="435849" y="464395"/>
                  </a:lnTo>
                  <a:lnTo>
                    <a:pt x="435930" y="464162"/>
                  </a:lnTo>
                  <a:lnTo>
                    <a:pt x="436057" y="463929"/>
                  </a:lnTo>
                  <a:lnTo>
                    <a:pt x="436139" y="463684"/>
                  </a:lnTo>
                  <a:lnTo>
                    <a:pt x="436231" y="463451"/>
                  </a:lnTo>
                  <a:lnTo>
                    <a:pt x="436313" y="463166"/>
                  </a:lnTo>
                  <a:lnTo>
                    <a:pt x="436394" y="462934"/>
                  </a:lnTo>
                  <a:lnTo>
                    <a:pt x="436521" y="462701"/>
                  </a:lnTo>
                  <a:lnTo>
                    <a:pt x="436603" y="462468"/>
                  </a:lnTo>
                  <a:lnTo>
                    <a:pt x="436695" y="462235"/>
                  </a:lnTo>
                  <a:lnTo>
                    <a:pt x="436777" y="461989"/>
                  </a:lnTo>
                  <a:lnTo>
                    <a:pt x="436858" y="461718"/>
                  </a:lnTo>
                  <a:lnTo>
                    <a:pt x="436985" y="461472"/>
                  </a:lnTo>
                  <a:lnTo>
                    <a:pt x="437067" y="461239"/>
                  </a:lnTo>
                  <a:lnTo>
                    <a:pt x="437148" y="461006"/>
                  </a:lnTo>
                  <a:lnTo>
                    <a:pt x="437241" y="460774"/>
                  </a:lnTo>
                  <a:lnTo>
                    <a:pt x="437322" y="460541"/>
                  </a:lnTo>
                  <a:lnTo>
                    <a:pt x="437449" y="460256"/>
                  </a:lnTo>
                  <a:lnTo>
                    <a:pt x="437531" y="460023"/>
                  </a:lnTo>
                  <a:lnTo>
                    <a:pt x="437612" y="459778"/>
                  </a:lnTo>
                  <a:lnTo>
                    <a:pt x="437705" y="459545"/>
                  </a:lnTo>
                  <a:lnTo>
                    <a:pt x="437786" y="459312"/>
                  </a:lnTo>
                  <a:lnTo>
                    <a:pt x="437913" y="459028"/>
                  </a:lnTo>
                  <a:lnTo>
                    <a:pt x="437995" y="458795"/>
                  </a:lnTo>
                  <a:lnTo>
                    <a:pt x="438076" y="458562"/>
                  </a:lnTo>
                  <a:lnTo>
                    <a:pt x="438157" y="458329"/>
                  </a:lnTo>
                  <a:lnTo>
                    <a:pt x="438250" y="458083"/>
                  </a:lnTo>
                  <a:lnTo>
                    <a:pt x="438377" y="457851"/>
                  </a:lnTo>
                  <a:lnTo>
                    <a:pt x="438459" y="457566"/>
                  </a:lnTo>
                  <a:lnTo>
                    <a:pt x="438540" y="457333"/>
                  </a:lnTo>
                  <a:lnTo>
                    <a:pt x="438621" y="457100"/>
                  </a:lnTo>
                  <a:lnTo>
                    <a:pt x="438714" y="456868"/>
                  </a:lnTo>
                  <a:lnTo>
                    <a:pt x="438830" y="456622"/>
                  </a:lnTo>
                  <a:lnTo>
                    <a:pt x="438923" y="456350"/>
                  </a:lnTo>
                  <a:lnTo>
                    <a:pt x="439004" y="456105"/>
                  </a:lnTo>
                  <a:lnTo>
                    <a:pt x="439085" y="455872"/>
                  </a:lnTo>
                  <a:lnTo>
                    <a:pt x="439166" y="455639"/>
                  </a:lnTo>
                  <a:lnTo>
                    <a:pt x="439294" y="455406"/>
                  </a:lnTo>
                  <a:lnTo>
                    <a:pt x="439387" y="455173"/>
                  </a:lnTo>
                  <a:lnTo>
                    <a:pt x="439468" y="454889"/>
                  </a:lnTo>
                  <a:lnTo>
                    <a:pt x="439549" y="454656"/>
                  </a:lnTo>
                  <a:lnTo>
                    <a:pt x="439630" y="454410"/>
                  </a:lnTo>
                  <a:lnTo>
                    <a:pt x="439758" y="454177"/>
                  </a:lnTo>
                  <a:lnTo>
                    <a:pt x="439839" y="453945"/>
                  </a:lnTo>
                  <a:lnTo>
                    <a:pt x="439932" y="453660"/>
                  </a:lnTo>
                  <a:lnTo>
                    <a:pt x="440013" y="453427"/>
                  </a:lnTo>
                  <a:lnTo>
                    <a:pt x="440094" y="453195"/>
                  </a:lnTo>
                  <a:lnTo>
                    <a:pt x="440222" y="452962"/>
                  </a:lnTo>
                  <a:lnTo>
                    <a:pt x="440303" y="452716"/>
                  </a:lnTo>
                  <a:lnTo>
                    <a:pt x="440396" y="452444"/>
                  </a:lnTo>
                  <a:lnTo>
                    <a:pt x="440477" y="452199"/>
                  </a:lnTo>
                  <a:lnTo>
                    <a:pt x="440558" y="451966"/>
                  </a:lnTo>
                  <a:lnTo>
                    <a:pt x="440686" y="451733"/>
                  </a:lnTo>
                  <a:lnTo>
                    <a:pt x="440767" y="451500"/>
                  </a:lnTo>
                  <a:lnTo>
                    <a:pt x="440848" y="451216"/>
                  </a:lnTo>
                  <a:lnTo>
                    <a:pt x="440941" y="450983"/>
                  </a:lnTo>
                  <a:lnTo>
                    <a:pt x="441022" y="450750"/>
                  </a:lnTo>
                  <a:lnTo>
                    <a:pt x="441150" y="450504"/>
                  </a:lnTo>
                  <a:lnTo>
                    <a:pt x="441231" y="450272"/>
                  </a:lnTo>
                  <a:lnTo>
                    <a:pt x="441312" y="449987"/>
                  </a:lnTo>
                  <a:lnTo>
                    <a:pt x="441405" y="449754"/>
                  </a:lnTo>
                  <a:lnTo>
                    <a:pt x="441486" y="449521"/>
                  </a:lnTo>
                  <a:lnTo>
                    <a:pt x="441614" y="449289"/>
                  </a:lnTo>
                  <a:lnTo>
                    <a:pt x="441695" y="449056"/>
                  </a:lnTo>
                  <a:lnTo>
                    <a:pt x="441776" y="448771"/>
                  </a:lnTo>
                  <a:lnTo>
                    <a:pt x="441857" y="448538"/>
                  </a:lnTo>
                  <a:lnTo>
                    <a:pt x="441950" y="448293"/>
                  </a:lnTo>
                  <a:lnTo>
                    <a:pt x="442078" y="448060"/>
                  </a:lnTo>
                  <a:lnTo>
                    <a:pt x="442159" y="447827"/>
                  </a:lnTo>
                  <a:lnTo>
                    <a:pt x="442240" y="447543"/>
                  </a:lnTo>
                  <a:lnTo>
                    <a:pt x="442321" y="447310"/>
                  </a:lnTo>
                  <a:lnTo>
                    <a:pt x="442414" y="447077"/>
                  </a:lnTo>
                  <a:lnTo>
                    <a:pt x="442530" y="446844"/>
                  </a:lnTo>
                  <a:lnTo>
                    <a:pt x="442623" y="446598"/>
                  </a:lnTo>
                  <a:lnTo>
                    <a:pt x="442704" y="446314"/>
                  </a:lnTo>
                  <a:lnTo>
                    <a:pt x="442785" y="446081"/>
                  </a:lnTo>
                  <a:lnTo>
                    <a:pt x="442867" y="445848"/>
                  </a:lnTo>
                  <a:lnTo>
                    <a:pt x="442994" y="445615"/>
                  </a:lnTo>
                  <a:lnTo>
                    <a:pt x="443087" y="445383"/>
                  </a:lnTo>
                  <a:lnTo>
                    <a:pt x="443168" y="445098"/>
                  </a:lnTo>
                  <a:lnTo>
                    <a:pt x="443249" y="444865"/>
                  </a:lnTo>
                  <a:lnTo>
                    <a:pt x="443331" y="444620"/>
                  </a:lnTo>
                  <a:lnTo>
                    <a:pt x="443458" y="444387"/>
                  </a:lnTo>
                  <a:lnTo>
                    <a:pt x="443539" y="444154"/>
                  </a:lnTo>
                  <a:lnTo>
                    <a:pt x="443632" y="443869"/>
                  </a:lnTo>
                  <a:lnTo>
                    <a:pt x="443713" y="443637"/>
                  </a:lnTo>
                  <a:lnTo>
                    <a:pt x="443795" y="443404"/>
                  </a:lnTo>
                  <a:lnTo>
                    <a:pt x="443922" y="443171"/>
                  </a:lnTo>
                  <a:lnTo>
                    <a:pt x="444003" y="442886"/>
                  </a:lnTo>
                  <a:lnTo>
                    <a:pt x="444096" y="442654"/>
                  </a:lnTo>
                  <a:lnTo>
                    <a:pt x="444177" y="442408"/>
                  </a:lnTo>
                  <a:lnTo>
                    <a:pt x="444259" y="442175"/>
                  </a:lnTo>
                  <a:lnTo>
                    <a:pt x="444386" y="441942"/>
                  </a:lnTo>
                  <a:lnTo>
                    <a:pt x="444467" y="441658"/>
                  </a:lnTo>
                  <a:lnTo>
                    <a:pt x="444549" y="441425"/>
                  </a:lnTo>
                  <a:lnTo>
                    <a:pt x="444641" y="441192"/>
                  </a:lnTo>
                  <a:lnTo>
                    <a:pt x="444723" y="440959"/>
                  </a:lnTo>
                  <a:lnTo>
                    <a:pt x="444850" y="440714"/>
                  </a:lnTo>
                  <a:lnTo>
                    <a:pt x="444932" y="440442"/>
                  </a:lnTo>
                  <a:lnTo>
                    <a:pt x="445013" y="440196"/>
                  </a:lnTo>
                  <a:lnTo>
                    <a:pt x="445106" y="439963"/>
                  </a:lnTo>
                  <a:lnTo>
                    <a:pt x="445187" y="439731"/>
                  </a:lnTo>
                  <a:lnTo>
                    <a:pt x="445314" y="439446"/>
                  </a:lnTo>
                  <a:lnTo>
                    <a:pt x="445396" y="439213"/>
                  </a:lnTo>
                  <a:lnTo>
                    <a:pt x="445477" y="438980"/>
                  </a:lnTo>
                  <a:lnTo>
                    <a:pt x="445558" y="438748"/>
                  </a:lnTo>
                  <a:lnTo>
                    <a:pt x="445651" y="438502"/>
                  </a:lnTo>
                  <a:lnTo>
                    <a:pt x="445778" y="438230"/>
                  </a:lnTo>
                  <a:lnTo>
                    <a:pt x="445860" y="437985"/>
                  </a:lnTo>
                  <a:lnTo>
                    <a:pt x="445941" y="437752"/>
                  </a:lnTo>
                  <a:lnTo>
                    <a:pt x="446022" y="437519"/>
                  </a:lnTo>
                  <a:lnTo>
                    <a:pt x="446115" y="437286"/>
                  </a:lnTo>
                  <a:lnTo>
                    <a:pt x="446231" y="437002"/>
                  </a:lnTo>
                  <a:lnTo>
                    <a:pt x="446324" y="436769"/>
                  </a:lnTo>
                  <a:lnTo>
                    <a:pt x="446405" y="436523"/>
                  </a:lnTo>
                  <a:lnTo>
                    <a:pt x="446486" y="436290"/>
                  </a:lnTo>
                  <a:lnTo>
                    <a:pt x="446567" y="436006"/>
                  </a:lnTo>
                  <a:lnTo>
                    <a:pt x="447031" y="434790"/>
                  </a:lnTo>
                  <a:lnTo>
                    <a:pt x="447159" y="434557"/>
                  </a:lnTo>
                  <a:lnTo>
                    <a:pt x="447240" y="434311"/>
                  </a:lnTo>
                  <a:lnTo>
                    <a:pt x="447333" y="434079"/>
                  </a:lnTo>
                  <a:lnTo>
                    <a:pt x="447414" y="433794"/>
                  </a:lnTo>
                  <a:lnTo>
                    <a:pt x="447495" y="433561"/>
                  </a:lnTo>
                  <a:lnTo>
                    <a:pt x="447623" y="433328"/>
                  </a:lnTo>
                  <a:lnTo>
                    <a:pt x="447704" y="433096"/>
                  </a:lnTo>
                  <a:lnTo>
                    <a:pt x="447797" y="432811"/>
                  </a:lnTo>
                  <a:lnTo>
                    <a:pt x="447878" y="432578"/>
                  </a:lnTo>
                  <a:lnTo>
                    <a:pt x="447959" y="432345"/>
                  </a:lnTo>
                  <a:lnTo>
                    <a:pt x="448087" y="432100"/>
                  </a:lnTo>
                  <a:lnTo>
                    <a:pt x="448168" y="431867"/>
                  </a:lnTo>
                  <a:lnTo>
                    <a:pt x="448249" y="431582"/>
                  </a:lnTo>
                  <a:lnTo>
                    <a:pt x="448342" y="431350"/>
                  </a:lnTo>
                  <a:lnTo>
                    <a:pt x="448423" y="431117"/>
                  </a:lnTo>
                  <a:lnTo>
                    <a:pt x="448551" y="430884"/>
                  </a:lnTo>
                  <a:lnTo>
                    <a:pt x="448632" y="430599"/>
                  </a:lnTo>
                  <a:lnTo>
                    <a:pt x="448713" y="430367"/>
                  </a:lnTo>
                  <a:lnTo>
                    <a:pt x="448806" y="430134"/>
                  </a:lnTo>
                  <a:lnTo>
                    <a:pt x="448887" y="429888"/>
                  </a:lnTo>
                  <a:lnTo>
                    <a:pt x="449015" y="429655"/>
                  </a:lnTo>
                  <a:lnTo>
                    <a:pt x="449479" y="428388"/>
                  </a:lnTo>
                  <a:lnTo>
                    <a:pt x="449560" y="428155"/>
                  </a:lnTo>
                  <a:lnTo>
                    <a:pt x="449641" y="427909"/>
                  </a:lnTo>
                  <a:lnTo>
                    <a:pt x="449722" y="427676"/>
                  </a:lnTo>
                  <a:lnTo>
                    <a:pt x="449815" y="427392"/>
                  </a:lnTo>
                  <a:lnTo>
                    <a:pt x="449931" y="427159"/>
                  </a:lnTo>
                  <a:lnTo>
                    <a:pt x="450024" y="426926"/>
                  </a:lnTo>
                  <a:lnTo>
                    <a:pt x="450105" y="426693"/>
                  </a:lnTo>
                  <a:lnTo>
                    <a:pt x="450186" y="426409"/>
                  </a:lnTo>
                  <a:lnTo>
                    <a:pt x="450268" y="426176"/>
                  </a:lnTo>
                  <a:lnTo>
                    <a:pt x="450395" y="425943"/>
                  </a:lnTo>
                  <a:lnTo>
                    <a:pt x="450488" y="425698"/>
                  </a:lnTo>
                  <a:lnTo>
                    <a:pt x="450569" y="425465"/>
                  </a:lnTo>
                  <a:lnTo>
                    <a:pt x="450650" y="425180"/>
                  </a:lnTo>
                  <a:lnTo>
                    <a:pt x="450732" y="424947"/>
                  </a:lnTo>
                  <a:lnTo>
                    <a:pt x="450859" y="424715"/>
                  </a:lnTo>
                  <a:lnTo>
                    <a:pt x="450952" y="424482"/>
                  </a:lnTo>
                  <a:lnTo>
                    <a:pt x="451033" y="424197"/>
                  </a:lnTo>
                  <a:lnTo>
                    <a:pt x="451114" y="423964"/>
                  </a:lnTo>
                  <a:lnTo>
                    <a:pt x="451196" y="423732"/>
                  </a:lnTo>
                  <a:lnTo>
                    <a:pt x="451323" y="423486"/>
                  </a:lnTo>
                  <a:lnTo>
                    <a:pt x="451404" y="423214"/>
                  </a:lnTo>
                  <a:lnTo>
                    <a:pt x="451497" y="422969"/>
                  </a:lnTo>
                  <a:lnTo>
                    <a:pt x="451578" y="422736"/>
                  </a:lnTo>
                  <a:lnTo>
                    <a:pt x="451660" y="422503"/>
                  </a:lnTo>
                  <a:lnTo>
                    <a:pt x="451787" y="422218"/>
                  </a:lnTo>
                  <a:lnTo>
                    <a:pt x="451868" y="421986"/>
                  </a:lnTo>
                  <a:lnTo>
                    <a:pt x="451950" y="421753"/>
                  </a:lnTo>
                  <a:lnTo>
                    <a:pt x="452042" y="421520"/>
                  </a:lnTo>
                  <a:lnTo>
                    <a:pt x="452124" y="421274"/>
                  </a:lnTo>
                  <a:lnTo>
                    <a:pt x="452251" y="421003"/>
                  </a:lnTo>
                  <a:lnTo>
                    <a:pt x="452332" y="420757"/>
                  </a:lnTo>
                  <a:lnTo>
                    <a:pt x="452414" y="420524"/>
                  </a:lnTo>
                  <a:lnTo>
                    <a:pt x="452506" y="420291"/>
                  </a:lnTo>
                  <a:lnTo>
                    <a:pt x="452588" y="420007"/>
                  </a:lnTo>
                  <a:lnTo>
                    <a:pt x="452715" y="419774"/>
                  </a:lnTo>
                  <a:lnTo>
                    <a:pt x="452796" y="419541"/>
                  </a:lnTo>
                  <a:lnTo>
                    <a:pt x="452878" y="419295"/>
                  </a:lnTo>
                  <a:lnTo>
                    <a:pt x="452959" y="419024"/>
                  </a:lnTo>
                  <a:lnTo>
                    <a:pt x="453052" y="418778"/>
                  </a:lnTo>
                  <a:lnTo>
                    <a:pt x="453179" y="418545"/>
                  </a:lnTo>
                  <a:lnTo>
                    <a:pt x="453260" y="418312"/>
                  </a:lnTo>
                  <a:lnTo>
                    <a:pt x="453342" y="418028"/>
                  </a:lnTo>
                  <a:lnTo>
                    <a:pt x="453423" y="417795"/>
                  </a:lnTo>
                  <a:lnTo>
                    <a:pt x="453516" y="417562"/>
                  </a:lnTo>
                  <a:lnTo>
                    <a:pt x="453632" y="417330"/>
                  </a:lnTo>
                  <a:lnTo>
                    <a:pt x="453724" y="417045"/>
                  </a:lnTo>
                  <a:lnTo>
                    <a:pt x="453806" y="416812"/>
                  </a:lnTo>
                  <a:lnTo>
                    <a:pt x="453887" y="416566"/>
                  </a:lnTo>
                  <a:lnTo>
                    <a:pt x="453968" y="416334"/>
                  </a:lnTo>
                  <a:lnTo>
                    <a:pt x="454432" y="415066"/>
                  </a:lnTo>
                  <a:lnTo>
                    <a:pt x="454560" y="414833"/>
                  </a:lnTo>
                  <a:lnTo>
                    <a:pt x="454652" y="414601"/>
                  </a:lnTo>
                  <a:lnTo>
                    <a:pt x="454734" y="414355"/>
                  </a:lnTo>
                  <a:lnTo>
                    <a:pt x="454815" y="414083"/>
                  </a:lnTo>
                  <a:lnTo>
                    <a:pt x="454896" y="413837"/>
                  </a:lnTo>
                  <a:lnTo>
                    <a:pt x="455024" y="413605"/>
                  </a:lnTo>
                  <a:lnTo>
                    <a:pt x="455105" y="413372"/>
                  </a:lnTo>
                  <a:lnTo>
                    <a:pt x="455198" y="413087"/>
                  </a:lnTo>
                  <a:lnTo>
                    <a:pt x="455279" y="412854"/>
                  </a:lnTo>
                  <a:lnTo>
                    <a:pt x="455360" y="412622"/>
                  </a:lnTo>
                  <a:lnTo>
                    <a:pt x="455488" y="412389"/>
                  </a:lnTo>
                  <a:lnTo>
                    <a:pt x="455569" y="412104"/>
                  </a:lnTo>
                  <a:lnTo>
                    <a:pt x="455650" y="411859"/>
                  </a:lnTo>
                  <a:lnTo>
                    <a:pt x="455743" y="411626"/>
                  </a:lnTo>
                  <a:lnTo>
                    <a:pt x="455824" y="411393"/>
                  </a:lnTo>
                  <a:lnTo>
                    <a:pt x="455952" y="411108"/>
                  </a:lnTo>
                  <a:lnTo>
                    <a:pt x="456033" y="410876"/>
                  </a:lnTo>
                  <a:lnTo>
                    <a:pt x="456114" y="410643"/>
                  </a:lnTo>
                  <a:lnTo>
                    <a:pt x="456207" y="410410"/>
                  </a:lnTo>
                  <a:lnTo>
                    <a:pt x="456288" y="410125"/>
                  </a:lnTo>
                  <a:lnTo>
                    <a:pt x="456416" y="409893"/>
                  </a:lnTo>
                  <a:lnTo>
                    <a:pt x="456497" y="409647"/>
                  </a:lnTo>
                  <a:lnTo>
                    <a:pt x="456578" y="409414"/>
                  </a:lnTo>
                  <a:lnTo>
                    <a:pt x="456671" y="409130"/>
                  </a:lnTo>
                  <a:lnTo>
                    <a:pt x="456752" y="408897"/>
                  </a:lnTo>
                  <a:lnTo>
                    <a:pt x="456880" y="408664"/>
                  </a:lnTo>
                  <a:lnTo>
                    <a:pt x="456961" y="408431"/>
                  </a:lnTo>
                  <a:lnTo>
                    <a:pt x="457042" y="408147"/>
                  </a:lnTo>
                  <a:lnTo>
                    <a:pt x="457123" y="407914"/>
                  </a:lnTo>
                  <a:lnTo>
                    <a:pt x="457216" y="407681"/>
                  </a:lnTo>
                  <a:lnTo>
                    <a:pt x="457332" y="407435"/>
                  </a:lnTo>
                  <a:lnTo>
                    <a:pt x="457425" y="407164"/>
                  </a:lnTo>
                  <a:lnTo>
                    <a:pt x="457506" y="406918"/>
                  </a:lnTo>
                  <a:lnTo>
                    <a:pt x="457587" y="406685"/>
                  </a:lnTo>
                  <a:lnTo>
                    <a:pt x="457668" y="406452"/>
                  </a:lnTo>
                  <a:lnTo>
                    <a:pt x="457796" y="406168"/>
                  </a:lnTo>
                  <a:lnTo>
                    <a:pt x="457889" y="405935"/>
                  </a:lnTo>
                  <a:lnTo>
                    <a:pt x="457970" y="405702"/>
                  </a:lnTo>
                  <a:lnTo>
                    <a:pt x="458051" y="405469"/>
                  </a:lnTo>
                  <a:lnTo>
                    <a:pt x="458132" y="405185"/>
                  </a:lnTo>
                  <a:lnTo>
                    <a:pt x="458260" y="404939"/>
                  </a:lnTo>
                  <a:lnTo>
                    <a:pt x="458341" y="404706"/>
                  </a:lnTo>
                  <a:lnTo>
                    <a:pt x="458434" y="404473"/>
                  </a:lnTo>
                  <a:lnTo>
                    <a:pt x="458515" y="404189"/>
                  </a:lnTo>
                  <a:lnTo>
                    <a:pt x="458596" y="403956"/>
                  </a:lnTo>
                  <a:lnTo>
                    <a:pt x="458724" y="403723"/>
                  </a:lnTo>
                  <a:lnTo>
                    <a:pt x="458805" y="403491"/>
                  </a:lnTo>
                  <a:lnTo>
                    <a:pt x="458898" y="403206"/>
                  </a:lnTo>
                  <a:lnTo>
                    <a:pt x="458979" y="402973"/>
                  </a:lnTo>
                  <a:lnTo>
                    <a:pt x="459060" y="402727"/>
                  </a:lnTo>
                  <a:lnTo>
                    <a:pt x="459188" y="402495"/>
                  </a:lnTo>
                  <a:lnTo>
                    <a:pt x="459269" y="402210"/>
                  </a:lnTo>
                  <a:lnTo>
                    <a:pt x="459350" y="401977"/>
                  </a:lnTo>
                  <a:lnTo>
                    <a:pt x="459443" y="401744"/>
                  </a:lnTo>
                  <a:lnTo>
                    <a:pt x="459524" y="401512"/>
                  </a:lnTo>
                  <a:lnTo>
                    <a:pt x="459652" y="401227"/>
                  </a:lnTo>
                  <a:lnTo>
                    <a:pt x="459733" y="400994"/>
                  </a:lnTo>
                  <a:lnTo>
                    <a:pt x="459814" y="400762"/>
                  </a:lnTo>
                  <a:lnTo>
                    <a:pt x="459907" y="400516"/>
                  </a:lnTo>
                  <a:lnTo>
                    <a:pt x="459988" y="400244"/>
                  </a:lnTo>
                  <a:lnTo>
                    <a:pt x="460116" y="399998"/>
                  </a:lnTo>
                  <a:lnTo>
                    <a:pt x="460197" y="399766"/>
                  </a:lnTo>
                  <a:lnTo>
                    <a:pt x="460278" y="399533"/>
                  </a:lnTo>
                  <a:lnTo>
                    <a:pt x="460371" y="399248"/>
                  </a:lnTo>
                  <a:lnTo>
                    <a:pt x="460452" y="399015"/>
                  </a:lnTo>
                  <a:lnTo>
                    <a:pt x="460580" y="398783"/>
                  </a:lnTo>
                  <a:lnTo>
                    <a:pt x="460661" y="398550"/>
                  </a:lnTo>
                  <a:lnTo>
                    <a:pt x="460742" y="398265"/>
                  </a:lnTo>
                  <a:lnTo>
                    <a:pt x="460824" y="398033"/>
                  </a:lnTo>
                  <a:lnTo>
                    <a:pt x="460916" y="397787"/>
                  </a:lnTo>
                  <a:lnTo>
                    <a:pt x="461032" y="397554"/>
                  </a:lnTo>
                  <a:lnTo>
                    <a:pt x="461125" y="397269"/>
                  </a:lnTo>
                  <a:lnTo>
                    <a:pt x="461206" y="397037"/>
                  </a:lnTo>
                  <a:lnTo>
                    <a:pt x="461288" y="396804"/>
                  </a:lnTo>
                  <a:lnTo>
                    <a:pt x="461369" y="396571"/>
                  </a:lnTo>
                  <a:lnTo>
                    <a:pt x="461496" y="396286"/>
                  </a:lnTo>
                  <a:lnTo>
                    <a:pt x="461589" y="396054"/>
                  </a:lnTo>
                  <a:lnTo>
                    <a:pt x="461670" y="395808"/>
                  </a:lnTo>
                  <a:lnTo>
                    <a:pt x="461752" y="395575"/>
                  </a:lnTo>
                  <a:lnTo>
                    <a:pt x="461833" y="395291"/>
                  </a:lnTo>
                  <a:lnTo>
                    <a:pt x="461960" y="395058"/>
                  </a:lnTo>
                  <a:lnTo>
                    <a:pt x="462042" y="394825"/>
                  </a:lnTo>
                  <a:lnTo>
                    <a:pt x="462134" y="394592"/>
                  </a:lnTo>
                  <a:lnTo>
                    <a:pt x="462216" y="394308"/>
                  </a:lnTo>
                  <a:lnTo>
                    <a:pt x="462297" y="394075"/>
                  </a:lnTo>
                  <a:lnTo>
                    <a:pt x="462424" y="393842"/>
                  </a:lnTo>
                  <a:lnTo>
                    <a:pt x="462506" y="393596"/>
                  </a:lnTo>
                  <a:lnTo>
                    <a:pt x="462552" y="393363"/>
                  </a:lnTo>
                  <a:lnTo>
                    <a:pt x="462633" y="393131"/>
                  </a:lnTo>
                  <a:lnTo>
                    <a:pt x="462761" y="392898"/>
                  </a:lnTo>
                  <a:lnTo>
                    <a:pt x="462842" y="392665"/>
                  </a:lnTo>
                  <a:lnTo>
                    <a:pt x="462935" y="392381"/>
                  </a:lnTo>
                  <a:lnTo>
                    <a:pt x="463016" y="392148"/>
                  </a:lnTo>
                  <a:lnTo>
                    <a:pt x="463097" y="391902"/>
                  </a:lnTo>
                  <a:lnTo>
                    <a:pt x="463225" y="391669"/>
                  </a:lnTo>
                  <a:lnTo>
                    <a:pt x="463306" y="391385"/>
                  </a:lnTo>
                  <a:lnTo>
                    <a:pt x="463387" y="391152"/>
                  </a:lnTo>
                  <a:lnTo>
                    <a:pt x="463480" y="390919"/>
                  </a:lnTo>
                  <a:lnTo>
                    <a:pt x="463561" y="390686"/>
                  </a:lnTo>
                  <a:lnTo>
                    <a:pt x="463689" y="390402"/>
                  </a:lnTo>
                  <a:lnTo>
                    <a:pt x="463770" y="390169"/>
                  </a:lnTo>
                  <a:lnTo>
                    <a:pt x="463851" y="389936"/>
                  </a:lnTo>
                  <a:lnTo>
                    <a:pt x="463944" y="389690"/>
                  </a:lnTo>
                  <a:lnTo>
                    <a:pt x="464025" y="389419"/>
                  </a:lnTo>
                  <a:lnTo>
                    <a:pt x="464153" y="389173"/>
                  </a:lnTo>
                  <a:lnTo>
                    <a:pt x="464234" y="388940"/>
                  </a:lnTo>
                  <a:lnTo>
                    <a:pt x="464315" y="388707"/>
                  </a:lnTo>
                  <a:lnTo>
                    <a:pt x="464396" y="388423"/>
                  </a:lnTo>
                  <a:lnTo>
                    <a:pt x="464489" y="388190"/>
                  </a:lnTo>
                  <a:lnTo>
                    <a:pt x="464617" y="387957"/>
                  </a:lnTo>
                  <a:lnTo>
                    <a:pt x="464698" y="387711"/>
                  </a:lnTo>
                  <a:lnTo>
                    <a:pt x="464779" y="387440"/>
                  </a:lnTo>
                  <a:lnTo>
                    <a:pt x="464860" y="387194"/>
                  </a:lnTo>
                  <a:lnTo>
                    <a:pt x="464953" y="386961"/>
                  </a:lnTo>
                  <a:lnTo>
                    <a:pt x="465069" y="386728"/>
                  </a:lnTo>
                  <a:lnTo>
                    <a:pt x="465162" y="386444"/>
                  </a:lnTo>
                  <a:lnTo>
                    <a:pt x="465243" y="386211"/>
                  </a:lnTo>
                  <a:lnTo>
                    <a:pt x="465324" y="385978"/>
                  </a:lnTo>
                  <a:lnTo>
                    <a:pt x="465406" y="385746"/>
                  </a:lnTo>
                  <a:lnTo>
                    <a:pt x="465533" y="385461"/>
                  </a:lnTo>
                  <a:lnTo>
                    <a:pt x="465626" y="385228"/>
                  </a:lnTo>
                  <a:lnTo>
                    <a:pt x="465707" y="384982"/>
                  </a:lnTo>
                  <a:lnTo>
                    <a:pt x="465788" y="384750"/>
                  </a:lnTo>
                  <a:lnTo>
                    <a:pt x="465870" y="384465"/>
                  </a:lnTo>
                  <a:lnTo>
                    <a:pt x="465997" y="384232"/>
                  </a:lnTo>
                  <a:lnTo>
                    <a:pt x="466090" y="383999"/>
                  </a:lnTo>
                  <a:lnTo>
                    <a:pt x="466171" y="383767"/>
                  </a:lnTo>
                  <a:lnTo>
                    <a:pt x="466252" y="383482"/>
                  </a:lnTo>
                  <a:lnTo>
                    <a:pt x="466334" y="383249"/>
                  </a:lnTo>
                  <a:lnTo>
                    <a:pt x="466461" y="383017"/>
                  </a:lnTo>
                  <a:lnTo>
                    <a:pt x="466542" y="382771"/>
                  </a:lnTo>
                  <a:lnTo>
                    <a:pt x="466635" y="382499"/>
                  </a:lnTo>
                  <a:lnTo>
                    <a:pt x="466716" y="382253"/>
                  </a:lnTo>
                  <a:lnTo>
                    <a:pt x="466798" y="382021"/>
                  </a:lnTo>
                  <a:lnTo>
                    <a:pt x="466925" y="381788"/>
                  </a:lnTo>
                  <a:lnTo>
                    <a:pt x="467006" y="381503"/>
                  </a:lnTo>
                  <a:lnTo>
                    <a:pt x="467088" y="381270"/>
                  </a:lnTo>
                  <a:lnTo>
                    <a:pt x="467180" y="381038"/>
                  </a:lnTo>
                  <a:lnTo>
                    <a:pt x="467262" y="380805"/>
                  </a:lnTo>
                  <a:lnTo>
                    <a:pt x="467389" y="380520"/>
                  </a:lnTo>
                  <a:lnTo>
                    <a:pt x="467470" y="380275"/>
                  </a:lnTo>
                  <a:lnTo>
                    <a:pt x="467552" y="380042"/>
                  </a:lnTo>
                  <a:lnTo>
                    <a:pt x="467644" y="379809"/>
                  </a:lnTo>
                  <a:lnTo>
                    <a:pt x="467726" y="379524"/>
                  </a:lnTo>
                  <a:lnTo>
                    <a:pt x="467853" y="379292"/>
                  </a:lnTo>
                  <a:lnTo>
                    <a:pt x="467934" y="379059"/>
                  </a:lnTo>
                  <a:lnTo>
                    <a:pt x="468016" y="378826"/>
                  </a:lnTo>
                  <a:lnTo>
                    <a:pt x="468108" y="378541"/>
                  </a:lnTo>
                  <a:lnTo>
                    <a:pt x="468190" y="378309"/>
                  </a:lnTo>
                  <a:lnTo>
                    <a:pt x="468317" y="378063"/>
                  </a:lnTo>
                  <a:lnTo>
                    <a:pt x="468398" y="377830"/>
                  </a:lnTo>
                  <a:lnTo>
                    <a:pt x="468480" y="377546"/>
                  </a:lnTo>
                  <a:lnTo>
                    <a:pt x="468561" y="377313"/>
                  </a:lnTo>
                  <a:lnTo>
                    <a:pt x="468654" y="377080"/>
                  </a:lnTo>
                  <a:lnTo>
                    <a:pt x="468770" y="376847"/>
                  </a:lnTo>
                  <a:lnTo>
                    <a:pt x="468862" y="376563"/>
                  </a:lnTo>
                  <a:lnTo>
                    <a:pt x="468944" y="376330"/>
                  </a:lnTo>
                  <a:lnTo>
                    <a:pt x="469025" y="376097"/>
                  </a:lnTo>
                  <a:lnTo>
                    <a:pt x="469106" y="375851"/>
                  </a:lnTo>
                  <a:lnTo>
                    <a:pt x="469570" y="374584"/>
                  </a:lnTo>
                  <a:lnTo>
                    <a:pt x="469698" y="374351"/>
                  </a:lnTo>
                  <a:lnTo>
                    <a:pt x="469779" y="374118"/>
                  </a:lnTo>
                  <a:lnTo>
                    <a:pt x="469872" y="373885"/>
                  </a:lnTo>
                  <a:lnTo>
                    <a:pt x="469953" y="373601"/>
                  </a:lnTo>
                  <a:lnTo>
                    <a:pt x="470034" y="373355"/>
                  </a:lnTo>
                  <a:lnTo>
                    <a:pt x="470162" y="373122"/>
                  </a:lnTo>
                  <a:lnTo>
                    <a:pt x="470243" y="372889"/>
                  </a:lnTo>
                  <a:lnTo>
                    <a:pt x="470336" y="372605"/>
                  </a:lnTo>
                  <a:lnTo>
                    <a:pt x="470417" y="372372"/>
                  </a:lnTo>
                  <a:lnTo>
                    <a:pt x="470498" y="372139"/>
                  </a:lnTo>
                  <a:lnTo>
                    <a:pt x="470626" y="371907"/>
                  </a:lnTo>
                  <a:lnTo>
                    <a:pt x="470707" y="371622"/>
                  </a:lnTo>
                  <a:lnTo>
                    <a:pt x="470788" y="371389"/>
                  </a:lnTo>
                  <a:lnTo>
                    <a:pt x="470881" y="371143"/>
                  </a:lnTo>
                  <a:lnTo>
                    <a:pt x="470962" y="370911"/>
                  </a:lnTo>
                  <a:lnTo>
                    <a:pt x="471090" y="370626"/>
                  </a:lnTo>
                  <a:lnTo>
                    <a:pt x="471171" y="370393"/>
                  </a:lnTo>
                  <a:lnTo>
                    <a:pt x="471252" y="370160"/>
                  </a:lnTo>
                  <a:lnTo>
                    <a:pt x="471345" y="369928"/>
                  </a:lnTo>
                  <a:lnTo>
                    <a:pt x="471426" y="369643"/>
                  </a:lnTo>
                  <a:lnTo>
                    <a:pt x="471554" y="369410"/>
                  </a:lnTo>
                  <a:lnTo>
                    <a:pt x="471635" y="369178"/>
                  </a:lnTo>
                  <a:lnTo>
                    <a:pt x="471716" y="368932"/>
                  </a:lnTo>
                  <a:lnTo>
                    <a:pt x="471809" y="368660"/>
                  </a:lnTo>
                  <a:lnTo>
                    <a:pt x="471890" y="368414"/>
                  </a:lnTo>
                  <a:lnTo>
                    <a:pt x="472018" y="368182"/>
                  </a:lnTo>
                  <a:lnTo>
                    <a:pt x="472099" y="367949"/>
                  </a:lnTo>
                  <a:lnTo>
                    <a:pt x="472180" y="367664"/>
                  </a:lnTo>
                  <a:lnTo>
                    <a:pt x="472261" y="367431"/>
                  </a:lnTo>
                  <a:lnTo>
                    <a:pt x="472354" y="367199"/>
                  </a:lnTo>
                  <a:lnTo>
                    <a:pt x="472470" y="366966"/>
                  </a:lnTo>
                  <a:lnTo>
                    <a:pt x="472563" y="366681"/>
                  </a:lnTo>
                  <a:lnTo>
                    <a:pt x="472644" y="366449"/>
                  </a:lnTo>
                  <a:lnTo>
                    <a:pt x="472725" y="366203"/>
                  </a:lnTo>
                  <a:lnTo>
                    <a:pt x="472806" y="365970"/>
                  </a:lnTo>
                  <a:lnTo>
                    <a:pt x="472934" y="365685"/>
                  </a:lnTo>
                  <a:lnTo>
                    <a:pt x="473027" y="365453"/>
                  </a:lnTo>
                  <a:lnTo>
                    <a:pt x="473108" y="365220"/>
                  </a:lnTo>
                  <a:lnTo>
                    <a:pt x="473189" y="364987"/>
                  </a:lnTo>
                  <a:lnTo>
                    <a:pt x="473270" y="364741"/>
                  </a:lnTo>
                  <a:lnTo>
                    <a:pt x="473398" y="364470"/>
                  </a:lnTo>
                  <a:lnTo>
                    <a:pt x="473479" y="364224"/>
                  </a:lnTo>
                  <a:lnTo>
                    <a:pt x="473572" y="363991"/>
                  </a:lnTo>
                  <a:lnTo>
                    <a:pt x="473653" y="363758"/>
                  </a:lnTo>
                  <a:lnTo>
                    <a:pt x="473734" y="363474"/>
                  </a:lnTo>
                  <a:lnTo>
                    <a:pt x="473862" y="363241"/>
                  </a:lnTo>
                  <a:lnTo>
                    <a:pt x="473943" y="363008"/>
                  </a:lnTo>
                  <a:lnTo>
                    <a:pt x="474036" y="362775"/>
                  </a:lnTo>
                  <a:lnTo>
                    <a:pt x="474117" y="362491"/>
                  </a:lnTo>
                  <a:lnTo>
                    <a:pt x="474198" y="362258"/>
                  </a:lnTo>
                  <a:lnTo>
                    <a:pt x="474326" y="362012"/>
                  </a:lnTo>
                  <a:lnTo>
                    <a:pt x="474407" y="361779"/>
                  </a:lnTo>
                  <a:lnTo>
                    <a:pt x="474488" y="361495"/>
                  </a:lnTo>
                  <a:lnTo>
                    <a:pt x="474581" y="361262"/>
                  </a:lnTo>
                  <a:lnTo>
                    <a:pt x="474662" y="361029"/>
                  </a:lnTo>
                  <a:lnTo>
                    <a:pt x="474790" y="360797"/>
                  </a:lnTo>
                  <a:lnTo>
                    <a:pt x="474871" y="360564"/>
                  </a:lnTo>
                  <a:lnTo>
                    <a:pt x="474952" y="360279"/>
                  </a:lnTo>
                  <a:lnTo>
                    <a:pt x="475045" y="360046"/>
                  </a:lnTo>
                  <a:lnTo>
                    <a:pt x="475126" y="359801"/>
                  </a:lnTo>
                  <a:lnTo>
                    <a:pt x="475254" y="359568"/>
                  </a:lnTo>
                  <a:lnTo>
                    <a:pt x="475335" y="359283"/>
                  </a:lnTo>
                  <a:lnTo>
                    <a:pt x="475416" y="359050"/>
                  </a:lnTo>
                  <a:lnTo>
                    <a:pt x="475498" y="358818"/>
                  </a:lnTo>
                  <a:lnTo>
                    <a:pt x="475590" y="358585"/>
                  </a:lnTo>
                  <a:lnTo>
                    <a:pt x="476054" y="357304"/>
                  </a:lnTo>
                  <a:lnTo>
                    <a:pt x="476170" y="357072"/>
                  </a:lnTo>
                  <a:lnTo>
                    <a:pt x="476263" y="356839"/>
                  </a:lnTo>
                  <a:lnTo>
                    <a:pt x="476344" y="356606"/>
                  </a:lnTo>
                  <a:lnTo>
                    <a:pt x="476426" y="356373"/>
                  </a:lnTo>
                  <a:lnTo>
                    <a:pt x="476507" y="356089"/>
                  </a:lnTo>
                  <a:lnTo>
                    <a:pt x="476634" y="355856"/>
                  </a:lnTo>
                  <a:lnTo>
                    <a:pt x="476727" y="355610"/>
                  </a:lnTo>
                  <a:lnTo>
                    <a:pt x="476808" y="355377"/>
                  </a:lnTo>
                  <a:lnTo>
                    <a:pt x="476890" y="355093"/>
                  </a:lnTo>
                  <a:lnTo>
                    <a:pt x="476971" y="354860"/>
                  </a:lnTo>
                  <a:lnTo>
                    <a:pt x="477098" y="354627"/>
                  </a:lnTo>
                  <a:lnTo>
                    <a:pt x="477180" y="354394"/>
                  </a:lnTo>
                  <a:lnTo>
                    <a:pt x="477272" y="354162"/>
                  </a:lnTo>
                  <a:lnTo>
                    <a:pt x="477354" y="353877"/>
                  </a:lnTo>
                  <a:lnTo>
                    <a:pt x="477435" y="353644"/>
                  </a:lnTo>
                  <a:lnTo>
                    <a:pt x="477562" y="353398"/>
                  </a:lnTo>
                  <a:lnTo>
                    <a:pt x="477644" y="353166"/>
                  </a:lnTo>
                  <a:lnTo>
                    <a:pt x="477736" y="352881"/>
                  </a:lnTo>
                  <a:lnTo>
                    <a:pt x="477818" y="352648"/>
                  </a:lnTo>
                  <a:lnTo>
                    <a:pt x="477899" y="352416"/>
                  </a:lnTo>
                  <a:lnTo>
                    <a:pt x="478026" y="352183"/>
                  </a:lnTo>
                  <a:lnTo>
                    <a:pt x="478108" y="351898"/>
                  </a:lnTo>
                  <a:lnTo>
                    <a:pt x="478189" y="351665"/>
                  </a:lnTo>
                  <a:lnTo>
                    <a:pt x="478282" y="351433"/>
                  </a:lnTo>
                  <a:lnTo>
                    <a:pt x="478363" y="351187"/>
                  </a:lnTo>
                  <a:lnTo>
                    <a:pt x="478490" y="350954"/>
                  </a:lnTo>
                  <a:lnTo>
                    <a:pt x="478572" y="350669"/>
                  </a:lnTo>
                  <a:lnTo>
                    <a:pt x="478653" y="350437"/>
                  </a:lnTo>
                  <a:lnTo>
                    <a:pt x="478746" y="350204"/>
                  </a:lnTo>
                  <a:lnTo>
                    <a:pt x="478827" y="349971"/>
                  </a:lnTo>
                  <a:lnTo>
                    <a:pt x="478954" y="349687"/>
                  </a:lnTo>
                  <a:lnTo>
                    <a:pt x="479036" y="349454"/>
                  </a:lnTo>
                  <a:lnTo>
                    <a:pt x="479117" y="349221"/>
                  </a:lnTo>
                  <a:lnTo>
                    <a:pt x="479198" y="348975"/>
                  </a:lnTo>
                  <a:lnTo>
                    <a:pt x="479291" y="348742"/>
                  </a:lnTo>
                  <a:lnTo>
                    <a:pt x="479418" y="348458"/>
                  </a:lnTo>
                  <a:lnTo>
                    <a:pt x="479500" y="348225"/>
                  </a:lnTo>
                  <a:lnTo>
                    <a:pt x="479581" y="347992"/>
                  </a:lnTo>
                  <a:lnTo>
                    <a:pt x="479662" y="347759"/>
                  </a:lnTo>
                  <a:lnTo>
                    <a:pt x="479755" y="347514"/>
                  </a:lnTo>
                  <a:lnTo>
                    <a:pt x="479871" y="347242"/>
                  </a:lnTo>
                  <a:lnTo>
                    <a:pt x="479964" y="346996"/>
                  </a:lnTo>
                  <a:lnTo>
                    <a:pt x="480045" y="346764"/>
                  </a:lnTo>
                  <a:lnTo>
                    <a:pt x="480126" y="346531"/>
                  </a:lnTo>
                  <a:lnTo>
                    <a:pt x="480207" y="346246"/>
                  </a:lnTo>
                  <a:lnTo>
                    <a:pt x="480335" y="346013"/>
                  </a:lnTo>
                  <a:lnTo>
                    <a:pt x="480428" y="345781"/>
                  </a:lnTo>
                  <a:lnTo>
                    <a:pt x="480509" y="345548"/>
                  </a:lnTo>
                  <a:lnTo>
                    <a:pt x="480590" y="345302"/>
                  </a:lnTo>
                  <a:lnTo>
                    <a:pt x="480671" y="345030"/>
                  </a:lnTo>
                  <a:lnTo>
                    <a:pt x="480799" y="344785"/>
                  </a:lnTo>
                  <a:lnTo>
                    <a:pt x="480880" y="344552"/>
                  </a:lnTo>
                  <a:lnTo>
                    <a:pt x="480973" y="344319"/>
                  </a:lnTo>
                  <a:lnTo>
                    <a:pt x="481054" y="344086"/>
                  </a:lnTo>
                  <a:lnTo>
                    <a:pt x="481135" y="343802"/>
                  </a:lnTo>
                  <a:lnTo>
                    <a:pt x="481263" y="343569"/>
                  </a:lnTo>
                  <a:lnTo>
                    <a:pt x="481344" y="343336"/>
                  </a:lnTo>
                  <a:lnTo>
                    <a:pt x="481437" y="343090"/>
                  </a:lnTo>
                  <a:lnTo>
                    <a:pt x="481518" y="342819"/>
                  </a:lnTo>
                  <a:lnTo>
                    <a:pt x="481599" y="342573"/>
                  </a:lnTo>
                  <a:lnTo>
                    <a:pt x="481727" y="342340"/>
                  </a:lnTo>
                  <a:lnTo>
                    <a:pt x="481808" y="342107"/>
                  </a:lnTo>
                  <a:lnTo>
                    <a:pt x="481889" y="341875"/>
                  </a:lnTo>
                  <a:lnTo>
                    <a:pt x="481982" y="341590"/>
                  </a:lnTo>
                  <a:lnTo>
                    <a:pt x="482063" y="341357"/>
                  </a:lnTo>
                  <a:lnTo>
                    <a:pt x="482191" y="341124"/>
                  </a:lnTo>
                  <a:lnTo>
                    <a:pt x="482272" y="340879"/>
                  </a:lnTo>
                  <a:lnTo>
                    <a:pt x="482353" y="340646"/>
                  </a:lnTo>
                  <a:lnTo>
                    <a:pt x="482446" y="340361"/>
                  </a:lnTo>
                  <a:lnTo>
                    <a:pt x="482527" y="340129"/>
                  </a:lnTo>
                  <a:lnTo>
                    <a:pt x="482655" y="339896"/>
                  </a:lnTo>
                  <a:lnTo>
                    <a:pt x="482736" y="339663"/>
                  </a:lnTo>
                  <a:lnTo>
                    <a:pt x="482817" y="339430"/>
                  </a:lnTo>
                  <a:lnTo>
                    <a:pt x="482899" y="339146"/>
                  </a:lnTo>
                  <a:lnTo>
                    <a:pt x="482991" y="338900"/>
                  </a:lnTo>
                  <a:lnTo>
                    <a:pt x="483119" y="338667"/>
                  </a:lnTo>
                  <a:lnTo>
                    <a:pt x="483200" y="338434"/>
                  </a:lnTo>
                  <a:lnTo>
                    <a:pt x="483281" y="338201"/>
                  </a:lnTo>
                  <a:lnTo>
                    <a:pt x="483363" y="337917"/>
                  </a:lnTo>
                  <a:lnTo>
                    <a:pt x="483455" y="337684"/>
                  </a:lnTo>
                  <a:lnTo>
                    <a:pt x="483571" y="337451"/>
                  </a:lnTo>
                  <a:lnTo>
                    <a:pt x="483664" y="337206"/>
                  </a:lnTo>
                  <a:lnTo>
                    <a:pt x="483745" y="336973"/>
                  </a:lnTo>
                  <a:lnTo>
                    <a:pt x="483827" y="336688"/>
                  </a:lnTo>
                  <a:lnTo>
                    <a:pt x="483908" y="336455"/>
                  </a:lnTo>
                  <a:lnTo>
                    <a:pt x="484035" y="336223"/>
                  </a:lnTo>
                  <a:lnTo>
                    <a:pt x="484128" y="335990"/>
                  </a:lnTo>
                  <a:lnTo>
                    <a:pt x="484209" y="335757"/>
                  </a:lnTo>
                  <a:lnTo>
                    <a:pt x="484291" y="335472"/>
                  </a:lnTo>
                  <a:lnTo>
                    <a:pt x="484372" y="335240"/>
                  </a:lnTo>
                  <a:lnTo>
                    <a:pt x="484499" y="334994"/>
                  </a:lnTo>
                  <a:lnTo>
                    <a:pt x="484581" y="334761"/>
                  </a:lnTo>
                  <a:lnTo>
                    <a:pt x="484673" y="334528"/>
                  </a:lnTo>
                  <a:lnTo>
                    <a:pt x="484755" y="334244"/>
                  </a:lnTo>
                  <a:lnTo>
                    <a:pt x="484836" y="334011"/>
                  </a:lnTo>
                  <a:lnTo>
                    <a:pt x="484963" y="333778"/>
                  </a:lnTo>
                  <a:lnTo>
                    <a:pt x="485045" y="333545"/>
                  </a:lnTo>
                  <a:lnTo>
                    <a:pt x="485137" y="333300"/>
                  </a:lnTo>
                  <a:lnTo>
                    <a:pt x="485219" y="333028"/>
                  </a:lnTo>
                  <a:lnTo>
                    <a:pt x="485300" y="332782"/>
                  </a:lnTo>
                  <a:lnTo>
                    <a:pt x="485427" y="332549"/>
                  </a:lnTo>
                  <a:lnTo>
                    <a:pt x="485509" y="332317"/>
                  </a:lnTo>
                  <a:lnTo>
                    <a:pt x="485590" y="332084"/>
                  </a:lnTo>
                  <a:lnTo>
                    <a:pt x="485683" y="331799"/>
                  </a:lnTo>
                  <a:lnTo>
                    <a:pt x="485764" y="331566"/>
                  </a:lnTo>
                  <a:lnTo>
                    <a:pt x="485891" y="331334"/>
                  </a:lnTo>
                  <a:lnTo>
                    <a:pt x="485973" y="331088"/>
                  </a:lnTo>
                  <a:lnTo>
                    <a:pt x="486054" y="330855"/>
                  </a:lnTo>
                  <a:lnTo>
                    <a:pt x="486147" y="330622"/>
                  </a:lnTo>
                  <a:lnTo>
                    <a:pt x="486228" y="330338"/>
                  </a:lnTo>
                  <a:lnTo>
                    <a:pt x="486355" y="330105"/>
                  </a:lnTo>
                  <a:lnTo>
                    <a:pt x="486437" y="329872"/>
                  </a:lnTo>
                  <a:lnTo>
                    <a:pt x="486518" y="329639"/>
                  </a:lnTo>
                  <a:lnTo>
                    <a:pt x="486599" y="329394"/>
                  </a:lnTo>
                  <a:lnTo>
                    <a:pt x="486692" y="329122"/>
                  </a:lnTo>
                  <a:lnTo>
                    <a:pt x="486819" y="328876"/>
                  </a:lnTo>
                  <a:lnTo>
                    <a:pt x="486901" y="328643"/>
                  </a:lnTo>
                  <a:lnTo>
                    <a:pt x="486982" y="328411"/>
                  </a:lnTo>
                  <a:lnTo>
                    <a:pt x="487063" y="328178"/>
                  </a:lnTo>
                  <a:lnTo>
                    <a:pt x="487156" y="327945"/>
                  </a:lnTo>
                  <a:lnTo>
                    <a:pt x="487272" y="327661"/>
                  </a:lnTo>
                  <a:lnTo>
                    <a:pt x="487365" y="327415"/>
                  </a:lnTo>
                  <a:lnTo>
                    <a:pt x="487446" y="327182"/>
                  </a:lnTo>
                  <a:lnTo>
                    <a:pt x="487527" y="326949"/>
                  </a:lnTo>
                  <a:lnTo>
                    <a:pt x="487608" y="326716"/>
                  </a:lnTo>
                  <a:lnTo>
                    <a:pt x="487736" y="326432"/>
                  </a:lnTo>
                  <a:lnTo>
                    <a:pt x="487829" y="326199"/>
                  </a:lnTo>
                  <a:lnTo>
                    <a:pt x="487910" y="325966"/>
                  </a:lnTo>
                  <a:lnTo>
                    <a:pt x="487991" y="325720"/>
                  </a:lnTo>
                  <a:lnTo>
                    <a:pt x="488072" y="325488"/>
                  </a:lnTo>
                  <a:lnTo>
                    <a:pt x="488200" y="325255"/>
                  </a:lnTo>
                  <a:lnTo>
                    <a:pt x="488281" y="324970"/>
                  </a:lnTo>
                  <a:lnTo>
                    <a:pt x="488374" y="324738"/>
                  </a:lnTo>
                  <a:lnTo>
                    <a:pt x="488455" y="324505"/>
                  </a:lnTo>
                  <a:lnTo>
                    <a:pt x="488536" y="324272"/>
                  </a:lnTo>
                  <a:lnTo>
                    <a:pt x="488664" y="324026"/>
                  </a:lnTo>
                  <a:lnTo>
                    <a:pt x="488745" y="323793"/>
                  </a:lnTo>
                  <a:lnTo>
                    <a:pt x="488838" y="323509"/>
                  </a:lnTo>
                  <a:lnTo>
                    <a:pt x="488919" y="323276"/>
                  </a:lnTo>
                  <a:lnTo>
                    <a:pt x="489000" y="323043"/>
                  </a:lnTo>
                  <a:lnTo>
                    <a:pt x="489128" y="322810"/>
                  </a:lnTo>
                  <a:lnTo>
                    <a:pt x="489209" y="322578"/>
                  </a:lnTo>
                  <a:lnTo>
                    <a:pt x="489290" y="322332"/>
                  </a:lnTo>
                  <a:lnTo>
                    <a:pt x="489383" y="322060"/>
                  </a:lnTo>
                  <a:lnTo>
                    <a:pt x="489464" y="321815"/>
                  </a:lnTo>
                  <a:lnTo>
                    <a:pt x="489592" y="321582"/>
                  </a:lnTo>
                  <a:lnTo>
                    <a:pt x="489673" y="321349"/>
                  </a:lnTo>
                  <a:lnTo>
                    <a:pt x="489754" y="321116"/>
                  </a:lnTo>
                  <a:lnTo>
                    <a:pt x="489847" y="320883"/>
                  </a:lnTo>
                  <a:lnTo>
                    <a:pt x="489928" y="320599"/>
                  </a:lnTo>
                  <a:lnTo>
                    <a:pt x="490056" y="320366"/>
                  </a:lnTo>
                  <a:lnTo>
                    <a:pt x="490137" y="320120"/>
                  </a:lnTo>
                  <a:lnTo>
                    <a:pt x="490218" y="319887"/>
                  </a:lnTo>
                  <a:lnTo>
                    <a:pt x="490299" y="319655"/>
                  </a:lnTo>
                  <a:lnTo>
                    <a:pt x="490392" y="319422"/>
                  </a:lnTo>
                  <a:lnTo>
                    <a:pt x="490520" y="319137"/>
                  </a:lnTo>
                  <a:lnTo>
                    <a:pt x="490601" y="318904"/>
                  </a:lnTo>
                  <a:lnTo>
                    <a:pt x="490682" y="318672"/>
                  </a:lnTo>
                  <a:lnTo>
                    <a:pt x="490763" y="318426"/>
                  </a:lnTo>
                  <a:lnTo>
                    <a:pt x="490856" y="318193"/>
                  </a:lnTo>
                  <a:lnTo>
                    <a:pt x="490984" y="317960"/>
                  </a:lnTo>
                  <a:lnTo>
                    <a:pt x="491065" y="317676"/>
                  </a:lnTo>
                  <a:lnTo>
                    <a:pt x="491146" y="317443"/>
                  </a:lnTo>
                  <a:lnTo>
                    <a:pt x="491227" y="317210"/>
                  </a:lnTo>
                  <a:lnTo>
                    <a:pt x="491309" y="316977"/>
                  </a:lnTo>
                  <a:lnTo>
                    <a:pt x="491436" y="316732"/>
                  </a:lnTo>
                  <a:lnTo>
                    <a:pt x="491529" y="316499"/>
                  </a:lnTo>
                  <a:lnTo>
                    <a:pt x="491610" y="316266"/>
                  </a:lnTo>
                  <a:lnTo>
                    <a:pt x="491691" y="315981"/>
                  </a:lnTo>
                  <a:lnTo>
                    <a:pt x="491773" y="315749"/>
                  </a:lnTo>
                  <a:lnTo>
                    <a:pt x="491900" y="315516"/>
                  </a:lnTo>
                  <a:lnTo>
                    <a:pt x="491981" y="315283"/>
                  </a:lnTo>
                  <a:lnTo>
                    <a:pt x="492074" y="315037"/>
                  </a:lnTo>
                  <a:lnTo>
                    <a:pt x="492155" y="314804"/>
                  </a:lnTo>
                  <a:lnTo>
                    <a:pt x="492237" y="314572"/>
                  </a:lnTo>
                  <a:lnTo>
                    <a:pt x="492364" y="314287"/>
                  </a:lnTo>
                  <a:lnTo>
                    <a:pt x="492445" y="314054"/>
                  </a:lnTo>
                  <a:lnTo>
                    <a:pt x="492538" y="313822"/>
                  </a:lnTo>
                  <a:lnTo>
                    <a:pt x="492619" y="313589"/>
                  </a:lnTo>
                  <a:lnTo>
                    <a:pt x="492701" y="313343"/>
                  </a:lnTo>
                  <a:lnTo>
                    <a:pt x="492828" y="313110"/>
                  </a:lnTo>
                  <a:lnTo>
                    <a:pt x="492909" y="312877"/>
                  </a:lnTo>
                  <a:lnTo>
                    <a:pt x="493002" y="312593"/>
                  </a:lnTo>
                  <a:lnTo>
                    <a:pt x="493083" y="312360"/>
                  </a:lnTo>
                  <a:lnTo>
                    <a:pt x="493165" y="312127"/>
                  </a:lnTo>
                  <a:lnTo>
                    <a:pt x="493292" y="311894"/>
                  </a:lnTo>
                  <a:lnTo>
                    <a:pt x="493373" y="311649"/>
                  </a:lnTo>
                  <a:lnTo>
                    <a:pt x="493455" y="311416"/>
                  </a:lnTo>
                  <a:lnTo>
                    <a:pt x="493547" y="311183"/>
                  </a:lnTo>
                  <a:lnTo>
                    <a:pt x="493629" y="310899"/>
                  </a:lnTo>
                  <a:lnTo>
                    <a:pt x="493756" y="310666"/>
                  </a:lnTo>
                  <a:lnTo>
                    <a:pt x="493837" y="310433"/>
                  </a:lnTo>
                  <a:lnTo>
                    <a:pt x="493919" y="310187"/>
                  </a:lnTo>
                  <a:lnTo>
                    <a:pt x="494000" y="309954"/>
                  </a:lnTo>
                  <a:lnTo>
                    <a:pt x="494093" y="309722"/>
                  </a:lnTo>
                  <a:lnTo>
                    <a:pt x="494220" y="309489"/>
                  </a:lnTo>
                  <a:lnTo>
                    <a:pt x="494301" y="309204"/>
                  </a:lnTo>
                  <a:lnTo>
                    <a:pt x="494383" y="308971"/>
                  </a:lnTo>
                  <a:lnTo>
                    <a:pt x="494464" y="308739"/>
                  </a:lnTo>
                  <a:lnTo>
                    <a:pt x="494557" y="308493"/>
                  </a:lnTo>
                  <a:lnTo>
                    <a:pt x="494673" y="308260"/>
                  </a:lnTo>
                  <a:lnTo>
                    <a:pt x="494765" y="308027"/>
                  </a:lnTo>
                  <a:lnTo>
                    <a:pt x="494847" y="307794"/>
                  </a:lnTo>
                  <a:lnTo>
                    <a:pt x="494928" y="307562"/>
                  </a:lnTo>
                  <a:lnTo>
                    <a:pt x="495009" y="307277"/>
                  </a:lnTo>
                  <a:lnTo>
                    <a:pt x="495137" y="307044"/>
                  </a:lnTo>
                  <a:lnTo>
                    <a:pt x="495229" y="306799"/>
                  </a:lnTo>
                  <a:lnTo>
                    <a:pt x="495311" y="306566"/>
                  </a:lnTo>
                  <a:lnTo>
                    <a:pt x="495392" y="306333"/>
                  </a:lnTo>
                  <a:lnTo>
                    <a:pt x="495473" y="306100"/>
                  </a:lnTo>
                  <a:lnTo>
                    <a:pt x="495601" y="305867"/>
                  </a:lnTo>
                  <a:lnTo>
                    <a:pt x="495682" y="305622"/>
                  </a:lnTo>
                  <a:lnTo>
                    <a:pt x="495775" y="305350"/>
                  </a:lnTo>
                  <a:lnTo>
                    <a:pt x="495856" y="305104"/>
                  </a:lnTo>
                  <a:lnTo>
                    <a:pt x="495937" y="304871"/>
                  </a:lnTo>
                  <a:lnTo>
                    <a:pt x="496065" y="304639"/>
                  </a:lnTo>
                  <a:lnTo>
                    <a:pt x="496146" y="304406"/>
                  </a:lnTo>
                  <a:lnTo>
                    <a:pt x="496239" y="304173"/>
                  </a:lnTo>
                  <a:lnTo>
                    <a:pt x="496320" y="303927"/>
                  </a:lnTo>
                  <a:lnTo>
                    <a:pt x="496401" y="303694"/>
                  </a:lnTo>
                  <a:lnTo>
                    <a:pt x="496529" y="303462"/>
                  </a:lnTo>
                  <a:lnTo>
                    <a:pt x="496610" y="303177"/>
                  </a:lnTo>
                  <a:lnTo>
                    <a:pt x="496703" y="302944"/>
                  </a:lnTo>
                  <a:lnTo>
                    <a:pt x="496784" y="302712"/>
                  </a:lnTo>
                  <a:lnTo>
                    <a:pt x="496865" y="302479"/>
                  </a:lnTo>
                  <a:lnTo>
                    <a:pt x="496993" y="302233"/>
                  </a:lnTo>
                  <a:lnTo>
                    <a:pt x="497074" y="302000"/>
                  </a:lnTo>
                  <a:lnTo>
                    <a:pt x="497155" y="301767"/>
                  </a:lnTo>
                  <a:lnTo>
                    <a:pt x="497248" y="301535"/>
                  </a:lnTo>
                  <a:lnTo>
                    <a:pt x="497329" y="301302"/>
                  </a:lnTo>
                  <a:lnTo>
                    <a:pt x="497457" y="301017"/>
                  </a:lnTo>
                  <a:lnTo>
                    <a:pt x="497538" y="300784"/>
                  </a:lnTo>
                  <a:lnTo>
                    <a:pt x="497619" y="300539"/>
                  </a:lnTo>
                  <a:lnTo>
                    <a:pt x="497700" y="300306"/>
                  </a:lnTo>
                  <a:lnTo>
                    <a:pt x="497793" y="300073"/>
                  </a:lnTo>
                  <a:lnTo>
                    <a:pt x="497921" y="299840"/>
                  </a:lnTo>
                  <a:lnTo>
                    <a:pt x="498002" y="299607"/>
                  </a:lnTo>
                  <a:lnTo>
                    <a:pt x="498083" y="299362"/>
                  </a:lnTo>
                  <a:lnTo>
                    <a:pt x="498164" y="299129"/>
                  </a:lnTo>
                  <a:lnTo>
                    <a:pt x="498257" y="298896"/>
                  </a:lnTo>
                  <a:lnTo>
                    <a:pt x="498373" y="298612"/>
                  </a:lnTo>
                  <a:lnTo>
                    <a:pt x="498466" y="298379"/>
                  </a:lnTo>
                  <a:lnTo>
                    <a:pt x="498547" y="298146"/>
                  </a:lnTo>
                  <a:lnTo>
                    <a:pt x="498628" y="297913"/>
                  </a:lnTo>
                  <a:lnTo>
                    <a:pt x="498721" y="297667"/>
                  </a:lnTo>
                  <a:lnTo>
                    <a:pt x="498837" y="297435"/>
                  </a:lnTo>
                  <a:lnTo>
                    <a:pt x="498930" y="297202"/>
                  </a:lnTo>
                  <a:lnTo>
                    <a:pt x="499011" y="296969"/>
                  </a:lnTo>
                  <a:lnTo>
                    <a:pt x="499092" y="296736"/>
                  </a:lnTo>
                  <a:lnTo>
                    <a:pt x="499173" y="296490"/>
                  </a:lnTo>
                  <a:lnTo>
                    <a:pt x="499301" y="296219"/>
                  </a:lnTo>
                  <a:lnTo>
                    <a:pt x="499382" y="295973"/>
                  </a:lnTo>
                  <a:lnTo>
                    <a:pt x="499475" y="295740"/>
                  </a:lnTo>
                  <a:lnTo>
                    <a:pt x="499556" y="295507"/>
                  </a:lnTo>
                  <a:lnTo>
                    <a:pt x="499637" y="295275"/>
                  </a:lnTo>
                  <a:lnTo>
                    <a:pt x="499765" y="295042"/>
                  </a:lnTo>
                  <a:lnTo>
                    <a:pt x="499846" y="294796"/>
                  </a:lnTo>
                  <a:lnTo>
                    <a:pt x="499939" y="294563"/>
                  </a:lnTo>
                  <a:lnTo>
                    <a:pt x="500020" y="294331"/>
                  </a:lnTo>
                  <a:lnTo>
                    <a:pt x="500101" y="294098"/>
                  </a:lnTo>
                  <a:lnTo>
                    <a:pt x="500229" y="293865"/>
                  </a:lnTo>
                  <a:lnTo>
                    <a:pt x="500310" y="293619"/>
                  </a:lnTo>
                  <a:lnTo>
                    <a:pt x="500391" y="293348"/>
                  </a:lnTo>
                  <a:lnTo>
                    <a:pt x="500484" y="293102"/>
                  </a:lnTo>
                  <a:lnTo>
                    <a:pt x="500565" y="292869"/>
                  </a:lnTo>
                  <a:lnTo>
                    <a:pt x="500693" y="292636"/>
                  </a:lnTo>
                  <a:lnTo>
                    <a:pt x="500774" y="292403"/>
                  </a:lnTo>
                  <a:lnTo>
                    <a:pt x="500855" y="292171"/>
                  </a:lnTo>
                  <a:lnTo>
                    <a:pt x="500948" y="291925"/>
                  </a:lnTo>
                  <a:lnTo>
                    <a:pt x="501029" y="291692"/>
                  </a:lnTo>
                  <a:lnTo>
                    <a:pt x="501157" y="291459"/>
                  </a:lnTo>
                  <a:lnTo>
                    <a:pt x="501238" y="291226"/>
                  </a:lnTo>
                  <a:lnTo>
                    <a:pt x="501319" y="290994"/>
                  </a:lnTo>
                  <a:lnTo>
                    <a:pt x="501401" y="290748"/>
                  </a:lnTo>
                  <a:lnTo>
                    <a:pt x="501493" y="290515"/>
                  </a:lnTo>
                  <a:lnTo>
                    <a:pt x="501621" y="290231"/>
                  </a:lnTo>
                  <a:lnTo>
                    <a:pt x="501702" y="289998"/>
                  </a:lnTo>
                  <a:lnTo>
                    <a:pt x="501783" y="289765"/>
                  </a:lnTo>
                  <a:lnTo>
                    <a:pt x="501865" y="289532"/>
                  </a:lnTo>
                  <a:lnTo>
                    <a:pt x="501957" y="289299"/>
                  </a:lnTo>
                  <a:lnTo>
                    <a:pt x="502073" y="289054"/>
                  </a:lnTo>
                  <a:lnTo>
                    <a:pt x="502166" y="288821"/>
                  </a:lnTo>
                  <a:lnTo>
                    <a:pt x="502247" y="288588"/>
                  </a:lnTo>
                  <a:lnTo>
                    <a:pt x="502329" y="288355"/>
                  </a:lnTo>
                  <a:lnTo>
                    <a:pt x="502421" y="288122"/>
                  </a:lnTo>
                  <a:lnTo>
                    <a:pt x="502537" y="287877"/>
                  </a:lnTo>
                  <a:lnTo>
                    <a:pt x="502630" y="287644"/>
                  </a:lnTo>
                  <a:lnTo>
                    <a:pt x="502711" y="287411"/>
                  </a:lnTo>
                  <a:lnTo>
                    <a:pt x="502793" y="287178"/>
                  </a:lnTo>
                  <a:lnTo>
                    <a:pt x="502874" y="286945"/>
                  </a:lnTo>
                  <a:lnTo>
                    <a:pt x="503001" y="286700"/>
                  </a:lnTo>
                  <a:lnTo>
                    <a:pt x="503083" y="286428"/>
                  </a:lnTo>
                  <a:lnTo>
                    <a:pt x="503175" y="286182"/>
                  </a:lnTo>
                  <a:lnTo>
                    <a:pt x="503257" y="285950"/>
                  </a:lnTo>
                  <a:lnTo>
                    <a:pt x="503338" y="285717"/>
                  </a:lnTo>
                  <a:lnTo>
                    <a:pt x="503465" y="285484"/>
                  </a:lnTo>
                  <a:lnTo>
                    <a:pt x="503547" y="285251"/>
                  </a:lnTo>
                  <a:lnTo>
                    <a:pt x="503639" y="285005"/>
                  </a:lnTo>
                  <a:lnTo>
                    <a:pt x="503721" y="284773"/>
                  </a:lnTo>
                  <a:lnTo>
                    <a:pt x="503802" y="284540"/>
                  </a:lnTo>
                  <a:lnTo>
                    <a:pt x="503929" y="284307"/>
                  </a:lnTo>
                  <a:lnTo>
                    <a:pt x="504011" y="284074"/>
                  </a:lnTo>
                  <a:lnTo>
                    <a:pt x="504092" y="283828"/>
                  </a:lnTo>
                  <a:lnTo>
                    <a:pt x="504185" y="283596"/>
                  </a:lnTo>
                  <a:lnTo>
                    <a:pt x="504266" y="283363"/>
                  </a:lnTo>
                  <a:lnTo>
                    <a:pt x="504393" y="283130"/>
                  </a:lnTo>
                  <a:lnTo>
                    <a:pt x="504475" y="282897"/>
                  </a:lnTo>
                  <a:lnTo>
                    <a:pt x="504556" y="282651"/>
                  </a:lnTo>
                  <a:lnTo>
                    <a:pt x="504649" y="282419"/>
                  </a:lnTo>
                  <a:lnTo>
                    <a:pt x="504730" y="282186"/>
                  </a:lnTo>
                  <a:lnTo>
                    <a:pt x="504857" y="281953"/>
                  </a:lnTo>
                  <a:lnTo>
                    <a:pt x="504939" y="281720"/>
                  </a:lnTo>
                  <a:lnTo>
                    <a:pt x="505020" y="281474"/>
                  </a:lnTo>
                  <a:lnTo>
                    <a:pt x="505101" y="281203"/>
                  </a:lnTo>
                  <a:lnTo>
                    <a:pt x="505194" y="280957"/>
                  </a:lnTo>
                  <a:lnTo>
                    <a:pt x="505321" y="280724"/>
                  </a:lnTo>
                  <a:lnTo>
                    <a:pt x="505403" y="280492"/>
                  </a:lnTo>
                  <a:lnTo>
                    <a:pt x="505484" y="280259"/>
                  </a:lnTo>
                  <a:lnTo>
                    <a:pt x="505565" y="280026"/>
                  </a:lnTo>
                  <a:lnTo>
                    <a:pt x="505658" y="279780"/>
                  </a:lnTo>
                  <a:lnTo>
                    <a:pt x="505774" y="279547"/>
                  </a:lnTo>
                  <a:lnTo>
                    <a:pt x="505867" y="279315"/>
                  </a:lnTo>
                  <a:lnTo>
                    <a:pt x="505948" y="279082"/>
                  </a:lnTo>
                  <a:lnTo>
                    <a:pt x="506029" y="278849"/>
                  </a:lnTo>
                  <a:lnTo>
                    <a:pt x="506110" y="278603"/>
                  </a:lnTo>
                  <a:lnTo>
                    <a:pt x="506238" y="278370"/>
                  </a:lnTo>
                  <a:lnTo>
                    <a:pt x="506331" y="278138"/>
                  </a:lnTo>
                  <a:lnTo>
                    <a:pt x="506412" y="277905"/>
                  </a:lnTo>
                  <a:lnTo>
                    <a:pt x="506493" y="277672"/>
                  </a:lnTo>
                  <a:lnTo>
                    <a:pt x="506574" y="277439"/>
                  </a:lnTo>
                  <a:lnTo>
                    <a:pt x="506702" y="277193"/>
                  </a:lnTo>
                  <a:lnTo>
                    <a:pt x="506783" y="276961"/>
                  </a:lnTo>
                  <a:lnTo>
                    <a:pt x="506876" y="276728"/>
                  </a:lnTo>
                  <a:lnTo>
                    <a:pt x="506957" y="276495"/>
                  </a:lnTo>
                  <a:lnTo>
                    <a:pt x="507038" y="276262"/>
                  </a:lnTo>
                  <a:lnTo>
                    <a:pt x="507166" y="276016"/>
                  </a:lnTo>
                  <a:lnTo>
                    <a:pt x="507247" y="275784"/>
                  </a:lnTo>
                  <a:lnTo>
                    <a:pt x="507340" y="275551"/>
                  </a:lnTo>
                  <a:lnTo>
                    <a:pt x="507421" y="275318"/>
                  </a:lnTo>
                  <a:lnTo>
                    <a:pt x="507502" y="275085"/>
                  </a:lnTo>
                  <a:lnTo>
                    <a:pt x="507630" y="274840"/>
                  </a:lnTo>
                  <a:lnTo>
                    <a:pt x="507711" y="274607"/>
                  </a:lnTo>
                  <a:lnTo>
                    <a:pt x="507792" y="274374"/>
                  </a:lnTo>
                  <a:lnTo>
                    <a:pt x="507885" y="274141"/>
                  </a:lnTo>
                  <a:lnTo>
                    <a:pt x="507966" y="273908"/>
                  </a:lnTo>
                  <a:lnTo>
                    <a:pt x="508094" y="273663"/>
                  </a:lnTo>
                  <a:lnTo>
                    <a:pt x="508175" y="273430"/>
                  </a:lnTo>
                  <a:lnTo>
                    <a:pt x="508256" y="273197"/>
                  </a:lnTo>
                  <a:lnTo>
                    <a:pt x="508349" y="272964"/>
                  </a:lnTo>
                  <a:lnTo>
                    <a:pt x="508430" y="272731"/>
                  </a:lnTo>
                  <a:lnTo>
                    <a:pt x="508558" y="272486"/>
                  </a:lnTo>
                  <a:lnTo>
                    <a:pt x="508639" y="272253"/>
                  </a:lnTo>
                  <a:lnTo>
                    <a:pt x="508720" y="272020"/>
                  </a:lnTo>
                  <a:lnTo>
                    <a:pt x="508801" y="271787"/>
                  </a:lnTo>
                  <a:lnTo>
                    <a:pt x="508894" y="271554"/>
                  </a:lnTo>
                  <a:lnTo>
                    <a:pt x="509022" y="271309"/>
                  </a:lnTo>
                  <a:lnTo>
                    <a:pt x="509103" y="271076"/>
                  </a:lnTo>
                  <a:lnTo>
                    <a:pt x="509184" y="270843"/>
                  </a:lnTo>
                  <a:lnTo>
                    <a:pt x="509265" y="270610"/>
                  </a:lnTo>
                  <a:lnTo>
                    <a:pt x="509358" y="270377"/>
                  </a:lnTo>
                  <a:lnTo>
                    <a:pt x="509474" y="270132"/>
                  </a:lnTo>
                  <a:lnTo>
                    <a:pt x="509567" y="269899"/>
                  </a:lnTo>
                  <a:lnTo>
                    <a:pt x="509648" y="269666"/>
                  </a:lnTo>
                  <a:lnTo>
                    <a:pt x="509729" y="269433"/>
                  </a:lnTo>
                  <a:lnTo>
                    <a:pt x="509811" y="269200"/>
                  </a:lnTo>
                  <a:lnTo>
                    <a:pt x="509938" y="268955"/>
                  </a:lnTo>
                  <a:lnTo>
                    <a:pt x="510031" y="268722"/>
                  </a:lnTo>
                  <a:lnTo>
                    <a:pt x="510112" y="268489"/>
                  </a:lnTo>
                  <a:lnTo>
                    <a:pt x="510193" y="268256"/>
                  </a:lnTo>
                  <a:lnTo>
                    <a:pt x="510275" y="268023"/>
                  </a:lnTo>
                  <a:lnTo>
                    <a:pt x="510402" y="267778"/>
                  </a:lnTo>
                  <a:lnTo>
                    <a:pt x="510483" y="267545"/>
                  </a:lnTo>
                  <a:lnTo>
                    <a:pt x="510576" y="267312"/>
                  </a:lnTo>
                  <a:lnTo>
                    <a:pt x="510657" y="267079"/>
                  </a:lnTo>
                  <a:lnTo>
                    <a:pt x="510739" y="266847"/>
                  </a:lnTo>
                  <a:lnTo>
                    <a:pt x="510866" y="266601"/>
                  </a:lnTo>
                  <a:lnTo>
                    <a:pt x="510947" y="266368"/>
                  </a:lnTo>
                  <a:lnTo>
                    <a:pt x="511040" y="266135"/>
                  </a:lnTo>
                  <a:lnTo>
                    <a:pt x="511121" y="265902"/>
                  </a:lnTo>
                  <a:lnTo>
                    <a:pt x="511203" y="265670"/>
                  </a:lnTo>
                  <a:lnTo>
                    <a:pt x="511330" y="265424"/>
                  </a:lnTo>
                  <a:lnTo>
                    <a:pt x="511411" y="265191"/>
                  </a:lnTo>
                  <a:lnTo>
                    <a:pt x="511493" y="264958"/>
                  </a:lnTo>
                  <a:lnTo>
                    <a:pt x="511585" y="264725"/>
                  </a:lnTo>
                  <a:lnTo>
                    <a:pt x="511667" y="264531"/>
                  </a:lnTo>
                  <a:lnTo>
                    <a:pt x="511794" y="264299"/>
                  </a:lnTo>
                  <a:lnTo>
                    <a:pt x="511875" y="264066"/>
                  </a:lnTo>
                  <a:lnTo>
                    <a:pt x="511957" y="263833"/>
                  </a:lnTo>
                  <a:lnTo>
                    <a:pt x="512049" y="263600"/>
                  </a:lnTo>
                  <a:lnTo>
                    <a:pt x="512131" y="263354"/>
                  </a:lnTo>
                  <a:lnTo>
                    <a:pt x="512258" y="263122"/>
                  </a:lnTo>
                  <a:lnTo>
                    <a:pt x="512339" y="262889"/>
                  </a:lnTo>
                  <a:lnTo>
                    <a:pt x="512421" y="262656"/>
                  </a:lnTo>
                  <a:lnTo>
                    <a:pt x="512502" y="262423"/>
                  </a:lnTo>
                  <a:lnTo>
                    <a:pt x="512595" y="262177"/>
                  </a:lnTo>
                  <a:lnTo>
                    <a:pt x="512722" y="261945"/>
                  </a:lnTo>
                  <a:lnTo>
                    <a:pt x="512803" y="261712"/>
                  </a:lnTo>
                  <a:lnTo>
                    <a:pt x="512885" y="261479"/>
                  </a:lnTo>
                  <a:lnTo>
                    <a:pt x="512966" y="261246"/>
                  </a:lnTo>
                  <a:lnTo>
                    <a:pt x="513059" y="261001"/>
                  </a:lnTo>
                  <a:lnTo>
                    <a:pt x="513175" y="260768"/>
                  </a:lnTo>
                  <a:lnTo>
                    <a:pt x="513267" y="260535"/>
                  </a:lnTo>
                  <a:lnTo>
                    <a:pt x="513349" y="260302"/>
                  </a:lnTo>
                  <a:lnTo>
                    <a:pt x="513430" y="260069"/>
                  </a:lnTo>
                  <a:lnTo>
                    <a:pt x="513511" y="259824"/>
                  </a:lnTo>
                  <a:lnTo>
                    <a:pt x="513639" y="259642"/>
                  </a:lnTo>
                  <a:lnTo>
                    <a:pt x="513731" y="259410"/>
                  </a:lnTo>
                  <a:lnTo>
                    <a:pt x="513813" y="259164"/>
                  </a:lnTo>
                  <a:lnTo>
                    <a:pt x="513894" y="258931"/>
                  </a:lnTo>
                  <a:lnTo>
                    <a:pt x="513975" y="258698"/>
                  </a:lnTo>
                  <a:lnTo>
                    <a:pt x="514103" y="258466"/>
                  </a:lnTo>
                  <a:lnTo>
                    <a:pt x="514184" y="258233"/>
                  </a:lnTo>
                  <a:lnTo>
                    <a:pt x="514277" y="257987"/>
                  </a:lnTo>
                  <a:lnTo>
                    <a:pt x="514358" y="257754"/>
                  </a:lnTo>
                  <a:lnTo>
                    <a:pt x="514439" y="257521"/>
                  </a:lnTo>
                  <a:lnTo>
                    <a:pt x="514567" y="257289"/>
                  </a:lnTo>
                  <a:lnTo>
                    <a:pt x="514648" y="257056"/>
                  </a:lnTo>
                  <a:lnTo>
                    <a:pt x="514741" y="256810"/>
                  </a:lnTo>
                  <a:lnTo>
                    <a:pt x="514822" y="256577"/>
                  </a:lnTo>
                  <a:lnTo>
                    <a:pt x="514903" y="256344"/>
                  </a:lnTo>
                  <a:lnTo>
                    <a:pt x="515031" y="256163"/>
                  </a:lnTo>
                  <a:lnTo>
                    <a:pt x="515112" y="255918"/>
                  </a:lnTo>
                  <a:lnTo>
                    <a:pt x="515193" y="255685"/>
                  </a:lnTo>
                  <a:lnTo>
                    <a:pt x="515286" y="255452"/>
                  </a:lnTo>
                  <a:lnTo>
                    <a:pt x="515367" y="255219"/>
                  </a:lnTo>
                  <a:lnTo>
                    <a:pt x="515495" y="254986"/>
                  </a:lnTo>
                  <a:lnTo>
                    <a:pt x="515576" y="254741"/>
                  </a:lnTo>
                  <a:lnTo>
                    <a:pt x="515657" y="254508"/>
                  </a:lnTo>
                  <a:lnTo>
                    <a:pt x="515750" y="254275"/>
                  </a:lnTo>
                  <a:lnTo>
                    <a:pt x="515831" y="254042"/>
                  </a:lnTo>
                  <a:lnTo>
                    <a:pt x="515959" y="253809"/>
                  </a:lnTo>
                  <a:lnTo>
                    <a:pt x="516040" y="253564"/>
                  </a:lnTo>
                  <a:lnTo>
                    <a:pt x="516121" y="253383"/>
                  </a:lnTo>
                  <a:lnTo>
                    <a:pt x="516202" y="253150"/>
                  </a:lnTo>
                  <a:lnTo>
                    <a:pt x="516295" y="252904"/>
                  </a:lnTo>
                  <a:lnTo>
                    <a:pt x="516423" y="252671"/>
                  </a:lnTo>
                  <a:lnTo>
                    <a:pt x="516504" y="252438"/>
                  </a:lnTo>
                  <a:lnTo>
                    <a:pt x="516585" y="252206"/>
                  </a:lnTo>
                  <a:lnTo>
                    <a:pt x="516666" y="251973"/>
                  </a:lnTo>
                  <a:lnTo>
                    <a:pt x="516759" y="251727"/>
                  </a:lnTo>
                  <a:lnTo>
                    <a:pt x="516875" y="251494"/>
                  </a:lnTo>
                  <a:lnTo>
                    <a:pt x="516968" y="251261"/>
                  </a:lnTo>
                  <a:lnTo>
                    <a:pt x="517049" y="251067"/>
                  </a:lnTo>
                  <a:lnTo>
                    <a:pt x="517130" y="250835"/>
                  </a:lnTo>
                  <a:lnTo>
                    <a:pt x="517211" y="250602"/>
                  </a:lnTo>
                  <a:lnTo>
                    <a:pt x="517339" y="250369"/>
                  </a:lnTo>
                  <a:lnTo>
                    <a:pt x="517432" y="250136"/>
                  </a:lnTo>
                  <a:lnTo>
                    <a:pt x="517513" y="249903"/>
                  </a:lnTo>
                  <a:lnTo>
                    <a:pt x="517594" y="249658"/>
                  </a:lnTo>
                  <a:lnTo>
                    <a:pt x="517675" y="249425"/>
                  </a:lnTo>
                  <a:lnTo>
                    <a:pt x="517803" y="249192"/>
                  </a:lnTo>
                  <a:lnTo>
                    <a:pt x="517884" y="248998"/>
                  </a:lnTo>
                  <a:lnTo>
                    <a:pt x="517977" y="248765"/>
                  </a:lnTo>
                  <a:lnTo>
                    <a:pt x="518058" y="248532"/>
                  </a:lnTo>
                  <a:lnTo>
                    <a:pt x="518139" y="248300"/>
                  </a:lnTo>
                  <a:lnTo>
                    <a:pt x="518267" y="248067"/>
                  </a:lnTo>
                  <a:lnTo>
                    <a:pt x="518348" y="247821"/>
                  </a:lnTo>
                  <a:lnTo>
                    <a:pt x="518441" y="247588"/>
                  </a:lnTo>
                  <a:lnTo>
                    <a:pt x="518522" y="247356"/>
                  </a:lnTo>
                  <a:lnTo>
                    <a:pt x="518603" y="247123"/>
                  </a:lnTo>
                  <a:lnTo>
                    <a:pt x="518731" y="246929"/>
                  </a:lnTo>
                  <a:lnTo>
                    <a:pt x="518812" y="246696"/>
                  </a:lnTo>
                  <a:lnTo>
                    <a:pt x="518894" y="246463"/>
                  </a:lnTo>
                  <a:lnTo>
                    <a:pt x="518986" y="246230"/>
                  </a:lnTo>
                  <a:lnTo>
                    <a:pt x="519068" y="245985"/>
                  </a:lnTo>
                  <a:lnTo>
                    <a:pt x="519195" y="245752"/>
                  </a:lnTo>
                  <a:lnTo>
                    <a:pt x="519276" y="245519"/>
                  </a:lnTo>
                  <a:lnTo>
                    <a:pt x="519358" y="245286"/>
                  </a:lnTo>
                  <a:lnTo>
                    <a:pt x="519450" y="245092"/>
                  </a:lnTo>
                  <a:lnTo>
                    <a:pt x="519532" y="244859"/>
                  </a:lnTo>
                  <a:lnTo>
                    <a:pt x="519659" y="244627"/>
                  </a:lnTo>
                  <a:lnTo>
                    <a:pt x="519740" y="244394"/>
                  </a:lnTo>
                  <a:lnTo>
                    <a:pt x="519822" y="244148"/>
                  </a:lnTo>
                  <a:lnTo>
                    <a:pt x="519903" y="243915"/>
                  </a:lnTo>
                  <a:lnTo>
                    <a:pt x="519996" y="243682"/>
                  </a:lnTo>
                  <a:lnTo>
                    <a:pt x="520123" y="243501"/>
                  </a:lnTo>
                  <a:lnTo>
                    <a:pt x="520204" y="243256"/>
                  </a:lnTo>
                  <a:lnTo>
                    <a:pt x="520286" y="243023"/>
                  </a:lnTo>
                  <a:lnTo>
                    <a:pt x="520367" y="242790"/>
                  </a:lnTo>
                  <a:lnTo>
                    <a:pt x="520460" y="242557"/>
                  </a:lnTo>
                  <a:lnTo>
                    <a:pt x="520576" y="242324"/>
                  </a:lnTo>
                  <a:lnTo>
                    <a:pt x="520668" y="242079"/>
                  </a:lnTo>
                  <a:lnTo>
                    <a:pt x="520750" y="241898"/>
                  </a:lnTo>
                  <a:lnTo>
                    <a:pt x="520831" y="241665"/>
                  </a:lnTo>
                  <a:lnTo>
                    <a:pt x="520912" y="241419"/>
                  </a:lnTo>
                  <a:lnTo>
                    <a:pt x="521040" y="241186"/>
                  </a:lnTo>
                  <a:lnTo>
                    <a:pt x="521132" y="240953"/>
                  </a:lnTo>
                  <a:lnTo>
                    <a:pt x="521214" y="240721"/>
                  </a:lnTo>
                  <a:lnTo>
                    <a:pt x="521295" y="240527"/>
                  </a:lnTo>
                  <a:lnTo>
                    <a:pt x="521376" y="240294"/>
                  </a:lnTo>
                  <a:lnTo>
                    <a:pt x="521504" y="240061"/>
                  </a:lnTo>
                  <a:lnTo>
                    <a:pt x="521596" y="239828"/>
                  </a:lnTo>
                  <a:lnTo>
                    <a:pt x="521678" y="239582"/>
                  </a:lnTo>
                  <a:lnTo>
                    <a:pt x="521759" y="239350"/>
                  </a:lnTo>
                  <a:lnTo>
                    <a:pt x="521840" y="239169"/>
                  </a:lnTo>
                  <a:lnTo>
                    <a:pt x="521968" y="238936"/>
                  </a:lnTo>
                  <a:lnTo>
                    <a:pt x="522049" y="238690"/>
                  </a:lnTo>
                  <a:lnTo>
                    <a:pt x="522142" y="238457"/>
                  </a:lnTo>
                  <a:lnTo>
                    <a:pt x="522223" y="238224"/>
                  </a:lnTo>
                  <a:lnTo>
                    <a:pt x="522304" y="237992"/>
                  </a:lnTo>
                  <a:lnTo>
                    <a:pt x="522432" y="237798"/>
                  </a:lnTo>
                  <a:lnTo>
                    <a:pt x="522513" y="237565"/>
                  </a:lnTo>
                  <a:lnTo>
                    <a:pt x="522594" y="237332"/>
                  </a:lnTo>
                  <a:lnTo>
                    <a:pt x="522687" y="237099"/>
                  </a:lnTo>
                  <a:lnTo>
                    <a:pt x="522768" y="236853"/>
                  </a:lnTo>
                  <a:lnTo>
                    <a:pt x="522896" y="236621"/>
                  </a:lnTo>
                  <a:lnTo>
                    <a:pt x="522977" y="236440"/>
                  </a:lnTo>
                  <a:lnTo>
                    <a:pt x="523058" y="236194"/>
                  </a:lnTo>
                  <a:lnTo>
                    <a:pt x="523151" y="235961"/>
                  </a:lnTo>
                  <a:lnTo>
                    <a:pt x="523232" y="235728"/>
                  </a:lnTo>
                  <a:lnTo>
                    <a:pt x="523360" y="235495"/>
                  </a:lnTo>
                  <a:lnTo>
                    <a:pt x="523441" y="235301"/>
                  </a:lnTo>
                  <a:lnTo>
                    <a:pt x="523522" y="235069"/>
                  </a:lnTo>
                  <a:lnTo>
                    <a:pt x="523603" y="234836"/>
                  </a:lnTo>
                  <a:lnTo>
                    <a:pt x="523696" y="234603"/>
                  </a:lnTo>
                  <a:lnTo>
                    <a:pt x="523824" y="234370"/>
                  </a:lnTo>
                  <a:lnTo>
                    <a:pt x="523905" y="234176"/>
                  </a:lnTo>
                  <a:lnTo>
                    <a:pt x="523986" y="233943"/>
                  </a:lnTo>
                  <a:lnTo>
                    <a:pt x="524067" y="233711"/>
                  </a:lnTo>
                  <a:lnTo>
                    <a:pt x="524160" y="233465"/>
                  </a:lnTo>
                  <a:lnTo>
                    <a:pt x="524276" y="233232"/>
                  </a:lnTo>
                  <a:lnTo>
                    <a:pt x="524369" y="233051"/>
                  </a:lnTo>
                  <a:lnTo>
                    <a:pt x="524450" y="232805"/>
                  </a:lnTo>
                  <a:lnTo>
                    <a:pt x="524531" y="232572"/>
                  </a:lnTo>
                  <a:lnTo>
                    <a:pt x="524612" y="232340"/>
                  </a:lnTo>
                  <a:lnTo>
                    <a:pt x="524740" y="232107"/>
                  </a:lnTo>
                  <a:lnTo>
                    <a:pt x="524833" y="231913"/>
                  </a:lnTo>
                  <a:lnTo>
                    <a:pt x="524914" y="231680"/>
                  </a:lnTo>
                  <a:lnTo>
                    <a:pt x="524995" y="231447"/>
                  </a:lnTo>
                  <a:lnTo>
                    <a:pt x="525076" y="231214"/>
                  </a:lnTo>
                  <a:lnTo>
                    <a:pt x="525204" y="230969"/>
                  </a:lnTo>
                  <a:lnTo>
                    <a:pt x="525285" y="230788"/>
                  </a:lnTo>
                  <a:lnTo>
                    <a:pt x="525378" y="230555"/>
                  </a:lnTo>
                  <a:lnTo>
                    <a:pt x="525459" y="230322"/>
                  </a:lnTo>
                  <a:lnTo>
                    <a:pt x="525540" y="230076"/>
                  </a:lnTo>
                  <a:lnTo>
                    <a:pt x="525668" y="229895"/>
                  </a:lnTo>
                  <a:lnTo>
                    <a:pt x="525749" y="229662"/>
                  </a:lnTo>
                  <a:lnTo>
                    <a:pt x="525842" y="229417"/>
                  </a:lnTo>
                  <a:lnTo>
                    <a:pt x="525923" y="229184"/>
                  </a:lnTo>
                  <a:lnTo>
                    <a:pt x="526004" y="228951"/>
                  </a:lnTo>
                  <a:lnTo>
                    <a:pt x="526132" y="228757"/>
                  </a:lnTo>
                  <a:lnTo>
                    <a:pt x="526213" y="228524"/>
                  </a:lnTo>
                  <a:lnTo>
                    <a:pt x="526294" y="228291"/>
                  </a:lnTo>
                  <a:lnTo>
                    <a:pt x="526387" y="228059"/>
                  </a:lnTo>
                  <a:lnTo>
                    <a:pt x="526468" y="227865"/>
                  </a:lnTo>
                  <a:lnTo>
                    <a:pt x="526596" y="227632"/>
                  </a:lnTo>
                  <a:lnTo>
                    <a:pt x="526677" y="227399"/>
                  </a:lnTo>
                  <a:lnTo>
                    <a:pt x="526758" y="227166"/>
                  </a:lnTo>
                  <a:lnTo>
                    <a:pt x="526851" y="226972"/>
                  </a:lnTo>
                  <a:lnTo>
                    <a:pt x="526932" y="226739"/>
                  </a:lnTo>
                  <a:lnTo>
                    <a:pt x="527060" y="226506"/>
                  </a:lnTo>
                  <a:lnTo>
                    <a:pt x="527141" y="226274"/>
                  </a:lnTo>
                  <a:lnTo>
                    <a:pt x="527222" y="226080"/>
                  </a:lnTo>
                  <a:lnTo>
                    <a:pt x="527315" y="225847"/>
                  </a:lnTo>
                  <a:lnTo>
                    <a:pt x="527396" y="225614"/>
                  </a:lnTo>
                  <a:lnTo>
                    <a:pt x="527524" y="225368"/>
                  </a:lnTo>
                  <a:lnTo>
                    <a:pt x="527605" y="225187"/>
                  </a:lnTo>
                  <a:lnTo>
                    <a:pt x="527686" y="224954"/>
                  </a:lnTo>
                  <a:lnTo>
                    <a:pt x="527768" y="224709"/>
                  </a:lnTo>
                  <a:lnTo>
                    <a:pt x="527860" y="224476"/>
                  </a:lnTo>
                  <a:lnTo>
                    <a:pt x="527976" y="224295"/>
                  </a:lnTo>
                  <a:lnTo>
                    <a:pt x="528069" y="224049"/>
                  </a:lnTo>
                  <a:lnTo>
                    <a:pt x="528150" y="223816"/>
                  </a:lnTo>
                  <a:lnTo>
                    <a:pt x="528232" y="223583"/>
                  </a:lnTo>
                  <a:lnTo>
                    <a:pt x="528313" y="223402"/>
                  </a:lnTo>
                  <a:lnTo>
                    <a:pt x="528440" y="223157"/>
                  </a:lnTo>
                  <a:lnTo>
                    <a:pt x="528533" y="222924"/>
                  </a:lnTo>
                  <a:lnTo>
                    <a:pt x="528614" y="222691"/>
                  </a:lnTo>
                  <a:lnTo>
                    <a:pt x="528696" y="222497"/>
                  </a:lnTo>
                  <a:lnTo>
                    <a:pt x="528777" y="222264"/>
                  </a:lnTo>
                  <a:lnTo>
                    <a:pt x="528904" y="222031"/>
                  </a:lnTo>
                  <a:lnTo>
                    <a:pt x="528986" y="221799"/>
                  </a:lnTo>
                  <a:lnTo>
                    <a:pt x="529078" y="221605"/>
                  </a:lnTo>
                  <a:lnTo>
                    <a:pt x="529160" y="221372"/>
                  </a:lnTo>
                  <a:lnTo>
                    <a:pt x="529241" y="221139"/>
                  </a:lnTo>
                  <a:lnTo>
                    <a:pt x="529368" y="220945"/>
                  </a:lnTo>
                  <a:lnTo>
                    <a:pt x="529450" y="220712"/>
                  </a:lnTo>
                  <a:lnTo>
                    <a:pt x="529542" y="220479"/>
                  </a:lnTo>
                  <a:lnTo>
                    <a:pt x="529624" y="220247"/>
                  </a:lnTo>
                  <a:lnTo>
                    <a:pt x="529705" y="220053"/>
                  </a:lnTo>
                  <a:lnTo>
                    <a:pt x="529832" y="219820"/>
                  </a:lnTo>
                  <a:lnTo>
                    <a:pt x="529914" y="219587"/>
                  </a:lnTo>
                  <a:lnTo>
                    <a:pt x="529995" y="219393"/>
                  </a:lnTo>
                  <a:lnTo>
                    <a:pt x="530088" y="219160"/>
                  </a:lnTo>
                  <a:lnTo>
                    <a:pt x="530169" y="218927"/>
                  </a:lnTo>
                  <a:lnTo>
                    <a:pt x="530296" y="218695"/>
                  </a:lnTo>
                  <a:lnTo>
                    <a:pt x="530378" y="218501"/>
                  </a:lnTo>
                  <a:lnTo>
                    <a:pt x="530459" y="218268"/>
                  </a:lnTo>
                  <a:lnTo>
                    <a:pt x="530552" y="218035"/>
                  </a:lnTo>
                  <a:lnTo>
                    <a:pt x="530633" y="217841"/>
                  </a:lnTo>
                  <a:lnTo>
                    <a:pt x="530760" y="217608"/>
                  </a:lnTo>
                  <a:lnTo>
                    <a:pt x="530842" y="217375"/>
                  </a:lnTo>
                  <a:lnTo>
                    <a:pt x="530923" y="217181"/>
                  </a:lnTo>
                  <a:lnTo>
                    <a:pt x="531004" y="216949"/>
                  </a:lnTo>
                  <a:lnTo>
                    <a:pt x="531097" y="216716"/>
                  </a:lnTo>
                  <a:lnTo>
                    <a:pt x="531224" y="216483"/>
                  </a:lnTo>
                  <a:lnTo>
                    <a:pt x="531306" y="216289"/>
                  </a:lnTo>
                  <a:lnTo>
                    <a:pt x="531387" y="216056"/>
                  </a:lnTo>
                  <a:lnTo>
                    <a:pt x="531468" y="215823"/>
                  </a:lnTo>
                  <a:lnTo>
                    <a:pt x="531561" y="215629"/>
                  </a:lnTo>
                  <a:lnTo>
                    <a:pt x="531677" y="215396"/>
                  </a:lnTo>
                  <a:lnTo>
                    <a:pt x="531770" y="215164"/>
                  </a:lnTo>
                  <a:lnTo>
                    <a:pt x="531851" y="214970"/>
                  </a:lnTo>
                  <a:lnTo>
                    <a:pt x="531932" y="214737"/>
                  </a:lnTo>
                  <a:lnTo>
                    <a:pt x="532013" y="214504"/>
                  </a:lnTo>
                  <a:lnTo>
                    <a:pt x="532141" y="214310"/>
                  </a:lnTo>
                  <a:lnTo>
                    <a:pt x="532234" y="214077"/>
                  </a:lnTo>
                  <a:lnTo>
                    <a:pt x="532315" y="213844"/>
                  </a:lnTo>
                  <a:lnTo>
                    <a:pt x="532396" y="213650"/>
                  </a:lnTo>
                  <a:lnTo>
                    <a:pt x="532477" y="213418"/>
                  </a:lnTo>
                  <a:lnTo>
                    <a:pt x="532605" y="213185"/>
                  </a:lnTo>
                  <a:lnTo>
                    <a:pt x="532686" y="212991"/>
                  </a:lnTo>
                  <a:lnTo>
                    <a:pt x="532779" y="212758"/>
                  </a:lnTo>
                  <a:lnTo>
                    <a:pt x="532860" y="212525"/>
                  </a:lnTo>
                  <a:lnTo>
                    <a:pt x="532941" y="212331"/>
                  </a:lnTo>
                  <a:lnTo>
                    <a:pt x="533069" y="212098"/>
                  </a:lnTo>
                  <a:lnTo>
                    <a:pt x="533150" y="211866"/>
                  </a:lnTo>
                  <a:lnTo>
                    <a:pt x="533243" y="211672"/>
                  </a:lnTo>
                  <a:lnTo>
                    <a:pt x="533324" y="211439"/>
                  </a:lnTo>
                  <a:lnTo>
                    <a:pt x="533405" y="211206"/>
                  </a:lnTo>
                  <a:lnTo>
                    <a:pt x="533533" y="211012"/>
                  </a:lnTo>
                  <a:lnTo>
                    <a:pt x="533614" y="210779"/>
                  </a:lnTo>
                  <a:lnTo>
                    <a:pt x="533695" y="210546"/>
                  </a:lnTo>
                  <a:lnTo>
                    <a:pt x="533788" y="210352"/>
                  </a:lnTo>
                  <a:lnTo>
                    <a:pt x="533869" y="210120"/>
                  </a:lnTo>
                  <a:lnTo>
                    <a:pt x="533997" y="209887"/>
                  </a:lnTo>
                  <a:lnTo>
                    <a:pt x="534078" y="209693"/>
                  </a:lnTo>
                  <a:lnTo>
                    <a:pt x="534159" y="209460"/>
                  </a:lnTo>
                  <a:lnTo>
                    <a:pt x="534252" y="209227"/>
                  </a:lnTo>
                  <a:lnTo>
                    <a:pt x="534333" y="209046"/>
                  </a:lnTo>
                  <a:lnTo>
                    <a:pt x="534461" y="208800"/>
                  </a:lnTo>
                  <a:lnTo>
                    <a:pt x="534542" y="208619"/>
                  </a:lnTo>
                  <a:lnTo>
                    <a:pt x="534623" y="208386"/>
                  </a:lnTo>
                  <a:lnTo>
                    <a:pt x="534704" y="208141"/>
                  </a:lnTo>
                  <a:lnTo>
                    <a:pt x="534797" y="207960"/>
                  </a:lnTo>
                  <a:lnTo>
                    <a:pt x="534925" y="207727"/>
                  </a:lnTo>
                  <a:lnTo>
                    <a:pt x="535006" y="207481"/>
                  </a:lnTo>
                  <a:lnTo>
                    <a:pt x="535087" y="207300"/>
                  </a:lnTo>
                  <a:lnTo>
                    <a:pt x="535168" y="207067"/>
                  </a:lnTo>
                  <a:lnTo>
                    <a:pt x="535261" y="206821"/>
                  </a:lnTo>
                  <a:lnTo>
                    <a:pt x="535377" y="206640"/>
                  </a:lnTo>
                  <a:lnTo>
                    <a:pt x="535470" y="206408"/>
                  </a:lnTo>
                  <a:lnTo>
                    <a:pt x="535551" y="206214"/>
                  </a:lnTo>
                  <a:lnTo>
                    <a:pt x="535632" y="205981"/>
                  </a:lnTo>
                  <a:lnTo>
                    <a:pt x="535714" y="205748"/>
                  </a:lnTo>
                  <a:lnTo>
                    <a:pt x="535841" y="205554"/>
                  </a:lnTo>
                  <a:lnTo>
                    <a:pt x="535934" y="205321"/>
                  </a:lnTo>
                  <a:lnTo>
                    <a:pt x="536015" y="205127"/>
                  </a:lnTo>
                  <a:lnTo>
                    <a:pt x="536096" y="204894"/>
                  </a:lnTo>
                  <a:lnTo>
                    <a:pt x="536178" y="204662"/>
                  </a:lnTo>
                  <a:lnTo>
                    <a:pt x="536305" y="204480"/>
                  </a:lnTo>
                  <a:lnTo>
                    <a:pt x="536386" y="204235"/>
                  </a:lnTo>
                  <a:lnTo>
                    <a:pt x="536479" y="204002"/>
                  </a:lnTo>
                  <a:lnTo>
                    <a:pt x="536560" y="203821"/>
                  </a:lnTo>
                  <a:lnTo>
                    <a:pt x="536642" y="203575"/>
                  </a:lnTo>
                  <a:lnTo>
                    <a:pt x="536769" y="203394"/>
                  </a:lnTo>
                  <a:lnTo>
                    <a:pt x="536850" y="203161"/>
                  </a:lnTo>
                  <a:lnTo>
                    <a:pt x="536943" y="202915"/>
                  </a:lnTo>
                  <a:lnTo>
                    <a:pt x="537024" y="202734"/>
                  </a:lnTo>
                  <a:lnTo>
                    <a:pt x="537106" y="202502"/>
                  </a:lnTo>
                  <a:lnTo>
                    <a:pt x="537233" y="202308"/>
                  </a:lnTo>
                  <a:lnTo>
                    <a:pt x="537314" y="202075"/>
                  </a:lnTo>
                  <a:lnTo>
                    <a:pt x="537396" y="201881"/>
                  </a:lnTo>
                  <a:lnTo>
                    <a:pt x="537488" y="201648"/>
                  </a:lnTo>
                  <a:lnTo>
                    <a:pt x="537570" y="201415"/>
                  </a:lnTo>
                  <a:lnTo>
                    <a:pt x="537697" y="201221"/>
                  </a:lnTo>
                  <a:lnTo>
                    <a:pt x="537778" y="200988"/>
                  </a:lnTo>
                  <a:lnTo>
                    <a:pt x="537860" y="200807"/>
                  </a:lnTo>
                  <a:lnTo>
                    <a:pt x="537952" y="200562"/>
                  </a:lnTo>
                  <a:lnTo>
                    <a:pt x="538034" y="200329"/>
                  </a:lnTo>
                  <a:lnTo>
                    <a:pt x="538161" y="200148"/>
                  </a:lnTo>
                  <a:lnTo>
                    <a:pt x="538242" y="199915"/>
                  </a:lnTo>
                  <a:lnTo>
                    <a:pt x="538324" y="199721"/>
                  </a:lnTo>
                  <a:lnTo>
                    <a:pt x="538405" y="199488"/>
                  </a:lnTo>
                  <a:lnTo>
                    <a:pt x="538498" y="199294"/>
                  </a:lnTo>
                  <a:lnTo>
                    <a:pt x="538625" y="199061"/>
                  </a:lnTo>
                  <a:lnTo>
                    <a:pt x="538706" y="198828"/>
                  </a:lnTo>
                  <a:lnTo>
                    <a:pt x="538788" y="198634"/>
                  </a:lnTo>
                  <a:lnTo>
                    <a:pt x="538869" y="198402"/>
                  </a:lnTo>
                  <a:lnTo>
                    <a:pt x="538962" y="198208"/>
                  </a:lnTo>
                  <a:lnTo>
                    <a:pt x="539078" y="197975"/>
                  </a:lnTo>
                  <a:lnTo>
                    <a:pt x="539170" y="197794"/>
                  </a:lnTo>
                  <a:lnTo>
                    <a:pt x="539252" y="197561"/>
                  </a:lnTo>
                  <a:lnTo>
                    <a:pt x="539333" y="197367"/>
                  </a:lnTo>
                  <a:lnTo>
                    <a:pt x="539414" y="197134"/>
                  </a:lnTo>
                  <a:lnTo>
                    <a:pt x="539542" y="196901"/>
                  </a:lnTo>
                  <a:lnTo>
                    <a:pt x="539634" y="196707"/>
                  </a:lnTo>
                  <a:lnTo>
                    <a:pt x="539716" y="196475"/>
                  </a:lnTo>
                  <a:lnTo>
                    <a:pt x="539797" y="196281"/>
                  </a:lnTo>
                  <a:lnTo>
                    <a:pt x="539878" y="196048"/>
                  </a:lnTo>
                  <a:lnTo>
                    <a:pt x="540006" y="195867"/>
                  </a:lnTo>
                  <a:lnTo>
                    <a:pt x="540087" y="195621"/>
                  </a:lnTo>
                  <a:lnTo>
                    <a:pt x="540180" y="195440"/>
                  </a:lnTo>
                  <a:lnTo>
                    <a:pt x="540261" y="195207"/>
                  </a:lnTo>
                  <a:lnTo>
                    <a:pt x="540342" y="195013"/>
                  </a:lnTo>
                  <a:lnTo>
                    <a:pt x="540470" y="194780"/>
                  </a:lnTo>
                  <a:lnTo>
                    <a:pt x="540551" y="194547"/>
                  </a:lnTo>
                  <a:lnTo>
                    <a:pt x="540644" y="194353"/>
                  </a:lnTo>
                  <a:lnTo>
                    <a:pt x="540725" y="194121"/>
                  </a:lnTo>
                  <a:lnTo>
                    <a:pt x="540806" y="193927"/>
                  </a:lnTo>
                  <a:lnTo>
                    <a:pt x="540934" y="193694"/>
                  </a:lnTo>
                  <a:lnTo>
                    <a:pt x="541015" y="193513"/>
                  </a:lnTo>
                  <a:lnTo>
                    <a:pt x="541096" y="193267"/>
                  </a:lnTo>
                  <a:lnTo>
                    <a:pt x="541189" y="193086"/>
                  </a:lnTo>
                  <a:lnTo>
                    <a:pt x="541270" y="192853"/>
                  </a:lnTo>
                  <a:lnTo>
                    <a:pt x="541398" y="192659"/>
                  </a:lnTo>
                  <a:lnTo>
                    <a:pt x="541479" y="192426"/>
                  </a:lnTo>
                  <a:lnTo>
                    <a:pt x="541560" y="192232"/>
                  </a:lnTo>
                  <a:lnTo>
                    <a:pt x="541653" y="191999"/>
                  </a:lnTo>
                  <a:lnTo>
                    <a:pt x="541734" y="191818"/>
                  </a:lnTo>
                  <a:lnTo>
                    <a:pt x="541862" y="191573"/>
                  </a:lnTo>
                  <a:lnTo>
                    <a:pt x="541943" y="191392"/>
                  </a:lnTo>
                  <a:lnTo>
                    <a:pt x="542024" y="191159"/>
                  </a:lnTo>
                  <a:lnTo>
                    <a:pt x="542105" y="190965"/>
                  </a:lnTo>
                  <a:lnTo>
                    <a:pt x="542198" y="190732"/>
                  </a:lnTo>
                  <a:lnTo>
                    <a:pt x="542326" y="190538"/>
                  </a:lnTo>
                  <a:lnTo>
                    <a:pt x="542407" y="190305"/>
                  </a:lnTo>
                  <a:lnTo>
                    <a:pt x="542488" y="190124"/>
                  </a:lnTo>
                  <a:lnTo>
                    <a:pt x="542569" y="189878"/>
                  </a:lnTo>
                  <a:lnTo>
                    <a:pt x="542662" y="189697"/>
                  </a:lnTo>
                  <a:lnTo>
                    <a:pt x="542778" y="189465"/>
                  </a:lnTo>
                  <a:lnTo>
                    <a:pt x="542871" y="189270"/>
                  </a:lnTo>
                  <a:lnTo>
                    <a:pt x="542952" y="189038"/>
                  </a:lnTo>
                  <a:lnTo>
                    <a:pt x="543033" y="188844"/>
                  </a:lnTo>
                  <a:lnTo>
                    <a:pt x="543114" y="188611"/>
                  </a:lnTo>
                  <a:lnTo>
                    <a:pt x="543242" y="188430"/>
                  </a:lnTo>
                  <a:lnTo>
                    <a:pt x="543335" y="188184"/>
                  </a:lnTo>
                  <a:lnTo>
                    <a:pt x="543416" y="188003"/>
                  </a:lnTo>
                  <a:lnTo>
                    <a:pt x="543497" y="187770"/>
                  </a:lnTo>
                  <a:lnTo>
                    <a:pt x="543578" y="187576"/>
                  </a:lnTo>
                  <a:lnTo>
                    <a:pt x="543706" y="187343"/>
                  </a:lnTo>
                  <a:lnTo>
                    <a:pt x="543787" y="187149"/>
                  </a:lnTo>
                  <a:lnTo>
                    <a:pt x="543880" y="186917"/>
                  </a:lnTo>
                  <a:lnTo>
                    <a:pt x="543961" y="186723"/>
                  </a:lnTo>
                  <a:lnTo>
                    <a:pt x="544042" y="186490"/>
                  </a:lnTo>
                  <a:lnTo>
                    <a:pt x="544170" y="186309"/>
                  </a:lnTo>
                  <a:lnTo>
                    <a:pt x="544251" y="186115"/>
                  </a:lnTo>
                  <a:lnTo>
                    <a:pt x="544344" y="185882"/>
                  </a:lnTo>
                  <a:lnTo>
                    <a:pt x="544425" y="185688"/>
                  </a:lnTo>
                  <a:lnTo>
                    <a:pt x="544506" y="185455"/>
                  </a:lnTo>
                  <a:lnTo>
                    <a:pt x="544634" y="185274"/>
                  </a:lnTo>
                  <a:lnTo>
                    <a:pt x="544715" y="185028"/>
                  </a:lnTo>
                  <a:lnTo>
                    <a:pt x="544796" y="184847"/>
                  </a:lnTo>
                  <a:lnTo>
                    <a:pt x="544889" y="184614"/>
                  </a:lnTo>
                  <a:lnTo>
                    <a:pt x="544970" y="184420"/>
                  </a:lnTo>
                  <a:lnTo>
                    <a:pt x="545098" y="184188"/>
                  </a:lnTo>
                  <a:lnTo>
                    <a:pt x="545179" y="183994"/>
                  </a:lnTo>
                  <a:lnTo>
                    <a:pt x="545260" y="183812"/>
                  </a:lnTo>
                  <a:lnTo>
                    <a:pt x="545353" y="183580"/>
                  </a:lnTo>
                  <a:lnTo>
                    <a:pt x="545434" y="183386"/>
                  </a:lnTo>
                  <a:lnTo>
                    <a:pt x="545562" y="183153"/>
                  </a:lnTo>
                  <a:lnTo>
                    <a:pt x="545643" y="182959"/>
                  </a:lnTo>
                  <a:lnTo>
                    <a:pt x="545724" y="182726"/>
                  </a:lnTo>
                  <a:lnTo>
                    <a:pt x="545806" y="182545"/>
                  </a:lnTo>
                  <a:lnTo>
                    <a:pt x="545898" y="182299"/>
                  </a:lnTo>
                  <a:lnTo>
                    <a:pt x="546026" y="182118"/>
                  </a:lnTo>
                  <a:lnTo>
                    <a:pt x="546107" y="181924"/>
                  </a:lnTo>
                  <a:lnTo>
                    <a:pt x="546188" y="181691"/>
                  </a:lnTo>
                  <a:lnTo>
                    <a:pt x="546270" y="181510"/>
                  </a:lnTo>
                  <a:lnTo>
                    <a:pt x="546362" y="181265"/>
                  </a:lnTo>
                  <a:lnTo>
                    <a:pt x="546490" y="181084"/>
                  </a:lnTo>
                  <a:lnTo>
                    <a:pt x="546571" y="180851"/>
                  </a:lnTo>
                  <a:lnTo>
                    <a:pt x="546652" y="180657"/>
                  </a:lnTo>
                  <a:lnTo>
                    <a:pt x="546734" y="180463"/>
                  </a:lnTo>
                  <a:lnTo>
                    <a:pt x="546861" y="180230"/>
                  </a:lnTo>
                  <a:lnTo>
                    <a:pt x="546942" y="180049"/>
                  </a:lnTo>
                  <a:lnTo>
                    <a:pt x="547035" y="179816"/>
                  </a:lnTo>
                  <a:lnTo>
                    <a:pt x="547116" y="179622"/>
                  </a:lnTo>
                  <a:lnTo>
                    <a:pt x="547198" y="179428"/>
                  </a:lnTo>
                  <a:lnTo>
                    <a:pt x="547325" y="179195"/>
                  </a:lnTo>
                  <a:lnTo>
                    <a:pt x="547406" y="179014"/>
                  </a:lnTo>
                  <a:lnTo>
                    <a:pt x="547488" y="178768"/>
                  </a:lnTo>
                  <a:lnTo>
                    <a:pt x="547580" y="178587"/>
                  </a:lnTo>
                  <a:lnTo>
                    <a:pt x="547662" y="178393"/>
                  </a:lnTo>
                  <a:lnTo>
                    <a:pt x="547789" y="178160"/>
                  </a:lnTo>
                  <a:lnTo>
                    <a:pt x="547870" y="177979"/>
                  </a:lnTo>
                  <a:lnTo>
                    <a:pt x="547952" y="177734"/>
                  </a:lnTo>
                  <a:lnTo>
                    <a:pt x="548044" y="177553"/>
                  </a:lnTo>
                  <a:lnTo>
                    <a:pt x="548126" y="177359"/>
                  </a:lnTo>
                  <a:lnTo>
                    <a:pt x="548253" y="177126"/>
                  </a:lnTo>
                  <a:lnTo>
                    <a:pt x="548334" y="176945"/>
                  </a:lnTo>
                  <a:lnTo>
                    <a:pt x="548416" y="176699"/>
                  </a:lnTo>
                  <a:lnTo>
                    <a:pt x="548497" y="176518"/>
                  </a:lnTo>
                  <a:lnTo>
                    <a:pt x="548590" y="176324"/>
                  </a:lnTo>
                  <a:lnTo>
                    <a:pt x="548717" y="176091"/>
                  </a:lnTo>
                  <a:lnTo>
                    <a:pt x="548798" y="175897"/>
                  </a:lnTo>
                  <a:lnTo>
                    <a:pt x="548880" y="175716"/>
                  </a:lnTo>
                  <a:lnTo>
                    <a:pt x="548961" y="175483"/>
                  </a:lnTo>
                  <a:lnTo>
                    <a:pt x="549054" y="175289"/>
                  </a:lnTo>
                  <a:lnTo>
                    <a:pt x="549170" y="175056"/>
                  </a:lnTo>
                  <a:lnTo>
                    <a:pt x="549262" y="174862"/>
                  </a:lnTo>
                  <a:lnTo>
                    <a:pt x="549344" y="174681"/>
                  </a:lnTo>
                  <a:lnTo>
                    <a:pt x="549425" y="174449"/>
                  </a:lnTo>
                  <a:lnTo>
                    <a:pt x="549506" y="174255"/>
                  </a:lnTo>
                  <a:lnTo>
                    <a:pt x="549634" y="174073"/>
                  </a:lnTo>
                  <a:lnTo>
                    <a:pt x="549726" y="173828"/>
                  </a:lnTo>
                  <a:lnTo>
                    <a:pt x="549808" y="173647"/>
                  </a:lnTo>
                  <a:lnTo>
                    <a:pt x="549889" y="173414"/>
                  </a:lnTo>
                  <a:lnTo>
                    <a:pt x="549970" y="173220"/>
                  </a:lnTo>
                  <a:lnTo>
                    <a:pt x="550098" y="173026"/>
                  </a:lnTo>
                  <a:lnTo>
                    <a:pt x="550179" y="172793"/>
                  </a:lnTo>
                  <a:lnTo>
                    <a:pt x="550272" y="172612"/>
                  </a:lnTo>
                  <a:lnTo>
                    <a:pt x="550353" y="172418"/>
                  </a:lnTo>
                  <a:lnTo>
                    <a:pt x="550434" y="172185"/>
                  </a:lnTo>
                  <a:lnTo>
                    <a:pt x="550562" y="171991"/>
                  </a:lnTo>
                  <a:lnTo>
                    <a:pt x="550643" y="171810"/>
                  </a:lnTo>
                  <a:lnTo>
                    <a:pt x="550736" y="171577"/>
                  </a:lnTo>
                  <a:lnTo>
                    <a:pt x="550817" y="171383"/>
                  </a:lnTo>
                  <a:lnTo>
                    <a:pt x="550898" y="171202"/>
                  </a:lnTo>
                  <a:lnTo>
                    <a:pt x="551026" y="170956"/>
                  </a:lnTo>
                  <a:lnTo>
                    <a:pt x="551107" y="170775"/>
                  </a:lnTo>
                  <a:lnTo>
                    <a:pt x="551188" y="170581"/>
                  </a:lnTo>
                  <a:lnTo>
                    <a:pt x="551281" y="170349"/>
                  </a:lnTo>
                  <a:lnTo>
                    <a:pt x="551362" y="170155"/>
                  </a:lnTo>
                  <a:lnTo>
                    <a:pt x="551490" y="169973"/>
                  </a:lnTo>
                  <a:lnTo>
                    <a:pt x="551571" y="169741"/>
                  </a:lnTo>
                  <a:lnTo>
                    <a:pt x="551652" y="169547"/>
                  </a:lnTo>
                  <a:lnTo>
                    <a:pt x="551745" y="169366"/>
                  </a:lnTo>
                  <a:lnTo>
                    <a:pt x="551826" y="169120"/>
                  </a:lnTo>
                  <a:lnTo>
                    <a:pt x="551954" y="168939"/>
                  </a:lnTo>
                  <a:lnTo>
                    <a:pt x="552035" y="168745"/>
                  </a:lnTo>
                  <a:lnTo>
                    <a:pt x="552116" y="168564"/>
                  </a:lnTo>
                  <a:lnTo>
                    <a:pt x="552209" y="168331"/>
                  </a:lnTo>
                  <a:lnTo>
                    <a:pt x="552290" y="168137"/>
                  </a:lnTo>
                  <a:lnTo>
                    <a:pt x="552418" y="167943"/>
                  </a:lnTo>
                  <a:lnTo>
                    <a:pt x="552499" y="167710"/>
                  </a:lnTo>
                  <a:lnTo>
                    <a:pt x="552580" y="167529"/>
                  </a:lnTo>
                  <a:lnTo>
                    <a:pt x="552661" y="167335"/>
                  </a:lnTo>
                  <a:lnTo>
                    <a:pt x="552754" y="167102"/>
                  </a:lnTo>
                  <a:lnTo>
                    <a:pt x="552870" y="166908"/>
                  </a:lnTo>
                  <a:lnTo>
                    <a:pt x="552963" y="166727"/>
                  </a:lnTo>
                  <a:lnTo>
                    <a:pt x="553044" y="166533"/>
                  </a:lnTo>
                  <a:lnTo>
                    <a:pt x="553125" y="166300"/>
                  </a:lnTo>
                  <a:lnTo>
                    <a:pt x="553206" y="166106"/>
                  </a:lnTo>
                  <a:lnTo>
                    <a:pt x="553334" y="165925"/>
                  </a:lnTo>
                  <a:lnTo>
                    <a:pt x="553427" y="165692"/>
                  </a:lnTo>
                  <a:lnTo>
                    <a:pt x="553508" y="165498"/>
                  </a:lnTo>
                  <a:lnTo>
                    <a:pt x="553589" y="165317"/>
                  </a:lnTo>
                  <a:lnTo>
                    <a:pt x="553670" y="165123"/>
                  </a:lnTo>
                  <a:lnTo>
                    <a:pt x="553798" y="164891"/>
                  </a:lnTo>
                  <a:lnTo>
                    <a:pt x="553879" y="164697"/>
                  </a:lnTo>
                  <a:lnTo>
                    <a:pt x="553972" y="164515"/>
                  </a:lnTo>
                  <a:lnTo>
                    <a:pt x="554053" y="164283"/>
                  </a:lnTo>
                  <a:lnTo>
                    <a:pt x="554134" y="164089"/>
                  </a:lnTo>
                  <a:lnTo>
                    <a:pt x="554262" y="163895"/>
                  </a:lnTo>
                  <a:lnTo>
                    <a:pt x="554343" y="163714"/>
                  </a:lnTo>
                  <a:lnTo>
                    <a:pt x="554436" y="163481"/>
                  </a:lnTo>
                  <a:lnTo>
                    <a:pt x="554517" y="163287"/>
                  </a:lnTo>
                  <a:lnTo>
                    <a:pt x="554598" y="163106"/>
                  </a:lnTo>
                  <a:lnTo>
                    <a:pt x="554726" y="162912"/>
                  </a:lnTo>
                  <a:lnTo>
                    <a:pt x="554807" y="162679"/>
                  </a:lnTo>
                  <a:lnTo>
                    <a:pt x="554888" y="162485"/>
                  </a:lnTo>
                  <a:lnTo>
                    <a:pt x="554981" y="162304"/>
                  </a:lnTo>
                  <a:lnTo>
                    <a:pt x="555062" y="162110"/>
                  </a:lnTo>
                  <a:lnTo>
                    <a:pt x="555190" y="161877"/>
                  </a:lnTo>
                  <a:lnTo>
                    <a:pt x="555271" y="161683"/>
                  </a:lnTo>
                  <a:lnTo>
                    <a:pt x="555352" y="161502"/>
                  </a:lnTo>
                  <a:lnTo>
                    <a:pt x="555445" y="161308"/>
                  </a:lnTo>
                  <a:lnTo>
                    <a:pt x="555526" y="161075"/>
                  </a:lnTo>
                  <a:lnTo>
                    <a:pt x="555654" y="160881"/>
                  </a:lnTo>
                  <a:lnTo>
                    <a:pt x="555735" y="160700"/>
                  </a:lnTo>
                  <a:lnTo>
                    <a:pt x="555816" y="160506"/>
                  </a:lnTo>
                  <a:lnTo>
                    <a:pt x="555898" y="160273"/>
                  </a:lnTo>
                  <a:lnTo>
                    <a:pt x="555991" y="160092"/>
                  </a:lnTo>
                  <a:lnTo>
                    <a:pt x="556118" y="159898"/>
                  </a:lnTo>
                  <a:lnTo>
                    <a:pt x="556199" y="159717"/>
                  </a:lnTo>
                  <a:lnTo>
                    <a:pt x="556281" y="159471"/>
                  </a:lnTo>
                  <a:lnTo>
                    <a:pt x="556362" y="159290"/>
                  </a:lnTo>
                  <a:lnTo>
                    <a:pt x="556455" y="159096"/>
                  </a:lnTo>
                  <a:lnTo>
                    <a:pt x="556571" y="158915"/>
                  </a:lnTo>
                  <a:lnTo>
                    <a:pt x="556663" y="158721"/>
                  </a:lnTo>
                  <a:lnTo>
                    <a:pt x="556745" y="158488"/>
                  </a:lnTo>
                  <a:lnTo>
                    <a:pt x="556826" y="158294"/>
                  </a:lnTo>
                  <a:lnTo>
                    <a:pt x="556907" y="158113"/>
                  </a:lnTo>
                  <a:lnTo>
                    <a:pt x="557035" y="157919"/>
                  </a:lnTo>
                  <a:lnTo>
                    <a:pt x="557127" y="157738"/>
                  </a:lnTo>
                  <a:lnTo>
                    <a:pt x="557209" y="157493"/>
                  </a:lnTo>
                  <a:lnTo>
                    <a:pt x="557290" y="157311"/>
                  </a:lnTo>
                  <a:lnTo>
                    <a:pt x="557371" y="157117"/>
                  </a:lnTo>
                  <a:lnTo>
                    <a:pt x="557499" y="156936"/>
                  </a:lnTo>
                  <a:lnTo>
                    <a:pt x="557580" y="156742"/>
                  </a:lnTo>
                  <a:lnTo>
                    <a:pt x="557673" y="156510"/>
                  </a:lnTo>
                  <a:lnTo>
                    <a:pt x="557754" y="156316"/>
                  </a:lnTo>
                  <a:lnTo>
                    <a:pt x="557835" y="156134"/>
                  </a:lnTo>
                  <a:lnTo>
                    <a:pt x="557963" y="155940"/>
                  </a:lnTo>
                  <a:lnTo>
                    <a:pt x="558044" y="155759"/>
                  </a:lnTo>
                  <a:lnTo>
                    <a:pt x="558137" y="155527"/>
                  </a:lnTo>
                  <a:lnTo>
                    <a:pt x="558218" y="155333"/>
                  </a:lnTo>
                  <a:lnTo>
                    <a:pt x="558299" y="155139"/>
                  </a:lnTo>
                  <a:lnTo>
                    <a:pt x="558427" y="154958"/>
                  </a:lnTo>
                  <a:lnTo>
                    <a:pt x="558508" y="154764"/>
                  </a:lnTo>
                  <a:lnTo>
                    <a:pt x="558589" y="154582"/>
                  </a:lnTo>
                  <a:lnTo>
                    <a:pt x="558682" y="154350"/>
                  </a:lnTo>
                  <a:lnTo>
                    <a:pt x="558763" y="154156"/>
                  </a:lnTo>
                  <a:lnTo>
                    <a:pt x="558891" y="153975"/>
                  </a:lnTo>
                  <a:lnTo>
                    <a:pt x="558972" y="153781"/>
                  </a:lnTo>
                  <a:lnTo>
                    <a:pt x="559053" y="153587"/>
                  </a:lnTo>
                  <a:lnTo>
                    <a:pt x="559146" y="153405"/>
                  </a:lnTo>
                  <a:lnTo>
                    <a:pt x="559227" y="153173"/>
                  </a:lnTo>
                  <a:lnTo>
                    <a:pt x="559355" y="152979"/>
                  </a:lnTo>
                  <a:lnTo>
                    <a:pt x="559436" y="152798"/>
                  </a:lnTo>
                  <a:lnTo>
                    <a:pt x="559517" y="152604"/>
                  </a:lnTo>
                  <a:lnTo>
                    <a:pt x="559598" y="152410"/>
                  </a:lnTo>
                  <a:lnTo>
                    <a:pt x="559691" y="152229"/>
                  </a:lnTo>
                  <a:lnTo>
                    <a:pt x="559819" y="151996"/>
                  </a:lnTo>
                  <a:lnTo>
                    <a:pt x="559900" y="151802"/>
                  </a:lnTo>
                  <a:lnTo>
                    <a:pt x="559981" y="151621"/>
                  </a:lnTo>
                  <a:lnTo>
                    <a:pt x="560062" y="151427"/>
                  </a:lnTo>
                  <a:lnTo>
                    <a:pt x="560155" y="151233"/>
                  </a:lnTo>
                  <a:lnTo>
                    <a:pt x="560271" y="151052"/>
                  </a:lnTo>
                  <a:lnTo>
                    <a:pt x="560364" y="150858"/>
                  </a:lnTo>
                  <a:lnTo>
                    <a:pt x="560445" y="150625"/>
                  </a:lnTo>
                  <a:lnTo>
                    <a:pt x="560526" y="150444"/>
                  </a:lnTo>
                  <a:lnTo>
                    <a:pt x="560607" y="150250"/>
                  </a:lnTo>
                  <a:lnTo>
                    <a:pt x="560735" y="150056"/>
                  </a:lnTo>
                  <a:lnTo>
                    <a:pt x="560828" y="149875"/>
                  </a:lnTo>
                  <a:lnTo>
                    <a:pt x="560909" y="149681"/>
                  </a:lnTo>
                  <a:lnTo>
                    <a:pt x="560990" y="149500"/>
                  </a:lnTo>
                  <a:lnTo>
                    <a:pt x="561071" y="149306"/>
                  </a:lnTo>
                  <a:lnTo>
                    <a:pt x="561199" y="149073"/>
                  </a:lnTo>
                  <a:lnTo>
                    <a:pt x="561280" y="148879"/>
                  </a:lnTo>
                  <a:lnTo>
                    <a:pt x="561373" y="148698"/>
                  </a:lnTo>
                  <a:lnTo>
                    <a:pt x="561454" y="148504"/>
                  </a:lnTo>
                  <a:lnTo>
                    <a:pt x="561535" y="148323"/>
                  </a:lnTo>
                  <a:lnTo>
                    <a:pt x="561663" y="148129"/>
                  </a:lnTo>
                  <a:lnTo>
                    <a:pt x="561744" y="147947"/>
                  </a:lnTo>
                  <a:lnTo>
                    <a:pt x="561837" y="147753"/>
                  </a:lnTo>
                  <a:lnTo>
                    <a:pt x="561918" y="147572"/>
                  </a:lnTo>
                  <a:lnTo>
                    <a:pt x="561999" y="147327"/>
                  </a:lnTo>
                  <a:lnTo>
                    <a:pt x="562127" y="147146"/>
                  </a:lnTo>
                  <a:lnTo>
                    <a:pt x="562208" y="146952"/>
                  </a:lnTo>
                  <a:lnTo>
                    <a:pt x="562289" y="146771"/>
                  </a:lnTo>
                  <a:lnTo>
                    <a:pt x="562382" y="146577"/>
                  </a:lnTo>
                  <a:lnTo>
                    <a:pt x="562463" y="146395"/>
                  </a:lnTo>
                  <a:lnTo>
                    <a:pt x="562591" y="146201"/>
                  </a:lnTo>
                  <a:lnTo>
                    <a:pt x="562672" y="146007"/>
                  </a:lnTo>
                  <a:lnTo>
                    <a:pt x="562753" y="145826"/>
                  </a:lnTo>
                  <a:lnTo>
                    <a:pt x="562846" y="145632"/>
                  </a:lnTo>
                  <a:lnTo>
                    <a:pt x="562927" y="145451"/>
                  </a:lnTo>
                  <a:lnTo>
                    <a:pt x="563055" y="145257"/>
                  </a:lnTo>
                  <a:lnTo>
                    <a:pt x="563519" y="144274"/>
                  </a:lnTo>
                  <a:lnTo>
                    <a:pt x="563600" y="144080"/>
                  </a:lnTo>
                  <a:lnTo>
                    <a:pt x="563681" y="143899"/>
                  </a:lnTo>
                  <a:lnTo>
                    <a:pt x="563763" y="143705"/>
                  </a:lnTo>
                  <a:lnTo>
                    <a:pt x="563855" y="143524"/>
                  </a:lnTo>
                  <a:lnTo>
                    <a:pt x="563971" y="143330"/>
                  </a:lnTo>
                  <a:lnTo>
                    <a:pt x="564064" y="143136"/>
                  </a:lnTo>
                  <a:lnTo>
                    <a:pt x="564145" y="142955"/>
                  </a:lnTo>
                  <a:lnTo>
                    <a:pt x="564227" y="142761"/>
                  </a:lnTo>
                  <a:lnTo>
                    <a:pt x="564308" y="142580"/>
                  </a:lnTo>
                  <a:lnTo>
                    <a:pt x="564435" y="142386"/>
                  </a:lnTo>
                  <a:lnTo>
                    <a:pt x="564528" y="142205"/>
                  </a:lnTo>
                  <a:lnTo>
                    <a:pt x="564609" y="142011"/>
                  </a:lnTo>
                  <a:lnTo>
                    <a:pt x="564691" y="141778"/>
                  </a:lnTo>
                  <a:lnTo>
                    <a:pt x="564772" y="141584"/>
                  </a:lnTo>
                  <a:lnTo>
                    <a:pt x="564899" y="141403"/>
                  </a:lnTo>
                  <a:lnTo>
                    <a:pt x="564981" y="141209"/>
                  </a:lnTo>
                  <a:lnTo>
                    <a:pt x="565073" y="141028"/>
                  </a:lnTo>
                  <a:lnTo>
                    <a:pt x="565155" y="140834"/>
                  </a:lnTo>
                  <a:lnTo>
                    <a:pt x="565236" y="140653"/>
                  </a:lnTo>
                  <a:lnTo>
                    <a:pt x="565363" y="140459"/>
                  </a:lnTo>
                  <a:lnTo>
                    <a:pt x="565445" y="140265"/>
                  </a:lnTo>
                  <a:lnTo>
                    <a:pt x="565537" y="140084"/>
                  </a:lnTo>
                  <a:lnTo>
                    <a:pt x="565619" y="139890"/>
                  </a:lnTo>
                  <a:lnTo>
                    <a:pt x="565700" y="139709"/>
                  </a:lnTo>
                  <a:lnTo>
                    <a:pt x="565827" y="139515"/>
                  </a:lnTo>
                  <a:lnTo>
                    <a:pt x="565909" y="139334"/>
                  </a:lnTo>
                  <a:lnTo>
                    <a:pt x="565990" y="139140"/>
                  </a:lnTo>
                  <a:lnTo>
                    <a:pt x="566083" y="138959"/>
                  </a:lnTo>
                  <a:lnTo>
                    <a:pt x="566164" y="138765"/>
                  </a:lnTo>
                  <a:lnTo>
                    <a:pt x="566291" y="138571"/>
                  </a:lnTo>
                  <a:lnTo>
                    <a:pt x="566373" y="138390"/>
                  </a:lnTo>
                  <a:lnTo>
                    <a:pt x="566454" y="138196"/>
                  </a:lnTo>
                  <a:lnTo>
                    <a:pt x="566547" y="138014"/>
                  </a:lnTo>
                  <a:lnTo>
                    <a:pt x="566628" y="137820"/>
                  </a:lnTo>
                  <a:lnTo>
                    <a:pt x="566755" y="137639"/>
                  </a:lnTo>
                  <a:lnTo>
                    <a:pt x="566837" y="137445"/>
                  </a:lnTo>
                  <a:lnTo>
                    <a:pt x="566918" y="137264"/>
                  </a:lnTo>
                  <a:lnTo>
                    <a:pt x="566999" y="137070"/>
                  </a:lnTo>
                  <a:lnTo>
                    <a:pt x="567092" y="136876"/>
                  </a:lnTo>
                  <a:lnTo>
                    <a:pt x="567219" y="136695"/>
                  </a:lnTo>
                  <a:lnTo>
                    <a:pt x="567301" y="136501"/>
                  </a:lnTo>
                  <a:lnTo>
                    <a:pt x="567382" y="136320"/>
                  </a:lnTo>
                  <a:lnTo>
                    <a:pt x="567463" y="136126"/>
                  </a:lnTo>
                  <a:lnTo>
                    <a:pt x="567556" y="135945"/>
                  </a:lnTo>
                  <a:lnTo>
                    <a:pt x="567672" y="135751"/>
                  </a:lnTo>
                  <a:lnTo>
                    <a:pt x="567765" y="135570"/>
                  </a:lnTo>
                  <a:lnTo>
                    <a:pt x="567846" y="135376"/>
                  </a:lnTo>
                  <a:lnTo>
                    <a:pt x="567927" y="135182"/>
                  </a:lnTo>
                  <a:lnTo>
                    <a:pt x="568008" y="135040"/>
                  </a:lnTo>
                  <a:lnTo>
                    <a:pt x="568136" y="134859"/>
                  </a:lnTo>
                  <a:lnTo>
                    <a:pt x="568229" y="134665"/>
                  </a:lnTo>
                  <a:lnTo>
                    <a:pt x="568310" y="134484"/>
                  </a:lnTo>
                  <a:lnTo>
                    <a:pt x="568391" y="134290"/>
                  </a:lnTo>
                  <a:lnTo>
                    <a:pt x="568472" y="134108"/>
                  </a:lnTo>
                  <a:lnTo>
                    <a:pt x="568600" y="133914"/>
                  </a:lnTo>
                  <a:lnTo>
                    <a:pt x="568681" y="133733"/>
                  </a:lnTo>
                  <a:lnTo>
                    <a:pt x="568774" y="133539"/>
                  </a:lnTo>
                  <a:lnTo>
                    <a:pt x="568855" y="133345"/>
                  </a:lnTo>
                  <a:lnTo>
                    <a:pt x="568936" y="133164"/>
                  </a:lnTo>
                  <a:lnTo>
                    <a:pt x="569064" y="132970"/>
                  </a:lnTo>
                  <a:lnTo>
                    <a:pt x="569145" y="132789"/>
                  </a:lnTo>
                  <a:lnTo>
                    <a:pt x="569238" y="132595"/>
                  </a:lnTo>
                  <a:lnTo>
                    <a:pt x="569319" y="132414"/>
                  </a:lnTo>
                  <a:lnTo>
                    <a:pt x="569400" y="132220"/>
                  </a:lnTo>
                  <a:lnTo>
                    <a:pt x="569528" y="132039"/>
                  </a:lnTo>
                  <a:lnTo>
                    <a:pt x="569609" y="131845"/>
                  </a:lnTo>
                  <a:lnTo>
                    <a:pt x="569690" y="131703"/>
                  </a:lnTo>
                  <a:lnTo>
                    <a:pt x="569783" y="131522"/>
                  </a:lnTo>
                  <a:lnTo>
                    <a:pt x="569864" y="131328"/>
                  </a:lnTo>
                  <a:lnTo>
                    <a:pt x="569992" y="131134"/>
                  </a:lnTo>
                  <a:lnTo>
                    <a:pt x="570073" y="130953"/>
                  </a:lnTo>
                  <a:lnTo>
                    <a:pt x="570154" y="130759"/>
                  </a:lnTo>
                  <a:lnTo>
                    <a:pt x="570247" y="130578"/>
                  </a:lnTo>
                  <a:lnTo>
                    <a:pt x="570328" y="130384"/>
                  </a:lnTo>
                  <a:lnTo>
                    <a:pt x="570456" y="130203"/>
                  </a:lnTo>
                  <a:lnTo>
                    <a:pt x="570537" y="130009"/>
                  </a:lnTo>
                  <a:lnTo>
                    <a:pt x="570618" y="129827"/>
                  </a:lnTo>
                  <a:lnTo>
                    <a:pt x="570699" y="129685"/>
                  </a:lnTo>
                  <a:lnTo>
                    <a:pt x="570792" y="129491"/>
                  </a:lnTo>
                  <a:lnTo>
                    <a:pt x="570920" y="129297"/>
                  </a:lnTo>
                  <a:lnTo>
                    <a:pt x="571001" y="129116"/>
                  </a:lnTo>
                  <a:lnTo>
                    <a:pt x="571082" y="128922"/>
                  </a:lnTo>
                  <a:lnTo>
                    <a:pt x="571163" y="128741"/>
                  </a:lnTo>
                  <a:lnTo>
                    <a:pt x="571256" y="128547"/>
                  </a:lnTo>
                  <a:lnTo>
                    <a:pt x="571372" y="128366"/>
                  </a:lnTo>
                  <a:lnTo>
                    <a:pt x="571465" y="128172"/>
                  </a:lnTo>
                  <a:lnTo>
                    <a:pt x="571546" y="128030"/>
                  </a:lnTo>
                  <a:lnTo>
                    <a:pt x="571627" y="127849"/>
                  </a:lnTo>
                  <a:lnTo>
                    <a:pt x="571709" y="127655"/>
                  </a:lnTo>
                  <a:lnTo>
                    <a:pt x="571836" y="127474"/>
                  </a:lnTo>
                  <a:lnTo>
                    <a:pt x="571929" y="127280"/>
                  </a:lnTo>
                  <a:lnTo>
                    <a:pt x="572010" y="127086"/>
                  </a:lnTo>
                  <a:lnTo>
                    <a:pt x="572091" y="126904"/>
                  </a:lnTo>
                  <a:lnTo>
                    <a:pt x="572173" y="126710"/>
                  </a:lnTo>
                  <a:lnTo>
                    <a:pt x="572300" y="126568"/>
                  </a:lnTo>
                  <a:lnTo>
                    <a:pt x="572381" y="126387"/>
                  </a:lnTo>
                  <a:lnTo>
                    <a:pt x="572474" y="126193"/>
                  </a:lnTo>
                  <a:lnTo>
                    <a:pt x="572555" y="126012"/>
                  </a:lnTo>
                  <a:lnTo>
                    <a:pt x="572637" y="125818"/>
                  </a:lnTo>
                  <a:lnTo>
                    <a:pt x="572764" y="125637"/>
                  </a:lnTo>
                  <a:lnTo>
                    <a:pt x="572845" y="125495"/>
                  </a:lnTo>
                  <a:lnTo>
                    <a:pt x="572938" y="125301"/>
                  </a:lnTo>
                  <a:lnTo>
                    <a:pt x="573019" y="125120"/>
                  </a:lnTo>
                  <a:lnTo>
                    <a:pt x="573101" y="124926"/>
                  </a:lnTo>
                  <a:lnTo>
                    <a:pt x="573228" y="124732"/>
                  </a:lnTo>
                  <a:lnTo>
                    <a:pt x="573309" y="124551"/>
                  </a:lnTo>
                  <a:lnTo>
                    <a:pt x="573391" y="124357"/>
                  </a:lnTo>
                  <a:lnTo>
                    <a:pt x="573483" y="124214"/>
                  </a:lnTo>
                  <a:lnTo>
                    <a:pt x="573565" y="124033"/>
                  </a:lnTo>
                  <a:lnTo>
                    <a:pt x="573692" y="123839"/>
                  </a:lnTo>
                  <a:lnTo>
                    <a:pt x="573773" y="123658"/>
                  </a:lnTo>
                  <a:lnTo>
                    <a:pt x="573855" y="123464"/>
                  </a:lnTo>
                  <a:lnTo>
                    <a:pt x="573947" y="123322"/>
                  </a:lnTo>
                  <a:lnTo>
                    <a:pt x="574029" y="123141"/>
                  </a:lnTo>
                  <a:lnTo>
                    <a:pt x="574156" y="122947"/>
                  </a:lnTo>
                  <a:lnTo>
                    <a:pt x="574237" y="122766"/>
                  </a:lnTo>
                  <a:lnTo>
                    <a:pt x="574319" y="122572"/>
                  </a:lnTo>
                  <a:lnTo>
                    <a:pt x="574400" y="122391"/>
                  </a:lnTo>
                  <a:lnTo>
                    <a:pt x="574493" y="122248"/>
                  </a:lnTo>
                  <a:lnTo>
                    <a:pt x="574620" y="122054"/>
                  </a:lnTo>
                  <a:lnTo>
                    <a:pt x="574701" y="121860"/>
                  </a:lnTo>
                  <a:lnTo>
                    <a:pt x="574783" y="121679"/>
                  </a:lnTo>
                  <a:lnTo>
                    <a:pt x="574864" y="121485"/>
                  </a:lnTo>
                  <a:lnTo>
                    <a:pt x="574957" y="121343"/>
                  </a:lnTo>
                  <a:lnTo>
                    <a:pt x="575073" y="121162"/>
                  </a:lnTo>
                  <a:lnTo>
                    <a:pt x="575165" y="120968"/>
                  </a:lnTo>
                  <a:lnTo>
                    <a:pt x="575247" y="120787"/>
                  </a:lnTo>
                  <a:lnTo>
                    <a:pt x="575328" y="120593"/>
                  </a:lnTo>
                  <a:lnTo>
                    <a:pt x="575409" y="120451"/>
                  </a:lnTo>
                  <a:lnTo>
                    <a:pt x="575537" y="120269"/>
                  </a:lnTo>
                  <a:lnTo>
                    <a:pt x="575629" y="120075"/>
                  </a:lnTo>
                  <a:lnTo>
                    <a:pt x="575711" y="119894"/>
                  </a:lnTo>
                  <a:lnTo>
                    <a:pt x="575792" y="119752"/>
                  </a:lnTo>
                  <a:lnTo>
                    <a:pt x="575873" y="119558"/>
                  </a:lnTo>
                  <a:lnTo>
                    <a:pt x="576001" y="119377"/>
                  </a:lnTo>
                  <a:lnTo>
                    <a:pt x="576082" y="119183"/>
                  </a:lnTo>
                  <a:lnTo>
                    <a:pt x="576175" y="119041"/>
                  </a:lnTo>
                  <a:lnTo>
                    <a:pt x="576256" y="118860"/>
                  </a:lnTo>
                  <a:lnTo>
                    <a:pt x="576337" y="118666"/>
                  </a:lnTo>
                  <a:lnTo>
                    <a:pt x="576465" y="118472"/>
                  </a:lnTo>
                  <a:lnTo>
                    <a:pt x="576546" y="118291"/>
                  </a:lnTo>
                  <a:lnTo>
                    <a:pt x="576639" y="118148"/>
                  </a:lnTo>
                  <a:lnTo>
                    <a:pt x="576720" y="117954"/>
                  </a:lnTo>
                  <a:lnTo>
                    <a:pt x="576801" y="117773"/>
                  </a:lnTo>
                  <a:lnTo>
                    <a:pt x="576929" y="117579"/>
                  </a:lnTo>
                  <a:lnTo>
                    <a:pt x="577010" y="117437"/>
                  </a:lnTo>
                  <a:lnTo>
                    <a:pt x="577103" y="117256"/>
                  </a:lnTo>
                  <a:lnTo>
                    <a:pt x="577184" y="117062"/>
                  </a:lnTo>
                  <a:lnTo>
                    <a:pt x="577265" y="116920"/>
                  </a:lnTo>
                  <a:lnTo>
                    <a:pt x="577393" y="116739"/>
                  </a:lnTo>
                  <a:lnTo>
                    <a:pt x="577474" y="116545"/>
                  </a:lnTo>
                  <a:lnTo>
                    <a:pt x="577555" y="116364"/>
                  </a:lnTo>
                  <a:lnTo>
                    <a:pt x="577648" y="116221"/>
                  </a:lnTo>
                  <a:lnTo>
                    <a:pt x="577729" y="116027"/>
                  </a:lnTo>
                  <a:lnTo>
                    <a:pt x="577857" y="115846"/>
                  </a:lnTo>
                  <a:lnTo>
                    <a:pt x="577938" y="115652"/>
                  </a:lnTo>
                  <a:lnTo>
                    <a:pt x="578019" y="115510"/>
                  </a:lnTo>
                  <a:lnTo>
                    <a:pt x="578100" y="115329"/>
                  </a:lnTo>
                  <a:lnTo>
                    <a:pt x="578193" y="115135"/>
                  </a:lnTo>
                  <a:lnTo>
                    <a:pt x="578321" y="114993"/>
                  </a:lnTo>
                  <a:lnTo>
                    <a:pt x="578402" y="114811"/>
                  </a:lnTo>
                  <a:lnTo>
                    <a:pt x="578483" y="114617"/>
                  </a:lnTo>
                  <a:lnTo>
                    <a:pt x="578564" y="114423"/>
                  </a:lnTo>
                  <a:lnTo>
                    <a:pt x="578657" y="114294"/>
                  </a:lnTo>
                  <a:lnTo>
                    <a:pt x="578773" y="114100"/>
                  </a:lnTo>
                  <a:lnTo>
                    <a:pt x="578866" y="113906"/>
                  </a:lnTo>
                  <a:lnTo>
                    <a:pt x="578947" y="113777"/>
                  </a:lnTo>
                  <a:lnTo>
                    <a:pt x="579028" y="113583"/>
                  </a:lnTo>
                  <a:lnTo>
                    <a:pt x="579109" y="113389"/>
                  </a:lnTo>
                  <a:lnTo>
                    <a:pt x="579237" y="113247"/>
                  </a:lnTo>
                  <a:lnTo>
                    <a:pt x="579330" y="113065"/>
                  </a:lnTo>
                  <a:lnTo>
                    <a:pt x="579411" y="112871"/>
                  </a:lnTo>
                  <a:lnTo>
                    <a:pt x="579492" y="112729"/>
                  </a:lnTo>
                  <a:lnTo>
                    <a:pt x="579573" y="112548"/>
                  </a:lnTo>
                  <a:lnTo>
                    <a:pt x="579701" y="112354"/>
                  </a:lnTo>
                  <a:lnTo>
                    <a:pt x="579782" y="112173"/>
                  </a:lnTo>
                  <a:lnTo>
                    <a:pt x="579875" y="112031"/>
                  </a:lnTo>
                  <a:lnTo>
                    <a:pt x="579956" y="111837"/>
                  </a:lnTo>
                  <a:lnTo>
                    <a:pt x="580037" y="111656"/>
                  </a:lnTo>
                  <a:lnTo>
                    <a:pt x="580165" y="111513"/>
                  </a:lnTo>
                  <a:lnTo>
                    <a:pt x="580246" y="111319"/>
                  </a:lnTo>
                  <a:lnTo>
                    <a:pt x="580339" y="111138"/>
                  </a:lnTo>
                  <a:lnTo>
                    <a:pt x="580420" y="110996"/>
                  </a:lnTo>
                  <a:lnTo>
                    <a:pt x="580501" y="110802"/>
                  </a:lnTo>
                  <a:lnTo>
                    <a:pt x="580629" y="110660"/>
                  </a:lnTo>
                  <a:lnTo>
                    <a:pt x="580710" y="110479"/>
                  </a:lnTo>
                  <a:lnTo>
                    <a:pt x="580791" y="110285"/>
                  </a:lnTo>
                  <a:lnTo>
                    <a:pt x="580884" y="110142"/>
                  </a:lnTo>
                  <a:lnTo>
                    <a:pt x="580965" y="109961"/>
                  </a:lnTo>
                  <a:lnTo>
                    <a:pt x="581093" y="109767"/>
                  </a:lnTo>
                  <a:lnTo>
                    <a:pt x="581174" y="109625"/>
                  </a:lnTo>
                  <a:lnTo>
                    <a:pt x="581255" y="109444"/>
                  </a:lnTo>
                  <a:lnTo>
                    <a:pt x="581348" y="109250"/>
                  </a:lnTo>
                  <a:lnTo>
                    <a:pt x="581429" y="109108"/>
                  </a:lnTo>
                  <a:lnTo>
                    <a:pt x="581557" y="108927"/>
                  </a:lnTo>
                  <a:lnTo>
                    <a:pt x="581638" y="108733"/>
                  </a:lnTo>
                  <a:lnTo>
                    <a:pt x="581719" y="108590"/>
                  </a:lnTo>
                  <a:lnTo>
                    <a:pt x="581801" y="108409"/>
                  </a:lnTo>
                  <a:lnTo>
                    <a:pt x="581893" y="108267"/>
                  </a:lnTo>
                  <a:lnTo>
                    <a:pt x="582021" y="108073"/>
                  </a:lnTo>
                  <a:lnTo>
                    <a:pt x="582102" y="107892"/>
                  </a:lnTo>
                  <a:lnTo>
                    <a:pt x="582183" y="107750"/>
                  </a:lnTo>
                  <a:lnTo>
                    <a:pt x="582265" y="107556"/>
                  </a:lnTo>
                  <a:lnTo>
                    <a:pt x="582357" y="107413"/>
                  </a:lnTo>
                  <a:lnTo>
                    <a:pt x="582473" y="107232"/>
                  </a:lnTo>
                  <a:lnTo>
                    <a:pt x="582566" y="107038"/>
                  </a:lnTo>
                  <a:lnTo>
                    <a:pt x="582647" y="106896"/>
                  </a:lnTo>
                  <a:lnTo>
                    <a:pt x="582729" y="106715"/>
                  </a:lnTo>
                  <a:lnTo>
                    <a:pt x="582821" y="106573"/>
                  </a:lnTo>
                  <a:lnTo>
                    <a:pt x="582937" y="106379"/>
                  </a:lnTo>
                  <a:lnTo>
                    <a:pt x="583030" y="106198"/>
                  </a:lnTo>
                  <a:lnTo>
                    <a:pt x="583111" y="106055"/>
                  </a:lnTo>
                  <a:lnTo>
                    <a:pt x="583193" y="105861"/>
                  </a:lnTo>
                  <a:lnTo>
                    <a:pt x="583274" y="105719"/>
                  </a:lnTo>
                  <a:lnTo>
                    <a:pt x="583401" y="105538"/>
                  </a:lnTo>
                  <a:lnTo>
                    <a:pt x="583483" y="105344"/>
                  </a:lnTo>
                  <a:lnTo>
                    <a:pt x="583575" y="105202"/>
                  </a:lnTo>
                  <a:lnTo>
                    <a:pt x="583657" y="105021"/>
                  </a:lnTo>
                  <a:lnTo>
                    <a:pt x="583738" y="104878"/>
                  </a:lnTo>
                  <a:lnTo>
                    <a:pt x="583865" y="104684"/>
                  </a:lnTo>
                  <a:lnTo>
                    <a:pt x="583947" y="104542"/>
                  </a:lnTo>
                  <a:lnTo>
                    <a:pt x="584039" y="104361"/>
                  </a:lnTo>
                  <a:lnTo>
                    <a:pt x="584121" y="104167"/>
                  </a:lnTo>
                  <a:lnTo>
                    <a:pt x="584202" y="104025"/>
                  </a:lnTo>
                  <a:lnTo>
                    <a:pt x="584329" y="103844"/>
                  </a:lnTo>
                  <a:lnTo>
                    <a:pt x="584411" y="103701"/>
                  </a:lnTo>
                  <a:lnTo>
                    <a:pt x="584492" y="103507"/>
                  </a:lnTo>
                  <a:lnTo>
                    <a:pt x="584585" y="103365"/>
                  </a:lnTo>
                  <a:lnTo>
                    <a:pt x="584666" y="103184"/>
                  </a:lnTo>
                  <a:lnTo>
                    <a:pt x="584793" y="103042"/>
                  </a:lnTo>
                  <a:lnTo>
                    <a:pt x="584875" y="102848"/>
                  </a:lnTo>
                  <a:lnTo>
                    <a:pt x="584956" y="102706"/>
                  </a:lnTo>
                  <a:lnTo>
                    <a:pt x="585049" y="102525"/>
                  </a:lnTo>
                  <a:lnTo>
                    <a:pt x="585130" y="102331"/>
                  </a:lnTo>
                  <a:lnTo>
                    <a:pt x="585257" y="102188"/>
                  </a:lnTo>
                  <a:lnTo>
                    <a:pt x="585339" y="102007"/>
                  </a:lnTo>
                  <a:lnTo>
                    <a:pt x="585420" y="101865"/>
                  </a:lnTo>
                  <a:lnTo>
                    <a:pt x="585501" y="101671"/>
                  </a:lnTo>
                  <a:lnTo>
                    <a:pt x="585594" y="101529"/>
                  </a:lnTo>
                  <a:lnTo>
                    <a:pt x="585721" y="101348"/>
                  </a:lnTo>
                  <a:lnTo>
                    <a:pt x="585803" y="101205"/>
                  </a:lnTo>
                  <a:lnTo>
                    <a:pt x="585884" y="101011"/>
                  </a:lnTo>
                  <a:lnTo>
                    <a:pt x="585965" y="100869"/>
                  </a:lnTo>
                  <a:lnTo>
                    <a:pt x="586058" y="100688"/>
                  </a:lnTo>
                  <a:lnTo>
                    <a:pt x="586174" y="100546"/>
                  </a:lnTo>
                  <a:lnTo>
                    <a:pt x="586267" y="100352"/>
                  </a:lnTo>
                  <a:lnTo>
                    <a:pt x="586348" y="100209"/>
                  </a:lnTo>
                  <a:lnTo>
                    <a:pt x="586429" y="100028"/>
                  </a:lnTo>
                  <a:lnTo>
                    <a:pt x="586510" y="99886"/>
                  </a:lnTo>
                  <a:lnTo>
                    <a:pt x="586638" y="99692"/>
                  </a:lnTo>
                  <a:lnTo>
                    <a:pt x="586731" y="99550"/>
                  </a:lnTo>
                  <a:lnTo>
                    <a:pt x="586812" y="99369"/>
                  </a:lnTo>
                  <a:lnTo>
                    <a:pt x="586893" y="99226"/>
                  </a:lnTo>
                  <a:lnTo>
                    <a:pt x="586974" y="99032"/>
                  </a:lnTo>
                  <a:lnTo>
                    <a:pt x="587102" y="98890"/>
                  </a:lnTo>
                  <a:lnTo>
                    <a:pt x="587183" y="98709"/>
                  </a:lnTo>
                  <a:lnTo>
                    <a:pt x="587276" y="98567"/>
                  </a:lnTo>
                  <a:lnTo>
                    <a:pt x="587357" y="98373"/>
                  </a:lnTo>
                  <a:lnTo>
                    <a:pt x="587438" y="98243"/>
                  </a:lnTo>
                  <a:lnTo>
                    <a:pt x="587566" y="98049"/>
                  </a:lnTo>
                  <a:lnTo>
                    <a:pt x="587647" y="97907"/>
                  </a:lnTo>
                  <a:lnTo>
                    <a:pt x="587740" y="97713"/>
                  </a:lnTo>
                  <a:lnTo>
                    <a:pt x="587821" y="97584"/>
                  </a:lnTo>
                  <a:lnTo>
                    <a:pt x="587902" y="97442"/>
                  </a:lnTo>
                  <a:lnTo>
                    <a:pt x="588030" y="97248"/>
                  </a:lnTo>
                  <a:lnTo>
                    <a:pt x="588111" y="97105"/>
                  </a:lnTo>
                  <a:lnTo>
                    <a:pt x="588192" y="96924"/>
                  </a:lnTo>
                  <a:lnTo>
                    <a:pt x="588285" y="96782"/>
                  </a:lnTo>
                  <a:lnTo>
                    <a:pt x="588366" y="96588"/>
                  </a:lnTo>
                  <a:lnTo>
                    <a:pt x="588494" y="96446"/>
                  </a:lnTo>
                  <a:lnTo>
                    <a:pt x="588575" y="96265"/>
                  </a:lnTo>
                  <a:lnTo>
                    <a:pt x="588656" y="96122"/>
                  </a:lnTo>
                  <a:lnTo>
                    <a:pt x="588749" y="95928"/>
                  </a:lnTo>
                  <a:lnTo>
                    <a:pt x="588830" y="95786"/>
                  </a:lnTo>
                  <a:lnTo>
                    <a:pt x="588958" y="95644"/>
                  </a:lnTo>
                  <a:lnTo>
                    <a:pt x="589039" y="95463"/>
                  </a:lnTo>
                  <a:lnTo>
                    <a:pt x="589120" y="95320"/>
                  </a:lnTo>
                  <a:lnTo>
                    <a:pt x="589201" y="95126"/>
                  </a:lnTo>
                  <a:lnTo>
                    <a:pt x="589294" y="94984"/>
                  </a:lnTo>
                  <a:lnTo>
                    <a:pt x="589422" y="94803"/>
                  </a:lnTo>
                  <a:lnTo>
                    <a:pt x="589503" y="94661"/>
                  </a:lnTo>
                  <a:lnTo>
                    <a:pt x="589584" y="94519"/>
                  </a:lnTo>
                  <a:lnTo>
                    <a:pt x="589665" y="94325"/>
                  </a:lnTo>
                  <a:lnTo>
                    <a:pt x="589758" y="94195"/>
                  </a:lnTo>
                  <a:lnTo>
                    <a:pt x="589874" y="94001"/>
                  </a:lnTo>
                  <a:lnTo>
                    <a:pt x="589967" y="93859"/>
                  </a:lnTo>
                  <a:lnTo>
                    <a:pt x="590048" y="93717"/>
                  </a:lnTo>
                  <a:lnTo>
                    <a:pt x="590129" y="93536"/>
                  </a:lnTo>
                  <a:lnTo>
                    <a:pt x="590211" y="93393"/>
                  </a:lnTo>
                  <a:lnTo>
                    <a:pt x="590338" y="93199"/>
                  </a:lnTo>
                  <a:lnTo>
                    <a:pt x="590431" y="93057"/>
                  </a:lnTo>
                  <a:lnTo>
                    <a:pt x="590512" y="92915"/>
                  </a:lnTo>
                  <a:lnTo>
                    <a:pt x="590593" y="92734"/>
                  </a:lnTo>
                  <a:lnTo>
                    <a:pt x="590675" y="92591"/>
                  </a:lnTo>
                  <a:lnTo>
                    <a:pt x="590802" y="92397"/>
                  </a:lnTo>
                  <a:lnTo>
                    <a:pt x="590883" y="92255"/>
                  </a:lnTo>
                  <a:lnTo>
                    <a:pt x="590976" y="92113"/>
                  </a:lnTo>
                  <a:lnTo>
                    <a:pt x="591057" y="91932"/>
                  </a:lnTo>
                  <a:lnTo>
                    <a:pt x="591139" y="91790"/>
                  </a:lnTo>
                  <a:lnTo>
                    <a:pt x="591266" y="91647"/>
                  </a:lnTo>
                  <a:lnTo>
                    <a:pt x="591347" y="91453"/>
                  </a:lnTo>
                  <a:lnTo>
                    <a:pt x="591440" y="91324"/>
                  </a:lnTo>
                  <a:lnTo>
                    <a:pt x="591521" y="91130"/>
                  </a:lnTo>
                  <a:lnTo>
                    <a:pt x="591603" y="90988"/>
                  </a:lnTo>
                  <a:lnTo>
                    <a:pt x="591730" y="90845"/>
                  </a:lnTo>
                  <a:lnTo>
                    <a:pt x="591811" y="90664"/>
                  </a:lnTo>
                  <a:lnTo>
                    <a:pt x="591893" y="90522"/>
                  </a:lnTo>
                  <a:lnTo>
                    <a:pt x="591985" y="90380"/>
                  </a:lnTo>
                  <a:lnTo>
                    <a:pt x="592067" y="90186"/>
                  </a:lnTo>
                  <a:lnTo>
                    <a:pt x="592194" y="90044"/>
                  </a:lnTo>
                  <a:lnTo>
                    <a:pt x="592275" y="89901"/>
                  </a:lnTo>
                  <a:lnTo>
                    <a:pt x="592357" y="89720"/>
                  </a:lnTo>
                  <a:lnTo>
                    <a:pt x="592449" y="89578"/>
                  </a:lnTo>
                  <a:lnTo>
                    <a:pt x="592531" y="89436"/>
                  </a:lnTo>
                  <a:lnTo>
                    <a:pt x="592658" y="89242"/>
                  </a:lnTo>
                  <a:lnTo>
                    <a:pt x="592739" y="89112"/>
                  </a:lnTo>
                  <a:lnTo>
                    <a:pt x="592821" y="88970"/>
                  </a:lnTo>
                  <a:lnTo>
                    <a:pt x="592902" y="88776"/>
                  </a:lnTo>
                  <a:lnTo>
                    <a:pt x="592995" y="88634"/>
                  </a:lnTo>
                  <a:lnTo>
                    <a:pt x="593122" y="88492"/>
                  </a:lnTo>
                  <a:lnTo>
                    <a:pt x="593204" y="88310"/>
                  </a:lnTo>
                  <a:lnTo>
                    <a:pt x="593285" y="88168"/>
                  </a:lnTo>
                  <a:lnTo>
                    <a:pt x="593366" y="88026"/>
                  </a:lnTo>
                  <a:lnTo>
                    <a:pt x="593459" y="87832"/>
                  </a:lnTo>
                  <a:lnTo>
                    <a:pt x="593575" y="87690"/>
                  </a:lnTo>
                  <a:lnTo>
                    <a:pt x="593668" y="87547"/>
                  </a:lnTo>
                  <a:lnTo>
                    <a:pt x="593749" y="87405"/>
                  </a:lnTo>
                  <a:lnTo>
                    <a:pt x="593830" y="87224"/>
                  </a:lnTo>
                  <a:lnTo>
                    <a:pt x="593911" y="87082"/>
                  </a:lnTo>
                  <a:lnTo>
                    <a:pt x="594039" y="86939"/>
                  </a:lnTo>
                  <a:lnTo>
                    <a:pt x="594132" y="86758"/>
                  </a:lnTo>
                  <a:lnTo>
                    <a:pt x="594213" y="86616"/>
                  </a:lnTo>
                  <a:lnTo>
                    <a:pt x="594294" y="86474"/>
                  </a:lnTo>
                  <a:lnTo>
                    <a:pt x="594375" y="86280"/>
                  </a:lnTo>
                  <a:lnTo>
                    <a:pt x="594503" y="86138"/>
                  </a:lnTo>
                  <a:lnTo>
                    <a:pt x="594584" y="85995"/>
                  </a:lnTo>
                  <a:lnTo>
                    <a:pt x="594677" y="85853"/>
                  </a:lnTo>
                  <a:lnTo>
                    <a:pt x="594758" y="85672"/>
                  </a:lnTo>
                  <a:lnTo>
                    <a:pt x="594839" y="85530"/>
                  </a:lnTo>
                  <a:lnTo>
                    <a:pt x="594967" y="85387"/>
                  </a:lnTo>
                  <a:lnTo>
                    <a:pt x="595048" y="85245"/>
                  </a:lnTo>
                  <a:lnTo>
                    <a:pt x="595141" y="85064"/>
                  </a:lnTo>
                  <a:lnTo>
                    <a:pt x="595222" y="84922"/>
                  </a:lnTo>
                  <a:lnTo>
                    <a:pt x="595303" y="84780"/>
                  </a:lnTo>
                  <a:lnTo>
                    <a:pt x="595431" y="84637"/>
                  </a:lnTo>
                  <a:lnTo>
                    <a:pt x="595512" y="84443"/>
                  </a:lnTo>
                  <a:lnTo>
                    <a:pt x="595593" y="84301"/>
                  </a:lnTo>
                  <a:lnTo>
                    <a:pt x="595686" y="84159"/>
                  </a:lnTo>
                  <a:lnTo>
                    <a:pt x="595767" y="84016"/>
                  </a:lnTo>
                  <a:lnTo>
                    <a:pt x="595895" y="83835"/>
                  </a:lnTo>
                  <a:lnTo>
                    <a:pt x="595976" y="83693"/>
                  </a:lnTo>
                  <a:lnTo>
                    <a:pt x="596057" y="83551"/>
                  </a:lnTo>
                  <a:lnTo>
                    <a:pt x="596150" y="83409"/>
                  </a:lnTo>
                  <a:lnTo>
                    <a:pt x="596231" y="83228"/>
                  </a:lnTo>
                  <a:lnTo>
                    <a:pt x="596359" y="83085"/>
                  </a:lnTo>
                  <a:lnTo>
                    <a:pt x="596440" y="82943"/>
                  </a:lnTo>
                  <a:lnTo>
                    <a:pt x="596521" y="82801"/>
                  </a:lnTo>
                  <a:lnTo>
                    <a:pt x="596602" y="82607"/>
                  </a:lnTo>
                  <a:lnTo>
                    <a:pt x="596695" y="82464"/>
                  </a:lnTo>
                  <a:lnTo>
                    <a:pt x="596823" y="82322"/>
                  </a:lnTo>
                  <a:lnTo>
                    <a:pt x="596904" y="82193"/>
                  </a:lnTo>
                  <a:lnTo>
                    <a:pt x="596985" y="82051"/>
                  </a:lnTo>
                  <a:lnTo>
                    <a:pt x="597066" y="81857"/>
                  </a:lnTo>
                  <a:lnTo>
                    <a:pt x="597159" y="81714"/>
                  </a:lnTo>
                  <a:lnTo>
                    <a:pt x="597275" y="81572"/>
                  </a:lnTo>
                  <a:lnTo>
                    <a:pt x="597368" y="81430"/>
                  </a:lnTo>
                  <a:lnTo>
                    <a:pt x="597449" y="81287"/>
                  </a:lnTo>
                  <a:lnTo>
                    <a:pt x="597530" y="81106"/>
                  </a:lnTo>
                  <a:lnTo>
                    <a:pt x="597612" y="80964"/>
                  </a:lnTo>
                  <a:lnTo>
                    <a:pt x="597739" y="80822"/>
                  </a:lnTo>
                  <a:lnTo>
                    <a:pt x="597832" y="80680"/>
                  </a:lnTo>
                  <a:lnTo>
                    <a:pt x="597913" y="80537"/>
                  </a:lnTo>
                  <a:lnTo>
                    <a:pt x="597994" y="80356"/>
                  </a:lnTo>
                  <a:lnTo>
                    <a:pt x="598076" y="80214"/>
                  </a:lnTo>
                  <a:lnTo>
                    <a:pt x="598203" y="80072"/>
                  </a:lnTo>
                  <a:lnTo>
                    <a:pt x="598284" y="79929"/>
                  </a:lnTo>
                  <a:lnTo>
                    <a:pt x="598377" y="79787"/>
                  </a:lnTo>
                  <a:lnTo>
                    <a:pt x="598458" y="79645"/>
                  </a:lnTo>
                  <a:lnTo>
                    <a:pt x="598540" y="79451"/>
                  </a:lnTo>
                  <a:lnTo>
                    <a:pt x="598667" y="79322"/>
                  </a:lnTo>
                  <a:lnTo>
                    <a:pt x="598748" y="79179"/>
                  </a:lnTo>
                  <a:lnTo>
                    <a:pt x="598841" y="79037"/>
                  </a:lnTo>
                  <a:lnTo>
                    <a:pt x="598922" y="78895"/>
                  </a:lnTo>
                  <a:lnTo>
                    <a:pt x="599004" y="78752"/>
                  </a:lnTo>
                  <a:lnTo>
                    <a:pt x="599131" y="78558"/>
                  </a:lnTo>
                  <a:lnTo>
                    <a:pt x="599212" y="78416"/>
                  </a:lnTo>
                  <a:lnTo>
                    <a:pt x="599294" y="78274"/>
                  </a:lnTo>
                  <a:lnTo>
                    <a:pt x="599386" y="78145"/>
                  </a:lnTo>
                  <a:lnTo>
                    <a:pt x="599468" y="78002"/>
                  </a:lnTo>
                  <a:lnTo>
                    <a:pt x="599595" y="77860"/>
                  </a:lnTo>
                  <a:lnTo>
                    <a:pt x="599676" y="77718"/>
                  </a:lnTo>
                  <a:lnTo>
                    <a:pt x="599758" y="77524"/>
                  </a:lnTo>
                  <a:lnTo>
                    <a:pt x="599850" y="77382"/>
                  </a:lnTo>
                  <a:lnTo>
                    <a:pt x="599932" y="77239"/>
                  </a:lnTo>
                  <a:lnTo>
                    <a:pt x="600059" y="77097"/>
                  </a:lnTo>
                  <a:lnTo>
                    <a:pt x="600140" y="76968"/>
                  </a:lnTo>
                  <a:lnTo>
                    <a:pt x="600222" y="76825"/>
                  </a:lnTo>
                  <a:lnTo>
                    <a:pt x="600303" y="76683"/>
                  </a:lnTo>
                  <a:lnTo>
                    <a:pt x="600396" y="76541"/>
                  </a:lnTo>
                  <a:lnTo>
                    <a:pt x="600523" y="76347"/>
                  </a:lnTo>
                  <a:lnTo>
                    <a:pt x="600604" y="76205"/>
                  </a:lnTo>
                  <a:lnTo>
                    <a:pt x="600686" y="76062"/>
                  </a:lnTo>
                  <a:lnTo>
                    <a:pt x="600767" y="75920"/>
                  </a:lnTo>
                  <a:lnTo>
                    <a:pt x="600860" y="75791"/>
                  </a:lnTo>
                  <a:lnTo>
                    <a:pt x="600976" y="75648"/>
                  </a:lnTo>
                  <a:lnTo>
                    <a:pt x="601068" y="75506"/>
                  </a:lnTo>
                  <a:lnTo>
                    <a:pt x="601150" y="75364"/>
                  </a:lnTo>
                  <a:lnTo>
                    <a:pt x="601231" y="75222"/>
                  </a:lnTo>
                  <a:lnTo>
                    <a:pt x="601312" y="75079"/>
                  </a:lnTo>
                  <a:lnTo>
                    <a:pt x="601440" y="74937"/>
                  </a:lnTo>
                  <a:lnTo>
                    <a:pt x="601532" y="74756"/>
                  </a:lnTo>
                  <a:lnTo>
                    <a:pt x="601614" y="74614"/>
                  </a:lnTo>
                  <a:lnTo>
                    <a:pt x="601695" y="74471"/>
                  </a:lnTo>
                  <a:lnTo>
                    <a:pt x="601776" y="74329"/>
                  </a:lnTo>
                  <a:lnTo>
                    <a:pt x="601904" y="74187"/>
                  </a:lnTo>
                  <a:lnTo>
                    <a:pt x="601985" y="74045"/>
                  </a:lnTo>
                  <a:lnTo>
                    <a:pt x="602078" y="73902"/>
                  </a:lnTo>
                  <a:lnTo>
                    <a:pt x="602159" y="73760"/>
                  </a:lnTo>
                  <a:lnTo>
                    <a:pt x="602240" y="73618"/>
                  </a:lnTo>
                  <a:lnTo>
                    <a:pt x="602368" y="73476"/>
                  </a:lnTo>
                  <a:lnTo>
                    <a:pt x="602449" y="73333"/>
                  </a:lnTo>
                  <a:lnTo>
                    <a:pt x="602542" y="73191"/>
                  </a:lnTo>
                  <a:lnTo>
                    <a:pt x="602623" y="73049"/>
                  </a:lnTo>
                  <a:lnTo>
                    <a:pt x="602704" y="72919"/>
                  </a:lnTo>
                  <a:lnTo>
                    <a:pt x="602832" y="72777"/>
                  </a:lnTo>
                  <a:lnTo>
                    <a:pt x="602913" y="72635"/>
                  </a:lnTo>
                  <a:lnTo>
                    <a:pt x="602994" y="72441"/>
                  </a:lnTo>
                  <a:lnTo>
                    <a:pt x="603087" y="72299"/>
                  </a:lnTo>
                  <a:lnTo>
                    <a:pt x="603168" y="72156"/>
                  </a:lnTo>
                  <a:lnTo>
                    <a:pt x="603296" y="72014"/>
                  </a:lnTo>
                  <a:lnTo>
                    <a:pt x="603377" y="71885"/>
                  </a:lnTo>
                  <a:lnTo>
                    <a:pt x="603458" y="71742"/>
                  </a:lnTo>
                  <a:lnTo>
                    <a:pt x="603551" y="71600"/>
                  </a:lnTo>
                  <a:lnTo>
                    <a:pt x="603632" y="71458"/>
                  </a:lnTo>
                  <a:lnTo>
                    <a:pt x="603760" y="71316"/>
                  </a:lnTo>
                  <a:lnTo>
                    <a:pt x="603841" y="71173"/>
                  </a:lnTo>
                  <a:lnTo>
                    <a:pt x="603922" y="71031"/>
                  </a:lnTo>
                  <a:lnTo>
                    <a:pt x="604003" y="70889"/>
                  </a:lnTo>
                  <a:lnTo>
                    <a:pt x="604096" y="70747"/>
                  </a:lnTo>
                  <a:lnTo>
                    <a:pt x="604224" y="70604"/>
                  </a:lnTo>
                  <a:lnTo>
                    <a:pt x="604305" y="70462"/>
                  </a:lnTo>
                  <a:lnTo>
                    <a:pt x="604386" y="70320"/>
                  </a:lnTo>
                  <a:lnTo>
                    <a:pt x="604467" y="70177"/>
                  </a:lnTo>
                  <a:lnTo>
                    <a:pt x="604560" y="70048"/>
                  </a:lnTo>
                  <a:lnTo>
                    <a:pt x="604676" y="69906"/>
                  </a:lnTo>
                  <a:lnTo>
                    <a:pt x="604769" y="69764"/>
                  </a:lnTo>
                  <a:lnTo>
                    <a:pt x="604850" y="69621"/>
                  </a:lnTo>
                  <a:lnTo>
                    <a:pt x="604931" y="69479"/>
                  </a:lnTo>
                  <a:lnTo>
                    <a:pt x="605012" y="69337"/>
                  </a:lnTo>
                  <a:lnTo>
                    <a:pt x="605140" y="69195"/>
                  </a:lnTo>
                  <a:lnTo>
                    <a:pt x="605233" y="69052"/>
                  </a:lnTo>
                  <a:lnTo>
                    <a:pt x="605314" y="68910"/>
                  </a:lnTo>
                  <a:lnTo>
                    <a:pt x="605395" y="68768"/>
                  </a:lnTo>
                  <a:lnTo>
                    <a:pt x="605476" y="68625"/>
                  </a:lnTo>
                  <a:lnTo>
                    <a:pt x="605940" y="67966"/>
                  </a:lnTo>
                  <a:lnTo>
                    <a:pt x="606068" y="67836"/>
                  </a:lnTo>
                  <a:lnTo>
                    <a:pt x="606149" y="67694"/>
                  </a:lnTo>
                  <a:lnTo>
                    <a:pt x="606242" y="67552"/>
                  </a:lnTo>
                  <a:lnTo>
                    <a:pt x="606323" y="67410"/>
                  </a:lnTo>
                  <a:lnTo>
                    <a:pt x="606404" y="67267"/>
                  </a:lnTo>
                  <a:lnTo>
                    <a:pt x="606532" y="67125"/>
                  </a:lnTo>
                  <a:lnTo>
                    <a:pt x="606613" y="66983"/>
                  </a:lnTo>
                  <a:lnTo>
                    <a:pt x="606694" y="66841"/>
                  </a:lnTo>
                  <a:lnTo>
                    <a:pt x="606787" y="66698"/>
                  </a:lnTo>
                  <a:lnTo>
                    <a:pt x="606868" y="66556"/>
                  </a:lnTo>
                  <a:lnTo>
                    <a:pt x="606996" y="66414"/>
                  </a:lnTo>
                  <a:lnTo>
                    <a:pt x="607077" y="66272"/>
                  </a:lnTo>
                  <a:lnTo>
                    <a:pt x="607251" y="66039"/>
                  </a:lnTo>
                  <a:lnTo>
                    <a:pt x="607332" y="65896"/>
                  </a:lnTo>
                  <a:lnTo>
                    <a:pt x="607460" y="65754"/>
                  </a:lnTo>
                  <a:lnTo>
                    <a:pt x="607541" y="65612"/>
                  </a:lnTo>
                  <a:lnTo>
                    <a:pt x="607622" y="65483"/>
                  </a:lnTo>
                  <a:lnTo>
                    <a:pt x="607704" y="65340"/>
                  </a:lnTo>
                  <a:lnTo>
                    <a:pt x="607796" y="65198"/>
                  </a:lnTo>
                  <a:lnTo>
                    <a:pt x="607924" y="65056"/>
                  </a:lnTo>
                  <a:lnTo>
                    <a:pt x="608005" y="64913"/>
                  </a:lnTo>
                  <a:lnTo>
                    <a:pt x="608168" y="64681"/>
                  </a:lnTo>
                  <a:lnTo>
                    <a:pt x="608260" y="64538"/>
                  </a:lnTo>
                  <a:lnTo>
                    <a:pt x="608376" y="64396"/>
                  </a:lnTo>
                  <a:lnTo>
                    <a:pt x="608469" y="64254"/>
                  </a:lnTo>
                  <a:lnTo>
                    <a:pt x="608550" y="64112"/>
                  </a:lnTo>
                  <a:lnTo>
                    <a:pt x="608632" y="63969"/>
                  </a:lnTo>
                  <a:lnTo>
                    <a:pt x="608713" y="63827"/>
                  </a:lnTo>
                  <a:lnTo>
                    <a:pt x="608840" y="63737"/>
                  </a:lnTo>
                  <a:lnTo>
                    <a:pt x="608933" y="63594"/>
                  </a:lnTo>
                  <a:lnTo>
                    <a:pt x="609014" y="63452"/>
                  </a:lnTo>
                  <a:lnTo>
                    <a:pt x="609096" y="63310"/>
                  </a:lnTo>
                  <a:lnTo>
                    <a:pt x="609177" y="63167"/>
                  </a:lnTo>
                  <a:lnTo>
                    <a:pt x="609304" y="63025"/>
                  </a:lnTo>
                  <a:lnTo>
                    <a:pt x="609386" y="62883"/>
                  </a:lnTo>
                  <a:lnTo>
                    <a:pt x="609560" y="62650"/>
                  </a:lnTo>
                  <a:lnTo>
                    <a:pt x="609641" y="62508"/>
                  </a:lnTo>
                  <a:lnTo>
                    <a:pt x="609768" y="62366"/>
                  </a:lnTo>
                  <a:lnTo>
                    <a:pt x="609850" y="62223"/>
                  </a:lnTo>
                  <a:lnTo>
                    <a:pt x="609942" y="62094"/>
                  </a:lnTo>
                  <a:lnTo>
                    <a:pt x="610024" y="61952"/>
                  </a:lnTo>
                  <a:lnTo>
                    <a:pt x="610232" y="61706"/>
                  </a:lnTo>
                  <a:lnTo>
                    <a:pt x="610314" y="61564"/>
                  </a:lnTo>
                  <a:lnTo>
                    <a:pt x="610395" y="61434"/>
                  </a:lnTo>
                  <a:lnTo>
                    <a:pt x="610488" y="61292"/>
                  </a:lnTo>
                  <a:lnTo>
                    <a:pt x="610696" y="61046"/>
                  </a:lnTo>
                  <a:lnTo>
                    <a:pt x="610778" y="60917"/>
                  </a:lnTo>
                  <a:lnTo>
                    <a:pt x="610859" y="60775"/>
                  </a:lnTo>
                  <a:lnTo>
                    <a:pt x="610952" y="60632"/>
                  </a:lnTo>
                  <a:lnTo>
                    <a:pt x="611160" y="60387"/>
                  </a:lnTo>
                  <a:lnTo>
                    <a:pt x="611242" y="60257"/>
                  </a:lnTo>
                  <a:lnTo>
                    <a:pt x="611323" y="60115"/>
                  </a:lnTo>
                  <a:lnTo>
                    <a:pt x="611404" y="59973"/>
                  </a:lnTo>
                  <a:lnTo>
                    <a:pt x="611624" y="59740"/>
                  </a:lnTo>
                  <a:lnTo>
                    <a:pt x="611706" y="59598"/>
                  </a:lnTo>
                  <a:lnTo>
                    <a:pt x="611787" y="59455"/>
                  </a:lnTo>
                  <a:lnTo>
                    <a:pt x="611868" y="59313"/>
                  </a:lnTo>
                  <a:lnTo>
                    <a:pt x="612077" y="59080"/>
                  </a:lnTo>
                  <a:lnTo>
                    <a:pt x="612170" y="58938"/>
                  </a:lnTo>
                  <a:lnTo>
                    <a:pt x="612251" y="58796"/>
                  </a:lnTo>
                  <a:lnTo>
                    <a:pt x="612413" y="58563"/>
                  </a:lnTo>
                  <a:lnTo>
                    <a:pt x="612541" y="58421"/>
                  </a:lnTo>
                  <a:lnTo>
                    <a:pt x="612634" y="58279"/>
                  </a:lnTo>
                  <a:lnTo>
                    <a:pt x="612796" y="58046"/>
                  </a:lnTo>
                  <a:lnTo>
                    <a:pt x="612877" y="57903"/>
                  </a:lnTo>
                  <a:lnTo>
                    <a:pt x="613005" y="57761"/>
                  </a:lnTo>
                  <a:lnTo>
                    <a:pt x="613179" y="57515"/>
                  </a:lnTo>
                  <a:lnTo>
                    <a:pt x="613260" y="57386"/>
                  </a:lnTo>
                  <a:lnTo>
                    <a:pt x="613341" y="57244"/>
                  </a:lnTo>
                  <a:lnTo>
                    <a:pt x="613469" y="57140"/>
                  </a:lnTo>
                  <a:lnTo>
                    <a:pt x="613550" y="56998"/>
                  </a:lnTo>
                  <a:lnTo>
                    <a:pt x="613643" y="56869"/>
                  </a:lnTo>
                  <a:lnTo>
                    <a:pt x="613805" y="56623"/>
                  </a:lnTo>
                  <a:lnTo>
                    <a:pt x="613933" y="56481"/>
                  </a:lnTo>
                  <a:lnTo>
                    <a:pt x="614014" y="56351"/>
                  </a:lnTo>
                  <a:lnTo>
                    <a:pt x="614188" y="56106"/>
                  </a:lnTo>
                  <a:lnTo>
                    <a:pt x="614269" y="55963"/>
                  </a:lnTo>
                  <a:lnTo>
                    <a:pt x="614397" y="55873"/>
                  </a:lnTo>
                  <a:lnTo>
                    <a:pt x="614478" y="55731"/>
                  </a:lnTo>
                  <a:lnTo>
                    <a:pt x="614559" y="55588"/>
                  </a:lnTo>
                  <a:lnTo>
                    <a:pt x="614733" y="55356"/>
                  </a:lnTo>
                  <a:lnTo>
                    <a:pt x="614861" y="55213"/>
                  </a:lnTo>
                  <a:lnTo>
                    <a:pt x="614942" y="55071"/>
                  </a:lnTo>
                  <a:lnTo>
                    <a:pt x="615104" y="54838"/>
                  </a:lnTo>
                  <a:lnTo>
                    <a:pt x="615197" y="54696"/>
                  </a:lnTo>
                  <a:lnTo>
                    <a:pt x="615325" y="54605"/>
                  </a:lnTo>
                  <a:lnTo>
                    <a:pt x="615406" y="54463"/>
                  </a:lnTo>
                  <a:lnTo>
                    <a:pt x="615487" y="54321"/>
                  </a:lnTo>
                  <a:lnTo>
                    <a:pt x="615661" y="54088"/>
                  </a:lnTo>
                  <a:lnTo>
                    <a:pt x="615777" y="53946"/>
                  </a:lnTo>
                  <a:lnTo>
                    <a:pt x="615951" y="53713"/>
                  </a:lnTo>
                  <a:lnTo>
                    <a:pt x="616032" y="53571"/>
                  </a:lnTo>
                  <a:lnTo>
                    <a:pt x="616241" y="53338"/>
                  </a:lnTo>
                  <a:lnTo>
                    <a:pt x="616415" y="53092"/>
                  </a:lnTo>
                  <a:lnTo>
                    <a:pt x="616496" y="52950"/>
                  </a:lnTo>
                  <a:lnTo>
                    <a:pt x="616705" y="52717"/>
                  </a:lnTo>
                  <a:lnTo>
                    <a:pt x="616786" y="52575"/>
                  </a:lnTo>
                  <a:lnTo>
                    <a:pt x="616960" y="52342"/>
                  </a:lnTo>
                  <a:lnTo>
                    <a:pt x="617169" y="52109"/>
                  </a:lnTo>
                  <a:lnTo>
                    <a:pt x="617250" y="51967"/>
                  </a:lnTo>
                  <a:lnTo>
                    <a:pt x="617424" y="51734"/>
                  </a:lnTo>
                  <a:lnTo>
                    <a:pt x="617633" y="51501"/>
                  </a:lnTo>
                  <a:lnTo>
                    <a:pt x="617714" y="51359"/>
                  </a:lnTo>
                  <a:lnTo>
                    <a:pt x="617888" y="51126"/>
                  </a:lnTo>
                  <a:lnTo>
                    <a:pt x="618097" y="50880"/>
                  </a:lnTo>
                  <a:lnTo>
                    <a:pt x="618178" y="50738"/>
                  </a:lnTo>
                  <a:lnTo>
                    <a:pt x="618352" y="50505"/>
                  </a:lnTo>
                  <a:lnTo>
                    <a:pt x="618561" y="50273"/>
                  </a:lnTo>
                  <a:lnTo>
                    <a:pt x="618724" y="50040"/>
                  </a:lnTo>
                  <a:lnTo>
                    <a:pt x="618805" y="49898"/>
                  </a:lnTo>
                  <a:lnTo>
                    <a:pt x="619025" y="49665"/>
                  </a:lnTo>
                  <a:lnTo>
                    <a:pt x="619188" y="49432"/>
                  </a:lnTo>
                  <a:lnTo>
                    <a:pt x="619362" y="49186"/>
                  </a:lnTo>
                  <a:lnTo>
                    <a:pt x="619570" y="48953"/>
                  </a:lnTo>
                  <a:lnTo>
                    <a:pt x="619652" y="48811"/>
                  </a:lnTo>
                  <a:lnTo>
                    <a:pt x="619814" y="48578"/>
                  </a:lnTo>
                  <a:lnTo>
                    <a:pt x="619942" y="48488"/>
                  </a:lnTo>
                  <a:lnTo>
                    <a:pt x="620034" y="48345"/>
                  </a:lnTo>
                  <a:lnTo>
                    <a:pt x="620197" y="48113"/>
                  </a:lnTo>
                  <a:lnTo>
                    <a:pt x="620406" y="47867"/>
                  </a:lnTo>
                  <a:lnTo>
                    <a:pt x="620580" y="47634"/>
                  </a:lnTo>
                  <a:lnTo>
                    <a:pt x="620742" y="47401"/>
                  </a:lnTo>
                  <a:lnTo>
                    <a:pt x="620870" y="47311"/>
                  </a:lnTo>
                  <a:lnTo>
                    <a:pt x="620951" y="47169"/>
                  </a:lnTo>
                  <a:lnTo>
                    <a:pt x="621125" y="46936"/>
                  </a:lnTo>
                  <a:lnTo>
                    <a:pt x="621334" y="46690"/>
                  </a:lnTo>
                  <a:lnTo>
                    <a:pt x="621496" y="46457"/>
                  </a:lnTo>
                  <a:lnTo>
                    <a:pt x="621670" y="46224"/>
                  </a:lnTo>
                  <a:lnTo>
                    <a:pt x="621798" y="46134"/>
                  </a:lnTo>
                  <a:lnTo>
                    <a:pt x="621879" y="45992"/>
                  </a:lnTo>
                  <a:lnTo>
                    <a:pt x="622053" y="45798"/>
                  </a:lnTo>
                  <a:lnTo>
                    <a:pt x="622134" y="45655"/>
                  </a:lnTo>
                  <a:lnTo>
                    <a:pt x="622262" y="45565"/>
                  </a:lnTo>
                  <a:lnTo>
                    <a:pt x="622343" y="45422"/>
                  </a:lnTo>
                  <a:lnTo>
                    <a:pt x="622505" y="45190"/>
                  </a:lnTo>
                  <a:lnTo>
                    <a:pt x="622726" y="44957"/>
                  </a:lnTo>
                  <a:lnTo>
                    <a:pt x="622888" y="44763"/>
                  </a:lnTo>
                  <a:lnTo>
                    <a:pt x="622969" y="44621"/>
                  </a:lnTo>
                  <a:lnTo>
                    <a:pt x="623178" y="44388"/>
                  </a:lnTo>
                  <a:lnTo>
                    <a:pt x="623352" y="44155"/>
                  </a:lnTo>
                  <a:lnTo>
                    <a:pt x="623514" y="43961"/>
                  </a:lnTo>
                  <a:lnTo>
                    <a:pt x="623642" y="43819"/>
                  </a:lnTo>
                  <a:lnTo>
                    <a:pt x="623816" y="43586"/>
                  </a:lnTo>
                  <a:lnTo>
                    <a:pt x="623978" y="43405"/>
                  </a:lnTo>
                  <a:lnTo>
                    <a:pt x="624106" y="43263"/>
                  </a:lnTo>
                  <a:lnTo>
                    <a:pt x="624280" y="43030"/>
                  </a:lnTo>
                  <a:lnTo>
                    <a:pt x="624442" y="42836"/>
                  </a:lnTo>
                  <a:lnTo>
                    <a:pt x="624570" y="42693"/>
                  </a:lnTo>
                  <a:lnTo>
                    <a:pt x="624744" y="42461"/>
                  </a:lnTo>
                  <a:lnTo>
                    <a:pt x="624906" y="42267"/>
                  </a:lnTo>
                  <a:lnTo>
                    <a:pt x="625034" y="42124"/>
                  </a:lnTo>
                  <a:lnTo>
                    <a:pt x="625196" y="41943"/>
                  </a:lnTo>
                  <a:lnTo>
                    <a:pt x="625289" y="41801"/>
                  </a:lnTo>
                  <a:lnTo>
                    <a:pt x="625498" y="41607"/>
                  </a:lnTo>
                  <a:lnTo>
                    <a:pt x="625579" y="41465"/>
                  </a:lnTo>
                  <a:lnTo>
                    <a:pt x="625753" y="41284"/>
                  </a:lnTo>
                  <a:lnTo>
                    <a:pt x="625834" y="41141"/>
                  </a:lnTo>
                  <a:lnTo>
                    <a:pt x="625962" y="41051"/>
                  </a:lnTo>
                  <a:lnTo>
                    <a:pt x="626043" y="40909"/>
                  </a:lnTo>
                  <a:lnTo>
                    <a:pt x="626206" y="40715"/>
                  </a:lnTo>
                  <a:lnTo>
                    <a:pt x="626426" y="40482"/>
                  </a:lnTo>
                  <a:lnTo>
                    <a:pt x="626588" y="40288"/>
                  </a:lnTo>
                  <a:lnTo>
                    <a:pt x="626670" y="40158"/>
                  </a:lnTo>
                  <a:lnTo>
                    <a:pt x="626878" y="39964"/>
                  </a:lnTo>
                  <a:lnTo>
                    <a:pt x="626971" y="39822"/>
                  </a:lnTo>
                  <a:lnTo>
                    <a:pt x="627134" y="39641"/>
                  </a:lnTo>
                  <a:lnTo>
                    <a:pt x="627215" y="39499"/>
                  </a:lnTo>
                  <a:lnTo>
                    <a:pt x="627342" y="39395"/>
                  </a:lnTo>
                  <a:lnTo>
                    <a:pt x="627516" y="39214"/>
                  </a:lnTo>
                  <a:lnTo>
                    <a:pt x="627598" y="39072"/>
                  </a:lnTo>
                  <a:lnTo>
                    <a:pt x="627806" y="38878"/>
                  </a:lnTo>
                  <a:lnTo>
                    <a:pt x="627888" y="38736"/>
                  </a:lnTo>
                  <a:lnTo>
                    <a:pt x="628062" y="38555"/>
                  </a:lnTo>
                  <a:lnTo>
                    <a:pt x="628270" y="38322"/>
                  </a:lnTo>
                  <a:lnTo>
                    <a:pt x="628444" y="38128"/>
                  </a:lnTo>
                  <a:lnTo>
                    <a:pt x="628607" y="37895"/>
                  </a:lnTo>
                  <a:lnTo>
                    <a:pt x="628734" y="37805"/>
                  </a:lnTo>
                  <a:lnTo>
                    <a:pt x="628897" y="37611"/>
                  </a:lnTo>
                  <a:lnTo>
                    <a:pt x="628990" y="37468"/>
                  </a:lnTo>
                  <a:lnTo>
                    <a:pt x="629198" y="37287"/>
                  </a:lnTo>
                  <a:lnTo>
                    <a:pt x="629361" y="37041"/>
                  </a:lnTo>
                  <a:lnTo>
                    <a:pt x="629535" y="36860"/>
                  </a:lnTo>
                  <a:lnTo>
                    <a:pt x="629662" y="36770"/>
                  </a:lnTo>
                  <a:lnTo>
                    <a:pt x="629825" y="36524"/>
                  </a:lnTo>
                  <a:lnTo>
                    <a:pt x="629999" y="36343"/>
                  </a:lnTo>
                  <a:lnTo>
                    <a:pt x="630127" y="36253"/>
                  </a:lnTo>
                  <a:lnTo>
                    <a:pt x="630289" y="36007"/>
                  </a:lnTo>
                  <a:lnTo>
                    <a:pt x="630463" y="35826"/>
                  </a:lnTo>
                  <a:lnTo>
                    <a:pt x="630672" y="35632"/>
                  </a:lnTo>
                  <a:lnTo>
                    <a:pt x="630753" y="35489"/>
                  </a:lnTo>
                  <a:lnTo>
                    <a:pt x="630962" y="35308"/>
                  </a:lnTo>
                  <a:lnTo>
                    <a:pt x="631136" y="35114"/>
                  </a:lnTo>
                  <a:lnTo>
                    <a:pt x="631298" y="34882"/>
                  </a:lnTo>
                  <a:lnTo>
                    <a:pt x="631426" y="34791"/>
                  </a:lnTo>
                  <a:lnTo>
                    <a:pt x="631588" y="34597"/>
                  </a:lnTo>
                  <a:lnTo>
                    <a:pt x="631762" y="34416"/>
                  </a:lnTo>
                  <a:lnTo>
                    <a:pt x="631890" y="34274"/>
                  </a:lnTo>
                  <a:lnTo>
                    <a:pt x="632052" y="34080"/>
                  </a:lnTo>
                  <a:lnTo>
                    <a:pt x="632226" y="33899"/>
                  </a:lnTo>
                  <a:lnTo>
                    <a:pt x="632354" y="33795"/>
                  </a:lnTo>
                  <a:lnTo>
                    <a:pt x="632516" y="33562"/>
                  </a:lnTo>
                  <a:lnTo>
                    <a:pt x="632690" y="33381"/>
                  </a:lnTo>
                  <a:lnTo>
                    <a:pt x="632818" y="33278"/>
                  </a:lnTo>
                  <a:lnTo>
                    <a:pt x="632980" y="33097"/>
                  </a:lnTo>
                  <a:lnTo>
                    <a:pt x="633154" y="32903"/>
                  </a:lnTo>
                  <a:lnTo>
                    <a:pt x="633363" y="32722"/>
                  </a:lnTo>
                  <a:lnTo>
                    <a:pt x="633444" y="32579"/>
                  </a:lnTo>
                  <a:lnTo>
                    <a:pt x="633607" y="32385"/>
                  </a:lnTo>
                  <a:lnTo>
                    <a:pt x="633734" y="32295"/>
                  </a:lnTo>
                  <a:lnTo>
                    <a:pt x="633908" y="32101"/>
                  </a:lnTo>
                  <a:lnTo>
                    <a:pt x="634071" y="31920"/>
                  </a:lnTo>
                  <a:lnTo>
                    <a:pt x="634198" y="31816"/>
                  </a:lnTo>
                  <a:lnTo>
                    <a:pt x="634372" y="31635"/>
                  </a:lnTo>
                  <a:lnTo>
                    <a:pt x="634535" y="31441"/>
                  </a:lnTo>
                  <a:lnTo>
                    <a:pt x="634662" y="31299"/>
                  </a:lnTo>
                  <a:lnTo>
                    <a:pt x="634836" y="31118"/>
                  </a:lnTo>
                  <a:lnTo>
                    <a:pt x="634999" y="30924"/>
                  </a:lnTo>
                  <a:lnTo>
                    <a:pt x="635126" y="30833"/>
                  </a:lnTo>
                  <a:lnTo>
                    <a:pt x="635289" y="30639"/>
                  </a:lnTo>
                  <a:lnTo>
                    <a:pt x="635463" y="30458"/>
                  </a:lnTo>
                  <a:lnTo>
                    <a:pt x="635590" y="30368"/>
                  </a:lnTo>
                  <a:lnTo>
                    <a:pt x="635753" y="30174"/>
                  </a:lnTo>
                  <a:lnTo>
                    <a:pt x="635927" y="29980"/>
                  </a:lnTo>
                  <a:lnTo>
                    <a:pt x="636054" y="29889"/>
                  </a:lnTo>
                  <a:lnTo>
                    <a:pt x="636217" y="29708"/>
                  </a:lnTo>
                  <a:lnTo>
                    <a:pt x="636391" y="29514"/>
                  </a:lnTo>
                  <a:lnTo>
                    <a:pt x="636518" y="29424"/>
                  </a:lnTo>
                  <a:lnTo>
                    <a:pt x="636681" y="29230"/>
                  </a:lnTo>
                  <a:lnTo>
                    <a:pt x="636855" y="29048"/>
                  </a:lnTo>
                  <a:lnTo>
                    <a:pt x="637063" y="28854"/>
                  </a:lnTo>
                  <a:lnTo>
                    <a:pt x="637226" y="28673"/>
                  </a:lnTo>
                  <a:lnTo>
                    <a:pt x="637435" y="28479"/>
                  </a:lnTo>
                  <a:lnTo>
                    <a:pt x="637609" y="28285"/>
                  </a:lnTo>
                  <a:lnTo>
                    <a:pt x="637771" y="28104"/>
                  </a:lnTo>
                  <a:lnTo>
                    <a:pt x="637899" y="28014"/>
                  </a:lnTo>
                  <a:lnTo>
                    <a:pt x="638073" y="27872"/>
                  </a:lnTo>
                  <a:lnTo>
                    <a:pt x="638235" y="27678"/>
                  </a:lnTo>
                  <a:lnTo>
                    <a:pt x="638363" y="27587"/>
                  </a:lnTo>
                  <a:lnTo>
                    <a:pt x="638537" y="27393"/>
                  </a:lnTo>
                  <a:lnTo>
                    <a:pt x="638699" y="27212"/>
                  </a:lnTo>
                  <a:lnTo>
                    <a:pt x="638827" y="27108"/>
                  </a:lnTo>
                  <a:lnTo>
                    <a:pt x="638989" y="26927"/>
                  </a:lnTo>
                  <a:lnTo>
                    <a:pt x="639163" y="26733"/>
                  </a:lnTo>
                  <a:lnTo>
                    <a:pt x="639291" y="26695"/>
                  </a:lnTo>
                  <a:lnTo>
                    <a:pt x="639453" y="26501"/>
                  </a:lnTo>
                  <a:lnTo>
                    <a:pt x="639627" y="26319"/>
                  </a:lnTo>
                  <a:lnTo>
                    <a:pt x="639755" y="26216"/>
                  </a:lnTo>
                  <a:lnTo>
                    <a:pt x="639917" y="26035"/>
                  </a:lnTo>
                  <a:lnTo>
                    <a:pt x="640091" y="25893"/>
                  </a:lnTo>
                  <a:lnTo>
                    <a:pt x="640219" y="25802"/>
                  </a:lnTo>
                  <a:lnTo>
                    <a:pt x="640381" y="25608"/>
                  </a:lnTo>
                  <a:lnTo>
                    <a:pt x="640555" y="25414"/>
                  </a:lnTo>
                  <a:lnTo>
                    <a:pt x="640764" y="25285"/>
                  </a:lnTo>
                  <a:lnTo>
                    <a:pt x="640926" y="25091"/>
                  </a:lnTo>
                  <a:lnTo>
                    <a:pt x="641135" y="24897"/>
                  </a:lnTo>
                  <a:lnTo>
                    <a:pt x="641309" y="24716"/>
                  </a:lnTo>
                  <a:lnTo>
                    <a:pt x="641471" y="24573"/>
                  </a:lnTo>
                  <a:lnTo>
                    <a:pt x="641599" y="24483"/>
                  </a:lnTo>
                  <a:lnTo>
                    <a:pt x="641773" y="24289"/>
                  </a:lnTo>
                  <a:lnTo>
                    <a:pt x="641935" y="24147"/>
                  </a:lnTo>
                  <a:lnTo>
                    <a:pt x="642063" y="24056"/>
                  </a:lnTo>
                  <a:lnTo>
                    <a:pt x="642237" y="23862"/>
                  </a:lnTo>
                  <a:lnTo>
                    <a:pt x="642399" y="23720"/>
                  </a:lnTo>
                  <a:lnTo>
                    <a:pt x="642527" y="23629"/>
                  </a:lnTo>
                  <a:lnTo>
                    <a:pt x="642689" y="23448"/>
                  </a:lnTo>
                  <a:lnTo>
                    <a:pt x="642863" y="23306"/>
                  </a:lnTo>
                  <a:lnTo>
                    <a:pt x="642991" y="23202"/>
                  </a:lnTo>
                  <a:lnTo>
                    <a:pt x="643153" y="23021"/>
                  </a:lnTo>
                  <a:lnTo>
                    <a:pt x="643327" y="22879"/>
                  </a:lnTo>
                  <a:lnTo>
                    <a:pt x="643455" y="22789"/>
                  </a:lnTo>
                  <a:lnTo>
                    <a:pt x="643617" y="22646"/>
                  </a:lnTo>
                  <a:lnTo>
                    <a:pt x="643791" y="22452"/>
                  </a:lnTo>
                  <a:lnTo>
                    <a:pt x="643919" y="22362"/>
                  </a:lnTo>
                  <a:lnTo>
                    <a:pt x="644081" y="22220"/>
                  </a:lnTo>
                  <a:lnTo>
                    <a:pt x="644255" y="22026"/>
                  </a:lnTo>
                  <a:lnTo>
                    <a:pt x="644464" y="21896"/>
                  </a:lnTo>
                  <a:lnTo>
                    <a:pt x="644627" y="21754"/>
                  </a:lnTo>
                  <a:lnTo>
                    <a:pt x="644835" y="21560"/>
                  </a:lnTo>
                  <a:lnTo>
                    <a:pt x="645009" y="21418"/>
                  </a:lnTo>
                  <a:lnTo>
                    <a:pt x="645172" y="21237"/>
                  </a:lnTo>
                  <a:lnTo>
                    <a:pt x="645299" y="21185"/>
                  </a:lnTo>
                  <a:lnTo>
                    <a:pt x="645473" y="20991"/>
                  </a:lnTo>
                  <a:lnTo>
                    <a:pt x="645636" y="20849"/>
                  </a:lnTo>
                  <a:lnTo>
                    <a:pt x="645763" y="20758"/>
                  </a:lnTo>
                  <a:lnTo>
                    <a:pt x="645937" y="20616"/>
                  </a:lnTo>
                  <a:lnTo>
                    <a:pt x="646100" y="20435"/>
                  </a:lnTo>
                  <a:lnTo>
                    <a:pt x="646227" y="20383"/>
                  </a:lnTo>
                  <a:lnTo>
                    <a:pt x="646390" y="20189"/>
                  </a:lnTo>
                  <a:lnTo>
                    <a:pt x="646564" y="20060"/>
                  </a:lnTo>
                  <a:lnTo>
                    <a:pt x="646691" y="19956"/>
                  </a:lnTo>
                  <a:lnTo>
                    <a:pt x="646854" y="19814"/>
                  </a:lnTo>
                  <a:lnTo>
                    <a:pt x="647028" y="19672"/>
                  </a:lnTo>
                  <a:lnTo>
                    <a:pt x="647155" y="19581"/>
                  </a:lnTo>
                  <a:lnTo>
                    <a:pt x="647318" y="19439"/>
                  </a:lnTo>
                  <a:lnTo>
                    <a:pt x="647492" y="19297"/>
                  </a:lnTo>
                  <a:lnTo>
                    <a:pt x="647619" y="19206"/>
                  </a:lnTo>
                  <a:lnTo>
                    <a:pt x="647782" y="19064"/>
                  </a:lnTo>
                  <a:lnTo>
                    <a:pt x="647956" y="18921"/>
                  </a:lnTo>
                  <a:lnTo>
                    <a:pt x="648165" y="18740"/>
                  </a:lnTo>
                  <a:lnTo>
                    <a:pt x="648327" y="18598"/>
                  </a:lnTo>
                  <a:lnTo>
                    <a:pt x="648536" y="18456"/>
                  </a:lnTo>
                  <a:lnTo>
                    <a:pt x="648710" y="18314"/>
                  </a:lnTo>
                  <a:lnTo>
                    <a:pt x="648872" y="18171"/>
                  </a:lnTo>
                  <a:lnTo>
                    <a:pt x="649000" y="18081"/>
                  </a:lnTo>
                  <a:lnTo>
                    <a:pt x="649174" y="17938"/>
                  </a:lnTo>
                  <a:lnTo>
                    <a:pt x="649336" y="17796"/>
                  </a:lnTo>
                  <a:lnTo>
                    <a:pt x="649464" y="17706"/>
                  </a:lnTo>
                  <a:lnTo>
                    <a:pt x="649638" y="17563"/>
                  </a:lnTo>
                  <a:lnTo>
                    <a:pt x="649800" y="17421"/>
                  </a:lnTo>
                  <a:lnTo>
                    <a:pt x="649928" y="17318"/>
                  </a:lnTo>
                  <a:lnTo>
                    <a:pt x="650090" y="17188"/>
                  </a:lnTo>
                  <a:lnTo>
                    <a:pt x="650264" y="17046"/>
                  </a:lnTo>
                  <a:lnTo>
                    <a:pt x="650392" y="16994"/>
                  </a:lnTo>
                  <a:lnTo>
                    <a:pt x="650554" y="16852"/>
                  </a:lnTo>
                  <a:lnTo>
                    <a:pt x="650728" y="16710"/>
                  </a:lnTo>
                  <a:lnTo>
                    <a:pt x="650856" y="16619"/>
                  </a:lnTo>
                  <a:lnTo>
                    <a:pt x="651018" y="16477"/>
                  </a:lnTo>
                  <a:lnTo>
                    <a:pt x="651192" y="16335"/>
                  </a:lnTo>
                  <a:lnTo>
                    <a:pt x="651320" y="16283"/>
                  </a:lnTo>
                  <a:lnTo>
                    <a:pt x="651482" y="16154"/>
                  </a:lnTo>
                  <a:lnTo>
                    <a:pt x="651656" y="16011"/>
                  </a:lnTo>
                  <a:lnTo>
                    <a:pt x="651865" y="15869"/>
                  </a:lnTo>
                  <a:lnTo>
                    <a:pt x="652027" y="15727"/>
                  </a:lnTo>
                  <a:lnTo>
                    <a:pt x="652236" y="15585"/>
                  </a:lnTo>
                  <a:lnTo>
                    <a:pt x="652410" y="15442"/>
                  </a:lnTo>
                  <a:lnTo>
                    <a:pt x="652573" y="15300"/>
                  </a:lnTo>
                  <a:lnTo>
                    <a:pt x="652700" y="15248"/>
                  </a:lnTo>
                  <a:lnTo>
                    <a:pt x="652874" y="15106"/>
                  </a:lnTo>
                  <a:lnTo>
                    <a:pt x="653037" y="14977"/>
                  </a:lnTo>
                  <a:lnTo>
                    <a:pt x="653164" y="14873"/>
                  </a:lnTo>
                  <a:lnTo>
                    <a:pt x="653338" y="14783"/>
                  </a:lnTo>
                  <a:lnTo>
                    <a:pt x="653501" y="14640"/>
                  </a:lnTo>
                  <a:lnTo>
                    <a:pt x="653628" y="14550"/>
                  </a:lnTo>
                  <a:lnTo>
                    <a:pt x="653791" y="14408"/>
                  </a:lnTo>
                  <a:lnTo>
                    <a:pt x="653965" y="14317"/>
                  </a:lnTo>
                  <a:lnTo>
                    <a:pt x="654092" y="14214"/>
                  </a:lnTo>
                  <a:lnTo>
                    <a:pt x="654255" y="14071"/>
                  </a:lnTo>
                  <a:lnTo>
                    <a:pt x="654429" y="13981"/>
                  </a:lnTo>
                  <a:lnTo>
                    <a:pt x="654556" y="13890"/>
                  </a:lnTo>
                  <a:lnTo>
                    <a:pt x="654719" y="13800"/>
                  </a:lnTo>
                  <a:lnTo>
                    <a:pt x="654893" y="13657"/>
                  </a:lnTo>
                  <a:lnTo>
                    <a:pt x="655020" y="13554"/>
                  </a:lnTo>
                  <a:lnTo>
                    <a:pt x="655183" y="13463"/>
                  </a:lnTo>
                  <a:lnTo>
                    <a:pt x="655357" y="13321"/>
                  </a:lnTo>
                  <a:lnTo>
                    <a:pt x="655565" y="13179"/>
                  </a:lnTo>
                  <a:lnTo>
                    <a:pt x="655728" y="13088"/>
                  </a:lnTo>
                  <a:lnTo>
                    <a:pt x="655937" y="12946"/>
                  </a:lnTo>
                  <a:lnTo>
                    <a:pt x="656111" y="12804"/>
                  </a:lnTo>
                  <a:lnTo>
                    <a:pt x="656273" y="12713"/>
                  </a:lnTo>
                  <a:lnTo>
                    <a:pt x="656401" y="12623"/>
                  </a:lnTo>
                  <a:lnTo>
                    <a:pt x="656575" y="12519"/>
                  </a:lnTo>
                  <a:lnTo>
                    <a:pt x="656737" y="12377"/>
                  </a:lnTo>
                  <a:lnTo>
                    <a:pt x="656865" y="12338"/>
                  </a:lnTo>
                  <a:lnTo>
                    <a:pt x="657039" y="12196"/>
                  </a:lnTo>
                  <a:lnTo>
                    <a:pt x="657201" y="12105"/>
                  </a:lnTo>
                  <a:lnTo>
                    <a:pt x="657329" y="12002"/>
                  </a:lnTo>
                  <a:lnTo>
                    <a:pt x="657491" y="11911"/>
                  </a:lnTo>
                  <a:lnTo>
                    <a:pt x="657665" y="11769"/>
                  </a:lnTo>
                  <a:lnTo>
                    <a:pt x="657793" y="11717"/>
                  </a:lnTo>
                  <a:lnTo>
                    <a:pt x="657955" y="11575"/>
                  </a:lnTo>
                  <a:lnTo>
                    <a:pt x="658129" y="11485"/>
                  </a:lnTo>
                  <a:lnTo>
                    <a:pt x="658257" y="11446"/>
                  </a:lnTo>
                  <a:lnTo>
                    <a:pt x="658419" y="11304"/>
                  </a:lnTo>
                  <a:lnTo>
                    <a:pt x="658593" y="11200"/>
                  </a:lnTo>
                  <a:lnTo>
                    <a:pt x="658721" y="11110"/>
                  </a:lnTo>
                  <a:lnTo>
                    <a:pt x="658883" y="11019"/>
                  </a:lnTo>
                  <a:lnTo>
                    <a:pt x="659057" y="10877"/>
                  </a:lnTo>
                  <a:lnTo>
                    <a:pt x="659266" y="10786"/>
                  </a:lnTo>
                  <a:lnTo>
                    <a:pt x="659428" y="10644"/>
                  </a:lnTo>
                  <a:lnTo>
                    <a:pt x="659637" y="10540"/>
                  </a:lnTo>
                  <a:lnTo>
                    <a:pt x="659811" y="10450"/>
                  </a:lnTo>
                  <a:lnTo>
                    <a:pt x="659973" y="10308"/>
                  </a:lnTo>
                  <a:lnTo>
                    <a:pt x="660101" y="10269"/>
                  </a:lnTo>
                  <a:lnTo>
                    <a:pt x="660275" y="10165"/>
                  </a:lnTo>
                  <a:lnTo>
                    <a:pt x="660437" y="10023"/>
                  </a:lnTo>
                  <a:lnTo>
                    <a:pt x="660565" y="9984"/>
                  </a:lnTo>
                  <a:lnTo>
                    <a:pt x="660739" y="9881"/>
                  </a:lnTo>
                  <a:lnTo>
                    <a:pt x="660901" y="9751"/>
                  </a:lnTo>
                  <a:lnTo>
                    <a:pt x="661029" y="9700"/>
                  </a:lnTo>
                  <a:lnTo>
                    <a:pt x="661191" y="9609"/>
                  </a:lnTo>
                  <a:lnTo>
                    <a:pt x="661365" y="9506"/>
                  </a:lnTo>
                  <a:lnTo>
                    <a:pt x="661493" y="9467"/>
                  </a:lnTo>
                  <a:lnTo>
                    <a:pt x="661655" y="9325"/>
                  </a:lnTo>
                  <a:lnTo>
                    <a:pt x="661829" y="9234"/>
                  </a:lnTo>
                  <a:lnTo>
                    <a:pt x="661957" y="9182"/>
                  </a:lnTo>
                  <a:lnTo>
                    <a:pt x="662119" y="9092"/>
                  </a:lnTo>
                  <a:lnTo>
                    <a:pt x="662293" y="8950"/>
                  </a:lnTo>
                  <a:lnTo>
                    <a:pt x="662421" y="8898"/>
                  </a:lnTo>
                  <a:lnTo>
                    <a:pt x="662583" y="8807"/>
                  </a:lnTo>
                  <a:lnTo>
                    <a:pt x="662757" y="8717"/>
                  </a:lnTo>
                  <a:lnTo>
                    <a:pt x="662966" y="8613"/>
                  </a:lnTo>
                  <a:lnTo>
                    <a:pt x="663129" y="8471"/>
                  </a:lnTo>
                  <a:lnTo>
                    <a:pt x="663337" y="8381"/>
                  </a:lnTo>
                  <a:lnTo>
                    <a:pt x="663511" y="8290"/>
                  </a:lnTo>
                  <a:lnTo>
                    <a:pt x="663674" y="8186"/>
                  </a:lnTo>
                  <a:lnTo>
                    <a:pt x="663801" y="8148"/>
                  </a:lnTo>
                  <a:lnTo>
                    <a:pt x="663975" y="8057"/>
                  </a:lnTo>
                  <a:lnTo>
                    <a:pt x="664138" y="7954"/>
                  </a:lnTo>
                  <a:lnTo>
                    <a:pt x="664265" y="7915"/>
                  </a:lnTo>
                  <a:lnTo>
                    <a:pt x="664439" y="7811"/>
                  </a:lnTo>
                  <a:lnTo>
                    <a:pt x="664602" y="7669"/>
                  </a:lnTo>
                  <a:lnTo>
                    <a:pt x="664729" y="7630"/>
                  </a:lnTo>
                  <a:lnTo>
                    <a:pt x="664892" y="7540"/>
                  </a:lnTo>
                  <a:lnTo>
                    <a:pt x="665066" y="7436"/>
                  </a:lnTo>
                  <a:lnTo>
                    <a:pt x="665193" y="7398"/>
                  </a:lnTo>
                  <a:lnTo>
                    <a:pt x="665356" y="7294"/>
                  </a:lnTo>
                  <a:lnTo>
                    <a:pt x="665530" y="7204"/>
                  </a:lnTo>
                  <a:lnTo>
                    <a:pt x="665657" y="7152"/>
                  </a:lnTo>
                  <a:lnTo>
                    <a:pt x="665820" y="7061"/>
                  </a:lnTo>
                  <a:lnTo>
                    <a:pt x="665994" y="6971"/>
                  </a:lnTo>
                  <a:lnTo>
                    <a:pt x="666121" y="6919"/>
                  </a:lnTo>
                  <a:lnTo>
                    <a:pt x="666284" y="6828"/>
                  </a:lnTo>
                  <a:lnTo>
                    <a:pt x="666458" y="6738"/>
                  </a:lnTo>
                  <a:lnTo>
                    <a:pt x="666667" y="6686"/>
                  </a:lnTo>
                  <a:lnTo>
                    <a:pt x="666829" y="6596"/>
                  </a:lnTo>
                  <a:lnTo>
                    <a:pt x="667038" y="6492"/>
                  </a:lnTo>
                  <a:lnTo>
                    <a:pt x="667212" y="6402"/>
                  </a:lnTo>
                  <a:lnTo>
                    <a:pt x="667374" y="6311"/>
                  </a:lnTo>
                  <a:lnTo>
                    <a:pt x="667502" y="6259"/>
                  </a:lnTo>
                  <a:lnTo>
                    <a:pt x="667676" y="6169"/>
                  </a:lnTo>
                  <a:lnTo>
                    <a:pt x="667838" y="6078"/>
                  </a:lnTo>
                  <a:lnTo>
                    <a:pt x="667966" y="6027"/>
                  </a:lnTo>
                  <a:lnTo>
                    <a:pt x="668140" y="5975"/>
                  </a:lnTo>
                  <a:lnTo>
                    <a:pt x="668302" y="5884"/>
                  </a:lnTo>
                  <a:lnTo>
                    <a:pt x="668430" y="5846"/>
                  </a:lnTo>
                  <a:lnTo>
                    <a:pt x="668592" y="5742"/>
                  </a:lnTo>
                  <a:lnTo>
                    <a:pt x="668766" y="5652"/>
                  </a:lnTo>
                  <a:lnTo>
                    <a:pt x="668894" y="5600"/>
                  </a:lnTo>
                  <a:lnTo>
                    <a:pt x="669056" y="5561"/>
                  </a:lnTo>
                  <a:lnTo>
                    <a:pt x="669230" y="5457"/>
                  </a:lnTo>
                  <a:lnTo>
                    <a:pt x="669358" y="5419"/>
                  </a:lnTo>
                  <a:lnTo>
                    <a:pt x="669520" y="5315"/>
                  </a:lnTo>
                  <a:lnTo>
                    <a:pt x="669694" y="5276"/>
                  </a:lnTo>
                  <a:lnTo>
                    <a:pt x="669822" y="5225"/>
                  </a:lnTo>
                  <a:lnTo>
                    <a:pt x="669984" y="5134"/>
                  </a:lnTo>
                  <a:lnTo>
                    <a:pt x="670158" y="5044"/>
                  </a:lnTo>
                  <a:lnTo>
                    <a:pt x="670367" y="4992"/>
                  </a:lnTo>
                  <a:lnTo>
                    <a:pt x="670530" y="4901"/>
                  </a:lnTo>
                  <a:lnTo>
                    <a:pt x="670738" y="4798"/>
                  </a:lnTo>
                  <a:lnTo>
                    <a:pt x="670912" y="4759"/>
                  </a:lnTo>
                  <a:lnTo>
                    <a:pt x="671075" y="4669"/>
                  </a:lnTo>
                  <a:lnTo>
                    <a:pt x="671202" y="4617"/>
                  </a:lnTo>
                  <a:lnTo>
                    <a:pt x="671376" y="4565"/>
                  </a:lnTo>
                  <a:lnTo>
                    <a:pt x="671539" y="4475"/>
                  </a:lnTo>
                  <a:lnTo>
                    <a:pt x="671666" y="4423"/>
                  </a:lnTo>
                  <a:lnTo>
                    <a:pt x="671840" y="4384"/>
                  </a:lnTo>
                  <a:lnTo>
                    <a:pt x="672003" y="4281"/>
                  </a:lnTo>
                  <a:lnTo>
                    <a:pt x="672130" y="4242"/>
                  </a:lnTo>
                  <a:lnTo>
                    <a:pt x="672293" y="4190"/>
                  </a:lnTo>
                  <a:lnTo>
                    <a:pt x="672467" y="4099"/>
                  </a:lnTo>
                  <a:lnTo>
                    <a:pt x="672594" y="4099"/>
                  </a:lnTo>
                  <a:lnTo>
                    <a:pt x="672757" y="4009"/>
                  </a:lnTo>
                  <a:lnTo>
                    <a:pt x="672931" y="3957"/>
                  </a:lnTo>
                  <a:lnTo>
                    <a:pt x="673058" y="3905"/>
                  </a:lnTo>
                  <a:lnTo>
                    <a:pt x="673221" y="3815"/>
                  </a:lnTo>
                  <a:lnTo>
                    <a:pt x="673395" y="3763"/>
                  </a:lnTo>
                  <a:lnTo>
                    <a:pt x="673522" y="3724"/>
                  </a:lnTo>
                  <a:lnTo>
                    <a:pt x="673685" y="3673"/>
                  </a:lnTo>
                  <a:lnTo>
                    <a:pt x="673859" y="3582"/>
                  </a:lnTo>
                  <a:lnTo>
                    <a:pt x="674068" y="3530"/>
                  </a:lnTo>
                  <a:lnTo>
                    <a:pt x="674230" y="3492"/>
                  </a:lnTo>
                  <a:lnTo>
                    <a:pt x="674439" y="3388"/>
                  </a:lnTo>
                  <a:lnTo>
                    <a:pt x="674613" y="3349"/>
                  </a:lnTo>
                  <a:lnTo>
                    <a:pt x="674775" y="3246"/>
                  </a:lnTo>
                  <a:lnTo>
                    <a:pt x="674903" y="3246"/>
                  </a:lnTo>
                  <a:lnTo>
                    <a:pt x="675077" y="3155"/>
                  </a:lnTo>
                  <a:lnTo>
                    <a:pt x="675239" y="3104"/>
                  </a:lnTo>
                  <a:lnTo>
                    <a:pt x="675367" y="3065"/>
                  </a:lnTo>
                  <a:lnTo>
                    <a:pt x="675541" y="3013"/>
                  </a:lnTo>
                  <a:lnTo>
                    <a:pt x="675703" y="2974"/>
                  </a:lnTo>
                  <a:lnTo>
                    <a:pt x="675831" y="2923"/>
                  </a:lnTo>
                  <a:lnTo>
                    <a:pt x="675993" y="2871"/>
                  </a:lnTo>
                  <a:lnTo>
                    <a:pt x="676167" y="2832"/>
                  </a:lnTo>
                  <a:lnTo>
                    <a:pt x="676295" y="2780"/>
                  </a:lnTo>
                  <a:lnTo>
                    <a:pt x="676457" y="2728"/>
                  </a:lnTo>
                  <a:lnTo>
                    <a:pt x="676631" y="2690"/>
                  </a:lnTo>
                  <a:lnTo>
                    <a:pt x="676759" y="2638"/>
                  </a:lnTo>
                  <a:lnTo>
                    <a:pt x="676921" y="2586"/>
                  </a:lnTo>
                  <a:lnTo>
                    <a:pt x="677095" y="2547"/>
                  </a:lnTo>
                  <a:lnTo>
                    <a:pt x="677223" y="2496"/>
                  </a:lnTo>
                  <a:lnTo>
                    <a:pt x="677385" y="2444"/>
                  </a:lnTo>
                  <a:lnTo>
                    <a:pt x="677559" y="2405"/>
                  </a:lnTo>
                  <a:lnTo>
                    <a:pt x="677768" y="2315"/>
                  </a:lnTo>
                  <a:lnTo>
                    <a:pt x="677930" y="2263"/>
                  </a:lnTo>
                  <a:lnTo>
                    <a:pt x="678139" y="2211"/>
                  </a:lnTo>
                  <a:lnTo>
                    <a:pt x="678313" y="2172"/>
                  </a:lnTo>
                  <a:lnTo>
                    <a:pt x="678476" y="2121"/>
                  </a:lnTo>
                  <a:lnTo>
                    <a:pt x="678603" y="2069"/>
                  </a:lnTo>
                  <a:lnTo>
                    <a:pt x="678777" y="2030"/>
                  </a:lnTo>
                  <a:lnTo>
                    <a:pt x="678940" y="1978"/>
                  </a:lnTo>
                  <a:lnTo>
                    <a:pt x="679067" y="1978"/>
                  </a:lnTo>
                  <a:lnTo>
                    <a:pt x="679241" y="1927"/>
                  </a:lnTo>
                  <a:lnTo>
                    <a:pt x="679404" y="1888"/>
                  </a:lnTo>
                  <a:lnTo>
                    <a:pt x="679531" y="1836"/>
                  </a:lnTo>
                  <a:lnTo>
                    <a:pt x="679694" y="1797"/>
                  </a:lnTo>
                  <a:lnTo>
                    <a:pt x="679868" y="1746"/>
                  </a:lnTo>
                  <a:lnTo>
                    <a:pt x="679995" y="1746"/>
                  </a:lnTo>
                  <a:lnTo>
                    <a:pt x="680158" y="1694"/>
                  </a:lnTo>
                  <a:lnTo>
                    <a:pt x="680332" y="1655"/>
                  </a:lnTo>
                  <a:lnTo>
                    <a:pt x="680459" y="1603"/>
                  </a:lnTo>
                  <a:lnTo>
                    <a:pt x="680622" y="1552"/>
                  </a:lnTo>
                  <a:lnTo>
                    <a:pt x="680796" y="1513"/>
                  </a:lnTo>
                  <a:lnTo>
                    <a:pt x="680923" y="1513"/>
                  </a:lnTo>
                  <a:lnTo>
                    <a:pt x="681086" y="1461"/>
                  </a:lnTo>
                  <a:lnTo>
                    <a:pt x="681260" y="1409"/>
                  </a:lnTo>
                  <a:lnTo>
                    <a:pt x="681468" y="1370"/>
                  </a:lnTo>
                  <a:lnTo>
                    <a:pt x="681631" y="1319"/>
                  </a:lnTo>
                  <a:lnTo>
                    <a:pt x="681840" y="1319"/>
                  </a:lnTo>
                  <a:lnTo>
                    <a:pt x="682014" y="1267"/>
                  </a:lnTo>
                  <a:lnTo>
                    <a:pt x="682176" y="1228"/>
                  </a:lnTo>
                  <a:lnTo>
                    <a:pt x="682304" y="1176"/>
                  </a:lnTo>
                  <a:lnTo>
                    <a:pt x="682478" y="1176"/>
                  </a:lnTo>
                  <a:lnTo>
                    <a:pt x="682640" y="1138"/>
                  </a:lnTo>
                  <a:lnTo>
                    <a:pt x="682768" y="1086"/>
                  </a:lnTo>
                  <a:lnTo>
                    <a:pt x="682942" y="1086"/>
                  </a:lnTo>
                  <a:lnTo>
                    <a:pt x="683104" y="1034"/>
                  </a:lnTo>
                  <a:lnTo>
                    <a:pt x="683232" y="1034"/>
                  </a:lnTo>
                  <a:lnTo>
                    <a:pt x="683394" y="995"/>
                  </a:lnTo>
                  <a:lnTo>
                    <a:pt x="683568" y="944"/>
                  </a:lnTo>
                  <a:lnTo>
                    <a:pt x="683696" y="944"/>
                  </a:lnTo>
                  <a:lnTo>
                    <a:pt x="683858" y="892"/>
                  </a:lnTo>
                  <a:lnTo>
                    <a:pt x="684032" y="853"/>
                  </a:lnTo>
                  <a:lnTo>
                    <a:pt x="684160" y="853"/>
                  </a:lnTo>
                  <a:lnTo>
                    <a:pt x="684322" y="801"/>
                  </a:lnTo>
                  <a:lnTo>
                    <a:pt x="684496" y="801"/>
                  </a:lnTo>
                  <a:lnTo>
                    <a:pt x="684624" y="750"/>
                  </a:lnTo>
                  <a:lnTo>
                    <a:pt x="684786" y="750"/>
                  </a:lnTo>
                  <a:lnTo>
                    <a:pt x="684960" y="711"/>
                  </a:lnTo>
                  <a:lnTo>
                    <a:pt x="685169" y="659"/>
                  </a:lnTo>
                  <a:lnTo>
                    <a:pt x="685331" y="659"/>
                  </a:lnTo>
                  <a:lnTo>
                    <a:pt x="685540" y="620"/>
                  </a:lnTo>
                  <a:lnTo>
                    <a:pt x="685714" y="620"/>
                  </a:lnTo>
                  <a:lnTo>
                    <a:pt x="685876" y="569"/>
                  </a:lnTo>
                  <a:lnTo>
                    <a:pt x="686004" y="569"/>
                  </a:lnTo>
                  <a:lnTo>
                    <a:pt x="686178" y="517"/>
                  </a:lnTo>
                  <a:lnTo>
                    <a:pt x="686340" y="517"/>
                  </a:lnTo>
                  <a:lnTo>
                    <a:pt x="686468" y="478"/>
                  </a:lnTo>
                  <a:lnTo>
                    <a:pt x="686642" y="478"/>
                  </a:lnTo>
                  <a:lnTo>
                    <a:pt x="686804" y="426"/>
                  </a:lnTo>
                  <a:lnTo>
                    <a:pt x="686932" y="426"/>
                  </a:lnTo>
                  <a:lnTo>
                    <a:pt x="687094" y="426"/>
                  </a:lnTo>
                  <a:lnTo>
                    <a:pt x="687268" y="375"/>
                  </a:lnTo>
                  <a:lnTo>
                    <a:pt x="687396" y="375"/>
                  </a:lnTo>
                  <a:lnTo>
                    <a:pt x="687558" y="336"/>
                  </a:lnTo>
                  <a:lnTo>
                    <a:pt x="687732" y="336"/>
                  </a:lnTo>
                  <a:lnTo>
                    <a:pt x="687860" y="336"/>
                  </a:lnTo>
                  <a:lnTo>
                    <a:pt x="688022" y="284"/>
                  </a:lnTo>
                  <a:lnTo>
                    <a:pt x="688196" y="284"/>
                  </a:lnTo>
                  <a:lnTo>
                    <a:pt x="688324" y="284"/>
                  </a:lnTo>
                  <a:lnTo>
                    <a:pt x="688486" y="232"/>
                  </a:lnTo>
                  <a:lnTo>
                    <a:pt x="688950" y="232"/>
                  </a:lnTo>
                  <a:lnTo>
                    <a:pt x="689032" y="194"/>
                  </a:lnTo>
                  <a:lnTo>
                    <a:pt x="689496" y="194"/>
                  </a:lnTo>
                  <a:lnTo>
                    <a:pt x="689577" y="142"/>
                  </a:lnTo>
                  <a:lnTo>
                    <a:pt x="690168" y="142"/>
                  </a:lnTo>
                  <a:lnTo>
                    <a:pt x="690250" y="103"/>
                  </a:lnTo>
                  <a:lnTo>
                    <a:pt x="690969" y="103"/>
                  </a:lnTo>
                  <a:lnTo>
                    <a:pt x="691096" y="51"/>
                  </a:lnTo>
                  <a:lnTo>
                    <a:pt x="692106" y="51"/>
                  </a:lnTo>
                  <a:lnTo>
                    <a:pt x="692187" y="0"/>
                  </a:lnTo>
                  <a:lnTo>
                    <a:pt x="695342" y="0"/>
                  </a:lnTo>
                  <a:lnTo>
                    <a:pt x="695423" y="51"/>
                  </a:lnTo>
                  <a:lnTo>
                    <a:pt x="696514" y="51"/>
                  </a:lnTo>
                  <a:lnTo>
                    <a:pt x="696641" y="103"/>
                  </a:lnTo>
                  <a:lnTo>
                    <a:pt x="697360" y="103"/>
                  </a:lnTo>
                  <a:lnTo>
                    <a:pt x="697442" y="142"/>
                  </a:lnTo>
                  <a:lnTo>
                    <a:pt x="698033" y="142"/>
                  </a:lnTo>
                  <a:lnTo>
                    <a:pt x="698114" y="194"/>
                  </a:lnTo>
                  <a:lnTo>
                    <a:pt x="698578" y="194"/>
                  </a:lnTo>
                  <a:lnTo>
                    <a:pt x="698752" y="232"/>
                  </a:lnTo>
                  <a:lnTo>
                    <a:pt x="698961" y="232"/>
                  </a:lnTo>
                  <a:lnTo>
                    <a:pt x="699124" y="284"/>
                  </a:lnTo>
                  <a:lnTo>
                    <a:pt x="699588" y="284"/>
                  </a:lnTo>
                  <a:lnTo>
                    <a:pt x="699762" y="336"/>
                  </a:lnTo>
                  <a:lnTo>
                    <a:pt x="699970" y="336"/>
                  </a:lnTo>
                  <a:lnTo>
                    <a:pt x="700133" y="375"/>
                  </a:lnTo>
                  <a:lnTo>
                    <a:pt x="700342" y="375"/>
                  </a:lnTo>
                  <a:lnTo>
                    <a:pt x="700516" y="426"/>
                  </a:lnTo>
                  <a:lnTo>
                    <a:pt x="700678" y="426"/>
                  </a:lnTo>
                  <a:lnTo>
                    <a:pt x="700806" y="426"/>
                  </a:lnTo>
                  <a:lnTo>
                    <a:pt x="700980" y="478"/>
                  </a:lnTo>
                  <a:lnTo>
                    <a:pt x="701142" y="478"/>
                  </a:lnTo>
                  <a:lnTo>
                    <a:pt x="701270" y="517"/>
                  </a:lnTo>
                  <a:lnTo>
                    <a:pt x="701444" y="517"/>
                  </a:lnTo>
                  <a:lnTo>
                    <a:pt x="701606" y="569"/>
                  </a:lnTo>
                  <a:lnTo>
                    <a:pt x="701734" y="569"/>
                  </a:lnTo>
                  <a:lnTo>
                    <a:pt x="701908" y="620"/>
                  </a:lnTo>
                  <a:lnTo>
                    <a:pt x="702070" y="620"/>
                  </a:lnTo>
                  <a:lnTo>
                    <a:pt x="702198" y="659"/>
                  </a:lnTo>
                  <a:lnTo>
                    <a:pt x="702360" y="659"/>
                  </a:lnTo>
                  <a:lnTo>
                    <a:pt x="702534" y="711"/>
                  </a:lnTo>
                  <a:lnTo>
                    <a:pt x="702662" y="711"/>
                  </a:lnTo>
                  <a:lnTo>
                    <a:pt x="702824" y="750"/>
                  </a:lnTo>
                  <a:lnTo>
                    <a:pt x="702998" y="750"/>
                  </a:lnTo>
                  <a:lnTo>
                    <a:pt x="703126" y="801"/>
                  </a:lnTo>
                  <a:lnTo>
                    <a:pt x="703288" y="801"/>
                  </a:lnTo>
                  <a:lnTo>
                    <a:pt x="703462" y="853"/>
                  </a:lnTo>
                  <a:lnTo>
                    <a:pt x="703671" y="892"/>
                  </a:lnTo>
                  <a:lnTo>
                    <a:pt x="703833" y="944"/>
                  </a:lnTo>
                  <a:lnTo>
                    <a:pt x="704042" y="944"/>
                  </a:lnTo>
                  <a:lnTo>
                    <a:pt x="704216" y="995"/>
                  </a:lnTo>
                  <a:lnTo>
                    <a:pt x="704379" y="1034"/>
                  </a:lnTo>
                  <a:lnTo>
                    <a:pt x="704506" y="1034"/>
                  </a:lnTo>
                  <a:lnTo>
                    <a:pt x="704680" y="1086"/>
                  </a:lnTo>
                  <a:lnTo>
                    <a:pt x="704843" y="1138"/>
                  </a:lnTo>
                  <a:lnTo>
                    <a:pt x="704970" y="1138"/>
                  </a:lnTo>
                  <a:lnTo>
                    <a:pt x="705144" y="1176"/>
                  </a:lnTo>
                  <a:lnTo>
                    <a:pt x="705307" y="1228"/>
                  </a:lnTo>
                  <a:lnTo>
                    <a:pt x="705434" y="1228"/>
                  </a:lnTo>
                  <a:lnTo>
                    <a:pt x="705608" y="1267"/>
                  </a:lnTo>
                  <a:lnTo>
                    <a:pt x="705771" y="1319"/>
                  </a:lnTo>
                  <a:lnTo>
                    <a:pt x="705898" y="1319"/>
                  </a:lnTo>
                  <a:lnTo>
                    <a:pt x="706061" y="1370"/>
                  </a:lnTo>
                  <a:lnTo>
                    <a:pt x="706235" y="1409"/>
                  </a:lnTo>
                  <a:lnTo>
                    <a:pt x="706362" y="1409"/>
                  </a:lnTo>
                  <a:lnTo>
                    <a:pt x="706525" y="1461"/>
                  </a:lnTo>
                  <a:lnTo>
                    <a:pt x="706699" y="1513"/>
                  </a:lnTo>
                  <a:lnTo>
                    <a:pt x="706826" y="1552"/>
                  </a:lnTo>
                  <a:lnTo>
                    <a:pt x="706989" y="1603"/>
                  </a:lnTo>
                  <a:lnTo>
                    <a:pt x="707163" y="1655"/>
                  </a:lnTo>
                  <a:lnTo>
                    <a:pt x="707371" y="1694"/>
                  </a:lnTo>
                  <a:lnTo>
                    <a:pt x="707534" y="1694"/>
                  </a:lnTo>
                  <a:lnTo>
                    <a:pt x="707743" y="1746"/>
                  </a:lnTo>
                  <a:lnTo>
                    <a:pt x="707917" y="1797"/>
                  </a:lnTo>
                  <a:lnTo>
                    <a:pt x="708079" y="1836"/>
                  </a:lnTo>
                  <a:lnTo>
                    <a:pt x="708207" y="1888"/>
                  </a:lnTo>
                  <a:lnTo>
                    <a:pt x="708381" y="1927"/>
                  </a:lnTo>
                  <a:lnTo>
                    <a:pt x="708543" y="1978"/>
                  </a:lnTo>
                  <a:lnTo>
                    <a:pt x="708671" y="2030"/>
                  </a:lnTo>
                  <a:lnTo>
                    <a:pt x="708845" y="2069"/>
                  </a:lnTo>
                  <a:lnTo>
                    <a:pt x="709007" y="2121"/>
                  </a:lnTo>
                  <a:lnTo>
                    <a:pt x="709135" y="2121"/>
                  </a:lnTo>
                  <a:lnTo>
                    <a:pt x="709309" y="2172"/>
                  </a:lnTo>
                  <a:lnTo>
                    <a:pt x="709471" y="2263"/>
                  </a:lnTo>
                  <a:lnTo>
                    <a:pt x="709599" y="2263"/>
                  </a:lnTo>
                  <a:lnTo>
                    <a:pt x="709761" y="2315"/>
                  </a:lnTo>
                  <a:lnTo>
                    <a:pt x="709935" y="2353"/>
                  </a:lnTo>
                  <a:lnTo>
                    <a:pt x="710063" y="2405"/>
                  </a:lnTo>
                  <a:lnTo>
                    <a:pt x="710225" y="2444"/>
                  </a:lnTo>
                  <a:lnTo>
                    <a:pt x="710399" y="2496"/>
                  </a:lnTo>
                  <a:lnTo>
                    <a:pt x="710527" y="2547"/>
                  </a:lnTo>
                  <a:lnTo>
                    <a:pt x="710689" y="2586"/>
                  </a:lnTo>
                  <a:lnTo>
                    <a:pt x="710863" y="2638"/>
                  </a:lnTo>
                  <a:lnTo>
                    <a:pt x="711072" y="2690"/>
                  </a:lnTo>
                  <a:lnTo>
                    <a:pt x="711234" y="2780"/>
                  </a:lnTo>
                  <a:lnTo>
                    <a:pt x="711443" y="2832"/>
                  </a:lnTo>
                  <a:lnTo>
                    <a:pt x="711617" y="2871"/>
                  </a:lnTo>
                  <a:lnTo>
                    <a:pt x="711779" y="2974"/>
                  </a:lnTo>
                  <a:lnTo>
                    <a:pt x="711907" y="2974"/>
                  </a:lnTo>
                  <a:lnTo>
                    <a:pt x="712081" y="3013"/>
                  </a:lnTo>
                  <a:lnTo>
                    <a:pt x="712243" y="3104"/>
                  </a:lnTo>
                  <a:lnTo>
                    <a:pt x="712371" y="3104"/>
                  </a:lnTo>
                  <a:lnTo>
                    <a:pt x="712545" y="3207"/>
                  </a:lnTo>
                  <a:lnTo>
                    <a:pt x="712707" y="3246"/>
                  </a:lnTo>
                  <a:lnTo>
                    <a:pt x="712835" y="3298"/>
                  </a:lnTo>
                  <a:lnTo>
                    <a:pt x="713009" y="3349"/>
                  </a:lnTo>
                  <a:lnTo>
                    <a:pt x="713171" y="3440"/>
                  </a:lnTo>
                  <a:lnTo>
                    <a:pt x="713299" y="3440"/>
                  </a:lnTo>
                  <a:lnTo>
                    <a:pt x="713461" y="3530"/>
                  </a:lnTo>
                  <a:lnTo>
                    <a:pt x="713635" y="3582"/>
                  </a:lnTo>
                  <a:lnTo>
                    <a:pt x="713763" y="3621"/>
                  </a:lnTo>
                  <a:lnTo>
                    <a:pt x="713925" y="3673"/>
                  </a:lnTo>
                  <a:lnTo>
                    <a:pt x="714099" y="3763"/>
                  </a:lnTo>
                  <a:lnTo>
                    <a:pt x="714227" y="3763"/>
                  </a:lnTo>
                  <a:lnTo>
                    <a:pt x="714389" y="3867"/>
                  </a:lnTo>
                  <a:lnTo>
                    <a:pt x="714563" y="3905"/>
                  </a:lnTo>
                  <a:lnTo>
                    <a:pt x="714691" y="3957"/>
                  </a:lnTo>
                  <a:lnTo>
                    <a:pt x="714853" y="4009"/>
                  </a:lnTo>
                  <a:lnTo>
                    <a:pt x="715062" y="4099"/>
                  </a:lnTo>
                  <a:lnTo>
                    <a:pt x="715236" y="4138"/>
                  </a:lnTo>
                  <a:lnTo>
                    <a:pt x="715399" y="4242"/>
                  </a:lnTo>
                  <a:lnTo>
                    <a:pt x="715526" y="4281"/>
                  </a:lnTo>
                  <a:lnTo>
                    <a:pt x="715689" y="4332"/>
                  </a:lnTo>
                  <a:lnTo>
                    <a:pt x="715863" y="4423"/>
                  </a:lnTo>
                  <a:lnTo>
                    <a:pt x="715990" y="4475"/>
                  </a:lnTo>
                  <a:lnTo>
                    <a:pt x="716153" y="4526"/>
                  </a:lnTo>
                  <a:lnTo>
                    <a:pt x="716327" y="4617"/>
                  </a:lnTo>
                  <a:lnTo>
                    <a:pt x="716454" y="4669"/>
                  </a:lnTo>
                  <a:lnTo>
                    <a:pt x="716617" y="4707"/>
                  </a:lnTo>
                  <a:lnTo>
                    <a:pt x="716791" y="4798"/>
                  </a:lnTo>
                  <a:lnTo>
                    <a:pt x="716918" y="4850"/>
                  </a:lnTo>
                  <a:lnTo>
                    <a:pt x="717081" y="4901"/>
                  </a:lnTo>
                  <a:lnTo>
                    <a:pt x="717255" y="4992"/>
                  </a:lnTo>
                  <a:lnTo>
                    <a:pt x="717382" y="5044"/>
                  </a:lnTo>
                  <a:lnTo>
                    <a:pt x="717545" y="5134"/>
                  </a:lnTo>
                  <a:lnTo>
                    <a:pt x="717719" y="5186"/>
                  </a:lnTo>
                  <a:lnTo>
                    <a:pt x="717927" y="5276"/>
                  </a:lnTo>
                  <a:lnTo>
                    <a:pt x="718090" y="5367"/>
                  </a:lnTo>
                  <a:lnTo>
                    <a:pt x="718299" y="5419"/>
                  </a:lnTo>
                  <a:lnTo>
                    <a:pt x="718473" y="5509"/>
                  </a:lnTo>
                  <a:lnTo>
                    <a:pt x="718635" y="5600"/>
                  </a:lnTo>
                  <a:lnTo>
                    <a:pt x="718763" y="5652"/>
                  </a:lnTo>
                  <a:lnTo>
                    <a:pt x="718937" y="5742"/>
                  </a:lnTo>
                  <a:lnTo>
                    <a:pt x="719099" y="5794"/>
                  </a:lnTo>
                  <a:lnTo>
                    <a:pt x="719227" y="5846"/>
                  </a:lnTo>
                  <a:lnTo>
                    <a:pt x="719389" y="5936"/>
                  </a:lnTo>
                  <a:lnTo>
                    <a:pt x="719563" y="6027"/>
                  </a:lnTo>
                  <a:lnTo>
                    <a:pt x="719691" y="6078"/>
                  </a:lnTo>
                  <a:lnTo>
                    <a:pt x="719853" y="6169"/>
                  </a:lnTo>
                  <a:lnTo>
                    <a:pt x="720027" y="6259"/>
                  </a:lnTo>
                  <a:lnTo>
                    <a:pt x="720155" y="6259"/>
                  </a:lnTo>
                  <a:lnTo>
                    <a:pt x="720317" y="6363"/>
                  </a:lnTo>
                  <a:lnTo>
                    <a:pt x="720491" y="6453"/>
                  </a:lnTo>
                  <a:lnTo>
                    <a:pt x="720619" y="6492"/>
                  </a:lnTo>
                  <a:lnTo>
                    <a:pt x="720781" y="6596"/>
                  </a:lnTo>
                  <a:lnTo>
                    <a:pt x="720955" y="6686"/>
                  </a:lnTo>
                  <a:lnTo>
                    <a:pt x="721083" y="6738"/>
                  </a:lnTo>
                  <a:lnTo>
                    <a:pt x="721245" y="6828"/>
                  </a:lnTo>
                  <a:lnTo>
                    <a:pt x="721419" y="6919"/>
                  </a:lnTo>
                  <a:lnTo>
                    <a:pt x="721628" y="7010"/>
                  </a:lnTo>
                  <a:lnTo>
                    <a:pt x="721790" y="7113"/>
                  </a:lnTo>
                  <a:lnTo>
                    <a:pt x="721999" y="7204"/>
                  </a:lnTo>
                  <a:lnTo>
                    <a:pt x="722173" y="7294"/>
                  </a:lnTo>
                  <a:lnTo>
                    <a:pt x="722335" y="7398"/>
                  </a:lnTo>
                  <a:lnTo>
                    <a:pt x="722463" y="7436"/>
                  </a:lnTo>
                  <a:lnTo>
                    <a:pt x="722637" y="7540"/>
                  </a:lnTo>
                  <a:lnTo>
                    <a:pt x="722799" y="7630"/>
                  </a:lnTo>
                  <a:lnTo>
                    <a:pt x="722927" y="7669"/>
                  </a:lnTo>
                  <a:lnTo>
                    <a:pt x="723089" y="7773"/>
                  </a:lnTo>
                  <a:lnTo>
                    <a:pt x="723263" y="7863"/>
                  </a:lnTo>
                  <a:lnTo>
                    <a:pt x="723391" y="7915"/>
                  </a:lnTo>
                  <a:lnTo>
                    <a:pt x="723553" y="8005"/>
                  </a:lnTo>
                  <a:lnTo>
                    <a:pt x="723727" y="8096"/>
                  </a:lnTo>
                  <a:lnTo>
                    <a:pt x="723855" y="8148"/>
                  </a:lnTo>
                  <a:lnTo>
                    <a:pt x="724017" y="8290"/>
                  </a:lnTo>
                  <a:lnTo>
                    <a:pt x="724191" y="8381"/>
                  </a:lnTo>
                  <a:lnTo>
                    <a:pt x="724319" y="8432"/>
                  </a:lnTo>
                  <a:lnTo>
                    <a:pt x="724481" y="8523"/>
                  </a:lnTo>
                  <a:lnTo>
                    <a:pt x="724655" y="8613"/>
                  </a:lnTo>
                  <a:lnTo>
                    <a:pt x="724783" y="8665"/>
                  </a:lnTo>
                  <a:lnTo>
                    <a:pt x="724945" y="8756"/>
                  </a:lnTo>
                  <a:lnTo>
                    <a:pt x="725119" y="8898"/>
                  </a:lnTo>
                  <a:lnTo>
                    <a:pt x="725328" y="8988"/>
                  </a:lnTo>
                  <a:lnTo>
                    <a:pt x="725491" y="9092"/>
                  </a:lnTo>
                  <a:lnTo>
                    <a:pt x="725699" y="9182"/>
                  </a:lnTo>
                  <a:lnTo>
                    <a:pt x="725873" y="9325"/>
                  </a:lnTo>
                  <a:lnTo>
                    <a:pt x="726036" y="9415"/>
                  </a:lnTo>
                  <a:lnTo>
                    <a:pt x="726163" y="9467"/>
                  </a:lnTo>
                  <a:lnTo>
                    <a:pt x="726337" y="9557"/>
                  </a:lnTo>
                  <a:lnTo>
                    <a:pt x="726500" y="9700"/>
                  </a:lnTo>
                  <a:lnTo>
                    <a:pt x="726627" y="9751"/>
                  </a:lnTo>
                  <a:lnTo>
                    <a:pt x="726790" y="9842"/>
                  </a:lnTo>
                  <a:lnTo>
                    <a:pt x="726964" y="9984"/>
                  </a:lnTo>
                  <a:lnTo>
                    <a:pt x="727091" y="10023"/>
                  </a:lnTo>
                  <a:lnTo>
                    <a:pt x="727254" y="10127"/>
                  </a:lnTo>
                  <a:lnTo>
                    <a:pt x="727428" y="10217"/>
                  </a:lnTo>
                  <a:lnTo>
                    <a:pt x="727555" y="10308"/>
                  </a:lnTo>
                  <a:lnTo>
                    <a:pt x="727718" y="10411"/>
                  </a:lnTo>
                  <a:lnTo>
                    <a:pt x="727892" y="10502"/>
                  </a:lnTo>
                  <a:lnTo>
                    <a:pt x="728019" y="10592"/>
                  </a:lnTo>
                  <a:lnTo>
                    <a:pt x="728182" y="10683"/>
                  </a:lnTo>
                  <a:lnTo>
                    <a:pt x="728356" y="10825"/>
                  </a:lnTo>
                  <a:lnTo>
                    <a:pt x="728483" y="10877"/>
                  </a:lnTo>
                  <a:lnTo>
                    <a:pt x="728646" y="10967"/>
                  </a:lnTo>
                  <a:lnTo>
                    <a:pt x="728820" y="11110"/>
                  </a:lnTo>
                  <a:lnTo>
                    <a:pt x="729029" y="11200"/>
                  </a:lnTo>
                  <a:lnTo>
                    <a:pt x="729191" y="11342"/>
                  </a:lnTo>
                  <a:lnTo>
                    <a:pt x="729400" y="11446"/>
                  </a:lnTo>
                  <a:lnTo>
                    <a:pt x="729574" y="11575"/>
                  </a:lnTo>
                  <a:lnTo>
                    <a:pt x="729736" y="11679"/>
                  </a:lnTo>
                  <a:lnTo>
                    <a:pt x="729864" y="11717"/>
                  </a:lnTo>
                  <a:lnTo>
                    <a:pt x="730038" y="11860"/>
                  </a:lnTo>
                  <a:lnTo>
                    <a:pt x="730200" y="12002"/>
                  </a:lnTo>
                  <a:lnTo>
                    <a:pt x="730328" y="12054"/>
                  </a:lnTo>
                  <a:lnTo>
                    <a:pt x="730490" y="12144"/>
                  </a:lnTo>
                  <a:lnTo>
                    <a:pt x="730664" y="12286"/>
                  </a:lnTo>
                  <a:lnTo>
                    <a:pt x="730792" y="12338"/>
                  </a:lnTo>
                  <a:lnTo>
                    <a:pt x="730954" y="12480"/>
                  </a:lnTo>
                  <a:lnTo>
                    <a:pt x="731128" y="12623"/>
                  </a:lnTo>
                  <a:lnTo>
                    <a:pt x="731256" y="12662"/>
                  </a:lnTo>
                  <a:lnTo>
                    <a:pt x="731418" y="12804"/>
                  </a:lnTo>
                  <a:lnTo>
                    <a:pt x="731592" y="12894"/>
                  </a:lnTo>
                  <a:lnTo>
                    <a:pt x="731720" y="12998"/>
                  </a:lnTo>
                  <a:lnTo>
                    <a:pt x="731882" y="13088"/>
                  </a:lnTo>
                  <a:lnTo>
                    <a:pt x="732056" y="13231"/>
                  </a:lnTo>
                  <a:lnTo>
                    <a:pt x="732184" y="13282"/>
                  </a:lnTo>
                  <a:lnTo>
                    <a:pt x="732346" y="13412"/>
                  </a:lnTo>
                  <a:lnTo>
                    <a:pt x="732520" y="13554"/>
                  </a:lnTo>
                  <a:lnTo>
                    <a:pt x="732729" y="13657"/>
                  </a:lnTo>
                  <a:lnTo>
                    <a:pt x="732891" y="13800"/>
                  </a:lnTo>
                  <a:lnTo>
                    <a:pt x="733100" y="13929"/>
                  </a:lnTo>
                  <a:lnTo>
                    <a:pt x="733274" y="14071"/>
                  </a:lnTo>
                  <a:lnTo>
                    <a:pt x="733437" y="14214"/>
                  </a:lnTo>
                  <a:lnTo>
                    <a:pt x="733564" y="14265"/>
                  </a:lnTo>
                  <a:lnTo>
                    <a:pt x="733738" y="14408"/>
                  </a:lnTo>
                  <a:lnTo>
                    <a:pt x="733901" y="14550"/>
                  </a:lnTo>
                  <a:lnTo>
                    <a:pt x="734028" y="14589"/>
                  </a:lnTo>
                  <a:lnTo>
                    <a:pt x="734191" y="14731"/>
                  </a:lnTo>
                  <a:lnTo>
                    <a:pt x="734365" y="14873"/>
                  </a:lnTo>
                  <a:lnTo>
                    <a:pt x="734492" y="14925"/>
                  </a:lnTo>
                  <a:lnTo>
                    <a:pt x="734655" y="15067"/>
                  </a:lnTo>
                  <a:lnTo>
                    <a:pt x="734829" y="15209"/>
                  </a:lnTo>
                  <a:lnTo>
                    <a:pt x="734956" y="15248"/>
                  </a:lnTo>
                  <a:lnTo>
                    <a:pt x="735119" y="15391"/>
                  </a:lnTo>
                  <a:lnTo>
                    <a:pt x="735293" y="15533"/>
                  </a:lnTo>
                  <a:lnTo>
                    <a:pt x="735420" y="15623"/>
                  </a:lnTo>
                  <a:lnTo>
                    <a:pt x="735583" y="15766"/>
                  </a:lnTo>
                  <a:lnTo>
                    <a:pt x="735757" y="15908"/>
                  </a:lnTo>
                  <a:lnTo>
                    <a:pt x="735884" y="15960"/>
                  </a:lnTo>
                  <a:lnTo>
                    <a:pt x="736047" y="16102"/>
                  </a:lnTo>
                  <a:lnTo>
                    <a:pt x="736221" y="16244"/>
                  </a:lnTo>
                  <a:lnTo>
                    <a:pt x="736429" y="16386"/>
                  </a:lnTo>
                  <a:lnTo>
                    <a:pt x="736592" y="16529"/>
                  </a:lnTo>
                  <a:lnTo>
                    <a:pt x="736801" y="16671"/>
                  </a:lnTo>
                  <a:lnTo>
                    <a:pt x="736975" y="16800"/>
                  </a:lnTo>
                  <a:lnTo>
                    <a:pt x="737137" y="16943"/>
                  </a:lnTo>
                  <a:lnTo>
                    <a:pt x="737265" y="17046"/>
                  </a:lnTo>
                  <a:lnTo>
                    <a:pt x="737439" y="17188"/>
                  </a:lnTo>
                  <a:lnTo>
                    <a:pt x="737601" y="17318"/>
                  </a:lnTo>
                  <a:lnTo>
                    <a:pt x="737729" y="17369"/>
                  </a:lnTo>
                  <a:lnTo>
                    <a:pt x="737891" y="17512"/>
                  </a:lnTo>
                  <a:lnTo>
                    <a:pt x="738065" y="17654"/>
                  </a:lnTo>
                  <a:lnTo>
                    <a:pt x="738193" y="17744"/>
                  </a:lnTo>
                  <a:lnTo>
                    <a:pt x="738355" y="17887"/>
                  </a:lnTo>
                  <a:lnTo>
                    <a:pt x="738529" y="18029"/>
                  </a:lnTo>
                  <a:lnTo>
                    <a:pt x="738657" y="18120"/>
                  </a:lnTo>
                  <a:lnTo>
                    <a:pt x="738819" y="18262"/>
                  </a:lnTo>
                  <a:lnTo>
                    <a:pt x="738993" y="18404"/>
                  </a:lnTo>
                  <a:lnTo>
                    <a:pt x="739121" y="18495"/>
                  </a:lnTo>
                  <a:lnTo>
                    <a:pt x="739283" y="18637"/>
                  </a:lnTo>
                  <a:lnTo>
                    <a:pt x="739457" y="18779"/>
                  </a:lnTo>
                  <a:lnTo>
                    <a:pt x="739585" y="18883"/>
                  </a:lnTo>
                  <a:lnTo>
                    <a:pt x="739747" y="19025"/>
                  </a:lnTo>
                  <a:lnTo>
                    <a:pt x="739921" y="19154"/>
                  </a:lnTo>
                  <a:lnTo>
                    <a:pt x="740130" y="19297"/>
                  </a:lnTo>
                  <a:lnTo>
                    <a:pt x="740292" y="19491"/>
                  </a:lnTo>
                  <a:lnTo>
                    <a:pt x="740501" y="19633"/>
                  </a:lnTo>
                  <a:lnTo>
                    <a:pt x="740675" y="19775"/>
                  </a:lnTo>
                  <a:lnTo>
                    <a:pt x="740837" y="19956"/>
                  </a:lnTo>
                  <a:lnTo>
                    <a:pt x="740965" y="20008"/>
                  </a:lnTo>
                  <a:lnTo>
                    <a:pt x="741139" y="20189"/>
                  </a:lnTo>
                  <a:lnTo>
                    <a:pt x="741302" y="20331"/>
                  </a:lnTo>
                  <a:lnTo>
                    <a:pt x="741429" y="20435"/>
                  </a:lnTo>
                  <a:lnTo>
                    <a:pt x="741592" y="20577"/>
                  </a:lnTo>
                  <a:lnTo>
                    <a:pt x="741766" y="20719"/>
                  </a:lnTo>
                  <a:lnTo>
                    <a:pt x="741893" y="20810"/>
                  </a:lnTo>
                  <a:lnTo>
                    <a:pt x="742056" y="20952"/>
                  </a:lnTo>
                  <a:lnTo>
                    <a:pt x="742230" y="21133"/>
                  </a:lnTo>
                  <a:lnTo>
                    <a:pt x="742357" y="21185"/>
                  </a:lnTo>
                  <a:lnTo>
                    <a:pt x="742520" y="21366"/>
                  </a:lnTo>
                  <a:lnTo>
                    <a:pt x="742694" y="21508"/>
                  </a:lnTo>
                  <a:lnTo>
                    <a:pt x="742821" y="21612"/>
                  </a:lnTo>
                  <a:lnTo>
                    <a:pt x="742984" y="21754"/>
                  </a:lnTo>
                  <a:lnTo>
                    <a:pt x="743158" y="21935"/>
                  </a:lnTo>
                  <a:lnTo>
                    <a:pt x="743285" y="22026"/>
                  </a:lnTo>
                  <a:lnTo>
                    <a:pt x="743448" y="22168"/>
                  </a:lnTo>
                  <a:lnTo>
                    <a:pt x="743622" y="22362"/>
                  </a:lnTo>
                  <a:lnTo>
                    <a:pt x="743830" y="22504"/>
                  </a:lnTo>
                  <a:lnTo>
                    <a:pt x="743993" y="22685"/>
                  </a:lnTo>
                  <a:lnTo>
                    <a:pt x="744202" y="22827"/>
                  </a:lnTo>
                  <a:lnTo>
                    <a:pt x="744376" y="23021"/>
                  </a:lnTo>
                  <a:lnTo>
                    <a:pt x="744538" y="23164"/>
                  </a:lnTo>
                  <a:lnTo>
                    <a:pt x="744666" y="23254"/>
                  </a:lnTo>
                  <a:lnTo>
                    <a:pt x="744840" y="23396"/>
                  </a:lnTo>
                  <a:lnTo>
                    <a:pt x="745002" y="23590"/>
                  </a:lnTo>
                  <a:lnTo>
                    <a:pt x="745130" y="23681"/>
                  </a:lnTo>
                  <a:lnTo>
                    <a:pt x="745304" y="23823"/>
                  </a:lnTo>
                  <a:lnTo>
                    <a:pt x="745466" y="24004"/>
                  </a:lnTo>
                  <a:lnTo>
                    <a:pt x="745594" y="24108"/>
                  </a:lnTo>
                  <a:lnTo>
                    <a:pt x="745756" y="24237"/>
                  </a:lnTo>
                  <a:lnTo>
                    <a:pt x="745930" y="24431"/>
                  </a:lnTo>
                  <a:lnTo>
                    <a:pt x="746058" y="24522"/>
                  </a:lnTo>
                  <a:lnTo>
                    <a:pt x="746220" y="24716"/>
                  </a:lnTo>
                  <a:lnTo>
                    <a:pt x="746394" y="24858"/>
                  </a:lnTo>
                  <a:lnTo>
                    <a:pt x="746522" y="24949"/>
                  </a:lnTo>
                  <a:lnTo>
                    <a:pt x="746684" y="25143"/>
                  </a:lnTo>
                  <a:lnTo>
                    <a:pt x="746858" y="25285"/>
                  </a:lnTo>
                  <a:lnTo>
                    <a:pt x="746986" y="25375"/>
                  </a:lnTo>
                  <a:lnTo>
                    <a:pt x="747148" y="25556"/>
                  </a:lnTo>
                  <a:lnTo>
                    <a:pt x="747322" y="25750"/>
                  </a:lnTo>
                  <a:lnTo>
                    <a:pt x="747531" y="25931"/>
                  </a:lnTo>
                  <a:lnTo>
                    <a:pt x="747693" y="26074"/>
                  </a:lnTo>
                  <a:lnTo>
                    <a:pt x="747902" y="26268"/>
                  </a:lnTo>
                  <a:lnTo>
                    <a:pt x="748076" y="26462"/>
                  </a:lnTo>
                  <a:lnTo>
                    <a:pt x="748238" y="26643"/>
                  </a:lnTo>
                  <a:lnTo>
                    <a:pt x="748366" y="26733"/>
                  </a:lnTo>
                  <a:lnTo>
                    <a:pt x="748540" y="26876"/>
                  </a:lnTo>
                  <a:lnTo>
                    <a:pt x="748702" y="27070"/>
                  </a:lnTo>
                  <a:lnTo>
                    <a:pt x="748830" y="27160"/>
                  </a:lnTo>
                  <a:lnTo>
                    <a:pt x="749004" y="27354"/>
                  </a:lnTo>
                  <a:lnTo>
                    <a:pt x="749166" y="27535"/>
                  </a:lnTo>
                  <a:lnTo>
                    <a:pt x="749294" y="27639"/>
                  </a:lnTo>
                  <a:lnTo>
                    <a:pt x="749456" y="27820"/>
                  </a:lnTo>
                  <a:lnTo>
                    <a:pt x="749630" y="27962"/>
                  </a:lnTo>
                  <a:lnTo>
                    <a:pt x="749758" y="28053"/>
                  </a:lnTo>
                  <a:lnTo>
                    <a:pt x="749920" y="28247"/>
                  </a:lnTo>
                  <a:lnTo>
                    <a:pt x="750094" y="28428"/>
                  </a:lnTo>
                  <a:lnTo>
                    <a:pt x="750222" y="28531"/>
                  </a:lnTo>
                  <a:lnTo>
                    <a:pt x="750384" y="28712"/>
                  </a:lnTo>
                  <a:lnTo>
                    <a:pt x="750558" y="28906"/>
                  </a:lnTo>
                  <a:lnTo>
                    <a:pt x="750686" y="28997"/>
                  </a:lnTo>
                  <a:lnTo>
                    <a:pt x="750848" y="29191"/>
                  </a:lnTo>
                  <a:lnTo>
                    <a:pt x="751022" y="29372"/>
                  </a:lnTo>
                  <a:lnTo>
                    <a:pt x="751231" y="29566"/>
                  </a:lnTo>
                  <a:lnTo>
                    <a:pt x="751394" y="29747"/>
                  </a:lnTo>
                  <a:lnTo>
                    <a:pt x="751602" y="29941"/>
                  </a:lnTo>
                  <a:lnTo>
                    <a:pt x="751776" y="30122"/>
                  </a:lnTo>
                  <a:lnTo>
                    <a:pt x="751939" y="30316"/>
                  </a:lnTo>
                  <a:lnTo>
                    <a:pt x="752066" y="30407"/>
                  </a:lnTo>
                  <a:lnTo>
                    <a:pt x="752240" y="30601"/>
                  </a:lnTo>
                  <a:lnTo>
                    <a:pt x="752403" y="30782"/>
                  </a:lnTo>
                  <a:lnTo>
                    <a:pt x="752530" y="30885"/>
                  </a:lnTo>
                  <a:lnTo>
                    <a:pt x="752704" y="31066"/>
                  </a:lnTo>
                  <a:lnTo>
                    <a:pt x="752867" y="31260"/>
                  </a:lnTo>
                  <a:lnTo>
                    <a:pt x="752994" y="31351"/>
                  </a:lnTo>
                  <a:lnTo>
                    <a:pt x="753076" y="31493"/>
                  </a:lnTo>
                  <a:lnTo>
                    <a:pt x="753250" y="31674"/>
                  </a:lnTo>
                  <a:lnTo>
                    <a:pt x="753458" y="31868"/>
                  </a:lnTo>
                  <a:lnTo>
                    <a:pt x="753621" y="32062"/>
                  </a:lnTo>
                  <a:lnTo>
                    <a:pt x="753795" y="32243"/>
                  </a:lnTo>
                  <a:lnTo>
                    <a:pt x="753922" y="32334"/>
                  </a:lnTo>
                  <a:lnTo>
                    <a:pt x="754085" y="32528"/>
                  </a:lnTo>
                  <a:lnTo>
                    <a:pt x="754259" y="32760"/>
                  </a:lnTo>
                  <a:lnTo>
                    <a:pt x="754386" y="32851"/>
                  </a:lnTo>
                  <a:lnTo>
                    <a:pt x="754549" y="33045"/>
                  </a:lnTo>
                  <a:lnTo>
                    <a:pt x="754723" y="33239"/>
                  </a:lnTo>
                  <a:lnTo>
                    <a:pt x="754932" y="33420"/>
                  </a:lnTo>
                  <a:lnTo>
                    <a:pt x="755094" y="33653"/>
                  </a:lnTo>
                  <a:lnTo>
                    <a:pt x="755303" y="33847"/>
                  </a:lnTo>
                  <a:lnTo>
                    <a:pt x="755477" y="34028"/>
                  </a:lnTo>
                  <a:lnTo>
                    <a:pt x="755639" y="34222"/>
                  </a:lnTo>
                  <a:lnTo>
                    <a:pt x="755767" y="34364"/>
                  </a:lnTo>
                  <a:lnTo>
                    <a:pt x="755941" y="34545"/>
                  </a:lnTo>
                  <a:lnTo>
                    <a:pt x="756103" y="34739"/>
                  </a:lnTo>
                  <a:lnTo>
                    <a:pt x="756231" y="34830"/>
                  </a:lnTo>
                  <a:lnTo>
                    <a:pt x="756405" y="35076"/>
                  </a:lnTo>
                  <a:lnTo>
                    <a:pt x="756567" y="35257"/>
                  </a:lnTo>
                  <a:lnTo>
                    <a:pt x="756695" y="35347"/>
                  </a:lnTo>
                  <a:lnTo>
                    <a:pt x="756857" y="35541"/>
                  </a:lnTo>
                  <a:lnTo>
                    <a:pt x="756950" y="35683"/>
                  </a:lnTo>
                  <a:lnTo>
                    <a:pt x="757159" y="35865"/>
                  </a:lnTo>
                  <a:lnTo>
                    <a:pt x="757321" y="36059"/>
                  </a:lnTo>
                  <a:lnTo>
                    <a:pt x="757402" y="36201"/>
                  </a:lnTo>
                  <a:lnTo>
                    <a:pt x="757623" y="36382"/>
                  </a:lnTo>
                  <a:lnTo>
                    <a:pt x="757785" y="36576"/>
                  </a:lnTo>
                  <a:lnTo>
                    <a:pt x="757866" y="36718"/>
                  </a:lnTo>
                  <a:lnTo>
                    <a:pt x="758087" y="36899"/>
                  </a:lnTo>
                  <a:lnTo>
                    <a:pt x="758249" y="37145"/>
                  </a:lnTo>
                  <a:lnTo>
                    <a:pt x="758423" y="37326"/>
                  </a:lnTo>
                  <a:lnTo>
                    <a:pt x="758632" y="37520"/>
                  </a:lnTo>
                  <a:lnTo>
                    <a:pt x="758713" y="37662"/>
                  </a:lnTo>
                  <a:lnTo>
                    <a:pt x="758876" y="37843"/>
                  </a:lnTo>
                  <a:lnTo>
                    <a:pt x="759003" y="37947"/>
                  </a:lnTo>
                  <a:lnTo>
                    <a:pt x="759096" y="38076"/>
                  </a:lnTo>
                  <a:lnTo>
                    <a:pt x="759258" y="38270"/>
                  </a:lnTo>
                  <a:lnTo>
                    <a:pt x="759467" y="38503"/>
                  </a:lnTo>
                  <a:lnTo>
                    <a:pt x="759641" y="38697"/>
                  </a:lnTo>
                  <a:lnTo>
                    <a:pt x="759722" y="38839"/>
                  </a:lnTo>
                  <a:lnTo>
                    <a:pt x="759931" y="39020"/>
                  </a:lnTo>
                  <a:lnTo>
                    <a:pt x="760105" y="39253"/>
                  </a:lnTo>
                  <a:lnTo>
                    <a:pt x="760268" y="39447"/>
                  </a:lnTo>
                  <a:lnTo>
                    <a:pt x="760395" y="39589"/>
                  </a:lnTo>
                  <a:lnTo>
                    <a:pt x="760558" y="39770"/>
                  </a:lnTo>
                  <a:lnTo>
                    <a:pt x="760732" y="40016"/>
                  </a:lnTo>
                  <a:lnTo>
                    <a:pt x="760859" y="40107"/>
                  </a:lnTo>
                  <a:lnTo>
                    <a:pt x="761022" y="40340"/>
                  </a:lnTo>
                  <a:lnTo>
                    <a:pt x="761196" y="40534"/>
                  </a:lnTo>
                  <a:lnTo>
                    <a:pt x="761323" y="40676"/>
                  </a:lnTo>
                  <a:lnTo>
                    <a:pt x="761486" y="40857"/>
                  </a:lnTo>
                  <a:lnTo>
                    <a:pt x="761567" y="40999"/>
                  </a:lnTo>
                  <a:lnTo>
                    <a:pt x="761787" y="41193"/>
                  </a:lnTo>
                  <a:lnTo>
                    <a:pt x="761868" y="41335"/>
                  </a:lnTo>
                  <a:lnTo>
                    <a:pt x="762031" y="41517"/>
                  </a:lnTo>
                  <a:lnTo>
                    <a:pt x="762124" y="41659"/>
                  </a:lnTo>
                  <a:lnTo>
                    <a:pt x="762332" y="41853"/>
                  </a:lnTo>
                  <a:lnTo>
                    <a:pt x="762414" y="41995"/>
                  </a:lnTo>
                  <a:lnTo>
                    <a:pt x="762576" y="42228"/>
                  </a:lnTo>
                  <a:lnTo>
                    <a:pt x="762704" y="42318"/>
                  </a:lnTo>
                  <a:lnTo>
                    <a:pt x="762878" y="42551"/>
                  </a:lnTo>
                  <a:lnTo>
                    <a:pt x="763040" y="42745"/>
                  </a:lnTo>
                  <a:lnTo>
                    <a:pt x="763168" y="42887"/>
                  </a:lnTo>
                  <a:lnTo>
                    <a:pt x="763342" y="43120"/>
                  </a:lnTo>
                  <a:lnTo>
                    <a:pt x="763504" y="43301"/>
                  </a:lnTo>
                  <a:lnTo>
                    <a:pt x="763632" y="43444"/>
                  </a:lnTo>
                  <a:lnTo>
                    <a:pt x="763806" y="43689"/>
                  </a:lnTo>
                  <a:lnTo>
                    <a:pt x="763968" y="43870"/>
                  </a:lnTo>
                  <a:lnTo>
                    <a:pt x="764096" y="44013"/>
                  </a:lnTo>
                  <a:lnTo>
                    <a:pt x="764258" y="44246"/>
                  </a:lnTo>
                  <a:lnTo>
                    <a:pt x="764432" y="44440"/>
                  </a:lnTo>
                  <a:lnTo>
                    <a:pt x="764560" y="44582"/>
                  </a:lnTo>
                  <a:lnTo>
                    <a:pt x="764722" y="44815"/>
                  </a:lnTo>
                  <a:lnTo>
                    <a:pt x="764896" y="45047"/>
                  </a:lnTo>
                  <a:lnTo>
                    <a:pt x="765024" y="45138"/>
                  </a:lnTo>
                  <a:lnTo>
                    <a:pt x="765186" y="45384"/>
                  </a:lnTo>
                  <a:lnTo>
                    <a:pt x="765360" y="45616"/>
                  </a:lnTo>
                  <a:lnTo>
                    <a:pt x="765569" y="45849"/>
                  </a:lnTo>
                  <a:lnTo>
                    <a:pt x="765731" y="46082"/>
                  </a:lnTo>
                  <a:lnTo>
                    <a:pt x="765940" y="46315"/>
                  </a:lnTo>
                  <a:lnTo>
                    <a:pt x="766114" y="46561"/>
                  </a:lnTo>
                  <a:lnTo>
                    <a:pt x="766276" y="46793"/>
                  </a:lnTo>
                  <a:lnTo>
                    <a:pt x="766404" y="46884"/>
                  </a:lnTo>
                  <a:lnTo>
                    <a:pt x="766497" y="47026"/>
                  </a:lnTo>
                  <a:lnTo>
                    <a:pt x="766659" y="47207"/>
                  </a:lnTo>
                  <a:lnTo>
                    <a:pt x="766740" y="47350"/>
                  </a:lnTo>
                  <a:lnTo>
                    <a:pt x="766868" y="47453"/>
                  </a:lnTo>
                  <a:lnTo>
                    <a:pt x="766949" y="47595"/>
                  </a:lnTo>
                  <a:lnTo>
                    <a:pt x="767123" y="47828"/>
                  </a:lnTo>
                  <a:lnTo>
                    <a:pt x="767204" y="47970"/>
                  </a:lnTo>
                  <a:lnTo>
                    <a:pt x="767332" y="48061"/>
                  </a:lnTo>
                  <a:lnTo>
                    <a:pt x="767413" y="48203"/>
                  </a:lnTo>
                  <a:lnTo>
                    <a:pt x="767587" y="48436"/>
                  </a:lnTo>
                  <a:lnTo>
                    <a:pt x="767796" y="48669"/>
                  </a:lnTo>
                  <a:lnTo>
                    <a:pt x="767958" y="48902"/>
                  </a:lnTo>
                  <a:lnTo>
                    <a:pt x="768132" y="49147"/>
                  </a:lnTo>
                  <a:lnTo>
                    <a:pt x="768260" y="49238"/>
                  </a:lnTo>
                  <a:lnTo>
                    <a:pt x="768341" y="49380"/>
                  </a:lnTo>
                  <a:lnTo>
                    <a:pt x="768504" y="49613"/>
                  </a:lnTo>
                  <a:lnTo>
                    <a:pt x="768596" y="49755"/>
                  </a:lnTo>
                  <a:lnTo>
                    <a:pt x="768724" y="49846"/>
                  </a:lnTo>
                  <a:lnTo>
                    <a:pt x="768805" y="49988"/>
                  </a:lnTo>
                  <a:lnTo>
                    <a:pt x="768968" y="50221"/>
                  </a:lnTo>
                  <a:lnTo>
                    <a:pt x="769176" y="50467"/>
                  </a:lnTo>
                  <a:lnTo>
                    <a:pt x="769269" y="50609"/>
                  </a:lnTo>
                  <a:lnTo>
                    <a:pt x="769432" y="50842"/>
                  </a:lnTo>
                  <a:lnTo>
                    <a:pt x="769640" y="51074"/>
                  </a:lnTo>
                  <a:lnTo>
                    <a:pt x="769814" y="51307"/>
                  </a:lnTo>
                  <a:lnTo>
                    <a:pt x="769896" y="51450"/>
                  </a:lnTo>
                  <a:lnTo>
                    <a:pt x="770104" y="51682"/>
                  </a:lnTo>
                  <a:lnTo>
                    <a:pt x="770278" y="51915"/>
                  </a:lnTo>
                  <a:lnTo>
                    <a:pt x="770360" y="52057"/>
                  </a:lnTo>
                  <a:lnTo>
                    <a:pt x="770568" y="52303"/>
                  </a:lnTo>
                  <a:lnTo>
                    <a:pt x="770742" y="52536"/>
                  </a:lnTo>
                  <a:lnTo>
                    <a:pt x="770824" y="52678"/>
                  </a:lnTo>
                  <a:lnTo>
                    <a:pt x="771032" y="52911"/>
                  </a:lnTo>
                  <a:lnTo>
                    <a:pt x="771114" y="53053"/>
                  </a:lnTo>
                  <a:lnTo>
                    <a:pt x="771288" y="53286"/>
                  </a:lnTo>
                  <a:lnTo>
                    <a:pt x="771369" y="53428"/>
                  </a:lnTo>
                  <a:lnTo>
                    <a:pt x="771496" y="53519"/>
                  </a:lnTo>
                  <a:lnTo>
                    <a:pt x="771578" y="53661"/>
                  </a:lnTo>
                  <a:lnTo>
                    <a:pt x="771752" y="53894"/>
                  </a:lnTo>
                  <a:lnTo>
                    <a:pt x="771833" y="54036"/>
                  </a:lnTo>
                  <a:lnTo>
                    <a:pt x="771960" y="54127"/>
                  </a:lnTo>
                  <a:lnTo>
                    <a:pt x="772042" y="54269"/>
                  </a:lnTo>
                  <a:lnTo>
                    <a:pt x="772123" y="54411"/>
                  </a:lnTo>
                  <a:lnTo>
                    <a:pt x="772297" y="54644"/>
                  </a:lnTo>
                  <a:lnTo>
                    <a:pt x="772424" y="54786"/>
                  </a:lnTo>
                  <a:lnTo>
                    <a:pt x="772587" y="55032"/>
                  </a:lnTo>
                  <a:lnTo>
                    <a:pt x="772668" y="55174"/>
                  </a:lnTo>
                  <a:lnTo>
                    <a:pt x="772877" y="55407"/>
                  </a:lnTo>
                  <a:lnTo>
                    <a:pt x="772970" y="55550"/>
                  </a:lnTo>
                  <a:lnTo>
                    <a:pt x="773051" y="55692"/>
                  </a:lnTo>
                  <a:lnTo>
                    <a:pt x="773225" y="55925"/>
                  </a:lnTo>
                  <a:lnTo>
                    <a:pt x="773341" y="56067"/>
                  </a:lnTo>
                  <a:lnTo>
                    <a:pt x="773515" y="56300"/>
                  </a:lnTo>
                  <a:lnTo>
                    <a:pt x="773596" y="56442"/>
                  </a:lnTo>
                  <a:lnTo>
                    <a:pt x="773805" y="56675"/>
                  </a:lnTo>
                  <a:lnTo>
                    <a:pt x="773898" y="56817"/>
                  </a:lnTo>
                  <a:lnTo>
                    <a:pt x="773979" y="56959"/>
                  </a:lnTo>
                  <a:lnTo>
                    <a:pt x="774141" y="57192"/>
                  </a:lnTo>
                  <a:lnTo>
                    <a:pt x="774269" y="57334"/>
                  </a:lnTo>
                  <a:lnTo>
                    <a:pt x="774350" y="57477"/>
                  </a:lnTo>
                  <a:lnTo>
                    <a:pt x="774524" y="57709"/>
                  </a:lnTo>
                  <a:lnTo>
                    <a:pt x="774605" y="57852"/>
                  </a:lnTo>
                  <a:lnTo>
                    <a:pt x="774733" y="57942"/>
                  </a:lnTo>
                  <a:lnTo>
                    <a:pt x="774814" y="58085"/>
                  </a:lnTo>
                  <a:lnTo>
                    <a:pt x="774907" y="58227"/>
                  </a:lnTo>
                  <a:lnTo>
                    <a:pt x="774988" y="58369"/>
                  </a:lnTo>
                  <a:lnTo>
                    <a:pt x="775197" y="58602"/>
                  </a:lnTo>
                  <a:lnTo>
                    <a:pt x="775278" y="58744"/>
                  </a:lnTo>
                  <a:lnTo>
                    <a:pt x="775359" y="58886"/>
                  </a:lnTo>
                  <a:lnTo>
                    <a:pt x="775452" y="59029"/>
                  </a:lnTo>
                  <a:lnTo>
                    <a:pt x="775661" y="59261"/>
                  </a:lnTo>
                  <a:lnTo>
                    <a:pt x="775742" y="59404"/>
                  </a:lnTo>
                  <a:lnTo>
                    <a:pt x="775823" y="59546"/>
                  </a:lnTo>
                  <a:lnTo>
                    <a:pt x="775997" y="59779"/>
                  </a:lnTo>
                  <a:lnTo>
                    <a:pt x="776125" y="59921"/>
                  </a:lnTo>
                  <a:lnTo>
                    <a:pt x="776206" y="60063"/>
                  </a:lnTo>
                  <a:lnTo>
                    <a:pt x="776287" y="60206"/>
                  </a:lnTo>
                  <a:lnTo>
                    <a:pt x="776461" y="60438"/>
                  </a:lnTo>
                  <a:lnTo>
                    <a:pt x="776577" y="60581"/>
                  </a:lnTo>
                  <a:lnTo>
                    <a:pt x="776670" y="60723"/>
                  </a:lnTo>
                  <a:lnTo>
                    <a:pt x="776751" y="60865"/>
                  </a:lnTo>
                  <a:lnTo>
                    <a:pt x="776914" y="61098"/>
                  </a:lnTo>
                  <a:lnTo>
                    <a:pt x="777041" y="61240"/>
                  </a:lnTo>
                  <a:lnTo>
                    <a:pt x="777134" y="61383"/>
                  </a:lnTo>
                  <a:lnTo>
                    <a:pt x="777215" y="61525"/>
                  </a:lnTo>
                  <a:lnTo>
                    <a:pt x="777378" y="61758"/>
                  </a:lnTo>
                  <a:lnTo>
                    <a:pt x="777505" y="61900"/>
                  </a:lnTo>
                  <a:lnTo>
                    <a:pt x="777598" y="62042"/>
                  </a:lnTo>
                  <a:lnTo>
                    <a:pt x="777679" y="62184"/>
                  </a:lnTo>
                  <a:lnTo>
                    <a:pt x="777760" y="62327"/>
                  </a:lnTo>
                  <a:lnTo>
                    <a:pt x="777969" y="62560"/>
                  </a:lnTo>
                  <a:lnTo>
                    <a:pt x="778050" y="62702"/>
                  </a:lnTo>
                  <a:lnTo>
                    <a:pt x="778143" y="62844"/>
                  </a:lnTo>
                  <a:lnTo>
                    <a:pt x="778224" y="62986"/>
                  </a:lnTo>
                  <a:lnTo>
                    <a:pt x="778306" y="63129"/>
                  </a:lnTo>
                  <a:lnTo>
                    <a:pt x="778433" y="63219"/>
                  </a:lnTo>
                  <a:lnTo>
                    <a:pt x="778515" y="63361"/>
                  </a:lnTo>
                  <a:lnTo>
                    <a:pt x="778607" y="63504"/>
                  </a:lnTo>
                  <a:lnTo>
                    <a:pt x="778689" y="63646"/>
                  </a:lnTo>
                  <a:lnTo>
                    <a:pt x="778770" y="63788"/>
                  </a:lnTo>
                  <a:lnTo>
                    <a:pt x="778897" y="63918"/>
                  </a:lnTo>
                  <a:lnTo>
                    <a:pt x="778979" y="64060"/>
                  </a:lnTo>
                  <a:lnTo>
                    <a:pt x="779060" y="64202"/>
                  </a:lnTo>
                  <a:lnTo>
                    <a:pt x="779234" y="64435"/>
                  </a:lnTo>
                  <a:lnTo>
                    <a:pt x="779361" y="64577"/>
                  </a:lnTo>
                  <a:lnTo>
                    <a:pt x="779443" y="64719"/>
                  </a:lnTo>
                  <a:lnTo>
                    <a:pt x="779524" y="64862"/>
                  </a:lnTo>
                  <a:lnTo>
                    <a:pt x="779617" y="65004"/>
                  </a:lnTo>
                  <a:lnTo>
                    <a:pt x="779698" y="65146"/>
                  </a:lnTo>
                  <a:lnTo>
                    <a:pt x="779825" y="65289"/>
                  </a:lnTo>
                  <a:lnTo>
                    <a:pt x="779907" y="65431"/>
                  </a:lnTo>
                  <a:lnTo>
                    <a:pt x="780069" y="65664"/>
                  </a:lnTo>
                  <a:lnTo>
                    <a:pt x="780162" y="65806"/>
                  </a:lnTo>
                  <a:lnTo>
                    <a:pt x="780278" y="65948"/>
                  </a:lnTo>
                  <a:lnTo>
                    <a:pt x="780371" y="66090"/>
                  </a:lnTo>
                  <a:lnTo>
                    <a:pt x="780452" y="66233"/>
                  </a:lnTo>
                  <a:lnTo>
                    <a:pt x="780533" y="66375"/>
                  </a:lnTo>
                  <a:lnTo>
                    <a:pt x="780614" y="66517"/>
                  </a:lnTo>
                  <a:lnTo>
                    <a:pt x="780742" y="66660"/>
                  </a:lnTo>
                  <a:lnTo>
                    <a:pt x="780835" y="66789"/>
                  </a:lnTo>
                  <a:lnTo>
                    <a:pt x="780916" y="66931"/>
                  </a:lnTo>
                  <a:lnTo>
                    <a:pt x="780997" y="67073"/>
                  </a:lnTo>
                  <a:lnTo>
                    <a:pt x="781206" y="67306"/>
                  </a:lnTo>
                  <a:lnTo>
                    <a:pt x="781299" y="67448"/>
                  </a:lnTo>
                  <a:lnTo>
                    <a:pt x="781380" y="67591"/>
                  </a:lnTo>
                  <a:lnTo>
                    <a:pt x="781461" y="67733"/>
                  </a:lnTo>
                  <a:lnTo>
                    <a:pt x="781542" y="67875"/>
                  </a:lnTo>
                  <a:lnTo>
                    <a:pt x="781670" y="68018"/>
                  </a:lnTo>
                  <a:lnTo>
                    <a:pt x="781751" y="68160"/>
                  </a:lnTo>
                  <a:lnTo>
                    <a:pt x="781844" y="68302"/>
                  </a:lnTo>
                  <a:lnTo>
                    <a:pt x="781925" y="68444"/>
                  </a:lnTo>
                  <a:lnTo>
                    <a:pt x="782006" y="68587"/>
                  </a:lnTo>
                  <a:lnTo>
                    <a:pt x="782134" y="68729"/>
                  </a:lnTo>
                  <a:lnTo>
                    <a:pt x="782215" y="68871"/>
                  </a:lnTo>
                  <a:lnTo>
                    <a:pt x="782308" y="69013"/>
                  </a:lnTo>
                  <a:lnTo>
                    <a:pt x="782389" y="69143"/>
                  </a:lnTo>
                  <a:lnTo>
                    <a:pt x="782470" y="69285"/>
                  </a:lnTo>
                  <a:lnTo>
                    <a:pt x="782598" y="69427"/>
                  </a:lnTo>
                  <a:lnTo>
                    <a:pt x="782679" y="69570"/>
                  </a:lnTo>
                  <a:lnTo>
                    <a:pt x="782760" y="69712"/>
                  </a:lnTo>
                  <a:lnTo>
                    <a:pt x="782853" y="69854"/>
                  </a:lnTo>
                  <a:lnTo>
                    <a:pt x="782934" y="69996"/>
                  </a:lnTo>
                  <a:lnTo>
                    <a:pt x="783062" y="70139"/>
                  </a:lnTo>
                  <a:lnTo>
                    <a:pt x="783143" y="70281"/>
                  </a:lnTo>
                  <a:lnTo>
                    <a:pt x="783224" y="70423"/>
                  </a:lnTo>
                  <a:lnTo>
                    <a:pt x="783317" y="70565"/>
                  </a:lnTo>
                  <a:lnTo>
                    <a:pt x="783398" y="70708"/>
                  </a:lnTo>
                  <a:lnTo>
                    <a:pt x="783526" y="70837"/>
                  </a:lnTo>
                  <a:lnTo>
                    <a:pt x="783607" y="70979"/>
                  </a:lnTo>
                  <a:lnTo>
                    <a:pt x="783688" y="71122"/>
                  </a:lnTo>
                  <a:lnTo>
                    <a:pt x="783769" y="71264"/>
                  </a:lnTo>
                  <a:lnTo>
                    <a:pt x="783862" y="71406"/>
                  </a:lnTo>
                  <a:lnTo>
                    <a:pt x="783978" y="71548"/>
                  </a:lnTo>
                  <a:lnTo>
                    <a:pt x="784071" y="71691"/>
                  </a:lnTo>
                  <a:lnTo>
                    <a:pt x="784152" y="71833"/>
                  </a:lnTo>
                  <a:lnTo>
                    <a:pt x="784233" y="71975"/>
                  </a:lnTo>
                  <a:lnTo>
                    <a:pt x="784315" y="72118"/>
                  </a:lnTo>
                  <a:lnTo>
                    <a:pt x="784442" y="72260"/>
                  </a:lnTo>
                  <a:lnTo>
                    <a:pt x="784535" y="72402"/>
                  </a:lnTo>
                  <a:lnTo>
                    <a:pt x="784616" y="72531"/>
                  </a:lnTo>
                  <a:lnTo>
                    <a:pt x="784697" y="72674"/>
                  </a:lnTo>
                  <a:lnTo>
                    <a:pt x="784779" y="72816"/>
                  </a:lnTo>
                  <a:lnTo>
                    <a:pt x="784906" y="72958"/>
                  </a:lnTo>
                  <a:lnTo>
                    <a:pt x="784999" y="73100"/>
                  </a:lnTo>
                  <a:lnTo>
                    <a:pt x="785080" y="73243"/>
                  </a:lnTo>
                  <a:lnTo>
                    <a:pt x="785161" y="73385"/>
                  </a:lnTo>
                  <a:lnTo>
                    <a:pt x="785243" y="73527"/>
                  </a:lnTo>
                  <a:lnTo>
                    <a:pt x="785370" y="73670"/>
                  </a:lnTo>
                  <a:lnTo>
                    <a:pt x="785451" y="73812"/>
                  </a:lnTo>
                  <a:lnTo>
                    <a:pt x="785544" y="73993"/>
                  </a:lnTo>
                  <a:lnTo>
                    <a:pt x="785625" y="74135"/>
                  </a:lnTo>
                  <a:lnTo>
                    <a:pt x="785707" y="74277"/>
                  </a:lnTo>
                  <a:lnTo>
                    <a:pt x="785834" y="74420"/>
                  </a:lnTo>
                  <a:lnTo>
                    <a:pt x="785915" y="74562"/>
                  </a:lnTo>
                  <a:lnTo>
                    <a:pt x="786008" y="74704"/>
                  </a:lnTo>
                  <a:lnTo>
                    <a:pt x="786089" y="74847"/>
                  </a:lnTo>
                  <a:lnTo>
                    <a:pt x="786171" y="74989"/>
                  </a:lnTo>
                  <a:lnTo>
                    <a:pt x="786298" y="75131"/>
                  </a:lnTo>
                  <a:lnTo>
                    <a:pt x="786379" y="75273"/>
                  </a:lnTo>
                  <a:lnTo>
                    <a:pt x="786461" y="75403"/>
                  </a:lnTo>
                  <a:lnTo>
                    <a:pt x="786553" y="75545"/>
                  </a:lnTo>
                  <a:lnTo>
                    <a:pt x="786635" y="75739"/>
                  </a:lnTo>
                  <a:lnTo>
                    <a:pt x="786762" y="75881"/>
                  </a:lnTo>
                  <a:lnTo>
                    <a:pt x="786843" y="76023"/>
                  </a:lnTo>
                  <a:lnTo>
                    <a:pt x="786925" y="76166"/>
                  </a:lnTo>
                  <a:lnTo>
                    <a:pt x="787017" y="76308"/>
                  </a:lnTo>
                  <a:lnTo>
                    <a:pt x="787099" y="76450"/>
                  </a:lnTo>
                  <a:lnTo>
                    <a:pt x="787226" y="76580"/>
                  </a:lnTo>
                  <a:lnTo>
                    <a:pt x="787307" y="76722"/>
                  </a:lnTo>
                  <a:lnTo>
                    <a:pt x="787389" y="76864"/>
                  </a:lnTo>
                  <a:lnTo>
                    <a:pt x="787470" y="77058"/>
                  </a:lnTo>
                  <a:lnTo>
                    <a:pt x="787563" y="77200"/>
                  </a:lnTo>
                  <a:lnTo>
                    <a:pt x="787679" y="77343"/>
                  </a:lnTo>
                  <a:lnTo>
                    <a:pt x="787771" y="77485"/>
                  </a:lnTo>
                  <a:lnTo>
                    <a:pt x="787853" y="77627"/>
                  </a:lnTo>
                  <a:lnTo>
                    <a:pt x="787934" y="77757"/>
                  </a:lnTo>
                  <a:lnTo>
                    <a:pt x="788015" y="77899"/>
                  </a:lnTo>
                  <a:lnTo>
                    <a:pt x="788143" y="78041"/>
                  </a:lnTo>
                  <a:lnTo>
                    <a:pt x="788235" y="78235"/>
                  </a:lnTo>
                  <a:lnTo>
                    <a:pt x="788317" y="78377"/>
                  </a:lnTo>
                  <a:lnTo>
                    <a:pt x="788398" y="78520"/>
                  </a:lnTo>
                  <a:lnTo>
                    <a:pt x="788479" y="78662"/>
                  </a:lnTo>
                  <a:lnTo>
                    <a:pt x="788607" y="78791"/>
                  </a:lnTo>
                  <a:lnTo>
                    <a:pt x="788699" y="78934"/>
                  </a:lnTo>
                  <a:lnTo>
                    <a:pt x="788781" y="79076"/>
                  </a:lnTo>
                  <a:lnTo>
                    <a:pt x="788862" y="79270"/>
                  </a:lnTo>
                  <a:lnTo>
                    <a:pt x="788943" y="79412"/>
                  </a:lnTo>
                  <a:lnTo>
                    <a:pt x="789071" y="79554"/>
                  </a:lnTo>
                  <a:lnTo>
                    <a:pt x="789152" y="79697"/>
                  </a:lnTo>
                  <a:lnTo>
                    <a:pt x="789245" y="79839"/>
                  </a:lnTo>
                  <a:lnTo>
                    <a:pt x="789326" y="79968"/>
                  </a:lnTo>
                  <a:lnTo>
                    <a:pt x="789407" y="80162"/>
                  </a:lnTo>
                  <a:lnTo>
                    <a:pt x="789535" y="80305"/>
                  </a:lnTo>
                  <a:lnTo>
                    <a:pt x="789616" y="80447"/>
                  </a:lnTo>
                  <a:lnTo>
                    <a:pt x="789709" y="80589"/>
                  </a:lnTo>
                  <a:lnTo>
                    <a:pt x="789790" y="80731"/>
                  </a:lnTo>
                  <a:lnTo>
                    <a:pt x="789871" y="80912"/>
                  </a:lnTo>
                  <a:lnTo>
                    <a:pt x="789999" y="81055"/>
                  </a:lnTo>
                  <a:lnTo>
                    <a:pt x="790080" y="81197"/>
                  </a:lnTo>
                  <a:lnTo>
                    <a:pt x="790161" y="81339"/>
                  </a:lnTo>
                  <a:lnTo>
                    <a:pt x="790254" y="81481"/>
                  </a:lnTo>
                  <a:lnTo>
                    <a:pt x="790335" y="81663"/>
                  </a:lnTo>
                  <a:lnTo>
                    <a:pt x="790463" y="81805"/>
                  </a:lnTo>
                  <a:lnTo>
                    <a:pt x="790544" y="81947"/>
                  </a:lnTo>
                  <a:lnTo>
                    <a:pt x="790625" y="82089"/>
                  </a:lnTo>
                  <a:lnTo>
                    <a:pt x="790718" y="82232"/>
                  </a:lnTo>
                  <a:lnTo>
                    <a:pt x="790799" y="82426"/>
                  </a:lnTo>
                  <a:lnTo>
                    <a:pt x="790927" y="82568"/>
                  </a:lnTo>
                  <a:lnTo>
                    <a:pt x="791008" y="82710"/>
                  </a:lnTo>
                  <a:lnTo>
                    <a:pt x="791089" y="82840"/>
                  </a:lnTo>
                  <a:lnTo>
                    <a:pt x="791170" y="83034"/>
                  </a:lnTo>
                  <a:lnTo>
                    <a:pt x="791263" y="83176"/>
                  </a:lnTo>
                  <a:lnTo>
                    <a:pt x="791379" y="83318"/>
                  </a:lnTo>
                  <a:lnTo>
                    <a:pt x="791472" y="83460"/>
                  </a:lnTo>
                  <a:lnTo>
                    <a:pt x="791553" y="83603"/>
                  </a:lnTo>
                  <a:lnTo>
                    <a:pt x="791634" y="83784"/>
                  </a:lnTo>
                  <a:lnTo>
                    <a:pt x="791715" y="83926"/>
                  </a:lnTo>
                  <a:lnTo>
                    <a:pt x="791843" y="84068"/>
                  </a:lnTo>
                  <a:lnTo>
                    <a:pt x="791936" y="84210"/>
                  </a:lnTo>
                  <a:lnTo>
                    <a:pt x="792017" y="84404"/>
                  </a:lnTo>
                  <a:lnTo>
                    <a:pt x="792098" y="84534"/>
                  </a:lnTo>
                  <a:lnTo>
                    <a:pt x="792179" y="84676"/>
                  </a:lnTo>
                  <a:lnTo>
                    <a:pt x="792307" y="84818"/>
                  </a:lnTo>
                  <a:lnTo>
                    <a:pt x="792400" y="85012"/>
                  </a:lnTo>
                  <a:lnTo>
                    <a:pt x="792481" y="85155"/>
                  </a:lnTo>
                  <a:lnTo>
                    <a:pt x="792562" y="85297"/>
                  </a:lnTo>
                  <a:lnTo>
                    <a:pt x="792643" y="85439"/>
                  </a:lnTo>
                  <a:lnTo>
                    <a:pt x="792771" y="85620"/>
                  </a:lnTo>
                  <a:lnTo>
                    <a:pt x="792852" y="85763"/>
                  </a:lnTo>
                  <a:lnTo>
                    <a:pt x="792945" y="85905"/>
                  </a:lnTo>
                  <a:lnTo>
                    <a:pt x="793026" y="86099"/>
                  </a:lnTo>
                  <a:lnTo>
                    <a:pt x="793107" y="86241"/>
                  </a:lnTo>
                  <a:lnTo>
                    <a:pt x="793235" y="86370"/>
                  </a:lnTo>
                  <a:lnTo>
                    <a:pt x="793316" y="86513"/>
                  </a:lnTo>
                  <a:lnTo>
                    <a:pt x="793409" y="86707"/>
                  </a:lnTo>
                  <a:lnTo>
                    <a:pt x="793490" y="86849"/>
                  </a:lnTo>
                  <a:lnTo>
                    <a:pt x="793571" y="86991"/>
                  </a:lnTo>
                  <a:lnTo>
                    <a:pt x="793699" y="87172"/>
                  </a:lnTo>
                  <a:lnTo>
                    <a:pt x="793780" y="87315"/>
                  </a:lnTo>
                  <a:lnTo>
                    <a:pt x="793861" y="87457"/>
                  </a:lnTo>
                  <a:lnTo>
                    <a:pt x="793954" y="87599"/>
                  </a:lnTo>
                  <a:lnTo>
                    <a:pt x="794035" y="87793"/>
                  </a:lnTo>
                  <a:lnTo>
                    <a:pt x="794163" y="87935"/>
                  </a:lnTo>
                  <a:lnTo>
                    <a:pt x="794244" y="88065"/>
                  </a:lnTo>
                  <a:lnTo>
                    <a:pt x="794325" y="88259"/>
                  </a:lnTo>
                  <a:lnTo>
                    <a:pt x="794418" y="88401"/>
                  </a:lnTo>
                  <a:lnTo>
                    <a:pt x="794499" y="88543"/>
                  </a:lnTo>
                  <a:lnTo>
                    <a:pt x="794627" y="88724"/>
                  </a:lnTo>
                  <a:lnTo>
                    <a:pt x="794708" y="88867"/>
                  </a:lnTo>
                  <a:lnTo>
                    <a:pt x="794789" y="89009"/>
                  </a:lnTo>
                  <a:lnTo>
                    <a:pt x="794871" y="89203"/>
                  </a:lnTo>
                  <a:lnTo>
                    <a:pt x="794963" y="89345"/>
                  </a:lnTo>
                  <a:lnTo>
                    <a:pt x="795079" y="89487"/>
                  </a:lnTo>
                  <a:lnTo>
                    <a:pt x="795172" y="89668"/>
                  </a:lnTo>
                  <a:lnTo>
                    <a:pt x="795253" y="89811"/>
                  </a:lnTo>
                  <a:lnTo>
                    <a:pt x="795335" y="89953"/>
                  </a:lnTo>
                  <a:lnTo>
                    <a:pt x="795416" y="90147"/>
                  </a:lnTo>
                  <a:lnTo>
                    <a:pt x="795543" y="90276"/>
                  </a:lnTo>
                  <a:lnTo>
                    <a:pt x="795636" y="90419"/>
                  </a:lnTo>
                  <a:lnTo>
                    <a:pt x="795717" y="90613"/>
                  </a:lnTo>
                  <a:lnTo>
                    <a:pt x="795799" y="90755"/>
                  </a:lnTo>
                  <a:lnTo>
                    <a:pt x="795880" y="90897"/>
                  </a:lnTo>
                  <a:lnTo>
                    <a:pt x="796007" y="91078"/>
                  </a:lnTo>
                  <a:lnTo>
                    <a:pt x="796089" y="91221"/>
                  </a:lnTo>
                  <a:lnTo>
                    <a:pt x="796181" y="91415"/>
                  </a:lnTo>
                  <a:lnTo>
                    <a:pt x="796263" y="91557"/>
                  </a:lnTo>
                  <a:lnTo>
                    <a:pt x="796344" y="91699"/>
                  </a:lnTo>
                  <a:lnTo>
                    <a:pt x="796471" y="91880"/>
                  </a:lnTo>
                  <a:lnTo>
                    <a:pt x="796553" y="92022"/>
                  </a:lnTo>
                  <a:lnTo>
                    <a:pt x="796645" y="92165"/>
                  </a:lnTo>
                  <a:lnTo>
                    <a:pt x="796727" y="92359"/>
                  </a:lnTo>
                  <a:lnTo>
                    <a:pt x="796808" y="92501"/>
                  </a:lnTo>
                  <a:lnTo>
                    <a:pt x="796935" y="92682"/>
                  </a:lnTo>
                  <a:lnTo>
                    <a:pt x="797017" y="92824"/>
                  </a:lnTo>
                  <a:lnTo>
                    <a:pt x="797109" y="92967"/>
                  </a:lnTo>
                  <a:lnTo>
                    <a:pt x="797191" y="93148"/>
                  </a:lnTo>
                  <a:lnTo>
                    <a:pt x="797272" y="93290"/>
                  </a:lnTo>
                  <a:lnTo>
                    <a:pt x="797399" y="93484"/>
                  </a:lnTo>
                  <a:lnTo>
                    <a:pt x="797481" y="93626"/>
                  </a:lnTo>
                  <a:lnTo>
                    <a:pt x="797562" y="93768"/>
                  </a:lnTo>
                  <a:lnTo>
                    <a:pt x="797655" y="93950"/>
                  </a:lnTo>
                  <a:lnTo>
                    <a:pt x="797736" y="94092"/>
                  </a:lnTo>
                  <a:lnTo>
                    <a:pt x="797863" y="94286"/>
                  </a:lnTo>
                  <a:lnTo>
                    <a:pt x="797945" y="94428"/>
                  </a:lnTo>
                  <a:lnTo>
                    <a:pt x="798026" y="94570"/>
                  </a:lnTo>
                  <a:lnTo>
                    <a:pt x="798119" y="94751"/>
                  </a:lnTo>
                  <a:lnTo>
                    <a:pt x="798200" y="94894"/>
                  </a:lnTo>
                  <a:lnTo>
                    <a:pt x="798327" y="95088"/>
                  </a:lnTo>
                  <a:lnTo>
                    <a:pt x="798409" y="95230"/>
                  </a:lnTo>
                  <a:lnTo>
                    <a:pt x="798490" y="95372"/>
                  </a:lnTo>
                  <a:lnTo>
                    <a:pt x="798571" y="95553"/>
                  </a:lnTo>
                  <a:lnTo>
                    <a:pt x="798664" y="95696"/>
                  </a:lnTo>
                  <a:lnTo>
                    <a:pt x="798791" y="95890"/>
                  </a:lnTo>
                  <a:lnTo>
                    <a:pt x="798873" y="96019"/>
                  </a:lnTo>
                  <a:lnTo>
                    <a:pt x="798954" y="96213"/>
                  </a:lnTo>
                  <a:lnTo>
                    <a:pt x="799035" y="96355"/>
                  </a:lnTo>
                  <a:lnTo>
                    <a:pt x="799163" y="96549"/>
                  </a:lnTo>
                  <a:lnTo>
                    <a:pt x="799244" y="96679"/>
                  </a:lnTo>
                  <a:lnTo>
                    <a:pt x="799337" y="96821"/>
                  </a:lnTo>
                  <a:lnTo>
                    <a:pt x="799418" y="97015"/>
                  </a:lnTo>
                  <a:lnTo>
                    <a:pt x="799499" y="97157"/>
                  </a:lnTo>
                  <a:lnTo>
                    <a:pt x="799627" y="97338"/>
                  </a:lnTo>
                  <a:lnTo>
                    <a:pt x="799708" y="97480"/>
                  </a:lnTo>
                  <a:lnTo>
                    <a:pt x="799789" y="97674"/>
                  </a:lnTo>
                  <a:lnTo>
                    <a:pt x="799882" y="97817"/>
                  </a:lnTo>
                  <a:lnTo>
                    <a:pt x="799963" y="97998"/>
                  </a:lnTo>
                  <a:lnTo>
                    <a:pt x="800091" y="98140"/>
                  </a:lnTo>
                  <a:lnTo>
                    <a:pt x="800172" y="98334"/>
                  </a:lnTo>
                  <a:lnTo>
                    <a:pt x="800253" y="98476"/>
                  </a:lnTo>
                  <a:lnTo>
                    <a:pt x="800346" y="98657"/>
                  </a:lnTo>
                  <a:lnTo>
                    <a:pt x="800427" y="98800"/>
                  </a:lnTo>
                  <a:lnTo>
                    <a:pt x="800555" y="98994"/>
                  </a:lnTo>
                  <a:lnTo>
                    <a:pt x="800636" y="99136"/>
                  </a:lnTo>
                  <a:lnTo>
                    <a:pt x="800717" y="99278"/>
                  </a:lnTo>
                  <a:lnTo>
                    <a:pt x="800810" y="99459"/>
                  </a:lnTo>
                  <a:lnTo>
                    <a:pt x="800891" y="99602"/>
                  </a:lnTo>
                  <a:lnTo>
                    <a:pt x="801019" y="99796"/>
                  </a:lnTo>
                  <a:lnTo>
                    <a:pt x="801100" y="99938"/>
                  </a:lnTo>
                  <a:lnTo>
                    <a:pt x="801181" y="100119"/>
                  </a:lnTo>
                  <a:lnTo>
                    <a:pt x="801262" y="100261"/>
                  </a:lnTo>
                  <a:lnTo>
                    <a:pt x="801355" y="100455"/>
                  </a:lnTo>
                  <a:lnTo>
                    <a:pt x="801483" y="100584"/>
                  </a:lnTo>
                  <a:lnTo>
                    <a:pt x="801564" y="100778"/>
                  </a:lnTo>
                  <a:lnTo>
                    <a:pt x="801645" y="100921"/>
                  </a:lnTo>
                  <a:lnTo>
                    <a:pt x="801726" y="101115"/>
                  </a:lnTo>
                  <a:lnTo>
                    <a:pt x="801819" y="101296"/>
                  </a:lnTo>
                  <a:lnTo>
                    <a:pt x="801935" y="101438"/>
                  </a:lnTo>
                  <a:lnTo>
                    <a:pt x="802028" y="101632"/>
                  </a:lnTo>
                  <a:lnTo>
                    <a:pt x="802109" y="101761"/>
                  </a:lnTo>
                  <a:lnTo>
                    <a:pt x="802190" y="101955"/>
                  </a:lnTo>
                  <a:lnTo>
                    <a:pt x="802271" y="102098"/>
                  </a:lnTo>
                  <a:lnTo>
                    <a:pt x="802399" y="102292"/>
                  </a:lnTo>
                  <a:lnTo>
                    <a:pt x="802492" y="102421"/>
                  </a:lnTo>
                  <a:lnTo>
                    <a:pt x="802573" y="102615"/>
                  </a:lnTo>
                  <a:lnTo>
                    <a:pt x="802654" y="102757"/>
                  </a:lnTo>
                  <a:lnTo>
                    <a:pt x="802735" y="102938"/>
                  </a:lnTo>
                  <a:lnTo>
                    <a:pt x="802863" y="103081"/>
                  </a:lnTo>
                  <a:lnTo>
                    <a:pt x="802944" y="103275"/>
                  </a:lnTo>
                  <a:lnTo>
                    <a:pt x="803037" y="103417"/>
                  </a:lnTo>
                  <a:lnTo>
                    <a:pt x="803118" y="103598"/>
                  </a:lnTo>
                  <a:lnTo>
                    <a:pt x="803199" y="103792"/>
                  </a:lnTo>
                  <a:lnTo>
                    <a:pt x="803327" y="103934"/>
                  </a:lnTo>
                  <a:lnTo>
                    <a:pt x="803408" y="104115"/>
                  </a:lnTo>
                  <a:lnTo>
                    <a:pt x="803489" y="104258"/>
                  </a:lnTo>
                  <a:lnTo>
                    <a:pt x="803582" y="104452"/>
                  </a:lnTo>
                  <a:lnTo>
                    <a:pt x="803663" y="104594"/>
                  </a:lnTo>
                  <a:lnTo>
                    <a:pt x="803791" y="104775"/>
                  </a:lnTo>
                  <a:lnTo>
                    <a:pt x="803872" y="104969"/>
                  </a:lnTo>
                  <a:lnTo>
                    <a:pt x="803953" y="105111"/>
                  </a:lnTo>
                  <a:lnTo>
                    <a:pt x="804046" y="105292"/>
                  </a:lnTo>
                  <a:lnTo>
                    <a:pt x="804127" y="105435"/>
                  </a:lnTo>
                  <a:lnTo>
                    <a:pt x="804255" y="105629"/>
                  </a:lnTo>
                  <a:lnTo>
                    <a:pt x="804336" y="105771"/>
                  </a:lnTo>
                  <a:lnTo>
                    <a:pt x="804417" y="105952"/>
                  </a:lnTo>
                  <a:lnTo>
                    <a:pt x="804510" y="106146"/>
                  </a:lnTo>
                  <a:lnTo>
                    <a:pt x="804591" y="106288"/>
                  </a:lnTo>
                  <a:lnTo>
                    <a:pt x="804719" y="106469"/>
                  </a:lnTo>
                  <a:lnTo>
                    <a:pt x="804800" y="106612"/>
                  </a:lnTo>
                  <a:lnTo>
                    <a:pt x="804881" y="106806"/>
                  </a:lnTo>
                  <a:lnTo>
                    <a:pt x="804963" y="106987"/>
                  </a:lnTo>
                  <a:lnTo>
                    <a:pt x="805055" y="107129"/>
                  </a:lnTo>
                  <a:lnTo>
                    <a:pt x="805183" y="107323"/>
                  </a:lnTo>
                  <a:lnTo>
                    <a:pt x="805264" y="107465"/>
                  </a:lnTo>
                  <a:lnTo>
                    <a:pt x="805345" y="107646"/>
                  </a:lnTo>
                  <a:lnTo>
                    <a:pt x="805427" y="107840"/>
                  </a:lnTo>
                  <a:lnTo>
                    <a:pt x="805519" y="107983"/>
                  </a:lnTo>
                  <a:lnTo>
                    <a:pt x="805635" y="108164"/>
                  </a:lnTo>
                  <a:lnTo>
                    <a:pt x="805728" y="108306"/>
                  </a:lnTo>
                  <a:lnTo>
                    <a:pt x="805809" y="108500"/>
                  </a:lnTo>
                  <a:lnTo>
                    <a:pt x="805891" y="108681"/>
                  </a:lnTo>
                  <a:lnTo>
                    <a:pt x="805972" y="108823"/>
                  </a:lnTo>
                  <a:lnTo>
                    <a:pt x="806099" y="109017"/>
                  </a:lnTo>
                  <a:lnTo>
                    <a:pt x="806192" y="109198"/>
                  </a:lnTo>
                  <a:lnTo>
                    <a:pt x="806273" y="109341"/>
                  </a:lnTo>
                  <a:lnTo>
                    <a:pt x="806355" y="109535"/>
                  </a:lnTo>
                  <a:lnTo>
                    <a:pt x="806436" y="109677"/>
                  </a:lnTo>
                  <a:lnTo>
                    <a:pt x="806563" y="109858"/>
                  </a:lnTo>
                  <a:lnTo>
                    <a:pt x="806645" y="110052"/>
                  </a:lnTo>
                  <a:lnTo>
                    <a:pt x="806737" y="110194"/>
                  </a:lnTo>
                  <a:lnTo>
                    <a:pt x="806819" y="110375"/>
                  </a:lnTo>
                  <a:lnTo>
                    <a:pt x="806900" y="110569"/>
                  </a:lnTo>
                  <a:lnTo>
                    <a:pt x="807027" y="110712"/>
                  </a:lnTo>
                  <a:lnTo>
                    <a:pt x="807109" y="110906"/>
                  </a:lnTo>
                  <a:lnTo>
                    <a:pt x="807190" y="111087"/>
                  </a:lnTo>
                  <a:lnTo>
                    <a:pt x="807283" y="111229"/>
                  </a:lnTo>
                  <a:lnTo>
                    <a:pt x="807364" y="111423"/>
                  </a:lnTo>
                  <a:lnTo>
                    <a:pt x="807491" y="111604"/>
                  </a:lnTo>
                  <a:lnTo>
                    <a:pt x="807573" y="111746"/>
                  </a:lnTo>
                  <a:lnTo>
                    <a:pt x="807654" y="111940"/>
                  </a:lnTo>
                  <a:lnTo>
                    <a:pt x="807747" y="112121"/>
                  </a:lnTo>
                  <a:lnTo>
                    <a:pt x="807828" y="112264"/>
                  </a:lnTo>
                  <a:lnTo>
                    <a:pt x="807955" y="112458"/>
                  </a:lnTo>
                  <a:lnTo>
                    <a:pt x="808037" y="112639"/>
                  </a:lnTo>
                  <a:lnTo>
                    <a:pt x="808118" y="112781"/>
                  </a:lnTo>
                  <a:lnTo>
                    <a:pt x="808211" y="112975"/>
                  </a:lnTo>
                  <a:lnTo>
                    <a:pt x="808292" y="113156"/>
                  </a:lnTo>
                  <a:lnTo>
                    <a:pt x="808419" y="113298"/>
                  </a:lnTo>
                  <a:lnTo>
                    <a:pt x="808501" y="113492"/>
                  </a:lnTo>
                  <a:lnTo>
                    <a:pt x="808582" y="113673"/>
                  </a:lnTo>
                  <a:lnTo>
                    <a:pt x="808663" y="113816"/>
                  </a:lnTo>
                  <a:lnTo>
                    <a:pt x="808756" y="114010"/>
                  </a:lnTo>
                  <a:lnTo>
                    <a:pt x="808883" y="114191"/>
                  </a:lnTo>
                  <a:lnTo>
                    <a:pt x="808965" y="114385"/>
                  </a:lnTo>
                  <a:lnTo>
                    <a:pt x="809046" y="114527"/>
                  </a:lnTo>
                  <a:lnTo>
                    <a:pt x="809127" y="114708"/>
                  </a:lnTo>
                  <a:lnTo>
                    <a:pt x="809220" y="114902"/>
                  </a:lnTo>
                  <a:lnTo>
                    <a:pt x="809336" y="115044"/>
                  </a:lnTo>
                  <a:lnTo>
                    <a:pt x="809429" y="115225"/>
                  </a:lnTo>
                  <a:lnTo>
                    <a:pt x="809510" y="115419"/>
                  </a:lnTo>
                  <a:lnTo>
                    <a:pt x="809591" y="115600"/>
                  </a:lnTo>
                  <a:lnTo>
                    <a:pt x="809672" y="115743"/>
                  </a:lnTo>
                  <a:lnTo>
                    <a:pt x="809800" y="115937"/>
                  </a:lnTo>
                  <a:lnTo>
                    <a:pt x="809893" y="116118"/>
                  </a:lnTo>
                  <a:lnTo>
                    <a:pt x="809974" y="116260"/>
                  </a:lnTo>
                  <a:lnTo>
                    <a:pt x="810055" y="116454"/>
                  </a:lnTo>
                  <a:lnTo>
                    <a:pt x="810136" y="116648"/>
                  </a:lnTo>
                  <a:lnTo>
                    <a:pt x="810600" y="117540"/>
                  </a:lnTo>
                  <a:lnTo>
                    <a:pt x="810728" y="117683"/>
                  </a:lnTo>
                  <a:lnTo>
                    <a:pt x="810809" y="117864"/>
                  </a:lnTo>
                  <a:lnTo>
                    <a:pt x="810890" y="118058"/>
                  </a:lnTo>
                  <a:lnTo>
                    <a:pt x="810983" y="118239"/>
                  </a:lnTo>
                  <a:lnTo>
                    <a:pt x="811064" y="118381"/>
                  </a:lnTo>
                  <a:lnTo>
                    <a:pt x="811192" y="118575"/>
                  </a:lnTo>
                  <a:lnTo>
                    <a:pt x="811273" y="118756"/>
                  </a:lnTo>
                  <a:lnTo>
                    <a:pt x="811354" y="118950"/>
                  </a:lnTo>
                  <a:lnTo>
                    <a:pt x="811447" y="119093"/>
                  </a:lnTo>
                  <a:lnTo>
                    <a:pt x="811528" y="119274"/>
                  </a:lnTo>
                  <a:lnTo>
                    <a:pt x="811656" y="119468"/>
                  </a:lnTo>
                  <a:lnTo>
                    <a:pt x="811737" y="119649"/>
                  </a:lnTo>
                  <a:lnTo>
                    <a:pt x="811818" y="119791"/>
                  </a:lnTo>
                  <a:lnTo>
                    <a:pt x="811911" y="119985"/>
                  </a:lnTo>
                  <a:lnTo>
                    <a:pt x="811992" y="120166"/>
                  </a:lnTo>
                  <a:lnTo>
                    <a:pt x="812120" y="120360"/>
                  </a:lnTo>
                  <a:lnTo>
                    <a:pt x="812201" y="120554"/>
                  </a:lnTo>
                  <a:lnTo>
                    <a:pt x="812282" y="120683"/>
                  </a:lnTo>
                  <a:lnTo>
                    <a:pt x="812363" y="120877"/>
                  </a:lnTo>
                  <a:lnTo>
                    <a:pt x="812456" y="121071"/>
                  </a:lnTo>
                  <a:lnTo>
                    <a:pt x="812584" y="121252"/>
                  </a:lnTo>
                  <a:lnTo>
                    <a:pt x="812665" y="121446"/>
                  </a:lnTo>
                  <a:lnTo>
                    <a:pt x="812746" y="121589"/>
                  </a:lnTo>
                  <a:lnTo>
                    <a:pt x="812827" y="121770"/>
                  </a:lnTo>
                  <a:lnTo>
                    <a:pt x="812920" y="121964"/>
                  </a:lnTo>
                  <a:lnTo>
                    <a:pt x="813036" y="122145"/>
                  </a:lnTo>
                  <a:lnTo>
                    <a:pt x="813129" y="122339"/>
                  </a:lnTo>
                  <a:lnTo>
                    <a:pt x="813210" y="122481"/>
                  </a:lnTo>
                  <a:lnTo>
                    <a:pt x="813291" y="122662"/>
                  </a:lnTo>
                  <a:lnTo>
                    <a:pt x="813373" y="122856"/>
                  </a:lnTo>
                  <a:lnTo>
                    <a:pt x="813500" y="123037"/>
                  </a:lnTo>
                  <a:lnTo>
                    <a:pt x="813593" y="123231"/>
                  </a:lnTo>
                  <a:lnTo>
                    <a:pt x="813674" y="123374"/>
                  </a:lnTo>
                  <a:lnTo>
                    <a:pt x="813755" y="123555"/>
                  </a:lnTo>
                  <a:lnTo>
                    <a:pt x="813837" y="123749"/>
                  </a:lnTo>
                  <a:lnTo>
                    <a:pt x="813964" y="123943"/>
                  </a:lnTo>
                  <a:lnTo>
                    <a:pt x="814045" y="124124"/>
                  </a:lnTo>
                  <a:lnTo>
                    <a:pt x="814138" y="124318"/>
                  </a:lnTo>
                  <a:lnTo>
                    <a:pt x="814219" y="124460"/>
                  </a:lnTo>
                  <a:lnTo>
                    <a:pt x="814301" y="124641"/>
                  </a:lnTo>
                  <a:lnTo>
                    <a:pt x="814428" y="124835"/>
                  </a:lnTo>
                  <a:lnTo>
                    <a:pt x="814509" y="125016"/>
                  </a:lnTo>
                  <a:lnTo>
                    <a:pt x="814591" y="125210"/>
                  </a:lnTo>
                  <a:lnTo>
                    <a:pt x="814683" y="125391"/>
                  </a:lnTo>
                  <a:lnTo>
                    <a:pt x="814765" y="125533"/>
                  </a:lnTo>
                  <a:lnTo>
                    <a:pt x="814892" y="125727"/>
                  </a:lnTo>
                  <a:lnTo>
                    <a:pt x="814973" y="125909"/>
                  </a:lnTo>
                  <a:lnTo>
                    <a:pt x="815055" y="126103"/>
                  </a:lnTo>
                  <a:lnTo>
                    <a:pt x="815147" y="126297"/>
                  </a:lnTo>
                  <a:lnTo>
                    <a:pt x="815229" y="126478"/>
                  </a:lnTo>
                  <a:lnTo>
                    <a:pt x="815356" y="126672"/>
                  </a:lnTo>
                  <a:lnTo>
                    <a:pt x="815438" y="126814"/>
                  </a:lnTo>
                  <a:lnTo>
                    <a:pt x="815519" y="126995"/>
                  </a:lnTo>
                  <a:lnTo>
                    <a:pt x="815612" y="127189"/>
                  </a:lnTo>
                  <a:lnTo>
                    <a:pt x="815693" y="127370"/>
                  </a:lnTo>
                  <a:lnTo>
                    <a:pt x="815820" y="127564"/>
                  </a:lnTo>
                  <a:lnTo>
                    <a:pt x="815902" y="127745"/>
                  </a:lnTo>
                  <a:lnTo>
                    <a:pt x="815983" y="127939"/>
                  </a:lnTo>
                  <a:lnTo>
                    <a:pt x="816064" y="128133"/>
                  </a:lnTo>
                  <a:lnTo>
                    <a:pt x="816157" y="128262"/>
                  </a:lnTo>
                  <a:lnTo>
                    <a:pt x="816284" y="128456"/>
                  </a:lnTo>
                  <a:lnTo>
                    <a:pt x="816366" y="128650"/>
                  </a:lnTo>
                  <a:lnTo>
                    <a:pt x="816447" y="128832"/>
                  </a:lnTo>
                  <a:lnTo>
                    <a:pt x="816528" y="129026"/>
                  </a:lnTo>
                  <a:lnTo>
                    <a:pt x="816621" y="129207"/>
                  </a:lnTo>
                  <a:lnTo>
                    <a:pt x="816737" y="129401"/>
                  </a:lnTo>
                  <a:lnTo>
                    <a:pt x="816830" y="129582"/>
                  </a:lnTo>
                  <a:lnTo>
                    <a:pt x="816911" y="129776"/>
                  </a:lnTo>
                  <a:lnTo>
                    <a:pt x="816992" y="129918"/>
                  </a:lnTo>
                  <a:lnTo>
                    <a:pt x="817073" y="130099"/>
                  </a:lnTo>
                  <a:lnTo>
                    <a:pt x="817201" y="130293"/>
                  </a:lnTo>
                  <a:lnTo>
                    <a:pt x="817294" y="130474"/>
                  </a:lnTo>
                  <a:lnTo>
                    <a:pt x="817375" y="130668"/>
                  </a:lnTo>
                  <a:lnTo>
                    <a:pt x="817456" y="130862"/>
                  </a:lnTo>
                  <a:lnTo>
                    <a:pt x="817537" y="131043"/>
                  </a:lnTo>
                  <a:lnTo>
                    <a:pt x="817665" y="131237"/>
                  </a:lnTo>
                  <a:lnTo>
                    <a:pt x="817746" y="131418"/>
                  </a:lnTo>
                  <a:lnTo>
                    <a:pt x="817839" y="131612"/>
                  </a:lnTo>
                  <a:lnTo>
                    <a:pt x="817920" y="131793"/>
                  </a:lnTo>
                  <a:lnTo>
                    <a:pt x="818001" y="131936"/>
                  </a:lnTo>
                  <a:lnTo>
                    <a:pt x="818129" y="132130"/>
                  </a:lnTo>
                  <a:lnTo>
                    <a:pt x="818210" y="132311"/>
                  </a:lnTo>
                  <a:lnTo>
                    <a:pt x="818291" y="132505"/>
                  </a:lnTo>
                  <a:lnTo>
                    <a:pt x="818384" y="132699"/>
                  </a:lnTo>
                  <a:lnTo>
                    <a:pt x="818465" y="132880"/>
                  </a:lnTo>
                  <a:lnTo>
                    <a:pt x="818593" y="133074"/>
                  </a:lnTo>
                  <a:lnTo>
                    <a:pt x="818674" y="133255"/>
                  </a:lnTo>
                  <a:lnTo>
                    <a:pt x="818755" y="133449"/>
                  </a:lnTo>
                  <a:lnTo>
                    <a:pt x="818848" y="133630"/>
                  </a:lnTo>
                  <a:lnTo>
                    <a:pt x="818929" y="133824"/>
                  </a:lnTo>
                  <a:lnTo>
                    <a:pt x="819057" y="134005"/>
                  </a:lnTo>
                  <a:lnTo>
                    <a:pt x="819138" y="134199"/>
                  </a:lnTo>
                  <a:lnTo>
                    <a:pt x="819219" y="134393"/>
                  </a:lnTo>
                  <a:lnTo>
                    <a:pt x="819312" y="134574"/>
                  </a:lnTo>
                  <a:lnTo>
                    <a:pt x="819393" y="134768"/>
                  </a:lnTo>
                  <a:lnTo>
                    <a:pt x="819521" y="134949"/>
                  </a:lnTo>
                  <a:lnTo>
                    <a:pt x="819602" y="135091"/>
                  </a:lnTo>
                  <a:lnTo>
                    <a:pt x="819683" y="135285"/>
                  </a:lnTo>
                  <a:lnTo>
                    <a:pt x="819764" y="135467"/>
                  </a:lnTo>
                  <a:lnTo>
                    <a:pt x="819857" y="135661"/>
                  </a:lnTo>
                  <a:lnTo>
                    <a:pt x="819985" y="135842"/>
                  </a:lnTo>
                  <a:lnTo>
                    <a:pt x="820066" y="136036"/>
                  </a:lnTo>
                  <a:lnTo>
                    <a:pt x="820147" y="136217"/>
                  </a:lnTo>
                  <a:lnTo>
                    <a:pt x="820228" y="136411"/>
                  </a:lnTo>
                  <a:lnTo>
                    <a:pt x="820321" y="136605"/>
                  </a:lnTo>
                  <a:lnTo>
                    <a:pt x="820437" y="136786"/>
                  </a:lnTo>
                  <a:lnTo>
                    <a:pt x="820530" y="136980"/>
                  </a:lnTo>
                  <a:lnTo>
                    <a:pt x="820611" y="137161"/>
                  </a:lnTo>
                  <a:lnTo>
                    <a:pt x="820692" y="137355"/>
                  </a:lnTo>
                  <a:lnTo>
                    <a:pt x="820774" y="137536"/>
                  </a:lnTo>
                  <a:lnTo>
                    <a:pt x="820901" y="137730"/>
                  </a:lnTo>
                  <a:lnTo>
                    <a:pt x="820994" y="137911"/>
                  </a:lnTo>
                  <a:lnTo>
                    <a:pt x="821075" y="138105"/>
                  </a:lnTo>
                  <a:lnTo>
                    <a:pt x="821156" y="138299"/>
                  </a:lnTo>
                  <a:lnTo>
                    <a:pt x="821238" y="138480"/>
                  </a:lnTo>
                  <a:lnTo>
                    <a:pt x="821365" y="138674"/>
                  </a:lnTo>
                  <a:lnTo>
                    <a:pt x="821446" y="138855"/>
                  </a:lnTo>
                  <a:lnTo>
                    <a:pt x="821539" y="139049"/>
                  </a:lnTo>
                  <a:lnTo>
                    <a:pt x="821620" y="139230"/>
                  </a:lnTo>
                  <a:lnTo>
                    <a:pt x="821702" y="139424"/>
                  </a:lnTo>
                  <a:lnTo>
                    <a:pt x="821829" y="139618"/>
                  </a:lnTo>
                  <a:lnTo>
                    <a:pt x="821910" y="139799"/>
                  </a:lnTo>
                  <a:lnTo>
                    <a:pt x="821992" y="139993"/>
                  </a:lnTo>
                  <a:lnTo>
                    <a:pt x="822084" y="140174"/>
                  </a:lnTo>
                  <a:lnTo>
                    <a:pt x="822166" y="140368"/>
                  </a:lnTo>
                  <a:lnTo>
                    <a:pt x="822293" y="140549"/>
                  </a:lnTo>
                  <a:lnTo>
                    <a:pt x="822374" y="140743"/>
                  </a:lnTo>
                  <a:lnTo>
                    <a:pt x="822456" y="140925"/>
                  </a:lnTo>
                  <a:lnTo>
                    <a:pt x="822548" y="141119"/>
                  </a:lnTo>
                  <a:lnTo>
                    <a:pt x="822630" y="141313"/>
                  </a:lnTo>
                  <a:lnTo>
                    <a:pt x="822757" y="141494"/>
                  </a:lnTo>
                  <a:lnTo>
                    <a:pt x="822838" y="141688"/>
                  </a:lnTo>
                  <a:lnTo>
                    <a:pt x="822920" y="141920"/>
                  </a:lnTo>
                  <a:lnTo>
                    <a:pt x="823012" y="142101"/>
                  </a:lnTo>
                  <a:lnTo>
                    <a:pt x="823094" y="142295"/>
                  </a:lnTo>
                  <a:lnTo>
                    <a:pt x="823221" y="142489"/>
                  </a:lnTo>
                  <a:lnTo>
                    <a:pt x="823302" y="142671"/>
                  </a:lnTo>
                  <a:lnTo>
                    <a:pt x="823384" y="142865"/>
                  </a:lnTo>
                  <a:lnTo>
                    <a:pt x="823465" y="143046"/>
                  </a:lnTo>
                  <a:lnTo>
                    <a:pt x="823558" y="143240"/>
                  </a:lnTo>
                  <a:lnTo>
                    <a:pt x="823685" y="143421"/>
                  </a:lnTo>
                  <a:lnTo>
                    <a:pt x="823766" y="143615"/>
                  </a:lnTo>
                  <a:lnTo>
                    <a:pt x="823848" y="143796"/>
                  </a:lnTo>
                  <a:lnTo>
                    <a:pt x="823929" y="143990"/>
                  </a:lnTo>
                  <a:lnTo>
                    <a:pt x="824022" y="144184"/>
                  </a:lnTo>
                  <a:lnTo>
                    <a:pt x="824138" y="144365"/>
                  </a:lnTo>
                  <a:lnTo>
                    <a:pt x="824230" y="144559"/>
                  </a:lnTo>
                  <a:lnTo>
                    <a:pt x="824312" y="144740"/>
                  </a:lnTo>
                  <a:lnTo>
                    <a:pt x="824393" y="144934"/>
                  </a:lnTo>
                  <a:lnTo>
                    <a:pt x="824474" y="145115"/>
                  </a:lnTo>
                  <a:lnTo>
                    <a:pt x="824602" y="145361"/>
                  </a:lnTo>
                  <a:lnTo>
                    <a:pt x="824694" y="145542"/>
                  </a:lnTo>
                  <a:lnTo>
                    <a:pt x="824776" y="145736"/>
                  </a:lnTo>
                  <a:lnTo>
                    <a:pt x="824857" y="145917"/>
                  </a:lnTo>
                  <a:lnTo>
                    <a:pt x="824938" y="146111"/>
                  </a:lnTo>
                  <a:lnTo>
                    <a:pt x="825066" y="146292"/>
                  </a:lnTo>
                  <a:lnTo>
                    <a:pt x="825147" y="146486"/>
                  </a:lnTo>
                  <a:lnTo>
                    <a:pt x="825240" y="146667"/>
                  </a:lnTo>
                  <a:lnTo>
                    <a:pt x="825321" y="146861"/>
                  </a:lnTo>
                  <a:lnTo>
                    <a:pt x="825402" y="147055"/>
                  </a:lnTo>
                  <a:lnTo>
                    <a:pt x="825530" y="147236"/>
                  </a:lnTo>
                  <a:lnTo>
                    <a:pt x="825611" y="147469"/>
                  </a:lnTo>
                  <a:lnTo>
                    <a:pt x="825692" y="147663"/>
                  </a:lnTo>
                  <a:lnTo>
                    <a:pt x="825785" y="147844"/>
                  </a:lnTo>
                  <a:lnTo>
                    <a:pt x="825866" y="148038"/>
                  </a:lnTo>
                  <a:lnTo>
                    <a:pt x="825994" y="148232"/>
                  </a:lnTo>
                  <a:lnTo>
                    <a:pt x="826075" y="148413"/>
                  </a:lnTo>
                  <a:lnTo>
                    <a:pt x="826156" y="148607"/>
                  </a:lnTo>
                  <a:lnTo>
                    <a:pt x="826249" y="148788"/>
                  </a:lnTo>
                  <a:lnTo>
                    <a:pt x="826330" y="148982"/>
                  </a:lnTo>
                  <a:lnTo>
                    <a:pt x="826458" y="149215"/>
                  </a:lnTo>
                  <a:lnTo>
                    <a:pt x="826539" y="149396"/>
                  </a:lnTo>
                  <a:lnTo>
                    <a:pt x="826620" y="149590"/>
                  </a:lnTo>
                  <a:lnTo>
                    <a:pt x="826701" y="149784"/>
                  </a:lnTo>
                  <a:lnTo>
                    <a:pt x="826794" y="149965"/>
                  </a:lnTo>
                  <a:lnTo>
                    <a:pt x="826922" y="150159"/>
                  </a:lnTo>
                  <a:lnTo>
                    <a:pt x="827003" y="150340"/>
                  </a:lnTo>
                  <a:lnTo>
                    <a:pt x="827084" y="150534"/>
                  </a:lnTo>
                  <a:lnTo>
                    <a:pt x="827165" y="150767"/>
                  </a:lnTo>
                  <a:lnTo>
                    <a:pt x="827258" y="150961"/>
                  </a:lnTo>
                  <a:lnTo>
                    <a:pt x="827386" y="151142"/>
                  </a:lnTo>
                  <a:lnTo>
                    <a:pt x="827467" y="151336"/>
                  </a:lnTo>
                  <a:lnTo>
                    <a:pt x="827548" y="151517"/>
                  </a:lnTo>
                  <a:lnTo>
                    <a:pt x="827629" y="151711"/>
                  </a:lnTo>
                  <a:lnTo>
                    <a:pt x="827722" y="151892"/>
                  </a:lnTo>
                  <a:lnTo>
                    <a:pt x="827838" y="152138"/>
                  </a:lnTo>
                  <a:lnTo>
                    <a:pt x="827931" y="152319"/>
                  </a:lnTo>
                  <a:lnTo>
                    <a:pt x="828012" y="152513"/>
                  </a:lnTo>
                  <a:lnTo>
                    <a:pt x="828093" y="152694"/>
                  </a:lnTo>
                  <a:lnTo>
                    <a:pt x="828174" y="152888"/>
                  </a:lnTo>
                  <a:lnTo>
                    <a:pt x="828302" y="153069"/>
                  </a:lnTo>
                  <a:lnTo>
                    <a:pt x="828395" y="153263"/>
                  </a:lnTo>
                  <a:lnTo>
                    <a:pt x="828476" y="153496"/>
                  </a:lnTo>
                  <a:lnTo>
                    <a:pt x="828557" y="153690"/>
                  </a:lnTo>
                  <a:lnTo>
                    <a:pt x="828638" y="153871"/>
                  </a:lnTo>
                  <a:lnTo>
                    <a:pt x="828766" y="154065"/>
                  </a:lnTo>
                  <a:lnTo>
                    <a:pt x="828847" y="154246"/>
                  </a:lnTo>
                  <a:lnTo>
                    <a:pt x="828940" y="154440"/>
                  </a:lnTo>
                  <a:lnTo>
                    <a:pt x="829021" y="154673"/>
                  </a:lnTo>
                  <a:lnTo>
                    <a:pt x="829102" y="154867"/>
                  </a:lnTo>
                  <a:lnTo>
                    <a:pt x="829230" y="155048"/>
                  </a:lnTo>
                  <a:lnTo>
                    <a:pt x="829311" y="155242"/>
                  </a:lnTo>
                  <a:lnTo>
                    <a:pt x="829404" y="155423"/>
                  </a:lnTo>
                  <a:lnTo>
                    <a:pt x="829485" y="155669"/>
                  </a:lnTo>
                  <a:lnTo>
                    <a:pt x="829566" y="155850"/>
                  </a:lnTo>
                  <a:lnTo>
                    <a:pt x="829694" y="156044"/>
                  </a:lnTo>
                  <a:lnTo>
                    <a:pt x="829775" y="156225"/>
                  </a:lnTo>
                  <a:lnTo>
                    <a:pt x="829856" y="156419"/>
                  </a:lnTo>
                  <a:lnTo>
                    <a:pt x="829949" y="156600"/>
                  </a:lnTo>
                  <a:lnTo>
                    <a:pt x="830030" y="156846"/>
                  </a:lnTo>
                  <a:lnTo>
                    <a:pt x="830158" y="157027"/>
                  </a:lnTo>
                  <a:lnTo>
                    <a:pt x="830239" y="157221"/>
                  </a:lnTo>
                  <a:lnTo>
                    <a:pt x="830320" y="157402"/>
                  </a:lnTo>
                  <a:lnTo>
                    <a:pt x="830402" y="157596"/>
                  </a:lnTo>
                  <a:lnTo>
                    <a:pt x="830494" y="157829"/>
                  </a:lnTo>
                  <a:lnTo>
                    <a:pt x="830622" y="158010"/>
                  </a:lnTo>
                  <a:lnTo>
                    <a:pt x="830703" y="158204"/>
                  </a:lnTo>
                  <a:lnTo>
                    <a:pt x="830784" y="158398"/>
                  </a:lnTo>
                  <a:lnTo>
                    <a:pt x="830866" y="158631"/>
                  </a:lnTo>
                  <a:lnTo>
                    <a:pt x="830958" y="158812"/>
                  </a:lnTo>
                  <a:lnTo>
                    <a:pt x="831086" y="159006"/>
                  </a:lnTo>
                  <a:lnTo>
                    <a:pt x="831167" y="159187"/>
                  </a:lnTo>
                  <a:lnTo>
                    <a:pt x="831248" y="159381"/>
                  </a:lnTo>
                  <a:lnTo>
                    <a:pt x="831330" y="159614"/>
                  </a:lnTo>
                  <a:lnTo>
                    <a:pt x="831422" y="159808"/>
                  </a:lnTo>
                  <a:lnTo>
                    <a:pt x="831538" y="159989"/>
                  </a:lnTo>
                  <a:lnTo>
                    <a:pt x="831631" y="160183"/>
                  </a:lnTo>
                  <a:lnTo>
                    <a:pt x="831712" y="160416"/>
                  </a:lnTo>
                  <a:lnTo>
                    <a:pt x="831794" y="160610"/>
                  </a:lnTo>
                  <a:lnTo>
                    <a:pt x="831875" y="160791"/>
                  </a:lnTo>
                  <a:lnTo>
                    <a:pt x="832002" y="160985"/>
                  </a:lnTo>
                  <a:lnTo>
                    <a:pt x="832095" y="161166"/>
                  </a:lnTo>
                  <a:lnTo>
                    <a:pt x="832176" y="161411"/>
                  </a:lnTo>
                  <a:lnTo>
                    <a:pt x="832258" y="161592"/>
                  </a:lnTo>
                  <a:lnTo>
                    <a:pt x="832339" y="161786"/>
                  </a:lnTo>
                  <a:lnTo>
                    <a:pt x="832466" y="161968"/>
                  </a:lnTo>
                  <a:lnTo>
                    <a:pt x="832548" y="162200"/>
                  </a:lnTo>
                  <a:lnTo>
                    <a:pt x="832640" y="162394"/>
                  </a:lnTo>
                  <a:lnTo>
                    <a:pt x="832722" y="162588"/>
                  </a:lnTo>
                  <a:lnTo>
                    <a:pt x="832803" y="162769"/>
                  </a:lnTo>
                  <a:lnTo>
                    <a:pt x="832930" y="163002"/>
                  </a:lnTo>
                  <a:lnTo>
                    <a:pt x="833012" y="163196"/>
                  </a:lnTo>
                  <a:lnTo>
                    <a:pt x="833104" y="163377"/>
                  </a:lnTo>
                  <a:lnTo>
                    <a:pt x="833186" y="163571"/>
                  </a:lnTo>
                  <a:lnTo>
                    <a:pt x="833267" y="163804"/>
                  </a:lnTo>
                  <a:lnTo>
                    <a:pt x="833394" y="163998"/>
                  </a:lnTo>
                  <a:lnTo>
                    <a:pt x="833476" y="164179"/>
                  </a:lnTo>
                  <a:lnTo>
                    <a:pt x="833557" y="164412"/>
                  </a:lnTo>
                  <a:lnTo>
                    <a:pt x="833650" y="164606"/>
                  </a:lnTo>
                  <a:lnTo>
                    <a:pt x="833731" y="164800"/>
                  </a:lnTo>
                  <a:lnTo>
                    <a:pt x="833858" y="164981"/>
                  </a:lnTo>
                  <a:lnTo>
                    <a:pt x="833940" y="165214"/>
                  </a:lnTo>
                  <a:lnTo>
                    <a:pt x="834021" y="165408"/>
                  </a:lnTo>
                  <a:lnTo>
                    <a:pt x="834102" y="165589"/>
                  </a:lnTo>
                  <a:lnTo>
                    <a:pt x="834195" y="165783"/>
                  </a:lnTo>
                  <a:lnTo>
                    <a:pt x="834322" y="166016"/>
                  </a:lnTo>
                  <a:lnTo>
                    <a:pt x="834404" y="166210"/>
                  </a:lnTo>
                  <a:lnTo>
                    <a:pt x="834485" y="166391"/>
                  </a:lnTo>
                  <a:lnTo>
                    <a:pt x="834566" y="166624"/>
                  </a:lnTo>
                  <a:lnTo>
                    <a:pt x="834659" y="166818"/>
                  </a:lnTo>
                  <a:lnTo>
                    <a:pt x="834786" y="167012"/>
                  </a:lnTo>
                  <a:lnTo>
                    <a:pt x="834868" y="167244"/>
                  </a:lnTo>
                  <a:lnTo>
                    <a:pt x="834949" y="167426"/>
                  </a:lnTo>
                  <a:lnTo>
                    <a:pt x="835030" y="167620"/>
                  </a:lnTo>
                  <a:lnTo>
                    <a:pt x="835123" y="167801"/>
                  </a:lnTo>
                  <a:lnTo>
                    <a:pt x="835239" y="168046"/>
                  </a:lnTo>
                  <a:lnTo>
                    <a:pt x="835332" y="168227"/>
                  </a:lnTo>
                  <a:lnTo>
                    <a:pt x="835413" y="168421"/>
                  </a:lnTo>
                  <a:lnTo>
                    <a:pt x="835494" y="168654"/>
                  </a:lnTo>
                  <a:lnTo>
                    <a:pt x="835575" y="168848"/>
                  </a:lnTo>
                  <a:lnTo>
                    <a:pt x="835703" y="169029"/>
                  </a:lnTo>
                  <a:lnTo>
                    <a:pt x="835796" y="169262"/>
                  </a:lnTo>
                  <a:lnTo>
                    <a:pt x="835877" y="169456"/>
                  </a:lnTo>
                  <a:lnTo>
                    <a:pt x="835958" y="169637"/>
                  </a:lnTo>
                  <a:lnTo>
                    <a:pt x="836039" y="169883"/>
                  </a:lnTo>
                  <a:lnTo>
                    <a:pt x="836167" y="170064"/>
                  </a:lnTo>
                  <a:lnTo>
                    <a:pt x="836248" y="170258"/>
                  </a:lnTo>
                  <a:lnTo>
                    <a:pt x="836341" y="170491"/>
                  </a:lnTo>
                  <a:lnTo>
                    <a:pt x="836422" y="170672"/>
                  </a:lnTo>
                  <a:lnTo>
                    <a:pt x="836503" y="170866"/>
                  </a:lnTo>
                  <a:lnTo>
                    <a:pt x="836631" y="171099"/>
                  </a:lnTo>
                  <a:lnTo>
                    <a:pt x="836712" y="171293"/>
                  </a:lnTo>
                  <a:lnTo>
                    <a:pt x="836805" y="171474"/>
                  </a:lnTo>
                  <a:lnTo>
                    <a:pt x="836886" y="171720"/>
                  </a:lnTo>
                  <a:lnTo>
                    <a:pt x="836967" y="171901"/>
                  </a:lnTo>
                  <a:lnTo>
                    <a:pt x="837095" y="172095"/>
                  </a:lnTo>
                  <a:lnTo>
                    <a:pt x="837176" y="172327"/>
                  </a:lnTo>
                  <a:lnTo>
                    <a:pt x="837257" y="172508"/>
                  </a:lnTo>
                  <a:lnTo>
                    <a:pt x="837350" y="172702"/>
                  </a:lnTo>
                  <a:lnTo>
                    <a:pt x="837431" y="172935"/>
                  </a:lnTo>
                  <a:lnTo>
                    <a:pt x="837559" y="173129"/>
                  </a:lnTo>
                  <a:lnTo>
                    <a:pt x="837640" y="173310"/>
                  </a:lnTo>
                  <a:lnTo>
                    <a:pt x="837721" y="173543"/>
                  </a:lnTo>
                  <a:lnTo>
                    <a:pt x="837802" y="173737"/>
                  </a:lnTo>
                  <a:lnTo>
                    <a:pt x="837895" y="173931"/>
                  </a:lnTo>
                  <a:lnTo>
                    <a:pt x="838023" y="174164"/>
                  </a:lnTo>
                  <a:lnTo>
                    <a:pt x="838104" y="174345"/>
                  </a:lnTo>
                  <a:lnTo>
                    <a:pt x="838185" y="174539"/>
                  </a:lnTo>
                  <a:lnTo>
                    <a:pt x="838266" y="174772"/>
                  </a:lnTo>
                  <a:lnTo>
                    <a:pt x="838359" y="174966"/>
                  </a:lnTo>
                  <a:lnTo>
                    <a:pt x="838487" y="175199"/>
                  </a:lnTo>
                  <a:lnTo>
                    <a:pt x="838568" y="175380"/>
                  </a:lnTo>
                  <a:lnTo>
                    <a:pt x="838649" y="175574"/>
                  </a:lnTo>
                  <a:lnTo>
                    <a:pt x="838730" y="175807"/>
                  </a:lnTo>
                  <a:lnTo>
                    <a:pt x="838823" y="176001"/>
                  </a:lnTo>
                  <a:lnTo>
                    <a:pt x="838939" y="176182"/>
                  </a:lnTo>
                  <a:lnTo>
                    <a:pt x="839032" y="176414"/>
                  </a:lnTo>
                  <a:lnTo>
                    <a:pt x="839113" y="176608"/>
                  </a:lnTo>
                  <a:lnTo>
                    <a:pt x="839194" y="176841"/>
                  </a:lnTo>
                  <a:lnTo>
                    <a:pt x="839276" y="177035"/>
                  </a:lnTo>
                  <a:lnTo>
                    <a:pt x="839403" y="177216"/>
                  </a:lnTo>
                  <a:lnTo>
                    <a:pt x="839496" y="177462"/>
                  </a:lnTo>
                  <a:lnTo>
                    <a:pt x="839577" y="177643"/>
                  </a:lnTo>
                  <a:lnTo>
                    <a:pt x="839658" y="177876"/>
                  </a:lnTo>
                  <a:lnTo>
                    <a:pt x="839740" y="178070"/>
                  </a:lnTo>
                  <a:lnTo>
                    <a:pt x="839867" y="178251"/>
                  </a:lnTo>
                  <a:lnTo>
                    <a:pt x="839948" y="178497"/>
                  </a:lnTo>
                  <a:lnTo>
                    <a:pt x="840041" y="178678"/>
                  </a:lnTo>
                  <a:lnTo>
                    <a:pt x="840122" y="178911"/>
                  </a:lnTo>
                  <a:lnTo>
                    <a:pt x="840204" y="179105"/>
                  </a:lnTo>
                  <a:lnTo>
                    <a:pt x="840331" y="179286"/>
                  </a:lnTo>
                  <a:lnTo>
                    <a:pt x="840412" y="179531"/>
                  </a:lnTo>
                  <a:lnTo>
                    <a:pt x="840505" y="179713"/>
                  </a:lnTo>
                  <a:lnTo>
                    <a:pt x="840586" y="179945"/>
                  </a:lnTo>
                  <a:lnTo>
                    <a:pt x="840668" y="180139"/>
                  </a:lnTo>
                  <a:lnTo>
                    <a:pt x="840795" y="180333"/>
                  </a:lnTo>
                  <a:lnTo>
                    <a:pt x="840876" y="180566"/>
                  </a:lnTo>
                  <a:lnTo>
                    <a:pt x="840958" y="180747"/>
                  </a:lnTo>
                  <a:lnTo>
                    <a:pt x="841050" y="180980"/>
                  </a:lnTo>
                  <a:lnTo>
                    <a:pt x="841132" y="181174"/>
                  </a:lnTo>
                  <a:lnTo>
                    <a:pt x="841259" y="181407"/>
                  </a:lnTo>
                  <a:lnTo>
                    <a:pt x="841340" y="181601"/>
                  </a:lnTo>
                  <a:lnTo>
                    <a:pt x="841422" y="181782"/>
                  </a:lnTo>
                  <a:lnTo>
                    <a:pt x="841503" y="182028"/>
                  </a:lnTo>
                  <a:lnTo>
                    <a:pt x="841596" y="182209"/>
                  </a:lnTo>
                  <a:lnTo>
                    <a:pt x="841723" y="182442"/>
                  </a:lnTo>
                  <a:lnTo>
                    <a:pt x="841804" y="182636"/>
                  </a:lnTo>
                  <a:lnTo>
                    <a:pt x="841886" y="182868"/>
                  </a:lnTo>
                  <a:lnTo>
                    <a:pt x="841967" y="183062"/>
                  </a:lnTo>
                  <a:lnTo>
                    <a:pt x="842060" y="183243"/>
                  </a:lnTo>
                  <a:lnTo>
                    <a:pt x="842187" y="183476"/>
                  </a:lnTo>
                  <a:lnTo>
                    <a:pt x="842268" y="183670"/>
                  </a:lnTo>
                  <a:lnTo>
                    <a:pt x="842350" y="183903"/>
                  </a:lnTo>
                  <a:lnTo>
                    <a:pt x="842431" y="184097"/>
                  </a:lnTo>
                  <a:lnTo>
                    <a:pt x="842524" y="184330"/>
                  </a:lnTo>
                  <a:lnTo>
                    <a:pt x="842640" y="184511"/>
                  </a:lnTo>
                  <a:lnTo>
                    <a:pt x="842732" y="184757"/>
                  </a:lnTo>
                  <a:lnTo>
                    <a:pt x="842814" y="184938"/>
                  </a:lnTo>
                  <a:lnTo>
                    <a:pt x="842895" y="185132"/>
                  </a:lnTo>
                  <a:lnTo>
                    <a:pt x="842976" y="185365"/>
                  </a:lnTo>
                  <a:lnTo>
                    <a:pt x="843104" y="185559"/>
                  </a:lnTo>
                  <a:lnTo>
                    <a:pt x="843196" y="185791"/>
                  </a:lnTo>
                  <a:lnTo>
                    <a:pt x="843278" y="185972"/>
                  </a:lnTo>
                  <a:lnTo>
                    <a:pt x="843359" y="186205"/>
                  </a:lnTo>
                  <a:lnTo>
                    <a:pt x="843440" y="186399"/>
                  </a:lnTo>
                  <a:lnTo>
                    <a:pt x="843568" y="186632"/>
                  </a:lnTo>
                  <a:lnTo>
                    <a:pt x="843649" y="186826"/>
                  </a:lnTo>
                  <a:lnTo>
                    <a:pt x="843742" y="187059"/>
                  </a:lnTo>
                  <a:lnTo>
                    <a:pt x="843823" y="187253"/>
                  </a:lnTo>
                  <a:lnTo>
                    <a:pt x="843904" y="187486"/>
                  </a:lnTo>
                  <a:lnTo>
                    <a:pt x="844032" y="187667"/>
                  </a:lnTo>
                  <a:lnTo>
                    <a:pt x="844113" y="187900"/>
                  </a:lnTo>
                  <a:lnTo>
                    <a:pt x="844206" y="188094"/>
                  </a:lnTo>
                  <a:lnTo>
                    <a:pt x="844287" y="188288"/>
                  </a:lnTo>
                  <a:lnTo>
                    <a:pt x="844368" y="188520"/>
                  </a:lnTo>
                  <a:lnTo>
                    <a:pt x="844496" y="188701"/>
                  </a:lnTo>
                  <a:lnTo>
                    <a:pt x="844577" y="188947"/>
                  </a:lnTo>
                  <a:lnTo>
                    <a:pt x="844658" y="189128"/>
                  </a:lnTo>
                  <a:lnTo>
                    <a:pt x="844751" y="189361"/>
                  </a:lnTo>
                  <a:lnTo>
                    <a:pt x="844832" y="189555"/>
                  </a:lnTo>
                  <a:lnTo>
                    <a:pt x="844960" y="189788"/>
                  </a:lnTo>
                  <a:lnTo>
                    <a:pt x="845041" y="189982"/>
                  </a:lnTo>
                  <a:lnTo>
                    <a:pt x="845122" y="190215"/>
                  </a:lnTo>
                  <a:lnTo>
                    <a:pt x="845203" y="190396"/>
                  </a:lnTo>
                  <a:lnTo>
                    <a:pt x="845296" y="190641"/>
                  </a:lnTo>
                  <a:lnTo>
                    <a:pt x="845424" y="190823"/>
                  </a:lnTo>
                  <a:lnTo>
                    <a:pt x="845505" y="191055"/>
                  </a:lnTo>
                  <a:lnTo>
                    <a:pt x="845586" y="191249"/>
                  </a:lnTo>
                  <a:lnTo>
                    <a:pt x="845667" y="191482"/>
                  </a:lnTo>
                  <a:lnTo>
                    <a:pt x="845760" y="191676"/>
                  </a:lnTo>
                  <a:lnTo>
                    <a:pt x="845876" y="191909"/>
                  </a:lnTo>
                  <a:lnTo>
                    <a:pt x="845969" y="192090"/>
                  </a:lnTo>
                  <a:lnTo>
                    <a:pt x="846050" y="192336"/>
                  </a:lnTo>
                  <a:lnTo>
                    <a:pt x="846131" y="192517"/>
                  </a:lnTo>
                  <a:lnTo>
                    <a:pt x="846224" y="192750"/>
                  </a:lnTo>
                  <a:lnTo>
                    <a:pt x="846340" y="192995"/>
                  </a:lnTo>
                  <a:lnTo>
                    <a:pt x="846433" y="193176"/>
                  </a:lnTo>
                  <a:lnTo>
                    <a:pt x="846514" y="193409"/>
                  </a:lnTo>
                  <a:lnTo>
                    <a:pt x="846595" y="193603"/>
                  </a:lnTo>
                  <a:lnTo>
                    <a:pt x="846676" y="193836"/>
                  </a:lnTo>
                  <a:lnTo>
                    <a:pt x="846804" y="194030"/>
                  </a:lnTo>
                  <a:lnTo>
                    <a:pt x="846897" y="194263"/>
                  </a:lnTo>
                  <a:lnTo>
                    <a:pt x="846978" y="194444"/>
                  </a:lnTo>
                  <a:lnTo>
                    <a:pt x="847059" y="194690"/>
                  </a:lnTo>
                  <a:lnTo>
                    <a:pt x="847140" y="194871"/>
                  </a:lnTo>
                  <a:lnTo>
                    <a:pt x="847268" y="195104"/>
                  </a:lnTo>
                  <a:lnTo>
                    <a:pt x="847349" y="195298"/>
                  </a:lnTo>
                  <a:lnTo>
                    <a:pt x="847442" y="195530"/>
                  </a:lnTo>
                  <a:lnTo>
                    <a:pt x="847523" y="195724"/>
                  </a:lnTo>
                  <a:lnTo>
                    <a:pt x="847604" y="195957"/>
                  </a:lnTo>
                  <a:lnTo>
                    <a:pt x="847732" y="196138"/>
                  </a:lnTo>
                  <a:lnTo>
                    <a:pt x="847813" y="196384"/>
                  </a:lnTo>
                  <a:lnTo>
                    <a:pt x="847906" y="196617"/>
                  </a:lnTo>
                  <a:lnTo>
                    <a:pt x="847987" y="196798"/>
                  </a:lnTo>
                  <a:lnTo>
                    <a:pt x="848068" y="197044"/>
                  </a:lnTo>
                  <a:lnTo>
                    <a:pt x="848196" y="197225"/>
                  </a:lnTo>
                  <a:lnTo>
                    <a:pt x="848277" y="197457"/>
                  </a:lnTo>
                  <a:lnTo>
                    <a:pt x="848358" y="197652"/>
                  </a:lnTo>
                  <a:lnTo>
                    <a:pt x="848451" y="197884"/>
                  </a:lnTo>
                  <a:lnTo>
                    <a:pt x="848532" y="198078"/>
                  </a:lnTo>
                  <a:lnTo>
                    <a:pt x="848660" y="198311"/>
                  </a:lnTo>
                  <a:lnTo>
                    <a:pt x="848741" y="198544"/>
                  </a:lnTo>
                  <a:lnTo>
                    <a:pt x="848822" y="198738"/>
                  </a:lnTo>
                  <a:lnTo>
                    <a:pt x="848904" y="198971"/>
                  </a:lnTo>
                  <a:lnTo>
                    <a:pt x="848996" y="199152"/>
                  </a:lnTo>
                  <a:lnTo>
                    <a:pt x="849124" y="199385"/>
                  </a:lnTo>
                  <a:lnTo>
                    <a:pt x="849205" y="199579"/>
                  </a:lnTo>
                  <a:lnTo>
                    <a:pt x="849286" y="199811"/>
                  </a:lnTo>
                  <a:lnTo>
                    <a:pt x="849368" y="200044"/>
                  </a:lnTo>
                  <a:lnTo>
                    <a:pt x="849460" y="200238"/>
                  </a:lnTo>
                  <a:lnTo>
                    <a:pt x="849576" y="200471"/>
                  </a:lnTo>
                  <a:lnTo>
                    <a:pt x="849669" y="200665"/>
                  </a:lnTo>
                  <a:lnTo>
                    <a:pt x="849750" y="200898"/>
                  </a:lnTo>
                  <a:lnTo>
                    <a:pt x="849832" y="201079"/>
                  </a:lnTo>
                  <a:lnTo>
                    <a:pt x="849924" y="201325"/>
                  </a:lnTo>
                  <a:lnTo>
                    <a:pt x="850040" y="201557"/>
                  </a:lnTo>
                  <a:lnTo>
                    <a:pt x="850133" y="201739"/>
                  </a:lnTo>
                  <a:lnTo>
                    <a:pt x="850214" y="201984"/>
                  </a:lnTo>
                  <a:lnTo>
                    <a:pt x="850296" y="202165"/>
                  </a:lnTo>
                  <a:lnTo>
                    <a:pt x="850377" y="202398"/>
                  </a:lnTo>
                  <a:lnTo>
                    <a:pt x="850504" y="202644"/>
                  </a:lnTo>
                  <a:lnTo>
                    <a:pt x="850597" y="202825"/>
                  </a:lnTo>
                  <a:lnTo>
                    <a:pt x="850678" y="203058"/>
                  </a:lnTo>
                  <a:lnTo>
                    <a:pt x="850760" y="203252"/>
                  </a:lnTo>
                  <a:lnTo>
                    <a:pt x="850841" y="203485"/>
                  </a:lnTo>
                  <a:lnTo>
                    <a:pt x="850968" y="203717"/>
                  </a:lnTo>
                  <a:lnTo>
                    <a:pt x="851050" y="203911"/>
                  </a:lnTo>
                  <a:lnTo>
                    <a:pt x="851142" y="204144"/>
                  </a:lnTo>
                  <a:lnTo>
                    <a:pt x="851224" y="204338"/>
                  </a:lnTo>
                  <a:lnTo>
                    <a:pt x="851305" y="204571"/>
                  </a:lnTo>
                  <a:lnTo>
                    <a:pt x="851432" y="204804"/>
                  </a:lnTo>
                  <a:lnTo>
                    <a:pt x="851514" y="204998"/>
                  </a:lnTo>
                  <a:lnTo>
                    <a:pt x="851606" y="205231"/>
                  </a:lnTo>
                  <a:lnTo>
                    <a:pt x="851688" y="205412"/>
                  </a:lnTo>
                  <a:lnTo>
                    <a:pt x="851769" y="205657"/>
                  </a:lnTo>
                  <a:lnTo>
                    <a:pt x="851896" y="205890"/>
                  </a:lnTo>
                  <a:lnTo>
                    <a:pt x="851978" y="206071"/>
                  </a:lnTo>
                  <a:lnTo>
                    <a:pt x="852059" y="206304"/>
                  </a:lnTo>
                  <a:lnTo>
                    <a:pt x="852152" y="206550"/>
                  </a:lnTo>
                  <a:lnTo>
                    <a:pt x="852233" y="206731"/>
                  </a:lnTo>
                  <a:lnTo>
                    <a:pt x="852360" y="206964"/>
                  </a:lnTo>
                  <a:lnTo>
                    <a:pt x="852442" y="207158"/>
                  </a:lnTo>
                  <a:lnTo>
                    <a:pt x="852523" y="207391"/>
                  </a:lnTo>
                  <a:lnTo>
                    <a:pt x="852604" y="207623"/>
                  </a:lnTo>
                  <a:lnTo>
                    <a:pt x="852697" y="207817"/>
                  </a:lnTo>
                  <a:lnTo>
                    <a:pt x="852825" y="208050"/>
                  </a:lnTo>
                  <a:lnTo>
                    <a:pt x="852906" y="208283"/>
                  </a:lnTo>
                  <a:lnTo>
                    <a:pt x="852987" y="208477"/>
                  </a:lnTo>
                  <a:lnTo>
                    <a:pt x="853068" y="208710"/>
                  </a:lnTo>
                  <a:lnTo>
                    <a:pt x="853161" y="208904"/>
                  </a:lnTo>
                  <a:lnTo>
                    <a:pt x="853277" y="209137"/>
                  </a:lnTo>
                  <a:lnTo>
                    <a:pt x="853370" y="209369"/>
                  </a:lnTo>
                  <a:lnTo>
                    <a:pt x="853451" y="209563"/>
                  </a:lnTo>
                  <a:lnTo>
                    <a:pt x="853532" y="209796"/>
                  </a:lnTo>
                  <a:lnTo>
                    <a:pt x="853625" y="210029"/>
                  </a:lnTo>
                  <a:lnTo>
                    <a:pt x="853741" y="210223"/>
                  </a:lnTo>
                  <a:lnTo>
                    <a:pt x="853834" y="210456"/>
                  </a:lnTo>
                  <a:lnTo>
                    <a:pt x="853915" y="210689"/>
                  </a:lnTo>
                  <a:lnTo>
                    <a:pt x="853996" y="210870"/>
                  </a:lnTo>
                  <a:lnTo>
                    <a:pt x="854077" y="211115"/>
                  </a:lnTo>
                  <a:lnTo>
                    <a:pt x="854205" y="211348"/>
                  </a:lnTo>
                  <a:lnTo>
                    <a:pt x="854298" y="211529"/>
                  </a:lnTo>
                  <a:lnTo>
                    <a:pt x="854379" y="211775"/>
                  </a:lnTo>
                  <a:lnTo>
                    <a:pt x="854460" y="212008"/>
                  </a:lnTo>
                  <a:lnTo>
                    <a:pt x="854541" y="212189"/>
                  </a:lnTo>
                  <a:lnTo>
                    <a:pt x="854669" y="212435"/>
                  </a:lnTo>
                  <a:lnTo>
                    <a:pt x="854750" y="212667"/>
                  </a:lnTo>
                  <a:lnTo>
                    <a:pt x="854843" y="212849"/>
                  </a:lnTo>
                  <a:lnTo>
                    <a:pt x="854924" y="213094"/>
                  </a:lnTo>
                  <a:lnTo>
                    <a:pt x="855005" y="213327"/>
                  </a:lnTo>
                  <a:lnTo>
                    <a:pt x="855133" y="213508"/>
                  </a:lnTo>
                  <a:lnTo>
                    <a:pt x="855214" y="213741"/>
                  </a:lnTo>
                  <a:lnTo>
                    <a:pt x="855307" y="213987"/>
                  </a:lnTo>
                  <a:lnTo>
                    <a:pt x="855388" y="214168"/>
                  </a:lnTo>
                  <a:lnTo>
                    <a:pt x="855469" y="214401"/>
                  </a:lnTo>
                  <a:lnTo>
                    <a:pt x="855597" y="214646"/>
                  </a:lnTo>
                  <a:lnTo>
                    <a:pt x="855678" y="214827"/>
                  </a:lnTo>
                  <a:lnTo>
                    <a:pt x="855759" y="215060"/>
                  </a:lnTo>
                  <a:lnTo>
                    <a:pt x="855852" y="215306"/>
                  </a:lnTo>
                  <a:lnTo>
                    <a:pt x="855933" y="215487"/>
                  </a:lnTo>
                  <a:lnTo>
                    <a:pt x="856061" y="215720"/>
                  </a:lnTo>
                  <a:lnTo>
                    <a:pt x="856142" y="215966"/>
                  </a:lnTo>
                  <a:lnTo>
                    <a:pt x="856223" y="216147"/>
                  </a:lnTo>
                  <a:lnTo>
                    <a:pt x="856305" y="216379"/>
                  </a:lnTo>
                  <a:lnTo>
                    <a:pt x="856397" y="216612"/>
                  </a:lnTo>
                  <a:lnTo>
                    <a:pt x="856525" y="216806"/>
                  </a:lnTo>
                  <a:lnTo>
                    <a:pt x="856606" y="217039"/>
                  </a:lnTo>
                  <a:lnTo>
                    <a:pt x="856687" y="217272"/>
                  </a:lnTo>
                  <a:lnTo>
                    <a:pt x="856769" y="217518"/>
                  </a:lnTo>
                  <a:lnTo>
                    <a:pt x="856861" y="217699"/>
                  </a:lnTo>
                  <a:lnTo>
                    <a:pt x="856977" y="217931"/>
                  </a:lnTo>
                  <a:lnTo>
                    <a:pt x="857070" y="218177"/>
                  </a:lnTo>
                  <a:lnTo>
                    <a:pt x="857151" y="218358"/>
                  </a:lnTo>
                  <a:lnTo>
                    <a:pt x="857233" y="218591"/>
                  </a:lnTo>
                  <a:lnTo>
                    <a:pt x="857314" y="218837"/>
                  </a:lnTo>
                  <a:lnTo>
                    <a:pt x="857441" y="219018"/>
                  </a:lnTo>
                  <a:lnTo>
                    <a:pt x="857534" y="219251"/>
                  </a:lnTo>
                  <a:lnTo>
                    <a:pt x="857615" y="219484"/>
                  </a:lnTo>
                  <a:lnTo>
                    <a:pt x="857697" y="219729"/>
                  </a:lnTo>
                  <a:lnTo>
                    <a:pt x="857778" y="219910"/>
                  </a:lnTo>
                  <a:lnTo>
                    <a:pt x="857905" y="220143"/>
                  </a:lnTo>
                  <a:lnTo>
                    <a:pt x="857998" y="220389"/>
                  </a:lnTo>
                  <a:lnTo>
                    <a:pt x="858079" y="220570"/>
                  </a:lnTo>
                  <a:lnTo>
                    <a:pt x="858161" y="220803"/>
                  </a:lnTo>
                  <a:lnTo>
                    <a:pt x="858242" y="221048"/>
                  </a:lnTo>
                  <a:lnTo>
                    <a:pt x="858369" y="221281"/>
                  </a:lnTo>
                  <a:lnTo>
                    <a:pt x="858451" y="221462"/>
                  </a:lnTo>
                  <a:lnTo>
                    <a:pt x="858543" y="221708"/>
                  </a:lnTo>
                  <a:lnTo>
                    <a:pt x="858625" y="221941"/>
                  </a:lnTo>
                  <a:lnTo>
                    <a:pt x="858706" y="222174"/>
                  </a:lnTo>
                  <a:lnTo>
                    <a:pt x="858833" y="222355"/>
                  </a:lnTo>
                  <a:lnTo>
                    <a:pt x="858915" y="222601"/>
                  </a:lnTo>
                  <a:lnTo>
                    <a:pt x="859007" y="222833"/>
                  </a:lnTo>
                  <a:lnTo>
                    <a:pt x="859089" y="223014"/>
                  </a:lnTo>
                  <a:lnTo>
                    <a:pt x="859170" y="223260"/>
                  </a:lnTo>
                  <a:lnTo>
                    <a:pt x="859297" y="223493"/>
                  </a:lnTo>
                  <a:lnTo>
                    <a:pt x="859379" y="223726"/>
                  </a:lnTo>
                  <a:lnTo>
                    <a:pt x="859460" y="223920"/>
                  </a:lnTo>
                  <a:lnTo>
                    <a:pt x="859553" y="224153"/>
                  </a:lnTo>
                  <a:lnTo>
                    <a:pt x="859634" y="224385"/>
                  </a:lnTo>
                  <a:lnTo>
                    <a:pt x="859761" y="224618"/>
                  </a:lnTo>
                  <a:lnTo>
                    <a:pt x="859843" y="224812"/>
                  </a:lnTo>
                  <a:lnTo>
                    <a:pt x="859924" y="225045"/>
                  </a:lnTo>
                  <a:lnTo>
                    <a:pt x="860005" y="225278"/>
                  </a:lnTo>
                  <a:lnTo>
                    <a:pt x="860098" y="225511"/>
                  </a:lnTo>
                  <a:lnTo>
                    <a:pt x="860225" y="225705"/>
                  </a:lnTo>
                  <a:lnTo>
                    <a:pt x="860307" y="225937"/>
                  </a:lnTo>
                  <a:lnTo>
                    <a:pt x="860388" y="226170"/>
                  </a:lnTo>
                  <a:lnTo>
                    <a:pt x="860469" y="226403"/>
                  </a:lnTo>
                  <a:lnTo>
                    <a:pt x="860562" y="226597"/>
                  </a:lnTo>
                  <a:lnTo>
                    <a:pt x="860678" y="226830"/>
                  </a:lnTo>
                  <a:lnTo>
                    <a:pt x="860771" y="227063"/>
                  </a:lnTo>
                  <a:lnTo>
                    <a:pt x="860852" y="227308"/>
                  </a:lnTo>
                  <a:lnTo>
                    <a:pt x="860933" y="227489"/>
                  </a:lnTo>
                  <a:lnTo>
                    <a:pt x="861014" y="227722"/>
                  </a:lnTo>
                  <a:lnTo>
                    <a:pt x="861142" y="227968"/>
                  </a:lnTo>
                  <a:lnTo>
                    <a:pt x="861235" y="228201"/>
                  </a:lnTo>
                  <a:lnTo>
                    <a:pt x="861316" y="228434"/>
                  </a:lnTo>
                  <a:lnTo>
                    <a:pt x="861397" y="228628"/>
                  </a:lnTo>
                  <a:lnTo>
                    <a:pt x="861478" y="228860"/>
                  </a:lnTo>
                  <a:lnTo>
                    <a:pt x="861606" y="229093"/>
                  </a:lnTo>
                  <a:lnTo>
                    <a:pt x="861699" y="229326"/>
                  </a:lnTo>
                  <a:lnTo>
                    <a:pt x="861780" y="229520"/>
                  </a:lnTo>
                  <a:lnTo>
                    <a:pt x="861861" y="229753"/>
                  </a:lnTo>
                  <a:lnTo>
                    <a:pt x="861942" y="229986"/>
                  </a:lnTo>
                  <a:lnTo>
                    <a:pt x="862070" y="230218"/>
                  </a:lnTo>
                  <a:lnTo>
                    <a:pt x="862151" y="230412"/>
                  </a:lnTo>
                  <a:lnTo>
                    <a:pt x="862244" y="230645"/>
                  </a:lnTo>
                  <a:lnTo>
                    <a:pt x="862325" y="230878"/>
                  </a:lnTo>
                  <a:lnTo>
                    <a:pt x="862406" y="231111"/>
                  </a:lnTo>
                  <a:lnTo>
                    <a:pt x="862534" y="231357"/>
                  </a:lnTo>
                  <a:lnTo>
                    <a:pt x="862615" y="231538"/>
                  </a:lnTo>
                  <a:lnTo>
                    <a:pt x="862708" y="231770"/>
                  </a:lnTo>
                  <a:lnTo>
                    <a:pt x="862789" y="232016"/>
                  </a:lnTo>
                  <a:lnTo>
                    <a:pt x="862870" y="232249"/>
                  </a:lnTo>
                  <a:lnTo>
                    <a:pt x="862998" y="232482"/>
                  </a:lnTo>
                  <a:lnTo>
                    <a:pt x="863079" y="232663"/>
                  </a:lnTo>
                  <a:lnTo>
                    <a:pt x="863160" y="232909"/>
                  </a:lnTo>
                  <a:lnTo>
                    <a:pt x="863253" y="233141"/>
                  </a:lnTo>
                  <a:lnTo>
                    <a:pt x="863334" y="233374"/>
                  </a:lnTo>
                  <a:lnTo>
                    <a:pt x="863462" y="233607"/>
                  </a:lnTo>
                  <a:lnTo>
                    <a:pt x="863543" y="233801"/>
                  </a:lnTo>
                  <a:lnTo>
                    <a:pt x="863624" y="234034"/>
                  </a:lnTo>
                  <a:lnTo>
                    <a:pt x="863717" y="234267"/>
                  </a:lnTo>
                  <a:lnTo>
                    <a:pt x="863798" y="234499"/>
                  </a:lnTo>
                  <a:lnTo>
                    <a:pt x="863926" y="234745"/>
                  </a:lnTo>
                  <a:lnTo>
                    <a:pt x="864007" y="234926"/>
                  </a:lnTo>
                  <a:lnTo>
                    <a:pt x="864088" y="235159"/>
                  </a:lnTo>
                  <a:lnTo>
                    <a:pt x="864169" y="235405"/>
                  </a:lnTo>
                  <a:lnTo>
                    <a:pt x="864262" y="235638"/>
                  </a:lnTo>
                  <a:lnTo>
                    <a:pt x="864715" y="236763"/>
                  </a:lnTo>
                  <a:lnTo>
                    <a:pt x="864842" y="236996"/>
                  </a:lnTo>
                  <a:lnTo>
                    <a:pt x="864935" y="237241"/>
                  </a:lnTo>
                  <a:lnTo>
                    <a:pt x="865016" y="237422"/>
                  </a:lnTo>
                  <a:lnTo>
                    <a:pt x="865097" y="237655"/>
                  </a:lnTo>
                  <a:lnTo>
                    <a:pt x="865179" y="237888"/>
                  </a:lnTo>
                  <a:lnTo>
                    <a:pt x="865306" y="238134"/>
                  </a:lnTo>
                  <a:lnTo>
                    <a:pt x="865399" y="238367"/>
                  </a:lnTo>
                  <a:lnTo>
                    <a:pt x="865480" y="238548"/>
                  </a:lnTo>
                  <a:lnTo>
                    <a:pt x="865561" y="238793"/>
                  </a:lnTo>
                  <a:lnTo>
                    <a:pt x="865643" y="239026"/>
                  </a:lnTo>
                  <a:lnTo>
                    <a:pt x="865770" y="239259"/>
                  </a:lnTo>
                  <a:lnTo>
                    <a:pt x="865851" y="239492"/>
                  </a:lnTo>
                  <a:lnTo>
                    <a:pt x="865944" y="239725"/>
                  </a:lnTo>
                  <a:lnTo>
                    <a:pt x="866025" y="239919"/>
                  </a:lnTo>
                  <a:lnTo>
                    <a:pt x="866107" y="240151"/>
                  </a:lnTo>
                  <a:lnTo>
                    <a:pt x="866234" y="240384"/>
                  </a:lnTo>
                  <a:lnTo>
                    <a:pt x="866315" y="240630"/>
                  </a:lnTo>
                  <a:lnTo>
                    <a:pt x="866408" y="240863"/>
                  </a:lnTo>
                  <a:lnTo>
                    <a:pt x="866489" y="241096"/>
                  </a:lnTo>
                  <a:lnTo>
                    <a:pt x="866571" y="241328"/>
                  </a:lnTo>
                  <a:lnTo>
                    <a:pt x="866698" y="241522"/>
                  </a:lnTo>
                  <a:lnTo>
                    <a:pt x="866779" y="241755"/>
                  </a:lnTo>
                  <a:lnTo>
                    <a:pt x="866861" y="241988"/>
                  </a:lnTo>
                  <a:lnTo>
                    <a:pt x="866953" y="242221"/>
                  </a:lnTo>
                  <a:lnTo>
                    <a:pt x="867035" y="242454"/>
                  </a:lnTo>
                  <a:lnTo>
                    <a:pt x="867162" y="242699"/>
                  </a:lnTo>
                  <a:lnTo>
                    <a:pt x="867243" y="242880"/>
                  </a:lnTo>
                  <a:lnTo>
                    <a:pt x="867325" y="243113"/>
                  </a:lnTo>
                  <a:lnTo>
                    <a:pt x="867417" y="243359"/>
                  </a:lnTo>
                  <a:lnTo>
                    <a:pt x="867499" y="243592"/>
                  </a:lnTo>
                  <a:lnTo>
                    <a:pt x="867626" y="243825"/>
                  </a:lnTo>
                  <a:lnTo>
                    <a:pt x="867707" y="244057"/>
                  </a:lnTo>
                  <a:lnTo>
                    <a:pt x="867789" y="244290"/>
                  </a:lnTo>
                  <a:lnTo>
                    <a:pt x="867870" y="244484"/>
                  </a:lnTo>
                  <a:lnTo>
                    <a:pt x="867963" y="244717"/>
                  </a:lnTo>
                  <a:lnTo>
                    <a:pt x="868079" y="244950"/>
                  </a:lnTo>
                  <a:lnTo>
                    <a:pt x="868171" y="245196"/>
                  </a:lnTo>
                  <a:lnTo>
                    <a:pt x="868253" y="245428"/>
                  </a:lnTo>
                  <a:lnTo>
                    <a:pt x="868334" y="245661"/>
                  </a:lnTo>
                  <a:lnTo>
                    <a:pt x="868415" y="245894"/>
                  </a:lnTo>
                  <a:lnTo>
                    <a:pt x="868543" y="246127"/>
                  </a:lnTo>
                  <a:lnTo>
                    <a:pt x="868635" y="246321"/>
                  </a:lnTo>
                  <a:lnTo>
                    <a:pt x="868717" y="246554"/>
                  </a:lnTo>
                  <a:lnTo>
                    <a:pt x="868798" y="246786"/>
                  </a:lnTo>
                  <a:lnTo>
                    <a:pt x="868879" y="247019"/>
                  </a:lnTo>
                  <a:lnTo>
                    <a:pt x="869007" y="247265"/>
                  </a:lnTo>
                  <a:lnTo>
                    <a:pt x="869099" y="247498"/>
                  </a:lnTo>
                  <a:lnTo>
                    <a:pt x="869181" y="247731"/>
                  </a:lnTo>
                  <a:lnTo>
                    <a:pt x="869262" y="247963"/>
                  </a:lnTo>
                  <a:lnTo>
                    <a:pt x="869343" y="248157"/>
                  </a:lnTo>
                  <a:lnTo>
                    <a:pt x="869471" y="248390"/>
                  </a:lnTo>
                  <a:lnTo>
                    <a:pt x="869552" y="248623"/>
                  </a:lnTo>
                  <a:lnTo>
                    <a:pt x="869645" y="248856"/>
                  </a:lnTo>
                  <a:lnTo>
                    <a:pt x="869726" y="249102"/>
                  </a:lnTo>
                  <a:lnTo>
                    <a:pt x="869807" y="249334"/>
                  </a:lnTo>
                  <a:lnTo>
                    <a:pt x="869935" y="249567"/>
                  </a:lnTo>
                  <a:lnTo>
                    <a:pt x="870016" y="249800"/>
                  </a:lnTo>
                  <a:lnTo>
                    <a:pt x="870109" y="250033"/>
                  </a:lnTo>
                  <a:lnTo>
                    <a:pt x="870190" y="250227"/>
                  </a:lnTo>
                  <a:lnTo>
                    <a:pt x="870271" y="250460"/>
                  </a:lnTo>
                  <a:lnTo>
                    <a:pt x="870399" y="250692"/>
                  </a:lnTo>
                  <a:lnTo>
                    <a:pt x="870480" y="250938"/>
                  </a:lnTo>
                  <a:lnTo>
                    <a:pt x="870561" y="251171"/>
                  </a:lnTo>
                  <a:lnTo>
                    <a:pt x="870654" y="251404"/>
                  </a:lnTo>
                  <a:lnTo>
                    <a:pt x="870735" y="251637"/>
                  </a:lnTo>
                  <a:lnTo>
                    <a:pt x="870863" y="251869"/>
                  </a:lnTo>
                  <a:lnTo>
                    <a:pt x="870944" y="252115"/>
                  </a:lnTo>
                  <a:lnTo>
                    <a:pt x="871025" y="252296"/>
                  </a:lnTo>
                  <a:lnTo>
                    <a:pt x="871118" y="252529"/>
                  </a:lnTo>
                  <a:lnTo>
                    <a:pt x="871199" y="252775"/>
                  </a:lnTo>
                  <a:lnTo>
                    <a:pt x="871327" y="253008"/>
                  </a:lnTo>
                  <a:lnTo>
                    <a:pt x="871408" y="253240"/>
                  </a:lnTo>
                  <a:lnTo>
                    <a:pt x="871489" y="253473"/>
                  </a:lnTo>
                  <a:lnTo>
                    <a:pt x="871570" y="253706"/>
                  </a:lnTo>
                  <a:lnTo>
                    <a:pt x="871663" y="253939"/>
                  </a:lnTo>
                  <a:lnTo>
                    <a:pt x="871779" y="254184"/>
                  </a:lnTo>
                  <a:lnTo>
                    <a:pt x="871872" y="254417"/>
                  </a:lnTo>
                  <a:lnTo>
                    <a:pt x="871953" y="254650"/>
                  </a:lnTo>
                  <a:lnTo>
                    <a:pt x="872034" y="254844"/>
                  </a:lnTo>
                  <a:lnTo>
                    <a:pt x="872115" y="255077"/>
                  </a:lnTo>
                  <a:lnTo>
                    <a:pt x="872243" y="255310"/>
                  </a:lnTo>
                  <a:lnTo>
                    <a:pt x="872336" y="255543"/>
                  </a:lnTo>
                  <a:lnTo>
                    <a:pt x="872417" y="255775"/>
                  </a:lnTo>
                  <a:lnTo>
                    <a:pt x="872498" y="256021"/>
                  </a:lnTo>
                  <a:lnTo>
                    <a:pt x="872579" y="256254"/>
                  </a:lnTo>
                  <a:lnTo>
                    <a:pt x="872707" y="256487"/>
                  </a:lnTo>
                  <a:lnTo>
                    <a:pt x="872800" y="256719"/>
                  </a:lnTo>
                  <a:lnTo>
                    <a:pt x="872881" y="256952"/>
                  </a:lnTo>
                  <a:lnTo>
                    <a:pt x="872962" y="257198"/>
                  </a:lnTo>
                  <a:lnTo>
                    <a:pt x="873043" y="257431"/>
                  </a:lnTo>
                  <a:lnTo>
                    <a:pt x="873171" y="257664"/>
                  </a:lnTo>
                  <a:lnTo>
                    <a:pt x="873252" y="257896"/>
                  </a:lnTo>
                  <a:lnTo>
                    <a:pt x="873345" y="258090"/>
                  </a:lnTo>
                  <a:lnTo>
                    <a:pt x="873426" y="258323"/>
                  </a:lnTo>
                  <a:lnTo>
                    <a:pt x="873507" y="258556"/>
                  </a:lnTo>
                  <a:lnTo>
                    <a:pt x="873635" y="258789"/>
                  </a:lnTo>
                  <a:lnTo>
                    <a:pt x="873716" y="259035"/>
                  </a:lnTo>
                  <a:lnTo>
                    <a:pt x="873809" y="259267"/>
                  </a:lnTo>
                  <a:lnTo>
                    <a:pt x="873890" y="259500"/>
                  </a:lnTo>
                  <a:lnTo>
                    <a:pt x="873971" y="259733"/>
                  </a:lnTo>
                  <a:lnTo>
                    <a:pt x="874099" y="259966"/>
                  </a:lnTo>
                  <a:lnTo>
                    <a:pt x="874180" y="260212"/>
                  </a:lnTo>
                  <a:lnTo>
                    <a:pt x="874261" y="260444"/>
                  </a:lnTo>
                  <a:lnTo>
                    <a:pt x="874354" y="260677"/>
                  </a:lnTo>
                  <a:lnTo>
                    <a:pt x="874435" y="260910"/>
                  </a:lnTo>
                  <a:lnTo>
                    <a:pt x="874563" y="261143"/>
                  </a:lnTo>
                  <a:lnTo>
                    <a:pt x="874644" y="261376"/>
                  </a:lnTo>
                  <a:lnTo>
                    <a:pt x="874725" y="261621"/>
                  </a:lnTo>
                  <a:lnTo>
                    <a:pt x="874818" y="261854"/>
                  </a:lnTo>
                  <a:lnTo>
                    <a:pt x="874899" y="262035"/>
                  </a:lnTo>
                  <a:lnTo>
                    <a:pt x="875027" y="262281"/>
                  </a:lnTo>
                  <a:lnTo>
                    <a:pt x="875108" y="262514"/>
                  </a:lnTo>
                  <a:lnTo>
                    <a:pt x="875189" y="262747"/>
                  </a:lnTo>
                  <a:lnTo>
                    <a:pt x="875271" y="262979"/>
                  </a:lnTo>
                  <a:lnTo>
                    <a:pt x="875363" y="263212"/>
                  </a:lnTo>
                  <a:lnTo>
                    <a:pt x="875479" y="263458"/>
                  </a:lnTo>
                  <a:lnTo>
                    <a:pt x="875572" y="263691"/>
                  </a:lnTo>
                  <a:lnTo>
                    <a:pt x="875653" y="263924"/>
                  </a:lnTo>
                  <a:lnTo>
                    <a:pt x="875735" y="264156"/>
                  </a:lnTo>
                  <a:lnTo>
                    <a:pt x="875816" y="264389"/>
                  </a:lnTo>
                  <a:lnTo>
                    <a:pt x="875943" y="264635"/>
                  </a:lnTo>
                  <a:lnTo>
                    <a:pt x="876036" y="264868"/>
                  </a:lnTo>
                  <a:lnTo>
                    <a:pt x="876117" y="265100"/>
                  </a:lnTo>
                  <a:lnTo>
                    <a:pt x="876199" y="265333"/>
                  </a:lnTo>
                  <a:lnTo>
                    <a:pt x="876280" y="265566"/>
                  </a:lnTo>
                  <a:lnTo>
                    <a:pt x="876407" y="265812"/>
                  </a:lnTo>
                  <a:lnTo>
                    <a:pt x="876489" y="266045"/>
                  </a:lnTo>
                  <a:lnTo>
                    <a:pt x="876581" y="266277"/>
                  </a:lnTo>
                  <a:lnTo>
                    <a:pt x="876663" y="266510"/>
                  </a:lnTo>
                  <a:lnTo>
                    <a:pt x="876744" y="266743"/>
                  </a:lnTo>
                  <a:lnTo>
                    <a:pt x="876871" y="266989"/>
                  </a:lnTo>
                  <a:lnTo>
                    <a:pt x="876953" y="267222"/>
                  </a:lnTo>
                  <a:lnTo>
                    <a:pt x="877045" y="267454"/>
                  </a:lnTo>
                  <a:lnTo>
                    <a:pt x="877127" y="267687"/>
                  </a:lnTo>
                  <a:lnTo>
                    <a:pt x="877208" y="267920"/>
                  </a:lnTo>
                  <a:lnTo>
                    <a:pt x="877335" y="268166"/>
                  </a:lnTo>
                  <a:lnTo>
                    <a:pt x="877417" y="268399"/>
                  </a:lnTo>
                  <a:lnTo>
                    <a:pt x="877509" y="268631"/>
                  </a:lnTo>
                  <a:lnTo>
                    <a:pt x="877591" y="268864"/>
                  </a:lnTo>
                  <a:lnTo>
                    <a:pt x="877672" y="269058"/>
                  </a:lnTo>
                  <a:lnTo>
                    <a:pt x="877799" y="269291"/>
                  </a:lnTo>
                  <a:lnTo>
                    <a:pt x="877881" y="269524"/>
                  </a:lnTo>
                  <a:lnTo>
                    <a:pt x="877962" y="269757"/>
                  </a:lnTo>
                  <a:lnTo>
                    <a:pt x="878055" y="269989"/>
                  </a:lnTo>
                  <a:lnTo>
                    <a:pt x="878136" y="270235"/>
                  </a:lnTo>
                  <a:lnTo>
                    <a:pt x="878263" y="270468"/>
                  </a:lnTo>
                  <a:lnTo>
                    <a:pt x="878345" y="270701"/>
                  </a:lnTo>
                  <a:lnTo>
                    <a:pt x="878426" y="270934"/>
                  </a:lnTo>
                  <a:lnTo>
                    <a:pt x="878519" y="271166"/>
                  </a:lnTo>
                  <a:lnTo>
                    <a:pt x="878600" y="271412"/>
                  </a:lnTo>
                  <a:lnTo>
                    <a:pt x="878727" y="271645"/>
                  </a:lnTo>
                  <a:lnTo>
                    <a:pt x="878809" y="271878"/>
                  </a:lnTo>
                  <a:lnTo>
                    <a:pt x="878890" y="272111"/>
                  </a:lnTo>
                  <a:lnTo>
                    <a:pt x="878971" y="272343"/>
                  </a:lnTo>
                  <a:lnTo>
                    <a:pt x="879064" y="272589"/>
                  </a:lnTo>
                  <a:lnTo>
                    <a:pt x="879180" y="272822"/>
                  </a:lnTo>
                  <a:lnTo>
                    <a:pt x="879273" y="273055"/>
                  </a:lnTo>
                  <a:lnTo>
                    <a:pt x="879354" y="273287"/>
                  </a:lnTo>
                  <a:lnTo>
                    <a:pt x="879435" y="273520"/>
                  </a:lnTo>
                  <a:lnTo>
                    <a:pt x="879516" y="273766"/>
                  </a:lnTo>
                  <a:lnTo>
                    <a:pt x="879644" y="273999"/>
                  </a:lnTo>
                  <a:lnTo>
                    <a:pt x="879737" y="274232"/>
                  </a:lnTo>
                  <a:lnTo>
                    <a:pt x="879818" y="274464"/>
                  </a:lnTo>
                  <a:lnTo>
                    <a:pt x="879899" y="274697"/>
                  </a:lnTo>
                  <a:lnTo>
                    <a:pt x="879980" y="274943"/>
                  </a:lnTo>
                  <a:lnTo>
                    <a:pt x="880108" y="275176"/>
                  </a:lnTo>
                  <a:lnTo>
                    <a:pt x="880189" y="275409"/>
                  </a:lnTo>
                  <a:lnTo>
                    <a:pt x="880282" y="275641"/>
                  </a:lnTo>
                  <a:lnTo>
                    <a:pt x="880363" y="275874"/>
                  </a:lnTo>
                  <a:lnTo>
                    <a:pt x="880444" y="276120"/>
                  </a:lnTo>
                  <a:lnTo>
                    <a:pt x="880572" y="276353"/>
                  </a:lnTo>
                  <a:lnTo>
                    <a:pt x="880653" y="276586"/>
                  </a:lnTo>
                  <a:lnTo>
                    <a:pt x="880746" y="276870"/>
                  </a:lnTo>
                  <a:lnTo>
                    <a:pt x="880827" y="277103"/>
                  </a:lnTo>
                  <a:lnTo>
                    <a:pt x="880908" y="277336"/>
                  </a:lnTo>
                  <a:lnTo>
                    <a:pt x="881036" y="277569"/>
                  </a:lnTo>
                  <a:lnTo>
                    <a:pt x="881117" y="277814"/>
                  </a:lnTo>
                  <a:lnTo>
                    <a:pt x="881210" y="278047"/>
                  </a:lnTo>
                  <a:lnTo>
                    <a:pt x="881291" y="278280"/>
                  </a:lnTo>
                  <a:lnTo>
                    <a:pt x="881372" y="278513"/>
                  </a:lnTo>
                  <a:lnTo>
                    <a:pt x="881500" y="278745"/>
                  </a:lnTo>
                  <a:lnTo>
                    <a:pt x="881581" y="278991"/>
                  </a:lnTo>
                  <a:lnTo>
                    <a:pt x="881662" y="279224"/>
                  </a:lnTo>
                  <a:lnTo>
                    <a:pt x="881755" y="279457"/>
                  </a:lnTo>
                  <a:lnTo>
                    <a:pt x="881836" y="279690"/>
                  </a:lnTo>
                  <a:lnTo>
                    <a:pt x="881964" y="279922"/>
                  </a:lnTo>
                  <a:lnTo>
                    <a:pt x="882045" y="280168"/>
                  </a:lnTo>
                  <a:lnTo>
                    <a:pt x="882126" y="280401"/>
                  </a:lnTo>
                  <a:lnTo>
                    <a:pt x="882219" y="280634"/>
                  </a:lnTo>
                  <a:lnTo>
                    <a:pt x="882300" y="280867"/>
                  </a:lnTo>
                  <a:lnTo>
                    <a:pt x="882428" y="281099"/>
                  </a:lnTo>
                  <a:lnTo>
                    <a:pt x="882892" y="282276"/>
                  </a:lnTo>
                  <a:lnTo>
                    <a:pt x="882973" y="282522"/>
                  </a:lnTo>
                  <a:lnTo>
                    <a:pt x="883054" y="282755"/>
                  </a:lnTo>
                  <a:lnTo>
                    <a:pt x="883135" y="282988"/>
                  </a:lnTo>
                  <a:lnTo>
                    <a:pt x="883263" y="283221"/>
                  </a:lnTo>
                  <a:lnTo>
                    <a:pt x="883344" y="283453"/>
                  </a:lnTo>
                  <a:lnTo>
                    <a:pt x="883437" y="283699"/>
                  </a:lnTo>
                  <a:lnTo>
                    <a:pt x="883518" y="283932"/>
                  </a:lnTo>
                  <a:lnTo>
                    <a:pt x="883599" y="284165"/>
                  </a:lnTo>
                  <a:lnTo>
                    <a:pt x="883727" y="284449"/>
                  </a:lnTo>
                  <a:lnTo>
                    <a:pt x="883808" y="284682"/>
                  </a:lnTo>
                  <a:lnTo>
                    <a:pt x="883889" y="284915"/>
                  </a:lnTo>
                  <a:lnTo>
                    <a:pt x="883982" y="285148"/>
                  </a:lnTo>
                  <a:lnTo>
                    <a:pt x="884063" y="285393"/>
                  </a:lnTo>
                  <a:lnTo>
                    <a:pt x="884191" y="285626"/>
                  </a:lnTo>
                  <a:lnTo>
                    <a:pt x="884272" y="285859"/>
                  </a:lnTo>
                  <a:lnTo>
                    <a:pt x="884353" y="286092"/>
                  </a:lnTo>
                  <a:lnTo>
                    <a:pt x="884446" y="286325"/>
                  </a:lnTo>
                  <a:lnTo>
                    <a:pt x="884527" y="286570"/>
                  </a:lnTo>
                  <a:lnTo>
                    <a:pt x="884655" y="286803"/>
                  </a:lnTo>
                  <a:lnTo>
                    <a:pt x="884736" y="287036"/>
                  </a:lnTo>
                  <a:lnTo>
                    <a:pt x="884817" y="287269"/>
                  </a:lnTo>
                  <a:lnTo>
                    <a:pt x="884910" y="287502"/>
                  </a:lnTo>
                  <a:lnTo>
                    <a:pt x="884991" y="287747"/>
                  </a:lnTo>
                  <a:lnTo>
                    <a:pt x="885119" y="287980"/>
                  </a:lnTo>
                  <a:lnTo>
                    <a:pt x="885200" y="288213"/>
                  </a:lnTo>
                  <a:lnTo>
                    <a:pt x="885281" y="288446"/>
                  </a:lnTo>
                  <a:lnTo>
                    <a:pt x="885363" y="288730"/>
                  </a:lnTo>
                  <a:lnTo>
                    <a:pt x="885455" y="288963"/>
                  </a:lnTo>
                  <a:lnTo>
                    <a:pt x="885583" y="289196"/>
                  </a:lnTo>
                  <a:lnTo>
                    <a:pt x="885664" y="289442"/>
                  </a:lnTo>
                  <a:lnTo>
                    <a:pt x="885745" y="289674"/>
                  </a:lnTo>
                  <a:lnTo>
                    <a:pt x="885827" y="289907"/>
                  </a:lnTo>
                  <a:lnTo>
                    <a:pt x="885919" y="290140"/>
                  </a:lnTo>
                  <a:lnTo>
                    <a:pt x="886035" y="290373"/>
                  </a:lnTo>
                  <a:lnTo>
                    <a:pt x="886128" y="290619"/>
                  </a:lnTo>
                  <a:lnTo>
                    <a:pt x="886209" y="290851"/>
                  </a:lnTo>
                  <a:lnTo>
                    <a:pt x="886291" y="291084"/>
                  </a:lnTo>
                  <a:lnTo>
                    <a:pt x="886372" y="291317"/>
                  </a:lnTo>
                  <a:lnTo>
                    <a:pt x="886499" y="291550"/>
                  </a:lnTo>
                  <a:lnTo>
                    <a:pt x="886592" y="291796"/>
                  </a:lnTo>
                  <a:lnTo>
                    <a:pt x="886673" y="292067"/>
                  </a:lnTo>
                  <a:lnTo>
                    <a:pt x="886755" y="292313"/>
                  </a:lnTo>
                  <a:lnTo>
                    <a:pt x="886836" y="292546"/>
                  </a:lnTo>
                  <a:lnTo>
                    <a:pt x="886963" y="292778"/>
                  </a:lnTo>
                  <a:lnTo>
                    <a:pt x="887045" y="293011"/>
                  </a:lnTo>
                  <a:lnTo>
                    <a:pt x="887137" y="293244"/>
                  </a:lnTo>
                  <a:lnTo>
                    <a:pt x="887219" y="293490"/>
                  </a:lnTo>
                  <a:lnTo>
                    <a:pt x="887300" y="293723"/>
                  </a:lnTo>
                  <a:lnTo>
                    <a:pt x="887427" y="293955"/>
                  </a:lnTo>
                  <a:lnTo>
                    <a:pt x="887509" y="294188"/>
                  </a:lnTo>
                  <a:lnTo>
                    <a:pt x="887590" y="294421"/>
                  </a:lnTo>
                  <a:lnTo>
                    <a:pt x="887683" y="294667"/>
                  </a:lnTo>
                  <a:lnTo>
                    <a:pt x="887764" y="294900"/>
                  </a:lnTo>
                  <a:lnTo>
                    <a:pt x="887891" y="295184"/>
                  </a:lnTo>
                  <a:lnTo>
                    <a:pt x="887973" y="295417"/>
                  </a:lnTo>
                  <a:lnTo>
                    <a:pt x="888054" y="295650"/>
                  </a:lnTo>
                  <a:lnTo>
                    <a:pt x="888147" y="295883"/>
                  </a:lnTo>
                  <a:lnTo>
                    <a:pt x="888228" y="296115"/>
                  </a:lnTo>
                  <a:lnTo>
                    <a:pt x="888355" y="296361"/>
                  </a:lnTo>
                  <a:lnTo>
                    <a:pt x="888437" y="296594"/>
                  </a:lnTo>
                  <a:lnTo>
                    <a:pt x="888518" y="296827"/>
                  </a:lnTo>
                  <a:lnTo>
                    <a:pt x="888611" y="297060"/>
                  </a:lnTo>
                  <a:lnTo>
                    <a:pt x="888692" y="297292"/>
                  </a:lnTo>
                  <a:lnTo>
                    <a:pt x="888819" y="297538"/>
                  </a:lnTo>
                  <a:lnTo>
                    <a:pt x="888901" y="297810"/>
                  </a:lnTo>
                  <a:lnTo>
                    <a:pt x="888982" y="298055"/>
                  </a:lnTo>
                  <a:lnTo>
                    <a:pt x="889063" y="298288"/>
                  </a:lnTo>
                  <a:lnTo>
                    <a:pt x="889156" y="298521"/>
                  </a:lnTo>
                  <a:lnTo>
                    <a:pt x="889283" y="298754"/>
                  </a:lnTo>
                  <a:lnTo>
                    <a:pt x="889365" y="298987"/>
                  </a:lnTo>
                  <a:lnTo>
                    <a:pt x="889446" y="299232"/>
                  </a:lnTo>
                  <a:lnTo>
                    <a:pt x="889527" y="299465"/>
                  </a:lnTo>
                  <a:lnTo>
                    <a:pt x="889620" y="299698"/>
                  </a:lnTo>
                  <a:lnTo>
                    <a:pt x="889736" y="299931"/>
                  </a:lnTo>
                  <a:lnTo>
                    <a:pt x="889829" y="300215"/>
                  </a:lnTo>
                  <a:lnTo>
                    <a:pt x="889910" y="300448"/>
                  </a:lnTo>
                  <a:lnTo>
                    <a:pt x="889991" y="300681"/>
                  </a:lnTo>
                  <a:lnTo>
                    <a:pt x="890072" y="300927"/>
                  </a:lnTo>
                  <a:lnTo>
                    <a:pt x="890200" y="301159"/>
                  </a:lnTo>
                  <a:lnTo>
                    <a:pt x="890293" y="301392"/>
                  </a:lnTo>
                  <a:lnTo>
                    <a:pt x="890374" y="301625"/>
                  </a:lnTo>
                  <a:lnTo>
                    <a:pt x="890455" y="301858"/>
                  </a:lnTo>
                  <a:lnTo>
                    <a:pt x="890536" y="302104"/>
                  </a:lnTo>
                  <a:lnTo>
                    <a:pt x="890664" y="302375"/>
                  </a:lnTo>
                  <a:lnTo>
                    <a:pt x="890745" y="302621"/>
                  </a:lnTo>
                  <a:lnTo>
                    <a:pt x="890838" y="302854"/>
                  </a:lnTo>
                  <a:lnTo>
                    <a:pt x="890919" y="303087"/>
                  </a:lnTo>
                  <a:lnTo>
                    <a:pt x="891000" y="303319"/>
                  </a:lnTo>
                  <a:lnTo>
                    <a:pt x="891128" y="303552"/>
                  </a:lnTo>
                  <a:lnTo>
                    <a:pt x="891209" y="303798"/>
                  </a:lnTo>
                  <a:lnTo>
                    <a:pt x="891290" y="304031"/>
                  </a:lnTo>
                  <a:lnTo>
                    <a:pt x="891383" y="304264"/>
                  </a:lnTo>
                  <a:lnTo>
                    <a:pt x="891464" y="304548"/>
                  </a:lnTo>
                  <a:lnTo>
                    <a:pt x="891592" y="304781"/>
                  </a:lnTo>
                  <a:lnTo>
                    <a:pt x="891673" y="305014"/>
                  </a:lnTo>
                  <a:lnTo>
                    <a:pt x="891754" y="305247"/>
                  </a:lnTo>
                  <a:lnTo>
                    <a:pt x="891847" y="305492"/>
                  </a:lnTo>
                  <a:lnTo>
                    <a:pt x="891928" y="305725"/>
                  </a:lnTo>
                  <a:lnTo>
                    <a:pt x="892056" y="305958"/>
                  </a:lnTo>
                  <a:lnTo>
                    <a:pt x="892137" y="306191"/>
                  </a:lnTo>
                  <a:lnTo>
                    <a:pt x="892218" y="306475"/>
                  </a:lnTo>
                  <a:lnTo>
                    <a:pt x="892311" y="306708"/>
                  </a:lnTo>
                  <a:lnTo>
                    <a:pt x="892392" y="306941"/>
                  </a:lnTo>
                  <a:lnTo>
                    <a:pt x="892520" y="307187"/>
                  </a:lnTo>
                  <a:lnTo>
                    <a:pt x="892601" y="307419"/>
                  </a:lnTo>
                  <a:lnTo>
                    <a:pt x="892682" y="307652"/>
                  </a:lnTo>
                  <a:lnTo>
                    <a:pt x="892764" y="307885"/>
                  </a:lnTo>
                  <a:lnTo>
                    <a:pt x="892856" y="308118"/>
                  </a:lnTo>
                  <a:lnTo>
                    <a:pt x="892984" y="308402"/>
                  </a:lnTo>
                  <a:lnTo>
                    <a:pt x="893065" y="308635"/>
                  </a:lnTo>
                  <a:lnTo>
                    <a:pt x="893146" y="308881"/>
                  </a:lnTo>
                  <a:lnTo>
                    <a:pt x="893228" y="309114"/>
                  </a:lnTo>
                  <a:lnTo>
                    <a:pt x="893320" y="309346"/>
                  </a:lnTo>
                  <a:lnTo>
                    <a:pt x="893436" y="309579"/>
                  </a:lnTo>
                  <a:lnTo>
                    <a:pt x="893529" y="309812"/>
                  </a:lnTo>
                  <a:lnTo>
                    <a:pt x="893610" y="310058"/>
                  </a:lnTo>
                  <a:lnTo>
                    <a:pt x="893692" y="310329"/>
                  </a:lnTo>
                  <a:lnTo>
                    <a:pt x="893773" y="310575"/>
                  </a:lnTo>
                  <a:lnTo>
                    <a:pt x="894237" y="311752"/>
                  </a:lnTo>
                  <a:lnTo>
                    <a:pt x="894364" y="312024"/>
                  </a:lnTo>
                  <a:lnTo>
                    <a:pt x="894446" y="312269"/>
                  </a:lnTo>
                  <a:lnTo>
                    <a:pt x="894538" y="312502"/>
                  </a:lnTo>
                  <a:lnTo>
                    <a:pt x="894620" y="312735"/>
                  </a:lnTo>
                  <a:lnTo>
                    <a:pt x="894701" y="312968"/>
                  </a:lnTo>
                  <a:lnTo>
                    <a:pt x="894828" y="313201"/>
                  </a:lnTo>
                  <a:lnTo>
                    <a:pt x="894910" y="313446"/>
                  </a:lnTo>
                  <a:lnTo>
                    <a:pt x="894991" y="313718"/>
                  </a:lnTo>
                  <a:lnTo>
                    <a:pt x="895084" y="313964"/>
                  </a:lnTo>
                  <a:lnTo>
                    <a:pt x="895165" y="314197"/>
                  </a:lnTo>
                  <a:lnTo>
                    <a:pt x="895292" y="314429"/>
                  </a:lnTo>
                  <a:lnTo>
                    <a:pt x="895374" y="314662"/>
                  </a:lnTo>
                  <a:lnTo>
                    <a:pt x="895455" y="314895"/>
                  </a:lnTo>
                  <a:lnTo>
                    <a:pt x="895548" y="315141"/>
                  </a:lnTo>
                  <a:lnTo>
                    <a:pt x="895629" y="315412"/>
                  </a:lnTo>
                  <a:lnTo>
                    <a:pt x="895756" y="315658"/>
                  </a:lnTo>
                  <a:lnTo>
                    <a:pt x="895838" y="315891"/>
                  </a:lnTo>
                  <a:lnTo>
                    <a:pt x="895919" y="316124"/>
                  </a:lnTo>
                  <a:lnTo>
                    <a:pt x="896012" y="316357"/>
                  </a:lnTo>
                  <a:lnTo>
                    <a:pt x="896093" y="316589"/>
                  </a:lnTo>
                  <a:lnTo>
                    <a:pt x="896220" y="316835"/>
                  </a:lnTo>
                  <a:lnTo>
                    <a:pt x="896302" y="317107"/>
                  </a:lnTo>
                  <a:lnTo>
                    <a:pt x="896383" y="317352"/>
                  </a:lnTo>
                  <a:lnTo>
                    <a:pt x="896464" y="317585"/>
                  </a:lnTo>
                  <a:lnTo>
                    <a:pt x="896557" y="317818"/>
                  </a:lnTo>
                  <a:lnTo>
                    <a:pt x="896684" y="318051"/>
                  </a:lnTo>
                  <a:lnTo>
                    <a:pt x="896766" y="318284"/>
                  </a:lnTo>
                  <a:lnTo>
                    <a:pt x="896847" y="318568"/>
                  </a:lnTo>
                  <a:lnTo>
                    <a:pt x="896928" y="318801"/>
                  </a:lnTo>
                  <a:lnTo>
                    <a:pt x="897021" y="319047"/>
                  </a:lnTo>
                  <a:lnTo>
                    <a:pt x="897137" y="319280"/>
                  </a:lnTo>
                  <a:lnTo>
                    <a:pt x="897230" y="319512"/>
                  </a:lnTo>
                  <a:lnTo>
                    <a:pt x="897311" y="319745"/>
                  </a:lnTo>
                  <a:lnTo>
                    <a:pt x="897392" y="319978"/>
                  </a:lnTo>
                  <a:lnTo>
                    <a:pt x="897473" y="320262"/>
                  </a:lnTo>
                  <a:lnTo>
                    <a:pt x="897601" y="320508"/>
                  </a:lnTo>
                  <a:lnTo>
                    <a:pt x="897694" y="320741"/>
                  </a:lnTo>
                  <a:lnTo>
                    <a:pt x="897775" y="320974"/>
                  </a:lnTo>
                  <a:lnTo>
                    <a:pt x="897856" y="321207"/>
                  </a:lnTo>
                  <a:lnTo>
                    <a:pt x="897937" y="321439"/>
                  </a:lnTo>
                  <a:lnTo>
                    <a:pt x="898065" y="321724"/>
                  </a:lnTo>
                  <a:lnTo>
                    <a:pt x="898146" y="321957"/>
                  </a:lnTo>
                  <a:lnTo>
                    <a:pt x="898239" y="322203"/>
                  </a:lnTo>
                  <a:lnTo>
                    <a:pt x="898320" y="322435"/>
                  </a:lnTo>
                  <a:lnTo>
                    <a:pt x="898401" y="322668"/>
                  </a:lnTo>
                  <a:lnTo>
                    <a:pt x="898529" y="322901"/>
                  </a:lnTo>
                  <a:lnTo>
                    <a:pt x="898610" y="323185"/>
                  </a:lnTo>
                  <a:lnTo>
                    <a:pt x="898691" y="323418"/>
                  </a:lnTo>
                  <a:lnTo>
                    <a:pt x="898784" y="323651"/>
                  </a:lnTo>
                  <a:lnTo>
                    <a:pt x="898865" y="323897"/>
                  </a:lnTo>
                  <a:lnTo>
                    <a:pt x="898993" y="324130"/>
                  </a:lnTo>
                  <a:lnTo>
                    <a:pt x="899074" y="324362"/>
                  </a:lnTo>
                  <a:lnTo>
                    <a:pt x="899155" y="324647"/>
                  </a:lnTo>
                  <a:lnTo>
                    <a:pt x="899248" y="324880"/>
                  </a:lnTo>
                  <a:lnTo>
                    <a:pt x="899329" y="325113"/>
                  </a:lnTo>
                  <a:lnTo>
                    <a:pt x="899457" y="325345"/>
                  </a:lnTo>
                  <a:lnTo>
                    <a:pt x="899538" y="325591"/>
                  </a:lnTo>
                  <a:lnTo>
                    <a:pt x="899619" y="325863"/>
                  </a:lnTo>
                  <a:lnTo>
                    <a:pt x="899712" y="326108"/>
                  </a:lnTo>
                  <a:lnTo>
                    <a:pt x="899793" y="326341"/>
                  </a:lnTo>
                  <a:lnTo>
                    <a:pt x="899921" y="326574"/>
                  </a:lnTo>
                  <a:lnTo>
                    <a:pt x="900002" y="326807"/>
                  </a:lnTo>
                  <a:lnTo>
                    <a:pt x="900083" y="327040"/>
                  </a:lnTo>
                  <a:lnTo>
                    <a:pt x="900164" y="327324"/>
                  </a:lnTo>
                  <a:lnTo>
                    <a:pt x="900257" y="327557"/>
                  </a:lnTo>
                  <a:lnTo>
                    <a:pt x="900385" y="327803"/>
                  </a:lnTo>
                  <a:lnTo>
                    <a:pt x="900466" y="328036"/>
                  </a:lnTo>
                  <a:lnTo>
                    <a:pt x="900547" y="328268"/>
                  </a:lnTo>
                  <a:lnTo>
                    <a:pt x="900628" y="328501"/>
                  </a:lnTo>
                  <a:lnTo>
                    <a:pt x="900721" y="328786"/>
                  </a:lnTo>
                  <a:lnTo>
                    <a:pt x="900837" y="329019"/>
                  </a:lnTo>
                  <a:lnTo>
                    <a:pt x="900930" y="329251"/>
                  </a:lnTo>
                  <a:lnTo>
                    <a:pt x="901011" y="329497"/>
                  </a:lnTo>
                  <a:lnTo>
                    <a:pt x="901092" y="329730"/>
                  </a:lnTo>
                  <a:lnTo>
                    <a:pt x="901174" y="330014"/>
                  </a:lnTo>
                  <a:lnTo>
                    <a:pt x="901301" y="330247"/>
                  </a:lnTo>
                  <a:lnTo>
                    <a:pt x="901394" y="330480"/>
                  </a:lnTo>
                  <a:lnTo>
                    <a:pt x="901475" y="330713"/>
                  </a:lnTo>
                  <a:lnTo>
                    <a:pt x="901556" y="330946"/>
                  </a:lnTo>
                  <a:lnTo>
                    <a:pt x="901638" y="331230"/>
                  </a:lnTo>
                  <a:lnTo>
                    <a:pt x="901765" y="331463"/>
                  </a:lnTo>
                  <a:lnTo>
                    <a:pt x="901846" y="331709"/>
                  </a:lnTo>
                  <a:lnTo>
                    <a:pt x="901939" y="331942"/>
                  </a:lnTo>
                  <a:lnTo>
                    <a:pt x="902020" y="332174"/>
                  </a:lnTo>
                  <a:lnTo>
                    <a:pt x="902102" y="332407"/>
                  </a:lnTo>
                  <a:lnTo>
                    <a:pt x="902229" y="332692"/>
                  </a:lnTo>
                  <a:lnTo>
                    <a:pt x="902310" y="332925"/>
                  </a:lnTo>
                  <a:lnTo>
                    <a:pt x="902392" y="333157"/>
                  </a:lnTo>
                  <a:lnTo>
                    <a:pt x="902484" y="333403"/>
                  </a:lnTo>
                  <a:lnTo>
                    <a:pt x="902566" y="333636"/>
                  </a:lnTo>
                  <a:lnTo>
                    <a:pt x="902693" y="333920"/>
                  </a:lnTo>
                  <a:lnTo>
                    <a:pt x="902774" y="334153"/>
                  </a:lnTo>
                  <a:lnTo>
                    <a:pt x="902856" y="334386"/>
                  </a:lnTo>
                  <a:lnTo>
                    <a:pt x="902948" y="334619"/>
                  </a:lnTo>
                  <a:lnTo>
                    <a:pt x="903030" y="334865"/>
                  </a:lnTo>
                  <a:lnTo>
                    <a:pt x="903157" y="335136"/>
                  </a:lnTo>
                  <a:lnTo>
                    <a:pt x="903238" y="335382"/>
                  </a:lnTo>
                  <a:lnTo>
                    <a:pt x="903320" y="335615"/>
                  </a:lnTo>
                  <a:lnTo>
                    <a:pt x="903412" y="335848"/>
                  </a:lnTo>
                  <a:lnTo>
                    <a:pt x="903494" y="336080"/>
                  </a:lnTo>
                  <a:lnTo>
                    <a:pt x="903621" y="336365"/>
                  </a:lnTo>
                  <a:lnTo>
                    <a:pt x="903702" y="336598"/>
                  </a:lnTo>
                  <a:lnTo>
                    <a:pt x="903784" y="336830"/>
                  </a:lnTo>
                  <a:lnTo>
                    <a:pt x="903865" y="337076"/>
                  </a:lnTo>
                  <a:lnTo>
                    <a:pt x="903958" y="337309"/>
                  </a:lnTo>
                  <a:lnTo>
                    <a:pt x="904085" y="337594"/>
                  </a:lnTo>
                  <a:lnTo>
                    <a:pt x="904166" y="337826"/>
                  </a:lnTo>
                  <a:lnTo>
                    <a:pt x="904248" y="338059"/>
                  </a:lnTo>
                  <a:lnTo>
                    <a:pt x="904329" y="338292"/>
                  </a:lnTo>
                  <a:lnTo>
                    <a:pt x="904422" y="338525"/>
                  </a:lnTo>
                  <a:lnTo>
                    <a:pt x="904538" y="338809"/>
                  </a:lnTo>
                  <a:lnTo>
                    <a:pt x="904630" y="339042"/>
                  </a:lnTo>
                  <a:lnTo>
                    <a:pt x="904712" y="339288"/>
                  </a:lnTo>
                  <a:lnTo>
                    <a:pt x="904793" y="339521"/>
                  </a:lnTo>
                  <a:lnTo>
                    <a:pt x="904874" y="339753"/>
                  </a:lnTo>
                  <a:lnTo>
                    <a:pt x="905002" y="340038"/>
                  </a:lnTo>
                  <a:lnTo>
                    <a:pt x="905094" y="340271"/>
                  </a:lnTo>
                  <a:lnTo>
                    <a:pt x="905176" y="340504"/>
                  </a:lnTo>
                  <a:lnTo>
                    <a:pt x="905257" y="340736"/>
                  </a:lnTo>
                  <a:lnTo>
                    <a:pt x="905338" y="340982"/>
                  </a:lnTo>
                  <a:lnTo>
                    <a:pt x="905466" y="341254"/>
                  </a:lnTo>
                  <a:lnTo>
                    <a:pt x="905547" y="341500"/>
                  </a:lnTo>
                  <a:lnTo>
                    <a:pt x="905640" y="341732"/>
                  </a:lnTo>
                  <a:lnTo>
                    <a:pt x="905721" y="341965"/>
                  </a:lnTo>
                  <a:lnTo>
                    <a:pt x="905802" y="342198"/>
                  </a:lnTo>
                  <a:lnTo>
                    <a:pt x="905930" y="342482"/>
                  </a:lnTo>
                  <a:lnTo>
                    <a:pt x="906011" y="342715"/>
                  </a:lnTo>
                  <a:lnTo>
                    <a:pt x="906092" y="342948"/>
                  </a:lnTo>
                  <a:lnTo>
                    <a:pt x="906185" y="343194"/>
                  </a:lnTo>
                  <a:lnTo>
                    <a:pt x="906266" y="343427"/>
                  </a:lnTo>
                  <a:lnTo>
                    <a:pt x="906394" y="343711"/>
                  </a:lnTo>
                  <a:lnTo>
                    <a:pt x="906475" y="343944"/>
                  </a:lnTo>
                  <a:lnTo>
                    <a:pt x="906556" y="344177"/>
                  </a:lnTo>
                  <a:lnTo>
                    <a:pt x="906649" y="344410"/>
                  </a:lnTo>
                  <a:lnTo>
                    <a:pt x="906730" y="344694"/>
                  </a:lnTo>
                  <a:lnTo>
                    <a:pt x="906858" y="344927"/>
                  </a:lnTo>
                  <a:lnTo>
                    <a:pt x="906939" y="345173"/>
                  </a:lnTo>
                  <a:lnTo>
                    <a:pt x="907020" y="345405"/>
                  </a:lnTo>
                  <a:lnTo>
                    <a:pt x="907101" y="345638"/>
                  </a:lnTo>
                  <a:lnTo>
                    <a:pt x="907194" y="345923"/>
                  </a:lnTo>
                  <a:lnTo>
                    <a:pt x="907322" y="346156"/>
                  </a:lnTo>
                  <a:lnTo>
                    <a:pt x="907403" y="346388"/>
                  </a:lnTo>
                  <a:lnTo>
                    <a:pt x="907484" y="346621"/>
                  </a:lnTo>
                  <a:lnTo>
                    <a:pt x="907565" y="346867"/>
                  </a:lnTo>
                  <a:lnTo>
                    <a:pt x="907658" y="347139"/>
                  </a:lnTo>
                  <a:lnTo>
                    <a:pt x="907786" y="347384"/>
                  </a:lnTo>
                  <a:lnTo>
                    <a:pt x="907867" y="347617"/>
                  </a:lnTo>
                  <a:lnTo>
                    <a:pt x="907948" y="347850"/>
                  </a:lnTo>
                  <a:lnTo>
                    <a:pt x="908029" y="348134"/>
                  </a:lnTo>
                  <a:lnTo>
                    <a:pt x="908122" y="348367"/>
                  </a:lnTo>
                  <a:lnTo>
                    <a:pt x="908238" y="348600"/>
                  </a:lnTo>
                  <a:lnTo>
                    <a:pt x="908331" y="348833"/>
                  </a:lnTo>
                  <a:lnTo>
                    <a:pt x="908412" y="349079"/>
                  </a:lnTo>
                  <a:lnTo>
                    <a:pt x="908493" y="349350"/>
                  </a:lnTo>
                  <a:lnTo>
                    <a:pt x="908574" y="349596"/>
                  </a:lnTo>
                  <a:lnTo>
                    <a:pt x="908702" y="349829"/>
                  </a:lnTo>
                  <a:lnTo>
                    <a:pt x="908795" y="350062"/>
                  </a:lnTo>
                  <a:lnTo>
                    <a:pt x="908876" y="350346"/>
                  </a:lnTo>
                  <a:lnTo>
                    <a:pt x="908957" y="350579"/>
                  </a:lnTo>
                  <a:lnTo>
                    <a:pt x="909038" y="350812"/>
                  </a:lnTo>
                  <a:lnTo>
                    <a:pt x="909166" y="351045"/>
                  </a:lnTo>
                  <a:lnTo>
                    <a:pt x="909247" y="351290"/>
                  </a:lnTo>
                  <a:lnTo>
                    <a:pt x="909340" y="351562"/>
                  </a:lnTo>
                  <a:lnTo>
                    <a:pt x="909421" y="351808"/>
                  </a:lnTo>
                  <a:lnTo>
                    <a:pt x="909502" y="352040"/>
                  </a:lnTo>
                  <a:lnTo>
                    <a:pt x="909630" y="352273"/>
                  </a:lnTo>
                  <a:lnTo>
                    <a:pt x="909711" y="352558"/>
                  </a:lnTo>
                  <a:lnTo>
                    <a:pt x="909792" y="352791"/>
                  </a:lnTo>
                  <a:lnTo>
                    <a:pt x="909885" y="353023"/>
                  </a:lnTo>
                  <a:lnTo>
                    <a:pt x="909966" y="353256"/>
                  </a:lnTo>
                  <a:lnTo>
                    <a:pt x="910094" y="353502"/>
                  </a:lnTo>
                  <a:lnTo>
                    <a:pt x="910175" y="353786"/>
                  </a:lnTo>
                  <a:lnTo>
                    <a:pt x="910256" y="354019"/>
                  </a:lnTo>
                  <a:lnTo>
                    <a:pt x="910349" y="354252"/>
                  </a:lnTo>
                  <a:lnTo>
                    <a:pt x="910430" y="354485"/>
                  </a:lnTo>
                  <a:lnTo>
                    <a:pt x="910558" y="354769"/>
                  </a:lnTo>
                  <a:lnTo>
                    <a:pt x="910639" y="355002"/>
                  </a:lnTo>
                  <a:lnTo>
                    <a:pt x="910720" y="355235"/>
                  </a:lnTo>
                  <a:lnTo>
                    <a:pt x="910802" y="355481"/>
                  </a:lnTo>
                  <a:lnTo>
                    <a:pt x="910894" y="355714"/>
                  </a:lnTo>
                  <a:lnTo>
                    <a:pt x="911022" y="355998"/>
                  </a:lnTo>
                  <a:lnTo>
                    <a:pt x="911103" y="356231"/>
                  </a:lnTo>
                  <a:lnTo>
                    <a:pt x="911184" y="356464"/>
                  </a:lnTo>
                  <a:lnTo>
                    <a:pt x="911266" y="356697"/>
                  </a:lnTo>
                  <a:lnTo>
                    <a:pt x="911358" y="356981"/>
                  </a:lnTo>
                  <a:lnTo>
                    <a:pt x="911486" y="357214"/>
                  </a:lnTo>
                  <a:lnTo>
                    <a:pt x="911567" y="357447"/>
                  </a:lnTo>
                  <a:lnTo>
                    <a:pt x="911648" y="357692"/>
                  </a:lnTo>
                  <a:lnTo>
                    <a:pt x="911730" y="357964"/>
                  </a:lnTo>
                  <a:lnTo>
                    <a:pt x="911822" y="358210"/>
                  </a:lnTo>
                  <a:lnTo>
                    <a:pt x="911938" y="358443"/>
                  </a:lnTo>
                  <a:lnTo>
                    <a:pt x="912031" y="358675"/>
                  </a:lnTo>
                  <a:lnTo>
                    <a:pt x="912112" y="358908"/>
                  </a:lnTo>
                  <a:lnTo>
                    <a:pt x="912194" y="359193"/>
                  </a:lnTo>
                  <a:lnTo>
                    <a:pt x="912275" y="359426"/>
                  </a:lnTo>
                  <a:lnTo>
                    <a:pt x="912402" y="359658"/>
                  </a:lnTo>
                  <a:lnTo>
                    <a:pt x="912495" y="359904"/>
                  </a:lnTo>
                  <a:lnTo>
                    <a:pt x="912576" y="360176"/>
                  </a:lnTo>
                  <a:lnTo>
                    <a:pt x="912658" y="360421"/>
                  </a:lnTo>
                  <a:lnTo>
                    <a:pt x="912739" y="360654"/>
                  </a:lnTo>
                  <a:lnTo>
                    <a:pt x="912866" y="360887"/>
                  </a:lnTo>
                  <a:lnTo>
                    <a:pt x="912948" y="361172"/>
                  </a:lnTo>
                  <a:lnTo>
                    <a:pt x="913040" y="361404"/>
                  </a:lnTo>
                  <a:lnTo>
                    <a:pt x="913122" y="361637"/>
                  </a:lnTo>
                  <a:lnTo>
                    <a:pt x="913203" y="361870"/>
                  </a:lnTo>
                  <a:lnTo>
                    <a:pt x="913330" y="362155"/>
                  </a:lnTo>
                  <a:lnTo>
                    <a:pt x="913412" y="362400"/>
                  </a:lnTo>
                  <a:lnTo>
                    <a:pt x="913504" y="362633"/>
                  </a:lnTo>
                  <a:lnTo>
                    <a:pt x="913586" y="362866"/>
                  </a:lnTo>
                  <a:lnTo>
                    <a:pt x="913667" y="363099"/>
                  </a:lnTo>
                  <a:lnTo>
                    <a:pt x="913794" y="363383"/>
                  </a:lnTo>
                  <a:lnTo>
                    <a:pt x="913876" y="363616"/>
                  </a:lnTo>
                  <a:lnTo>
                    <a:pt x="913957" y="363849"/>
                  </a:lnTo>
                  <a:lnTo>
                    <a:pt x="914050" y="364095"/>
                  </a:lnTo>
                  <a:lnTo>
                    <a:pt x="914131" y="364366"/>
                  </a:lnTo>
                  <a:lnTo>
                    <a:pt x="914258" y="364612"/>
                  </a:lnTo>
                  <a:lnTo>
                    <a:pt x="914340" y="364845"/>
                  </a:lnTo>
                  <a:lnTo>
                    <a:pt x="914421" y="365078"/>
                  </a:lnTo>
                  <a:lnTo>
                    <a:pt x="914502" y="365362"/>
                  </a:lnTo>
                  <a:lnTo>
                    <a:pt x="914595" y="365595"/>
                  </a:lnTo>
                  <a:lnTo>
                    <a:pt x="914722" y="365828"/>
                  </a:lnTo>
                  <a:lnTo>
                    <a:pt x="914804" y="366061"/>
                  </a:lnTo>
                  <a:lnTo>
                    <a:pt x="914885" y="366345"/>
                  </a:lnTo>
                  <a:lnTo>
                    <a:pt x="914966" y="366578"/>
                  </a:lnTo>
                  <a:lnTo>
                    <a:pt x="915059" y="366824"/>
                  </a:lnTo>
                  <a:lnTo>
                    <a:pt x="915186" y="367056"/>
                  </a:lnTo>
                  <a:lnTo>
                    <a:pt x="915268" y="367341"/>
                  </a:lnTo>
                  <a:lnTo>
                    <a:pt x="915349" y="367574"/>
                  </a:lnTo>
                  <a:lnTo>
                    <a:pt x="915430" y="367807"/>
                  </a:lnTo>
                  <a:lnTo>
                    <a:pt x="915523" y="368039"/>
                  </a:lnTo>
                  <a:lnTo>
                    <a:pt x="915975" y="369320"/>
                  </a:lnTo>
                  <a:lnTo>
                    <a:pt x="916103" y="369553"/>
                  </a:lnTo>
                  <a:lnTo>
                    <a:pt x="916196" y="369785"/>
                  </a:lnTo>
                  <a:lnTo>
                    <a:pt x="916277" y="370018"/>
                  </a:lnTo>
                  <a:lnTo>
                    <a:pt x="916358" y="370251"/>
                  </a:lnTo>
                  <a:lnTo>
                    <a:pt x="916439" y="370536"/>
                  </a:lnTo>
                  <a:lnTo>
                    <a:pt x="916567" y="370768"/>
                  </a:lnTo>
                  <a:lnTo>
                    <a:pt x="916648" y="371014"/>
                  </a:lnTo>
                  <a:lnTo>
                    <a:pt x="916741" y="371247"/>
                  </a:lnTo>
                  <a:lnTo>
                    <a:pt x="916822" y="371531"/>
                  </a:lnTo>
                  <a:lnTo>
                    <a:pt x="916903" y="371764"/>
                  </a:lnTo>
                  <a:lnTo>
                    <a:pt x="917031" y="371997"/>
                  </a:lnTo>
                  <a:lnTo>
                    <a:pt x="917112" y="372230"/>
                  </a:lnTo>
                  <a:lnTo>
                    <a:pt x="917205" y="372514"/>
                  </a:lnTo>
                  <a:lnTo>
                    <a:pt x="917286" y="372747"/>
                  </a:lnTo>
                  <a:lnTo>
                    <a:pt x="917367" y="372980"/>
                  </a:lnTo>
                  <a:lnTo>
                    <a:pt x="917495" y="373226"/>
                  </a:lnTo>
                  <a:lnTo>
                    <a:pt x="917576" y="373497"/>
                  </a:lnTo>
                  <a:lnTo>
                    <a:pt x="917657" y="373743"/>
                  </a:lnTo>
                  <a:lnTo>
                    <a:pt x="917750" y="373976"/>
                  </a:lnTo>
                  <a:lnTo>
                    <a:pt x="917831" y="374209"/>
                  </a:lnTo>
                  <a:lnTo>
                    <a:pt x="917959" y="374493"/>
                  </a:lnTo>
                  <a:lnTo>
                    <a:pt x="918040" y="374726"/>
                  </a:lnTo>
                  <a:lnTo>
                    <a:pt x="918121" y="374959"/>
                  </a:lnTo>
                  <a:lnTo>
                    <a:pt x="918202" y="375192"/>
                  </a:lnTo>
                  <a:lnTo>
                    <a:pt x="918295" y="375476"/>
                  </a:lnTo>
                  <a:lnTo>
                    <a:pt x="918423" y="375709"/>
                  </a:lnTo>
                  <a:lnTo>
                    <a:pt x="918504" y="375955"/>
                  </a:lnTo>
                  <a:lnTo>
                    <a:pt x="918585" y="376188"/>
                  </a:lnTo>
                  <a:lnTo>
                    <a:pt x="918666" y="376472"/>
                  </a:lnTo>
                  <a:lnTo>
                    <a:pt x="918759" y="376705"/>
                  </a:lnTo>
                  <a:lnTo>
                    <a:pt x="918887" y="376938"/>
                  </a:lnTo>
                  <a:lnTo>
                    <a:pt x="918968" y="377171"/>
                  </a:lnTo>
                  <a:lnTo>
                    <a:pt x="919049" y="377455"/>
                  </a:lnTo>
                  <a:lnTo>
                    <a:pt x="919130" y="377688"/>
                  </a:lnTo>
                  <a:lnTo>
                    <a:pt x="919223" y="377934"/>
                  </a:lnTo>
                  <a:lnTo>
                    <a:pt x="919339" y="378166"/>
                  </a:lnTo>
                  <a:lnTo>
                    <a:pt x="919432" y="378451"/>
                  </a:lnTo>
                  <a:lnTo>
                    <a:pt x="919513" y="378684"/>
                  </a:lnTo>
                  <a:lnTo>
                    <a:pt x="919594" y="378917"/>
                  </a:lnTo>
                  <a:lnTo>
                    <a:pt x="919676" y="379149"/>
                  </a:lnTo>
                  <a:lnTo>
                    <a:pt x="920140" y="380417"/>
                  </a:lnTo>
                  <a:lnTo>
                    <a:pt x="920267" y="380663"/>
                  </a:lnTo>
                  <a:lnTo>
                    <a:pt x="920348" y="380895"/>
                  </a:lnTo>
                  <a:lnTo>
                    <a:pt x="920441" y="381128"/>
                  </a:lnTo>
                  <a:lnTo>
                    <a:pt x="920522" y="381413"/>
                  </a:lnTo>
                  <a:lnTo>
                    <a:pt x="920604" y="381646"/>
                  </a:lnTo>
                  <a:lnTo>
                    <a:pt x="920731" y="381878"/>
                  </a:lnTo>
                  <a:lnTo>
                    <a:pt x="920812" y="382111"/>
                  </a:lnTo>
                  <a:lnTo>
                    <a:pt x="920905" y="382396"/>
                  </a:lnTo>
                  <a:lnTo>
                    <a:pt x="920986" y="382629"/>
                  </a:lnTo>
                  <a:lnTo>
                    <a:pt x="921068" y="382874"/>
                  </a:lnTo>
                  <a:lnTo>
                    <a:pt x="921195" y="383107"/>
                  </a:lnTo>
                  <a:lnTo>
                    <a:pt x="921276" y="383392"/>
                  </a:lnTo>
                  <a:lnTo>
                    <a:pt x="921358" y="383624"/>
                  </a:lnTo>
                  <a:lnTo>
                    <a:pt x="921450" y="383857"/>
                  </a:lnTo>
                  <a:lnTo>
                    <a:pt x="921532" y="384090"/>
                  </a:lnTo>
                  <a:lnTo>
                    <a:pt x="921659" y="384375"/>
                  </a:lnTo>
                  <a:lnTo>
                    <a:pt x="921740" y="384607"/>
                  </a:lnTo>
                  <a:lnTo>
                    <a:pt x="921822" y="384840"/>
                  </a:lnTo>
                  <a:lnTo>
                    <a:pt x="921903" y="385086"/>
                  </a:lnTo>
                  <a:lnTo>
                    <a:pt x="921996" y="385370"/>
                  </a:lnTo>
                  <a:lnTo>
                    <a:pt x="922123" y="385603"/>
                  </a:lnTo>
                  <a:lnTo>
                    <a:pt x="922204" y="385836"/>
                  </a:lnTo>
                  <a:lnTo>
                    <a:pt x="922286" y="386069"/>
                  </a:lnTo>
                  <a:lnTo>
                    <a:pt x="922367" y="386353"/>
                  </a:lnTo>
                  <a:lnTo>
                    <a:pt x="922460" y="386586"/>
                  </a:lnTo>
                  <a:lnTo>
                    <a:pt x="922587" y="386819"/>
                  </a:lnTo>
                  <a:lnTo>
                    <a:pt x="922668" y="387065"/>
                  </a:lnTo>
                  <a:lnTo>
                    <a:pt x="922750" y="387336"/>
                  </a:lnTo>
                  <a:lnTo>
                    <a:pt x="922831" y="387582"/>
                  </a:lnTo>
                  <a:lnTo>
                    <a:pt x="922924" y="387815"/>
                  </a:lnTo>
                  <a:lnTo>
                    <a:pt x="923040" y="388048"/>
                  </a:lnTo>
                  <a:lnTo>
                    <a:pt x="923132" y="388332"/>
                  </a:lnTo>
                  <a:lnTo>
                    <a:pt x="923214" y="388565"/>
                  </a:lnTo>
                  <a:lnTo>
                    <a:pt x="923295" y="388798"/>
                  </a:lnTo>
                  <a:lnTo>
                    <a:pt x="923376" y="389031"/>
                  </a:lnTo>
                  <a:lnTo>
                    <a:pt x="923504" y="389315"/>
                  </a:lnTo>
                  <a:lnTo>
                    <a:pt x="923596" y="389548"/>
                  </a:lnTo>
                  <a:lnTo>
                    <a:pt x="923678" y="389794"/>
                  </a:lnTo>
                  <a:lnTo>
                    <a:pt x="923759" y="390027"/>
                  </a:lnTo>
                  <a:lnTo>
                    <a:pt x="923840" y="390311"/>
                  </a:lnTo>
                  <a:lnTo>
                    <a:pt x="923968" y="390544"/>
                  </a:lnTo>
                  <a:lnTo>
                    <a:pt x="924049" y="390777"/>
                  </a:lnTo>
                  <a:lnTo>
                    <a:pt x="924142" y="391010"/>
                  </a:lnTo>
                  <a:lnTo>
                    <a:pt x="924223" y="391294"/>
                  </a:lnTo>
                  <a:lnTo>
                    <a:pt x="924304" y="391527"/>
                  </a:lnTo>
                  <a:lnTo>
                    <a:pt x="924432" y="391760"/>
                  </a:lnTo>
                  <a:lnTo>
                    <a:pt x="924513" y="392005"/>
                  </a:lnTo>
                  <a:lnTo>
                    <a:pt x="924606" y="392290"/>
                  </a:lnTo>
                  <a:lnTo>
                    <a:pt x="924687" y="392523"/>
                  </a:lnTo>
                  <a:lnTo>
                    <a:pt x="924768" y="392756"/>
                  </a:lnTo>
                  <a:lnTo>
                    <a:pt x="924896" y="392988"/>
                  </a:lnTo>
                  <a:lnTo>
                    <a:pt x="924977" y="393273"/>
                  </a:lnTo>
                  <a:lnTo>
                    <a:pt x="925058" y="393454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4952505" y="4972820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5">
                  <a:moveTo>
                    <a:pt x="0" y="0"/>
                  </a:moveTo>
                  <a:lnTo>
                    <a:pt x="925058" y="0"/>
                  </a:lnTo>
                </a:path>
              </a:pathLst>
            </a:custGeom>
            <a:ln w="3175">
              <a:solidFill>
                <a:srgbClr val="C0C0C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4952505" y="4579365"/>
              <a:ext cx="925194" cy="787400"/>
            </a:xfrm>
            <a:custGeom>
              <a:avLst/>
              <a:gdLst/>
              <a:ahLst/>
              <a:cxnLst/>
              <a:rect l="l" t="t" r="r" b="b"/>
              <a:pathLst>
                <a:path w="925195" h="787400">
                  <a:moveTo>
                    <a:pt x="0" y="393454"/>
                  </a:moveTo>
                  <a:lnTo>
                    <a:pt x="83" y="393273"/>
                  </a:lnTo>
                  <a:lnTo>
                    <a:pt x="168" y="392988"/>
                  </a:lnTo>
                  <a:lnTo>
                    <a:pt x="294" y="392756"/>
                  </a:lnTo>
                  <a:lnTo>
                    <a:pt x="378" y="392523"/>
                  </a:lnTo>
                  <a:lnTo>
                    <a:pt x="462" y="392290"/>
                  </a:lnTo>
                  <a:lnTo>
                    <a:pt x="546" y="392005"/>
                  </a:lnTo>
                  <a:lnTo>
                    <a:pt x="631" y="391760"/>
                  </a:lnTo>
                  <a:lnTo>
                    <a:pt x="756" y="391527"/>
                  </a:lnTo>
                  <a:lnTo>
                    <a:pt x="841" y="391294"/>
                  </a:lnTo>
                  <a:lnTo>
                    <a:pt x="924" y="391010"/>
                  </a:lnTo>
                  <a:lnTo>
                    <a:pt x="1009" y="390777"/>
                  </a:lnTo>
                  <a:lnTo>
                    <a:pt x="1093" y="390544"/>
                  </a:lnTo>
                  <a:lnTo>
                    <a:pt x="1219" y="390311"/>
                  </a:lnTo>
                  <a:lnTo>
                    <a:pt x="1303" y="390027"/>
                  </a:lnTo>
                  <a:lnTo>
                    <a:pt x="1387" y="389794"/>
                  </a:lnTo>
                  <a:lnTo>
                    <a:pt x="1472" y="389548"/>
                  </a:lnTo>
                  <a:lnTo>
                    <a:pt x="1555" y="389315"/>
                  </a:lnTo>
                  <a:lnTo>
                    <a:pt x="1682" y="389031"/>
                  </a:lnTo>
                  <a:lnTo>
                    <a:pt x="1765" y="388798"/>
                  </a:lnTo>
                  <a:lnTo>
                    <a:pt x="1850" y="388565"/>
                  </a:lnTo>
                  <a:lnTo>
                    <a:pt x="1934" y="388332"/>
                  </a:lnTo>
                  <a:lnTo>
                    <a:pt x="2018" y="388048"/>
                  </a:lnTo>
                  <a:lnTo>
                    <a:pt x="2144" y="387815"/>
                  </a:lnTo>
                  <a:lnTo>
                    <a:pt x="2228" y="387582"/>
                  </a:lnTo>
                  <a:lnTo>
                    <a:pt x="2313" y="387336"/>
                  </a:lnTo>
                  <a:lnTo>
                    <a:pt x="2396" y="387065"/>
                  </a:lnTo>
                  <a:lnTo>
                    <a:pt x="2481" y="386819"/>
                  </a:lnTo>
                  <a:lnTo>
                    <a:pt x="2606" y="386586"/>
                  </a:lnTo>
                  <a:lnTo>
                    <a:pt x="2691" y="386353"/>
                  </a:lnTo>
                  <a:lnTo>
                    <a:pt x="2775" y="386069"/>
                  </a:lnTo>
                  <a:lnTo>
                    <a:pt x="2859" y="385836"/>
                  </a:lnTo>
                  <a:lnTo>
                    <a:pt x="2942" y="385603"/>
                  </a:lnTo>
                  <a:lnTo>
                    <a:pt x="3069" y="385370"/>
                  </a:lnTo>
                  <a:lnTo>
                    <a:pt x="3154" y="385086"/>
                  </a:lnTo>
                  <a:lnTo>
                    <a:pt x="3237" y="384840"/>
                  </a:lnTo>
                  <a:lnTo>
                    <a:pt x="3322" y="384607"/>
                  </a:lnTo>
                  <a:lnTo>
                    <a:pt x="3405" y="384375"/>
                  </a:lnTo>
                  <a:lnTo>
                    <a:pt x="3532" y="384090"/>
                  </a:lnTo>
                  <a:lnTo>
                    <a:pt x="3616" y="383857"/>
                  </a:lnTo>
                  <a:lnTo>
                    <a:pt x="3700" y="383624"/>
                  </a:lnTo>
                  <a:lnTo>
                    <a:pt x="3783" y="383392"/>
                  </a:lnTo>
                  <a:lnTo>
                    <a:pt x="3868" y="383107"/>
                  </a:lnTo>
                  <a:lnTo>
                    <a:pt x="3995" y="382874"/>
                  </a:lnTo>
                  <a:lnTo>
                    <a:pt x="4078" y="382629"/>
                  </a:lnTo>
                  <a:lnTo>
                    <a:pt x="4163" y="382396"/>
                  </a:lnTo>
                  <a:lnTo>
                    <a:pt x="4246" y="382111"/>
                  </a:lnTo>
                  <a:lnTo>
                    <a:pt x="4331" y="381878"/>
                  </a:lnTo>
                  <a:lnTo>
                    <a:pt x="4456" y="381646"/>
                  </a:lnTo>
                  <a:lnTo>
                    <a:pt x="4541" y="381413"/>
                  </a:lnTo>
                  <a:lnTo>
                    <a:pt x="4624" y="381128"/>
                  </a:lnTo>
                  <a:lnTo>
                    <a:pt x="4709" y="380895"/>
                  </a:lnTo>
                  <a:lnTo>
                    <a:pt x="4794" y="380663"/>
                  </a:lnTo>
                  <a:lnTo>
                    <a:pt x="4919" y="380417"/>
                  </a:lnTo>
                  <a:lnTo>
                    <a:pt x="5004" y="380145"/>
                  </a:lnTo>
                  <a:lnTo>
                    <a:pt x="5087" y="379900"/>
                  </a:lnTo>
                  <a:lnTo>
                    <a:pt x="5172" y="379667"/>
                  </a:lnTo>
                  <a:lnTo>
                    <a:pt x="5255" y="379434"/>
                  </a:lnTo>
                  <a:lnTo>
                    <a:pt x="5718" y="378166"/>
                  </a:lnTo>
                  <a:lnTo>
                    <a:pt x="5845" y="377934"/>
                  </a:lnTo>
                  <a:lnTo>
                    <a:pt x="5928" y="377688"/>
                  </a:lnTo>
                  <a:lnTo>
                    <a:pt x="6013" y="377455"/>
                  </a:lnTo>
                  <a:lnTo>
                    <a:pt x="6096" y="377171"/>
                  </a:lnTo>
                  <a:lnTo>
                    <a:pt x="6181" y="376938"/>
                  </a:lnTo>
                  <a:lnTo>
                    <a:pt x="6306" y="376705"/>
                  </a:lnTo>
                  <a:lnTo>
                    <a:pt x="6391" y="376472"/>
                  </a:lnTo>
                  <a:lnTo>
                    <a:pt x="6476" y="376188"/>
                  </a:lnTo>
                  <a:lnTo>
                    <a:pt x="6559" y="375955"/>
                  </a:lnTo>
                  <a:lnTo>
                    <a:pt x="6644" y="375709"/>
                  </a:lnTo>
                  <a:lnTo>
                    <a:pt x="6769" y="375476"/>
                  </a:lnTo>
                  <a:lnTo>
                    <a:pt x="6854" y="375192"/>
                  </a:lnTo>
                  <a:lnTo>
                    <a:pt x="6937" y="374959"/>
                  </a:lnTo>
                  <a:lnTo>
                    <a:pt x="7022" y="374726"/>
                  </a:lnTo>
                  <a:lnTo>
                    <a:pt x="7106" y="374493"/>
                  </a:lnTo>
                  <a:lnTo>
                    <a:pt x="7232" y="374209"/>
                  </a:lnTo>
                  <a:lnTo>
                    <a:pt x="7316" y="373976"/>
                  </a:lnTo>
                  <a:lnTo>
                    <a:pt x="7400" y="373743"/>
                  </a:lnTo>
                  <a:lnTo>
                    <a:pt x="7484" y="373497"/>
                  </a:lnTo>
                  <a:lnTo>
                    <a:pt x="7569" y="373226"/>
                  </a:lnTo>
                  <a:lnTo>
                    <a:pt x="7695" y="372980"/>
                  </a:lnTo>
                  <a:lnTo>
                    <a:pt x="7779" y="372747"/>
                  </a:lnTo>
                  <a:lnTo>
                    <a:pt x="7863" y="372514"/>
                  </a:lnTo>
                  <a:lnTo>
                    <a:pt x="7947" y="372230"/>
                  </a:lnTo>
                  <a:lnTo>
                    <a:pt x="8031" y="371997"/>
                  </a:lnTo>
                  <a:lnTo>
                    <a:pt x="8157" y="371764"/>
                  </a:lnTo>
                  <a:lnTo>
                    <a:pt x="8241" y="371531"/>
                  </a:lnTo>
                  <a:lnTo>
                    <a:pt x="8326" y="371247"/>
                  </a:lnTo>
                  <a:lnTo>
                    <a:pt x="8410" y="371014"/>
                  </a:lnTo>
                  <a:lnTo>
                    <a:pt x="8493" y="370768"/>
                  </a:lnTo>
                  <a:lnTo>
                    <a:pt x="8620" y="370536"/>
                  </a:lnTo>
                  <a:lnTo>
                    <a:pt x="8704" y="370251"/>
                  </a:lnTo>
                  <a:lnTo>
                    <a:pt x="8788" y="370018"/>
                  </a:lnTo>
                  <a:lnTo>
                    <a:pt x="8872" y="369785"/>
                  </a:lnTo>
                  <a:lnTo>
                    <a:pt x="8956" y="369553"/>
                  </a:lnTo>
                  <a:lnTo>
                    <a:pt x="9082" y="369320"/>
                  </a:lnTo>
                  <a:lnTo>
                    <a:pt x="9166" y="369035"/>
                  </a:lnTo>
                  <a:lnTo>
                    <a:pt x="9251" y="368790"/>
                  </a:lnTo>
                  <a:lnTo>
                    <a:pt x="9335" y="368557"/>
                  </a:lnTo>
                  <a:lnTo>
                    <a:pt x="9419" y="368324"/>
                  </a:lnTo>
                  <a:lnTo>
                    <a:pt x="9545" y="368039"/>
                  </a:lnTo>
                  <a:lnTo>
                    <a:pt x="9629" y="367807"/>
                  </a:lnTo>
                  <a:lnTo>
                    <a:pt x="9713" y="367574"/>
                  </a:lnTo>
                  <a:lnTo>
                    <a:pt x="9797" y="367341"/>
                  </a:lnTo>
                  <a:lnTo>
                    <a:pt x="9882" y="367056"/>
                  </a:lnTo>
                  <a:lnTo>
                    <a:pt x="10008" y="366824"/>
                  </a:lnTo>
                  <a:lnTo>
                    <a:pt x="10092" y="366578"/>
                  </a:lnTo>
                  <a:lnTo>
                    <a:pt x="10175" y="366345"/>
                  </a:lnTo>
                  <a:lnTo>
                    <a:pt x="10260" y="366061"/>
                  </a:lnTo>
                  <a:lnTo>
                    <a:pt x="10343" y="365828"/>
                  </a:lnTo>
                  <a:lnTo>
                    <a:pt x="10470" y="365595"/>
                  </a:lnTo>
                  <a:lnTo>
                    <a:pt x="10554" y="365362"/>
                  </a:lnTo>
                  <a:lnTo>
                    <a:pt x="10638" y="365078"/>
                  </a:lnTo>
                  <a:lnTo>
                    <a:pt x="10723" y="364845"/>
                  </a:lnTo>
                  <a:lnTo>
                    <a:pt x="10806" y="364612"/>
                  </a:lnTo>
                  <a:lnTo>
                    <a:pt x="10933" y="364366"/>
                  </a:lnTo>
                  <a:lnTo>
                    <a:pt x="11017" y="364095"/>
                  </a:lnTo>
                  <a:lnTo>
                    <a:pt x="11101" y="363849"/>
                  </a:lnTo>
                  <a:lnTo>
                    <a:pt x="11185" y="363616"/>
                  </a:lnTo>
                  <a:lnTo>
                    <a:pt x="11269" y="363383"/>
                  </a:lnTo>
                  <a:lnTo>
                    <a:pt x="11395" y="363099"/>
                  </a:lnTo>
                  <a:lnTo>
                    <a:pt x="11479" y="362866"/>
                  </a:lnTo>
                  <a:lnTo>
                    <a:pt x="11564" y="362633"/>
                  </a:lnTo>
                  <a:lnTo>
                    <a:pt x="11647" y="362400"/>
                  </a:lnTo>
                  <a:lnTo>
                    <a:pt x="11732" y="362155"/>
                  </a:lnTo>
                  <a:lnTo>
                    <a:pt x="11857" y="361870"/>
                  </a:lnTo>
                  <a:lnTo>
                    <a:pt x="11942" y="361637"/>
                  </a:lnTo>
                  <a:lnTo>
                    <a:pt x="12025" y="361404"/>
                  </a:lnTo>
                  <a:lnTo>
                    <a:pt x="12110" y="361172"/>
                  </a:lnTo>
                  <a:lnTo>
                    <a:pt x="12195" y="360887"/>
                  </a:lnTo>
                  <a:lnTo>
                    <a:pt x="12320" y="360654"/>
                  </a:lnTo>
                  <a:lnTo>
                    <a:pt x="12405" y="360421"/>
                  </a:lnTo>
                  <a:lnTo>
                    <a:pt x="12488" y="360176"/>
                  </a:lnTo>
                  <a:lnTo>
                    <a:pt x="12573" y="359904"/>
                  </a:lnTo>
                  <a:lnTo>
                    <a:pt x="12656" y="359658"/>
                  </a:lnTo>
                  <a:lnTo>
                    <a:pt x="12783" y="359426"/>
                  </a:lnTo>
                  <a:lnTo>
                    <a:pt x="12867" y="359193"/>
                  </a:lnTo>
                  <a:lnTo>
                    <a:pt x="12951" y="358908"/>
                  </a:lnTo>
                  <a:lnTo>
                    <a:pt x="13034" y="358675"/>
                  </a:lnTo>
                  <a:lnTo>
                    <a:pt x="13119" y="358443"/>
                  </a:lnTo>
                  <a:lnTo>
                    <a:pt x="13246" y="358210"/>
                  </a:lnTo>
                  <a:lnTo>
                    <a:pt x="13329" y="357964"/>
                  </a:lnTo>
                  <a:lnTo>
                    <a:pt x="13414" y="357692"/>
                  </a:lnTo>
                  <a:lnTo>
                    <a:pt x="13497" y="357447"/>
                  </a:lnTo>
                  <a:lnTo>
                    <a:pt x="13582" y="357214"/>
                  </a:lnTo>
                  <a:lnTo>
                    <a:pt x="13707" y="356981"/>
                  </a:lnTo>
                  <a:lnTo>
                    <a:pt x="13792" y="356697"/>
                  </a:lnTo>
                  <a:lnTo>
                    <a:pt x="13877" y="356464"/>
                  </a:lnTo>
                  <a:lnTo>
                    <a:pt x="13960" y="356231"/>
                  </a:lnTo>
                  <a:lnTo>
                    <a:pt x="14044" y="355998"/>
                  </a:lnTo>
                  <a:lnTo>
                    <a:pt x="14170" y="355714"/>
                  </a:lnTo>
                  <a:lnTo>
                    <a:pt x="14255" y="355481"/>
                  </a:lnTo>
                  <a:lnTo>
                    <a:pt x="14338" y="355235"/>
                  </a:lnTo>
                  <a:lnTo>
                    <a:pt x="14423" y="355002"/>
                  </a:lnTo>
                  <a:lnTo>
                    <a:pt x="14507" y="354769"/>
                  </a:lnTo>
                  <a:lnTo>
                    <a:pt x="14633" y="354485"/>
                  </a:lnTo>
                  <a:lnTo>
                    <a:pt x="14716" y="354252"/>
                  </a:lnTo>
                  <a:lnTo>
                    <a:pt x="14801" y="354019"/>
                  </a:lnTo>
                  <a:lnTo>
                    <a:pt x="14885" y="353786"/>
                  </a:lnTo>
                  <a:lnTo>
                    <a:pt x="14969" y="353502"/>
                  </a:lnTo>
                  <a:lnTo>
                    <a:pt x="15096" y="353256"/>
                  </a:lnTo>
                  <a:lnTo>
                    <a:pt x="15179" y="353023"/>
                  </a:lnTo>
                  <a:lnTo>
                    <a:pt x="15264" y="352791"/>
                  </a:lnTo>
                  <a:lnTo>
                    <a:pt x="15348" y="352558"/>
                  </a:lnTo>
                  <a:lnTo>
                    <a:pt x="15432" y="352273"/>
                  </a:lnTo>
                  <a:lnTo>
                    <a:pt x="15559" y="352040"/>
                  </a:lnTo>
                  <a:lnTo>
                    <a:pt x="15642" y="351808"/>
                  </a:lnTo>
                  <a:lnTo>
                    <a:pt x="15727" y="351562"/>
                  </a:lnTo>
                  <a:lnTo>
                    <a:pt x="15810" y="351290"/>
                  </a:lnTo>
                  <a:lnTo>
                    <a:pt x="15894" y="351045"/>
                  </a:lnTo>
                  <a:lnTo>
                    <a:pt x="16020" y="350812"/>
                  </a:lnTo>
                  <a:lnTo>
                    <a:pt x="16105" y="350579"/>
                  </a:lnTo>
                  <a:lnTo>
                    <a:pt x="16189" y="350346"/>
                  </a:lnTo>
                  <a:lnTo>
                    <a:pt x="16273" y="350062"/>
                  </a:lnTo>
                  <a:lnTo>
                    <a:pt x="16357" y="349829"/>
                  </a:lnTo>
                  <a:lnTo>
                    <a:pt x="16483" y="349596"/>
                  </a:lnTo>
                  <a:lnTo>
                    <a:pt x="16567" y="349350"/>
                  </a:lnTo>
                  <a:lnTo>
                    <a:pt x="16651" y="349079"/>
                  </a:lnTo>
                  <a:lnTo>
                    <a:pt x="16736" y="348833"/>
                  </a:lnTo>
                  <a:lnTo>
                    <a:pt x="16820" y="348600"/>
                  </a:lnTo>
                  <a:lnTo>
                    <a:pt x="16946" y="348367"/>
                  </a:lnTo>
                  <a:lnTo>
                    <a:pt x="17030" y="348134"/>
                  </a:lnTo>
                  <a:lnTo>
                    <a:pt x="17114" y="347850"/>
                  </a:lnTo>
                  <a:lnTo>
                    <a:pt x="17198" y="347617"/>
                  </a:lnTo>
                  <a:lnTo>
                    <a:pt x="17282" y="347384"/>
                  </a:lnTo>
                  <a:lnTo>
                    <a:pt x="17409" y="347139"/>
                  </a:lnTo>
                  <a:lnTo>
                    <a:pt x="17492" y="346867"/>
                  </a:lnTo>
                  <a:lnTo>
                    <a:pt x="17576" y="346621"/>
                  </a:lnTo>
                  <a:lnTo>
                    <a:pt x="17661" y="346388"/>
                  </a:lnTo>
                  <a:lnTo>
                    <a:pt x="17744" y="346156"/>
                  </a:lnTo>
                  <a:lnTo>
                    <a:pt x="17871" y="345923"/>
                  </a:lnTo>
                  <a:lnTo>
                    <a:pt x="17955" y="345638"/>
                  </a:lnTo>
                  <a:lnTo>
                    <a:pt x="18039" y="345405"/>
                  </a:lnTo>
                  <a:lnTo>
                    <a:pt x="18123" y="345173"/>
                  </a:lnTo>
                  <a:lnTo>
                    <a:pt x="18207" y="344927"/>
                  </a:lnTo>
                  <a:lnTo>
                    <a:pt x="18333" y="344694"/>
                  </a:lnTo>
                  <a:lnTo>
                    <a:pt x="18418" y="344410"/>
                  </a:lnTo>
                  <a:lnTo>
                    <a:pt x="18502" y="344177"/>
                  </a:lnTo>
                  <a:lnTo>
                    <a:pt x="18585" y="343944"/>
                  </a:lnTo>
                  <a:lnTo>
                    <a:pt x="18670" y="343711"/>
                  </a:lnTo>
                  <a:lnTo>
                    <a:pt x="18796" y="343427"/>
                  </a:lnTo>
                  <a:lnTo>
                    <a:pt x="18880" y="343194"/>
                  </a:lnTo>
                  <a:lnTo>
                    <a:pt x="18964" y="342948"/>
                  </a:lnTo>
                  <a:lnTo>
                    <a:pt x="19048" y="342715"/>
                  </a:lnTo>
                  <a:lnTo>
                    <a:pt x="19133" y="342482"/>
                  </a:lnTo>
                  <a:lnTo>
                    <a:pt x="19258" y="342198"/>
                  </a:lnTo>
                  <a:lnTo>
                    <a:pt x="19343" y="341965"/>
                  </a:lnTo>
                  <a:lnTo>
                    <a:pt x="19426" y="341732"/>
                  </a:lnTo>
                  <a:lnTo>
                    <a:pt x="19511" y="341500"/>
                  </a:lnTo>
                  <a:lnTo>
                    <a:pt x="19595" y="341254"/>
                  </a:lnTo>
                  <a:lnTo>
                    <a:pt x="19721" y="340982"/>
                  </a:lnTo>
                  <a:lnTo>
                    <a:pt x="19805" y="340736"/>
                  </a:lnTo>
                  <a:lnTo>
                    <a:pt x="19889" y="340504"/>
                  </a:lnTo>
                  <a:lnTo>
                    <a:pt x="19974" y="340271"/>
                  </a:lnTo>
                  <a:lnTo>
                    <a:pt x="20057" y="340038"/>
                  </a:lnTo>
                  <a:lnTo>
                    <a:pt x="20184" y="339753"/>
                  </a:lnTo>
                  <a:lnTo>
                    <a:pt x="20268" y="339521"/>
                  </a:lnTo>
                  <a:lnTo>
                    <a:pt x="20352" y="339288"/>
                  </a:lnTo>
                  <a:lnTo>
                    <a:pt x="20435" y="339042"/>
                  </a:lnTo>
                  <a:lnTo>
                    <a:pt x="20520" y="338809"/>
                  </a:lnTo>
                  <a:lnTo>
                    <a:pt x="20646" y="338525"/>
                  </a:lnTo>
                  <a:lnTo>
                    <a:pt x="20730" y="338292"/>
                  </a:lnTo>
                  <a:lnTo>
                    <a:pt x="20815" y="338059"/>
                  </a:lnTo>
                  <a:lnTo>
                    <a:pt x="20898" y="337826"/>
                  </a:lnTo>
                  <a:lnTo>
                    <a:pt x="20983" y="337594"/>
                  </a:lnTo>
                  <a:lnTo>
                    <a:pt x="21108" y="337309"/>
                  </a:lnTo>
                  <a:lnTo>
                    <a:pt x="21193" y="337076"/>
                  </a:lnTo>
                  <a:lnTo>
                    <a:pt x="21277" y="336830"/>
                  </a:lnTo>
                  <a:lnTo>
                    <a:pt x="21361" y="336598"/>
                  </a:lnTo>
                  <a:lnTo>
                    <a:pt x="21445" y="336365"/>
                  </a:lnTo>
                  <a:lnTo>
                    <a:pt x="21571" y="336080"/>
                  </a:lnTo>
                  <a:lnTo>
                    <a:pt x="21656" y="335848"/>
                  </a:lnTo>
                  <a:lnTo>
                    <a:pt x="21739" y="335615"/>
                  </a:lnTo>
                  <a:lnTo>
                    <a:pt x="21824" y="335382"/>
                  </a:lnTo>
                  <a:lnTo>
                    <a:pt x="21907" y="335136"/>
                  </a:lnTo>
                  <a:lnTo>
                    <a:pt x="22034" y="334865"/>
                  </a:lnTo>
                  <a:lnTo>
                    <a:pt x="22117" y="334619"/>
                  </a:lnTo>
                  <a:lnTo>
                    <a:pt x="22202" y="334386"/>
                  </a:lnTo>
                  <a:lnTo>
                    <a:pt x="22286" y="334153"/>
                  </a:lnTo>
                  <a:lnTo>
                    <a:pt x="22370" y="333920"/>
                  </a:lnTo>
                  <a:lnTo>
                    <a:pt x="22497" y="333636"/>
                  </a:lnTo>
                  <a:lnTo>
                    <a:pt x="22580" y="333403"/>
                  </a:lnTo>
                  <a:lnTo>
                    <a:pt x="22665" y="333157"/>
                  </a:lnTo>
                  <a:lnTo>
                    <a:pt x="22748" y="332925"/>
                  </a:lnTo>
                  <a:lnTo>
                    <a:pt x="22833" y="332692"/>
                  </a:lnTo>
                  <a:lnTo>
                    <a:pt x="22960" y="332407"/>
                  </a:lnTo>
                  <a:lnTo>
                    <a:pt x="23043" y="332174"/>
                  </a:lnTo>
                  <a:lnTo>
                    <a:pt x="23127" y="331942"/>
                  </a:lnTo>
                  <a:lnTo>
                    <a:pt x="23211" y="331709"/>
                  </a:lnTo>
                  <a:lnTo>
                    <a:pt x="23295" y="331463"/>
                  </a:lnTo>
                  <a:lnTo>
                    <a:pt x="23421" y="331230"/>
                  </a:lnTo>
                  <a:lnTo>
                    <a:pt x="23506" y="330946"/>
                  </a:lnTo>
                  <a:lnTo>
                    <a:pt x="23589" y="330713"/>
                  </a:lnTo>
                  <a:lnTo>
                    <a:pt x="23674" y="330480"/>
                  </a:lnTo>
                  <a:lnTo>
                    <a:pt x="23758" y="330247"/>
                  </a:lnTo>
                  <a:lnTo>
                    <a:pt x="23884" y="330014"/>
                  </a:lnTo>
                  <a:lnTo>
                    <a:pt x="23968" y="329730"/>
                  </a:lnTo>
                  <a:lnTo>
                    <a:pt x="24052" y="329497"/>
                  </a:lnTo>
                  <a:lnTo>
                    <a:pt x="24137" y="329251"/>
                  </a:lnTo>
                  <a:lnTo>
                    <a:pt x="24220" y="329019"/>
                  </a:lnTo>
                  <a:lnTo>
                    <a:pt x="24347" y="328786"/>
                  </a:lnTo>
                  <a:lnTo>
                    <a:pt x="24430" y="328501"/>
                  </a:lnTo>
                  <a:lnTo>
                    <a:pt x="24515" y="328268"/>
                  </a:lnTo>
                  <a:lnTo>
                    <a:pt x="24599" y="328036"/>
                  </a:lnTo>
                  <a:lnTo>
                    <a:pt x="24683" y="327803"/>
                  </a:lnTo>
                  <a:lnTo>
                    <a:pt x="24809" y="327557"/>
                  </a:lnTo>
                  <a:lnTo>
                    <a:pt x="24893" y="327324"/>
                  </a:lnTo>
                  <a:lnTo>
                    <a:pt x="24977" y="327040"/>
                  </a:lnTo>
                  <a:lnTo>
                    <a:pt x="25061" y="326807"/>
                  </a:lnTo>
                  <a:lnTo>
                    <a:pt x="25145" y="326574"/>
                  </a:lnTo>
                  <a:lnTo>
                    <a:pt x="25271" y="326341"/>
                  </a:lnTo>
                  <a:lnTo>
                    <a:pt x="25356" y="326108"/>
                  </a:lnTo>
                  <a:lnTo>
                    <a:pt x="25440" y="325863"/>
                  </a:lnTo>
                  <a:lnTo>
                    <a:pt x="25524" y="325591"/>
                  </a:lnTo>
                  <a:lnTo>
                    <a:pt x="25608" y="325345"/>
                  </a:lnTo>
                  <a:lnTo>
                    <a:pt x="25734" y="325113"/>
                  </a:lnTo>
                  <a:lnTo>
                    <a:pt x="25819" y="324880"/>
                  </a:lnTo>
                  <a:lnTo>
                    <a:pt x="25902" y="324647"/>
                  </a:lnTo>
                  <a:lnTo>
                    <a:pt x="25986" y="324362"/>
                  </a:lnTo>
                  <a:lnTo>
                    <a:pt x="26071" y="324130"/>
                  </a:lnTo>
                  <a:lnTo>
                    <a:pt x="26197" y="323897"/>
                  </a:lnTo>
                  <a:lnTo>
                    <a:pt x="26281" y="323651"/>
                  </a:lnTo>
                  <a:lnTo>
                    <a:pt x="26365" y="323418"/>
                  </a:lnTo>
                  <a:lnTo>
                    <a:pt x="26449" y="323185"/>
                  </a:lnTo>
                  <a:lnTo>
                    <a:pt x="26533" y="322901"/>
                  </a:lnTo>
                  <a:lnTo>
                    <a:pt x="26659" y="322668"/>
                  </a:lnTo>
                  <a:lnTo>
                    <a:pt x="26743" y="322435"/>
                  </a:lnTo>
                  <a:lnTo>
                    <a:pt x="26827" y="322203"/>
                  </a:lnTo>
                  <a:lnTo>
                    <a:pt x="26912" y="321957"/>
                  </a:lnTo>
                  <a:lnTo>
                    <a:pt x="26996" y="321724"/>
                  </a:lnTo>
                  <a:lnTo>
                    <a:pt x="27122" y="321439"/>
                  </a:lnTo>
                  <a:lnTo>
                    <a:pt x="27206" y="321207"/>
                  </a:lnTo>
                  <a:lnTo>
                    <a:pt x="27290" y="320974"/>
                  </a:lnTo>
                  <a:lnTo>
                    <a:pt x="27374" y="320741"/>
                  </a:lnTo>
                  <a:lnTo>
                    <a:pt x="27458" y="320508"/>
                  </a:lnTo>
                  <a:lnTo>
                    <a:pt x="27584" y="320262"/>
                  </a:lnTo>
                  <a:lnTo>
                    <a:pt x="27668" y="319978"/>
                  </a:lnTo>
                  <a:lnTo>
                    <a:pt x="27753" y="319745"/>
                  </a:lnTo>
                  <a:lnTo>
                    <a:pt x="27836" y="319512"/>
                  </a:lnTo>
                  <a:lnTo>
                    <a:pt x="27921" y="319280"/>
                  </a:lnTo>
                  <a:lnTo>
                    <a:pt x="28047" y="319047"/>
                  </a:lnTo>
                  <a:lnTo>
                    <a:pt x="28131" y="318801"/>
                  </a:lnTo>
                  <a:lnTo>
                    <a:pt x="28215" y="318568"/>
                  </a:lnTo>
                  <a:lnTo>
                    <a:pt x="28299" y="318284"/>
                  </a:lnTo>
                  <a:lnTo>
                    <a:pt x="28384" y="318051"/>
                  </a:lnTo>
                  <a:lnTo>
                    <a:pt x="28509" y="317818"/>
                  </a:lnTo>
                  <a:lnTo>
                    <a:pt x="28594" y="317585"/>
                  </a:lnTo>
                  <a:lnTo>
                    <a:pt x="28678" y="317352"/>
                  </a:lnTo>
                  <a:lnTo>
                    <a:pt x="28762" y="317107"/>
                  </a:lnTo>
                  <a:lnTo>
                    <a:pt x="28845" y="316835"/>
                  </a:lnTo>
                  <a:lnTo>
                    <a:pt x="28972" y="316589"/>
                  </a:lnTo>
                  <a:lnTo>
                    <a:pt x="29056" y="316357"/>
                  </a:lnTo>
                  <a:lnTo>
                    <a:pt x="29140" y="316124"/>
                  </a:lnTo>
                  <a:lnTo>
                    <a:pt x="29225" y="315891"/>
                  </a:lnTo>
                  <a:lnTo>
                    <a:pt x="29308" y="315658"/>
                  </a:lnTo>
                  <a:lnTo>
                    <a:pt x="29435" y="315412"/>
                  </a:lnTo>
                  <a:lnTo>
                    <a:pt x="29518" y="315141"/>
                  </a:lnTo>
                  <a:lnTo>
                    <a:pt x="29603" y="314895"/>
                  </a:lnTo>
                  <a:lnTo>
                    <a:pt x="29686" y="314662"/>
                  </a:lnTo>
                  <a:lnTo>
                    <a:pt x="29771" y="314429"/>
                  </a:lnTo>
                  <a:lnTo>
                    <a:pt x="29898" y="314197"/>
                  </a:lnTo>
                  <a:lnTo>
                    <a:pt x="29981" y="313964"/>
                  </a:lnTo>
                  <a:lnTo>
                    <a:pt x="30066" y="313718"/>
                  </a:lnTo>
                  <a:lnTo>
                    <a:pt x="30149" y="313446"/>
                  </a:lnTo>
                  <a:lnTo>
                    <a:pt x="30234" y="313201"/>
                  </a:lnTo>
                  <a:lnTo>
                    <a:pt x="30360" y="312968"/>
                  </a:lnTo>
                  <a:lnTo>
                    <a:pt x="30444" y="312735"/>
                  </a:lnTo>
                  <a:lnTo>
                    <a:pt x="30527" y="312502"/>
                  </a:lnTo>
                  <a:lnTo>
                    <a:pt x="30612" y="312269"/>
                  </a:lnTo>
                  <a:lnTo>
                    <a:pt x="30696" y="312024"/>
                  </a:lnTo>
                  <a:lnTo>
                    <a:pt x="30822" y="311752"/>
                  </a:lnTo>
                  <a:lnTo>
                    <a:pt x="30907" y="311506"/>
                  </a:lnTo>
                  <a:lnTo>
                    <a:pt x="30990" y="311274"/>
                  </a:lnTo>
                  <a:lnTo>
                    <a:pt x="31075" y="311041"/>
                  </a:lnTo>
                  <a:lnTo>
                    <a:pt x="31158" y="310808"/>
                  </a:lnTo>
                  <a:lnTo>
                    <a:pt x="31285" y="310575"/>
                  </a:lnTo>
                  <a:lnTo>
                    <a:pt x="31368" y="310329"/>
                  </a:lnTo>
                  <a:lnTo>
                    <a:pt x="31453" y="310058"/>
                  </a:lnTo>
                  <a:lnTo>
                    <a:pt x="31538" y="309812"/>
                  </a:lnTo>
                  <a:lnTo>
                    <a:pt x="31621" y="309579"/>
                  </a:lnTo>
                  <a:lnTo>
                    <a:pt x="31748" y="309346"/>
                  </a:lnTo>
                  <a:lnTo>
                    <a:pt x="31831" y="309114"/>
                  </a:lnTo>
                  <a:lnTo>
                    <a:pt x="31916" y="308881"/>
                  </a:lnTo>
                  <a:lnTo>
                    <a:pt x="31999" y="308635"/>
                  </a:lnTo>
                  <a:lnTo>
                    <a:pt x="32084" y="308402"/>
                  </a:lnTo>
                  <a:lnTo>
                    <a:pt x="32209" y="308118"/>
                  </a:lnTo>
                  <a:lnTo>
                    <a:pt x="32294" y="307885"/>
                  </a:lnTo>
                  <a:lnTo>
                    <a:pt x="32378" y="307652"/>
                  </a:lnTo>
                  <a:lnTo>
                    <a:pt x="32462" y="307419"/>
                  </a:lnTo>
                  <a:lnTo>
                    <a:pt x="32546" y="307187"/>
                  </a:lnTo>
                  <a:lnTo>
                    <a:pt x="32672" y="306941"/>
                  </a:lnTo>
                  <a:lnTo>
                    <a:pt x="32757" y="306708"/>
                  </a:lnTo>
                  <a:lnTo>
                    <a:pt x="32840" y="306475"/>
                  </a:lnTo>
                  <a:lnTo>
                    <a:pt x="32925" y="306191"/>
                  </a:lnTo>
                  <a:lnTo>
                    <a:pt x="33009" y="305958"/>
                  </a:lnTo>
                  <a:lnTo>
                    <a:pt x="33135" y="305725"/>
                  </a:lnTo>
                  <a:lnTo>
                    <a:pt x="33220" y="305492"/>
                  </a:lnTo>
                  <a:lnTo>
                    <a:pt x="33303" y="305247"/>
                  </a:lnTo>
                  <a:lnTo>
                    <a:pt x="33387" y="305014"/>
                  </a:lnTo>
                  <a:lnTo>
                    <a:pt x="33471" y="304781"/>
                  </a:lnTo>
                  <a:lnTo>
                    <a:pt x="33598" y="304548"/>
                  </a:lnTo>
                  <a:lnTo>
                    <a:pt x="33681" y="304264"/>
                  </a:lnTo>
                  <a:lnTo>
                    <a:pt x="33766" y="304031"/>
                  </a:lnTo>
                  <a:lnTo>
                    <a:pt x="33850" y="303798"/>
                  </a:lnTo>
                  <a:lnTo>
                    <a:pt x="33934" y="303552"/>
                  </a:lnTo>
                  <a:lnTo>
                    <a:pt x="34060" y="303319"/>
                  </a:lnTo>
                  <a:lnTo>
                    <a:pt x="34144" y="303087"/>
                  </a:lnTo>
                  <a:lnTo>
                    <a:pt x="34228" y="302854"/>
                  </a:lnTo>
                  <a:lnTo>
                    <a:pt x="34312" y="302621"/>
                  </a:lnTo>
                  <a:lnTo>
                    <a:pt x="34397" y="302375"/>
                  </a:lnTo>
                  <a:lnTo>
                    <a:pt x="34522" y="302104"/>
                  </a:lnTo>
                  <a:lnTo>
                    <a:pt x="34607" y="301858"/>
                  </a:lnTo>
                  <a:lnTo>
                    <a:pt x="34691" y="301625"/>
                  </a:lnTo>
                  <a:lnTo>
                    <a:pt x="34775" y="301392"/>
                  </a:lnTo>
                  <a:lnTo>
                    <a:pt x="34859" y="301159"/>
                  </a:lnTo>
                  <a:lnTo>
                    <a:pt x="34985" y="300927"/>
                  </a:lnTo>
                  <a:lnTo>
                    <a:pt x="35069" y="300681"/>
                  </a:lnTo>
                  <a:lnTo>
                    <a:pt x="35153" y="300448"/>
                  </a:lnTo>
                  <a:lnTo>
                    <a:pt x="35237" y="300215"/>
                  </a:lnTo>
                  <a:lnTo>
                    <a:pt x="35322" y="299931"/>
                  </a:lnTo>
                  <a:lnTo>
                    <a:pt x="35448" y="299698"/>
                  </a:lnTo>
                  <a:lnTo>
                    <a:pt x="35532" y="299465"/>
                  </a:lnTo>
                  <a:lnTo>
                    <a:pt x="35616" y="299232"/>
                  </a:lnTo>
                  <a:lnTo>
                    <a:pt x="35700" y="298987"/>
                  </a:lnTo>
                  <a:lnTo>
                    <a:pt x="35785" y="298754"/>
                  </a:lnTo>
                  <a:lnTo>
                    <a:pt x="35910" y="298521"/>
                  </a:lnTo>
                  <a:lnTo>
                    <a:pt x="35994" y="298288"/>
                  </a:lnTo>
                  <a:lnTo>
                    <a:pt x="36079" y="298055"/>
                  </a:lnTo>
                  <a:lnTo>
                    <a:pt x="36163" y="297810"/>
                  </a:lnTo>
                  <a:lnTo>
                    <a:pt x="36246" y="297538"/>
                  </a:lnTo>
                  <a:lnTo>
                    <a:pt x="36373" y="297292"/>
                  </a:lnTo>
                  <a:lnTo>
                    <a:pt x="36457" y="297060"/>
                  </a:lnTo>
                  <a:lnTo>
                    <a:pt x="36541" y="296827"/>
                  </a:lnTo>
                  <a:lnTo>
                    <a:pt x="36626" y="296594"/>
                  </a:lnTo>
                  <a:lnTo>
                    <a:pt x="36709" y="296361"/>
                  </a:lnTo>
                  <a:lnTo>
                    <a:pt x="36835" y="296115"/>
                  </a:lnTo>
                  <a:lnTo>
                    <a:pt x="36919" y="295883"/>
                  </a:lnTo>
                  <a:lnTo>
                    <a:pt x="37004" y="295650"/>
                  </a:lnTo>
                  <a:lnTo>
                    <a:pt x="37087" y="295417"/>
                  </a:lnTo>
                  <a:lnTo>
                    <a:pt x="37172" y="295184"/>
                  </a:lnTo>
                  <a:lnTo>
                    <a:pt x="37298" y="294900"/>
                  </a:lnTo>
                  <a:lnTo>
                    <a:pt x="37382" y="294667"/>
                  </a:lnTo>
                  <a:lnTo>
                    <a:pt x="37467" y="294421"/>
                  </a:lnTo>
                  <a:lnTo>
                    <a:pt x="37550" y="294188"/>
                  </a:lnTo>
                  <a:lnTo>
                    <a:pt x="37635" y="293955"/>
                  </a:lnTo>
                  <a:lnTo>
                    <a:pt x="37761" y="293723"/>
                  </a:lnTo>
                  <a:lnTo>
                    <a:pt x="37845" y="293490"/>
                  </a:lnTo>
                  <a:lnTo>
                    <a:pt x="37928" y="293244"/>
                  </a:lnTo>
                  <a:lnTo>
                    <a:pt x="38013" y="293011"/>
                  </a:lnTo>
                  <a:lnTo>
                    <a:pt x="38096" y="292778"/>
                  </a:lnTo>
                  <a:lnTo>
                    <a:pt x="38223" y="292546"/>
                  </a:lnTo>
                  <a:lnTo>
                    <a:pt x="38308" y="292313"/>
                  </a:lnTo>
                  <a:lnTo>
                    <a:pt x="38391" y="292067"/>
                  </a:lnTo>
                  <a:lnTo>
                    <a:pt x="38476" y="291796"/>
                  </a:lnTo>
                  <a:lnTo>
                    <a:pt x="38559" y="291550"/>
                  </a:lnTo>
                  <a:lnTo>
                    <a:pt x="38686" y="291317"/>
                  </a:lnTo>
                  <a:lnTo>
                    <a:pt x="38769" y="291084"/>
                  </a:lnTo>
                  <a:lnTo>
                    <a:pt x="38854" y="290851"/>
                  </a:lnTo>
                  <a:lnTo>
                    <a:pt x="38939" y="290619"/>
                  </a:lnTo>
                  <a:lnTo>
                    <a:pt x="39022" y="290373"/>
                  </a:lnTo>
                  <a:lnTo>
                    <a:pt x="39149" y="290140"/>
                  </a:lnTo>
                  <a:lnTo>
                    <a:pt x="39232" y="289907"/>
                  </a:lnTo>
                  <a:lnTo>
                    <a:pt x="39317" y="289674"/>
                  </a:lnTo>
                  <a:lnTo>
                    <a:pt x="39400" y="289442"/>
                  </a:lnTo>
                  <a:lnTo>
                    <a:pt x="39485" y="289196"/>
                  </a:lnTo>
                  <a:lnTo>
                    <a:pt x="39610" y="288963"/>
                  </a:lnTo>
                  <a:lnTo>
                    <a:pt x="39695" y="288730"/>
                  </a:lnTo>
                  <a:lnTo>
                    <a:pt x="39778" y="288446"/>
                  </a:lnTo>
                  <a:lnTo>
                    <a:pt x="39863" y="288213"/>
                  </a:lnTo>
                  <a:lnTo>
                    <a:pt x="39947" y="287980"/>
                  </a:lnTo>
                  <a:lnTo>
                    <a:pt x="40073" y="287747"/>
                  </a:lnTo>
                  <a:lnTo>
                    <a:pt x="40158" y="287502"/>
                  </a:lnTo>
                  <a:lnTo>
                    <a:pt x="40241" y="287269"/>
                  </a:lnTo>
                  <a:lnTo>
                    <a:pt x="40326" y="287036"/>
                  </a:lnTo>
                  <a:lnTo>
                    <a:pt x="40409" y="286803"/>
                  </a:lnTo>
                  <a:lnTo>
                    <a:pt x="40536" y="286570"/>
                  </a:lnTo>
                  <a:lnTo>
                    <a:pt x="40621" y="286325"/>
                  </a:lnTo>
                  <a:lnTo>
                    <a:pt x="40704" y="286092"/>
                  </a:lnTo>
                  <a:lnTo>
                    <a:pt x="40788" y="285859"/>
                  </a:lnTo>
                  <a:lnTo>
                    <a:pt x="40872" y="285626"/>
                  </a:lnTo>
                  <a:lnTo>
                    <a:pt x="40999" y="285393"/>
                  </a:lnTo>
                  <a:lnTo>
                    <a:pt x="41082" y="285148"/>
                  </a:lnTo>
                  <a:lnTo>
                    <a:pt x="41167" y="284915"/>
                  </a:lnTo>
                  <a:lnTo>
                    <a:pt x="41250" y="284682"/>
                  </a:lnTo>
                  <a:lnTo>
                    <a:pt x="41335" y="284449"/>
                  </a:lnTo>
                  <a:lnTo>
                    <a:pt x="41460" y="284165"/>
                  </a:lnTo>
                  <a:lnTo>
                    <a:pt x="41545" y="283932"/>
                  </a:lnTo>
                  <a:lnTo>
                    <a:pt x="41629" y="283699"/>
                  </a:lnTo>
                  <a:lnTo>
                    <a:pt x="41713" y="283453"/>
                  </a:lnTo>
                  <a:lnTo>
                    <a:pt x="41798" y="283221"/>
                  </a:lnTo>
                  <a:lnTo>
                    <a:pt x="41923" y="282988"/>
                  </a:lnTo>
                  <a:lnTo>
                    <a:pt x="42008" y="282755"/>
                  </a:lnTo>
                  <a:lnTo>
                    <a:pt x="42091" y="282522"/>
                  </a:lnTo>
                  <a:lnTo>
                    <a:pt x="42176" y="282276"/>
                  </a:lnTo>
                  <a:lnTo>
                    <a:pt x="42303" y="282044"/>
                  </a:lnTo>
                  <a:lnTo>
                    <a:pt x="42386" y="281811"/>
                  </a:lnTo>
                  <a:lnTo>
                    <a:pt x="42470" y="281578"/>
                  </a:lnTo>
                  <a:lnTo>
                    <a:pt x="42554" y="281345"/>
                  </a:lnTo>
                  <a:lnTo>
                    <a:pt x="42638" y="281099"/>
                  </a:lnTo>
                  <a:lnTo>
                    <a:pt x="42764" y="280867"/>
                  </a:lnTo>
                  <a:lnTo>
                    <a:pt x="42849" y="280634"/>
                  </a:lnTo>
                  <a:lnTo>
                    <a:pt x="42932" y="280401"/>
                  </a:lnTo>
                  <a:lnTo>
                    <a:pt x="43017" y="280168"/>
                  </a:lnTo>
                  <a:lnTo>
                    <a:pt x="43101" y="279922"/>
                  </a:lnTo>
                  <a:lnTo>
                    <a:pt x="43227" y="279690"/>
                  </a:lnTo>
                  <a:lnTo>
                    <a:pt x="43311" y="279457"/>
                  </a:lnTo>
                  <a:lnTo>
                    <a:pt x="43395" y="279224"/>
                  </a:lnTo>
                  <a:lnTo>
                    <a:pt x="43480" y="278991"/>
                  </a:lnTo>
                  <a:lnTo>
                    <a:pt x="43564" y="278745"/>
                  </a:lnTo>
                  <a:lnTo>
                    <a:pt x="43690" y="278513"/>
                  </a:lnTo>
                  <a:lnTo>
                    <a:pt x="43773" y="278280"/>
                  </a:lnTo>
                  <a:lnTo>
                    <a:pt x="43858" y="278047"/>
                  </a:lnTo>
                  <a:lnTo>
                    <a:pt x="43942" y="277814"/>
                  </a:lnTo>
                  <a:lnTo>
                    <a:pt x="44026" y="277569"/>
                  </a:lnTo>
                  <a:lnTo>
                    <a:pt x="44152" y="277336"/>
                  </a:lnTo>
                  <a:lnTo>
                    <a:pt x="44236" y="277103"/>
                  </a:lnTo>
                  <a:lnTo>
                    <a:pt x="44320" y="276870"/>
                  </a:lnTo>
                  <a:lnTo>
                    <a:pt x="44405" y="276586"/>
                  </a:lnTo>
                  <a:lnTo>
                    <a:pt x="44488" y="276353"/>
                  </a:lnTo>
                  <a:lnTo>
                    <a:pt x="44615" y="276120"/>
                  </a:lnTo>
                  <a:lnTo>
                    <a:pt x="44699" y="275874"/>
                  </a:lnTo>
                  <a:lnTo>
                    <a:pt x="44783" y="275641"/>
                  </a:lnTo>
                  <a:lnTo>
                    <a:pt x="44867" y="275409"/>
                  </a:lnTo>
                  <a:lnTo>
                    <a:pt x="44951" y="275176"/>
                  </a:lnTo>
                  <a:lnTo>
                    <a:pt x="45077" y="274943"/>
                  </a:lnTo>
                  <a:lnTo>
                    <a:pt x="45162" y="274697"/>
                  </a:lnTo>
                  <a:lnTo>
                    <a:pt x="45246" y="274464"/>
                  </a:lnTo>
                  <a:lnTo>
                    <a:pt x="45329" y="274232"/>
                  </a:lnTo>
                  <a:lnTo>
                    <a:pt x="45414" y="273999"/>
                  </a:lnTo>
                  <a:lnTo>
                    <a:pt x="45540" y="273766"/>
                  </a:lnTo>
                  <a:lnTo>
                    <a:pt x="45624" y="273520"/>
                  </a:lnTo>
                  <a:lnTo>
                    <a:pt x="45708" y="273287"/>
                  </a:lnTo>
                  <a:lnTo>
                    <a:pt x="45792" y="273055"/>
                  </a:lnTo>
                  <a:lnTo>
                    <a:pt x="45877" y="272822"/>
                  </a:lnTo>
                  <a:lnTo>
                    <a:pt x="46002" y="272589"/>
                  </a:lnTo>
                  <a:lnTo>
                    <a:pt x="46087" y="272343"/>
                  </a:lnTo>
                  <a:lnTo>
                    <a:pt x="46170" y="272111"/>
                  </a:lnTo>
                  <a:lnTo>
                    <a:pt x="46255" y="271878"/>
                  </a:lnTo>
                  <a:lnTo>
                    <a:pt x="46338" y="271645"/>
                  </a:lnTo>
                  <a:lnTo>
                    <a:pt x="46465" y="271412"/>
                  </a:lnTo>
                  <a:lnTo>
                    <a:pt x="46549" y="271166"/>
                  </a:lnTo>
                  <a:lnTo>
                    <a:pt x="46633" y="270934"/>
                  </a:lnTo>
                  <a:lnTo>
                    <a:pt x="46718" y="270701"/>
                  </a:lnTo>
                  <a:lnTo>
                    <a:pt x="46801" y="270468"/>
                  </a:lnTo>
                  <a:lnTo>
                    <a:pt x="46928" y="270235"/>
                  </a:lnTo>
                  <a:lnTo>
                    <a:pt x="47011" y="269989"/>
                  </a:lnTo>
                  <a:lnTo>
                    <a:pt x="47096" y="269757"/>
                  </a:lnTo>
                  <a:lnTo>
                    <a:pt x="47179" y="269524"/>
                  </a:lnTo>
                  <a:lnTo>
                    <a:pt x="47264" y="269291"/>
                  </a:lnTo>
                  <a:lnTo>
                    <a:pt x="47390" y="269058"/>
                  </a:lnTo>
                  <a:lnTo>
                    <a:pt x="47474" y="268864"/>
                  </a:lnTo>
                  <a:lnTo>
                    <a:pt x="47559" y="268631"/>
                  </a:lnTo>
                  <a:lnTo>
                    <a:pt x="47642" y="268399"/>
                  </a:lnTo>
                  <a:lnTo>
                    <a:pt x="47727" y="268166"/>
                  </a:lnTo>
                  <a:lnTo>
                    <a:pt x="47852" y="267920"/>
                  </a:lnTo>
                  <a:lnTo>
                    <a:pt x="47937" y="267687"/>
                  </a:lnTo>
                  <a:lnTo>
                    <a:pt x="48021" y="267454"/>
                  </a:lnTo>
                  <a:lnTo>
                    <a:pt x="48105" y="267222"/>
                  </a:lnTo>
                  <a:lnTo>
                    <a:pt x="48188" y="266989"/>
                  </a:lnTo>
                  <a:lnTo>
                    <a:pt x="48315" y="266743"/>
                  </a:lnTo>
                  <a:lnTo>
                    <a:pt x="48400" y="266510"/>
                  </a:lnTo>
                  <a:lnTo>
                    <a:pt x="48483" y="266277"/>
                  </a:lnTo>
                  <a:lnTo>
                    <a:pt x="48568" y="266045"/>
                  </a:lnTo>
                  <a:lnTo>
                    <a:pt x="48651" y="265812"/>
                  </a:lnTo>
                  <a:lnTo>
                    <a:pt x="48778" y="265566"/>
                  </a:lnTo>
                  <a:lnTo>
                    <a:pt x="48861" y="265333"/>
                  </a:lnTo>
                  <a:lnTo>
                    <a:pt x="48946" y="265100"/>
                  </a:lnTo>
                  <a:lnTo>
                    <a:pt x="49029" y="264868"/>
                  </a:lnTo>
                  <a:lnTo>
                    <a:pt x="49114" y="264635"/>
                  </a:lnTo>
                  <a:lnTo>
                    <a:pt x="49241" y="264389"/>
                  </a:lnTo>
                  <a:lnTo>
                    <a:pt x="49324" y="264156"/>
                  </a:lnTo>
                  <a:lnTo>
                    <a:pt x="49409" y="263924"/>
                  </a:lnTo>
                  <a:lnTo>
                    <a:pt x="49492" y="263691"/>
                  </a:lnTo>
                  <a:lnTo>
                    <a:pt x="49577" y="263458"/>
                  </a:lnTo>
                  <a:lnTo>
                    <a:pt x="49703" y="263212"/>
                  </a:lnTo>
                  <a:lnTo>
                    <a:pt x="49787" y="262979"/>
                  </a:lnTo>
                  <a:lnTo>
                    <a:pt x="49870" y="262747"/>
                  </a:lnTo>
                  <a:lnTo>
                    <a:pt x="49955" y="262514"/>
                  </a:lnTo>
                  <a:lnTo>
                    <a:pt x="50039" y="262281"/>
                  </a:lnTo>
                  <a:lnTo>
                    <a:pt x="50165" y="262035"/>
                  </a:lnTo>
                  <a:lnTo>
                    <a:pt x="50250" y="261854"/>
                  </a:lnTo>
                  <a:lnTo>
                    <a:pt x="50333" y="261621"/>
                  </a:lnTo>
                  <a:lnTo>
                    <a:pt x="50418" y="261376"/>
                  </a:lnTo>
                  <a:lnTo>
                    <a:pt x="50502" y="261143"/>
                  </a:lnTo>
                  <a:lnTo>
                    <a:pt x="50628" y="260910"/>
                  </a:lnTo>
                  <a:lnTo>
                    <a:pt x="50711" y="260677"/>
                  </a:lnTo>
                  <a:lnTo>
                    <a:pt x="50796" y="260444"/>
                  </a:lnTo>
                  <a:lnTo>
                    <a:pt x="50880" y="260212"/>
                  </a:lnTo>
                  <a:lnTo>
                    <a:pt x="50964" y="259966"/>
                  </a:lnTo>
                  <a:lnTo>
                    <a:pt x="51091" y="259733"/>
                  </a:lnTo>
                  <a:lnTo>
                    <a:pt x="51174" y="259500"/>
                  </a:lnTo>
                  <a:lnTo>
                    <a:pt x="51259" y="259267"/>
                  </a:lnTo>
                  <a:lnTo>
                    <a:pt x="51343" y="259035"/>
                  </a:lnTo>
                  <a:lnTo>
                    <a:pt x="51427" y="258789"/>
                  </a:lnTo>
                  <a:lnTo>
                    <a:pt x="51552" y="258556"/>
                  </a:lnTo>
                  <a:lnTo>
                    <a:pt x="51637" y="258323"/>
                  </a:lnTo>
                  <a:lnTo>
                    <a:pt x="51721" y="258090"/>
                  </a:lnTo>
                  <a:lnTo>
                    <a:pt x="51805" y="257896"/>
                  </a:lnTo>
                  <a:lnTo>
                    <a:pt x="51889" y="257664"/>
                  </a:lnTo>
                  <a:lnTo>
                    <a:pt x="52015" y="257431"/>
                  </a:lnTo>
                  <a:lnTo>
                    <a:pt x="52100" y="257198"/>
                  </a:lnTo>
                  <a:lnTo>
                    <a:pt x="52184" y="256952"/>
                  </a:lnTo>
                  <a:lnTo>
                    <a:pt x="52268" y="256719"/>
                  </a:lnTo>
                  <a:lnTo>
                    <a:pt x="52352" y="256487"/>
                  </a:lnTo>
                  <a:lnTo>
                    <a:pt x="52478" y="256254"/>
                  </a:lnTo>
                  <a:lnTo>
                    <a:pt x="52562" y="256021"/>
                  </a:lnTo>
                  <a:lnTo>
                    <a:pt x="52646" y="255775"/>
                  </a:lnTo>
                  <a:lnTo>
                    <a:pt x="52730" y="255543"/>
                  </a:lnTo>
                  <a:lnTo>
                    <a:pt x="52815" y="255310"/>
                  </a:lnTo>
                  <a:lnTo>
                    <a:pt x="52941" y="255077"/>
                  </a:lnTo>
                  <a:lnTo>
                    <a:pt x="53025" y="254844"/>
                  </a:lnTo>
                  <a:lnTo>
                    <a:pt x="53109" y="254650"/>
                  </a:lnTo>
                  <a:lnTo>
                    <a:pt x="53193" y="254417"/>
                  </a:lnTo>
                  <a:lnTo>
                    <a:pt x="53277" y="254184"/>
                  </a:lnTo>
                  <a:lnTo>
                    <a:pt x="53403" y="253939"/>
                  </a:lnTo>
                  <a:lnTo>
                    <a:pt x="53487" y="253706"/>
                  </a:lnTo>
                  <a:lnTo>
                    <a:pt x="53571" y="253473"/>
                  </a:lnTo>
                  <a:lnTo>
                    <a:pt x="53656" y="253240"/>
                  </a:lnTo>
                  <a:lnTo>
                    <a:pt x="53739" y="253008"/>
                  </a:lnTo>
                  <a:lnTo>
                    <a:pt x="53866" y="252775"/>
                  </a:lnTo>
                  <a:lnTo>
                    <a:pt x="53950" y="252529"/>
                  </a:lnTo>
                  <a:lnTo>
                    <a:pt x="54034" y="252296"/>
                  </a:lnTo>
                  <a:lnTo>
                    <a:pt x="54118" y="252115"/>
                  </a:lnTo>
                  <a:lnTo>
                    <a:pt x="54202" y="251869"/>
                  </a:lnTo>
                  <a:lnTo>
                    <a:pt x="54328" y="251637"/>
                  </a:lnTo>
                  <a:lnTo>
                    <a:pt x="54412" y="251404"/>
                  </a:lnTo>
                  <a:lnTo>
                    <a:pt x="54497" y="251171"/>
                  </a:lnTo>
                  <a:lnTo>
                    <a:pt x="54580" y="250938"/>
                  </a:lnTo>
                  <a:lnTo>
                    <a:pt x="54665" y="250692"/>
                  </a:lnTo>
                  <a:lnTo>
                    <a:pt x="54791" y="250460"/>
                  </a:lnTo>
                  <a:lnTo>
                    <a:pt x="54875" y="250227"/>
                  </a:lnTo>
                  <a:lnTo>
                    <a:pt x="54959" y="250033"/>
                  </a:lnTo>
                  <a:lnTo>
                    <a:pt x="55043" y="249800"/>
                  </a:lnTo>
                  <a:lnTo>
                    <a:pt x="55128" y="249567"/>
                  </a:lnTo>
                  <a:lnTo>
                    <a:pt x="55253" y="249334"/>
                  </a:lnTo>
                  <a:lnTo>
                    <a:pt x="55338" y="249102"/>
                  </a:lnTo>
                  <a:lnTo>
                    <a:pt x="55421" y="248856"/>
                  </a:lnTo>
                  <a:lnTo>
                    <a:pt x="55506" y="248623"/>
                  </a:lnTo>
                  <a:lnTo>
                    <a:pt x="55589" y="248390"/>
                  </a:lnTo>
                  <a:lnTo>
                    <a:pt x="55716" y="248157"/>
                  </a:lnTo>
                  <a:lnTo>
                    <a:pt x="55800" y="247963"/>
                  </a:lnTo>
                  <a:lnTo>
                    <a:pt x="55884" y="247731"/>
                  </a:lnTo>
                  <a:lnTo>
                    <a:pt x="55969" y="247498"/>
                  </a:lnTo>
                  <a:lnTo>
                    <a:pt x="56052" y="247265"/>
                  </a:lnTo>
                  <a:lnTo>
                    <a:pt x="56179" y="247019"/>
                  </a:lnTo>
                  <a:lnTo>
                    <a:pt x="56262" y="246786"/>
                  </a:lnTo>
                  <a:lnTo>
                    <a:pt x="56347" y="246554"/>
                  </a:lnTo>
                  <a:lnTo>
                    <a:pt x="56430" y="246321"/>
                  </a:lnTo>
                  <a:lnTo>
                    <a:pt x="56515" y="246127"/>
                  </a:lnTo>
                  <a:lnTo>
                    <a:pt x="56641" y="245894"/>
                  </a:lnTo>
                  <a:lnTo>
                    <a:pt x="56725" y="245661"/>
                  </a:lnTo>
                  <a:lnTo>
                    <a:pt x="56810" y="245428"/>
                  </a:lnTo>
                  <a:lnTo>
                    <a:pt x="56893" y="245196"/>
                  </a:lnTo>
                  <a:lnTo>
                    <a:pt x="56978" y="244950"/>
                  </a:lnTo>
                  <a:lnTo>
                    <a:pt x="57103" y="244717"/>
                  </a:lnTo>
                  <a:lnTo>
                    <a:pt x="57188" y="244484"/>
                  </a:lnTo>
                  <a:lnTo>
                    <a:pt x="57271" y="244290"/>
                  </a:lnTo>
                  <a:lnTo>
                    <a:pt x="57356" y="244057"/>
                  </a:lnTo>
                  <a:lnTo>
                    <a:pt x="57440" y="243825"/>
                  </a:lnTo>
                  <a:lnTo>
                    <a:pt x="57566" y="243592"/>
                  </a:lnTo>
                  <a:lnTo>
                    <a:pt x="57651" y="243359"/>
                  </a:lnTo>
                  <a:lnTo>
                    <a:pt x="57734" y="243113"/>
                  </a:lnTo>
                  <a:lnTo>
                    <a:pt x="57819" y="242880"/>
                  </a:lnTo>
                  <a:lnTo>
                    <a:pt x="57902" y="242699"/>
                  </a:lnTo>
                  <a:lnTo>
                    <a:pt x="58029" y="242454"/>
                  </a:lnTo>
                  <a:lnTo>
                    <a:pt x="58112" y="242221"/>
                  </a:lnTo>
                  <a:lnTo>
                    <a:pt x="58197" y="241988"/>
                  </a:lnTo>
                  <a:lnTo>
                    <a:pt x="58281" y="241755"/>
                  </a:lnTo>
                  <a:lnTo>
                    <a:pt x="58365" y="241522"/>
                  </a:lnTo>
                  <a:lnTo>
                    <a:pt x="58492" y="241328"/>
                  </a:lnTo>
                  <a:lnTo>
                    <a:pt x="58575" y="241096"/>
                  </a:lnTo>
                  <a:lnTo>
                    <a:pt x="58660" y="240863"/>
                  </a:lnTo>
                  <a:lnTo>
                    <a:pt x="58743" y="240630"/>
                  </a:lnTo>
                  <a:lnTo>
                    <a:pt x="58828" y="240384"/>
                  </a:lnTo>
                  <a:lnTo>
                    <a:pt x="58953" y="240151"/>
                  </a:lnTo>
                  <a:lnTo>
                    <a:pt x="59038" y="239919"/>
                  </a:lnTo>
                  <a:lnTo>
                    <a:pt x="59122" y="239725"/>
                  </a:lnTo>
                  <a:lnTo>
                    <a:pt x="59206" y="239492"/>
                  </a:lnTo>
                  <a:lnTo>
                    <a:pt x="59290" y="239259"/>
                  </a:lnTo>
                  <a:lnTo>
                    <a:pt x="59416" y="239026"/>
                  </a:lnTo>
                  <a:lnTo>
                    <a:pt x="59501" y="238793"/>
                  </a:lnTo>
                  <a:lnTo>
                    <a:pt x="59584" y="238548"/>
                  </a:lnTo>
                  <a:lnTo>
                    <a:pt x="59669" y="238367"/>
                  </a:lnTo>
                  <a:lnTo>
                    <a:pt x="59753" y="238134"/>
                  </a:lnTo>
                  <a:lnTo>
                    <a:pt x="59879" y="237888"/>
                  </a:lnTo>
                  <a:lnTo>
                    <a:pt x="59963" y="237655"/>
                  </a:lnTo>
                  <a:lnTo>
                    <a:pt x="60047" y="237422"/>
                  </a:lnTo>
                  <a:lnTo>
                    <a:pt x="60131" y="237241"/>
                  </a:lnTo>
                  <a:lnTo>
                    <a:pt x="60215" y="236996"/>
                  </a:lnTo>
                  <a:lnTo>
                    <a:pt x="60342" y="236763"/>
                  </a:lnTo>
                  <a:lnTo>
                    <a:pt x="60425" y="236530"/>
                  </a:lnTo>
                  <a:lnTo>
                    <a:pt x="60510" y="236297"/>
                  </a:lnTo>
                  <a:lnTo>
                    <a:pt x="60594" y="236064"/>
                  </a:lnTo>
                  <a:lnTo>
                    <a:pt x="60678" y="235870"/>
                  </a:lnTo>
                  <a:lnTo>
                    <a:pt x="60804" y="235638"/>
                  </a:lnTo>
                  <a:lnTo>
                    <a:pt x="60888" y="235405"/>
                  </a:lnTo>
                  <a:lnTo>
                    <a:pt x="60972" y="235159"/>
                  </a:lnTo>
                  <a:lnTo>
                    <a:pt x="61056" y="234926"/>
                  </a:lnTo>
                  <a:lnTo>
                    <a:pt x="61140" y="234745"/>
                  </a:lnTo>
                  <a:lnTo>
                    <a:pt x="61266" y="234499"/>
                  </a:lnTo>
                  <a:lnTo>
                    <a:pt x="61351" y="234267"/>
                  </a:lnTo>
                  <a:lnTo>
                    <a:pt x="61435" y="234034"/>
                  </a:lnTo>
                  <a:lnTo>
                    <a:pt x="61519" y="233801"/>
                  </a:lnTo>
                  <a:lnTo>
                    <a:pt x="61603" y="233607"/>
                  </a:lnTo>
                  <a:lnTo>
                    <a:pt x="61729" y="233374"/>
                  </a:lnTo>
                  <a:lnTo>
                    <a:pt x="61813" y="233141"/>
                  </a:lnTo>
                  <a:lnTo>
                    <a:pt x="61897" y="232909"/>
                  </a:lnTo>
                  <a:lnTo>
                    <a:pt x="61981" y="232663"/>
                  </a:lnTo>
                  <a:lnTo>
                    <a:pt x="62066" y="232482"/>
                  </a:lnTo>
                  <a:lnTo>
                    <a:pt x="62192" y="232249"/>
                  </a:lnTo>
                  <a:lnTo>
                    <a:pt x="62276" y="232016"/>
                  </a:lnTo>
                  <a:lnTo>
                    <a:pt x="62360" y="231770"/>
                  </a:lnTo>
                  <a:lnTo>
                    <a:pt x="62444" y="231538"/>
                  </a:lnTo>
                  <a:lnTo>
                    <a:pt x="62528" y="231357"/>
                  </a:lnTo>
                  <a:lnTo>
                    <a:pt x="62654" y="231111"/>
                  </a:lnTo>
                  <a:lnTo>
                    <a:pt x="62738" y="230878"/>
                  </a:lnTo>
                  <a:lnTo>
                    <a:pt x="62822" y="230645"/>
                  </a:lnTo>
                  <a:lnTo>
                    <a:pt x="62907" y="230412"/>
                  </a:lnTo>
                  <a:lnTo>
                    <a:pt x="62990" y="230218"/>
                  </a:lnTo>
                  <a:lnTo>
                    <a:pt x="63117" y="229986"/>
                  </a:lnTo>
                  <a:lnTo>
                    <a:pt x="63201" y="229753"/>
                  </a:lnTo>
                  <a:lnTo>
                    <a:pt x="63285" y="229520"/>
                  </a:lnTo>
                  <a:lnTo>
                    <a:pt x="63369" y="229326"/>
                  </a:lnTo>
                  <a:lnTo>
                    <a:pt x="63453" y="229093"/>
                  </a:lnTo>
                  <a:lnTo>
                    <a:pt x="63579" y="228860"/>
                  </a:lnTo>
                  <a:lnTo>
                    <a:pt x="63663" y="228628"/>
                  </a:lnTo>
                  <a:lnTo>
                    <a:pt x="63748" y="228434"/>
                  </a:lnTo>
                  <a:lnTo>
                    <a:pt x="63831" y="228201"/>
                  </a:lnTo>
                  <a:lnTo>
                    <a:pt x="63916" y="227968"/>
                  </a:lnTo>
                  <a:lnTo>
                    <a:pt x="64042" y="227722"/>
                  </a:lnTo>
                  <a:lnTo>
                    <a:pt x="64126" y="227489"/>
                  </a:lnTo>
                  <a:lnTo>
                    <a:pt x="64210" y="227308"/>
                  </a:lnTo>
                  <a:lnTo>
                    <a:pt x="64294" y="227063"/>
                  </a:lnTo>
                  <a:lnTo>
                    <a:pt x="64379" y="226830"/>
                  </a:lnTo>
                  <a:lnTo>
                    <a:pt x="64504" y="226597"/>
                  </a:lnTo>
                  <a:lnTo>
                    <a:pt x="64589" y="226403"/>
                  </a:lnTo>
                  <a:lnTo>
                    <a:pt x="64672" y="226170"/>
                  </a:lnTo>
                  <a:lnTo>
                    <a:pt x="64757" y="225937"/>
                  </a:lnTo>
                  <a:lnTo>
                    <a:pt x="64840" y="225705"/>
                  </a:lnTo>
                  <a:lnTo>
                    <a:pt x="64967" y="225511"/>
                  </a:lnTo>
                  <a:lnTo>
                    <a:pt x="65051" y="225278"/>
                  </a:lnTo>
                  <a:lnTo>
                    <a:pt x="65135" y="225045"/>
                  </a:lnTo>
                  <a:lnTo>
                    <a:pt x="65220" y="224812"/>
                  </a:lnTo>
                  <a:lnTo>
                    <a:pt x="65303" y="224618"/>
                  </a:lnTo>
                  <a:lnTo>
                    <a:pt x="65430" y="224385"/>
                  </a:lnTo>
                  <a:lnTo>
                    <a:pt x="65513" y="224153"/>
                  </a:lnTo>
                  <a:lnTo>
                    <a:pt x="65598" y="223920"/>
                  </a:lnTo>
                  <a:lnTo>
                    <a:pt x="65681" y="223726"/>
                  </a:lnTo>
                  <a:lnTo>
                    <a:pt x="65766" y="223493"/>
                  </a:lnTo>
                  <a:lnTo>
                    <a:pt x="65892" y="223260"/>
                  </a:lnTo>
                  <a:lnTo>
                    <a:pt x="65976" y="223014"/>
                  </a:lnTo>
                  <a:lnTo>
                    <a:pt x="66061" y="222833"/>
                  </a:lnTo>
                  <a:lnTo>
                    <a:pt x="66144" y="222601"/>
                  </a:lnTo>
                  <a:lnTo>
                    <a:pt x="66229" y="222355"/>
                  </a:lnTo>
                  <a:lnTo>
                    <a:pt x="66354" y="222174"/>
                  </a:lnTo>
                  <a:lnTo>
                    <a:pt x="66439" y="221941"/>
                  </a:lnTo>
                  <a:lnTo>
                    <a:pt x="66522" y="221708"/>
                  </a:lnTo>
                  <a:lnTo>
                    <a:pt x="66607" y="221462"/>
                  </a:lnTo>
                  <a:lnTo>
                    <a:pt x="66691" y="221281"/>
                  </a:lnTo>
                  <a:lnTo>
                    <a:pt x="66817" y="221048"/>
                  </a:lnTo>
                  <a:lnTo>
                    <a:pt x="66902" y="220803"/>
                  </a:lnTo>
                  <a:lnTo>
                    <a:pt x="66985" y="220570"/>
                  </a:lnTo>
                  <a:lnTo>
                    <a:pt x="67070" y="220389"/>
                  </a:lnTo>
                  <a:lnTo>
                    <a:pt x="67153" y="220143"/>
                  </a:lnTo>
                  <a:lnTo>
                    <a:pt x="67280" y="219910"/>
                  </a:lnTo>
                  <a:lnTo>
                    <a:pt x="67363" y="219729"/>
                  </a:lnTo>
                  <a:lnTo>
                    <a:pt x="67448" y="219484"/>
                  </a:lnTo>
                  <a:lnTo>
                    <a:pt x="67532" y="219251"/>
                  </a:lnTo>
                  <a:lnTo>
                    <a:pt x="67616" y="219018"/>
                  </a:lnTo>
                  <a:lnTo>
                    <a:pt x="67743" y="218837"/>
                  </a:lnTo>
                  <a:lnTo>
                    <a:pt x="67826" y="218591"/>
                  </a:lnTo>
                  <a:lnTo>
                    <a:pt x="67911" y="218358"/>
                  </a:lnTo>
                  <a:lnTo>
                    <a:pt x="67994" y="218177"/>
                  </a:lnTo>
                  <a:lnTo>
                    <a:pt x="68079" y="217931"/>
                  </a:lnTo>
                  <a:lnTo>
                    <a:pt x="68204" y="217699"/>
                  </a:lnTo>
                  <a:lnTo>
                    <a:pt x="68289" y="217518"/>
                  </a:lnTo>
                  <a:lnTo>
                    <a:pt x="68373" y="217272"/>
                  </a:lnTo>
                  <a:lnTo>
                    <a:pt x="68457" y="217039"/>
                  </a:lnTo>
                  <a:lnTo>
                    <a:pt x="68541" y="216806"/>
                  </a:lnTo>
                  <a:lnTo>
                    <a:pt x="68667" y="216612"/>
                  </a:lnTo>
                  <a:lnTo>
                    <a:pt x="68752" y="216379"/>
                  </a:lnTo>
                  <a:lnTo>
                    <a:pt x="68835" y="216147"/>
                  </a:lnTo>
                  <a:lnTo>
                    <a:pt x="68920" y="215966"/>
                  </a:lnTo>
                  <a:lnTo>
                    <a:pt x="69004" y="215720"/>
                  </a:lnTo>
                  <a:lnTo>
                    <a:pt x="69130" y="215487"/>
                  </a:lnTo>
                  <a:lnTo>
                    <a:pt x="69214" y="215306"/>
                  </a:lnTo>
                  <a:lnTo>
                    <a:pt x="69298" y="215060"/>
                  </a:lnTo>
                  <a:lnTo>
                    <a:pt x="69382" y="214827"/>
                  </a:lnTo>
                  <a:lnTo>
                    <a:pt x="69466" y="214646"/>
                  </a:lnTo>
                  <a:lnTo>
                    <a:pt x="69593" y="214401"/>
                  </a:lnTo>
                  <a:lnTo>
                    <a:pt x="69676" y="214168"/>
                  </a:lnTo>
                  <a:lnTo>
                    <a:pt x="69761" y="213987"/>
                  </a:lnTo>
                  <a:lnTo>
                    <a:pt x="69845" y="213741"/>
                  </a:lnTo>
                  <a:lnTo>
                    <a:pt x="69929" y="213508"/>
                  </a:lnTo>
                  <a:lnTo>
                    <a:pt x="70055" y="213327"/>
                  </a:lnTo>
                  <a:lnTo>
                    <a:pt x="70139" y="213094"/>
                  </a:lnTo>
                  <a:lnTo>
                    <a:pt x="70223" y="212849"/>
                  </a:lnTo>
                  <a:lnTo>
                    <a:pt x="70307" y="212667"/>
                  </a:lnTo>
                  <a:lnTo>
                    <a:pt x="70391" y="212435"/>
                  </a:lnTo>
                  <a:lnTo>
                    <a:pt x="70517" y="212189"/>
                  </a:lnTo>
                  <a:lnTo>
                    <a:pt x="70602" y="212008"/>
                  </a:lnTo>
                  <a:lnTo>
                    <a:pt x="70686" y="211775"/>
                  </a:lnTo>
                  <a:lnTo>
                    <a:pt x="70770" y="211529"/>
                  </a:lnTo>
                  <a:lnTo>
                    <a:pt x="70854" y="211348"/>
                  </a:lnTo>
                  <a:lnTo>
                    <a:pt x="70980" y="211115"/>
                  </a:lnTo>
                  <a:lnTo>
                    <a:pt x="71064" y="210870"/>
                  </a:lnTo>
                  <a:lnTo>
                    <a:pt x="71148" y="210689"/>
                  </a:lnTo>
                  <a:lnTo>
                    <a:pt x="71232" y="210456"/>
                  </a:lnTo>
                  <a:lnTo>
                    <a:pt x="71317" y="210223"/>
                  </a:lnTo>
                  <a:lnTo>
                    <a:pt x="71443" y="210029"/>
                  </a:lnTo>
                  <a:lnTo>
                    <a:pt x="71527" y="209796"/>
                  </a:lnTo>
                  <a:lnTo>
                    <a:pt x="71611" y="209563"/>
                  </a:lnTo>
                  <a:lnTo>
                    <a:pt x="71695" y="209369"/>
                  </a:lnTo>
                  <a:lnTo>
                    <a:pt x="71780" y="209137"/>
                  </a:lnTo>
                  <a:lnTo>
                    <a:pt x="71905" y="208904"/>
                  </a:lnTo>
                  <a:lnTo>
                    <a:pt x="71989" y="208710"/>
                  </a:lnTo>
                  <a:lnTo>
                    <a:pt x="72073" y="208477"/>
                  </a:lnTo>
                  <a:lnTo>
                    <a:pt x="72158" y="208283"/>
                  </a:lnTo>
                  <a:lnTo>
                    <a:pt x="72241" y="208050"/>
                  </a:lnTo>
                  <a:lnTo>
                    <a:pt x="72368" y="207817"/>
                  </a:lnTo>
                  <a:lnTo>
                    <a:pt x="72452" y="207623"/>
                  </a:lnTo>
                  <a:lnTo>
                    <a:pt x="72536" y="207391"/>
                  </a:lnTo>
                  <a:lnTo>
                    <a:pt x="72621" y="207158"/>
                  </a:lnTo>
                  <a:lnTo>
                    <a:pt x="72704" y="206964"/>
                  </a:lnTo>
                  <a:lnTo>
                    <a:pt x="72830" y="206731"/>
                  </a:lnTo>
                  <a:lnTo>
                    <a:pt x="72914" y="206550"/>
                  </a:lnTo>
                  <a:lnTo>
                    <a:pt x="72999" y="206304"/>
                  </a:lnTo>
                  <a:lnTo>
                    <a:pt x="73082" y="206071"/>
                  </a:lnTo>
                  <a:lnTo>
                    <a:pt x="73167" y="205890"/>
                  </a:lnTo>
                  <a:lnTo>
                    <a:pt x="73293" y="205657"/>
                  </a:lnTo>
                  <a:lnTo>
                    <a:pt x="73377" y="205412"/>
                  </a:lnTo>
                  <a:lnTo>
                    <a:pt x="73462" y="205231"/>
                  </a:lnTo>
                  <a:lnTo>
                    <a:pt x="73545" y="204998"/>
                  </a:lnTo>
                  <a:lnTo>
                    <a:pt x="73630" y="204804"/>
                  </a:lnTo>
                  <a:lnTo>
                    <a:pt x="73755" y="204571"/>
                  </a:lnTo>
                  <a:lnTo>
                    <a:pt x="73840" y="204338"/>
                  </a:lnTo>
                  <a:lnTo>
                    <a:pt x="73923" y="204144"/>
                  </a:lnTo>
                  <a:lnTo>
                    <a:pt x="74008" y="203911"/>
                  </a:lnTo>
                  <a:lnTo>
                    <a:pt x="74089" y="203717"/>
                  </a:lnTo>
                  <a:lnTo>
                    <a:pt x="74217" y="203485"/>
                  </a:lnTo>
                  <a:lnTo>
                    <a:pt x="74298" y="203252"/>
                  </a:lnTo>
                  <a:lnTo>
                    <a:pt x="74391" y="203058"/>
                  </a:lnTo>
                  <a:lnTo>
                    <a:pt x="74472" y="202825"/>
                  </a:lnTo>
                  <a:lnTo>
                    <a:pt x="74553" y="202644"/>
                  </a:lnTo>
                  <a:lnTo>
                    <a:pt x="74681" y="202398"/>
                  </a:lnTo>
                  <a:lnTo>
                    <a:pt x="74762" y="202165"/>
                  </a:lnTo>
                  <a:lnTo>
                    <a:pt x="74843" y="201984"/>
                  </a:lnTo>
                  <a:lnTo>
                    <a:pt x="74936" y="201739"/>
                  </a:lnTo>
                  <a:lnTo>
                    <a:pt x="75017" y="201557"/>
                  </a:lnTo>
                  <a:lnTo>
                    <a:pt x="75145" y="201325"/>
                  </a:lnTo>
                  <a:lnTo>
                    <a:pt x="75226" y="201079"/>
                  </a:lnTo>
                  <a:lnTo>
                    <a:pt x="75307" y="200898"/>
                  </a:lnTo>
                  <a:lnTo>
                    <a:pt x="75400" y="200665"/>
                  </a:lnTo>
                  <a:lnTo>
                    <a:pt x="75481" y="200471"/>
                  </a:lnTo>
                  <a:lnTo>
                    <a:pt x="75609" y="200238"/>
                  </a:lnTo>
                  <a:lnTo>
                    <a:pt x="75690" y="200044"/>
                  </a:lnTo>
                  <a:lnTo>
                    <a:pt x="75771" y="199811"/>
                  </a:lnTo>
                  <a:lnTo>
                    <a:pt x="75852" y="199579"/>
                  </a:lnTo>
                  <a:lnTo>
                    <a:pt x="75945" y="199385"/>
                  </a:lnTo>
                  <a:lnTo>
                    <a:pt x="76073" y="199152"/>
                  </a:lnTo>
                  <a:lnTo>
                    <a:pt x="76154" y="198971"/>
                  </a:lnTo>
                  <a:lnTo>
                    <a:pt x="76235" y="198738"/>
                  </a:lnTo>
                  <a:lnTo>
                    <a:pt x="76316" y="198544"/>
                  </a:lnTo>
                  <a:lnTo>
                    <a:pt x="76409" y="198311"/>
                  </a:lnTo>
                  <a:lnTo>
                    <a:pt x="76525" y="198078"/>
                  </a:lnTo>
                  <a:lnTo>
                    <a:pt x="76618" y="197884"/>
                  </a:lnTo>
                  <a:lnTo>
                    <a:pt x="76699" y="197652"/>
                  </a:lnTo>
                  <a:lnTo>
                    <a:pt x="76780" y="197457"/>
                  </a:lnTo>
                  <a:lnTo>
                    <a:pt x="76862" y="197225"/>
                  </a:lnTo>
                  <a:lnTo>
                    <a:pt x="76989" y="197044"/>
                  </a:lnTo>
                  <a:lnTo>
                    <a:pt x="77082" y="196798"/>
                  </a:lnTo>
                  <a:lnTo>
                    <a:pt x="77163" y="196617"/>
                  </a:lnTo>
                  <a:lnTo>
                    <a:pt x="77244" y="196384"/>
                  </a:lnTo>
                  <a:lnTo>
                    <a:pt x="77326" y="196138"/>
                  </a:lnTo>
                  <a:lnTo>
                    <a:pt x="77453" y="195957"/>
                  </a:lnTo>
                  <a:lnTo>
                    <a:pt x="77534" y="195724"/>
                  </a:lnTo>
                  <a:lnTo>
                    <a:pt x="77627" y="195530"/>
                  </a:lnTo>
                  <a:lnTo>
                    <a:pt x="77708" y="195298"/>
                  </a:lnTo>
                  <a:lnTo>
                    <a:pt x="77790" y="195104"/>
                  </a:lnTo>
                  <a:lnTo>
                    <a:pt x="77917" y="194871"/>
                  </a:lnTo>
                  <a:lnTo>
                    <a:pt x="77998" y="194690"/>
                  </a:lnTo>
                  <a:lnTo>
                    <a:pt x="78091" y="194444"/>
                  </a:lnTo>
                  <a:lnTo>
                    <a:pt x="78172" y="194263"/>
                  </a:lnTo>
                  <a:lnTo>
                    <a:pt x="78254" y="194030"/>
                  </a:lnTo>
                  <a:lnTo>
                    <a:pt x="78381" y="193836"/>
                  </a:lnTo>
                  <a:lnTo>
                    <a:pt x="78462" y="193603"/>
                  </a:lnTo>
                  <a:lnTo>
                    <a:pt x="78544" y="193409"/>
                  </a:lnTo>
                  <a:lnTo>
                    <a:pt x="78636" y="193176"/>
                  </a:lnTo>
                  <a:lnTo>
                    <a:pt x="78718" y="192995"/>
                  </a:lnTo>
                  <a:lnTo>
                    <a:pt x="78845" y="192750"/>
                  </a:lnTo>
                  <a:lnTo>
                    <a:pt x="78926" y="192517"/>
                  </a:lnTo>
                  <a:lnTo>
                    <a:pt x="79008" y="192336"/>
                  </a:lnTo>
                  <a:lnTo>
                    <a:pt x="79100" y="192090"/>
                  </a:lnTo>
                  <a:lnTo>
                    <a:pt x="79182" y="191909"/>
                  </a:lnTo>
                  <a:lnTo>
                    <a:pt x="79309" y="191676"/>
                  </a:lnTo>
                  <a:lnTo>
                    <a:pt x="79390" y="191482"/>
                  </a:lnTo>
                  <a:lnTo>
                    <a:pt x="79472" y="191249"/>
                  </a:lnTo>
                  <a:lnTo>
                    <a:pt x="79553" y="191055"/>
                  </a:lnTo>
                  <a:lnTo>
                    <a:pt x="79646" y="190823"/>
                  </a:lnTo>
                  <a:lnTo>
                    <a:pt x="79773" y="190641"/>
                  </a:lnTo>
                  <a:lnTo>
                    <a:pt x="79854" y="190396"/>
                  </a:lnTo>
                  <a:lnTo>
                    <a:pt x="79936" y="190215"/>
                  </a:lnTo>
                  <a:lnTo>
                    <a:pt x="80017" y="189982"/>
                  </a:lnTo>
                  <a:lnTo>
                    <a:pt x="80110" y="189788"/>
                  </a:lnTo>
                  <a:lnTo>
                    <a:pt x="80226" y="189555"/>
                  </a:lnTo>
                  <a:lnTo>
                    <a:pt x="80318" y="189361"/>
                  </a:lnTo>
                  <a:lnTo>
                    <a:pt x="80400" y="189128"/>
                  </a:lnTo>
                  <a:lnTo>
                    <a:pt x="80481" y="188947"/>
                  </a:lnTo>
                  <a:lnTo>
                    <a:pt x="80562" y="188701"/>
                  </a:lnTo>
                  <a:lnTo>
                    <a:pt x="80690" y="188520"/>
                  </a:lnTo>
                  <a:lnTo>
                    <a:pt x="80782" y="188288"/>
                  </a:lnTo>
                  <a:lnTo>
                    <a:pt x="80864" y="188094"/>
                  </a:lnTo>
                  <a:lnTo>
                    <a:pt x="80945" y="187900"/>
                  </a:lnTo>
                  <a:lnTo>
                    <a:pt x="81026" y="187667"/>
                  </a:lnTo>
                  <a:lnTo>
                    <a:pt x="81154" y="187486"/>
                  </a:lnTo>
                  <a:lnTo>
                    <a:pt x="81235" y="187253"/>
                  </a:lnTo>
                  <a:lnTo>
                    <a:pt x="81328" y="187059"/>
                  </a:lnTo>
                  <a:lnTo>
                    <a:pt x="81409" y="186826"/>
                  </a:lnTo>
                  <a:lnTo>
                    <a:pt x="81490" y="186632"/>
                  </a:lnTo>
                  <a:lnTo>
                    <a:pt x="81618" y="186399"/>
                  </a:lnTo>
                  <a:lnTo>
                    <a:pt x="81699" y="186205"/>
                  </a:lnTo>
                  <a:lnTo>
                    <a:pt x="81792" y="185972"/>
                  </a:lnTo>
                  <a:lnTo>
                    <a:pt x="81873" y="185791"/>
                  </a:lnTo>
                  <a:lnTo>
                    <a:pt x="81954" y="185559"/>
                  </a:lnTo>
                  <a:lnTo>
                    <a:pt x="82082" y="185365"/>
                  </a:lnTo>
                  <a:lnTo>
                    <a:pt x="82163" y="185132"/>
                  </a:lnTo>
                  <a:lnTo>
                    <a:pt x="82244" y="184938"/>
                  </a:lnTo>
                  <a:lnTo>
                    <a:pt x="82337" y="184757"/>
                  </a:lnTo>
                  <a:lnTo>
                    <a:pt x="82418" y="184511"/>
                  </a:lnTo>
                  <a:lnTo>
                    <a:pt x="82546" y="184330"/>
                  </a:lnTo>
                  <a:lnTo>
                    <a:pt x="82627" y="184097"/>
                  </a:lnTo>
                  <a:lnTo>
                    <a:pt x="82708" y="183903"/>
                  </a:lnTo>
                  <a:lnTo>
                    <a:pt x="82801" y="183670"/>
                  </a:lnTo>
                  <a:lnTo>
                    <a:pt x="82882" y="183476"/>
                  </a:lnTo>
                  <a:lnTo>
                    <a:pt x="83010" y="183243"/>
                  </a:lnTo>
                  <a:lnTo>
                    <a:pt x="83091" y="183062"/>
                  </a:lnTo>
                  <a:lnTo>
                    <a:pt x="83172" y="182868"/>
                  </a:lnTo>
                  <a:lnTo>
                    <a:pt x="83253" y="182636"/>
                  </a:lnTo>
                  <a:lnTo>
                    <a:pt x="83346" y="182442"/>
                  </a:lnTo>
                  <a:lnTo>
                    <a:pt x="83474" y="182209"/>
                  </a:lnTo>
                  <a:lnTo>
                    <a:pt x="83555" y="182028"/>
                  </a:lnTo>
                  <a:lnTo>
                    <a:pt x="83636" y="181782"/>
                  </a:lnTo>
                  <a:lnTo>
                    <a:pt x="83717" y="181601"/>
                  </a:lnTo>
                  <a:lnTo>
                    <a:pt x="83810" y="181407"/>
                  </a:lnTo>
                  <a:lnTo>
                    <a:pt x="83926" y="181174"/>
                  </a:lnTo>
                  <a:lnTo>
                    <a:pt x="84019" y="180980"/>
                  </a:lnTo>
                  <a:lnTo>
                    <a:pt x="84100" y="180747"/>
                  </a:lnTo>
                  <a:lnTo>
                    <a:pt x="84181" y="180566"/>
                  </a:lnTo>
                  <a:lnTo>
                    <a:pt x="84262" y="180333"/>
                  </a:lnTo>
                  <a:lnTo>
                    <a:pt x="84390" y="180139"/>
                  </a:lnTo>
                  <a:lnTo>
                    <a:pt x="84483" y="179945"/>
                  </a:lnTo>
                  <a:lnTo>
                    <a:pt x="84564" y="179713"/>
                  </a:lnTo>
                  <a:lnTo>
                    <a:pt x="84645" y="179531"/>
                  </a:lnTo>
                  <a:lnTo>
                    <a:pt x="84726" y="179286"/>
                  </a:lnTo>
                  <a:lnTo>
                    <a:pt x="84854" y="179105"/>
                  </a:lnTo>
                  <a:lnTo>
                    <a:pt x="84935" y="178911"/>
                  </a:lnTo>
                  <a:lnTo>
                    <a:pt x="85028" y="178678"/>
                  </a:lnTo>
                  <a:lnTo>
                    <a:pt x="85109" y="178497"/>
                  </a:lnTo>
                  <a:lnTo>
                    <a:pt x="85190" y="178251"/>
                  </a:lnTo>
                  <a:lnTo>
                    <a:pt x="85318" y="178070"/>
                  </a:lnTo>
                  <a:lnTo>
                    <a:pt x="85399" y="177876"/>
                  </a:lnTo>
                  <a:lnTo>
                    <a:pt x="85492" y="177643"/>
                  </a:lnTo>
                  <a:lnTo>
                    <a:pt x="85573" y="177462"/>
                  </a:lnTo>
                  <a:lnTo>
                    <a:pt x="85654" y="177216"/>
                  </a:lnTo>
                  <a:lnTo>
                    <a:pt x="85782" y="177035"/>
                  </a:lnTo>
                  <a:lnTo>
                    <a:pt x="85863" y="176841"/>
                  </a:lnTo>
                  <a:lnTo>
                    <a:pt x="85944" y="176608"/>
                  </a:lnTo>
                  <a:lnTo>
                    <a:pt x="86037" y="176414"/>
                  </a:lnTo>
                  <a:lnTo>
                    <a:pt x="86118" y="176182"/>
                  </a:lnTo>
                  <a:lnTo>
                    <a:pt x="86246" y="176001"/>
                  </a:lnTo>
                  <a:lnTo>
                    <a:pt x="86327" y="175807"/>
                  </a:lnTo>
                  <a:lnTo>
                    <a:pt x="86408" y="175574"/>
                  </a:lnTo>
                  <a:lnTo>
                    <a:pt x="86501" y="175380"/>
                  </a:lnTo>
                  <a:lnTo>
                    <a:pt x="86582" y="175199"/>
                  </a:lnTo>
                  <a:lnTo>
                    <a:pt x="86710" y="174966"/>
                  </a:lnTo>
                  <a:lnTo>
                    <a:pt x="86791" y="174772"/>
                  </a:lnTo>
                  <a:lnTo>
                    <a:pt x="86872" y="174539"/>
                  </a:lnTo>
                  <a:lnTo>
                    <a:pt x="86954" y="174345"/>
                  </a:lnTo>
                  <a:lnTo>
                    <a:pt x="87046" y="174164"/>
                  </a:lnTo>
                  <a:lnTo>
                    <a:pt x="87174" y="173931"/>
                  </a:lnTo>
                  <a:lnTo>
                    <a:pt x="87255" y="173737"/>
                  </a:lnTo>
                  <a:lnTo>
                    <a:pt x="87336" y="173543"/>
                  </a:lnTo>
                  <a:lnTo>
                    <a:pt x="87418" y="173310"/>
                  </a:lnTo>
                  <a:lnTo>
                    <a:pt x="87510" y="173129"/>
                  </a:lnTo>
                  <a:lnTo>
                    <a:pt x="87626" y="172935"/>
                  </a:lnTo>
                  <a:lnTo>
                    <a:pt x="87719" y="172702"/>
                  </a:lnTo>
                  <a:lnTo>
                    <a:pt x="87800" y="172508"/>
                  </a:lnTo>
                  <a:lnTo>
                    <a:pt x="87882" y="172327"/>
                  </a:lnTo>
                  <a:lnTo>
                    <a:pt x="87963" y="172095"/>
                  </a:lnTo>
                  <a:lnTo>
                    <a:pt x="88090" y="171901"/>
                  </a:lnTo>
                  <a:lnTo>
                    <a:pt x="88183" y="171720"/>
                  </a:lnTo>
                  <a:lnTo>
                    <a:pt x="88264" y="171474"/>
                  </a:lnTo>
                  <a:lnTo>
                    <a:pt x="88346" y="171293"/>
                  </a:lnTo>
                  <a:lnTo>
                    <a:pt x="88427" y="171099"/>
                  </a:lnTo>
                  <a:lnTo>
                    <a:pt x="88554" y="170866"/>
                  </a:lnTo>
                  <a:lnTo>
                    <a:pt x="88636" y="170672"/>
                  </a:lnTo>
                  <a:lnTo>
                    <a:pt x="88728" y="170491"/>
                  </a:lnTo>
                  <a:lnTo>
                    <a:pt x="88810" y="170258"/>
                  </a:lnTo>
                  <a:lnTo>
                    <a:pt x="88891" y="170064"/>
                  </a:lnTo>
                  <a:lnTo>
                    <a:pt x="89018" y="169883"/>
                  </a:lnTo>
                  <a:lnTo>
                    <a:pt x="89100" y="169637"/>
                  </a:lnTo>
                  <a:lnTo>
                    <a:pt x="89192" y="169456"/>
                  </a:lnTo>
                  <a:lnTo>
                    <a:pt x="89274" y="169262"/>
                  </a:lnTo>
                  <a:lnTo>
                    <a:pt x="89355" y="169029"/>
                  </a:lnTo>
                  <a:lnTo>
                    <a:pt x="89482" y="168848"/>
                  </a:lnTo>
                  <a:lnTo>
                    <a:pt x="89564" y="168654"/>
                  </a:lnTo>
                  <a:lnTo>
                    <a:pt x="89645" y="168421"/>
                  </a:lnTo>
                  <a:lnTo>
                    <a:pt x="89738" y="168227"/>
                  </a:lnTo>
                  <a:lnTo>
                    <a:pt x="89819" y="168046"/>
                  </a:lnTo>
                  <a:lnTo>
                    <a:pt x="89946" y="167801"/>
                  </a:lnTo>
                  <a:lnTo>
                    <a:pt x="90028" y="167620"/>
                  </a:lnTo>
                  <a:lnTo>
                    <a:pt x="90109" y="167426"/>
                  </a:lnTo>
                  <a:lnTo>
                    <a:pt x="90202" y="167244"/>
                  </a:lnTo>
                  <a:lnTo>
                    <a:pt x="90283" y="167012"/>
                  </a:lnTo>
                  <a:lnTo>
                    <a:pt x="90410" y="166818"/>
                  </a:lnTo>
                  <a:lnTo>
                    <a:pt x="90492" y="166624"/>
                  </a:lnTo>
                  <a:lnTo>
                    <a:pt x="90573" y="166391"/>
                  </a:lnTo>
                  <a:lnTo>
                    <a:pt x="90654" y="166210"/>
                  </a:lnTo>
                  <a:lnTo>
                    <a:pt x="90747" y="166016"/>
                  </a:lnTo>
                  <a:lnTo>
                    <a:pt x="90874" y="165783"/>
                  </a:lnTo>
                  <a:lnTo>
                    <a:pt x="90956" y="165589"/>
                  </a:lnTo>
                  <a:lnTo>
                    <a:pt x="91037" y="165408"/>
                  </a:lnTo>
                  <a:lnTo>
                    <a:pt x="91118" y="165214"/>
                  </a:lnTo>
                  <a:lnTo>
                    <a:pt x="91211" y="164981"/>
                  </a:lnTo>
                  <a:lnTo>
                    <a:pt x="91327" y="164800"/>
                  </a:lnTo>
                  <a:lnTo>
                    <a:pt x="91420" y="164606"/>
                  </a:lnTo>
                  <a:lnTo>
                    <a:pt x="91501" y="164412"/>
                  </a:lnTo>
                  <a:lnTo>
                    <a:pt x="91582" y="164179"/>
                  </a:lnTo>
                  <a:lnTo>
                    <a:pt x="91663" y="163998"/>
                  </a:lnTo>
                  <a:lnTo>
                    <a:pt x="91791" y="163804"/>
                  </a:lnTo>
                  <a:lnTo>
                    <a:pt x="91884" y="163571"/>
                  </a:lnTo>
                  <a:lnTo>
                    <a:pt x="91965" y="163377"/>
                  </a:lnTo>
                  <a:lnTo>
                    <a:pt x="92046" y="163196"/>
                  </a:lnTo>
                  <a:lnTo>
                    <a:pt x="92127" y="163002"/>
                  </a:lnTo>
                  <a:lnTo>
                    <a:pt x="92255" y="162769"/>
                  </a:lnTo>
                  <a:lnTo>
                    <a:pt x="92336" y="162588"/>
                  </a:lnTo>
                  <a:lnTo>
                    <a:pt x="92429" y="162394"/>
                  </a:lnTo>
                  <a:lnTo>
                    <a:pt x="92510" y="162200"/>
                  </a:lnTo>
                  <a:lnTo>
                    <a:pt x="92591" y="161968"/>
                  </a:lnTo>
                  <a:lnTo>
                    <a:pt x="92719" y="161786"/>
                  </a:lnTo>
                  <a:lnTo>
                    <a:pt x="92800" y="161592"/>
                  </a:lnTo>
                  <a:lnTo>
                    <a:pt x="92893" y="161411"/>
                  </a:lnTo>
                  <a:lnTo>
                    <a:pt x="92974" y="161166"/>
                  </a:lnTo>
                  <a:lnTo>
                    <a:pt x="93055" y="160985"/>
                  </a:lnTo>
                  <a:lnTo>
                    <a:pt x="93183" y="160791"/>
                  </a:lnTo>
                  <a:lnTo>
                    <a:pt x="93264" y="160610"/>
                  </a:lnTo>
                  <a:lnTo>
                    <a:pt x="93345" y="160416"/>
                  </a:lnTo>
                  <a:lnTo>
                    <a:pt x="93438" y="160183"/>
                  </a:lnTo>
                  <a:lnTo>
                    <a:pt x="93519" y="159989"/>
                  </a:lnTo>
                  <a:lnTo>
                    <a:pt x="93647" y="159808"/>
                  </a:lnTo>
                  <a:lnTo>
                    <a:pt x="93728" y="159614"/>
                  </a:lnTo>
                  <a:lnTo>
                    <a:pt x="93809" y="159381"/>
                  </a:lnTo>
                  <a:lnTo>
                    <a:pt x="93902" y="159187"/>
                  </a:lnTo>
                  <a:lnTo>
                    <a:pt x="93983" y="159006"/>
                  </a:lnTo>
                  <a:lnTo>
                    <a:pt x="94111" y="158812"/>
                  </a:lnTo>
                  <a:lnTo>
                    <a:pt x="94192" y="158631"/>
                  </a:lnTo>
                  <a:lnTo>
                    <a:pt x="94273" y="158398"/>
                  </a:lnTo>
                  <a:lnTo>
                    <a:pt x="94354" y="158204"/>
                  </a:lnTo>
                  <a:lnTo>
                    <a:pt x="94447" y="158010"/>
                  </a:lnTo>
                  <a:lnTo>
                    <a:pt x="94575" y="157829"/>
                  </a:lnTo>
                  <a:lnTo>
                    <a:pt x="94656" y="157596"/>
                  </a:lnTo>
                  <a:lnTo>
                    <a:pt x="94737" y="157402"/>
                  </a:lnTo>
                  <a:lnTo>
                    <a:pt x="94818" y="157221"/>
                  </a:lnTo>
                  <a:lnTo>
                    <a:pt x="94911" y="157027"/>
                  </a:lnTo>
                  <a:lnTo>
                    <a:pt x="95027" y="156846"/>
                  </a:lnTo>
                  <a:lnTo>
                    <a:pt x="95120" y="156600"/>
                  </a:lnTo>
                  <a:lnTo>
                    <a:pt x="95201" y="156419"/>
                  </a:lnTo>
                  <a:lnTo>
                    <a:pt x="95282" y="156225"/>
                  </a:lnTo>
                  <a:lnTo>
                    <a:pt x="95364" y="156044"/>
                  </a:lnTo>
                  <a:lnTo>
                    <a:pt x="95491" y="155850"/>
                  </a:lnTo>
                  <a:lnTo>
                    <a:pt x="95584" y="155669"/>
                  </a:lnTo>
                  <a:lnTo>
                    <a:pt x="95665" y="155423"/>
                  </a:lnTo>
                  <a:lnTo>
                    <a:pt x="95746" y="155242"/>
                  </a:lnTo>
                  <a:lnTo>
                    <a:pt x="95828" y="155048"/>
                  </a:lnTo>
                  <a:lnTo>
                    <a:pt x="95955" y="154867"/>
                  </a:lnTo>
                  <a:lnTo>
                    <a:pt x="96036" y="154673"/>
                  </a:lnTo>
                  <a:lnTo>
                    <a:pt x="96129" y="154440"/>
                  </a:lnTo>
                  <a:lnTo>
                    <a:pt x="96210" y="154246"/>
                  </a:lnTo>
                  <a:lnTo>
                    <a:pt x="96292" y="154065"/>
                  </a:lnTo>
                  <a:lnTo>
                    <a:pt x="96419" y="153871"/>
                  </a:lnTo>
                  <a:lnTo>
                    <a:pt x="96500" y="153690"/>
                  </a:lnTo>
                  <a:lnTo>
                    <a:pt x="96593" y="153496"/>
                  </a:lnTo>
                  <a:lnTo>
                    <a:pt x="96674" y="153263"/>
                  </a:lnTo>
                  <a:lnTo>
                    <a:pt x="96756" y="153069"/>
                  </a:lnTo>
                  <a:lnTo>
                    <a:pt x="96883" y="152888"/>
                  </a:lnTo>
                  <a:lnTo>
                    <a:pt x="96964" y="152694"/>
                  </a:lnTo>
                  <a:lnTo>
                    <a:pt x="97046" y="152513"/>
                  </a:lnTo>
                  <a:lnTo>
                    <a:pt x="97138" y="152319"/>
                  </a:lnTo>
                  <a:lnTo>
                    <a:pt x="97220" y="152138"/>
                  </a:lnTo>
                  <a:lnTo>
                    <a:pt x="97347" y="151892"/>
                  </a:lnTo>
                  <a:lnTo>
                    <a:pt x="97428" y="151711"/>
                  </a:lnTo>
                  <a:lnTo>
                    <a:pt x="97510" y="151517"/>
                  </a:lnTo>
                  <a:lnTo>
                    <a:pt x="97602" y="151336"/>
                  </a:lnTo>
                  <a:lnTo>
                    <a:pt x="97684" y="151142"/>
                  </a:lnTo>
                  <a:lnTo>
                    <a:pt x="97811" y="150961"/>
                  </a:lnTo>
                  <a:lnTo>
                    <a:pt x="97892" y="150767"/>
                  </a:lnTo>
                  <a:lnTo>
                    <a:pt x="97974" y="150534"/>
                  </a:lnTo>
                  <a:lnTo>
                    <a:pt x="98055" y="150340"/>
                  </a:lnTo>
                  <a:lnTo>
                    <a:pt x="98148" y="150159"/>
                  </a:lnTo>
                  <a:lnTo>
                    <a:pt x="98275" y="149965"/>
                  </a:lnTo>
                  <a:lnTo>
                    <a:pt x="98356" y="149784"/>
                  </a:lnTo>
                  <a:lnTo>
                    <a:pt x="98438" y="149590"/>
                  </a:lnTo>
                  <a:lnTo>
                    <a:pt x="98519" y="149396"/>
                  </a:lnTo>
                  <a:lnTo>
                    <a:pt x="98612" y="149215"/>
                  </a:lnTo>
                  <a:lnTo>
                    <a:pt x="98728" y="148982"/>
                  </a:lnTo>
                  <a:lnTo>
                    <a:pt x="98820" y="148788"/>
                  </a:lnTo>
                  <a:lnTo>
                    <a:pt x="98902" y="148607"/>
                  </a:lnTo>
                  <a:lnTo>
                    <a:pt x="98983" y="148413"/>
                  </a:lnTo>
                  <a:lnTo>
                    <a:pt x="99064" y="148232"/>
                  </a:lnTo>
                  <a:lnTo>
                    <a:pt x="99528" y="147236"/>
                  </a:lnTo>
                  <a:lnTo>
                    <a:pt x="99656" y="147055"/>
                  </a:lnTo>
                  <a:lnTo>
                    <a:pt x="99737" y="146861"/>
                  </a:lnTo>
                  <a:lnTo>
                    <a:pt x="99830" y="146667"/>
                  </a:lnTo>
                  <a:lnTo>
                    <a:pt x="99911" y="146486"/>
                  </a:lnTo>
                  <a:lnTo>
                    <a:pt x="99992" y="146292"/>
                  </a:lnTo>
                  <a:lnTo>
                    <a:pt x="100120" y="146111"/>
                  </a:lnTo>
                  <a:lnTo>
                    <a:pt x="100201" y="145917"/>
                  </a:lnTo>
                  <a:lnTo>
                    <a:pt x="100294" y="145736"/>
                  </a:lnTo>
                  <a:lnTo>
                    <a:pt x="100375" y="145542"/>
                  </a:lnTo>
                  <a:lnTo>
                    <a:pt x="100456" y="145361"/>
                  </a:lnTo>
                  <a:lnTo>
                    <a:pt x="100584" y="145115"/>
                  </a:lnTo>
                  <a:lnTo>
                    <a:pt x="100665" y="144934"/>
                  </a:lnTo>
                  <a:lnTo>
                    <a:pt x="100746" y="144740"/>
                  </a:lnTo>
                  <a:lnTo>
                    <a:pt x="100839" y="144559"/>
                  </a:lnTo>
                  <a:lnTo>
                    <a:pt x="100920" y="144365"/>
                  </a:lnTo>
                  <a:lnTo>
                    <a:pt x="101048" y="144184"/>
                  </a:lnTo>
                  <a:lnTo>
                    <a:pt x="101129" y="143990"/>
                  </a:lnTo>
                  <a:lnTo>
                    <a:pt x="101210" y="143796"/>
                  </a:lnTo>
                  <a:lnTo>
                    <a:pt x="101303" y="143615"/>
                  </a:lnTo>
                  <a:lnTo>
                    <a:pt x="101384" y="143421"/>
                  </a:lnTo>
                  <a:lnTo>
                    <a:pt x="101512" y="143240"/>
                  </a:lnTo>
                  <a:lnTo>
                    <a:pt x="101593" y="143046"/>
                  </a:lnTo>
                  <a:lnTo>
                    <a:pt x="101674" y="142865"/>
                  </a:lnTo>
                  <a:lnTo>
                    <a:pt x="101755" y="142671"/>
                  </a:lnTo>
                  <a:lnTo>
                    <a:pt x="101848" y="142489"/>
                  </a:lnTo>
                  <a:lnTo>
                    <a:pt x="101976" y="142295"/>
                  </a:lnTo>
                  <a:lnTo>
                    <a:pt x="102057" y="142101"/>
                  </a:lnTo>
                  <a:lnTo>
                    <a:pt x="102138" y="141920"/>
                  </a:lnTo>
                  <a:lnTo>
                    <a:pt x="102219" y="141688"/>
                  </a:lnTo>
                  <a:lnTo>
                    <a:pt x="102312" y="141494"/>
                  </a:lnTo>
                  <a:lnTo>
                    <a:pt x="102428" y="141313"/>
                  </a:lnTo>
                  <a:lnTo>
                    <a:pt x="102521" y="141119"/>
                  </a:lnTo>
                  <a:lnTo>
                    <a:pt x="102602" y="140925"/>
                  </a:lnTo>
                  <a:lnTo>
                    <a:pt x="102683" y="140743"/>
                  </a:lnTo>
                  <a:lnTo>
                    <a:pt x="102764" y="140549"/>
                  </a:lnTo>
                  <a:lnTo>
                    <a:pt x="102892" y="140368"/>
                  </a:lnTo>
                  <a:lnTo>
                    <a:pt x="102985" y="140174"/>
                  </a:lnTo>
                  <a:lnTo>
                    <a:pt x="103066" y="139993"/>
                  </a:lnTo>
                  <a:lnTo>
                    <a:pt x="103147" y="139799"/>
                  </a:lnTo>
                  <a:lnTo>
                    <a:pt x="103228" y="139618"/>
                  </a:lnTo>
                  <a:lnTo>
                    <a:pt x="103356" y="139424"/>
                  </a:lnTo>
                  <a:lnTo>
                    <a:pt x="103437" y="139230"/>
                  </a:lnTo>
                  <a:lnTo>
                    <a:pt x="103530" y="139049"/>
                  </a:lnTo>
                  <a:lnTo>
                    <a:pt x="103611" y="138855"/>
                  </a:lnTo>
                  <a:lnTo>
                    <a:pt x="103692" y="138674"/>
                  </a:lnTo>
                  <a:lnTo>
                    <a:pt x="103820" y="138480"/>
                  </a:lnTo>
                  <a:lnTo>
                    <a:pt x="103901" y="138299"/>
                  </a:lnTo>
                  <a:lnTo>
                    <a:pt x="103994" y="138105"/>
                  </a:lnTo>
                  <a:lnTo>
                    <a:pt x="104075" y="137911"/>
                  </a:lnTo>
                  <a:lnTo>
                    <a:pt x="104156" y="137730"/>
                  </a:lnTo>
                  <a:lnTo>
                    <a:pt x="104284" y="137536"/>
                  </a:lnTo>
                  <a:lnTo>
                    <a:pt x="104365" y="137355"/>
                  </a:lnTo>
                  <a:lnTo>
                    <a:pt x="104446" y="137161"/>
                  </a:lnTo>
                  <a:lnTo>
                    <a:pt x="104539" y="136980"/>
                  </a:lnTo>
                  <a:lnTo>
                    <a:pt x="104620" y="136786"/>
                  </a:lnTo>
                  <a:lnTo>
                    <a:pt x="104748" y="136605"/>
                  </a:lnTo>
                  <a:lnTo>
                    <a:pt x="104829" y="136411"/>
                  </a:lnTo>
                  <a:lnTo>
                    <a:pt x="104910" y="136217"/>
                  </a:lnTo>
                  <a:lnTo>
                    <a:pt x="105003" y="136036"/>
                  </a:lnTo>
                  <a:lnTo>
                    <a:pt x="105084" y="135842"/>
                  </a:lnTo>
                  <a:lnTo>
                    <a:pt x="105212" y="135661"/>
                  </a:lnTo>
                  <a:lnTo>
                    <a:pt x="105293" y="135467"/>
                  </a:lnTo>
                  <a:lnTo>
                    <a:pt x="105374" y="135285"/>
                  </a:lnTo>
                  <a:lnTo>
                    <a:pt x="105456" y="135091"/>
                  </a:lnTo>
                  <a:lnTo>
                    <a:pt x="105548" y="134949"/>
                  </a:lnTo>
                  <a:lnTo>
                    <a:pt x="105676" y="134768"/>
                  </a:lnTo>
                  <a:lnTo>
                    <a:pt x="105757" y="134574"/>
                  </a:lnTo>
                  <a:lnTo>
                    <a:pt x="105838" y="134393"/>
                  </a:lnTo>
                  <a:lnTo>
                    <a:pt x="105920" y="134199"/>
                  </a:lnTo>
                  <a:lnTo>
                    <a:pt x="106012" y="134005"/>
                  </a:lnTo>
                  <a:lnTo>
                    <a:pt x="106128" y="133824"/>
                  </a:lnTo>
                  <a:lnTo>
                    <a:pt x="106221" y="133630"/>
                  </a:lnTo>
                  <a:lnTo>
                    <a:pt x="106302" y="133449"/>
                  </a:lnTo>
                  <a:lnTo>
                    <a:pt x="106384" y="133255"/>
                  </a:lnTo>
                  <a:lnTo>
                    <a:pt x="106465" y="133074"/>
                  </a:lnTo>
                  <a:lnTo>
                    <a:pt x="106592" y="132880"/>
                  </a:lnTo>
                  <a:lnTo>
                    <a:pt x="106685" y="132699"/>
                  </a:lnTo>
                  <a:lnTo>
                    <a:pt x="106766" y="132505"/>
                  </a:lnTo>
                  <a:lnTo>
                    <a:pt x="106848" y="132311"/>
                  </a:lnTo>
                  <a:lnTo>
                    <a:pt x="106929" y="132130"/>
                  </a:lnTo>
                  <a:lnTo>
                    <a:pt x="107056" y="131936"/>
                  </a:lnTo>
                  <a:lnTo>
                    <a:pt x="107138" y="131793"/>
                  </a:lnTo>
                  <a:lnTo>
                    <a:pt x="107230" y="131612"/>
                  </a:lnTo>
                  <a:lnTo>
                    <a:pt x="107312" y="131418"/>
                  </a:lnTo>
                  <a:lnTo>
                    <a:pt x="107393" y="131237"/>
                  </a:lnTo>
                  <a:lnTo>
                    <a:pt x="107520" y="131043"/>
                  </a:lnTo>
                  <a:lnTo>
                    <a:pt x="107602" y="130862"/>
                  </a:lnTo>
                  <a:lnTo>
                    <a:pt x="107694" y="130668"/>
                  </a:lnTo>
                  <a:lnTo>
                    <a:pt x="107776" y="130474"/>
                  </a:lnTo>
                  <a:lnTo>
                    <a:pt x="107857" y="130293"/>
                  </a:lnTo>
                  <a:lnTo>
                    <a:pt x="107984" y="130099"/>
                  </a:lnTo>
                  <a:lnTo>
                    <a:pt x="108066" y="129918"/>
                  </a:lnTo>
                  <a:lnTo>
                    <a:pt x="108147" y="129776"/>
                  </a:lnTo>
                  <a:lnTo>
                    <a:pt x="108240" y="129582"/>
                  </a:lnTo>
                  <a:lnTo>
                    <a:pt x="108321" y="129401"/>
                  </a:lnTo>
                  <a:lnTo>
                    <a:pt x="108448" y="129207"/>
                  </a:lnTo>
                  <a:lnTo>
                    <a:pt x="108530" y="129026"/>
                  </a:lnTo>
                  <a:lnTo>
                    <a:pt x="108611" y="128832"/>
                  </a:lnTo>
                  <a:lnTo>
                    <a:pt x="108704" y="128650"/>
                  </a:lnTo>
                  <a:lnTo>
                    <a:pt x="108785" y="128456"/>
                  </a:lnTo>
                  <a:lnTo>
                    <a:pt x="108912" y="128262"/>
                  </a:lnTo>
                  <a:lnTo>
                    <a:pt x="108994" y="128133"/>
                  </a:lnTo>
                  <a:lnTo>
                    <a:pt x="109075" y="127939"/>
                  </a:lnTo>
                  <a:lnTo>
                    <a:pt x="109156" y="127745"/>
                  </a:lnTo>
                  <a:lnTo>
                    <a:pt x="109249" y="127564"/>
                  </a:lnTo>
                  <a:lnTo>
                    <a:pt x="109376" y="127370"/>
                  </a:lnTo>
                  <a:lnTo>
                    <a:pt x="109458" y="127189"/>
                  </a:lnTo>
                  <a:lnTo>
                    <a:pt x="109539" y="126995"/>
                  </a:lnTo>
                  <a:lnTo>
                    <a:pt x="109620" y="126814"/>
                  </a:lnTo>
                  <a:lnTo>
                    <a:pt x="109713" y="126672"/>
                  </a:lnTo>
                  <a:lnTo>
                    <a:pt x="109829" y="126478"/>
                  </a:lnTo>
                  <a:lnTo>
                    <a:pt x="109922" y="126297"/>
                  </a:lnTo>
                  <a:lnTo>
                    <a:pt x="110003" y="126103"/>
                  </a:lnTo>
                  <a:lnTo>
                    <a:pt x="110084" y="125909"/>
                  </a:lnTo>
                  <a:lnTo>
                    <a:pt x="110165" y="125727"/>
                  </a:lnTo>
                  <a:lnTo>
                    <a:pt x="110293" y="125533"/>
                  </a:lnTo>
                  <a:lnTo>
                    <a:pt x="110386" y="125391"/>
                  </a:lnTo>
                  <a:lnTo>
                    <a:pt x="110467" y="125210"/>
                  </a:lnTo>
                  <a:lnTo>
                    <a:pt x="110548" y="125016"/>
                  </a:lnTo>
                  <a:lnTo>
                    <a:pt x="110629" y="124835"/>
                  </a:lnTo>
                  <a:lnTo>
                    <a:pt x="110757" y="124641"/>
                  </a:lnTo>
                  <a:lnTo>
                    <a:pt x="110838" y="124460"/>
                  </a:lnTo>
                  <a:lnTo>
                    <a:pt x="110931" y="124318"/>
                  </a:lnTo>
                  <a:lnTo>
                    <a:pt x="111012" y="124124"/>
                  </a:lnTo>
                  <a:lnTo>
                    <a:pt x="111093" y="123943"/>
                  </a:lnTo>
                  <a:lnTo>
                    <a:pt x="111221" y="123749"/>
                  </a:lnTo>
                  <a:lnTo>
                    <a:pt x="111302" y="123555"/>
                  </a:lnTo>
                  <a:lnTo>
                    <a:pt x="111395" y="123374"/>
                  </a:lnTo>
                  <a:lnTo>
                    <a:pt x="111476" y="123231"/>
                  </a:lnTo>
                  <a:lnTo>
                    <a:pt x="111557" y="123037"/>
                  </a:lnTo>
                  <a:lnTo>
                    <a:pt x="111685" y="122856"/>
                  </a:lnTo>
                  <a:lnTo>
                    <a:pt x="111766" y="122662"/>
                  </a:lnTo>
                  <a:lnTo>
                    <a:pt x="111847" y="122481"/>
                  </a:lnTo>
                  <a:lnTo>
                    <a:pt x="111940" y="122339"/>
                  </a:lnTo>
                  <a:lnTo>
                    <a:pt x="112021" y="122145"/>
                  </a:lnTo>
                  <a:lnTo>
                    <a:pt x="112149" y="121964"/>
                  </a:lnTo>
                  <a:lnTo>
                    <a:pt x="112230" y="121770"/>
                  </a:lnTo>
                  <a:lnTo>
                    <a:pt x="112311" y="121589"/>
                  </a:lnTo>
                  <a:lnTo>
                    <a:pt x="112404" y="121446"/>
                  </a:lnTo>
                  <a:lnTo>
                    <a:pt x="112485" y="121252"/>
                  </a:lnTo>
                  <a:lnTo>
                    <a:pt x="112613" y="121071"/>
                  </a:lnTo>
                  <a:lnTo>
                    <a:pt x="112694" y="120877"/>
                  </a:lnTo>
                  <a:lnTo>
                    <a:pt x="112775" y="120683"/>
                  </a:lnTo>
                  <a:lnTo>
                    <a:pt x="112857" y="120554"/>
                  </a:lnTo>
                  <a:lnTo>
                    <a:pt x="112949" y="120360"/>
                  </a:lnTo>
                  <a:lnTo>
                    <a:pt x="113077" y="120166"/>
                  </a:lnTo>
                  <a:lnTo>
                    <a:pt x="113158" y="119985"/>
                  </a:lnTo>
                  <a:lnTo>
                    <a:pt x="113239" y="119791"/>
                  </a:lnTo>
                  <a:lnTo>
                    <a:pt x="113321" y="119649"/>
                  </a:lnTo>
                  <a:lnTo>
                    <a:pt x="113413" y="119468"/>
                  </a:lnTo>
                  <a:lnTo>
                    <a:pt x="113529" y="119274"/>
                  </a:lnTo>
                  <a:lnTo>
                    <a:pt x="113622" y="119093"/>
                  </a:lnTo>
                  <a:lnTo>
                    <a:pt x="113703" y="118950"/>
                  </a:lnTo>
                  <a:lnTo>
                    <a:pt x="113785" y="118756"/>
                  </a:lnTo>
                  <a:lnTo>
                    <a:pt x="113866" y="118575"/>
                  </a:lnTo>
                  <a:lnTo>
                    <a:pt x="113993" y="118381"/>
                  </a:lnTo>
                  <a:lnTo>
                    <a:pt x="114086" y="118239"/>
                  </a:lnTo>
                  <a:lnTo>
                    <a:pt x="114167" y="118058"/>
                  </a:lnTo>
                  <a:lnTo>
                    <a:pt x="114249" y="117864"/>
                  </a:lnTo>
                  <a:lnTo>
                    <a:pt x="114330" y="117683"/>
                  </a:lnTo>
                  <a:lnTo>
                    <a:pt x="114457" y="117540"/>
                  </a:lnTo>
                  <a:lnTo>
                    <a:pt x="114539" y="117346"/>
                  </a:lnTo>
                  <a:lnTo>
                    <a:pt x="114631" y="117165"/>
                  </a:lnTo>
                  <a:lnTo>
                    <a:pt x="114713" y="116971"/>
                  </a:lnTo>
                  <a:lnTo>
                    <a:pt x="114794" y="116829"/>
                  </a:lnTo>
                  <a:lnTo>
                    <a:pt x="114921" y="116648"/>
                  </a:lnTo>
                  <a:lnTo>
                    <a:pt x="115003" y="116454"/>
                  </a:lnTo>
                  <a:lnTo>
                    <a:pt x="115095" y="116260"/>
                  </a:lnTo>
                  <a:lnTo>
                    <a:pt x="115177" y="116118"/>
                  </a:lnTo>
                  <a:lnTo>
                    <a:pt x="115258" y="115937"/>
                  </a:lnTo>
                  <a:lnTo>
                    <a:pt x="115385" y="115743"/>
                  </a:lnTo>
                  <a:lnTo>
                    <a:pt x="115467" y="115600"/>
                  </a:lnTo>
                  <a:lnTo>
                    <a:pt x="115548" y="115419"/>
                  </a:lnTo>
                  <a:lnTo>
                    <a:pt x="115641" y="115225"/>
                  </a:lnTo>
                  <a:lnTo>
                    <a:pt x="115722" y="115044"/>
                  </a:lnTo>
                  <a:lnTo>
                    <a:pt x="115849" y="114902"/>
                  </a:lnTo>
                  <a:lnTo>
                    <a:pt x="115931" y="114708"/>
                  </a:lnTo>
                  <a:lnTo>
                    <a:pt x="116012" y="114527"/>
                  </a:lnTo>
                  <a:lnTo>
                    <a:pt x="116105" y="114385"/>
                  </a:lnTo>
                  <a:lnTo>
                    <a:pt x="116186" y="114191"/>
                  </a:lnTo>
                  <a:lnTo>
                    <a:pt x="116313" y="114010"/>
                  </a:lnTo>
                  <a:lnTo>
                    <a:pt x="116395" y="113816"/>
                  </a:lnTo>
                  <a:lnTo>
                    <a:pt x="116476" y="113673"/>
                  </a:lnTo>
                  <a:lnTo>
                    <a:pt x="116557" y="113492"/>
                  </a:lnTo>
                  <a:lnTo>
                    <a:pt x="116650" y="113298"/>
                  </a:lnTo>
                  <a:lnTo>
                    <a:pt x="116777" y="113156"/>
                  </a:lnTo>
                  <a:lnTo>
                    <a:pt x="116859" y="112975"/>
                  </a:lnTo>
                  <a:lnTo>
                    <a:pt x="116940" y="112781"/>
                  </a:lnTo>
                  <a:lnTo>
                    <a:pt x="117021" y="112639"/>
                  </a:lnTo>
                  <a:lnTo>
                    <a:pt x="117114" y="112458"/>
                  </a:lnTo>
                  <a:lnTo>
                    <a:pt x="117230" y="112264"/>
                  </a:lnTo>
                  <a:lnTo>
                    <a:pt x="117323" y="112121"/>
                  </a:lnTo>
                  <a:lnTo>
                    <a:pt x="117404" y="111940"/>
                  </a:lnTo>
                  <a:lnTo>
                    <a:pt x="117485" y="111746"/>
                  </a:lnTo>
                  <a:lnTo>
                    <a:pt x="117566" y="111604"/>
                  </a:lnTo>
                  <a:lnTo>
                    <a:pt x="117694" y="111423"/>
                  </a:lnTo>
                  <a:lnTo>
                    <a:pt x="117787" y="111229"/>
                  </a:lnTo>
                  <a:lnTo>
                    <a:pt x="117868" y="111087"/>
                  </a:lnTo>
                  <a:lnTo>
                    <a:pt x="117949" y="110906"/>
                  </a:lnTo>
                  <a:lnTo>
                    <a:pt x="118030" y="110712"/>
                  </a:lnTo>
                  <a:lnTo>
                    <a:pt x="118158" y="110569"/>
                  </a:lnTo>
                  <a:lnTo>
                    <a:pt x="118239" y="110375"/>
                  </a:lnTo>
                  <a:lnTo>
                    <a:pt x="118332" y="110194"/>
                  </a:lnTo>
                  <a:lnTo>
                    <a:pt x="118413" y="110052"/>
                  </a:lnTo>
                  <a:lnTo>
                    <a:pt x="118494" y="109858"/>
                  </a:lnTo>
                  <a:lnTo>
                    <a:pt x="118622" y="109677"/>
                  </a:lnTo>
                  <a:lnTo>
                    <a:pt x="118703" y="109535"/>
                  </a:lnTo>
                  <a:lnTo>
                    <a:pt x="118796" y="109341"/>
                  </a:lnTo>
                  <a:lnTo>
                    <a:pt x="118877" y="109198"/>
                  </a:lnTo>
                  <a:lnTo>
                    <a:pt x="118958" y="109017"/>
                  </a:lnTo>
                  <a:lnTo>
                    <a:pt x="119086" y="108823"/>
                  </a:lnTo>
                  <a:lnTo>
                    <a:pt x="119167" y="108681"/>
                  </a:lnTo>
                  <a:lnTo>
                    <a:pt x="119248" y="108500"/>
                  </a:lnTo>
                  <a:lnTo>
                    <a:pt x="119341" y="108306"/>
                  </a:lnTo>
                  <a:lnTo>
                    <a:pt x="119422" y="108164"/>
                  </a:lnTo>
                  <a:lnTo>
                    <a:pt x="119550" y="107983"/>
                  </a:lnTo>
                  <a:lnTo>
                    <a:pt x="119631" y="107840"/>
                  </a:lnTo>
                  <a:lnTo>
                    <a:pt x="119712" y="107646"/>
                  </a:lnTo>
                  <a:lnTo>
                    <a:pt x="119805" y="107465"/>
                  </a:lnTo>
                  <a:lnTo>
                    <a:pt x="119886" y="107323"/>
                  </a:lnTo>
                  <a:lnTo>
                    <a:pt x="120014" y="107129"/>
                  </a:lnTo>
                  <a:lnTo>
                    <a:pt x="120095" y="106987"/>
                  </a:lnTo>
                  <a:lnTo>
                    <a:pt x="120176" y="106806"/>
                  </a:lnTo>
                  <a:lnTo>
                    <a:pt x="120257" y="106612"/>
                  </a:lnTo>
                  <a:lnTo>
                    <a:pt x="120350" y="106469"/>
                  </a:lnTo>
                  <a:lnTo>
                    <a:pt x="120478" y="106288"/>
                  </a:lnTo>
                  <a:lnTo>
                    <a:pt x="120559" y="106146"/>
                  </a:lnTo>
                  <a:lnTo>
                    <a:pt x="120640" y="105952"/>
                  </a:lnTo>
                  <a:lnTo>
                    <a:pt x="120721" y="105771"/>
                  </a:lnTo>
                  <a:lnTo>
                    <a:pt x="120814" y="105629"/>
                  </a:lnTo>
                  <a:lnTo>
                    <a:pt x="120930" y="105435"/>
                  </a:lnTo>
                  <a:lnTo>
                    <a:pt x="121023" y="105292"/>
                  </a:lnTo>
                  <a:lnTo>
                    <a:pt x="121104" y="105111"/>
                  </a:lnTo>
                  <a:lnTo>
                    <a:pt x="121185" y="104969"/>
                  </a:lnTo>
                  <a:lnTo>
                    <a:pt x="121267" y="104775"/>
                  </a:lnTo>
                  <a:lnTo>
                    <a:pt x="121394" y="104594"/>
                  </a:lnTo>
                  <a:lnTo>
                    <a:pt x="121487" y="104452"/>
                  </a:lnTo>
                  <a:lnTo>
                    <a:pt x="121568" y="104258"/>
                  </a:lnTo>
                  <a:lnTo>
                    <a:pt x="121649" y="104115"/>
                  </a:lnTo>
                  <a:lnTo>
                    <a:pt x="121731" y="103934"/>
                  </a:lnTo>
                  <a:lnTo>
                    <a:pt x="121858" y="103792"/>
                  </a:lnTo>
                  <a:lnTo>
                    <a:pt x="121939" y="103598"/>
                  </a:lnTo>
                  <a:lnTo>
                    <a:pt x="122032" y="103417"/>
                  </a:lnTo>
                  <a:lnTo>
                    <a:pt x="122113" y="103275"/>
                  </a:lnTo>
                  <a:lnTo>
                    <a:pt x="122195" y="103081"/>
                  </a:lnTo>
                  <a:lnTo>
                    <a:pt x="122322" y="102938"/>
                  </a:lnTo>
                  <a:lnTo>
                    <a:pt x="122403" y="102757"/>
                  </a:lnTo>
                  <a:lnTo>
                    <a:pt x="122496" y="102615"/>
                  </a:lnTo>
                  <a:lnTo>
                    <a:pt x="122577" y="102421"/>
                  </a:lnTo>
                  <a:lnTo>
                    <a:pt x="122659" y="102292"/>
                  </a:lnTo>
                  <a:lnTo>
                    <a:pt x="122786" y="102098"/>
                  </a:lnTo>
                  <a:lnTo>
                    <a:pt x="122867" y="101955"/>
                  </a:lnTo>
                  <a:lnTo>
                    <a:pt x="122949" y="101761"/>
                  </a:lnTo>
                  <a:lnTo>
                    <a:pt x="123041" y="101632"/>
                  </a:lnTo>
                  <a:lnTo>
                    <a:pt x="123123" y="101438"/>
                  </a:lnTo>
                  <a:lnTo>
                    <a:pt x="123250" y="101296"/>
                  </a:lnTo>
                  <a:lnTo>
                    <a:pt x="123331" y="101115"/>
                  </a:lnTo>
                  <a:lnTo>
                    <a:pt x="123413" y="100921"/>
                  </a:lnTo>
                  <a:lnTo>
                    <a:pt x="123505" y="100778"/>
                  </a:lnTo>
                  <a:lnTo>
                    <a:pt x="123587" y="100584"/>
                  </a:lnTo>
                  <a:lnTo>
                    <a:pt x="123714" y="100455"/>
                  </a:lnTo>
                  <a:lnTo>
                    <a:pt x="123795" y="100261"/>
                  </a:lnTo>
                  <a:lnTo>
                    <a:pt x="123877" y="100119"/>
                  </a:lnTo>
                  <a:lnTo>
                    <a:pt x="123958" y="99938"/>
                  </a:lnTo>
                  <a:lnTo>
                    <a:pt x="124051" y="99796"/>
                  </a:lnTo>
                  <a:lnTo>
                    <a:pt x="124178" y="99602"/>
                  </a:lnTo>
                  <a:lnTo>
                    <a:pt x="124259" y="99459"/>
                  </a:lnTo>
                  <a:lnTo>
                    <a:pt x="124341" y="99278"/>
                  </a:lnTo>
                  <a:lnTo>
                    <a:pt x="124422" y="99136"/>
                  </a:lnTo>
                  <a:lnTo>
                    <a:pt x="124515" y="98994"/>
                  </a:lnTo>
                  <a:lnTo>
                    <a:pt x="124631" y="98800"/>
                  </a:lnTo>
                  <a:lnTo>
                    <a:pt x="124723" y="98657"/>
                  </a:lnTo>
                  <a:lnTo>
                    <a:pt x="124805" y="98476"/>
                  </a:lnTo>
                  <a:lnTo>
                    <a:pt x="124886" y="98334"/>
                  </a:lnTo>
                  <a:lnTo>
                    <a:pt x="124967" y="98140"/>
                  </a:lnTo>
                  <a:lnTo>
                    <a:pt x="125095" y="97998"/>
                  </a:lnTo>
                  <a:lnTo>
                    <a:pt x="125187" y="97817"/>
                  </a:lnTo>
                  <a:lnTo>
                    <a:pt x="125269" y="97674"/>
                  </a:lnTo>
                  <a:lnTo>
                    <a:pt x="125350" y="97480"/>
                  </a:lnTo>
                  <a:lnTo>
                    <a:pt x="125431" y="97338"/>
                  </a:lnTo>
                  <a:lnTo>
                    <a:pt x="125559" y="97157"/>
                  </a:lnTo>
                  <a:lnTo>
                    <a:pt x="125640" y="97015"/>
                  </a:lnTo>
                  <a:lnTo>
                    <a:pt x="125733" y="96821"/>
                  </a:lnTo>
                  <a:lnTo>
                    <a:pt x="125814" y="96679"/>
                  </a:lnTo>
                  <a:lnTo>
                    <a:pt x="125895" y="96549"/>
                  </a:lnTo>
                  <a:lnTo>
                    <a:pt x="126023" y="96355"/>
                  </a:lnTo>
                  <a:lnTo>
                    <a:pt x="126104" y="96213"/>
                  </a:lnTo>
                  <a:lnTo>
                    <a:pt x="126197" y="96019"/>
                  </a:lnTo>
                  <a:lnTo>
                    <a:pt x="126278" y="95890"/>
                  </a:lnTo>
                  <a:lnTo>
                    <a:pt x="126405" y="95696"/>
                  </a:lnTo>
                  <a:lnTo>
                    <a:pt x="126487" y="95553"/>
                  </a:lnTo>
                  <a:lnTo>
                    <a:pt x="126568" y="95372"/>
                  </a:lnTo>
                  <a:lnTo>
                    <a:pt x="126649" y="95230"/>
                  </a:lnTo>
                  <a:lnTo>
                    <a:pt x="126742" y="95088"/>
                  </a:lnTo>
                  <a:lnTo>
                    <a:pt x="126869" y="94894"/>
                  </a:lnTo>
                  <a:lnTo>
                    <a:pt x="126951" y="94751"/>
                  </a:lnTo>
                  <a:lnTo>
                    <a:pt x="127032" y="94570"/>
                  </a:lnTo>
                  <a:lnTo>
                    <a:pt x="127113" y="94428"/>
                  </a:lnTo>
                  <a:lnTo>
                    <a:pt x="127206" y="94286"/>
                  </a:lnTo>
                  <a:lnTo>
                    <a:pt x="127322" y="94092"/>
                  </a:lnTo>
                  <a:lnTo>
                    <a:pt x="127415" y="93950"/>
                  </a:lnTo>
                  <a:lnTo>
                    <a:pt x="127496" y="93768"/>
                  </a:lnTo>
                  <a:lnTo>
                    <a:pt x="127577" y="93626"/>
                  </a:lnTo>
                  <a:lnTo>
                    <a:pt x="127658" y="93484"/>
                  </a:lnTo>
                  <a:lnTo>
                    <a:pt x="127786" y="93290"/>
                  </a:lnTo>
                  <a:lnTo>
                    <a:pt x="127879" y="93148"/>
                  </a:lnTo>
                  <a:lnTo>
                    <a:pt x="127960" y="92967"/>
                  </a:lnTo>
                  <a:lnTo>
                    <a:pt x="128041" y="92824"/>
                  </a:lnTo>
                  <a:lnTo>
                    <a:pt x="128122" y="92682"/>
                  </a:lnTo>
                  <a:lnTo>
                    <a:pt x="128250" y="92501"/>
                  </a:lnTo>
                  <a:lnTo>
                    <a:pt x="128331" y="92359"/>
                  </a:lnTo>
                  <a:lnTo>
                    <a:pt x="128424" y="92165"/>
                  </a:lnTo>
                  <a:lnTo>
                    <a:pt x="128505" y="92022"/>
                  </a:lnTo>
                  <a:lnTo>
                    <a:pt x="128586" y="91880"/>
                  </a:lnTo>
                  <a:lnTo>
                    <a:pt x="128714" y="91699"/>
                  </a:lnTo>
                  <a:lnTo>
                    <a:pt x="128795" y="91557"/>
                  </a:lnTo>
                  <a:lnTo>
                    <a:pt x="128888" y="91415"/>
                  </a:lnTo>
                  <a:lnTo>
                    <a:pt x="128969" y="91221"/>
                  </a:lnTo>
                  <a:lnTo>
                    <a:pt x="129050" y="91078"/>
                  </a:lnTo>
                  <a:lnTo>
                    <a:pt x="129178" y="90897"/>
                  </a:lnTo>
                  <a:lnTo>
                    <a:pt x="129259" y="90755"/>
                  </a:lnTo>
                  <a:lnTo>
                    <a:pt x="129340" y="90613"/>
                  </a:lnTo>
                  <a:lnTo>
                    <a:pt x="129433" y="90419"/>
                  </a:lnTo>
                  <a:lnTo>
                    <a:pt x="129514" y="90276"/>
                  </a:lnTo>
                  <a:lnTo>
                    <a:pt x="129642" y="90147"/>
                  </a:lnTo>
                  <a:lnTo>
                    <a:pt x="129723" y="89953"/>
                  </a:lnTo>
                  <a:lnTo>
                    <a:pt x="129804" y="89811"/>
                  </a:lnTo>
                  <a:lnTo>
                    <a:pt x="129897" y="89668"/>
                  </a:lnTo>
                  <a:lnTo>
                    <a:pt x="129978" y="89487"/>
                  </a:lnTo>
                  <a:lnTo>
                    <a:pt x="130106" y="89345"/>
                  </a:lnTo>
                  <a:lnTo>
                    <a:pt x="130187" y="89203"/>
                  </a:lnTo>
                  <a:lnTo>
                    <a:pt x="130268" y="89009"/>
                  </a:lnTo>
                  <a:lnTo>
                    <a:pt x="130349" y="88867"/>
                  </a:lnTo>
                  <a:lnTo>
                    <a:pt x="130442" y="88724"/>
                  </a:lnTo>
                  <a:lnTo>
                    <a:pt x="130570" y="88543"/>
                  </a:lnTo>
                  <a:lnTo>
                    <a:pt x="130651" y="88401"/>
                  </a:lnTo>
                  <a:lnTo>
                    <a:pt x="130732" y="88259"/>
                  </a:lnTo>
                  <a:lnTo>
                    <a:pt x="130813" y="88065"/>
                  </a:lnTo>
                  <a:lnTo>
                    <a:pt x="130906" y="87935"/>
                  </a:lnTo>
                  <a:lnTo>
                    <a:pt x="131022" y="87793"/>
                  </a:lnTo>
                  <a:lnTo>
                    <a:pt x="131115" y="87599"/>
                  </a:lnTo>
                  <a:lnTo>
                    <a:pt x="131196" y="87457"/>
                  </a:lnTo>
                  <a:lnTo>
                    <a:pt x="131277" y="87315"/>
                  </a:lnTo>
                  <a:lnTo>
                    <a:pt x="131359" y="87172"/>
                  </a:lnTo>
                  <a:lnTo>
                    <a:pt x="131486" y="86991"/>
                  </a:lnTo>
                  <a:lnTo>
                    <a:pt x="131579" y="86849"/>
                  </a:lnTo>
                  <a:lnTo>
                    <a:pt x="131660" y="86707"/>
                  </a:lnTo>
                  <a:lnTo>
                    <a:pt x="131741" y="86513"/>
                  </a:lnTo>
                  <a:lnTo>
                    <a:pt x="131823" y="86370"/>
                  </a:lnTo>
                  <a:lnTo>
                    <a:pt x="131950" y="86241"/>
                  </a:lnTo>
                  <a:lnTo>
                    <a:pt x="132031" y="86099"/>
                  </a:lnTo>
                  <a:lnTo>
                    <a:pt x="132124" y="85905"/>
                  </a:lnTo>
                  <a:lnTo>
                    <a:pt x="132205" y="85763"/>
                  </a:lnTo>
                  <a:lnTo>
                    <a:pt x="132287" y="85620"/>
                  </a:lnTo>
                  <a:lnTo>
                    <a:pt x="132414" y="85439"/>
                  </a:lnTo>
                  <a:lnTo>
                    <a:pt x="132495" y="85297"/>
                  </a:lnTo>
                  <a:lnTo>
                    <a:pt x="132588" y="85155"/>
                  </a:lnTo>
                  <a:lnTo>
                    <a:pt x="132669" y="85012"/>
                  </a:lnTo>
                  <a:lnTo>
                    <a:pt x="132751" y="84818"/>
                  </a:lnTo>
                  <a:lnTo>
                    <a:pt x="132878" y="84676"/>
                  </a:lnTo>
                  <a:lnTo>
                    <a:pt x="132959" y="84534"/>
                  </a:lnTo>
                  <a:lnTo>
                    <a:pt x="133041" y="84404"/>
                  </a:lnTo>
                  <a:lnTo>
                    <a:pt x="133133" y="84210"/>
                  </a:lnTo>
                  <a:lnTo>
                    <a:pt x="133215" y="84068"/>
                  </a:lnTo>
                  <a:lnTo>
                    <a:pt x="133342" y="83926"/>
                  </a:lnTo>
                  <a:lnTo>
                    <a:pt x="133423" y="83784"/>
                  </a:lnTo>
                  <a:lnTo>
                    <a:pt x="133505" y="83603"/>
                  </a:lnTo>
                  <a:lnTo>
                    <a:pt x="133597" y="83460"/>
                  </a:lnTo>
                  <a:lnTo>
                    <a:pt x="133679" y="83318"/>
                  </a:lnTo>
                  <a:lnTo>
                    <a:pt x="133806" y="83176"/>
                  </a:lnTo>
                  <a:lnTo>
                    <a:pt x="133887" y="83034"/>
                  </a:lnTo>
                  <a:lnTo>
                    <a:pt x="133969" y="82840"/>
                  </a:lnTo>
                  <a:lnTo>
                    <a:pt x="134050" y="82710"/>
                  </a:lnTo>
                  <a:lnTo>
                    <a:pt x="134143" y="82568"/>
                  </a:lnTo>
                  <a:lnTo>
                    <a:pt x="134270" y="82426"/>
                  </a:lnTo>
                  <a:lnTo>
                    <a:pt x="134351" y="82232"/>
                  </a:lnTo>
                  <a:lnTo>
                    <a:pt x="134433" y="82089"/>
                  </a:lnTo>
                  <a:lnTo>
                    <a:pt x="134514" y="81947"/>
                  </a:lnTo>
                  <a:lnTo>
                    <a:pt x="134607" y="81805"/>
                  </a:lnTo>
                  <a:lnTo>
                    <a:pt x="134723" y="81663"/>
                  </a:lnTo>
                  <a:lnTo>
                    <a:pt x="134815" y="81481"/>
                  </a:lnTo>
                  <a:lnTo>
                    <a:pt x="134897" y="81339"/>
                  </a:lnTo>
                  <a:lnTo>
                    <a:pt x="134978" y="81197"/>
                  </a:lnTo>
                  <a:lnTo>
                    <a:pt x="135059" y="81055"/>
                  </a:lnTo>
                  <a:lnTo>
                    <a:pt x="135187" y="80912"/>
                  </a:lnTo>
                  <a:lnTo>
                    <a:pt x="135279" y="80731"/>
                  </a:lnTo>
                  <a:lnTo>
                    <a:pt x="135361" y="80589"/>
                  </a:lnTo>
                  <a:lnTo>
                    <a:pt x="135442" y="80447"/>
                  </a:lnTo>
                  <a:lnTo>
                    <a:pt x="135523" y="80305"/>
                  </a:lnTo>
                  <a:lnTo>
                    <a:pt x="135651" y="80162"/>
                  </a:lnTo>
                  <a:lnTo>
                    <a:pt x="135732" y="79968"/>
                  </a:lnTo>
                  <a:lnTo>
                    <a:pt x="135825" y="79839"/>
                  </a:lnTo>
                  <a:lnTo>
                    <a:pt x="135906" y="79697"/>
                  </a:lnTo>
                  <a:lnTo>
                    <a:pt x="135987" y="79554"/>
                  </a:lnTo>
                  <a:lnTo>
                    <a:pt x="136115" y="79412"/>
                  </a:lnTo>
                  <a:lnTo>
                    <a:pt x="136196" y="79270"/>
                  </a:lnTo>
                  <a:lnTo>
                    <a:pt x="136289" y="79076"/>
                  </a:lnTo>
                  <a:lnTo>
                    <a:pt x="136370" y="78934"/>
                  </a:lnTo>
                  <a:lnTo>
                    <a:pt x="136451" y="78791"/>
                  </a:lnTo>
                  <a:lnTo>
                    <a:pt x="136579" y="78662"/>
                  </a:lnTo>
                  <a:lnTo>
                    <a:pt x="136660" y="78520"/>
                  </a:lnTo>
                  <a:lnTo>
                    <a:pt x="136741" y="78377"/>
                  </a:lnTo>
                  <a:lnTo>
                    <a:pt x="136834" y="78235"/>
                  </a:lnTo>
                  <a:lnTo>
                    <a:pt x="136915" y="78041"/>
                  </a:lnTo>
                  <a:lnTo>
                    <a:pt x="137043" y="77899"/>
                  </a:lnTo>
                  <a:lnTo>
                    <a:pt x="137124" y="77757"/>
                  </a:lnTo>
                  <a:lnTo>
                    <a:pt x="137205" y="77627"/>
                  </a:lnTo>
                  <a:lnTo>
                    <a:pt x="137298" y="77485"/>
                  </a:lnTo>
                  <a:lnTo>
                    <a:pt x="137379" y="77343"/>
                  </a:lnTo>
                  <a:lnTo>
                    <a:pt x="137507" y="77200"/>
                  </a:lnTo>
                  <a:lnTo>
                    <a:pt x="137588" y="77058"/>
                  </a:lnTo>
                  <a:lnTo>
                    <a:pt x="137669" y="76864"/>
                  </a:lnTo>
                  <a:lnTo>
                    <a:pt x="137750" y="76722"/>
                  </a:lnTo>
                  <a:lnTo>
                    <a:pt x="137843" y="76580"/>
                  </a:lnTo>
                  <a:lnTo>
                    <a:pt x="137971" y="76450"/>
                  </a:lnTo>
                  <a:lnTo>
                    <a:pt x="138052" y="76308"/>
                  </a:lnTo>
                  <a:lnTo>
                    <a:pt x="138133" y="76166"/>
                  </a:lnTo>
                  <a:lnTo>
                    <a:pt x="138214" y="76023"/>
                  </a:lnTo>
                  <a:lnTo>
                    <a:pt x="138307" y="75881"/>
                  </a:lnTo>
                  <a:lnTo>
                    <a:pt x="138423" y="75739"/>
                  </a:lnTo>
                  <a:lnTo>
                    <a:pt x="138516" y="75545"/>
                  </a:lnTo>
                  <a:lnTo>
                    <a:pt x="138597" y="75403"/>
                  </a:lnTo>
                  <a:lnTo>
                    <a:pt x="138678" y="75273"/>
                  </a:lnTo>
                  <a:lnTo>
                    <a:pt x="138759" y="75131"/>
                  </a:lnTo>
                  <a:lnTo>
                    <a:pt x="138887" y="74989"/>
                  </a:lnTo>
                  <a:lnTo>
                    <a:pt x="138980" y="74847"/>
                  </a:lnTo>
                  <a:lnTo>
                    <a:pt x="139061" y="74704"/>
                  </a:lnTo>
                  <a:lnTo>
                    <a:pt x="139142" y="74562"/>
                  </a:lnTo>
                  <a:lnTo>
                    <a:pt x="139223" y="74420"/>
                  </a:lnTo>
                  <a:lnTo>
                    <a:pt x="139351" y="74277"/>
                  </a:lnTo>
                  <a:lnTo>
                    <a:pt x="139432" y="74135"/>
                  </a:lnTo>
                  <a:lnTo>
                    <a:pt x="139525" y="73993"/>
                  </a:lnTo>
                  <a:lnTo>
                    <a:pt x="139606" y="73812"/>
                  </a:lnTo>
                  <a:lnTo>
                    <a:pt x="139687" y="73670"/>
                  </a:lnTo>
                  <a:lnTo>
                    <a:pt x="139815" y="73527"/>
                  </a:lnTo>
                  <a:lnTo>
                    <a:pt x="139896" y="73385"/>
                  </a:lnTo>
                  <a:lnTo>
                    <a:pt x="139989" y="73243"/>
                  </a:lnTo>
                  <a:lnTo>
                    <a:pt x="140070" y="73100"/>
                  </a:lnTo>
                  <a:lnTo>
                    <a:pt x="140151" y="72958"/>
                  </a:lnTo>
                  <a:lnTo>
                    <a:pt x="140279" y="72816"/>
                  </a:lnTo>
                  <a:lnTo>
                    <a:pt x="140360" y="72674"/>
                  </a:lnTo>
                  <a:lnTo>
                    <a:pt x="140441" y="72531"/>
                  </a:lnTo>
                  <a:lnTo>
                    <a:pt x="140534" y="72402"/>
                  </a:lnTo>
                  <a:lnTo>
                    <a:pt x="140615" y="72260"/>
                  </a:lnTo>
                  <a:lnTo>
                    <a:pt x="140743" y="72118"/>
                  </a:lnTo>
                  <a:lnTo>
                    <a:pt x="140824" y="71975"/>
                  </a:lnTo>
                  <a:lnTo>
                    <a:pt x="140905" y="71833"/>
                  </a:lnTo>
                  <a:lnTo>
                    <a:pt x="140998" y="71691"/>
                  </a:lnTo>
                  <a:lnTo>
                    <a:pt x="141079" y="71548"/>
                  </a:lnTo>
                  <a:lnTo>
                    <a:pt x="141207" y="71406"/>
                  </a:lnTo>
                  <a:lnTo>
                    <a:pt x="141288" y="71264"/>
                  </a:lnTo>
                  <a:lnTo>
                    <a:pt x="141369" y="71122"/>
                  </a:lnTo>
                  <a:lnTo>
                    <a:pt x="141451" y="70979"/>
                  </a:lnTo>
                  <a:lnTo>
                    <a:pt x="141543" y="70837"/>
                  </a:lnTo>
                  <a:lnTo>
                    <a:pt x="141671" y="70708"/>
                  </a:lnTo>
                  <a:lnTo>
                    <a:pt x="141752" y="70565"/>
                  </a:lnTo>
                  <a:lnTo>
                    <a:pt x="141833" y="70423"/>
                  </a:lnTo>
                  <a:lnTo>
                    <a:pt x="141915" y="70281"/>
                  </a:lnTo>
                  <a:lnTo>
                    <a:pt x="142007" y="70139"/>
                  </a:lnTo>
                  <a:lnTo>
                    <a:pt x="142123" y="69996"/>
                  </a:lnTo>
                  <a:lnTo>
                    <a:pt x="142216" y="69854"/>
                  </a:lnTo>
                  <a:lnTo>
                    <a:pt x="142297" y="69712"/>
                  </a:lnTo>
                  <a:lnTo>
                    <a:pt x="142379" y="69570"/>
                  </a:lnTo>
                  <a:lnTo>
                    <a:pt x="142460" y="69427"/>
                  </a:lnTo>
                  <a:lnTo>
                    <a:pt x="142587" y="69285"/>
                  </a:lnTo>
                  <a:lnTo>
                    <a:pt x="142680" y="69143"/>
                  </a:lnTo>
                  <a:lnTo>
                    <a:pt x="142761" y="69013"/>
                  </a:lnTo>
                  <a:lnTo>
                    <a:pt x="142843" y="68871"/>
                  </a:lnTo>
                  <a:lnTo>
                    <a:pt x="142924" y="68729"/>
                  </a:lnTo>
                  <a:lnTo>
                    <a:pt x="143051" y="68587"/>
                  </a:lnTo>
                  <a:lnTo>
                    <a:pt x="143133" y="68444"/>
                  </a:lnTo>
                  <a:lnTo>
                    <a:pt x="143225" y="68302"/>
                  </a:lnTo>
                  <a:lnTo>
                    <a:pt x="143307" y="68160"/>
                  </a:lnTo>
                  <a:lnTo>
                    <a:pt x="143388" y="68018"/>
                  </a:lnTo>
                  <a:lnTo>
                    <a:pt x="143515" y="67875"/>
                  </a:lnTo>
                  <a:lnTo>
                    <a:pt x="143597" y="67733"/>
                  </a:lnTo>
                  <a:lnTo>
                    <a:pt x="143689" y="67591"/>
                  </a:lnTo>
                  <a:lnTo>
                    <a:pt x="143771" y="67448"/>
                  </a:lnTo>
                  <a:lnTo>
                    <a:pt x="143852" y="67306"/>
                  </a:lnTo>
                  <a:lnTo>
                    <a:pt x="143979" y="67177"/>
                  </a:lnTo>
                  <a:lnTo>
                    <a:pt x="144153" y="66931"/>
                  </a:lnTo>
                  <a:lnTo>
                    <a:pt x="144235" y="66789"/>
                  </a:lnTo>
                  <a:lnTo>
                    <a:pt x="144316" y="66660"/>
                  </a:lnTo>
                  <a:lnTo>
                    <a:pt x="144443" y="66517"/>
                  </a:lnTo>
                  <a:lnTo>
                    <a:pt x="144525" y="66375"/>
                  </a:lnTo>
                  <a:lnTo>
                    <a:pt x="144606" y="66233"/>
                  </a:lnTo>
                  <a:lnTo>
                    <a:pt x="144699" y="66090"/>
                  </a:lnTo>
                  <a:lnTo>
                    <a:pt x="144780" y="65948"/>
                  </a:lnTo>
                  <a:lnTo>
                    <a:pt x="144907" y="65806"/>
                  </a:lnTo>
                  <a:lnTo>
                    <a:pt x="144989" y="65664"/>
                  </a:lnTo>
                  <a:lnTo>
                    <a:pt x="145070" y="65521"/>
                  </a:lnTo>
                  <a:lnTo>
                    <a:pt x="145244" y="65289"/>
                  </a:lnTo>
                  <a:lnTo>
                    <a:pt x="145371" y="65146"/>
                  </a:lnTo>
                  <a:lnTo>
                    <a:pt x="145453" y="65004"/>
                  </a:lnTo>
                  <a:lnTo>
                    <a:pt x="145534" y="64862"/>
                  </a:lnTo>
                  <a:lnTo>
                    <a:pt x="145615" y="64719"/>
                  </a:lnTo>
                  <a:lnTo>
                    <a:pt x="145708" y="64577"/>
                  </a:lnTo>
                  <a:lnTo>
                    <a:pt x="145824" y="64435"/>
                  </a:lnTo>
                  <a:lnTo>
                    <a:pt x="145917" y="64306"/>
                  </a:lnTo>
                  <a:lnTo>
                    <a:pt x="146079" y="64060"/>
                  </a:lnTo>
                  <a:lnTo>
                    <a:pt x="146160" y="63918"/>
                  </a:lnTo>
                  <a:lnTo>
                    <a:pt x="146288" y="63788"/>
                  </a:lnTo>
                  <a:lnTo>
                    <a:pt x="146381" y="63646"/>
                  </a:lnTo>
                  <a:lnTo>
                    <a:pt x="146462" y="63504"/>
                  </a:lnTo>
                  <a:lnTo>
                    <a:pt x="146543" y="63361"/>
                  </a:lnTo>
                  <a:lnTo>
                    <a:pt x="146624" y="63219"/>
                  </a:lnTo>
                  <a:lnTo>
                    <a:pt x="146752" y="63129"/>
                  </a:lnTo>
                  <a:lnTo>
                    <a:pt x="146833" y="62986"/>
                  </a:lnTo>
                  <a:lnTo>
                    <a:pt x="146926" y="62844"/>
                  </a:lnTo>
                  <a:lnTo>
                    <a:pt x="147007" y="62702"/>
                  </a:lnTo>
                  <a:lnTo>
                    <a:pt x="147088" y="62560"/>
                  </a:lnTo>
                  <a:lnTo>
                    <a:pt x="147216" y="62417"/>
                  </a:lnTo>
                  <a:lnTo>
                    <a:pt x="147390" y="62184"/>
                  </a:lnTo>
                  <a:lnTo>
                    <a:pt x="147471" y="62042"/>
                  </a:lnTo>
                  <a:lnTo>
                    <a:pt x="147552" y="61900"/>
                  </a:lnTo>
                  <a:lnTo>
                    <a:pt x="147680" y="61758"/>
                  </a:lnTo>
                  <a:lnTo>
                    <a:pt x="147761" y="61615"/>
                  </a:lnTo>
                  <a:lnTo>
                    <a:pt x="147935" y="61383"/>
                  </a:lnTo>
                  <a:lnTo>
                    <a:pt x="148016" y="61240"/>
                  </a:lnTo>
                  <a:lnTo>
                    <a:pt x="148144" y="61098"/>
                  </a:lnTo>
                  <a:lnTo>
                    <a:pt x="148225" y="60956"/>
                  </a:lnTo>
                  <a:lnTo>
                    <a:pt x="148399" y="60723"/>
                  </a:lnTo>
                  <a:lnTo>
                    <a:pt x="148480" y="60581"/>
                  </a:lnTo>
                  <a:lnTo>
                    <a:pt x="148608" y="60438"/>
                  </a:lnTo>
                  <a:lnTo>
                    <a:pt x="148689" y="60296"/>
                  </a:lnTo>
                  <a:lnTo>
                    <a:pt x="148863" y="60063"/>
                  </a:lnTo>
                  <a:lnTo>
                    <a:pt x="148944" y="59921"/>
                  </a:lnTo>
                  <a:lnTo>
                    <a:pt x="149072" y="59779"/>
                  </a:lnTo>
                  <a:lnTo>
                    <a:pt x="149153" y="59637"/>
                  </a:lnTo>
                  <a:lnTo>
                    <a:pt x="149316" y="59404"/>
                  </a:lnTo>
                  <a:lnTo>
                    <a:pt x="149408" y="59261"/>
                  </a:lnTo>
                  <a:lnTo>
                    <a:pt x="149524" y="59119"/>
                  </a:lnTo>
                  <a:lnTo>
                    <a:pt x="149698" y="58886"/>
                  </a:lnTo>
                  <a:lnTo>
                    <a:pt x="149780" y="58744"/>
                  </a:lnTo>
                  <a:lnTo>
                    <a:pt x="149872" y="58602"/>
                  </a:lnTo>
                  <a:lnTo>
                    <a:pt x="149988" y="58460"/>
                  </a:lnTo>
                  <a:lnTo>
                    <a:pt x="150162" y="58227"/>
                  </a:lnTo>
                  <a:lnTo>
                    <a:pt x="150244" y="58085"/>
                  </a:lnTo>
                  <a:lnTo>
                    <a:pt x="150325" y="57942"/>
                  </a:lnTo>
                  <a:lnTo>
                    <a:pt x="150452" y="57852"/>
                  </a:lnTo>
                  <a:lnTo>
                    <a:pt x="150534" y="57709"/>
                  </a:lnTo>
                  <a:lnTo>
                    <a:pt x="150626" y="57567"/>
                  </a:lnTo>
                  <a:lnTo>
                    <a:pt x="150789" y="57334"/>
                  </a:lnTo>
                  <a:lnTo>
                    <a:pt x="150916" y="57192"/>
                  </a:lnTo>
                  <a:lnTo>
                    <a:pt x="150998" y="57050"/>
                  </a:lnTo>
                  <a:lnTo>
                    <a:pt x="151172" y="56817"/>
                  </a:lnTo>
                  <a:lnTo>
                    <a:pt x="151253" y="56675"/>
                  </a:lnTo>
                  <a:lnTo>
                    <a:pt x="151380" y="56532"/>
                  </a:lnTo>
                  <a:lnTo>
                    <a:pt x="151543" y="56300"/>
                  </a:lnTo>
                  <a:lnTo>
                    <a:pt x="151636" y="56157"/>
                  </a:lnTo>
                  <a:lnTo>
                    <a:pt x="151844" y="55925"/>
                  </a:lnTo>
                  <a:lnTo>
                    <a:pt x="151926" y="55782"/>
                  </a:lnTo>
                  <a:lnTo>
                    <a:pt x="152100" y="55550"/>
                  </a:lnTo>
                  <a:lnTo>
                    <a:pt x="152181" y="55407"/>
                  </a:lnTo>
                  <a:lnTo>
                    <a:pt x="152308" y="55265"/>
                  </a:lnTo>
                  <a:lnTo>
                    <a:pt x="152471" y="55032"/>
                  </a:lnTo>
                  <a:lnTo>
                    <a:pt x="152552" y="54890"/>
                  </a:lnTo>
                  <a:lnTo>
                    <a:pt x="152772" y="54644"/>
                  </a:lnTo>
                  <a:lnTo>
                    <a:pt x="152854" y="54515"/>
                  </a:lnTo>
                  <a:lnTo>
                    <a:pt x="153016" y="54269"/>
                  </a:lnTo>
                  <a:lnTo>
                    <a:pt x="153109" y="54127"/>
                  </a:lnTo>
                  <a:lnTo>
                    <a:pt x="153318" y="53894"/>
                  </a:lnTo>
                  <a:lnTo>
                    <a:pt x="153399" y="53752"/>
                  </a:lnTo>
                  <a:lnTo>
                    <a:pt x="153561" y="53519"/>
                  </a:lnTo>
                  <a:lnTo>
                    <a:pt x="153689" y="53428"/>
                  </a:lnTo>
                  <a:lnTo>
                    <a:pt x="153782" y="53286"/>
                  </a:lnTo>
                  <a:lnTo>
                    <a:pt x="153863" y="53144"/>
                  </a:lnTo>
                  <a:lnTo>
                    <a:pt x="154025" y="52911"/>
                  </a:lnTo>
                  <a:lnTo>
                    <a:pt x="154153" y="52769"/>
                  </a:lnTo>
                  <a:lnTo>
                    <a:pt x="154327" y="52536"/>
                  </a:lnTo>
                  <a:lnTo>
                    <a:pt x="154408" y="52394"/>
                  </a:lnTo>
                  <a:lnTo>
                    <a:pt x="154617" y="52161"/>
                  </a:lnTo>
                  <a:lnTo>
                    <a:pt x="154791" y="51915"/>
                  </a:lnTo>
                  <a:lnTo>
                    <a:pt x="154872" y="51773"/>
                  </a:lnTo>
                  <a:lnTo>
                    <a:pt x="155081" y="51540"/>
                  </a:lnTo>
                  <a:lnTo>
                    <a:pt x="155243" y="51307"/>
                  </a:lnTo>
                  <a:lnTo>
                    <a:pt x="155336" y="51165"/>
                  </a:lnTo>
                  <a:lnTo>
                    <a:pt x="155545" y="50932"/>
                  </a:lnTo>
                  <a:lnTo>
                    <a:pt x="155707" y="50699"/>
                  </a:lnTo>
                  <a:lnTo>
                    <a:pt x="155881" y="50467"/>
                  </a:lnTo>
                  <a:lnTo>
                    <a:pt x="156009" y="50324"/>
                  </a:lnTo>
                  <a:lnTo>
                    <a:pt x="156171" y="50079"/>
                  </a:lnTo>
                  <a:lnTo>
                    <a:pt x="156345" y="49846"/>
                  </a:lnTo>
                  <a:lnTo>
                    <a:pt x="156473" y="49755"/>
                  </a:lnTo>
                  <a:lnTo>
                    <a:pt x="156554" y="49613"/>
                  </a:lnTo>
                  <a:lnTo>
                    <a:pt x="156635" y="49471"/>
                  </a:lnTo>
                  <a:lnTo>
                    <a:pt x="156809" y="49238"/>
                  </a:lnTo>
                  <a:lnTo>
                    <a:pt x="157018" y="49005"/>
                  </a:lnTo>
                  <a:lnTo>
                    <a:pt x="157180" y="48772"/>
                  </a:lnTo>
                  <a:lnTo>
                    <a:pt x="157389" y="48527"/>
                  </a:lnTo>
                  <a:lnTo>
                    <a:pt x="157563" y="48294"/>
                  </a:lnTo>
                  <a:lnTo>
                    <a:pt x="157726" y="48061"/>
                  </a:lnTo>
                  <a:lnTo>
                    <a:pt x="157853" y="47970"/>
                  </a:lnTo>
                  <a:lnTo>
                    <a:pt x="157934" y="47828"/>
                  </a:lnTo>
                  <a:lnTo>
                    <a:pt x="158027" y="47686"/>
                  </a:lnTo>
                  <a:lnTo>
                    <a:pt x="158190" y="47453"/>
                  </a:lnTo>
                  <a:lnTo>
                    <a:pt x="158317" y="47350"/>
                  </a:lnTo>
                  <a:lnTo>
                    <a:pt x="158398" y="47207"/>
                  </a:lnTo>
                  <a:lnTo>
                    <a:pt x="158572" y="47026"/>
                  </a:lnTo>
                  <a:lnTo>
                    <a:pt x="158654" y="46884"/>
                  </a:lnTo>
                  <a:lnTo>
                    <a:pt x="158781" y="46793"/>
                  </a:lnTo>
                  <a:lnTo>
                    <a:pt x="158862" y="46651"/>
                  </a:lnTo>
                  <a:lnTo>
                    <a:pt x="159036" y="46418"/>
                  </a:lnTo>
                  <a:lnTo>
                    <a:pt x="159245" y="46173"/>
                  </a:lnTo>
                  <a:lnTo>
                    <a:pt x="159408" y="45940"/>
                  </a:lnTo>
                  <a:lnTo>
                    <a:pt x="159582" y="45707"/>
                  </a:lnTo>
                  <a:lnTo>
                    <a:pt x="159709" y="45616"/>
                  </a:lnTo>
                  <a:lnTo>
                    <a:pt x="159790" y="45474"/>
                  </a:lnTo>
                  <a:lnTo>
                    <a:pt x="159953" y="45241"/>
                  </a:lnTo>
                  <a:lnTo>
                    <a:pt x="160173" y="45047"/>
                  </a:lnTo>
                  <a:lnTo>
                    <a:pt x="160254" y="44905"/>
                  </a:lnTo>
                  <a:lnTo>
                    <a:pt x="160417" y="44672"/>
                  </a:lnTo>
                  <a:lnTo>
                    <a:pt x="160626" y="44440"/>
                  </a:lnTo>
                  <a:lnTo>
                    <a:pt x="160800" y="44246"/>
                  </a:lnTo>
                  <a:lnTo>
                    <a:pt x="160881" y="44103"/>
                  </a:lnTo>
                  <a:lnTo>
                    <a:pt x="161090" y="43870"/>
                  </a:lnTo>
                  <a:lnTo>
                    <a:pt x="161264" y="43689"/>
                  </a:lnTo>
                  <a:lnTo>
                    <a:pt x="161345" y="43547"/>
                  </a:lnTo>
                  <a:lnTo>
                    <a:pt x="161554" y="43301"/>
                  </a:lnTo>
                  <a:lnTo>
                    <a:pt x="161728" y="43120"/>
                  </a:lnTo>
                  <a:lnTo>
                    <a:pt x="161809" y="42978"/>
                  </a:lnTo>
                  <a:lnTo>
                    <a:pt x="162018" y="42745"/>
                  </a:lnTo>
                  <a:lnTo>
                    <a:pt x="162192" y="42551"/>
                  </a:lnTo>
                  <a:lnTo>
                    <a:pt x="162273" y="42409"/>
                  </a:lnTo>
                  <a:lnTo>
                    <a:pt x="162482" y="42228"/>
                  </a:lnTo>
                  <a:lnTo>
                    <a:pt x="162563" y="42086"/>
                  </a:lnTo>
                  <a:lnTo>
                    <a:pt x="162737" y="41853"/>
                  </a:lnTo>
                  <a:lnTo>
                    <a:pt x="162946" y="41659"/>
                  </a:lnTo>
                  <a:lnTo>
                    <a:pt x="163027" y="41517"/>
                  </a:lnTo>
                  <a:lnTo>
                    <a:pt x="163201" y="41335"/>
                  </a:lnTo>
                  <a:lnTo>
                    <a:pt x="163282" y="41193"/>
                  </a:lnTo>
                  <a:lnTo>
                    <a:pt x="163410" y="41090"/>
                  </a:lnTo>
                  <a:lnTo>
                    <a:pt x="163572" y="40857"/>
                  </a:lnTo>
                  <a:lnTo>
                    <a:pt x="163746" y="40676"/>
                  </a:lnTo>
                  <a:lnTo>
                    <a:pt x="163874" y="40534"/>
                  </a:lnTo>
                  <a:lnTo>
                    <a:pt x="164036" y="40340"/>
                  </a:lnTo>
                  <a:lnTo>
                    <a:pt x="164117" y="40197"/>
                  </a:lnTo>
                  <a:lnTo>
                    <a:pt x="164326" y="40016"/>
                  </a:lnTo>
                  <a:lnTo>
                    <a:pt x="164419" y="39874"/>
                  </a:lnTo>
                  <a:lnTo>
                    <a:pt x="164581" y="39680"/>
                  </a:lnTo>
                  <a:lnTo>
                    <a:pt x="164790" y="39447"/>
                  </a:lnTo>
                  <a:lnTo>
                    <a:pt x="164964" y="39253"/>
                  </a:lnTo>
                  <a:lnTo>
                    <a:pt x="165045" y="39124"/>
                  </a:lnTo>
                  <a:lnTo>
                    <a:pt x="165254" y="38930"/>
                  </a:lnTo>
                  <a:lnTo>
                    <a:pt x="165428" y="38697"/>
                  </a:lnTo>
                  <a:lnTo>
                    <a:pt x="165590" y="38503"/>
                  </a:lnTo>
                  <a:lnTo>
                    <a:pt x="165718" y="38361"/>
                  </a:lnTo>
                  <a:lnTo>
                    <a:pt x="165892" y="38180"/>
                  </a:lnTo>
                  <a:lnTo>
                    <a:pt x="166054" y="37947"/>
                  </a:lnTo>
                  <a:lnTo>
                    <a:pt x="166182" y="37843"/>
                  </a:lnTo>
                  <a:lnTo>
                    <a:pt x="166344" y="37662"/>
                  </a:lnTo>
                  <a:lnTo>
                    <a:pt x="166437" y="37520"/>
                  </a:lnTo>
                  <a:lnTo>
                    <a:pt x="166646" y="37326"/>
                  </a:lnTo>
                  <a:lnTo>
                    <a:pt x="166808" y="37145"/>
                  </a:lnTo>
                  <a:lnTo>
                    <a:pt x="166901" y="37003"/>
                  </a:lnTo>
                  <a:lnTo>
                    <a:pt x="167110" y="36809"/>
                  </a:lnTo>
                  <a:lnTo>
                    <a:pt x="167272" y="36576"/>
                  </a:lnTo>
                  <a:lnTo>
                    <a:pt x="167446" y="36382"/>
                  </a:lnTo>
                  <a:lnTo>
                    <a:pt x="167574" y="36291"/>
                  </a:lnTo>
                  <a:lnTo>
                    <a:pt x="167736" y="36059"/>
                  </a:lnTo>
                  <a:lnTo>
                    <a:pt x="167910" y="35865"/>
                  </a:lnTo>
                  <a:lnTo>
                    <a:pt x="168038" y="35774"/>
                  </a:lnTo>
                  <a:lnTo>
                    <a:pt x="168200" y="35541"/>
                  </a:lnTo>
                  <a:lnTo>
                    <a:pt x="168363" y="35347"/>
                  </a:lnTo>
                  <a:lnTo>
                    <a:pt x="168490" y="35257"/>
                  </a:lnTo>
                  <a:lnTo>
                    <a:pt x="168664" y="35076"/>
                  </a:lnTo>
                  <a:lnTo>
                    <a:pt x="168746" y="34933"/>
                  </a:lnTo>
                  <a:lnTo>
                    <a:pt x="168954" y="34739"/>
                  </a:lnTo>
                  <a:lnTo>
                    <a:pt x="169128" y="34545"/>
                  </a:lnTo>
                  <a:lnTo>
                    <a:pt x="169291" y="34364"/>
                  </a:lnTo>
                  <a:lnTo>
                    <a:pt x="169418" y="34222"/>
                  </a:lnTo>
                  <a:lnTo>
                    <a:pt x="169592" y="34028"/>
                  </a:lnTo>
                  <a:lnTo>
                    <a:pt x="169755" y="33847"/>
                  </a:lnTo>
                  <a:lnTo>
                    <a:pt x="169882" y="33756"/>
                  </a:lnTo>
                  <a:lnTo>
                    <a:pt x="170045" y="33511"/>
                  </a:lnTo>
                  <a:lnTo>
                    <a:pt x="170219" y="33330"/>
                  </a:lnTo>
                  <a:lnTo>
                    <a:pt x="170346" y="33239"/>
                  </a:lnTo>
                  <a:lnTo>
                    <a:pt x="170509" y="33045"/>
                  </a:lnTo>
                  <a:lnTo>
                    <a:pt x="170683" y="32851"/>
                  </a:lnTo>
                  <a:lnTo>
                    <a:pt x="170810" y="32760"/>
                  </a:lnTo>
                  <a:lnTo>
                    <a:pt x="170892" y="32618"/>
                  </a:lnTo>
                  <a:lnTo>
                    <a:pt x="171054" y="32437"/>
                  </a:lnTo>
                  <a:lnTo>
                    <a:pt x="171274" y="32243"/>
                  </a:lnTo>
                  <a:lnTo>
                    <a:pt x="171437" y="32062"/>
                  </a:lnTo>
                  <a:lnTo>
                    <a:pt x="171611" y="31868"/>
                  </a:lnTo>
                  <a:lnTo>
                    <a:pt x="171820" y="31674"/>
                  </a:lnTo>
                  <a:lnTo>
                    <a:pt x="171982" y="31493"/>
                  </a:lnTo>
                  <a:lnTo>
                    <a:pt x="172063" y="31351"/>
                  </a:lnTo>
                  <a:lnTo>
                    <a:pt x="172191" y="31260"/>
                  </a:lnTo>
                  <a:lnTo>
                    <a:pt x="172365" y="31066"/>
                  </a:lnTo>
                  <a:lnTo>
                    <a:pt x="172527" y="30885"/>
                  </a:lnTo>
                  <a:lnTo>
                    <a:pt x="172655" y="30782"/>
                  </a:lnTo>
                  <a:lnTo>
                    <a:pt x="172829" y="30601"/>
                  </a:lnTo>
                  <a:lnTo>
                    <a:pt x="172991" y="30407"/>
                  </a:lnTo>
                  <a:lnTo>
                    <a:pt x="173119" y="30316"/>
                  </a:lnTo>
                  <a:lnTo>
                    <a:pt x="173293" y="30122"/>
                  </a:lnTo>
                  <a:lnTo>
                    <a:pt x="173455" y="29941"/>
                  </a:lnTo>
                  <a:lnTo>
                    <a:pt x="173583" y="29850"/>
                  </a:lnTo>
                  <a:lnTo>
                    <a:pt x="173757" y="29656"/>
                  </a:lnTo>
                  <a:lnTo>
                    <a:pt x="173919" y="29462"/>
                  </a:lnTo>
                  <a:lnTo>
                    <a:pt x="174047" y="29372"/>
                  </a:lnTo>
                  <a:lnTo>
                    <a:pt x="174209" y="29191"/>
                  </a:lnTo>
                  <a:lnTo>
                    <a:pt x="174383" y="28997"/>
                  </a:lnTo>
                  <a:lnTo>
                    <a:pt x="174511" y="28906"/>
                  </a:lnTo>
                  <a:lnTo>
                    <a:pt x="174673" y="28712"/>
                  </a:lnTo>
                  <a:lnTo>
                    <a:pt x="174847" y="28531"/>
                  </a:lnTo>
                  <a:lnTo>
                    <a:pt x="174975" y="28428"/>
                  </a:lnTo>
                  <a:lnTo>
                    <a:pt x="175137" y="28247"/>
                  </a:lnTo>
                  <a:lnTo>
                    <a:pt x="175311" y="28053"/>
                  </a:lnTo>
                  <a:lnTo>
                    <a:pt x="175520" y="27910"/>
                  </a:lnTo>
                  <a:lnTo>
                    <a:pt x="175682" y="27729"/>
                  </a:lnTo>
                  <a:lnTo>
                    <a:pt x="175891" y="27535"/>
                  </a:lnTo>
                  <a:lnTo>
                    <a:pt x="176065" y="27354"/>
                  </a:lnTo>
                  <a:lnTo>
                    <a:pt x="176228" y="27160"/>
                  </a:lnTo>
                  <a:lnTo>
                    <a:pt x="176355" y="27070"/>
                  </a:lnTo>
                  <a:lnTo>
                    <a:pt x="176529" y="26876"/>
                  </a:lnTo>
                  <a:lnTo>
                    <a:pt x="176692" y="26733"/>
                  </a:lnTo>
                  <a:lnTo>
                    <a:pt x="176819" y="26643"/>
                  </a:lnTo>
                  <a:lnTo>
                    <a:pt x="176993" y="26462"/>
                  </a:lnTo>
                  <a:lnTo>
                    <a:pt x="177156" y="26268"/>
                  </a:lnTo>
                  <a:lnTo>
                    <a:pt x="177283" y="26177"/>
                  </a:lnTo>
                  <a:lnTo>
                    <a:pt x="177446" y="25983"/>
                  </a:lnTo>
                  <a:lnTo>
                    <a:pt x="177620" y="25841"/>
                  </a:lnTo>
                  <a:lnTo>
                    <a:pt x="177747" y="25750"/>
                  </a:lnTo>
                  <a:lnTo>
                    <a:pt x="177910" y="25556"/>
                  </a:lnTo>
                  <a:lnTo>
                    <a:pt x="178084" y="25375"/>
                  </a:lnTo>
                  <a:lnTo>
                    <a:pt x="178211" y="25285"/>
                  </a:lnTo>
                  <a:lnTo>
                    <a:pt x="178374" y="25143"/>
                  </a:lnTo>
                  <a:lnTo>
                    <a:pt x="178548" y="24949"/>
                  </a:lnTo>
                  <a:lnTo>
                    <a:pt x="178675" y="24858"/>
                  </a:lnTo>
                  <a:lnTo>
                    <a:pt x="178838" y="24716"/>
                  </a:lnTo>
                  <a:lnTo>
                    <a:pt x="179012" y="24522"/>
                  </a:lnTo>
                  <a:lnTo>
                    <a:pt x="179220" y="24341"/>
                  </a:lnTo>
                  <a:lnTo>
                    <a:pt x="179383" y="24198"/>
                  </a:lnTo>
                  <a:lnTo>
                    <a:pt x="179592" y="24004"/>
                  </a:lnTo>
                  <a:lnTo>
                    <a:pt x="179766" y="23823"/>
                  </a:lnTo>
                  <a:lnTo>
                    <a:pt x="179928" y="23681"/>
                  </a:lnTo>
                  <a:lnTo>
                    <a:pt x="180056" y="23590"/>
                  </a:lnTo>
                  <a:lnTo>
                    <a:pt x="180230" y="23396"/>
                  </a:lnTo>
                  <a:lnTo>
                    <a:pt x="180392" y="23254"/>
                  </a:lnTo>
                  <a:lnTo>
                    <a:pt x="180520" y="23164"/>
                  </a:lnTo>
                  <a:lnTo>
                    <a:pt x="180694" y="23021"/>
                  </a:lnTo>
                  <a:lnTo>
                    <a:pt x="180856" y="22827"/>
                  </a:lnTo>
                  <a:lnTo>
                    <a:pt x="180984" y="22737"/>
                  </a:lnTo>
                  <a:lnTo>
                    <a:pt x="181146" y="22595"/>
                  </a:lnTo>
                  <a:lnTo>
                    <a:pt x="181320" y="22414"/>
                  </a:lnTo>
                  <a:lnTo>
                    <a:pt x="181448" y="22362"/>
                  </a:lnTo>
                  <a:lnTo>
                    <a:pt x="181610" y="22168"/>
                  </a:lnTo>
                  <a:lnTo>
                    <a:pt x="181784" y="22026"/>
                  </a:lnTo>
                  <a:lnTo>
                    <a:pt x="181912" y="21935"/>
                  </a:lnTo>
                  <a:lnTo>
                    <a:pt x="182074" y="21754"/>
                  </a:lnTo>
                  <a:lnTo>
                    <a:pt x="182248" y="21612"/>
                  </a:lnTo>
                  <a:lnTo>
                    <a:pt x="182376" y="21508"/>
                  </a:lnTo>
                  <a:lnTo>
                    <a:pt x="182538" y="21366"/>
                  </a:lnTo>
                  <a:lnTo>
                    <a:pt x="182712" y="21185"/>
                  </a:lnTo>
                  <a:lnTo>
                    <a:pt x="182921" y="21043"/>
                  </a:lnTo>
                  <a:lnTo>
                    <a:pt x="183083" y="20900"/>
                  </a:lnTo>
                  <a:lnTo>
                    <a:pt x="183292" y="20719"/>
                  </a:lnTo>
                  <a:lnTo>
                    <a:pt x="183466" y="20577"/>
                  </a:lnTo>
                  <a:lnTo>
                    <a:pt x="183628" y="20435"/>
                  </a:lnTo>
                  <a:lnTo>
                    <a:pt x="183756" y="20331"/>
                  </a:lnTo>
                  <a:lnTo>
                    <a:pt x="183930" y="20189"/>
                  </a:lnTo>
                  <a:lnTo>
                    <a:pt x="184092" y="20008"/>
                  </a:lnTo>
                  <a:lnTo>
                    <a:pt x="184220" y="19956"/>
                  </a:lnTo>
                  <a:lnTo>
                    <a:pt x="184394" y="19775"/>
                  </a:lnTo>
                  <a:lnTo>
                    <a:pt x="184556" y="19633"/>
                  </a:lnTo>
                  <a:lnTo>
                    <a:pt x="184684" y="19542"/>
                  </a:lnTo>
                  <a:lnTo>
                    <a:pt x="184846" y="19400"/>
                  </a:lnTo>
                  <a:lnTo>
                    <a:pt x="185020" y="19258"/>
                  </a:lnTo>
                  <a:lnTo>
                    <a:pt x="185148" y="19154"/>
                  </a:lnTo>
                  <a:lnTo>
                    <a:pt x="185310" y="19025"/>
                  </a:lnTo>
                  <a:lnTo>
                    <a:pt x="185485" y="18883"/>
                  </a:lnTo>
                  <a:lnTo>
                    <a:pt x="185612" y="18779"/>
                  </a:lnTo>
                  <a:lnTo>
                    <a:pt x="185775" y="18637"/>
                  </a:lnTo>
                  <a:lnTo>
                    <a:pt x="185949" y="18495"/>
                  </a:lnTo>
                  <a:lnTo>
                    <a:pt x="186076" y="18404"/>
                  </a:lnTo>
                  <a:lnTo>
                    <a:pt x="186239" y="18262"/>
                  </a:lnTo>
                  <a:lnTo>
                    <a:pt x="186413" y="18120"/>
                  </a:lnTo>
                  <a:lnTo>
                    <a:pt x="186621" y="17977"/>
                  </a:lnTo>
                  <a:lnTo>
                    <a:pt x="186784" y="17848"/>
                  </a:lnTo>
                  <a:lnTo>
                    <a:pt x="186993" y="17654"/>
                  </a:lnTo>
                  <a:lnTo>
                    <a:pt x="187167" y="17512"/>
                  </a:lnTo>
                  <a:lnTo>
                    <a:pt x="187329" y="17369"/>
                  </a:lnTo>
                  <a:lnTo>
                    <a:pt x="187457" y="17318"/>
                  </a:lnTo>
                  <a:lnTo>
                    <a:pt x="187631" y="17188"/>
                  </a:lnTo>
                  <a:lnTo>
                    <a:pt x="187793" y="17046"/>
                  </a:lnTo>
                  <a:lnTo>
                    <a:pt x="187921" y="16943"/>
                  </a:lnTo>
                  <a:lnTo>
                    <a:pt x="188095" y="16800"/>
                  </a:lnTo>
                  <a:lnTo>
                    <a:pt x="188257" y="16671"/>
                  </a:lnTo>
                  <a:lnTo>
                    <a:pt x="188385" y="16568"/>
                  </a:lnTo>
                  <a:lnTo>
                    <a:pt x="188547" y="16425"/>
                  </a:lnTo>
                  <a:lnTo>
                    <a:pt x="188721" y="16283"/>
                  </a:lnTo>
                  <a:lnTo>
                    <a:pt x="188849" y="16244"/>
                  </a:lnTo>
                  <a:lnTo>
                    <a:pt x="189011" y="16102"/>
                  </a:lnTo>
                  <a:lnTo>
                    <a:pt x="189185" y="15960"/>
                  </a:lnTo>
                  <a:lnTo>
                    <a:pt x="189313" y="15908"/>
                  </a:lnTo>
                  <a:lnTo>
                    <a:pt x="189475" y="15766"/>
                  </a:lnTo>
                  <a:lnTo>
                    <a:pt x="189649" y="15623"/>
                  </a:lnTo>
                  <a:lnTo>
                    <a:pt x="189777" y="15533"/>
                  </a:lnTo>
                  <a:lnTo>
                    <a:pt x="189939" y="15391"/>
                  </a:lnTo>
                  <a:lnTo>
                    <a:pt x="190113" y="15248"/>
                  </a:lnTo>
                  <a:lnTo>
                    <a:pt x="190322" y="15106"/>
                  </a:lnTo>
                  <a:lnTo>
                    <a:pt x="190484" y="15015"/>
                  </a:lnTo>
                  <a:lnTo>
                    <a:pt x="190693" y="14873"/>
                  </a:lnTo>
                  <a:lnTo>
                    <a:pt x="190867" y="14731"/>
                  </a:lnTo>
                  <a:lnTo>
                    <a:pt x="191029" y="14589"/>
                  </a:lnTo>
                  <a:lnTo>
                    <a:pt x="191157" y="14550"/>
                  </a:lnTo>
                  <a:lnTo>
                    <a:pt x="191331" y="14408"/>
                  </a:lnTo>
                  <a:lnTo>
                    <a:pt x="191493" y="14265"/>
                  </a:lnTo>
                  <a:lnTo>
                    <a:pt x="191621" y="14214"/>
                  </a:lnTo>
                  <a:lnTo>
                    <a:pt x="191795" y="14071"/>
                  </a:lnTo>
                  <a:lnTo>
                    <a:pt x="191957" y="13929"/>
                  </a:lnTo>
                  <a:lnTo>
                    <a:pt x="192085" y="13890"/>
                  </a:lnTo>
                  <a:lnTo>
                    <a:pt x="192247" y="13748"/>
                  </a:lnTo>
                  <a:lnTo>
                    <a:pt x="192421" y="13606"/>
                  </a:lnTo>
                  <a:lnTo>
                    <a:pt x="192549" y="13554"/>
                  </a:lnTo>
                  <a:lnTo>
                    <a:pt x="192711" y="13412"/>
                  </a:lnTo>
                  <a:lnTo>
                    <a:pt x="192885" y="13282"/>
                  </a:lnTo>
                  <a:lnTo>
                    <a:pt x="193013" y="13231"/>
                  </a:lnTo>
                  <a:lnTo>
                    <a:pt x="193175" y="13088"/>
                  </a:lnTo>
                  <a:lnTo>
                    <a:pt x="193349" y="12998"/>
                  </a:lnTo>
                  <a:lnTo>
                    <a:pt x="193477" y="12894"/>
                  </a:lnTo>
                  <a:lnTo>
                    <a:pt x="193639" y="12804"/>
                  </a:lnTo>
                  <a:lnTo>
                    <a:pt x="193813" y="12662"/>
                  </a:lnTo>
                  <a:lnTo>
                    <a:pt x="194022" y="12519"/>
                  </a:lnTo>
                  <a:lnTo>
                    <a:pt x="194185" y="12429"/>
                  </a:lnTo>
                  <a:lnTo>
                    <a:pt x="194393" y="12286"/>
                  </a:lnTo>
                  <a:lnTo>
                    <a:pt x="194567" y="12144"/>
                  </a:lnTo>
                  <a:lnTo>
                    <a:pt x="194730" y="12054"/>
                  </a:lnTo>
                  <a:lnTo>
                    <a:pt x="194857" y="12002"/>
                  </a:lnTo>
                  <a:lnTo>
                    <a:pt x="195031" y="11860"/>
                  </a:lnTo>
                  <a:lnTo>
                    <a:pt x="195194" y="11717"/>
                  </a:lnTo>
                  <a:lnTo>
                    <a:pt x="195321" y="11679"/>
                  </a:lnTo>
                  <a:lnTo>
                    <a:pt x="195495" y="11575"/>
                  </a:lnTo>
                  <a:lnTo>
                    <a:pt x="195658" y="11446"/>
                  </a:lnTo>
                  <a:lnTo>
                    <a:pt x="195785" y="11394"/>
                  </a:lnTo>
                  <a:lnTo>
                    <a:pt x="195948" y="11252"/>
                  </a:lnTo>
                  <a:lnTo>
                    <a:pt x="196122" y="11161"/>
                  </a:lnTo>
                  <a:lnTo>
                    <a:pt x="196249" y="11110"/>
                  </a:lnTo>
                  <a:lnTo>
                    <a:pt x="196412" y="10967"/>
                  </a:lnTo>
                  <a:lnTo>
                    <a:pt x="196586" y="10877"/>
                  </a:lnTo>
                  <a:lnTo>
                    <a:pt x="196713" y="10825"/>
                  </a:lnTo>
                  <a:lnTo>
                    <a:pt x="196876" y="10683"/>
                  </a:lnTo>
                  <a:lnTo>
                    <a:pt x="197050" y="10592"/>
                  </a:lnTo>
                  <a:lnTo>
                    <a:pt x="197177" y="10502"/>
                  </a:lnTo>
                  <a:lnTo>
                    <a:pt x="197340" y="10411"/>
                  </a:lnTo>
                  <a:lnTo>
                    <a:pt x="197514" y="10308"/>
                  </a:lnTo>
                  <a:lnTo>
                    <a:pt x="197723" y="10165"/>
                  </a:lnTo>
                  <a:lnTo>
                    <a:pt x="197885" y="10075"/>
                  </a:lnTo>
                  <a:lnTo>
                    <a:pt x="198094" y="9984"/>
                  </a:lnTo>
                  <a:lnTo>
                    <a:pt x="198268" y="9842"/>
                  </a:lnTo>
                  <a:lnTo>
                    <a:pt x="198430" y="9751"/>
                  </a:lnTo>
                  <a:lnTo>
                    <a:pt x="198558" y="9700"/>
                  </a:lnTo>
                  <a:lnTo>
                    <a:pt x="198732" y="9557"/>
                  </a:lnTo>
                  <a:lnTo>
                    <a:pt x="198894" y="9467"/>
                  </a:lnTo>
                  <a:lnTo>
                    <a:pt x="199022" y="9415"/>
                  </a:lnTo>
                  <a:lnTo>
                    <a:pt x="199196" y="9325"/>
                  </a:lnTo>
                  <a:lnTo>
                    <a:pt x="199358" y="9182"/>
                  </a:lnTo>
                  <a:lnTo>
                    <a:pt x="199486" y="9131"/>
                  </a:lnTo>
                  <a:lnTo>
                    <a:pt x="199648" y="9040"/>
                  </a:lnTo>
                  <a:lnTo>
                    <a:pt x="199822" y="8950"/>
                  </a:lnTo>
                  <a:lnTo>
                    <a:pt x="199950" y="8898"/>
                  </a:lnTo>
                  <a:lnTo>
                    <a:pt x="200112" y="8756"/>
                  </a:lnTo>
                  <a:lnTo>
                    <a:pt x="200286" y="8665"/>
                  </a:lnTo>
                  <a:lnTo>
                    <a:pt x="200414" y="8613"/>
                  </a:lnTo>
                  <a:lnTo>
                    <a:pt x="200576" y="8523"/>
                  </a:lnTo>
                  <a:lnTo>
                    <a:pt x="200750" y="8432"/>
                  </a:lnTo>
                  <a:lnTo>
                    <a:pt x="200878" y="8381"/>
                  </a:lnTo>
                  <a:lnTo>
                    <a:pt x="201040" y="8290"/>
                  </a:lnTo>
                  <a:lnTo>
                    <a:pt x="201214" y="8148"/>
                  </a:lnTo>
                  <a:lnTo>
                    <a:pt x="201423" y="8057"/>
                  </a:lnTo>
                  <a:lnTo>
                    <a:pt x="201585" y="7954"/>
                  </a:lnTo>
                  <a:lnTo>
                    <a:pt x="201794" y="7863"/>
                  </a:lnTo>
                  <a:lnTo>
                    <a:pt x="201968" y="7773"/>
                  </a:lnTo>
                  <a:lnTo>
                    <a:pt x="202131" y="7669"/>
                  </a:lnTo>
                  <a:lnTo>
                    <a:pt x="202258" y="7630"/>
                  </a:lnTo>
                  <a:lnTo>
                    <a:pt x="202432" y="7540"/>
                  </a:lnTo>
                  <a:lnTo>
                    <a:pt x="202595" y="7436"/>
                  </a:lnTo>
                  <a:lnTo>
                    <a:pt x="202722" y="7398"/>
                  </a:lnTo>
                  <a:lnTo>
                    <a:pt x="202896" y="7294"/>
                  </a:lnTo>
                  <a:lnTo>
                    <a:pt x="203059" y="7204"/>
                  </a:lnTo>
                  <a:lnTo>
                    <a:pt x="203186" y="7152"/>
                  </a:lnTo>
                  <a:lnTo>
                    <a:pt x="203349" y="7061"/>
                  </a:lnTo>
                  <a:lnTo>
                    <a:pt x="203523" y="6971"/>
                  </a:lnTo>
                  <a:lnTo>
                    <a:pt x="203650" y="6919"/>
                  </a:lnTo>
                  <a:lnTo>
                    <a:pt x="203813" y="6828"/>
                  </a:lnTo>
                  <a:lnTo>
                    <a:pt x="203987" y="6738"/>
                  </a:lnTo>
                  <a:lnTo>
                    <a:pt x="204114" y="6686"/>
                  </a:lnTo>
                  <a:lnTo>
                    <a:pt x="204277" y="6596"/>
                  </a:lnTo>
                  <a:lnTo>
                    <a:pt x="204451" y="6492"/>
                  </a:lnTo>
                  <a:lnTo>
                    <a:pt x="204578" y="6453"/>
                  </a:lnTo>
                  <a:lnTo>
                    <a:pt x="204741" y="6363"/>
                  </a:lnTo>
                  <a:lnTo>
                    <a:pt x="204915" y="6259"/>
                  </a:lnTo>
                  <a:lnTo>
                    <a:pt x="205123" y="6221"/>
                  </a:lnTo>
                  <a:lnTo>
                    <a:pt x="205286" y="6117"/>
                  </a:lnTo>
                  <a:lnTo>
                    <a:pt x="205495" y="6027"/>
                  </a:lnTo>
                  <a:lnTo>
                    <a:pt x="205669" y="5936"/>
                  </a:lnTo>
                  <a:lnTo>
                    <a:pt x="205831" y="5846"/>
                  </a:lnTo>
                  <a:lnTo>
                    <a:pt x="205959" y="5794"/>
                  </a:lnTo>
                  <a:lnTo>
                    <a:pt x="206133" y="5742"/>
                  </a:lnTo>
                  <a:lnTo>
                    <a:pt x="206295" y="5652"/>
                  </a:lnTo>
                  <a:lnTo>
                    <a:pt x="206423" y="5600"/>
                  </a:lnTo>
                  <a:lnTo>
                    <a:pt x="206597" y="5509"/>
                  </a:lnTo>
                  <a:lnTo>
                    <a:pt x="206759" y="5419"/>
                  </a:lnTo>
                  <a:lnTo>
                    <a:pt x="206887" y="5419"/>
                  </a:lnTo>
                  <a:lnTo>
                    <a:pt x="207049" y="5315"/>
                  </a:lnTo>
                  <a:lnTo>
                    <a:pt x="207223" y="5225"/>
                  </a:lnTo>
                  <a:lnTo>
                    <a:pt x="207351" y="5186"/>
                  </a:lnTo>
                  <a:lnTo>
                    <a:pt x="207513" y="5134"/>
                  </a:lnTo>
                  <a:lnTo>
                    <a:pt x="207687" y="5044"/>
                  </a:lnTo>
                  <a:lnTo>
                    <a:pt x="207815" y="4992"/>
                  </a:lnTo>
                  <a:lnTo>
                    <a:pt x="207977" y="4901"/>
                  </a:lnTo>
                  <a:lnTo>
                    <a:pt x="208151" y="4850"/>
                  </a:lnTo>
                  <a:lnTo>
                    <a:pt x="208279" y="4798"/>
                  </a:lnTo>
                  <a:lnTo>
                    <a:pt x="208441" y="4707"/>
                  </a:lnTo>
                  <a:lnTo>
                    <a:pt x="208615" y="4669"/>
                  </a:lnTo>
                  <a:lnTo>
                    <a:pt x="208824" y="4565"/>
                  </a:lnTo>
                  <a:lnTo>
                    <a:pt x="208986" y="4475"/>
                  </a:lnTo>
                  <a:lnTo>
                    <a:pt x="209195" y="4423"/>
                  </a:lnTo>
                  <a:lnTo>
                    <a:pt x="209369" y="4332"/>
                  </a:lnTo>
                  <a:lnTo>
                    <a:pt x="209531" y="4281"/>
                  </a:lnTo>
                  <a:lnTo>
                    <a:pt x="209659" y="4242"/>
                  </a:lnTo>
                  <a:lnTo>
                    <a:pt x="209833" y="4138"/>
                  </a:lnTo>
                  <a:lnTo>
                    <a:pt x="209995" y="4099"/>
                  </a:lnTo>
                  <a:lnTo>
                    <a:pt x="210123" y="4048"/>
                  </a:lnTo>
                  <a:lnTo>
                    <a:pt x="210297" y="4009"/>
                  </a:lnTo>
                  <a:lnTo>
                    <a:pt x="210506" y="3905"/>
                  </a:lnTo>
                  <a:lnTo>
                    <a:pt x="210668" y="3867"/>
                  </a:lnTo>
                  <a:lnTo>
                    <a:pt x="210842" y="3763"/>
                  </a:lnTo>
                  <a:lnTo>
                    <a:pt x="210970" y="3763"/>
                  </a:lnTo>
                  <a:lnTo>
                    <a:pt x="211132" y="3673"/>
                  </a:lnTo>
                  <a:lnTo>
                    <a:pt x="211306" y="3621"/>
                  </a:lnTo>
                  <a:lnTo>
                    <a:pt x="211515" y="3530"/>
                  </a:lnTo>
                  <a:lnTo>
                    <a:pt x="211677" y="3492"/>
                  </a:lnTo>
                  <a:lnTo>
                    <a:pt x="211886" y="3440"/>
                  </a:lnTo>
                  <a:lnTo>
                    <a:pt x="212060" y="3349"/>
                  </a:lnTo>
                  <a:lnTo>
                    <a:pt x="212223" y="3298"/>
                  </a:lnTo>
                  <a:lnTo>
                    <a:pt x="212350" y="3246"/>
                  </a:lnTo>
                  <a:lnTo>
                    <a:pt x="212524" y="3207"/>
                  </a:lnTo>
                  <a:lnTo>
                    <a:pt x="212687" y="3104"/>
                  </a:lnTo>
                  <a:lnTo>
                    <a:pt x="212814" y="3104"/>
                  </a:lnTo>
                  <a:lnTo>
                    <a:pt x="212988" y="3013"/>
                  </a:lnTo>
                  <a:lnTo>
                    <a:pt x="213151" y="2974"/>
                  </a:lnTo>
                  <a:lnTo>
                    <a:pt x="213278" y="2974"/>
                  </a:lnTo>
                  <a:lnTo>
                    <a:pt x="213441" y="2871"/>
                  </a:lnTo>
                  <a:lnTo>
                    <a:pt x="213615" y="2832"/>
                  </a:lnTo>
                  <a:lnTo>
                    <a:pt x="213742" y="2780"/>
                  </a:lnTo>
                  <a:lnTo>
                    <a:pt x="213905" y="2728"/>
                  </a:lnTo>
                  <a:lnTo>
                    <a:pt x="214079" y="2690"/>
                  </a:lnTo>
                  <a:lnTo>
                    <a:pt x="214206" y="2638"/>
                  </a:lnTo>
                  <a:lnTo>
                    <a:pt x="214369" y="2586"/>
                  </a:lnTo>
                  <a:lnTo>
                    <a:pt x="214543" y="2547"/>
                  </a:lnTo>
                  <a:lnTo>
                    <a:pt x="214670" y="2496"/>
                  </a:lnTo>
                  <a:lnTo>
                    <a:pt x="214833" y="2444"/>
                  </a:lnTo>
                  <a:lnTo>
                    <a:pt x="215007" y="2405"/>
                  </a:lnTo>
                  <a:lnTo>
                    <a:pt x="215215" y="2353"/>
                  </a:lnTo>
                  <a:lnTo>
                    <a:pt x="215378" y="2315"/>
                  </a:lnTo>
                  <a:lnTo>
                    <a:pt x="215587" y="2263"/>
                  </a:lnTo>
                  <a:lnTo>
                    <a:pt x="215761" y="2172"/>
                  </a:lnTo>
                  <a:lnTo>
                    <a:pt x="215923" y="2121"/>
                  </a:lnTo>
                  <a:lnTo>
                    <a:pt x="216051" y="2121"/>
                  </a:lnTo>
                  <a:lnTo>
                    <a:pt x="216225" y="2069"/>
                  </a:lnTo>
                  <a:lnTo>
                    <a:pt x="216387" y="2030"/>
                  </a:lnTo>
                  <a:lnTo>
                    <a:pt x="216515" y="1978"/>
                  </a:lnTo>
                  <a:lnTo>
                    <a:pt x="216689" y="1927"/>
                  </a:lnTo>
                  <a:lnTo>
                    <a:pt x="216851" y="1888"/>
                  </a:lnTo>
                  <a:lnTo>
                    <a:pt x="216979" y="1836"/>
                  </a:lnTo>
                  <a:lnTo>
                    <a:pt x="217141" y="1797"/>
                  </a:lnTo>
                  <a:lnTo>
                    <a:pt x="217315" y="1746"/>
                  </a:lnTo>
                  <a:lnTo>
                    <a:pt x="217443" y="1746"/>
                  </a:lnTo>
                  <a:lnTo>
                    <a:pt x="217605" y="1694"/>
                  </a:lnTo>
                  <a:lnTo>
                    <a:pt x="217779" y="1655"/>
                  </a:lnTo>
                  <a:lnTo>
                    <a:pt x="217907" y="1655"/>
                  </a:lnTo>
                  <a:lnTo>
                    <a:pt x="218069" y="1603"/>
                  </a:lnTo>
                  <a:lnTo>
                    <a:pt x="218243" y="1552"/>
                  </a:lnTo>
                  <a:lnTo>
                    <a:pt x="218371" y="1513"/>
                  </a:lnTo>
                  <a:lnTo>
                    <a:pt x="218533" y="1461"/>
                  </a:lnTo>
                  <a:lnTo>
                    <a:pt x="218707" y="1409"/>
                  </a:lnTo>
                  <a:lnTo>
                    <a:pt x="218916" y="1409"/>
                  </a:lnTo>
                  <a:lnTo>
                    <a:pt x="219078" y="1370"/>
                  </a:lnTo>
                  <a:lnTo>
                    <a:pt x="219287" y="1319"/>
                  </a:lnTo>
                  <a:lnTo>
                    <a:pt x="219461" y="1267"/>
                  </a:lnTo>
                  <a:lnTo>
                    <a:pt x="219623" y="1228"/>
                  </a:lnTo>
                  <a:lnTo>
                    <a:pt x="219751" y="1228"/>
                  </a:lnTo>
                  <a:lnTo>
                    <a:pt x="219925" y="1176"/>
                  </a:lnTo>
                  <a:lnTo>
                    <a:pt x="220087" y="1138"/>
                  </a:lnTo>
                  <a:lnTo>
                    <a:pt x="220215" y="1138"/>
                  </a:lnTo>
                  <a:lnTo>
                    <a:pt x="220389" y="1086"/>
                  </a:lnTo>
                  <a:lnTo>
                    <a:pt x="220551" y="1034"/>
                  </a:lnTo>
                  <a:lnTo>
                    <a:pt x="220679" y="1034"/>
                  </a:lnTo>
                  <a:lnTo>
                    <a:pt x="220841" y="995"/>
                  </a:lnTo>
                  <a:lnTo>
                    <a:pt x="221015" y="944"/>
                  </a:lnTo>
                  <a:lnTo>
                    <a:pt x="221143" y="944"/>
                  </a:lnTo>
                  <a:lnTo>
                    <a:pt x="221305" y="892"/>
                  </a:lnTo>
                  <a:lnTo>
                    <a:pt x="221479" y="853"/>
                  </a:lnTo>
                  <a:lnTo>
                    <a:pt x="221607" y="853"/>
                  </a:lnTo>
                  <a:lnTo>
                    <a:pt x="221769" y="801"/>
                  </a:lnTo>
                  <a:lnTo>
                    <a:pt x="221943" y="801"/>
                  </a:lnTo>
                  <a:lnTo>
                    <a:pt x="222071" y="750"/>
                  </a:lnTo>
                  <a:lnTo>
                    <a:pt x="222233" y="750"/>
                  </a:lnTo>
                  <a:lnTo>
                    <a:pt x="222408" y="711"/>
                  </a:lnTo>
                  <a:lnTo>
                    <a:pt x="222535" y="711"/>
                  </a:lnTo>
                  <a:lnTo>
                    <a:pt x="222698" y="659"/>
                  </a:lnTo>
                  <a:lnTo>
                    <a:pt x="222860" y="659"/>
                  </a:lnTo>
                  <a:lnTo>
                    <a:pt x="222988" y="620"/>
                  </a:lnTo>
                  <a:lnTo>
                    <a:pt x="223162" y="620"/>
                  </a:lnTo>
                  <a:lnTo>
                    <a:pt x="223324" y="569"/>
                  </a:lnTo>
                  <a:lnTo>
                    <a:pt x="223452" y="569"/>
                  </a:lnTo>
                  <a:lnTo>
                    <a:pt x="223626" y="517"/>
                  </a:lnTo>
                  <a:lnTo>
                    <a:pt x="223788" y="517"/>
                  </a:lnTo>
                  <a:lnTo>
                    <a:pt x="223916" y="478"/>
                  </a:lnTo>
                  <a:lnTo>
                    <a:pt x="224090" y="478"/>
                  </a:lnTo>
                  <a:lnTo>
                    <a:pt x="224252" y="426"/>
                  </a:lnTo>
                  <a:lnTo>
                    <a:pt x="224380" y="426"/>
                  </a:lnTo>
                  <a:lnTo>
                    <a:pt x="224542" y="426"/>
                  </a:lnTo>
                  <a:lnTo>
                    <a:pt x="224716" y="375"/>
                  </a:lnTo>
                  <a:lnTo>
                    <a:pt x="224844" y="375"/>
                  </a:lnTo>
                  <a:lnTo>
                    <a:pt x="225006" y="375"/>
                  </a:lnTo>
                  <a:lnTo>
                    <a:pt x="225180" y="336"/>
                  </a:lnTo>
                  <a:lnTo>
                    <a:pt x="225308" y="336"/>
                  </a:lnTo>
                  <a:lnTo>
                    <a:pt x="225470" y="284"/>
                  </a:lnTo>
                  <a:lnTo>
                    <a:pt x="225934" y="284"/>
                  </a:lnTo>
                  <a:lnTo>
                    <a:pt x="226108" y="232"/>
                  </a:lnTo>
                  <a:lnTo>
                    <a:pt x="226317" y="232"/>
                  </a:lnTo>
                  <a:lnTo>
                    <a:pt x="226479" y="194"/>
                  </a:lnTo>
                  <a:lnTo>
                    <a:pt x="226943" y="194"/>
                  </a:lnTo>
                  <a:lnTo>
                    <a:pt x="227024" y="142"/>
                  </a:lnTo>
                  <a:lnTo>
                    <a:pt x="227616" y="142"/>
                  </a:lnTo>
                  <a:lnTo>
                    <a:pt x="227697" y="103"/>
                  </a:lnTo>
                  <a:lnTo>
                    <a:pt x="228416" y="103"/>
                  </a:lnTo>
                  <a:lnTo>
                    <a:pt x="228544" y="51"/>
                  </a:lnTo>
                  <a:lnTo>
                    <a:pt x="229634" y="51"/>
                  </a:lnTo>
                  <a:lnTo>
                    <a:pt x="229716" y="0"/>
                  </a:lnTo>
                  <a:lnTo>
                    <a:pt x="232871" y="0"/>
                  </a:lnTo>
                  <a:lnTo>
                    <a:pt x="232952" y="51"/>
                  </a:lnTo>
                  <a:lnTo>
                    <a:pt x="233961" y="51"/>
                  </a:lnTo>
                  <a:lnTo>
                    <a:pt x="234089" y="103"/>
                  </a:lnTo>
                  <a:lnTo>
                    <a:pt x="234808" y="103"/>
                  </a:lnTo>
                  <a:lnTo>
                    <a:pt x="234889" y="142"/>
                  </a:lnTo>
                  <a:lnTo>
                    <a:pt x="235481" y="142"/>
                  </a:lnTo>
                  <a:lnTo>
                    <a:pt x="235562" y="194"/>
                  </a:lnTo>
                  <a:lnTo>
                    <a:pt x="236026" y="194"/>
                  </a:lnTo>
                  <a:lnTo>
                    <a:pt x="236107" y="232"/>
                  </a:lnTo>
                  <a:lnTo>
                    <a:pt x="236571" y="232"/>
                  </a:lnTo>
                  <a:lnTo>
                    <a:pt x="236745" y="284"/>
                  </a:lnTo>
                  <a:lnTo>
                    <a:pt x="236873" y="284"/>
                  </a:lnTo>
                  <a:lnTo>
                    <a:pt x="237035" y="284"/>
                  </a:lnTo>
                  <a:lnTo>
                    <a:pt x="237209" y="336"/>
                  </a:lnTo>
                  <a:lnTo>
                    <a:pt x="237418" y="336"/>
                  </a:lnTo>
                  <a:lnTo>
                    <a:pt x="237580" y="375"/>
                  </a:lnTo>
                  <a:lnTo>
                    <a:pt x="237789" y="375"/>
                  </a:lnTo>
                  <a:lnTo>
                    <a:pt x="237963" y="426"/>
                  </a:lnTo>
                  <a:lnTo>
                    <a:pt x="238126" y="426"/>
                  </a:lnTo>
                  <a:lnTo>
                    <a:pt x="238253" y="426"/>
                  </a:lnTo>
                  <a:lnTo>
                    <a:pt x="238427" y="478"/>
                  </a:lnTo>
                  <a:lnTo>
                    <a:pt x="238590" y="478"/>
                  </a:lnTo>
                  <a:lnTo>
                    <a:pt x="238717" y="517"/>
                  </a:lnTo>
                  <a:lnTo>
                    <a:pt x="238891" y="517"/>
                  </a:lnTo>
                  <a:lnTo>
                    <a:pt x="239054" y="569"/>
                  </a:lnTo>
                  <a:lnTo>
                    <a:pt x="239181" y="569"/>
                  </a:lnTo>
                  <a:lnTo>
                    <a:pt x="239344" y="620"/>
                  </a:lnTo>
                  <a:lnTo>
                    <a:pt x="239518" y="620"/>
                  </a:lnTo>
                  <a:lnTo>
                    <a:pt x="239645" y="620"/>
                  </a:lnTo>
                  <a:lnTo>
                    <a:pt x="239808" y="659"/>
                  </a:lnTo>
                  <a:lnTo>
                    <a:pt x="239982" y="711"/>
                  </a:lnTo>
                  <a:lnTo>
                    <a:pt x="240109" y="711"/>
                  </a:lnTo>
                  <a:lnTo>
                    <a:pt x="240272" y="750"/>
                  </a:lnTo>
                  <a:lnTo>
                    <a:pt x="240446" y="750"/>
                  </a:lnTo>
                  <a:lnTo>
                    <a:pt x="240573" y="801"/>
                  </a:lnTo>
                  <a:lnTo>
                    <a:pt x="240736" y="801"/>
                  </a:lnTo>
                  <a:lnTo>
                    <a:pt x="240910" y="853"/>
                  </a:lnTo>
                  <a:lnTo>
                    <a:pt x="241118" y="892"/>
                  </a:lnTo>
                  <a:lnTo>
                    <a:pt x="241281" y="892"/>
                  </a:lnTo>
                  <a:lnTo>
                    <a:pt x="241490" y="944"/>
                  </a:lnTo>
                  <a:lnTo>
                    <a:pt x="241664" y="995"/>
                  </a:lnTo>
                  <a:lnTo>
                    <a:pt x="241826" y="1034"/>
                  </a:lnTo>
                  <a:lnTo>
                    <a:pt x="241954" y="1034"/>
                  </a:lnTo>
                  <a:lnTo>
                    <a:pt x="242128" y="1086"/>
                  </a:lnTo>
                  <a:lnTo>
                    <a:pt x="242290" y="1086"/>
                  </a:lnTo>
                  <a:lnTo>
                    <a:pt x="242418" y="1138"/>
                  </a:lnTo>
                  <a:lnTo>
                    <a:pt x="242592" y="1176"/>
                  </a:lnTo>
                  <a:lnTo>
                    <a:pt x="242754" y="1176"/>
                  </a:lnTo>
                  <a:lnTo>
                    <a:pt x="242882" y="1228"/>
                  </a:lnTo>
                  <a:lnTo>
                    <a:pt x="243044" y="1267"/>
                  </a:lnTo>
                  <a:lnTo>
                    <a:pt x="243218" y="1319"/>
                  </a:lnTo>
                  <a:lnTo>
                    <a:pt x="243346" y="1319"/>
                  </a:lnTo>
                  <a:lnTo>
                    <a:pt x="243508" y="1370"/>
                  </a:lnTo>
                  <a:lnTo>
                    <a:pt x="243682" y="1409"/>
                  </a:lnTo>
                  <a:lnTo>
                    <a:pt x="243810" y="1409"/>
                  </a:lnTo>
                  <a:lnTo>
                    <a:pt x="243972" y="1461"/>
                  </a:lnTo>
                  <a:lnTo>
                    <a:pt x="244146" y="1513"/>
                  </a:lnTo>
                  <a:lnTo>
                    <a:pt x="244274" y="1513"/>
                  </a:lnTo>
                  <a:lnTo>
                    <a:pt x="244436" y="1552"/>
                  </a:lnTo>
                  <a:lnTo>
                    <a:pt x="244610" y="1603"/>
                  </a:lnTo>
                  <a:lnTo>
                    <a:pt x="244819" y="1655"/>
                  </a:lnTo>
                  <a:lnTo>
                    <a:pt x="244981" y="1694"/>
                  </a:lnTo>
                  <a:lnTo>
                    <a:pt x="245190" y="1746"/>
                  </a:lnTo>
                  <a:lnTo>
                    <a:pt x="245364" y="1797"/>
                  </a:lnTo>
                  <a:lnTo>
                    <a:pt x="245526" y="1836"/>
                  </a:lnTo>
                  <a:lnTo>
                    <a:pt x="245654" y="1888"/>
                  </a:lnTo>
                  <a:lnTo>
                    <a:pt x="245828" y="1927"/>
                  </a:lnTo>
                  <a:lnTo>
                    <a:pt x="245990" y="1978"/>
                  </a:lnTo>
                  <a:lnTo>
                    <a:pt x="246118" y="1978"/>
                  </a:lnTo>
                  <a:lnTo>
                    <a:pt x="246292" y="2030"/>
                  </a:lnTo>
                  <a:lnTo>
                    <a:pt x="246454" y="2069"/>
                  </a:lnTo>
                  <a:lnTo>
                    <a:pt x="246582" y="2121"/>
                  </a:lnTo>
                  <a:lnTo>
                    <a:pt x="246744" y="2172"/>
                  </a:lnTo>
                  <a:lnTo>
                    <a:pt x="246918" y="2211"/>
                  </a:lnTo>
                  <a:lnTo>
                    <a:pt x="247046" y="2263"/>
                  </a:lnTo>
                  <a:lnTo>
                    <a:pt x="247208" y="2315"/>
                  </a:lnTo>
                  <a:lnTo>
                    <a:pt x="247382" y="2353"/>
                  </a:lnTo>
                  <a:lnTo>
                    <a:pt x="247510" y="2405"/>
                  </a:lnTo>
                  <a:lnTo>
                    <a:pt x="247672" y="2444"/>
                  </a:lnTo>
                  <a:lnTo>
                    <a:pt x="247846" y="2496"/>
                  </a:lnTo>
                  <a:lnTo>
                    <a:pt x="247974" y="2547"/>
                  </a:lnTo>
                  <a:lnTo>
                    <a:pt x="248136" y="2586"/>
                  </a:lnTo>
                  <a:lnTo>
                    <a:pt x="248310" y="2638"/>
                  </a:lnTo>
                  <a:lnTo>
                    <a:pt x="248519" y="2690"/>
                  </a:lnTo>
                  <a:lnTo>
                    <a:pt x="248682" y="2728"/>
                  </a:lnTo>
                  <a:lnTo>
                    <a:pt x="248890" y="2832"/>
                  </a:lnTo>
                  <a:lnTo>
                    <a:pt x="249064" y="2871"/>
                  </a:lnTo>
                  <a:lnTo>
                    <a:pt x="249227" y="2923"/>
                  </a:lnTo>
                  <a:lnTo>
                    <a:pt x="249354" y="2974"/>
                  </a:lnTo>
                  <a:lnTo>
                    <a:pt x="249528" y="3013"/>
                  </a:lnTo>
                  <a:lnTo>
                    <a:pt x="249691" y="3065"/>
                  </a:lnTo>
                  <a:lnTo>
                    <a:pt x="249818" y="3104"/>
                  </a:lnTo>
                  <a:lnTo>
                    <a:pt x="249992" y="3155"/>
                  </a:lnTo>
                  <a:lnTo>
                    <a:pt x="250155" y="3246"/>
                  </a:lnTo>
                  <a:lnTo>
                    <a:pt x="250282" y="3246"/>
                  </a:lnTo>
                  <a:lnTo>
                    <a:pt x="250445" y="3349"/>
                  </a:lnTo>
                  <a:lnTo>
                    <a:pt x="250619" y="3388"/>
                  </a:lnTo>
                  <a:lnTo>
                    <a:pt x="250746" y="3440"/>
                  </a:lnTo>
                  <a:lnTo>
                    <a:pt x="250909" y="3492"/>
                  </a:lnTo>
                  <a:lnTo>
                    <a:pt x="251083" y="3582"/>
                  </a:lnTo>
                  <a:lnTo>
                    <a:pt x="251210" y="3582"/>
                  </a:lnTo>
                  <a:lnTo>
                    <a:pt x="251373" y="3673"/>
                  </a:lnTo>
                  <a:lnTo>
                    <a:pt x="251547" y="3724"/>
                  </a:lnTo>
                  <a:lnTo>
                    <a:pt x="251674" y="3763"/>
                  </a:lnTo>
                  <a:lnTo>
                    <a:pt x="251837" y="3815"/>
                  </a:lnTo>
                  <a:lnTo>
                    <a:pt x="252011" y="3905"/>
                  </a:lnTo>
                  <a:lnTo>
                    <a:pt x="252220" y="3957"/>
                  </a:lnTo>
                  <a:lnTo>
                    <a:pt x="252382" y="4048"/>
                  </a:lnTo>
                  <a:lnTo>
                    <a:pt x="252591" y="4099"/>
                  </a:lnTo>
                  <a:lnTo>
                    <a:pt x="252765" y="4190"/>
                  </a:lnTo>
                  <a:lnTo>
                    <a:pt x="252927" y="4242"/>
                  </a:lnTo>
                  <a:lnTo>
                    <a:pt x="253055" y="4281"/>
                  </a:lnTo>
                  <a:lnTo>
                    <a:pt x="253229" y="4384"/>
                  </a:lnTo>
                  <a:lnTo>
                    <a:pt x="253391" y="4423"/>
                  </a:lnTo>
                  <a:lnTo>
                    <a:pt x="253519" y="4475"/>
                  </a:lnTo>
                  <a:lnTo>
                    <a:pt x="253693" y="4565"/>
                  </a:lnTo>
                  <a:lnTo>
                    <a:pt x="253855" y="4617"/>
                  </a:lnTo>
                  <a:lnTo>
                    <a:pt x="253983" y="4669"/>
                  </a:lnTo>
                  <a:lnTo>
                    <a:pt x="254145" y="4759"/>
                  </a:lnTo>
                  <a:lnTo>
                    <a:pt x="254319" y="4798"/>
                  </a:lnTo>
                  <a:lnTo>
                    <a:pt x="254447" y="4850"/>
                  </a:lnTo>
                  <a:lnTo>
                    <a:pt x="254609" y="4940"/>
                  </a:lnTo>
                  <a:lnTo>
                    <a:pt x="254783" y="4992"/>
                  </a:lnTo>
                  <a:lnTo>
                    <a:pt x="254911" y="5044"/>
                  </a:lnTo>
                  <a:lnTo>
                    <a:pt x="255073" y="5134"/>
                  </a:lnTo>
                  <a:lnTo>
                    <a:pt x="255247" y="5225"/>
                  </a:lnTo>
                  <a:lnTo>
                    <a:pt x="255375" y="5276"/>
                  </a:lnTo>
                  <a:lnTo>
                    <a:pt x="255537" y="5315"/>
                  </a:lnTo>
                  <a:lnTo>
                    <a:pt x="255711" y="5419"/>
                  </a:lnTo>
                  <a:lnTo>
                    <a:pt x="255920" y="5509"/>
                  </a:lnTo>
                  <a:lnTo>
                    <a:pt x="256082" y="5561"/>
                  </a:lnTo>
                  <a:lnTo>
                    <a:pt x="256291" y="5652"/>
                  </a:lnTo>
                  <a:lnTo>
                    <a:pt x="256465" y="5742"/>
                  </a:lnTo>
                  <a:lnTo>
                    <a:pt x="256628" y="5846"/>
                  </a:lnTo>
                  <a:lnTo>
                    <a:pt x="256755" y="5884"/>
                  </a:lnTo>
                  <a:lnTo>
                    <a:pt x="256929" y="5975"/>
                  </a:lnTo>
                  <a:lnTo>
                    <a:pt x="257092" y="6027"/>
                  </a:lnTo>
                  <a:lnTo>
                    <a:pt x="257219" y="6078"/>
                  </a:lnTo>
                  <a:lnTo>
                    <a:pt x="257393" y="6169"/>
                  </a:lnTo>
                  <a:lnTo>
                    <a:pt x="257556" y="6259"/>
                  </a:lnTo>
                  <a:lnTo>
                    <a:pt x="257683" y="6311"/>
                  </a:lnTo>
                  <a:lnTo>
                    <a:pt x="257846" y="6402"/>
                  </a:lnTo>
                  <a:lnTo>
                    <a:pt x="258020" y="6492"/>
                  </a:lnTo>
                  <a:lnTo>
                    <a:pt x="258147" y="6544"/>
                  </a:lnTo>
                  <a:lnTo>
                    <a:pt x="258310" y="6634"/>
                  </a:lnTo>
                  <a:lnTo>
                    <a:pt x="258484" y="6738"/>
                  </a:lnTo>
                  <a:lnTo>
                    <a:pt x="258611" y="6738"/>
                  </a:lnTo>
                  <a:lnTo>
                    <a:pt x="258774" y="6828"/>
                  </a:lnTo>
                  <a:lnTo>
                    <a:pt x="258948" y="6919"/>
                  </a:lnTo>
                  <a:lnTo>
                    <a:pt x="259075" y="6971"/>
                  </a:lnTo>
                  <a:lnTo>
                    <a:pt x="259238" y="7061"/>
                  </a:lnTo>
                  <a:lnTo>
                    <a:pt x="259412" y="7152"/>
                  </a:lnTo>
                  <a:lnTo>
                    <a:pt x="259621" y="7255"/>
                  </a:lnTo>
                  <a:lnTo>
                    <a:pt x="259783" y="7346"/>
                  </a:lnTo>
                  <a:lnTo>
                    <a:pt x="259992" y="7436"/>
                  </a:lnTo>
                  <a:lnTo>
                    <a:pt x="260166" y="7540"/>
                  </a:lnTo>
                  <a:lnTo>
                    <a:pt x="260328" y="7630"/>
                  </a:lnTo>
                  <a:lnTo>
                    <a:pt x="260456" y="7669"/>
                  </a:lnTo>
                  <a:lnTo>
                    <a:pt x="260630" y="7811"/>
                  </a:lnTo>
                  <a:lnTo>
                    <a:pt x="260792" y="7915"/>
                  </a:lnTo>
                  <a:lnTo>
                    <a:pt x="260920" y="7954"/>
                  </a:lnTo>
                  <a:lnTo>
                    <a:pt x="261094" y="8057"/>
                  </a:lnTo>
                  <a:lnTo>
                    <a:pt x="261256" y="8148"/>
                  </a:lnTo>
                  <a:lnTo>
                    <a:pt x="261384" y="8186"/>
                  </a:lnTo>
                  <a:lnTo>
                    <a:pt x="261546" y="8290"/>
                  </a:lnTo>
                  <a:lnTo>
                    <a:pt x="261720" y="8381"/>
                  </a:lnTo>
                  <a:lnTo>
                    <a:pt x="261848" y="8432"/>
                  </a:lnTo>
                  <a:lnTo>
                    <a:pt x="262010" y="8575"/>
                  </a:lnTo>
                  <a:lnTo>
                    <a:pt x="262184" y="8665"/>
                  </a:lnTo>
                  <a:lnTo>
                    <a:pt x="262312" y="8717"/>
                  </a:lnTo>
                  <a:lnTo>
                    <a:pt x="262474" y="8807"/>
                  </a:lnTo>
                  <a:lnTo>
                    <a:pt x="262648" y="8898"/>
                  </a:lnTo>
                  <a:lnTo>
                    <a:pt x="262776" y="8950"/>
                  </a:lnTo>
                  <a:lnTo>
                    <a:pt x="262938" y="9092"/>
                  </a:lnTo>
                  <a:lnTo>
                    <a:pt x="263112" y="9182"/>
                  </a:lnTo>
                  <a:lnTo>
                    <a:pt x="263321" y="9273"/>
                  </a:lnTo>
                  <a:lnTo>
                    <a:pt x="263483" y="9363"/>
                  </a:lnTo>
                  <a:lnTo>
                    <a:pt x="263692" y="9506"/>
                  </a:lnTo>
                  <a:lnTo>
                    <a:pt x="263866" y="9609"/>
                  </a:lnTo>
                  <a:lnTo>
                    <a:pt x="264029" y="9700"/>
                  </a:lnTo>
                  <a:lnTo>
                    <a:pt x="264156" y="9751"/>
                  </a:lnTo>
                  <a:lnTo>
                    <a:pt x="264330" y="9881"/>
                  </a:lnTo>
                  <a:lnTo>
                    <a:pt x="264493" y="9984"/>
                  </a:lnTo>
                  <a:lnTo>
                    <a:pt x="264620" y="10023"/>
                  </a:lnTo>
                  <a:lnTo>
                    <a:pt x="264794" y="10165"/>
                  </a:lnTo>
                  <a:lnTo>
                    <a:pt x="264957" y="10269"/>
                  </a:lnTo>
                  <a:lnTo>
                    <a:pt x="265084" y="10308"/>
                  </a:lnTo>
                  <a:lnTo>
                    <a:pt x="265247" y="10450"/>
                  </a:lnTo>
                  <a:lnTo>
                    <a:pt x="265421" y="10540"/>
                  </a:lnTo>
                  <a:lnTo>
                    <a:pt x="265548" y="10592"/>
                  </a:lnTo>
                  <a:lnTo>
                    <a:pt x="265711" y="10734"/>
                  </a:lnTo>
                  <a:lnTo>
                    <a:pt x="265885" y="10825"/>
                  </a:lnTo>
                  <a:lnTo>
                    <a:pt x="266012" y="10877"/>
                  </a:lnTo>
                  <a:lnTo>
                    <a:pt x="266175" y="11019"/>
                  </a:lnTo>
                  <a:lnTo>
                    <a:pt x="266349" y="11110"/>
                  </a:lnTo>
                  <a:lnTo>
                    <a:pt x="266476" y="11200"/>
                  </a:lnTo>
                  <a:lnTo>
                    <a:pt x="266639" y="11304"/>
                  </a:lnTo>
                  <a:lnTo>
                    <a:pt x="266813" y="11446"/>
                  </a:lnTo>
                  <a:lnTo>
                    <a:pt x="267021" y="11536"/>
                  </a:lnTo>
                  <a:lnTo>
                    <a:pt x="267184" y="11679"/>
                  </a:lnTo>
                  <a:lnTo>
                    <a:pt x="267393" y="11769"/>
                  </a:lnTo>
                  <a:lnTo>
                    <a:pt x="267567" y="11911"/>
                  </a:lnTo>
                  <a:lnTo>
                    <a:pt x="267729" y="12002"/>
                  </a:lnTo>
                  <a:lnTo>
                    <a:pt x="267857" y="12105"/>
                  </a:lnTo>
                  <a:lnTo>
                    <a:pt x="268031" y="12196"/>
                  </a:lnTo>
                  <a:lnTo>
                    <a:pt x="268193" y="12338"/>
                  </a:lnTo>
                  <a:lnTo>
                    <a:pt x="268321" y="12377"/>
                  </a:lnTo>
                  <a:lnTo>
                    <a:pt x="268495" y="12519"/>
                  </a:lnTo>
                  <a:lnTo>
                    <a:pt x="268657" y="12623"/>
                  </a:lnTo>
                  <a:lnTo>
                    <a:pt x="268785" y="12713"/>
                  </a:lnTo>
                  <a:lnTo>
                    <a:pt x="268947" y="12804"/>
                  </a:lnTo>
                  <a:lnTo>
                    <a:pt x="269121" y="12946"/>
                  </a:lnTo>
                  <a:lnTo>
                    <a:pt x="269249" y="12998"/>
                  </a:lnTo>
                  <a:lnTo>
                    <a:pt x="269411" y="13140"/>
                  </a:lnTo>
                  <a:lnTo>
                    <a:pt x="269585" y="13282"/>
                  </a:lnTo>
                  <a:lnTo>
                    <a:pt x="269713" y="13321"/>
                  </a:lnTo>
                  <a:lnTo>
                    <a:pt x="269875" y="13463"/>
                  </a:lnTo>
                  <a:lnTo>
                    <a:pt x="270049" y="13554"/>
                  </a:lnTo>
                  <a:lnTo>
                    <a:pt x="270177" y="13657"/>
                  </a:lnTo>
                  <a:lnTo>
                    <a:pt x="270339" y="13800"/>
                  </a:lnTo>
                  <a:lnTo>
                    <a:pt x="270513" y="13890"/>
                  </a:lnTo>
                  <a:lnTo>
                    <a:pt x="270722" y="14033"/>
                  </a:lnTo>
                  <a:lnTo>
                    <a:pt x="270884" y="14175"/>
                  </a:lnTo>
                  <a:lnTo>
                    <a:pt x="271093" y="14317"/>
                  </a:lnTo>
                  <a:lnTo>
                    <a:pt x="271267" y="14408"/>
                  </a:lnTo>
                  <a:lnTo>
                    <a:pt x="271429" y="14550"/>
                  </a:lnTo>
                  <a:lnTo>
                    <a:pt x="271557" y="14640"/>
                  </a:lnTo>
                  <a:lnTo>
                    <a:pt x="271731" y="14783"/>
                  </a:lnTo>
                  <a:lnTo>
                    <a:pt x="271893" y="14873"/>
                  </a:lnTo>
                  <a:lnTo>
                    <a:pt x="272021" y="14977"/>
                  </a:lnTo>
                  <a:lnTo>
                    <a:pt x="272195" y="15106"/>
                  </a:lnTo>
                  <a:lnTo>
                    <a:pt x="272357" y="15248"/>
                  </a:lnTo>
                  <a:lnTo>
                    <a:pt x="272485" y="15300"/>
                  </a:lnTo>
                  <a:lnTo>
                    <a:pt x="272647" y="15442"/>
                  </a:lnTo>
                  <a:lnTo>
                    <a:pt x="272821" y="15585"/>
                  </a:lnTo>
                  <a:lnTo>
                    <a:pt x="272949" y="15623"/>
                  </a:lnTo>
                  <a:lnTo>
                    <a:pt x="273111" y="15766"/>
                  </a:lnTo>
                  <a:lnTo>
                    <a:pt x="273285" y="15908"/>
                  </a:lnTo>
                  <a:lnTo>
                    <a:pt x="273413" y="16011"/>
                  </a:lnTo>
                  <a:lnTo>
                    <a:pt x="273575" y="16154"/>
                  </a:lnTo>
                  <a:lnTo>
                    <a:pt x="273749" y="16283"/>
                  </a:lnTo>
                  <a:lnTo>
                    <a:pt x="273877" y="16335"/>
                  </a:lnTo>
                  <a:lnTo>
                    <a:pt x="274039" y="16477"/>
                  </a:lnTo>
                  <a:lnTo>
                    <a:pt x="274213" y="16619"/>
                  </a:lnTo>
                  <a:lnTo>
                    <a:pt x="274422" y="16762"/>
                  </a:lnTo>
                  <a:lnTo>
                    <a:pt x="274585" y="16904"/>
                  </a:lnTo>
                  <a:lnTo>
                    <a:pt x="274793" y="17046"/>
                  </a:lnTo>
                  <a:lnTo>
                    <a:pt x="274967" y="17188"/>
                  </a:lnTo>
                  <a:lnTo>
                    <a:pt x="275130" y="17318"/>
                  </a:lnTo>
                  <a:lnTo>
                    <a:pt x="275257" y="17421"/>
                  </a:lnTo>
                  <a:lnTo>
                    <a:pt x="275431" y="17563"/>
                  </a:lnTo>
                  <a:lnTo>
                    <a:pt x="275594" y="17706"/>
                  </a:lnTo>
                  <a:lnTo>
                    <a:pt x="275721" y="17796"/>
                  </a:lnTo>
                  <a:lnTo>
                    <a:pt x="275895" y="17938"/>
                  </a:lnTo>
                  <a:lnTo>
                    <a:pt x="276058" y="18081"/>
                  </a:lnTo>
                  <a:lnTo>
                    <a:pt x="276185" y="18171"/>
                  </a:lnTo>
                  <a:lnTo>
                    <a:pt x="276348" y="18314"/>
                  </a:lnTo>
                  <a:lnTo>
                    <a:pt x="276522" y="18456"/>
                  </a:lnTo>
                  <a:lnTo>
                    <a:pt x="276649" y="18546"/>
                  </a:lnTo>
                  <a:lnTo>
                    <a:pt x="276812" y="18689"/>
                  </a:lnTo>
                  <a:lnTo>
                    <a:pt x="276986" y="18831"/>
                  </a:lnTo>
                  <a:lnTo>
                    <a:pt x="277113" y="18921"/>
                  </a:lnTo>
                  <a:lnTo>
                    <a:pt x="277276" y="19064"/>
                  </a:lnTo>
                  <a:lnTo>
                    <a:pt x="277450" y="19206"/>
                  </a:lnTo>
                  <a:lnTo>
                    <a:pt x="277577" y="19297"/>
                  </a:lnTo>
                  <a:lnTo>
                    <a:pt x="277740" y="19439"/>
                  </a:lnTo>
                  <a:lnTo>
                    <a:pt x="277914" y="19581"/>
                  </a:lnTo>
                  <a:lnTo>
                    <a:pt x="278123" y="19723"/>
                  </a:lnTo>
                  <a:lnTo>
                    <a:pt x="278285" y="19917"/>
                  </a:lnTo>
                  <a:lnTo>
                    <a:pt x="278494" y="20060"/>
                  </a:lnTo>
                  <a:lnTo>
                    <a:pt x="278668" y="20189"/>
                  </a:lnTo>
                  <a:lnTo>
                    <a:pt x="278830" y="20383"/>
                  </a:lnTo>
                  <a:lnTo>
                    <a:pt x="278958" y="20435"/>
                  </a:lnTo>
                  <a:lnTo>
                    <a:pt x="279132" y="20616"/>
                  </a:lnTo>
                  <a:lnTo>
                    <a:pt x="279294" y="20758"/>
                  </a:lnTo>
                  <a:lnTo>
                    <a:pt x="279422" y="20849"/>
                  </a:lnTo>
                  <a:lnTo>
                    <a:pt x="279596" y="20991"/>
                  </a:lnTo>
                  <a:lnTo>
                    <a:pt x="279758" y="21185"/>
                  </a:lnTo>
                  <a:lnTo>
                    <a:pt x="279886" y="21237"/>
                  </a:lnTo>
                  <a:lnTo>
                    <a:pt x="280048" y="21418"/>
                  </a:lnTo>
                  <a:lnTo>
                    <a:pt x="280222" y="21560"/>
                  </a:lnTo>
                  <a:lnTo>
                    <a:pt x="280350" y="21650"/>
                  </a:lnTo>
                  <a:lnTo>
                    <a:pt x="280512" y="21793"/>
                  </a:lnTo>
                  <a:lnTo>
                    <a:pt x="280686" y="21987"/>
                  </a:lnTo>
                  <a:lnTo>
                    <a:pt x="280814" y="22026"/>
                  </a:lnTo>
                  <a:lnTo>
                    <a:pt x="280976" y="22220"/>
                  </a:lnTo>
                  <a:lnTo>
                    <a:pt x="281150" y="22362"/>
                  </a:lnTo>
                  <a:lnTo>
                    <a:pt x="281278" y="22452"/>
                  </a:lnTo>
                  <a:lnTo>
                    <a:pt x="281440" y="22646"/>
                  </a:lnTo>
                  <a:lnTo>
                    <a:pt x="281614" y="22789"/>
                  </a:lnTo>
                  <a:lnTo>
                    <a:pt x="281823" y="22970"/>
                  </a:lnTo>
                  <a:lnTo>
                    <a:pt x="281985" y="23112"/>
                  </a:lnTo>
                  <a:lnTo>
                    <a:pt x="282194" y="23306"/>
                  </a:lnTo>
                  <a:lnTo>
                    <a:pt x="282368" y="23448"/>
                  </a:lnTo>
                  <a:lnTo>
                    <a:pt x="282531" y="23629"/>
                  </a:lnTo>
                  <a:lnTo>
                    <a:pt x="282658" y="23720"/>
                  </a:lnTo>
                  <a:lnTo>
                    <a:pt x="282832" y="23862"/>
                  </a:lnTo>
                  <a:lnTo>
                    <a:pt x="282995" y="24056"/>
                  </a:lnTo>
                  <a:lnTo>
                    <a:pt x="283122" y="24147"/>
                  </a:lnTo>
                  <a:lnTo>
                    <a:pt x="283296" y="24289"/>
                  </a:lnTo>
                  <a:lnTo>
                    <a:pt x="283459" y="24483"/>
                  </a:lnTo>
                  <a:lnTo>
                    <a:pt x="283586" y="24573"/>
                  </a:lnTo>
                  <a:lnTo>
                    <a:pt x="283749" y="24716"/>
                  </a:lnTo>
                  <a:lnTo>
                    <a:pt x="283923" y="24897"/>
                  </a:lnTo>
                  <a:lnTo>
                    <a:pt x="284050" y="25000"/>
                  </a:lnTo>
                  <a:lnTo>
                    <a:pt x="284213" y="25181"/>
                  </a:lnTo>
                  <a:lnTo>
                    <a:pt x="284387" y="25324"/>
                  </a:lnTo>
                  <a:lnTo>
                    <a:pt x="284514" y="25414"/>
                  </a:lnTo>
                  <a:lnTo>
                    <a:pt x="284677" y="25608"/>
                  </a:lnTo>
                  <a:lnTo>
                    <a:pt x="284851" y="25802"/>
                  </a:lnTo>
                  <a:lnTo>
                    <a:pt x="284978" y="25893"/>
                  </a:lnTo>
                  <a:lnTo>
                    <a:pt x="285141" y="26035"/>
                  </a:lnTo>
                  <a:lnTo>
                    <a:pt x="285315" y="26216"/>
                  </a:lnTo>
                  <a:lnTo>
                    <a:pt x="285523" y="26410"/>
                  </a:lnTo>
                  <a:lnTo>
                    <a:pt x="285686" y="26591"/>
                  </a:lnTo>
                  <a:lnTo>
                    <a:pt x="285895" y="26733"/>
                  </a:lnTo>
                  <a:lnTo>
                    <a:pt x="286069" y="26927"/>
                  </a:lnTo>
                  <a:lnTo>
                    <a:pt x="286231" y="27108"/>
                  </a:lnTo>
                  <a:lnTo>
                    <a:pt x="286359" y="27212"/>
                  </a:lnTo>
                  <a:lnTo>
                    <a:pt x="286533" y="27393"/>
                  </a:lnTo>
                  <a:lnTo>
                    <a:pt x="286695" y="27587"/>
                  </a:lnTo>
                  <a:lnTo>
                    <a:pt x="286823" y="27678"/>
                  </a:lnTo>
                  <a:lnTo>
                    <a:pt x="286997" y="27872"/>
                  </a:lnTo>
                  <a:lnTo>
                    <a:pt x="287159" y="28014"/>
                  </a:lnTo>
                  <a:lnTo>
                    <a:pt x="287287" y="28104"/>
                  </a:lnTo>
                  <a:lnTo>
                    <a:pt x="287449" y="28285"/>
                  </a:lnTo>
                  <a:lnTo>
                    <a:pt x="287623" y="28479"/>
                  </a:lnTo>
                  <a:lnTo>
                    <a:pt x="287751" y="28570"/>
                  </a:lnTo>
                  <a:lnTo>
                    <a:pt x="287913" y="28764"/>
                  </a:lnTo>
                  <a:lnTo>
                    <a:pt x="288087" y="28945"/>
                  </a:lnTo>
                  <a:lnTo>
                    <a:pt x="288215" y="29048"/>
                  </a:lnTo>
                  <a:lnTo>
                    <a:pt x="288377" y="29230"/>
                  </a:lnTo>
                  <a:lnTo>
                    <a:pt x="288551" y="29424"/>
                  </a:lnTo>
                  <a:lnTo>
                    <a:pt x="288679" y="29514"/>
                  </a:lnTo>
                  <a:lnTo>
                    <a:pt x="288841" y="29708"/>
                  </a:lnTo>
                  <a:lnTo>
                    <a:pt x="289015" y="29889"/>
                  </a:lnTo>
                  <a:lnTo>
                    <a:pt x="289224" y="30083"/>
                  </a:lnTo>
                  <a:lnTo>
                    <a:pt x="289386" y="30264"/>
                  </a:lnTo>
                  <a:lnTo>
                    <a:pt x="289595" y="30458"/>
                  </a:lnTo>
                  <a:lnTo>
                    <a:pt x="289769" y="30639"/>
                  </a:lnTo>
                  <a:lnTo>
                    <a:pt x="289931" y="30833"/>
                  </a:lnTo>
                  <a:lnTo>
                    <a:pt x="290059" y="30924"/>
                  </a:lnTo>
                  <a:lnTo>
                    <a:pt x="290233" y="31118"/>
                  </a:lnTo>
                  <a:lnTo>
                    <a:pt x="290395" y="31299"/>
                  </a:lnTo>
                  <a:lnTo>
                    <a:pt x="290523" y="31441"/>
                  </a:lnTo>
                  <a:lnTo>
                    <a:pt x="290697" y="31635"/>
                  </a:lnTo>
                  <a:lnTo>
                    <a:pt x="290859" y="31816"/>
                  </a:lnTo>
                  <a:lnTo>
                    <a:pt x="290987" y="31920"/>
                  </a:lnTo>
                  <a:lnTo>
                    <a:pt x="291149" y="32101"/>
                  </a:lnTo>
                  <a:lnTo>
                    <a:pt x="291323" y="32295"/>
                  </a:lnTo>
                  <a:lnTo>
                    <a:pt x="291451" y="32385"/>
                  </a:lnTo>
                  <a:lnTo>
                    <a:pt x="291613" y="32579"/>
                  </a:lnTo>
                  <a:lnTo>
                    <a:pt x="291706" y="32722"/>
                  </a:lnTo>
                  <a:lnTo>
                    <a:pt x="291915" y="32903"/>
                  </a:lnTo>
                  <a:lnTo>
                    <a:pt x="292077" y="33097"/>
                  </a:lnTo>
                  <a:lnTo>
                    <a:pt x="292251" y="33278"/>
                  </a:lnTo>
                  <a:lnTo>
                    <a:pt x="292379" y="33381"/>
                  </a:lnTo>
                  <a:lnTo>
                    <a:pt x="292541" y="33562"/>
                  </a:lnTo>
                  <a:lnTo>
                    <a:pt x="292623" y="33705"/>
                  </a:lnTo>
                  <a:lnTo>
                    <a:pt x="292831" y="33899"/>
                  </a:lnTo>
                  <a:lnTo>
                    <a:pt x="293005" y="34080"/>
                  </a:lnTo>
                  <a:lnTo>
                    <a:pt x="293168" y="34274"/>
                  </a:lnTo>
                  <a:lnTo>
                    <a:pt x="293295" y="34416"/>
                  </a:lnTo>
                  <a:lnTo>
                    <a:pt x="293469" y="34597"/>
                  </a:lnTo>
                  <a:lnTo>
                    <a:pt x="293632" y="34791"/>
                  </a:lnTo>
                  <a:lnTo>
                    <a:pt x="293759" y="34882"/>
                  </a:lnTo>
                  <a:lnTo>
                    <a:pt x="293841" y="35024"/>
                  </a:lnTo>
                  <a:lnTo>
                    <a:pt x="294015" y="35205"/>
                  </a:lnTo>
                  <a:lnTo>
                    <a:pt x="294223" y="35399"/>
                  </a:lnTo>
                  <a:lnTo>
                    <a:pt x="294397" y="35632"/>
                  </a:lnTo>
                  <a:lnTo>
                    <a:pt x="294606" y="35826"/>
                  </a:lnTo>
                  <a:lnTo>
                    <a:pt x="294769" y="36007"/>
                  </a:lnTo>
                  <a:lnTo>
                    <a:pt x="294850" y="36149"/>
                  </a:lnTo>
                  <a:lnTo>
                    <a:pt x="295070" y="36343"/>
                  </a:lnTo>
                  <a:lnTo>
                    <a:pt x="295233" y="36524"/>
                  </a:lnTo>
                  <a:lnTo>
                    <a:pt x="295314" y="36666"/>
                  </a:lnTo>
                  <a:lnTo>
                    <a:pt x="295523" y="36860"/>
                  </a:lnTo>
                  <a:lnTo>
                    <a:pt x="295697" y="37041"/>
                  </a:lnTo>
                  <a:lnTo>
                    <a:pt x="295778" y="37184"/>
                  </a:lnTo>
                  <a:lnTo>
                    <a:pt x="295987" y="37378"/>
                  </a:lnTo>
                  <a:lnTo>
                    <a:pt x="296161" y="37611"/>
                  </a:lnTo>
                  <a:lnTo>
                    <a:pt x="296323" y="37805"/>
                  </a:lnTo>
                  <a:lnTo>
                    <a:pt x="296451" y="37895"/>
                  </a:lnTo>
                  <a:lnTo>
                    <a:pt x="296532" y="38037"/>
                  </a:lnTo>
                  <a:lnTo>
                    <a:pt x="296706" y="38218"/>
                  </a:lnTo>
                  <a:lnTo>
                    <a:pt x="296915" y="38464"/>
                  </a:lnTo>
                  <a:lnTo>
                    <a:pt x="297089" y="38645"/>
                  </a:lnTo>
                  <a:lnTo>
                    <a:pt x="297251" y="38878"/>
                  </a:lnTo>
                  <a:lnTo>
                    <a:pt x="297379" y="38982"/>
                  </a:lnTo>
                  <a:lnTo>
                    <a:pt x="297541" y="39214"/>
                  </a:lnTo>
                  <a:lnTo>
                    <a:pt x="297715" y="39395"/>
                  </a:lnTo>
                  <a:lnTo>
                    <a:pt x="297843" y="39499"/>
                  </a:lnTo>
                  <a:lnTo>
                    <a:pt x="297924" y="39641"/>
                  </a:lnTo>
                  <a:lnTo>
                    <a:pt x="298098" y="39822"/>
                  </a:lnTo>
                  <a:lnTo>
                    <a:pt x="298179" y="39964"/>
                  </a:lnTo>
                  <a:lnTo>
                    <a:pt x="298307" y="40055"/>
                  </a:lnTo>
                  <a:lnTo>
                    <a:pt x="298469" y="40288"/>
                  </a:lnTo>
                  <a:lnTo>
                    <a:pt x="298643" y="40482"/>
                  </a:lnTo>
                  <a:lnTo>
                    <a:pt x="298771" y="40624"/>
                  </a:lnTo>
                  <a:lnTo>
                    <a:pt x="298933" y="40818"/>
                  </a:lnTo>
                  <a:lnTo>
                    <a:pt x="299107" y="41051"/>
                  </a:lnTo>
                  <a:lnTo>
                    <a:pt x="299316" y="41284"/>
                  </a:lnTo>
                  <a:lnTo>
                    <a:pt x="299478" y="41465"/>
                  </a:lnTo>
                  <a:lnTo>
                    <a:pt x="299560" y="41607"/>
                  </a:lnTo>
                  <a:lnTo>
                    <a:pt x="299687" y="41711"/>
                  </a:lnTo>
                  <a:lnTo>
                    <a:pt x="299861" y="41943"/>
                  </a:lnTo>
                  <a:lnTo>
                    <a:pt x="300024" y="42124"/>
                  </a:lnTo>
                  <a:lnTo>
                    <a:pt x="300151" y="42267"/>
                  </a:lnTo>
                  <a:lnTo>
                    <a:pt x="300325" y="42461"/>
                  </a:lnTo>
                  <a:lnTo>
                    <a:pt x="300406" y="42603"/>
                  </a:lnTo>
                  <a:lnTo>
                    <a:pt x="300615" y="42836"/>
                  </a:lnTo>
                  <a:lnTo>
                    <a:pt x="300789" y="43030"/>
                  </a:lnTo>
                  <a:lnTo>
                    <a:pt x="300870" y="43159"/>
                  </a:lnTo>
                  <a:lnTo>
                    <a:pt x="301079" y="43405"/>
                  </a:lnTo>
                  <a:lnTo>
                    <a:pt x="301242" y="43586"/>
                  </a:lnTo>
                  <a:lnTo>
                    <a:pt x="301334" y="43728"/>
                  </a:lnTo>
                  <a:lnTo>
                    <a:pt x="301543" y="43961"/>
                  </a:lnTo>
                  <a:lnTo>
                    <a:pt x="301706" y="44155"/>
                  </a:lnTo>
                  <a:lnTo>
                    <a:pt x="301798" y="44297"/>
                  </a:lnTo>
                  <a:lnTo>
                    <a:pt x="302007" y="44530"/>
                  </a:lnTo>
                  <a:lnTo>
                    <a:pt x="302170" y="44763"/>
                  </a:lnTo>
                  <a:lnTo>
                    <a:pt x="302344" y="44957"/>
                  </a:lnTo>
                  <a:lnTo>
                    <a:pt x="302471" y="45099"/>
                  </a:lnTo>
                  <a:lnTo>
                    <a:pt x="302634" y="45332"/>
                  </a:lnTo>
                  <a:lnTo>
                    <a:pt x="302808" y="45565"/>
                  </a:lnTo>
                  <a:lnTo>
                    <a:pt x="303016" y="45798"/>
                  </a:lnTo>
                  <a:lnTo>
                    <a:pt x="303179" y="45992"/>
                  </a:lnTo>
                  <a:lnTo>
                    <a:pt x="303260" y="46134"/>
                  </a:lnTo>
                  <a:lnTo>
                    <a:pt x="303388" y="46224"/>
                  </a:lnTo>
                  <a:lnTo>
                    <a:pt x="303480" y="46367"/>
                  </a:lnTo>
                  <a:lnTo>
                    <a:pt x="303643" y="46599"/>
                  </a:lnTo>
                  <a:lnTo>
                    <a:pt x="303852" y="46832"/>
                  </a:lnTo>
                  <a:lnTo>
                    <a:pt x="304026" y="47078"/>
                  </a:lnTo>
                  <a:lnTo>
                    <a:pt x="304188" y="47311"/>
                  </a:lnTo>
                  <a:lnTo>
                    <a:pt x="304316" y="47401"/>
                  </a:lnTo>
                  <a:lnTo>
                    <a:pt x="304397" y="47544"/>
                  </a:lnTo>
                  <a:lnTo>
                    <a:pt x="304571" y="47776"/>
                  </a:lnTo>
                  <a:lnTo>
                    <a:pt x="304780" y="48009"/>
                  </a:lnTo>
                  <a:lnTo>
                    <a:pt x="304942" y="48255"/>
                  </a:lnTo>
                  <a:lnTo>
                    <a:pt x="305116" y="48488"/>
                  </a:lnTo>
                  <a:lnTo>
                    <a:pt x="305244" y="48578"/>
                  </a:lnTo>
                  <a:lnTo>
                    <a:pt x="305325" y="48721"/>
                  </a:lnTo>
                  <a:lnTo>
                    <a:pt x="305499" y="48953"/>
                  </a:lnTo>
                  <a:lnTo>
                    <a:pt x="305580" y="49096"/>
                  </a:lnTo>
                  <a:lnTo>
                    <a:pt x="305708" y="49186"/>
                  </a:lnTo>
                  <a:lnTo>
                    <a:pt x="305789" y="49328"/>
                  </a:lnTo>
                  <a:lnTo>
                    <a:pt x="305951" y="49561"/>
                  </a:lnTo>
                  <a:lnTo>
                    <a:pt x="306172" y="49807"/>
                  </a:lnTo>
                  <a:lnTo>
                    <a:pt x="306334" y="50040"/>
                  </a:lnTo>
                  <a:lnTo>
                    <a:pt x="306415" y="50182"/>
                  </a:lnTo>
                  <a:lnTo>
                    <a:pt x="306624" y="50415"/>
                  </a:lnTo>
                  <a:lnTo>
                    <a:pt x="306798" y="50648"/>
                  </a:lnTo>
                  <a:lnTo>
                    <a:pt x="306960" y="50880"/>
                  </a:lnTo>
                  <a:lnTo>
                    <a:pt x="307088" y="51023"/>
                  </a:lnTo>
                  <a:lnTo>
                    <a:pt x="307262" y="51256"/>
                  </a:lnTo>
                  <a:lnTo>
                    <a:pt x="307424" y="51501"/>
                  </a:lnTo>
                  <a:lnTo>
                    <a:pt x="307552" y="51644"/>
                  </a:lnTo>
                  <a:lnTo>
                    <a:pt x="307726" y="51876"/>
                  </a:lnTo>
                  <a:lnTo>
                    <a:pt x="307888" y="52109"/>
                  </a:lnTo>
                  <a:lnTo>
                    <a:pt x="308016" y="52251"/>
                  </a:lnTo>
                  <a:lnTo>
                    <a:pt x="308190" y="52484"/>
                  </a:lnTo>
                  <a:lnTo>
                    <a:pt x="308352" y="52717"/>
                  </a:lnTo>
                  <a:lnTo>
                    <a:pt x="308480" y="52859"/>
                  </a:lnTo>
                  <a:lnTo>
                    <a:pt x="308642" y="53092"/>
                  </a:lnTo>
                  <a:lnTo>
                    <a:pt x="308735" y="53234"/>
                  </a:lnTo>
                  <a:lnTo>
                    <a:pt x="308944" y="53480"/>
                  </a:lnTo>
                  <a:lnTo>
                    <a:pt x="309106" y="53713"/>
                  </a:lnTo>
                  <a:lnTo>
                    <a:pt x="309199" y="53855"/>
                  </a:lnTo>
                  <a:lnTo>
                    <a:pt x="309408" y="54088"/>
                  </a:lnTo>
                  <a:lnTo>
                    <a:pt x="309489" y="54230"/>
                  </a:lnTo>
                  <a:lnTo>
                    <a:pt x="309652" y="54463"/>
                  </a:lnTo>
                  <a:lnTo>
                    <a:pt x="309744" y="54605"/>
                  </a:lnTo>
                  <a:lnTo>
                    <a:pt x="309872" y="54696"/>
                  </a:lnTo>
                  <a:lnTo>
                    <a:pt x="309953" y="54838"/>
                  </a:lnTo>
                  <a:lnTo>
                    <a:pt x="310034" y="54980"/>
                  </a:lnTo>
                  <a:lnTo>
                    <a:pt x="310208" y="55213"/>
                  </a:lnTo>
                  <a:lnTo>
                    <a:pt x="310324" y="55356"/>
                  </a:lnTo>
                  <a:lnTo>
                    <a:pt x="310417" y="55498"/>
                  </a:lnTo>
                  <a:lnTo>
                    <a:pt x="310580" y="55731"/>
                  </a:lnTo>
                  <a:lnTo>
                    <a:pt x="310661" y="55873"/>
                  </a:lnTo>
                  <a:lnTo>
                    <a:pt x="310788" y="55963"/>
                  </a:lnTo>
                  <a:lnTo>
                    <a:pt x="310881" y="56106"/>
                  </a:lnTo>
                  <a:lnTo>
                    <a:pt x="310962" y="56248"/>
                  </a:lnTo>
                  <a:lnTo>
                    <a:pt x="311125" y="56481"/>
                  </a:lnTo>
                  <a:lnTo>
                    <a:pt x="311252" y="56623"/>
                  </a:lnTo>
                  <a:lnTo>
                    <a:pt x="311334" y="56765"/>
                  </a:lnTo>
                  <a:lnTo>
                    <a:pt x="311508" y="56998"/>
                  </a:lnTo>
                  <a:lnTo>
                    <a:pt x="311589" y="57140"/>
                  </a:lnTo>
                  <a:lnTo>
                    <a:pt x="311716" y="57244"/>
                  </a:lnTo>
                  <a:lnTo>
                    <a:pt x="311798" y="57386"/>
                  </a:lnTo>
                  <a:lnTo>
                    <a:pt x="311890" y="57515"/>
                  </a:lnTo>
                  <a:lnTo>
                    <a:pt x="311972" y="57658"/>
                  </a:lnTo>
                  <a:lnTo>
                    <a:pt x="312180" y="57903"/>
                  </a:lnTo>
                  <a:lnTo>
                    <a:pt x="312262" y="58046"/>
                  </a:lnTo>
                  <a:lnTo>
                    <a:pt x="312343" y="58175"/>
                  </a:lnTo>
                  <a:lnTo>
                    <a:pt x="312517" y="58421"/>
                  </a:lnTo>
                  <a:lnTo>
                    <a:pt x="312644" y="58563"/>
                  </a:lnTo>
                  <a:lnTo>
                    <a:pt x="312726" y="58692"/>
                  </a:lnTo>
                  <a:lnTo>
                    <a:pt x="312900" y="58938"/>
                  </a:lnTo>
                  <a:lnTo>
                    <a:pt x="312981" y="59080"/>
                  </a:lnTo>
                  <a:lnTo>
                    <a:pt x="313108" y="59223"/>
                  </a:lnTo>
                  <a:lnTo>
                    <a:pt x="313271" y="59455"/>
                  </a:lnTo>
                  <a:lnTo>
                    <a:pt x="313352" y="59598"/>
                  </a:lnTo>
                  <a:lnTo>
                    <a:pt x="313445" y="59740"/>
                  </a:lnTo>
                  <a:lnTo>
                    <a:pt x="313572" y="59869"/>
                  </a:lnTo>
                  <a:lnTo>
                    <a:pt x="313735" y="60115"/>
                  </a:lnTo>
                  <a:lnTo>
                    <a:pt x="313816" y="60257"/>
                  </a:lnTo>
                  <a:lnTo>
                    <a:pt x="313909" y="60387"/>
                  </a:lnTo>
                  <a:lnTo>
                    <a:pt x="314025" y="60529"/>
                  </a:lnTo>
                  <a:lnTo>
                    <a:pt x="314199" y="60775"/>
                  </a:lnTo>
                  <a:lnTo>
                    <a:pt x="314280" y="60917"/>
                  </a:lnTo>
                  <a:lnTo>
                    <a:pt x="314361" y="61046"/>
                  </a:lnTo>
                  <a:lnTo>
                    <a:pt x="314489" y="61189"/>
                  </a:lnTo>
                  <a:lnTo>
                    <a:pt x="314663" y="61434"/>
                  </a:lnTo>
                  <a:lnTo>
                    <a:pt x="314744" y="61564"/>
                  </a:lnTo>
                  <a:lnTo>
                    <a:pt x="314825" y="61706"/>
                  </a:lnTo>
                  <a:lnTo>
                    <a:pt x="314953" y="61848"/>
                  </a:lnTo>
                  <a:lnTo>
                    <a:pt x="315127" y="62094"/>
                  </a:lnTo>
                  <a:lnTo>
                    <a:pt x="315208" y="62223"/>
                  </a:lnTo>
                  <a:lnTo>
                    <a:pt x="315289" y="62366"/>
                  </a:lnTo>
                  <a:lnTo>
                    <a:pt x="315417" y="62508"/>
                  </a:lnTo>
                  <a:lnTo>
                    <a:pt x="315498" y="62650"/>
                  </a:lnTo>
                  <a:lnTo>
                    <a:pt x="315591" y="62792"/>
                  </a:lnTo>
                  <a:lnTo>
                    <a:pt x="315753" y="63025"/>
                  </a:lnTo>
                  <a:lnTo>
                    <a:pt x="315881" y="63167"/>
                  </a:lnTo>
                  <a:lnTo>
                    <a:pt x="315962" y="63310"/>
                  </a:lnTo>
                  <a:lnTo>
                    <a:pt x="316043" y="63452"/>
                  </a:lnTo>
                  <a:lnTo>
                    <a:pt x="316136" y="63594"/>
                  </a:lnTo>
                  <a:lnTo>
                    <a:pt x="316217" y="63737"/>
                  </a:lnTo>
                  <a:lnTo>
                    <a:pt x="316345" y="63827"/>
                  </a:lnTo>
                  <a:lnTo>
                    <a:pt x="316426" y="63969"/>
                  </a:lnTo>
                  <a:lnTo>
                    <a:pt x="316507" y="64112"/>
                  </a:lnTo>
                  <a:lnTo>
                    <a:pt x="316600" y="64254"/>
                  </a:lnTo>
                  <a:lnTo>
                    <a:pt x="316681" y="64396"/>
                  </a:lnTo>
                  <a:lnTo>
                    <a:pt x="316809" y="64538"/>
                  </a:lnTo>
                  <a:lnTo>
                    <a:pt x="316890" y="64681"/>
                  </a:lnTo>
                  <a:lnTo>
                    <a:pt x="316971" y="64823"/>
                  </a:lnTo>
                  <a:lnTo>
                    <a:pt x="317145" y="65056"/>
                  </a:lnTo>
                  <a:lnTo>
                    <a:pt x="317273" y="65198"/>
                  </a:lnTo>
                  <a:lnTo>
                    <a:pt x="317354" y="65340"/>
                  </a:lnTo>
                  <a:lnTo>
                    <a:pt x="317435" y="65483"/>
                  </a:lnTo>
                  <a:lnTo>
                    <a:pt x="317516" y="65612"/>
                  </a:lnTo>
                  <a:lnTo>
                    <a:pt x="317609" y="65754"/>
                  </a:lnTo>
                  <a:lnTo>
                    <a:pt x="317725" y="65896"/>
                  </a:lnTo>
                  <a:lnTo>
                    <a:pt x="317818" y="66039"/>
                  </a:lnTo>
                  <a:lnTo>
                    <a:pt x="317899" y="66181"/>
                  </a:lnTo>
                  <a:lnTo>
                    <a:pt x="318062" y="66414"/>
                  </a:lnTo>
                  <a:lnTo>
                    <a:pt x="318189" y="66556"/>
                  </a:lnTo>
                  <a:lnTo>
                    <a:pt x="318282" y="66698"/>
                  </a:lnTo>
                  <a:lnTo>
                    <a:pt x="318363" y="66841"/>
                  </a:lnTo>
                  <a:lnTo>
                    <a:pt x="318444" y="66983"/>
                  </a:lnTo>
                  <a:lnTo>
                    <a:pt x="318526" y="67125"/>
                  </a:lnTo>
                  <a:lnTo>
                    <a:pt x="318653" y="67267"/>
                  </a:lnTo>
                  <a:lnTo>
                    <a:pt x="318734" y="67410"/>
                  </a:lnTo>
                  <a:lnTo>
                    <a:pt x="318827" y="67552"/>
                  </a:lnTo>
                  <a:lnTo>
                    <a:pt x="318908" y="67694"/>
                  </a:lnTo>
                  <a:lnTo>
                    <a:pt x="318990" y="67836"/>
                  </a:lnTo>
                  <a:lnTo>
                    <a:pt x="319117" y="67966"/>
                  </a:lnTo>
                  <a:lnTo>
                    <a:pt x="319198" y="68108"/>
                  </a:lnTo>
                  <a:lnTo>
                    <a:pt x="319291" y="68250"/>
                  </a:lnTo>
                  <a:lnTo>
                    <a:pt x="319372" y="68393"/>
                  </a:lnTo>
                  <a:lnTo>
                    <a:pt x="319581" y="68625"/>
                  </a:lnTo>
                  <a:lnTo>
                    <a:pt x="319662" y="68768"/>
                  </a:lnTo>
                  <a:lnTo>
                    <a:pt x="319744" y="68910"/>
                  </a:lnTo>
                  <a:lnTo>
                    <a:pt x="319836" y="69052"/>
                  </a:lnTo>
                  <a:lnTo>
                    <a:pt x="319918" y="69195"/>
                  </a:lnTo>
                  <a:lnTo>
                    <a:pt x="320045" y="69337"/>
                  </a:lnTo>
                  <a:lnTo>
                    <a:pt x="320126" y="69479"/>
                  </a:lnTo>
                  <a:lnTo>
                    <a:pt x="320208" y="69621"/>
                  </a:lnTo>
                  <a:lnTo>
                    <a:pt x="320300" y="69764"/>
                  </a:lnTo>
                  <a:lnTo>
                    <a:pt x="320382" y="69906"/>
                  </a:lnTo>
                  <a:lnTo>
                    <a:pt x="320509" y="70048"/>
                  </a:lnTo>
                  <a:lnTo>
                    <a:pt x="320590" y="70177"/>
                  </a:lnTo>
                  <a:lnTo>
                    <a:pt x="320672" y="70320"/>
                  </a:lnTo>
                  <a:lnTo>
                    <a:pt x="320753" y="70462"/>
                  </a:lnTo>
                  <a:lnTo>
                    <a:pt x="320846" y="70604"/>
                  </a:lnTo>
                  <a:lnTo>
                    <a:pt x="320973" y="70747"/>
                  </a:lnTo>
                  <a:lnTo>
                    <a:pt x="321054" y="70889"/>
                  </a:lnTo>
                  <a:lnTo>
                    <a:pt x="321136" y="71031"/>
                  </a:lnTo>
                  <a:lnTo>
                    <a:pt x="321217" y="71173"/>
                  </a:lnTo>
                  <a:lnTo>
                    <a:pt x="321310" y="71316"/>
                  </a:lnTo>
                  <a:lnTo>
                    <a:pt x="321426" y="71458"/>
                  </a:lnTo>
                  <a:lnTo>
                    <a:pt x="321518" y="71600"/>
                  </a:lnTo>
                  <a:lnTo>
                    <a:pt x="321600" y="71742"/>
                  </a:lnTo>
                  <a:lnTo>
                    <a:pt x="321681" y="71885"/>
                  </a:lnTo>
                  <a:lnTo>
                    <a:pt x="321762" y="72014"/>
                  </a:lnTo>
                  <a:lnTo>
                    <a:pt x="321890" y="72156"/>
                  </a:lnTo>
                  <a:lnTo>
                    <a:pt x="321982" y="72299"/>
                  </a:lnTo>
                  <a:lnTo>
                    <a:pt x="322064" y="72441"/>
                  </a:lnTo>
                  <a:lnTo>
                    <a:pt x="322145" y="72635"/>
                  </a:lnTo>
                  <a:lnTo>
                    <a:pt x="322226" y="72777"/>
                  </a:lnTo>
                  <a:lnTo>
                    <a:pt x="322354" y="72919"/>
                  </a:lnTo>
                  <a:lnTo>
                    <a:pt x="322435" y="73049"/>
                  </a:lnTo>
                  <a:lnTo>
                    <a:pt x="322528" y="73191"/>
                  </a:lnTo>
                  <a:lnTo>
                    <a:pt x="322609" y="73333"/>
                  </a:lnTo>
                  <a:lnTo>
                    <a:pt x="322690" y="73476"/>
                  </a:lnTo>
                  <a:lnTo>
                    <a:pt x="322818" y="73618"/>
                  </a:lnTo>
                  <a:lnTo>
                    <a:pt x="322899" y="73760"/>
                  </a:lnTo>
                  <a:lnTo>
                    <a:pt x="322992" y="73902"/>
                  </a:lnTo>
                  <a:lnTo>
                    <a:pt x="323073" y="74045"/>
                  </a:lnTo>
                  <a:lnTo>
                    <a:pt x="323154" y="74187"/>
                  </a:lnTo>
                  <a:lnTo>
                    <a:pt x="323282" y="74329"/>
                  </a:lnTo>
                  <a:lnTo>
                    <a:pt x="323363" y="74471"/>
                  </a:lnTo>
                  <a:lnTo>
                    <a:pt x="323444" y="74614"/>
                  </a:lnTo>
                  <a:lnTo>
                    <a:pt x="323537" y="74756"/>
                  </a:lnTo>
                  <a:lnTo>
                    <a:pt x="323618" y="74937"/>
                  </a:lnTo>
                  <a:lnTo>
                    <a:pt x="323746" y="75079"/>
                  </a:lnTo>
                  <a:lnTo>
                    <a:pt x="323827" y="75222"/>
                  </a:lnTo>
                  <a:lnTo>
                    <a:pt x="323908" y="75364"/>
                  </a:lnTo>
                  <a:lnTo>
                    <a:pt x="324001" y="75506"/>
                  </a:lnTo>
                  <a:lnTo>
                    <a:pt x="324082" y="75648"/>
                  </a:lnTo>
                  <a:lnTo>
                    <a:pt x="324210" y="75791"/>
                  </a:lnTo>
                  <a:lnTo>
                    <a:pt x="324291" y="75920"/>
                  </a:lnTo>
                  <a:lnTo>
                    <a:pt x="324372" y="76062"/>
                  </a:lnTo>
                  <a:lnTo>
                    <a:pt x="324453" y="76205"/>
                  </a:lnTo>
                  <a:lnTo>
                    <a:pt x="324546" y="76347"/>
                  </a:lnTo>
                  <a:lnTo>
                    <a:pt x="324674" y="76541"/>
                  </a:lnTo>
                  <a:lnTo>
                    <a:pt x="324755" y="76683"/>
                  </a:lnTo>
                  <a:lnTo>
                    <a:pt x="324836" y="76825"/>
                  </a:lnTo>
                  <a:lnTo>
                    <a:pt x="324917" y="76968"/>
                  </a:lnTo>
                  <a:lnTo>
                    <a:pt x="325010" y="77097"/>
                  </a:lnTo>
                  <a:lnTo>
                    <a:pt x="325126" y="77239"/>
                  </a:lnTo>
                  <a:lnTo>
                    <a:pt x="325219" y="77382"/>
                  </a:lnTo>
                  <a:lnTo>
                    <a:pt x="325300" y="77524"/>
                  </a:lnTo>
                  <a:lnTo>
                    <a:pt x="325381" y="77718"/>
                  </a:lnTo>
                  <a:lnTo>
                    <a:pt x="325462" y="77860"/>
                  </a:lnTo>
                  <a:lnTo>
                    <a:pt x="325926" y="78558"/>
                  </a:lnTo>
                  <a:lnTo>
                    <a:pt x="326054" y="78752"/>
                  </a:lnTo>
                  <a:lnTo>
                    <a:pt x="326135" y="78895"/>
                  </a:lnTo>
                  <a:lnTo>
                    <a:pt x="326228" y="79037"/>
                  </a:lnTo>
                  <a:lnTo>
                    <a:pt x="326309" y="79179"/>
                  </a:lnTo>
                  <a:lnTo>
                    <a:pt x="326390" y="79322"/>
                  </a:lnTo>
                  <a:lnTo>
                    <a:pt x="326518" y="79451"/>
                  </a:lnTo>
                  <a:lnTo>
                    <a:pt x="326599" y="79645"/>
                  </a:lnTo>
                  <a:lnTo>
                    <a:pt x="326692" y="79787"/>
                  </a:lnTo>
                  <a:lnTo>
                    <a:pt x="326773" y="79929"/>
                  </a:lnTo>
                  <a:lnTo>
                    <a:pt x="326854" y="80072"/>
                  </a:lnTo>
                  <a:lnTo>
                    <a:pt x="326982" y="80214"/>
                  </a:lnTo>
                  <a:lnTo>
                    <a:pt x="327063" y="80356"/>
                  </a:lnTo>
                  <a:lnTo>
                    <a:pt x="327144" y="80537"/>
                  </a:lnTo>
                  <a:lnTo>
                    <a:pt x="327237" y="80680"/>
                  </a:lnTo>
                  <a:lnTo>
                    <a:pt x="327318" y="80822"/>
                  </a:lnTo>
                  <a:lnTo>
                    <a:pt x="327446" y="80964"/>
                  </a:lnTo>
                  <a:lnTo>
                    <a:pt x="327527" y="81106"/>
                  </a:lnTo>
                  <a:lnTo>
                    <a:pt x="327608" y="81287"/>
                  </a:lnTo>
                  <a:lnTo>
                    <a:pt x="327701" y="81430"/>
                  </a:lnTo>
                  <a:lnTo>
                    <a:pt x="327782" y="81572"/>
                  </a:lnTo>
                  <a:lnTo>
                    <a:pt x="327910" y="81714"/>
                  </a:lnTo>
                  <a:lnTo>
                    <a:pt x="327991" y="81857"/>
                  </a:lnTo>
                  <a:lnTo>
                    <a:pt x="328072" y="82051"/>
                  </a:lnTo>
                  <a:lnTo>
                    <a:pt x="328154" y="82193"/>
                  </a:lnTo>
                  <a:lnTo>
                    <a:pt x="328246" y="82322"/>
                  </a:lnTo>
                  <a:lnTo>
                    <a:pt x="328374" y="82464"/>
                  </a:lnTo>
                  <a:lnTo>
                    <a:pt x="328455" y="82607"/>
                  </a:lnTo>
                  <a:lnTo>
                    <a:pt x="328536" y="82801"/>
                  </a:lnTo>
                  <a:lnTo>
                    <a:pt x="328618" y="82943"/>
                  </a:lnTo>
                  <a:lnTo>
                    <a:pt x="328710" y="83085"/>
                  </a:lnTo>
                  <a:lnTo>
                    <a:pt x="328826" y="83228"/>
                  </a:lnTo>
                  <a:lnTo>
                    <a:pt x="328919" y="83409"/>
                  </a:lnTo>
                  <a:lnTo>
                    <a:pt x="329000" y="83551"/>
                  </a:lnTo>
                  <a:lnTo>
                    <a:pt x="329082" y="83693"/>
                  </a:lnTo>
                  <a:lnTo>
                    <a:pt x="329163" y="83835"/>
                  </a:lnTo>
                  <a:lnTo>
                    <a:pt x="329290" y="84016"/>
                  </a:lnTo>
                  <a:lnTo>
                    <a:pt x="329383" y="84159"/>
                  </a:lnTo>
                  <a:lnTo>
                    <a:pt x="329464" y="84301"/>
                  </a:lnTo>
                  <a:lnTo>
                    <a:pt x="329546" y="84443"/>
                  </a:lnTo>
                  <a:lnTo>
                    <a:pt x="329627" y="84637"/>
                  </a:lnTo>
                  <a:lnTo>
                    <a:pt x="329754" y="84780"/>
                  </a:lnTo>
                  <a:lnTo>
                    <a:pt x="329836" y="84922"/>
                  </a:lnTo>
                  <a:lnTo>
                    <a:pt x="329928" y="85064"/>
                  </a:lnTo>
                  <a:lnTo>
                    <a:pt x="330010" y="85245"/>
                  </a:lnTo>
                  <a:lnTo>
                    <a:pt x="330091" y="85387"/>
                  </a:lnTo>
                  <a:lnTo>
                    <a:pt x="330218" y="85530"/>
                  </a:lnTo>
                  <a:lnTo>
                    <a:pt x="330300" y="85672"/>
                  </a:lnTo>
                  <a:lnTo>
                    <a:pt x="330392" y="85853"/>
                  </a:lnTo>
                  <a:lnTo>
                    <a:pt x="330474" y="85995"/>
                  </a:lnTo>
                  <a:lnTo>
                    <a:pt x="330555" y="86138"/>
                  </a:lnTo>
                  <a:lnTo>
                    <a:pt x="330682" y="86280"/>
                  </a:lnTo>
                  <a:lnTo>
                    <a:pt x="330764" y="86474"/>
                  </a:lnTo>
                  <a:lnTo>
                    <a:pt x="330845" y="86616"/>
                  </a:lnTo>
                  <a:lnTo>
                    <a:pt x="330938" y="86758"/>
                  </a:lnTo>
                  <a:lnTo>
                    <a:pt x="331019" y="86939"/>
                  </a:lnTo>
                  <a:lnTo>
                    <a:pt x="331146" y="87082"/>
                  </a:lnTo>
                  <a:lnTo>
                    <a:pt x="331228" y="87224"/>
                  </a:lnTo>
                  <a:lnTo>
                    <a:pt x="331309" y="87405"/>
                  </a:lnTo>
                  <a:lnTo>
                    <a:pt x="331402" y="87547"/>
                  </a:lnTo>
                  <a:lnTo>
                    <a:pt x="331483" y="87690"/>
                  </a:lnTo>
                  <a:lnTo>
                    <a:pt x="331610" y="87832"/>
                  </a:lnTo>
                  <a:lnTo>
                    <a:pt x="331692" y="88026"/>
                  </a:lnTo>
                  <a:lnTo>
                    <a:pt x="331773" y="88168"/>
                  </a:lnTo>
                  <a:lnTo>
                    <a:pt x="331854" y="88310"/>
                  </a:lnTo>
                  <a:lnTo>
                    <a:pt x="331947" y="88492"/>
                  </a:lnTo>
                  <a:lnTo>
                    <a:pt x="332074" y="88634"/>
                  </a:lnTo>
                  <a:lnTo>
                    <a:pt x="332156" y="88776"/>
                  </a:lnTo>
                  <a:lnTo>
                    <a:pt x="332237" y="88970"/>
                  </a:lnTo>
                  <a:lnTo>
                    <a:pt x="332318" y="89112"/>
                  </a:lnTo>
                  <a:lnTo>
                    <a:pt x="332411" y="89242"/>
                  </a:lnTo>
                  <a:lnTo>
                    <a:pt x="332527" y="89436"/>
                  </a:lnTo>
                  <a:lnTo>
                    <a:pt x="332620" y="89578"/>
                  </a:lnTo>
                  <a:lnTo>
                    <a:pt x="332701" y="89720"/>
                  </a:lnTo>
                  <a:lnTo>
                    <a:pt x="332782" y="89901"/>
                  </a:lnTo>
                  <a:lnTo>
                    <a:pt x="332863" y="90044"/>
                  </a:lnTo>
                  <a:lnTo>
                    <a:pt x="332991" y="90186"/>
                  </a:lnTo>
                  <a:lnTo>
                    <a:pt x="333084" y="90380"/>
                  </a:lnTo>
                  <a:lnTo>
                    <a:pt x="333165" y="90522"/>
                  </a:lnTo>
                  <a:lnTo>
                    <a:pt x="333246" y="90664"/>
                  </a:lnTo>
                  <a:lnTo>
                    <a:pt x="333327" y="90845"/>
                  </a:lnTo>
                  <a:lnTo>
                    <a:pt x="333455" y="90988"/>
                  </a:lnTo>
                  <a:lnTo>
                    <a:pt x="333536" y="91130"/>
                  </a:lnTo>
                  <a:lnTo>
                    <a:pt x="333629" y="91324"/>
                  </a:lnTo>
                  <a:lnTo>
                    <a:pt x="333710" y="91453"/>
                  </a:lnTo>
                  <a:lnTo>
                    <a:pt x="333791" y="91647"/>
                  </a:lnTo>
                  <a:lnTo>
                    <a:pt x="333919" y="91790"/>
                  </a:lnTo>
                  <a:lnTo>
                    <a:pt x="334000" y="91932"/>
                  </a:lnTo>
                  <a:lnTo>
                    <a:pt x="334093" y="92113"/>
                  </a:lnTo>
                  <a:lnTo>
                    <a:pt x="334174" y="92255"/>
                  </a:lnTo>
                  <a:lnTo>
                    <a:pt x="334255" y="92397"/>
                  </a:lnTo>
                  <a:lnTo>
                    <a:pt x="334383" y="92591"/>
                  </a:lnTo>
                  <a:lnTo>
                    <a:pt x="334464" y="92734"/>
                  </a:lnTo>
                  <a:lnTo>
                    <a:pt x="334545" y="92915"/>
                  </a:lnTo>
                  <a:lnTo>
                    <a:pt x="334638" y="93057"/>
                  </a:lnTo>
                  <a:lnTo>
                    <a:pt x="334719" y="93199"/>
                  </a:lnTo>
                  <a:lnTo>
                    <a:pt x="334847" y="93393"/>
                  </a:lnTo>
                  <a:lnTo>
                    <a:pt x="334928" y="93536"/>
                  </a:lnTo>
                  <a:lnTo>
                    <a:pt x="335009" y="93717"/>
                  </a:lnTo>
                  <a:lnTo>
                    <a:pt x="335102" y="93859"/>
                  </a:lnTo>
                  <a:lnTo>
                    <a:pt x="335183" y="94001"/>
                  </a:lnTo>
                  <a:lnTo>
                    <a:pt x="335311" y="94195"/>
                  </a:lnTo>
                  <a:lnTo>
                    <a:pt x="335392" y="94325"/>
                  </a:lnTo>
                  <a:lnTo>
                    <a:pt x="335473" y="94519"/>
                  </a:lnTo>
                  <a:lnTo>
                    <a:pt x="335555" y="94661"/>
                  </a:lnTo>
                  <a:lnTo>
                    <a:pt x="335647" y="94803"/>
                  </a:lnTo>
                  <a:lnTo>
                    <a:pt x="335775" y="94984"/>
                  </a:lnTo>
                  <a:lnTo>
                    <a:pt x="335856" y="95126"/>
                  </a:lnTo>
                  <a:lnTo>
                    <a:pt x="335937" y="95320"/>
                  </a:lnTo>
                  <a:lnTo>
                    <a:pt x="336019" y="95463"/>
                  </a:lnTo>
                  <a:lnTo>
                    <a:pt x="336111" y="95644"/>
                  </a:lnTo>
                  <a:lnTo>
                    <a:pt x="336239" y="95786"/>
                  </a:lnTo>
                  <a:lnTo>
                    <a:pt x="336320" y="95928"/>
                  </a:lnTo>
                  <a:lnTo>
                    <a:pt x="336401" y="96122"/>
                  </a:lnTo>
                  <a:lnTo>
                    <a:pt x="336483" y="96265"/>
                  </a:lnTo>
                  <a:lnTo>
                    <a:pt x="336564" y="96446"/>
                  </a:lnTo>
                  <a:lnTo>
                    <a:pt x="336691" y="96588"/>
                  </a:lnTo>
                  <a:lnTo>
                    <a:pt x="336784" y="96782"/>
                  </a:lnTo>
                  <a:lnTo>
                    <a:pt x="336865" y="96924"/>
                  </a:lnTo>
                  <a:lnTo>
                    <a:pt x="336947" y="97105"/>
                  </a:lnTo>
                  <a:lnTo>
                    <a:pt x="337028" y="97248"/>
                  </a:lnTo>
                  <a:lnTo>
                    <a:pt x="337155" y="97442"/>
                  </a:lnTo>
                  <a:lnTo>
                    <a:pt x="337237" y="97584"/>
                  </a:lnTo>
                  <a:lnTo>
                    <a:pt x="337329" y="97713"/>
                  </a:lnTo>
                  <a:lnTo>
                    <a:pt x="337411" y="97907"/>
                  </a:lnTo>
                  <a:lnTo>
                    <a:pt x="337492" y="98049"/>
                  </a:lnTo>
                  <a:lnTo>
                    <a:pt x="337619" y="98243"/>
                  </a:lnTo>
                  <a:lnTo>
                    <a:pt x="337701" y="98373"/>
                  </a:lnTo>
                  <a:lnTo>
                    <a:pt x="337793" y="98567"/>
                  </a:lnTo>
                  <a:lnTo>
                    <a:pt x="337875" y="98709"/>
                  </a:lnTo>
                  <a:lnTo>
                    <a:pt x="337956" y="98890"/>
                  </a:lnTo>
                  <a:lnTo>
                    <a:pt x="338083" y="99032"/>
                  </a:lnTo>
                  <a:lnTo>
                    <a:pt x="338165" y="99226"/>
                  </a:lnTo>
                  <a:lnTo>
                    <a:pt x="338246" y="99369"/>
                  </a:lnTo>
                  <a:lnTo>
                    <a:pt x="338339" y="99550"/>
                  </a:lnTo>
                  <a:lnTo>
                    <a:pt x="338420" y="99692"/>
                  </a:lnTo>
                  <a:lnTo>
                    <a:pt x="338547" y="99886"/>
                  </a:lnTo>
                  <a:lnTo>
                    <a:pt x="338629" y="100028"/>
                  </a:lnTo>
                  <a:lnTo>
                    <a:pt x="338710" y="100209"/>
                  </a:lnTo>
                  <a:lnTo>
                    <a:pt x="338803" y="100352"/>
                  </a:lnTo>
                  <a:lnTo>
                    <a:pt x="338884" y="100546"/>
                  </a:lnTo>
                  <a:lnTo>
                    <a:pt x="339011" y="100688"/>
                  </a:lnTo>
                  <a:lnTo>
                    <a:pt x="339093" y="100869"/>
                  </a:lnTo>
                  <a:lnTo>
                    <a:pt x="339174" y="101011"/>
                  </a:lnTo>
                  <a:lnTo>
                    <a:pt x="339255" y="101205"/>
                  </a:lnTo>
                  <a:lnTo>
                    <a:pt x="339348" y="101348"/>
                  </a:lnTo>
                  <a:lnTo>
                    <a:pt x="339475" y="101529"/>
                  </a:lnTo>
                  <a:lnTo>
                    <a:pt x="339557" y="101671"/>
                  </a:lnTo>
                  <a:lnTo>
                    <a:pt x="339638" y="101865"/>
                  </a:lnTo>
                  <a:lnTo>
                    <a:pt x="339719" y="102007"/>
                  </a:lnTo>
                  <a:lnTo>
                    <a:pt x="339812" y="102188"/>
                  </a:lnTo>
                  <a:lnTo>
                    <a:pt x="339939" y="102331"/>
                  </a:lnTo>
                  <a:lnTo>
                    <a:pt x="340021" y="102525"/>
                  </a:lnTo>
                  <a:lnTo>
                    <a:pt x="340102" y="102706"/>
                  </a:lnTo>
                  <a:lnTo>
                    <a:pt x="340183" y="102848"/>
                  </a:lnTo>
                  <a:lnTo>
                    <a:pt x="340264" y="103042"/>
                  </a:lnTo>
                  <a:lnTo>
                    <a:pt x="340392" y="103184"/>
                  </a:lnTo>
                  <a:lnTo>
                    <a:pt x="340485" y="103365"/>
                  </a:lnTo>
                  <a:lnTo>
                    <a:pt x="340566" y="103507"/>
                  </a:lnTo>
                  <a:lnTo>
                    <a:pt x="340647" y="103701"/>
                  </a:lnTo>
                  <a:lnTo>
                    <a:pt x="340728" y="103844"/>
                  </a:lnTo>
                  <a:lnTo>
                    <a:pt x="340856" y="104025"/>
                  </a:lnTo>
                  <a:lnTo>
                    <a:pt x="340937" y="104167"/>
                  </a:lnTo>
                  <a:lnTo>
                    <a:pt x="341030" y="104361"/>
                  </a:lnTo>
                  <a:lnTo>
                    <a:pt x="341111" y="104542"/>
                  </a:lnTo>
                  <a:lnTo>
                    <a:pt x="341192" y="104684"/>
                  </a:lnTo>
                  <a:lnTo>
                    <a:pt x="341320" y="104878"/>
                  </a:lnTo>
                  <a:lnTo>
                    <a:pt x="341401" y="105021"/>
                  </a:lnTo>
                  <a:lnTo>
                    <a:pt x="341494" y="105202"/>
                  </a:lnTo>
                  <a:lnTo>
                    <a:pt x="341575" y="105344"/>
                  </a:lnTo>
                  <a:lnTo>
                    <a:pt x="341656" y="105538"/>
                  </a:lnTo>
                  <a:lnTo>
                    <a:pt x="341784" y="105719"/>
                  </a:lnTo>
                  <a:lnTo>
                    <a:pt x="341865" y="105861"/>
                  </a:lnTo>
                  <a:lnTo>
                    <a:pt x="341958" y="106055"/>
                  </a:lnTo>
                  <a:lnTo>
                    <a:pt x="342039" y="106198"/>
                  </a:lnTo>
                  <a:lnTo>
                    <a:pt x="342120" y="106379"/>
                  </a:lnTo>
                  <a:lnTo>
                    <a:pt x="342248" y="106573"/>
                  </a:lnTo>
                  <a:lnTo>
                    <a:pt x="342329" y="106715"/>
                  </a:lnTo>
                  <a:lnTo>
                    <a:pt x="342410" y="106896"/>
                  </a:lnTo>
                  <a:lnTo>
                    <a:pt x="342503" y="107038"/>
                  </a:lnTo>
                  <a:lnTo>
                    <a:pt x="342584" y="107232"/>
                  </a:lnTo>
                  <a:lnTo>
                    <a:pt x="342712" y="107413"/>
                  </a:lnTo>
                  <a:lnTo>
                    <a:pt x="342793" y="107556"/>
                  </a:lnTo>
                  <a:lnTo>
                    <a:pt x="342874" y="107750"/>
                  </a:lnTo>
                  <a:lnTo>
                    <a:pt x="342955" y="107892"/>
                  </a:lnTo>
                  <a:lnTo>
                    <a:pt x="343048" y="108073"/>
                  </a:lnTo>
                  <a:lnTo>
                    <a:pt x="343176" y="108267"/>
                  </a:lnTo>
                  <a:lnTo>
                    <a:pt x="343257" y="108409"/>
                  </a:lnTo>
                  <a:lnTo>
                    <a:pt x="343338" y="108590"/>
                  </a:lnTo>
                  <a:lnTo>
                    <a:pt x="343419" y="108733"/>
                  </a:lnTo>
                  <a:lnTo>
                    <a:pt x="343512" y="108927"/>
                  </a:lnTo>
                  <a:lnTo>
                    <a:pt x="343640" y="109108"/>
                  </a:lnTo>
                  <a:lnTo>
                    <a:pt x="343721" y="109250"/>
                  </a:lnTo>
                  <a:lnTo>
                    <a:pt x="343802" y="109444"/>
                  </a:lnTo>
                  <a:lnTo>
                    <a:pt x="343883" y="109625"/>
                  </a:lnTo>
                  <a:lnTo>
                    <a:pt x="343965" y="109767"/>
                  </a:lnTo>
                  <a:lnTo>
                    <a:pt x="344092" y="109961"/>
                  </a:lnTo>
                  <a:lnTo>
                    <a:pt x="344185" y="110142"/>
                  </a:lnTo>
                  <a:lnTo>
                    <a:pt x="344266" y="110285"/>
                  </a:lnTo>
                  <a:lnTo>
                    <a:pt x="344347" y="110479"/>
                  </a:lnTo>
                  <a:lnTo>
                    <a:pt x="344429" y="110660"/>
                  </a:lnTo>
                  <a:lnTo>
                    <a:pt x="344556" y="110802"/>
                  </a:lnTo>
                  <a:lnTo>
                    <a:pt x="344637" y="110996"/>
                  </a:lnTo>
                  <a:lnTo>
                    <a:pt x="344730" y="111138"/>
                  </a:lnTo>
                  <a:lnTo>
                    <a:pt x="344811" y="111319"/>
                  </a:lnTo>
                  <a:lnTo>
                    <a:pt x="344893" y="111513"/>
                  </a:lnTo>
                  <a:lnTo>
                    <a:pt x="345020" y="111656"/>
                  </a:lnTo>
                  <a:lnTo>
                    <a:pt x="345101" y="111837"/>
                  </a:lnTo>
                  <a:lnTo>
                    <a:pt x="345194" y="112031"/>
                  </a:lnTo>
                  <a:lnTo>
                    <a:pt x="345275" y="112173"/>
                  </a:lnTo>
                  <a:lnTo>
                    <a:pt x="345357" y="112354"/>
                  </a:lnTo>
                  <a:lnTo>
                    <a:pt x="345484" y="112548"/>
                  </a:lnTo>
                  <a:lnTo>
                    <a:pt x="345565" y="112729"/>
                  </a:lnTo>
                  <a:lnTo>
                    <a:pt x="345658" y="112871"/>
                  </a:lnTo>
                  <a:lnTo>
                    <a:pt x="345739" y="113065"/>
                  </a:lnTo>
                  <a:lnTo>
                    <a:pt x="345821" y="113247"/>
                  </a:lnTo>
                  <a:lnTo>
                    <a:pt x="345948" y="113389"/>
                  </a:lnTo>
                  <a:lnTo>
                    <a:pt x="346029" y="113583"/>
                  </a:lnTo>
                  <a:lnTo>
                    <a:pt x="346111" y="113777"/>
                  </a:lnTo>
                  <a:lnTo>
                    <a:pt x="346203" y="113906"/>
                  </a:lnTo>
                  <a:lnTo>
                    <a:pt x="346285" y="114100"/>
                  </a:lnTo>
                  <a:lnTo>
                    <a:pt x="346412" y="114294"/>
                  </a:lnTo>
                  <a:lnTo>
                    <a:pt x="346493" y="114423"/>
                  </a:lnTo>
                  <a:lnTo>
                    <a:pt x="346575" y="114617"/>
                  </a:lnTo>
                  <a:lnTo>
                    <a:pt x="346656" y="114811"/>
                  </a:lnTo>
                  <a:lnTo>
                    <a:pt x="346749" y="114993"/>
                  </a:lnTo>
                  <a:lnTo>
                    <a:pt x="346876" y="115135"/>
                  </a:lnTo>
                  <a:lnTo>
                    <a:pt x="346957" y="115329"/>
                  </a:lnTo>
                  <a:lnTo>
                    <a:pt x="347039" y="115510"/>
                  </a:lnTo>
                  <a:lnTo>
                    <a:pt x="347120" y="115652"/>
                  </a:lnTo>
                  <a:lnTo>
                    <a:pt x="347213" y="115846"/>
                  </a:lnTo>
                  <a:lnTo>
                    <a:pt x="347329" y="116027"/>
                  </a:lnTo>
                  <a:lnTo>
                    <a:pt x="347421" y="116221"/>
                  </a:lnTo>
                  <a:lnTo>
                    <a:pt x="347503" y="116364"/>
                  </a:lnTo>
                  <a:lnTo>
                    <a:pt x="347584" y="116545"/>
                  </a:lnTo>
                  <a:lnTo>
                    <a:pt x="347677" y="116739"/>
                  </a:lnTo>
                  <a:lnTo>
                    <a:pt x="347793" y="116920"/>
                  </a:lnTo>
                  <a:lnTo>
                    <a:pt x="347885" y="117062"/>
                  </a:lnTo>
                  <a:lnTo>
                    <a:pt x="347967" y="117256"/>
                  </a:lnTo>
                  <a:lnTo>
                    <a:pt x="348048" y="117437"/>
                  </a:lnTo>
                  <a:lnTo>
                    <a:pt x="348129" y="117579"/>
                  </a:lnTo>
                  <a:lnTo>
                    <a:pt x="348257" y="117773"/>
                  </a:lnTo>
                  <a:lnTo>
                    <a:pt x="348338" y="117954"/>
                  </a:lnTo>
                  <a:lnTo>
                    <a:pt x="348431" y="118148"/>
                  </a:lnTo>
                  <a:lnTo>
                    <a:pt x="348512" y="118291"/>
                  </a:lnTo>
                  <a:lnTo>
                    <a:pt x="348593" y="118472"/>
                  </a:lnTo>
                  <a:lnTo>
                    <a:pt x="348721" y="118666"/>
                  </a:lnTo>
                  <a:lnTo>
                    <a:pt x="348802" y="118860"/>
                  </a:lnTo>
                  <a:lnTo>
                    <a:pt x="348895" y="119041"/>
                  </a:lnTo>
                  <a:lnTo>
                    <a:pt x="348976" y="119183"/>
                  </a:lnTo>
                  <a:lnTo>
                    <a:pt x="349057" y="119377"/>
                  </a:lnTo>
                  <a:lnTo>
                    <a:pt x="349185" y="119558"/>
                  </a:lnTo>
                  <a:lnTo>
                    <a:pt x="349266" y="119752"/>
                  </a:lnTo>
                  <a:lnTo>
                    <a:pt x="349359" y="119894"/>
                  </a:lnTo>
                  <a:lnTo>
                    <a:pt x="349440" y="120075"/>
                  </a:lnTo>
                  <a:lnTo>
                    <a:pt x="349521" y="120269"/>
                  </a:lnTo>
                  <a:lnTo>
                    <a:pt x="349649" y="120451"/>
                  </a:lnTo>
                  <a:lnTo>
                    <a:pt x="349730" y="120593"/>
                  </a:lnTo>
                  <a:lnTo>
                    <a:pt x="349811" y="120787"/>
                  </a:lnTo>
                  <a:lnTo>
                    <a:pt x="349904" y="120968"/>
                  </a:lnTo>
                  <a:lnTo>
                    <a:pt x="349985" y="121162"/>
                  </a:lnTo>
                  <a:lnTo>
                    <a:pt x="350113" y="121343"/>
                  </a:lnTo>
                  <a:lnTo>
                    <a:pt x="350194" y="121485"/>
                  </a:lnTo>
                  <a:lnTo>
                    <a:pt x="350275" y="121679"/>
                  </a:lnTo>
                  <a:lnTo>
                    <a:pt x="350356" y="121860"/>
                  </a:lnTo>
                  <a:lnTo>
                    <a:pt x="350449" y="122054"/>
                  </a:lnTo>
                  <a:lnTo>
                    <a:pt x="350577" y="122248"/>
                  </a:lnTo>
                  <a:lnTo>
                    <a:pt x="350658" y="122391"/>
                  </a:lnTo>
                  <a:lnTo>
                    <a:pt x="350739" y="122572"/>
                  </a:lnTo>
                  <a:lnTo>
                    <a:pt x="350820" y="122766"/>
                  </a:lnTo>
                  <a:lnTo>
                    <a:pt x="350913" y="122947"/>
                  </a:lnTo>
                  <a:lnTo>
                    <a:pt x="351029" y="123141"/>
                  </a:lnTo>
                  <a:lnTo>
                    <a:pt x="351122" y="123322"/>
                  </a:lnTo>
                  <a:lnTo>
                    <a:pt x="351203" y="123464"/>
                  </a:lnTo>
                  <a:lnTo>
                    <a:pt x="351284" y="123658"/>
                  </a:lnTo>
                  <a:lnTo>
                    <a:pt x="351377" y="123839"/>
                  </a:lnTo>
                  <a:lnTo>
                    <a:pt x="351493" y="124033"/>
                  </a:lnTo>
                  <a:lnTo>
                    <a:pt x="351586" y="124214"/>
                  </a:lnTo>
                  <a:lnTo>
                    <a:pt x="351667" y="124357"/>
                  </a:lnTo>
                  <a:lnTo>
                    <a:pt x="351748" y="124551"/>
                  </a:lnTo>
                  <a:lnTo>
                    <a:pt x="351829" y="124732"/>
                  </a:lnTo>
                  <a:lnTo>
                    <a:pt x="351957" y="124926"/>
                  </a:lnTo>
                  <a:lnTo>
                    <a:pt x="352038" y="125120"/>
                  </a:lnTo>
                  <a:lnTo>
                    <a:pt x="352131" y="125301"/>
                  </a:lnTo>
                  <a:lnTo>
                    <a:pt x="352212" y="125495"/>
                  </a:lnTo>
                  <a:lnTo>
                    <a:pt x="352293" y="125637"/>
                  </a:lnTo>
                  <a:lnTo>
                    <a:pt x="352421" y="125818"/>
                  </a:lnTo>
                  <a:lnTo>
                    <a:pt x="352502" y="126012"/>
                  </a:lnTo>
                  <a:lnTo>
                    <a:pt x="352595" y="126193"/>
                  </a:lnTo>
                  <a:lnTo>
                    <a:pt x="352676" y="126387"/>
                  </a:lnTo>
                  <a:lnTo>
                    <a:pt x="352757" y="126568"/>
                  </a:lnTo>
                  <a:lnTo>
                    <a:pt x="352885" y="126710"/>
                  </a:lnTo>
                  <a:lnTo>
                    <a:pt x="352966" y="126904"/>
                  </a:lnTo>
                  <a:lnTo>
                    <a:pt x="353047" y="127086"/>
                  </a:lnTo>
                  <a:lnTo>
                    <a:pt x="353140" y="127280"/>
                  </a:lnTo>
                  <a:lnTo>
                    <a:pt x="353221" y="127474"/>
                  </a:lnTo>
                  <a:lnTo>
                    <a:pt x="353349" y="127655"/>
                  </a:lnTo>
                  <a:lnTo>
                    <a:pt x="353430" y="127849"/>
                  </a:lnTo>
                  <a:lnTo>
                    <a:pt x="353511" y="128030"/>
                  </a:lnTo>
                  <a:lnTo>
                    <a:pt x="353604" y="128172"/>
                  </a:lnTo>
                  <a:lnTo>
                    <a:pt x="353685" y="128366"/>
                  </a:lnTo>
                  <a:lnTo>
                    <a:pt x="353813" y="128547"/>
                  </a:lnTo>
                  <a:lnTo>
                    <a:pt x="353894" y="128741"/>
                  </a:lnTo>
                  <a:lnTo>
                    <a:pt x="353975" y="128922"/>
                  </a:lnTo>
                  <a:lnTo>
                    <a:pt x="354057" y="129116"/>
                  </a:lnTo>
                  <a:lnTo>
                    <a:pt x="354149" y="129297"/>
                  </a:lnTo>
                  <a:lnTo>
                    <a:pt x="354277" y="129491"/>
                  </a:lnTo>
                  <a:lnTo>
                    <a:pt x="354358" y="129685"/>
                  </a:lnTo>
                  <a:lnTo>
                    <a:pt x="354439" y="129827"/>
                  </a:lnTo>
                  <a:lnTo>
                    <a:pt x="354521" y="130009"/>
                  </a:lnTo>
                  <a:lnTo>
                    <a:pt x="354613" y="130203"/>
                  </a:lnTo>
                  <a:lnTo>
                    <a:pt x="354729" y="130384"/>
                  </a:lnTo>
                  <a:lnTo>
                    <a:pt x="354822" y="130578"/>
                  </a:lnTo>
                  <a:lnTo>
                    <a:pt x="354903" y="130759"/>
                  </a:lnTo>
                  <a:lnTo>
                    <a:pt x="354985" y="130953"/>
                  </a:lnTo>
                  <a:lnTo>
                    <a:pt x="355077" y="131134"/>
                  </a:lnTo>
                  <a:lnTo>
                    <a:pt x="355193" y="131328"/>
                  </a:lnTo>
                  <a:lnTo>
                    <a:pt x="355286" y="131522"/>
                  </a:lnTo>
                  <a:lnTo>
                    <a:pt x="355367" y="131703"/>
                  </a:lnTo>
                  <a:lnTo>
                    <a:pt x="355449" y="131845"/>
                  </a:lnTo>
                  <a:lnTo>
                    <a:pt x="355530" y="132039"/>
                  </a:lnTo>
                  <a:lnTo>
                    <a:pt x="355657" y="132220"/>
                  </a:lnTo>
                  <a:lnTo>
                    <a:pt x="355739" y="132414"/>
                  </a:lnTo>
                  <a:lnTo>
                    <a:pt x="355831" y="132595"/>
                  </a:lnTo>
                  <a:lnTo>
                    <a:pt x="355913" y="132789"/>
                  </a:lnTo>
                  <a:lnTo>
                    <a:pt x="355994" y="132970"/>
                  </a:lnTo>
                  <a:lnTo>
                    <a:pt x="356121" y="133164"/>
                  </a:lnTo>
                  <a:lnTo>
                    <a:pt x="356203" y="133345"/>
                  </a:lnTo>
                  <a:lnTo>
                    <a:pt x="356295" y="133539"/>
                  </a:lnTo>
                  <a:lnTo>
                    <a:pt x="356377" y="133733"/>
                  </a:lnTo>
                  <a:lnTo>
                    <a:pt x="356458" y="133914"/>
                  </a:lnTo>
                  <a:lnTo>
                    <a:pt x="356585" y="134108"/>
                  </a:lnTo>
                  <a:lnTo>
                    <a:pt x="356667" y="134290"/>
                  </a:lnTo>
                  <a:lnTo>
                    <a:pt x="356748" y="134484"/>
                  </a:lnTo>
                  <a:lnTo>
                    <a:pt x="356841" y="134665"/>
                  </a:lnTo>
                  <a:lnTo>
                    <a:pt x="356922" y="134859"/>
                  </a:lnTo>
                  <a:lnTo>
                    <a:pt x="357049" y="135040"/>
                  </a:lnTo>
                  <a:lnTo>
                    <a:pt x="357131" y="135182"/>
                  </a:lnTo>
                  <a:lnTo>
                    <a:pt x="357212" y="135376"/>
                  </a:lnTo>
                  <a:lnTo>
                    <a:pt x="357305" y="135570"/>
                  </a:lnTo>
                  <a:lnTo>
                    <a:pt x="357386" y="135751"/>
                  </a:lnTo>
                  <a:lnTo>
                    <a:pt x="357513" y="135945"/>
                  </a:lnTo>
                  <a:lnTo>
                    <a:pt x="357595" y="136126"/>
                  </a:lnTo>
                  <a:lnTo>
                    <a:pt x="357676" y="136320"/>
                  </a:lnTo>
                  <a:lnTo>
                    <a:pt x="357757" y="136501"/>
                  </a:lnTo>
                  <a:lnTo>
                    <a:pt x="357850" y="136695"/>
                  </a:lnTo>
                  <a:lnTo>
                    <a:pt x="357977" y="136876"/>
                  </a:lnTo>
                  <a:lnTo>
                    <a:pt x="358059" y="137070"/>
                  </a:lnTo>
                  <a:lnTo>
                    <a:pt x="358140" y="137264"/>
                  </a:lnTo>
                  <a:lnTo>
                    <a:pt x="358221" y="137445"/>
                  </a:lnTo>
                  <a:lnTo>
                    <a:pt x="358314" y="137639"/>
                  </a:lnTo>
                  <a:lnTo>
                    <a:pt x="358430" y="137820"/>
                  </a:lnTo>
                  <a:lnTo>
                    <a:pt x="358523" y="138014"/>
                  </a:lnTo>
                  <a:lnTo>
                    <a:pt x="358604" y="138196"/>
                  </a:lnTo>
                  <a:lnTo>
                    <a:pt x="358685" y="138390"/>
                  </a:lnTo>
                  <a:lnTo>
                    <a:pt x="358766" y="138571"/>
                  </a:lnTo>
                  <a:lnTo>
                    <a:pt x="358894" y="138765"/>
                  </a:lnTo>
                  <a:lnTo>
                    <a:pt x="358987" y="138959"/>
                  </a:lnTo>
                  <a:lnTo>
                    <a:pt x="359068" y="139140"/>
                  </a:lnTo>
                  <a:lnTo>
                    <a:pt x="359149" y="139334"/>
                  </a:lnTo>
                  <a:lnTo>
                    <a:pt x="359230" y="139515"/>
                  </a:lnTo>
                  <a:lnTo>
                    <a:pt x="359358" y="139709"/>
                  </a:lnTo>
                  <a:lnTo>
                    <a:pt x="359439" y="139890"/>
                  </a:lnTo>
                  <a:lnTo>
                    <a:pt x="359532" y="140084"/>
                  </a:lnTo>
                  <a:lnTo>
                    <a:pt x="359613" y="140265"/>
                  </a:lnTo>
                  <a:lnTo>
                    <a:pt x="359694" y="140459"/>
                  </a:lnTo>
                  <a:lnTo>
                    <a:pt x="359822" y="140653"/>
                  </a:lnTo>
                  <a:lnTo>
                    <a:pt x="359903" y="140834"/>
                  </a:lnTo>
                  <a:lnTo>
                    <a:pt x="359996" y="141028"/>
                  </a:lnTo>
                  <a:lnTo>
                    <a:pt x="360077" y="141209"/>
                  </a:lnTo>
                  <a:lnTo>
                    <a:pt x="360158" y="141403"/>
                  </a:lnTo>
                  <a:lnTo>
                    <a:pt x="360286" y="141584"/>
                  </a:lnTo>
                  <a:lnTo>
                    <a:pt x="360367" y="141778"/>
                  </a:lnTo>
                  <a:lnTo>
                    <a:pt x="360448" y="142011"/>
                  </a:lnTo>
                  <a:lnTo>
                    <a:pt x="360541" y="142205"/>
                  </a:lnTo>
                  <a:lnTo>
                    <a:pt x="360622" y="142386"/>
                  </a:lnTo>
                  <a:lnTo>
                    <a:pt x="360750" y="142580"/>
                  </a:lnTo>
                  <a:lnTo>
                    <a:pt x="360831" y="142761"/>
                  </a:lnTo>
                  <a:lnTo>
                    <a:pt x="360912" y="142955"/>
                  </a:lnTo>
                  <a:lnTo>
                    <a:pt x="361005" y="143136"/>
                  </a:lnTo>
                  <a:lnTo>
                    <a:pt x="361086" y="143330"/>
                  </a:lnTo>
                  <a:lnTo>
                    <a:pt x="361214" y="143524"/>
                  </a:lnTo>
                  <a:lnTo>
                    <a:pt x="361295" y="143705"/>
                  </a:lnTo>
                  <a:lnTo>
                    <a:pt x="361376" y="143899"/>
                  </a:lnTo>
                  <a:lnTo>
                    <a:pt x="361457" y="144080"/>
                  </a:lnTo>
                  <a:lnTo>
                    <a:pt x="361550" y="144274"/>
                  </a:lnTo>
                  <a:lnTo>
                    <a:pt x="361678" y="144455"/>
                  </a:lnTo>
                  <a:lnTo>
                    <a:pt x="361759" y="144649"/>
                  </a:lnTo>
                  <a:lnTo>
                    <a:pt x="361840" y="144830"/>
                  </a:lnTo>
                  <a:lnTo>
                    <a:pt x="361921" y="145024"/>
                  </a:lnTo>
                  <a:lnTo>
                    <a:pt x="362014" y="145257"/>
                  </a:lnTo>
                  <a:lnTo>
                    <a:pt x="362130" y="145451"/>
                  </a:lnTo>
                  <a:lnTo>
                    <a:pt x="362223" y="145632"/>
                  </a:lnTo>
                  <a:lnTo>
                    <a:pt x="362304" y="145826"/>
                  </a:lnTo>
                  <a:lnTo>
                    <a:pt x="362385" y="146007"/>
                  </a:lnTo>
                  <a:lnTo>
                    <a:pt x="362467" y="146201"/>
                  </a:lnTo>
                  <a:lnTo>
                    <a:pt x="362594" y="146395"/>
                  </a:lnTo>
                  <a:lnTo>
                    <a:pt x="362687" y="146577"/>
                  </a:lnTo>
                  <a:lnTo>
                    <a:pt x="362768" y="146771"/>
                  </a:lnTo>
                  <a:lnTo>
                    <a:pt x="362849" y="146952"/>
                  </a:lnTo>
                  <a:lnTo>
                    <a:pt x="362931" y="147146"/>
                  </a:lnTo>
                  <a:lnTo>
                    <a:pt x="363058" y="147327"/>
                  </a:lnTo>
                  <a:lnTo>
                    <a:pt x="363139" y="147572"/>
                  </a:lnTo>
                  <a:lnTo>
                    <a:pt x="363232" y="147753"/>
                  </a:lnTo>
                  <a:lnTo>
                    <a:pt x="363313" y="147947"/>
                  </a:lnTo>
                  <a:lnTo>
                    <a:pt x="363395" y="148129"/>
                  </a:lnTo>
                  <a:lnTo>
                    <a:pt x="363522" y="148323"/>
                  </a:lnTo>
                  <a:lnTo>
                    <a:pt x="363603" y="148504"/>
                  </a:lnTo>
                  <a:lnTo>
                    <a:pt x="363696" y="148698"/>
                  </a:lnTo>
                  <a:lnTo>
                    <a:pt x="363777" y="148879"/>
                  </a:lnTo>
                  <a:lnTo>
                    <a:pt x="363859" y="149073"/>
                  </a:lnTo>
                  <a:lnTo>
                    <a:pt x="363986" y="149306"/>
                  </a:lnTo>
                  <a:lnTo>
                    <a:pt x="364067" y="149500"/>
                  </a:lnTo>
                  <a:lnTo>
                    <a:pt x="364149" y="149681"/>
                  </a:lnTo>
                  <a:lnTo>
                    <a:pt x="364241" y="149875"/>
                  </a:lnTo>
                  <a:lnTo>
                    <a:pt x="364323" y="150056"/>
                  </a:lnTo>
                  <a:lnTo>
                    <a:pt x="364450" y="150250"/>
                  </a:lnTo>
                  <a:lnTo>
                    <a:pt x="364531" y="150444"/>
                  </a:lnTo>
                  <a:lnTo>
                    <a:pt x="364613" y="150625"/>
                  </a:lnTo>
                  <a:lnTo>
                    <a:pt x="364705" y="150858"/>
                  </a:lnTo>
                  <a:lnTo>
                    <a:pt x="364787" y="151052"/>
                  </a:lnTo>
                  <a:lnTo>
                    <a:pt x="364914" y="151233"/>
                  </a:lnTo>
                  <a:lnTo>
                    <a:pt x="364995" y="151427"/>
                  </a:lnTo>
                  <a:lnTo>
                    <a:pt x="365077" y="151621"/>
                  </a:lnTo>
                  <a:lnTo>
                    <a:pt x="365158" y="151802"/>
                  </a:lnTo>
                  <a:lnTo>
                    <a:pt x="365251" y="151996"/>
                  </a:lnTo>
                  <a:lnTo>
                    <a:pt x="365378" y="152229"/>
                  </a:lnTo>
                  <a:lnTo>
                    <a:pt x="365459" y="152410"/>
                  </a:lnTo>
                  <a:lnTo>
                    <a:pt x="365541" y="152604"/>
                  </a:lnTo>
                  <a:lnTo>
                    <a:pt x="365622" y="152798"/>
                  </a:lnTo>
                  <a:lnTo>
                    <a:pt x="365715" y="152979"/>
                  </a:lnTo>
                  <a:lnTo>
                    <a:pt x="365831" y="153173"/>
                  </a:lnTo>
                  <a:lnTo>
                    <a:pt x="365923" y="153405"/>
                  </a:lnTo>
                  <a:lnTo>
                    <a:pt x="366005" y="153587"/>
                  </a:lnTo>
                  <a:lnTo>
                    <a:pt x="366086" y="153781"/>
                  </a:lnTo>
                  <a:lnTo>
                    <a:pt x="366167" y="153975"/>
                  </a:lnTo>
                  <a:lnTo>
                    <a:pt x="366295" y="154156"/>
                  </a:lnTo>
                  <a:lnTo>
                    <a:pt x="366387" y="154350"/>
                  </a:lnTo>
                  <a:lnTo>
                    <a:pt x="366469" y="154582"/>
                  </a:lnTo>
                  <a:lnTo>
                    <a:pt x="366550" y="154764"/>
                  </a:lnTo>
                  <a:lnTo>
                    <a:pt x="366631" y="154958"/>
                  </a:lnTo>
                  <a:lnTo>
                    <a:pt x="366759" y="155139"/>
                  </a:lnTo>
                  <a:lnTo>
                    <a:pt x="366851" y="155333"/>
                  </a:lnTo>
                  <a:lnTo>
                    <a:pt x="366933" y="155527"/>
                  </a:lnTo>
                  <a:lnTo>
                    <a:pt x="367014" y="155759"/>
                  </a:lnTo>
                  <a:lnTo>
                    <a:pt x="367095" y="155940"/>
                  </a:lnTo>
                  <a:lnTo>
                    <a:pt x="367223" y="156134"/>
                  </a:lnTo>
                  <a:lnTo>
                    <a:pt x="367304" y="156316"/>
                  </a:lnTo>
                  <a:lnTo>
                    <a:pt x="367397" y="156510"/>
                  </a:lnTo>
                  <a:lnTo>
                    <a:pt x="367478" y="156742"/>
                  </a:lnTo>
                  <a:lnTo>
                    <a:pt x="367559" y="156936"/>
                  </a:lnTo>
                  <a:lnTo>
                    <a:pt x="367687" y="157117"/>
                  </a:lnTo>
                  <a:lnTo>
                    <a:pt x="367768" y="157311"/>
                  </a:lnTo>
                  <a:lnTo>
                    <a:pt x="367849" y="157493"/>
                  </a:lnTo>
                  <a:lnTo>
                    <a:pt x="367942" y="157738"/>
                  </a:lnTo>
                  <a:lnTo>
                    <a:pt x="368023" y="157919"/>
                  </a:lnTo>
                  <a:lnTo>
                    <a:pt x="368151" y="158113"/>
                  </a:lnTo>
                  <a:lnTo>
                    <a:pt x="368232" y="158294"/>
                  </a:lnTo>
                  <a:lnTo>
                    <a:pt x="368313" y="158488"/>
                  </a:lnTo>
                  <a:lnTo>
                    <a:pt x="368406" y="158721"/>
                  </a:lnTo>
                  <a:lnTo>
                    <a:pt x="368487" y="158915"/>
                  </a:lnTo>
                  <a:lnTo>
                    <a:pt x="368615" y="159096"/>
                  </a:lnTo>
                  <a:lnTo>
                    <a:pt x="368696" y="159290"/>
                  </a:lnTo>
                  <a:lnTo>
                    <a:pt x="368777" y="159471"/>
                  </a:lnTo>
                  <a:lnTo>
                    <a:pt x="368858" y="159717"/>
                  </a:lnTo>
                  <a:lnTo>
                    <a:pt x="368951" y="159898"/>
                  </a:lnTo>
                  <a:lnTo>
                    <a:pt x="369079" y="160092"/>
                  </a:lnTo>
                  <a:lnTo>
                    <a:pt x="369160" y="160273"/>
                  </a:lnTo>
                  <a:lnTo>
                    <a:pt x="369241" y="160506"/>
                  </a:lnTo>
                  <a:lnTo>
                    <a:pt x="369322" y="160700"/>
                  </a:lnTo>
                  <a:lnTo>
                    <a:pt x="369415" y="160881"/>
                  </a:lnTo>
                  <a:lnTo>
                    <a:pt x="369531" y="161075"/>
                  </a:lnTo>
                  <a:lnTo>
                    <a:pt x="369624" y="161308"/>
                  </a:lnTo>
                  <a:lnTo>
                    <a:pt x="369705" y="161502"/>
                  </a:lnTo>
                  <a:lnTo>
                    <a:pt x="369786" y="161683"/>
                  </a:lnTo>
                  <a:lnTo>
                    <a:pt x="369867" y="161877"/>
                  </a:lnTo>
                  <a:lnTo>
                    <a:pt x="370331" y="162912"/>
                  </a:lnTo>
                  <a:lnTo>
                    <a:pt x="370459" y="163106"/>
                  </a:lnTo>
                  <a:lnTo>
                    <a:pt x="370552" y="163287"/>
                  </a:lnTo>
                  <a:lnTo>
                    <a:pt x="370633" y="163481"/>
                  </a:lnTo>
                  <a:lnTo>
                    <a:pt x="370714" y="163714"/>
                  </a:lnTo>
                  <a:lnTo>
                    <a:pt x="370796" y="163895"/>
                  </a:lnTo>
                  <a:lnTo>
                    <a:pt x="370923" y="164089"/>
                  </a:lnTo>
                  <a:lnTo>
                    <a:pt x="371004" y="164283"/>
                  </a:lnTo>
                  <a:lnTo>
                    <a:pt x="371097" y="164515"/>
                  </a:lnTo>
                  <a:lnTo>
                    <a:pt x="371178" y="164697"/>
                  </a:lnTo>
                  <a:lnTo>
                    <a:pt x="371260" y="164891"/>
                  </a:lnTo>
                  <a:lnTo>
                    <a:pt x="371387" y="165123"/>
                  </a:lnTo>
                  <a:lnTo>
                    <a:pt x="371468" y="165317"/>
                  </a:lnTo>
                  <a:lnTo>
                    <a:pt x="371550" y="165498"/>
                  </a:lnTo>
                  <a:lnTo>
                    <a:pt x="371642" y="165692"/>
                  </a:lnTo>
                  <a:lnTo>
                    <a:pt x="371724" y="165925"/>
                  </a:lnTo>
                  <a:lnTo>
                    <a:pt x="371851" y="166106"/>
                  </a:lnTo>
                  <a:lnTo>
                    <a:pt x="371932" y="166300"/>
                  </a:lnTo>
                  <a:lnTo>
                    <a:pt x="372014" y="166533"/>
                  </a:lnTo>
                  <a:lnTo>
                    <a:pt x="372106" y="166727"/>
                  </a:lnTo>
                  <a:lnTo>
                    <a:pt x="372188" y="166908"/>
                  </a:lnTo>
                  <a:lnTo>
                    <a:pt x="372315" y="167102"/>
                  </a:lnTo>
                  <a:lnTo>
                    <a:pt x="372396" y="167335"/>
                  </a:lnTo>
                  <a:lnTo>
                    <a:pt x="372478" y="167529"/>
                  </a:lnTo>
                  <a:lnTo>
                    <a:pt x="372570" y="167710"/>
                  </a:lnTo>
                  <a:lnTo>
                    <a:pt x="372652" y="167943"/>
                  </a:lnTo>
                  <a:lnTo>
                    <a:pt x="372779" y="168137"/>
                  </a:lnTo>
                  <a:lnTo>
                    <a:pt x="372860" y="168331"/>
                  </a:lnTo>
                  <a:lnTo>
                    <a:pt x="372942" y="168564"/>
                  </a:lnTo>
                  <a:lnTo>
                    <a:pt x="373023" y="168745"/>
                  </a:lnTo>
                  <a:lnTo>
                    <a:pt x="373116" y="168939"/>
                  </a:lnTo>
                  <a:lnTo>
                    <a:pt x="373232" y="169120"/>
                  </a:lnTo>
                  <a:lnTo>
                    <a:pt x="373324" y="169366"/>
                  </a:lnTo>
                  <a:lnTo>
                    <a:pt x="373406" y="169547"/>
                  </a:lnTo>
                  <a:lnTo>
                    <a:pt x="373487" y="169741"/>
                  </a:lnTo>
                  <a:lnTo>
                    <a:pt x="373568" y="169973"/>
                  </a:lnTo>
                  <a:lnTo>
                    <a:pt x="373696" y="170155"/>
                  </a:lnTo>
                  <a:lnTo>
                    <a:pt x="373788" y="170349"/>
                  </a:lnTo>
                  <a:lnTo>
                    <a:pt x="373870" y="170581"/>
                  </a:lnTo>
                  <a:lnTo>
                    <a:pt x="373951" y="170775"/>
                  </a:lnTo>
                  <a:lnTo>
                    <a:pt x="374032" y="170956"/>
                  </a:lnTo>
                  <a:lnTo>
                    <a:pt x="374160" y="171202"/>
                  </a:lnTo>
                  <a:lnTo>
                    <a:pt x="374252" y="171383"/>
                  </a:lnTo>
                  <a:lnTo>
                    <a:pt x="374334" y="171577"/>
                  </a:lnTo>
                  <a:lnTo>
                    <a:pt x="374415" y="171810"/>
                  </a:lnTo>
                  <a:lnTo>
                    <a:pt x="374496" y="171991"/>
                  </a:lnTo>
                  <a:lnTo>
                    <a:pt x="374624" y="172185"/>
                  </a:lnTo>
                  <a:lnTo>
                    <a:pt x="374705" y="172418"/>
                  </a:lnTo>
                  <a:lnTo>
                    <a:pt x="374798" y="172612"/>
                  </a:lnTo>
                  <a:lnTo>
                    <a:pt x="374879" y="172793"/>
                  </a:lnTo>
                  <a:lnTo>
                    <a:pt x="374960" y="173026"/>
                  </a:lnTo>
                  <a:lnTo>
                    <a:pt x="375088" y="173220"/>
                  </a:lnTo>
                  <a:lnTo>
                    <a:pt x="375169" y="173414"/>
                  </a:lnTo>
                  <a:lnTo>
                    <a:pt x="375250" y="173647"/>
                  </a:lnTo>
                  <a:lnTo>
                    <a:pt x="375343" y="173828"/>
                  </a:lnTo>
                  <a:lnTo>
                    <a:pt x="375424" y="174073"/>
                  </a:lnTo>
                  <a:lnTo>
                    <a:pt x="375552" y="174255"/>
                  </a:lnTo>
                  <a:lnTo>
                    <a:pt x="375633" y="174449"/>
                  </a:lnTo>
                  <a:lnTo>
                    <a:pt x="375714" y="174681"/>
                  </a:lnTo>
                  <a:lnTo>
                    <a:pt x="375807" y="174862"/>
                  </a:lnTo>
                  <a:lnTo>
                    <a:pt x="375888" y="175056"/>
                  </a:lnTo>
                  <a:lnTo>
                    <a:pt x="376016" y="175289"/>
                  </a:lnTo>
                  <a:lnTo>
                    <a:pt x="376097" y="175483"/>
                  </a:lnTo>
                  <a:lnTo>
                    <a:pt x="376178" y="175716"/>
                  </a:lnTo>
                  <a:lnTo>
                    <a:pt x="376271" y="175897"/>
                  </a:lnTo>
                  <a:lnTo>
                    <a:pt x="376352" y="176091"/>
                  </a:lnTo>
                  <a:lnTo>
                    <a:pt x="376480" y="176324"/>
                  </a:lnTo>
                  <a:lnTo>
                    <a:pt x="376561" y="176518"/>
                  </a:lnTo>
                  <a:lnTo>
                    <a:pt x="376642" y="176699"/>
                  </a:lnTo>
                  <a:lnTo>
                    <a:pt x="376723" y="176945"/>
                  </a:lnTo>
                  <a:lnTo>
                    <a:pt x="376816" y="177126"/>
                  </a:lnTo>
                  <a:lnTo>
                    <a:pt x="376932" y="177359"/>
                  </a:lnTo>
                  <a:lnTo>
                    <a:pt x="377025" y="177553"/>
                  </a:lnTo>
                  <a:lnTo>
                    <a:pt x="377106" y="177734"/>
                  </a:lnTo>
                  <a:lnTo>
                    <a:pt x="377187" y="177979"/>
                  </a:lnTo>
                  <a:lnTo>
                    <a:pt x="377268" y="178160"/>
                  </a:lnTo>
                  <a:lnTo>
                    <a:pt x="377396" y="178393"/>
                  </a:lnTo>
                  <a:lnTo>
                    <a:pt x="377489" y="178587"/>
                  </a:lnTo>
                  <a:lnTo>
                    <a:pt x="377570" y="178768"/>
                  </a:lnTo>
                  <a:lnTo>
                    <a:pt x="377651" y="179014"/>
                  </a:lnTo>
                  <a:lnTo>
                    <a:pt x="377732" y="179195"/>
                  </a:lnTo>
                  <a:lnTo>
                    <a:pt x="377860" y="179428"/>
                  </a:lnTo>
                  <a:lnTo>
                    <a:pt x="377941" y="179622"/>
                  </a:lnTo>
                  <a:lnTo>
                    <a:pt x="378034" y="179816"/>
                  </a:lnTo>
                  <a:lnTo>
                    <a:pt x="378115" y="180049"/>
                  </a:lnTo>
                  <a:lnTo>
                    <a:pt x="378196" y="180230"/>
                  </a:lnTo>
                  <a:lnTo>
                    <a:pt x="378324" y="180463"/>
                  </a:lnTo>
                  <a:lnTo>
                    <a:pt x="378405" y="180657"/>
                  </a:lnTo>
                  <a:lnTo>
                    <a:pt x="378498" y="180851"/>
                  </a:lnTo>
                  <a:lnTo>
                    <a:pt x="378579" y="181084"/>
                  </a:lnTo>
                  <a:lnTo>
                    <a:pt x="378707" y="181265"/>
                  </a:lnTo>
                  <a:lnTo>
                    <a:pt x="378788" y="181510"/>
                  </a:lnTo>
                  <a:lnTo>
                    <a:pt x="378869" y="181691"/>
                  </a:lnTo>
                  <a:lnTo>
                    <a:pt x="378950" y="181924"/>
                  </a:lnTo>
                  <a:lnTo>
                    <a:pt x="379043" y="182118"/>
                  </a:lnTo>
                  <a:lnTo>
                    <a:pt x="379171" y="182299"/>
                  </a:lnTo>
                  <a:lnTo>
                    <a:pt x="379252" y="182545"/>
                  </a:lnTo>
                  <a:lnTo>
                    <a:pt x="379333" y="182726"/>
                  </a:lnTo>
                  <a:lnTo>
                    <a:pt x="379414" y="182959"/>
                  </a:lnTo>
                  <a:lnTo>
                    <a:pt x="379507" y="183153"/>
                  </a:lnTo>
                  <a:lnTo>
                    <a:pt x="379623" y="183386"/>
                  </a:lnTo>
                  <a:lnTo>
                    <a:pt x="379716" y="183580"/>
                  </a:lnTo>
                  <a:lnTo>
                    <a:pt x="379797" y="183812"/>
                  </a:lnTo>
                  <a:lnTo>
                    <a:pt x="379878" y="183994"/>
                  </a:lnTo>
                  <a:lnTo>
                    <a:pt x="379971" y="184188"/>
                  </a:lnTo>
                  <a:lnTo>
                    <a:pt x="380087" y="184420"/>
                  </a:lnTo>
                  <a:lnTo>
                    <a:pt x="380180" y="184614"/>
                  </a:lnTo>
                  <a:lnTo>
                    <a:pt x="380261" y="184847"/>
                  </a:lnTo>
                  <a:lnTo>
                    <a:pt x="380342" y="185028"/>
                  </a:lnTo>
                  <a:lnTo>
                    <a:pt x="380424" y="185274"/>
                  </a:lnTo>
                  <a:lnTo>
                    <a:pt x="380551" y="185455"/>
                  </a:lnTo>
                  <a:lnTo>
                    <a:pt x="380632" y="185688"/>
                  </a:lnTo>
                  <a:lnTo>
                    <a:pt x="380725" y="185882"/>
                  </a:lnTo>
                  <a:lnTo>
                    <a:pt x="380806" y="186115"/>
                  </a:lnTo>
                  <a:lnTo>
                    <a:pt x="380888" y="186309"/>
                  </a:lnTo>
                  <a:lnTo>
                    <a:pt x="381015" y="186490"/>
                  </a:lnTo>
                  <a:lnTo>
                    <a:pt x="381096" y="186723"/>
                  </a:lnTo>
                  <a:lnTo>
                    <a:pt x="381189" y="186917"/>
                  </a:lnTo>
                  <a:lnTo>
                    <a:pt x="381270" y="187149"/>
                  </a:lnTo>
                  <a:lnTo>
                    <a:pt x="381352" y="187343"/>
                  </a:lnTo>
                  <a:lnTo>
                    <a:pt x="381479" y="187576"/>
                  </a:lnTo>
                  <a:lnTo>
                    <a:pt x="381560" y="187770"/>
                  </a:lnTo>
                  <a:lnTo>
                    <a:pt x="381642" y="188003"/>
                  </a:lnTo>
                  <a:lnTo>
                    <a:pt x="381734" y="188184"/>
                  </a:lnTo>
                  <a:lnTo>
                    <a:pt x="381816" y="188430"/>
                  </a:lnTo>
                  <a:lnTo>
                    <a:pt x="381943" y="188611"/>
                  </a:lnTo>
                  <a:lnTo>
                    <a:pt x="382024" y="188844"/>
                  </a:lnTo>
                  <a:lnTo>
                    <a:pt x="382106" y="189038"/>
                  </a:lnTo>
                  <a:lnTo>
                    <a:pt x="382198" y="189270"/>
                  </a:lnTo>
                  <a:lnTo>
                    <a:pt x="382280" y="189465"/>
                  </a:lnTo>
                  <a:lnTo>
                    <a:pt x="382407" y="189697"/>
                  </a:lnTo>
                  <a:lnTo>
                    <a:pt x="382488" y="189878"/>
                  </a:lnTo>
                  <a:lnTo>
                    <a:pt x="382570" y="190124"/>
                  </a:lnTo>
                  <a:lnTo>
                    <a:pt x="382651" y="190305"/>
                  </a:lnTo>
                  <a:lnTo>
                    <a:pt x="382744" y="190538"/>
                  </a:lnTo>
                  <a:lnTo>
                    <a:pt x="382871" y="190732"/>
                  </a:lnTo>
                  <a:lnTo>
                    <a:pt x="382952" y="190965"/>
                  </a:lnTo>
                  <a:lnTo>
                    <a:pt x="383034" y="191159"/>
                  </a:lnTo>
                  <a:lnTo>
                    <a:pt x="383115" y="191392"/>
                  </a:lnTo>
                  <a:lnTo>
                    <a:pt x="383208" y="191573"/>
                  </a:lnTo>
                  <a:lnTo>
                    <a:pt x="383324" y="191818"/>
                  </a:lnTo>
                  <a:lnTo>
                    <a:pt x="383416" y="191999"/>
                  </a:lnTo>
                  <a:lnTo>
                    <a:pt x="383498" y="192232"/>
                  </a:lnTo>
                  <a:lnTo>
                    <a:pt x="383579" y="192426"/>
                  </a:lnTo>
                  <a:lnTo>
                    <a:pt x="383660" y="192659"/>
                  </a:lnTo>
                  <a:lnTo>
                    <a:pt x="383788" y="192853"/>
                  </a:lnTo>
                  <a:lnTo>
                    <a:pt x="383880" y="193086"/>
                  </a:lnTo>
                  <a:lnTo>
                    <a:pt x="383962" y="193267"/>
                  </a:lnTo>
                  <a:lnTo>
                    <a:pt x="384043" y="193513"/>
                  </a:lnTo>
                  <a:lnTo>
                    <a:pt x="384124" y="193694"/>
                  </a:lnTo>
                  <a:lnTo>
                    <a:pt x="384252" y="193927"/>
                  </a:lnTo>
                  <a:lnTo>
                    <a:pt x="384333" y="194121"/>
                  </a:lnTo>
                  <a:lnTo>
                    <a:pt x="384426" y="194353"/>
                  </a:lnTo>
                  <a:lnTo>
                    <a:pt x="384507" y="194547"/>
                  </a:lnTo>
                  <a:lnTo>
                    <a:pt x="384588" y="194780"/>
                  </a:lnTo>
                  <a:lnTo>
                    <a:pt x="384716" y="195013"/>
                  </a:lnTo>
                  <a:lnTo>
                    <a:pt x="384797" y="195207"/>
                  </a:lnTo>
                  <a:lnTo>
                    <a:pt x="384890" y="195440"/>
                  </a:lnTo>
                  <a:lnTo>
                    <a:pt x="384971" y="195621"/>
                  </a:lnTo>
                  <a:lnTo>
                    <a:pt x="385052" y="195867"/>
                  </a:lnTo>
                  <a:lnTo>
                    <a:pt x="385180" y="196048"/>
                  </a:lnTo>
                  <a:lnTo>
                    <a:pt x="385261" y="196281"/>
                  </a:lnTo>
                  <a:lnTo>
                    <a:pt x="385342" y="196475"/>
                  </a:lnTo>
                  <a:lnTo>
                    <a:pt x="385435" y="196707"/>
                  </a:lnTo>
                  <a:lnTo>
                    <a:pt x="385516" y="196901"/>
                  </a:lnTo>
                  <a:lnTo>
                    <a:pt x="385644" y="197134"/>
                  </a:lnTo>
                  <a:lnTo>
                    <a:pt x="385725" y="197367"/>
                  </a:lnTo>
                  <a:lnTo>
                    <a:pt x="385806" y="197561"/>
                  </a:lnTo>
                  <a:lnTo>
                    <a:pt x="385899" y="197794"/>
                  </a:lnTo>
                  <a:lnTo>
                    <a:pt x="385980" y="197975"/>
                  </a:lnTo>
                  <a:lnTo>
                    <a:pt x="386108" y="198208"/>
                  </a:lnTo>
                  <a:lnTo>
                    <a:pt x="386189" y="198402"/>
                  </a:lnTo>
                  <a:lnTo>
                    <a:pt x="386270" y="198634"/>
                  </a:lnTo>
                  <a:lnTo>
                    <a:pt x="386351" y="198828"/>
                  </a:lnTo>
                  <a:lnTo>
                    <a:pt x="386444" y="199061"/>
                  </a:lnTo>
                  <a:lnTo>
                    <a:pt x="386572" y="199294"/>
                  </a:lnTo>
                  <a:lnTo>
                    <a:pt x="386653" y="199488"/>
                  </a:lnTo>
                  <a:lnTo>
                    <a:pt x="386734" y="199721"/>
                  </a:lnTo>
                  <a:lnTo>
                    <a:pt x="386815" y="199915"/>
                  </a:lnTo>
                  <a:lnTo>
                    <a:pt x="386908" y="200148"/>
                  </a:lnTo>
                  <a:lnTo>
                    <a:pt x="387024" y="200329"/>
                  </a:lnTo>
                  <a:lnTo>
                    <a:pt x="387117" y="200562"/>
                  </a:lnTo>
                  <a:lnTo>
                    <a:pt x="387198" y="200807"/>
                  </a:lnTo>
                  <a:lnTo>
                    <a:pt x="387279" y="200988"/>
                  </a:lnTo>
                  <a:lnTo>
                    <a:pt x="387360" y="201221"/>
                  </a:lnTo>
                  <a:lnTo>
                    <a:pt x="387488" y="201415"/>
                  </a:lnTo>
                  <a:lnTo>
                    <a:pt x="387581" y="201648"/>
                  </a:lnTo>
                  <a:lnTo>
                    <a:pt x="387662" y="201881"/>
                  </a:lnTo>
                  <a:lnTo>
                    <a:pt x="387743" y="202075"/>
                  </a:lnTo>
                  <a:lnTo>
                    <a:pt x="387824" y="202308"/>
                  </a:lnTo>
                  <a:lnTo>
                    <a:pt x="387952" y="202502"/>
                  </a:lnTo>
                  <a:lnTo>
                    <a:pt x="388033" y="202734"/>
                  </a:lnTo>
                  <a:lnTo>
                    <a:pt x="388126" y="202915"/>
                  </a:lnTo>
                  <a:lnTo>
                    <a:pt x="388207" y="203161"/>
                  </a:lnTo>
                  <a:lnTo>
                    <a:pt x="388288" y="203394"/>
                  </a:lnTo>
                  <a:lnTo>
                    <a:pt x="388416" y="203575"/>
                  </a:lnTo>
                  <a:lnTo>
                    <a:pt x="388497" y="203821"/>
                  </a:lnTo>
                  <a:lnTo>
                    <a:pt x="388590" y="204002"/>
                  </a:lnTo>
                  <a:lnTo>
                    <a:pt x="388671" y="204235"/>
                  </a:lnTo>
                  <a:lnTo>
                    <a:pt x="388752" y="204480"/>
                  </a:lnTo>
                  <a:lnTo>
                    <a:pt x="388880" y="204662"/>
                  </a:lnTo>
                  <a:lnTo>
                    <a:pt x="388961" y="204894"/>
                  </a:lnTo>
                  <a:lnTo>
                    <a:pt x="389042" y="205127"/>
                  </a:lnTo>
                  <a:lnTo>
                    <a:pt x="389135" y="205321"/>
                  </a:lnTo>
                  <a:lnTo>
                    <a:pt x="389216" y="205554"/>
                  </a:lnTo>
                  <a:lnTo>
                    <a:pt x="389344" y="205748"/>
                  </a:lnTo>
                  <a:lnTo>
                    <a:pt x="389425" y="205981"/>
                  </a:lnTo>
                  <a:lnTo>
                    <a:pt x="389506" y="206214"/>
                  </a:lnTo>
                  <a:lnTo>
                    <a:pt x="389599" y="206408"/>
                  </a:lnTo>
                  <a:lnTo>
                    <a:pt x="389680" y="206640"/>
                  </a:lnTo>
                  <a:lnTo>
                    <a:pt x="389808" y="206821"/>
                  </a:lnTo>
                  <a:lnTo>
                    <a:pt x="389889" y="207067"/>
                  </a:lnTo>
                  <a:lnTo>
                    <a:pt x="389970" y="207300"/>
                  </a:lnTo>
                  <a:lnTo>
                    <a:pt x="390052" y="207481"/>
                  </a:lnTo>
                  <a:lnTo>
                    <a:pt x="390144" y="207727"/>
                  </a:lnTo>
                  <a:lnTo>
                    <a:pt x="390272" y="207960"/>
                  </a:lnTo>
                  <a:lnTo>
                    <a:pt x="390353" y="208141"/>
                  </a:lnTo>
                  <a:lnTo>
                    <a:pt x="390434" y="208386"/>
                  </a:lnTo>
                  <a:lnTo>
                    <a:pt x="390516" y="208619"/>
                  </a:lnTo>
                  <a:lnTo>
                    <a:pt x="390608" y="208800"/>
                  </a:lnTo>
                  <a:lnTo>
                    <a:pt x="390724" y="209046"/>
                  </a:lnTo>
                  <a:lnTo>
                    <a:pt x="390817" y="209227"/>
                  </a:lnTo>
                  <a:lnTo>
                    <a:pt x="390898" y="209460"/>
                  </a:lnTo>
                  <a:lnTo>
                    <a:pt x="390980" y="209693"/>
                  </a:lnTo>
                  <a:lnTo>
                    <a:pt x="391061" y="209887"/>
                  </a:lnTo>
                  <a:lnTo>
                    <a:pt x="391188" y="210120"/>
                  </a:lnTo>
                  <a:lnTo>
                    <a:pt x="391281" y="210352"/>
                  </a:lnTo>
                  <a:lnTo>
                    <a:pt x="391362" y="210546"/>
                  </a:lnTo>
                  <a:lnTo>
                    <a:pt x="391444" y="210779"/>
                  </a:lnTo>
                  <a:lnTo>
                    <a:pt x="391525" y="211012"/>
                  </a:lnTo>
                  <a:lnTo>
                    <a:pt x="391652" y="211206"/>
                  </a:lnTo>
                  <a:lnTo>
                    <a:pt x="391734" y="211439"/>
                  </a:lnTo>
                  <a:lnTo>
                    <a:pt x="391826" y="211672"/>
                  </a:lnTo>
                  <a:lnTo>
                    <a:pt x="391908" y="211866"/>
                  </a:lnTo>
                  <a:lnTo>
                    <a:pt x="391989" y="212098"/>
                  </a:lnTo>
                  <a:lnTo>
                    <a:pt x="392116" y="212331"/>
                  </a:lnTo>
                  <a:lnTo>
                    <a:pt x="392198" y="212525"/>
                  </a:lnTo>
                  <a:lnTo>
                    <a:pt x="392290" y="212758"/>
                  </a:lnTo>
                  <a:lnTo>
                    <a:pt x="392372" y="212991"/>
                  </a:lnTo>
                  <a:lnTo>
                    <a:pt x="392453" y="213185"/>
                  </a:lnTo>
                  <a:lnTo>
                    <a:pt x="392580" y="213418"/>
                  </a:lnTo>
                  <a:lnTo>
                    <a:pt x="392662" y="213650"/>
                  </a:lnTo>
                  <a:lnTo>
                    <a:pt x="392743" y="213844"/>
                  </a:lnTo>
                  <a:lnTo>
                    <a:pt x="392836" y="214077"/>
                  </a:lnTo>
                  <a:lnTo>
                    <a:pt x="392917" y="214310"/>
                  </a:lnTo>
                  <a:lnTo>
                    <a:pt x="393044" y="214504"/>
                  </a:lnTo>
                  <a:lnTo>
                    <a:pt x="393126" y="214737"/>
                  </a:lnTo>
                  <a:lnTo>
                    <a:pt x="393207" y="214970"/>
                  </a:lnTo>
                  <a:lnTo>
                    <a:pt x="393300" y="215164"/>
                  </a:lnTo>
                  <a:lnTo>
                    <a:pt x="393381" y="215396"/>
                  </a:lnTo>
                  <a:lnTo>
                    <a:pt x="393508" y="215629"/>
                  </a:lnTo>
                  <a:lnTo>
                    <a:pt x="393590" y="215823"/>
                  </a:lnTo>
                  <a:lnTo>
                    <a:pt x="393671" y="216056"/>
                  </a:lnTo>
                  <a:lnTo>
                    <a:pt x="393752" y="216289"/>
                  </a:lnTo>
                  <a:lnTo>
                    <a:pt x="393845" y="216483"/>
                  </a:lnTo>
                  <a:lnTo>
                    <a:pt x="393972" y="216716"/>
                  </a:lnTo>
                  <a:lnTo>
                    <a:pt x="394054" y="216949"/>
                  </a:lnTo>
                  <a:lnTo>
                    <a:pt x="394135" y="217181"/>
                  </a:lnTo>
                  <a:lnTo>
                    <a:pt x="394216" y="217375"/>
                  </a:lnTo>
                  <a:lnTo>
                    <a:pt x="394309" y="217608"/>
                  </a:lnTo>
                  <a:lnTo>
                    <a:pt x="394425" y="217841"/>
                  </a:lnTo>
                  <a:lnTo>
                    <a:pt x="394518" y="218035"/>
                  </a:lnTo>
                  <a:lnTo>
                    <a:pt x="394599" y="218268"/>
                  </a:lnTo>
                  <a:lnTo>
                    <a:pt x="394680" y="218501"/>
                  </a:lnTo>
                  <a:lnTo>
                    <a:pt x="394761" y="218695"/>
                  </a:lnTo>
                  <a:lnTo>
                    <a:pt x="394889" y="218927"/>
                  </a:lnTo>
                  <a:lnTo>
                    <a:pt x="394982" y="219160"/>
                  </a:lnTo>
                  <a:lnTo>
                    <a:pt x="395063" y="219393"/>
                  </a:lnTo>
                  <a:lnTo>
                    <a:pt x="395144" y="219587"/>
                  </a:lnTo>
                  <a:lnTo>
                    <a:pt x="395225" y="219820"/>
                  </a:lnTo>
                  <a:lnTo>
                    <a:pt x="395353" y="220053"/>
                  </a:lnTo>
                  <a:lnTo>
                    <a:pt x="395446" y="220247"/>
                  </a:lnTo>
                  <a:lnTo>
                    <a:pt x="395527" y="220479"/>
                  </a:lnTo>
                  <a:lnTo>
                    <a:pt x="395608" y="220712"/>
                  </a:lnTo>
                  <a:lnTo>
                    <a:pt x="395689" y="220945"/>
                  </a:lnTo>
                  <a:lnTo>
                    <a:pt x="395817" y="221139"/>
                  </a:lnTo>
                  <a:lnTo>
                    <a:pt x="395898" y="221372"/>
                  </a:lnTo>
                  <a:lnTo>
                    <a:pt x="395991" y="221605"/>
                  </a:lnTo>
                  <a:lnTo>
                    <a:pt x="396072" y="221799"/>
                  </a:lnTo>
                  <a:lnTo>
                    <a:pt x="396153" y="222031"/>
                  </a:lnTo>
                  <a:lnTo>
                    <a:pt x="396281" y="222264"/>
                  </a:lnTo>
                  <a:lnTo>
                    <a:pt x="396362" y="222497"/>
                  </a:lnTo>
                  <a:lnTo>
                    <a:pt x="396443" y="222691"/>
                  </a:lnTo>
                  <a:lnTo>
                    <a:pt x="396536" y="222924"/>
                  </a:lnTo>
                  <a:lnTo>
                    <a:pt x="396617" y="223157"/>
                  </a:lnTo>
                  <a:lnTo>
                    <a:pt x="396745" y="223402"/>
                  </a:lnTo>
                  <a:lnTo>
                    <a:pt x="396826" y="223583"/>
                  </a:lnTo>
                  <a:lnTo>
                    <a:pt x="396907" y="223816"/>
                  </a:lnTo>
                  <a:lnTo>
                    <a:pt x="397000" y="224049"/>
                  </a:lnTo>
                  <a:lnTo>
                    <a:pt x="397081" y="224295"/>
                  </a:lnTo>
                  <a:lnTo>
                    <a:pt x="397209" y="224476"/>
                  </a:lnTo>
                  <a:lnTo>
                    <a:pt x="397290" y="224709"/>
                  </a:lnTo>
                  <a:lnTo>
                    <a:pt x="397371" y="224954"/>
                  </a:lnTo>
                  <a:lnTo>
                    <a:pt x="397452" y="225187"/>
                  </a:lnTo>
                  <a:lnTo>
                    <a:pt x="397545" y="225368"/>
                  </a:lnTo>
                  <a:lnTo>
                    <a:pt x="397673" y="225614"/>
                  </a:lnTo>
                  <a:lnTo>
                    <a:pt x="397754" y="225847"/>
                  </a:lnTo>
                  <a:lnTo>
                    <a:pt x="397835" y="226080"/>
                  </a:lnTo>
                  <a:lnTo>
                    <a:pt x="397916" y="226274"/>
                  </a:lnTo>
                  <a:lnTo>
                    <a:pt x="398009" y="226506"/>
                  </a:lnTo>
                  <a:lnTo>
                    <a:pt x="398125" y="226739"/>
                  </a:lnTo>
                  <a:lnTo>
                    <a:pt x="398218" y="226972"/>
                  </a:lnTo>
                  <a:lnTo>
                    <a:pt x="398299" y="227166"/>
                  </a:lnTo>
                  <a:lnTo>
                    <a:pt x="398380" y="227399"/>
                  </a:lnTo>
                  <a:lnTo>
                    <a:pt x="398462" y="227632"/>
                  </a:lnTo>
                  <a:lnTo>
                    <a:pt x="398589" y="227865"/>
                  </a:lnTo>
                  <a:lnTo>
                    <a:pt x="398682" y="228059"/>
                  </a:lnTo>
                  <a:lnTo>
                    <a:pt x="398763" y="228291"/>
                  </a:lnTo>
                  <a:lnTo>
                    <a:pt x="398844" y="228524"/>
                  </a:lnTo>
                  <a:lnTo>
                    <a:pt x="398926" y="228757"/>
                  </a:lnTo>
                  <a:lnTo>
                    <a:pt x="399053" y="228951"/>
                  </a:lnTo>
                  <a:lnTo>
                    <a:pt x="399146" y="229184"/>
                  </a:lnTo>
                  <a:lnTo>
                    <a:pt x="399227" y="229417"/>
                  </a:lnTo>
                  <a:lnTo>
                    <a:pt x="399308" y="229662"/>
                  </a:lnTo>
                  <a:lnTo>
                    <a:pt x="399390" y="229895"/>
                  </a:lnTo>
                  <a:lnTo>
                    <a:pt x="399517" y="230076"/>
                  </a:lnTo>
                  <a:lnTo>
                    <a:pt x="399598" y="230322"/>
                  </a:lnTo>
                  <a:lnTo>
                    <a:pt x="399691" y="230555"/>
                  </a:lnTo>
                  <a:lnTo>
                    <a:pt x="399772" y="230788"/>
                  </a:lnTo>
                  <a:lnTo>
                    <a:pt x="399854" y="230969"/>
                  </a:lnTo>
                  <a:lnTo>
                    <a:pt x="399981" y="231214"/>
                  </a:lnTo>
                  <a:lnTo>
                    <a:pt x="400062" y="231447"/>
                  </a:lnTo>
                  <a:lnTo>
                    <a:pt x="400144" y="231680"/>
                  </a:lnTo>
                  <a:lnTo>
                    <a:pt x="400236" y="231913"/>
                  </a:lnTo>
                  <a:lnTo>
                    <a:pt x="400318" y="232107"/>
                  </a:lnTo>
                  <a:lnTo>
                    <a:pt x="400445" y="232340"/>
                  </a:lnTo>
                  <a:lnTo>
                    <a:pt x="400526" y="232572"/>
                  </a:lnTo>
                  <a:lnTo>
                    <a:pt x="400608" y="232805"/>
                  </a:lnTo>
                  <a:lnTo>
                    <a:pt x="400700" y="233051"/>
                  </a:lnTo>
                  <a:lnTo>
                    <a:pt x="400782" y="233232"/>
                  </a:lnTo>
                  <a:lnTo>
                    <a:pt x="400909" y="233465"/>
                  </a:lnTo>
                  <a:lnTo>
                    <a:pt x="400990" y="233711"/>
                  </a:lnTo>
                  <a:lnTo>
                    <a:pt x="401072" y="233943"/>
                  </a:lnTo>
                  <a:lnTo>
                    <a:pt x="401164" y="234176"/>
                  </a:lnTo>
                  <a:lnTo>
                    <a:pt x="401246" y="234370"/>
                  </a:lnTo>
                  <a:lnTo>
                    <a:pt x="401373" y="234603"/>
                  </a:lnTo>
                  <a:lnTo>
                    <a:pt x="401454" y="234836"/>
                  </a:lnTo>
                  <a:lnTo>
                    <a:pt x="401536" y="235069"/>
                  </a:lnTo>
                  <a:lnTo>
                    <a:pt x="401617" y="235301"/>
                  </a:lnTo>
                  <a:lnTo>
                    <a:pt x="401710" y="235495"/>
                  </a:lnTo>
                  <a:lnTo>
                    <a:pt x="401826" y="235728"/>
                  </a:lnTo>
                  <a:lnTo>
                    <a:pt x="401918" y="235961"/>
                  </a:lnTo>
                  <a:lnTo>
                    <a:pt x="402000" y="236194"/>
                  </a:lnTo>
                  <a:lnTo>
                    <a:pt x="402081" y="236440"/>
                  </a:lnTo>
                  <a:lnTo>
                    <a:pt x="402162" y="236621"/>
                  </a:lnTo>
                  <a:lnTo>
                    <a:pt x="402290" y="236853"/>
                  </a:lnTo>
                  <a:lnTo>
                    <a:pt x="402382" y="237099"/>
                  </a:lnTo>
                  <a:lnTo>
                    <a:pt x="402464" y="237332"/>
                  </a:lnTo>
                  <a:lnTo>
                    <a:pt x="402545" y="237565"/>
                  </a:lnTo>
                  <a:lnTo>
                    <a:pt x="402626" y="237798"/>
                  </a:lnTo>
                  <a:lnTo>
                    <a:pt x="402754" y="237992"/>
                  </a:lnTo>
                  <a:lnTo>
                    <a:pt x="402835" y="238224"/>
                  </a:lnTo>
                  <a:lnTo>
                    <a:pt x="402928" y="238457"/>
                  </a:lnTo>
                  <a:lnTo>
                    <a:pt x="403009" y="238690"/>
                  </a:lnTo>
                  <a:lnTo>
                    <a:pt x="403090" y="238936"/>
                  </a:lnTo>
                  <a:lnTo>
                    <a:pt x="403218" y="239169"/>
                  </a:lnTo>
                  <a:lnTo>
                    <a:pt x="403299" y="239350"/>
                  </a:lnTo>
                  <a:lnTo>
                    <a:pt x="403392" y="239582"/>
                  </a:lnTo>
                  <a:lnTo>
                    <a:pt x="403473" y="239828"/>
                  </a:lnTo>
                  <a:lnTo>
                    <a:pt x="403554" y="240061"/>
                  </a:lnTo>
                  <a:lnTo>
                    <a:pt x="403682" y="240294"/>
                  </a:lnTo>
                  <a:lnTo>
                    <a:pt x="403763" y="240527"/>
                  </a:lnTo>
                  <a:lnTo>
                    <a:pt x="403844" y="240721"/>
                  </a:lnTo>
                  <a:lnTo>
                    <a:pt x="403937" y="240953"/>
                  </a:lnTo>
                  <a:lnTo>
                    <a:pt x="404018" y="241186"/>
                  </a:lnTo>
                  <a:lnTo>
                    <a:pt x="404146" y="241419"/>
                  </a:lnTo>
                  <a:lnTo>
                    <a:pt x="404227" y="241665"/>
                  </a:lnTo>
                  <a:lnTo>
                    <a:pt x="404308" y="241898"/>
                  </a:lnTo>
                  <a:lnTo>
                    <a:pt x="404401" y="242079"/>
                  </a:lnTo>
                  <a:lnTo>
                    <a:pt x="404482" y="242324"/>
                  </a:lnTo>
                  <a:lnTo>
                    <a:pt x="404610" y="242557"/>
                  </a:lnTo>
                  <a:lnTo>
                    <a:pt x="404691" y="242790"/>
                  </a:lnTo>
                  <a:lnTo>
                    <a:pt x="404772" y="243023"/>
                  </a:lnTo>
                  <a:lnTo>
                    <a:pt x="404865" y="243256"/>
                  </a:lnTo>
                  <a:lnTo>
                    <a:pt x="404946" y="243501"/>
                  </a:lnTo>
                  <a:lnTo>
                    <a:pt x="405074" y="243682"/>
                  </a:lnTo>
                  <a:lnTo>
                    <a:pt x="405155" y="243915"/>
                  </a:lnTo>
                  <a:lnTo>
                    <a:pt x="405236" y="244148"/>
                  </a:lnTo>
                  <a:lnTo>
                    <a:pt x="405317" y="244394"/>
                  </a:lnTo>
                  <a:lnTo>
                    <a:pt x="405410" y="244627"/>
                  </a:lnTo>
                  <a:lnTo>
                    <a:pt x="405526" y="244859"/>
                  </a:lnTo>
                  <a:lnTo>
                    <a:pt x="405619" y="245092"/>
                  </a:lnTo>
                  <a:lnTo>
                    <a:pt x="405700" y="245286"/>
                  </a:lnTo>
                  <a:lnTo>
                    <a:pt x="405781" y="245519"/>
                  </a:lnTo>
                  <a:lnTo>
                    <a:pt x="405862" y="245752"/>
                  </a:lnTo>
                  <a:lnTo>
                    <a:pt x="405990" y="245985"/>
                  </a:lnTo>
                  <a:lnTo>
                    <a:pt x="406083" y="246230"/>
                  </a:lnTo>
                  <a:lnTo>
                    <a:pt x="406164" y="246463"/>
                  </a:lnTo>
                  <a:lnTo>
                    <a:pt x="406245" y="246696"/>
                  </a:lnTo>
                  <a:lnTo>
                    <a:pt x="406326" y="246929"/>
                  </a:lnTo>
                  <a:lnTo>
                    <a:pt x="406454" y="247123"/>
                  </a:lnTo>
                  <a:lnTo>
                    <a:pt x="406535" y="247356"/>
                  </a:lnTo>
                  <a:lnTo>
                    <a:pt x="406628" y="247588"/>
                  </a:lnTo>
                  <a:lnTo>
                    <a:pt x="406709" y="247821"/>
                  </a:lnTo>
                  <a:lnTo>
                    <a:pt x="406790" y="248067"/>
                  </a:lnTo>
                  <a:lnTo>
                    <a:pt x="406918" y="248300"/>
                  </a:lnTo>
                  <a:lnTo>
                    <a:pt x="406999" y="248532"/>
                  </a:lnTo>
                  <a:lnTo>
                    <a:pt x="407092" y="248765"/>
                  </a:lnTo>
                  <a:lnTo>
                    <a:pt x="407173" y="248998"/>
                  </a:lnTo>
                  <a:lnTo>
                    <a:pt x="407254" y="249192"/>
                  </a:lnTo>
                  <a:lnTo>
                    <a:pt x="407382" y="249425"/>
                  </a:lnTo>
                  <a:lnTo>
                    <a:pt x="407463" y="249658"/>
                  </a:lnTo>
                  <a:lnTo>
                    <a:pt x="407544" y="249903"/>
                  </a:lnTo>
                  <a:lnTo>
                    <a:pt x="407637" y="250136"/>
                  </a:lnTo>
                  <a:lnTo>
                    <a:pt x="407719" y="250369"/>
                  </a:lnTo>
                  <a:lnTo>
                    <a:pt x="407846" y="250602"/>
                  </a:lnTo>
                  <a:lnTo>
                    <a:pt x="407927" y="250835"/>
                  </a:lnTo>
                  <a:lnTo>
                    <a:pt x="408009" y="251067"/>
                  </a:lnTo>
                  <a:lnTo>
                    <a:pt x="408101" y="251261"/>
                  </a:lnTo>
                  <a:lnTo>
                    <a:pt x="408183" y="251494"/>
                  </a:lnTo>
                  <a:lnTo>
                    <a:pt x="408310" y="251727"/>
                  </a:lnTo>
                  <a:lnTo>
                    <a:pt x="408391" y="251973"/>
                  </a:lnTo>
                  <a:lnTo>
                    <a:pt x="408473" y="252206"/>
                  </a:lnTo>
                  <a:lnTo>
                    <a:pt x="408554" y="252438"/>
                  </a:lnTo>
                  <a:lnTo>
                    <a:pt x="408647" y="252671"/>
                  </a:lnTo>
                  <a:lnTo>
                    <a:pt x="408774" y="252904"/>
                  </a:lnTo>
                  <a:lnTo>
                    <a:pt x="408855" y="253150"/>
                  </a:lnTo>
                  <a:lnTo>
                    <a:pt x="408937" y="253383"/>
                  </a:lnTo>
                  <a:lnTo>
                    <a:pt x="409018" y="253564"/>
                  </a:lnTo>
                  <a:lnTo>
                    <a:pt x="409111" y="253809"/>
                  </a:lnTo>
                  <a:lnTo>
                    <a:pt x="409227" y="254042"/>
                  </a:lnTo>
                  <a:lnTo>
                    <a:pt x="409319" y="254275"/>
                  </a:lnTo>
                  <a:lnTo>
                    <a:pt x="409401" y="254508"/>
                  </a:lnTo>
                  <a:lnTo>
                    <a:pt x="409482" y="254741"/>
                  </a:lnTo>
                  <a:lnTo>
                    <a:pt x="409563" y="254986"/>
                  </a:lnTo>
                  <a:lnTo>
                    <a:pt x="409691" y="255219"/>
                  </a:lnTo>
                  <a:lnTo>
                    <a:pt x="409783" y="255452"/>
                  </a:lnTo>
                  <a:lnTo>
                    <a:pt x="409865" y="255685"/>
                  </a:lnTo>
                  <a:lnTo>
                    <a:pt x="409946" y="255918"/>
                  </a:lnTo>
                  <a:lnTo>
                    <a:pt x="410027" y="256163"/>
                  </a:lnTo>
                  <a:lnTo>
                    <a:pt x="410155" y="256344"/>
                  </a:lnTo>
                  <a:lnTo>
                    <a:pt x="410236" y="256577"/>
                  </a:lnTo>
                  <a:lnTo>
                    <a:pt x="410329" y="256810"/>
                  </a:lnTo>
                  <a:lnTo>
                    <a:pt x="410410" y="257056"/>
                  </a:lnTo>
                  <a:lnTo>
                    <a:pt x="410491" y="257289"/>
                  </a:lnTo>
                  <a:lnTo>
                    <a:pt x="410619" y="257521"/>
                  </a:lnTo>
                  <a:lnTo>
                    <a:pt x="410700" y="257754"/>
                  </a:lnTo>
                  <a:lnTo>
                    <a:pt x="410793" y="257987"/>
                  </a:lnTo>
                  <a:lnTo>
                    <a:pt x="410874" y="258233"/>
                  </a:lnTo>
                  <a:lnTo>
                    <a:pt x="410955" y="258466"/>
                  </a:lnTo>
                  <a:lnTo>
                    <a:pt x="411083" y="258698"/>
                  </a:lnTo>
                  <a:lnTo>
                    <a:pt x="411164" y="258931"/>
                  </a:lnTo>
                  <a:lnTo>
                    <a:pt x="411245" y="259164"/>
                  </a:lnTo>
                  <a:lnTo>
                    <a:pt x="411338" y="259410"/>
                  </a:lnTo>
                  <a:lnTo>
                    <a:pt x="411419" y="259642"/>
                  </a:lnTo>
                  <a:lnTo>
                    <a:pt x="411547" y="259824"/>
                  </a:lnTo>
                  <a:lnTo>
                    <a:pt x="411628" y="260069"/>
                  </a:lnTo>
                  <a:lnTo>
                    <a:pt x="411709" y="260302"/>
                  </a:lnTo>
                  <a:lnTo>
                    <a:pt x="411802" y="260535"/>
                  </a:lnTo>
                  <a:lnTo>
                    <a:pt x="411883" y="260768"/>
                  </a:lnTo>
                  <a:lnTo>
                    <a:pt x="412011" y="261001"/>
                  </a:lnTo>
                  <a:lnTo>
                    <a:pt x="412092" y="261246"/>
                  </a:lnTo>
                  <a:lnTo>
                    <a:pt x="412173" y="261479"/>
                  </a:lnTo>
                  <a:lnTo>
                    <a:pt x="412254" y="261712"/>
                  </a:lnTo>
                  <a:lnTo>
                    <a:pt x="412347" y="261945"/>
                  </a:lnTo>
                  <a:lnTo>
                    <a:pt x="412475" y="262177"/>
                  </a:lnTo>
                  <a:lnTo>
                    <a:pt x="412556" y="262423"/>
                  </a:lnTo>
                  <a:lnTo>
                    <a:pt x="412637" y="262656"/>
                  </a:lnTo>
                  <a:lnTo>
                    <a:pt x="412718" y="262889"/>
                  </a:lnTo>
                  <a:lnTo>
                    <a:pt x="412811" y="263122"/>
                  </a:lnTo>
                  <a:lnTo>
                    <a:pt x="412927" y="263354"/>
                  </a:lnTo>
                  <a:lnTo>
                    <a:pt x="413020" y="263600"/>
                  </a:lnTo>
                  <a:lnTo>
                    <a:pt x="413101" y="263833"/>
                  </a:lnTo>
                  <a:lnTo>
                    <a:pt x="413182" y="264066"/>
                  </a:lnTo>
                  <a:lnTo>
                    <a:pt x="413263" y="264299"/>
                  </a:lnTo>
                  <a:lnTo>
                    <a:pt x="413391" y="264531"/>
                  </a:lnTo>
                  <a:lnTo>
                    <a:pt x="413484" y="264725"/>
                  </a:lnTo>
                  <a:lnTo>
                    <a:pt x="413565" y="264958"/>
                  </a:lnTo>
                  <a:lnTo>
                    <a:pt x="413646" y="265191"/>
                  </a:lnTo>
                  <a:lnTo>
                    <a:pt x="413727" y="265424"/>
                  </a:lnTo>
                  <a:lnTo>
                    <a:pt x="413855" y="265670"/>
                  </a:lnTo>
                  <a:lnTo>
                    <a:pt x="413936" y="265902"/>
                  </a:lnTo>
                  <a:lnTo>
                    <a:pt x="414029" y="266135"/>
                  </a:lnTo>
                  <a:lnTo>
                    <a:pt x="414110" y="266368"/>
                  </a:lnTo>
                  <a:lnTo>
                    <a:pt x="414191" y="266601"/>
                  </a:lnTo>
                  <a:lnTo>
                    <a:pt x="414319" y="266847"/>
                  </a:lnTo>
                  <a:lnTo>
                    <a:pt x="414400" y="267079"/>
                  </a:lnTo>
                  <a:lnTo>
                    <a:pt x="414493" y="267312"/>
                  </a:lnTo>
                  <a:lnTo>
                    <a:pt x="414574" y="267545"/>
                  </a:lnTo>
                  <a:lnTo>
                    <a:pt x="414655" y="267778"/>
                  </a:lnTo>
                  <a:lnTo>
                    <a:pt x="414783" y="268023"/>
                  </a:lnTo>
                  <a:lnTo>
                    <a:pt x="414864" y="268256"/>
                  </a:lnTo>
                  <a:lnTo>
                    <a:pt x="414945" y="268489"/>
                  </a:lnTo>
                  <a:lnTo>
                    <a:pt x="415038" y="268722"/>
                  </a:lnTo>
                  <a:lnTo>
                    <a:pt x="415119" y="268955"/>
                  </a:lnTo>
                  <a:lnTo>
                    <a:pt x="415247" y="269200"/>
                  </a:lnTo>
                  <a:lnTo>
                    <a:pt x="415328" y="269433"/>
                  </a:lnTo>
                  <a:lnTo>
                    <a:pt x="415409" y="269666"/>
                  </a:lnTo>
                  <a:lnTo>
                    <a:pt x="415502" y="269899"/>
                  </a:lnTo>
                  <a:lnTo>
                    <a:pt x="415583" y="270132"/>
                  </a:lnTo>
                  <a:lnTo>
                    <a:pt x="415711" y="270377"/>
                  </a:lnTo>
                  <a:lnTo>
                    <a:pt x="415792" y="270610"/>
                  </a:lnTo>
                  <a:lnTo>
                    <a:pt x="415873" y="270843"/>
                  </a:lnTo>
                  <a:lnTo>
                    <a:pt x="415955" y="271076"/>
                  </a:lnTo>
                  <a:lnTo>
                    <a:pt x="416047" y="271309"/>
                  </a:lnTo>
                  <a:lnTo>
                    <a:pt x="416175" y="271554"/>
                  </a:lnTo>
                  <a:lnTo>
                    <a:pt x="416256" y="271787"/>
                  </a:lnTo>
                  <a:lnTo>
                    <a:pt x="416337" y="272020"/>
                  </a:lnTo>
                  <a:lnTo>
                    <a:pt x="416419" y="272253"/>
                  </a:lnTo>
                  <a:lnTo>
                    <a:pt x="416511" y="272486"/>
                  </a:lnTo>
                  <a:lnTo>
                    <a:pt x="416627" y="272731"/>
                  </a:lnTo>
                  <a:lnTo>
                    <a:pt x="416720" y="272964"/>
                  </a:lnTo>
                  <a:lnTo>
                    <a:pt x="416801" y="273197"/>
                  </a:lnTo>
                  <a:lnTo>
                    <a:pt x="416883" y="273430"/>
                  </a:lnTo>
                  <a:lnTo>
                    <a:pt x="416964" y="273663"/>
                  </a:lnTo>
                  <a:lnTo>
                    <a:pt x="417091" y="273908"/>
                  </a:lnTo>
                  <a:lnTo>
                    <a:pt x="417184" y="274141"/>
                  </a:lnTo>
                  <a:lnTo>
                    <a:pt x="417265" y="274374"/>
                  </a:lnTo>
                  <a:lnTo>
                    <a:pt x="417347" y="274607"/>
                  </a:lnTo>
                  <a:lnTo>
                    <a:pt x="417428" y="274840"/>
                  </a:lnTo>
                  <a:lnTo>
                    <a:pt x="417555" y="275085"/>
                  </a:lnTo>
                  <a:lnTo>
                    <a:pt x="417637" y="275318"/>
                  </a:lnTo>
                  <a:lnTo>
                    <a:pt x="417729" y="275551"/>
                  </a:lnTo>
                  <a:lnTo>
                    <a:pt x="417811" y="275784"/>
                  </a:lnTo>
                  <a:lnTo>
                    <a:pt x="417892" y="276016"/>
                  </a:lnTo>
                  <a:lnTo>
                    <a:pt x="418019" y="276262"/>
                  </a:lnTo>
                  <a:lnTo>
                    <a:pt x="418101" y="276495"/>
                  </a:lnTo>
                  <a:lnTo>
                    <a:pt x="418193" y="276728"/>
                  </a:lnTo>
                  <a:lnTo>
                    <a:pt x="418275" y="276961"/>
                  </a:lnTo>
                  <a:lnTo>
                    <a:pt x="418356" y="277193"/>
                  </a:lnTo>
                  <a:lnTo>
                    <a:pt x="418483" y="277439"/>
                  </a:lnTo>
                  <a:lnTo>
                    <a:pt x="418565" y="277672"/>
                  </a:lnTo>
                  <a:lnTo>
                    <a:pt x="418646" y="277905"/>
                  </a:lnTo>
                  <a:lnTo>
                    <a:pt x="418739" y="278138"/>
                  </a:lnTo>
                  <a:lnTo>
                    <a:pt x="418820" y="278370"/>
                  </a:lnTo>
                  <a:lnTo>
                    <a:pt x="418947" y="278603"/>
                  </a:lnTo>
                  <a:lnTo>
                    <a:pt x="419029" y="278849"/>
                  </a:lnTo>
                  <a:lnTo>
                    <a:pt x="419110" y="279082"/>
                  </a:lnTo>
                  <a:lnTo>
                    <a:pt x="419203" y="279315"/>
                  </a:lnTo>
                  <a:lnTo>
                    <a:pt x="419284" y="279547"/>
                  </a:lnTo>
                  <a:lnTo>
                    <a:pt x="419411" y="279780"/>
                  </a:lnTo>
                  <a:lnTo>
                    <a:pt x="419493" y="280026"/>
                  </a:lnTo>
                  <a:lnTo>
                    <a:pt x="419574" y="280259"/>
                  </a:lnTo>
                  <a:lnTo>
                    <a:pt x="419655" y="280492"/>
                  </a:lnTo>
                  <a:lnTo>
                    <a:pt x="419748" y="280724"/>
                  </a:lnTo>
                  <a:lnTo>
                    <a:pt x="419875" y="280957"/>
                  </a:lnTo>
                  <a:lnTo>
                    <a:pt x="419957" y="281203"/>
                  </a:lnTo>
                  <a:lnTo>
                    <a:pt x="420038" y="281474"/>
                  </a:lnTo>
                  <a:lnTo>
                    <a:pt x="420119" y="281720"/>
                  </a:lnTo>
                  <a:lnTo>
                    <a:pt x="420212" y="281953"/>
                  </a:lnTo>
                  <a:lnTo>
                    <a:pt x="420339" y="282186"/>
                  </a:lnTo>
                  <a:lnTo>
                    <a:pt x="420421" y="282419"/>
                  </a:lnTo>
                  <a:lnTo>
                    <a:pt x="420502" y="282651"/>
                  </a:lnTo>
                  <a:lnTo>
                    <a:pt x="420583" y="282897"/>
                  </a:lnTo>
                  <a:lnTo>
                    <a:pt x="420664" y="283130"/>
                  </a:lnTo>
                  <a:lnTo>
                    <a:pt x="420792" y="283363"/>
                  </a:lnTo>
                  <a:lnTo>
                    <a:pt x="420885" y="283596"/>
                  </a:lnTo>
                  <a:lnTo>
                    <a:pt x="420966" y="283828"/>
                  </a:lnTo>
                  <a:lnTo>
                    <a:pt x="421047" y="284074"/>
                  </a:lnTo>
                  <a:lnTo>
                    <a:pt x="421128" y="284307"/>
                  </a:lnTo>
                  <a:lnTo>
                    <a:pt x="421256" y="284540"/>
                  </a:lnTo>
                  <a:lnTo>
                    <a:pt x="421337" y="284773"/>
                  </a:lnTo>
                  <a:lnTo>
                    <a:pt x="421430" y="285005"/>
                  </a:lnTo>
                  <a:lnTo>
                    <a:pt x="421511" y="285251"/>
                  </a:lnTo>
                  <a:lnTo>
                    <a:pt x="421592" y="285484"/>
                  </a:lnTo>
                  <a:lnTo>
                    <a:pt x="421720" y="285717"/>
                  </a:lnTo>
                  <a:lnTo>
                    <a:pt x="421801" y="285950"/>
                  </a:lnTo>
                  <a:lnTo>
                    <a:pt x="421894" y="286182"/>
                  </a:lnTo>
                  <a:lnTo>
                    <a:pt x="421975" y="286428"/>
                  </a:lnTo>
                  <a:lnTo>
                    <a:pt x="422056" y="286700"/>
                  </a:lnTo>
                  <a:lnTo>
                    <a:pt x="422184" y="286945"/>
                  </a:lnTo>
                  <a:lnTo>
                    <a:pt x="422265" y="287178"/>
                  </a:lnTo>
                  <a:lnTo>
                    <a:pt x="422346" y="287411"/>
                  </a:lnTo>
                  <a:lnTo>
                    <a:pt x="422439" y="287644"/>
                  </a:lnTo>
                  <a:lnTo>
                    <a:pt x="422520" y="287877"/>
                  </a:lnTo>
                  <a:lnTo>
                    <a:pt x="422648" y="288122"/>
                  </a:lnTo>
                  <a:lnTo>
                    <a:pt x="422729" y="288355"/>
                  </a:lnTo>
                  <a:lnTo>
                    <a:pt x="422810" y="288588"/>
                  </a:lnTo>
                  <a:lnTo>
                    <a:pt x="422903" y="288821"/>
                  </a:lnTo>
                  <a:lnTo>
                    <a:pt x="422984" y="289054"/>
                  </a:lnTo>
                  <a:lnTo>
                    <a:pt x="423112" y="289299"/>
                  </a:lnTo>
                  <a:lnTo>
                    <a:pt x="423193" y="289532"/>
                  </a:lnTo>
                  <a:lnTo>
                    <a:pt x="423274" y="289765"/>
                  </a:lnTo>
                  <a:lnTo>
                    <a:pt x="423355" y="289998"/>
                  </a:lnTo>
                  <a:lnTo>
                    <a:pt x="423448" y="290231"/>
                  </a:lnTo>
                  <a:lnTo>
                    <a:pt x="423576" y="290515"/>
                  </a:lnTo>
                  <a:lnTo>
                    <a:pt x="423657" y="290748"/>
                  </a:lnTo>
                  <a:lnTo>
                    <a:pt x="423738" y="290994"/>
                  </a:lnTo>
                  <a:lnTo>
                    <a:pt x="423819" y="291226"/>
                  </a:lnTo>
                  <a:lnTo>
                    <a:pt x="423912" y="291459"/>
                  </a:lnTo>
                  <a:lnTo>
                    <a:pt x="424040" y="291692"/>
                  </a:lnTo>
                  <a:lnTo>
                    <a:pt x="424121" y="291925"/>
                  </a:lnTo>
                  <a:lnTo>
                    <a:pt x="424202" y="292171"/>
                  </a:lnTo>
                  <a:lnTo>
                    <a:pt x="424283" y="292403"/>
                  </a:lnTo>
                  <a:lnTo>
                    <a:pt x="424365" y="292636"/>
                  </a:lnTo>
                  <a:lnTo>
                    <a:pt x="424492" y="292869"/>
                  </a:lnTo>
                  <a:lnTo>
                    <a:pt x="424585" y="293102"/>
                  </a:lnTo>
                  <a:lnTo>
                    <a:pt x="424666" y="293348"/>
                  </a:lnTo>
                  <a:lnTo>
                    <a:pt x="424747" y="293619"/>
                  </a:lnTo>
                  <a:lnTo>
                    <a:pt x="424829" y="293865"/>
                  </a:lnTo>
                  <a:lnTo>
                    <a:pt x="424956" y="294098"/>
                  </a:lnTo>
                  <a:lnTo>
                    <a:pt x="425037" y="294331"/>
                  </a:lnTo>
                  <a:lnTo>
                    <a:pt x="425130" y="294563"/>
                  </a:lnTo>
                  <a:lnTo>
                    <a:pt x="425211" y="294796"/>
                  </a:lnTo>
                  <a:lnTo>
                    <a:pt x="425293" y="295042"/>
                  </a:lnTo>
                  <a:lnTo>
                    <a:pt x="425420" y="295275"/>
                  </a:lnTo>
                  <a:lnTo>
                    <a:pt x="425501" y="295507"/>
                  </a:lnTo>
                  <a:lnTo>
                    <a:pt x="425594" y="295740"/>
                  </a:lnTo>
                  <a:lnTo>
                    <a:pt x="425675" y="295973"/>
                  </a:lnTo>
                  <a:lnTo>
                    <a:pt x="425757" y="296219"/>
                  </a:lnTo>
                  <a:lnTo>
                    <a:pt x="425884" y="296490"/>
                  </a:lnTo>
                  <a:lnTo>
                    <a:pt x="425965" y="296736"/>
                  </a:lnTo>
                  <a:lnTo>
                    <a:pt x="426058" y="296969"/>
                  </a:lnTo>
                  <a:lnTo>
                    <a:pt x="426139" y="297202"/>
                  </a:lnTo>
                  <a:lnTo>
                    <a:pt x="426221" y="297435"/>
                  </a:lnTo>
                  <a:lnTo>
                    <a:pt x="426348" y="297667"/>
                  </a:lnTo>
                  <a:lnTo>
                    <a:pt x="426429" y="297913"/>
                  </a:lnTo>
                  <a:lnTo>
                    <a:pt x="426511" y="298146"/>
                  </a:lnTo>
                  <a:lnTo>
                    <a:pt x="426603" y="298379"/>
                  </a:lnTo>
                  <a:lnTo>
                    <a:pt x="426685" y="298612"/>
                  </a:lnTo>
                  <a:lnTo>
                    <a:pt x="426812" y="298896"/>
                  </a:lnTo>
                  <a:lnTo>
                    <a:pt x="426893" y="299129"/>
                  </a:lnTo>
                  <a:lnTo>
                    <a:pt x="426975" y="299362"/>
                  </a:lnTo>
                  <a:lnTo>
                    <a:pt x="427056" y="299607"/>
                  </a:lnTo>
                  <a:lnTo>
                    <a:pt x="427149" y="299840"/>
                  </a:lnTo>
                  <a:lnTo>
                    <a:pt x="427276" y="300073"/>
                  </a:lnTo>
                  <a:lnTo>
                    <a:pt x="427357" y="300306"/>
                  </a:lnTo>
                  <a:lnTo>
                    <a:pt x="427439" y="300539"/>
                  </a:lnTo>
                  <a:lnTo>
                    <a:pt x="427520" y="300784"/>
                  </a:lnTo>
                  <a:lnTo>
                    <a:pt x="427613" y="301017"/>
                  </a:lnTo>
                  <a:lnTo>
                    <a:pt x="427729" y="301302"/>
                  </a:lnTo>
                  <a:lnTo>
                    <a:pt x="427821" y="301535"/>
                  </a:lnTo>
                  <a:lnTo>
                    <a:pt x="427903" y="301767"/>
                  </a:lnTo>
                  <a:lnTo>
                    <a:pt x="427984" y="302000"/>
                  </a:lnTo>
                  <a:lnTo>
                    <a:pt x="428065" y="302233"/>
                  </a:lnTo>
                  <a:lnTo>
                    <a:pt x="428193" y="302479"/>
                  </a:lnTo>
                  <a:lnTo>
                    <a:pt x="428285" y="302712"/>
                  </a:lnTo>
                  <a:lnTo>
                    <a:pt x="428367" y="302944"/>
                  </a:lnTo>
                  <a:lnTo>
                    <a:pt x="428448" y="303177"/>
                  </a:lnTo>
                  <a:lnTo>
                    <a:pt x="428529" y="303462"/>
                  </a:lnTo>
                  <a:lnTo>
                    <a:pt x="428657" y="303694"/>
                  </a:lnTo>
                  <a:lnTo>
                    <a:pt x="428738" y="303927"/>
                  </a:lnTo>
                  <a:lnTo>
                    <a:pt x="428831" y="304173"/>
                  </a:lnTo>
                  <a:lnTo>
                    <a:pt x="428912" y="304406"/>
                  </a:lnTo>
                  <a:lnTo>
                    <a:pt x="428993" y="304639"/>
                  </a:lnTo>
                  <a:lnTo>
                    <a:pt x="429121" y="304871"/>
                  </a:lnTo>
                  <a:lnTo>
                    <a:pt x="429202" y="305104"/>
                  </a:lnTo>
                  <a:lnTo>
                    <a:pt x="429295" y="305350"/>
                  </a:lnTo>
                  <a:lnTo>
                    <a:pt x="429376" y="305622"/>
                  </a:lnTo>
                  <a:lnTo>
                    <a:pt x="429457" y="305867"/>
                  </a:lnTo>
                  <a:lnTo>
                    <a:pt x="429585" y="306100"/>
                  </a:lnTo>
                  <a:lnTo>
                    <a:pt x="429666" y="306333"/>
                  </a:lnTo>
                  <a:lnTo>
                    <a:pt x="429759" y="306566"/>
                  </a:lnTo>
                  <a:lnTo>
                    <a:pt x="429840" y="306799"/>
                  </a:lnTo>
                  <a:lnTo>
                    <a:pt x="429921" y="307044"/>
                  </a:lnTo>
                  <a:lnTo>
                    <a:pt x="430049" y="307277"/>
                  </a:lnTo>
                  <a:lnTo>
                    <a:pt x="430130" y="307562"/>
                  </a:lnTo>
                  <a:lnTo>
                    <a:pt x="430211" y="307794"/>
                  </a:lnTo>
                  <a:lnTo>
                    <a:pt x="430304" y="308027"/>
                  </a:lnTo>
                  <a:lnTo>
                    <a:pt x="430385" y="308260"/>
                  </a:lnTo>
                  <a:lnTo>
                    <a:pt x="430513" y="308493"/>
                  </a:lnTo>
                  <a:lnTo>
                    <a:pt x="430594" y="308739"/>
                  </a:lnTo>
                  <a:lnTo>
                    <a:pt x="430675" y="308971"/>
                  </a:lnTo>
                  <a:lnTo>
                    <a:pt x="430756" y="309204"/>
                  </a:lnTo>
                  <a:lnTo>
                    <a:pt x="430849" y="309489"/>
                  </a:lnTo>
                  <a:lnTo>
                    <a:pt x="430977" y="309722"/>
                  </a:lnTo>
                  <a:lnTo>
                    <a:pt x="431058" y="309954"/>
                  </a:lnTo>
                  <a:lnTo>
                    <a:pt x="431139" y="310187"/>
                  </a:lnTo>
                  <a:lnTo>
                    <a:pt x="431220" y="310433"/>
                  </a:lnTo>
                  <a:lnTo>
                    <a:pt x="431313" y="310666"/>
                  </a:lnTo>
                  <a:lnTo>
                    <a:pt x="431429" y="310899"/>
                  </a:lnTo>
                  <a:lnTo>
                    <a:pt x="431522" y="311183"/>
                  </a:lnTo>
                  <a:lnTo>
                    <a:pt x="431603" y="311416"/>
                  </a:lnTo>
                  <a:lnTo>
                    <a:pt x="431684" y="311649"/>
                  </a:lnTo>
                  <a:lnTo>
                    <a:pt x="431777" y="311894"/>
                  </a:lnTo>
                  <a:lnTo>
                    <a:pt x="431893" y="312127"/>
                  </a:lnTo>
                  <a:lnTo>
                    <a:pt x="431986" y="312360"/>
                  </a:lnTo>
                  <a:lnTo>
                    <a:pt x="432067" y="312593"/>
                  </a:lnTo>
                  <a:lnTo>
                    <a:pt x="432148" y="312877"/>
                  </a:lnTo>
                  <a:lnTo>
                    <a:pt x="432229" y="313110"/>
                  </a:lnTo>
                  <a:lnTo>
                    <a:pt x="432357" y="313343"/>
                  </a:lnTo>
                  <a:lnTo>
                    <a:pt x="432438" y="313589"/>
                  </a:lnTo>
                  <a:lnTo>
                    <a:pt x="432531" y="313822"/>
                  </a:lnTo>
                  <a:lnTo>
                    <a:pt x="432612" y="314054"/>
                  </a:lnTo>
                  <a:lnTo>
                    <a:pt x="432693" y="314287"/>
                  </a:lnTo>
                  <a:lnTo>
                    <a:pt x="432821" y="314572"/>
                  </a:lnTo>
                  <a:lnTo>
                    <a:pt x="432902" y="314804"/>
                  </a:lnTo>
                  <a:lnTo>
                    <a:pt x="432995" y="315037"/>
                  </a:lnTo>
                  <a:lnTo>
                    <a:pt x="433076" y="315283"/>
                  </a:lnTo>
                  <a:lnTo>
                    <a:pt x="433157" y="315516"/>
                  </a:lnTo>
                  <a:lnTo>
                    <a:pt x="433285" y="315749"/>
                  </a:lnTo>
                  <a:lnTo>
                    <a:pt x="433366" y="315981"/>
                  </a:lnTo>
                  <a:lnTo>
                    <a:pt x="433447" y="316266"/>
                  </a:lnTo>
                  <a:lnTo>
                    <a:pt x="433540" y="316499"/>
                  </a:lnTo>
                  <a:lnTo>
                    <a:pt x="433621" y="316732"/>
                  </a:lnTo>
                  <a:lnTo>
                    <a:pt x="433749" y="316977"/>
                  </a:lnTo>
                  <a:lnTo>
                    <a:pt x="433830" y="317210"/>
                  </a:lnTo>
                  <a:lnTo>
                    <a:pt x="433911" y="317443"/>
                  </a:lnTo>
                  <a:lnTo>
                    <a:pt x="434004" y="317676"/>
                  </a:lnTo>
                  <a:lnTo>
                    <a:pt x="434085" y="317960"/>
                  </a:lnTo>
                  <a:lnTo>
                    <a:pt x="434213" y="318193"/>
                  </a:lnTo>
                  <a:lnTo>
                    <a:pt x="434294" y="318426"/>
                  </a:lnTo>
                  <a:lnTo>
                    <a:pt x="434375" y="318672"/>
                  </a:lnTo>
                  <a:lnTo>
                    <a:pt x="434457" y="318904"/>
                  </a:lnTo>
                  <a:lnTo>
                    <a:pt x="434549" y="319137"/>
                  </a:lnTo>
                  <a:lnTo>
                    <a:pt x="434677" y="319422"/>
                  </a:lnTo>
                  <a:lnTo>
                    <a:pt x="434758" y="319655"/>
                  </a:lnTo>
                  <a:lnTo>
                    <a:pt x="434839" y="319887"/>
                  </a:lnTo>
                  <a:lnTo>
                    <a:pt x="434921" y="320120"/>
                  </a:lnTo>
                  <a:lnTo>
                    <a:pt x="435013" y="320366"/>
                  </a:lnTo>
                  <a:lnTo>
                    <a:pt x="435129" y="320599"/>
                  </a:lnTo>
                  <a:lnTo>
                    <a:pt x="435222" y="320883"/>
                  </a:lnTo>
                  <a:lnTo>
                    <a:pt x="435303" y="321116"/>
                  </a:lnTo>
                  <a:lnTo>
                    <a:pt x="435385" y="321349"/>
                  </a:lnTo>
                  <a:lnTo>
                    <a:pt x="435477" y="321582"/>
                  </a:lnTo>
                  <a:lnTo>
                    <a:pt x="435593" y="321815"/>
                  </a:lnTo>
                  <a:lnTo>
                    <a:pt x="435686" y="322060"/>
                  </a:lnTo>
                  <a:lnTo>
                    <a:pt x="435767" y="322332"/>
                  </a:lnTo>
                  <a:lnTo>
                    <a:pt x="435849" y="322578"/>
                  </a:lnTo>
                  <a:lnTo>
                    <a:pt x="435930" y="322810"/>
                  </a:lnTo>
                  <a:lnTo>
                    <a:pt x="436057" y="323043"/>
                  </a:lnTo>
                  <a:lnTo>
                    <a:pt x="436139" y="323276"/>
                  </a:lnTo>
                  <a:lnTo>
                    <a:pt x="436231" y="323509"/>
                  </a:lnTo>
                  <a:lnTo>
                    <a:pt x="436313" y="323793"/>
                  </a:lnTo>
                  <a:lnTo>
                    <a:pt x="436394" y="324026"/>
                  </a:lnTo>
                  <a:lnTo>
                    <a:pt x="436521" y="324272"/>
                  </a:lnTo>
                  <a:lnTo>
                    <a:pt x="436603" y="324505"/>
                  </a:lnTo>
                  <a:lnTo>
                    <a:pt x="436695" y="324738"/>
                  </a:lnTo>
                  <a:lnTo>
                    <a:pt x="436777" y="324970"/>
                  </a:lnTo>
                  <a:lnTo>
                    <a:pt x="436858" y="325255"/>
                  </a:lnTo>
                  <a:lnTo>
                    <a:pt x="436985" y="325488"/>
                  </a:lnTo>
                  <a:lnTo>
                    <a:pt x="437067" y="325720"/>
                  </a:lnTo>
                  <a:lnTo>
                    <a:pt x="437148" y="325966"/>
                  </a:lnTo>
                  <a:lnTo>
                    <a:pt x="437241" y="326199"/>
                  </a:lnTo>
                  <a:lnTo>
                    <a:pt x="437322" y="326432"/>
                  </a:lnTo>
                  <a:lnTo>
                    <a:pt x="437449" y="326716"/>
                  </a:lnTo>
                  <a:lnTo>
                    <a:pt x="437531" y="326949"/>
                  </a:lnTo>
                  <a:lnTo>
                    <a:pt x="437612" y="327182"/>
                  </a:lnTo>
                  <a:lnTo>
                    <a:pt x="437705" y="327415"/>
                  </a:lnTo>
                  <a:lnTo>
                    <a:pt x="437786" y="327661"/>
                  </a:lnTo>
                  <a:lnTo>
                    <a:pt x="437913" y="327945"/>
                  </a:lnTo>
                  <a:lnTo>
                    <a:pt x="437995" y="328178"/>
                  </a:lnTo>
                  <a:lnTo>
                    <a:pt x="438076" y="328411"/>
                  </a:lnTo>
                  <a:lnTo>
                    <a:pt x="438157" y="328643"/>
                  </a:lnTo>
                  <a:lnTo>
                    <a:pt x="438250" y="328876"/>
                  </a:lnTo>
                  <a:lnTo>
                    <a:pt x="438377" y="329122"/>
                  </a:lnTo>
                  <a:lnTo>
                    <a:pt x="438459" y="329394"/>
                  </a:lnTo>
                  <a:lnTo>
                    <a:pt x="438540" y="329639"/>
                  </a:lnTo>
                  <a:lnTo>
                    <a:pt x="438621" y="329872"/>
                  </a:lnTo>
                  <a:lnTo>
                    <a:pt x="438714" y="330105"/>
                  </a:lnTo>
                  <a:lnTo>
                    <a:pt x="438830" y="330338"/>
                  </a:lnTo>
                  <a:lnTo>
                    <a:pt x="438923" y="330622"/>
                  </a:lnTo>
                  <a:lnTo>
                    <a:pt x="439004" y="330855"/>
                  </a:lnTo>
                  <a:lnTo>
                    <a:pt x="439085" y="331088"/>
                  </a:lnTo>
                  <a:lnTo>
                    <a:pt x="439166" y="331334"/>
                  </a:lnTo>
                  <a:lnTo>
                    <a:pt x="439294" y="331566"/>
                  </a:lnTo>
                  <a:lnTo>
                    <a:pt x="439387" y="331799"/>
                  </a:lnTo>
                  <a:lnTo>
                    <a:pt x="439468" y="332084"/>
                  </a:lnTo>
                  <a:lnTo>
                    <a:pt x="439549" y="332317"/>
                  </a:lnTo>
                  <a:lnTo>
                    <a:pt x="439630" y="332549"/>
                  </a:lnTo>
                  <a:lnTo>
                    <a:pt x="439758" y="332782"/>
                  </a:lnTo>
                  <a:lnTo>
                    <a:pt x="439839" y="333028"/>
                  </a:lnTo>
                  <a:lnTo>
                    <a:pt x="439932" y="333300"/>
                  </a:lnTo>
                  <a:lnTo>
                    <a:pt x="440013" y="333545"/>
                  </a:lnTo>
                  <a:lnTo>
                    <a:pt x="440094" y="333778"/>
                  </a:lnTo>
                  <a:lnTo>
                    <a:pt x="440222" y="334011"/>
                  </a:lnTo>
                  <a:lnTo>
                    <a:pt x="440303" y="334244"/>
                  </a:lnTo>
                  <a:lnTo>
                    <a:pt x="440396" y="334528"/>
                  </a:lnTo>
                  <a:lnTo>
                    <a:pt x="440477" y="334761"/>
                  </a:lnTo>
                  <a:lnTo>
                    <a:pt x="440558" y="334994"/>
                  </a:lnTo>
                  <a:lnTo>
                    <a:pt x="440686" y="335240"/>
                  </a:lnTo>
                  <a:lnTo>
                    <a:pt x="440767" y="335472"/>
                  </a:lnTo>
                  <a:lnTo>
                    <a:pt x="440848" y="335757"/>
                  </a:lnTo>
                  <a:lnTo>
                    <a:pt x="440941" y="335990"/>
                  </a:lnTo>
                  <a:lnTo>
                    <a:pt x="441022" y="336223"/>
                  </a:lnTo>
                  <a:lnTo>
                    <a:pt x="441150" y="336455"/>
                  </a:lnTo>
                  <a:lnTo>
                    <a:pt x="441231" y="336688"/>
                  </a:lnTo>
                  <a:lnTo>
                    <a:pt x="441312" y="336973"/>
                  </a:lnTo>
                  <a:lnTo>
                    <a:pt x="441405" y="337206"/>
                  </a:lnTo>
                  <a:lnTo>
                    <a:pt x="441486" y="337451"/>
                  </a:lnTo>
                  <a:lnTo>
                    <a:pt x="441614" y="337684"/>
                  </a:lnTo>
                  <a:lnTo>
                    <a:pt x="441695" y="337917"/>
                  </a:lnTo>
                  <a:lnTo>
                    <a:pt x="441776" y="338201"/>
                  </a:lnTo>
                  <a:lnTo>
                    <a:pt x="441857" y="338434"/>
                  </a:lnTo>
                  <a:lnTo>
                    <a:pt x="441950" y="338667"/>
                  </a:lnTo>
                  <a:lnTo>
                    <a:pt x="442078" y="338900"/>
                  </a:lnTo>
                  <a:lnTo>
                    <a:pt x="442159" y="339146"/>
                  </a:lnTo>
                  <a:lnTo>
                    <a:pt x="442240" y="339430"/>
                  </a:lnTo>
                  <a:lnTo>
                    <a:pt x="442321" y="339663"/>
                  </a:lnTo>
                  <a:lnTo>
                    <a:pt x="442414" y="339896"/>
                  </a:lnTo>
                  <a:lnTo>
                    <a:pt x="442530" y="340129"/>
                  </a:lnTo>
                  <a:lnTo>
                    <a:pt x="442623" y="340361"/>
                  </a:lnTo>
                  <a:lnTo>
                    <a:pt x="442704" y="340646"/>
                  </a:lnTo>
                  <a:lnTo>
                    <a:pt x="442785" y="340879"/>
                  </a:lnTo>
                  <a:lnTo>
                    <a:pt x="442867" y="341124"/>
                  </a:lnTo>
                  <a:lnTo>
                    <a:pt x="442994" y="341357"/>
                  </a:lnTo>
                  <a:lnTo>
                    <a:pt x="443087" y="341590"/>
                  </a:lnTo>
                  <a:lnTo>
                    <a:pt x="443168" y="341875"/>
                  </a:lnTo>
                  <a:lnTo>
                    <a:pt x="443249" y="342107"/>
                  </a:lnTo>
                  <a:lnTo>
                    <a:pt x="443331" y="342340"/>
                  </a:lnTo>
                  <a:lnTo>
                    <a:pt x="443458" y="342573"/>
                  </a:lnTo>
                  <a:lnTo>
                    <a:pt x="443539" y="342819"/>
                  </a:lnTo>
                  <a:lnTo>
                    <a:pt x="443632" y="343090"/>
                  </a:lnTo>
                  <a:lnTo>
                    <a:pt x="443713" y="343336"/>
                  </a:lnTo>
                  <a:lnTo>
                    <a:pt x="443795" y="343569"/>
                  </a:lnTo>
                  <a:lnTo>
                    <a:pt x="443922" y="343802"/>
                  </a:lnTo>
                  <a:lnTo>
                    <a:pt x="444003" y="344086"/>
                  </a:lnTo>
                  <a:lnTo>
                    <a:pt x="444096" y="344319"/>
                  </a:lnTo>
                  <a:lnTo>
                    <a:pt x="444177" y="344552"/>
                  </a:lnTo>
                  <a:lnTo>
                    <a:pt x="444259" y="344785"/>
                  </a:lnTo>
                  <a:lnTo>
                    <a:pt x="444386" y="345030"/>
                  </a:lnTo>
                  <a:lnTo>
                    <a:pt x="444467" y="345302"/>
                  </a:lnTo>
                  <a:lnTo>
                    <a:pt x="444549" y="345548"/>
                  </a:lnTo>
                  <a:lnTo>
                    <a:pt x="444641" y="345781"/>
                  </a:lnTo>
                  <a:lnTo>
                    <a:pt x="444723" y="346013"/>
                  </a:lnTo>
                  <a:lnTo>
                    <a:pt x="444850" y="346246"/>
                  </a:lnTo>
                  <a:lnTo>
                    <a:pt x="444932" y="346531"/>
                  </a:lnTo>
                  <a:lnTo>
                    <a:pt x="445013" y="346764"/>
                  </a:lnTo>
                  <a:lnTo>
                    <a:pt x="445106" y="346996"/>
                  </a:lnTo>
                  <a:lnTo>
                    <a:pt x="445187" y="347242"/>
                  </a:lnTo>
                  <a:lnTo>
                    <a:pt x="445314" y="347514"/>
                  </a:lnTo>
                  <a:lnTo>
                    <a:pt x="445396" y="347759"/>
                  </a:lnTo>
                  <a:lnTo>
                    <a:pt x="445477" y="347992"/>
                  </a:lnTo>
                  <a:lnTo>
                    <a:pt x="445558" y="348225"/>
                  </a:lnTo>
                  <a:lnTo>
                    <a:pt x="445651" y="348458"/>
                  </a:lnTo>
                  <a:lnTo>
                    <a:pt x="445778" y="348742"/>
                  </a:lnTo>
                  <a:lnTo>
                    <a:pt x="445860" y="348975"/>
                  </a:lnTo>
                  <a:lnTo>
                    <a:pt x="445941" y="349221"/>
                  </a:lnTo>
                  <a:lnTo>
                    <a:pt x="446022" y="349454"/>
                  </a:lnTo>
                  <a:lnTo>
                    <a:pt x="446115" y="349687"/>
                  </a:lnTo>
                  <a:lnTo>
                    <a:pt x="446231" y="349971"/>
                  </a:lnTo>
                  <a:lnTo>
                    <a:pt x="446324" y="350204"/>
                  </a:lnTo>
                  <a:lnTo>
                    <a:pt x="446405" y="350437"/>
                  </a:lnTo>
                  <a:lnTo>
                    <a:pt x="446486" y="350669"/>
                  </a:lnTo>
                  <a:lnTo>
                    <a:pt x="446567" y="350954"/>
                  </a:lnTo>
                  <a:lnTo>
                    <a:pt x="447031" y="352183"/>
                  </a:lnTo>
                  <a:lnTo>
                    <a:pt x="447159" y="352416"/>
                  </a:lnTo>
                  <a:lnTo>
                    <a:pt x="447240" y="352648"/>
                  </a:lnTo>
                  <a:lnTo>
                    <a:pt x="447333" y="352881"/>
                  </a:lnTo>
                  <a:lnTo>
                    <a:pt x="447414" y="353166"/>
                  </a:lnTo>
                  <a:lnTo>
                    <a:pt x="447495" y="353398"/>
                  </a:lnTo>
                  <a:lnTo>
                    <a:pt x="447623" y="353644"/>
                  </a:lnTo>
                  <a:lnTo>
                    <a:pt x="447704" y="353877"/>
                  </a:lnTo>
                  <a:lnTo>
                    <a:pt x="447797" y="354162"/>
                  </a:lnTo>
                  <a:lnTo>
                    <a:pt x="447878" y="354394"/>
                  </a:lnTo>
                  <a:lnTo>
                    <a:pt x="447959" y="354627"/>
                  </a:lnTo>
                  <a:lnTo>
                    <a:pt x="448087" y="354860"/>
                  </a:lnTo>
                  <a:lnTo>
                    <a:pt x="448168" y="355093"/>
                  </a:lnTo>
                  <a:lnTo>
                    <a:pt x="448249" y="355377"/>
                  </a:lnTo>
                  <a:lnTo>
                    <a:pt x="448342" y="355610"/>
                  </a:lnTo>
                  <a:lnTo>
                    <a:pt x="448423" y="355856"/>
                  </a:lnTo>
                  <a:lnTo>
                    <a:pt x="448551" y="356089"/>
                  </a:lnTo>
                  <a:lnTo>
                    <a:pt x="448632" y="356373"/>
                  </a:lnTo>
                  <a:lnTo>
                    <a:pt x="448713" y="356606"/>
                  </a:lnTo>
                  <a:lnTo>
                    <a:pt x="448806" y="356839"/>
                  </a:lnTo>
                  <a:lnTo>
                    <a:pt x="448887" y="357072"/>
                  </a:lnTo>
                  <a:lnTo>
                    <a:pt x="449015" y="357304"/>
                  </a:lnTo>
                  <a:lnTo>
                    <a:pt x="449479" y="358585"/>
                  </a:lnTo>
                  <a:lnTo>
                    <a:pt x="449560" y="358818"/>
                  </a:lnTo>
                  <a:lnTo>
                    <a:pt x="449641" y="359050"/>
                  </a:lnTo>
                  <a:lnTo>
                    <a:pt x="449722" y="359283"/>
                  </a:lnTo>
                  <a:lnTo>
                    <a:pt x="449815" y="359568"/>
                  </a:lnTo>
                  <a:lnTo>
                    <a:pt x="449931" y="359801"/>
                  </a:lnTo>
                  <a:lnTo>
                    <a:pt x="450024" y="360046"/>
                  </a:lnTo>
                  <a:lnTo>
                    <a:pt x="450105" y="360279"/>
                  </a:lnTo>
                  <a:lnTo>
                    <a:pt x="450186" y="360564"/>
                  </a:lnTo>
                  <a:lnTo>
                    <a:pt x="450268" y="360797"/>
                  </a:lnTo>
                  <a:lnTo>
                    <a:pt x="450395" y="361029"/>
                  </a:lnTo>
                  <a:lnTo>
                    <a:pt x="450488" y="361262"/>
                  </a:lnTo>
                  <a:lnTo>
                    <a:pt x="450569" y="361495"/>
                  </a:lnTo>
                  <a:lnTo>
                    <a:pt x="450650" y="361779"/>
                  </a:lnTo>
                  <a:lnTo>
                    <a:pt x="450732" y="362012"/>
                  </a:lnTo>
                  <a:lnTo>
                    <a:pt x="450859" y="362258"/>
                  </a:lnTo>
                  <a:lnTo>
                    <a:pt x="450952" y="362491"/>
                  </a:lnTo>
                  <a:lnTo>
                    <a:pt x="451033" y="362775"/>
                  </a:lnTo>
                  <a:lnTo>
                    <a:pt x="451114" y="363008"/>
                  </a:lnTo>
                  <a:lnTo>
                    <a:pt x="451196" y="363241"/>
                  </a:lnTo>
                  <a:lnTo>
                    <a:pt x="451323" y="363474"/>
                  </a:lnTo>
                  <a:lnTo>
                    <a:pt x="451404" y="363758"/>
                  </a:lnTo>
                  <a:lnTo>
                    <a:pt x="451497" y="363991"/>
                  </a:lnTo>
                  <a:lnTo>
                    <a:pt x="451578" y="364224"/>
                  </a:lnTo>
                  <a:lnTo>
                    <a:pt x="451660" y="364470"/>
                  </a:lnTo>
                  <a:lnTo>
                    <a:pt x="451787" y="364741"/>
                  </a:lnTo>
                  <a:lnTo>
                    <a:pt x="451868" y="364987"/>
                  </a:lnTo>
                  <a:lnTo>
                    <a:pt x="451950" y="365220"/>
                  </a:lnTo>
                  <a:lnTo>
                    <a:pt x="452042" y="365453"/>
                  </a:lnTo>
                  <a:lnTo>
                    <a:pt x="452124" y="365685"/>
                  </a:lnTo>
                  <a:lnTo>
                    <a:pt x="452251" y="365970"/>
                  </a:lnTo>
                  <a:lnTo>
                    <a:pt x="452332" y="366203"/>
                  </a:lnTo>
                  <a:lnTo>
                    <a:pt x="452414" y="366449"/>
                  </a:lnTo>
                  <a:lnTo>
                    <a:pt x="452506" y="366681"/>
                  </a:lnTo>
                  <a:lnTo>
                    <a:pt x="452588" y="366966"/>
                  </a:lnTo>
                  <a:lnTo>
                    <a:pt x="452715" y="367199"/>
                  </a:lnTo>
                  <a:lnTo>
                    <a:pt x="452796" y="367431"/>
                  </a:lnTo>
                  <a:lnTo>
                    <a:pt x="452878" y="367664"/>
                  </a:lnTo>
                  <a:lnTo>
                    <a:pt x="452959" y="367949"/>
                  </a:lnTo>
                  <a:lnTo>
                    <a:pt x="453052" y="368182"/>
                  </a:lnTo>
                  <a:lnTo>
                    <a:pt x="453179" y="368414"/>
                  </a:lnTo>
                  <a:lnTo>
                    <a:pt x="453260" y="368660"/>
                  </a:lnTo>
                  <a:lnTo>
                    <a:pt x="453342" y="368932"/>
                  </a:lnTo>
                  <a:lnTo>
                    <a:pt x="453423" y="369178"/>
                  </a:lnTo>
                  <a:lnTo>
                    <a:pt x="453516" y="369410"/>
                  </a:lnTo>
                  <a:lnTo>
                    <a:pt x="453632" y="369643"/>
                  </a:lnTo>
                  <a:lnTo>
                    <a:pt x="453724" y="369928"/>
                  </a:lnTo>
                  <a:lnTo>
                    <a:pt x="453806" y="370160"/>
                  </a:lnTo>
                  <a:lnTo>
                    <a:pt x="453887" y="370393"/>
                  </a:lnTo>
                  <a:lnTo>
                    <a:pt x="453968" y="370626"/>
                  </a:lnTo>
                  <a:lnTo>
                    <a:pt x="454096" y="370911"/>
                  </a:lnTo>
                  <a:lnTo>
                    <a:pt x="454188" y="371143"/>
                  </a:lnTo>
                  <a:lnTo>
                    <a:pt x="454270" y="371389"/>
                  </a:lnTo>
                  <a:lnTo>
                    <a:pt x="454351" y="371622"/>
                  </a:lnTo>
                  <a:lnTo>
                    <a:pt x="454432" y="371907"/>
                  </a:lnTo>
                  <a:lnTo>
                    <a:pt x="454560" y="372139"/>
                  </a:lnTo>
                  <a:lnTo>
                    <a:pt x="454652" y="372372"/>
                  </a:lnTo>
                  <a:lnTo>
                    <a:pt x="454734" y="372605"/>
                  </a:lnTo>
                  <a:lnTo>
                    <a:pt x="454815" y="372889"/>
                  </a:lnTo>
                  <a:lnTo>
                    <a:pt x="454896" y="373122"/>
                  </a:lnTo>
                  <a:lnTo>
                    <a:pt x="455024" y="373355"/>
                  </a:lnTo>
                  <a:lnTo>
                    <a:pt x="455105" y="373601"/>
                  </a:lnTo>
                  <a:lnTo>
                    <a:pt x="455198" y="373885"/>
                  </a:lnTo>
                  <a:lnTo>
                    <a:pt x="455279" y="374118"/>
                  </a:lnTo>
                  <a:lnTo>
                    <a:pt x="455360" y="374351"/>
                  </a:lnTo>
                  <a:lnTo>
                    <a:pt x="455488" y="374584"/>
                  </a:lnTo>
                  <a:lnTo>
                    <a:pt x="455569" y="374868"/>
                  </a:lnTo>
                  <a:lnTo>
                    <a:pt x="455650" y="375101"/>
                  </a:lnTo>
                  <a:lnTo>
                    <a:pt x="455743" y="375334"/>
                  </a:lnTo>
                  <a:lnTo>
                    <a:pt x="455824" y="375580"/>
                  </a:lnTo>
                  <a:lnTo>
                    <a:pt x="455952" y="375851"/>
                  </a:lnTo>
                  <a:lnTo>
                    <a:pt x="456033" y="376097"/>
                  </a:lnTo>
                  <a:lnTo>
                    <a:pt x="456114" y="376330"/>
                  </a:lnTo>
                  <a:lnTo>
                    <a:pt x="456207" y="376563"/>
                  </a:lnTo>
                  <a:lnTo>
                    <a:pt x="456288" y="376847"/>
                  </a:lnTo>
                  <a:lnTo>
                    <a:pt x="456416" y="377080"/>
                  </a:lnTo>
                  <a:lnTo>
                    <a:pt x="456497" y="377313"/>
                  </a:lnTo>
                  <a:lnTo>
                    <a:pt x="456578" y="377546"/>
                  </a:lnTo>
                  <a:lnTo>
                    <a:pt x="456671" y="377830"/>
                  </a:lnTo>
                  <a:lnTo>
                    <a:pt x="456752" y="378063"/>
                  </a:lnTo>
                  <a:lnTo>
                    <a:pt x="456880" y="378309"/>
                  </a:lnTo>
                  <a:lnTo>
                    <a:pt x="456961" y="378541"/>
                  </a:lnTo>
                  <a:lnTo>
                    <a:pt x="457042" y="378826"/>
                  </a:lnTo>
                  <a:lnTo>
                    <a:pt x="457123" y="379059"/>
                  </a:lnTo>
                  <a:lnTo>
                    <a:pt x="457216" y="379292"/>
                  </a:lnTo>
                  <a:lnTo>
                    <a:pt x="457332" y="379524"/>
                  </a:lnTo>
                  <a:lnTo>
                    <a:pt x="457425" y="379809"/>
                  </a:lnTo>
                  <a:lnTo>
                    <a:pt x="457506" y="380042"/>
                  </a:lnTo>
                  <a:lnTo>
                    <a:pt x="457587" y="380275"/>
                  </a:lnTo>
                  <a:lnTo>
                    <a:pt x="457668" y="380520"/>
                  </a:lnTo>
                  <a:lnTo>
                    <a:pt x="457796" y="380805"/>
                  </a:lnTo>
                  <a:lnTo>
                    <a:pt x="457889" y="381038"/>
                  </a:lnTo>
                  <a:lnTo>
                    <a:pt x="457970" y="381270"/>
                  </a:lnTo>
                  <a:lnTo>
                    <a:pt x="458051" y="381503"/>
                  </a:lnTo>
                  <a:lnTo>
                    <a:pt x="458132" y="381788"/>
                  </a:lnTo>
                  <a:lnTo>
                    <a:pt x="458260" y="382021"/>
                  </a:lnTo>
                  <a:lnTo>
                    <a:pt x="458341" y="382253"/>
                  </a:lnTo>
                  <a:lnTo>
                    <a:pt x="458434" y="382499"/>
                  </a:lnTo>
                  <a:lnTo>
                    <a:pt x="458515" y="382771"/>
                  </a:lnTo>
                  <a:lnTo>
                    <a:pt x="458596" y="383017"/>
                  </a:lnTo>
                  <a:lnTo>
                    <a:pt x="458724" y="383249"/>
                  </a:lnTo>
                  <a:lnTo>
                    <a:pt x="458805" y="383482"/>
                  </a:lnTo>
                  <a:lnTo>
                    <a:pt x="458898" y="383767"/>
                  </a:lnTo>
                  <a:lnTo>
                    <a:pt x="458979" y="383999"/>
                  </a:lnTo>
                  <a:lnTo>
                    <a:pt x="459060" y="384232"/>
                  </a:lnTo>
                  <a:lnTo>
                    <a:pt x="459188" y="384465"/>
                  </a:lnTo>
                  <a:lnTo>
                    <a:pt x="459269" y="384750"/>
                  </a:lnTo>
                  <a:lnTo>
                    <a:pt x="459350" y="384982"/>
                  </a:lnTo>
                  <a:lnTo>
                    <a:pt x="459443" y="385228"/>
                  </a:lnTo>
                  <a:lnTo>
                    <a:pt x="459524" y="385461"/>
                  </a:lnTo>
                  <a:lnTo>
                    <a:pt x="459652" y="385746"/>
                  </a:lnTo>
                  <a:lnTo>
                    <a:pt x="459733" y="385978"/>
                  </a:lnTo>
                  <a:lnTo>
                    <a:pt x="459814" y="386211"/>
                  </a:lnTo>
                  <a:lnTo>
                    <a:pt x="459907" y="386444"/>
                  </a:lnTo>
                  <a:lnTo>
                    <a:pt x="459988" y="386728"/>
                  </a:lnTo>
                  <a:lnTo>
                    <a:pt x="460116" y="386961"/>
                  </a:lnTo>
                  <a:lnTo>
                    <a:pt x="460197" y="387194"/>
                  </a:lnTo>
                  <a:lnTo>
                    <a:pt x="460278" y="387440"/>
                  </a:lnTo>
                  <a:lnTo>
                    <a:pt x="460371" y="387711"/>
                  </a:lnTo>
                  <a:lnTo>
                    <a:pt x="460452" y="387957"/>
                  </a:lnTo>
                  <a:lnTo>
                    <a:pt x="460580" y="388190"/>
                  </a:lnTo>
                  <a:lnTo>
                    <a:pt x="460661" y="388423"/>
                  </a:lnTo>
                  <a:lnTo>
                    <a:pt x="460742" y="388707"/>
                  </a:lnTo>
                  <a:lnTo>
                    <a:pt x="460824" y="388940"/>
                  </a:lnTo>
                  <a:lnTo>
                    <a:pt x="460916" y="389173"/>
                  </a:lnTo>
                  <a:lnTo>
                    <a:pt x="461032" y="389419"/>
                  </a:lnTo>
                  <a:lnTo>
                    <a:pt x="461125" y="389690"/>
                  </a:lnTo>
                  <a:lnTo>
                    <a:pt x="461206" y="389936"/>
                  </a:lnTo>
                  <a:lnTo>
                    <a:pt x="461288" y="390169"/>
                  </a:lnTo>
                  <a:lnTo>
                    <a:pt x="461369" y="390402"/>
                  </a:lnTo>
                  <a:lnTo>
                    <a:pt x="461496" y="390686"/>
                  </a:lnTo>
                  <a:lnTo>
                    <a:pt x="461589" y="390919"/>
                  </a:lnTo>
                  <a:lnTo>
                    <a:pt x="461670" y="391152"/>
                  </a:lnTo>
                  <a:lnTo>
                    <a:pt x="461752" y="391385"/>
                  </a:lnTo>
                  <a:lnTo>
                    <a:pt x="461833" y="391669"/>
                  </a:lnTo>
                  <a:lnTo>
                    <a:pt x="461960" y="391902"/>
                  </a:lnTo>
                  <a:lnTo>
                    <a:pt x="462042" y="392148"/>
                  </a:lnTo>
                  <a:lnTo>
                    <a:pt x="462134" y="392381"/>
                  </a:lnTo>
                  <a:lnTo>
                    <a:pt x="462216" y="392665"/>
                  </a:lnTo>
                  <a:lnTo>
                    <a:pt x="462297" y="392898"/>
                  </a:lnTo>
                  <a:lnTo>
                    <a:pt x="462424" y="393131"/>
                  </a:lnTo>
                  <a:lnTo>
                    <a:pt x="462506" y="393363"/>
                  </a:lnTo>
                  <a:lnTo>
                    <a:pt x="462552" y="393596"/>
                  </a:lnTo>
                  <a:lnTo>
                    <a:pt x="462633" y="393842"/>
                  </a:lnTo>
                  <a:lnTo>
                    <a:pt x="462761" y="394075"/>
                  </a:lnTo>
                  <a:lnTo>
                    <a:pt x="462842" y="394308"/>
                  </a:lnTo>
                  <a:lnTo>
                    <a:pt x="462935" y="394592"/>
                  </a:lnTo>
                  <a:lnTo>
                    <a:pt x="463016" y="394825"/>
                  </a:lnTo>
                  <a:lnTo>
                    <a:pt x="463097" y="395058"/>
                  </a:lnTo>
                  <a:lnTo>
                    <a:pt x="463225" y="395291"/>
                  </a:lnTo>
                  <a:lnTo>
                    <a:pt x="463306" y="395575"/>
                  </a:lnTo>
                  <a:lnTo>
                    <a:pt x="463387" y="395808"/>
                  </a:lnTo>
                  <a:lnTo>
                    <a:pt x="463480" y="396054"/>
                  </a:lnTo>
                  <a:lnTo>
                    <a:pt x="463561" y="396286"/>
                  </a:lnTo>
                  <a:lnTo>
                    <a:pt x="463689" y="396571"/>
                  </a:lnTo>
                  <a:lnTo>
                    <a:pt x="463770" y="396804"/>
                  </a:lnTo>
                  <a:lnTo>
                    <a:pt x="463851" y="397037"/>
                  </a:lnTo>
                  <a:lnTo>
                    <a:pt x="463944" y="397269"/>
                  </a:lnTo>
                  <a:lnTo>
                    <a:pt x="464025" y="397554"/>
                  </a:lnTo>
                  <a:lnTo>
                    <a:pt x="464153" y="397787"/>
                  </a:lnTo>
                  <a:lnTo>
                    <a:pt x="464234" y="398033"/>
                  </a:lnTo>
                  <a:lnTo>
                    <a:pt x="464315" y="398265"/>
                  </a:lnTo>
                  <a:lnTo>
                    <a:pt x="464396" y="398550"/>
                  </a:lnTo>
                  <a:lnTo>
                    <a:pt x="464489" y="398783"/>
                  </a:lnTo>
                  <a:lnTo>
                    <a:pt x="464617" y="399015"/>
                  </a:lnTo>
                  <a:lnTo>
                    <a:pt x="464698" y="399248"/>
                  </a:lnTo>
                  <a:lnTo>
                    <a:pt x="464779" y="399533"/>
                  </a:lnTo>
                  <a:lnTo>
                    <a:pt x="464860" y="399766"/>
                  </a:lnTo>
                  <a:lnTo>
                    <a:pt x="464953" y="399998"/>
                  </a:lnTo>
                  <a:lnTo>
                    <a:pt x="465069" y="400244"/>
                  </a:lnTo>
                  <a:lnTo>
                    <a:pt x="465162" y="400516"/>
                  </a:lnTo>
                  <a:lnTo>
                    <a:pt x="465243" y="400762"/>
                  </a:lnTo>
                  <a:lnTo>
                    <a:pt x="465324" y="400994"/>
                  </a:lnTo>
                  <a:lnTo>
                    <a:pt x="465406" y="401227"/>
                  </a:lnTo>
                  <a:lnTo>
                    <a:pt x="465533" y="401512"/>
                  </a:lnTo>
                  <a:lnTo>
                    <a:pt x="465626" y="401744"/>
                  </a:lnTo>
                  <a:lnTo>
                    <a:pt x="465707" y="401977"/>
                  </a:lnTo>
                  <a:lnTo>
                    <a:pt x="465788" y="402210"/>
                  </a:lnTo>
                  <a:lnTo>
                    <a:pt x="465870" y="402495"/>
                  </a:lnTo>
                  <a:lnTo>
                    <a:pt x="465997" y="402727"/>
                  </a:lnTo>
                  <a:lnTo>
                    <a:pt x="466090" y="402973"/>
                  </a:lnTo>
                  <a:lnTo>
                    <a:pt x="466171" y="403206"/>
                  </a:lnTo>
                  <a:lnTo>
                    <a:pt x="466252" y="403491"/>
                  </a:lnTo>
                  <a:lnTo>
                    <a:pt x="466334" y="403723"/>
                  </a:lnTo>
                  <a:lnTo>
                    <a:pt x="466461" y="403956"/>
                  </a:lnTo>
                  <a:lnTo>
                    <a:pt x="466542" y="404189"/>
                  </a:lnTo>
                  <a:lnTo>
                    <a:pt x="466635" y="404473"/>
                  </a:lnTo>
                  <a:lnTo>
                    <a:pt x="466716" y="404706"/>
                  </a:lnTo>
                  <a:lnTo>
                    <a:pt x="466798" y="404939"/>
                  </a:lnTo>
                  <a:lnTo>
                    <a:pt x="466925" y="405185"/>
                  </a:lnTo>
                  <a:lnTo>
                    <a:pt x="467006" y="405469"/>
                  </a:lnTo>
                  <a:lnTo>
                    <a:pt x="467088" y="405702"/>
                  </a:lnTo>
                  <a:lnTo>
                    <a:pt x="467180" y="405935"/>
                  </a:lnTo>
                  <a:lnTo>
                    <a:pt x="467262" y="406168"/>
                  </a:lnTo>
                  <a:lnTo>
                    <a:pt x="467389" y="406452"/>
                  </a:lnTo>
                  <a:lnTo>
                    <a:pt x="467470" y="406685"/>
                  </a:lnTo>
                  <a:lnTo>
                    <a:pt x="467552" y="406918"/>
                  </a:lnTo>
                  <a:lnTo>
                    <a:pt x="467644" y="407164"/>
                  </a:lnTo>
                  <a:lnTo>
                    <a:pt x="467726" y="407435"/>
                  </a:lnTo>
                  <a:lnTo>
                    <a:pt x="467853" y="407681"/>
                  </a:lnTo>
                  <a:lnTo>
                    <a:pt x="467934" y="407914"/>
                  </a:lnTo>
                  <a:lnTo>
                    <a:pt x="468016" y="408147"/>
                  </a:lnTo>
                  <a:lnTo>
                    <a:pt x="468108" y="408431"/>
                  </a:lnTo>
                  <a:lnTo>
                    <a:pt x="468190" y="408664"/>
                  </a:lnTo>
                  <a:lnTo>
                    <a:pt x="468317" y="408897"/>
                  </a:lnTo>
                  <a:lnTo>
                    <a:pt x="468398" y="409130"/>
                  </a:lnTo>
                  <a:lnTo>
                    <a:pt x="468480" y="409414"/>
                  </a:lnTo>
                  <a:lnTo>
                    <a:pt x="468561" y="409647"/>
                  </a:lnTo>
                  <a:lnTo>
                    <a:pt x="468654" y="409893"/>
                  </a:lnTo>
                  <a:lnTo>
                    <a:pt x="468770" y="410125"/>
                  </a:lnTo>
                  <a:lnTo>
                    <a:pt x="468862" y="410410"/>
                  </a:lnTo>
                  <a:lnTo>
                    <a:pt x="468944" y="410643"/>
                  </a:lnTo>
                  <a:lnTo>
                    <a:pt x="469025" y="410876"/>
                  </a:lnTo>
                  <a:lnTo>
                    <a:pt x="469106" y="411108"/>
                  </a:lnTo>
                  <a:lnTo>
                    <a:pt x="469570" y="412389"/>
                  </a:lnTo>
                  <a:lnTo>
                    <a:pt x="469698" y="412622"/>
                  </a:lnTo>
                  <a:lnTo>
                    <a:pt x="469779" y="412854"/>
                  </a:lnTo>
                  <a:lnTo>
                    <a:pt x="469872" y="413087"/>
                  </a:lnTo>
                  <a:lnTo>
                    <a:pt x="469953" y="413372"/>
                  </a:lnTo>
                  <a:lnTo>
                    <a:pt x="470034" y="413605"/>
                  </a:lnTo>
                  <a:lnTo>
                    <a:pt x="470162" y="413837"/>
                  </a:lnTo>
                  <a:lnTo>
                    <a:pt x="470243" y="414083"/>
                  </a:lnTo>
                  <a:lnTo>
                    <a:pt x="470336" y="414355"/>
                  </a:lnTo>
                  <a:lnTo>
                    <a:pt x="470417" y="414601"/>
                  </a:lnTo>
                  <a:lnTo>
                    <a:pt x="470498" y="414833"/>
                  </a:lnTo>
                  <a:lnTo>
                    <a:pt x="470626" y="415066"/>
                  </a:lnTo>
                  <a:lnTo>
                    <a:pt x="470707" y="415351"/>
                  </a:lnTo>
                  <a:lnTo>
                    <a:pt x="470788" y="415583"/>
                  </a:lnTo>
                  <a:lnTo>
                    <a:pt x="470881" y="415816"/>
                  </a:lnTo>
                  <a:lnTo>
                    <a:pt x="470962" y="416049"/>
                  </a:lnTo>
                  <a:lnTo>
                    <a:pt x="471090" y="416334"/>
                  </a:lnTo>
                  <a:lnTo>
                    <a:pt x="471171" y="416566"/>
                  </a:lnTo>
                  <a:lnTo>
                    <a:pt x="471252" y="416812"/>
                  </a:lnTo>
                  <a:lnTo>
                    <a:pt x="471345" y="417045"/>
                  </a:lnTo>
                  <a:lnTo>
                    <a:pt x="471426" y="417330"/>
                  </a:lnTo>
                  <a:lnTo>
                    <a:pt x="471554" y="417562"/>
                  </a:lnTo>
                  <a:lnTo>
                    <a:pt x="471635" y="417795"/>
                  </a:lnTo>
                  <a:lnTo>
                    <a:pt x="471716" y="418028"/>
                  </a:lnTo>
                  <a:lnTo>
                    <a:pt x="471809" y="418312"/>
                  </a:lnTo>
                  <a:lnTo>
                    <a:pt x="471890" y="418545"/>
                  </a:lnTo>
                  <a:lnTo>
                    <a:pt x="472018" y="418778"/>
                  </a:lnTo>
                  <a:lnTo>
                    <a:pt x="472099" y="419024"/>
                  </a:lnTo>
                  <a:lnTo>
                    <a:pt x="472180" y="419295"/>
                  </a:lnTo>
                  <a:lnTo>
                    <a:pt x="472261" y="419541"/>
                  </a:lnTo>
                  <a:lnTo>
                    <a:pt x="472354" y="419774"/>
                  </a:lnTo>
                  <a:lnTo>
                    <a:pt x="472470" y="420007"/>
                  </a:lnTo>
                  <a:lnTo>
                    <a:pt x="472563" y="420291"/>
                  </a:lnTo>
                  <a:lnTo>
                    <a:pt x="472644" y="420524"/>
                  </a:lnTo>
                  <a:lnTo>
                    <a:pt x="472725" y="420757"/>
                  </a:lnTo>
                  <a:lnTo>
                    <a:pt x="472806" y="421003"/>
                  </a:lnTo>
                  <a:lnTo>
                    <a:pt x="472934" y="421274"/>
                  </a:lnTo>
                  <a:lnTo>
                    <a:pt x="473027" y="421520"/>
                  </a:lnTo>
                  <a:lnTo>
                    <a:pt x="473108" y="421753"/>
                  </a:lnTo>
                  <a:lnTo>
                    <a:pt x="473189" y="421986"/>
                  </a:lnTo>
                  <a:lnTo>
                    <a:pt x="473270" y="422218"/>
                  </a:lnTo>
                  <a:lnTo>
                    <a:pt x="473398" y="422503"/>
                  </a:lnTo>
                  <a:lnTo>
                    <a:pt x="473479" y="422736"/>
                  </a:lnTo>
                  <a:lnTo>
                    <a:pt x="473572" y="422969"/>
                  </a:lnTo>
                  <a:lnTo>
                    <a:pt x="473653" y="423214"/>
                  </a:lnTo>
                  <a:lnTo>
                    <a:pt x="473734" y="423486"/>
                  </a:lnTo>
                  <a:lnTo>
                    <a:pt x="473862" y="423732"/>
                  </a:lnTo>
                  <a:lnTo>
                    <a:pt x="473943" y="423964"/>
                  </a:lnTo>
                  <a:lnTo>
                    <a:pt x="474036" y="424197"/>
                  </a:lnTo>
                  <a:lnTo>
                    <a:pt x="474117" y="424482"/>
                  </a:lnTo>
                  <a:lnTo>
                    <a:pt x="474198" y="424715"/>
                  </a:lnTo>
                  <a:lnTo>
                    <a:pt x="474326" y="424947"/>
                  </a:lnTo>
                  <a:lnTo>
                    <a:pt x="474407" y="425180"/>
                  </a:lnTo>
                  <a:lnTo>
                    <a:pt x="474488" y="425465"/>
                  </a:lnTo>
                  <a:lnTo>
                    <a:pt x="474581" y="425698"/>
                  </a:lnTo>
                  <a:lnTo>
                    <a:pt x="474662" y="425943"/>
                  </a:lnTo>
                  <a:lnTo>
                    <a:pt x="474790" y="426176"/>
                  </a:lnTo>
                  <a:lnTo>
                    <a:pt x="474871" y="426409"/>
                  </a:lnTo>
                  <a:lnTo>
                    <a:pt x="474952" y="426693"/>
                  </a:lnTo>
                  <a:lnTo>
                    <a:pt x="475045" y="426926"/>
                  </a:lnTo>
                  <a:lnTo>
                    <a:pt x="475126" y="427159"/>
                  </a:lnTo>
                  <a:lnTo>
                    <a:pt x="475254" y="427392"/>
                  </a:lnTo>
                  <a:lnTo>
                    <a:pt x="475335" y="427676"/>
                  </a:lnTo>
                  <a:lnTo>
                    <a:pt x="475416" y="427909"/>
                  </a:lnTo>
                  <a:lnTo>
                    <a:pt x="475498" y="428155"/>
                  </a:lnTo>
                  <a:lnTo>
                    <a:pt x="475590" y="428388"/>
                  </a:lnTo>
                  <a:lnTo>
                    <a:pt x="476054" y="429655"/>
                  </a:lnTo>
                  <a:lnTo>
                    <a:pt x="476170" y="429888"/>
                  </a:lnTo>
                  <a:lnTo>
                    <a:pt x="476263" y="430134"/>
                  </a:lnTo>
                  <a:lnTo>
                    <a:pt x="476344" y="430367"/>
                  </a:lnTo>
                  <a:lnTo>
                    <a:pt x="476426" y="430599"/>
                  </a:lnTo>
                  <a:lnTo>
                    <a:pt x="476507" y="430884"/>
                  </a:lnTo>
                  <a:lnTo>
                    <a:pt x="476634" y="431117"/>
                  </a:lnTo>
                  <a:lnTo>
                    <a:pt x="476727" y="431350"/>
                  </a:lnTo>
                  <a:lnTo>
                    <a:pt x="476808" y="431582"/>
                  </a:lnTo>
                  <a:lnTo>
                    <a:pt x="476890" y="431867"/>
                  </a:lnTo>
                  <a:lnTo>
                    <a:pt x="476971" y="432100"/>
                  </a:lnTo>
                  <a:lnTo>
                    <a:pt x="477098" y="432345"/>
                  </a:lnTo>
                  <a:lnTo>
                    <a:pt x="477180" y="432578"/>
                  </a:lnTo>
                  <a:lnTo>
                    <a:pt x="477272" y="432811"/>
                  </a:lnTo>
                  <a:lnTo>
                    <a:pt x="477354" y="433096"/>
                  </a:lnTo>
                  <a:lnTo>
                    <a:pt x="477435" y="433328"/>
                  </a:lnTo>
                  <a:lnTo>
                    <a:pt x="477562" y="433561"/>
                  </a:lnTo>
                  <a:lnTo>
                    <a:pt x="477644" y="433794"/>
                  </a:lnTo>
                  <a:lnTo>
                    <a:pt x="477736" y="434079"/>
                  </a:lnTo>
                  <a:lnTo>
                    <a:pt x="477818" y="434311"/>
                  </a:lnTo>
                  <a:lnTo>
                    <a:pt x="477899" y="434557"/>
                  </a:lnTo>
                  <a:lnTo>
                    <a:pt x="478026" y="434790"/>
                  </a:lnTo>
                  <a:lnTo>
                    <a:pt x="478108" y="435074"/>
                  </a:lnTo>
                  <a:lnTo>
                    <a:pt x="478189" y="435307"/>
                  </a:lnTo>
                  <a:lnTo>
                    <a:pt x="478282" y="435540"/>
                  </a:lnTo>
                  <a:lnTo>
                    <a:pt x="478363" y="435773"/>
                  </a:lnTo>
                  <a:lnTo>
                    <a:pt x="478490" y="436006"/>
                  </a:lnTo>
                  <a:lnTo>
                    <a:pt x="478572" y="436290"/>
                  </a:lnTo>
                  <a:lnTo>
                    <a:pt x="478653" y="436523"/>
                  </a:lnTo>
                  <a:lnTo>
                    <a:pt x="478746" y="436769"/>
                  </a:lnTo>
                  <a:lnTo>
                    <a:pt x="478827" y="437002"/>
                  </a:lnTo>
                  <a:lnTo>
                    <a:pt x="478954" y="437286"/>
                  </a:lnTo>
                  <a:lnTo>
                    <a:pt x="479036" y="437519"/>
                  </a:lnTo>
                  <a:lnTo>
                    <a:pt x="479117" y="437752"/>
                  </a:lnTo>
                  <a:lnTo>
                    <a:pt x="479198" y="437985"/>
                  </a:lnTo>
                  <a:lnTo>
                    <a:pt x="479291" y="438230"/>
                  </a:lnTo>
                  <a:lnTo>
                    <a:pt x="479418" y="438502"/>
                  </a:lnTo>
                  <a:lnTo>
                    <a:pt x="479500" y="438748"/>
                  </a:lnTo>
                  <a:lnTo>
                    <a:pt x="479581" y="438980"/>
                  </a:lnTo>
                  <a:lnTo>
                    <a:pt x="479662" y="439213"/>
                  </a:lnTo>
                  <a:lnTo>
                    <a:pt x="479755" y="439446"/>
                  </a:lnTo>
                  <a:lnTo>
                    <a:pt x="480207" y="440714"/>
                  </a:lnTo>
                  <a:lnTo>
                    <a:pt x="480335" y="440959"/>
                  </a:lnTo>
                  <a:lnTo>
                    <a:pt x="480428" y="441192"/>
                  </a:lnTo>
                  <a:lnTo>
                    <a:pt x="480509" y="441425"/>
                  </a:lnTo>
                  <a:lnTo>
                    <a:pt x="480590" y="441658"/>
                  </a:lnTo>
                  <a:lnTo>
                    <a:pt x="480671" y="441942"/>
                  </a:lnTo>
                  <a:lnTo>
                    <a:pt x="480799" y="442175"/>
                  </a:lnTo>
                  <a:lnTo>
                    <a:pt x="480880" y="442408"/>
                  </a:lnTo>
                  <a:lnTo>
                    <a:pt x="480973" y="442654"/>
                  </a:lnTo>
                  <a:lnTo>
                    <a:pt x="481054" y="442886"/>
                  </a:lnTo>
                  <a:lnTo>
                    <a:pt x="481135" y="443171"/>
                  </a:lnTo>
                  <a:lnTo>
                    <a:pt x="481263" y="443404"/>
                  </a:lnTo>
                  <a:lnTo>
                    <a:pt x="481344" y="443637"/>
                  </a:lnTo>
                  <a:lnTo>
                    <a:pt x="481437" y="443869"/>
                  </a:lnTo>
                  <a:lnTo>
                    <a:pt x="481518" y="444154"/>
                  </a:lnTo>
                  <a:lnTo>
                    <a:pt x="481599" y="444387"/>
                  </a:lnTo>
                  <a:lnTo>
                    <a:pt x="481727" y="444620"/>
                  </a:lnTo>
                  <a:lnTo>
                    <a:pt x="481808" y="444865"/>
                  </a:lnTo>
                  <a:lnTo>
                    <a:pt x="481889" y="445098"/>
                  </a:lnTo>
                  <a:lnTo>
                    <a:pt x="481982" y="445383"/>
                  </a:lnTo>
                  <a:lnTo>
                    <a:pt x="482063" y="445615"/>
                  </a:lnTo>
                  <a:lnTo>
                    <a:pt x="482191" y="445848"/>
                  </a:lnTo>
                  <a:lnTo>
                    <a:pt x="482272" y="446081"/>
                  </a:lnTo>
                  <a:lnTo>
                    <a:pt x="482353" y="446314"/>
                  </a:lnTo>
                  <a:lnTo>
                    <a:pt x="482446" y="446598"/>
                  </a:lnTo>
                  <a:lnTo>
                    <a:pt x="482527" y="446844"/>
                  </a:lnTo>
                  <a:lnTo>
                    <a:pt x="482655" y="447077"/>
                  </a:lnTo>
                  <a:lnTo>
                    <a:pt x="482736" y="447310"/>
                  </a:lnTo>
                  <a:lnTo>
                    <a:pt x="482817" y="447543"/>
                  </a:lnTo>
                  <a:lnTo>
                    <a:pt x="482899" y="447827"/>
                  </a:lnTo>
                  <a:lnTo>
                    <a:pt x="482991" y="448060"/>
                  </a:lnTo>
                  <a:lnTo>
                    <a:pt x="483119" y="448293"/>
                  </a:lnTo>
                  <a:lnTo>
                    <a:pt x="483200" y="448538"/>
                  </a:lnTo>
                  <a:lnTo>
                    <a:pt x="483281" y="448771"/>
                  </a:lnTo>
                  <a:lnTo>
                    <a:pt x="483363" y="449056"/>
                  </a:lnTo>
                  <a:lnTo>
                    <a:pt x="483455" y="449289"/>
                  </a:lnTo>
                  <a:lnTo>
                    <a:pt x="483571" y="449521"/>
                  </a:lnTo>
                  <a:lnTo>
                    <a:pt x="483664" y="449754"/>
                  </a:lnTo>
                  <a:lnTo>
                    <a:pt x="483745" y="449987"/>
                  </a:lnTo>
                  <a:lnTo>
                    <a:pt x="483827" y="450272"/>
                  </a:lnTo>
                  <a:lnTo>
                    <a:pt x="483908" y="450504"/>
                  </a:lnTo>
                  <a:lnTo>
                    <a:pt x="484035" y="450750"/>
                  </a:lnTo>
                  <a:lnTo>
                    <a:pt x="484128" y="450983"/>
                  </a:lnTo>
                  <a:lnTo>
                    <a:pt x="484209" y="451216"/>
                  </a:lnTo>
                  <a:lnTo>
                    <a:pt x="484291" y="451500"/>
                  </a:lnTo>
                  <a:lnTo>
                    <a:pt x="484372" y="451733"/>
                  </a:lnTo>
                  <a:lnTo>
                    <a:pt x="484499" y="451966"/>
                  </a:lnTo>
                  <a:lnTo>
                    <a:pt x="484581" y="452199"/>
                  </a:lnTo>
                  <a:lnTo>
                    <a:pt x="484673" y="452444"/>
                  </a:lnTo>
                  <a:lnTo>
                    <a:pt x="484755" y="452716"/>
                  </a:lnTo>
                  <a:lnTo>
                    <a:pt x="484836" y="452962"/>
                  </a:lnTo>
                  <a:lnTo>
                    <a:pt x="484963" y="453195"/>
                  </a:lnTo>
                  <a:lnTo>
                    <a:pt x="485045" y="453427"/>
                  </a:lnTo>
                  <a:lnTo>
                    <a:pt x="485137" y="453660"/>
                  </a:lnTo>
                  <a:lnTo>
                    <a:pt x="485219" y="453945"/>
                  </a:lnTo>
                  <a:lnTo>
                    <a:pt x="485300" y="454177"/>
                  </a:lnTo>
                  <a:lnTo>
                    <a:pt x="485427" y="454410"/>
                  </a:lnTo>
                  <a:lnTo>
                    <a:pt x="485509" y="454656"/>
                  </a:lnTo>
                  <a:lnTo>
                    <a:pt x="485590" y="454889"/>
                  </a:lnTo>
                  <a:lnTo>
                    <a:pt x="485683" y="455173"/>
                  </a:lnTo>
                  <a:lnTo>
                    <a:pt x="485764" y="455406"/>
                  </a:lnTo>
                  <a:lnTo>
                    <a:pt x="485891" y="455639"/>
                  </a:lnTo>
                  <a:lnTo>
                    <a:pt x="485973" y="455872"/>
                  </a:lnTo>
                  <a:lnTo>
                    <a:pt x="486054" y="456105"/>
                  </a:lnTo>
                  <a:lnTo>
                    <a:pt x="486147" y="456350"/>
                  </a:lnTo>
                  <a:lnTo>
                    <a:pt x="486228" y="456622"/>
                  </a:lnTo>
                  <a:lnTo>
                    <a:pt x="486355" y="456868"/>
                  </a:lnTo>
                  <a:lnTo>
                    <a:pt x="486437" y="457100"/>
                  </a:lnTo>
                  <a:lnTo>
                    <a:pt x="486518" y="457333"/>
                  </a:lnTo>
                  <a:lnTo>
                    <a:pt x="486599" y="457566"/>
                  </a:lnTo>
                  <a:lnTo>
                    <a:pt x="486692" y="457851"/>
                  </a:lnTo>
                  <a:lnTo>
                    <a:pt x="486819" y="458083"/>
                  </a:lnTo>
                  <a:lnTo>
                    <a:pt x="486901" y="458329"/>
                  </a:lnTo>
                  <a:lnTo>
                    <a:pt x="486982" y="458562"/>
                  </a:lnTo>
                  <a:lnTo>
                    <a:pt x="487063" y="458795"/>
                  </a:lnTo>
                  <a:lnTo>
                    <a:pt x="487156" y="459028"/>
                  </a:lnTo>
                  <a:lnTo>
                    <a:pt x="487272" y="459312"/>
                  </a:lnTo>
                  <a:lnTo>
                    <a:pt x="487365" y="459545"/>
                  </a:lnTo>
                  <a:lnTo>
                    <a:pt x="487446" y="459778"/>
                  </a:lnTo>
                  <a:lnTo>
                    <a:pt x="487527" y="460023"/>
                  </a:lnTo>
                  <a:lnTo>
                    <a:pt x="487608" y="460256"/>
                  </a:lnTo>
                  <a:lnTo>
                    <a:pt x="487736" y="460541"/>
                  </a:lnTo>
                  <a:lnTo>
                    <a:pt x="487829" y="460774"/>
                  </a:lnTo>
                  <a:lnTo>
                    <a:pt x="487910" y="461006"/>
                  </a:lnTo>
                  <a:lnTo>
                    <a:pt x="487991" y="461239"/>
                  </a:lnTo>
                  <a:lnTo>
                    <a:pt x="488072" y="461472"/>
                  </a:lnTo>
                  <a:lnTo>
                    <a:pt x="488200" y="461718"/>
                  </a:lnTo>
                  <a:lnTo>
                    <a:pt x="488281" y="461989"/>
                  </a:lnTo>
                  <a:lnTo>
                    <a:pt x="488374" y="462235"/>
                  </a:lnTo>
                  <a:lnTo>
                    <a:pt x="488455" y="462468"/>
                  </a:lnTo>
                  <a:lnTo>
                    <a:pt x="488536" y="462701"/>
                  </a:lnTo>
                  <a:lnTo>
                    <a:pt x="488664" y="462934"/>
                  </a:lnTo>
                  <a:lnTo>
                    <a:pt x="488745" y="463166"/>
                  </a:lnTo>
                  <a:lnTo>
                    <a:pt x="488838" y="463451"/>
                  </a:lnTo>
                  <a:lnTo>
                    <a:pt x="488919" y="463684"/>
                  </a:lnTo>
                  <a:lnTo>
                    <a:pt x="489000" y="463929"/>
                  </a:lnTo>
                  <a:lnTo>
                    <a:pt x="489128" y="464162"/>
                  </a:lnTo>
                  <a:lnTo>
                    <a:pt x="489209" y="464395"/>
                  </a:lnTo>
                  <a:lnTo>
                    <a:pt x="489290" y="464628"/>
                  </a:lnTo>
                  <a:lnTo>
                    <a:pt x="489383" y="464912"/>
                  </a:lnTo>
                  <a:lnTo>
                    <a:pt x="489464" y="465145"/>
                  </a:lnTo>
                  <a:lnTo>
                    <a:pt x="489592" y="465378"/>
                  </a:lnTo>
                  <a:lnTo>
                    <a:pt x="489673" y="465624"/>
                  </a:lnTo>
                  <a:lnTo>
                    <a:pt x="489754" y="465857"/>
                  </a:lnTo>
                  <a:lnTo>
                    <a:pt x="489847" y="466089"/>
                  </a:lnTo>
                  <a:lnTo>
                    <a:pt x="489928" y="466374"/>
                  </a:lnTo>
                  <a:lnTo>
                    <a:pt x="490056" y="466607"/>
                  </a:lnTo>
                  <a:lnTo>
                    <a:pt x="490137" y="466840"/>
                  </a:lnTo>
                  <a:lnTo>
                    <a:pt x="490218" y="467072"/>
                  </a:lnTo>
                  <a:lnTo>
                    <a:pt x="490299" y="467318"/>
                  </a:lnTo>
                  <a:lnTo>
                    <a:pt x="490392" y="467551"/>
                  </a:lnTo>
                  <a:lnTo>
                    <a:pt x="490520" y="467835"/>
                  </a:lnTo>
                  <a:lnTo>
                    <a:pt x="490601" y="468068"/>
                  </a:lnTo>
                  <a:lnTo>
                    <a:pt x="490682" y="468301"/>
                  </a:lnTo>
                  <a:lnTo>
                    <a:pt x="490763" y="468534"/>
                  </a:lnTo>
                  <a:lnTo>
                    <a:pt x="490856" y="468767"/>
                  </a:lnTo>
                  <a:lnTo>
                    <a:pt x="490984" y="469012"/>
                  </a:lnTo>
                  <a:lnTo>
                    <a:pt x="491065" y="469284"/>
                  </a:lnTo>
                  <a:lnTo>
                    <a:pt x="491146" y="469530"/>
                  </a:lnTo>
                  <a:lnTo>
                    <a:pt x="491227" y="469763"/>
                  </a:lnTo>
                  <a:lnTo>
                    <a:pt x="491309" y="469995"/>
                  </a:lnTo>
                  <a:lnTo>
                    <a:pt x="491436" y="470228"/>
                  </a:lnTo>
                  <a:lnTo>
                    <a:pt x="491529" y="470461"/>
                  </a:lnTo>
                  <a:lnTo>
                    <a:pt x="491610" y="470707"/>
                  </a:lnTo>
                  <a:lnTo>
                    <a:pt x="491691" y="470978"/>
                  </a:lnTo>
                  <a:lnTo>
                    <a:pt x="491773" y="471224"/>
                  </a:lnTo>
                  <a:lnTo>
                    <a:pt x="491900" y="471457"/>
                  </a:lnTo>
                  <a:lnTo>
                    <a:pt x="491981" y="471690"/>
                  </a:lnTo>
                  <a:lnTo>
                    <a:pt x="492074" y="471922"/>
                  </a:lnTo>
                  <a:lnTo>
                    <a:pt x="492155" y="472155"/>
                  </a:lnTo>
                  <a:lnTo>
                    <a:pt x="492237" y="472401"/>
                  </a:lnTo>
                  <a:lnTo>
                    <a:pt x="492364" y="472686"/>
                  </a:lnTo>
                  <a:lnTo>
                    <a:pt x="492445" y="472918"/>
                  </a:lnTo>
                  <a:lnTo>
                    <a:pt x="492538" y="473151"/>
                  </a:lnTo>
                  <a:lnTo>
                    <a:pt x="492619" y="473384"/>
                  </a:lnTo>
                  <a:lnTo>
                    <a:pt x="492701" y="473617"/>
                  </a:lnTo>
                  <a:lnTo>
                    <a:pt x="492828" y="473850"/>
                  </a:lnTo>
                  <a:lnTo>
                    <a:pt x="492909" y="474095"/>
                  </a:lnTo>
                  <a:lnTo>
                    <a:pt x="493002" y="474380"/>
                  </a:lnTo>
                  <a:lnTo>
                    <a:pt x="493083" y="474613"/>
                  </a:lnTo>
                  <a:lnTo>
                    <a:pt x="493165" y="474845"/>
                  </a:lnTo>
                  <a:lnTo>
                    <a:pt x="493292" y="475078"/>
                  </a:lnTo>
                  <a:lnTo>
                    <a:pt x="493373" y="475311"/>
                  </a:lnTo>
                  <a:lnTo>
                    <a:pt x="493455" y="475557"/>
                  </a:lnTo>
                  <a:lnTo>
                    <a:pt x="493547" y="475790"/>
                  </a:lnTo>
                  <a:lnTo>
                    <a:pt x="493629" y="476074"/>
                  </a:lnTo>
                  <a:lnTo>
                    <a:pt x="493756" y="476307"/>
                  </a:lnTo>
                  <a:lnTo>
                    <a:pt x="493837" y="476540"/>
                  </a:lnTo>
                  <a:lnTo>
                    <a:pt x="493919" y="476773"/>
                  </a:lnTo>
                  <a:lnTo>
                    <a:pt x="494000" y="477005"/>
                  </a:lnTo>
                  <a:lnTo>
                    <a:pt x="494093" y="477251"/>
                  </a:lnTo>
                  <a:lnTo>
                    <a:pt x="494220" y="477484"/>
                  </a:lnTo>
                  <a:lnTo>
                    <a:pt x="494301" y="477768"/>
                  </a:lnTo>
                  <a:lnTo>
                    <a:pt x="494383" y="478001"/>
                  </a:lnTo>
                  <a:lnTo>
                    <a:pt x="494464" y="478234"/>
                  </a:lnTo>
                  <a:lnTo>
                    <a:pt x="494557" y="478467"/>
                  </a:lnTo>
                  <a:lnTo>
                    <a:pt x="494673" y="478700"/>
                  </a:lnTo>
                  <a:lnTo>
                    <a:pt x="494765" y="478945"/>
                  </a:lnTo>
                  <a:lnTo>
                    <a:pt x="494847" y="479178"/>
                  </a:lnTo>
                  <a:lnTo>
                    <a:pt x="494928" y="479411"/>
                  </a:lnTo>
                  <a:lnTo>
                    <a:pt x="495009" y="479696"/>
                  </a:lnTo>
                  <a:lnTo>
                    <a:pt x="495137" y="479928"/>
                  </a:lnTo>
                  <a:lnTo>
                    <a:pt x="495229" y="480161"/>
                  </a:lnTo>
                  <a:lnTo>
                    <a:pt x="495311" y="480394"/>
                  </a:lnTo>
                  <a:lnTo>
                    <a:pt x="495392" y="480640"/>
                  </a:lnTo>
                  <a:lnTo>
                    <a:pt x="495473" y="480873"/>
                  </a:lnTo>
                  <a:lnTo>
                    <a:pt x="495601" y="481105"/>
                  </a:lnTo>
                  <a:lnTo>
                    <a:pt x="495682" y="481338"/>
                  </a:lnTo>
                  <a:lnTo>
                    <a:pt x="495775" y="481623"/>
                  </a:lnTo>
                  <a:lnTo>
                    <a:pt x="495856" y="481855"/>
                  </a:lnTo>
                  <a:lnTo>
                    <a:pt x="495937" y="482088"/>
                  </a:lnTo>
                  <a:lnTo>
                    <a:pt x="496065" y="482334"/>
                  </a:lnTo>
                  <a:lnTo>
                    <a:pt x="496146" y="482567"/>
                  </a:lnTo>
                  <a:lnTo>
                    <a:pt x="496239" y="482800"/>
                  </a:lnTo>
                  <a:lnTo>
                    <a:pt x="496320" y="483032"/>
                  </a:lnTo>
                  <a:lnTo>
                    <a:pt x="496401" y="483265"/>
                  </a:lnTo>
                  <a:lnTo>
                    <a:pt x="496529" y="483511"/>
                  </a:lnTo>
                  <a:lnTo>
                    <a:pt x="496610" y="483783"/>
                  </a:lnTo>
                  <a:lnTo>
                    <a:pt x="496703" y="484028"/>
                  </a:lnTo>
                  <a:lnTo>
                    <a:pt x="496784" y="484261"/>
                  </a:lnTo>
                  <a:lnTo>
                    <a:pt x="496865" y="484494"/>
                  </a:lnTo>
                  <a:lnTo>
                    <a:pt x="496993" y="484727"/>
                  </a:lnTo>
                  <a:lnTo>
                    <a:pt x="497074" y="484960"/>
                  </a:lnTo>
                  <a:lnTo>
                    <a:pt x="497155" y="485205"/>
                  </a:lnTo>
                  <a:lnTo>
                    <a:pt x="497248" y="485438"/>
                  </a:lnTo>
                  <a:lnTo>
                    <a:pt x="497329" y="485671"/>
                  </a:lnTo>
                  <a:lnTo>
                    <a:pt x="497457" y="485955"/>
                  </a:lnTo>
                  <a:lnTo>
                    <a:pt x="497538" y="486188"/>
                  </a:lnTo>
                  <a:lnTo>
                    <a:pt x="497619" y="486421"/>
                  </a:lnTo>
                  <a:lnTo>
                    <a:pt x="497700" y="486654"/>
                  </a:lnTo>
                  <a:lnTo>
                    <a:pt x="497793" y="486900"/>
                  </a:lnTo>
                  <a:lnTo>
                    <a:pt x="497921" y="487132"/>
                  </a:lnTo>
                  <a:lnTo>
                    <a:pt x="498002" y="487365"/>
                  </a:lnTo>
                  <a:lnTo>
                    <a:pt x="498083" y="487598"/>
                  </a:lnTo>
                  <a:lnTo>
                    <a:pt x="498164" y="487831"/>
                  </a:lnTo>
                  <a:lnTo>
                    <a:pt x="498257" y="488077"/>
                  </a:lnTo>
                  <a:lnTo>
                    <a:pt x="498373" y="488348"/>
                  </a:lnTo>
                  <a:lnTo>
                    <a:pt x="498466" y="488594"/>
                  </a:lnTo>
                  <a:lnTo>
                    <a:pt x="498547" y="488827"/>
                  </a:lnTo>
                  <a:lnTo>
                    <a:pt x="498628" y="489060"/>
                  </a:lnTo>
                  <a:lnTo>
                    <a:pt x="498721" y="489292"/>
                  </a:lnTo>
                  <a:lnTo>
                    <a:pt x="498837" y="489525"/>
                  </a:lnTo>
                  <a:lnTo>
                    <a:pt x="498930" y="489771"/>
                  </a:lnTo>
                  <a:lnTo>
                    <a:pt x="499011" y="490004"/>
                  </a:lnTo>
                  <a:lnTo>
                    <a:pt x="499092" y="490236"/>
                  </a:lnTo>
                  <a:lnTo>
                    <a:pt x="499173" y="490469"/>
                  </a:lnTo>
                  <a:lnTo>
                    <a:pt x="499301" y="490754"/>
                  </a:lnTo>
                  <a:lnTo>
                    <a:pt x="499382" y="490987"/>
                  </a:lnTo>
                  <a:lnTo>
                    <a:pt x="499475" y="491219"/>
                  </a:lnTo>
                  <a:lnTo>
                    <a:pt x="499556" y="491465"/>
                  </a:lnTo>
                  <a:lnTo>
                    <a:pt x="499637" y="491698"/>
                  </a:lnTo>
                  <a:lnTo>
                    <a:pt x="499765" y="491931"/>
                  </a:lnTo>
                  <a:lnTo>
                    <a:pt x="499846" y="492164"/>
                  </a:lnTo>
                  <a:lnTo>
                    <a:pt x="499939" y="492396"/>
                  </a:lnTo>
                  <a:lnTo>
                    <a:pt x="500020" y="492642"/>
                  </a:lnTo>
                  <a:lnTo>
                    <a:pt x="500101" y="492875"/>
                  </a:lnTo>
                  <a:lnTo>
                    <a:pt x="500229" y="493108"/>
                  </a:lnTo>
                  <a:lnTo>
                    <a:pt x="500310" y="493341"/>
                  </a:lnTo>
                  <a:lnTo>
                    <a:pt x="500391" y="493625"/>
                  </a:lnTo>
                  <a:lnTo>
                    <a:pt x="500484" y="493858"/>
                  </a:lnTo>
                  <a:lnTo>
                    <a:pt x="500565" y="494091"/>
                  </a:lnTo>
                  <a:lnTo>
                    <a:pt x="500693" y="494336"/>
                  </a:lnTo>
                  <a:lnTo>
                    <a:pt x="500774" y="494569"/>
                  </a:lnTo>
                  <a:lnTo>
                    <a:pt x="500855" y="494802"/>
                  </a:lnTo>
                  <a:lnTo>
                    <a:pt x="500948" y="495035"/>
                  </a:lnTo>
                  <a:lnTo>
                    <a:pt x="501029" y="495268"/>
                  </a:lnTo>
                  <a:lnTo>
                    <a:pt x="501157" y="495513"/>
                  </a:lnTo>
                  <a:lnTo>
                    <a:pt x="501238" y="495746"/>
                  </a:lnTo>
                  <a:lnTo>
                    <a:pt x="501319" y="495979"/>
                  </a:lnTo>
                  <a:lnTo>
                    <a:pt x="501401" y="496212"/>
                  </a:lnTo>
                  <a:lnTo>
                    <a:pt x="501493" y="496445"/>
                  </a:lnTo>
                  <a:lnTo>
                    <a:pt x="501621" y="496729"/>
                  </a:lnTo>
                  <a:lnTo>
                    <a:pt x="501702" y="496962"/>
                  </a:lnTo>
                  <a:lnTo>
                    <a:pt x="501783" y="497208"/>
                  </a:lnTo>
                  <a:lnTo>
                    <a:pt x="501865" y="497441"/>
                  </a:lnTo>
                  <a:lnTo>
                    <a:pt x="501957" y="497673"/>
                  </a:lnTo>
                  <a:lnTo>
                    <a:pt x="502073" y="497906"/>
                  </a:lnTo>
                  <a:lnTo>
                    <a:pt x="502166" y="498139"/>
                  </a:lnTo>
                  <a:lnTo>
                    <a:pt x="502247" y="498385"/>
                  </a:lnTo>
                  <a:lnTo>
                    <a:pt x="502329" y="498617"/>
                  </a:lnTo>
                  <a:lnTo>
                    <a:pt x="502421" y="498850"/>
                  </a:lnTo>
                  <a:lnTo>
                    <a:pt x="502537" y="499083"/>
                  </a:lnTo>
                  <a:lnTo>
                    <a:pt x="502630" y="499316"/>
                  </a:lnTo>
                  <a:lnTo>
                    <a:pt x="502711" y="499562"/>
                  </a:lnTo>
                  <a:lnTo>
                    <a:pt x="502793" y="499794"/>
                  </a:lnTo>
                  <a:lnTo>
                    <a:pt x="502874" y="500027"/>
                  </a:lnTo>
                  <a:lnTo>
                    <a:pt x="503001" y="500260"/>
                  </a:lnTo>
                  <a:lnTo>
                    <a:pt x="503083" y="500545"/>
                  </a:lnTo>
                  <a:lnTo>
                    <a:pt x="503175" y="500777"/>
                  </a:lnTo>
                  <a:lnTo>
                    <a:pt x="503257" y="501010"/>
                  </a:lnTo>
                  <a:lnTo>
                    <a:pt x="503338" y="501256"/>
                  </a:lnTo>
                  <a:lnTo>
                    <a:pt x="503465" y="501489"/>
                  </a:lnTo>
                  <a:lnTo>
                    <a:pt x="503547" y="501722"/>
                  </a:lnTo>
                  <a:lnTo>
                    <a:pt x="503639" y="501954"/>
                  </a:lnTo>
                  <a:lnTo>
                    <a:pt x="503721" y="502187"/>
                  </a:lnTo>
                  <a:lnTo>
                    <a:pt x="503802" y="502433"/>
                  </a:lnTo>
                  <a:lnTo>
                    <a:pt x="503929" y="502666"/>
                  </a:lnTo>
                  <a:lnTo>
                    <a:pt x="504011" y="502899"/>
                  </a:lnTo>
                  <a:lnTo>
                    <a:pt x="504092" y="503131"/>
                  </a:lnTo>
                  <a:lnTo>
                    <a:pt x="504185" y="503364"/>
                  </a:lnTo>
                  <a:lnTo>
                    <a:pt x="504266" y="503610"/>
                  </a:lnTo>
                  <a:lnTo>
                    <a:pt x="504393" y="503843"/>
                  </a:lnTo>
                  <a:lnTo>
                    <a:pt x="504475" y="504075"/>
                  </a:lnTo>
                  <a:lnTo>
                    <a:pt x="504556" y="504308"/>
                  </a:lnTo>
                  <a:lnTo>
                    <a:pt x="504649" y="504541"/>
                  </a:lnTo>
                  <a:lnTo>
                    <a:pt x="504730" y="504787"/>
                  </a:lnTo>
                  <a:lnTo>
                    <a:pt x="504857" y="505020"/>
                  </a:lnTo>
                  <a:lnTo>
                    <a:pt x="504939" y="505252"/>
                  </a:lnTo>
                  <a:lnTo>
                    <a:pt x="505020" y="505485"/>
                  </a:lnTo>
                  <a:lnTo>
                    <a:pt x="505101" y="505770"/>
                  </a:lnTo>
                  <a:lnTo>
                    <a:pt x="505194" y="506003"/>
                  </a:lnTo>
                  <a:lnTo>
                    <a:pt x="505321" y="506235"/>
                  </a:lnTo>
                  <a:lnTo>
                    <a:pt x="505403" y="506481"/>
                  </a:lnTo>
                  <a:lnTo>
                    <a:pt x="505484" y="506714"/>
                  </a:lnTo>
                  <a:lnTo>
                    <a:pt x="505565" y="506947"/>
                  </a:lnTo>
                  <a:lnTo>
                    <a:pt x="505658" y="507180"/>
                  </a:lnTo>
                  <a:lnTo>
                    <a:pt x="505774" y="507412"/>
                  </a:lnTo>
                  <a:lnTo>
                    <a:pt x="505867" y="507658"/>
                  </a:lnTo>
                  <a:lnTo>
                    <a:pt x="505948" y="507891"/>
                  </a:lnTo>
                  <a:lnTo>
                    <a:pt x="506029" y="508124"/>
                  </a:lnTo>
                  <a:lnTo>
                    <a:pt x="506110" y="508357"/>
                  </a:lnTo>
                  <a:lnTo>
                    <a:pt x="506238" y="508589"/>
                  </a:lnTo>
                  <a:lnTo>
                    <a:pt x="506331" y="508835"/>
                  </a:lnTo>
                  <a:lnTo>
                    <a:pt x="506412" y="509068"/>
                  </a:lnTo>
                  <a:lnTo>
                    <a:pt x="506493" y="509301"/>
                  </a:lnTo>
                  <a:lnTo>
                    <a:pt x="506574" y="509533"/>
                  </a:lnTo>
                  <a:lnTo>
                    <a:pt x="506702" y="509766"/>
                  </a:lnTo>
                  <a:lnTo>
                    <a:pt x="506783" y="510012"/>
                  </a:lnTo>
                  <a:lnTo>
                    <a:pt x="506876" y="510245"/>
                  </a:lnTo>
                  <a:lnTo>
                    <a:pt x="506957" y="510478"/>
                  </a:lnTo>
                  <a:lnTo>
                    <a:pt x="507038" y="510710"/>
                  </a:lnTo>
                  <a:lnTo>
                    <a:pt x="507166" y="510943"/>
                  </a:lnTo>
                  <a:lnTo>
                    <a:pt x="507247" y="511176"/>
                  </a:lnTo>
                  <a:lnTo>
                    <a:pt x="507340" y="511422"/>
                  </a:lnTo>
                  <a:lnTo>
                    <a:pt x="507421" y="511655"/>
                  </a:lnTo>
                  <a:lnTo>
                    <a:pt x="507502" y="511887"/>
                  </a:lnTo>
                  <a:lnTo>
                    <a:pt x="507630" y="512120"/>
                  </a:lnTo>
                  <a:lnTo>
                    <a:pt x="507711" y="512353"/>
                  </a:lnTo>
                  <a:lnTo>
                    <a:pt x="507792" y="512599"/>
                  </a:lnTo>
                  <a:lnTo>
                    <a:pt x="507885" y="512832"/>
                  </a:lnTo>
                  <a:lnTo>
                    <a:pt x="507966" y="513064"/>
                  </a:lnTo>
                  <a:lnTo>
                    <a:pt x="508094" y="513297"/>
                  </a:lnTo>
                  <a:lnTo>
                    <a:pt x="508175" y="513530"/>
                  </a:lnTo>
                  <a:lnTo>
                    <a:pt x="508256" y="513776"/>
                  </a:lnTo>
                  <a:lnTo>
                    <a:pt x="508349" y="514009"/>
                  </a:lnTo>
                  <a:lnTo>
                    <a:pt x="508430" y="514241"/>
                  </a:lnTo>
                  <a:lnTo>
                    <a:pt x="508558" y="514474"/>
                  </a:lnTo>
                  <a:lnTo>
                    <a:pt x="508639" y="514707"/>
                  </a:lnTo>
                  <a:lnTo>
                    <a:pt x="508720" y="514953"/>
                  </a:lnTo>
                  <a:lnTo>
                    <a:pt x="508801" y="515185"/>
                  </a:lnTo>
                  <a:lnTo>
                    <a:pt x="508894" y="515418"/>
                  </a:lnTo>
                  <a:lnTo>
                    <a:pt x="509022" y="515651"/>
                  </a:lnTo>
                  <a:lnTo>
                    <a:pt x="509103" y="515884"/>
                  </a:lnTo>
                  <a:lnTo>
                    <a:pt x="509184" y="516130"/>
                  </a:lnTo>
                  <a:lnTo>
                    <a:pt x="509265" y="516362"/>
                  </a:lnTo>
                  <a:lnTo>
                    <a:pt x="509358" y="516595"/>
                  </a:lnTo>
                  <a:lnTo>
                    <a:pt x="509474" y="516828"/>
                  </a:lnTo>
                  <a:lnTo>
                    <a:pt x="509567" y="517061"/>
                  </a:lnTo>
                  <a:lnTo>
                    <a:pt x="509648" y="517307"/>
                  </a:lnTo>
                  <a:lnTo>
                    <a:pt x="509729" y="517539"/>
                  </a:lnTo>
                  <a:lnTo>
                    <a:pt x="509811" y="517772"/>
                  </a:lnTo>
                  <a:lnTo>
                    <a:pt x="509938" y="518005"/>
                  </a:lnTo>
                  <a:lnTo>
                    <a:pt x="510031" y="518238"/>
                  </a:lnTo>
                  <a:lnTo>
                    <a:pt x="510112" y="518484"/>
                  </a:lnTo>
                  <a:lnTo>
                    <a:pt x="510193" y="518716"/>
                  </a:lnTo>
                  <a:lnTo>
                    <a:pt x="510275" y="518949"/>
                  </a:lnTo>
                  <a:lnTo>
                    <a:pt x="510402" y="519182"/>
                  </a:lnTo>
                  <a:lnTo>
                    <a:pt x="510483" y="519415"/>
                  </a:lnTo>
                  <a:lnTo>
                    <a:pt x="510576" y="519661"/>
                  </a:lnTo>
                  <a:lnTo>
                    <a:pt x="510657" y="519893"/>
                  </a:lnTo>
                  <a:lnTo>
                    <a:pt x="510739" y="520126"/>
                  </a:lnTo>
                  <a:lnTo>
                    <a:pt x="510866" y="520359"/>
                  </a:lnTo>
                  <a:lnTo>
                    <a:pt x="510947" y="520592"/>
                  </a:lnTo>
                  <a:lnTo>
                    <a:pt x="511040" y="520837"/>
                  </a:lnTo>
                  <a:lnTo>
                    <a:pt x="511121" y="521070"/>
                  </a:lnTo>
                  <a:lnTo>
                    <a:pt x="511203" y="521303"/>
                  </a:lnTo>
                  <a:lnTo>
                    <a:pt x="511330" y="521536"/>
                  </a:lnTo>
                  <a:lnTo>
                    <a:pt x="511411" y="521769"/>
                  </a:lnTo>
                  <a:lnTo>
                    <a:pt x="511493" y="522014"/>
                  </a:lnTo>
                  <a:lnTo>
                    <a:pt x="511585" y="522247"/>
                  </a:lnTo>
                  <a:lnTo>
                    <a:pt x="511667" y="522428"/>
                  </a:lnTo>
                  <a:lnTo>
                    <a:pt x="511794" y="522661"/>
                  </a:lnTo>
                  <a:lnTo>
                    <a:pt x="511875" y="522907"/>
                  </a:lnTo>
                  <a:lnTo>
                    <a:pt x="511957" y="523140"/>
                  </a:lnTo>
                  <a:lnTo>
                    <a:pt x="512049" y="523372"/>
                  </a:lnTo>
                  <a:lnTo>
                    <a:pt x="512131" y="523605"/>
                  </a:lnTo>
                  <a:lnTo>
                    <a:pt x="512258" y="523838"/>
                  </a:lnTo>
                  <a:lnTo>
                    <a:pt x="512339" y="524084"/>
                  </a:lnTo>
                  <a:lnTo>
                    <a:pt x="512421" y="524317"/>
                  </a:lnTo>
                  <a:lnTo>
                    <a:pt x="512502" y="524549"/>
                  </a:lnTo>
                  <a:lnTo>
                    <a:pt x="512595" y="524782"/>
                  </a:lnTo>
                  <a:lnTo>
                    <a:pt x="512722" y="525015"/>
                  </a:lnTo>
                  <a:lnTo>
                    <a:pt x="512803" y="525261"/>
                  </a:lnTo>
                  <a:lnTo>
                    <a:pt x="512885" y="525494"/>
                  </a:lnTo>
                  <a:lnTo>
                    <a:pt x="512966" y="525726"/>
                  </a:lnTo>
                  <a:lnTo>
                    <a:pt x="513059" y="525959"/>
                  </a:lnTo>
                  <a:lnTo>
                    <a:pt x="513175" y="526192"/>
                  </a:lnTo>
                  <a:lnTo>
                    <a:pt x="513267" y="526438"/>
                  </a:lnTo>
                  <a:lnTo>
                    <a:pt x="513349" y="526671"/>
                  </a:lnTo>
                  <a:lnTo>
                    <a:pt x="513430" y="526903"/>
                  </a:lnTo>
                  <a:lnTo>
                    <a:pt x="513511" y="527136"/>
                  </a:lnTo>
                  <a:lnTo>
                    <a:pt x="513639" y="527330"/>
                  </a:lnTo>
                  <a:lnTo>
                    <a:pt x="513731" y="527563"/>
                  </a:lnTo>
                  <a:lnTo>
                    <a:pt x="513813" y="527796"/>
                  </a:lnTo>
                  <a:lnTo>
                    <a:pt x="513894" y="528029"/>
                  </a:lnTo>
                  <a:lnTo>
                    <a:pt x="513975" y="528274"/>
                  </a:lnTo>
                  <a:lnTo>
                    <a:pt x="514103" y="528507"/>
                  </a:lnTo>
                  <a:lnTo>
                    <a:pt x="514184" y="528740"/>
                  </a:lnTo>
                  <a:lnTo>
                    <a:pt x="514277" y="528973"/>
                  </a:lnTo>
                  <a:lnTo>
                    <a:pt x="514358" y="529206"/>
                  </a:lnTo>
                  <a:lnTo>
                    <a:pt x="514439" y="529451"/>
                  </a:lnTo>
                  <a:lnTo>
                    <a:pt x="514567" y="529684"/>
                  </a:lnTo>
                  <a:lnTo>
                    <a:pt x="514648" y="529917"/>
                  </a:lnTo>
                  <a:lnTo>
                    <a:pt x="514741" y="530150"/>
                  </a:lnTo>
                  <a:lnTo>
                    <a:pt x="514822" y="530383"/>
                  </a:lnTo>
                  <a:lnTo>
                    <a:pt x="514903" y="530628"/>
                  </a:lnTo>
                  <a:lnTo>
                    <a:pt x="515031" y="530809"/>
                  </a:lnTo>
                  <a:lnTo>
                    <a:pt x="515112" y="531042"/>
                  </a:lnTo>
                  <a:lnTo>
                    <a:pt x="515193" y="531275"/>
                  </a:lnTo>
                  <a:lnTo>
                    <a:pt x="515286" y="531521"/>
                  </a:lnTo>
                  <a:lnTo>
                    <a:pt x="515367" y="531753"/>
                  </a:lnTo>
                  <a:lnTo>
                    <a:pt x="515495" y="531986"/>
                  </a:lnTo>
                  <a:lnTo>
                    <a:pt x="515576" y="532219"/>
                  </a:lnTo>
                  <a:lnTo>
                    <a:pt x="515657" y="532452"/>
                  </a:lnTo>
                  <a:lnTo>
                    <a:pt x="515750" y="532698"/>
                  </a:lnTo>
                  <a:lnTo>
                    <a:pt x="515831" y="532930"/>
                  </a:lnTo>
                  <a:lnTo>
                    <a:pt x="515959" y="533163"/>
                  </a:lnTo>
                  <a:lnTo>
                    <a:pt x="516040" y="533396"/>
                  </a:lnTo>
                  <a:lnTo>
                    <a:pt x="516121" y="533590"/>
                  </a:lnTo>
                  <a:lnTo>
                    <a:pt x="516202" y="533823"/>
                  </a:lnTo>
                  <a:lnTo>
                    <a:pt x="516295" y="534056"/>
                  </a:lnTo>
                  <a:lnTo>
                    <a:pt x="516423" y="534288"/>
                  </a:lnTo>
                  <a:lnTo>
                    <a:pt x="516504" y="534534"/>
                  </a:lnTo>
                  <a:lnTo>
                    <a:pt x="516585" y="534767"/>
                  </a:lnTo>
                  <a:lnTo>
                    <a:pt x="516666" y="535000"/>
                  </a:lnTo>
                  <a:lnTo>
                    <a:pt x="516759" y="535233"/>
                  </a:lnTo>
                  <a:lnTo>
                    <a:pt x="516875" y="535465"/>
                  </a:lnTo>
                  <a:lnTo>
                    <a:pt x="516968" y="535711"/>
                  </a:lnTo>
                  <a:lnTo>
                    <a:pt x="517049" y="535892"/>
                  </a:lnTo>
                  <a:lnTo>
                    <a:pt x="517130" y="536125"/>
                  </a:lnTo>
                  <a:lnTo>
                    <a:pt x="517211" y="536371"/>
                  </a:lnTo>
                  <a:lnTo>
                    <a:pt x="517339" y="536604"/>
                  </a:lnTo>
                  <a:lnTo>
                    <a:pt x="517432" y="536836"/>
                  </a:lnTo>
                  <a:lnTo>
                    <a:pt x="517513" y="537069"/>
                  </a:lnTo>
                  <a:lnTo>
                    <a:pt x="517594" y="537302"/>
                  </a:lnTo>
                  <a:lnTo>
                    <a:pt x="517675" y="537548"/>
                  </a:lnTo>
                  <a:lnTo>
                    <a:pt x="517803" y="537781"/>
                  </a:lnTo>
                  <a:lnTo>
                    <a:pt x="517884" y="537962"/>
                  </a:lnTo>
                  <a:lnTo>
                    <a:pt x="517977" y="538194"/>
                  </a:lnTo>
                  <a:lnTo>
                    <a:pt x="518058" y="538440"/>
                  </a:lnTo>
                  <a:lnTo>
                    <a:pt x="518139" y="538673"/>
                  </a:lnTo>
                  <a:lnTo>
                    <a:pt x="518267" y="538906"/>
                  </a:lnTo>
                  <a:lnTo>
                    <a:pt x="518348" y="539139"/>
                  </a:lnTo>
                  <a:lnTo>
                    <a:pt x="518441" y="539371"/>
                  </a:lnTo>
                  <a:lnTo>
                    <a:pt x="518522" y="539617"/>
                  </a:lnTo>
                  <a:lnTo>
                    <a:pt x="518603" y="539850"/>
                  </a:lnTo>
                  <a:lnTo>
                    <a:pt x="518731" y="540031"/>
                  </a:lnTo>
                  <a:lnTo>
                    <a:pt x="518812" y="540277"/>
                  </a:lnTo>
                  <a:lnTo>
                    <a:pt x="518894" y="540510"/>
                  </a:lnTo>
                  <a:lnTo>
                    <a:pt x="518986" y="540742"/>
                  </a:lnTo>
                  <a:lnTo>
                    <a:pt x="519068" y="540975"/>
                  </a:lnTo>
                  <a:lnTo>
                    <a:pt x="519195" y="541208"/>
                  </a:lnTo>
                  <a:lnTo>
                    <a:pt x="519276" y="541454"/>
                  </a:lnTo>
                  <a:lnTo>
                    <a:pt x="519358" y="541687"/>
                  </a:lnTo>
                  <a:lnTo>
                    <a:pt x="519450" y="541868"/>
                  </a:lnTo>
                  <a:lnTo>
                    <a:pt x="519532" y="542113"/>
                  </a:lnTo>
                  <a:lnTo>
                    <a:pt x="519659" y="542346"/>
                  </a:lnTo>
                  <a:lnTo>
                    <a:pt x="520123" y="543471"/>
                  </a:lnTo>
                  <a:lnTo>
                    <a:pt x="520204" y="543704"/>
                  </a:lnTo>
                  <a:lnTo>
                    <a:pt x="520286" y="543937"/>
                  </a:lnTo>
                  <a:lnTo>
                    <a:pt x="520367" y="544183"/>
                  </a:lnTo>
                  <a:lnTo>
                    <a:pt x="520460" y="544416"/>
                  </a:lnTo>
                  <a:lnTo>
                    <a:pt x="520576" y="544648"/>
                  </a:lnTo>
                  <a:lnTo>
                    <a:pt x="520668" y="544881"/>
                  </a:lnTo>
                  <a:lnTo>
                    <a:pt x="520750" y="545075"/>
                  </a:lnTo>
                  <a:lnTo>
                    <a:pt x="520831" y="545308"/>
                  </a:lnTo>
                  <a:lnTo>
                    <a:pt x="520912" y="545541"/>
                  </a:lnTo>
                  <a:lnTo>
                    <a:pt x="521040" y="545774"/>
                  </a:lnTo>
                  <a:lnTo>
                    <a:pt x="521132" y="546019"/>
                  </a:lnTo>
                  <a:lnTo>
                    <a:pt x="521214" y="546252"/>
                  </a:lnTo>
                  <a:lnTo>
                    <a:pt x="521295" y="546433"/>
                  </a:lnTo>
                  <a:lnTo>
                    <a:pt x="521376" y="546679"/>
                  </a:lnTo>
                  <a:lnTo>
                    <a:pt x="521504" y="546912"/>
                  </a:lnTo>
                  <a:lnTo>
                    <a:pt x="521596" y="547145"/>
                  </a:lnTo>
                  <a:lnTo>
                    <a:pt x="521678" y="547377"/>
                  </a:lnTo>
                  <a:lnTo>
                    <a:pt x="521759" y="547610"/>
                  </a:lnTo>
                  <a:lnTo>
                    <a:pt x="521840" y="547804"/>
                  </a:lnTo>
                  <a:lnTo>
                    <a:pt x="521968" y="548037"/>
                  </a:lnTo>
                  <a:lnTo>
                    <a:pt x="522049" y="548270"/>
                  </a:lnTo>
                  <a:lnTo>
                    <a:pt x="522142" y="548503"/>
                  </a:lnTo>
                  <a:lnTo>
                    <a:pt x="522223" y="548748"/>
                  </a:lnTo>
                  <a:lnTo>
                    <a:pt x="522304" y="548981"/>
                  </a:lnTo>
                  <a:lnTo>
                    <a:pt x="522432" y="549162"/>
                  </a:lnTo>
                  <a:lnTo>
                    <a:pt x="522513" y="549408"/>
                  </a:lnTo>
                  <a:lnTo>
                    <a:pt x="522594" y="549641"/>
                  </a:lnTo>
                  <a:lnTo>
                    <a:pt x="522687" y="549874"/>
                  </a:lnTo>
                  <a:lnTo>
                    <a:pt x="522768" y="550106"/>
                  </a:lnTo>
                  <a:lnTo>
                    <a:pt x="522896" y="550339"/>
                  </a:lnTo>
                  <a:lnTo>
                    <a:pt x="522977" y="550533"/>
                  </a:lnTo>
                  <a:lnTo>
                    <a:pt x="523058" y="550766"/>
                  </a:lnTo>
                  <a:lnTo>
                    <a:pt x="523151" y="550999"/>
                  </a:lnTo>
                  <a:lnTo>
                    <a:pt x="523232" y="551244"/>
                  </a:lnTo>
                  <a:lnTo>
                    <a:pt x="523360" y="551477"/>
                  </a:lnTo>
                  <a:lnTo>
                    <a:pt x="523441" y="551658"/>
                  </a:lnTo>
                  <a:lnTo>
                    <a:pt x="523522" y="551904"/>
                  </a:lnTo>
                  <a:lnTo>
                    <a:pt x="523603" y="552137"/>
                  </a:lnTo>
                  <a:lnTo>
                    <a:pt x="523696" y="552370"/>
                  </a:lnTo>
                  <a:lnTo>
                    <a:pt x="523824" y="552603"/>
                  </a:lnTo>
                  <a:lnTo>
                    <a:pt x="523905" y="552797"/>
                  </a:lnTo>
                  <a:lnTo>
                    <a:pt x="523986" y="553029"/>
                  </a:lnTo>
                  <a:lnTo>
                    <a:pt x="524067" y="553262"/>
                  </a:lnTo>
                  <a:lnTo>
                    <a:pt x="524160" y="553495"/>
                  </a:lnTo>
                  <a:lnTo>
                    <a:pt x="524276" y="553728"/>
                  </a:lnTo>
                  <a:lnTo>
                    <a:pt x="524369" y="553922"/>
                  </a:lnTo>
                  <a:lnTo>
                    <a:pt x="524450" y="554155"/>
                  </a:lnTo>
                  <a:lnTo>
                    <a:pt x="524531" y="554387"/>
                  </a:lnTo>
                  <a:lnTo>
                    <a:pt x="524612" y="554633"/>
                  </a:lnTo>
                  <a:lnTo>
                    <a:pt x="524740" y="554866"/>
                  </a:lnTo>
                  <a:lnTo>
                    <a:pt x="524833" y="555047"/>
                  </a:lnTo>
                  <a:lnTo>
                    <a:pt x="524914" y="555293"/>
                  </a:lnTo>
                  <a:lnTo>
                    <a:pt x="524995" y="555526"/>
                  </a:lnTo>
                  <a:lnTo>
                    <a:pt x="525076" y="555758"/>
                  </a:lnTo>
                  <a:lnTo>
                    <a:pt x="525540" y="556884"/>
                  </a:lnTo>
                  <a:lnTo>
                    <a:pt x="525668" y="557078"/>
                  </a:lnTo>
                  <a:lnTo>
                    <a:pt x="525749" y="557310"/>
                  </a:lnTo>
                  <a:lnTo>
                    <a:pt x="525842" y="557543"/>
                  </a:lnTo>
                  <a:lnTo>
                    <a:pt x="525923" y="557776"/>
                  </a:lnTo>
                  <a:lnTo>
                    <a:pt x="526004" y="558022"/>
                  </a:lnTo>
                  <a:lnTo>
                    <a:pt x="526132" y="558203"/>
                  </a:lnTo>
                  <a:lnTo>
                    <a:pt x="526213" y="558436"/>
                  </a:lnTo>
                  <a:lnTo>
                    <a:pt x="526294" y="558681"/>
                  </a:lnTo>
                  <a:lnTo>
                    <a:pt x="526387" y="558914"/>
                  </a:lnTo>
                  <a:lnTo>
                    <a:pt x="526468" y="559095"/>
                  </a:lnTo>
                  <a:lnTo>
                    <a:pt x="526596" y="559341"/>
                  </a:lnTo>
                  <a:lnTo>
                    <a:pt x="526677" y="559574"/>
                  </a:lnTo>
                  <a:lnTo>
                    <a:pt x="526758" y="559807"/>
                  </a:lnTo>
                  <a:lnTo>
                    <a:pt x="526851" y="559988"/>
                  </a:lnTo>
                  <a:lnTo>
                    <a:pt x="526932" y="560233"/>
                  </a:lnTo>
                  <a:lnTo>
                    <a:pt x="527060" y="560466"/>
                  </a:lnTo>
                  <a:lnTo>
                    <a:pt x="527141" y="560699"/>
                  </a:lnTo>
                  <a:lnTo>
                    <a:pt x="527222" y="560893"/>
                  </a:lnTo>
                  <a:lnTo>
                    <a:pt x="527315" y="561126"/>
                  </a:lnTo>
                  <a:lnTo>
                    <a:pt x="527396" y="561359"/>
                  </a:lnTo>
                  <a:lnTo>
                    <a:pt x="527524" y="561591"/>
                  </a:lnTo>
                  <a:lnTo>
                    <a:pt x="527605" y="561785"/>
                  </a:lnTo>
                  <a:lnTo>
                    <a:pt x="527686" y="562018"/>
                  </a:lnTo>
                  <a:lnTo>
                    <a:pt x="527768" y="562251"/>
                  </a:lnTo>
                  <a:lnTo>
                    <a:pt x="527860" y="562484"/>
                  </a:lnTo>
                  <a:lnTo>
                    <a:pt x="527976" y="562678"/>
                  </a:lnTo>
                  <a:lnTo>
                    <a:pt x="528069" y="562911"/>
                  </a:lnTo>
                  <a:lnTo>
                    <a:pt x="528150" y="563143"/>
                  </a:lnTo>
                  <a:lnTo>
                    <a:pt x="528232" y="563389"/>
                  </a:lnTo>
                  <a:lnTo>
                    <a:pt x="528313" y="563570"/>
                  </a:lnTo>
                  <a:lnTo>
                    <a:pt x="528440" y="563803"/>
                  </a:lnTo>
                  <a:lnTo>
                    <a:pt x="528533" y="564036"/>
                  </a:lnTo>
                  <a:lnTo>
                    <a:pt x="528614" y="564282"/>
                  </a:lnTo>
                  <a:lnTo>
                    <a:pt x="528696" y="564463"/>
                  </a:lnTo>
                  <a:lnTo>
                    <a:pt x="528777" y="564695"/>
                  </a:lnTo>
                  <a:lnTo>
                    <a:pt x="528904" y="564941"/>
                  </a:lnTo>
                  <a:lnTo>
                    <a:pt x="528986" y="565174"/>
                  </a:lnTo>
                  <a:lnTo>
                    <a:pt x="529078" y="565355"/>
                  </a:lnTo>
                  <a:lnTo>
                    <a:pt x="529160" y="565601"/>
                  </a:lnTo>
                  <a:lnTo>
                    <a:pt x="529241" y="565834"/>
                  </a:lnTo>
                  <a:lnTo>
                    <a:pt x="529368" y="566015"/>
                  </a:lnTo>
                  <a:lnTo>
                    <a:pt x="529450" y="566260"/>
                  </a:lnTo>
                  <a:lnTo>
                    <a:pt x="529542" y="566493"/>
                  </a:lnTo>
                  <a:lnTo>
                    <a:pt x="529624" y="566726"/>
                  </a:lnTo>
                  <a:lnTo>
                    <a:pt x="529705" y="566907"/>
                  </a:lnTo>
                  <a:lnTo>
                    <a:pt x="529832" y="567153"/>
                  </a:lnTo>
                  <a:lnTo>
                    <a:pt x="529914" y="567386"/>
                  </a:lnTo>
                  <a:lnTo>
                    <a:pt x="529995" y="567567"/>
                  </a:lnTo>
                  <a:lnTo>
                    <a:pt x="530088" y="567812"/>
                  </a:lnTo>
                  <a:lnTo>
                    <a:pt x="530169" y="568045"/>
                  </a:lnTo>
                  <a:lnTo>
                    <a:pt x="530296" y="568278"/>
                  </a:lnTo>
                  <a:lnTo>
                    <a:pt x="530378" y="568472"/>
                  </a:lnTo>
                  <a:lnTo>
                    <a:pt x="530459" y="568705"/>
                  </a:lnTo>
                  <a:lnTo>
                    <a:pt x="530552" y="568938"/>
                  </a:lnTo>
                  <a:lnTo>
                    <a:pt x="530633" y="569132"/>
                  </a:lnTo>
                  <a:lnTo>
                    <a:pt x="530760" y="569365"/>
                  </a:lnTo>
                  <a:lnTo>
                    <a:pt x="530842" y="569597"/>
                  </a:lnTo>
                  <a:lnTo>
                    <a:pt x="530923" y="569778"/>
                  </a:lnTo>
                  <a:lnTo>
                    <a:pt x="531004" y="570024"/>
                  </a:lnTo>
                  <a:lnTo>
                    <a:pt x="531097" y="570257"/>
                  </a:lnTo>
                  <a:lnTo>
                    <a:pt x="531224" y="570490"/>
                  </a:lnTo>
                  <a:lnTo>
                    <a:pt x="531306" y="570684"/>
                  </a:lnTo>
                  <a:lnTo>
                    <a:pt x="531387" y="570917"/>
                  </a:lnTo>
                  <a:lnTo>
                    <a:pt x="531468" y="571149"/>
                  </a:lnTo>
                  <a:lnTo>
                    <a:pt x="531561" y="571343"/>
                  </a:lnTo>
                  <a:lnTo>
                    <a:pt x="531677" y="571576"/>
                  </a:lnTo>
                  <a:lnTo>
                    <a:pt x="531770" y="571809"/>
                  </a:lnTo>
                  <a:lnTo>
                    <a:pt x="531851" y="572003"/>
                  </a:lnTo>
                  <a:lnTo>
                    <a:pt x="531932" y="572236"/>
                  </a:lnTo>
                  <a:lnTo>
                    <a:pt x="532013" y="572469"/>
                  </a:lnTo>
                  <a:lnTo>
                    <a:pt x="532141" y="572650"/>
                  </a:lnTo>
                  <a:lnTo>
                    <a:pt x="532234" y="572895"/>
                  </a:lnTo>
                  <a:lnTo>
                    <a:pt x="532315" y="573128"/>
                  </a:lnTo>
                  <a:lnTo>
                    <a:pt x="532396" y="573309"/>
                  </a:lnTo>
                  <a:lnTo>
                    <a:pt x="532477" y="573555"/>
                  </a:lnTo>
                  <a:lnTo>
                    <a:pt x="532605" y="573788"/>
                  </a:lnTo>
                  <a:lnTo>
                    <a:pt x="532686" y="573969"/>
                  </a:lnTo>
                  <a:lnTo>
                    <a:pt x="532779" y="574215"/>
                  </a:lnTo>
                  <a:lnTo>
                    <a:pt x="532860" y="574447"/>
                  </a:lnTo>
                  <a:lnTo>
                    <a:pt x="532941" y="574629"/>
                  </a:lnTo>
                  <a:lnTo>
                    <a:pt x="533069" y="574874"/>
                  </a:lnTo>
                  <a:lnTo>
                    <a:pt x="533150" y="575107"/>
                  </a:lnTo>
                  <a:lnTo>
                    <a:pt x="533243" y="575288"/>
                  </a:lnTo>
                  <a:lnTo>
                    <a:pt x="533324" y="575521"/>
                  </a:lnTo>
                  <a:lnTo>
                    <a:pt x="533405" y="575767"/>
                  </a:lnTo>
                  <a:lnTo>
                    <a:pt x="533533" y="575948"/>
                  </a:lnTo>
                  <a:lnTo>
                    <a:pt x="533614" y="576181"/>
                  </a:lnTo>
                  <a:lnTo>
                    <a:pt x="533695" y="576426"/>
                  </a:lnTo>
                  <a:lnTo>
                    <a:pt x="533788" y="576607"/>
                  </a:lnTo>
                  <a:lnTo>
                    <a:pt x="533869" y="576840"/>
                  </a:lnTo>
                  <a:lnTo>
                    <a:pt x="533997" y="577086"/>
                  </a:lnTo>
                  <a:lnTo>
                    <a:pt x="534078" y="577267"/>
                  </a:lnTo>
                  <a:lnTo>
                    <a:pt x="534159" y="577500"/>
                  </a:lnTo>
                  <a:lnTo>
                    <a:pt x="534252" y="577746"/>
                  </a:lnTo>
                  <a:lnTo>
                    <a:pt x="534333" y="577927"/>
                  </a:lnTo>
                  <a:lnTo>
                    <a:pt x="534461" y="578159"/>
                  </a:lnTo>
                  <a:lnTo>
                    <a:pt x="534542" y="578353"/>
                  </a:lnTo>
                  <a:lnTo>
                    <a:pt x="534623" y="578586"/>
                  </a:lnTo>
                  <a:lnTo>
                    <a:pt x="534704" y="578819"/>
                  </a:lnTo>
                  <a:lnTo>
                    <a:pt x="534797" y="579013"/>
                  </a:lnTo>
                  <a:lnTo>
                    <a:pt x="534925" y="579246"/>
                  </a:lnTo>
                  <a:lnTo>
                    <a:pt x="535006" y="579479"/>
                  </a:lnTo>
                  <a:lnTo>
                    <a:pt x="535087" y="579673"/>
                  </a:lnTo>
                  <a:lnTo>
                    <a:pt x="535168" y="579905"/>
                  </a:lnTo>
                  <a:lnTo>
                    <a:pt x="535261" y="580138"/>
                  </a:lnTo>
                  <a:lnTo>
                    <a:pt x="535377" y="580332"/>
                  </a:lnTo>
                  <a:lnTo>
                    <a:pt x="535470" y="580565"/>
                  </a:lnTo>
                  <a:lnTo>
                    <a:pt x="535551" y="580746"/>
                  </a:lnTo>
                  <a:lnTo>
                    <a:pt x="535632" y="580992"/>
                  </a:lnTo>
                  <a:lnTo>
                    <a:pt x="535714" y="581225"/>
                  </a:lnTo>
                  <a:lnTo>
                    <a:pt x="535841" y="581406"/>
                  </a:lnTo>
                  <a:lnTo>
                    <a:pt x="535934" y="581652"/>
                  </a:lnTo>
                  <a:lnTo>
                    <a:pt x="536015" y="581833"/>
                  </a:lnTo>
                  <a:lnTo>
                    <a:pt x="536096" y="582065"/>
                  </a:lnTo>
                  <a:lnTo>
                    <a:pt x="536178" y="582311"/>
                  </a:lnTo>
                  <a:lnTo>
                    <a:pt x="536305" y="582492"/>
                  </a:lnTo>
                  <a:lnTo>
                    <a:pt x="536386" y="582725"/>
                  </a:lnTo>
                  <a:lnTo>
                    <a:pt x="536479" y="582958"/>
                  </a:lnTo>
                  <a:lnTo>
                    <a:pt x="536560" y="583152"/>
                  </a:lnTo>
                  <a:lnTo>
                    <a:pt x="536642" y="583385"/>
                  </a:lnTo>
                  <a:lnTo>
                    <a:pt x="536769" y="583579"/>
                  </a:lnTo>
                  <a:lnTo>
                    <a:pt x="536850" y="583811"/>
                  </a:lnTo>
                  <a:lnTo>
                    <a:pt x="536943" y="584044"/>
                  </a:lnTo>
                  <a:lnTo>
                    <a:pt x="537024" y="584238"/>
                  </a:lnTo>
                  <a:lnTo>
                    <a:pt x="537106" y="584471"/>
                  </a:lnTo>
                  <a:lnTo>
                    <a:pt x="537233" y="584665"/>
                  </a:lnTo>
                  <a:lnTo>
                    <a:pt x="537314" y="584898"/>
                  </a:lnTo>
                  <a:lnTo>
                    <a:pt x="537396" y="585079"/>
                  </a:lnTo>
                  <a:lnTo>
                    <a:pt x="537488" y="585312"/>
                  </a:lnTo>
                  <a:lnTo>
                    <a:pt x="537570" y="585557"/>
                  </a:lnTo>
                  <a:lnTo>
                    <a:pt x="537697" y="585739"/>
                  </a:lnTo>
                  <a:lnTo>
                    <a:pt x="537778" y="585971"/>
                  </a:lnTo>
                  <a:lnTo>
                    <a:pt x="537860" y="586165"/>
                  </a:lnTo>
                  <a:lnTo>
                    <a:pt x="537952" y="586398"/>
                  </a:lnTo>
                  <a:lnTo>
                    <a:pt x="538034" y="586631"/>
                  </a:lnTo>
                  <a:lnTo>
                    <a:pt x="538161" y="586825"/>
                  </a:lnTo>
                  <a:lnTo>
                    <a:pt x="538242" y="587058"/>
                  </a:lnTo>
                  <a:lnTo>
                    <a:pt x="538324" y="587252"/>
                  </a:lnTo>
                  <a:lnTo>
                    <a:pt x="538405" y="587485"/>
                  </a:lnTo>
                  <a:lnTo>
                    <a:pt x="538498" y="587666"/>
                  </a:lnTo>
                  <a:lnTo>
                    <a:pt x="538625" y="587911"/>
                  </a:lnTo>
                  <a:lnTo>
                    <a:pt x="538706" y="588144"/>
                  </a:lnTo>
                  <a:lnTo>
                    <a:pt x="538788" y="588325"/>
                  </a:lnTo>
                  <a:lnTo>
                    <a:pt x="538869" y="588571"/>
                  </a:lnTo>
                  <a:lnTo>
                    <a:pt x="538962" y="588752"/>
                  </a:lnTo>
                  <a:lnTo>
                    <a:pt x="539078" y="588985"/>
                  </a:lnTo>
                  <a:lnTo>
                    <a:pt x="539170" y="589179"/>
                  </a:lnTo>
                  <a:lnTo>
                    <a:pt x="539252" y="589412"/>
                  </a:lnTo>
                  <a:lnTo>
                    <a:pt x="539333" y="589606"/>
                  </a:lnTo>
                  <a:lnTo>
                    <a:pt x="539414" y="589838"/>
                  </a:lnTo>
                  <a:lnTo>
                    <a:pt x="539542" y="590071"/>
                  </a:lnTo>
                  <a:lnTo>
                    <a:pt x="539634" y="590265"/>
                  </a:lnTo>
                  <a:lnTo>
                    <a:pt x="539716" y="590498"/>
                  </a:lnTo>
                  <a:lnTo>
                    <a:pt x="539797" y="590679"/>
                  </a:lnTo>
                  <a:lnTo>
                    <a:pt x="539878" y="590925"/>
                  </a:lnTo>
                  <a:lnTo>
                    <a:pt x="540006" y="591106"/>
                  </a:lnTo>
                  <a:lnTo>
                    <a:pt x="540087" y="591339"/>
                  </a:lnTo>
                  <a:lnTo>
                    <a:pt x="540180" y="591533"/>
                  </a:lnTo>
                  <a:lnTo>
                    <a:pt x="540261" y="591766"/>
                  </a:lnTo>
                  <a:lnTo>
                    <a:pt x="540342" y="591960"/>
                  </a:lnTo>
                  <a:lnTo>
                    <a:pt x="540470" y="592192"/>
                  </a:lnTo>
                  <a:lnTo>
                    <a:pt x="540551" y="592425"/>
                  </a:lnTo>
                  <a:lnTo>
                    <a:pt x="540644" y="592619"/>
                  </a:lnTo>
                  <a:lnTo>
                    <a:pt x="540725" y="592852"/>
                  </a:lnTo>
                  <a:lnTo>
                    <a:pt x="540806" y="593033"/>
                  </a:lnTo>
                  <a:lnTo>
                    <a:pt x="540934" y="593279"/>
                  </a:lnTo>
                  <a:lnTo>
                    <a:pt x="541015" y="593460"/>
                  </a:lnTo>
                  <a:lnTo>
                    <a:pt x="541096" y="593693"/>
                  </a:lnTo>
                  <a:lnTo>
                    <a:pt x="541189" y="593887"/>
                  </a:lnTo>
                  <a:lnTo>
                    <a:pt x="541270" y="594120"/>
                  </a:lnTo>
                  <a:lnTo>
                    <a:pt x="541398" y="594314"/>
                  </a:lnTo>
                  <a:lnTo>
                    <a:pt x="541479" y="594546"/>
                  </a:lnTo>
                  <a:lnTo>
                    <a:pt x="541560" y="594727"/>
                  </a:lnTo>
                  <a:lnTo>
                    <a:pt x="541653" y="594973"/>
                  </a:lnTo>
                  <a:lnTo>
                    <a:pt x="541734" y="595154"/>
                  </a:lnTo>
                  <a:lnTo>
                    <a:pt x="541862" y="595387"/>
                  </a:lnTo>
                  <a:lnTo>
                    <a:pt x="541943" y="595581"/>
                  </a:lnTo>
                  <a:lnTo>
                    <a:pt x="542024" y="595814"/>
                  </a:lnTo>
                  <a:lnTo>
                    <a:pt x="542105" y="596008"/>
                  </a:lnTo>
                  <a:lnTo>
                    <a:pt x="542198" y="596241"/>
                  </a:lnTo>
                  <a:lnTo>
                    <a:pt x="542326" y="596422"/>
                  </a:lnTo>
                  <a:lnTo>
                    <a:pt x="542407" y="596667"/>
                  </a:lnTo>
                  <a:lnTo>
                    <a:pt x="542488" y="596849"/>
                  </a:lnTo>
                  <a:lnTo>
                    <a:pt x="542569" y="597081"/>
                  </a:lnTo>
                  <a:lnTo>
                    <a:pt x="542662" y="597275"/>
                  </a:lnTo>
                  <a:lnTo>
                    <a:pt x="542778" y="597508"/>
                  </a:lnTo>
                  <a:lnTo>
                    <a:pt x="542871" y="597702"/>
                  </a:lnTo>
                  <a:lnTo>
                    <a:pt x="542952" y="597935"/>
                  </a:lnTo>
                  <a:lnTo>
                    <a:pt x="543033" y="598116"/>
                  </a:lnTo>
                  <a:lnTo>
                    <a:pt x="543114" y="598362"/>
                  </a:lnTo>
                  <a:lnTo>
                    <a:pt x="543242" y="598543"/>
                  </a:lnTo>
                  <a:lnTo>
                    <a:pt x="543335" y="598776"/>
                  </a:lnTo>
                  <a:lnTo>
                    <a:pt x="543416" y="598970"/>
                  </a:lnTo>
                  <a:lnTo>
                    <a:pt x="543497" y="599202"/>
                  </a:lnTo>
                  <a:lnTo>
                    <a:pt x="543578" y="599396"/>
                  </a:lnTo>
                  <a:lnTo>
                    <a:pt x="543706" y="599629"/>
                  </a:lnTo>
                  <a:lnTo>
                    <a:pt x="543787" y="599810"/>
                  </a:lnTo>
                  <a:lnTo>
                    <a:pt x="543880" y="600056"/>
                  </a:lnTo>
                  <a:lnTo>
                    <a:pt x="543961" y="600237"/>
                  </a:lnTo>
                  <a:lnTo>
                    <a:pt x="544042" y="600470"/>
                  </a:lnTo>
                  <a:lnTo>
                    <a:pt x="544170" y="600664"/>
                  </a:lnTo>
                  <a:lnTo>
                    <a:pt x="544251" y="600845"/>
                  </a:lnTo>
                  <a:lnTo>
                    <a:pt x="544344" y="601091"/>
                  </a:lnTo>
                  <a:lnTo>
                    <a:pt x="544425" y="601272"/>
                  </a:lnTo>
                  <a:lnTo>
                    <a:pt x="544506" y="601505"/>
                  </a:lnTo>
                  <a:lnTo>
                    <a:pt x="544634" y="601699"/>
                  </a:lnTo>
                  <a:lnTo>
                    <a:pt x="544715" y="601931"/>
                  </a:lnTo>
                  <a:lnTo>
                    <a:pt x="544796" y="602125"/>
                  </a:lnTo>
                  <a:lnTo>
                    <a:pt x="544889" y="602358"/>
                  </a:lnTo>
                  <a:lnTo>
                    <a:pt x="544970" y="602539"/>
                  </a:lnTo>
                  <a:lnTo>
                    <a:pt x="545098" y="602785"/>
                  </a:lnTo>
                  <a:lnTo>
                    <a:pt x="545179" y="602966"/>
                  </a:lnTo>
                  <a:lnTo>
                    <a:pt x="545260" y="603160"/>
                  </a:lnTo>
                  <a:lnTo>
                    <a:pt x="545353" y="603393"/>
                  </a:lnTo>
                  <a:lnTo>
                    <a:pt x="545434" y="603587"/>
                  </a:lnTo>
                  <a:lnTo>
                    <a:pt x="545562" y="603820"/>
                  </a:lnTo>
                  <a:lnTo>
                    <a:pt x="545643" y="604001"/>
                  </a:lnTo>
                  <a:lnTo>
                    <a:pt x="545724" y="604234"/>
                  </a:lnTo>
                  <a:lnTo>
                    <a:pt x="545806" y="604428"/>
                  </a:lnTo>
                  <a:lnTo>
                    <a:pt x="545898" y="604660"/>
                  </a:lnTo>
                  <a:lnTo>
                    <a:pt x="546026" y="604854"/>
                  </a:lnTo>
                  <a:lnTo>
                    <a:pt x="546107" y="605036"/>
                  </a:lnTo>
                  <a:lnTo>
                    <a:pt x="546188" y="605281"/>
                  </a:lnTo>
                  <a:lnTo>
                    <a:pt x="546270" y="605462"/>
                  </a:lnTo>
                  <a:lnTo>
                    <a:pt x="546362" y="605695"/>
                  </a:lnTo>
                  <a:lnTo>
                    <a:pt x="546490" y="605889"/>
                  </a:lnTo>
                  <a:lnTo>
                    <a:pt x="546571" y="606122"/>
                  </a:lnTo>
                  <a:lnTo>
                    <a:pt x="546652" y="606316"/>
                  </a:lnTo>
                  <a:lnTo>
                    <a:pt x="546734" y="606497"/>
                  </a:lnTo>
                  <a:lnTo>
                    <a:pt x="546861" y="606730"/>
                  </a:lnTo>
                  <a:lnTo>
                    <a:pt x="546942" y="606924"/>
                  </a:lnTo>
                  <a:lnTo>
                    <a:pt x="547035" y="607157"/>
                  </a:lnTo>
                  <a:lnTo>
                    <a:pt x="547116" y="607351"/>
                  </a:lnTo>
                  <a:lnTo>
                    <a:pt x="547198" y="607532"/>
                  </a:lnTo>
                  <a:lnTo>
                    <a:pt x="547325" y="607765"/>
                  </a:lnTo>
                  <a:lnTo>
                    <a:pt x="547406" y="607959"/>
                  </a:lnTo>
                  <a:lnTo>
                    <a:pt x="547488" y="608191"/>
                  </a:lnTo>
                  <a:lnTo>
                    <a:pt x="547580" y="608385"/>
                  </a:lnTo>
                  <a:lnTo>
                    <a:pt x="547662" y="608566"/>
                  </a:lnTo>
                  <a:lnTo>
                    <a:pt x="547789" y="608799"/>
                  </a:lnTo>
                  <a:lnTo>
                    <a:pt x="547870" y="608993"/>
                  </a:lnTo>
                  <a:lnTo>
                    <a:pt x="547952" y="609226"/>
                  </a:lnTo>
                  <a:lnTo>
                    <a:pt x="548044" y="609420"/>
                  </a:lnTo>
                  <a:lnTo>
                    <a:pt x="548126" y="609601"/>
                  </a:lnTo>
                  <a:lnTo>
                    <a:pt x="548253" y="609847"/>
                  </a:lnTo>
                  <a:lnTo>
                    <a:pt x="548334" y="610028"/>
                  </a:lnTo>
                  <a:lnTo>
                    <a:pt x="548416" y="610261"/>
                  </a:lnTo>
                  <a:lnTo>
                    <a:pt x="548497" y="610455"/>
                  </a:lnTo>
                  <a:lnTo>
                    <a:pt x="548590" y="610636"/>
                  </a:lnTo>
                  <a:lnTo>
                    <a:pt x="548717" y="610882"/>
                  </a:lnTo>
                  <a:lnTo>
                    <a:pt x="548798" y="611063"/>
                  </a:lnTo>
                  <a:lnTo>
                    <a:pt x="548880" y="611257"/>
                  </a:lnTo>
                  <a:lnTo>
                    <a:pt x="548961" y="611489"/>
                  </a:lnTo>
                  <a:lnTo>
                    <a:pt x="549054" y="611670"/>
                  </a:lnTo>
                  <a:lnTo>
                    <a:pt x="549170" y="611916"/>
                  </a:lnTo>
                  <a:lnTo>
                    <a:pt x="549262" y="612097"/>
                  </a:lnTo>
                  <a:lnTo>
                    <a:pt x="549344" y="612291"/>
                  </a:lnTo>
                  <a:lnTo>
                    <a:pt x="549425" y="612524"/>
                  </a:lnTo>
                  <a:lnTo>
                    <a:pt x="549506" y="612718"/>
                  </a:lnTo>
                  <a:lnTo>
                    <a:pt x="549634" y="612899"/>
                  </a:lnTo>
                  <a:lnTo>
                    <a:pt x="549726" y="613132"/>
                  </a:lnTo>
                  <a:lnTo>
                    <a:pt x="549808" y="613326"/>
                  </a:lnTo>
                  <a:lnTo>
                    <a:pt x="549889" y="613559"/>
                  </a:lnTo>
                  <a:lnTo>
                    <a:pt x="549970" y="613753"/>
                  </a:lnTo>
                  <a:lnTo>
                    <a:pt x="550098" y="613934"/>
                  </a:lnTo>
                  <a:lnTo>
                    <a:pt x="550179" y="614167"/>
                  </a:lnTo>
                  <a:lnTo>
                    <a:pt x="550272" y="614361"/>
                  </a:lnTo>
                  <a:lnTo>
                    <a:pt x="550353" y="614542"/>
                  </a:lnTo>
                  <a:lnTo>
                    <a:pt x="550434" y="614788"/>
                  </a:lnTo>
                  <a:lnTo>
                    <a:pt x="550562" y="614969"/>
                  </a:lnTo>
                  <a:lnTo>
                    <a:pt x="550643" y="615163"/>
                  </a:lnTo>
                  <a:lnTo>
                    <a:pt x="550736" y="615395"/>
                  </a:lnTo>
                  <a:lnTo>
                    <a:pt x="550817" y="615589"/>
                  </a:lnTo>
                  <a:lnTo>
                    <a:pt x="550898" y="615770"/>
                  </a:lnTo>
                  <a:lnTo>
                    <a:pt x="551026" y="616003"/>
                  </a:lnTo>
                  <a:lnTo>
                    <a:pt x="551107" y="616197"/>
                  </a:lnTo>
                  <a:lnTo>
                    <a:pt x="551188" y="616378"/>
                  </a:lnTo>
                  <a:lnTo>
                    <a:pt x="551281" y="616624"/>
                  </a:lnTo>
                  <a:lnTo>
                    <a:pt x="551362" y="616805"/>
                  </a:lnTo>
                  <a:lnTo>
                    <a:pt x="551490" y="616999"/>
                  </a:lnTo>
                  <a:lnTo>
                    <a:pt x="551571" y="617232"/>
                  </a:lnTo>
                  <a:lnTo>
                    <a:pt x="551652" y="617413"/>
                  </a:lnTo>
                  <a:lnTo>
                    <a:pt x="551745" y="617607"/>
                  </a:lnTo>
                  <a:lnTo>
                    <a:pt x="551826" y="617840"/>
                  </a:lnTo>
                  <a:lnTo>
                    <a:pt x="551954" y="618034"/>
                  </a:lnTo>
                  <a:lnTo>
                    <a:pt x="552035" y="618215"/>
                  </a:lnTo>
                  <a:lnTo>
                    <a:pt x="552116" y="618409"/>
                  </a:lnTo>
                  <a:lnTo>
                    <a:pt x="552209" y="618642"/>
                  </a:lnTo>
                  <a:lnTo>
                    <a:pt x="552290" y="618836"/>
                  </a:lnTo>
                  <a:lnTo>
                    <a:pt x="552418" y="619017"/>
                  </a:lnTo>
                  <a:lnTo>
                    <a:pt x="552499" y="619250"/>
                  </a:lnTo>
                  <a:lnTo>
                    <a:pt x="552580" y="619444"/>
                  </a:lnTo>
                  <a:lnTo>
                    <a:pt x="552661" y="619638"/>
                  </a:lnTo>
                  <a:lnTo>
                    <a:pt x="552754" y="619870"/>
                  </a:lnTo>
                  <a:lnTo>
                    <a:pt x="552870" y="620052"/>
                  </a:lnTo>
                  <a:lnTo>
                    <a:pt x="552963" y="620246"/>
                  </a:lnTo>
                  <a:lnTo>
                    <a:pt x="553044" y="620427"/>
                  </a:lnTo>
                  <a:lnTo>
                    <a:pt x="553125" y="620672"/>
                  </a:lnTo>
                  <a:lnTo>
                    <a:pt x="553206" y="620853"/>
                  </a:lnTo>
                  <a:lnTo>
                    <a:pt x="553334" y="621047"/>
                  </a:lnTo>
                  <a:lnTo>
                    <a:pt x="553427" y="621280"/>
                  </a:lnTo>
                  <a:lnTo>
                    <a:pt x="553508" y="621461"/>
                  </a:lnTo>
                  <a:lnTo>
                    <a:pt x="553589" y="621655"/>
                  </a:lnTo>
                  <a:lnTo>
                    <a:pt x="553670" y="621849"/>
                  </a:lnTo>
                  <a:lnTo>
                    <a:pt x="553798" y="622082"/>
                  </a:lnTo>
                  <a:lnTo>
                    <a:pt x="553879" y="622263"/>
                  </a:lnTo>
                  <a:lnTo>
                    <a:pt x="553972" y="622457"/>
                  </a:lnTo>
                  <a:lnTo>
                    <a:pt x="554053" y="622690"/>
                  </a:lnTo>
                  <a:lnTo>
                    <a:pt x="554134" y="622884"/>
                  </a:lnTo>
                  <a:lnTo>
                    <a:pt x="554262" y="623065"/>
                  </a:lnTo>
                  <a:lnTo>
                    <a:pt x="554343" y="623259"/>
                  </a:lnTo>
                  <a:lnTo>
                    <a:pt x="554436" y="623492"/>
                  </a:lnTo>
                  <a:lnTo>
                    <a:pt x="554517" y="623686"/>
                  </a:lnTo>
                  <a:lnTo>
                    <a:pt x="554598" y="623867"/>
                  </a:lnTo>
                  <a:lnTo>
                    <a:pt x="554726" y="624061"/>
                  </a:lnTo>
                  <a:lnTo>
                    <a:pt x="554807" y="624294"/>
                  </a:lnTo>
                  <a:lnTo>
                    <a:pt x="554888" y="624475"/>
                  </a:lnTo>
                  <a:lnTo>
                    <a:pt x="554981" y="624669"/>
                  </a:lnTo>
                  <a:lnTo>
                    <a:pt x="555062" y="624863"/>
                  </a:lnTo>
                  <a:lnTo>
                    <a:pt x="555190" y="625096"/>
                  </a:lnTo>
                  <a:lnTo>
                    <a:pt x="555271" y="625277"/>
                  </a:lnTo>
                  <a:lnTo>
                    <a:pt x="555352" y="625471"/>
                  </a:lnTo>
                  <a:lnTo>
                    <a:pt x="555445" y="625652"/>
                  </a:lnTo>
                  <a:lnTo>
                    <a:pt x="555526" y="625898"/>
                  </a:lnTo>
                  <a:lnTo>
                    <a:pt x="555654" y="626079"/>
                  </a:lnTo>
                  <a:lnTo>
                    <a:pt x="555735" y="626273"/>
                  </a:lnTo>
                  <a:lnTo>
                    <a:pt x="555816" y="626454"/>
                  </a:lnTo>
                  <a:lnTo>
                    <a:pt x="555898" y="626686"/>
                  </a:lnTo>
                  <a:lnTo>
                    <a:pt x="555991" y="626880"/>
                  </a:lnTo>
                  <a:lnTo>
                    <a:pt x="556118" y="627074"/>
                  </a:lnTo>
                  <a:lnTo>
                    <a:pt x="556199" y="627256"/>
                  </a:lnTo>
                  <a:lnTo>
                    <a:pt x="556281" y="627488"/>
                  </a:lnTo>
                  <a:lnTo>
                    <a:pt x="556362" y="627682"/>
                  </a:lnTo>
                  <a:lnTo>
                    <a:pt x="556455" y="627863"/>
                  </a:lnTo>
                  <a:lnTo>
                    <a:pt x="556571" y="628057"/>
                  </a:lnTo>
                  <a:lnTo>
                    <a:pt x="556663" y="628251"/>
                  </a:lnTo>
                  <a:lnTo>
                    <a:pt x="556745" y="628484"/>
                  </a:lnTo>
                  <a:lnTo>
                    <a:pt x="556826" y="628665"/>
                  </a:lnTo>
                  <a:lnTo>
                    <a:pt x="556907" y="628859"/>
                  </a:lnTo>
                  <a:lnTo>
                    <a:pt x="557035" y="629040"/>
                  </a:lnTo>
                  <a:lnTo>
                    <a:pt x="557127" y="629234"/>
                  </a:lnTo>
                  <a:lnTo>
                    <a:pt x="557209" y="629467"/>
                  </a:lnTo>
                  <a:lnTo>
                    <a:pt x="557290" y="629661"/>
                  </a:lnTo>
                  <a:lnTo>
                    <a:pt x="557371" y="629842"/>
                  </a:lnTo>
                  <a:lnTo>
                    <a:pt x="557499" y="630036"/>
                  </a:lnTo>
                  <a:lnTo>
                    <a:pt x="557580" y="630217"/>
                  </a:lnTo>
                  <a:lnTo>
                    <a:pt x="557673" y="630463"/>
                  </a:lnTo>
                  <a:lnTo>
                    <a:pt x="557754" y="630644"/>
                  </a:lnTo>
                  <a:lnTo>
                    <a:pt x="557835" y="630838"/>
                  </a:lnTo>
                  <a:lnTo>
                    <a:pt x="557963" y="631019"/>
                  </a:lnTo>
                  <a:lnTo>
                    <a:pt x="558044" y="631213"/>
                  </a:lnTo>
                  <a:lnTo>
                    <a:pt x="558137" y="631446"/>
                  </a:lnTo>
                  <a:lnTo>
                    <a:pt x="558218" y="631640"/>
                  </a:lnTo>
                  <a:lnTo>
                    <a:pt x="558299" y="631821"/>
                  </a:lnTo>
                  <a:lnTo>
                    <a:pt x="558427" y="632015"/>
                  </a:lnTo>
                  <a:lnTo>
                    <a:pt x="558508" y="632196"/>
                  </a:lnTo>
                  <a:lnTo>
                    <a:pt x="558589" y="632390"/>
                  </a:lnTo>
                  <a:lnTo>
                    <a:pt x="558682" y="632623"/>
                  </a:lnTo>
                  <a:lnTo>
                    <a:pt x="558763" y="632817"/>
                  </a:lnTo>
                  <a:lnTo>
                    <a:pt x="558891" y="632998"/>
                  </a:lnTo>
                  <a:lnTo>
                    <a:pt x="558972" y="633192"/>
                  </a:lnTo>
                  <a:lnTo>
                    <a:pt x="559053" y="633373"/>
                  </a:lnTo>
                  <a:lnTo>
                    <a:pt x="559146" y="633567"/>
                  </a:lnTo>
                  <a:lnTo>
                    <a:pt x="559227" y="633800"/>
                  </a:lnTo>
                  <a:lnTo>
                    <a:pt x="559355" y="633994"/>
                  </a:lnTo>
                  <a:lnTo>
                    <a:pt x="559436" y="634175"/>
                  </a:lnTo>
                  <a:lnTo>
                    <a:pt x="559517" y="634369"/>
                  </a:lnTo>
                  <a:lnTo>
                    <a:pt x="559598" y="634550"/>
                  </a:lnTo>
                  <a:lnTo>
                    <a:pt x="559691" y="634744"/>
                  </a:lnTo>
                  <a:lnTo>
                    <a:pt x="559819" y="634977"/>
                  </a:lnTo>
                  <a:lnTo>
                    <a:pt x="559900" y="635171"/>
                  </a:lnTo>
                  <a:lnTo>
                    <a:pt x="559981" y="635352"/>
                  </a:lnTo>
                  <a:lnTo>
                    <a:pt x="560062" y="635546"/>
                  </a:lnTo>
                  <a:lnTo>
                    <a:pt x="560155" y="635727"/>
                  </a:lnTo>
                  <a:lnTo>
                    <a:pt x="560271" y="635921"/>
                  </a:lnTo>
                  <a:lnTo>
                    <a:pt x="560364" y="636102"/>
                  </a:lnTo>
                  <a:lnTo>
                    <a:pt x="560445" y="636348"/>
                  </a:lnTo>
                  <a:lnTo>
                    <a:pt x="560526" y="636529"/>
                  </a:lnTo>
                  <a:lnTo>
                    <a:pt x="560607" y="636723"/>
                  </a:lnTo>
                  <a:lnTo>
                    <a:pt x="560735" y="636904"/>
                  </a:lnTo>
                  <a:lnTo>
                    <a:pt x="560828" y="637098"/>
                  </a:lnTo>
                  <a:lnTo>
                    <a:pt x="560909" y="637279"/>
                  </a:lnTo>
                  <a:lnTo>
                    <a:pt x="560990" y="637473"/>
                  </a:lnTo>
                  <a:lnTo>
                    <a:pt x="561071" y="637654"/>
                  </a:lnTo>
                  <a:lnTo>
                    <a:pt x="561199" y="637900"/>
                  </a:lnTo>
                  <a:lnTo>
                    <a:pt x="561280" y="638081"/>
                  </a:lnTo>
                  <a:lnTo>
                    <a:pt x="561373" y="638275"/>
                  </a:lnTo>
                  <a:lnTo>
                    <a:pt x="561454" y="638456"/>
                  </a:lnTo>
                  <a:lnTo>
                    <a:pt x="561535" y="638650"/>
                  </a:lnTo>
                  <a:lnTo>
                    <a:pt x="561663" y="638831"/>
                  </a:lnTo>
                  <a:lnTo>
                    <a:pt x="561744" y="639025"/>
                  </a:lnTo>
                  <a:lnTo>
                    <a:pt x="561837" y="639219"/>
                  </a:lnTo>
                  <a:lnTo>
                    <a:pt x="561918" y="639400"/>
                  </a:lnTo>
                  <a:lnTo>
                    <a:pt x="561999" y="639633"/>
                  </a:lnTo>
                  <a:lnTo>
                    <a:pt x="562127" y="639827"/>
                  </a:lnTo>
                  <a:lnTo>
                    <a:pt x="562208" y="640008"/>
                  </a:lnTo>
                  <a:lnTo>
                    <a:pt x="562289" y="640202"/>
                  </a:lnTo>
                  <a:lnTo>
                    <a:pt x="562382" y="640383"/>
                  </a:lnTo>
                  <a:lnTo>
                    <a:pt x="562463" y="640577"/>
                  </a:lnTo>
                  <a:lnTo>
                    <a:pt x="562591" y="640771"/>
                  </a:lnTo>
                  <a:lnTo>
                    <a:pt x="562672" y="640952"/>
                  </a:lnTo>
                  <a:lnTo>
                    <a:pt x="562753" y="641146"/>
                  </a:lnTo>
                  <a:lnTo>
                    <a:pt x="562846" y="641327"/>
                  </a:lnTo>
                  <a:lnTo>
                    <a:pt x="562927" y="641521"/>
                  </a:lnTo>
                  <a:lnTo>
                    <a:pt x="563055" y="641702"/>
                  </a:lnTo>
                  <a:lnTo>
                    <a:pt x="563136" y="641948"/>
                  </a:lnTo>
                  <a:lnTo>
                    <a:pt x="563217" y="642129"/>
                  </a:lnTo>
                  <a:lnTo>
                    <a:pt x="563299" y="642323"/>
                  </a:lnTo>
                  <a:lnTo>
                    <a:pt x="563391" y="642504"/>
                  </a:lnTo>
                  <a:lnTo>
                    <a:pt x="563519" y="642698"/>
                  </a:lnTo>
                  <a:lnTo>
                    <a:pt x="563600" y="642879"/>
                  </a:lnTo>
                  <a:lnTo>
                    <a:pt x="563681" y="643073"/>
                  </a:lnTo>
                  <a:lnTo>
                    <a:pt x="563763" y="643254"/>
                  </a:lnTo>
                  <a:lnTo>
                    <a:pt x="563855" y="643448"/>
                  </a:lnTo>
                  <a:lnTo>
                    <a:pt x="563971" y="643642"/>
                  </a:lnTo>
                  <a:lnTo>
                    <a:pt x="564064" y="643824"/>
                  </a:lnTo>
                  <a:lnTo>
                    <a:pt x="564145" y="644018"/>
                  </a:lnTo>
                  <a:lnTo>
                    <a:pt x="564227" y="644199"/>
                  </a:lnTo>
                  <a:lnTo>
                    <a:pt x="564308" y="644393"/>
                  </a:lnTo>
                  <a:lnTo>
                    <a:pt x="564435" y="644574"/>
                  </a:lnTo>
                  <a:lnTo>
                    <a:pt x="564528" y="644768"/>
                  </a:lnTo>
                  <a:lnTo>
                    <a:pt x="564609" y="644962"/>
                  </a:lnTo>
                  <a:lnTo>
                    <a:pt x="564691" y="645195"/>
                  </a:lnTo>
                  <a:lnTo>
                    <a:pt x="564772" y="645376"/>
                  </a:lnTo>
                  <a:lnTo>
                    <a:pt x="564899" y="645570"/>
                  </a:lnTo>
                  <a:lnTo>
                    <a:pt x="564981" y="645751"/>
                  </a:lnTo>
                  <a:lnTo>
                    <a:pt x="565073" y="645945"/>
                  </a:lnTo>
                  <a:lnTo>
                    <a:pt x="565155" y="646126"/>
                  </a:lnTo>
                  <a:lnTo>
                    <a:pt x="565236" y="646320"/>
                  </a:lnTo>
                  <a:lnTo>
                    <a:pt x="565363" y="646514"/>
                  </a:lnTo>
                  <a:lnTo>
                    <a:pt x="565445" y="646695"/>
                  </a:lnTo>
                  <a:lnTo>
                    <a:pt x="565537" y="646889"/>
                  </a:lnTo>
                  <a:lnTo>
                    <a:pt x="565619" y="647070"/>
                  </a:lnTo>
                  <a:lnTo>
                    <a:pt x="565700" y="647264"/>
                  </a:lnTo>
                  <a:lnTo>
                    <a:pt x="565827" y="647445"/>
                  </a:lnTo>
                  <a:lnTo>
                    <a:pt x="565909" y="647639"/>
                  </a:lnTo>
                  <a:lnTo>
                    <a:pt x="565990" y="647833"/>
                  </a:lnTo>
                  <a:lnTo>
                    <a:pt x="566083" y="648014"/>
                  </a:lnTo>
                  <a:lnTo>
                    <a:pt x="566164" y="648208"/>
                  </a:lnTo>
                  <a:lnTo>
                    <a:pt x="566291" y="648389"/>
                  </a:lnTo>
                  <a:lnTo>
                    <a:pt x="566373" y="648583"/>
                  </a:lnTo>
                  <a:lnTo>
                    <a:pt x="566454" y="648764"/>
                  </a:lnTo>
                  <a:lnTo>
                    <a:pt x="566547" y="648958"/>
                  </a:lnTo>
                  <a:lnTo>
                    <a:pt x="566628" y="649139"/>
                  </a:lnTo>
                  <a:lnTo>
                    <a:pt x="566755" y="649333"/>
                  </a:lnTo>
                  <a:lnTo>
                    <a:pt x="566837" y="649527"/>
                  </a:lnTo>
                  <a:lnTo>
                    <a:pt x="566918" y="649708"/>
                  </a:lnTo>
                  <a:lnTo>
                    <a:pt x="566999" y="649902"/>
                  </a:lnTo>
                  <a:lnTo>
                    <a:pt x="567092" y="650083"/>
                  </a:lnTo>
                  <a:lnTo>
                    <a:pt x="567219" y="650277"/>
                  </a:lnTo>
                  <a:lnTo>
                    <a:pt x="567301" y="650459"/>
                  </a:lnTo>
                  <a:lnTo>
                    <a:pt x="567382" y="650653"/>
                  </a:lnTo>
                  <a:lnTo>
                    <a:pt x="567463" y="650834"/>
                  </a:lnTo>
                  <a:lnTo>
                    <a:pt x="567556" y="651028"/>
                  </a:lnTo>
                  <a:lnTo>
                    <a:pt x="567672" y="651222"/>
                  </a:lnTo>
                  <a:lnTo>
                    <a:pt x="567765" y="651403"/>
                  </a:lnTo>
                  <a:lnTo>
                    <a:pt x="567846" y="651597"/>
                  </a:lnTo>
                  <a:lnTo>
                    <a:pt x="567927" y="651778"/>
                  </a:lnTo>
                  <a:lnTo>
                    <a:pt x="568008" y="651920"/>
                  </a:lnTo>
                  <a:lnTo>
                    <a:pt x="568136" y="652114"/>
                  </a:lnTo>
                  <a:lnTo>
                    <a:pt x="568229" y="652295"/>
                  </a:lnTo>
                  <a:lnTo>
                    <a:pt x="568310" y="652489"/>
                  </a:lnTo>
                  <a:lnTo>
                    <a:pt x="568391" y="652670"/>
                  </a:lnTo>
                  <a:lnTo>
                    <a:pt x="568472" y="652864"/>
                  </a:lnTo>
                  <a:lnTo>
                    <a:pt x="568600" y="653045"/>
                  </a:lnTo>
                  <a:lnTo>
                    <a:pt x="568681" y="653239"/>
                  </a:lnTo>
                  <a:lnTo>
                    <a:pt x="568774" y="653433"/>
                  </a:lnTo>
                  <a:lnTo>
                    <a:pt x="568855" y="653614"/>
                  </a:lnTo>
                  <a:lnTo>
                    <a:pt x="568936" y="653808"/>
                  </a:lnTo>
                  <a:lnTo>
                    <a:pt x="569064" y="653989"/>
                  </a:lnTo>
                  <a:lnTo>
                    <a:pt x="569145" y="654183"/>
                  </a:lnTo>
                  <a:lnTo>
                    <a:pt x="569238" y="654364"/>
                  </a:lnTo>
                  <a:lnTo>
                    <a:pt x="569319" y="654558"/>
                  </a:lnTo>
                  <a:lnTo>
                    <a:pt x="569400" y="654740"/>
                  </a:lnTo>
                  <a:lnTo>
                    <a:pt x="569528" y="654934"/>
                  </a:lnTo>
                  <a:lnTo>
                    <a:pt x="569609" y="655128"/>
                  </a:lnTo>
                  <a:lnTo>
                    <a:pt x="569690" y="655270"/>
                  </a:lnTo>
                  <a:lnTo>
                    <a:pt x="569783" y="655451"/>
                  </a:lnTo>
                  <a:lnTo>
                    <a:pt x="569864" y="655645"/>
                  </a:lnTo>
                  <a:lnTo>
                    <a:pt x="569992" y="655826"/>
                  </a:lnTo>
                  <a:lnTo>
                    <a:pt x="570073" y="656020"/>
                  </a:lnTo>
                  <a:lnTo>
                    <a:pt x="570154" y="656201"/>
                  </a:lnTo>
                  <a:lnTo>
                    <a:pt x="570247" y="656395"/>
                  </a:lnTo>
                  <a:lnTo>
                    <a:pt x="570328" y="656576"/>
                  </a:lnTo>
                  <a:lnTo>
                    <a:pt x="570456" y="656770"/>
                  </a:lnTo>
                  <a:lnTo>
                    <a:pt x="570537" y="656964"/>
                  </a:lnTo>
                  <a:lnTo>
                    <a:pt x="570618" y="657145"/>
                  </a:lnTo>
                  <a:lnTo>
                    <a:pt x="570699" y="657287"/>
                  </a:lnTo>
                  <a:lnTo>
                    <a:pt x="570792" y="657481"/>
                  </a:lnTo>
                  <a:lnTo>
                    <a:pt x="570920" y="657663"/>
                  </a:lnTo>
                  <a:lnTo>
                    <a:pt x="571001" y="657857"/>
                  </a:lnTo>
                  <a:lnTo>
                    <a:pt x="571082" y="658038"/>
                  </a:lnTo>
                  <a:lnTo>
                    <a:pt x="571163" y="658232"/>
                  </a:lnTo>
                  <a:lnTo>
                    <a:pt x="571256" y="658413"/>
                  </a:lnTo>
                  <a:lnTo>
                    <a:pt x="571372" y="658607"/>
                  </a:lnTo>
                  <a:lnTo>
                    <a:pt x="571465" y="658788"/>
                  </a:lnTo>
                  <a:lnTo>
                    <a:pt x="571546" y="658930"/>
                  </a:lnTo>
                  <a:lnTo>
                    <a:pt x="571627" y="659124"/>
                  </a:lnTo>
                  <a:lnTo>
                    <a:pt x="571709" y="659318"/>
                  </a:lnTo>
                  <a:lnTo>
                    <a:pt x="571836" y="659499"/>
                  </a:lnTo>
                  <a:lnTo>
                    <a:pt x="571929" y="659693"/>
                  </a:lnTo>
                  <a:lnTo>
                    <a:pt x="572010" y="659874"/>
                  </a:lnTo>
                  <a:lnTo>
                    <a:pt x="572091" y="660068"/>
                  </a:lnTo>
                  <a:lnTo>
                    <a:pt x="572173" y="660249"/>
                  </a:lnTo>
                  <a:lnTo>
                    <a:pt x="572300" y="660392"/>
                  </a:lnTo>
                  <a:lnTo>
                    <a:pt x="572381" y="660586"/>
                  </a:lnTo>
                  <a:lnTo>
                    <a:pt x="572474" y="660767"/>
                  </a:lnTo>
                  <a:lnTo>
                    <a:pt x="572555" y="660961"/>
                  </a:lnTo>
                  <a:lnTo>
                    <a:pt x="572637" y="661142"/>
                  </a:lnTo>
                  <a:lnTo>
                    <a:pt x="572764" y="661336"/>
                  </a:lnTo>
                  <a:lnTo>
                    <a:pt x="572845" y="661478"/>
                  </a:lnTo>
                  <a:lnTo>
                    <a:pt x="572938" y="661659"/>
                  </a:lnTo>
                  <a:lnTo>
                    <a:pt x="573019" y="661853"/>
                  </a:lnTo>
                  <a:lnTo>
                    <a:pt x="573101" y="662047"/>
                  </a:lnTo>
                  <a:lnTo>
                    <a:pt x="573228" y="662228"/>
                  </a:lnTo>
                  <a:lnTo>
                    <a:pt x="573309" y="662422"/>
                  </a:lnTo>
                  <a:lnTo>
                    <a:pt x="573391" y="662603"/>
                  </a:lnTo>
                  <a:lnTo>
                    <a:pt x="573483" y="662745"/>
                  </a:lnTo>
                  <a:lnTo>
                    <a:pt x="573565" y="662939"/>
                  </a:lnTo>
                  <a:lnTo>
                    <a:pt x="573692" y="663121"/>
                  </a:lnTo>
                  <a:lnTo>
                    <a:pt x="573773" y="663315"/>
                  </a:lnTo>
                  <a:lnTo>
                    <a:pt x="573855" y="663496"/>
                  </a:lnTo>
                  <a:lnTo>
                    <a:pt x="573947" y="663638"/>
                  </a:lnTo>
                  <a:lnTo>
                    <a:pt x="574029" y="663832"/>
                  </a:lnTo>
                  <a:lnTo>
                    <a:pt x="574156" y="664013"/>
                  </a:lnTo>
                  <a:lnTo>
                    <a:pt x="574237" y="664207"/>
                  </a:lnTo>
                  <a:lnTo>
                    <a:pt x="574319" y="664401"/>
                  </a:lnTo>
                  <a:lnTo>
                    <a:pt x="574400" y="664582"/>
                  </a:lnTo>
                  <a:lnTo>
                    <a:pt x="574493" y="664724"/>
                  </a:lnTo>
                  <a:lnTo>
                    <a:pt x="574620" y="664918"/>
                  </a:lnTo>
                  <a:lnTo>
                    <a:pt x="574701" y="665099"/>
                  </a:lnTo>
                  <a:lnTo>
                    <a:pt x="574783" y="665293"/>
                  </a:lnTo>
                  <a:lnTo>
                    <a:pt x="574864" y="665474"/>
                  </a:lnTo>
                  <a:lnTo>
                    <a:pt x="574957" y="665617"/>
                  </a:lnTo>
                  <a:lnTo>
                    <a:pt x="575073" y="665811"/>
                  </a:lnTo>
                  <a:lnTo>
                    <a:pt x="575165" y="665992"/>
                  </a:lnTo>
                  <a:lnTo>
                    <a:pt x="575247" y="666186"/>
                  </a:lnTo>
                  <a:lnTo>
                    <a:pt x="575328" y="666367"/>
                  </a:lnTo>
                  <a:lnTo>
                    <a:pt x="575409" y="666509"/>
                  </a:lnTo>
                  <a:lnTo>
                    <a:pt x="575537" y="666703"/>
                  </a:lnTo>
                  <a:lnTo>
                    <a:pt x="575629" y="666884"/>
                  </a:lnTo>
                  <a:lnTo>
                    <a:pt x="575711" y="667078"/>
                  </a:lnTo>
                  <a:lnTo>
                    <a:pt x="575792" y="667221"/>
                  </a:lnTo>
                  <a:lnTo>
                    <a:pt x="575873" y="667402"/>
                  </a:lnTo>
                  <a:lnTo>
                    <a:pt x="576001" y="667596"/>
                  </a:lnTo>
                  <a:lnTo>
                    <a:pt x="576082" y="667790"/>
                  </a:lnTo>
                  <a:lnTo>
                    <a:pt x="576175" y="667932"/>
                  </a:lnTo>
                  <a:lnTo>
                    <a:pt x="576256" y="668113"/>
                  </a:lnTo>
                  <a:lnTo>
                    <a:pt x="576337" y="668307"/>
                  </a:lnTo>
                  <a:lnTo>
                    <a:pt x="576465" y="668488"/>
                  </a:lnTo>
                  <a:lnTo>
                    <a:pt x="576546" y="668682"/>
                  </a:lnTo>
                  <a:lnTo>
                    <a:pt x="576639" y="668824"/>
                  </a:lnTo>
                  <a:lnTo>
                    <a:pt x="576720" y="669005"/>
                  </a:lnTo>
                  <a:lnTo>
                    <a:pt x="576801" y="669199"/>
                  </a:lnTo>
                  <a:lnTo>
                    <a:pt x="576929" y="669380"/>
                  </a:lnTo>
                  <a:lnTo>
                    <a:pt x="577010" y="669523"/>
                  </a:lnTo>
                  <a:lnTo>
                    <a:pt x="577103" y="669717"/>
                  </a:lnTo>
                  <a:lnTo>
                    <a:pt x="577184" y="669898"/>
                  </a:lnTo>
                  <a:lnTo>
                    <a:pt x="577265" y="670040"/>
                  </a:lnTo>
                  <a:lnTo>
                    <a:pt x="577393" y="670234"/>
                  </a:lnTo>
                  <a:lnTo>
                    <a:pt x="577474" y="670415"/>
                  </a:lnTo>
                  <a:lnTo>
                    <a:pt x="577555" y="670609"/>
                  </a:lnTo>
                  <a:lnTo>
                    <a:pt x="577648" y="670751"/>
                  </a:lnTo>
                  <a:lnTo>
                    <a:pt x="577729" y="670932"/>
                  </a:lnTo>
                  <a:lnTo>
                    <a:pt x="577857" y="671126"/>
                  </a:lnTo>
                  <a:lnTo>
                    <a:pt x="577938" y="671320"/>
                  </a:lnTo>
                  <a:lnTo>
                    <a:pt x="578019" y="671450"/>
                  </a:lnTo>
                  <a:lnTo>
                    <a:pt x="578100" y="671644"/>
                  </a:lnTo>
                  <a:lnTo>
                    <a:pt x="578193" y="671838"/>
                  </a:lnTo>
                  <a:lnTo>
                    <a:pt x="578321" y="671967"/>
                  </a:lnTo>
                  <a:lnTo>
                    <a:pt x="578402" y="672161"/>
                  </a:lnTo>
                  <a:lnTo>
                    <a:pt x="578483" y="672355"/>
                  </a:lnTo>
                  <a:lnTo>
                    <a:pt x="578564" y="672536"/>
                  </a:lnTo>
                  <a:lnTo>
                    <a:pt x="578657" y="672679"/>
                  </a:lnTo>
                  <a:lnTo>
                    <a:pt x="578773" y="672873"/>
                  </a:lnTo>
                  <a:lnTo>
                    <a:pt x="578866" y="673054"/>
                  </a:lnTo>
                  <a:lnTo>
                    <a:pt x="578947" y="673196"/>
                  </a:lnTo>
                  <a:lnTo>
                    <a:pt x="579028" y="673390"/>
                  </a:lnTo>
                  <a:lnTo>
                    <a:pt x="579109" y="673571"/>
                  </a:lnTo>
                  <a:lnTo>
                    <a:pt x="579237" y="673713"/>
                  </a:lnTo>
                  <a:lnTo>
                    <a:pt x="579330" y="673907"/>
                  </a:lnTo>
                  <a:lnTo>
                    <a:pt x="579411" y="674088"/>
                  </a:lnTo>
                  <a:lnTo>
                    <a:pt x="579492" y="674231"/>
                  </a:lnTo>
                  <a:lnTo>
                    <a:pt x="579573" y="674425"/>
                  </a:lnTo>
                  <a:lnTo>
                    <a:pt x="579701" y="674606"/>
                  </a:lnTo>
                  <a:lnTo>
                    <a:pt x="579782" y="674800"/>
                  </a:lnTo>
                  <a:lnTo>
                    <a:pt x="579875" y="674942"/>
                  </a:lnTo>
                  <a:lnTo>
                    <a:pt x="579956" y="675123"/>
                  </a:lnTo>
                  <a:lnTo>
                    <a:pt x="580037" y="675317"/>
                  </a:lnTo>
                  <a:lnTo>
                    <a:pt x="580165" y="675459"/>
                  </a:lnTo>
                  <a:lnTo>
                    <a:pt x="580246" y="675640"/>
                  </a:lnTo>
                  <a:lnTo>
                    <a:pt x="580339" y="675834"/>
                  </a:lnTo>
                  <a:lnTo>
                    <a:pt x="580420" y="675977"/>
                  </a:lnTo>
                  <a:lnTo>
                    <a:pt x="580501" y="676158"/>
                  </a:lnTo>
                  <a:lnTo>
                    <a:pt x="580629" y="676300"/>
                  </a:lnTo>
                  <a:lnTo>
                    <a:pt x="580710" y="676494"/>
                  </a:lnTo>
                  <a:lnTo>
                    <a:pt x="580791" y="676675"/>
                  </a:lnTo>
                  <a:lnTo>
                    <a:pt x="580884" y="676817"/>
                  </a:lnTo>
                  <a:lnTo>
                    <a:pt x="580965" y="677011"/>
                  </a:lnTo>
                  <a:lnTo>
                    <a:pt x="581093" y="677192"/>
                  </a:lnTo>
                  <a:lnTo>
                    <a:pt x="581174" y="677335"/>
                  </a:lnTo>
                  <a:lnTo>
                    <a:pt x="581255" y="677529"/>
                  </a:lnTo>
                  <a:lnTo>
                    <a:pt x="581348" y="677710"/>
                  </a:lnTo>
                  <a:lnTo>
                    <a:pt x="581429" y="677852"/>
                  </a:lnTo>
                  <a:lnTo>
                    <a:pt x="581557" y="678046"/>
                  </a:lnTo>
                  <a:lnTo>
                    <a:pt x="581638" y="678240"/>
                  </a:lnTo>
                  <a:lnTo>
                    <a:pt x="581719" y="678369"/>
                  </a:lnTo>
                  <a:lnTo>
                    <a:pt x="581801" y="678563"/>
                  </a:lnTo>
                  <a:lnTo>
                    <a:pt x="581893" y="678706"/>
                  </a:lnTo>
                  <a:lnTo>
                    <a:pt x="582021" y="678887"/>
                  </a:lnTo>
                  <a:lnTo>
                    <a:pt x="582102" y="679081"/>
                  </a:lnTo>
                  <a:lnTo>
                    <a:pt x="582183" y="679223"/>
                  </a:lnTo>
                  <a:lnTo>
                    <a:pt x="582265" y="679417"/>
                  </a:lnTo>
                  <a:lnTo>
                    <a:pt x="582357" y="679546"/>
                  </a:lnTo>
                  <a:lnTo>
                    <a:pt x="582473" y="679740"/>
                  </a:lnTo>
                  <a:lnTo>
                    <a:pt x="582566" y="679934"/>
                  </a:lnTo>
                  <a:lnTo>
                    <a:pt x="582647" y="680064"/>
                  </a:lnTo>
                  <a:lnTo>
                    <a:pt x="582729" y="680258"/>
                  </a:lnTo>
                  <a:lnTo>
                    <a:pt x="582821" y="680400"/>
                  </a:lnTo>
                  <a:lnTo>
                    <a:pt x="582937" y="680581"/>
                  </a:lnTo>
                  <a:lnTo>
                    <a:pt x="583030" y="680775"/>
                  </a:lnTo>
                  <a:lnTo>
                    <a:pt x="583111" y="680917"/>
                  </a:lnTo>
                  <a:lnTo>
                    <a:pt x="583193" y="681111"/>
                  </a:lnTo>
                  <a:lnTo>
                    <a:pt x="583274" y="681241"/>
                  </a:lnTo>
                  <a:lnTo>
                    <a:pt x="583401" y="681435"/>
                  </a:lnTo>
                  <a:lnTo>
                    <a:pt x="583483" y="681629"/>
                  </a:lnTo>
                  <a:lnTo>
                    <a:pt x="583575" y="681758"/>
                  </a:lnTo>
                  <a:lnTo>
                    <a:pt x="583657" y="681952"/>
                  </a:lnTo>
                  <a:lnTo>
                    <a:pt x="583738" y="682094"/>
                  </a:lnTo>
                  <a:lnTo>
                    <a:pt x="583865" y="682288"/>
                  </a:lnTo>
                  <a:lnTo>
                    <a:pt x="583947" y="682418"/>
                  </a:lnTo>
                  <a:lnTo>
                    <a:pt x="584039" y="682612"/>
                  </a:lnTo>
                  <a:lnTo>
                    <a:pt x="584121" y="682806"/>
                  </a:lnTo>
                  <a:lnTo>
                    <a:pt x="584202" y="682935"/>
                  </a:lnTo>
                  <a:lnTo>
                    <a:pt x="584329" y="683129"/>
                  </a:lnTo>
                  <a:lnTo>
                    <a:pt x="584411" y="683271"/>
                  </a:lnTo>
                  <a:lnTo>
                    <a:pt x="584492" y="683452"/>
                  </a:lnTo>
                  <a:lnTo>
                    <a:pt x="584585" y="683595"/>
                  </a:lnTo>
                  <a:lnTo>
                    <a:pt x="584666" y="683789"/>
                  </a:lnTo>
                  <a:lnTo>
                    <a:pt x="584793" y="683931"/>
                  </a:lnTo>
                  <a:lnTo>
                    <a:pt x="584875" y="684112"/>
                  </a:lnTo>
                  <a:lnTo>
                    <a:pt x="584956" y="684254"/>
                  </a:lnTo>
                  <a:lnTo>
                    <a:pt x="585049" y="684448"/>
                  </a:lnTo>
                  <a:lnTo>
                    <a:pt x="585130" y="684629"/>
                  </a:lnTo>
                  <a:lnTo>
                    <a:pt x="585257" y="684771"/>
                  </a:lnTo>
                  <a:lnTo>
                    <a:pt x="585339" y="684965"/>
                  </a:lnTo>
                  <a:lnTo>
                    <a:pt x="585420" y="685108"/>
                  </a:lnTo>
                  <a:lnTo>
                    <a:pt x="585501" y="685289"/>
                  </a:lnTo>
                  <a:lnTo>
                    <a:pt x="585594" y="685431"/>
                  </a:lnTo>
                  <a:lnTo>
                    <a:pt x="585721" y="685625"/>
                  </a:lnTo>
                  <a:lnTo>
                    <a:pt x="585803" y="685767"/>
                  </a:lnTo>
                  <a:lnTo>
                    <a:pt x="585884" y="685948"/>
                  </a:lnTo>
                  <a:lnTo>
                    <a:pt x="585965" y="686091"/>
                  </a:lnTo>
                  <a:lnTo>
                    <a:pt x="586058" y="686285"/>
                  </a:lnTo>
                  <a:lnTo>
                    <a:pt x="586174" y="686427"/>
                  </a:lnTo>
                  <a:lnTo>
                    <a:pt x="586267" y="686608"/>
                  </a:lnTo>
                  <a:lnTo>
                    <a:pt x="586348" y="686750"/>
                  </a:lnTo>
                  <a:lnTo>
                    <a:pt x="586429" y="686944"/>
                  </a:lnTo>
                  <a:lnTo>
                    <a:pt x="586510" y="687087"/>
                  </a:lnTo>
                  <a:lnTo>
                    <a:pt x="586638" y="687268"/>
                  </a:lnTo>
                  <a:lnTo>
                    <a:pt x="586731" y="687410"/>
                  </a:lnTo>
                  <a:lnTo>
                    <a:pt x="586812" y="687604"/>
                  </a:lnTo>
                  <a:lnTo>
                    <a:pt x="586893" y="687746"/>
                  </a:lnTo>
                  <a:lnTo>
                    <a:pt x="586974" y="687927"/>
                  </a:lnTo>
                  <a:lnTo>
                    <a:pt x="587102" y="688070"/>
                  </a:lnTo>
                  <a:lnTo>
                    <a:pt x="587183" y="688264"/>
                  </a:lnTo>
                  <a:lnTo>
                    <a:pt x="587276" y="688401"/>
                  </a:lnTo>
                  <a:lnTo>
                    <a:pt x="587357" y="688589"/>
                  </a:lnTo>
                  <a:lnTo>
                    <a:pt x="587438" y="688730"/>
                  </a:lnTo>
                  <a:lnTo>
                    <a:pt x="587566" y="688919"/>
                  </a:lnTo>
                  <a:lnTo>
                    <a:pt x="587647" y="689060"/>
                  </a:lnTo>
                  <a:lnTo>
                    <a:pt x="587740" y="689248"/>
                  </a:lnTo>
                  <a:lnTo>
                    <a:pt x="587821" y="689390"/>
                  </a:lnTo>
                  <a:lnTo>
                    <a:pt x="587902" y="689531"/>
                  </a:lnTo>
                  <a:lnTo>
                    <a:pt x="588030" y="689719"/>
                  </a:lnTo>
                  <a:lnTo>
                    <a:pt x="588111" y="689860"/>
                  </a:lnTo>
                  <a:lnTo>
                    <a:pt x="588192" y="690048"/>
                  </a:lnTo>
                  <a:lnTo>
                    <a:pt x="588285" y="690189"/>
                  </a:lnTo>
                  <a:lnTo>
                    <a:pt x="588366" y="690378"/>
                  </a:lnTo>
                  <a:lnTo>
                    <a:pt x="588494" y="690519"/>
                  </a:lnTo>
                  <a:lnTo>
                    <a:pt x="588575" y="690708"/>
                  </a:lnTo>
                  <a:lnTo>
                    <a:pt x="588656" y="690849"/>
                  </a:lnTo>
                  <a:lnTo>
                    <a:pt x="588749" y="691037"/>
                  </a:lnTo>
                  <a:lnTo>
                    <a:pt x="588830" y="691178"/>
                  </a:lnTo>
                  <a:lnTo>
                    <a:pt x="588958" y="691320"/>
                  </a:lnTo>
                  <a:lnTo>
                    <a:pt x="589039" y="691507"/>
                  </a:lnTo>
                  <a:lnTo>
                    <a:pt x="589120" y="691648"/>
                  </a:lnTo>
                  <a:lnTo>
                    <a:pt x="589201" y="691837"/>
                  </a:lnTo>
                  <a:lnTo>
                    <a:pt x="589294" y="691978"/>
                  </a:lnTo>
                  <a:lnTo>
                    <a:pt x="589422" y="692167"/>
                  </a:lnTo>
                  <a:lnTo>
                    <a:pt x="589503" y="692308"/>
                  </a:lnTo>
                  <a:lnTo>
                    <a:pt x="589584" y="692449"/>
                  </a:lnTo>
                  <a:lnTo>
                    <a:pt x="589665" y="692638"/>
                  </a:lnTo>
                  <a:lnTo>
                    <a:pt x="589758" y="692779"/>
                  </a:lnTo>
                  <a:lnTo>
                    <a:pt x="589874" y="692966"/>
                  </a:lnTo>
                  <a:lnTo>
                    <a:pt x="589967" y="693109"/>
                  </a:lnTo>
                  <a:lnTo>
                    <a:pt x="590048" y="693249"/>
                  </a:lnTo>
                  <a:lnTo>
                    <a:pt x="590129" y="693437"/>
                  </a:lnTo>
                  <a:lnTo>
                    <a:pt x="590211" y="693579"/>
                  </a:lnTo>
                  <a:lnTo>
                    <a:pt x="590338" y="693767"/>
                  </a:lnTo>
                  <a:lnTo>
                    <a:pt x="590431" y="693908"/>
                  </a:lnTo>
                  <a:lnTo>
                    <a:pt x="590512" y="694049"/>
                  </a:lnTo>
                  <a:lnTo>
                    <a:pt x="590593" y="694238"/>
                  </a:lnTo>
                  <a:lnTo>
                    <a:pt x="590675" y="694379"/>
                  </a:lnTo>
                  <a:lnTo>
                    <a:pt x="590802" y="694567"/>
                  </a:lnTo>
                  <a:lnTo>
                    <a:pt x="590883" y="694708"/>
                  </a:lnTo>
                  <a:lnTo>
                    <a:pt x="590976" y="694849"/>
                  </a:lnTo>
                  <a:lnTo>
                    <a:pt x="591057" y="695038"/>
                  </a:lnTo>
                  <a:lnTo>
                    <a:pt x="591139" y="695179"/>
                  </a:lnTo>
                  <a:lnTo>
                    <a:pt x="591266" y="695320"/>
                  </a:lnTo>
                  <a:lnTo>
                    <a:pt x="591347" y="695509"/>
                  </a:lnTo>
                  <a:lnTo>
                    <a:pt x="591440" y="695650"/>
                  </a:lnTo>
                  <a:lnTo>
                    <a:pt x="591521" y="695838"/>
                  </a:lnTo>
                  <a:lnTo>
                    <a:pt x="591603" y="695980"/>
                  </a:lnTo>
                  <a:lnTo>
                    <a:pt x="591730" y="696121"/>
                  </a:lnTo>
                  <a:lnTo>
                    <a:pt x="591811" y="696308"/>
                  </a:lnTo>
                  <a:lnTo>
                    <a:pt x="591893" y="696451"/>
                  </a:lnTo>
                  <a:lnTo>
                    <a:pt x="591985" y="696592"/>
                  </a:lnTo>
                  <a:lnTo>
                    <a:pt x="592067" y="696779"/>
                  </a:lnTo>
                  <a:lnTo>
                    <a:pt x="592194" y="696920"/>
                  </a:lnTo>
                  <a:lnTo>
                    <a:pt x="592275" y="697062"/>
                  </a:lnTo>
                  <a:lnTo>
                    <a:pt x="592357" y="697250"/>
                  </a:lnTo>
                  <a:lnTo>
                    <a:pt x="592449" y="697391"/>
                  </a:lnTo>
                  <a:lnTo>
                    <a:pt x="592531" y="697533"/>
                  </a:lnTo>
                  <a:lnTo>
                    <a:pt x="592658" y="697721"/>
                  </a:lnTo>
                  <a:lnTo>
                    <a:pt x="592739" y="697862"/>
                  </a:lnTo>
                  <a:lnTo>
                    <a:pt x="592821" y="698004"/>
                  </a:lnTo>
                  <a:lnTo>
                    <a:pt x="592902" y="698191"/>
                  </a:lnTo>
                  <a:lnTo>
                    <a:pt x="592995" y="698332"/>
                  </a:lnTo>
                  <a:lnTo>
                    <a:pt x="593122" y="698473"/>
                  </a:lnTo>
                  <a:lnTo>
                    <a:pt x="593204" y="698662"/>
                  </a:lnTo>
                  <a:lnTo>
                    <a:pt x="593285" y="698803"/>
                  </a:lnTo>
                  <a:lnTo>
                    <a:pt x="593366" y="698944"/>
                  </a:lnTo>
                  <a:lnTo>
                    <a:pt x="593459" y="699133"/>
                  </a:lnTo>
                  <a:lnTo>
                    <a:pt x="593575" y="699274"/>
                  </a:lnTo>
                  <a:lnTo>
                    <a:pt x="593668" y="699415"/>
                  </a:lnTo>
                  <a:lnTo>
                    <a:pt x="593749" y="699557"/>
                  </a:lnTo>
                  <a:lnTo>
                    <a:pt x="593830" y="699745"/>
                  </a:lnTo>
                  <a:lnTo>
                    <a:pt x="593911" y="699886"/>
                  </a:lnTo>
                  <a:lnTo>
                    <a:pt x="594039" y="700027"/>
                  </a:lnTo>
                  <a:lnTo>
                    <a:pt x="594132" y="700216"/>
                  </a:lnTo>
                  <a:lnTo>
                    <a:pt x="594213" y="700357"/>
                  </a:lnTo>
                  <a:lnTo>
                    <a:pt x="594294" y="700497"/>
                  </a:lnTo>
                  <a:lnTo>
                    <a:pt x="594375" y="700686"/>
                  </a:lnTo>
                  <a:lnTo>
                    <a:pt x="594503" y="700827"/>
                  </a:lnTo>
                  <a:lnTo>
                    <a:pt x="594584" y="700968"/>
                  </a:lnTo>
                  <a:lnTo>
                    <a:pt x="594677" y="701109"/>
                  </a:lnTo>
                  <a:lnTo>
                    <a:pt x="594758" y="701298"/>
                  </a:lnTo>
                  <a:lnTo>
                    <a:pt x="594839" y="701439"/>
                  </a:lnTo>
                  <a:lnTo>
                    <a:pt x="594967" y="701580"/>
                  </a:lnTo>
                  <a:lnTo>
                    <a:pt x="595048" y="701722"/>
                  </a:lnTo>
                  <a:lnTo>
                    <a:pt x="595141" y="701910"/>
                  </a:lnTo>
                  <a:lnTo>
                    <a:pt x="595222" y="702051"/>
                  </a:lnTo>
                  <a:lnTo>
                    <a:pt x="595303" y="702193"/>
                  </a:lnTo>
                  <a:lnTo>
                    <a:pt x="595431" y="702334"/>
                  </a:lnTo>
                  <a:lnTo>
                    <a:pt x="595512" y="702522"/>
                  </a:lnTo>
                  <a:lnTo>
                    <a:pt x="595593" y="702663"/>
                  </a:lnTo>
                  <a:lnTo>
                    <a:pt x="595686" y="702805"/>
                  </a:lnTo>
                  <a:lnTo>
                    <a:pt x="595767" y="702946"/>
                  </a:lnTo>
                  <a:lnTo>
                    <a:pt x="595895" y="703133"/>
                  </a:lnTo>
                  <a:lnTo>
                    <a:pt x="595976" y="703276"/>
                  </a:lnTo>
                  <a:lnTo>
                    <a:pt x="596057" y="703417"/>
                  </a:lnTo>
                  <a:lnTo>
                    <a:pt x="596150" y="703558"/>
                  </a:lnTo>
                  <a:lnTo>
                    <a:pt x="596231" y="703745"/>
                  </a:lnTo>
                  <a:lnTo>
                    <a:pt x="596359" y="703887"/>
                  </a:lnTo>
                  <a:lnTo>
                    <a:pt x="596440" y="704028"/>
                  </a:lnTo>
                  <a:lnTo>
                    <a:pt x="596521" y="704169"/>
                  </a:lnTo>
                  <a:lnTo>
                    <a:pt x="596602" y="704358"/>
                  </a:lnTo>
                  <a:lnTo>
                    <a:pt x="596695" y="704499"/>
                  </a:lnTo>
                  <a:lnTo>
                    <a:pt x="596823" y="704640"/>
                  </a:lnTo>
                  <a:lnTo>
                    <a:pt x="596904" y="704781"/>
                  </a:lnTo>
                  <a:lnTo>
                    <a:pt x="596985" y="704922"/>
                  </a:lnTo>
                  <a:lnTo>
                    <a:pt x="597066" y="705111"/>
                  </a:lnTo>
                  <a:lnTo>
                    <a:pt x="597159" y="705252"/>
                  </a:lnTo>
                  <a:lnTo>
                    <a:pt x="597275" y="705393"/>
                  </a:lnTo>
                  <a:lnTo>
                    <a:pt x="597368" y="705534"/>
                  </a:lnTo>
                  <a:lnTo>
                    <a:pt x="597449" y="705676"/>
                  </a:lnTo>
                  <a:lnTo>
                    <a:pt x="597530" y="705864"/>
                  </a:lnTo>
                  <a:lnTo>
                    <a:pt x="597612" y="706005"/>
                  </a:lnTo>
                  <a:lnTo>
                    <a:pt x="597739" y="706147"/>
                  </a:lnTo>
                  <a:lnTo>
                    <a:pt x="597832" y="706288"/>
                  </a:lnTo>
                  <a:lnTo>
                    <a:pt x="597913" y="706429"/>
                  </a:lnTo>
                  <a:lnTo>
                    <a:pt x="597994" y="706616"/>
                  </a:lnTo>
                  <a:lnTo>
                    <a:pt x="598076" y="706759"/>
                  </a:lnTo>
                  <a:lnTo>
                    <a:pt x="598203" y="706900"/>
                  </a:lnTo>
                  <a:lnTo>
                    <a:pt x="598284" y="707041"/>
                  </a:lnTo>
                  <a:lnTo>
                    <a:pt x="598377" y="707182"/>
                  </a:lnTo>
                  <a:lnTo>
                    <a:pt x="598458" y="707323"/>
                  </a:lnTo>
                  <a:lnTo>
                    <a:pt x="598540" y="707511"/>
                  </a:lnTo>
                  <a:lnTo>
                    <a:pt x="598667" y="707652"/>
                  </a:lnTo>
                  <a:lnTo>
                    <a:pt x="598748" y="707793"/>
                  </a:lnTo>
                  <a:lnTo>
                    <a:pt x="598841" y="707936"/>
                  </a:lnTo>
                  <a:lnTo>
                    <a:pt x="598922" y="708077"/>
                  </a:lnTo>
                  <a:lnTo>
                    <a:pt x="599004" y="708218"/>
                  </a:lnTo>
                  <a:lnTo>
                    <a:pt x="599131" y="708405"/>
                  </a:lnTo>
                  <a:lnTo>
                    <a:pt x="599212" y="708547"/>
                  </a:lnTo>
                  <a:lnTo>
                    <a:pt x="599294" y="708688"/>
                  </a:lnTo>
                  <a:lnTo>
                    <a:pt x="599386" y="708829"/>
                  </a:lnTo>
                  <a:lnTo>
                    <a:pt x="599468" y="708970"/>
                  </a:lnTo>
                  <a:lnTo>
                    <a:pt x="599595" y="709111"/>
                  </a:lnTo>
                  <a:lnTo>
                    <a:pt x="599676" y="709254"/>
                  </a:lnTo>
                  <a:lnTo>
                    <a:pt x="599758" y="709441"/>
                  </a:lnTo>
                  <a:lnTo>
                    <a:pt x="599850" y="709582"/>
                  </a:lnTo>
                  <a:lnTo>
                    <a:pt x="599932" y="709723"/>
                  </a:lnTo>
                  <a:lnTo>
                    <a:pt x="600059" y="709865"/>
                  </a:lnTo>
                  <a:lnTo>
                    <a:pt x="600140" y="710006"/>
                  </a:lnTo>
                  <a:lnTo>
                    <a:pt x="600222" y="710147"/>
                  </a:lnTo>
                  <a:lnTo>
                    <a:pt x="600303" y="710288"/>
                  </a:lnTo>
                  <a:lnTo>
                    <a:pt x="600396" y="710429"/>
                  </a:lnTo>
                  <a:lnTo>
                    <a:pt x="600523" y="710618"/>
                  </a:lnTo>
                  <a:lnTo>
                    <a:pt x="600604" y="710759"/>
                  </a:lnTo>
                  <a:lnTo>
                    <a:pt x="600686" y="710900"/>
                  </a:lnTo>
                  <a:lnTo>
                    <a:pt x="600767" y="711041"/>
                  </a:lnTo>
                  <a:lnTo>
                    <a:pt x="600860" y="711183"/>
                  </a:lnTo>
                  <a:lnTo>
                    <a:pt x="600976" y="711324"/>
                  </a:lnTo>
                  <a:lnTo>
                    <a:pt x="601068" y="711465"/>
                  </a:lnTo>
                  <a:lnTo>
                    <a:pt x="601150" y="711606"/>
                  </a:lnTo>
                  <a:lnTo>
                    <a:pt x="601231" y="711747"/>
                  </a:lnTo>
                  <a:lnTo>
                    <a:pt x="601312" y="711889"/>
                  </a:lnTo>
                  <a:lnTo>
                    <a:pt x="601440" y="712030"/>
                  </a:lnTo>
                  <a:lnTo>
                    <a:pt x="601532" y="712218"/>
                  </a:lnTo>
                  <a:lnTo>
                    <a:pt x="601614" y="712360"/>
                  </a:lnTo>
                  <a:lnTo>
                    <a:pt x="601695" y="712501"/>
                  </a:lnTo>
                  <a:lnTo>
                    <a:pt x="601776" y="712642"/>
                  </a:lnTo>
                  <a:lnTo>
                    <a:pt x="601904" y="712783"/>
                  </a:lnTo>
                  <a:lnTo>
                    <a:pt x="601985" y="712924"/>
                  </a:lnTo>
                  <a:lnTo>
                    <a:pt x="602078" y="713065"/>
                  </a:lnTo>
                  <a:lnTo>
                    <a:pt x="602159" y="713207"/>
                  </a:lnTo>
                  <a:lnTo>
                    <a:pt x="602240" y="713348"/>
                  </a:lnTo>
                  <a:lnTo>
                    <a:pt x="602368" y="713489"/>
                  </a:lnTo>
                  <a:lnTo>
                    <a:pt x="602449" y="713630"/>
                  </a:lnTo>
                  <a:lnTo>
                    <a:pt x="602542" y="713771"/>
                  </a:lnTo>
                  <a:lnTo>
                    <a:pt x="602623" y="713912"/>
                  </a:lnTo>
                  <a:lnTo>
                    <a:pt x="602704" y="714055"/>
                  </a:lnTo>
                  <a:lnTo>
                    <a:pt x="602832" y="714196"/>
                  </a:lnTo>
                  <a:lnTo>
                    <a:pt x="602913" y="714336"/>
                  </a:lnTo>
                  <a:lnTo>
                    <a:pt x="602994" y="714525"/>
                  </a:lnTo>
                  <a:lnTo>
                    <a:pt x="603087" y="714666"/>
                  </a:lnTo>
                  <a:lnTo>
                    <a:pt x="603168" y="714807"/>
                  </a:lnTo>
                  <a:lnTo>
                    <a:pt x="603296" y="714948"/>
                  </a:lnTo>
                  <a:lnTo>
                    <a:pt x="603377" y="715089"/>
                  </a:lnTo>
                  <a:lnTo>
                    <a:pt x="603458" y="715230"/>
                  </a:lnTo>
                  <a:lnTo>
                    <a:pt x="603551" y="715372"/>
                  </a:lnTo>
                  <a:lnTo>
                    <a:pt x="603632" y="715513"/>
                  </a:lnTo>
                  <a:lnTo>
                    <a:pt x="603760" y="715654"/>
                  </a:lnTo>
                  <a:lnTo>
                    <a:pt x="603841" y="715795"/>
                  </a:lnTo>
                  <a:lnTo>
                    <a:pt x="603922" y="715936"/>
                  </a:lnTo>
                  <a:lnTo>
                    <a:pt x="604003" y="716079"/>
                  </a:lnTo>
                  <a:lnTo>
                    <a:pt x="604096" y="716220"/>
                  </a:lnTo>
                  <a:lnTo>
                    <a:pt x="604224" y="716361"/>
                  </a:lnTo>
                  <a:lnTo>
                    <a:pt x="604305" y="716502"/>
                  </a:lnTo>
                  <a:lnTo>
                    <a:pt x="604386" y="716643"/>
                  </a:lnTo>
                  <a:lnTo>
                    <a:pt x="604467" y="716784"/>
                  </a:lnTo>
                  <a:lnTo>
                    <a:pt x="604560" y="716926"/>
                  </a:lnTo>
                  <a:lnTo>
                    <a:pt x="604676" y="717067"/>
                  </a:lnTo>
                  <a:lnTo>
                    <a:pt x="604769" y="717208"/>
                  </a:lnTo>
                  <a:lnTo>
                    <a:pt x="604850" y="717349"/>
                  </a:lnTo>
                  <a:lnTo>
                    <a:pt x="604931" y="717490"/>
                  </a:lnTo>
                  <a:lnTo>
                    <a:pt x="605012" y="717632"/>
                  </a:lnTo>
                  <a:lnTo>
                    <a:pt x="605140" y="717773"/>
                  </a:lnTo>
                  <a:lnTo>
                    <a:pt x="605233" y="717914"/>
                  </a:lnTo>
                  <a:lnTo>
                    <a:pt x="605314" y="718055"/>
                  </a:lnTo>
                  <a:lnTo>
                    <a:pt x="605395" y="718196"/>
                  </a:lnTo>
                  <a:lnTo>
                    <a:pt x="605476" y="718337"/>
                  </a:lnTo>
                  <a:lnTo>
                    <a:pt x="605940" y="718996"/>
                  </a:lnTo>
                  <a:lnTo>
                    <a:pt x="606068" y="719137"/>
                  </a:lnTo>
                  <a:lnTo>
                    <a:pt x="606149" y="719278"/>
                  </a:lnTo>
                  <a:lnTo>
                    <a:pt x="606242" y="719421"/>
                  </a:lnTo>
                  <a:lnTo>
                    <a:pt x="606323" y="719562"/>
                  </a:lnTo>
                  <a:lnTo>
                    <a:pt x="606404" y="719703"/>
                  </a:lnTo>
                  <a:lnTo>
                    <a:pt x="606532" y="719844"/>
                  </a:lnTo>
                  <a:lnTo>
                    <a:pt x="606613" y="719985"/>
                  </a:lnTo>
                  <a:lnTo>
                    <a:pt x="606694" y="720126"/>
                  </a:lnTo>
                  <a:lnTo>
                    <a:pt x="606787" y="720268"/>
                  </a:lnTo>
                  <a:lnTo>
                    <a:pt x="606868" y="720409"/>
                  </a:lnTo>
                  <a:lnTo>
                    <a:pt x="606996" y="720550"/>
                  </a:lnTo>
                  <a:lnTo>
                    <a:pt x="607077" y="720691"/>
                  </a:lnTo>
                  <a:lnTo>
                    <a:pt x="607251" y="720926"/>
                  </a:lnTo>
                  <a:lnTo>
                    <a:pt x="607332" y="721067"/>
                  </a:lnTo>
                  <a:lnTo>
                    <a:pt x="607460" y="721208"/>
                  </a:lnTo>
                  <a:lnTo>
                    <a:pt x="607541" y="721350"/>
                  </a:lnTo>
                  <a:lnTo>
                    <a:pt x="607622" y="721491"/>
                  </a:lnTo>
                  <a:lnTo>
                    <a:pt x="607704" y="721632"/>
                  </a:lnTo>
                  <a:lnTo>
                    <a:pt x="607796" y="721773"/>
                  </a:lnTo>
                  <a:lnTo>
                    <a:pt x="607924" y="721914"/>
                  </a:lnTo>
                  <a:lnTo>
                    <a:pt x="608005" y="722057"/>
                  </a:lnTo>
                  <a:lnTo>
                    <a:pt x="608168" y="722292"/>
                  </a:lnTo>
                  <a:lnTo>
                    <a:pt x="608260" y="722433"/>
                  </a:lnTo>
                  <a:lnTo>
                    <a:pt x="608376" y="722574"/>
                  </a:lnTo>
                  <a:lnTo>
                    <a:pt x="608469" y="722715"/>
                  </a:lnTo>
                  <a:lnTo>
                    <a:pt x="608550" y="722856"/>
                  </a:lnTo>
                  <a:lnTo>
                    <a:pt x="608632" y="722997"/>
                  </a:lnTo>
                  <a:lnTo>
                    <a:pt x="608713" y="723139"/>
                  </a:lnTo>
                  <a:lnTo>
                    <a:pt x="608840" y="723232"/>
                  </a:lnTo>
                  <a:lnTo>
                    <a:pt x="608933" y="723375"/>
                  </a:lnTo>
                  <a:lnTo>
                    <a:pt x="609014" y="723516"/>
                  </a:lnTo>
                  <a:lnTo>
                    <a:pt x="609096" y="723656"/>
                  </a:lnTo>
                  <a:lnTo>
                    <a:pt x="609177" y="723797"/>
                  </a:lnTo>
                  <a:lnTo>
                    <a:pt x="609304" y="723938"/>
                  </a:lnTo>
                  <a:lnTo>
                    <a:pt x="609386" y="724079"/>
                  </a:lnTo>
                  <a:lnTo>
                    <a:pt x="609560" y="724315"/>
                  </a:lnTo>
                  <a:lnTo>
                    <a:pt x="609641" y="724457"/>
                  </a:lnTo>
                  <a:lnTo>
                    <a:pt x="609768" y="724598"/>
                  </a:lnTo>
                  <a:lnTo>
                    <a:pt x="609850" y="724739"/>
                  </a:lnTo>
                  <a:lnTo>
                    <a:pt x="609942" y="724880"/>
                  </a:lnTo>
                  <a:lnTo>
                    <a:pt x="610024" y="725021"/>
                  </a:lnTo>
                  <a:lnTo>
                    <a:pt x="610232" y="725256"/>
                  </a:lnTo>
                  <a:lnTo>
                    <a:pt x="610314" y="725397"/>
                  </a:lnTo>
                  <a:lnTo>
                    <a:pt x="610395" y="725540"/>
                  </a:lnTo>
                  <a:lnTo>
                    <a:pt x="610488" y="725681"/>
                  </a:lnTo>
                  <a:lnTo>
                    <a:pt x="610696" y="725916"/>
                  </a:lnTo>
                  <a:lnTo>
                    <a:pt x="610778" y="726057"/>
                  </a:lnTo>
                  <a:lnTo>
                    <a:pt x="610859" y="726198"/>
                  </a:lnTo>
                  <a:lnTo>
                    <a:pt x="610952" y="726339"/>
                  </a:lnTo>
                  <a:lnTo>
                    <a:pt x="611160" y="726574"/>
                  </a:lnTo>
                  <a:lnTo>
                    <a:pt x="611242" y="726717"/>
                  </a:lnTo>
                  <a:lnTo>
                    <a:pt x="611323" y="726858"/>
                  </a:lnTo>
                  <a:lnTo>
                    <a:pt x="611404" y="726999"/>
                  </a:lnTo>
                  <a:lnTo>
                    <a:pt x="611624" y="727234"/>
                  </a:lnTo>
                  <a:lnTo>
                    <a:pt x="611706" y="727375"/>
                  </a:lnTo>
                  <a:lnTo>
                    <a:pt x="611787" y="727516"/>
                  </a:lnTo>
                  <a:lnTo>
                    <a:pt x="611868" y="727657"/>
                  </a:lnTo>
                  <a:lnTo>
                    <a:pt x="612077" y="727892"/>
                  </a:lnTo>
                  <a:lnTo>
                    <a:pt x="612170" y="728035"/>
                  </a:lnTo>
                  <a:lnTo>
                    <a:pt x="612251" y="728176"/>
                  </a:lnTo>
                  <a:lnTo>
                    <a:pt x="612413" y="728411"/>
                  </a:lnTo>
                  <a:lnTo>
                    <a:pt x="612541" y="728552"/>
                  </a:lnTo>
                  <a:lnTo>
                    <a:pt x="612634" y="728693"/>
                  </a:lnTo>
                  <a:lnTo>
                    <a:pt x="612796" y="728928"/>
                  </a:lnTo>
                  <a:lnTo>
                    <a:pt x="612877" y="729069"/>
                  </a:lnTo>
                  <a:lnTo>
                    <a:pt x="613005" y="729210"/>
                  </a:lnTo>
                  <a:lnTo>
                    <a:pt x="613179" y="729446"/>
                  </a:lnTo>
                  <a:lnTo>
                    <a:pt x="613260" y="729588"/>
                  </a:lnTo>
                  <a:lnTo>
                    <a:pt x="613341" y="729729"/>
                  </a:lnTo>
                  <a:lnTo>
                    <a:pt x="613469" y="729822"/>
                  </a:lnTo>
                  <a:lnTo>
                    <a:pt x="613550" y="729964"/>
                  </a:lnTo>
                  <a:lnTo>
                    <a:pt x="613643" y="730105"/>
                  </a:lnTo>
                  <a:lnTo>
                    <a:pt x="613805" y="730341"/>
                  </a:lnTo>
                  <a:lnTo>
                    <a:pt x="613933" y="730482"/>
                  </a:lnTo>
                  <a:lnTo>
                    <a:pt x="614014" y="730623"/>
                  </a:lnTo>
                  <a:lnTo>
                    <a:pt x="614188" y="730858"/>
                  </a:lnTo>
                  <a:lnTo>
                    <a:pt x="614269" y="730999"/>
                  </a:lnTo>
                  <a:lnTo>
                    <a:pt x="614397" y="731093"/>
                  </a:lnTo>
                  <a:lnTo>
                    <a:pt x="614478" y="731234"/>
                  </a:lnTo>
                  <a:lnTo>
                    <a:pt x="614559" y="731375"/>
                  </a:lnTo>
                  <a:lnTo>
                    <a:pt x="614733" y="731611"/>
                  </a:lnTo>
                  <a:lnTo>
                    <a:pt x="614861" y="731753"/>
                  </a:lnTo>
                  <a:lnTo>
                    <a:pt x="614942" y="731894"/>
                  </a:lnTo>
                  <a:lnTo>
                    <a:pt x="615104" y="732129"/>
                  </a:lnTo>
                  <a:lnTo>
                    <a:pt x="615197" y="732270"/>
                  </a:lnTo>
                  <a:lnTo>
                    <a:pt x="615325" y="732365"/>
                  </a:lnTo>
                  <a:lnTo>
                    <a:pt x="615406" y="732506"/>
                  </a:lnTo>
                  <a:lnTo>
                    <a:pt x="615487" y="732647"/>
                  </a:lnTo>
                  <a:lnTo>
                    <a:pt x="615661" y="732882"/>
                  </a:lnTo>
                  <a:lnTo>
                    <a:pt x="615777" y="733023"/>
                  </a:lnTo>
                  <a:lnTo>
                    <a:pt x="615951" y="733258"/>
                  </a:lnTo>
                  <a:lnTo>
                    <a:pt x="616032" y="733399"/>
                  </a:lnTo>
                  <a:lnTo>
                    <a:pt x="616241" y="733635"/>
                  </a:lnTo>
                  <a:lnTo>
                    <a:pt x="616415" y="733870"/>
                  </a:lnTo>
                  <a:lnTo>
                    <a:pt x="616496" y="734011"/>
                  </a:lnTo>
                  <a:lnTo>
                    <a:pt x="616705" y="734247"/>
                  </a:lnTo>
                  <a:lnTo>
                    <a:pt x="616786" y="734389"/>
                  </a:lnTo>
                  <a:lnTo>
                    <a:pt x="616960" y="734624"/>
                  </a:lnTo>
                  <a:lnTo>
                    <a:pt x="617169" y="734860"/>
                  </a:lnTo>
                  <a:lnTo>
                    <a:pt x="617250" y="735001"/>
                  </a:lnTo>
                  <a:lnTo>
                    <a:pt x="617424" y="735236"/>
                  </a:lnTo>
                  <a:lnTo>
                    <a:pt x="617633" y="735471"/>
                  </a:lnTo>
                  <a:lnTo>
                    <a:pt x="617714" y="735612"/>
                  </a:lnTo>
                  <a:lnTo>
                    <a:pt x="617888" y="735848"/>
                  </a:lnTo>
                  <a:lnTo>
                    <a:pt x="618097" y="736083"/>
                  </a:lnTo>
                  <a:lnTo>
                    <a:pt x="618178" y="736224"/>
                  </a:lnTo>
                  <a:lnTo>
                    <a:pt x="618352" y="736460"/>
                  </a:lnTo>
                  <a:lnTo>
                    <a:pt x="618561" y="736695"/>
                  </a:lnTo>
                  <a:lnTo>
                    <a:pt x="618724" y="736930"/>
                  </a:lnTo>
                  <a:lnTo>
                    <a:pt x="618805" y="737071"/>
                  </a:lnTo>
                  <a:lnTo>
                    <a:pt x="619025" y="737307"/>
                  </a:lnTo>
                  <a:lnTo>
                    <a:pt x="619188" y="737542"/>
                  </a:lnTo>
                  <a:lnTo>
                    <a:pt x="619362" y="737777"/>
                  </a:lnTo>
                  <a:lnTo>
                    <a:pt x="619570" y="738013"/>
                  </a:lnTo>
                  <a:lnTo>
                    <a:pt x="619652" y="738154"/>
                  </a:lnTo>
                  <a:lnTo>
                    <a:pt x="619814" y="738389"/>
                  </a:lnTo>
                  <a:lnTo>
                    <a:pt x="619942" y="738484"/>
                  </a:lnTo>
                  <a:lnTo>
                    <a:pt x="620034" y="738625"/>
                  </a:lnTo>
                  <a:lnTo>
                    <a:pt x="620197" y="738860"/>
                  </a:lnTo>
                  <a:lnTo>
                    <a:pt x="620406" y="739095"/>
                  </a:lnTo>
                  <a:lnTo>
                    <a:pt x="620580" y="739331"/>
                  </a:lnTo>
                  <a:lnTo>
                    <a:pt x="620742" y="739566"/>
                  </a:lnTo>
                  <a:lnTo>
                    <a:pt x="620870" y="739661"/>
                  </a:lnTo>
                  <a:lnTo>
                    <a:pt x="620951" y="739802"/>
                  </a:lnTo>
                  <a:lnTo>
                    <a:pt x="621125" y="740037"/>
                  </a:lnTo>
                  <a:lnTo>
                    <a:pt x="621334" y="740272"/>
                  </a:lnTo>
                  <a:lnTo>
                    <a:pt x="621496" y="740508"/>
                  </a:lnTo>
                  <a:lnTo>
                    <a:pt x="621670" y="740743"/>
                  </a:lnTo>
                  <a:lnTo>
                    <a:pt x="621798" y="740838"/>
                  </a:lnTo>
                  <a:lnTo>
                    <a:pt x="621879" y="740979"/>
                  </a:lnTo>
                  <a:lnTo>
                    <a:pt x="622053" y="741166"/>
                  </a:lnTo>
                  <a:lnTo>
                    <a:pt x="622134" y="741307"/>
                  </a:lnTo>
                  <a:lnTo>
                    <a:pt x="622262" y="741401"/>
                  </a:lnTo>
                  <a:lnTo>
                    <a:pt x="622343" y="741542"/>
                  </a:lnTo>
                  <a:lnTo>
                    <a:pt x="622505" y="741778"/>
                  </a:lnTo>
                  <a:lnTo>
                    <a:pt x="622726" y="742013"/>
                  </a:lnTo>
                  <a:lnTo>
                    <a:pt x="622888" y="742202"/>
                  </a:lnTo>
                  <a:lnTo>
                    <a:pt x="622969" y="742343"/>
                  </a:lnTo>
                  <a:lnTo>
                    <a:pt x="623178" y="742578"/>
                  </a:lnTo>
                  <a:lnTo>
                    <a:pt x="623352" y="742814"/>
                  </a:lnTo>
                  <a:lnTo>
                    <a:pt x="623514" y="743003"/>
                  </a:lnTo>
                  <a:lnTo>
                    <a:pt x="623642" y="743144"/>
                  </a:lnTo>
                  <a:lnTo>
                    <a:pt x="623816" y="743379"/>
                  </a:lnTo>
                  <a:lnTo>
                    <a:pt x="623978" y="743567"/>
                  </a:lnTo>
                  <a:lnTo>
                    <a:pt x="624106" y="743709"/>
                  </a:lnTo>
                  <a:lnTo>
                    <a:pt x="624280" y="743944"/>
                  </a:lnTo>
                  <a:lnTo>
                    <a:pt x="624442" y="744132"/>
                  </a:lnTo>
                  <a:lnTo>
                    <a:pt x="624570" y="744273"/>
                  </a:lnTo>
                  <a:lnTo>
                    <a:pt x="624744" y="744508"/>
                  </a:lnTo>
                  <a:lnTo>
                    <a:pt x="624906" y="744697"/>
                  </a:lnTo>
                  <a:lnTo>
                    <a:pt x="625034" y="744838"/>
                  </a:lnTo>
                  <a:lnTo>
                    <a:pt x="625196" y="745027"/>
                  </a:lnTo>
                  <a:lnTo>
                    <a:pt x="625289" y="745168"/>
                  </a:lnTo>
                  <a:lnTo>
                    <a:pt x="625498" y="745355"/>
                  </a:lnTo>
                  <a:lnTo>
                    <a:pt x="625579" y="745496"/>
                  </a:lnTo>
                  <a:lnTo>
                    <a:pt x="625753" y="745685"/>
                  </a:lnTo>
                  <a:lnTo>
                    <a:pt x="625834" y="745826"/>
                  </a:lnTo>
                  <a:lnTo>
                    <a:pt x="625962" y="745920"/>
                  </a:lnTo>
                  <a:lnTo>
                    <a:pt x="626043" y="746061"/>
                  </a:lnTo>
                  <a:lnTo>
                    <a:pt x="626206" y="746250"/>
                  </a:lnTo>
                  <a:lnTo>
                    <a:pt x="626426" y="746486"/>
                  </a:lnTo>
                  <a:lnTo>
                    <a:pt x="626588" y="746673"/>
                  </a:lnTo>
                  <a:lnTo>
                    <a:pt x="626670" y="746815"/>
                  </a:lnTo>
                  <a:lnTo>
                    <a:pt x="626878" y="747003"/>
                  </a:lnTo>
                  <a:lnTo>
                    <a:pt x="626971" y="747144"/>
                  </a:lnTo>
                  <a:lnTo>
                    <a:pt x="627134" y="747333"/>
                  </a:lnTo>
                  <a:lnTo>
                    <a:pt x="627215" y="747474"/>
                  </a:lnTo>
                  <a:lnTo>
                    <a:pt x="627342" y="747568"/>
                  </a:lnTo>
                  <a:lnTo>
                    <a:pt x="627516" y="747756"/>
                  </a:lnTo>
                  <a:lnTo>
                    <a:pt x="627598" y="747898"/>
                  </a:lnTo>
                  <a:lnTo>
                    <a:pt x="627806" y="748086"/>
                  </a:lnTo>
                  <a:lnTo>
                    <a:pt x="627888" y="748227"/>
                  </a:lnTo>
                  <a:lnTo>
                    <a:pt x="628062" y="748415"/>
                  </a:lnTo>
                  <a:lnTo>
                    <a:pt x="628270" y="748651"/>
                  </a:lnTo>
                  <a:lnTo>
                    <a:pt x="628444" y="748838"/>
                  </a:lnTo>
                  <a:lnTo>
                    <a:pt x="628607" y="749074"/>
                  </a:lnTo>
                  <a:lnTo>
                    <a:pt x="628734" y="749168"/>
                  </a:lnTo>
                  <a:lnTo>
                    <a:pt x="628897" y="749357"/>
                  </a:lnTo>
                  <a:lnTo>
                    <a:pt x="628990" y="749498"/>
                  </a:lnTo>
                  <a:lnTo>
                    <a:pt x="629198" y="749687"/>
                  </a:lnTo>
                  <a:lnTo>
                    <a:pt x="629361" y="749921"/>
                  </a:lnTo>
                  <a:lnTo>
                    <a:pt x="629535" y="750110"/>
                  </a:lnTo>
                  <a:lnTo>
                    <a:pt x="629662" y="750204"/>
                  </a:lnTo>
                  <a:lnTo>
                    <a:pt x="629825" y="750439"/>
                  </a:lnTo>
                  <a:lnTo>
                    <a:pt x="629999" y="750627"/>
                  </a:lnTo>
                  <a:lnTo>
                    <a:pt x="630127" y="750721"/>
                  </a:lnTo>
                  <a:lnTo>
                    <a:pt x="630289" y="750957"/>
                  </a:lnTo>
                  <a:lnTo>
                    <a:pt x="630463" y="751146"/>
                  </a:lnTo>
                  <a:lnTo>
                    <a:pt x="630672" y="751333"/>
                  </a:lnTo>
                  <a:lnTo>
                    <a:pt x="630753" y="751474"/>
                  </a:lnTo>
                  <a:lnTo>
                    <a:pt x="630962" y="751663"/>
                  </a:lnTo>
                  <a:lnTo>
                    <a:pt x="631136" y="751852"/>
                  </a:lnTo>
                  <a:lnTo>
                    <a:pt x="631298" y="752087"/>
                  </a:lnTo>
                  <a:lnTo>
                    <a:pt x="631426" y="752180"/>
                  </a:lnTo>
                  <a:lnTo>
                    <a:pt x="631588" y="752369"/>
                  </a:lnTo>
                  <a:lnTo>
                    <a:pt x="631762" y="752558"/>
                  </a:lnTo>
                  <a:lnTo>
                    <a:pt x="631890" y="752699"/>
                  </a:lnTo>
                  <a:lnTo>
                    <a:pt x="632052" y="752887"/>
                  </a:lnTo>
                  <a:lnTo>
                    <a:pt x="632226" y="753075"/>
                  </a:lnTo>
                  <a:lnTo>
                    <a:pt x="632354" y="753170"/>
                  </a:lnTo>
                  <a:lnTo>
                    <a:pt x="632516" y="753405"/>
                  </a:lnTo>
                  <a:lnTo>
                    <a:pt x="632690" y="753593"/>
                  </a:lnTo>
                  <a:lnTo>
                    <a:pt x="632818" y="753687"/>
                  </a:lnTo>
                  <a:lnTo>
                    <a:pt x="632980" y="753876"/>
                  </a:lnTo>
                  <a:lnTo>
                    <a:pt x="633154" y="754063"/>
                  </a:lnTo>
                  <a:lnTo>
                    <a:pt x="633363" y="754252"/>
                  </a:lnTo>
                  <a:lnTo>
                    <a:pt x="633444" y="754393"/>
                  </a:lnTo>
                  <a:lnTo>
                    <a:pt x="633607" y="754581"/>
                  </a:lnTo>
                  <a:lnTo>
                    <a:pt x="633734" y="754675"/>
                  </a:lnTo>
                  <a:lnTo>
                    <a:pt x="633908" y="754864"/>
                  </a:lnTo>
                  <a:lnTo>
                    <a:pt x="634071" y="755052"/>
                  </a:lnTo>
                  <a:lnTo>
                    <a:pt x="634198" y="755146"/>
                  </a:lnTo>
                  <a:lnTo>
                    <a:pt x="634372" y="755335"/>
                  </a:lnTo>
                  <a:lnTo>
                    <a:pt x="634535" y="755522"/>
                  </a:lnTo>
                  <a:lnTo>
                    <a:pt x="634662" y="755663"/>
                  </a:lnTo>
                  <a:lnTo>
                    <a:pt x="634836" y="755852"/>
                  </a:lnTo>
                  <a:lnTo>
                    <a:pt x="634999" y="756041"/>
                  </a:lnTo>
                  <a:lnTo>
                    <a:pt x="635126" y="756134"/>
                  </a:lnTo>
                  <a:lnTo>
                    <a:pt x="635289" y="756323"/>
                  </a:lnTo>
                  <a:lnTo>
                    <a:pt x="635463" y="756512"/>
                  </a:lnTo>
                  <a:lnTo>
                    <a:pt x="635590" y="756605"/>
                  </a:lnTo>
                  <a:lnTo>
                    <a:pt x="635753" y="756794"/>
                  </a:lnTo>
                  <a:lnTo>
                    <a:pt x="635927" y="756981"/>
                  </a:lnTo>
                  <a:lnTo>
                    <a:pt x="636054" y="757076"/>
                  </a:lnTo>
                  <a:lnTo>
                    <a:pt x="636217" y="757265"/>
                  </a:lnTo>
                  <a:lnTo>
                    <a:pt x="636391" y="757452"/>
                  </a:lnTo>
                  <a:lnTo>
                    <a:pt x="636518" y="757547"/>
                  </a:lnTo>
                  <a:lnTo>
                    <a:pt x="636681" y="757735"/>
                  </a:lnTo>
                  <a:lnTo>
                    <a:pt x="636855" y="757923"/>
                  </a:lnTo>
                  <a:lnTo>
                    <a:pt x="637063" y="758112"/>
                  </a:lnTo>
                  <a:lnTo>
                    <a:pt x="637226" y="758301"/>
                  </a:lnTo>
                  <a:lnTo>
                    <a:pt x="637435" y="758488"/>
                  </a:lnTo>
                  <a:lnTo>
                    <a:pt x="637609" y="758677"/>
                  </a:lnTo>
                  <a:lnTo>
                    <a:pt x="637771" y="758864"/>
                  </a:lnTo>
                  <a:lnTo>
                    <a:pt x="637899" y="758959"/>
                  </a:lnTo>
                  <a:lnTo>
                    <a:pt x="638073" y="759100"/>
                  </a:lnTo>
                  <a:lnTo>
                    <a:pt x="638235" y="759289"/>
                  </a:lnTo>
                  <a:lnTo>
                    <a:pt x="638363" y="759383"/>
                  </a:lnTo>
                  <a:lnTo>
                    <a:pt x="638537" y="759571"/>
                  </a:lnTo>
                  <a:lnTo>
                    <a:pt x="638699" y="759759"/>
                  </a:lnTo>
                  <a:lnTo>
                    <a:pt x="638827" y="759853"/>
                  </a:lnTo>
                  <a:lnTo>
                    <a:pt x="638989" y="760041"/>
                  </a:lnTo>
                  <a:lnTo>
                    <a:pt x="639163" y="760230"/>
                  </a:lnTo>
                  <a:lnTo>
                    <a:pt x="639291" y="760277"/>
                  </a:lnTo>
                  <a:lnTo>
                    <a:pt x="639453" y="760466"/>
                  </a:lnTo>
                  <a:lnTo>
                    <a:pt x="639627" y="760653"/>
                  </a:lnTo>
                  <a:lnTo>
                    <a:pt x="639755" y="760748"/>
                  </a:lnTo>
                  <a:lnTo>
                    <a:pt x="639917" y="760936"/>
                  </a:lnTo>
                  <a:lnTo>
                    <a:pt x="640091" y="761077"/>
                  </a:lnTo>
                  <a:lnTo>
                    <a:pt x="640219" y="761172"/>
                  </a:lnTo>
                  <a:lnTo>
                    <a:pt x="640381" y="761359"/>
                  </a:lnTo>
                  <a:lnTo>
                    <a:pt x="640555" y="761548"/>
                  </a:lnTo>
                  <a:lnTo>
                    <a:pt x="640764" y="761689"/>
                  </a:lnTo>
                  <a:lnTo>
                    <a:pt x="640926" y="761877"/>
                  </a:lnTo>
                  <a:lnTo>
                    <a:pt x="641135" y="762066"/>
                  </a:lnTo>
                  <a:lnTo>
                    <a:pt x="641309" y="762254"/>
                  </a:lnTo>
                  <a:lnTo>
                    <a:pt x="641471" y="762395"/>
                  </a:lnTo>
                  <a:lnTo>
                    <a:pt x="641599" y="762490"/>
                  </a:lnTo>
                  <a:lnTo>
                    <a:pt x="641773" y="762677"/>
                  </a:lnTo>
                  <a:lnTo>
                    <a:pt x="641935" y="762818"/>
                  </a:lnTo>
                  <a:lnTo>
                    <a:pt x="642063" y="762913"/>
                  </a:lnTo>
                  <a:lnTo>
                    <a:pt x="642237" y="763102"/>
                  </a:lnTo>
                  <a:lnTo>
                    <a:pt x="642399" y="763243"/>
                  </a:lnTo>
                  <a:lnTo>
                    <a:pt x="642527" y="763337"/>
                  </a:lnTo>
                  <a:lnTo>
                    <a:pt x="642689" y="763524"/>
                  </a:lnTo>
                  <a:lnTo>
                    <a:pt x="642863" y="763665"/>
                  </a:lnTo>
                  <a:lnTo>
                    <a:pt x="642991" y="763760"/>
                  </a:lnTo>
                  <a:lnTo>
                    <a:pt x="643153" y="763949"/>
                  </a:lnTo>
                  <a:lnTo>
                    <a:pt x="643327" y="764090"/>
                  </a:lnTo>
                  <a:lnTo>
                    <a:pt x="643455" y="764184"/>
                  </a:lnTo>
                  <a:lnTo>
                    <a:pt x="643617" y="764325"/>
                  </a:lnTo>
                  <a:lnTo>
                    <a:pt x="643791" y="764513"/>
                  </a:lnTo>
                  <a:lnTo>
                    <a:pt x="643919" y="764607"/>
                  </a:lnTo>
                  <a:lnTo>
                    <a:pt x="644081" y="764748"/>
                  </a:lnTo>
                  <a:lnTo>
                    <a:pt x="644255" y="764937"/>
                  </a:lnTo>
                  <a:lnTo>
                    <a:pt x="644464" y="765078"/>
                  </a:lnTo>
                  <a:lnTo>
                    <a:pt x="644627" y="765219"/>
                  </a:lnTo>
                  <a:lnTo>
                    <a:pt x="644835" y="765408"/>
                  </a:lnTo>
                  <a:lnTo>
                    <a:pt x="645009" y="765549"/>
                  </a:lnTo>
                  <a:lnTo>
                    <a:pt x="645172" y="765737"/>
                  </a:lnTo>
                  <a:lnTo>
                    <a:pt x="645299" y="765784"/>
                  </a:lnTo>
                  <a:lnTo>
                    <a:pt x="645473" y="765973"/>
                  </a:lnTo>
                  <a:lnTo>
                    <a:pt x="645636" y="766114"/>
                  </a:lnTo>
                  <a:lnTo>
                    <a:pt x="645763" y="766208"/>
                  </a:lnTo>
                  <a:lnTo>
                    <a:pt x="645937" y="766349"/>
                  </a:lnTo>
                  <a:lnTo>
                    <a:pt x="646100" y="766537"/>
                  </a:lnTo>
                  <a:lnTo>
                    <a:pt x="646227" y="766585"/>
                  </a:lnTo>
                  <a:lnTo>
                    <a:pt x="646390" y="766772"/>
                  </a:lnTo>
                  <a:lnTo>
                    <a:pt x="646564" y="766914"/>
                  </a:lnTo>
                  <a:lnTo>
                    <a:pt x="646691" y="767007"/>
                  </a:lnTo>
                  <a:lnTo>
                    <a:pt x="646854" y="767148"/>
                  </a:lnTo>
                  <a:lnTo>
                    <a:pt x="647028" y="767291"/>
                  </a:lnTo>
                  <a:lnTo>
                    <a:pt x="647155" y="767384"/>
                  </a:lnTo>
                  <a:lnTo>
                    <a:pt x="647318" y="767526"/>
                  </a:lnTo>
                  <a:lnTo>
                    <a:pt x="647492" y="767667"/>
                  </a:lnTo>
                  <a:lnTo>
                    <a:pt x="647619" y="767762"/>
                  </a:lnTo>
                  <a:lnTo>
                    <a:pt x="647782" y="767902"/>
                  </a:lnTo>
                  <a:lnTo>
                    <a:pt x="647956" y="768043"/>
                  </a:lnTo>
                  <a:lnTo>
                    <a:pt x="648165" y="768232"/>
                  </a:lnTo>
                  <a:lnTo>
                    <a:pt x="648327" y="768373"/>
                  </a:lnTo>
                  <a:lnTo>
                    <a:pt x="648536" y="768514"/>
                  </a:lnTo>
                  <a:lnTo>
                    <a:pt x="648710" y="768655"/>
                  </a:lnTo>
                  <a:lnTo>
                    <a:pt x="648872" y="768796"/>
                  </a:lnTo>
                  <a:lnTo>
                    <a:pt x="649000" y="768891"/>
                  </a:lnTo>
                  <a:lnTo>
                    <a:pt x="649174" y="769032"/>
                  </a:lnTo>
                  <a:lnTo>
                    <a:pt x="649336" y="769173"/>
                  </a:lnTo>
                  <a:lnTo>
                    <a:pt x="649464" y="769267"/>
                  </a:lnTo>
                  <a:lnTo>
                    <a:pt x="649638" y="769408"/>
                  </a:lnTo>
                  <a:lnTo>
                    <a:pt x="649800" y="769550"/>
                  </a:lnTo>
                  <a:lnTo>
                    <a:pt x="649928" y="769643"/>
                  </a:lnTo>
                  <a:lnTo>
                    <a:pt x="650090" y="769786"/>
                  </a:lnTo>
                  <a:lnTo>
                    <a:pt x="650264" y="769927"/>
                  </a:lnTo>
                  <a:lnTo>
                    <a:pt x="650392" y="769973"/>
                  </a:lnTo>
                  <a:lnTo>
                    <a:pt x="650554" y="770114"/>
                  </a:lnTo>
                  <a:lnTo>
                    <a:pt x="650728" y="770255"/>
                  </a:lnTo>
                  <a:lnTo>
                    <a:pt x="650856" y="770350"/>
                  </a:lnTo>
                  <a:lnTo>
                    <a:pt x="651018" y="770491"/>
                  </a:lnTo>
                  <a:lnTo>
                    <a:pt x="651192" y="770633"/>
                  </a:lnTo>
                  <a:lnTo>
                    <a:pt x="651320" y="770679"/>
                  </a:lnTo>
                  <a:lnTo>
                    <a:pt x="651482" y="770820"/>
                  </a:lnTo>
                  <a:lnTo>
                    <a:pt x="651656" y="770961"/>
                  </a:lnTo>
                  <a:lnTo>
                    <a:pt x="651865" y="771104"/>
                  </a:lnTo>
                  <a:lnTo>
                    <a:pt x="652027" y="771245"/>
                  </a:lnTo>
                  <a:lnTo>
                    <a:pt x="652236" y="771386"/>
                  </a:lnTo>
                  <a:lnTo>
                    <a:pt x="652410" y="771527"/>
                  </a:lnTo>
                  <a:lnTo>
                    <a:pt x="652573" y="771667"/>
                  </a:lnTo>
                  <a:lnTo>
                    <a:pt x="652700" y="771715"/>
                  </a:lnTo>
                  <a:lnTo>
                    <a:pt x="652874" y="771856"/>
                  </a:lnTo>
                  <a:lnTo>
                    <a:pt x="653037" y="771997"/>
                  </a:lnTo>
                  <a:lnTo>
                    <a:pt x="653164" y="772092"/>
                  </a:lnTo>
                  <a:lnTo>
                    <a:pt x="653338" y="772186"/>
                  </a:lnTo>
                  <a:lnTo>
                    <a:pt x="653501" y="772327"/>
                  </a:lnTo>
                  <a:lnTo>
                    <a:pt x="653628" y="772422"/>
                  </a:lnTo>
                  <a:lnTo>
                    <a:pt x="653791" y="772562"/>
                  </a:lnTo>
                  <a:lnTo>
                    <a:pt x="653965" y="772657"/>
                  </a:lnTo>
                  <a:lnTo>
                    <a:pt x="654092" y="772750"/>
                  </a:lnTo>
                  <a:lnTo>
                    <a:pt x="654255" y="772891"/>
                  </a:lnTo>
                  <a:lnTo>
                    <a:pt x="654429" y="772985"/>
                  </a:lnTo>
                  <a:lnTo>
                    <a:pt x="654556" y="773080"/>
                  </a:lnTo>
                  <a:lnTo>
                    <a:pt x="654719" y="773174"/>
                  </a:lnTo>
                  <a:lnTo>
                    <a:pt x="654893" y="773315"/>
                  </a:lnTo>
                  <a:lnTo>
                    <a:pt x="655020" y="773410"/>
                  </a:lnTo>
                  <a:lnTo>
                    <a:pt x="655183" y="773504"/>
                  </a:lnTo>
                  <a:lnTo>
                    <a:pt x="655357" y="773645"/>
                  </a:lnTo>
                  <a:lnTo>
                    <a:pt x="655565" y="773786"/>
                  </a:lnTo>
                  <a:lnTo>
                    <a:pt x="655728" y="773880"/>
                  </a:lnTo>
                  <a:lnTo>
                    <a:pt x="655937" y="774021"/>
                  </a:lnTo>
                  <a:lnTo>
                    <a:pt x="656111" y="774162"/>
                  </a:lnTo>
                  <a:lnTo>
                    <a:pt x="656273" y="774257"/>
                  </a:lnTo>
                  <a:lnTo>
                    <a:pt x="656401" y="774351"/>
                  </a:lnTo>
                  <a:lnTo>
                    <a:pt x="656575" y="774444"/>
                  </a:lnTo>
                  <a:lnTo>
                    <a:pt x="656737" y="774587"/>
                  </a:lnTo>
                  <a:lnTo>
                    <a:pt x="656865" y="774633"/>
                  </a:lnTo>
                  <a:lnTo>
                    <a:pt x="657039" y="774774"/>
                  </a:lnTo>
                  <a:lnTo>
                    <a:pt x="657201" y="774869"/>
                  </a:lnTo>
                  <a:lnTo>
                    <a:pt x="657329" y="774963"/>
                  </a:lnTo>
                  <a:lnTo>
                    <a:pt x="657491" y="775057"/>
                  </a:lnTo>
                  <a:lnTo>
                    <a:pt x="657665" y="775198"/>
                  </a:lnTo>
                  <a:lnTo>
                    <a:pt x="657793" y="775245"/>
                  </a:lnTo>
                  <a:lnTo>
                    <a:pt x="657955" y="775386"/>
                  </a:lnTo>
                  <a:lnTo>
                    <a:pt x="658129" y="775480"/>
                  </a:lnTo>
                  <a:lnTo>
                    <a:pt x="658257" y="775528"/>
                  </a:lnTo>
                  <a:lnTo>
                    <a:pt x="658419" y="775669"/>
                  </a:lnTo>
                  <a:lnTo>
                    <a:pt x="658593" y="775762"/>
                  </a:lnTo>
                  <a:lnTo>
                    <a:pt x="658721" y="775857"/>
                  </a:lnTo>
                  <a:lnTo>
                    <a:pt x="658883" y="775951"/>
                  </a:lnTo>
                  <a:lnTo>
                    <a:pt x="659057" y="776092"/>
                  </a:lnTo>
                  <a:lnTo>
                    <a:pt x="659266" y="776186"/>
                  </a:lnTo>
                  <a:lnTo>
                    <a:pt x="659428" y="776327"/>
                  </a:lnTo>
                  <a:lnTo>
                    <a:pt x="659637" y="776422"/>
                  </a:lnTo>
                  <a:lnTo>
                    <a:pt x="659811" y="776516"/>
                  </a:lnTo>
                  <a:lnTo>
                    <a:pt x="659973" y="776657"/>
                  </a:lnTo>
                  <a:lnTo>
                    <a:pt x="660101" y="776704"/>
                  </a:lnTo>
                  <a:lnTo>
                    <a:pt x="660275" y="776798"/>
                  </a:lnTo>
                  <a:lnTo>
                    <a:pt x="660437" y="776939"/>
                  </a:lnTo>
                  <a:lnTo>
                    <a:pt x="660565" y="776987"/>
                  </a:lnTo>
                  <a:lnTo>
                    <a:pt x="660739" y="777082"/>
                  </a:lnTo>
                  <a:lnTo>
                    <a:pt x="660901" y="777222"/>
                  </a:lnTo>
                  <a:lnTo>
                    <a:pt x="661029" y="777269"/>
                  </a:lnTo>
                  <a:lnTo>
                    <a:pt x="661191" y="777363"/>
                  </a:lnTo>
                  <a:lnTo>
                    <a:pt x="661365" y="777458"/>
                  </a:lnTo>
                  <a:lnTo>
                    <a:pt x="661493" y="777504"/>
                  </a:lnTo>
                  <a:lnTo>
                    <a:pt x="661655" y="777645"/>
                  </a:lnTo>
                  <a:lnTo>
                    <a:pt x="661829" y="777740"/>
                  </a:lnTo>
                  <a:lnTo>
                    <a:pt x="661957" y="777786"/>
                  </a:lnTo>
                  <a:lnTo>
                    <a:pt x="662119" y="777881"/>
                  </a:lnTo>
                  <a:lnTo>
                    <a:pt x="662293" y="778022"/>
                  </a:lnTo>
                  <a:lnTo>
                    <a:pt x="662421" y="778070"/>
                  </a:lnTo>
                  <a:lnTo>
                    <a:pt x="662583" y="778164"/>
                  </a:lnTo>
                  <a:lnTo>
                    <a:pt x="662757" y="778257"/>
                  </a:lnTo>
                  <a:lnTo>
                    <a:pt x="662966" y="778352"/>
                  </a:lnTo>
                  <a:lnTo>
                    <a:pt x="663129" y="778493"/>
                  </a:lnTo>
                  <a:lnTo>
                    <a:pt x="663337" y="778587"/>
                  </a:lnTo>
                  <a:lnTo>
                    <a:pt x="663511" y="778681"/>
                  </a:lnTo>
                  <a:lnTo>
                    <a:pt x="663674" y="778776"/>
                  </a:lnTo>
                  <a:lnTo>
                    <a:pt x="663801" y="778822"/>
                  </a:lnTo>
                  <a:lnTo>
                    <a:pt x="663975" y="778917"/>
                  </a:lnTo>
                  <a:lnTo>
                    <a:pt x="664138" y="779011"/>
                  </a:lnTo>
                  <a:lnTo>
                    <a:pt x="664265" y="779058"/>
                  </a:lnTo>
                  <a:lnTo>
                    <a:pt x="664439" y="779152"/>
                  </a:lnTo>
                  <a:lnTo>
                    <a:pt x="664602" y="779293"/>
                  </a:lnTo>
                  <a:lnTo>
                    <a:pt x="664729" y="779340"/>
                  </a:lnTo>
                  <a:lnTo>
                    <a:pt x="664892" y="779434"/>
                  </a:lnTo>
                  <a:lnTo>
                    <a:pt x="665066" y="779529"/>
                  </a:lnTo>
                  <a:lnTo>
                    <a:pt x="665193" y="779575"/>
                  </a:lnTo>
                  <a:lnTo>
                    <a:pt x="665356" y="779670"/>
                  </a:lnTo>
                  <a:lnTo>
                    <a:pt x="665530" y="779764"/>
                  </a:lnTo>
                  <a:lnTo>
                    <a:pt x="665657" y="779811"/>
                  </a:lnTo>
                  <a:lnTo>
                    <a:pt x="665820" y="779905"/>
                  </a:lnTo>
                  <a:lnTo>
                    <a:pt x="665994" y="779999"/>
                  </a:lnTo>
                  <a:lnTo>
                    <a:pt x="666121" y="780046"/>
                  </a:lnTo>
                  <a:lnTo>
                    <a:pt x="666284" y="780140"/>
                  </a:lnTo>
                  <a:lnTo>
                    <a:pt x="666458" y="780235"/>
                  </a:lnTo>
                  <a:lnTo>
                    <a:pt x="666667" y="780281"/>
                  </a:lnTo>
                  <a:lnTo>
                    <a:pt x="666829" y="780376"/>
                  </a:lnTo>
                  <a:lnTo>
                    <a:pt x="667038" y="780470"/>
                  </a:lnTo>
                  <a:lnTo>
                    <a:pt x="667212" y="780565"/>
                  </a:lnTo>
                  <a:lnTo>
                    <a:pt x="667374" y="780658"/>
                  </a:lnTo>
                  <a:lnTo>
                    <a:pt x="667502" y="780706"/>
                  </a:lnTo>
                  <a:lnTo>
                    <a:pt x="667676" y="780800"/>
                  </a:lnTo>
                  <a:lnTo>
                    <a:pt x="667838" y="780893"/>
                  </a:lnTo>
                  <a:lnTo>
                    <a:pt x="667966" y="780941"/>
                  </a:lnTo>
                  <a:lnTo>
                    <a:pt x="668140" y="780987"/>
                  </a:lnTo>
                  <a:lnTo>
                    <a:pt x="668302" y="781082"/>
                  </a:lnTo>
                  <a:lnTo>
                    <a:pt x="668430" y="781128"/>
                  </a:lnTo>
                  <a:lnTo>
                    <a:pt x="668592" y="781223"/>
                  </a:lnTo>
                  <a:lnTo>
                    <a:pt x="668766" y="781317"/>
                  </a:lnTo>
                  <a:lnTo>
                    <a:pt x="668894" y="781364"/>
                  </a:lnTo>
                  <a:lnTo>
                    <a:pt x="669056" y="781412"/>
                  </a:lnTo>
                  <a:lnTo>
                    <a:pt x="669230" y="781505"/>
                  </a:lnTo>
                  <a:lnTo>
                    <a:pt x="669358" y="781553"/>
                  </a:lnTo>
                  <a:lnTo>
                    <a:pt x="669520" y="781647"/>
                  </a:lnTo>
                  <a:lnTo>
                    <a:pt x="669694" y="781694"/>
                  </a:lnTo>
                  <a:lnTo>
                    <a:pt x="669822" y="781740"/>
                  </a:lnTo>
                  <a:lnTo>
                    <a:pt x="669984" y="781835"/>
                  </a:lnTo>
                  <a:lnTo>
                    <a:pt x="670158" y="781929"/>
                  </a:lnTo>
                  <a:lnTo>
                    <a:pt x="670367" y="781976"/>
                  </a:lnTo>
                  <a:lnTo>
                    <a:pt x="670530" y="782070"/>
                  </a:lnTo>
                  <a:lnTo>
                    <a:pt x="670738" y="782164"/>
                  </a:lnTo>
                  <a:lnTo>
                    <a:pt x="670912" y="782211"/>
                  </a:lnTo>
                  <a:lnTo>
                    <a:pt x="671075" y="782305"/>
                  </a:lnTo>
                  <a:lnTo>
                    <a:pt x="671202" y="782353"/>
                  </a:lnTo>
                  <a:lnTo>
                    <a:pt x="671376" y="782400"/>
                  </a:lnTo>
                  <a:lnTo>
                    <a:pt x="671539" y="782494"/>
                  </a:lnTo>
                  <a:lnTo>
                    <a:pt x="671666" y="782541"/>
                  </a:lnTo>
                  <a:lnTo>
                    <a:pt x="671840" y="782589"/>
                  </a:lnTo>
                  <a:lnTo>
                    <a:pt x="672003" y="782682"/>
                  </a:lnTo>
                  <a:lnTo>
                    <a:pt x="672130" y="782730"/>
                  </a:lnTo>
                  <a:lnTo>
                    <a:pt x="672293" y="782776"/>
                  </a:lnTo>
                  <a:lnTo>
                    <a:pt x="672467" y="782871"/>
                  </a:lnTo>
                  <a:lnTo>
                    <a:pt x="672594" y="782871"/>
                  </a:lnTo>
                  <a:lnTo>
                    <a:pt x="672757" y="782965"/>
                  </a:lnTo>
                  <a:lnTo>
                    <a:pt x="672931" y="783012"/>
                  </a:lnTo>
                  <a:lnTo>
                    <a:pt x="673058" y="783058"/>
                  </a:lnTo>
                  <a:lnTo>
                    <a:pt x="673221" y="783153"/>
                  </a:lnTo>
                  <a:lnTo>
                    <a:pt x="673395" y="783200"/>
                  </a:lnTo>
                  <a:lnTo>
                    <a:pt x="673522" y="783247"/>
                  </a:lnTo>
                  <a:lnTo>
                    <a:pt x="673685" y="783294"/>
                  </a:lnTo>
                  <a:lnTo>
                    <a:pt x="673859" y="783388"/>
                  </a:lnTo>
                  <a:lnTo>
                    <a:pt x="674068" y="783436"/>
                  </a:lnTo>
                  <a:lnTo>
                    <a:pt x="674230" y="783482"/>
                  </a:lnTo>
                  <a:lnTo>
                    <a:pt x="674439" y="783577"/>
                  </a:lnTo>
                  <a:lnTo>
                    <a:pt x="674613" y="783623"/>
                  </a:lnTo>
                  <a:lnTo>
                    <a:pt x="674775" y="783718"/>
                  </a:lnTo>
                  <a:lnTo>
                    <a:pt x="674903" y="783718"/>
                  </a:lnTo>
                  <a:lnTo>
                    <a:pt x="675077" y="783812"/>
                  </a:lnTo>
                  <a:lnTo>
                    <a:pt x="675239" y="783859"/>
                  </a:lnTo>
                  <a:lnTo>
                    <a:pt x="675367" y="783907"/>
                  </a:lnTo>
                  <a:lnTo>
                    <a:pt x="675541" y="783953"/>
                  </a:lnTo>
                  <a:lnTo>
                    <a:pt x="675703" y="784000"/>
                  </a:lnTo>
                  <a:lnTo>
                    <a:pt x="675831" y="784048"/>
                  </a:lnTo>
                  <a:lnTo>
                    <a:pt x="675993" y="784094"/>
                  </a:lnTo>
                  <a:lnTo>
                    <a:pt x="676167" y="784141"/>
                  </a:lnTo>
                  <a:lnTo>
                    <a:pt x="676295" y="784189"/>
                  </a:lnTo>
                  <a:lnTo>
                    <a:pt x="676457" y="784235"/>
                  </a:lnTo>
                  <a:lnTo>
                    <a:pt x="676631" y="784283"/>
                  </a:lnTo>
                  <a:lnTo>
                    <a:pt x="676759" y="784330"/>
                  </a:lnTo>
                  <a:lnTo>
                    <a:pt x="676921" y="784376"/>
                  </a:lnTo>
                  <a:lnTo>
                    <a:pt x="677095" y="784424"/>
                  </a:lnTo>
                  <a:lnTo>
                    <a:pt x="677223" y="784470"/>
                  </a:lnTo>
                  <a:lnTo>
                    <a:pt x="677385" y="784518"/>
                  </a:lnTo>
                  <a:lnTo>
                    <a:pt x="677559" y="784565"/>
                  </a:lnTo>
                  <a:lnTo>
                    <a:pt x="677768" y="784659"/>
                  </a:lnTo>
                  <a:lnTo>
                    <a:pt x="677930" y="784706"/>
                  </a:lnTo>
                  <a:lnTo>
                    <a:pt x="678139" y="784754"/>
                  </a:lnTo>
                  <a:lnTo>
                    <a:pt x="678313" y="784800"/>
                  </a:lnTo>
                  <a:lnTo>
                    <a:pt x="678476" y="784847"/>
                  </a:lnTo>
                  <a:lnTo>
                    <a:pt x="678603" y="784895"/>
                  </a:lnTo>
                  <a:lnTo>
                    <a:pt x="678777" y="784941"/>
                  </a:lnTo>
                  <a:lnTo>
                    <a:pt x="678940" y="784989"/>
                  </a:lnTo>
                  <a:lnTo>
                    <a:pt x="679067" y="784989"/>
                  </a:lnTo>
                  <a:lnTo>
                    <a:pt x="679241" y="785036"/>
                  </a:lnTo>
                  <a:lnTo>
                    <a:pt x="679404" y="785082"/>
                  </a:lnTo>
                  <a:lnTo>
                    <a:pt x="679531" y="785130"/>
                  </a:lnTo>
                  <a:lnTo>
                    <a:pt x="679694" y="785177"/>
                  </a:lnTo>
                  <a:lnTo>
                    <a:pt x="679868" y="785225"/>
                  </a:lnTo>
                  <a:lnTo>
                    <a:pt x="679995" y="785225"/>
                  </a:lnTo>
                  <a:lnTo>
                    <a:pt x="680158" y="785271"/>
                  </a:lnTo>
                  <a:lnTo>
                    <a:pt x="680332" y="785318"/>
                  </a:lnTo>
                  <a:lnTo>
                    <a:pt x="680459" y="785366"/>
                  </a:lnTo>
                  <a:lnTo>
                    <a:pt x="680622" y="785412"/>
                  </a:lnTo>
                  <a:lnTo>
                    <a:pt x="680796" y="785460"/>
                  </a:lnTo>
                  <a:lnTo>
                    <a:pt x="680923" y="785460"/>
                  </a:lnTo>
                  <a:lnTo>
                    <a:pt x="681086" y="785506"/>
                  </a:lnTo>
                  <a:lnTo>
                    <a:pt x="681260" y="785553"/>
                  </a:lnTo>
                  <a:lnTo>
                    <a:pt x="681468" y="785601"/>
                  </a:lnTo>
                  <a:lnTo>
                    <a:pt x="681631" y="785647"/>
                  </a:lnTo>
                  <a:lnTo>
                    <a:pt x="681840" y="785647"/>
                  </a:lnTo>
                  <a:lnTo>
                    <a:pt x="682014" y="785694"/>
                  </a:lnTo>
                  <a:lnTo>
                    <a:pt x="682176" y="785742"/>
                  </a:lnTo>
                  <a:lnTo>
                    <a:pt x="682304" y="785788"/>
                  </a:lnTo>
                  <a:lnTo>
                    <a:pt x="682478" y="785788"/>
                  </a:lnTo>
                  <a:lnTo>
                    <a:pt x="682640" y="785836"/>
                  </a:lnTo>
                  <a:lnTo>
                    <a:pt x="682768" y="785883"/>
                  </a:lnTo>
                  <a:lnTo>
                    <a:pt x="682942" y="785883"/>
                  </a:lnTo>
                  <a:lnTo>
                    <a:pt x="683104" y="785929"/>
                  </a:lnTo>
                  <a:lnTo>
                    <a:pt x="683232" y="785929"/>
                  </a:lnTo>
                  <a:lnTo>
                    <a:pt x="683394" y="785977"/>
                  </a:lnTo>
                  <a:lnTo>
                    <a:pt x="683568" y="786024"/>
                  </a:lnTo>
                  <a:lnTo>
                    <a:pt x="683696" y="786024"/>
                  </a:lnTo>
                  <a:lnTo>
                    <a:pt x="683858" y="786072"/>
                  </a:lnTo>
                  <a:lnTo>
                    <a:pt x="684032" y="786118"/>
                  </a:lnTo>
                  <a:lnTo>
                    <a:pt x="684160" y="786118"/>
                  </a:lnTo>
                  <a:lnTo>
                    <a:pt x="684322" y="786165"/>
                  </a:lnTo>
                  <a:lnTo>
                    <a:pt x="684496" y="786165"/>
                  </a:lnTo>
                  <a:lnTo>
                    <a:pt x="684624" y="786213"/>
                  </a:lnTo>
                  <a:lnTo>
                    <a:pt x="684786" y="786213"/>
                  </a:lnTo>
                  <a:lnTo>
                    <a:pt x="684960" y="786259"/>
                  </a:lnTo>
                  <a:lnTo>
                    <a:pt x="685169" y="786307"/>
                  </a:lnTo>
                  <a:lnTo>
                    <a:pt x="685331" y="786307"/>
                  </a:lnTo>
                  <a:lnTo>
                    <a:pt x="685540" y="786354"/>
                  </a:lnTo>
                  <a:lnTo>
                    <a:pt x="685714" y="786354"/>
                  </a:lnTo>
                  <a:lnTo>
                    <a:pt x="685876" y="786400"/>
                  </a:lnTo>
                  <a:lnTo>
                    <a:pt x="686004" y="786400"/>
                  </a:lnTo>
                  <a:lnTo>
                    <a:pt x="686178" y="786448"/>
                  </a:lnTo>
                  <a:lnTo>
                    <a:pt x="686340" y="786448"/>
                  </a:lnTo>
                  <a:lnTo>
                    <a:pt x="686468" y="786495"/>
                  </a:lnTo>
                  <a:lnTo>
                    <a:pt x="686642" y="786495"/>
                  </a:lnTo>
                  <a:lnTo>
                    <a:pt x="686804" y="786542"/>
                  </a:lnTo>
                  <a:lnTo>
                    <a:pt x="686932" y="786542"/>
                  </a:lnTo>
                  <a:lnTo>
                    <a:pt x="687094" y="786542"/>
                  </a:lnTo>
                  <a:lnTo>
                    <a:pt x="687268" y="786589"/>
                  </a:lnTo>
                  <a:lnTo>
                    <a:pt x="687396" y="786589"/>
                  </a:lnTo>
                  <a:lnTo>
                    <a:pt x="687558" y="786636"/>
                  </a:lnTo>
                  <a:lnTo>
                    <a:pt x="687732" y="786636"/>
                  </a:lnTo>
                  <a:lnTo>
                    <a:pt x="687860" y="786636"/>
                  </a:lnTo>
                  <a:lnTo>
                    <a:pt x="688022" y="786683"/>
                  </a:lnTo>
                  <a:lnTo>
                    <a:pt x="688196" y="786683"/>
                  </a:lnTo>
                  <a:lnTo>
                    <a:pt x="688324" y="786683"/>
                  </a:lnTo>
                  <a:lnTo>
                    <a:pt x="688486" y="786730"/>
                  </a:lnTo>
                  <a:lnTo>
                    <a:pt x="688950" y="786730"/>
                  </a:lnTo>
                  <a:lnTo>
                    <a:pt x="689032" y="786778"/>
                  </a:lnTo>
                  <a:lnTo>
                    <a:pt x="689496" y="786778"/>
                  </a:lnTo>
                  <a:lnTo>
                    <a:pt x="689577" y="786824"/>
                  </a:lnTo>
                  <a:lnTo>
                    <a:pt x="690168" y="786824"/>
                  </a:lnTo>
                  <a:lnTo>
                    <a:pt x="690250" y="786871"/>
                  </a:lnTo>
                  <a:lnTo>
                    <a:pt x="690969" y="786871"/>
                  </a:lnTo>
                  <a:lnTo>
                    <a:pt x="691096" y="786919"/>
                  </a:lnTo>
                  <a:lnTo>
                    <a:pt x="692106" y="786919"/>
                  </a:lnTo>
                  <a:lnTo>
                    <a:pt x="692187" y="786965"/>
                  </a:lnTo>
                  <a:lnTo>
                    <a:pt x="695342" y="786965"/>
                  </a:lnTo>
                  <a:lnTo>
                    <a:pt x="695423" y="786919"/>
                  </a:lnTo>
                  <a:lnTo>
                    <a:pt x="696514" y="786919"/>
                  </a:lnTo>
                  <a:lnTo>
                    <a:pt x="696641" y="786871"/>
                  </a:lnTo>
                  <a:lnTo>
                    <a:pt x="697360" y="786871"/>
                  </a:lnTo>
                  <a:lnTo>
                    <a:pt x="697442" y="786824"/>
                  </a:lnTo>
                  <a:lnTo>
                    <a:pt x="698033" y="786824"/>
                  </a:lnTo>
                  <a:lnTo>
                    <a:pt x="698114" y="786778"/>
                  </a:lnTo>
                  <a:lnTo>
                    <a:pt x="698578" y="786778"/>
                  </a:lnTo>
                  <a:lnTo>
                    <a:pt x="698752" y="786730"/>
                  </a:lnTo>
                  <a:lnTo>
                    <a:pt x="698961" y="786730"/>
                  </a:lnTo>
                  <a:lnTo>
                    <a:pt x="699124" y="786683"/>
                  </a:lnTo>
                  <a:lnTo>
                    <a:pt x="699588" y="786683"/>
                  </a:lnTo>
                  <a:lnTo>
                    <a:pt x="699762" y="786636"/>
                  </a:lnTo>
                  <a:lnTo>
                    <a:pt x="699970" y="786636"/>
                  </a:lnTo>
                  <a:lnTo>
                    <a:pt x="700133" y="786589"/>
                  </a:lnTo>
                  <a:lnTo>
                    <a:pt x="700342" y="786589"/>
                  </a:lnTo>
                  <a:lnTo>
                    <a:pt x="700516" y="786542"/>
                  </a:lnTo>
                  <a:lnTo>
                    <a:pt x="700678" y="786542"/>
                  </a:lnTo>
                  <a:lnTo>
                    <a:pt x="700806" y="786542"/>
                  </a:lnTo>
                  <a:lnTo>
                    <a:pt x="700980" y="786495"/>
                  </a:lnTo>
                  <a:lnTo>
                    <a:pt x="701142" y="786495"/>
                  </a:lnTo>
                  <a:lnTo>
                    <a:pt x="701270" y="786448"/>
                  </a:lnTo>
                  <a:lnTo>
                    <a:pt x="701444" y="786448"/>
                  </a:lnTo>
                  <a:lnTo>
                    <a:pt x="701606" y="786400"/>
                  </a:lnTo>
                  <a:lnTo>
                    <a:pt x="701734" y="786400"/>
                  </a:lnTo>
                  <a:lnTo>
                    <a:pt x="701908" y="786354"/>
                  </a:lnTo>
                  <a:lnTo>
                    <a:pt x="702070" y="786354"/>
                  </a:lnTo>
                  <a:lnTo>
                    <a:pt x="702198" y="786307"/>
                  </a:lnTo>
                  <a:lnTo>
                    <a:pt x="702360" y="786307"/>
                  </a:lnTo>
                  <a:lnTo>
                    <a:pt x="702534" y="786259"/>
                  </a:lnTo>
                  <a:lnTo>
                    <a:pt x="702662" y="786259"/>
                  </a:lnTo>
                  <a:lnTo>
                    <a:pt x="702824" y="786213"/>
                  </a:lnTo>
                  <a:lnTo>
                    <a:pt x="702998" y="786213"/>
                  </a:lnTo>
                  <a:lnTo>
                    <a:pt x="703126" y="786165"/>
                  </a:lnTo>
                  <a:lnTo>
                    <a:pt x="703288" y="786165"/>
                  </a:lnTo>
                  <a:lnTo>
                    <a:pt x="703462" y="786118"/>
                  </a:lnTo>
                  <a:lnTo>
                    <a:pt x="703671" y="786072"/>
                  </a:lnTo>
                  <a:lnTo>
                    <a:pt x="703833" y="786024"/>
                  </a:lnTo>
                  <a:lnTo>
                    <a:pt x="704042" y="786024"/>
                  </a:lnTo>
                  <a:lnTo>
                    <a:pt x="704216" y="785977"/>
                  </a:lnTo>
                  <a:lnTo>
                    <a:pt x="704379" y="785929"/>
                  </a:lnTo>
                  <a:lnTo>
                    <a:pt x="704506" y="785929"/>
                  </a:lnTo>
                  <a:lnTo>
                    <a:pt x="704680" y="785883"/>
                  </a:lnTo>
                  <a:lnTo>
                    <a:pt x="704843" y="785836"/>
                  </a:lnTo>
                  <a:lnTo>
                    <a:pt x="704970" y="785836"/>
                  </a:lnTo>
                  <a:lnTo>
                    <a:pt x="705144" y="785788"/>
                  </a:lnTo>
                  <a:lnTo>
                    <a:pt x="705307" y="785742"/>
                  </a:lnTo>
                  <a:lnTo>
                    <a:pt x="705434" y="785742"/>
                  </a:lnTo>
                  <a:lnTo>
                    <a:pt x="705608" y="785694"/>
                  </a:lnTo>
                  <a:lnTo>
                    <a:pt x="705771" y="785647"/>
                  </a:lnTo>
                  <a:lnTo>
                    <a:pt x="705898" y="785647"/>
                  </a:lnTo>
                  <a:lnTo>
                    <a:pt x="706061" y="785601"/>
                  </a:lnTo>
                  <a:lnTo>
                    <a:pt x="706235" y="785553"/>
                  </a:lnTo>
                  <a:lnTo>
                    <a:pt x="706362" y="785553"/>
                  </a:lnTo>
                  <a:lnTo>
                    <a:pt x="706525" y="785506"/>
                  </a:lnTo>
                  <a:lnTo>
                    <a:pt x="706699" y="785460"/>
                  </a:lnTo>
                  <a:lnTo>
                    <a:pt x="706826" y="785412"/>
                  </a:lnTo>
                  <a:lnTo>
                    <a:pt x="706989" y="785366"/>
                  </a:lnTo>
                  <a:lnTo>
                    <a:pt x="707163" y="785318"/>
                  </a:lnTo>
                  <a:lnTo>
                    <a:pt x="707371" y="785271"/>
                  </a:lnTo>
                  <a:lnTo>
                    <a:pt x="707534" y="785271"/>
                  </a:lnTo>
                  <a:lnTo>
                    <a:pt x="707743" y="785225"/>
                  </a:lnTo>
                  <a:lnTo>
                    <a:pt x="707917" y="785177"/>
                  </a:lnTo>
                  <a:lnTo>
                    <a:pt x="708079" y="785130"/>
                  </a:lnTo>
                  <a:lnTo>
                    <a:pt x="708207" y="785082"/>
                  </a:lnTo>
                  <a:lnTo>
                    <a:pt x="708381" y="785036"/>
                  </a:lnTo>
                  <a:lnTo>
                    <a:pt x="708543" y="784989"/>
                  </a:lnTo>
                  <a:lnTo>
                    <a:pt x="708671" y="784941"/>
                  </a:lnTo>
                  <a:lnTo>
                    <a:pt x="708845" y="784895"/>
                  </a:lnTo>
                  <a:lnTo>
                    <a:pt x="709007" y="784847"/>
                  </a:lnTo>
                  <a:lnTo>
                    <a:pt x="709135" y="784847"/>
                  </a:lnTo>
                  <a:lnTo>
                    <a:pt x="709309" y="784800"/>
                  </a:lnTo>
                  <a:lnTo>
                    <a:pt x="709471" y="784706"/>
                  </a:lnTo>
                  <a:lnTo>
                    <a:pt x="709599" y="784706"/>
                  </a:lnTo>
                  <a:lnTo>
                    <a:pt x="709761" y="784659"/>
                  </a:lnTo>
                  <a:lnTo>
                    <a:pt x="709935" y="784611"/>
                  </a:lnTo>
                  <a:lnTo>
                    <a:pt x="710063" y="784565"/>
                  </a:lnTo>
                  <a:lnTo>
                    <a:pt x="710225" y="784518"/>
                  </a:lnTo>
                  <a:lnTo>
                    <a:pt x="710399" y="784470"/>
                  </a:lnTo>
                  <a:lnTo>
                    <a:pt x="710527" y="784424"/>
                  </a:lnTo>
                  <a:lnTo>
                    <a:pt x="710689" y="784376"/>
                  </a:lnTo>
                  <a:lnTo>
                    <a:pt x="710863" y="784330"/>
                  </a:lnTo>
                  <a:lnTo>
                    <a:pt x="711072" y="784283"/>
                  </a:lnTo>
                  <a:lnTo>
                    <a:pt x="711234" y="784189"/>
                  </a:lnTo>
                  <a:lnTo>
                    <a:pt x="711443" y="784141"/>
                  </a:lnTo>
                  <a:lnTo>
                    <a:pt x="711617" y="784094"/>
                  </a:lnTo>
                  <a:lnTo>
                    <a:pt x="711779" y="784000"/>
                  </a:lnTo>
                  <a:lnTo>
                    <a:pt x="711907" y="784000"/>
                  </a:lnTo>
                  <a:lnTo>
                    <a:pt x="712081" y="783953"/>
                  </a:lnTo>
                  <a:lnTo>
                    <a:pt x="712243" y="783859"/>
                  </a:lnTo>
                  <a:lnTo>
                    <a:pt x="712371" y="783859"/>
                  </a:lnTo>
                  <a:lnTo>
                    <a:pt x="712545" y="783764"/>
                  </a:lnTo>
                  <a:lnTo>
                    <a:pt x="712707" y="783718"/>
                  </a:lnTo>
                  <a:lnTo>
                    <a:pt x="712835" y="783671"/>
                  </a:lnTo>
                  <a:lnTo>
                    <a:pt x="713009" y="783623"/>
                  </a:lnTo>
                  <a:lnTo>
                    <a:pt x="713171" y="783529"/>
                  </a:lnTo>
                  <a:lnTo>
                    <a:pt x="713299" y="783529"/>
                  </a:lnTo>
                  <a:lnTo>
                    <a:pt x="713461" y="783436"/>
                  </a:lnTo>
                  <a:lnTo>
                    <a:pt x="713635" y="783388"/>
                  </a:lnTo>
                  <a:lnTo>
                    <a:pt x="713763" y="783341"/>
                  </a:lnTo>
                  <a:lnTo>
                    <a:pt x="713925" y="783294"/>
                  </a:lnTo>
                  <a:lnTo>
                    <a:pt x="714099" y="783200"/>
                  </a:lnTo>
                  <a:lnTo>
                    <a:pt x="714227" y="783200"/>
                  </a:lnTo>
                  <a:lnTo>
                    <a:pt x="714389" y="783106"/>
                  </a:lnTo>
                  <a:lnTo>
                    <a:pt x="714563" y="783058"/>
                  </a:lnTo>
                  <a:lnTo>
                    <a:pt x="714691" y="783012"/>
                  </a:lnTo>
                  <a:lnTo>
                    <a:pt x="714853" y="782965"/>
                  </a:lnTo>
                  <a:lnTo>
                    <a:pt x="715062" y="782871"/>
                  </a:lnTo>
                  <a:lnTo>
                    <a:pt x="715236" y="782824"/>
                  </a:lnTo>
                  <a:lnTo>
                    <a:pt x="715399" y="782730"/>
                  </a:lnTo>
                  <a:lnTo>
                    <a:pt x="715526" y="782682"/>
                  </a:lnTo>
                  <a:lnTo>
                    <a:pt x="715689" y="782635"/>
                  </a:lnTo>
                  <a:lnTo>
                    <a:pt x="715863" y="782541"/>
                  </a:lnTo>
                  <a:lnTo>
                    <a:pt x="715990" y="782494"/>
                  </a:lnTo>
                  <a:lnTo>
                    <a:pt x="716153" y="782446"/>
                  </a:lnTo>
                  <a:lnTo>
                    <a:pt x="716327" y="782353"/>
                  </a:lnTo>
                  <a:lnTo>
                    <a:pt x="716454" y="782305"/>
                  </a:lnTo>
                  <a:lnTo>
                    <a:pt x="716617" y="782259"/>
                  </a:lnTo>
                  <a:lnTo>
                    <a:pt x="716791" y="782164"/>
                  </a:lnTo>
                  <a:lnTo>
                    <a:pt x="716918" y="782118"/>
                  </a:lnTo>
                  <a:lnTo>
                    <a:pt x="717081" y="782070"/>
                  </a:lnTo>
                  <a:lnTo>
                    <a:pt x="717255" y="781976"/>
                  </a:lnTo>
                  <a:lnTo>
                    <a:pt x="717382" y="781929"/>
                  </a:lnTo>
                  <a:lnTo>
                    <a:pt x="717545" y="781835"/>
                  </a:lnTo>
                  <a:lnTo>
                    <a:pt x="717719" y="781788"/>
                  </a:lnTo>
                  <a:lnTo>
                    <a:pt x="717927" y="781694"/>
                  </a:lnTo>
                  <a:lnTo>
                    <a:pt x="718090" y="781599"/>
                  </a:lnTo>
                  <a:lnTo>
                    <a:pt x="718299" y="781553"/>
                  </a:lnTo>
                  <a:lnTo>
                    <a:pt x="718473" y="781458"/>
                  </a:lnTo>
                  <a:lnTo>
                    <a:pt x="718635" y="781364"/>
                  </a:lnTo>
                  <a:lnTo>
                    <a:pt x="718763" y="781317"/>
                  </a:lnTo>
                  <a:lnTo>
                    <a:pt x="718937" y="781223"/>
                  </a:lnTo>
                  <a:lnTo>
                    <a:pt x="719099" y="781176"/>
                  </a:lnTo>
                  <a:lnTo>
                    <a:pt x="719227" y="781128"/>
                  </a:lnTo>
                  <a:lnTo>
                    <a:pt x="719389" y="781035"/>
                  </a:lnTo>
                  <a:lnTo>
                    <a:pt x="719563" y="780941"/>
                  </a:lnTo>
                  <a:lnTo>
                    <a:pt x="719691" y="780893"/>
                  </a:lnTo>
                  <a:lnTo>
                    <a:pt x="719853" y="780800"/>
                  </a:lnTo>
                  <a:lnTo>
                    <a:pt x="720027" y="780706"/>
                  </a:lnTo>
                  <a:lnTo>
                    <a:pt x="720155" y="780706"/>
                  </a:lnTo>
                  <a:lnTo>
                    <a:pt x="720317" y="780611"/>
                  </a:lnTo>
                  <a:lnTo>
                    <a:pt x="720491" y="780517"/>
                  </a:lnTo>
                  <a:lnTo>
                    <a:pt x="720619" y="780470"/>
                  </a:lnTo>
                  <a:lnTo>
                    <a:pt x="720781" y="780376"/>
                  </a:lnTo>
                  <a:lnTo>
                    <a:pt x="720955" y="780281"/>
                  </a:lnTo>
                  <a:lnTo>
                    <a:pt x="721083" y="780235"/>
                  </a:lnTo>
                  <a:lnTo>
                    <a:pt x="721245" y="780140"/>
                  </a:lnTo>
                  <a:lnTo>
                    <a:pt x="721419" y="780046"/>
                  </a:lnTo>
                  <a:lnTo>
                    <a:pt x="721628" y="779953"/>
                  </a:lnTo>
                  <a:lnTo>
                    <a:pt x="721790" y="779858"/>
                  </a:lnTo>
                  <a:lnTo>
                    <a:pt x="721999" y="779764"/>
                  </a:lnTo>
                  <a:lnTo>
                    <a:pt x="722173" y="779670"/>
                  </a:lnTo>
                  <a:lnTo>
                    <a:pt x="722335" y="779575"/>
                  </a:lnTo>
                  <a:lnTo>
                    <a:pt x="722463" y="779529"/>
                  </a:lnTo>
                  <a:lnTo>
                    <a:pt x="722637" y="779434"/>
                  </a:lnTo>
                  <a:lnTo>
                    <a:pt x="722799" y="779340"/>
                  </a:lnTo>
                  <a:lnTo>
                    <a:pt x="722927" y="779293"/>
                  </a:lnTo>
                  <a:lnTo>
                    <a:pt x="723089" y="779199"/>
                  </a:lnTo>
                  <a:lnTo>
                    <a:pt x="723263" y="779104"/>
                  </a:lnTo>
                  <a:lnTo>
                    <a:pt x="723391" y="779058"/>
                  </a:lnTo>
                  <a:lnTo>
                    <a:pt x="723553" y="778963"/>
                  </a:lnTo>
                  <a:lnTo>
                    <a:pt x="723727" y="778869"/>
                  </a:lnTo>
                  <a:lnTo>
                    <a:pt x="723855" y="778822"/>
                  </a:lnTo>
                  <a:lnTo>
                    <a:pt x="724017" y="778681"/>
                  </a:lnTo>
                  <a:lnTo>
                    <a:pt x="724191" y="778587"/>
                  </a:lnTo>
                  <a:lnTo>
                    <a:pt x="724319" y="778540"/>
                  </a:lnTo>
                  <a:lnTo>
                    <a:pt x="724481" y="778446"/>
                  </a:lnTo>
                  <a:lnTo>
                    <a:pt x="724655" y="778352"/>
                  </a:lnTo>
                  <a:lnTo>
                    <a:pt x="724783" y="778305"/>
                  </a:lnTo>
                  <a:lnTo>
                    <a:pt x="724945" y="778211"/>
                  </a:lnTo>
                  <a:lnTo>
                    <a:pt x="725119" y="778070"/>
                  </a:lnTo>
                  <a:lnTo>
                    <a:pt x="725328" y="777975"/>
                  </a:lnTo>
                  <a:lnTo>
                    <a:pt x="725491" y="777881"/>
                  </a:lnTo>
                  <a:lnTo>
                    <a:pt x="725699" y="777786"/>
                  </a:lnTo>
                  <a:lnTo>
                    <a:pt x="725873" y="777645"/>
                  </a:lnTo>
                  <a:lnTo>
                    <a:pt x="726036" y="777551"/>
                  </a:lnTo>
                  <a:lnTo>
                    <a:pt x="726163" y="777504"/>
                  </a:lnTo>
                  <a:lnTo>
                    <a:pt x="726337" y="777410"/>
                  </a:lnTo>
                  <a:lnTo>
                    <a:pt x="726500" y="777269"/>
                  </a:lnTo>
                  <a:lnTo>
                    <a:pt x="726627" y="777222"/>
                  </a:lnTo>
                  <a:lnTo>
                    <a:pt x="726790" y="777128"/>
                  </a:lnTo>
                  <a:lnTo>
                    <a:pt x="726964" y="776987"/>
                  </a:lnTo>
                  <a:lnTo>
                    <a:pt x="727091" y="776939"/>
                  </a:lnTo>
                  <a:lnTo>
                    <a:pt x="727254" y="776846"/>
                  </a:lnTo>
                  <a:lnTo>
                    <a:pt x="727428" y="776752"/>
                  </a:lnTo>
                  <a:lnTo>
                    <a:pt x="727555" y="776657"/>
                  </a:lnTo>
                  <a:lnTo>
                    <a:pt x="727718" y="776563"/>
                  </a:lnTo>
                  <a:lnTo>
                    <a:pt x="727892" y="776468"/>
                  </a:lnTo>
                  <a:lnTo>
                    <a:pt x="728019" y="776375"/>
                  </a:lnTo>
                  <a:lnTo>
                    <a:pt x="728182" y="776281"/>
                  </a:lnTo>
                  <a:lnTo>
                    <a:pt x="728356" y="776140"/>
                  </a:lnTo>
                  <a:lnTo>
                    <a:pt x="728483" y="776092"/>
                  </a:lnTo>
                  <a:lnTo>
                    <a:pt x="728646" y="775998"/>
                  </a:lnTo>
                  <a:lnTo>
                    <a:pt x="728820" y="775857"/>
                  </a:lnTo>
                  <a:lnTo>
                    <a:pt x="729029" y="775762"/>
                  </a:lnTo>
                  <a:lnTo>
                    <a:pt x="729191" y="775621"/>
                  </a:lnTo>
                  <a:lnTo>
                    <a:pt x="729400" y="775528"/>
                  </a:lnTo>
                  <a:lnTo>
                    <a:pt x="729574" y="775386"/>
                  </a:lnTo>
                  <a:lnTo>
                    <a:pt x="729736" y="775293"/>
                  </a:lnTo>
                  <a:lnTo>
                    <a:pt x="729864" y="775245"/>
                  </a:lnTo>
                  <a:lnTo>
                    <a:pt x="730038" y="775104"/>
                  </a:lnTo>
                  <a:lnTo>
                    <a:pt x="730200" y="774963"/>
                  </a:lnTo>
                  <a:lnTo>
                    <a:pt x="730328" y="774915"/>
                  </a:lnTo>
                  <a:lnTo>
                    <a:pt x="730490" y="774822"/>
                  </a:lnTo>
                  <a:lnTo>
                    <a:pt x="730664" y="774680"/>
                  </a:lnTo>
                  <a:lnTo>
                    <a:pt x="730792" y="774633"/>
                  </a:lnTo>
                  <a:lnTo>
                    <a:pt x="730954" y="774492"/>
                  </a:lnTo>
                  <a:lnTo>
                    <a:pt x="731128" y="774351"/>
                  </a:lnTo>
                  <a:lnTo>
                    <a:pt x="731256" y="774303"/>
                  </a:lnTo>
                  <a:lnTo>
                    <a:pt x="731418" y="774162"/>
                  </a:lnTo>
                  <a:lnTo>
                    <a:pt x="731592" y="774068"/>
                  </a:lnTo>
                  <a:lnTo>
                    <a:pt x="731720" y="773975"/>
                  </a:lnTo>
                  <a:lnTo>
                    <a:pt x="731882" y="773880"/>
                  </a:lnTo>
                  <a:lnTo>
                    <a:pt x="732056" y="773739"/>
                  </a:lnTo>
                  <a:lnTo>
                    <a:pt x="732184" y="773692"/>
                  </a:lnTo>
                  <a:lnTo>
                    <a:pt x="732346" y="773551"/>
                  </a:lnTo>
                  <a:lnTo>
                    <a:pt x="732520" y="773410"/>
                  </a:lnTo>
                  <a:lnTo>
                    <a:pt x="732729" y="773315"/>
                  </a:lnTo>
                  <a:lnTo>
                    <a:pt x="732891" y="773174"/>
                  </a:lnTo>
                  <a:lnTo>
                    <a:pt x="733100" y="773033"/>
                  </a:lnTo>
                  <a:lnTo>
                    <a:pt x="733274" y="772891"/>
                  </a:lnTo>
                  <a:lnTo>
                    <a:pt x="733437" y="772750"/>
                  </a:lnTo>
                  <a:lnTo>
                    <a:pt x="733564" y="772703"/>
                  </a:lnTo>
                  <a:lnTo>
                    <a:pt x="733738" y="772562"/>
                  </a:lnTo>
                  <a:lnTo>
                    <a:pt x="733901" y="772422"/>
                  </a:lnTo>
                  <a:lnTo>
                    <a:pt x="734028" y="772374"/>
                  </a:lnTo>
                  <a:lnTo>
                    <a:pt x="734191" y="772233"/>
                  </a:lnTo>
                  <a:lnTo>
                    <a:pt x="734365" y="772092"/>
                  </a:lnTo>
                  <a:lnTo>
                    <a:pt x="734492" y="772044"/>
                  </a:lnTo>
                  <a:lnTo>
                    <a:pt x="734655" y="771903"/>
                  </a:lnTo>
                  <a:lnTo>
                    <a:pt x="734829" y="771762"/>
                  </a:lnTo>
                  <a:lnTo>
                    <a:pt x="734956" y="771715"/>
                  </a:lnTo>
                  <a:lnTo>
                    <a:pt x="735119" y="771573"/>
                  </a:lnTo>
                  <a:lnTo>
                    <a:pt x="735293" y="771432"/>
                  </a:lnTo>
                  <a:lnTo>
                    <a:pt x="735420" y="771339"/>
                  </a:lnTo>
                  <a:lnTo>
                    <a:pt x="735583" y="771197"/>
                  </a:lnTo>
                  <a:lnTo>
                    <a:pt x="735757" y="771056"/>
                  </a:lnTo>
                  <a:lnTo>
                    <a:pt x="735884" y="771009"/>
                  </a:lnTo>
                  <a:lnTo>
                    <a:pt x="736047" y="770868"/>
                  </a:lnTo>
                  <a:lnTo>
                    <a:pt x="736221" y="770726"/>
                  </a:lnTo>
                  <a:lnTo>
                    <a:pt x="736429" y="770585"/>
                  </a:lnTo>
                  <a:lnTo>
                    <a:pt x="736592" y="770444"/>
                  </a:lnTo>
                  <a:lnTo>
                    <a:pt x="736801" y="770303"/>
                  </a:lnTo>
                  <a:lnTo>
                    <a:pt x="736975" y="770162"/>
                  </a:lnTo>
                  <a:lnTo>
                    <a:pt x="737137" y="770020"/>
                  </a:lnTo>
                  <a:lnTo>
                    <a:pt x="737265" y="769927"/>
                  </a:lnTo>
                  <a:lnTo>
                    <a:pt x="737439" y="769786"/>
                  </a:lnTo>
                  <a:lnTo>
                    <a:pt x="737601" y="769643"/>
                  </a:lnTo>
                  <a:lnTo>
                    <a:pt x="737729" y="769597"/>
                  </a:lnTo>
                  <a:lnTo>
                    <a:pt x="737891" y="769456"/>
                  </a:lnTo>
                  <a:lnTo>
                    <a:pt x="738065" y="769315"/>
                  </a:lnTo>
                  <a:lnTo>
                    <a:pt x="738193" y="769220"/>
                  </a:lnTo>
                  <a:lnTo>
                    <a:pt x="738355" y="769079"/>
                  </a:lnTo>
                  <a:lnTo>
                    <a:pt x="738529" y="768937"/>
                  </a:lnTo>
                  <a:lnTo>
                    <a:pt x="738657" y="768844"/>
                  </a:lnTo>
                  <a:lnTo>
                    <a:pt x="738819" y="768702"/>
                  </a:lnTo>
                  <a:lnTo>
                    <a:pt x="738993" y="768561"/>
                  </a:lnTo>
                  <a:lnTo>
                    <a:pt x="739121" y="768468"/>
                  </a:lnTo>
                  <a:lnTo>
                    <a:pt x="739283" y="768325"/>
                  </a:lnTo>
                  <a:lnTo>
                    <a:pt x="739457" y="768184"/>
                  </a:lnTo>
                  <a:lnTo>
                    <a:pt x="739585" y="768090"/>
                  </a:lnTo>
                  <a:lnTo>
                    <a:pt x="739747" y="767949"/>
                  </a:lnTo>
                  <a:lnTo>
                    <a:pt x="739921" y="767808"/>
                  </a:lnTo>
                  <a:lnTo>
                    <a:pt x="740130" y="767667"/>
                  </a:lnTo>
                  <a:lnTo>
                    <a:pt x="740292" y="767478"/>
                  </a:lnTo>
                  <a:lnTo>
                    <a:pt x="740501" y="767337"/>
                  </a:lnTo>
                  <a:lnTo>
                    <a:pt x="740675" y="767196"/>
                  </a:lnTo>
                  <a:lnTo>
                    <a:pt x="740837" y="767007"/>
                  </a:lnTo>
                  <a:lnTo>
                    <a:pt x="740965" y="766961"/>
                  </a:lnTo>
                  <a:lnTo>
                    <a:pt x="741139" y="766772"/>
                  </a:lnTo>
                  <a:lnTo>
                    <a:pt x="741302" y="766631"/>
                  </a:lnTo>
                  <a:lnTo>
                    <a:pt x="741429" y="766537"/>
                  </a:lnTo>
                  <a:lnTo>
                    <a:pt x="741592" y="766396"/>
                  </a:lnTo>
                  <a:lnTo>
                    <a:pt x="741766" y="766255"/>
                  </a:lnTo>
                  <a:lnTo>
                    <a:pt x="741893" y="766160"/>
                  </a:lnTo>
                  <a:lnTo>
                    <a:pt x="742056" y="766019"/>
                  </a:lnTo>
                  <a:lnTo>
                    <a:pt x="742230" y="765831"/>
                  </a:lnTo>
                  <a:lnTo>
                    <a:pt x="742357" y="765784"/>
                  </a:lnTo>
                  <a:lnTo>
                    <a:pt x="742520" y="765595"/>
                  </a:lnTo>
                  <a:lnTo>
                    <a:pt x="742694" y="765454"/>
                  </a:lnTo>
                  <a:lnTo>
                    <a:pt x="742821" y="765361"/>
                  </a:lnTo>
                  <a:lnTo>
                    <a:pt x="742984" y="765219"/>
                  </a:lnTo>
                  <a:lnTo>
                    <a:pt x="743158" y="765031"/>
                  </a:lnTo>
                  <a:lnTo>
                    <a:pt x="743285" y="764937"/>
                  </a:lnTo>
                  <a:lnTo>
                    <a:pt x="743448" y="764796"/>
                  </a:lnTo>
                  <a:lnTo>
                    <a:pt x="743622" y="764607"/>
                  </a:lnTo>
                  <a:lnTo>
                    <a:pt x="743830" y="764466"/>
                  </a:lnTo>
                  <a:lnTo>
                    <a:pt x="743993" y="764277"/>
                  </a:lnTo>
                  <a:lnTo>
                    <a:pt x="744202" y="764136"/>
                  </a:lnTo>
                  <a:lnTo>
                    <a:pt x="744376" y="763949"/>
                  </a:lnTo>
                  <a:lnTo>
                    <a:pt x="744538" y="763808"/>
                  </a:lnTo>
                  <a:lnTo>
                    <a:pt x="744666" y="763713"/>
                  </a:lnTo>
                  <a:lnTo>
                    <a:pt x="744840" y="763572"/>
                  </a:lnTo>
                  <a:lnTo>
                    <a:pt x="745002" y="763383"/>
                  </a:lnTo>
                  <a:lnTo>
                    <a:pt x="745130" y="763289"/>
                  </a:lnTo>
                  <a:lnTo>
                    <a:pt x="745304" y="763148"/>
                  </a:lnTo>
                  <a:lnTo>
                    <a:pt x="745466" y="762959"/>
                  </a:lnTo>
                  <a:lnTo>
                    <a:pt x="745594" y="762866"/>
                  </a:lnTo>
                  <a:lnTo>
                    <a:pt x="745756" y="762724"/>
                  </a:lnTo>
                  <a:lnTo>
                    <a:pt x="745930" y="762536"/>
                  </a:lnTo>
                  <a:lnTo>
                    <a:pt x="746058" y="762442"/>
                  </a:lnTo>
                  <a:lnTo>
                    <a:pt x="746220" y="762254"/>
                  </a:lnTo>
                  <a:lnTo>
                    <a:pt x="746394" y="762112"/>
                  </a:lnTo>
                  <a:lnTo>
                    <a:pt x="746522" y="762019"/>
                  </a:lnTo>
                  <a:lnTo>
                    <a:pt x="746684" y="761830"/>
                  </a:lnTo>
                  <a:lnTo>
                    <a:pt x="746858" y="761689"/>
                  </a:lnTo>
                  <a:lnTo>
                    <a:pt x="746986" y="761595"/>
                  </a:lnTo>
                  <a:lnTo>
                    <a:pt x="747438" y="761124"/>
                  </a:lnTo>
                  <a:lnTo>
                    <a:pt x="747612" y="760983"/>
                  </a:lnTo>
                  <a:lnTo>
                    <a:pt x="747774" y="760794"/>
                  </a:lnTo>
                  <a:lnTo>
                    <a:pt x="747902" y="760701"/>
                  </a:lnTo>
                  <a:lnTo>
                    <a:pt x="748076" y="760512"/>
                  </a:lnTo>
                  <a:lnTo>
                    <a:pt x="748238" y="760323"/>
                  </a:lnTo>
                  <a:lnTo>
                    <a:pt x="748366" y="760230"/>
                  </a:lnTo>
                  <a:lnTo>
                    <a:pt x="748540" y="760088"/>
                  </a:lnTo>
                  <a:lnTo>
                    <a:pt x="748702" y="759900"/>
                  </a:lnTo>
                  <a:lnTo>
                    <a:pt x="748830" y="759806"/>
                  </a:lnTo>
                  <a:lnTo>
                    <a:pt x="749004" y="759618"/>
                  </a:lnTo>
                  <a:lnTo>
                    <a:pt x="749166" y="759430"/>
                  </a:lnTo>
                  <a:lnTo>
                    <a:pt x="749294" y="759335"/>
                  </a:lnTo>
                  <a:lnTo>
                    <a:pt x="749456" y="759148"/>
                  </a:lnTo>
                  <a:lnTo>
                    <a:pt x="749630" y="759005"/>
                  </a:lnTo>
                  <a:lnTo>
                    <a:pt x="749758" y="758912"/>
                  </a:lnTo>
                  <a:lnTo>
                    <a:pt x="749920" y="758723"/>
                  </a:lnTo>
                  <a:lnTo>
                    <a:pt x="750094" y="758535"/>
                  </a:lnTo>
                  <a:lnTo>
                    <a:pt x="750222" y="758442"/>
                  </a:lnTo>
                  <a:lnTo>
                    <a:pt x="750384" y="758253"/>
                  </a:lnTo>
                  <a:lnTo>
                    <a:pt x="750558" y="758065"/>
                  </a:lnTo>
                  <a:lnTo>
                    <a:pt x="750686" y="757971"/>
                  </a:lnTo>
                  <a:lnTo>
                    <a:pt x="750848" y="757782"/>
                  </a:lnTo>
                  <a:lnTo>
                    <a:pt x="751022" y="757594"/>
                  </a:lnTo>
                  <a:lnTo>
                    <a:pt x="751231" y="757406"/>
                  </a:lnTo>
                  <a:lnTo>
                    <a:pt x="751394" y="757217"/>
                  </a:lnTo>
                  <a:lnTo>
                    <a:pt x="751602" y="757029"/>
                  </a:lnTo>
                  <a:lnTo>
                    <a:pt x="751776" y="756840"/>
                  </a:lnTo>
                  <a:lnTo>
                    <a:pt x="751939" y="756653"/>
                  </a:lnTo>
                  <a:lnTo>
                    <a:pt x="752066" y="756558"/>
                  </a:lnTo>
                  <a:lnTo>
                    <a:pt x="752240" y="756370"/>
                  </a:lnTo>
                  <a:lnTo>
                    <a:pt x="752403" y="756182"/>
                  </a:lnTo>
                  <a:lnTo>
                    <a:pt x="752530" y="756088"/>
                  </a:lnTo>
                  <a:lnTo>
                    <a:pt x="752704" y="755899"/>
                  </a:lnTo>
                  <a:lnTo>
                    <a:pt x="752867" y="755711"/>
                  </a:lnTo>
                  <a:lnTo>
                    <a:pt x="752994" y="755617"/>
                  </a:lnTo>
                  <a:lnTo>
                    <a:pt x="753076" y="755476"/>
                  </a:lnTo>
                  <a:lnTo>
                    <a:pt x="753250" y="755287"/>
                  </a:lnTo>
                  <a:lnTo>
                    <a:pt x="753458" y="755099"/>
                  </a:lnTo>
                  <a:lnTo>
                    <a:pt x="753621" y="754911"/>
                  </a:lnTo>
                  <a:lnTo>
                    <a:pt x="753795" y="754723"/>
                  </a:lnTo>
                  <a:lnTo>
                    <a:pt x="753922" y="754629"/>
                  </a:lnTo>
                  <a:lnTo>
                    <a:pt x="754085" y="754440"/>
                  </a:lnTo>
                  <a:lnTo>
                    <a:pt x="754259" y="754204"/>
                  </a:lnTo>
                  <a:lnTo>
                    <a:pt x="754386" y="754110"/>
                  </a:lnTo>
                  <a:lnTo>
                    <a:pt x="754549" y="753923"/>
                  </a:lnTo>
                  <a:lnTo>
                    <a:pt x="754723" y="753734"/>
                  </a:lnTo>
                  <a:lnTo>
                    <a:pt x="754932" y="753546"/>
                  </a:lnTo>
                  <a:lnTo>
                    <a:pt x="755094" y="753311"/>
                  </a:lnTo>
                  <a:lnTo>
                    <a:pt x="755303" y="753122"/>
                  </a:lnTo>
                  <a:lnTo>
                    <a:pt x="755477" y="752934"/>
                  </a:lnTo>
                  <a:lnTo>
                    <a:pt x="755639" y="752746"/>
                  </a:lnTo>
                  <a:lnTo>
                    <a:pt x="755767" y="752605"/>
                  </a:lnTo>
                  <a:lnTo>
                    <a:pt x="755941" y="752416"/>
                  </a:lnTo>
                  <a:lnTo>
                    <a:pt x="756103" y="752228"/>
                  </a:lnTo>
                  <a:lnTo>
                    <a:pt x="756231" y="752134"/>
                  </a:lnTo>
                  <a:lnTo>
                    <a:pt x="756405" y="751898"/>
                  </a:lnTo>
                  <a:lnTo>
                    <a:pt x="756567" y="751710"/>
                  </a:lnTo>
                  <a:lnTo>
                    <a:pt x="756695" y="751616"/>
                  </a:lnTo>
                  <a:lnTo>
                    <a:pt x="756857" y="751428"/>
                  </a:lnTo>
                  <a:lnTo>
                    <a:pt x="756950" y="751287"/>
                  </a:lnTo>
                  <a:lnTo>
                    <a:pt x="757159" y="751098"/>
                  </a:lnTo>
                  <a:lnTo>
                    <a:pt x="757321" y="750910"/>
                  </a:lnTo>
                  <a:lnTo>
                    <a:pt x="757402" y="750769"/>
                  </a:lnTo>
                  <a:lnTo>
                    <a:pt x="757623" y="750580"/>
                  </a:lnTo>
                  <a:lnTo>
                    <a:pt x="757785" y="750392"/>
                  </a:lnTo>
                  <a:lnTo>
                    <a:pt x="757866" y="750251"/>
                  </a:lnTo>
                  <a:lnTo>
                    <a:pt x="758087" y="750063"/>
                  </a:lnTo>
                  <a:lnTo>
                    <a:pt x="758249" y="749828"/>
                  </a:lnTo>
                  <a:lnTo>
                    <a:pt x="758423" y="749639"/>
                  </a:lnTo>
                  <a:lnTo>
                    <a:pt x="758632" y="749451"/>
                  </a:lnTo>
                  <a:lnTo>
                    <a:pt x="758713" y="749309"/>
                  </a:lnTo>
                  <a:lnTo>
                    <a:pt x="758876" y="749122"/>
                  </a:lnTo>
                  <a:lnTo>
                    <a:pt x="759003" y="749027"/>
                  </a:lnTo>
                  <a:lnTo>
                    <a:pt x="759096" y="748886"/>
                  </a:lnTo>
                  <a:lnTo>
                    <a:pt x="759258" y="748697"/>
                  </a:lnTo>
                  <a:lnTo>
                    <a:pt x="759467" y="748462"/>
                  </a:lnTo>
                  <a:lnTo>
                    <a:pt x="759641" y="748274"/>
                  </a:lnTo>
                  <a:lnTo>
                    <a:pt x="759722" y="748133"/>
                  </a:lnTo>
                  <a:lnTo>
                    <a:pt x="759931" y="747945"/>
                  </a:lnTo>
                  <a:lnTo>
                    <a:pt x="760105" y="747709"/>
                  </a:lnTo>
                  <a:lnTo>
                    <a:pt x="760268" y="747520"/>
                  </a:lnTo>
                  <a:lnTo>
                    <a:pt x="760395" y="747379"/>
                  </a:lnTo>
                  <a:lnTo>
                    <a:pt x="760558" y="747192"/>
                  </a:lnTo>
                  <a:lnTo>
                    <a:pt x="760732" y="746956"/>
                  </a:lnTo>
                  <a:lnTo>
                    <a:pt x="760859" y="746862"/>
                  </a:lnTo>
                  <a:lnTo>
                    <a:pt x="761022" y="746627"/>
                  </a:lnTo>
                  <a:lnTo>
                    <a:pt x="761196" y="746438"/>
                  </a:lnTo>
                  <a:lnTo>
                    <a:pt x="761323" y="746297"/>
                  </a:lnTo>
                  <a:lnTo>
                    <a:pt x="761486" y="746109"/>
                  </a:lnTo>
                  <a:lnTo>
                    <a:pt x="761567" y="745967"/>
                  </a:lnTo>
                  <a:lnTo>
                    <a:pt x="761787" y="745779"/>
                  </a:lnTo>
                  <a:lnTo>
                    <a:pt x="761868" y="745639"/>
                  </a:lnTo>
                  <a:lnTo>
                    <a:pt x="762031" y="745450"/>
                  </a:lnTo>
                  <a:lnTo>
                    <a:pt x="762124" y="745309"/>
                  </a:lnTo>
                  <a:lnTo>
                    <a:pt x="762332" y="745120"/>
                  </a:lnTo>
                  <a:lnTo>
                    <a:pt x="762414" y="744979"/>
                  </a:lnTo>
                  <a:lnTo>
                    <a:pt x="762576" y="744744"/>
                  </a:lnTo>
                  <a:lnTo>
                    <a:pt x="762704" y="744649"/>
                  </a:lnTo>
                  <a:lnTo>
                    <a:pt x="762878" y="744414"/>
                  </a:lnTo>
                  <a:lnTo>
                    <a:pt x="763040" y="744226"/>
                  </a:lnTo>
                  <a:lnTo>
                    <a:pt x="763168" y="744085"/>
                  </a:lnTo>
                  <a:lnTo>
                    <a:pt x="763342" y="743850"/>
                  </a:lnTo>
                  <a:lnTo>
                    <a:pt x="763504" y="743661"/>
                  </a:lnTo>
                  <a:lnTo>
                    <a:pt x="763632" y="743520"/>
                  </a:lnTo>
                  <a:lnTo>
                    <a:pt x="763806" y="743285"/>
                  </a:lnTo>
                  <a:lnTo>
                    <a:pt x="763968" y="743096"/>
                  </a:lnTo>
                  <a:lnTo>
                    <a:pt x="764096" y="742955"/>
                  </a:lnTo>
                  <a:lnTo>
                    <a:pt x="764258" y="742719"/>
                  </a:lnTo>
                  <a:lnTo>
                    <a:pt x="764432" y="742532"/>
                  </a:lnTo>
                  <a:lnTo>
                    <a:pt x="764560" y="742391"/>
                  </a:lnTo>
                  <a:lnTo>
                    <a:pt x="764722" y="742155"/>
                  </a:lnTo>
                  <a:lnTo>
                    <a:pt x="764896" y="741920"/>
                  </a:lnTo>
                  <a:lnTo>
                    <a:pt x="765024" y="741826"/>
                  </a:lnTo>
                  <a:lnTo>
                    <a:pt x="765186" y="741590"/>
                  </a:lnTo>
                  <a:lnTo>
                    <a:pt x="765360" y="741355"/>
                  </a:lnTo>
                  <a:lnTo>
                    <a:pt x="765569" y="741119"/>
                  </a:lnTo>
                  <a:lnTo>
                    <a:pt x="765731" y="740884"/>
                  </a:lnTo>
                  <a:lnTo>
                    <a:pt x="765940" y="740649"/>
                  </a:lnTo>
                  <a:lnTo>
                    <a:pt x="766114" y="740413"/>
                  </a:lnTo>
                  <a:lnTo>
                    <a:pt x="766276" y="740178"/>
                  </a:lnTo>
                  <a:lnTo>
                    <a:pt x="766404" y="740084"/>
                  </a:lnTo>
                  <a:lnTo>
                    <a:pt x="766497" y="739943"/>
                  </a:lnTo>
                  <a:lnTo>
                    <a:pt x="766659" y="739754"/>
                  </a:lnTo>
                  <a:lnTo>
                    <a:pt x="766740" y="739613"/>
                  </a:lnTo>
                  <a:lnTo>
                    <a:pt x="766868" y="739520"/>
                  </a:lnTo>
                  <a:lnTo>
                    <a:pt x="766949" y="739377"/>
                  </a:lnTo>
                  <a:lnTo>
                    <a:pt x="767123" y="739142"/>
                  </a:lnTo>
                  <a:lnTo>
                    <a:pt x="767204" y="739001"/>
                  </a:lnTo>
                  <a:lnTo>
                    <a:pt x="767332" y="738907"/>
                  </a:lnTo>
                  <a:lnTo>
                    <a:pt x="767413" y="738766"/>
                  </a:lnTo>
                  <a:lnTo>
                    <a:pt x="767587" y="738530"/>
                  </a:lnTo>
                  <a:lnTo>
                    <a:pt x="767796" y="738295"/>
                  </a:lnTo>
                  <a:lnTo>
                    <a:pt x="767958" y="738059"/>
                  </a:lnTo>
                  <a:lnTo>
                    <a:pt x="768132" y="737824"/>
                  </a:lnTo>
                  <a:lnTo>
                    <a:pt x="768260" y="737731"/>
                  </a:lnTo>
                  <a:lnTo>
                    <a:pt x="768341" y="737589"/>
                  </a:lnTo>
                  <a:lnTo>
                    <a:pt x="768504" y="737353"/>
                  </a:lnTo>
                  <a:lnTo>
                    <a:pt x="768596" y="737212"/>
                  </a:lnTo>
                  <a:lnTo>
                    <a:pt x="768724" y="737118"/>
                  </a:lnTo>
                  <a:lnTo>
                    <a:pt x="768805" y="736977"/>
                  </a:lnTo>
                  <a:lnTo>
                    <a:pt x="768968" y="736741"/>
                  </a:lnTo>
                  <a:lnTo>
                    <a:pt x="769176" y="736506"/>
                  </a:lnTo>
                  <a:lnTo>
                    <a:pt x="769269" y="736365"/>
                  </a:lnTo>
                  <a:lnTo>
                    <a:pt x="769432" y="736130"/>
                  </a:lnTo>
                  <a:lnTo>
                    <a:pt x="769640" y="735894"/>
                  </a:lnTo>
                  <a:lnTo>
                    <a:pt x="769814" y="735659"/>
                  </a:lnTo>
                  <a:lnTo>
                    <a:pt x="769896" y="735518"/>
                  </a:lnTo>
                  <a:lnTo>
                    <a:pt x="770104" y="735283"/>
                  </a:lnTo>
                  <a:lnTo>
                    <a:pt x="770278" y="735047"/>
                  </a:lnTo>
                  <a:lnTo>
                    <a:pt x="770360" y="734906"/>
                  </a:lnTo>
                  <a:lnTo>
                    <a:pt x="770568" y="734671"/>
                  </a:lnTo>
                  <a:lnTo>
                    <a:pt x="770742" y="734435"/>
                  </a:lnTo>
                  <a:lnTo>
                    <a:pt x="770824" y="734294"/>
                  </a:lnTo>
                  <a:lnTo>
                    <a:pt x="771032" y="734059"/>
                  </a:lnTo>
                  <a:lnTo>
                    <a:pt x="771114" y="733918"/>
                  </a:lnTo>
                  <a:lnTo>
                    <a:pt x="771288" y="733683"/>
                  </a:lnTo>
                  <a:lnTo>
                    <a:pt x="771369" y="733542"/>
                  </a:lnTo>
                  <a:lnTo>
                    <a:pt x="771496" y="733447"/>
                  </a:lnTo>
                  <a:lnTo>
                    <a:pt x="771578" y="733306"/>
                  </a:lnTo>
                  <a:lnTo>
                    <a:pt x="771752" y="733071"/>
                  </a:lnTo>
                  <a:lnTo>
                    <a:pt x="771833" y="732929"/>
                  </a:lnTo>
                  <a:lnTo>
                    <a:pt x="771960" y="732835"/>
                  </a:lnTo>
                  <a:lnTo>
                    <a:pt x="772042" y="732693"/>
                  </a:lnTo>
                  <a:lnTo>
                    <a:pt x="772123" y="732552"/>
                  </a:lnTo>
                  <a:lnTo>
                    <a:pt x="772297" y="732317"/>
                  </a:lnTo>
                  <a:lnTo>
                    <a:pt x="772424" y="732176"/>
                  </a:lnTo>
                  <a:lnTo>
                    <a:pt x="772587" y="731940"/>
                  </a:lnTo>
                  <a:lnTo>
                    <a:pt x="772668" y="731800"/>
                  </a:lnTo>
                  <a:lnTo>
                    <a:pt x="772877" y="731564"/>
                  </a:lnTo>
                  <a:lnTo>
                    <a:pt x="772970" y="731423"/>
                  </a:lnTo>
                  <a:lnTo>
                    <a:pt x="773051" y="731282"/>
                  </a:lnTo>
                  <a:lnTo>
                    <a:pt x="773225" y="731047"/>
                  </a:lnTo>
                  <a:lnTo>
                    <a:pt x="773341" y="730906"/>
                  </a:lnTo>
                  <a:lnTo>
                    <a:pt x="773515" y="730670"/>
                  </a:lnTo>
                  <a:lnTo>
                    <a:pt x="773596" y="730528"/>
                  </a:lnTo>
                  <a:lnTo>
                    <a:pt x="773805" y="730293"/>
                  </a:lnTo>
                  <a:lnTo>
                    <a:pt x="773898" y="730152"/>
                  </a:lnTo>
                  <a:lnTo>
                    <a:pt x="773979" y="730011"/>
                  </a:lnTo>
                  <a:lnTo>
                    <a:pt x="774141" y="729775"/>
                  </a:lnTo>
                  <a:lnTo>
                    <a:pt x="774269" y="729634"/>
                  </a:lnTo>
                  <a:lnTo>
                    <a:pt x="774350" y="729493"/>
                  </a:lnTo>
                  <a:lnTo>
                    <a:pt x="774524" y="729258"/>
                  </a:lnTo>
                  <a:lnTo>
                    <a:pt x="774605" y="729117"/>
                  </a:lnTo>
                  <a:lnTo>
                    <a:pt x="774733" y="729023"/>
                  </a:lnTo>
                  <a:lnTo>
                    <a:pt x="774814" y="728882"/>
                  </a:lnTo>
                  <a:lnTo>
                    <a:pt x="774907" y="728739"/>
                  </a:lnTo>
                  <a:lnTo>
                    <a:pt x="774988" y="728598"/>
                  </a:lnTo>
                  <a:lnTo>
                    <a:pt x="775197" y="728363"/>
                  </a:lnTo>
                  <a:lnTo>
                    <a:pt x="775278" y="728222"/>
                  </a:lnTo>
                  <a:lnTo>
                    <a:pt x="775359" y="728081"/>
                  </a:lnTo>
                  <a:lnTo>
                    <a:pt x="775452" y="727940"/>
                  </a:lnTo>
                  <a:lnTo>
                    <a:pt x="775661" y="727705"/>
                  </a:lnTo>
                  <a:lnTo>
                    <a:pt x="775742" y="727564"/>
                  </a:lnTo>
                  <a:lnTo>
                    <a:pt x="775823" y="727421"/>
                  </a:lnTo>
                  <a:lnTo>
                    <a:pt x="775997" y="727186"/>
                  </a:lnTo>
                  <a:lnTo>
                    <a:pt x="776125" y="727045"/>
                  </a:lnTo>
                  <a:lnTo>
                    <a:pt x="776206" y="726904"/>
                  </a:lnTo>
                  <a:lnTo>
                    <a:pt x="776287" y="726763"/>
                  </a:lnTo>
                  <a:lnTo>
                    <a:pt x="776461" y="726528"/>
                  </a:lnTo>
                  <a:lnTo>
                    <a:pt x="776577" y="726387"/>
                  </a:lnTo>
                  <a:lnTo>
                    <a:pt x="776670" y="726246"/>
                  </a:lnTo>
                  <a:lnTo>
                    <a:pt x="776751" y="726104"/>
                  </a:lnTo>
                  <a:lnTo>
                    <a:pt x="776914" y="725868"/>
                  </a:lnTo>
                  <a:lnTo>
                    <a:pt x="777041" y="725727"/>
                  </a:lnTo>
                  <a:lnTo>
                    <a:pt x="777134" y="725586"/>
                  </a:lnTo>
                  <a:lnTo>
                    <a:pt x="777215" y="725445"/>
                  </a:lnTo>
                  <a:lnTo>
                    <a:pt x="777378" y="725210"/>
                  </a:lnTo>
                  <a:lnTo>
                    <a:pt x="777505" y="725069"/>
                  </a:lnTo>
                  <a:lnTo>
                    <a:pt x="777598" y="724928"/>
                  </a:lnTo>
                  <a:lnTo>
                    <a:pt x="777679" y="724786"/>
                  </a:lnTo>
                  <a:lnTo>
                    <a:pt x="777760" y="724645"/>
                  </a:lnTo>
                  <a:lnTo>
                    <a:pt x="777969" y="724409"/>
                  </a:lnTo>
                  <a:lnTo>
                    <a:pt x="778050" y="724268"/>
                  </a:lnTo>
                  <a:lnTo>
                    <a:pt x="778143" y="724127"/>
                  </a:lnTo>
                  <a:lnTo>
                    <a:pt x="778224" y="723986"/>
                  </a:lnTo>
                  <a:lnTo>
                    <a:pt x="778306" y="723845"/>
                  </a:lnTo>
                  <a:lnTo>
                    <a:pt x="778433" y="723751"/>
                  </a:lnTo>
                  <a:lnTo>
                    <a:pt x="778515" y="723610"/>
                  </a:lnTo>
                  <a:lnTo>
                    <a:pt x="778607" y="723468"/>
                  </a:lnTo>
                  <a:lnTo>
                    <a:pt x="778689" y="723327"/>
                  </a:lnTo>
                  <a:lnTo>
                    <a:pt x="778770" y="723186"/>
                  </a:lnTo>
                  <a:lnTo>
                    <a:pt x="778897" y="723045"/>
                  </a:lnTo>
                  <a:lnTo>
                    <a:pt x="778979" y="722904"/>
                  </a:lnTo>
                  <a:lnTo>
                    <a:pt x="779060" y="722761"/>
                  </a:lnTo>
                  <a:lnTo>
                    <a:pt x="779234" y="722526"/>
                  </a:lnTo>
                  <a:lnTo>
                    <a:pt x="779361" y="722385"/>
                  </a:lnTo>
                  <a:lnTo>
                    <a:pt x="779443" y="722244"/>
                  </a:lnTo>
                  <a:lnTo>
                    <a:pt x="779524" y="722103"/>
                  </a:lnTo>
                  <a:lnTo>
                    <a:pt x="779617" y="721962"/>
                  </a:lnTo>
                  <a:lnTo>
                    <a:pt x="779698" y="721821"/>
                  </a:lnTo>
                  <a:lnTo>
                    <a:pt x="779825" y="721679"/>
                  </a:lnTo>
                  <a:lnTo>
                    <a:pt x="779907" y="721538"/>
                  </a:lnTo>
                  <a:lnTo>
                    <a:pt x="780069" y="721303"/>
                  </a:lnTo>
                  <a:lnTo>
                    <a:pt x="780162" y="721162"/>
                  </a:lnTo>
                  <a:lnTo>
                    <a:pt x="780278" y="721021"/>
                  </a:lnTo>
                  <a:lnTo>
                    <a:pt x="780371" y="720880"/>
                  </a:lnTo>
                  <a:lnTo>
                    <a:pt x="780452" y="720739"/>
                  </a:lnTo>
                  <a:lnTo>
                    <a:pt x="780533" y="720596"/>
                  </a:lnTo>
                  <a:lnTo>
                    <a:pt x="780614" y="720455"/>
                  </a:lnTo>
                  <a:lnTo>
                    <a:pt x="780742" y="720314"/>
                  </a:lnTo>
                  <a:lnTo>
                    <a:pt x="780835" y="720173"/>
                  </a:lnTo>
                  <a:lnTo>
                    <a:pt x="780916" y="720032"/>
                  </a:lnTo>
                  <a:lnTo>
                    <a:pt x="780997" y="719890"/>
                  </a:lnTo>
                  <a:lnTo>
                    <a:pt x="781206" y="719655"/>
                  </a:lnTo>
                  <a:lnTo>
                    <a:pt x="781299" y="719514"/>
                  </a:lnTo>
                  <a:lnTo>
                    <a:pt x="781380" y="719373"/>
                  </a:lnTo>
                  <a:lnTo>
                    <a:pt x="781461" y="719232"/>
                  </a:lnTo>
                  <a:lnTo>
                    <a:pt x="781542" y="719091"/>
                  </a:lnTo>
                  <a:lnTo>
                    <a:pt x="781670" y="718950"/>
                  </a:lnTo>
                  <a:lnTo>
                    <a:pt x="781751" y="718808"/>
                  </a:lnTo>
                  <a:lnTo>
                    <a:pt x="781844" y="718667"/>
                  </a:lnTo>
                  <a:lnTo>
                    <a:pt x="781925" y="718526"/>
                  </a:lnTo>
                  <a:lnTo>
                    <a:pt x="782006" y="718385"/>
                  </a:lnTo>
                  <a:lnTo>
                    <a:pt x="782134" y="718244"/>
                  </a:lnTo>
                  <a:lnTo>
                    <a:pt x="782215" y="718101"/>
                  </a:lnTo>
                  <a:lnTo>
                    <a:pt x="782308" y="717961"/>
                  </a:lnTo>
                  <a:lnTo>
                    <a:pt x="782389" y="717820"/>
                  </a:lnTo>
                  <a:lnTo>
                    <a:pt x="782470" y="717679"/>
                  </a:lnTo>
                  <a:lnTo>
                    <a:pt x="782598" y="717538"/>
                  </a:lnTo>
                  <a:lnTo>
                    <a:pt x="782679" y="717397"/>
                  </a:lnTo>
                  <a:lnTo>
                    <a:pt x="782760" y="717254"/>
                  </a:lnTo>
                  <a:lnTo>
                    <a:pt x="782853" y="717113"/>
                  </a:lnTo>
                  <a:lnTo>
                    <a:pt x="782934" y="716972"/>
                  </a:lnTo>
                  <a:lnTo>
                    <a:pt x="783062" y="716831"/>
                  </a:lnTo>
                  <a:lnTo>
                    <a:pt x="783143" y="716690"/>
                  </a:lnTo>
                  <a:lnTo>
                    <a:pt x="783224" y="716549"/>
                  </a:lnTo>
                  <a:lnTo>
                    <a:pt x="783317" y="716407"/>
                  </a:lnTo>
                  <a:lnTo>
                    <a:pt x="783398" y="716266"/>
                  </a:lnTo>
                  <a:lnTo>
                    <a:pt x="783526" y="716125"/>
                  </a:lnTo>
                  <a:lnTo>
                    <a:pt x="783607" y="715984"/>
                  </a:lnTo>
                  <a:lnTo>
                    <a:pt x="783688" y="715843"/>
                  </a:lnTo>
                  <a:lnTo>
                    <a:pt x="783769" y="715701"/>
                  </a:lnTo>
                  <a:lnTo>
                    <a:pt x="783862" y="715560"/>
                  </a:lnTo>
                  <a:lnTo>
                    <a:pt x="784315" y="714854"/>
                  </a:lnTo>
                  <a:lnTo>
                    <a:pt x="784442" y="714713"/>
                  </a:lnTo>
                  <a:lnTo>
                    <a:pt x="784535" y="714572"/>
                  </a:lnTo>
                  <a:lnTo>
                    <a:pt x="784616" y="714431"/>
                  </a:lnTo>
                  <a:lnTo>
                    <a:pt x="784697" y="714290"/>
                  </a:lnTo>
                  <a:lnTo>
                    <a:pt x="784779" y="714148"/>
                  </a:lnTo>
                  <a:lnTo>
                    <a:pt x="784906" y="714007"/>
                  </a:lnTo>
                  <a:lnTo>
                    <a:pt x="784999" y="713866"/>
                  </a:lnTo>
                  <a:lnTo>
                    <a:pt x="785080" y="713725"/>
                  </a:lnTo>
                  <a:lnTo>
                    <a:pt x="785161" y="713584"/>
                  </a:lnTo>
                  <a:lnTo>
                    <a:pt x="785243" y="713443"/>
                  </a:lnTo>
                  <a:lnTo>
                    <a:pt x="785370" y="713301"/>
                  </a:lnTo>
                  <a:lnTo>
                    <a:pt x="785451" y="713160"/>
                  </a:lnTo>
                  <a:lnTo>
                    <a:pt x="785544" y="712972"/>
                  </a:lnTo>
                  <a:lnTo>
                    <a:pt x="785625" y="712830"/>
                  </a:lnTo>
                  <a:lnTo>
                    <a:pt x="785707" y="712689"/>
                  </a:lnTo>
                  <a:lnTo>
                    <a:pt x="785834" y="712548"/>
                  </a:lnTo>
                  <a:lnTo>
                    <a:pt x="785915" y="712407"/>
                  </a:lnTo>
                  <a:lnTo>
                    <a:pt x="786008" y="712266"/>
                  </a:lnTo>
                  <a:lnTo>
                    <a:pt x="786089" y="712125"/>
                  </a:lnTo>
                  <a:lnTo>
                    <a:pt x="786171" y="711983"/>
                  </a:lnTo>
                  <a:lnTo>
                    <a:pt x="786298" y="711842"/>
                  </a:lnTo>
                  <a:lnTo>
                    <a:pt x="786379" y="711701"/>
                  </a:lnTo>
                  <a:lnTo>
                    <a:pt x="786461" y="711560"/>
                  </a:lnTo>
                  <a:lnTo>
                    <a:pt x="786553" y="711419"/>
                  </a:lnTo>
                  <a:lnTo>
                    <a:pt x="786635" y="711230"/>
                  </a:lnTo>
                  <a:lnTo>
                    <a:pt x="786762" y="711089"/>
                  </a:lnTo>
                  <a:lnTo>
                    <a:pt x="786843" y="710948"/>
                  </a:lnTo>
                  <a:lnTo>
                    <a:pt x="786925" y="710807"/>
                  </a:lnTo>
                  <a:lnTo>
                    <a:pt x="787017" y="710665"/>
                  </a:lnTo>
                  <a:lnTo>
                    <a:pt x="787099" y="710524"/>
                  </a:lnTo>
                  <a:lnTo>
                    <a:pt x="787226" y="710383"/>
                  </a:lnTo>
                  <a:lnTo>
                    <a:pt x="787307" y="710242"/>
                  </a:lnTo>
                  <a:lnTo>
                    <a:pt x="787389" y="710101"/>
                  </a:lnTo>
                  <a:lnTo>
                    <a:pt x="787470" y="709912"/>
                  </a:lnTo>
                  <a:lnTo>
                    <a:pt x="787563" y="709771"/>
                  </a:lnTo>
                  <a:lnTo>
                    <a:pt x="787679" y="709630"/>
                  </a:lnTo>
                  <a:lnTo>
                    <a:pt x="787771" y="709488"/>
                  </a:lnTo>
                  <a:lnTo>
                    <a:pt x="787853" y="709347"/>
                  </a:lnTo>
                  <a:lnTo>
                    <a:pt x="787934" y="709206"/>
                  </a:lnTo>
                  <a:lnTo>
                    <a:pt x="788015" y="709065"/>
                  </a:lnTo>
                  <a:lnTo>
                    <a:pt x="788143" y="708924"/>
                  </a:lnTo>
                  <a:lnTo>
                    <a:pt x="788235" y="708735"/>
                  </a:lnTo>
                  <a:lnTo>
                    <a:pt x="788317" y="708594"/>
                  </a:lnTo>
                  <a:lnTo>
                    <a:pt x="788398" y="708453"/>
                  </a:lnTo>
                  <a:lnTo>
                    <a:pt x="788479" y="708312"/>
                  </a:lnTo>
                  <a:lnTo>
                    <a:pt x="788607" y="708171"/>
                  </a:lnTo>
                  <a:lnTo>
                    <a:pt x="788699" y="708029"/>
                  </a:lnTo>
                  <a:lnTo>
                    <a:pt x="788781" y="707888"/>
                  </a:lnTo>
                  <a:lnTo>
                    <a:pt x="788862" y="707700"/>
                  </a:lnTo>
                  <a:lnTo>
                    <a:pt x="788943" y="707558"/>
                  </a:lnTo>
                  <a:lnTo>
                    <a:pt x="789071" y="707417"/>
                  </a:lnTo>
                  <a:lnTo>
                    <a:pt x="789152" y="707276"/>
                  </a:lnTo>
                  <a:lnTo>
                    <a:pt x="789245" y="707135"/>
                  </a:lnTo>
                  <a:lnTo>
                    <a:pt x="789326" y="706994"/>
                  </a:lnTo>
                  <a:lnTo>
                    <a:pt x="789407" y="706805"/>
                  </a:lnTo>
                  <a:lnTo>
                    <a:pt x="789535" y="706664"/>
                  </a:lnTo>
                  <a:lnTo>
                    <a:pt x="789616" y="706523"/>
                  </a:lnTo>
                  <a:lnTo>
                    <a:pt x="789709" y="706382"/>
                  </a:lnTo>
                  <a:lnTo>
                    <a:pt x="789790" y="706240"/>
                  </a:lnTo>
                  <a:lnTo>
                    <a:pt x="789871" y="706052"/>
                  </a:lnTo>
                  <a:lnTo>
                    <a:pt x="789999" y="705912"/>
                  </a:lnTo>
                  <a:lnTo>
                    <a:pt x="790080" y="705769"/>
                  </a:lnTo>
                  <a:lnTo>
                    <a:pt x="790161" y="705628"/>
                  </a:lnTo>
                  <a:lnTo>
                    <a:pt x="790254" y="705487"/>
                  </a:lnTo>
                  <a:lnTo>
                    <a:pt x="790335" y="705300"/>
                  </a:lnTo>
                  <a:lnTo>
                    <a:pt x="790463" y="705157"/>
                  </a:lnTo>
                  <a:lnTo>
                    <a:pt x="790544" y="705017"/>
                  </a:lnTo>
                  <a:lnTo>
                    <a:pt x="790625" y="704876"/>
                  </a:lnTo>
                  <a:lnTo>
                    <a:pt x="790718" y="704735"/>
                  </a:lnTo>
                  <a:lnTo>
                    <a:pt x="790799" y="704546"/>
                  </a:lnTo>
                  <a:lnTo>
                    <a:pt x="790927" y="704405"/>
                  </a:lnTo>
                  <a:lnTo>
                    <a:pt x="791008" y="704264"/>
                  </a:lnTo>
                  <a:lnTo>
                    <a:pt x="791089" y="704123"/>
                  </a:lnTo>
                  <a:lnTo>
                    <a:pt x="791170" y="703934"/>
                  </a:lnTo>
                  <a:lnTo>
                    <a:pt x="791263" y="703793"/>
                  </a:lnTo>
                  <a:lnTo>
                    <a:pt x="791379" y="703652"/>
                  </a:lnTo>
                  <a:lnTo>
                    <a:pt x="791472" y="703511"/>
                  </a:lnTo>
                  <a:lnTo>
                    <a:pt x="791553" y="703369"/>
                  </a:lnTo>
                  <a:lnTo>
                    <a:pt x="791634" y="703181"/>
                  </a:lnTo>
                  <a:lnTo>
                    <a:pt x="791715" y="703040"/>
                  </a:lnTo>
                  <a:lnTo>
                    <a:pt x="791843" y="702898"/>
                  </a:lnTo>
                  <a:lnTo>
                    <a:pt x="791936" y="702757"/>
                  </a:lnTo>
                  <a:lnTo>
                    <a:pt x="792017" y="702569"/>
                  </a:lnTo>
                  <a:lnTo>
                    <a:pt x="792098" y="702428"/>
                  </a:lnTo>
                  <a:lnTo>
                    <a:pt x="792179" y="702286"/>
                  </a:lnTo>
                  <a:lnTo>
                    <a:pt x="792307" y="702145"/>
                  </a:lnTo>
                  <a:lnTo>
                    <a:pt x="792400" y="701958"/>
                  </a:lnTo>
                  <a:lnTo>
                    <a:pt x="792481" y="701815"/>
                  </a:lnTo>
                  <a:lnTo>
                    <a:pt x="792562" y="701674"/>
                  </a:lnTo>
                  <a:lnTo>
                    <a:pt x="792643" y="701533"/>
                  </a:lnTo>
                  <a:lnTo>
                    <a:pt x="792771" y="701345"/>
                  </a:lnTo>
                  <a:lnTo>
                    <a:pt x="792852" y="701204"/>
                  </a:lnTo>
                  <a:lnTo>
                    <a:pt x="792945" y="701063"/>
                  </a:lnTo>
                  <a:lnTo>
                    <a:pt x="793026" y="700875"/>
                  </a:lnTo>
                  <a:lnTo>
                    <a:pt x="793107" y="700733"/>
                  </a:lnTo>
                  <a:lnTo>
                    <a:pt x="793235" y="700592"/>
                  </a:lnTo>
                  <a:lnTo>
                    <a:pt x="793316" y="700451"/>
                  </a:lnTo>
                  <a:lnTo>
                    <a:pt x="793409" y="700262"/>
                  </a:lnTo>
                  <a:lnTo>
                    <a:pt x="793490" y="700121"/>
                  </a:lnTo>
                  <a:lnTo>
                    <a:pt x="793571" y="699980"/>
                  </a:lnTo>
                  <a:lnTo>
                    <a:pt x="793699" y="699791"/>
                  </a:lnTo>
                  <a:lnTo>
                    <a:pt x="793780" y="699650"/>
                  </a:lnTo>
                  <a:lnTo>
                    <a:pt x="793861" y="699509"/>
                  </a:lnTo>
                  <a:lnTo>
                    <a:pt x="793954" y="699368"/>
                  </a:lnTo>
                  <a:lnTo>
                    <a:pt x="794035" y="699180"/>
                  </a:lnTo>
                  <a:lnTo>
                    <a:pt x="794163" y="699039"/>
                  </a:lnTo>
                  <a:lnTo>
                    <a:pt x="794244" y="698898"/>
                  </a:lnTo>
                  <a:lnTo>
                    <a:pt x="794325" y="698709"/>
                  </a:lnTo>
                  <a:lnTo>
                    <a:pt x="794418" y="698568"/>
                  </a:lnTo>
                  <a:lnTo>
                    <a:pt x="794499" y="698427"/>
                  </a:lnTo>
                  <a:lnTo>
                    <a:pt x="794627" y="698238"/>
                  </a:lnTo>
                  <a:lnTo>
                    <a:pt x="794708" y="698097"/>
                  </a:lnTo>
                  <a:lnTo>
                    <a:pt x="794789" y="697956"/>
                  </a:lnTo>
                  <a:lnTo>
                    <a:pt x="794871" y="697768"/>
                  </a:lnTo>
                  <a:lnTo>
                    <a:pt x="794963" y="697626"/>
                  </a:lnTo>
                  <a:lnTo>
                    <a:pt x="795079" y="697485"/>
                  </a:lnTo>
                  <a:lnTo>
                    <a:pt x="795172" y="697298"/>
                  </a:lnTo>
                  <a:lnTo>
                    <a:pt x="795253" y="697155"/>
                  </a:lnTo>
                  <a:lnTo>
                    <a:pt x="795335" y="697014"/>
                  </a:lnTo>
                  <a:lnTo>
                    <a:pt x="795416" y="696827"/>
                  </a:lnTo>
                  <a:lnTo>
                    <a:pt x="795543" y="696686"/>
                  </a:lnTo>
                  <a:lnTo>
                    <a:pt x="795636" y="696544"/>
                  </a:lnTo>
                  <a:lnTo>
                    <a:pt x="795717" y="696356"/>
                  </a:lnTo>
                  <a:lnTo>
                    <a:pt x="795799" y="696215"/>
                  </a:lnTo>
                  <a:lnTo>
                    <a:pt x="795880" y="696073"/>
                  </a:lnTo>
                  <a:lnTo>
                    <a:pt x="796007" y="695885"/>
                  </a:lnTo>
                  <a:lnTo>
                    <a:pt x="796089" y="695744"/>
                  </a:lnTo>
                  <a:lnTo>
                    <a:pt x="796181" y="695556"/>
                  </a:lnTo>
                  <a:lnTo>
                    <a:pt x="796263" y="695415"/>
                  </a:lnTo>
                  <a:lnTo>
                    <a:pt x="796344" y="695274"/>
                  </a:lnTo>
                  <a:lnTo>
                    <a:pt x="796471" y="695085"/>
                  </a:lnTo>
                  <a:lnTo>
                    <a:pt x="796553" y="694944"/>
                  </a:lnTo>
                  <a:lnTo>
                    <a:pt x="796645" y="694803"/>
                  </a:lnTo>
                  <a:lnTo>
                    <a:pt x="796727" y="694614"/>
                  </a:lnTo>
                  <a:lnTo>
                    <a:pt x="796808" y="694473"/>
                  </a:lnTo>
                  <a:lnTo>
                    <a:pt x="796935" y="694284"/>
                  </a:lnTo>
                  <a:lnTo>
                    <a:pt x="797017" y="694143"/>
                  </a:lnTo>
                  <a:lnTo>
                    <a:pt x="797109" y="694002"/>
                  </a:lnTo>
                  <a:lnTo>
                    <a:pt x="797191" y="693815"/>
                  </a:lnTo>
                  <a:lnTo>
                    <a:pt x="797272" y="693672"/>
                  </a:lnTo>
                  <a:lnTo>
                    <a:pt x="797399" y="693485"/>
                  </a:lnTo>
                  <a:lnTo>
                    <a:pt x="797481" y="693344"/>
                  </a:lnTo>
                  <a:lnTo>
                    <a:pt x="797562" y="693202"/>
                  </a:lnTo>
                  <a:lnTo>
                    <a:pt x="797655" y="693014"/>
                  </a:lnTo>
                  <a:lnTo>
                    <a:pt x="797736" y="692873"/>
                  </a:lnTo>
                  <a:lnTo>
                    <a:pt x="797863" y="692684"/>
                  </a:lnTo>
                  <a:lnTo>
                    <a:pt x="797945" y="692543"/>
                  </a:lnTo>
                  <a:lnTo>
                    <a:pt x="798026" y="692402"/>
                  </a:lnTo>
                  <a:lnTo>
                    <a:pt x="798119" y="692213"/>
                  </a:lnTo>
                  <a:lnTo>
                    <a:pt x="798200" y="692073"/>
                  </a:lnTo>
                  <a:lnTo>
                    <a:pt x="798327" y="691884"/>
                  </a:lnTo>
                  <a:lnTo>
                    <a:pt x="798409" y="691743"/>
                  </a:lnTo>
                  <a:lnTo>
                    <a:pt x="798490" y="691602"/>
                  </a:lnTo>
                  <a:lnTo>
                    <a:pt x="798571" y="691413"/>
                  </a:lnTo>
                  <a:lnTo>
                    <a:pt x="798664" y="691272"/>
                  </a:lnTo>
                  <a:lnTo>
                    <a:pt x="798791" y="691084"/>
                  </a:lnTo>
                  <a:lnTo>
                    <a:pt x="798873" y="690943"/>
                  </a:lnTo>
                  <a:lnTo>
                    <a:pt x="798954" y="690755"/>
                  </a:lnTo>
                  <a:lnTo>
                    <a:pt x="799035" y="690614"/>
                  </a:lnTo>
                  <a:lnTo>
                    <a:pt x="799163" y="690425"/>
                  </a:lnTo>
                  <a:lnTo>
                    <a:pt x="799244" y="690284"/>
                  </a:lnTo>
                  <a:lnTo>
                    <a:pt x="799337" y="690143"/>
                  </a:lnTo>
                  <a:lnTo>
                    <a:pt x="799418" y="689954"/>
                  </a:lnTo>
                  <a:lnTo>
                    <a:pt x="799499" y="689813"/>
                  </a:lnTo>
                  <a:lnTo>
                    <a:pt x="799627" y="689624"/>
                  </a:lnTo>
                  <a:lnTo>
                    <a:pt x="799708" y="689483"/>
                  </a:lnTo>
                  <a:lnTo>
                    <a:pt x="799789" y="689296"/>
                  </a:lnTo>
                  <a:lnTo>
                    <a:pt x="799882" y="689155"/>
                  </a:lnTo>
                  <a:lnTo>
                    <a:pt x="799963" y="688966"/>
                  </a:lnTo>
                  <a:lnTo>
                    <a:pt x="800091" y="688825"/>
                  </a:lnTo>
                  <a:lnTo>
                    <a:pt x="800172" y="688636"/>
                  </a:lnTo>
                  <a:lnTo>
                    <a:pt x="800253" y="688495"/>
                  </a:lnTo>
                  <a:lnTo>
                    <a:pt x="800346" y="688306"/>
                  </a:lnTo>
                  <a:lnTo>
                    <a:pt x="800427" y="688160"/>
                  </a:lnTo>
                  <a:lnTo>
                    <a:pt x="800555" y="687979"/>
                  </a:lnTo>
                  <a:lnTo>
                    <a:pt x="800636" y="687837"/>
                  </a:lnTo>
                  <a:lnTo>
                    <a:pt x="800717" y="687694"/>
                  </a:lnTo>
                  <a:lnTo>
                    <a:pt x="800810" y="687500"/>
                  </a:lnTo>
                  <a:lnTo>
                    <a:pt x="800891" y="687371"/>
                  </a:lnTo>
                  <a:lnTo>
                    <a:pt x="801019" y="687177"/>
                  </a:lnTo>
                  <a:lnTo>
                    <a:pt x="801100" y="687035"/>
                  </a:lnTo>
                  <a:lnTo>
                    <a:pt x="801181" y="686854"/>
                  </a:lnTo>
                  <a:lnTo>
                    <a:pt x="801262" y="686712"/>
                  </a:lnTo>
                  <a:lnTo>
                    <a:pt x="801355" y="686518"/>
                  </a:lnTo>
                  <a:lnTo>
                    <a:pt x="801483" y="686375"/>
                  </a:lnTo>
                  <a:lnTo>
                    <a:pt x="801564" y="686194"/>
                  </a:lnTo>
                  <a:lnTo>
                    <a:pt x="801645" y="686052"/>
                  </a:lnTo>
                  <a:lnTo>
                    <a:pt x="801726" y="685858"/>
                  </a:lnTo>
                  <a:lnTo>
                    <a:pt x="801819" y="685677"/>
                  </a:lnTo>
                  <a:lnTo>
                    <a:pt x="801935" y="685535"/>
                  </a:lnTo>
                  <a:lnTo>
                    <a:pt x="802028" y="685341"/>
                  </a:lnTo>
                  <a:lnTo>
                    <a:pt x="802109" y="685198"/>
                  </a:lnTo>
                  <a:lnTo>
                    <a:pt x="802190" y="685017"/>
                  </a:lnTo>
                  <a:lnTo>
                    <a:pt x="802271" y="684875"/>
                  </a:lnTo>
                  <a:lnTo>
                    <a:pt x="802399" y="684681"/>
                  </a:lnTo>
                  <a:lnTo>
                    <a:pt x="802492" y="684539"/>
                  </a:lnTo>
                  <a:lnTo>
                    <a:pt x="802573" y="684358"/>
                  </a:lnTo>
                  <a:lnTo>
                    <a:pt x="802654" y="684215"/>
                  </a:lnTo>
                  <a:lnTo>
                    <a:pt x="802735" y="684021"/>
                  </a:lnTo>
                  <a:lnTo>
                    <a:pt x="802863" y="683879"/>
                  </a:lnTo>
                  <a:lnTo>
                    <a:pt x="802944" y="683698"/>
                  </a:lnTo>
                  <a:lnTo>
                    <a:pt x="803037" y="683556"/>
                  </a:lnTo>
                  <a:lnTo>
                    <a:pt x="803118" y="683362"/>
                  </a:lnTo>
                  <a:lnTo>
                    <a:pt x="803199" y="683181"/>
                  </a:lnTo>
                  <a:lnTo>
                    <a:pt x="803327" y="683038"/>
                  </a:lnTo>
                  <a:lnTo>
                    <a:pt x="803408" y="682844"/>
                  </a:lnTo>
                  <a:lnTo>
                    <a:pt x="803489" y="682702"/>
                  </a:lnTo>
                  <a:lnTo>
                    <a:pt x="803582" y="682521"/>
                  </a:lnTo>
                  <a:lnTo>
                    <a:pt x="803663" y="682379"/>
                  </a:lnTo>
                  <a:lnTo>
                    <a:pt x="803791" y="682185"/>
                  </a:lnTo>
                  <a:lnTo>
                    <a:pt x="803872" y="682004"/>
                  </a:lnTo>
                  <a:lnTo>
                    <a:pt x="803953" y="681861"/>
                  </a:lnTo>
                  <a:lnTo>
                    <a:pt x="804046" y="681667"/>
                  </a:lnTo>
                  <a:lnTo>
                    <a:pt x="804127" y="681525"/>
                  </a:lnTo>
                  <a:lnTo>
                    <a:pt x="804255" y="681344"/>
                  </a:lnTo>
                  <a:lnTo>
                    <a:pt x="804336" y="681202"/>
                  </a:lnTo>
                  <a:lnTo>
                    <a:pt x="804417" y="681008"/>
                  </a:lnTo>
                  <a:lnTo>
                    <a:pt x="804510" y="680827"/>
                  </a:lnTo>
                  <a:lnTo>
                    <a:pt x="804591" y="680684"/>
                  </a:lnTo>
                  <a:lnTo>
                    <a:pt x="804719" y="680490"/>
                  </a:lnTo>
                  <a:lnTo>
                    <a:pt x="804800" y="680348"/>
                  </a:lnTo>
                  <a:lnTo>
                    <a:pt x="804881" y="680167"/>
                  </a:lnTo>
                  <a:lnTo>
                    <a:pt x="804963" y="679973"/>
                  </a:lnTo>
                  <a:lnTo>
                    <a:pt x="805055" y="679831"/>
                  </a:lnTo>
                  <a:lnTo>
                    <a:pt x="805183" y="679650"/>
                  </a:lnTo>
                  <a:lnTo>
                    <a:pt x="805264" y="679507"/>
                  </a:lnTo>
                  <a:lnTo>
                    <a:pt x="805345" y="679313"/>
                  </a:lnTo>
                  <a:lnTo>
                    <a:pt x="805427" y="679132"/>
                  </a:lnTo>
                  <a:lnTo>
                    <a:pt x="805519" y="678990"/>
                  </a:lnTo>
                  <a:lnTo>
                    <a:pt x="805635" y="678796"/>
                  </a:lnTo>
                  <a:lnTo>
                    <a:pt x="805728" y="678654"/>
                  </a:lnTo>
                  <a:lnTo>
                    <a:pt x="805809" y="678473"/>
                  </a:lnTo>
                  <a:lnTo>
                    <a:pt x="805891" y="678279"/>
                  </a:lnTo>
                  <a:lnTo>
                    <a:pt x="805972" y="678137"/>
                  </a:lnTo>
                  <a:lnTo>
                    <a:pt x="806099" y="677955"/>
                  </a:lnTo>
                  <a:lnTo>
                    <a:pt x="806192" y="677761"/>
                  </a:lnTo>
                  <a:lnTo>
                    <a:pt x="806273" y="677619"/>
                  </a:lnTo>
                  <a:lnTo>
                    <a:pt x="806355" y="677438"/>
                  </a:lnTo>
                  <a:lnTo>
                    <a:pt x="806436" y="677296"/>
                  </a:lnTo>
                  <a:lnTo>
                    <a:pt x="806563" y="677102"/>
                  </a:lnTo>
                  <a:lnTo>
                    <a:pt x="806645" y="676921"/>
                  </a:lnTo>
                  <a:lnTo>
                    <a:pt x="806737" y="676778"/>
                  </a:lnTo>
                  <a:lnTo>
                    <a:pt x="806819" y="676584"/>
                  </a:lnTo>
                  <a:lnTo>
                    <a:pt x="806900" y="676403"/>
                  </a:lnTo>
                  <a:lnTo>
                    <a:pt x="807027" y="676261"/>
                  </a:lnTo>
                  <a:lnTo>
                    <a:pt x="807109" y="676067"/>
                  </a:lnTo>
                  <a:lnTo>
                    <a:pt x="807190" y="675886"/>
                  </a:lnTo>
                  <a:lnTo>
                    <a:pt x="807283" y="675744"/>
                  </a:lnTo>
                  <a:lnTo>
                    <a:pt x="807364" y="675550"/>
                  </a:lnTo>
                  <a:lnTo>
                    <a:pt x="807491" y="675369"/>
                  </a:lnTo>
                  <a:lnTo>
                    <a:pt x="807573" y="675226"/>
                  </a:lnTo>
                  <a:lnTo>
                    <a:pt x="807654" y="675032"/>
                  </a:lnTo>
                  <a:lnTo>
                    <a:pt x="807747" y="674838"/>
                  </a:lnTo>
                  <a:lnTo>
                    <a:pt x="807828" y="674709"/>
                  </a:lnTo>
                  <a:lnTo>
                    <a:pt x="807955" y="674515"/>
                  </a:lnTo>
                  <a:lnTo>
                    <a:pt x="808037" y="674321"/>
                  </a:lnTo>
                  <a:lnTo>
                    <a:pt x="808118" y="674192"/>
                  </a:lnTo>
                  <a:lnTo>
                    <a:pt x="808211" y="673998"/>
                  </a:lnTo>
                  <a:lnTo>
                    <a:pt x="808292" y="673804"/>
                  </a:lnTo>
                  <a:lnTo>
                    <a:pt x="808419" y="673674"/>
                  </a:lnTo>
                  <a:lnTo>
                    <a:pt x="808501" y="673480"/>
                  </a:lnTo>
                  <a:lnTo>
                    <a:pt x="808582" y="673286"/>
                  </a:lnTo>
                  <a:lnTo>
                    <a:pt x="808663" y="673144"/>
                  </a:lnTo>
                  <a:lnTo>
                    <a:pt x="808756" y="672963"/>
                  </a:lnTo>
                  <a:lnTo>
                    <a:pt x="808883" y="672769"/>
                  </a:lnTo>
                  <a:lnTo>
                    <a:pt x="808965" y="672588"/>
                  </a:lnTo>
                  <a:lnTo>
                    <a:pt x="809046" y="672446"/>
                  </a:lnTo>
                  <a:lnTo>
                    <a:pt x="809127" y="672252"/>
                  </a:lnTo>
                  <a:lnTo>
                    <a:pt x="809220" y="672071"/>
                  </a:lnTo>
                  <a:lnTo>
                    <a:pt x="809336" y="671928"/>
                  </a:lnTo>
                  <a:lnTo>
                    <a:pt x="809429" y="671734"/>
                  </a:lnTo>
                  <a:lnTo>
                    <a:pt x="809510" y="671553"/>
                  </a:lnTo>
                  <a:lnTo>
                    <a:pt x="809591" y="671359"/>
                  </a:lnTo>
                  <a:lnTo>
                    <a:pt x="809672" y="671217"/>
                  </a:lnTo>
                  <a:lnTo>
                    <a:pt x="809800" y="671036"/>
                  </a:lnTo>
                  <a:lnTo>
                    <a:pt x="809893" y="670842"/>
                  </a:lnTo>
                  <a:lnTo>
                    <a:pt x="809974" y="670700"/>
                  </a:lnTo>
                  <a:lnTo>
                    <a:pt x="810055" y="670519"/>
                  </a:lnTo>
                  <a:lnTo>
                    <a:pt x="810136" y="670325"/>
                  </a:lnTo>
                  <a:lnTo>
                    <a:pt x="810264" y="670144"/>
                  </a:lnTo>
                  <a:lnTo>
                    <a:pt x="810345" y="670001"/>
                  </a:lnTo>
                  <a:lnTo>
                    <a:pt x="810438" y="669807"/>
                  </a:lnTo>
                  <a:lnTo>
                    <a:pt x="810519" y="669626"/>
                  </a:lnTo>
                  <a:lnTo>
                    <a:pt x="810600" y="669432"/>
                  </a:lnTo>
                  <a:lnTo>
                    <a:pt x="810728" y="669290"/>
                  </a:lnTo>
                  <a:lnTo>
                    <a:pt x="811192" y="668397"/>
                  </a:lnTo>
                  <a:lnTo>
                    <a:pt x="811273" y="668203"/>
                  </a:lnTo>
                  <a:lnTo>
                    <a:pt x="811354" y="668022"/>
                  </a:lnTo>
                  <a:lnTo>
                    <a:pt x="811447" y="667880"/>
                  </a:lnTo>
                  <a:lnTo>
                    <a:pt x="811528" y="667686"/>
                  </a:lnTo>
                  <a:lnTo>
                    <a:pt x="811656" y="667505"/>
                  </a:lnTo>
                  <a:lnTo>
                    <a:pt x="811737" y="667311"/>
                  </a:lnTo>
                  <a:lnTo>
                    <a:pt x="811818" y="667169"/>
                  </a:lnTo>
                  <a:lnTo>
                    <a:pt x="811911" y="666988"/>
                  </a:lnTo>
                  <a:lnTo>
                    <a:pt x="811992" y="666794"/>
                  </a:lnTo>
                  <a:lnTo>
                    <a:pt x="812120" y="666613"/>
                  </a:lnTo>
                  <a:lnTo>
                    <a:pt x="812201" y="666419"/>
                  </a:lnTo>
                  <a:lnTo>
                    <a:pt x="812282" y="666276"/>
                  </a:lnTo>
                  <a:lnTo>
                    <a:pt x="812363" y="666095"/>
                  </a:lnTo>
                  <a:lnTo>
                    <a:pt x="812456" y="665901"/>
                  </a:lnTo>
                  <a:lnTo>
                    <a:pt x="812584" y="665707"/>
                  </a:lnTo>
                  <a:lnTo>
                    <a:pt x="812665" y="665526"/>
                  </a:lnTo>
                  <a:lnTo>
                    <a:pt x="812746" y="665384"/>
                  </a:lnTo>
                  <a:lnTo>
                    <a:pt x="812827" y="665190"/>
                  </a:lnTo>
                  <a:lnTo>
                    <a:pt x="812920" y="665009"/>
                  </a:lnTo>
                  <a:lnTo>
                    <a:pt x="813036" y="664815"/>
                  </a:lnTo>
                  <a:lnTo>
                    <a:pt x="813129" y="664634"/>
                  </a:lnTo>
                  <a:lnTo>
                    <a:pt x="813210" y="664492"/>
                  </a:lnTo>
                  <a:lnTo>
                    <a:pt x="813291" y="664298"/>
                  </a:lnTo>
                  <a:lnTo>
                    <a:pt x="813373" y="664116"/>
                  </a:lnTo>
                  <a:lnTo>
                    <a:pt x="813500" y="663922"/>
                  </a:lnTo>
                  <a:lnTo>
                    <a:pt x="813593" y="663741"/>
                  </a:lnTo>
                  <a:lnTo>
                    <a:pt x="813674" y="663599"/>
                  </a:lnTo>
                  <a:lnTo>
                    <a:pt x="813755" y="663405"/>
                  </a:lnTo>
                  <a:lnTo>
                    <a:pt x="813837" y="663224"/>
                  </a:lnTo>
                  <a:lnTo>
                    <a:pt x="813964" y="663030"/>
                  </a:lnTo>
                  <a:lnTo>
                    <a:pt x="814045" y="662836"/>
                  </a:lnTo>
                  <a:lnTo>
                    <a:pt x="814138" y="662655"/>
                  </a:lnTo>
                  <a:lnTo>
                    <a:pt x="814219" y="662513"/>
                  </a:lnTo>
                  <a:lnTo>
                    <a:pt x="814301" y="662319"/>
                  </a:lnTo>
                  <a:lnTo>
                    <a:pt x="814428" y="662138"/>
                  </a:lnTo>
                  <a:lnTo>
                    <a:pt x="814892" y="661245"/>
                  </a:lnTo>
                  <a:lnTo>
                    <a:pt x="814973" y="661051"/>
                  </a:lnTo>
                  <a:lnTo>
                    <a:pt x="815055" y="660870"/>
                  </a:lnTo>
                  <a:lnTo>
                    <a:pt x="815147" y="660676"/>
                  </a:lnTo>
                  <a:lnTo>
                    <a:pt x="815229" y="660482"/>
                  </a:lnTo>
                  <a:lnTo>
                    <a:pt x="815356" y="660301"/>
                  </a:lnTo>
                  <a:lnTo>
                    <a:pt x="815438" y="660159"/>
                  </a:lnTo>
                  <a:lnTo>
                    <a:pt x="815519" y="659965"/>
                  </a:lnTo>
                  <a:lnTo>
                    <a:pt x="815612" y="659784"/>
                  </a:lnTo>
                  <a:lnTo>
                    <a:pt x="815693" y="659590"/>
                  </a:lnTo>
                  <a:lnTo>
                    <a:pt x="815820" y="659409"/>
                  </a:lnTo>
                  <a:lnTo>
                    <a:pt x="815902" y="659215"/>
                  </a:lnTo>
                  <a:lnTo>
                    <a:pt x="815983" y="659034"/>
                  </a:lnTo>
                  <a:lnTo>
                    <a:pt x="816064" y="658840"/>
                  </a:lnTo>
                  <a:lnTo>
                    <a:pt x="816157" y="658697"/>
                  </a:lnTo>
                  <a:lnTo>
                    <a:pt x="816284" y="658516"/>
                  </a:lnTo>
                  <a:lnTo>
                    <a:pt x="816366" y="658322"/>
                  </a:lnTo>
                  <a:lnTo>
                    <a:pt x="816447" y="658141"/>
                  </a:lnTo>
                  <a:lnTo>
                    <a:pt x="816528" y="657947"/>
                  </a:lnTo>
                  <a:lnTo>
                    <a:pt x="816621" y="657753"/>
                  </a:lnTo>
                  <a:lnTo>
                    <a:pt x="816737" y="657572"/>
                  </a:lnTo>
                  <a:lnTo>
                    <a:pt x="816830" y="657378"/>
                  </a:lnTo>
                  <a:lnTo>
                    <a:pt x="816911" y="657197"/>
                  </a:lnTo>
                  <a:lnTo>
                    <a:pt x="816992" y="657055"/>
                  </a:lnTo>
                  <a:lnTo>
                    <a:pt x="817073" y="656861"/>
                  </a:lnTo>
                  <a:lnTo>
                    <a:pt x="817201" y="656680"/>
                  </a:lnTo>
                  <a:lnTo>
                    <a:pt x="817294" y="656486"/>
                  </a:lnTo>
                  <a:lnTo>
                    <a:pt x="817375" y="656305"/>
                  </a:lnTo>
                  <a:lnTo>
                    <a:pt x="817456" y="656111"/>
                  </a:lnTo>
                  <a:lnTo>
                    <a:pt x="817537" y="655917"/>
                  </a:lnTo>
                  <a:lnTo>
                    <a:pt x="817665" y="655735"/>
                  </a:lnTo>
                  <a:lnTo>
                    <a:pt x="817746" y="655541"/>
                  </a:lnTo>
                  <a:lnTo>
                    <a:pt x="817839" y="655360"/>
                  </a:lnTo>
                  <a:lnTo>
                    <a:pt x="817920" y="655166"/>
                  </a:lnTo>
                  <a:lnTo>
                    <a:pt x="818001" y="655024"/>
                  </a:lnTo>
                  <a:lnTo>
                    <a:pt x="818129" y="654843"/>
                  </a:lnTo>
                  <a:lnTo>
                    <a:pt x="818210" y="654649"/>
                  </a:lnTo>
                  <a:lnTo>
                    <a:pt x="818291" y="654468"/>
                  </a:lnTo>
                  <a:lnTo>
                    <a:pt x="818384" y="654274"/>
                  </a:lnTo>
                  <a:lnTo>
                    <a:pt x="818465" y="654093"/>
                  </a:lnTo>
                  <a:lnTo>
                    <a:pt x="818593" y="653899"/>
                  </a:lnTo>
                  <a:lnTo>
                    <a:pt x="818674" y="653705"/>
                  </a:lnTo>
                  <a:lnTo>
                    <a:pt x="818755" y="653524"/>
                  </a:lnTo>
                  <a:lnTo>
                    <a:pt x="818848" y="653330"/>
                  </a:lnTo>
                  <a:lnTo>
                    <a:pt x="818929" y="653149"/>
                  </a:lnTo>
                  <a:lnTo>
                    <a:pt x="819057" y="652955"/>
                  </a:lnTo>
                  <a:lnTo>
                    <a:pt x="819138" y="652774"/>
                  </a:lnTo>
                  <a:lnTo>
                    <a:pt x="819219" y="652580"/>
                  </a:lnTo>
                  <a:lnTo>
                    <a:pt x="819312" y="652399"/>
                  </a:lnTo>
                  <a:lnTo>
                    <a:pt x="819393" y="652205"/>
                  </a:lnTo>
                  <a:lnTo>
                    <a:pt x="819521" y="652011"/>
                  </a:lnTo>
                  <a:lnTo>
                    <a:pt x="819602" y="651868"/>
                  </a:lnTo>
                  <a:lnTo>
                    <a:pt x="819683" y="651687"/>
                  </a:lnTo>
                  <a:lnTo>
                    <a:pt x="819764" y="651493"/>
                  </a:lnTo>
                  <a:lnTo>
                    <a:pt x="819857" y="651312"/>
                  </a:lnTo>
                  <a:lnTo>
                    <a:pt x="819985" y="651118"/>
                  </a:lnTo>
                  <a:lnTo>
                    <a:pt x="820066" y="650937"/>
                  </a:lnTo>
                  <a:lnTo>
                    <a:pt x="820147" y="650743"/>
                  </a:lnTo>
                  <a:lnTo>
                    <a:pt x="820228" y="650562"/>
                  </a:lnTo>
                  <a:lnTo>
                    <a:pt x="820321" y="650368"/>
                  </a:lnTo>
                  <a:lnTo>
                    <a:pt x="820437" y="650174"/>
                  </a:lnTo>
                  <a:lnTo>
                    <a:pt x="820530" y="649993"/>
                  </a:lnTo>
                  <a:lnTo>
                    <a:pt x="820611" y="649799"/>
                  </a:lnTo>
                  <a:lnTo>
                    <a:pt x="820692" y="649618"/>
                  </a:lnTo>
                  <a:lnTo>
                    <a:pt x="820774" y="649424"/>
                  </a:lnTo>
                  <a:lnTo>
                    <a:pt x="820901" y="649243"/>
                  </a:lnTo>
                  <a:lnTo>
                    <a:pt x="820994" y="649049"/>
                  </a:lnTo>
                  <a:lnTo>
                    <a:pt x="821075" y="648868"/>
                  </a:lnTo>
                  <a:lnTo>
                    <a:pt x="821156" y="648674"/>
                  </a:lnTo>
                  <a:lnTo>
                    <a:pt x="821238" y="648480"/>
                  </a:lnTo>
                  <a:lnTo>
                    <a:pt x="821365" y="648299"/>
                  </a:lnTo>
                  <a:lnTo>
                    <a:pt x="821446" y="648105"/>
                  </a:lnTo>
                  <a:lnTo>
                    <a:pt x="821539" y="647924"/>
                  </a:lnTo>
                  <a:lnTo>
                    <a:pt x="821620" y="647730"/>
                  </a:lnTo>
                  <a:lnTo>
                    <a:pt x="821702" y="647548"/>
                  </a:lnTo>
                  <a:lnTo>
                    <a:pt x="821829" y="647354"/>
                  </a:lnTo>
                  <a:lnTo>
                    <a:pt x="821910" y="647173"/>
                  </a:lnTo>
                  <a:lnTo>
                    <a:pt x="821992" y="646979"/>
                  </a:lnTo>
                  <a:lnTo>
                    <a:pt x="822084" y="646785"/>
                  </a:lnTo>
                  <a:lnTo>
                    <a:pt x="822166" y="646604"/>
                  </a:lnTo>
                  <a:lnTo>
                    <a:pt x="822293" y="646410"/>
                  </a:lnTo>
                  <a:lnTo>
                    <a:pt x="822374" y="646229"/>
                  </a:lnTo>
                  <a:lnTo>
                    <a:pt x="822456" y="646035"/>
                  </a:lnTo>
                  <a:lnTo>
                    <a:pt x="822548" y="645854"/>
                  </a:lnTo>
                  <a:lnTo>
                    <a:pt x="822630" y="645660"/>
                  </a:lnTo>
                  <a:lnTo>
                    <a:pt x="822757" y="645479"/>
                  </a:lnTo>
                  <a:lnTo>
                    <a:pt x="822838" y="645285"/>
                  </a:lnTo>
                  <a:lnTo>
                    <a:pt x="822920" y="645052"/>
                  </a:lnTo>
                  <a:lnTo>
                    <a:pt x="823012" y="644858"/>
                  </a:lnTo>
                  <a:lnTo>
                    <a:pt x="823094" y="644677"/>
                  </a:lnTo>
                  <a:lnTo>
                    <a:pt x="823221" y="644483"/>
                  </a:lnTo>
                  <a:lnTo>
                    <a:pt x="823302" y="644302"/>
                  </a:lnTo>
                  <a:lnTo>
                    <a:pt x="823384" y="644108"/>
                  </a:lnTo>
                  <a:lnTo>
                    <a:pt x="823465" y="643914"/>
                  </a:lnTo>
                  <a:lnTo>
                    <a:pt x="823558" y="643733"/>
                  </a:lnTo>
                  <a:lnTo>
                    <a:pt x="823685" y="643539"/>
                  </a:lnTo>
                  <a:lnTo>
                    <a:pt x="823766" y="643358"/>
                  </a:lnTo>
                  <a:lnTo>
                    <a:pt x="823848" y="643164"/>
                  </a:lnTo>
                  <a:lnTo>
                    <a:pt x="823929" y="642983"/>
                  </a:lnTo>
                  <a:lnTo>
                    <a:pt x="824022" y="642789"/>
                  </a:lnTo>
                  <a:lnTo>
                    <a:pt x="824138" y="642608"/>
                  </a:lnTo>
                  <a:lnTo>
                    <a:pt x="824230" y="642414"/>
                  </a:lnTo>
                  <a:lnTo>
                    <a:pt x="824312" y="642220"/>
                  </a:lnTo>
                  <a:lnTo>
                    <a:pt x="824393" y="642039"/>
                  </a:lnTo>
                  <a:lnTo>
                    <a:pt x="824474" y="641845"/>
                  </a:lnTo>
                  <a:lnTo>
                    <a:pt x="824602" y="641612"/>
                  </a:lnTo>
                  <a:lnTo>
                    <a:pt x="824694" y="641431"/>
                  </a:lnTo>
                  <a:lnTo>
                    <a:pt x="824776" y="641237"/>
                  </a:lnTo>
                  <a:lnTo>
                    <a:pt x="824857" y="641043"/>
                  </a:lnTo>
                  <a:lnTo>
                    <a:pt x="824938" y="640862"/>
                  </a:lnTo>
                  <a:lnTo>
                    <a:pt x="825066" y="640668"/>
                  </a:lnTo>
                  <a:lnTo>
                    <a:pt x="825147" y="640487"/>
                  </a:lnTo>
                  <a:lnTo>
                    <a:pt x="825240" y="640293"/>
                  </a:lnTo>
                  <a:lnTo>
                    <a:pt x="825321" y="640112"/>
                  </a:lnTo>
                  <a:lnTo>
                    <a:pt x="825402" y="639918"/>
                  </a:lnTo>
                  <a:lnTo>
                    <a:pt x="825530" y="639737"/>
                  </a:lnTo>
                  <a:lnTo>
                    <a:pt x="825611" y="639491"/>
                  </a:lnTo>
                  <a:lnTo>
                    <a:pt x="825692" y="639310"/>
                  </a:lnTo>
                  <a:lnTo>
                    <a:pt x="825785" y="639116"/>
                  </a:lnTo>
                  <a:lnTo>
                    <a:pt x="825866" y="638935"/>
                  </a:lnTo>
                  <a:lnTo>
                    <a:pt x="825994" y="638741"/>
                  </a:lnTo>
                  <a:lnTo>
                    <a:pt x="826075" y="638560"/>
                  </a:lnTo>
                  <a:lnTo>
                    <a:pt x="826156" y="638366"/>
                  </a:lnTo>
                  <a:lnTo>
                    <a:pt x="826249" y="638172"/>
                  </a:lnTo>
                  <a:lnTo>
                    <a:pt x="826330" y="637990"/>
                  </a:lnTo>
                  <a:lnTo>
                    <a:pt x="826458" y="637758"/>
                  </a:lnTo>
                  <a:lnTo>
                    <a:pt x="826539" y="637564"/>
                  </a:lnTo>
                  <a:lnTo>
                    <a:pt x="826620" y="637383"/>
                  </a:lnTo>
                  <a:lnTo>
                    <a:pt x="826701" y="637189"/>
                  </a:lnTo>
                  <a:lnTo>
                    <a:pt x="826794" y="636995"/>
                  </a:lnTo>
                  <a:lnTo>
                    <a:pt x="826922" y="636814"/>
                  </a:lnTo>
                  <a:lnTo>
                    <a:pt x="827003" y="636620"/>
                  </a:lnTo>
                  <a:lnTo>
                    <a:pt x="827084" y="636438"/>
                  </a:lnTo>
                  <a:lnTo>
                    <a:pt x="827165" y="636206"/>
                  </a:lnTo>
                  <a:lnTo>
                    <a:pt x="827258" y="636012"/>
                  </a:lnTo>
                  <a:lnTo>
                    <a:pt x="827386" y="635818"/>
                  </a:lnTo>
                  <a:lnTo>
                    <a:pt x="827467" y="635637"/>
                  </a:lnTo>
                  <a:lnTo>
                    <a:pt x="827548" y="635443"/>
                  </a:lnTo>
                  <a:lnTo>
                    <a:pt x="827629" y="635261"/>
                  </a:lnTo>
                  <a:lnTo>
                    <a:pt x="827722" y="635067"/>
                  </a:lnTo>
                  <a:lnTo>
                    <a:pt x="827838" y="634835"/>
                  </a:lnTo>
                  <a:lnTo>
                    <a:pt x="827931" y="634641"/>
                  </a:lnTo>
                  <a:lnTo>
                    <a:pt x="828012" y="634460"/>
                  </a:lnTo>
                  <a:lnTo>
                    <a:pt x="828093" y="634266"/>
                  </a:lnTo>
                  <a:lnTo>
                    <a:pt x="828174" y="634085"/>
                  </a:lnTo>
                  <a:lnTo>
                    <a:pt x="828302" y="633891"/>
                  </a:lnTo>
                  <a:lnTo>
                    <a:pt x="828395" y="633709"/>
                  </a:lnTo>
                  <a:lnTo>
                    <a:pt x="828476" y="633477"/>
                  </a:lnTo>
                  <a:lnTo>
                    <a:pt x="828557" y="633283"/>
                  </a:lnTo>
                  <a:lnTo>
                    <a:pt x="828638" y="633089"/>
                  </a:lnTo>
                  <a:lnTo>
                    <a:pt x="828766" y="632908"/>
                  </a:lnTo>
                  <a:lnTo>
                    <a:pt x="828847" y="632714"/>
                  </a:lnTo>
                  <a:lnTo>
                    <a:pt x="828940" y="632532"/>
                  </a:lnTo>
                  <a:lnTo>
                    <a:pt x="829021" y="632300"/>
                  </a:lnTo>
                  <a:lnTo>
                    <a:pt x="829102" y="632106"/>
                  </a:lnTo>
                  <a:lnTo>
                    <a:pt x="829230" y="631912"/>
                  </a:lnTo>
                  <a:lnTo>
                    <a:pt x="829311" y="631731"/>
                  </a:lnTo>
                  <a:lnTo>
                    <a:pt x="829404" y="631537"/>
                  </a:lnTo>
                  <a:lnTo>
                    <a:pt x="829485" y="631304"/>
                  </a:lnTo>
                  <a:lnTo>
                    <a:pt x="829566" y="631123"/>
                  </a:lnTo>
                  <a:lnTo>
                    <a:pt x="829694" y="630929"/>
                  </a:lnTo>
                  <a:lnTo>
                    <a:pt x="829775" y="630735"/>
                  </a:lnTo>
                  <a:lnTo>
                    <a:pt x="829856" y="630554"/>
                  </a:lnTo>
                  <a:lnTo>
                    <a:pt x="829949" y="630360"/>
                  </a:lnTo>
                  <a:lnTo>
                    <a:pt x="830030" y="630127"/>
                  </a:lnTo>
                  <a:lnTo>
                    <a:pt x="830158" y="629946"/>
                  </a:lnTo>
                  <a:lnTo>
                    <a:pt x="830239" y="629752"/>
                  </a:lnTo>
                  <a:lnTo>
                    <a:pt x="830320" y="629558"/>
                  </a:lnTo>
                  <a:lnTo>
                    <a:pt x="830402" y="629377"/>
                  </a:lnTo>
                  <a:lnTo>
                    <a:pt x="830494" y="629144"/>
                  </a:lnTo>
                  <a:lnTo>
                    <a:pt x="830622" y="628950"/>
                  </a:lnTo>
                  <a:lnTo>
                    <a:pt x="830703" y="628769"/>
                  </a:lnTo>
                  <a:lnTo>
                    <a:pt x="830784" y="628575"/>
                  </a:lnTo>
                  <a:lnTo>
                    <a:pt x="830866" y="628342"/>
                  </a:lnTo>
                  <a:lnTo>
                    <a:pt x="830958" y="628148"/>
                  </a:lnTo>
                  <a:lnTo>
                    <a:pt x="831086" y="627967"/>
                  </a:lnTo>
                  <a:lnTo>
                    <a:pt x="831167" y="627773"/>
                  </a:lnTo>
                  <a:lnTo>
                    <a:pt x="831248" y="627592"/>
                  </a:lnTo>
                  <a:lnTo>
                    <a:pt x="831330" y="627346"/>
                  </a:lnTo>
                  <a:lnTo>
                    <a:pt x="831422" y="627165"/>
                  </a:lnTo>
                  <a:lnTo>
                    <a:pt x="831538" y="626971"/>
                  </a:lnTo>
                  <a:lnTo>
                    <a:pt x="831631" y="626790"/>
                  </a:lnTo>
                  <a:lnTo>
                    <a:pt x="831712" y="626557"/>
                  </a:lnTo>
                  <a:lnTo>
                    <a:pt x="831794" y="626363"/>
                  </a:lnTo>
                  <a:lnTo>
                    <a:pt x="831875" y="626169"/>
                  </a:lnTo>
                  <a:lnTo>
                    <a:pt x="832002" y="625988"/>
                  </a:lnTo>
                  <a:lnTo>
                    <a:pt x="832095" y="625794"/>
                  </a:lnTo>
                  <a:lnTo>
                    <a:pt x="832176" y="625561"/>
                  </a:lnTo>
                  <a:lnTo>
                    <a:pt x="832258" y="625380"/>
                  </a:lnTo>
                  <a:lnTo>
                    <a:pt x="832339" y="625186"/>
                  </a:lnTo>
                  <a:lnTo>
                    <a:pt x="832466" y="624992"/>
                  </a:lnTo>
                  <a:lnTo>
                    <a:pt x="832548" y="624759"/>
                  </a:lnTo>
                  <a:lnTo>
                    <a:pt x="832640" y="624578"/>
                  </a:lnTo>
                  <a:lnTo>
                    <a:pt x="832722" y="624384"/>
                  </a:lnTo>
                  <a:lnTo>
                    <a:pt x="832803" y="624203"/>
                  </a:lnTo>
                  <a:lnTo>
                    <a:pt x="832930" y="623957"/>
                  </a:lnTo>
                  <a:lnTo>
                    <a:pt x="833012" y="623776"/>
                  </a:lnTo>
                  <a:lnTo>
                    <a:pt x="833104" y="623582"/>
                  </a:lnTo>
                  <a:lnTo>
                    <a:pt x="833186" y="623401"/>
                  </a:lnTo>
                  <a:lnTo>
                    <a:pt x="833267" y="623156"/>
                  </a:lnTo>
                  <a:lnTo>
                    <a:pt x="833394" y="622975"/>
                  </a:lnTo>
                  <a:lnTo>
                    <a:pt x="833476" y="622781"/>
                  </a:lnTo>
                  <a:lnTo>
                    <a:pt x="833557" y="622548"/>
                  </a:lnTo>
                  <a:lnTo>
                    <a:pt x="833650" y="622367"/>
                  </a:lnTo>
                  <a:lnTo>
                    <a:pt x="833731" y="622173"/>
                  </a:lnTo>
                  <a:lnTo>
                    <a:pt x="833858" y="621992"/>
                  </a:lnTo>
                  <a:lnTo>
                    <a:pt x="833940" y="621746"/>
                  </a:lnTo>
                  <a:lnTo>
                    <a:pt x="834021" y="621565"/>
                  </a:lnTo>
                  <a:lnTo>
                    <a:pt x="834102" y="621371"/>
                  </a:lnTo>
                  <a:lnTo>
                    <a:pt x="834195" y="621190"/>
                  </a:lnTo>
                  <a:lnTo>
                    <a:pt x="834322" y="620944"/>
                  </a:lnTo>
                  <a:lnTo>
                    <a:pt x="834404" y="620763"/>
                  </a:lnTo>
                  <a:lnTo>
                    <a:pt x="834485" y="620569"/>
                  </a:lnTo>
                  <a:lnTo>
                    <a:pt x="834566" y="620336"/>
                  </a:lnTo>
                  <a:lnTo>
                    <a:pt x="834659" y="620155"/>
                  </a:lnTo>
                  <a:lnTo>
                    <a:pt x="834786" y="619961"/>
                  </a:lnTo>
                  <a:lnTo>
                    <a:pt x="834868" y="619728"/>
                  </a:lnTo>
                  <a:lnTo>
                    <a:pt x="834949" y="619534"/>
                  </a:lnTo>
                  <a:lnTo>
                    <a:pt x="835030" y="619353"/>
                  </a:lnTo>
                  <a:lnTo>
                    <a:pt x="835123" y="619159"/>
                  </a:lnTo>
                  <a:lnTo>
                    <a:pt x="835239" y="618926"/>
                  </a:lnTo>
                  <a:lnTo>
                    <a:pt x="835332" y="618732"/>
                  </a:lnTo>
                  <a:lnTo>
                    <a:pt x="835413" y="618551"/>
                  </a:lnTo>
                  <a:lnTo>
                    <a:pt x="835494" y="618318"/>
                  </a:lnTo>
                  <a:lnTo>
                    <a:pt x="835575" y="618124"/>
                  </a:lnTo>
                  <a:lnTo>
                    <a:pt x="835703" y="617943"/>
                  </a:lnTo>
                  <a:lnTo>
                    <a:pt x="835796" y="617698"/>
                  </a:lnTo>
                  <a:lnTo>
                    <a:pt x="835877" y="617517"/>
                  </a:lnTo>
                  <a:lnTo>
                    <a:pt x="835958" y="617323"/>
                  </a:lnTo>
                  <a:lnTo>
                    <a:pt x="836039" y="617090"/>
                  </a:lnTo>
                  <a:lnTo>
                    <a:pt x="836167" y="616896"/>
                  </a:lnTo>
                  <a:lnTo>
                    <a:pt x="836248" y="616715"/>
                  </a:lnTo>
                  <a:lnTo>
                    <a:pt x="836341" y="616482"/>
                  </a:lnTo>
                  <a:lnTo>
                    <a:pt x="836422" y="616288"/>
                  </a:lnTo>
                  <a:lnTo>
                    <a:pt x="836503" y="616107"/>
                  </a:lnTo>
                  <a:lnTo>
                    <a:pt x="836631" y="615861"/>
                  </a:lnTo>
                  <a:lnTo>
                    <a:pt x="836712" y="615680"/>
                  </a:lnTo>
                  <a:lnTo>
                    <a:pt x="836805" y="615486"/>
                  </a:lnTo>
                  <a:lnTo>
                    <a:pt x="836886" y="615253"/>
                  </a:lnTo>
                  <a:lnTo>
                    <a:pt x="836967" y="615072"/>
                  </a:lnTo>
                  <a:lnTo>
                    <a:pt x="837095" y="614878"/>
                  </a:lnTo>
                  <a:lnTo>
                    <a:pt x="837176" y="614645"/>
                  </a:lnTo>
                  <a:lnTo>
                    <a:pt x="837257" y="614451"/>
                  </a:lnTo>
                  <a:lnTo>
                    <a:pt x="837350" y="614270"/>
                  </a:lnTo>
                  <a:lnTo>
                    <a:pt x="837431" y="614024"/>
                  </a:lnTo>
                  <a:lnTo>
                    <a:pt x="837559" y="613843"/>
                  </a:lnTo>
                  <a:lnTo>
                    <a:pt x="837640" y="613649"/>
                  </a:lnTo>
                  <a:lnTo>
                    <a:pt x="837721" y="613417"/>
                  </a:lnTo>
                  <a:lnTo>
                    <a:pt x="837802" y="613235"/>
                  </a:lnTo>
                  <a:lnTo>
                    <a:pt x="837895" y="613041"/>
                  </a:lnTo>
                  <a:lnTo>
                    <a:pt x="838023" y="612809"/>
                  </a:lnTo>
                  <a:lnTo>
                    <a:pt x="838104" y="612615"/>
                  </a:lnTo>
                  <a:lnTo>
                    <a:pt x="838185" y="612434"/>
                  </a:lnTo>
                  <a:lnTo>
                    <a:pt x="838266" y="612201"/>
                  </a:lnTo>
                  <a:lnTo>
                    <a:pt x="838359" y="612007"/>
                  </a:lnTo>
                  <a:lnTo>
                    <a:pt x="838487" y="611774"/>
                  </a:lnTo>
                  <a:lnTo>
                    <a:pt x="838568" y="611580"/>
                  </a:lnTo>
                  <a:lnTo>
                    <a:pt x="838649" y="611399"/>
                  </a:lnTo>
                  <a:lnTo>
                    <a:pt x="838730" y="611153"/>
                  </a:lnTo>
                  <a:lnTo>
                    <a:pt x="838823" y="610972"/>
                  </a:lnTo>
                  <a:lnTo>
                    <a:pt x="838939" y="610778"/>
                  </a:lnTo>
                  <a:lnTo>
                    <a:pt x="839032" y="610545"/>
                  </a:lnTo>
                  <a:lnTo>
                    <a:pt x="839113" y="610364"/>
                  </a:lnTo>
                  <a:lnTo>
                    <a:pt x="839194" y="610118"/>
                  </a:lnTo>
                  <a:lnTo>
                    <a:pt x="839276" y="609937"/>
                  </a:lnTo>
                  <a:lnTo>
                    <a:pt x="839403" y="609743"/>
                  </a:lnTo>
                  <a:lnTo>
                    <a:pt x="839496" y="609511"/>
                  </a:lnTo>
                  <a:lnTo>
                    <a:pt x="839577" y="609330"/>
                  </a:lnTo>
                  <a:lnTo>
                    <a:pt x="839658" y="609084"/>
                  </a:lnTo>
                  <a:lnTo>
                    <a:pt x="839740" y="608903"/>
                  </a:lnTo>
                  <a:lnTo>
                    <a:pt x="839867" y="608709"/>
                  </a:lnTo>
                  <a:lnTo>
                    <a:pt x="839948" y="608476"/>
                  </a:lnTo>
                  <a:lnTo>
                    <a:pt x="840041" y="608282"/>
                  </a:lnTo>
                  <a:lnTo>
                    <a:pt x="840122" y="608049"/>
                  </a:lnTo>
                  <a:lnTo>
                    <a:pt x="840204" y="607868"/>
                  </a:lnTo>
                  <a:lnTo>
                    <a:pt x="840331" y="607674"/>
                  </a:lnTo>
                  <a:lnTo>
                    <a:pt x="840412" y="607441"/>
                  </a:lnTo>
                  <a:lnTo>
                    <a:pt x="840505" y="607247"/>
                  </a:lnTo>
                  <a:lnTo>
                    <a:pt x="840586" y="607014"/>
                  </a:lnTo>
                  <a:lnTo>
                    <a:pt x="840668" y="606833"/>
                  </a:lnTo>
                  <a:lnTo>
                    <a:pt x="840795" y="606639"/>
                  </a:lnTo>
                  <a:lnTo>
                    <a:pt x="840876" y="606407"/>
                  </a:lnTo>
                  <a:lnTo>
                    <a:pt x="840958" y="606212"/>
                  </a:lnTo>
                  <a:lnTo>
                    <a:pt x="841050" y="605980"/>
                  </a:lnTo>
                  <a:lnTo>
                    <a:pt x="841132" y="605799"/>
                  </a:lnTo>
                  <a:lnTo>
                    <a:pt x="841259" y="605553"/>
                  </a:lnTo>
                  <a:lnTo>
                    <a:pt x="841340" y="605372"/>
                  </a:lnTo>
                  <a:lnTo>
                    <a:pt x="841422" y="605178"/>
                  </a:lnTo>
                  <a:lnTo>
                    <a:pt x="841503" y="604945"/>
                  </a:lnTo>
                  <a:lnTo>
                    <a:pt x="841596" y="604764"/>
                  </a:lnTo>
                  <a:lnTo>
                    <a:pt x="841723" y="604518"/>
                  </a:lnTo>
                  <a:lnTo>
                    <a:pt x="841804" y="604337"/>
                  </a:lnTo>
                  <a:lnTo>
                    <a:pt x="841886" y="604104"/>
                  </a:lnTo>
                  <a:lnTo>
                    <a:pt x="841967" y="603910"/>
                  </a:lnTo>
                  <a:lnTo>
                    <a:pt x="842060" y="603716"/>
                  </a:lnTo>
                  <a:lnTo>
                    <a:pt x="842187" y="603483"/>
                  </a:lnTo>
                  <a:lnTo>
                    <a:pt x="842268" y="603302"/>
                  </a:lnTo>
                  <a:lnTo>
                    <a:pt x="842350" y="603057"/>
                  </a:lnTo>
                  <a:lnTo>
                    <a:pt x="842431" y="602876"/>
                  </a:lnTo>
                  <a:lnTo>
                    <a:pt x="842524" y="602643"/>
                  </a:lnTo>
                  <a:lnTo>
                    <a:pt x="842640" y="602449"/>
                  </a:lnTo>
                  <a:lnTo>
                    <a:pt x="842732" y="602216"/>
                  </a:lnTo>
                  <a:lnTo>
                    <a:pt x="842814" y="602022"/>
                  </a:lnTo>
                  <a:lnTo>
                    <a:pt x="842895" y="601841"/>
                  </a:lnTo>
                  <a:lnTo>
                    <a:pt x="842976" y="601608"/>
                  </a:lnTo>
                  <a:lnTo>
                    <a:pt x="843104" y="601414"/>
                  </a:lnTo>
                  <a:lnTo>
                    <a:pt x="843196" y="601181"/>
                  </a:lnTo>
                  <a:lnTo>
                    <a:pt x="843278" y="600987"/>
                  </a:lnTo>
                  <a:lnTo>
                    <a:pt x="843359" y="600754"/>
                  </a:lnTo>
                  <a:lnTo>
                    <a:pt x="843440" y="600573"/>
                  </a:lnTo>
                  <a:lnTo>
                    <a:pt x="843568" y="600328"/>
                  </a:lnTo>
                  <a:lnTo>
                    <a:pt x="843649" y="600147"/>
                  </a:lnTo>
                  <a:lnTo>
                    <a:pt x="843742" y="599914"/>
                  </a:lnTo>
                  <a:lnTo>
                    <a:pt x="843823" y="599720"/>
                  </a:lnTo>
                  <a:lnTo>
                    <a:pt x="843904" y="599487"/>
                  </a:lnTo>
                  <a:lnTo>
                    <a:pt x="844032" y="599293"/>
                  </a:lnTo>
                  <a:lnTo>
                    <a:pt x="844113" y="599060"/>
                  </a:lnTo>
                  <a:lnTo>
                    <a:pt x="844206" y="598879"/>
                  </a:lnTo>
                  <a:lnTo>
                    <a:pt x="844287" y="598685"/>
                  </a:lnTo>
                  <a:lnTo>
                    <a:pt x="844368" y="598452"/>
                  </a:lnTo>
                  <a:lnTo>
                    <a:pt x="844496" y="598258"/>
                  </a:lnTo>
                  <a:lnTo>
                    <a:pt x="844577" y="598025"/>
                  </a:lnTo>
                  <a:lnTo>
                    <a:pt x="844658" y="597844"/>
                  </a:lnTo>
                  <a:lnTo>
                    <a:pt x="844751" y="597599"/>
                  </a:lnTo>
                  <a:lnTo>
                    <a:pt x="844832" y="597418"/>
                  </a:lnTo>
                  <a:lnTo>
                    <a:pt x="844960" y="597185"/>
                  </a:lnTo>
                  <a:lnTo>
                    <a:pt x="845041" y="596991"/>
                  </a:lnTo>
                  <a:lnTo>
                    <a:pt x="845122" y="596758"/>
                  </a:lnTo>
                  <a:lnTo>
                    <a:pt x="845203" y="596564"/>
                  </a:lnTo>
                  <a:lnTo>
                    <a:pt x="845296" y="596331"/>
                  </a:lnTo>
                  <a:lnTo>
                    <a:pt x="845424" y="596150"/>
                  </a:lnTo>
                  <a:lnTo>
                    <a:pt x="845505" y="595904"/>
                  </a:lnTo>
                  <a:lnTo>
                    <a:pt x="845586" y="595723"/>
                  </a:lnTo>
                  <a:lnTo>
                    <a:pt x="845667" y="595491"/>
                  </a:lnTo>
                  <a:lnTo>
                    <a:pt x="845760" y="595296"/>
                  </a:lnTo>
                  <a:lnTo>
                    <a:pt x="845876" y="595064"/>
                  </a:lnTo>
                  <a:lnTo>
                    <a:pt x="845969" y="594870"/>
                  </a:lnTo>
                  <a:lnTo>
                    <a:pt x="846050" y="594637"/>
                  </a:lnTo>
                  <a:lnTo>
                    <a:pt x="846131" y="594443"/>
                  </a:lnTo>
                  <a:lnTo>
                    <a:pt x="846224" y="594210"/>
                  </a:lnTo>
                  <a:lnTo>
                    <a:pt x="846340" y="593977"/>
                  </a:lnTo>
                  <a:lnTo>
                    <a:pt x="846433" y="593796"/>
                  </a:lnTo>
                  <a:lnTo>
                    <a:pt x="846514" y="593550"/>
                  </a:lnTo>
                  <a:lnTo>
                    <a:pt x="846595" y="593369"/>
                  </a:lnTo>
                  <a:lnTo>
                    <a:pt x="846676" y="593137"/>
                  </a:lnTo>
                  <a:lnTo>
                    <a:pt x="846804" y="592943"/>
                  </a:lnTo>
                  <a:lnTo>
                    <a:pt x="846897" y="592710"/>
                  </a:lnTo>
                  <a:lnTo>
                    <a:pt x="846978" y="592516"/>
                  </a:lnTo>
                  <a:lnTo>
                    <a:pt x="847059" y="592283"/>
                  </a:lnTo>
                  <a:lnTo>
                    <a:pt x="847140" y="592102"/>
                  </a:lnTo>
                  <a:lnTo>
                    <a:pt x="847268" y="591856"/>
                  </a:lnTo>
                  <a:lnTo>
                    <a:pt x="847349" y="591675"/>
                  </a:lnTo>
                  <a:lnTo>
                    <a:pt x="847442" y="591442"/>
                  </a:lnTo>
                  <a:lnTo>
                    <a:pt x="847523" y="591248"/>
                  </a:lnTo>
                  <a:lnTo>
                    <a:pt x="847604" y="591015"/>
                  </a:lnTo>
                  <a:lnTo>
                    <a:pt x="847732" y="590821"/>
                  </a:lnTo>
                  <a:lnTo>
                    <a:pt x="847813" y="590589"/>
                  </a:lnTo>
                  <a:lnTo>
                    <a:pt x="847906" y="590356"/>
                  </a:lnTo>
                  <a:lnTo>
                    <a:pt x="847987" y="590162"/>
                  </a:lnTo>
                  <a:lnTo>
                    <a:pt x="848068" y="589929"/>
                  </a:lnTo>
                  <a:lnTo>
                    <a:pt x="848196" y="589748"/>
                  </a:lnTo>
                  <a:lnTo>
                    <a:pt x="848277" y="589502"/>
                  </a:lnTo>
                  <a:lnTo>
                    <a:pt x="848358" y="589321"/>
                  </a:lnTo>
                  <a:lnTo>
                    <a:pt x="848451" y="589088"/>
                  </a:lnTo>
                  <a:lnTo>
                    <a:pt x="848532" y="588894"/>
                  </a:lnTo>
                  <a:lnTo>
                    <a:pt x="848660" y="588662"/>
                  </a:lnTo>
                  <a:lnTo>
                    <a:pt x="848741" y="588429"/>
                  </a:lnTo>
                  <a:lnTo>
                    <a:pt x="848822" y="588235"/>
                  </a:lnTo>
                  <a:lnTo>
                    <a:pt x="848904" y="588002"/>
                  </a:lnTo>
                  <a:lnTo>
                    <a:pt x="848996" y="587808"/>
                  </a:lnTo>
                  <a:lnTo>
                    <a:pt x="849124" y="587575"/>
                  </a:lnTo>
                  <a:lnTo>
                    <a:pt x="849205" y="587394"/>
                  </a:lnTo>
                  <a:lnTo>
                    <a:pt x="849286" y="587148"/>
                  </a:lnTo>
                  <a:lnTo>
                    <a:pt x="849368" y="586915"/>
                  </a:lnTo>
                  <a:lnTo>
                    <a:pt x="849460" y="586734"/>
                  </a:lnTo>
                  <a:lnTo>
                    <a:pt x="849576" y="586489"/>
                  </a:lnTo>
                  <a:lnTo>
                    <a:pt x="849669" y="586308"/>
                  </a:lnTo>
                  <a:lnTo>
                    <a:pt x="849750" y="586075"/>
                  </a:lnTo>
                  <a:lnTo>
                    <a:pt x="849832" y="585881"/>
                  </a:lnTo>
                  <a:lnTo>
                    <a:pt x="849924" y="585648"/>
                  </a:lnTo>
                  <a:lnTo>
                    <a:pt x="850040" y="585415"/>
                  </a:lnTo>
                  <a:lnTo>
                    <a:pt x="850133" y="585221"/>
                  </a:lnTo>
                  <a:lnTo>
                    <a:pt x="850214" y="584988"/>
                  </a:lnTo>
                  <a:lnTo>
                    <a:pt x="850296" y="584794"/>
                  </a:lnTo>
                  <a:lnTo>
                    <a:pt x="850377" y="584562"/>
                  </a:lnTo>
                  <a:lnTo>
                    <a:pt x="850504" y="584329"/>
                  </a:lnTo>
                  <a:lnTo>
                    <a:pt x="850597" y="584135"/>
                  </a:lnTo>
                  <a:lnTo>
                    <a:pt x="850678" y="583902"/>
                  </a:lnTo>
                  <a:lnTo>
                    <a:pt x="850760" y="583721"/>
                  </a:lnTo>
                  <a:lnTo>
                    <a:pt x="850841" y="583488"/>
                  </a:lnTo>
                  <a:lnTo>
                    <a:pt x="850968" y="583242"/>
                  </a:lnTo>
                  <a:lnTo>
                    <a:pt x="851050" y="583061"/>
                  </a:lnTo>
                  <a:lnTo>
                    <a:pt x="851142" y="582828"/>
                  </a:lnTo>
                  <a:lnTo>
                    <a:pt x="851224" y="582634"/>
                  </a:lnTo>
                  <a:lnTo>
                    <a:pt x="851305" y="582402"/>
                  </a:lnTo>
                  <a:lnTo>
                    <a:pt x="851432" y="582169"/>
                  </a:lnTo>
                  <a:lnTo>
                    <a:pt x="851514" y="581975"/>
                  </a:lnTo>
                  <a:lnTo>
                    <a:pt x="851606" y="581742"/>
                  </a:lnTo>
                  <a:lnTo>
                    <a:pt x="851688" y="581548"/>
                  </a:lnTo>
                  <a:lnTo>
                    <a:pt x="851769" y="581315"/>
                  </a:lnTo>
                  <a:lnTo>
                    <a:pt x="851896" y="581082"/>
                  </a:lnTo>
                  <a:lnTo>
                    <a:pt x="851978" y="580888"/>
                  </a:lnTo>
                  <a:lnTo>
                    <a:pt x="852059" y="580656"/>
                  </a:lnTo>
                  <a:lnTo>
                    <a:pt x="852152" y="580423"/>
                  </a:lnTo>
                  <a:lnTo>
                    <a:pt x="852233" y="580229"/>
                  </a:lnTo>
                  <a:lnTo>
                    <a:pt x="852360" y="579996"/>
                  </a:lnTo>
                  <a:lnTo>
                    <a:pt x="852442" y="579815"/>
                  </a:lnTo>
                  <a:lnTo>
                    <a:pt x="852523" y="579569"/>
                  </a:lnTo>
                  <a:lnTo>
                    <a:pt x="852604" y="579336"/>
                  </a:lnTo>
                  <a:lnTo>
                    <a:pt x="852697" y="579155"/>
                  </a:lnTo>
                  <a:lnTo>
                    <a:pt x="852825" y="578923"/>
                  </a:lnTo>
                  <a:lnTo>
                    <a:pt x="852906" y="578677"/>
                  </a:lnTo>
                  <a:lnTo>
                    <a:pt x="852987" y="578496"/>
                  </a:lnTo>
                  <a:lnTo>
                    <a:pt x="853068" y="578263"/>
                  </a:lnTo>
                  <a:lnTo>
                    <a:pt x="853161" y="578069"/>
                  </a:lnTo>
                  <a:lnTo>
                    <a:pt x="853277" y="577836"/>
                  </a:lnTo>
                  <a:lnTo>
                    <a:pt x="853370" y="577603"/>
                  </a:lnTo>
                  <a:lnTo>
                    <a:pt x="853451" y="577409"/>
                  </a:lnTo>
                  <a:lnTo>
                    <a:pt x="853532" y="577176"/>
                  </a:lnTo>
                  <a:lnTo>
                    <a:pt x="853625" y="576944"/>
                  </a:lnTo>
                  <a:lnTo>
                    <a:pt x="853741" y="576750"/>
                  </a:lnTo>
                  <a:lnTo>
                    <a:pt x="853834" y="576517"/>
                  </a:lnTo>
                  <a:lnTo>
                    <a:pt x="853915" y="576284"/>
                  </a:lnTo>
                  <a:lnTo>
                    <a:pt x="853996" y="576090"/>
                  </a:lnTo>
                  <a:lnTo>
                    <a:pt x="854077" y="575857"/>
                  </a:lnTo>
                  <a:lnTo>
                    <a:pt x="854205" y="575624"/>
                  </a:lnTo>
                  <a:lnTo>
                    <a:pt x="854298" y="575430"/>
                  </a:lnTo>
                  <a:lnTo>
                    <a:pt x="854379" y="575198"/>
                  </a:lnTo>
                  <a:lnTo>
                    <a:pt x="854460" y="574965"/>
                  </a:lnTo>
                  <a:lnTo>
                    <a:pt x="854541" y="574771"/>
                  </a:lnTo>
                  <a:lnTo>
                    <a:pt x="854669" y="574538"/>
                  </a:lnTo>
                  <a:lnTo>
                    <a:pt x="854750" y="574305"/>
                  </a:lnTo>
                  <a:lnTo>
                    <a:pt x="854843" y="574111"/>
                  </a:lnTo>
                  <a:lnTo>
                    <a:pt x="854924" y="573878"/>
                  </a:lnTo>
                  <a:lnTo>
                    <a:pt x="855005" y="573646"/>
                  </a:lnTo>
                  <a:lnTo>
                    <a:pt x="855133" y="573452"/>
                  </a:lnTo>
                  <a:lnTo>
                    <a:pt x="855214" y="573219"/>
                  </a:lnTo>
                  <a:lnTo>
                    <a:pt x="855307" y="572986"/>
                  </a:lnTo>
                  <a:lnTo>
                    <a:pt x="855388" y="572792"/>
                  </a:lnTo>
                  <a:lnTo>
                    <a:pt x="855469" y="572559"/>
                  </a:lnTo>
                  <a:lnTo>
                    <a:pt x="855597" y="572326"/>
                  </a:lnTo>
                  <a:lnTo>
                    <a:pt x="855678" y="572132"/>
                  </a:lnTo>
                  <a:lnTo>
                    <a:pt x="855759" y="571900"/>
                  </a:lnTo>
                  <a:lnTo>
                    <a:pt x="855852" y="571667"/>
                  </a:lnTo>
                  <a:lnTo>
                    <a:pt x="855933" y="571473"/>
                  </a:lnTo>
                  <a:lnTo>
                    <a:pt x="856061" y="571240"/>
                  </a:lnTo>
                  <a:lnTo>
                    <a:pt x="856142" y="571007"/>
                  </a:lnTo>
                  <a:lnTo>
                    <a:pt x="856223" y="570826"/>
                  </a:lnTo>
                  <a:lnTo>
                    <a:pt x="856305" y="570580"/>
                  </a:lnTo>
                  <a:lnTo>
                    <a:pt x="856397" y="570347"/>
                  </a:lnTo>
                  <a:lnTo>
                    <a:pt x="856525" y="570166"/>
                  </a:lnTo>
                  <a:lnTo>
                    <a:pt x="856606" y="569921"/>
                  </a:lnTo>
                  <a:lnTo>
                    <a:pt x="856687" y="569688"/>
                  </a:lnTo>
                  <a:lnTo>
                    <a:pt x="856769" y="569455"/>
                  </a:lnTo>
                  <a:lnTo>
                    <a:pt x="856861" y="569261"/>
                  </a:lnTo>
                  <a:lnTo>
                    <a:pt x="856977" y="569028"/>
                  </a:lnTo>
                  <a:lnTo>
                    <a:pt x="857070" y="568795"/>
                  </a:lnTo>
                  <a:lnTo>
                    <a:pt x="857151" y="568601"/>
                  </a:lnTo>
                  <a:lnTo>
                    <a:pt x="857233" y="568369"/>
                  </a:lnTo>
                  <a:lnTo>
                    <a:pt x="857314" y="568136"/>
                  </a:lnTo>
                  <a:lnTo>
                    <a:pt x="857441" y="567955"/>
                  </a:lnTo>
                  <a:lnTo>
                    <a:pt x="857534" y="567709"/>
                  </a:lnTo>
                  <a:lnTo>
                    <a:pt x="857615" y="567476"/>
                  </a:lnTo>
                  <a:lnTo>
                    <a:pt x="857697" y="567243"/>
                  </a:lnTo>
                  <a:lnTo>
                    <a:pt x="857778" y="567049"/>
                  </a:lnTo>
                  <a:lnTo>
                    <a:pt x="857905" y="566817"/>
                  </a:lnTo>
                  <a:lnTo>
                    <a:pt x="857998" y="566584"/>
                  </a:lnTo>
                  <a:lnTo>
                    <a:pt x="858079" y="566390"/>
                  </a:lnTo>
                  <a:lnTo>
                    <a:pt x="858161" y="566157"/>
                  </a:lnTo>
                  <a:lnTo>
                    <a:pt x="858242" y="565924"/>
                  </a:lnTo>
                  <a:lnTo>
                    <a:pt x="858369" y="565691"/>
                  </a:lnTo>
                  <a:lnTo>
                    <a:pt x="858451" y="565497"/>
                  </a:lnTo>
                  <a:lnTo>
                    <a:pt x="858543" y="565265"/>
                  </a:lnTo>
                  <a:lnTo>
                    <a:pt x="858625" y="565032"/>
                  </a:lnTo>
                  <a:lnTo>
                    <a:pt x="858706" y="564799"/>
                  </a:lnTo>
                  <a:lnTo>
                    <a:pt x="858833" y="564605"/>
                  </a:lnTo>
                  <a:lnTo>
                    <a:pt x="858915" y="564372"/>
                  </a:lnTo>
                  <a:lnTo>
                    <a:pt x="859007" y="564139"/>
                  </a:lnTo>
                  <a:lnTo>
                    <a:pt x="859089" y="563945"/>
                  </a:lnTo>
                  <a:lnTo>
                    <a:pt x="859170" y="563713"/>
                  </a:lnTo>
                  <a:lnTo>
                    <a:pt x="859297" y="563480"/>
                  </a:lnTo>
                  <a:lnTo>
                    <a:pt x="859379" y="563247"/>
                  </a:lnTo>
                  <a:lnTo>
                    <a:pt x="859460" y="563053"/>
                  </a:lnTo>
                  <a:lnTo>
                    <a:pt x="859553" y="562820"/>
                  </a:lnTo>
                  <a:lnTo>
                    <a:pt x="859634" y="562587"/>
                  </a:lnTo>
                  <a:lnTo>
                    <a:pt x="859761" y="562342"/>
                  </a:lnTo>
                  <a:lnTo>
                    <a:pt x="859843" y="562160"/>
                  </a:lnTo>
                  <a:lnTo>
                    <a:pt x="859924" y="561928"/>
                  </a:lnTo>
                  <a:lnTo>
                    <a:pt x="860005" y="561695"/>
                  </a:lnTo>
                  <a:lnTo>
                    <a:pt x="860098" y="561449"/>
                  </a:lnTo>
                  <a:lnTo>
                    <a:pt x="860225" y="561268"/>
                  </a:lnTo>
                  <a:lnTo>
                    <a:pt x="860307" y="561035"/>
                  </a:lnTo>
                  <a:lnTo>
                    <a:pt x="860388" y="560790"/>
                  </a:lnTo>
                  <a:lnTo>
                    <a:pt x="860469" y="560557"/>
                  </a:lnTo>
                  <a:lnTo>
                    <a:pt x="860562" y="560376"/>
                  </a:lnTo>
                  <a:lnTo>
                    <a:pt x="860678" y="560130"/>
                  </a:lnTo>
                  <a:lnTo>
                    <a:pt x="860771" y="559897"/>
                  </a:lnTo>
                  <a:lnTo>
                    <a:pt x="860852" y="559664"/>
                  </a:lnTo>
                  <a:lnTo>
                    <a:pt x="860933" y="559470"/>
                  </a:lnTo>
                  <a:lnTo>
                    <a:pt x="861014" y="559237"/>
                  </a:lnTo>
                  <a:lnTo>
                    <a:pt x="861142" y="559005"/>
                  </a:lnTo>
                  <a:lnTo>
                    <a:pt x="861235" y="558772"/>
                  </a:lnTo>
                  <a:lnTo>
                    <a:pt x="861316" y="558539"/>
                  </a:lnTo>
                  <a:lnTo>
                    <a:pt x="861397" y="558345"/>
                  </a:lnTo>
                  <a:lnTo>
                    <a:pt x="861478" y="558112"/>
                  </a:lnTo>
                  <a:lnTo>
                    <a:pt x="861606" y="557879"/>
                  </a:lnTo>
                  <a:lnTo>
                    <a:pt x="861699" y="557647"/>
                  </a:lnTo>
                  <a:lnTo>
                    <a:pt x="861780" y="557453"/>
                  </a:lnTo>
                  <a:lnTo>
                    <a:pt x="861861" y="557220"/>
                  </a:lnTo>
                  <a:lnTo>
                    <a:pt x="861942" y="556987"/>
                  </a:lnTo>
                  <a:lnTo>
                    <a:pt x="862070" y="556741"/>
                  </a:lnTo>
                  <a:lnTo>
                    <a:pt x="862151" y="556560"/>
                  </a:lnTo>
                  <a:lnTo>
                    <a:pt x="862244" y="556327"/>
                  </a:lnTo>
                  <a:lnTo>
                    <a:pt x="862325" y="556082"/>
                  </a:lnTo>
                  <a:lnTo>
                    <a:pt x="862406" y="555849"/>
                  </a:lnTo>
                  <a:lnTo>
                    <a:pt x="862870" y="554724"/>
                  </a:lnTo>
                  <a:lnTo>
                    <a:pt x="862998" y="554491"/>
                  </a:lnTo>
                  <a:lnTo>
                    <a:pt x="863079" y="554297"/>
                  </a:lnTo>
                  <a:lnTo>
                    <a:pt x="863160" y="554064"/>
                  </a:lnTo>
                  <a:lnTo>
                    <a:pt x="863253" y="553831"/>
                  </a:lnTo>
                  <a:lnTo>
                    <a:pt x="863334" y="553598"/>
                  </a:lnTo>
                  <a:lnTo>
                    <a:pt x="863462" y="553353"/>
                  </a:lnTo>
                  <a:lnTo>
                    <a:pt x="863543" y="553172"/>
                  </a:lnTo>
                  <a:lnTo>
                    <a:pt x="863624" y="552939"/>
                  </a:lnTo>
                  <a:lnTo>
                    <a:pt x="863717" y="552693"/>
                  </a:lnTo>
                  <a:lnTo>
                    <a:pt x="863798" y="552460"/>
                  </a:lnTo>
                  <a:lnTo>
                    <a:pt x="863926" y="552227"/>
                  </a:lnTo>
                  <a:lnTo>
                    <a:pt x="864007" y="552033"/>
                  </a:lnTo>
                  <a:lnTo>
                    <a:pt x="864088" y="551801"/>
                  </a:lnTo>
                  <a:lnTo>
                    <a:pt x="864169" y="551568"/>
                  </a:lnTo>
                  <a:lnTo>
                    <a:pt x="864262" y="551335"/>
                  </a:lnTo>
                  <a:lnTo>
                    <a:pt x="864378" y="551102"/>
                  </a:lnTo>
                  <a:lnTo>
                    <a:pt x="864471" y="550908"/>
                  </a:lnTo>
                  <a:lnTo>
                    <a:pt x="864552" y="550675"/>
                  </a:lnTo>
                  <a:lnTo>
                    <a:pt x="864633" y="550443"/>
                  </a:lnTo>
                  <a:lnTo>
                    <a:pt x="864715" y="550210"/>
                  </a:lnTo>
                  <a:lnTo>
                    <a:pt x="864842" y="549964"/>
                  </a:lnTo>
                  <a:lnTo>
                    <a:pt x="864935" y="549731"/>
                  </a:lnTo>
                  <a:lnTo>
                    <a:pt x="865016" y="549550"/>
                  </a:lnTo>
                  <a:lnTo>
                    <a:pt x="865097" y="549304"/>
                  </a:lnTo>
                  <a:lnTo>
                    <a:pt x="865179" y="549072"/>
                  </a:lnTo>
                  <a:lnTo>
                    <a:pt x="865306" y="548839"/>
                  </a:lnTo>
                  <a:lnTo>
                    <a:pt x="865399" y="548606"/>
                  </a:lnTo>
                  <a:lnTo>
                    <a:pt x="865480" y="548412"/>
                  </a:lnTo>
                  <a:lnTo>
                    <a:pt x="865561" y="548179"/>
                  </a:lnTo>
                  <a:lnTo>
                    <a:pt x="865643" y="547946"/>
                  </a:lnTo>
                  <a:lnTo>
                    <a:pt x="865770" y="547714"/>
                  </a:lnTo>
                  <a:lnTo>
                    <a:pt x="865851" y="547468"/>
                  </a:lnTo>
                  <a:lnTo>
                    <a:pt x="865944" y="547235"/>
                  </a:lnTo>
                  <a:lnTo>
                    <a:pt x="866025" y="547054"/>
                  </a:lnTo>
                  <a:lnTo>
                    <a:pt x="866107" y="546808"/>
                  </a:lnTo>
                  <a:lnTo>
                    <a:pt x="866234" y="546575"/>
                  </a:lnTo>
                  <a:lnTo>
                    <a:pt x="866315" y="546343"/>
                  </a:lnTo>
                  <a:lnTo>
                    <a:pt x="866408" y="546110"/>
                  </a:lnTo>
                  <a:lnTo>
                    <a:pt x="866489" y="545877"/>
                  </a:lnTo>
                  <a:lnTo>
                    <a:pt x="866571" y="545631"/>
                  </a:lnTo>
                  <a:lnTo>
                    <a:pt x="866698" y="545450"/>
                  </a:lnTo>
                  <a:lnTo>
                    <a:pt x="866779" y="545217"/>
                  </a:lnTo>
                  <a:lnTo>
                    <a:pt x="866861" y="544985"/>
                  </a:lnTo>
                  <a:lnTo>
                    <a:pt x="866953" y="544739"/>
                  </a:lnTo>
                  <a:lnTo>
                    <a:pt x="867035" y="544506"/>
                  </a:lnTo>
                  <a:lnTo>
                    <a:pt x="867162" y="544273"/>
                  </a:lnTo>
                  <a:lnTo>
                    <a:pt x="867243" y="544079"/>
                  </a:lnTo>
                  <a:lnTo>
                    <a:pt x="867325" y="543846"/>
                  </a:lnTo>
                  <a:lnTo>
                    <a:pt x="867417" y="543614"/>
                  </a:lnTo>
                  <a:lnTo>
                    <a:pt x="867499" y="543381"/>
                  </a:lnTo>
                  <a:lnTo>
                    <a:pt x="867626" y="543148"/>
                  </a:lnTo>
                  <a:lnTo>
                    <a:pt x="867707" y="542902"/>
                  </a:lnTo>
                  <a:lnTo>
                    <a:pt x="867789" y="542669"/>
                  </a:lnTo>
                  <a:lnTo>
                    <a:pt x="867870" y="542488"/>
                  </a:lnTo>
                  <a:lnTo>
                    <a:pt x="867963" y="542243"/>
                  </a:lnTo>
                  <a:lnTo>
                    <a:pt x="868415" y="541066"/>
                  </a:lnTo>
                  <a:lnTo>
                    <a:pt x="868543" y="540833"/>
                  </a:lnTo>
                  <a:lnTo>
                    <a:pt x="868635" y="540652"/>
                  </a:lnTo>
                  <a:lnTo>
                    <a:pt x="868717" y="540419"/>
                  </a:lnTo>
                  <a:lnTo>
                    <a:pt x="868798" y="540173"/>
                  </a:lnTo>
                  <a:lnTo>
                    <a:pt x="868879" y="539940"/>
                  </a:lnTo>
                  <a:lnTo>
                    <a:pt x="869007" y="539708"/>
                  </a:lnTo>
                  <a:lnTo>
                    <a:pt x="869099" y="539475"/>
                  </a:lnTo>
                  <a:lnTo>
                    <a:pt x="869181" y="539242"/>
                  </a:lnTo>
                  <a:lnTo>
                    <a:pt x="869262" y="538996"/>
                  </a:lnTo>
                  <a:lnTo>
                    <a:pt x="869343" y="538815"/>
                  </a:lnTo>
                  <a:lnTo>
                    <a:pt x="869471" y="538582"/>
                  </a:lnTo>
                  <a:lnTo>
                    <a:pt x="869552" y="538337"/>
                  </a:lnTo>
                  <a:lnTo>
                    <a:pt x="869645" y="538104"/>
                  </a:lnTo>
                  <a:lnTo>
                    <a:pt x="869726" y="537871"/>
                  </a:lnTo>
                  <a:lnTo>
                    <a:pt x="869807" y="537638"/>
                  </a:lnTo>
                  <a:lnTo>
                    <a:pt x="869935" y="537405"/>
                  </a:lnTo>
                  <a:lnTo>
                    <a:pt x="870016" y="537160"/>
                  </a:lnTo>
                  <a:lnTo>
                    <a:pt x="870109" y="536927"/>
                  </a:lnTo>
                  <a:lnTo>
                    <a:pt x="870190" y="536746"/>
                  </a:lnTo>
                  <a:lnTo>
                    <a:pt x="870271" y="536500"/>
                  </a:lnTo>
                  <a:lnTo>
                    <a:pt x="870399" y="536267"/>
                  </a:lnTo>
                  <a:lnTo>
                    <a:pt x="870480" y="536035"/>
                  </a:lnTo>
                  <a:lnTo>
                    <a:pt x="870561" y="535802"/>
                  </a:lnTo>
                  <a:lnTo>
                    <a:pt x="870654" y="535569"/>
                  </a:lnTo>
                  <a:lnTo>
                    <a:pt x="870735" y="535323"/>
                  </a:lnTo>
                  <a:lnTo>
                    <a:pt x="870863" y="535090"/>
                  </a:lnTo>
                  <a:lnTo>
                    <a:pt x="870944" y="534858"/>
                  </a:lnTo>
                  <a:lnTo>
                    <a:pt x="871025" y="534676"/>
                  </a:lnTo>
                  <a:lnTo>
                    <a:pt x="871118" y="534431"/>
                  </a:lnTo>
                  <a:lnTo>
                    <a:pt x="871199" y="534198"/>
                  </a:lnTo>
                  <a:lnTo>
                    <a:pt x="871327" y="533965"/>
                  </a:lnTo>
                  <a:lnTo>
                    <a:pt x="871408" y="533732"/>
                  </a:lnTo>
                  <a:lnTo>
                    <a:pt x="871489" y="533500"/>
                  </a:lnTo>
                  <a:lnTo>
                    <a:pt x="871570" y="533254"/>
                  </a:lnTo>
                  <a:lnTo>
                    <a:pt x="871663" y="533021"/>
                  </a:lnTo>
                  <a:lnTo>
                    <a:pt x="871779" y="532788"/>
                  </a:lnTo>
                  <a:lnTo>
                    <a:pt x="871872" y="532555"/>
                  </a:lnTo>
                  <a:lnTo>
                    <a:pt x="871953" y="532323"/>
                  </a:lnTo>
                  <a:lnTo>
                    <a:pt x="872034" y="532129"/>
                  </a:lnTo>
                  <a:lnTo>
                    <a:pt x="872115" y="531896"/>
                  </a:lnTo>
                  <a:lnTo>
                    <a:pt x="872243" y="531663"/>
                  </a:lnTo>
                  <a:lnTo>
                    <a:pt x="872336" y="531417"/>
                  </a:lnTo>
                  <a:lnTo>
                    <a:pt x="872417" y="531184"/>
                  </a:lnTo>
                  <a:lnTo>
                    <a:pt x="872498" y="530952"/>
                  </a:lnTo>
                  <a:lnTo>
                    <a:pt x="872579" y="530719"/>
                  </a:lnTo>
                  <a:lnTo>
                    <a:pt x="872707" y="530486"/>
                  </a:lnTo>
                  <a:lnTo>
                    <a:pt x="872800" y="530240"/>
                  </a:lnTo>
                  <a:lnTo>
                    <a:pt x="872881" y="530007"/>
                  </a:lnTo>
                  <a:lnTo>
                    <a:pt x="872962" y="529775"/>
                  </a:lnTo>
                  <a:lnTo>
                    <a:pt x="873043" y="529542"/>
                  </a:lnTo>
                  <a:lnTo>
                    <a:pt x="873171" y="529309"/>
                  </a:lnTo>
                  <a:lnTo>
                    <a:pt x="873252" y="529063"/>
                  </a:lnTo>
                  <a:lnTo>
                    <a:pt x="873345" y="528882"/>
                  </a:lnTo>
                  <a:lnTo>
                    <a:pt x="873426" y="528649"/>
                  </a:lnTo>
                  <a:lnTo>
                    <a:pt x="873507" y="528404"/>
                  </a:lnTo>
                  <a:lnTo>
                    <a:pt x="873635" y="528171"/>
                  </a:lnTo>
                  <a:lnTo>
                    <a:pt x="873716" y="527938"/>
                  </a:lnTo>
                  <a:lnTo>
                    <a:pt x="873809" y="527705"/>
                  </a:lnTo>
                  <a:lnTo>
                    <a:pt x="873890" y="527472"/>
                  </a:lnTo>
                  <a:lnTo>
                    <a:pt x="873971" y="527240"/>
                  </a:lnTo>
                  <a:lnTo>
                    <a:pt x="874099" y="526994"/>
                  </a:lnTo>
                  <a:lnTo>
                    <a:pt x="874180" y="526761"/>
                  </a:lnTo>
                  <a:lnTo>
                    <a:pt x="874261" y="526528"/>
                  </a:lnTo>
                  <a:lnTo>
                    <a:pt x="874354" y="526295"/>
                  </a:lnTo>
                  <a:lnTo>
                    <a:pt x="874435" y="526063"/>
                  </a:lnTo>
                  <a:lnTo>
                    <a:pt x="874563" y="525817"/>
                  </a:lnTo>
                  <a:lnTo>
                    <a:pt x="874644" y="525584"/>
                  </a:lnTo>
                  <a:lnTo>
                    <a:pt x="874725" y="525351"/>
                  </a:lnTo>
                  <a:lnTo>
                    <a:pt x="874818" y="525119"/>
                  </a:lnTo>
                  <a:lnTo>
                    <a:pt x="874899" y="524925"/>
                  </a:lnTo>
                  <a:lnTo>
                    <a:pt x="875027" y="524692"/>
                  </a:lnTo>
                  <a:lnTo>
                    <a:pt x="875108" y="524459"/>
                  </a:lnTo>
                  <a:lnTo>
                    <a:pt x="875189" y="524226"/>
                  </a:lnTo>
                  <a:lnTo>
                    <a:pt x="875271" y="523980"/>
                  </a:lnTo>
                  <a:lnTo>
                    <a:pt x="875363" y="523748"/>
                  </a:lnTo>
                  <a:lnTo>
                    <a:pt x="875479" y="523515"/>
                  </a:lnTo>
                  <a:lnTo>
                    <a:pt x="875572" y="523282"/>
                  </a:lnTo>
                  <a:lnTo>
                    <a:pt x="875653" y="523049"/>
                  </a:lnTo>
                  <a:lnTo>
                    <a:pt x="875735" y="522803"/>
                  </a:lnTo>
                  <a:lnTo>
                    <a:pt x="875816" y="522571"/>
                  </a:lnTo>
                  <a:lnTo>
                    <a:pt x="875943" y="522338"/>
                  </a:lnTo>
                  <a:lnTo>
                    <a:pt x="876036" y="522105"/>
                  </a:lnTo>
                  <a:lnTo>
                    <a:pt x="876117" y="521872"/>
                  </a:lnTo>
                  <a:lnTo>
                    <a:pt x="876199" y="521626"/>
                  </a:lnTo>
                  <a:lnTo>
                    <a:pt x="876280" y="521394"/>
                  </a:lnTo>
                  <a:lnTo>
                    <a:pt x="876407" y="521161"/>
                  </a:lnTo>
                  <a:lnTo>
                    <a:pt x="876489" y="520928"/>
                  </a:lnTo>
                  <a:lnTo>
                    <a:pt x="876581" y="520695"/>
                  </a:lnTo>
                  <a:lnTo>
                    <a:pt x="876663" y="520449"/>
                  </a:lnTo>
                  <a:lnTo>
                    <a:pt x="876744" y="520217"/>
                  </a:lnTo>
                  <a:lnTo>
                    <a:pt x="876871" y="519984"/>
                  </a:lnTo>
                  <a:lnTo>
                    <a:pt x="876953" y="519751"/>
                  </a:lnTo>
                  <a:lnTo>
                    <a:pt x="877045" y="519518"/>
                  </a:lnTo>
                  <a:lnTo>
                    <a:pt x="877127" y="519273"/>
                  </a:lnTo>
                  <a:lnTo>
                    <a:pt x="877208" y="519040"/>
                  </a:lnTo>
                  <a:lnTo>
                    <a:pt x="877335" y="518807"/>
                  </a:lnTo>
                  <a:lnTo>
                    <a:pt x="877417" y="518574"/>
                  </a:lnTo>
                  <a:lnTo>
                    <a:pt x="877509" y="518341"/>
                  </a:lnTo>
                  <a:lnTo>
                    <a:pt x="877591" y="518096"/>
                  </a:lnTo>
                  <a:lnTo>
                    <a:pt x="877672" y="517914"/>
                  </a:lnTo>
                  <a:lnTo>
                    <a:pt x="877799" y="517682"/>
                  </a:lnTo>
                  <a:lnTo>
                    <a:pt x="877881" y="517449"/>
                  </a:lnTo>
                  <a:lnTo>
                    <a:pt x="877962" y="517203"/>
                  </a:lnTo>
                  <a:lnTo>
                    <a:pt x="878055" y="516970"/>
                  </a:lnTo>
                  <a:lnTo>
                    <a:pt x="878136" y="516738"/>
                  </a:lnTo>
                  <a:lnTo>
                    <a:pt x="878263" y="516505"/>
                  </a:lnTo>
                  <a:lnTo>
                    <a:pt x="878345" y="516272"/>
                  </a:lnTo>
                  <a:lnTo>
                    <a:pt x="878426" y="516026"/>
                  </a:lnTo>
                  <a:lnTo>
                    <a:pt x="878519" y="515793"/>
                  </a:lnTo>
                  <a:lnTo>
                    <a:pt x="878600" y="515561"/>
                  </a:lnTo>
                  <a:lnTo>
                    <a:pt x="878727" y="515328"/>
                  </a:lnTo>
                  <a:lnTo>
                    <a:pt x="878809" y="515095"/>
                  </a:lnTo>
                  <a:lnTo>
                    <a:pt x="878890" y="514849"/>
                  </a:lnTo>
                  <a:lnTo>
                    <a:pt x="878971" y="514616"/>
                  </a:lnTo>
                  <a:lnTo>
                    <a:pt x="879064" y="514384"/>
                  </a:lnTo>
                  <a:lnTo>
                    <a:pt x="879180" y="514151"/>
                  </a:lnTo>
                  <a:lnTo>
                    <a:pt x="879273" y="513918"/>
                  </a:lnTo>
                  <a:lnTo>
                    <a:pt x="879354" y="513672"/>
                  </a:lnTo>
                  <a:lnTo>
                    <a:pt x="879435" y="513439"/>
                  </a:lnTo>
                  <a:lnTo>
                    <a:pt x="879516" y="513207"/>
                  </a:lnTo>
                  <a:lnTo>
                    <a:pt x="879644" y="512974"/>
                  </a:lnTo>
                  <a:lnTo>
                    <a:pt x="879737" y="512741"/>
                  </a:lnTo>
                  <a:lnTo>
                    <a:pt x="879818" y="512495"/>
                  </a:lnTo>
                  <a:lnTo>
                    <a:pt x="879899" y="512262"/>
                  </a:lnTo>
                  <a:lnTo>
                    <a:pt x="879980" y="512030"/>
                  </a:lnTo>
                  <a:lnTo>
                    <a:pt x="880108" y="511797"/>
                  </a:lnTo>
                  <a:lnTo>
                    <a:pt x="880189" y="511564"/>
                  </a:lnTo>
                  <a:lnTo>
                    <a:pt x="880282" y="511318"/>
                  </a:lnTo>
                  <a:lnTo>
                    <a:pt x="880363" y="511086"/>
                  </a:lnTo>
                  <a:lnTo>
                    <a:pt x="880444" y="510853"/>
                  </a:lnTo>
                  <a:lnTo>
                    <a:pt x="880572" y="510620"/>
                  </a:lnTo>
                  <a:lnTo>
                    <a:pt x="880653" y="510387"/>
                  </a:lnTo>
                  <a:lnTo>
                    <a:pt x="880746" y="510103"/>
                  </a:lnTo>
                  <a:lnTo>
                    <a:pt x="880827" y="509870"/>
                  </a:lnTo>
                  <a:lnTo>
                    <a:pt x="880908" y="509624"/>
                  </a:lnTo>
                  <a:lnTo>
                    <a:pt x="881036" y="509391"/>
                  </a:lnTo>
                  <a:lnTo>
                    <a:pt x="881117" y="509158"/>
                  </a:lnTo>
                  <a:lnTo>
                    <a:pt x="881210" y="508926"/>
                  </a:lnTo>
                  <a:lnTo>
                    <a:pt x="881291" y="508693"/>
                  </a:lnTo>
                  <a:lnTo>
                    <a:pt x="881372" y="508447"/>
                  </a:lnTo>
                  <a:lnTo>
                    <a:pt x="881500" y="508214"/>
                  </a:lnTo>
                  <a:lnTo>
                    <a:pt x="881581" y="507981"/>
                  </a:lnTo>
                  <a:lnTo>
                    <a:pt x="881662" y="507749"/>
                  </a:lnTo>
                  <a:lnTo>
                    <a:pt x="881755" y="507516"/>
                  </a:lnTo>
                  <a:lnTo>
                    <a:pt x="881836" y="507270"/>
                  </a:lnTo>
                  <a:lnTo>
                    <a:pt x="881964" y="507037"/>
                  </a:lnTo>
                  <a:lnTo>
                    <a:pt x="882045" y="506804"/>
                  </a:lnTo>
                  <a:lnTo>
                    <a:pt x="882126" y="506572"/>
                  </a:lnTo>
                  <a:lnTo>
                    <a:pt x="882219" y="506339"/>
                  </a:lnTo>
                  <a:lnTo>
                    <a:pt x="882300" y="506093"/>
                  </a:lnTo>
                  <a:lnTo>
                    <a:pt x="882428" y="505860"/>
                  </a:lnTo>
                  <a:lnTo>
                    <a:pt x="882509" y="505628"/>
                  </a:lnTo>
                  <a:lnTo>
                    <a:pt x="882590" y="505395"/>
                  </a:lnTo>
                  <a:lnTo>
                    <a:pt x="882671" y="505162"/>
                  </a:lnTo>
                  <a:lnTo>
                    <a:pt x="882764" y="504916"/>
                  </a:lnTo>
                  <a:lnTo>
                    <a:pt x="882892" y="504683"/>
                  </a:lnTo>
                  <a:lnTo>
                    <a:pt x="882973" y="504451"/>
                  </a:lnTo>
                  <a:lnTo>
                    <a:pt x="883054" y="504218"/>
                  </a:lnTo>
                  <a:lnTo>
                    <a:pt x="883135" y="503985"/>
                  </a:lnTo>
                  <a:lnTo>
                    <a:pt x="883263" y="503739"/>
                  </a:lnTo>
                  <a:lnTo>
                    <a:pt x="883344" y="503506"/>
                  </a:lnTo>
                  <a:lnTo>
                    <a:pt x="883437" y="503274"/>
                  </a:lnTo>
                  <a:lnTo>
                    <a:pt x="883518" y="503041"/>
                  </a:lnTo>
                  <a:lnTo>
                    <a:pt x="883599" y="502808"/>
                  </a:lnTo>
                  <a:lnTo>
                    <a:pt x="883727" y="502523"/>
                  </a:lnTo>
                  <a:lnTo>
                    <a:pt x="883808" y="502291"/>
                  </a:lnTo>
                  <a:lnTo>
                    <a:pt x="883889" y="502045"/>
                  </a:lnTo>
                  <a:lnTo>
                    <a:pt x="883982" y="501812"/>
                  </a:lnTo>
                  <a:lnTo>
                    <a:pt x="884063" y="501579"/>
                  </a:lnTo>
                  <a:lnTo>
                    <a:pt x="884191" y="501346"/>
                  </a:lnTo>
                  <a:lnTo>
                    <a:pt x="884272" y="501114"/>
                  </a:lnTo>
                  <a:lnTo>
                    <a:pt x="884353" y="500868"/>
                  </a:lnTo>
                  <a:lnTo>
                    <a:pt x="884446" y="500635"/>
                  </a:lnTo>
                  <a:lnTo>
                    <a:pt x="884527" y="500402"/>
                  </a:lnTo>
                  <a:lnTo>
                    <a:pt x="884655" y="500170"/>
                  </a:lnTo>
                  <a:lnTo>
                    <a:pt x="884736" y="499937"/>
                  </a:lnTo>
                  <a:lnTo>
                    <a:pt x="884817" y="499691"/>
                  </a:lnTo>
                  <a:lnTo>
                    <a:pt x="884910" y="499458"/>
                  </a:lnTo>
                  <a:lnTo>
                    <a:pt x="884991" y="499225"/>
                  </a:lnTo>
                  <a:lnTo>
                    <a:pt x="885119" y="498993"/>
                  </a:lnTo>
                  <a:lnTo>
                    <a:pt x="885200" y="498760"/>
                  </a:lnTo>
                  <a:lnTo>
                    <a:pt x="885281" y="498527"/>
                  </a:lnTo>
                  <a:lnTo>
                    <a:pt x="885363" y="498242"/>
                  </a:lnTo>
                  <a:lnTo>
                    <a:pt x="885455" y="497997"/>
                  </a:lnTo>
                  <a:lnTo>
                    <a:pt x="885583" y="497764"/>
                  </a:lnTo>
                  <a:lnTo>
                    <a:pt x="885664" y="497531"/>
                  </a:lnTo>
                  <a:lnTo>
                    <a:pt x="885745" y="497298"/>
                  </a:lnTo>
                  <a:lnTo>
                    <a:pt x="885827" y="497065"/>
                  </a:lnTo>
                  <a:lnTo>
                    <a:pt x="885919" y="496820"/>
                  </a:lnTo>
                  <a:lnTo>
                    <a:pt x="886035" y="496587"/>
                  </a:lnTo>
                  <a:lnTo>
                    <a:pt x="886128" y="496354"/>
                  </a:lnTo>
                  <a:lnTo>
                    <a:pt x="886209" y="496121"/>
                  </a:lnTo>
                  <a:lnTo>
                    <a:pt x="886291" y="495888"/>
                  </a:lnTo>
                  <a:lnTo>
                    <a:pt x="886372" y="495656"/>
                  </a:lnTo>
                  <a:lnTo>
                    <a:pt x="886499" y="495410"/>
                  </a:lnTo>
                  <a:lnTo>
                    <a:pt x="886592" y="495177"/>
                  </a:lnTo>
                  <a:lnTo>
                    <a:pt x="886673" y="494893"/>
                  </a:lnTo>
                  <a:lnTo>
                    <a:pt x="886755" y="494660"/>
                  </a:lnTo>
                  <a:lnTo>
                    <a:pt x="886836" y="494427"/>
                  </a:lnTo>
                  <a:lnTo>
                    <a:pt x="886963" y="494194"/>
                  </a:lnTo>
                  <a:lnTo>
                    <a:pt x="887045" y="493948"/>
                  </a:lnTo>
                  <a:lnTo>
                    <a:pt x="887137" y="493716"/>
                  </a:lnTo>
                  <a:lnTo>
                    <a:pt x="887219" y="493483"/>
                  </a:lnTo>
                  <a:lnTo>
                    <a:pt x="887300" y="493250"/>
                  </a:lnTo>
                  <a:lnTo>
                    <a:pt x="887427" y="493017"/>
                  </a:lnTo>
                  <a:lnTo>
                    <a:pt x="887509" y="492784"/>
                  </a:lnTo>
                  <a:lnTo>
                    <a:pt x="887590" y="492539"/>
                  </a:lnTo>
                  <a:lnTo>
                    <a:pt x="887683" y="492306"/>
                  </a:lnTo>
                  <a:lnTo>
                    <a:pt x="887764" y="492073"/>
                  </a:lnTo>
                  <a:lnTo>
                    <a:pt x="887891" y="491789"/>
                  </a:lnTo>
                  <a:lnTo>
                    <a:pt x="887973" y="491556"/>
                  </a:lnTo>
                  <a:lnTo>
                    <a:pt x="888054" y="491323"/>
                  </a:lnTo>
                  <a:lnTo>
                    <a:pt x="888147" y="491077"/>
                  </a:lnTo>
                  <a:lnTo>
                    <a:pt x="888228" y="490844"/>
                  </a:lnTo>
                  <a:lnTo>
                    <a:pt x="888355" y="490612"/>
                  </a:lnTo>
                  <a:lnTo>
                    <a:pt x="888437" y="490379"/>
                  </a:lnTo>
                  <a:lnTo>
                    <a:pt x="888518" y="490146"/>
                  </a:lnTo>
                  <a:lnTo>
                    <a:pt x="888611" y="489913"/>
                  </a:lnTo>
                  <a:lnTo>
                    <a:pt x="888692" y="489667"/>
                  </a:lnTo>
                  <a:lnTo>
                    <a:pt x="888819" y="489435"/>
                  </a:lnTo>
                  <a:lnTo>
                    <a:pt x="888901" y="489150"/>
                  </a:lnTo>
                  <a:lnTo>
                    <a:pt x="888982" y="488917"/>
                  </a:lnTo>
                  <a:lnTo>
                    <a:pt x="889063" y="488684"/>
                  </a:lnTo>
                  <a:lnTo>
                    <a:pt x="889156" y="488452"/>
                  </a:lnTo>
                  <a:lnTo>
                    <a:pt x="889283" y="488206"/>
                  </a:lnTo>
                  <a:lnTo>
                    <a:pt x="889365" y="487973"/>
                  </a:lnTo>
                  <a:lnTo>
                    <a:pt x="889446" y="487740"/>
                  </a:lnTo>
                  <a:lnTo>
                    <a:pt x="889527" y="487507"/>
                  </a:lnTo>
                  <a:lnTo>
                    <a:pt x="889620" y="487275"/>
                  </a:lnTo>
                  <a:lnTo>
                    <a:pt x="889736" y="487042"/>
                  </a:lnTo>
                  <a:lnTo>
                    <a:pt x="889829" y="486757"/>
                  </a:lnTo>
                  <a:lnTo>
                    <a:pt x="889910" y="486512"/>
                  </a:lnTo>
                  <a:lnTo>
                    <a:pt x="889991" y="486279"/>
                  </a:lnTo>
                  <a:lnTo>
                    <a:pt x="890072" y="486046"/>
                  </a:lnTo>
                  <a:lnTo>
                    <a:pt x="890200" y="485813"/>
                  </a:lnTo>
                  <a:lnTo>
                    <a:pt x="890293" y="485580"/>
                  </a:lnTo>
                  <a:lnTo>
                    <a:pt x="890374" y="485335"/>
                  </a:lnTo>
                  <a:lnTo>
                    <a:pt x="890455" y="485102"/>
                  </a:lnTo>
                  <a:lnTo>
                    <a:pt x="890536" y="484869"/>
                  </a:lnTo>
                  <a:lnTo>
                    <a:pt x="890664" y="484584"/>
                  </a:lnTo>
                  <a:lnTo>
                    <a:pt x="890745" y="484352"/>
                  </a:lnTo>
                  <a:lnTo>
                    <a:pt x="890838" y="484119"/>
                  </a:lnTo>
                  <a:lnTo>
                    <a:pt x="890919" y="483886"/>
                  </a:lnTo>
                  <a:lnTo>
                    <a:pt x="891000" y="483640"/>
                  </a:lnTo>
                  <a:lnTo>
                    <a:pt x="891128" y="483408"/>
                  </a:lnTo>
                  <a:lnTo>
                    <a:pt x="891209" y="483175"/>
                  </a:lnTo>
                  <a:lnTo>
                    <a:pt x="891290" y="482942"/>
                  </a:lnTo>
                  <a:lnTo>
                    <a:pt x="891383" y="482709"/>
                  </a:lnTo>
                  <a:lnTo>
                    <a:pt x="891464" y="482425"/>
                  </a:lnTo>
                  <a:lnTo>
                    <a:pt x="891592" y="482192"/>
                  </a:lnTo>
                  <a:lnTo>
                    <a:pt x="891673" y="481946"/>
                  </a:lnTo>
                  <a:lnTo>
                    <a:pt x="891754" y="481713"/>
                  </a:lnTo>
                  <a:lnTo>
                    <a:pt x="891847" y="481480"/>
                  </a:lnTo>
                  <a:lnTo>
                    <a:pt x="891928" y="481248"/>
                  </a:lnTo>
                  <a:lnTo>
                    <a:pt x="892056" y="481015"/>
                  </a:lnTo>
                  <a:lnTo>
                    <a:pt x="892137" y="480769"/>
                  </a:lnTo>
                  <a:lnTo>
                    <a:pt x="892218" y="480497"/>
                  </a:lnTo>
                  <a:lnTo>
                    <a:pt x="892311" y="480252"/>
                  </a:lnTo>
                  <a:lnTo>
                    <a:pt x="892392" y="480019"/>
                  </a:lnTo>
                  <a:lnTo>
                    <a:pt x="892520" y="479786"/>
                  </a:lnTo>
                  <a:lnTo>
                    <a:pt x="892601" y="479553"/>
                  </a:lnTo>
                  <a:lnTo>
                    <a:pt x="892682" y="479320"/>
                  </a:lnTo>
                  <a:lnTo>
                    <a:pt x="892764" y="479075"/>
                  </a:lnTo>
                  <a:lnTo>
                    <a:pt x="892856" y="478842"/>
                  </a:lnTo>
                  <a:lnTo>
                    <a:pt x="892984" y="478557"/>
                  </a:lnTo>
                  <a:lnTo>
                    <a:pt x="893065" y="478325"/>
                  </a:lnTo>
                  <a:lnTo>
                    <a:pt x="893146" y="478092"/>
                  </a:lnTo>
                  <a:lnTo>
                    <a:pt x="893228" y="477859"/>
                  </a:lnTo>
                  <a:lnTo>
                    <a:pt x="893320" y="477626"/>
                  </a:lnTo>
                  <a:lnTo>
                    <a:pt x="893436" y="477380"/>
                  </a:lnTo>
                  <a:lnTo>
                    <a:pt x="893529" y="477148"/>
                  </a:lnTo>
                  <a:lnTo>
                    <a:pt x="893610" y="476915"/>
                  </a:lnTo>
                  <a:lnTo>
                    <a:pt x="893692" y="476630"/>
                  </a:lnTo>
                  <a:lnTo>
                    <a:pt x="893773" y="476397"/>
                  </a:lnTo>
                  <a:lnTo>
                    <a:pt x="893900" y="476165"/>
                  </a:lnTo>
                  <a:lnTo>
                    <a:pt x="893993" y="475932"/>
                  </a:lnTo>
                  <a:lnTo>
                    <a:pt x="894074" y="475686"/>
                  </a:lnTo>
                  <a:lnTo>
                    <a:pt x="894156" y="475453"/>
                  </a:lnTo>
                  <a:lnTo>
                    <a:pt x="894237" y="475221"/>
                  </a:lnTo>
                  <a:lnTo>
                    <a:pt x="894364" y="474936"/>
                  </a:lnTo>
                  <a:lnTo>
                    <a:pt x="894446" y="474703"/>
                  </a:lnTo>
                  <a:lnTo>
                    <a:pt x="894538" y="474470"/>
                  </a:lnTo>
                  <a:lnTo>
                    <a:pt x="894620" y="474238"/>
                  </a:lnTo>
                  <a:lnTo>
                    <a:pt x="894701" y="473992"/>
                  </a:lnTo>
                  <a:lnTo>
                    <a:pt x="894828" y="473759"/>
                  </a:lnTo>
                  <a:lnTo>
                    <a:pt x="894910" y="473526"/>
                  </a:lnTo>
                  <a:lnTo>
                    <a:pt x="894991" y="473242"/>
                  </a:lnTo>
                  <a:lnTo>
                    <a:pt x="895084" y="473009"/>
                  </a:lnTo>
                  <a:lnTo>
                    <a:pt x="895165" y="472776"/>
                  </a:lnTo>
                  <a:lnTo>
                    <a:pt x="895292" y="472543"/>
                  </a:lnTo>
                  <a:lnTo>
                    <a:pt x="895374" y="472298"/>
                  </a:lnTo>
                  <a:lnTo>
                    <a:pt x="895455" y="472065"/>
                  </a:lnTo>
                  <a:lnTo>
                    <a:pt x="895548" y="471832"/>
                  </a:lnTo>
                  <a:lnTo>
                    <a:pt x="895629" y="471547"/>
                  </a:lnTo>
                  <a:lnTo>
                    <a:pt x="895756" y="471315"/>
                  </a:lnTo>
                  <a:lnTo>
                    <a:pt x="895838" y="471082"/>
                  </a:lnTo>
                  <a:lnTo>
                    <a:pt x="895919" y="470849"/>
                  </a:lnTo>
                  <a:lnTo>
                    <a:pt x="896012" y="470603"/>
                  </a:lnTo>
                  <a:lnTo>
                    <a:pt x="896093" y="470370"/>
                  </a:lnTo>
                  <a:lnTo>
                    <a:pt x="896220" y="470138"/>
                  </a:lnTo>
                  <a:lnTo>
                    <a:pt x="896302" y="469853"/>
                  </a:lnTo>
                  <a:lnTo>
                    <a:pt x="896383" y="469620"/>
                  </a:lnTo>
                  <a:lnTo>
                    <a:pt x="896464" y="469387"/>
                  </a:lnTo>
                  <a:lnTo>
                    <a:pt x="896557" y="469155"/>
                  </a:lnTo>
                  <a:lnTo>
                    <a:pt x="896684" y="468909"/>
                  </a:lnTo>
                  <a:lnTo>
                    <a:pt x="896766" y="468676"/>
                  </a:lnTo>
                  <a:lnTo>
                    <a:pt x="896847" y="468392"/>
                  </a:lnTo>
                  <a:lnTo>
                    <a:pt x="896928" y="468159"/>
                  </a:lnTo>
                  <a:lnTo>
                    <a:pt x="897021" y="467926"/>
                  </a:lnTo>
                  <a:lnTo>
                    <a:pt x="897137" y="467693"/>
                  </a:lnTo>
                  <a:lnTo>
                    <a:pt x="897230" y="467460"/>
                  </a:lnTo>
                  <a:lnTo>
                    <a:pt x="897311" y="467215"/>
                  </a:lnTo>
                  <a:lnTo>
                    <a:pt x="897392" y="466982"/>
                  </a:lnTo>
                  <a:lnTo>
                    <a:pt x="897473" y="466697"/>
                  </a:lnTo>
                  <a:lnTo>
                    <a:pt x="897937" y="465520"/>
                  </a:lnTo>
                  <a:lnTo>
                    <a:pt x="898065" y="465236"/>
                  </a:lnTo>
                  <a:lnTo>
                    <a:pt x="898146" y="465003"/>
                  </a:lnTo>
                  <a:lnTo>
                    <a:pt x="898239" y="464770"/>
                  </a:lnTo>
                  <a:lnTo>
                    <a:pt x="898320" y="464537"/>
                  </a:lnTo>
                  <a:lnTo>
                    <a:pt x="898401" y="464305"/>
                  </a:lnTo>
                  <a:lnTo>
                    <a:pt x="898529" y="464072"/>
                  </a:lnTo>
                  <a:lnTo>
                    <a:pt x="898610" y="463787"/>
                  </a:lnTo>
                  <a:lnTo>
                    <a:pt x="898691" y="463541"/>
                  </a:lnTo>
                  <a:lnTo>
                    <a:pt x="898784" y="463309"/>
                  </a:lnTo>
                  <a:lnTo>
                    <a:pt x="898865" y="463076"/>
                  </a:lnTo>
                  <a:lnTo>
                    <a:pt x="898993" y="462843"/>
                  </a:lnTo>
                  <a:lnTo>
                    <a:pt x="899074" y="462610"/>
                  </a:lnTo>
                  <a:lnTo>
                    <a:pt x="899155" y="462326"/>
                  </a:lnTo>
                  <a:lnTo>
                    <a:pt x="899248" y="462093"/>
                  </a:lnTo>
                  <a:lnTo>
                    <a:pt x="899329" y="461847"/>
                  </a:lnTo>
                  <a:lnTo>
                    <a:pt x="899457" y="461614"/>
                  </a:lnTo>
                  <a:lnTo>
                    <a:pt x="899538" y="461382"/>
                  </a:lnTo>
                  <a:lnTo>
                    <a:pt x="899619" y="461097"/>
                  </a:lnTo>
                  <a:lnTo>
                    <a:pt x="899712" y="460864"/>
                  </a:lnTo>
                  <a:lnTo>
                    <a:pt x="899793" y="460631"/>
                  </a:lnTo>
                  <a:lnTo>
                    <a:pt x="899921" y="460399"/>
                  </a:lnTo>
                  <a:lnTo>
                    <a:pt x="900002" y="460153"/>
                  </a:lnTo>
                  <a:lnTo>
                    <a:pt x="900083" y="459920"/>
                  </a:lnTo>
                  <a:lnTo>
                    <a:pt x="900164" y="459635"/>
                  </a:lnTo>
                  <a:lnTo>
                    <a:pt x="900257" y="459403"/>
                  </a:lnTo>
                  <a:lnTo>
                    <a:pt x="900385" y="459170"/>
                  </a:lnTo>
                  <a:lnTo>
                    <a:pt x="900466" y="458937"/>
                  </a:lnTo>
                  <a:lnTo>
                    <a:pt x="900547" y="458704"/>
                  </a:lnTo>
                  <a:lnTo>
                    <a:pt x="900628" y="458459"/>
                  </a:lnTo>
                  <a:lnTo>
                    <a:pt x="900721" y="458187"/>
                  </a:lnTo>
                  <a:lnTo>
                    <a:pt x="900837" y="457941"/>
                  </a:lnTo>
                  <a:lnTo>
                    <a:pt x="900930" y="457708"/>
                  </a:lnTo>
                  <a:lnTo>
                    <a:pt x="901011" y="457476"/>
                  </a:lnTo>
                  <a:lnTo>
                    <a:pt x="901092" y="457243"/>
                  </a:lnTo>
                  <a:lnTo>
                    <a:pt x="901174" y="456958"/>
                  </a:lnTo>
                  <a:lnTo>
                    <a:pt x="901301" y="456725"/>
                  </a:lnTo>
                  <a:lnTo>
                    <a:pt x="901394" y="456493"/>
                  </a:lnTo>
                  <a:lnTo>
                    <a:pt x="901475" y="456247"/>
                  </a:lnTo>
                  <a:lnTo>
                    <a:pt x="901556" y="456014"/>
                  </a:lnTo>
                  <a:lnTo>
                    <a:pt x="901638" y="455730"/>
                  </a:lnTo>
                  <a:lnTo>
                    <a:pt x="901765" y="455497"/>
                  </a:lnTo>
                  <a:lnTo>
                    <a:pt x="901846" y="455264"/>
                  </a:lnTo>
                  <a:lnTo>
                    <a:pt x="901939" y="455031"/>
                  </a:lnTo>
                  <a:lnTo>
                    <a:pt x="902020" y="454798"/>
                  </a:lnTo>
                  <a:lnTo>
                    <a:pt x="902102" y="454553"/>
                  </a:lnTo>
                  <a:lnTo>
                    <a:pt x="902229" y="454281"/>
                  </a:lnTo>
                  <a:lnTo>
                    <a:pt x="902310" y="454035"/>
                  </a:lnTo>
                  <a:lnTo>
                    <a:pt x="902392" y="453802"/>
                  </a:lnTo>
                  <a:lnTo>
                    <a:pt x="902484" y="453570"/>
                  </a:lnTo>
                  <a:lnTo>
                    <a:pt x="902566" y="453337"/>
                  </a:lnTo>
                  <a:lnTo>
                    <a:pt x="902693" y="453052"/>
                  </a:lnTo>
                  <a:lnTo>
                    <a:pt x="902774" y="452819"/>
                  </a:lnTo>
                  <a:lnTo>
                    <a:pt x="902856" y="452587"/>
                  </a:lnTo>
                  <a:lnTo>
                    <a:pt x="902948" y="452341"/>
                  </a:lnTo>
                  <a:lnTo>
                    <a:pt x="903030" y="452108"/>
                  </a:lnTo>
                  <a:lnTo>
                    <a:pt x="903157" y="451824"/>
                  </a:lnTo>
                  <a:lnTo>
                    <a:pt x="903238" y="451591"/>
                  </a:lnTo>
                  <a:lnTo>
                    <a:pt x="903320" y="451358"/>
                  </a:lnTo>
                  <a:lnTo>
                    <a:pt x="903412" y="451125"/>
                  </a:lnTo>
                  <a:lnTo>
                    <a:pt x="903494" y="450879"/>
                  </a:lnTo>
                  <a:lnTo>
                    <a:pt x="903621" y="450608"/>
                  </a:lnTo>
                  <a:lnTo>
                    <a:pt x="903702" y="450362"/>
                  </a:lnTo>
                  <a:lnTo>
                    <a:pt x="903784" y="450129"/>
                  </a:lnTo>
                  <a:lnTo>
                    <a:pt x="903865" y="449896"/>
                  </a:lnTo>
                  <a:lnTo>
                    <a:pt x="903958" y="449664"/>
                  </a:lnTo>
                  <a:lnTo>
                    <a:pt x="904085" y="449379"/>
                  </a:lnTo>
                  <a:lnTo>
                    <a:pt x="904166" y="449146"/>
                  </a:lnTo>
                  <a:lnTo>
                    <a:pt x="904248" y="448913"/>
                  </a:lnTo>
                  <a:lnTo>
                    <a:pt x="904329" y="448668"/>
                  </a:lnTo>
                  <a:lnTo>
                    <a:pt x="904422" y="448435"/>
                  </a:lnTo>
                  <a:lnTo>
                    <a:pt x="904538" y="448150"/>
                  </a:lnTo>
                  <a:lnTo>
                    <a:pt x="904630" y="447918"/>
                  </a:lnTo>
                  <a:lnTo>
                    <a:pt x="904712" y="447685"/>
                  </a:lnTo>
                  <a:lnTo>
                    <a:pt x="904793" y="447452"/>
                  </a:lnTo>
                  <a:lnTo>
                    <a:pt x="904874" y="447219"/>
                  </a:lnTo>
                  <a:lnTo>
                    <a:pt x="905002" y="446935"/>
                  </a:lnTo>
                  <a:lnTo>
                    <a:pt x="905094" y="446702"/>
                  </a:lnTo>
                  <a:lnTo>
                    <a:pt x="905176" y="446456"/>
                  </a:lnTo>
                  <a:lnTo>
                    <a:pt x="905257" y="446223"/>
                  </a:lnTo>
                  <a:lnTo>
                    <a:pt x="905338" y="445990"/>
                  </a:lnTo>
                  <a:lnTo>
                    <a:pt x="905466" y="445706"/>
                  </a:lnTo>
                  <a:lnTo>
                    <a:pt x="905547" y="445473"/>
                  </a:lnTo>
                  <a:lnTo>
                    <a:pt x="905640" y="445240"/>
                  </a:lnTo>
                  <a:lnTo>
                    <a:pt x="905721" y="445008"/>
                  </a:lnTo>
                  <a:lnTo>
                    <a:pt x="905802" y="444762"/>
                  </a:lnTo>
                  <a:lnTo>
                    <a:pt x="905930" y="444490"/>
                  </a:lnTo>
                  <a:lnTo>
                    <a:pt x="906011" y="444244"/>
                  </a:lnTo>
                  <a:lnTo>
                    <a:pt x="906092" y="444012"/>
                  </a:lnTo>
                  <a:lnTo>
                    <a:pt x="906185" y="443779"/>
                  </a:lnTo>
                  <a:lnTo>
                    <a:pt x="906266" y="443546"/>
                  </a:lnTo>
                  <a:lnTo>
                    <a:pt x="906394" y="443261"/>
                  </a:lnTo>
                  <a:lnTo>
                    <a:pt x="906475" y="443029"/>
                  </a:lnTo>
                  <a:lnTo>
                    <a:pt x="906556" y="442796"/>
                  </a:lnTo>
                  <a:lnTo>
                    <a:pt x="906649" y="442550"/>
                  </a:lnTo>
                  <a:lnTo>
                    <a:pt x="906730" y="442266"/>
                  </a:lnTo>
                  <a:lnTo>
                    <a:pt x="906858" y="442033"/>
                  </a:lnTo>
                  <a:lnTo>
                    <a:pt x="906939" y="441800"/>
                  </a:lnTo>
                  <a:lnTo>
                    <a:pt x="907020" y="441567"/>
                  </a:lnTo>
                  <a:lnTo>
                    <a:pt x="907101" y="441334"/>
                  </a:lnTo>
                  <a:lnTo>
                    <a:pt x="907194" y="441050"/>
                  </a:lnTo>
                  <a:lnTo>
                    <a:pt x="907322" y="440817"/>
                  </a:lnTo>
                  <a:lnTo>
                    <a:pt x="907403" y="440571"/>
                  </a:lnTo>
                  <a:lnTo>
                    <a:pt x="907484" y="440338"/>
                  </a:lnTo>
                  <a:lnTo>
                    <a:pt x="907565" y="440106"/>
                  </a:lnTo>
                  <a:lnTo>
                    <a:pt x="907658" y="439821"/>
                  </a:lnTo>
                  <a:lnTo>
                    <a:pt x="907786" y="439588"/>
                  </a:lnTo>
                  <a:lnTo>
                    <a:pt x="907867" y="439356"/>
                  </a:lnTo>
                  <a:lnTo>
                    <a:pt x="907948" y="439123"/>
                  </a:lnTo>
                  <a:lnTo>
                    <a:pt x="908029" y="438838"/>
                  </a:lnTo>
                  <a:lnTo>
                    <a:pt x="908122" y="438605"/>
                  </a:lnTo>
                  <a:lnTo>
                    <a:pt x="908238" y="438360"/>
                  </a:lnTo>
                  <a:lnTo>
                    <a:pt x="908331" y="438127"/>
                  </a:lnTo>
                  <a:lnTo>
                    <a:pt x="908412" y="437894"/>
                  </a:lnTo>
                  <a:lnTo>
                    <a:pt x="908493" y="437609"/>
                  </a:lnTo>
                  <a:lnTo>
                    <a:pt x="908574" y="437377"/>
                  </a:lnTo>
                  <a:lnTo>
                    <a:pt x="908702" y="437144"/>
                  </a:lnTo>
                  <a:lnTo>
                    <a:pt x="908795" y="436911"/>
                  </a:lnTo>
                  <a:lnTo>
                    <a:pt x="908876" y="436627"/>
                  </a:lnTo>
                  <a:lnTo>
                    <a:pt x="908957" y="436394"/>
                  </a:lnTo>
                  <a:lnTo>
                    <a:pt x="909038" y="436148"/>
                  </a:lnTo>
                  <a:lnTo>
                    <a:pt x="909166" y="435915"/>
                  </a:lnTo>
                  <a:lnTo>
                    <a:pt x="909247" y="435682"/>
                  </a:lnTo>
                  <a:lnTo>
                    <a:pt x="909340" y="435398"/>
                  </a:lnTo>
                  <a:lnTo>
                    <a:pt x="909421" y="435165"/>
                  </a:lnTo>
                  <a:lnTo>
                    <a:pt x="909502" y="434932"/>
                  </a:lnTo>
                  <a:lnTo>
                    <a:pt x="909630" y="434699"/>
                  </a:lnTo>
                  <a:lnTo>
                    <a:pt x="909711" y="434415"/>
                  </a:lnTo>
                  <a:lnTo>
                    <a:pt x="909792" y="434182"/>
                  </a:lnTo>
                  <a:lnTo>
                    <a:pt x="909885" y="433936"/>
                  </a:lnTo>
                  <a:lnTo>
                    <a:pt x="909966" y="433704"/>
                  </a:lnTo>
                  <a:lnTo>
                    <a:pt x="910094" y="433471"/>
                  </a:lnTo>
                  <a:lnTo>
                    <a:pt x="910175" y="433186"/>
                  </a:lnTo>
                  <a:lnTo>
                    <a:pt x="910256" y="432953"/>
                  </a:lnTo>
                  <a:lnTo>
                    <a:pt x="910349" y="432721"/>
                  </a:lnTo>
                  <a:lnTo>
                    <a:pt x="910430" y="432488"/>
                  </a:lnTo>
                  <a:lnTo>
                    <a:pt x="910558" y="432203"/>
                  </a:lnTo>
                  <a:lnTo>
                    <a:pt x="910639" y="431957"/>
                  </a:lnTo>
                  <a:lnTo>
                    <a:pt x="910720" y="431725"/>
                  </a:lnTo>
                  <a:lnTo>
                    <a:pt x="910802" y="431492"/>
                  </a:lnTo>
                  <a:lnTo>
                    <a:pt x="910894" y="431259"/>
                  </a:lnTo>
                  <a:lnTo>
                    <a:pt x="911022" y="430975"/>
                  </a:lnTo>
                  <a:lnTo>
                    <a:pt x="911103" y="430742"/>
                  </a:lnTo>
                  <a:lnTo>
                    <a:pt x="911184" y="430509"/>
                  </a:lnTo>
                  <a:lnTo>
                    <a:pt x="911266" y="430263"/>
                  </a:lnTo>
                  <a:lnTo>
                    <a:pt x="911358" y="429992"/>
                  </a:lnTo>
                  <a:lnTo>
                    <a:pt x="911486" y="429746"/>
                  </a:lnTo>
                  <a:lnTo>
                    <a:pt x="911567" y="429513"/>
                  </a:lnTo>
                  <a:lnTo>
                    <a:pt x="911648" y="429280"/>
                  </a:lnTo>
                  <a:lnTo>
                    <a:pt x="911730" y="428996"/>
                  </a:lnTo>
                  <a:lnTo>
                    <a:pt x="911822" y="428763"/>
                  </a:lnTo>
                  <a:lnTo>
                    <a:pt x="911938" y="428530"/>
                  </a:lnTo>
                  <a:lnTo>
                    <a:pt x="912031" y="428297"/>
                  </a:lnTo>
                  <a:lnTo>
                    <a:pt x="912112" y="428052"/>
                  </a:lnTo>
                  <a:lnTo>
                    <a:pt x="912194" y="427780"/>
                  </a:lnTo>
                  <a:lnTo>
                    <a:pt x="912275" y="427534"/>
                  </a:lnTo>
                  <a:lnTo>
                    <a:pt x="912402" y="427301"/>
                  </a:lnTo>
                  <a:lnTo>
                    <a:pt x="912495" y="427069"/>
                  </a:lnTo>
                  <a:lnTo>
                    <a:pt x="912576" y="426784"/>
                  </a:lnTo>
                  <a:lnTo>
                    <a:pt x="912658" y="426551"/>
                  </a:lnTo>
                  <a:lnTo>
                    <a:pt x="912739" y="426318"/>
                  </a:lnTo>
                  <a:lnTo>
                    <a:pt x="912866" y="426086"/>
                  </a:lnTo>
                  <a:lnTo>
                    <a:pt x="912948" y="425801"/>
                  </a:lnTo>
                  <a:lnTo>
                    <a:pt x="913040" y="425568"/>
                  </a:lnTo>
                  <a:lnTo>
                    <a:pt x="913122" y="425323"/>
                  </a:lnTo>
                  <a:lnTo>
                    <a:pt x="913203" y="425090"/>
                  </a:lnTo>
                  <a:lnTo>
                    <a:pt x="913330" y="424805"/>
                  </a:lnTo>
                  <a:lnTo>
                    <a:pt x="913412" y="424572"/>
                  </a:lnTo>
                  <a:lnTo>
                    <a:pt x="913504" y="424340"/>
                  </a:lnTo>
                  <a:lnTo>
                    <a:pt x="913586" y="424107"/>
                  </a:lnTo>
                  <a:lnTo>
                    <a:pt x="913667" y="423874"/>
                  </a:lnTo>
                  <a:lnTo>
                    <a:pt x="913794" y="423589"/>
                  </a:lnTo>
                  <a:lnTo>
                    <a:pt x="913876" y="423344"/>
                  </a:lnTo>
                  <a:lnTo>
                    <a:pt x="913957" y="423111"/>
                  </a:lnTo>
                  <a:lnTo>
                    <a:pt x="914050" y="422878"/>
                  </a:lnTo>
                  <a:lnTo>
                    <a:pt x="914131" y="422594"/>
                  </a:lnTo>
                  <a:lnTo>
                    <a:pt x="914258" y="422361"/>
                  </a:lnTo>
                  <a:lnTo>
                    <a:pt x="914340" y="422128"/>
                  </a:lnTo>
                  <a:lnTo>
                    <a:pt x="914421" y="421895"/>
                  </a:lnTo>
                  <a:lnTo>
                    <a:pt x="914502" y="421611"/>
                  </a:lnTo>
                  <a:lnTo>
                    <a:pt x="914595" y="421378"/>
                  </a:lnTo>
                  <a:lnTo>
                    <a:pt x="914722" y="421132"/>
                  </a:lnTo>
                  <a:lnTo>
                    <a:pt x="914804" y="420899"/>
                  </a:lnTo>
                  <a:lnTo>
                    <a:pt x="914885" y="420615"/>
                  </a:lnTo>
                  <a:lnTo>
                    <a:pt x="914966" y="420382"/>
                  </a:lnTo>
                  <a:lnTo>
                    <a:pt x="915059" y="420149"/>
                  </a:lnTo>
                  <a:lnTo>
                    <a:pt x="915186" y="419916"/>
                  </a:lnTo>
                  <a:lnTo>
                    <a:pt x="915268" y="419632"/>
                  </a:lnTo>
                  <a:lnTo>
                    <a:pt x="915349" y="419399"/>
                  </a:lnTo>
                  <a:lnTo>
                    <a:pt x="915430" y="419166"/>
                  </a:lnTo>
                  <a:lnTo>
                    <a:pt x="915523" y="418920"/>
                  </a:lnTo>
                  <a:lnTo>
                    <a:pt x="915639" y="418649"/>
                  </a:lnTo>
                  <a:lnTo>
                    <a:pt x="915732" y="418403"/>
                  </a:lnTo>
                  <a:lnTo>
                    <a:pt x="915813" y="418170"/>
                  </a:lnTo>
                  <a:lnTo>
                    <a:pt x="915894" y="417937"/>
                  </a:lnTo>
                  <a:lnTo>
                    <a:pt x="915975" y="417653"/>
                  </a:lnTo>
                  <a:lnTo>
                    <a:pt x="916103" y="417420"/>
                  </a:lnTo>
                  <a:lnTo>
                    <a:pt x="916196" y="417187"/>
                  </a:lnTo>
                  <a:lnTo>
                    <a:pt x="916277" y="416954"/>
                  </a:lnTo>
                  <a:lnTo>
                    <a:pt x="916358" y="416709"/>
                  </a:lnTo>
                  <a:lnTo>
                    <a:pt x="916439" y="416424"/>
                  </a:lnTo>
                  <a:lnTo>
                    <a:pt x="916567" y="416191"/>
                  </a:lnTo>
                  <a:lnTo>
                    <a:pt x="916648" y="415959"/>
                  </a:lnTo>
                  <a:lnTo>
                    <a:pt x="916741" y="415726"/>
                  </a:lnTo>
                  <a:lnTo>
                    <a:pt x="916822" y="415441"/>
                  </a:lnTo>
                  <a:lnTo>
                    <a:pt x="916903" y="415208"/>
                  </a:lnTo>
                  <a:lnTo>
                    <a:pt x="917031" y="414976"/>
                  </a:lnTo>
                  <a:lnTo>
                    <a:pt x="917112" y="414730"/>
                  </a:lnTo>
                  <a:lnTo>
                    <a:pt x="917205" y="414458"/>
                  </a:lnTo>
                  <a:lnTo>
                    <a:pt x="917286" y="414212"/>
                  </a:lnTo>
                  <a:lnTo>
                    <a:pt x="917367" y="413980"/>
                  </a:lnTo>
                  <a:lnTo>
                    <a:pt x="917495" y="413747"/>
                  </a:lnTo>
                  <a:lnTo>
                    <a:pt x="917576" y="413462"/>
                  </a:lnTo>
                  <a:lnTo>
                    <a:pt x="917657" y="413230"/>
                  </a:lnTo>
                  <a:lnTo>
                    <a:pt x="917750" y="412997"/>
                  </a:lnTo>
                  <a:lnTo>
                    <a:pt x="917831" y="412764"/>
                  </a:lnTo>
                  <a:lnTo>
                    <a:pt x="917959" y="412479"/>
                  </a:lnTo>
                  <a:lnTo>
                    <a:pt x="918040" y="412247"/>
                  </a:lnTo>
                  <a:lnTo>
                    <a:pt x="918121" y="412001"/>
                  </a:lnTo>
                  <a:lnTo>
                    <a:pt x="918202" y="411768"/>
                  </a:lnTo>
                  <a:lnTo>
                    <a:pt x="918295" y="411483"/>
                  </a:lnTo>
                  <a:lnTo>
                    <a:pt x="918423" y="411251"/>
                  </a:lnTo>
                  <a:lnTo>
                    <a:pt x="918504" y="411018"/>
                  </a:lnTo>
                  <a:lnTo>
                    <a:pt x="918585" y="410785"/>
                  </a:lnTo>
                  <a:lnTo>
                    <a:pt x="918666" y="410501"/>
                  </a:lnTo>
                  <a:lnTo>
                    <a:pt x="918759" y="410268"/>
                  </a:lnTo>
                  <a:lnTo>
                    <a:pt x="918887" y="410035"/>
                  </a:lnTo>
                  <a:lnTo>
                    <a:pt x="918968" y="409789"/>
                  </a:lnTo>
                  <a:lnTo>
                    <a:pt x="919049" y="409518"/>
                  </a:lnTo>
                  <a:lnTo>
                    <a:pt x="919130" y="409272"/>
                  </a:lnTo>
                  <a:lnTo>
                    <a:pt x="919223" y="409039"/>
                  </a:lnTo>
                  <a:lnTo>
                    <a:pt x="919339" y="408806"/>
                  </a:lnTo>
                  <a:lnTo>
                    <a:pt x="919432" y="408522"/>
                  </a:lnTo>
                  <a:lnTo>
                    <a:pt x="919513" y="408289"/>
                  </a:lnTo>
                  <a:lnTo>
                    <a:pt x="919594" y="408056"/>
                  </a:lnTo>
                  <a:lnTo>
                    <a:pt x="919676" y="407810"/>
                  </a:lnTo>
                  <a:lnTo>
                    <a:pt x="920140" y="406543"/>
                  </a:lnTo>
                  <a:lnTo>
                    <a:pt x="920267" y="406310"/>
                  </a:lnTo>
                  <a:lnTo>
                    <a:pt x="920348" y="406077"/>
                  </a:lnTo>
                  <a:lnTo>
                    <a:pt x="920441" y="405844"/>
                  </a:lnTo>
                  <a:lnTo>
                    <a:pt x="920522" y="405560"/>
                  </a:lnTo>
                  <a:lnTo>
                    <a:pt x="920604" y="405327"/>
                  </a:lnTo>
                  <a:lnTo>
                    <a:pt x="920731" y="405081"/>
                  </a:lnTo>
                  <a:lnTo>
                    <a:pt x="920812" y="404849"/>
                  </a:lnTo>
                  <a:lnTo>
                    <a:pt x="920905" y="404564"/>
                  </a:lnTo>
                  <a:lnTo>
                    <a:pt x="920986" y="404331"/>
                  </a:lnTo>
                  <a:lnTo>
                    <a:pt x="921068" y="404098"/>
                  </a:lnTo>
                  <a:lnTo>
                    <a:pt x="921195" y="403866"/>
                  </a:lnTo>
                  <a:lnTo>
                    <a:pt x="921276" y="403581"/>
                  </a:lnTo>
                  <a:lnTo>
                    <a:pt x="921358" y="403348"/>
                  </a:lnTo>
                  <a:lnTo>
                    <a:pt x="921450" y="403115"/>
                  </a:lnTo>
                  <a:lnTo>
                    <a:pt x="921532" y="402870"/>
                  </a:lnTo>
                  <a:lnTo>
                    <a:pt x="921659" y="402598"/>
                  </a:lnTo>
                  <a:lnTo>
                    <a:pt x="921740" y="402352"/>
                  </a:lnTo>
                  <a:lnTo>
                    <a:pt x="921822" y="402120"/>
                  </a:lnTo>
                  <a:lnTo>
                    <a:pt x="921903" y="401887"/>
                  </a:lnTo>
                  <a:lnTo>
                    <a:pt x="921996" y="401602"/>
                  </a:lnTo>
                  <a:lnTo>
                    <a:pt x="922123" y="401369"/>
                  </a:lnTo>
                  <a:lnTo>
                    <a:pt x="922204" y="401137"/>
                  </a:lnTo>
                  <a:lnTo>
                    <a:pt x="922286" y="400904"/>
                  </a:lnTo>
                  <a:lnTo>
                    <a:pt x="922367" y="400619"/>
                  </a:lnTo>
                  <a:lnTo>
                    <a:pt x="922460" y="400373"/>
                  </a:lnTo>
                  <a:lnTo>
                    <a:pt x="922587" y="400141"/>
                  </a:lnTo>
                  <a:lnTo>
                    <a:pt x="922668" y="399908"/>
                  </a:lnTo>
                  <a:lnTo>
                    <a:pt x="922750" y="399623"/>
                  </a:lnTo>
                  <a:lnTo>
                    <a:pt x="922831" y="399391"/>
                  </a:lnTo>
                  <a:lnTo>
                    <a:pt x="922924" y="399158"/>
                  </a:lnTo>
                  <a:lnTo>
                    <a:pt x="923040" y="398925"/>
                  </a:lnTo>
                  <a:lnTo>
                    <a:pt x="923132" y="398640"/>
                  </a:lnTo>
                  <a:lnTo>
                    <a:pt x="923214" y="398408"/>
                  </a:lnTo>
                  <a:lnTo>
                    <a:pt x="923295" y="398162"/>
                  </a:lnTo>
                  <a:lnTo>
                    <a:pt x="923376" y="397929"/>
                  </a:lnTo>
                  <a:lnTo>
                    <a:pt x="923504" y="397644"/>
                  </a:lnTo>
                  <a:lnTo>
                    <a:pt x="923596" y="397412"/>
                  </a:lnTo>
                  <a:lnTo>
                    <a:pt x="923678" y="397179"/>
                  </a:lnTo>
                  <a:lnTo>
                    <a:pt x="923759" y="396946"/>
                  </a:lnTo>
                  <a:lnTo>
                    <a:pt x="923840" y="396662"/>
                  </a:lnTo>
                  <a:lnTo>
                    <a:pt x="923968" y="396429"/>
                  </a:lnTo>
                  <a:lnTo>
                    <a:pt x="924049" y="396196"/>
                  </a:lnTo>
                  <a:lnTo>
                    <a:pt x="924142" y="395950"/>
                  </a:lnTo>
                  <a:lnTo>
                    <a:pt x="924223" y="395679"/>
                  </a:lnTo>
                  <a:lnTo>
                    <a:pt x="924304" y="395433"/>
                  </a:lnTo>
                  <a:lnTo>
                    <a:pt x="924432" y="395200"/>
                  </a:lnTo>
                  <a:lnTo>
                    <a:pt x="924513" y="394967"/>
                  </a:lnTo>
                  <a:lnTo>
                    <a:pt x="924606" y="394683"/>
                  </a:lnTo>
                  <a:lnTo>
                    <a:pt x="924687" y="394450"/>
                  </a:lnTo>
                  <a:lnTo>
                    <a:pt x="924768" y="394217"/>
                  </a:lnTo>
                  <a:lnTo>
                    <a:pt x="924896" y="393984"/>
                  </a:lnTo>
                  <a:lnTo>
                    <a:pt x="924977" y="393700"/>
                  </a:lnTo>
                  <a:lnTo>
                    <a:pt x="925058" y="393454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5887540" y="4985520"/>
              <a:ext cx="926465" cy="0"/>
            </a:xfrm>
            <a:custGeom>
              <a:avLst/>
              <a:gdLst/>
              <a:ahLst/>
              <a:cxnLst/>
              <a:rect l="l" t="t" r="r" b="b"/>
              <a:pathLst>
                <a:path w="926465">
                  <a:moveTo>
                    <a:pt x="0" y="0"/>
                  </a:moveTo>
                  <a:lnTo>
                    <a:pt x="926397" y="0"/>
                  </a:lnTo>
                </a:path>
              </a:pathLst>
            </a:custGeom>
            <a:ln w="3175">
              <a:solidFill>
                <a:srgbClr val="C0C0C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5887540" y="4592065"/>
              <a:ext cx="926465" cy="787400"/>
            </a:xfrm>
            <a:custGeom>
              <a:avLst/>
              <a:gdLst/>
              <a:ahLst/>
              <a:cxnLst/>
              <a:rect l="l" t="t" r="r" b="b"/>
              <a:pathLst>
                <a:path w="926465" h="787400">
                  <a:moveTo>
                    <a:pt x="0" y="393454"/>
                  </a:moveTo>
                  <a:lnTo>
                    <a:pt x="83" y="393700"/>
                  </a:lnTo>
                  <a:lnTo>
                    <a:pt x="168" y="393984"/>
                  </a:lnTo>
                  <a:lnTo>
                    <a:pt x="295" y="394217"/>
                  </a:lnTo>
                  <a:lnTo>
                    <a:pt x="378" y="394450"/>
                  </a:lnTo>
                  <a:lnTo>
                    <a:pt x="463" y="394683"/>
                  </a:lnTo>
                  <a:lnTo>
                    <a:pt x="547" y="394967"/>
                  </a:lnTo>
                  <a:lnTo>
                    <a:pt x="631" y="395200"/>
                  </a:lnTo>
                  <a:lnTo>
                    <a:pt x="757" y="395433"/>
                  </a:lnTo>
                  <a:lnTo>
                    <a:pt x="842" y="395679"/>
                  </a:lnTo>
                  <a:lnTo>
                    <a:pt x="925" y="395950"/>
                  </a:lnTo>
                  <a:lnTo>
                    <a:pt x="1010" y="396196"/>
                  </a:lnTo>
                  <a:lnTo>
                    <a:pt x="1095" y="396429"/>
                  </a:lnTo>
                  <a:lnTo>
                    <a:pt x="1220" y="396662"/>
                  </a:lnTo>
                  <a:lnTo>
                    <a:pt x="1305" y="396946"/>
                  </a:lnTo>
                  <a:lnTo>
                    <a:pt x="1389" y="397179"/>
                  </a:lnTo>
                  <a:lnTo>
                    <a:pt x="1474" y="397412"/>
                  </a:lnTo>
                  <a:lnTo>
                    <a:pt x="1557" y="397644"/>
                  </a:lnTo>
                  <a:lnTo>
                    <a:pt x="1684" y="397929"/>
                  </a:lnTo>
                  <a:lnTo>
                    <a:pt x="1768" y="398162"/>
                  </a:lnTo>
                  <a:lnTo>
                    <a:pt x="1852" y="398408"/>
                  </a:lnTo>
                  <a:lnTo>
                    <a:pt x="1937" y="398640"/>
                  </a:lnTo>
                  <a:lnTo>
                    <a:pt x="2021" y="398925"/>
                  </a:lnTo>
                  <a:lnTo>
                    <a:pt x="2147" y="399158"/>
                  </a:lnTo>
                  <a:lnTo>
                    <a:pt x="2231" y="399391"/>
                  </a:lnTo>
                  <a:lnTo>
                    <a:pt x="2316" y="399623"/>
                  </a:lnTo>
                  <a:lnTo>
                    <a:pt x="2400" y="399908"/>
                  </a:lnTo>
                  <a:lnTo>
                    <a:pt x="2484" y="400141"/>
                  </a:lnTo>
                  <a:lnTo>
                    <a:pt x="2610" y="400373"/>
                  </a:lnTo>
                  <a:lnTo>
                    <a:pt x="2695" y="400619"/>
                  </a:lnTo>
                  <a:lnTo>
                    <a:pt x="2779" y="400904"/>
                  </a:lnTo>
                  <a:lnTo>
                    <a:pt x="2863" y="401137"/>
                  </a:lnTo>
                  <a:lnTo>
                    <a:pt x="2947" y="401369"/>
                  </a:lnTo>
                  <a:lnTo>
                    <a:pt x="3073" y="401602"/>
                  </a:lnTo>
                  <a:lnTo>
                    <a:pt x="3158" y="401887"/>
                  </a:lnTo>
                  <a:lnTo>
                    <a:pt x="3242" y="402120"/>
                  </a:lnTo>
                  <a:lnTo>
                    <a:pt x="3327" y="402352"/>
                  </a:lnTo>
                  <a:lnTo>
                    <a:pt x="3410" y="402598"/>
                  </a:lnTo>
                  <a:lnTo>
                    <a:pt x="3537" y="402870"/>
                  </a:lnTo>
                  <a:lnTo>
                    <a:pt x="3622" y="403115"/>
                  </a:lnTo>
                  <a:lnTo>
                    <a:pt x="3705" y="403348"/>
                  </a:lnTo>
                  <a:lnTo>
                    <a:pt x="3789" y="403581"/>
                  </a:lnTo>
                  <a:lnTo>
                    <a:pt x="3874" y="403866"/>
                  </a:lnTo>
                  <a:lnTo>
                    <a:pt x="4000" y="404098"/>
                  </a:lnTo>
                  <a:lnTo>
                    <a:pt x="4084" y="404331"/>
                  </a:lnTo>
                  <a:lnTo>
                    <a:pt x="4169" y="404564"/>
                  </a:lnTo>
                  <a:lnTo>
                    <a:pt x="4252" y="404849"/>
                  </a:lnTo>
                  <a:lnTo>
                    <a:pt x="4337" y="405081"/>
                  </a:lnTo>
                  <a:lnTo>
                    <a:pt x="4463" y="405327"/>
                  </a:lnTo>
                  <a:lnTo>
                    <a:pt x="4547" y="405560"/>
                  </a:lnTo>
                  <a:lnTo>
                    <a:pt x="4631" y="405844"/>
                  </a:lnTo>
                  <a:lnTo>
                    <a:pt x="4716" y="406077"/>
                  </a:lnTo>
                  <a:lnTo>
                    <a:pt x="4801" y="406310"/>
                  </a:lnTo>
                  <a:lnTo>
                    <a:pt x="4926" y="406543"/>
                  </a:lnTo>
                  <a:lnTo>
                    <a:pt x="5011" y="406827"/>
                  </a:lnTo>
                  <a:lnTo>
                    <a:pt x="5095" y="407060"/>
                  </a:lnTo>
                  <a:lnTo>
                    <a:pt x="5179" y="407293"/>
                  </a:lnTo>
                  <a:lnTo>
                    <a:pt x="5263" y="407539"/>
                  </a:lnTo>
                  <a:lnTo>
                    <a:pt x="5390" y="407810"/>
                  </a:lnTo>
                  <a:lnTo>
                    <a:pt x="5475" y="408056"/>
                  </a:lnTo>
                  <a:lnTo>
                    <a:pt x="5558" y="408289"/>
                  </a:lnTo>
                  <a:lnTo>
                    <a:pt x="5642" y="408522"/>
                  </a:lnTo>
                  <a:lnTo>
                    <a:pt x="5727" y="408806"/>
                  </a:lnTo>
                  <a:lnTo>
                    <a:pt x="5853" y="409039"/>
                  </a:lnTo>
                  <a:lnTo>
                    <a:pt x="5937" y="409272"/>
                  </a:lnTo>
                  <a:lnTo>
                    <a:pt x="6022" y="409518"/>
                  </a:lnTo>
                  <a:lnTo>
                    <a:pt x="6105" y="409789"/>
                  </a:lnTo>
                  <a:lnTo>
                    <a:pt x="6190" y="410035"/>
                  </a:lnTo>
                  <a:lnTo>
                    <a:pt x="6316" y="410268"/>
                  </a:lnTo>
                  <a:lnTo>
                    <a:pt x="6400" y="410501"/>
                  </a:lnTo>
                  <a:lnTo>
                    <a:pt x="6485" y="410785"/>
                  </a:lnTo>
                  <a:lnTo>
                    <a:pt x="6569" y="411018"/>
                  </a:lnTo>
                  <a:lnTo>
                    <a:pt x="6654" y="411251"/>
                  </a:lnTo>
                  <a:lnTo>
                    <a:pt x="6779" y="411483"/>
                  </a:lnTo>
                  <a:lnTo>
                    <a:pt x="6864" y="411768"/>
                  </a:lnTo>
                  <a:lnTo>
                    <a:pt x="6948" y="412001"/>
                  </a:lnTo>
                  <a:lnTo>
                    <a:pt x="7032" y="412247"/>
                  </a:lnTo>
                  <a:lnTo>
                    <a:pt x="7116" y="412479"/>
                  </a:lnTo>
                  <a:lnTo>
                    <a:pt x="7243" y="412764"/>
                  </a:lnTo>
                  <a:lnTo>
                    <a:pt x="7326" y="412997"/>
                  </a:lnTo>
                  <a:lnTo>
                    <a:pt x="7411" y="413230"/>
                  </a:lnTo>
                  <a:lnTo>
                    <a:pt x="7495" y="413462"/>
                  </a:lnTo>
                  <a:lnTo>
                    <a:pt x="7579" y="413747"/>
                  </a:lnTo>
                  <a:lnTo>
                    <a:pt x="7706" y="413980"/>
                  </a:lnTo>
                  <a:lnTo>
                    <a:pt x="7790" y="414212"/>
                  </a:lnTo>
                  <a:lnTo>
                    <a:pt x="7875" y="414458"/>
                  </a:lnTo>
                  <a:lnTo>
                    <a:pt x="7958" y="414730"/>
                  </a:lnTo>
                  <a:lnTo>
                    <a:pt x="8043" y="414976"/>
                  </a:lnTo>
                  <a:lnTo>
                    <a:pt x="8168" y="415208"/>
                  </a:lnTo>
                  <a:lnTo>
                    <a:pt x="8253" y="415441"/>
                  </a:lnTo>
                  <a:lnTo>
                    <a:pt x="8338" y="415726"/>
                  </a:lnTo>
                  <a:lnTo>
                    <a:pt x="8422" y="415959"/>
                  </a:lnTo>
                  <a:lnTo>
                    <a:pt x="8505" y="416191"/>
                  </a:lnTo>
                  <a:lnTo>
                    <a:pt x="8632" y="416424"/>
                  </a:lnTo>
                  <a:lnTo>
                    <a:pt x="8717" y="416709"/>
                  </a:lnTo>
                  <a:lnTo>
                    <a:pt x="8800" y="416954"/>
                  </a:lnTo>
                  <a:lnTo>
                    <a:pt x="8885" y="417187"/>
                  </a:lnTo>
                  <a:lnTo>
                    <a:pt x="8969" y="417420"/>
                  </a:lnTo>
                  <a:lnTo>
                    <a:pt x="9095" y="417653"/>
                  </a:lnTo>
                  <a:lnTo>
                    <a:pt x="9179" y="417937"/>
                  </a:lnTo>
                  <a:lnTo>
                    <a:pt x="9264" y="418170"/>
                  </a:lnTo>
                  <a:lnTo>
                    <a:pt x="9349" y="418403"/>
                  </a:lnTo>
                  <a:lnTo>
                    <a:pt x="9432" y="418649"/>
                  </a:lnTo>
                  <a:lnTo>
                    <a:pt x="9559" y="418920"/>
                  </a:lnTo>
                  <a:lnTo>
                    <a:pt x="9643" y="419166"/>
                  </a:lnTo>
                  <a:lnTo>
                    <a:pt x="9727" y="419399"/>
                  </a:lnTo>
                  <a:lnTo>
                    <a:pt x="9811" y="419632"/>
                  </a:lnTo>
                  <a:lnTo>
                    <a:pt x="9896" y="419916"/>
                  </a:lnTo>
                  <a:lnTo>
                    <a:pt x="10023" y="420149"/>
                  </a:lnTo>
                  <a:lnTo>
                    <a:pt x="10106" y="420382"/>
                  </a:lnTo>
                  <a:lnTo>
                    <a:pt x="10190" y="420615"/>
                  </a:lnTo>
                  <a:lnTo>
                    <a:pt x="10275" y="420899"/>
                  </a:lnTo>
                  <a:lnTo>
                    <a:pt x="10358" y="421132"/>
                  </a:lnTo>
                  <a:lnTo>
                    <a:pt x="10485" y="421378"/>
                  </a:lnTo>
                  <a:lnTo>
                    <a:pt x="10570" y="421611"/>
                  </a:lnTo>
                  <a:lnTo>
                    <a:pt x="10653" y="421895"/>
                  </a:lnTo>
                  <a:lnTo>
                    <a:pt x="10738" y="422128"/>
                  </a:lnTo>
                  <a:lnTo>
                    <a:pt x="10822" y="422361"/>
                  </a:lnTo>
                  <a:lnTo>
                    <a:pt x="10948" y="422594"/>
                  </a:lnTo>
                  <a:lnTo>
                    <a:pt x="11033" y="422878"/>
                  </a:lnTo>
                  <a:lnTo>
                    <a:pt x="11117" y="423111"/>
                  </a:lnTo>
                  <a:lnTo>
                    <a:pt x="11202" y="423344"/>
                  </a:lnTo>
                  <a:lnTo>
                    <a:pt x="11285" y="423589"/>
                  </a:lnTo>
                  <a:lnTo>
                    <a:pt x="11412" y="423874"/>
                  </a:lnTo>
                  <a:lnTo>
                    <a:pt x="11496" y="424107"/>
                  </a:lnTo>
                  <a:lnTo>
                    <a:pt x="11580" y="424340"/>
                  </a:lnTo>
                  <a:lnTo>
                    <a:pt x="11664" y="424572"/>
                  </a:lnTo>
                  <a:lnTo>
                    <a:pt x="11749" y="424805"/>
                  </a:lnTo>
                  <a:lnTo>
                    <a:pt x="11874" y="425090"/>
                  </a:lnTo>
                  <a:lnTo>
                    <a:pt x="11959" y="425323"/>
                  </a:lnTo>
                  <a:lnTo>
                    <a:pt x="12043" y="425568"/>
                  </a:lnTo>
                  <a:lnTo>
                    <a:pt x="12127" y="425801"/>
                  </a:lnTo>
                  <a:lnTo>
                    <a:pt x="12212" y="426086"/>
                  </a:lnTo>
                  <a:lnTo>
                    <a:pt x="12338" y="426318"/>
                  </a:lnTo>
                  <a:lnTo>
                    <a:pt x="12423" y="426551"/>
                  </a:lnTo>
                  <a:lnTo>
                    <a:pt x="12506" y="426784"/>
                  </a:lnTo>
                  <a:lnTo>
                    <a:pt x="12591" y="427069"/>
                  </a:lnTo>
                  <a:lnTo>
                    <a:pt x="12675" y="427301"/>
                  </a:lnTo>
                  <a:lnTo>
                    <a:pt x="12801" y="427534"/>
                  </a:lnTo>
                  <a:lnTo>
                    <a:pt x="12886" y="427780"/>
                  </a:lnTo>
                  <a:lnTo>
                    <a:pt x="12970" y="428052"/>
                  </a:lnTo>
                  <a:lnTo>
                    <a:pt x="13053" y="428297"/>
                  </a:lnTo>
                  <a:lnTo>
                    <a:pt x="13138" y="428530"/>
                  </a:lnTo>
                  <a:lnTo>
                    <a:pt x="13265" y="428763"/>
                  </a:lnTo>
                  <a:lnTo>
                    <a:pt x="13348" y="428996"/>
                  </a:lnTo>
                  <a:lnTo>
                    <a:pt x="13433" y="429280"/>
                  </a:lnTo>
                  <a:lnTo>
                    <a:pt x="13517" y="429513"/>
                  </a:lnTo>
                  <a:lnTo>
                    <a:pt x="13602" y="429746"/>
                  </a:lnTo>
                  <a:lnTo>
                    <a:pt x="13727" y="429992"/>
                  </a:lnTo>
                  <a:lnTo>
                    <a:pt x="13812" y="430263"/>
                  </a:lnTo>
                  <a:lnTo>
                    <a:pt x="13897" y="430509"/>
                  </a:lnTo>
                  <a:lnTo>
                    <a:pt x="13980" y="430742"/>
                  </a:lnTo>
                  <a:lnTo>
                    <a:pt x="14064" y="430975"/>
                  </a:lnTo>
                  <a:lnTo>
                    <a:pt x="14191" y="431259"/>
                  </a:lnTo>
                  <a:lnTo>
                    <a:pt x="14275" y="431492"/>
                  </a:lnTo>
                  <a:lnTo>
                    <a:pt x="14359" y="431725"/>
                  </a:lnTo>
                  <a:lnTo>
                    <a:pt x="14444" y="431957"/>
                  </a:lnTo>
                  <a:lnTo>
                    <a:pt x="14528" y="432203"/>
                  </a:lnTo>
                  <a:lnTo>
                    <a:pt x="14654" y="432488"/>
                  </a:lnTo>
                  <a:lnTo>
                    <a:pt x="14738" y="432721"/>
                  </a:lnTo>
                  <a:lnTo>
                    <a:pt x="14823" y="432953"/>
                  </a:lnTo>
                  <a:lnTo>
                    <a:pt x="14906" y="433186"/>
                  </a:lnTo>
                  <a:lnTo>
                    <a:pt x="14991" y="433471"/>
                  </a:lnTo>
                  <a:lnTo>
                    <a:pt x="15118" y="433704"/>
                  </a:lnTo>
                  <a:lnTo>
                    <a:pt x="15201" y="433936"/>
                  </a:lnTo>
                  <a:lnTo>
                    <a:pt x="15286" y="434182"/>
                  </a:lnTo>
                  <a:lnTo>
                    <a:pt x="15370" y="434415"/>
                  </a:lnTo>
                  <a:lnTo>
                    <a:pt x="15455" y="434699"/>
                  </a:lnTo>
                  <a:lnTo>
                    <a:pt x="15581" y="434932"/>
                  </a:lnTo>
                  <a:lnTo>
                    <a:pt x="15665" y="435165"/>
                  </a:lnTo>
                  <a:lnTo>
                    <a:pt x="15750" y="435398"/>
                  </a:lnTo>
                  <a:lnTo>
                    <a:pt x="15833" y="435682"/>
                  </a:lnTo>
                  <a:lnTo>
                    <a:pt x="15917" y="435915"/>
                  </a:lnTo>
                  <a:lnTo>
                    <a:pt x="16044" y="436148"/>
                  </a:lnTo>
                  <a:lnTo>
                    <a:pt x="16128" y="436394"/>
                  </a:lnTo>
                  <a:lnTo>
                    <a:pt x="16212" y="436627"/>
                  </a:lnTo>
                  <a:lnTo>
                    <a:pt x="16297" y="436911"/>
                  </a:lnTo>
                  <a:lnTo>
                    <a:pt x="16380" y="437144"/>
                  </a:lnTo>
                  <a:lnTo>
                    <a:pt x="16507" y="437377"/>
                  </a:lnTo>
                  <a:lnTo>
                    <a:pt x="16591" y="437609"/>
                  </a:lnTo>
                  <a:lnTo>
                    <a:pt x="16675" y="437894"/>
                  </a:lnTo>
                  <a:lnTo>
                    <a:pt x="16760" y="438127"/>
                  </a:lnTo>
                  <a:lnTo>
                    <a:pt x="16844" y="438360"/>
                  </a:lnTo>
                  <a:lnTo>
                    <a:pt x="16971" y="438605"/>
                  </a:lnTo>
                  <a:lnTo>
                    <a:pt x="17054" y="438838"/>
                  </a:lnTo>
                  <a:lnTo>
                    <a:pt x="17139" y="439123"/>
                  </a:lnTo>
                  <a:lnTo>
                    <a:pt x="17223" y="439356"/>
                  </a:lnTo>
                  <a:lnTo>
                    <a:pt x="17307" y="439588"/>
                  </a:lnTo>
                  <a:lnTo>
                    <a:pt x="17434" y="439821"/>
                  </a:lnTo>
                  <a:lnTo>
                    <a:pt x="17518" y="440106"/>
                  </a:lnTo>
                  <a:lnTo>
                    <a:pt x="17601" y="440338"/>
                  </a:lnTo>
                  <a:lnTo>
                    <a:pt x="17686" y="440571"/>
                  </a:lnTo>
                  <a:lnTo>
                    <a:pt x="17770" y="440817"/>
                  </a:lnTo>
                  <a:lnTo>
                    <a:pt x="17896" y="441050"/>
                  </a:lnTo>
                  <a:lnTo>
                    <a:pt x="17981" y="441334"/>
                  </a:lnTo>
                  <a:lnTo>
                    <a:pt x="18065" y="441567"/>
                  </a:lnTo>
                  <a:lnTo>
                    <a:pt x="18150" y="441800"/>
                  </a:lnTo>
                  <a:lnTo>
                    <a:pt x="18233" y="442033"/>
                  </a:lnTo>
                  <a:lnTo>
                    <a:pt x="18360" y="442266"/>
                  </a:lnTo>
                  <a:lnTo>
                    <a:pt x="18823" y="443546"/>
                  </a:lnTo>
                  <a:lnTo>
                    <a:pt x="18907" y="443779"/>
                  </a:lnTo>
                  <a:lnTo>
                    <a:pt x="18992" y="444012"/>
                  </a:lnTo>
                  <a:lnTo>
                    <a:pt x="19076" y="444244"/>
                  </a:lnTo>
                  <a:lnTo>
                    <a:pt x="19160" y="444490"/>
                  </a:lnTo>
                  <a:lnTo>
                    <a:pt x="19286" y="444762"/>
                  </a:lnTo>
                  <a:lnTo>
                    <a:pt x="19371" y="445008"/>
                  </a:lnTo>
                  <a:lnTo>
                    <a:pt x="19454" y="445240"/>
                  </a:lnTo>
                  <a:lnTo>
                    <a:pt x="19539" y="445473"/>
                  </a:lnTo>
                  <a:lnTo>
                    <a:pt x="19624" y="445706"/>
                  </a:lnTo>
                  <a:lnTo>
                    <a:pt x="19749" y="445990"/>
                  </a:lnTo>
                  <a:lnTo>
                    <a:pt x="19834" y="446223"/>
                  </a:lnTo>
                  <a:lnTo>
                    <a:pt x="19918" y="446456"/>
                  </a:lnTo>
                  <a:lnTo>
                    <a:pt x="20003" y="446702"/>
                  </a:lnTo>
                  <a:lnTo>
                    <a:pt x="20086" y="446935"/>
                  </a:lnTo>
                  <a:lnTo>
                    <a:pt x="20213" y="447219"/>
                  </a:lnTo>
                  <a:lnTo>
                    <a:pt x="20298" y="447452"/>
                  </a:lnTo>
                  <a:lnTo>
                    <a:pt x="20381" y="447685"/>
                  </a:lnTo>
                  <a:lnTo>
                    <a:pt x="20465" y="447918"/>
                  </a:lnTo>
                  <a:lnTo>
                    <a:pt x="20550" y="448150"/>
                  </a:lnTo>
                  <a:lnTo>
                    <a:pt x="20676" y="448435"/>
                  </a:lnTo>
                  <a:lnTo>
                    <a:pt x="20760" y="448668"/>
                  </a:lnTo>
                  <a:lnTo>
                    <a:pt x="20845" y="448913"/>
                  </a:lnTo>
                  <a:lnTo>
                    <a:pt x="20928" y="449146"/>
                  </a:lnTo>
                  <a:lnTo>
                    <a:pt x="21013" y="449379"/>
                  </a:lnTo>
                  <a:lnTo>
                    <a:pt x="21139" y="449664"/>
                  </a:lnTo>
                  <a:lnTo>
                    <a:pt x="21223" y="449896"/>
                  </a:lnTo>
                  <a:lnTo>
                    <a:pt x="21308" y="450129"/>
                  </a:lnTo>
                  <a:lnTo>
                    <a:pt x="21392" y="450362"/>
                  </a:lnTo>
                  <a:lnTo>
                    <a:pt x="21476" y="450608"/>
                  </a:lnTo>
                  <a:lnTo>
                    <a:pt x="21602" y="450879"/>
                  </a:lnTo>
                  <a:lnTo>
                    <a:pt x="21687" y="451125"/>
                  </a:lnTo>
                  <a:lnTo>
                    <a:pt x="21771" y="451358"/>
                  </a:lnTo>
                  <a:lnTo>
                    <a:pt x="21855" y="451591"/>
                  </a:lnTo>
                  <a:lnTo>
                    <a:pt x="21939" y="451824"/>
                  </a:lnTo>
                  <a:lnTo>
                    <a:pt x="22066" y="452108"/>
                  </a:lnTo>
                  <a:lnTo>
                    <a:pt x="22149" y="452341"/>
                  </a:lnTo>
                  <a:lnTo>
                    <a:pt x="22234" y="452587"/>
                  </a:lnTo>
                  <a:lnTo>
                    <a:pt x="22318" y="452819"/>
                  </a:lnTo>
                  <a:lnTo>
                    <a:pt x="22403" y="453052"/>
                  </a:lnTo>
                  <a:lnTo>
                    <a:pt x="22529" y="453337"/>
                  </a:lnTo>
                  <a:lnTo>
                    <a:pt x="22613" y="453570"/>
                  </a:lnTo>
                  <a:lnTo>
                    <a:pt x="22698" y="453802"/>
                  </a:lnTo>
                  <a:lnTo>
                    <a:pt x="22781" y="454035"/>
                  </a:lnTo>
                  <a:lnTo>
                    <a:pt x="22866" y="454281"/>
                  </a:lnTo>
                  <a:lnTo>
                    <a:pt x="22993" y="454553"/>
                  </a:lnTo>
                  <a:lnTo>
                    <a:pt x="23076" y="454798"/>
                  </a:lnTo>
                  <a:lnTo>
                    <a:pt x="23160" y="455031"/>
                  </a:lnTo>
                  <a:lnTo>
                    <a:pt x="23245" y="455264"/>
                  </a:lnTo>
                  <a:lnTo>
                    <a:pt x="23328" y="455497"/>
                  </a:lnTo>
                  <a:lnTo>
                    <a:pt x="23455" y="455730"/>
                  </a:lnTo>
                  <a:lnTo>
                    <a:pt x="23540" y="456014"/>
                  </a:lnTo>
                  <a:lnTo>
                    <a:pt x="23624" y="456247"/>
                  </a:lnTo>
                  <a:lnTo>
                    <a:pt x="23708" y="456493"/>
                  </a:lnTo>
                  <a:lnTo>
                    <a:pt x="23792" y="456725"/>
                  </a:lnTo>
                  <a:lnTo>
                    <a:pt x="23919" y="456958"/>
                  </a:lnTo>
                  <a:lnTo>
                    <a:pt x="24002" y="457243"/>
                  </a:lnTo>
                  <a:lnTo>
                    <a:pt x="24087" y="457476"/>
                  </a:lnTo>
                  <a:lnTo>
                    <a:pt x="24172" y="457708"/>
                  </a:lnTo>
                  <a:lnTo>
                    <a:pt x="24255" y="457941"/>
                  </a:lnTo>
                  <a:lnTo>
                    <a:pt x="24382" y="458187"/>
                  </a:lnTo>
                  <a:lnTo>
                    <a:pt x="24844" y="459403"/>
                  </a:lnTo>
                  <a:lnTo>
                    <a:pt x="24929" y="459635"/>
                  </a:lnTo>
                  <a:lnTo>
                    <a:pt x="25013" y="459920"/>
                  </a:lnTo>
                  <a:lnTo>
                    <a:pt x="25098" y="460153"/>
                  </a:lnTo>
                  <a:lnTo>
                    <a:pt x="25181" y="460399"/>
                  </a:lnTo>
                  <a:lnTo>
                    <a:pt x="25308" y="460631"/>
                  </a:lnTo>
                  <a:lnTo>
                    <a:pt x="25393" y="460864"/>
                  </a:lnTo>
                  <a:lnTo>
                    <a:pt x="25476" y="461097"/>
                  </a:lnTo>
                  <a:lnTo>
                    <a:pt x="25561" y="461382"/>
                  </a:lnTo>
                  <a:lnTo>
                    <a:pt x="25645" y="461614"/>
                  </a:lnTo>
                  <a:lnTo>
                    <a:pt x="25771" y="461847"/>
                  </a:lnTo>
                  <a:lnTo>
                    <a:pt x="25856" y="462093"/>
                  </a:lnTo>
                  <a:lnTo>
                    <a:pt x="25940" y="462326"/>
                  </a:lnTo>
                  <a:lnTo>
                    <a:pt x="26024" y="462610"/>
                  </a:lnTo>
                  <a:lnTo>
                    <a:pt x="26108" y="462843"/>
                  </a:lnTo>
                  <a:lnTo>
                    <a:pt x="26235" y="463076"/>
                  </a:lnTo>
                  <a:lnTo>
                    <a:pt x="26319" y="463309"/>
                  </a:lnTo>
                  <a:lnTo>
                    <a:pt x="26403" y="463541"/>
                  </a:lnTo>
                  <a:lnTo>
                    <a:pt x="26487" y="463787"/>
                  </a:lnTo>
                  <a:lnTo>
                    <a:pt x="26572" y="464072"/>
                  </a:lnTo>
                  <a:lnTo>
                    <a:pt x="26697" y="464305"/>
                  </a:lnTo>
                  <a:lnTo>
                    <a:pt x="26782" y="464537"/>
                  </a:lnTo>
                  <a:lnTo>
                    <a:pt x="26866" y="464770"/>
                  </a:lnTo>
                  <a:lnTo>
                    <a:pt x="26951" y="465003"/>
                  </a:lnTo>
                  <a:lnTo>
                    <a:pt x="27035" y="465236"/>
                  </a:lnTo>
                  <a:lnTo>
                    <a:pt x="27161" y="465520"/>
                  </a:lnTo>
                  <a:lnTo>
                    <a:pt x="27246" y="465766"/>
                  </a:lnTo>
                  <a:lnTo>
                    <a:pt x="27329" y="465999"/>
                  </a:lnTo>
                  <a:lnTo>
                    <a:pt x="27414" y="466232"/>
                  </a:lnTo>
                  <a:lnTo>
                    <a:pt x="27498" y="466464"/>
                  </a:lnTo>
                  <a:lnTo>
                    <a:pt x="27624" y="466697"/>
                  </a:lnTo>
                  <a:lnTo>
                    <a:pt x="27708" y="466982"/>
                  </a:lnTo>
                  <a:lnTo>
                    <a:pt x="27793" y="467215"/>
                  </a:lnTo>
                  <a:lnTo>
                    <a:pt x="27876" y="467460"/>
                  </a:lnTo>
                  <a:lnTo>
                    <a:pt x="27961" y="467693"/>
                  </a:lnTo>
                  <a:lnTo>
                    <a:pt x="28088" y="467926"/>
                  </a:lnTo>
                  <a:lnTo>
                    <a:pt x="28172" y="468159"/>
                  </a:lnTo>
                  <a:lnTo>
                    <a:pt x="28256" y="468392"/>
                  </a:lnTo>
                  <a:lnTo>
                    <a:pt x="28340" y="468676"/>
                  </a:lnTo>
                  <a:lnTo>
                    <a:pt x="28425" y="468909"/>
                  </a:lnTo>
                  <a:lnTo>
                    <a:pt x="28887" y="470138"/>
                  </a:lnTo>
                  <a:lnTo>
                    <a:pt x="29014" y="470370"/>
                  </a:lnTo>
                  <a:lnTo>
                    <a:pt x="29099" y="470603"/>
                  </a:lnTo>
                  <a:lnTo>
                    <a:pt x="29182" y="470849"/>
                  </a:lnTo>
                  <a:lnTo>
                    <a:pt x="29267" y="471082"/>
                  </a:lnTo>
                  <a:lnTo>
                    <a:pt x="29351" y="471315"/>
                  </a:lnTo>
                  <a:lnTo>
                    <a:pt x="29477" y="471547"/>
                  </a:lnTo>
                  <a:lnTo>
                    <a:pt x="29561" y="471832"/>
                  </a:lnTo>
                  <a:lnTo>
                    <a:pt x="29646" y="472065"/>
                  </a:lnTo>
                  <a:lnTo>
                    <a:pt x="29729" y="472298"/>
                  </a:lnTo>
                  <a:lnTo>
                    <a:pt x="29814" y="472543"/>
                  </a:lnTo>
                  <a:lnTo>
                    <a:pt x="29941" y="472776"/>
                  </a:lnTo>
                  <a:lnTo>
                    <a:pt x="30024" y="473009"/>
                  </a:lnTo>
                  <a:lnTo>
                    <a:pt x="30109" y="473242"/>
                  </a:lnTo>
                  <a:lnTo>
                    <a:pt x="30193" y="473526"/>
                  </a:lnTo>
                  <a:lnTo>
                    <a:pt x="30278" y="473759"/>
                  </a:lnTo>
                  <a:lnTo>
                    <a:pt x="30404" y="473992"/>
                  </a:lnTo>
                  <a:lnTo>
                    <a:pt x="30488" y="474238"/>
                  </a:lnTo>
                  <a:lnTo>
                    <a:pt x="30572" y="474470"/>
                  </a:lnTo>
                  <a:lnTo>
                    <a:pt x="30656" y="474703"/>
                  </a:lnTo>
                  <a:lnTo>
                    <a:pt x="30740" y="474936"/>
                  </a:lnTo>
                  <a:lnTo>
                    <a:pt x="30867" y="475221"/>
                  </a:lnTo>
                  <a:lnTo>
                    <a:pt x="30951" y="475453"/>
                  </a:lnTo>
                  <a:lnTo>
                    <a:pt x="31035" y="475686"/>
                  </a:lnTo>
                  <a:lnTo>
                    <a:pt x="31120" y="475932"/>
                  </a:lnTo>
                  <a:lnTo>
                    <a:pt x="31204" y="476165"/>
                  </a:lnTo>
                  <a:lnTo>
                    <a:pt x="31330" y="476397"/>
                  </a:lnTo>
                  <a:lnTo>
                    <a:pt x="31414" y="476630"/>
                  </a:lnTo>
                  <a:lnTo>
                    <a:pt x="31499" y="476915"/>
                  </a:lnTo>
                  <a:lnTo>
                    <a:pt x="31583" y="477148"/>
                  </a:lnTo>
                  <a:lnTo>
                    <a:pt x="31667" y="477380"/>
                  </a:lnTo>
                  <a:lnTo>
                    <a:pt x="31794" y="477626"/>
                  </a:lnTo>
                  <a:lnTo>
                    <a:pt x="31877" y="477859"/>
                  </a:lnTo>
                  <a:lnTo>
                    <a:pt x="31962" y="478092"/>
                  </a:lnTo>
                  <a:lnTo>
                    <a:pt x="32046" y="478325"/>
                  </a:lnTo>
                  <a:lnTo>
                    <a:pt x="32131" y="478557"/>
                  </a:lnTo>
                  <a:lnTo>
                    <a:pt x="32256" y="478842"/>
                  </a:lnTo>
                  <a:lnTo>
                    <a:pt x="32341" y="479075"/>
                  </a:lnTo>
                  <a:lnTo>
                    <a:pt x="32424" y="479320"/>
                  </a:lnTo>
                  <a:lnTo>
                    <a:pt x="32509" y="479553"/>
                  </a:lnTo>
                  <a:lnTo>
                    <a:pt x="32593" y="479786"/>
                  </a:lnTo>
                  <a:lnTo>
                    <a:pt x="32720" y="480019"/>
                  </a:lnTo>
                  <a:lnTo>
                    <a:pt x="32804" y="480252"/>
                  </a:lnTo>
                  <a:lnTo>
                    <a:pt x="32888" y="480497"/>
                  </a:lnTo>
                  <a:lnTo>
                    <a:pt x="32973" y="480769"/>
                  </a:lnTo>
                  <a:lnTo>
                    <a:pt x="33056" y="481015"/>
                  </a:lnTo>
                  <a:lnTo>
                    <a:pt x="33183" y="481248"/>
                  </a:lnTo>
                  <a:lnTo>
                    <a:pt x="33268" y="481480"/>
                  </a:lnTo>
                  <a:lnTo>
                    <a:pt x="33351" y="481713"/>
                  </a:lnTo>
                  <a:lnTo>
                    <a:pt x="33435" y="481946"/>
                  </a:lnTo>
                  <a:lnTo>
                    <a:pt x="33520" y="482192"/>
                  </a:lnTo>
                  <a:lnTo>
                    <a:pt x="33647" y="482425"/>
                  </a:lnTo>
                  <a:lnTo>
                    <a:pt x="33730" y="482709"/>
                  </a:lnTo>
                  <a:lnTo>
                    <a:pt x="33815" y="482942"/>
                  </a:lnTo>
                  <a:lnTo>
                    <a:pt x="33899" y="483175"/>
                  </a:lnTo>
                  <a:lnTo>
                    <a:pt x="33983" y="483408"/>
                  </a:lnTo>
                  <a:lnTo>
                    <a:pt x="34109" y="483640"/>
                  </a:lnTo>
                  <a:lnTo>
                    <a:pt x="34194" y="483886"/>
                  </a:lnTo>
                  <a:lnTo>
                    <a:pt x="34277" y="484119"/>
                  </a:lnTo>
                  <a:lnTo>
                    <a:pt x="34362" y="484352"/>
                  </a:lnTo>
                  <a:lnTo>
                    <a:pt x="34447" y="484584"/>
                  </a:lnTo>
                  <a:lnTo>
                    <a:pt x="34572" y="484869"/>
                  </a:lnTo>
                  <a:lnTo>
                    <a:pt x="34657" y="485102"/>
                  </a:lnTo>
                  <a:lnTo>
                    <a:pt x="34741" y="485335"/>
                  </a:lnTo>
                  <a:lnTo>
                    <a:pt x="34826" y="485580"/>
                  </a:lnTo>
                  <a:lnTo>
                    <a:pt x="34909" y="485813"/>
                  </a:lnTo>
                  <a:lnTo>
                    <a:pt x="35036" y="486046"/>
                  </a:lnTo>
                  <a:lnTo>
                    <a:pt x="35120" y="486279"/>
                  </a:lnTo>
                  <a:lnTo>
                    <a:pt x="35204" y="486512"/>
                  </a:lnTo>
                  <a:lnTo>
                    <a:pt x="35288" y="486757"/>
                  </a:lnTo>
                  <a:lnTo>
                    <a:pt x="35373" y="487042"/>
                  </a:lnTo>
                  <a:lnTo>
                    <a:pt x="35499" y="487275"/>
                  </a:lnTo>
                  <a:lnTo>
                    <a:pt x="35583" y="487507"/>
                  </a:lnTo>
                  <a:lnTo>
                    <a:pt x="35668" y="487740"/>
                  </a:lnTo>
                  <a:lnTo>
                    <a:pt x="35752" y="487973"/>
                  </a:lnTo>
                  <a:lnTo>
                    <a:pt x="35836" y="488206"/>
                  </a:lnTo>
                  <a:lnTo>
                    <a:pt x="35962" y="488452"/>
                  </a:lnTo>
                  <a:lnTo>
                    <a:pt x="36047" y="488684"/>
                  </a:lnTo>
                  <a:lnTo>
                    <a:pt x="36131" y="488917"/>
                  </a:lnTo>
                  <a:lnTo>
                    <a:pt x="36215" y="489150"/>
                  </a:lnTo>
                  <a:lnTo>
                    <a:pt x="36299" y="489435"/>
                  </a:lnTo>
                  <a:lnTo>
                    <a:pt x="36425" y="489667"/>
                  </a:lnTo>
                  <a:lnTo>
                    <a:pt x="36510" y="489913"/>
                  </a:lnTo>
                  <a:lnTo>
                    <a:pt x="36594" y="490146"/>
                  </a:lnTo>
                  <a:lnTo>
                    <a:pt x="36679" y="490379"/>
                  </a:lnTo>
                  <a:lnTo>
                    <a:pt x="36762" y="490612"/>
                  </a:lnTo>
                  <a:lnTo>
                    <a:pt x="36889" y="490844"/>
                  </a:lnTo>
                  <a:lnTo>
                    <a:pt x="36972" y="491077"/>
                  </a:lnTo>
                  <a:lnTo>
                    <a:pt x="37057" y="491323"/>
                  </a:lnTo>
                  <a:lnTo>
                    <a:pt x="37141" y="491556"/>
                  </a:lnTo>
                  <a:lnTo>
                    <a:pt x="37226" y="491789"/>
                  </a:lnTo>
                  <a:lnTo>
                    <a:pt x="37352" y="492073"/>
                  </a:lnTo>
                  <a:lnTo>
                    <a:pt x="37436" y="492306"/>
                  </a:lnTo>
                  <a:lnTo>
                    <a:pt x="37521" y="492539"/>
                  </a:lnTo>
                  <a:lnTo>
                    <a:pt x="37604" y="492784"/>
                  </a:lnTo>
                  <a:lnTo>
                    <a:pt x="37689" y="493017"/>
                  </a:lnTo>
                  <a:lnTo>
                    <a:pt x="37816" y="493250"/>
                  </a:lnTo>
                  <a:lnTo>
                    <a:pt x="37899" y="493483"/>
                  </a:lnTo>
                  <a:lnTo>
                    <a:pt x="37983" y="493716"/>
                  </a:lnTo>
                  <a:lnTo>
                    <a:pt x="38068" y="493948"/>
                  </a:lnTo>
                  <a:lnTo>
                    <a:pt x="38152" y="494194"/>
                  </a:lnTo>
                  <a:lnTo>
                    <a:pt x="38278" y="494427"/>
                  </a:lnTo>
                  <a:lnTo>
                    <a:pt x="38363" y="494660"/>
                  </a:lnTo>
                  <a:lnTo>
                    <a:pt x="38447" y="494893"/>
                  </a:lnTo>
                  <a:lnTo>
                    <a:pt x="38531" y="495177"/>
                  </a:lnTo>
                  <a:lnTo>
                    <a:pt x="38615" y="495410"/>
                  </a:lnTo>
                  <a:lnTo>
                    <a:pt x="38742" y="495656"/>
                  </a:lnTo>
                  <a:lnTo>
                    <a:pt x="38825" y="495888"/>
                  </a:lnTo>
                  <a:lnTo>
                    <a:pt x="38910" y="496121"/>
                  </a:lnTo>
                  <a:lnTo>
                    <a:pt x="38995" y="496354"/>
                  </a:lnTo>
                  <a:lnTo>
                    <a:pt x="39079" y="496587"/>
                  </a:lnTo>
                  <a:lnTo>
                    <a:pt x="39205" y="496820"/>
                  </a:lnTo>
                  <a:lnTo>
                    <a:pt x="39289" y="497065"/>
                  </a:lnTo>
                  <a:lnTo>
                    <a:pt x="39374" y="497298"/>
                  </a:lnTo>
                  <a:lnTo>
                    <a:pt x="39457" y="497531"/>
                  </a:lnTo>
                  <a:lnTo>
                    <a:pt x="39542" y="497764"/>
                  </a:lnTo>
                  <a:lnTo>
                    <a:pt x="39668" y="497997"/>
                  </a:lnTo>
                  <a:lnTo>
                    <a:pt x="39752" y="498242"/>
                  </a:lnTo>
                  <a:lnTo>
                    <a:pt x="39836" y="498527"/>
                  </a:lnTo>
                  <a:lnTo>
                    <a:pt x="39921" y="498760"/>
                  </a:lnTo>
                  <a:lnTo>
                    <a:pt x="40004" y="498993"/>
                  </a:lnTo>
                  <a:lnTo>
                    <a:pt x="40131" y="499225"/>
                  </a:lnTo>
                  <a:lnTo>
                    <a:pt x="40216" y="499458"/>
                  </a:lnTo>
                  <a:lnTo>
                    <a:pt x="40300" y="499691"/>
                  </a:lnTo>
                  <a:lnTo>
                    <a:pt x="40384" y="499937"/>
                  </a:lnTo>
                  <a:lnTo>
                    <a:pt x="40468" y="500170"/>
                  </a:lnTo>
                  <a:lnTo>
                    <a:pt x="40595" y="500402"/>
                  </a:lnTo>
                  <a:lnTo>
                    <a:pt x="40679" y="500635"/>
                  </a:lnTo>
                  <a:lnTo>
                    <a:pt x="40763" y="500868"/>
                  </a:lnTo>
                  <a:lnTo>
                    <a:pt x="40847" y="501114"/>
                  </a:lnTo>
                  <a:lnTo>
                    <a:pt x="40931" y="501346"/>
                  </a:lnTo>
                  <a:lnTo>
                    <a:pt x="41058" y="501579"/>
                  </a:lnTo>
                  <a:lnTo>
                    <a:pt x="41142" y="501812"/>
                  </a:lnTo>
                  <a:lnTo>
                    <a:pt x="41227" y="502045"/>
                  </a:lnTo>
                  <a:lnTo>
                    <a:pt x="41310" y="502291"/>
                  </a:lnTo>
                  <a:lnTo>
                    <a:pt x="41395" y="502523"/>
                  </a:lnTo>
                  <a:lnTo>
                    <a:pt x="41520" y="502808"/>
                  </a:lnTo>
                  <a:lnTo>
                    <a:pt x="41605" y="503041"/>
                  </a:lnTo>
                  <a:lnTo>
                    <a:pt x="41689" y="503274"/>
                  </a:lnTo>
                  <a:lnTo>
                    <a:pt x="41774" y="503506"/>
                  </a:lnTo>
                  <a:lnTo>
                    <a:pt x="41858" y="503739"/>
                  </a:lnTo>
                  <a:lnTo>
                    <a:pt x="41984" y="503985"/>
                  </a:lnTo>
                  <a:lnTo>
                    <a:pt x="42069" y="504218"/>
                  </a:lnTo>
                  <a:lnTo>
                    <a:pt x="42152" y="504451"/>
                  </a:lnTo>
                  <a:lnTo>
                    <a:pt x="42237" y="504683"/>
                  </a:lnTo>
                  <a:lnTo>
                    <a:pt x="42364" y="504916"/>
                  </a:lnTo>
                  <a:lnTo>
                    <a:pt x="42447" y="505162"/>
                  </a:lnTo>
                  <a:lnTo>
                    <a:pt x="42531" y="505395"/>
                  </a:lnTo>
                  <a:lnTo>
                    <a:pt x="42616" y="505628"/>
                  </a:lnTo>
                  <a:lnTo>
                    <a:pt x="42700" y="505860"/>
                  </a:lnTo>
                  <a:lnTo>
                    <a:pt x="42826" y="506093"/>
                  </a:lnTo>
                  <a:lnTo>
                    <a:pt x="42911" y="506339"/>
                  </a:lnTo>
                  <a:lnTo>
                    <a:pt x="42995" y="506572"/>
                  </a:lnTo>
                  <a:lnTo>
                    <a:pt x="43079" y="506804"/>
                  </a:lnTo>
                  <a:lnTo>
                    <a:pt x="43163" y="507037"/>
                  </a:lnTo>
                  <a:lnTo>
                    <a:pt x="43290" y="507270"/>
                  </a:lnTo>
                  <a:lnTo>
                    <a:pt x="43373" y="507516"/>
                  </a:lnTo>
                  <a:lnTo>
                    <a:pt x="43458" y="507749"/>
                  </a:lnTo>
                  <a:lnTo>
                    <a:pt x="43543" y="507981"/>
                  </a:lnTo>
                  <a:lnTo>
                    <a:pt x="43627" y="508214"/>
                  </a:lnTo>
                  <a:lnTo>
                    <a:pt x="43753" y="508447"/>
                  </a:lnTo>
                  <a:lnTo>
                    <a:pt x="43837" y="508693"/>
                  </a:lnTo>
                  <a:lnTo>
                    <a:pt x="43922" y="508926"/>
                  </a:lnTo>
                  <a:lnTo>
                    <a:pt x="44005" y="509158"/>
                  </a:lnTo>
                  <a:lnTo>
                    <a:pt x="44090" y="509391"/>
                  </a:lnTo>
                  <a:lnTo>
                    <a:pt x="44216" y="509624"/>
                  </a:lnTo>
                  <a:lnTo>
                    <a:pt x="44300" y="509870"/>
                  </a:lnTo>
                  <a:lnTo>
                    <a:pt x="44384" y="510103"/>
                  </a:lnTo>
                  <a:lnTo>
                    <a:pt x="44469" y="510387"/>
                  </a:lnTo>
                  <a:lnTo>
                    <a:pt x="44552" y="510620"/>
                  </a:lnTo>
                  <a:lnTo>
                    <a:pt x="44679" y="510853"/>
                  </a:lnTo>
                  <a:lnTo>
                    <a:pt x="44764" y="511086"/>
                  </a:lnTo>
                  <a:lnTo>
                    <a:pt x="44847" y="511318"/>
                  </a:lnTo>
                  <a:lnTo>
                    <a:pt x="44932" y="511564"/>
                  </a:lnTo>
                  <a:lnTo>
                    <a:pt x="45016" y="511797"/>
                  </a:lnTo>
                  <a:lnTo>
                    <a:pt x="45143" y="512030"/>
                  </a:lnTo>
                  <a:lnTo>
                    <a:pt x="45227" y="512262"/>
                  </a:lnTo>
                  <a:lnTo>
                    <a:pt x="45311" y="512495"/>
                  </a:lnTo>
                  <a:lnTo>
                    <a:pt x="45395" y="512741"/>
                  </a:lnTo>
                  <a:lnTo>
                    <a:pt x="45479" y="512974"/>
                  </a:lnTo>
                  <a:lnTo>
                    <a:pt x="45606" y="513207"/>
                  </a:lnTo>
                  <a:lnTo>
                    <a:pt x="45690" y="513439"/>
                  </a:lnTo>
                  <a:lnTo>
                    <a:pt x="45775" y="513672"/>
                  </a:lnTo>
                  <a:lnTo>
                    <a:pt x="45858" y="513918"/>
                  </a:lnTo>
                  <a:lnTo>
                    <a:pt x="45943" y="514151"/>
                  </a:lnTo>
                  <a:lnTo>
                    <a:pt x="46068" y="514384"/>
                  </a:lnTo>
                  <a:lnTo>
                    <a:pt x="46153" y="514616"/>
                  </a:lnTo>
                  <a:lnTo>
                    <a:pt x="46237" y="514849"/>
                  </a:lnTo>
                  <a:lnTo>
                    <a:pt x="46322" y="515095"/>
                  </a:lnTo>
                  <a:lnTo>
                    <a:pt x="46405" y="515328"/>
                  </a:lnTo>
                  <a:lnTo>
                    <a:pt x="46532" y="515561"/>
                  </a:lnTo>
                  <a:lnTo>
                    <a:pt x="46617" y="515793"/>
                  </a:lnTo>
                  <a:lnTo>
                    <a:pt x="46700" y="516026"/>
                  </a:lnTo>
                  <a:lnTo>
                    <a:pt x="46785" y="516272"/>
                  </a:lnTo>
                  <a:lnTo>
                    <a:pt x="46869" y="516505"/>
                  </a:lnTo>
                  <a:lnTo>
                    <a:pt x="46995" y="516738"/>
                  </a:lnTo>
                  <a:lnTo>
                    <a:pt x="47079" y="516970"/>
                  </a:lnTo>
                  <a:lnTo>
                    <a:pt x="47164" y="517203"/>
                  </a:lnTo>
                  <a:lnTo>
                    <a:pt x="47248" y="517449"/>
                  </a:lnTo>
                  <a:lnTo>
                    <a:pt x="47332" y="517682"/>
                  </a:lnTo>
                  <a:lnTo>
                    <a:pt x="47459" y="517914"/>
                  </a:lnTo>
                  <a:lnTo>
                    <a:pt x="47543" y="518096"/>
                  </a:lnTo>
                  <a:lnTo>
                    <a:pt x="47627" y="518341"/>
                  </a:lnTo>
                  <a:lnTo>
                    <a:pt x="47711" y="518574"/>
                  </a:lnTo>
                  <a:lnTo>
                    <a:pt x="47796" y="518807"/>
                  </a:lnTo>
                  <a:lnTo>
                    <a:pt x="47921" y="519040"/>
                  </a:lnTo>
                  <a:lnTo>
                    <a:pt x="48006" y="519273"/>
                  </a:lnTo>
                  <a:lnTo>
                    <a:pt x="48091" y="519518"/>
                  </a:lnTo>
                  <a:lnTo>
                    <a:pt x="48175" y="519751"/>
                  </a:lnTo>
                  <a:lnTo>
                    <a:pt x="48258" y="519984"/>
                  </a:lnTo>
                  <a:lnTo>
                    <a:pt x="48385" y="520217"/>
                  </a:lnTo>
                  <a:lnTo>
                    <a:pt x="48470" y="520449"/>
                  </a:lnTo>
                  <a:lnTo>
                    <a:pt x="48553" y="520695"/>
                  </a:lnTo>
                  <a:lnTo>
                    <a:pt x="48638" y="520928"/>
                  </a:lnTo>
                  <a:lnTo>
                    <a:pt x="48722" y="521161"/>
                  </a:lnTo>
                  <a:lnTo>
                    <a:pt x="48848" y="521394"/>
                  </a:lnTo>
                  <a:lnTo>
                    <a:pt x="48932" y="521626"/>
                  </a:lnTo>
                  <a:lnTo>
                    <a:pt x="49017" y="521872"/>
                  </a:lnTo>
                  <a:lnTo>
                    <a:pt x="49100" y="522105"/>
                  </a:lnTo>
                  <a:lnTo>
                    <a:pt x="49185" y="522338"/>
                  </a:lnTo>
                  <a:lnTo>
                    <a:pt x="49312" y="522571"/>
                  </a:lnTo>
                  <a:lnTo>
                    <a:pt x="49395" y="522803"/>
                  </a:lnTo>
                  <a:lnTo>
                    <a:pt x="49480" y="523049"/>
                  </a:lnTo>
                  <a:lnTo>
                    <a:pt x="49564" y="523282"/>
                  </a:lnTo>
                  <a:lnTo>
                    <a:pt x="49649" y="523515"/>
                  </a:lnTo>
                  <a:lnTo>
                    <a:pt x="49775" y="523748"/>
                  </a:lnTo>
                  <a:lnTo>
                    <a:pt x="49859" y="523980"/>
                  </a:lnTo>
                  <a:lnTo>
                    <a:pt x="49943" y="524226"/>
                  </a:lnTo>
                  <a:lnTo>
                    <a:pt x="50027" y="524459"/>
                  </a:lnTo>
                  <a:lnTo>
                    <a:pt x="50111" y="524692"/>
                  </a:lnTo>
                  <a:lnTo>
                    <a:pt x="50238" y="524925"/>
                  </a:lnTo>
                  <a:lnTo>
                    <a:pt x="50323" y="525119"/>
                  </a:lnTo>
                  <a:lnTo>
                    <a:pt x="50406" y="525351"/>
                  </a:lnTo>
                  <a:lnTo>
                    <a:pt x="50491" y="525584"/>
                  </a:lnTo>
                  <a:lnTo>
                    <a:pt x="50575" y="525817"/>
                  </a:lnTo>
                  <a:lnTo>
                    <a:pt x="50701" y="526063"/>
                  </a:lnTo>
                  <a:lnTo>
                    <a:pt x="50785" y="526295"/>
                  </a:lnTo>
                  <a:lnTo>
                    <a:pt x="50870" y="526528"/>
                  </a:lnTo>
                  <a:lnTo>
                    <a:pt x="50953" y="526761"/>
                  </a:lnTo>
                  <a:lnTo>
                    <a:pt x="51038" y="526994"/>
                  </a:lnTo>
                  <a:lnTo>
                    <a:pt x="51165" y="527240"/>
                  </a:lnTo>
                  <a:lnTo>
                    <a:pt x="51248" y="527472"/>
                  </a:lnTo>
                  <a:lnTo>
                    <a:pt x="51333" y="527705"/>
                  </a:lnTo>
                  <a:lnTo>
                    <a:pt x="51417" y="527938"/>
                  </a:lnTo>
                  <a:lnTo>
                    <a:pt x="51502" y="528171"/>
                  </a:lnTo>
                  <a:lnTo>
                    <a:pt x="51627" y="528404"/>
                  </a:lnTo>
                  <a:lnTo>
                    <a:pt x="51712" y="528649"/>
                  </a:lnTo>
                  <a:lnTo>
                    <a:pt x="51796" y="528882"/>
                  </a:lnTo>
                  <a:lnTo>
                    <a:pt x="51880" y="529063"/>
                  </a:lnTo>
                  <a:lnTo>
                    <a:pt x="51964" y="529309"/>
                  </a:lnTo>
                  <a:lnTo>
                    <a:pt x="52091" y="529542"/>
                  </a:lnTo>
                  <a:lnTo>
                    <a:pt x="52175" y="529775"/>
                  </a:lnTo>
                  <a:lnTo>
                    <a:pt x="52259" y="530007"/>
                  </a:lnTo>
                  <a:lnTo>
                    <a:pt x="52344" y="530240"/>
                  </a:lnTo>
                  <a:lnTo>
                    <a:pt x="52427" y="530486"/>
                  </a:lnTo>
                  <a:lnTo>
                    <a:pt x="52554" y="530719"/>
                  </a:lnTo>
                  <a:lnTo>
                    <a:pt x="52638" y="530952"/>
                  </a:lnTo>
                  <a:lnTo>
                    <a:pt x="52723" y="531184"/>
                  </a:lnTo>
                  <a:lnTo>
                    <a:pt x="52806" y="531417"/>
                  </a:lnTo>
                  <a:lnTo>
                    <a:pt x="52891" y="531663"/>
                  </a:lnTo>
                  <a:lnTo>
                    <a:pt x="53018" y="531896"/>
                  </a:lnTo>
                  <a:lnTo>
                    <a:pt x="53101" y="532129"/>
                  </a:lnTo>
                  <a:lnTo>
                    <a:pt x="53186" y="532323"/>
                  </a:lnTo>
                  <a:lnTo>
                    <a:pt x="53270" y="532555"/>
                  </a:lnTo>
                  <a:lnTo>
                    <a:pt x="53355" y="532788"/>
                  </a:lnTo>
                  <a:lnTo>
                    <a:pt x="53480" y="533021"/>
                  </a:lnTo>
                  <a:lnTo>
                    <a:pt x="53565" y="533254"/>
                  </a:lnTo>
                  <a:lnTo>
                    <a:pt x="53648" y="533500"/>
                  </a:lnTo>
                  <a:lnTo>
                    <a:pt x="53733" y="533732"/>
                  </a:lnTo>
                  <a:lnTo>
                    <a:pt x="53817" y="533965"/>
                  </a:lnTo>
                  <a:lnTo>
                    <a:pt x="53943" y="534198"/>
                  </a:lnTo>
                  <a:lnTo>
                    <a:pt x="54028" y="534431"/>
                  </a:lnTo>
                  <a:lnTo>
                    <a:pt x="54112" y="534676"/>
                  </a:lnTo>
                  <a:lnTo>
                    <a:pt x="54197" y="534858"/>
                  </a:lnTo>
                  <a:lnTo>
                    <a:pt x="54280" y="535090"/>
                  </a:lnTo>
                  <a:lnTo>
                    <a:pt x="54407" y="535323"/>
                  </a:lnTo>
                  <a:lnTo>
                    <a:pt x="54491" y="535569"/>
                  </a:lnTo>
                  <a:lnTo>
                    <a:pt x="54575" y="535802"/>
                  </a:lnTo>
                  <a:lnTo>
                    <a:pt x="54659" y="536035"/>
                  </a:lnTo>
                  <a:lnTo>
                    <a:pt x="54744" y="536267"/>
                  </a:lnTo>
                  <a:lnTo>
                    <a:pt x="54871" y="536500"/>
                  </a:lnTo>
                  <a:lnTo>
                    <a:pt x="54954" y="536746"/>
                  </a:lnTo>
                  <a:lnTo>
                    <a:pt x="55039" y="536927"/>
                  </a:lnTo>
                  <a:lnTo>
                    <a:pt x="55123" y="537160"/>
                  </a:lnTo>
                  <a:lnTo>
                    <a:pt x="55207" y="537405"/>
                  </a:lnTo>
                  <a:lnTo>
                    <a:pt x="55333" y="537638"/>
                  </a:lnTo>
                  <a:lnTo>
                    <a:pt x="55418" y="537871"/>
                  </a:lnTo>
                  <a:lnTo>
                    <a:pt x="55501" y="538104"/>
                  </a:lnTo>
                  <a:lnTo>
                    <a:pt x="55586" y="538337"/>
                  </a:lnTo>
                  <a:lnTo>
                    <a:pt x="55670" y="538582"/>
                  </a:lnTo>
                  <a:lnTo>
                    <a:pt x="55796" y="538815"/>
                  </a:lnTo>
                  <a:lnTo>
                    <a:pt x="55881" y="538996"/>
                  </a:lnTo>
                  <a:lnTo>
                    <a:pt x="55965" y="539242"/>
                  </a:lnTo>
                  <a:lnTo>
                    <a:pt x="56050" y="539475"/>
                  </a:lnTo>
                  <a:lnTo>
                    <a:pt x="56133" y="539708"/>
                  </a:lnTo>
                  <a:lnTo>
                    <a:pt x="56260" y="539940"/>
                  </a:lnTo>
                  <a:lnTo>
                    <a:pt x="56344" y="540173"/>
                  </a:lnTo>
                  <a:lnTo>
                    <a:pt x="56428" y="540419"/>
                  </a:lnTo>
                  <a:lnTo>
                    <a:pt x="56512" y="540652"/>
                  </a:lnTo>
                  <a:lnTo>
                    <a:pt x="56597" y="540833"/>
                  </a:lnTo>
                  <a:lnTo>
                    <a:pt x="56723" y="541066"/>
                  </a:lnTo>
                  <a:lnTo>
                    <a:pt x="56807" y="541311"/>
                  </a:lnTo>
                  <a:lnTo>
                    <a:pt x="56892" y="541544"/>
                  </a:lnTo>
                  <a:lnTo>
                    <a:pt x="56975" y="541777"/>
                  </a:lnTo>
                  <a:lnTo>
                    <a:pt x="57060" y="542010"/>
                  </a:lnTo>
                  <a:lnTo>
                    <a:pt x="57186" y="542243"/>
                  </a:lnTo>
                  <a:lnTo>
                    <a:pt x="57271" y="542488"/>
                  </a:lnTo>
                  <a:lnTo>
                    <a:pt x="57354" y="542669"/>
                  </a:lnTo>
                  <a:lnTo>
                    <a:pt x="57439" y="542902"/>
                  </a:lnTo>
                  <a:lnTo>
                    <a:pt x="57523" y="543148"/>
                  </a:lnTo>
                  <a:lnTo>
                    <a:pt x="57649" y="543381"/>
                  </a:lnTo>
                  <a:lnTo>
                    <a:pt x="57734" y="543614"/>
                  </a:lnTo>
                  <a:lnTo>
                    <a:pt x="57818" y="543846"/>
                  </a:lnTo>
                  <a:lnTo>
                    <a:pt x="57903" y="544079"/>
                  </a:lnTo>
                  <a:lnTo>
                    <a:pt x="57986" y="544273"/>
                  </a:lnTo>
                  <a:lnTo>
                    <a:pt x="58113" y="544506"/>
                  </a:lnTo>
                  <a:lnTo>
                    <a:pt x="58196" y="544739"/>
                  </a:lnTo>
                  <a:lnTo>
                    <a:pt x="58281" y="544985"/>
                  </a:lnTo>
                  <a:lnTo>
                    <a:pt x="58365" y="545217"/>
                  </a:lnTo>
                  <a:lnTo>
                    <a:pt x="58450" y="545450"/>
                  </a:lnTo>
                  <a:lnTo>
                    <a:pt x="58576" y="545631"/>
                  </a:lnTo>
                  <a:lnTo>
                    <a:pt x="58660" y="545877"/>
                  </a:lnTo>
                  <a:lnTo>
                    <a:pt x="58745" y="546110"/>
                  </a:lnTo>
                  <a:lnTo>
                    <a:pt x="58828" y="546343"/>
                  </a:lnTo>
                  <a:lnTo>
                    <a:pt x="58913" y="546575"/>
                  </a:lnTo>
                  <a:lnTo>
                    <a:pt x="59039" y="546808"/>
                  </a:lnTo>
                  <a:lnTo>
                    <a:pt x="59123" y="547054"/>
                  </a:lnTo>
                  <a:lnTo>
                    <a:pt x="59207" y="547235"/>
                  </a:lnTo>
                  <a:lnTo>
                    <a:pt x="59292" y="547468"/>
                  </a:lnTo>
                  <a:lnTo>
                    <a:pt x="59376" y="547714"/>
                  </a:lnTo>
                  <a:lnTo>
                    <a:pt x="59502" y="547946"/>
                  </a:lnTo>
                  <a:lnTo>
                    <a:pt x="59587" y="548179"/>
                  </a:lnTo>
                  <a:lnTo>
                    <a:pt x="59671" y="548412"/>
                  </a:lnTo>
                  <a:lnTo>
                    <a:pt x="59755" y="548606"/>
                  </a:lnTo>
                  <a:lnTo>
                    <a:pt x="59839" y="548839"/>
                  </a:lnTo>
                  <a:lnTo>
                    <a:pt x="59966" y="549072"/>
                  </a:lnTo>
                  <a:lnTo>
                    <a:pt x="60049" y="549304"/>
                  </a:lnTo>
                  <a:lnTo>
                    <a:pt x="60134" y="549550"/>
                  </a:lnTo>
                  <a:lnTo>
                    <a:pt x="60218" y="549731"/>
                  </a:lnTo>
                  <a:lnTo>
                    <a:pt x="60303" y="549964"/>
                  </a:lnTo>
                  <a:lnTo>
                    <a:pt x="60429" y="550210"/>
                  </a:lnTo>
                  <a:lnTo>
                    <a:pt x="60513" y="550443"/>
                  </a:lnTo>
                  <a:lnTo>
                    <a:pt x="60598" y="550675"/>
                  </a:lnTo>
                  <a:lnTo>
                    <a:pt x="60681" y="550908"/>
                  </a:lnTo>
                  <a:lnTo>
                    <a:pt x="60766" y="551102"/>
                  </a:lnTo>
                  <a:lnTo>
                    <a:pt x="60892" y="551335"/>
                  </a:lnTo>
                  <a:lnTo>
                    <a:pt x="60976" y="551568"/>
                  </a:lnTo>
                  <a:lnTo>
                    <a:pt x="61060" y="551801"/>
                  </a:lnTo>
                  <a:lnTo>
                    <a:pt x="61145" y="552033"/>
                  </a:lnTo>
                  <a:lnTo>
                    <a:pt x="61228" y="552227"/>
                  </a:lnTo>
                  <a:lnTo>
                    <a:pt x="61355" y="552460"/>
                  </a:lnTo>
                  <a:lnTo>
                    <a:pt x="61440" y="552693"/>
                  </a:lnTo>
                  <a:lnTo>
                    <a:pt x="61523" y="552939"/>
                  </a:lnTo>
                  <a:lnTo>
                    <a:pt x="61608" y="553172"/>
                  </a:lnTo>
                  <a:lnTo>
                    <a:pt x="61692" y="553353"/>
                  </a:lnTo>
                  <a:lnTo>
                    <a:pt x="61819" y="553598"/>
                  </a:lnTo>
                  <a:lnTo>
                    <a:pt x="61902" y="553831"/>
                  </a:lnTo>
                  <a:lnTo>
                    <a:pt x="61987" y="554064"/>
                  </a:lnTo>
                  <a:lnTo>
                    <a:pt x="62071" y="554297"/>
                  </a:lnTo>
                  <a:lnTo>
                    <a:pt x="62155" y="554491"/>
                  </a:lnTo>
                  <a:lnTo>
                    <a:pt x="62282" y="554724"/>
                  </a:lnTo>
                  <a:lnTo>
                    <a:pt x="62366" y="554956"/>
                  </a:lnTo>
                  <a:lnTo>
                    <a:pt x="62451" y="555189"/>
                  </a:lnTo>
                  <a:lnTo>
                    <a:pt x="62534" y="555422"/>
                  </a:lnTo>
                  <a:lnTo>
                    <a:pt x="62619" y="555616"/>
                  </a:lnTo>
                  <a:lnTo>
                    <a:pt x="62744" y="555849"/>
                  </a:lnTo>
                  <a:lnTo>
                    <a:pt x="62829" y="556082"/>
                  </a:lnTo>
                  <a:lnTo>
                    <a:pt x="62913" y="556327"/>
                  </a:lnTo>
                  <a:lnTo>
                    <a:pt x="62998" y="556560"/>
                  </a:lnTo>
                  <a:lnTo>
                    <a:pt x="63081" y="556741"/>
                  </a:lnTo>
                  <a:lnTo>
                    <a:pt x="63208" y="556987"/>
                  </a:lnTo>
                  <a:lnTo>
                    <a:pt x="63293" y="557220"/>
                  </a:lnTo>
                  <a:lnTo>
                    <a:pt x="63376" y="557453"/>
                  </a:lnTo>
                  <a:lnTo>
                    <a:pt x="63461" y="557647"/>
                  </a:lnTo>
                  <a:lnTo>
                    <a:pt x="63545" y="557879"/>
                  </a:lnTo>
                  <a:lnTo>
                    <a:pt x="63671" y="558112"/>
                  </a:lnTo>
                  <a:lnTo>
                    <a:pt x="63755" y="558345"/>
                  </a:lnTo>
                  <a:lnTo>
                    <a:pt x="63840" y="558539"/>
                  </a:lnTo>
                  <a:lnTo>
                    <a:pt x="63924" y="558772"/>
                  </a:lnTo>
                  <a:lnTo>
                    <a:pt x="64008" y="559005"/>
                  </a:lnTo>
                  <a:lnTo>
                    <a:pt x="64135" y="559237"/>
                  </a:lnTo>
                  <a:lnTo>
                    <a:pt x="64219" y="559470"/>
                  </a:lnTo>
                  <a:lnTo>
                    <a:pt x="64303" y="559664"/>
                  </a:lnTo>
                  <a:lnTo>
                    <a:pt x="64387" y="559897"/>
                  </a:lnTo>
                  <a:lnTo>
                    <a:pt x="64472" y="560130"/>
                  </a:lnTo>
                  <a:lnTo>
                    <a:pt x="64597" y="560376"/>
                  </a:lnTo>
                  <a:lnTo>
                    <a:pt x="64682" y="560557"/>
                  </a:lnTo>
                  <a:lnTo>
                    <a:pt x="64766" y="560790"/>
                  </a:lnTo>
                  <a:lnTo>
                    <a:pt x="64851" y="561035"/>
                  </a:lnTo>
                  <a:lnTo>
                    <a:pt x="64934" y="561268"/>
                  </a:lnTo>
                  <a:lnTo>
                    <a:pt x="65061" y="561449"/>
                  </a:lnTo>
                  <a:lnTo>
                    <a:pt x="65146" y="561695"/>
                  </a:lnTo>
                  <a:lnTo>
                    <a:pt x="65229" y="561928"/>
                  </a:lnTo>
                  <a:lnTo>
                    <a:pt x="65314" y="562160"/>
                  </a:lnTo>
                  <a:lnTo>
                    <a:pt x="65398" y="562342"/>
                  </a:lnTo>
                  <a:lnTo>
                    <a:pt x="65524" y="562587"/>
                  </a:lnTo>
                  <a:lnTo>
                    <a:pt x="65608" y="562820"/>
                  </a:lnTo>
                  <a:lnTo>
                    <a:pt x="65693" y="563053"/>
                  </a:lnTo>
                  <a:lnTo>
                    <a:pt x="65776" y="563247"/>
                  </a:lnTo>
                  <a:lnTo>
                    <a:pt x="65861" y="563480"/>
                  </a:lnTo>
                  <a:lnTo>
                    <a:pt x="65988" y="563713"/>
                  </a:lnTo>
                  <a:lnTo>
                    <a:pt x="66071" y="563945"/>
                  </a:lnTo>
                  <a:lnTo>
                    <a:pt x="66156" y="564139"/>
                  </a:lnTo>
                  <a:lnTo>
                    <a:pt x="66240" y="564372"/>
                  </a:lnTo>
                  <a:lnTo>
                    <a:pt x="66325" y="564605"/>
                  </a:lnTo>
                  <a:lnTo>
                    <a:pt x="66450" y="564799"/>
                  </a:lnTo>
                  <a:lnTo>
                    <a:pt x="66535" y="565032"/>
                  </a:lnTo>
                  <a:lnTo>
                    <a:pt x="66619" y="565265"/>
                  </a:lnTo>
                  <a:lnTo>
                    <a:pt x="66703" y="565497"/>
                  </a:lnTo>
                  <a:lnTo>
                    <a:pt x="66787" y="565691"/>
                  </a:lnTo>
                  <a:lnTo>
                    <a:pt x="66914" y="565924"/>
                  </a:lnTo>
                  <a:lnTo>
                    <a:pt x="66999" y="566157"/>
                  </a:lnTo>
                  <a:lnTo>
                    <a:pt x="67082" y="566390"/>
                  </a:lnTo>
                  <a:lnTo>
                    <a:pt x="67167" y="566584"/>
                  </a:lnTo>
                  <a:lnTo>
                    <a:pt x="67251" y="566817"/>
                  </a:lnTo>
                  <a:lnTo>
                    <a:pt x="67714" y="567955"/>
                  </a:lnTo>
                  <a:lnTo>
                    <a:pt x="67841" y="568136"/>
                  </a:lnTo>
                  <a:lnTo>
                    <a:pt x="67924" y="568369"/>
                  </a:lnTo>
                  <a:lnTo>
                    <a:pt x="68009" y="568601"/>
                  </a:lnTo>
                  <a:lnTo>
                    <a:pt x="68093" y="568795"/>
                  </a:lnTo>
                  <a:lnTo>
                    <a:pt x="68178" y="569028"/>
                  </a:lnTo>
                  <a:lnTo>
                    <a:pt x="68303" y="569261"/>
                  </a:lnTo>
                  <a:lnTo>
                    <a:pt x="68388" y="569455"/>
                  </a:lnTo>
                  <a:lnTo>
                    <a:pt x="68472" y="569688"/>
                  </a:lnTo>
                  <a:lnTo>
                    <a:pt x="68556" y="569921"/>
                  </a:lnTo>
                  <a:lnTo>
                    <a:pt x="68640" y="570166"/>
                  </a:lnTo>
                  <a:lnTo>
                    <a:pt x="68767" y="570347"/>
                  </a:lnTo>
                  <a:lnTo>
                    <a:pt x="68851" y="570580"/>
                  </a:lnTo>
                  <a:lnTo>
                    <a:pt x="68935" y="570826"/>
                  </a:lnTo>
                  <a:lnTo>
                    <a:pt x="69020" y="571007"/>
                  </a:lnTo>
                  <a:lnTo>
                    <a:pt x="69103" y="571240"/>
                  </a:lnTo>
                  <a:lnTo>
                    <a:pt x="69230" y="571473"/>
                  </a:lnTo>
                  <a:lnTo>
                    <a:pt x="69314" y="571667"/>
                  </a:lnTo>
                  <a:lnTo>
                    <a:pt x="69399" y="571900"/>
                  </a:lnTo>
                  <a:lnTo>
                    <a:pt x="69482" y="572132"/>
                  </a:lnTo>
                  <a:lnTo>
                    <a:pt x="69567" y="572326"/>
                  </a:lnTo>
                  <a:lnTo>
                    <a:pt x="69694" y="572559"/>
                  </a:lnTo>
                  <a:lnTo>
                    <a:pt x="69777" y="572792"/>
                  </a:lnTo>
                  <a:lnTo>
                    <a:pt x="69862" y="572986"/>
                  </a:lnTo>
                  <a:lnTo>
                    <a:pt x="69946" y="573219"/>
                  </a:lnTo>
                  <a:lnTo>
                    <a:pt x="70031" y="573452"/>
                  </a:lnTo>
                  <a:lnTo>
                    <a:pt x="70156" y="573646"/>
                  </a:lnTo>
                  <a:lnTo>
                    <a:pt x="70241" y="573878"/>
                  </a:lnTo>
                  <a:lnTo>
                    <a:pt x="70324" y="574111"/>
                  </a:lnTo>
                  <a:lnTo>
                    <a:pt x="70409" y="574305"/>
                  </a:lnTo>
                  <a:lnTo>
                    <a:pt x="70493" y="574538"/>
                  </a:lnTo>
                  <a:lnTo>
                    <a:pt x="70619" y="574771"/>
                  </a:lnTo>
                  <a:lnTo>
                    <a:pt x="70704" y="574965"/>
                  </a:lnTo>
                  <a:lnTo>
                    <a:pt x="70788" y="575198"/>
                  </a:lnTo>
                  <a:lnTo>
                    <a:pt x="70873" y="575430"/>
                  </a:lnTo>
                  <a:lnTo>
                    <a:pt x="70956" y="575624"/>
                  </a:lnTo>
                  <a:lnTo>
                    <a:pt x="71083" y="575857"/>
                  </a:lnTo>
                  <a:lnTo>
                    <a:pt x="71167" y="576090"/>
                  </a:lnTo>
                  <a:lnTo>
                    <a:pt x="71251" y="576284"/>
                  </a:lnTo>
                  <a:lnTo>
                    <a:pt x="71335" y="576517"/>
                  </a:lnTo>
                  <a:lnTo>
                    <a:pt x="71420" y="576750"/>
                  </a:lnTo>
                  <a:lnTo>
                    <a:pt x="71546" y="576944"/>
                  </a:lnTo>
                  <a:lnTo>
                    <a:pt x="71630" y="577176"/>
                  </a:lnTo>
                  <a:lnTo>
                    <a:pt x="71715" y="577409"/>
                  </a:lnTo>
                  <a:lnTo>
                    <a:pt x="71799" y="577603"/>
                  </a:lnTo>
                  <a:lnTo>
                    <a:pt x="71883" y="577836"/>
                  </a:lnTo>
                  <a:lnTo>
                    <a:pt x="72009" y="578069"/>
                  </a:lnTo>
                  <a:lnTo>
                    <a:pt x="72094" y="578263"/>
                  </a:lnTo>
                  <a:lnTo>
                    <a:pt x="72177" y="578496"/>
                  </a:lnTo>
                  <a:lnTo>
                    <a:pt x="72262" y="578677"/>
                  </a:lnTo>
                  <a:lnTo>
                    <a:pt x="72346" y="578923"/>
                  </a:lnTo>
                  <a:lnTo>
                    <a:pt x="72472" y="579155"/>
                  </a:lnTo>
                  <a:lnTo>
                    <a:pt x="72557" y="579336"/>
                  </a:lnTo>
                  <a:lnTo>
                    <a:pt x="72641" y="579569"/>
                  </a:lnTo>
                  <a:lnTo>
                    <a:pt x="72726" y="579815"/>
                  </a:lnTo>
                  <a:lnTo>
                    <a:pt x="72809" y="579996"/>
                  </a:lnTo>
                  <a:lnTo>
                    <a:pt x="72936" y="580229"/>
                  </a:lnTo>
                  <a:lnTo>
                    <a:pt x="73020" y="580423"/>
                  </a:lnTo>
                  <a:lnTo>
                    <a:pt x="73104" y="580656"/>
                  </a:lnTo>
                  <a:lnTo>
                    <a:pt x="73188" y="580888"/>
                  </a:lnTo>
                  <a:lnTo>
                    <a:pt x="73273" y="581082"/>
                  </a:lnTo>
                  <a:lnTo>
                    <a:pt x="73399" y="581315"/>
                  </a:lnTo>
                  <a:lnTo>
                    <a:pt x="73483" y="581548"/>
                  </a:lnTo>
                  <a:lnTo>
                    <a:pt x="73568" y="581742"/>
                  </a:lnTo>
                  <a:lnTo>
                    <a:pt x="73651" y="581975"/>
                  </a:lnTo>
                  <a:lnTo>
                    <a:pt x="73736" y="582169"/>
                  </a:lnTo>
                  <a:lnTo>
                    <a:pt x="73862" y="582402"/>
                  </a:lnTo>
                  <a:lnTo>
                    <a:pt x="73947" y="582634"/>
                  </a:lnTo>
                  <a:lnTo>
                    <a:pt x="74030" y="582828"/>
                  </a:lnTo>
                  <a:lnTo>
                    <a:pt x="74115" y="583061"/>
                  </a:lnTo>
                  <a:lnTo>
                    <a:pt x="74196" y="583242"/>
                  </a:lnTo>
                  <a:lnTo>
                    <a:pt x="74324" y="583488"/>
                  </a:lnTo>
                  <a:lnTo>
                    <a:pt x="74405" y="583721"/>
                  </a:lnTo>
                  <a:lnTo>
                    <a:pt x="74498" y="583902"/>
                  </a:lnTo>
                  <a:lnTo>
                    <a:pt x="74580" y="584135"/>
                  </a:lnTo>
                  <a:lnTo>
                    <a:pt x="74661" y="584329"/>
                  </a:lnTo>
                  <a:lnTo>
                    <a:pt x="74789" y="584562"/>
                  </a:lnTo>
                  <a:lnTo>
                    <a:pt x="74870" y="584794"/>
                  </a:lnTo>
                  <a:lnTo>
                    <a:pt x="74951" y="584988"/>
                  </a:lnTo>
                  <a:lnTo>
                    <a:pt x="75044" y="585221"/>
                  </a:lnTo>
                  <a:lnTo>
                    <a:pt x="75126" y="585415"/>
                  </a:lnTo>
                  <a:lnTo>
                    <a:pt x="75253" y="585648"/>
                  </a:lnTo>
                  <a:lnTo>
                    <a:pt x="75335" y="585881"/>
                  </a:lnTo>
                  <a:lnTo>
                    <a:pt x="75416" y="586075"/>
                  </a:lnTo>
                  <a:lnTo>
                    <a:pt x="75509" y="586308"/>
                  </a:lnTo>
                  <a:lnTo>
                    <a:pt x="75590" y="586489"/>
                  </a:lnTo>
                  <a:lnTo>
                    <a:pt x="75718" y="586734"/>
                  </a:lnTo>
                  <a:lnTo>
                    <a:pt x="75799" y="586915"/>
                  </a:lnTo>
                  <a:lnTo>
                    <a:pt x="75881" y="587148"/>
                  </a:lnTo>
                  <a:lnTo>
                    <a:pt x="75962" y="587394"/>
                  </a:lnTo>
                  <a:lnTo>
                    <a:pt x="76055" y="587575"/>
                  </a:lnTo>
                  <a:lnTo>
                    <a:pt x="76183" y="587808"/>
                  </a:lnTo>
                  <a:lnTo>
                    <a:pt x="76264" y="588002"/>
                  </a:lnTo>
                  <a:lnTo>
                    <a:pt x="76345" y="588235"/>
                  </a:lnTo>
                  <a:lnTo>
                    <a:pt x="76427" y="588429"/>
                  </a:lnTo>
                  <a:lnTo>
                    <a:pt x="76520" y="588662"/>
                  </a:lnTo>
                  <a:lnTo>
                    <a:pt x="76636" y="588894"/>
                  </a:lnTo>
                  <a:lnTo>
                    <a:pt x="76729" y="589088"/>
                  </a:lnTo>
                  <a:lnTo>
                    <a:pt x="76810" y="589321"/>
                  </a:lnTo>
                  <a:lnTo>
                    <a:pt x="76891" y="589502"/>
                  </a:lnTo>
                  <a:lnTo>
                    <a:pt x="76973" y="589748"/>
                  </a:lnTo>
                  <a:lnTo>
                    <a:pt x="77101" y="589929"/>
                  </a:lnTo>
                  <a:lnTo>
                    <a:pt x="77193" y="590162"/>
                  </a:lnTo>
                  <a:lnTo>
                    <a:pt x="77275" y="590356"/>
                  </a:lnTo>
                  <a:lnTo>
                    <a:pt x="77356" y="590589"/>
                  </a:lnTo>
                  <a:lnTo>
                    <a:pt x="77437" y="590821"/>
                  </a:lnTo>
                  <a:lnTo>
                    <a:pt x="77565" y="591015"/>
                  </a:lnTo>
                  <a:lnTo>
                    <a:pt x="77647" y="591248"/>
                  </a:lnTo>
                  <a:lnTo>
                    <a:pt x="77739" y="591442"/>
                  </a:lnTo>
                  <a:lnTo>
                    <a:pt x="77821" y="591675"/>
                  </a:lnTo>
                  <a:lnTo>
                    <a:pt x="77902" y="591856"/>
                  </a:lnTo>
                  <a:lnTo>
                    <a:pt x="78030" y="592102"/>
                  </a:lnTo>
                  <a:lnTo>
                    <a:pt x="78111" y="592283"/>
                  </a:lnTo>
                  <a:lnTo>
                    <a:pt x="78204" y="592516"/>
                  </a:lnTo>
                  <a:lnTo>
                    <a:pt x="78285" y="592710"/>
                  </a:lnTo>
                  <a:lnTo>
                    <a:pt x="78367" y="592943"/>
                  </a:lnTo>
                  <a:lnTo>
                    <a:pt x="78495" y="593137"/>
                  </a:lnTo>
                  <a:lnTo>
                    <a:pt x="78576" y="593369"/>
                  </a:lnTo>
                  <a:lnTo>
                    <a:pt x="78657" y="593550"/>
                  </a:lnTo>
                  <a:lnTo>
                    <a:pt x="78750" y="593796"/>
                  </a:lnTo>
                  <a:lnTo>
                    <a:pt x="78831" y="593977"/>
                  </a:lnTo>
                  <a:lnTo>
                    <a:pt x="78959" y="594210"/>
                  </a:lnTo>
                  <a:lnTo>
                    <a:pt x="79041" y="594443"/>
                  </a:lnTo>
                  <a:lnTo>
                    <a:pt x="79122" y="594637"/>
                  </a:lnTo>
                  <a:lnTo>
                    <a:pt x="79215" y="594870"/>
                  </a:lnTo>
                  <a:lnTo>
                    <a:pt x="79296" y="595064"/>
                  </a:lnTo>
                  <a:lnTo>
                    <a:pt x="79424" y="595296"/>
                  </a:lnTo>
                  <a:lnTo>
                    <a:pt x="79505" y="595491"/>
                  </a:lnTo>
                  <a:lnTo>
                    <a:pt x="79587" y="595723"/>
                  </a:lnTo>
                  <a:lnTo>
                    <a:pt x="79668" y="595904"/>
                  </a:lnTo>
                  <a:lnTo>
                    <a:pt x="79761" y="596150"/>
                  </a:lnTo>
                  <a:lnTo>
                    <a:pt x="79889" y="596331"/>
                  </a:lnTo>
                  <a:lnTo>
                    <a:pt x="79970" y="596564"/>
                  </a:lnTo>
                  <a:lnTo>
                    <a:pt x="80051" y="596758"/>
                  </a:lnTo>
                  <a:lnTo>
                    <a:pt x="80133" y="596991"/>
                  </a:lnTo>
                  <a:lnTo>
                    <a:pt x="80225" y="597185"/>
                  </a:lnTo>
                  <a:lnTo>
                    <a:pt x="80342" y="597418"/>
                  </a:lnTo>
                  <a:lnTo>
                    <a:pt x="80435" y="597599"/>
                  </a:lnTo>
                  <a:lnTo>
                    <a:pt x="80516" y="597844"/>
                  </a:lnTo>
                  <a:lnTo>
                    <a:pt x="80597" y="598025"/>
                  </a:lnTo>
                  <a:lnTo>
                    <a:pt x="80679" y="598258"/>
                  </a:lnTo>
                  <a:lnTo>
                    <a:pt x="80806" y="598452"/>
                  </a:lnTo>
                  <a:lnTo>
                    <a:pt x="80899" y="598685"/>
                  </a:lnTo>
                  <a:lnTo>
                    <a:pt x="80981" y="598879"/>
                  </a:lnTo>
                  <a:lnTo>
                    <a:pt x="81062" y="599060"/>
                  </a:lnTo>
                  <a:lnTo>
                    <a:pt x="81143" y="599293"/>
                  </a:lnTo>
                  <a:lnTo>
                    <a:pt x="81271" y="599487"/>
                  </a:lnTo>
                  <a:lnTo>
                    <a:pt x="81352" y="599720"/>
                  </a:lnTo>
                  <a:lnTo>
                    <a:pt x="81445" y="599914"/>
                  </a:lnTo>
                  <a:lnTo>
                    <a:pt x="81527" y="600147"/>
                  </a:lnTo>
                  <a:lnTo>
                    <a:pt x="81608" y="600328"/>
                  </a:lnTo>
                  <a:lnTo>
                    <a:pt x="81736" y="600573"/>
                  </a:lnTo>
                  <a:lnTo>
                    <a:pt x="81817" y="600754"/>
                  </a:lnTo>
                  <a:lnTo>
                    <a:pt x="81910" y="600987"/>
                  </a:lnTo>
                  <a:lnTo>
                    <a:pt x="81991" y="601181"/>
                  </a:lnTo>
                  <a:lnTo>
                    <a:pt x="82073" y="601414"/>
                  </a:lnTo>
                  <a:lnTo>
                    <a:pt x="82200" y="601608"/>
                  </a:lnTo>
                  <a:lnTo>
                    <a:pt x="82282" y="601841"/>
                  </a:lnTo>
                  <a:lnTo>
                    <a:pt x="82363" y="602022"/>
                  </a:lnTo>
                  <a:lnTo>
                    <a:pt x="82456" y="602216"/>
                  </a:lnTo>
                  <a:lnTo>
                    <a:pt x="82537" y="602449"/>
                  </a:lnTo>
                  <a:lnTo>
                    <a:pt x="82665" y="602643"/>
                  </a:lnTo>
                  <a:lnTo>
                    <a:pt x="82746" y="602876"/>
                  </a:lnTo>
                  <a:lnTo>
                    <a:pt x="82828" y="603057"/>
                  </a:lnTo>
                  <a:lnTo>
                    <a:pt x="82921" y="603302"/>
                  </a:lnTo>
                  <a:lnTo>
                    <a:pt x="83002" y="603483"/>
                  </a:lnTo>
                  <a:lnTo>
                    <a:pt x="83130" y="603716"/>
                  </a:lnTo>
                  <a:lnTo>
                    <a:pt x="83211" y="603910"/>
                  </a:lnTo>
                  <a:lnTo>
                    <a:pt x="83292" y="604104"/>
                  </a:lnTo>
                  <a:lnTo>
                    <a:pt x="83374" y="604337"/>
                  </a:lnTo>
                  <a:lnTo>
                    <a:pt x="83467" y="604518"/>
                  </a:lnTo>
                  <a:lnTo>
                    <a:pt x="83594" y="604764"/>
                  </a:lnTo>
                  <a:lnTo>
                    <a:pt x="83676" y="604945"/>
                  </a:lnTo>
                  <a:lnTo>
                    <a:pt x="83757" y="605178"/>
                  </a:lnTo>
                  <a:lnTo>
                    <a:pt x="83838" y="605372"/>
                  </a:lnTo>
                  <a:lnTo>
                    <a:pt x="83931" y="605553"/>
                  </a:lnTo>
                  <a:lnTo>
                    <a:pt x="84047" y="605799"/>
                  </a:lnTo>
                  <a:lnTo>
                    <a:pt x="84140" y="605980"/>
                  </a:lnTo>
                  <a:lnTo>
                    <a:pt x="84222" y="606212"/>
                  </a:lnTo>
                  <a:lnTo>
                    <a:pt x="84303" y="606407"/>
                  </a:lnTo>
                  <a:lnTo>
                    <a:pt x="84384" y="606639"/>
                  </a:lnTo>
                  <a:lnTo>
                    <a:pt x="84512" y="606833"/>
                  </a:lnTo>
                  <a:lnTo>
                    <a:pt x="84605" y="607014"/>
                  </a:lnTo>
                  <a:lnTo>
                    <a:pt x="84686" y="607247"/>
                  </a:lnTo>
                  <a:lnTo>
                    <a:pt x="84768" y="607441"/>
                  </a:lnTo>
                  <a:lnTo>
                    <a:pt x="84849" y="607674"/>
                  </a:lnTo>
                  <a:lnTo>
                    <a:pt x="84977" y="607868"/>
                  </a:lnTo>
                  <a:lnTo>
                    <a:pt x="85058" y="608049"/>
                  </a:lnTo>
                  <a:lnTo>
                    <a:pt x="85151" y="608282"/>
                  </a:lnTo>
                  <a:lnTo>
                    <a:pt x="85232" y="608476"/>
                  </a:lnTo>
                  <a:lnTo>
                    <a:pt x="85314" y="608709"/>
                  </a:lnTo>
                  <a:lnTo>
                    <a:pt x="85441" y="608903"/>
                  </a:lnTo>
                  <a:lnTo>
                    <a:pt x="85523" y="609084"/>
                  </a:lnTo>
                  <a:lnTo>
                    <a:pt x="85616" y="609330"/>
                  </a:lnTo>
                  <a:lnTo>
                    <a:pt x="85697" y="609511"/>
                  </a:lnTo>
                  <a:lnTo>
                    <a:pt x="85778" y="609743"/>
                  </a:lnTo>
                  <a:lnTo>
                    <a:pt x="85906" y="609937"/>
                  </a:lnTo>
                  <a:lnTo>
                    <a:pt x="85987" y="610118"/>
                  </a:lnTo>
                  <a:lnTo>
                    <a:pt x="86069" y="610364"/>
                  </a:lnTo>
                  <a:lnTo>
                    <a:pt x="86162" y="610545"/>
                  </a:lnTo>
                  <a:lnTo>
                    <a:pt x="86243" y="610778"/>
                  </a:lnTo>
                  <a:lnTo>
                    <a:pt x="86371" y="610972"/>
                  </a:lnTo>
                  <a:lnTo>
                    <a:pt x="86452" y="611153"/>
                  </a:lnTo>
                  <a:lnTo>
                    <a:pt x="86533" y="611399"/>
                  </a:lnTo>
                  <a:lnTo>
                    <a:pt x="86626" y="611580"/>
                  </a:lnTo>
                  <a:lnTo>
                    <a:pt x="86708" y="611774"/>
                  </a:lnTo>
                  <a:lnTo>
                    <a:pt x="86835" y="612007"/>
                  </a:lnTo>
                  <a:lnTo>
                    <a:pt x="86917" y="612201"/>
                  </a:lnTo>
                  <a:lnTo>
                    <a:pt x="86998" y="612434"/>
                  </a:lnTo>
                  <a:lnTo>
                    <a:pt x="87079" y="612615"/>
                  </a:lnTo>
                  <a:lnTo>
                    <a:pt x="87172" y="612809"/>
                  </a:lnTo>
                  <a:lnTo>
                    <a:pt x="87300" y="613041"/>
                  </a:lnTo>
                  <a:lnTo>
                    <a:pt x="87381" y="613235"/>
                  </a:lnTo>
                  <a:lnTo>
                    <a:pt x="87463" y="613417"/>
                  </a:lnTo>
                  <a:lnTo>
                    <a:pt x="87544" y="613649"/>
                  </a:lnTo>
                  <a:lnTo>
                    <a:pt x="87637" y="613843"/>
                  </a:lnTo>
                  <a:lnTo>
                    <a:pt x="87753" y="614024"/>
                  </a:lnTo>
                  <a:lnTo>
                    <a:pt x="87846" y="614270"/>
                  </a:lnTo>
                  <a:lnTo>
                    <a:pt x="87927" y="614451"/>
                  </a:lnTo>
                  <a:lnTo>
                    <a:pt x="88009" y="614645"/>
                  </a:lnTo>
                  <a:lnTo>
                    <a:pt x="88090" y="614878"/>
                  </a:lnTo>
                  <a:lnTo>
                    <a:pt x="88218" y="615072"/>
                  </a:lnTo>
                  <a:lnTo>
                    <a:pt x="88311" y="615253"/>
                  </a:lnTo>
                  <a:lnTo>
                    <a:pt x="88392" y="615486"/>
                  </a:lnTo>
                  <a:lnTo>
                    <a:pt x="88473" y="615680"/>
                  </a:lnTo>
                  <a:lnTo>
                    <a:pt x="88555" y="615861"/>
                  </a:lnTo>
                  <a:lnTo>
                    <a:pt x="88683" y="616107"/>
                  </a:lnTo>
                  <a:lnTo>
                    <a:pt x="88764" y="616288"/>
                  </a:lnTo>
                  <a:lnTo>
                    <a:pt x="88857" y="616482"/>
                  </a:lnTo>
                  <a:lnTo>
                    <a:pt x="88938" y="616715"/>
                  </a:lnTo>
                  <a:lnTo>
                    <a:pt x="89019" y="616896"/>
                  </a:lnTo>
                  <a:lnTo>
                    <a:pt x="89147" y="617090"/>
                  </a:lnTo>
                  <a:lnTo>
                    <a:pt x="89229" y="617323"/>
                  </a:lnTo>
                  <a:lnTo>
                    <a:pt x="89321" y="617517"/>
                  </a:lnTo>
                  <a:lnTo>
                    <a:pt x="89403" y="617698"/>
                  </a:lnTo>
                  <a:lnTo>
                    <a:pt x="89484" y="617943"/>
                  </a:lnTo>
                  <a:lnTo>
                    <a:pt x="89612" y="618124"/>
                  </a:lnTo>
                  <a:lnTo>
                    <a:pt x="89693" y="618318"/>
                  </a:lnTo>
                  <a:lnTo>
                    <a:pt x="89774" y="618551"/>
                  </a:lnTo>
                  <a:lnTo>
                    <a:pt x="89867" y="618732"/>
                  </a:lnTo>
                  <a:lnTo>
                    <a:pt x="89949" y="618926"/>
                  </a:lnTo>
                  <a:lnTo>
                    <a:pt x="90077" y="619159"/>
                  </a:lnTo>
                  <a:lnTo>
                    <a:pt x="90158" y="619353"/>
                  </a:lnTo>
                  <a:lnTo>
                    <a:pt x="90239" y="619534"/>
                  </a:lnTo>
                  <a:lnTo>
                    <a:pt x="90332" y="619728"/>
                  </a:lnTo>
                  <a:lnTo>
                    <a:pt x="90413" y="619961"/>
                  </a:lnTo>
                  <a:lnTo>
                    <a:pt x="90541" y="620155"/>
                  </a:lnTo>
                  <a:lnTo>
                    <a:pt x="90623" y="620336"/>
                  </a:lnTo>
                  <a:lnTo>
                    <a:pt x="90704" y="620569"/>
                  </a:lnTo>
                  <a:lnTo>
                    <a:pt x="90785" y="620763"/>
                  </a:lnTo>
                  <a:lnTo>
                    <a:pt x="90878" y="620944"/>
                  </a:lnTo>
                  <a:lnTo>
                    <a:pt x="91006" y="621190"/>
                  </a:lnTo>
                  <a:lnTo>
                    <a:pt x="91087" y="621371"/>
                  </a:lnTo>
                  <a:lnTo>
                    <a:pt x="91169" y="621565"/>
                  </a:lnTo>
                  <a:lnTo>
                    <a:pt x="91250" y="621746"/>
                  </a:lnTo>
                  <a:lnTo>
                    <a:pt x="91343" y="621992"/>
                  </a:lnTo>
                  <a:lnTo>
                    <a:pt x="91459" y="622173"/>
                  </a:lnTo>
                  <a:lnTo>
                    <a:pt x="91552" y="622367"/>
                  </a:lnTo>
                  <a:lnTo>
                    <a:pt x="91633" y="622548"/>
                  </a:lnTo>
                  <a:lnTo>
                    <a:pt x="91715" y="622781"/>
                  </a:lnTo>
                  <a:lnTo>
                    <a:pt x="91796" y="622975"/>
                  </a:lnTo>
                  <a:lnTo>
                    <a:pt x="91924" y="623156"/>
                  </a:lnTo>
                  <a:lnTo>
                    <a:pt x="92017" y="623401"/>
                  </a:lnTo>
                  <a:lnTo>
                    <a:pt x="92098" y="623582"/>
                  </a:lnTo>
                  <a:lnTo>
                    <a:pt x="92179" y="623776"/>
                  </a:lnTo>
                  <a:lnTo>
                    <a:pt x="92260" y="623957"/>
                  </a:lnTo>
                  <a:lnTo>
                    <a:pt x="92388" y="624203"/>
                  </a:lnTo>
                  <a:lnTo>
                    <a:pt x="92470" y="624384"/>
                  </a:lnTo>
                  <a:lnTo>
                    <a:pt x="92563" y="624578"/>
                  </a:lnTo>
                  <a:lnTo>
                    <a:pt x="92644" y="624759"/>
                  </a:lnTo>
                  <a:lnTo>
                    <a:pt x="92725" y="624992"/>
                  </a:lnTo>
                  <a:lnTo>
                    <a:pt x="92853" y="625186"/>
                  </a:lnTo>
                  <a:lnTo>
                    <a:pt x="92934" y="625380"/>
                  </a:lnTo>
                  <a:lnTo>
                    <a:pt x="93027" y="625561"/>
                  </a:lnTo>
                  <a:lnTo>
                    <a:pt x="93109" y="625794"/>
                  </a:lnTo>
                  <a:lnTo>
                    <a:pt x="93190" y="625988"/>
                  </a:lnTo>
                  <a:lnTo>
                    <a:pt x="93318" y="626169"/>
                  </a:lnTo>
                  <a:lnTo>
                    <a:pt x="93399" y="626363"/>
                  </a:lnTo>
                  <a:lnTo>
                    <a:pt x="93480" y="626557"/>
                  </a:lnTo>
                  <a:lnTo>
                    <a:pt x="93573" y="626790"/>
                  </a:lnTo>
                  <a:lnTo>
                    <a:pt x="93655" y="626971"/>
                  </a:lnTo>
                  <a:lnTo>
                    <a:pt x="93782" y="627165"/>
                  </a:lnTo>
                  <a:lnTo>
                    <a:pt x="93864" y="627346"/>
                  </a:lnTo>
                  <a:lnTo>
                    <a:pt x="93945" y="627592"/>
                  </a:lnTo>
                  <a:lnTo>
                    <a:pt x="94038" y="627773"/>
                  </a:lnTo>
                  <a:lnTo>
                    <a:pt x="94119" y="627967"/>
                  </a:lnTo>
                  <a:lnTo>
                    <a:pt x="94247" y="628148"/>
                  </a:lnTo>
                  <a:lnTo>
                    <a:pt x="94328" y="628342"/>
                  </a:lnTo>
                  <a:lnTo>
                    <a:pt x="94410" y="628575"/>
                  </a:lnTo>
                  <a:lnTo>
                    <a:pt x="94491" y="628769"/>
                  </a:lnTo>
                  <a:lnTo>
                    <a:pt x="94584" y="628950"/>
                  </a:lnTo>
                  <a:lnTo>
                    <a:pt x="94712" y="629144"/>
                  </a:lnTo>
                  <a:lnTo>
                    <a:pt x="94793" y="629377"/>
                  </a:lnTo>
                  <a:lnTo>
                    <a:pt x="94874" y="629558"/>
                  </a:lnTo>
                  <a:lnTo>
                    <a:pt x="94956" y="629752"/>
                  </a:lnTo>
                  <a:lnTo>
                    <a:pt x="95049" y="629946"/>
                  </a:lnTo>
                  <a:lnTo>
                    <a:pt x="95165" y="630127"/>
                  </a:lnTo>
                  <a:lnTo>
                    <a:pt x="95258" y="630360"/>
                  </a:lnTo>
                  <a:lnTo>
                    <a:pt x="95339" y="630554"/>
                  </a:lnTo>
                  <a:lnTo>
                    <a:pt x="95420" y="630735"/>
                  </a:lnTo>
                  <a:lnTo>
                    <a:pt x="95502" y="630929"/>
                  </a:lnTo>
                  <a:lnTo>
                    <a:pt x="95629" y="631123"/>
                  </a:lnTo>
                  <a:lnTo>
                    <a:pt x="95722" y="631304"/>
                  </a:lnTo>
                  <a:lnTo>
                    <a:pt x="95804" y="631537"/>
                  </a:lnTo>
                  <a:lnTo>
                    <a:pt x="95885" y="631731"/>
                  </a:lnTo>
                  <a:lnTo>
                    <a:pt x="95966" y="631912"/>
                  </a:lnTo>
                  <a:lnTo>
                    <a:pt x="96094" y="632106"/>
                  </a:lnTo>
                  <a:lnTo>
                    <a:pt x="96175" y="632300"/>
                  </a:lnTo>
                  <a:lnTo>
                    <a:pt x="96268" y="632532"/>
                  </a:lnTo>
                  <a:lnTo>
                    <a:pt x="96350" y="632714"/>
                  </a:lnTo>
                  <a:lnTo>
                    <a:pt x="96431" y="632908"/>
                  </a:lnTo>
                  <a:lnTo>
                    <a:pt x="96559" y="633089"/>
                  </a:lnTo>
                  <a:lnTo>
                    <a:pt x="96640" y="633283"/>
                  </a:lnTo>
                  <a:lnTo>
                    <a:pt x="96733" y="633477"/>
                  </a:lnTo>
                  <a:lnTo>
                    <a:pt x="96814" y="633709"/>
                  </a:lnTo>
                  <a:lnTo>
                    <a:pt x="96896" y="633891"/>
                  </a:lnTo>
                  <a:lnTo>
                    <a:pt x="97023" y="634085"/>
                  </a:lnTo>
                  <a:lnTo>
                    <a:pt x="97105" y="634266"/>
                  </a:lnTo>
                  <a:lnTo>
                    <a:pt x="97186" y="634460"/>
                  </a:lnTo>
                  <a:lnTo>
                    <a:pt x="97279" y="634641"/>
                  </a:lnTo>
                  <a:lnTo>
                    <a:pt x="97360" y="634835"/>
                  </a:lnTo>
                  <a:lnTo>
                    <a:pt x="97488" y="635067"/>
                  </a:lnTo>
                  <a:lnTo>
                    <a:pt x="97569" y="635261"/>
                  </a:lnTo>
                  <a:lnTo>
                    <a:pt x="97651" y="635443"/>
                  </a:lnTo>
                  <a:lnTo>
                    <a:pt x="97744" y="635637"/>
                  </a:lnTo>
                  <a:lnTo>
                    <a:pt x="97825" y="635818"/>
                  </a:lnTo>
                  <a:lnTo>
                    <a:pt x="97953" y="636012"/>
                  </a:lnTo>
                  <a:lnTo>
                    <a:pt x="98034" y="636206"/>
                  </a:lnTo>
                  <a:lnTo>
                    <a:pt x="98115" y="636438"/>
                  </a:lnTo>
                  <a:lnTo>
                    <a:pt x="98197" y="636620"/>
                  </a:lnTo>
                  <a:lnTo>
                    <a:pt x="98290" y="636814"/>
                  </a:lnTo>
                  <a:lnTo>
                    <a:pt x="98417" y="636995"/>
                  </a:lnTo>
                  <a:lnTo>
                    <a:pt x="98499" y="637189"/>
                  </a:lnTo>
                  <a:lnTo>
                    <a:pt x="98963" y="638172"/>
                  </a:lnTo>
                  <a:lnTo>
                    <a:pt x="99045" y="638366"/>
                  </a:lnTo>
                  <a:lnTo>
                    <a:pt x="99126" y="638560"/>
                  </a:lnTo>
                  <a:lnTo>
                    <a:pt x="99207" y="638741"/>
                  </a:lnTo>
                  <a:lnTo>
                    <a:pt x="99335" y="638935"/>
                  </a:lnTo>
                  <a:lnTo>
                    <a:pt x="99428" y="639116"/>
                  </a:lnTo>
                  <a:lnTo>
                    <a:pt x="99509" y="639310"/>
                  </a:lnTo>
                  <a:lnTo>
                    <a:pt x="99591" y="639491"/>
                  </a:lnTo>
                  <a:lnTo>
                    <a:pt x="99672" y="639737"/>
                  </a:lnTo>
                  <a:lnTo>
                    <a:pt x="99800" y="639918"/>
                  </a:lnTo>
                  <a:lnTo>
                    <a:pt x="99881" y="640112"/>
                  </a:lnTo>
                  <a:lnTo>
                    <a:pt x="99974" y="640293"/>
                  </a:lnTo>
                  <a:lnTo>
                    <a:pt x="100055" y="640487"/>
                  </a:lnTo>
                  <a:lnTo>
                    <a:pt x="100137" y="640668"/>
                  </a:lnTo>
                  <a:lnTo>
                    <a:pt x="100265" y="640862"/>
                  </a:lnTo>
                  <a:lnTo>
                    <a:pt x="100346" y="641043"/>
                  </a:lnTo>
                  <a:lnTo>
                    <a:pt x="100439" y="641237"/>
                  </a:lnTo>
                  <a:lnTo>
                    <a:pt x="100520" y="641431"/>
                  </a:lnTo>
                  <a:lnTo>
                    <a:pt x="100601" y="641612"/>
                  </a:lnTo>
                  <a:lnTo>
                    <a:pt x="100729" y="641845"/>
                  </a:lnTo>
                  <a:lnTo>
                    <a:pt x="100810" y="642039"/>
                  </a:lnTo>
                  <a:lnTo>
                    <a:pt x="100892" y="642220"/>
                  </a:lnTo>
                  <a:lnTo>
                    <a:pt x="100985" y="642414"/>
                  </a:lnTo>
                  <a:lnTo>
                    <a:pt x="101066" y="642608"/>
                  </a:lnTo>
                  <a:lnTo>
                    <a:pt x="101194" y="642789"/>
                  </a:lnTo>
                  <a:lnTo>
                    <a:pt x="101275" y="642983"/>
                  </a:lnTo>
                  <a:lnTo>
                    <a:pt x="101356" y="643164"/>
                  </a:lnTo>
                  <a:lnTo>
                    <a:pt x="101449" y="643358"/>
                  </a:lnTo>
                  <a:lnTo>
                    <a:pt x="101531" y="643539"/>
                  </a:lnTo>
                  <a:lnTo>
                    <a:pt x="101659" y="643733"/>
                  </a:lnTo>
                  <a:lnTo>
                    <a:pt x="101740" y="643914"/>
                  </a:lnTo>
                  <a:lnTo>
                    <a:pt x="101821" y="644108"/>
                  </a:lnTo>
                  <a:lnTo>
                    <a:pt x="101902" y="644302"/>
                  </a:lnTo>
                  <a:lnTo>
                    <a:pt x="101995" y="644483"/>
                  </a:lnTo>
                  <a:lnTo>
                    <a:pt x="102123" y="644677"/>
                  </a:lnTo>
                  <a:lnTo>
                    <a:pt x="102205" y="644858"/>
                  </a:lnTo>
                  <a:lnTo>
                    <a:pt x="102286" y="645052"/>
                  </a:lnTo>
                  <a:lnTo>
                    <a:pt x="102367" y="645285"/>
                  </a:lnTo>
                  <a:lnTo>
                    <a:pt x="102460" y="645479"/>
                  </a:lnTo>
                  <a:lnTo>
                    <a:pt x="102576" y="645660"/>
                  </a:lnTo>
                  <a:lnTo>
                    <a:pt x="102669" y="645854"/>
                  </a:lnTo>
                  <a:lnTo>
                    <a:pt x="102751" y="646035"/>
                  </a:lnTo>
                  <a:lnTo>
                    <a:pt x="102832" y="646229"/>
                  </a:lnTo>
                  <a:lnTo>
                    <a:pt x="102913" y="646410"/>
                  </a:lnTo>
                  <a:lnTo>
                    <a:pt x="103041" y="646604"/>
                  </a:lnTo>
                  <a:lnTo>
                    <a:pt x="103134" y="646785"/>
                  </a:lnTo>
                  <a:lnTo>
                    <a:pt x="103215" y="646979"/>
                  </a:lnTo>
                  <a:lnTo>
                    <a:pt x="103297" y="647173"/>
                  </a:lnTo>
                  <a:lnTo>
                    <a:pt x="103378" y="647354"/>
                  </a:lnTo>
                  <a:lnTo>
                    <a:pt x="103506" y="647548"/>
                  </a:lnTo>
                  <a:lnTo>
                    <a:pt x="103587" y="647730"/>
                  </a:lnTo>
                  <a:lnTo>
                    <a:pt x="103680" y="647924"/>
                  </a:lnTo>
                  <a:lnTo>
                    <a:pt x="103761" y="648105"/>
                  </a:lnTo>
                  <a:lnTo>
                    <a:pt x="103842" y="648299"/>
                  </a:lnTo>
                  <a:lnTo>
                    <a:pt x="103970" y="648480"/>
                  </a:lnTo>
                  <a:lnTo>
                    <a:pt x="104052" y="648674"/>
                  </a:lnTo>
                  <a:lnTo>
                    <a:pt x="104145" y="648868"/>
                  </a:lnTo>
                  <a:lnTo>
                    <a:pt x="104226" y="649049"/>
                  </a:lnTo>
                  <a:lnTo>
                    <a:pt x="104307" y="649243"/>
                  </a:lnTo>
                  <a:lnTo>
                    <a:pt x="104435" y="649424"/>
                  </a:lnTo>
                  <a:lnTo>
                    <a:pt x="104516" y="649618"/>
                  </a:lnTo>
                  <a:lnTo>
                    <a:pt x="104598" y="649799"/>
                  </a:lnTo>
                  <a:lnTo>
                    <a:pt x="104691" y="649993"/>
                  </a:lnTo>
                  <a:lnTo>
                    <a:pt x="104772" y="650174"/>
                  </a:lnTo>
                  <a:lnTo>
                    <a:pt x="104900" y="650368"/>
                  </a:lnTo>
                  <a:lnTo>
                    <a:pt x="104981" y="650562"/>
                  </a:lnTo>
                  <a:lnTo>
                    <a:pt x="105062" y="650743"/>
                  </a:lnTo>
                  <a:lnTo>
                    <a:pt x="105155" y="650937"/>
                  </a:lnTo>
                  <a:lnTo>
                    <a:pt x="105237" y="651118"/>
                  </a:lnTo>
                  <a:lnTo>
                    <a:pt x="105364" y="651312"/>
                  </a:lnTo>
                  <a:lnTo>
                    <a:pt x="105446" y="651493"/>
                  </a:lnTo>
                  <a:lnTo>
                    <a:pt x="105527" y="651687"/>
                  </a:lnTo>
                  <a:lnTo>
                    <a:pt x="105608" y="651868"/>
                  </a:lnTo>
                  <a:lnTo>
                    <a:pt x="105701" y="652011"/>
                  </a:lnTo>
                  <a:lnTo>
                    <a:pt x="105829" y="652205"/>
                  </a:lnTo>
                  <a:lnTo>
                    <a:pt x="105910" y="652399"/>
                  </a:lnTo>
                  <a:lnTo>
                    <a:pt x="105992" y="652580"/>
                  </a:lnTo>
                  <a:lnTo>
                    <a:pt x="106073" y="652774"/>
                  </a:lnTo>
                  <a:lnTo>
                    <a:pt x="106166" y="652955"/>
                  </a:lnTo>
                  <a:lnTo>
                    <a:pt x="106282" y="653149"/>
                  </a:lnTo>
                  <a:lnTo>
                    <a:pt x="106375" y="653330"/>
                  </a:lnTo>
                  <a:lnTo>
                    <a:pt x="106456" y="653524"/>
                  </a:lnTo>
                  <a:lnTo>
                    <a:pt x="106538" y="653705"/>
                  </a:lnTo>
                  <a:lnTo>
                    <a:pt x="106619" y="653899"/>
                  </a:lnTo>
                  <a:lnTo>
                    <a:pt x="106747" y="654093"/>
                  </a:lnTo>
                  <a:lnTo>
                    <a:pt x="106840" y="654274"/>
                  </a:lnTo>
                  <a:lnTo>
                    <a:pt x="106921" y="654468"/>
                  </a:lnTo>
                  <a:lnTo>
                    <a:pt x="107002" y="654649"/>
                  </a:lnTo>
                  <a:lnTo>
                    <a:pt x="107084" y="654843"/>
                  </a:lnTo>
                  <a:lnTo>
                    <a:pt x="107548" y="655735"/>
                  </a:lnTo>
                  <a:lnTo>
                    <a:pt x="107676" y="655917"/>
                  </a:lnTo>
                  <a:lnTo>
                    <a:pt x="107757" y="656111"/>
                  </a:lnTo>
                  <a:lnTo>
                    <a:pt x="107850" y="656305"/>
                  </a:lnTo>
                  <a:lnTo>
                    <a:pt x="107932" y="656486"/>
                  </a:lnTo>
                  <a:lnTo>
                    <a:pt x="108013" y="656680"/>
                  </a:lnTo>
                  <a:lnTo>
                    <a:pt x="108141" y="656861"/>
                  </a:lnTo>
                  <a:lnTo>
                    <a:pt x="108222" y="657055"/>
                  </a:lnTo>
                  <a:lnTo>
                    <a:pt x="108303" y="657197"/>
                  </a:lnTo>
                  <a:lnTo>
                    <a:pt x="108396" y="657378"/>
                  </a:lnTo>
                  <a:lnTo>
                    <a:pt x="108478" y="657572"/>
                  </a:lnTo>
                  <a:lnTo>
                    <a:pt x="108605" y="657753"/>
                  </a:lnTo>
                  <a:lnTo>
                    <a:pt x="108687" y="657947"/>
                  </a:lnTo>
                  <a:lnTo>
                    <a:pt x="108768" y="658141"/>
                  </a:lnTo>
                  <a:lnTo>
                    <a:pt x="108861" y="658322"/>
                  </a:lnTo>
                  <a:lnTo>
                    <a:pt x="108942" y="658516"/>
                  </a:lnTo>
                  <a:lnTo>
                    <a:pt x="109070" y="658697"/>
                  </a:lnTo>
                  <a:lnTo>
                    <a:pt x="109151" y="658840"/>
                  </a:lnTo>
                  <a:lnTo>
                    <a:pt x="109233" y="659034"/>
                  </a:lnTo>
                  <a:lnTo>
                    <a:pt x="109314" y="659215"/>
                  </a:lnTo>
                  <a:lnTo>
                    <a:pt x="109407" y="659409"/>
                  </a:lnTo>
                  <a:lnTo>
                    <a:pt x="109535" y="659590"/>
                  </a:lnTo>
                  <a:lnTo>
                    <a:pt x="109616" y="659784"/>
                  </a:lnTo>
                  <a:lnTo>
                    <a:pt x="109697" y="659965"/>
                  </a:lnTo>
                  <a:lnTo>
                    <a:pt x="109779" y="660159"/>
                  </a:lnTo>
                  <a:lnTo>
                    <a:pt x="109872" y="660301"/>
                  </a:lnTo>
                  <a:lnTo>
                    <a:pt x="109988" y="660482"/>
                  </a:lnTo>
                  <a:lnTo>
                    <a:pt x="110081" y="660676"/>
                  </a:lnTo>
                  <a:lnTo>
                    <a:pt x="110162" y="660870"/>
                  </a:lnTo>
                  <a:lnTo>
                    <a:pt x="110243" y="661051"/>
                  </a:lnTo>
                  <a:lnTo>
                    <a:pt x="110325" y="661245"/>
                  </a:lnTo>
                  <a:lnTo>
                    <a:pt x="110452" y="661426"/>
                  </a:lnTo>
                  <a:lnTo>
                    <a:pt x="110545" y="661569"/>
                  </a:lnTo>
                  <a:lnTo>
                    <a:pt x="110627" y="661763"/>
                  </a:lnTo>
                  <a:lnTo>
                    <a:pt x="110708" y="661944"/>
                  </a:lnTo>
                  <a:lnTo>
                    <a:pt x="110789" y="662138"/>
                  </a:lnTo>
                  <a:lnTo>
                    <a:pt x="110917" y="662319"/>
                  </a:lnTo>
                  <a:lnTo>
                    <a:pt x="110998" y="662513"/>
                  </a:lnTo>
                  <a:lnTo>
                    <a:pt x="111091" y="662655"/>
                  </a:lnTo>
                  <a:lnTo>
                    <a:pt x="111173" y="662836"/>
                  </a:lnTo>
                  <a:lnTo>
                    <a:pt x="111254" y="663030"/>
                  </a:lnTo>
                  <a:lnTo>
                    <a:pt x="111382" y="663224"/>
                  </a:lnTo>
                  <a:lnTo>
                    <a:pt x="111463" y="663405"/>
                  </a:lnTo>
                  <a:lnTo>
                    <a:pt x="111556" y="663599"/>
                  </a:lnTo>
                  <a:lnTo>
                    <a:pt x="111637" y="663741"/>
                  </a:lnTo>
                  <a:lnTo>
                    <a:pt x="111719" y="663922"/>
                  </a:lnTo>
                  <a:lnTo>
                    <a:pt x="111847" y="664116"/>
                  </a:lnTo>
                  <a:lnTo>
                    <a:pt x="111928" y="664298"/>
                  </a:lnTo>
                  <a:lnTo>
                    <a:pt x="112009" y="664492"/>
                  </a:lnTo>
                  <a:lnTo>
                    <a:pt x="112102" y="664634"/>
                  </a:lnTo>
                  <a:lnTo>
                    <a:pt x="112183" y="664815"/>
                  </a:lnTo>
                  <a:lnTo>
                    <a:pt x="112311" y="665009"/>
                  </a:lnTo>
                  <a:lnTo>
                    <a:pt x="112392" y="665190"/>
                  </a:lnTo>
                  <a:lnTo>
                    <a:pt x="112474" y="665384"/>
                  </a:lnTo>
                  <a:lnTo>
                    <a:pt x="112567" y="665526"/>
                  </a:lnTo>
                  <a:lnTo>
                    <a:pt x="112648" y="665707"/>
                  </a:lnTo>
                  <a:lnTo>
                    <a:pt x="112776" y="665901"/>
                  </a:lnTo>
                  <a:lnTo>
                    <a:pt x="112857" y="666095"/>
                  </a:lnTo>
                  <a:lnTo>
                    <a:pt x="112938" y="666276"/>
                  </a:lnTo>
                  <a:lnTo>
                    <a:pt x="113020" y="666419"/>
                  </a:lnTo>
                  <a:lnTo>
                    <a:pt x="113113" y="666613"/>
                  </a:lnTo>
                  <a:lnTo>
                    <a:pt x="113241" y="666794"/>
                  </a:lnTo>
                  <a:lnTo>
                    <a:pt x="113322" y="666988"/>
                  </a:lnTo>
                  <a:lnTo>
                    <a:pt x="113403" y="667169"/>
                  </a:lnTo>
                  <a:lnTo>
                    <a:pt x="113484" y="667311"/>
                  </a:lnTo>
                  <a:lnTo>
                    <a:pt x="113577" y="667505"/>
                  </a:lnTo>
                  <a:lnTo>
                    <a:pt x="113694" y="667686"/>
                  </a:lnTo>
                  <a:lnTo>
                    <a:pt x="113787" y="667880"/>
                  </a:lnTo>
                  <a:lnTo>
                    <a:pt x="113868" y="668022"/>
                  </a:lnTo>
                  <a:lnTo>
                    <a:pt x="113949" y="668203"/>
                  </a:lnTo>
                  <a:lnTo>
                    <a:pt x="114030" y="668397"/>
                  </a:lnTo>
                  <a:lnTo>
                    <a:pt x="114158" y="668579"/>
                  </a:lnTo>
                  <a:lnTo>
                    <a:pt x="114251" y="668721"/>
                  </a:lnTo>
                  <a:lnTo>
                    <a:pt x="114333" y="668915"/>
                  </a:lnTo>
                  <a:lnTo>
                    <a:pt x="114414" y="669096"/>
                  </a:lnTo>
                  <a:lnTo>
                    <a:pt x="114495" y="669290"/>
                  </a:lnTo>
                  <a:lnTo>
                    <a:pt x="114623" y="669432"/>
                  </a:lnTo>
                  <a:lnTo>
                    <a:pt x="114704" y="669626"/>
                  </a:lnTo>
                  <a:lnTo>
                    <a:pt x="114797" y="669807"/>
                  </a:lnTo>
                  <a:lnTo>
                    <a:pt x="114879" y="670001"/>
                  </a:lnTo>
                  <a:lnTo>
                    <a:pt x="114960" y="670144"/>
                  </a:lnTo>
                  <a:lnTo>
                    <a:pt x="115088" y="670325"/>
                  </a:lnTo>
                  <a:lnTo>
                    <a:pt x="115169" y="670519"/>
                  </a:lnTo>
                  <a:lnTo>
                    <a:pt x="115262" y="670700"/>
                  </a:lnTo>
                  <a:lnTo>
                    <a:pt x="115343" y="670842"/>
                  </a:lnTo>
                  <a:lnTo>
                    <a:pt x="115424" y="671036"/>
                  </a:lnTo>
                  <a:lnTo>
                    <a:pt x="115552" y="671217"/>
                  </a:lnTo>
                  <a:lnTo>
                    <a:pt x="115634" y="671359"/>
                  </a:lnTo>
                  <a:lnTo>
                    <a:pt x="115715" y="671553"/>
                  </a:lnTo>
                  <a:lnTo>
                    <a:pt x="115808" y="671734"/>
                  </a:lnTo>
                  <a:lnTo>
                    <a:pt x="115889" y="671928"/>
                  </a:lnTo>
                  <a:lnTo>
                    <a:pt x="116017" y="672071"/>
                  </a:lnTo>
                  <a:lnTo>
                    <a:pt x="116098" y="672252"/>
                  </a:lnTo>
                  <a:lnTo>
                    <a:pt x="116180" y="672446"/>
                  </a:lnTo>
                  <a:lnTo>
                    <a:pt x="116273" y="672588"/>
                  </a:lnTo>
                  <a:lnTo>
                    <a:pt x="116354" y="672769"/>
                  </a:lnTo>
                  <a:lnTo>
                    <a:pt x="116482" y="672963"/>
                  </a:lnTo>
                  <a:lnTo>
                    <a:pt x="116563" y="673144"/>
                  </a:lnTo>
                  <a:lnTo>
                    <a:pt x="116644" y="673286"/>
                  </a:lnTo>
                  <a:lnTo>
                    <a:pt x="116726" y="673480"/>
                  </a:lnTo>
                  <a:lnTo>
                    <a:pt x="116819" y="673674"/>
                  </a:lnTo>
                  <a:lnTo>
                    <a:pt x="116946" y="673804"/>
                  </a:lnTo>
                  <a:lnTo>
                    <a:pt x="117028" y="673998"/>
                  </a:lnTo>
                  <a:lnTo>
                    <a:pt x="117109" y="674192"/>
                  </a:lnTo>
                  <a:lnTo>
                    <a:pt x="117190" y="674321"/>
                  </a:lnTo>
                  <a:lnTo>
                    <a:pt x="117283" y="674515"/>
                  </a:lnTo>
                  <a:lnTo>
                    <a:pt x="117399" y="674709"/>
                  </a:lnTo>
                  <a:lnTo>
                    <a:pt x="117492" y="674838"/>
                  </a:lnTo>
                  <a:lnTo>
                    <a:pt x="117574" y="675032"/>
                  </a:lnTo>
                  <a:lnTo>
                    <a:pt x="117655" y="675226"/>
                  </a:lnTo>
                  <a:lnTo>
                    <a:pt x="117736" y="675369"/>
                  </a:lnTo>
                  <a:lnTo>
                    <a:pt x="117864" y="675550"/>
                  </a:lnTo>
                  <a:lnTo>
                    <a:pt x="117957" y="675744"/>
                  </a:lnTo>
                  <a:lnTo>
                    <a:pt x="118038" y="675886"/>
                  </a:lnTo>
                  <a:lnTo>
                    <a:pt x="118120" y="676067"/>
                  </a:lnTo>
                  <a:lnTo>
                    <a:pt x="118201" y="676261"/>
                  </a:lnTo>
                  <a:lnTo>
                    <a:pt x="118329" y="676403"/>
                  </a:lnTo>
                  <a:lnTo>
                    <a:pt x="118410" y="676584"/>
                  </a:lnTo>
                  <a:lnTo>
                    <a:pt x="118503" y="676778"/>
                  </a:lnTo>
                  <a:lnTo>
                    <a:pt x="118584" y="676921"/>
                  </a:lnTo>
                  <a:lnTo>
                    <a:pt x="118666" y="677102"/>
                  </a:lnTo>
                  <a:lnTo>
                    <a:pt x="118793" y="677296"/>
                  </a:lnTo>
                  <a:lnTo>
                    <a:pt x="118875" y="677438"/>
                  </a:lnTo>
                  <a:lnTo>
                    <a:pt x="118968" y="677619"/>
                  </a:lnTo>
                  <a:lnTo>
                    <a:pt x="119049" y="677761"/>
                  </a:lnTo>
                  <a:lnTo>
                    <a:pt x="119130" y="677955"/>
                  </a:lnTo>
                  <a:lnTo>
                    <a:pt x="119258" y="678137"/>
                  </a:lnTo>
                  <a:lnTo>
                    <a:pt x="119339" y="678279"/>
                  </a:lnTo>
                  <a:lnTo>
                    <a:pt x="119421" y="678473"/>
                  </a:lnTo>
                  <a:lnTo>
                    <a:pt x="119514" y="678654"/>
                  </a:lnTo>
                  <a:lnTo>
                    <a:pt x="119595" y="678796"/>
                  </a:lnTo>
                  <a:lnTo>
                    <a:pt x="119723" y="678990"/>
                  </a:lnTo>
                  <a:lnTo>
                    <a:pt x="119804" y="679132"/>
                  </a:lnTo>
                  <a:lnTo>
                    <a:pt x="119885" y="679313"/>
                  </a:lnTo>
                  <a:lnTo>
                    <a:pt x="119978" y="679507"/>
                  </a:lnTo>
                  <a:lnTo>
                    <a:pt x="120060" y="679650"/>
                  </a:lnTo>
                  <a:lnTo>
                    <a:pt x="120187" y="679831"/>
                  </a:lnTo>
                  <a:lnTo>
                    <a:pt x="120269" y="679973"/>
                  </a:lnTo>
                  <a:lnTo>
                    <a:pt x="120350" y="680167"/>
                  </a:lnTo>
                  <a:lnTo>
                    <a:pt x="120431" y="680348"/>
                  </a:lnTo>
                  <a:lnTo>
                    <a:pt x="120524" y="680490"/>
                  </a:lnTo>
                  <a:lnTo>
                    <a:pt x="120652" y="680684"/>
                  </a:lnTo>
                  <a:lnTo>
                    <a:pt x="120733" y="680827"/>
                  </a:lnTo>
                  <a:lnTo>
                    <a:pt x="120815" y="681008"/>
                  </a:lnTo>
                  <a:lnTo>
                    <a:pt x="120896" y="681202"/>
                  </a:lnTo>
                  <a:lnTo>
                    <a:pt x="120989" y="681344"/>
                  </a:lnTo>
                  <a:lnTo>
                    <a:pt x="121105" y="681525"/>
                  </a:lnTo>
                  <a:lnTo>
                    <a:pt x="121198" y="681667"/>
                  </a:lnTo>
                  <a:lnTo>
                    <a:pt x="121279" y="681861"/>
                  </a:lnTo>
                  <a:lnTo>
                    <a:pt x="121361" y="682004"/>
                  </a:lnTo>
                  <a:lnTo>
                    <a:pt x="121442" y="682185"/>
                  </a:lnTo>
                  <a:lnTo>
                    <a:pt x="121570" y="682379"/>
                  </a:lnTo>
                  <a:lnTo>
                    <a:pt x="121663" y="682521"/>
                  </a:lnTo>
                  <a:lnTo>
                    <a:pt x="121744" y="682702"/>
                  </a:lnTo>
                  <a:lnTo>
                    <a:pt x="121825" y="682844"/>
                  </a:lnTo>
                  <a:lnTo>
                    <a:pt x="121907" y="683038"/>
                  </a:lnTo>
                  <a:lnTo>
                    <a:pt x="122034" y="683181"/>
                  </a:lnTo>
                  <a:lnTo>
                    <a:pt x="122116" y="683362"/>
                  </a:lnTo>
                  <a:lnTo>
                    <a:pt x="122209" y="683556"/>
                  </a:lnTo>
                  <a:lnTo>
                    <a:pt x="122290" y="683698"/>
                  </a:lnTo>
                  <a:lnTo>
                    <a:pt x="122371" y="683879"/>
                  </a:lnTo>
                  <a:lnTo>
                    <a:pt x="122499" y="684021"/>
                  </a:lnTo>
                  <a:lnTo>
                    <a:pt x="122580" y="684215"/>
                  </a:lnTo>
                  <a:lnTo>
                    <a:pt x="122673" y="684358"/>
                  </a:lnTo>
                  <a:lnTo>
                    <a:pt x="122755" y="684539"/>
                  </a:lnTo>
                  <a:lnTo>
                    <a:pt x="122836" y="684681"/>
                  </a:lnTo>
                  <a:lnTo>
                    <a:pt x="122964" y="684875"/>
                  </a:lnTo>
                  <a:lnTo>
                    <a:pt x="123045" y="685017"/>
                  </a:lnTo>
                  <a:lnTo>
                    <a:pt x="123126" y="685198"/>
                  </a:lnTo>
                  <a:lnTo>
                    <a:pt x="123219" y="685341"/>
                  </a:lnTo>
                  <a:lnTo>
                    <a:pt x="123301" y="685535"/>
                  </a:lnTo>
                  <a:lnTo>
                    <a:pt x="123429" y="685677"/>
                  </a:lnTo>
                  <a:lnTo>
                    <a:pt x="123510" y="685858"/>
                  </a:lnTo>
                  <a:lnTo>
                    <a:pt x="123591" y="686052"/>
                  </a:lnTo>
                  <a:lnTo>
                    <a:pt x="123684" y="686194"/>
                  </a:lnTo>
                  <a:lnTo>
                    <a:pt x="123765" y="686375"/>
                  </a:lnTo>
                  <a:lnTo>
                    <a:pt x="123893" y="686518"/>
                  </a:lnTo>
                  <a:lnTo>
                    <a:pt x="123974" y="686712"/>
                  </a:lnTo>
                  <a:lnTo>
                    <a:pt x="124056" y="686854"/>
                  </a:lnTo>
                  <a:lnTo>
                    <a:pt x="124137" y="687035"/>
                  </a:lnTo>
                  <a:lnTo>
                    <a:pt x="124230" y="687177"/>
                  </a:lnTo>
                  <a:lnTo>
                    <a:pt x="124358" y="687371"/>
                  </a:lnTo>
                  <a:lnTo>
                    <a:pt x="124439" y="687500"/>
                  </a:lnTo>
                  <a:lnTo>
                    <a:pt x="124520" y="687694"/>
                  </a:lnTo>
                  <a:lnTo>
                    <a:pt x="124602" y="687837"/>
                  </a:lnTo>
                  <a:lnTo>
                    <a:pt x="124695" y="687979"/>
                  </a:lnTo>
                  <a:lnTo>
                    <a:pt x="124811" y="688160"/>
                  </a:lnTo>
                  <a:lnTo>
                    <a:pt x="124904" y="688306"/>
                  </a:lnTo>
                  <a:lnTo>
                    <a:pt x="124985" y="688495"/>
                  </a:lnTo>
                  <a:lnTo>
                    <a:pt x="125066" y="688636"/>
                  </a:lnTo>
                  <a:lnTo>
                    <a:pt x="125148" y="688825"/>
                  </a:lnTo>
                  <a:lnTo>
                    <a:pt x="125276" y="688966"/>
                  </a:lnTo>
                  <a:lnTo>
                    <a:pt x="125369" y="689155"/>
                  </a:lnTo>
                  <a:lnTo>
                    <a:pt x="125450" y="689296"/>
                  </a:lnTo>
                  <a:lnTo>
                    <a:pt x="125531" y="689483"/>
                  </a:lnTo>
                  <a:lnTo>
                    <a:pt x="125612" y="689624"/>
                  </a:lnTo>
                  <a:lnTo>
                    <a:pt x="125740" y="689813"/>
                  </a:lnTo>
                  <a:lnTo>
                    <a:pt x="125822" y="689954"/>
                  </a:lnTo>
                  <a:lnTo>
                    <a:pt x="125915" y="690143"/>
                  </a:lnTo>
                  <a:lnTo>
                    <a:pt x="125996" y="690284"/>
                  </a:lnTo>
                  <a:lnTo>
                    <a:pt x="126077" y="690425"/>
                  </a:lnTo>
                  <a:lnTo>
                    <a:pt x="126205" y="690614"/>
                  </a:lnTo>
                  <a:lnTo>
                    <a:pt x="126286" y="690755"/>
                  </a:lnTo>
                  <a:lnTo>
                    <a:pt x="126379" y="690943"/>
                  </a:lnTo>
                  <a:lnTo>
                    <a:pt x="126460" y="691084"/>
                  </a:lnTo>
                  <a:lnTo>
                    <a:pt x="126588" y="691272"/>
                  </a:lnTo>
                  <a:lnTo>
                    <a:pt x="126670" y="691413"/>
                  </a:lnTo>
                  <a:lnTo>
                    <a:pt x="126751" y="691602"/>
                  </a:lnTo>
                  <a:lnTo>
                    <a:pt x="126832" y="691743"/>
                  </a:lnTo>
                  <a:lnTo>
                    <a:pt x="126925" y="691884"/>
                  </a:lnTo>
                  <a:lnTo>
                    <a:pt x="127053" y="692073"/>
                  </a:lnTo>
                  <a:lnTo>
                    <a:pt x="127134" y="692213"/>
                  </a:lnTo>
                  <a:lnTo>
                    <a:pt x="127216" y="692402"/>
                  </a:lnTo>
                  <a:lnTo>
                    <a:pt x="127297" y="692543"/>
                  </a:lnTo>
                  <a:lnTo>
                    <a:pt x="127390" y="692684"/>
                  </a:lnTo>
                  <a:lnTo>
                    <a:pt x="127506" y="692873"/>
                  </a:lnTo>
                  <a:lnTo>
                    <a:pt x="127599" y="693014"/>
                  </a:lnTo>
                  <a:lnTo>
                    <a:pt x="127680" y="693202"/>
                  </a:lnTo>
                  <a:lnTo>
                    <a:pt x="127762" y="693344"/>
                  </a:lnTo>
                  <a:lnTo>
                    <a:pt x="127843" y="693485"/>
                  </a:lnTo>
                  <a:lnTo>
                    <a:pt x="127971" y="693672"/>
                  </a:lnTo>
                  <a:lnTo>
                    <a:pt x="128064" y="693815"/>
                  </a:lnTo>
                  <a:lnTo>
                    <a:pt x="128145" y="694002"/>
                  </a:lnTo>
                  <a:lnTo>
                    <a:pt x="128226" y="694143"/>
                  </a:lnTo>
                  <a:lnTo>
                    <a:pt x="128308" y="694284"/>
                  </a:lnTo>
                  <a:lnTo>
                    <a:pt x="128435" y="694473"/>
                  </a:lnTo>
                  <a:lnTo>
                    <a:pt x="128517" y="694614"/>
                  </a:lnTo>
                  <a:lnTo>
                    <a:pt x="128610" y="694803"/>
                  </a:lnTo>
                  <a:lnTo>
                    <a:pt x="128691" y="694944"/>
                  </a:lnTo>
                  <a:lnTo>
                    <a:pt x="128772" y="695085"/>
                  </a:lnTo>
                  <a:lnTo>
                    <a:pt x="128900" y="695274"/>
                  </a:lnTo>
                  <a:lnTo>
                    <a:pt x="128981" y="695415"/>
                  </a:lnTo>
                  <a:lnTo>
                    <a:pt x="129074" y="695556"/>
                  </a:lnTo>
                  <a:lnTo>
                    <a:pt x="129156" y="695744"/>
                  </a:lnTo>
                  <a:lnTo>
                    <a:pt x="129237" y="695885"/>
                  </a:lnTo>
                  <a:lnTo>
                    <a:pt x="129365" y="696073"/>
                  </a:lnTo>
                  <a:lnTo>
                    <a:pt x="129446" y="696215"/>
                  </a:lnTo>
                  <a:lnTo>
                    <a:pt x="129527" y="696356"/>
                  </a:lnTo>
                  <a:lnTo>
                    <a:pt x="129620" y="696544"/>
                  </a:lnTo>
                  <a:lnTo>
                    <a:pt x="129702" y="696686"/>
                  </a:lnTo>
                  <a:lnTo>
                    <a:pt x="129829" y="696827"/>
                  </a:lnTo>
                  <a:lnTo>
                    <a:pt x="129911" y="697014"/>
                  </a:lnTo>
                  <a:lnTo>
                    <a:pt x="129992" y="697155"/>
                  </a:lnTo>
                  <a:lnTo>
                    <a:pt x="130085" y="697298"/>
                  </a:lnTo>
                  <a:lnTo>
                    <a:pt x="130166" y="697485"/>
                  </a:lnTo>
                  <a:lnTo>
                    <a:pt x="130294" y="697626"/>
                  </a:lnTo>
                  <a:lnTo>
                    <a:pt x="130375" y="697768"/>
                  </a:lnTo>
                  <a:lnTo>
                    <a:pt x="130457" y="697956"/>
                  </a:lnTo>
                  <a:lnTo>
                    <a:pt x="130538" y="698097"/>
                  </a:lnTo>
                  <a:lnTo>
                    <a:pt x="130631" y="698238"/>
                  </a:lnTo>
                  <a:lnTo>
                    <a:pt x="130759" y="698427"/>
                  </a:lnTo>
                  <a:lnTo>
                    <a:pt x="130840" y="698568"/>
                  </a:lnTo>
                  <a:lnTo>
                    <a:pt x="130921" y="698709"/>
                  </a:lnTo>
                  <a:lnTo>
                    <a:pt x="131003" y="698898"/>
                  </a:lnTo>
                  <a:lnTo>
                    <a:pt x="131096" y="699039"/>
                  </a:lnTo>
                  <a:lnTo>
                    <a:pt x="131212" y="699180"/>
                  </a:lnTo>
                  <a:lnTo>
                    <a:pt x="131305" y="699368"/>
                  </a:lnTo>
                  <a:lnTo>
                    <a:pt x="131386" y="699509"/>
                  </a:lnTo>
                  <a:lnTo>
                    <a:pt x="131467" y="699650"/>
                  </a:lnTo>
                  <a:lnTo>
                    <a:pt x="131549" y="699791"/>
                  </a:lnTo>
                  <a:lnTo>
                    <a:pt x="131676" y="699980"/>
                  </a:lnTo>
                  <a:lnTo>
                    <a:pt x="131769" y="700121"/>
                  </a:lnTo>
                  <a:lnTo>
                    <a:pt x="131851" y="700262"/>
                  </a:lnTo>
                  <a:lnTo>
                    <a:pt x="131932" y="700451"/>
                  </a:lnTo>
                  <a:lnTo>
                    <a:pt x="132013" y="700592"/>
                  </a:lnTo>
                  <a:lnTo>
                    <a:pt x="132141" y="700733"/>
                  </a:lnTo>
                  <a:lnTo>
                    <a:pt x="132222" y="700875"/>
                  </a:lnTo>
                  <a:lnTo>
                    <a:pt x="132315" y="701063"/>
                  </a:lnTo>
                  <a:lnTo>
                    <a:pt x="132397" y="701204"/>
                  </a:lnTo>
                  <a:lnTo>
                    <a:pt x="132478" y="701345"/>
                  </a:lnTo>
                  <a:lnTo>
                    <a:pt x="132606" y="701533"/>
                  </a:lnTo>
                  <a:lnTo>
                    <a:pt x="132687" y="701674"/>
                  </a:lnTo>
                  <a:lnTo>
                    <a:pt x="132780" y="701815"/>
                  </a:lnTo>
                  <a:lnTo>
                    <a:pt x="132861" y="701958"/>
                  </a:lnTo>
                  <a:lnTo>
                    <a:pt x="132943" y="702145"/>
                  </a:lnTo>
                  <a:lnTo>
                    <a:pt x="133070" y="702286"/>
                  </a:lnTo>
                  <a:lnTo>
                    <a:pt x="133152" y="702428"/>
                  </a:lnTo>
                  <a:lnTo>
                    <a:pt x="133233" y="702569"/>
                  </a:lnTo>
                  <a:lnTo>
                    <a:pt x="133326" y="702757"/>
                  </a:lnTo>
                  <a:lnTo>
                    <a:pt x="133407" y="702898"/>
                  </a:lnTo>
                  <a:lnTo>
                    <a:pt x="133535" y="703040"/>
                  </a:lnTo>
                  <a:lnTo>
                    <a:pt x="133616" y="703181"/>
                  </a:lnTo>
                  <a:lnTo>
                    <a:pt x="133698" y="703369"/>
                  </a:lnTo>
                  <a:lnTo>
                    <a:pt x="133791" y="703511"/>
                  </a:lnTo>
                  <a:lnTo>
                    <a:pt x="133872" y="703652"/>
                  </a:lnTo>
                  <a:lnTo>
                    <a:pt x="134000" y="703793"/>
                  </a:lnTo>
                  <a:lnTo>
                    <a:pt x="134081" y="703934"/>
                  </a:lnTo>
                  <a:lnTo>
                    <a:pt x="134162" y="704123"/>
                  </a:lnTo>
                  <a:lnTo>
                    <a:pt x="134244" y="704264"/>
                  </a:lnTo>
                  <a:lnTo>
                    <a:pt x="134337" y="704405"/>
                  </a:lnTo>
                  <a:lnTo>
                    <a:pt x="134465" y="704546"/>
                  </a:lnTo>
                  <a:lnTo>
                    <a:pt x="134546" y="704735"/>
                  </a:lnTo>
                  <a:lnTo>
                    <a:pt x="134627" y="704876"/>
                  </a:lnTo>
                  <a:lnTo>
                    <a:pt x="134708" y="705017"/>
                  </a:lnTo>
                  <a:lnTo>
                    <a:pt x="134801" y="705157"/>
                  </a:lnTo>
                  <a:lnTo>
                    <a:pt x="134918" y="705300"/>
                  </a:lnTo>
                  <a:lnTo>
                    <a:pt x="135010" y="705487"/>
                  </a:lnTo>
                  <a:lnTo>
                    <a:pt x="135092" y="705628"/>
                  </a:lnTo>
                  <a:lnTo>
                    <a:pt x="135173" y="705769"/>
                  </a:lnTo>
                  <a:lnTo>
                    <a:pt x="135254" y="705912"/>
                  </a:lnTo>
                  <a:lnTo>
                    <a:pt x="135382" y="706052"/>
                  </a:lnTo>
                  <a:lnTo>
                    <a:pt x="135475" y="706240"/>
                  </a:lnTo>
                  <a:lnTo>
                    <a:pt x="135556" y="706382"/>
                  </a:lnTo>
                  <a:lnTo>
                    <a:pt x="135638" y="706523"/>
                  </a:lnTo>
                  <a:lnTo>
                    <a:pt x="135719" y="706664"/>
                  </a:lnTo>
                  <a:lnTo>
                    <a:pt x="135847" y="706805"/>
                  </a:lnTo>
                  <a:lnTo>
                    <a:pt x="135928" y="706994"/>
                  </a:lnTo>
                  <a:lnTo>
                    <a:pt x="136021" y="707135"/>
                  </a:lnTo>
                  <a:lnTo>
                    <a:pt x="136102" y="707276"/>
                  </a:lnTo>
                  <a:lnTo>
                    <a:pt x="136184" y="707417"/>
                  </a:lnTo>
                  <a:lnTo>
                    <a:pt x="136312" y="707558"/>
                  </a:lnTo>
                  <a:lnTo>
                    <a:pt x="136393" y="707700"/>
                  </a:lnTo>
                  <a:lnTo>
                    <a:pt x="136486" y="707888"/>
                  </a:lnTo>
                  <a:lnTo>
                    <a:pt x="136567" y="708029"/>
                  </a:lnTo>
                  <a:lnTo>
                    <a:pt x="136648" y="708171"/>
                  </a:lnTo>
                  <a:lnTo>
                    <a:pt x="136776" y="708312"/>
                  </a:lnTo>
                  <a:lnTo>
                    <a:pt x="136858" y="708453"/>
                  </a:lnTo>
                  <a:lnTo>
                    <a:pt x="136939" y="708594"/>
                  </a:lnTo>
                  <a:lnTo>
                    <a:pt x="137032" y="708735"/>
                  </a:lnTo>
                  <a:lnTo>
                    <a:pt x="137113" y="708924"/>
                  </a:lnTo>
                  <a:lnTo>
                    <a:pt x="137241" y="709065"/>
                  </a:lnTo>
                  <a:lnTo>
                    <a:pt x="137322" y="709206"/>
                  </a:lnTo>
                  <a:lnTo>
                    <a:pt x="137404" y="709347"/>
                  </a:lnTo>
                  <a:lnTo>
                    <a:pt x="137497" y="709488"/>
                  </a:lnTo>
                  <a:lnTo>
                    <a:pt x="137578" y="709630"/>
                  </a:lnTo>
                  <a:lnTo>
                    <a:pt x="137706" y="709771"/>
                  </a:lnTo>
                  <a:lnTo>
                    <a:pt x="137787" y="709912"/>
                  </a:lnTo>
                  <a:lnTo>
                    <a:pt x="137868" y="710101"/>
                  </a:lnTo>
                  <a:lnTo>
                    <a:pt x="137950" y="710242"/>
                  </a:lnTo>
                  <a:lnTo>
                    <a:pt x="138042" y="710383"/>
                  </a:lnTo>
                  <a:lnTo>
                    <a:pt x="138170" y="710524"/>
                  </a:lnTo>
                  <a:lnTo>
                    <a:pt x="138252" y="710665"/>
                  </a:lnTo>
                  <a:lnTo>
                    <a:pt x="138333" y="710807"/>
                  </a:lnTo>
                  <a:lnTo>
                    <a:pt x="138414" y="710948"/>
                  </a:lnTo>
                  <a:lnTo>
                    <a:pt x="138507" y="711089"/>
                  </a:lnTo>
                  <a:lnTo>
                    <a:pt x="138623" y="711230"/>
                  </a:lnTo>
                  <a:lnTo>
                    <a:pt x="138716" y="711419"/>
                  </a:lnTo>
                  <a:lnTo>
                    <a:pt x="138798" y="711560"/>
                  </a:lnTo>
                  <a:lnTo>
                    <a:pt x="138879" y="711701"/>
                  </a:lnTo>
                  <a:lnTo>
                    <a:pt x="138960" y="711842"/>
                  </a:lnTo>
                  <a:lnTo>
                    <a:pt x="139088" y="711983"/>
                  </a:lnTo>
                  <a:lnTo>
                    <a:pt x="139181" y="712125"/>
                  </a:lnTo>
                  <a:lnTo>
                    <a:pt x="139262" y="712266"/>
                  </a:lnTo>
                  <a:lnTo>
                    <a:pt x="139344" y="712407"/>
                  </a:lnTo>
                  <a:lnTo>
                    <a:pt x="139425" y="712548"/>
                  </a:lnTo>
                  <a:lnTo>
                    <a:pt x="139553" y="712689"/>
                  </a:lnTo>
                  <a:lnTo>
                    <a:pt x="139634" y="712830"/>
                  </a:lnTo>
                  <a:lnTo>
                    <a:pt x="139727" y="712972"/>
                  </a:lnTo>
                  <a:lnTo>
                    <a:pt x="139808" y="713160"/>
                  </a:lnTo>
                  <a:lnTo>
                    <a:pt x="139890" y="713301"/>
                  </a:lnTo>
                  <a:lnTo>
                    <a:pt x="140017" y="713443"/>
                  </a:lnTo>
                  <a:lnTo>
                    <a:pt x="140099" y="713584"/>
                  </a:lnTo>
                  <a:lnTo>
                    <a:pt x="140192" y="713725"/>
                  </a:lnTo>
                  <a:lnTo>
                    <a:pt x="140273" y="713866"/>
                  </a:lnTo>
                  <a:lnTo>
                    <a:pt x="140354" y="714007"/>
                  </a:lnTo>
                  <a:lnTo>
                    <a:pt x="140482" y="714148"/>
                  </a:lnTo>
                  <a:lnTo>
                    <a:pt x="140563" y="714290"/>
                  </a:lnTo>
                  <a:lnTo>
                    <a:pt x="140645" y="714431"/>
                  </a:lnTo>
                  <a:lnTo>
                    <a:pt x="140738" y="714572"/>
                  </a:lnTo>
                  <a:lnTo>
                    <a:pt x="140819" y="714713"/>
                  </a:lnTo>
                  <a:lnTo>
                    <a:pt x="140947" y="714854"/>
                  </a:lnTo>
                  <a:lnTo>
                    <a:pt x="141028" y="714996"/>
                  </a:lnTo>
                  <a:lnTo>
                    <a:pt x="141109" y="715137"/>
                  </a:lnTo>
                  <a:lnTo>
                    <a:pt x="141202" y="715278"/>
                  </a:lnTo>
                  <a:lnTo>
                    <a:pt x="141284" y="715419"/>
                  </a:lnTo>
                  <a:lnTo>
                    <a:pt x="141411" y="715560"/>
                  </a:lnTo>
                  <a:lnTo>
                    <a:pt x="141493" y="715701"/>
                  </a:lnTo>
                  <a:lnTo>
                    <a:pt x="141574" y="715843"/>
                  </a:lnTo>
                  <a:lnTo>
                    <a:pt x="141655" y="715984"/>
                  </a:lnTo>
                  <a:lnTo>
                    <a:pt x="141748" y="716125"/>
                  </a:lnTo>
                  <a:lnTo>
                    <a:pt x="141876" y="716266"/>
                  </a:lnTo>
                  <a:lnTo>
                    <a:pt x="141957" y="716407"/>
                  </a:lnTo>
                  <a:lnTo>
                    <a:pt x="142039" y="716549"/>
                  </a:lnTo>
                  <a:lnTo>
                    <a:pt x="142120" y="716690"/>
                  </a:lnTo>
                  <a:lnTo>
                    <a:pt x="142213" y="716831"/>
                  </a:lnTo>
                  <a:lnTo>
                    <a:pt x="142329" y="716972"/>
                  </a:lnTo>
                  <a:lnTo>
                    <a:pt x="142422" y="717113"/>
                  </a:lnTo>
                  <a:lnTo>
                    <a:pt x="142503" y="717254"/>
                  </a:lnTo>
                  <a:lnTo>
                    <a:pt x="142585" y="717397"/>
                  </a:lnTo>
                  <a:lnTo>
                    <a:pt x="142666" y="717538"/>
                  </a:lnTo>
                  <a:lnTo>
                    <a:pt x="142794" y="717679"/>
                  </a:lnTo>
                  <a:lnTo>
                    <a:pt x="142887" y="717820"/>
                  </a:lnTo>
                  <a:lnTo>
                    <a:pt x="142968" y="717961"/>
                  </a:lnTo>
                  <a:lnTo>
                    <a:pt x="143049" y="718101"/>
                  </a:lnTo>
                  <a:lnTo>
                    <a:pt x="143131" y="718244"/>
                  </a:lnTo>
                  <a:lnTo>
                    <a:pt x="143258" y="718385"/>
                  </a:lnTo>
                  <a:lnTo>
                    <a:pt x="143340" y="718526"/>
                  </a:lnTo>
                  <a:lnTo>
                    <a:pt x="143433" y="718667"/>
                  </a:lnTo>
                  <a:lnTo>
                    <a:pt x="143514" y="718808"/>
                  </a:lnTo>
                  <a:lnTo>
                    <a:pt x="143595" y="718950"/>
                  </a:lnTo>
                  <a:lnTo>
                    <a:pt x="143723" y="719091"/>
                  </a:lnTo>
                  <a:lnTo>
                    <a:pt x="143804" y="719232"/>
                  </a:lnTo>
                  <a:lnTo>
                    <a:pt x="143897" y="719373"/>
                  </a:lnTo>
                  <a:lnTo>
                    <a:pt x="143979" y="719514"/>
                  </a:lnTo>
                  <a:lnTo>
                    <a:pt x="144060" y="719655"/>
                  </a:lnTo>
                  <a:lnTo>
                    <a:pt x="144188" y="719797"/>
                  </a:lnTo>
                  <a:lnTo>
                    <a:pt x="144362" y="720032"/>
                  </a:lnTo>
                  <a:lnTo>
                    <a:pt x="144443" y="720173"/>
                  </a:lnTo>
                  <a:lnTo>
                    <a:pt x="144525" y="720314"/>
                  </a:lnTo>
                  <a:lnTo>
                    <a:pt x="144652" y="720455"/>
                  </a:lnTo>
                  <a:lnTo>
                    <a:pt x="144734" y="720596"/>
                  </a:lnTo>
                  <a:lnTo>
                    <a:pt x="144815" y="720739"/>
                  </a:lnTo>
                  <a:lnTo>
                    <a:pt x="144908" y="720880"/>
                  </a:lnTo>
                  <a:lnTo>
                    <a:pt x="144989" y="721021"/>
                  </a:lnTo>
                  <a:lnTo>
                    <a:pt x="145117" y="721162"/>
                  </a:lnTo>
                  <a:lnTo>
                    <a:pt x="145198" y="721303"/>
                  </a:lnTo>
                  <a:lnTo>
                    <a:pt x="145280" y="721444"/>
                  </a:lnTo>
                  <a:lnTo>
                    <a:pt x="145454" y="721679"/>
                  </a:lnTo>
                  <a:lnTo>
                    <a:pt x="145582" y="721821"/>
                  </a:lnTo>
                  <a:lnTo>
                    <a:pt x="145663" y="721962"/>
                  </a:lnTo>
                  <a:lnTo>
                    <a:pt x="145744" y="722103"/>
                  </a:lnTo>
                  <a:lnTo>
                    <a:pt x="145826" y="722244"/>
                  </a:lnTo>
                  <a:lnTo>
                    <a:pt x="145919" y="722385"/>
                  </a:lnTo>
                  <a:lnTo>
                    <a:pt x="146035" y="722526"/>
                  </a:lnTo>
                  <a:lnTo>
                    <a:pt x="146128" y="722668"/>
                  </a:lnTo>
                  <a:lnTo>
                    <a:pt x="146290" y="722904"/>
                  </a:lnTo>
                  <a:lnTo>
                    <a:pt x="146372" y="723045"/>
                  </a:lnTo>
                  <a:lnTo>
                    <a:pt x="146500" y="723186"/>
                  </a:lnTo>
                  <a:lnTo>
                    <a:pt x="146592" y="723327"/>
                  </a:lnTo>
                  <a:lnTo>
                    <a:pt x="146674" y="723468"/>
                  </a:lnTo>
                  <a:lnTo>
                    <a:pt x="146755" y="723610"/>
                  </a:lnTo>
                  <a:lnTo>
                    <a:pt x="146836" y="723751"/>
                  </a:lnTo>
                  <a:lnTo>
                    <a:pt x="146964" y="723845"/>
                  </a:lnTo>
                  <a:lnTo>
                    <a:pt x="147046" y="723986"/>
                  </a:lnTo>
                  <a:lnTo>
                    <a:pt x="147138" y="724127"/>
                  </a:lnTo>
                  <a:lnTo>
                    <a:pt x="147220" y="724268"/>
                  </a:lnTo>
                  <a:lnTo>
                    <a:pt x="147301" y="724409"/>
                  </a:lnTo>
                  <a:lnTo>
                    <a:pt x="147429" y="724550"/>
                  </a:lnTo>
                  <a:lnTo>
                    <a:pt x="147603" y="724786"/>
                  </a:lnTo>
                  <a:lnTo>
                    <a:pt x="147684" y="724928"/>
                  </a:lnTo>
                  <a:lnTo>
                    <a:pt x="147766" y="725069"/>
                  </a:lnTo>
                  <a:lnTo>
                    <a:pt x="147894" y="725210"/>
                  </a:lnTo>
                  <a:lnTo>
                    <a:pt x="147975" y="725351"/>
                  </a:lnTo>
                  <a:lnTo>
                    <a:pt x="148149" y="725586"/>
                  </a:lnTo>
                  <a:lnTo>
                    <a:pt x="148230" y="725727"/>
                  </a:lnTo>
                  <a:lnTo>
                    <a:pt x="148358" y="725868"/>
                  </a:lnTo>
                  <a:lnTo>
                    <a:pt x="148440" y="726010"/>
                  </a:lnTo>
                  <a:lnTo>
                    <a:pt x="148614" y="726246"/>
                  </a:lnTo>
                  <a:lnTo>
                    <a:pt x="148695" y="726387"/>
                  </a:lnTo>
                  <a:lnTo>
                    <a:pt x="148823" y="726528"/>
                  </a:lnTo>
                  <a:lnTo>
                    <a:pt x="148904" y="726669"/>
                  </a:lnTo>
                  <a:lnTo>
                    <a:pt x="149078" y="726904"/>
                  </a:lnTo>
                  <a:lnTo>
                    <a:pt x="149160" y="727045"/>
                  </a:lnTo>
                  <a:lnTo>
                    <a:pt x="149288" y="727186"/>
                  </a:lnTo>
                  <a:lnTo>
                    <a:pt x="149369" y="727328"/>
                  </a:lnTo>
                  <a:lnTo>
                    <a:pt x="149532" y="727564"/>
                  </a:lnTo>
                  <a:lnTo>
                    <a:pt x="149624" y="727705"/>
                  </a:lnTo>
                  <a:lnTo>
                    <a:pt x="149741" y="727846"/>
                  </a:lnTo>
                  <a:lnTo>
                    <a:pt x="149915" y="728081"/>
                  </a:lnTo>
                  <a:lnTo>
                    <a:pt x="149996" y="728222"/>
                  </a:lnTo>
                  <a:lnTo>
                    <a:pt x="150089" y="728363"/>
                  </a:lnTo>
                  <a:lnTo>
                    <a:pt x="150205" y="728504"/>
                  </a:lnTo>
                  <a:lnTo>
                    <a:pt x="150380" y="728739"/>
                  </a:lnTo>
                  <a:lnTo>
                    <a:pt x="150461" y="728882"/>
                  </a:lnTo>
                  <a:lnTo>
                    <a:pt x="150542" y="729023"/>
                  </a:lnTo>
                  <a:lnTo>
                    <a:pt x="150670" y="729117"/>
                  </a:lnTo>
                  <a:lnTo>
                    <a:pt x="150751" y="729258"/>
                  </a:lnTo>
                  <a:lnTo>
                    <a:pt x="150844" y="729399"/>
                  </a:lnTo>
                  <a:lnTo>
                    <a:pt x="151007" y="729634"/>
                  </a:lnTo>
                  <a:lnTo>
                    <a:pt x="151135" y="729775"/>
                  </a:lnTo>
                  <a:lnTo>
                    <a:pt x="151216" y="729916"/>
                  </a:lnTo>
                  <a:lnTo>
                    <a:pt x="151390" y="730152"/>
                  </a:lnTo>
                  <a:lnTo>
                    <a:pt x="151472" y="730293"/>
                  </a:lnTo>
                  <a:lnTo>
                    <a:pt x="151599" y="730435"/>
                  </a:lnTo>
                  <a:lnTo>
                    <a:pt x="151762" y="730670"/>
                  </a:lnTo>
                  <a:lnTo>
                    <a:pt x="151855" y="730811"/>
                  </a:lnTo>
                  <a:lnTo>
                    <a:pt x="152064" y="731047"/>
                  </a:lnTo>
                  <a:lnTo>
                    <a:pt x="152145" y="731188"/>
                  </a:lnTo>
                  <a:lnTo>
                    <a:pt x="152320" y="731423"/>
                  </a:lnTo>
                  <a:lnTo>
                    <a:pt x="152401" y="731564"/>
                  </a:lnTo>
                  <a:lnTo>
                    <a:pt x="152529" y="731705"/>
                  </a:lnTo>
                  <a:lnTo>
                    <a:pt x="152691" y="731940"/>
                  </a:lnTo>
                  <a:lnTo>
                    <a:pt x="152773" y="732081"/>
                  </a:lnTo>
                  <a:lnTo>
                    <a:pt x="152993" y="732317"/>
                  </a:lnTo>
                  <a:lnTo>
                    <a:pt x="153075" y="732459"/>
                  </a:lnTo>
                  <a:lnTo>
                    <a:pt x="153237" y="732693"/>
                  </a:lnTo>
                  <a:lnTo>
                    <a:pt x="153330" y="732835"/>
                  </a:lnTo>
                  <a:lnTo>
                    <a:pt x="153539" y="733071"/>
                  </a:lnTo>
                  <a:lnTo>
                    <a:pt x="153621" y="733212"/>
                  </a:lnTo>
                  <a:lnTo>
                    <a:pt x="153783" y="733447"/>
                  </a:lnTo>
                  <a:lnTo>
                    <a:pt x="153911" y="733542"/>
                  </a:lnTo>
                  <a:lnTo>
                    <a:pt x="154004" y="733683"/>
                  </a:lnTo>
                  <a:lnTo>
                    <a:pt x="154085" y="733824"/>
                  </a:lnTo>
                  <a:lnTo>
                    <a:pt x="154248" y="734059"/>
                  </a:lnTo>
                  <a:lnTo>
                    <a:pt x="154376" y="734200"/>
                  </a:lnTo>
                  <a:lnTo>
                    <a:pt x="154550" y="734435"/>
                  </a:lnTo>
                  <a:lnTo>
                    <a:pt x="154631" y="734576"/>
                  </a:lnTo>
                  <a:lnTo>
                    <a:pt x="154840" y="734812"/>
                  </a:lnTo>
                  <a:lnTo>
                    <a:pt x="155015" y="735047"/>
                  </a:lnTo>
                  <a:lnTo>
                    <a:pt x="155096" y="735188"/>
                  </a:lnTo>
                  <a:lnTo>
                    <a:pt x="155305" y="735424"/>
                  </a:lnTo>
                  <a:lnTo>
                    <a:pt x="155468" y="735659"/>
                  </a:lnTo>
                  <a:lnTo>
                    <a:pt x="155561" y="735800"/>
                  </a:lnTo>
                  <a:lnTo>
                    <a:pt x="155770" y="736035"/>
                  </a:lnTo>
                  <a:lnTo>
                    <a:pt x="155932" y="736271"/>
                  </a:lnTo>
                  <a:lnTo>
                    <a:pt x="156107" y="736506"/>
                  </a:lnTo>
                  <a:lnTo>
                    <a:pt x="156234" y="736648"/>
                  </a:lnTo>
                  <a:lnTo>
                    <a:pt x="156397" y="736882"/>
                  </a:lnTo>
                  <a:lnTo>
                    <a:pt x="156571" y="737118"/>
                  </a:lnTo>
                  <a:lnTo>
                    <a:pt x="156699" y="737212"/>
                  </a:lnTo>
                  <a:lnTo>
                    <a:pt x="156780" y="737353"/>
                  </a:lnTo>
                  <a:lnTo>
                    <a:pt x="156862" y="737495"/>
                  </a:lnTo>
                  <a:lnTo>
                    <a:pt x="157036" y="737731"/>
                  </a:lnTo>
                  <a:lnTo>
                    <a:pt x="157245" y="737966"/>
                  </a:lnTo>
                  <a:lnTo>
                    <a:pt x="157408" y="738202"/>
                  </a:lnTo>
                  <a:lnTo>
                    <a:pt x="157617" y="738436"/>
                  </a:lnTo>
                  <a:lnTo>
                    <a:pt x="157791" y="738671"/>
                  </a:lnTo>
                  <a:lnTo>
                    <a:pt x="157954" y="738907"/>
                  </a:lnTo>
                  <a:lnTo>
                    <a:pt x="158082" y="739001"/>
                  </a:lnTo>
                  <a:lnTo>
                    <a:pt x="158163" y="739142"/>
                  </a:lnTo>
                  <a:lnTo>
                    <a:pt x="158256" y="739284"/>
                  </a:lnTo>
                  <a:lnTo>
                    <a:pt x="158418" y="739520"/>
                  </a:lnTo>
                  <a:lnTo>
                    <a:pt x="158546" y="739613"/>
                  </a:lnTo>
                  <a:lnTo>
                    <a:pt x="158628" y="739754"/>
                  </a:lnTo>
                  <a:lnTo>
                    <a:pt x="158802" y="739943"/>
                  </a:lnTo>
                  <a:lnTo>
                    <a:pt x="158883" y="740084"/>
                  </a:lnTo>
                  <a:lnTo>
                    <a:pt x="159011" y="740178"/>
                  </a:lnTo>
                  <a:lnTo>
                    <a:pt x="159092" y="740319"/>
                  </a:lnTo>
                  <a:lnTo>
                    <a:pt x="159266" y="740554"/>
                  </a:lnTo>
                  <a:lnTo>
                    <a:pt x="159476" y="740790"/>
                  </a:lnTo>
                  <a:lnTo>
                    <a:pt x="159638" y="741025"/>
                  </a:lnTo>
                  <a:lnTo>
                    <a:pt x="159812" y="741260"/>
                  </a:lnTo>
                  <a:lnTo>
                    <a:pt x="159940" y="741355"/>
                  </a:lnTo>
                  <a:lnTo>
                    <a:pt x="160022" y="741496"/>
                  </a:lnTo>
                  <a:lnTo>
                    <a:pt x="160184" y="741731"/>
                  </a:lnTo>
                  <a:lnTo>
                    <a:pt x="160405" y="741920"/>
                  </a:lnTo>
                  <a:lnTo>
                    <a:pt x="160486" y="742061"/>
                  </a:lnTo>
                  <a:lnTo>
                    <a:pt x="160649" y="742296"/>
                  </a:lnTo>
                  <a:lnTo>
                    <a:pt x="160858" y="742532"/>
                  </a:lnTo>
                  <a:lnTo>
                    <a:pt x="161032" y="742719"/>
                  </a:lnTo>
                  <a:lnTo>
                    <a:pt x="161114" y="742860"/>
                  </a:lnTo>
                  <a:lnTo>
                    <a:pt x="161323" y="743096"/>
                  </a:lnTo>
                  <a:lnTo>
                    <a:pt x="161497" y="743285"/>
                  </a:lnTo>
                  <a:lnTo>
                    <a:pt x="161578" y="743426"/>
                  </a:lnTo>
                  <a:lnTo>
                    <a:pt x="161787" y="743661"/>
                  </a:lnTo>
                  <a:lnTo>
                    <a:pt x="161962" y="743850"/>
                  </a:lnTo>
                  <a:lnTo>
                    <a:pt x="162043" y="743991"/>
                  </a:lnTo>
                  <a:lnTo>
                    <a:pt x="162252" y="744226"/>
                  </a:lnTo>
                  <a:lnTo>
                    <a:pt x="162426" y="744414"/>
                  </a:lnTo>
                  <a:lnTo>
                    <a:pt x="162508" y="744556"/>
                  </a:lnTo>
                  <a:lnTo>
                    <a:pt x="162717" y="744744"/>
                  </a:lnTo>
                  <a:lnTo>
                    <a:pt x="162798" y="744884"/>
                  </a:lnTo>
                  <a:lnTo>
                    <a:pt x="162972" y="745120"/>
                  </a:lnTo>
                  <a:lnTo>
                    <a:pt x="163181" y="745309"/>
                  </a:lnTo>
                  <a:lnTo>
                    <a:pt x="163263" y="745450"/>
                  </a:lnTo>
                  <a:lnTo>
                    <a:pt x="163437" y="745639"/>
                  </a:lnTo>
                  <a:lnTo>
                    <a:pt x="163518" y="745779"/>
                  </a:lnTo>
                  <a:lnTo>
                    <a:pt x="163646" y="745874"/>
                  </a:lnTo>
                  <a:lnTo>
                    <a:pt x="163809" y="746109"/>
                  </a:lnTo>
                  <a:lnTo>
                    <a:pt x="164355" y="746768"/>
                  </a:lnTo>
                  <a:lnTo>
                    <a:pt x="164564" y="746956"/>
                  </a:lnTo>
                  <a:lnTo>
                    <a:pt x="164657" y="747097"/>
                  </a:lnTo>
                  <a:lnTo>
                    <a:pt x="164819" y="747285"/>
                  </a:lnTo>
                  <a:lnTo>
                    <a:pt x="165028" y="747520"/>
                  </a:lnTo>
                  <a:lnTo>
                    <a:pt x="165203" y="747709"/>
                  </a:lnTo>
                  <a:lnTo>
                    <a:pt x="165284" y="747850"/>
                  </a:lnTo>
                  <a:lnTo>
                    <a:pt x="165493" y="748039"/>
                  </a:lnTo>
                  <a:lnTo>
                    <a:pt x="165667" y="748274"/>
                  </a:lnTo>
                  <a:lnTo>
                    <a:pt x="165830" y="748462"/>
                  </a:lnTo>
                  <a:lnTo>
                    <a:pt x="165958" y="748603"/>
                  </a:lnTo>
                  <a:lnTo>
                    <a:pt x="166132" y="748792"/>
                  </a:lnTo>
                  <a:lnTo>
                    <a:pt x="166295" y="749027"/>
                  </a:lnTo>
                  <a:lnTo>
                    <a:pt x="166422" y="749122"/>
                  </a:lnTo>
                  <a:lnTo>
                    <a:pt x="166585" y="749309"/>
                  </a:lnTo>
                  <a:lnTo>
                    <a:pt x="166678" y="749451"/>
                  </a:lnTo>
                  <a:lnTo>
                    <a:pt x="166887" y="749639"/>
                  </a:lnTo>
                  <a:lnTo>
                    <a:pt x="167050" y="749828"/>
                  </a:lnTo>
                  <a:lnTo>
                    <a:pt x="167143" y="749969"/>
                  </a:lnTo>
                  <a:lnTo>
                    <a:pt x="167352" y="750156"/>
                  </a:lnTo>
                  <a:lnTo>
                    <a:pt x="167514" y="750392"/>
                  </a:lnTo>
                  <a:lnTo>
                    <a:pt x="167689" y="750580"/>
                  </a:lnTo>
                  <a:lnTo>
                    <a:pt x="167816" y="750675"/>
                  </a:lnTo>
                  <a:lnTo>
                    <a:pt x="167979" y="750910"/>
                  </a:lnTo>
                  <a:lnTo>
                    <a:pt x="168153" y="751098"/>
                  </a:lnTo>
                  <a:lnTo>
                    <a:pt x="168281" y="751192"/>
                  </a:lnTo>
                  <a:lnTo>
                    <a:pt x="168444" y="751428"/>
                  </a:lnTo>
                  <a:lnTo>
                    <a:pt x="168606" y="751616"/>
                  </a:lnTo>
                  <a:lnTo>
                    <a:pt x="168734" y="751710"/>
                  </a:lnTo>
                  <a:lnTo>
                    <a:pt x="168908" y="751898"/>
                  </a:lnTo>
                  <a:lnTo>
                    <a:pt x="168990" y="752039"/>
                  </a:lnTo>
                  <a:lnTo>
                    <a:pt x="169199" y="752228"/>
                  </a:lnTo>
                  <a:lnTo>
                    <a:pt x="169373" y="752416"/>
                  </a:lnTo>
                  <a:lnTo>
                    <a:pt x="169536" y="752605"/>
                  </a:lnTo>
                  <a:lnTo>
                    <a:pt x="169664" y="752746"/>
                  </a:lnTo>
                  <a:lnTo>
                    <a:pt x="169838" y="752934"/>
                  </a:lnTo>
                  <a:lnTo>
                    <a:pt x="170000" y="753122"/>
                  </a:lnTo>
                  <a:lnTo>
                    <a:pt x="170128" y="753216"/>
                  </a:lnTo>
                  <a:lnTo>
                    <a:pt x="170291" y="753452"/>
                  </a:lnTo>
                  <a:lnTo>
                    <a:pt x="170465" y="753641"/>
                  </a:lnTo>
                  <a:lnTo>
                    <a:pt x="170593" y="753734"/>
                  </a:lnTo>
                  <a:lnTo>
                    <a:pt x="170756" y="753923"/>
                  </a:lnTo>
                  <a:lnTo>
                    <a:pt x="170930" y="754110"/>
                  </a:lnTo>
                  <a:lnTo>
                    <a:pt x="171058" y="754204"/>
                  </a:lnTo>
                  <a:lnTo>
                    <a:pt x="171139" y="754345"/>
                  </a:lnTo>
                  <a:lnTo>
                    <a:pt x="171302" y="754534"/>
                  </a:lnTo>
                  <a:lnTo>
                    <a:pt x="171522" y="754723"/>
                  </a:lnTo>
                  <a:lnTo>
                    <a:pt x="171685" y="754911"/>
                  </a:lnTo>
                  <a:lnTo>
                    <a:pt x="171859" y="755099"/>
                  </a:lnTo>
                  <a:lnTo>
                    <a:pt x="172068" y="755287"/>
                  </a:lnTo>
                  <a:lnTo>
                    <a:pt x="172231" y="755476"/>
                  </a:lnTo>
                  <a:lnTo>
                    <a:pt x="172312" y="755617"/>
                  </a:lnTo>
                  <a:lnTo>
                    <a:pt x="172440" y="755711"/>
                  </a:lnTo>
                  <a:lnTo>
                    <a:pt x="172614" y="755899"/>
                  </a:lnTo>
                  <a:lnTo>
                    <a:pt x="172777" y="756088"/>
                  </a:lnTo>
                  <a:lnTo>
                    <a:pt x="172905" y="756182"/>
                  </a:lnTo>
                  <a:lnTo>
                    <a:pt x="173079" y="756370"/>
                  </a:lnTo>
                  <a:lnTo>
                    <a:pt x="173242" y="756558"/>
                  </a:lnTo>
                  <a:lnTo>
                    <a:pt x="173369" y="756653"/>
                  </a:lnTo>
                  <a:lnTo>
                    <a:pt x="173544" y="756840"/>
                  </a:lnTo>
                  <a:lnTo>
                    <a:pt x="173706" y="757029"/>
                  </a:lnTo>
                  <a:lnTo>
                    <a:pt x="173834" y="757124"/>
                  </a:lnTo>
                  <a:lnTo>
                    <a:pt x="174008" y="757311"/>
                  </a:lnTo>
                  <a:lnTo>
                    <a:pt x="174171" y="757500"/>
                  </a:lnTo>
                  <a:lnTo>
                    <a:pt x="174299" y="757594"/>
                  </a:lnTo>
                  <a:lnTo>
                    <a:pt x="174461" y="757782"/>
                  </a:lnTo>
                  <a:lnTo>
                    <a:pt x="174636" y="757971"/>
                  </a:lnTo>
                  <a:lnTo>
                    <a:pt x="174763" y="758065"/>
                  </a:lnTo>
                  <a:lnTo>
                    <a:pt x="174926" y="758253"/>
                  </a:lnTo>
                  <a:lnTo>
                    <a:pt x="175100" y="758442"/>
                  </a:lnTo>
                  <a:lnTo>
                    <a:pt x="175228" y="758535"/>
                  </a:lnTo>
                  <a:lnTo>
                    <a:pt x="175391" y="758723"/>
                  </a:lnTo>
                  <a:lnTo>
                    <a:pt x="175565" y="758912"/>
                  </a:lnTo>
                  <a:lnTo>
                    <a:pt x="175774" y="759053"/>
                  </a:lnTo>
                  <a:lnTo>
                    <a:pt x="175937" y="759241"/>
                  </a:lnTo>
                  <a:lnTo>
                    <a:pt x="176146" y="759430"/>
                  </a:lnTo>
                  <a:lnTo>
                    <a:pt x="176320" y="759618"/>
                  </a:lnTo>
                  <a:lnTo>
                    <a:pt x="176483" y="759806"/>
                  </a:lnTo>
                  <a:lnTo>
                    <a:pt x="176610" y="759900"/>
                  </a:lnTo>
                  <a:lnTo>
                    <a:pt x="176785" y="760088"/>
                  </a:lnTo>
                  <a:lnTo>
                    <a:pt x="176947" y="760230"/>
                  </a:lnTo>
                  <a:lnTo>
                    <a:pt x="177075" y="760323"/>
                  </a:lnTo>
                  <a:lnTo>
                    <a:pt x="177249" y="760512"/>
                  </a:lnTo>
                  <a:lnTo>
                    <a:pt x="177412" y="760701"/>
                  </a:lnTo>
                  <a:lnTo>
                    <a:pt x="177540" y="760794"/>
                  </a:lnTo>
                  <a:lnTo>
                    <a:pt x="177702" y="760983"/>
                  </a:lnTo>
                  <a:lnTo>
                    <a:pt x="177877" y="761124"/>
                  </a:lnTo>
                  <a:lnTo>
                    <a:pt x="178004" y="761218"/>
                  </a:lnTo>
                  <a:lnTo>
                    <a:pt x="178167" y="761406"/>
                  </a:lnTo>
                  <a:lnTo>
                    <a:pt x="178341" y="761595"/>
                  </a:lnTo>
                  <a:lnTo>
                    <a:pt x="178469" y="761689"/>
                  </a:lnTo>
                  <a:lnTo>
                    <a:pt x="178632" y="761830"/>
                  </a:lnTo>
                  <a:lnTo>
                    <a:pt x="178806" y="762019"/>
                  </a:lnTo>
                  <a:lnTo>
                    <a:pt x="178934" y="762112"/>
                  </a:lnTo>
                  <a:lnTo>
                    <a:pt x="179096" y="762254"/>
                  </a:lnTo>
                  <a:lnTo>
                    <a:pt x="179271" y="762442"/>
                  </a:lnTo>
                  <a:lnTo>
                    <a:pt x="179480" y="762631"/>
                  </a:lnTo>
                  <a:lnTo>
                    <a:pt x="179642" y="762772"/>
                  </a:lnTo>
                  <a:lnTo>
                    <a:pt x="179852" y="762959"/>
                  </a:lnTo>
                  <a:lnTo>
                    <a:pt x="180026" y="763148"/>
                  </a:lnTo>
                  <a:lnTo>
                    <a:pt x="180188" y="763289"/>
                  </a:lnTo>
                  <a:lnTo>
                    <a:pt x="180316" y="763383"/>
                  </a:lnTo>
                  <a:lnTo>
                    <a:pt x="180490" y="763572"/>
                  </a:lnTo>
                  <a:lnTo>
                    <a:pt x="180653" y="763713"/>
                  </a:lnTo>
                  <a:lnTo>
                    <a:pt x="180781" y="763808"/>
                  </a:lnTo>
                  <a:lnTo>
                    <a:pt x="180955" y="763949"/>
                  </a:lnTo>
                  <a:lnTo>
                    <a:pt x="181118" y="764136"/>
                  </a:lnTo>
                  <a:lnTo>
                    <a:pt x="181246" y="764231"/>
                  </a:lnTo>
                  <a:lnTo>
                    <a:pt x="181408" y="764372"/>
                  </a:lnTo>
                  <a:lnTo>
                    <a:pt x="181582" y="764560"/>
                  </a:lnTo>
                  <a:lnTo>
                    <a:pt x="181710" y="764607"/>
                  </a:lnTo>
                  <a:lnTo>
                    <a:pt x="181873" y="764796"/>
                  </a:lnTo>
                  <a:lnTo>
                    <a:pt x="182047" y="764937"/>
                  </a:lnTo>
                  <a:lnTo>
                    <a:pt x="182175" y="765031"/>
                  </a:lnTo>
                  <a:lnTo>
                    <a:pt x="182338" y="765219"/>
                  </a:lnTo>
                  <a:lnTo>
                    <a:pt x="182512" y="765361"/>
                  </a:lnTo>
                  <a:lnTo>
                    <a:pt x="182640" y="765454"/>
                  </a:lnTo>
                  <a:lnTo>
                    <a:pt x="182802" y="765595"/>
                  </a:lnTo>
                  <a:lnTo>
                    <a:pt x="182976" y="765784"/>
                  </a:lnTo>
                  <a:lnTo>
                    <a:pt x="183186" y="765925"/>
                  </a:lnTo>
                  <a:lnTo>
                    <a:pt x="183348" y="766066"/>
                  </a:lnTo>
                  <a:lnTo>
                    <a:pt x="183557" y="766255"/>
                  </a:lnTo>
                  <a:lnTo>
                    <a:pt x="183732" y="766396"/>
                  </a:lnTo>
                  <a:lnTo>
                    <a:pt x="183894" y="766537"/>
                  </a:lnTo>
                  <a:lnTo>
                    <a:pt x="184022" y="766631"/>
                  </a:lnTo>
                  <a:lnTo>
                    <a:pt x="184196" y="766772"/>
                  </a:lnTo>
                  <a:lnTo>
                    <a:pt x="184359" y="766961"/>
                  </a:lnTo>
                  <a:lnTo>
                    <a:pt x="184487" y="767007"/>
                  </a:lnTo>
                  <a:lnTo>
                    <a:pt x="184661" y="767196"/>
                  </a:lnTo>
                  <a:lnTo>
                    <a:pt x="184824" y="767337"/>
                  </a:lnTo>
                  <a:lnTo>
                    <a:pt x="184951" y="767432"/>
                  </a:lnTo>
                  <a:lnTo>
                    <a:pt x="185114" y="767573"/>
                  </a:lnTo>
                  <a:lnTo>
                    <a:pt x="185288" y="767714"/>
                  </a:lnTo>
                  <a:lnTo>
                    <a:pt x="185416" y="767808"/>
                  </a:lnTo>
                  <a:lnTo>
                    <a:pt x="185579" y="767949"/>
                  </a:lnTo>
                  <a:lnTo>
                    <a:pt x="185753" y="768090"/>
                  </a:lnTo>
                  <a:lnTo>
                    <a:pt x="185881" y="768184"/>
                  </a:lnTo>
                  <a:lnTo>
                    <a:pt x="186043" y="768325"/>
                  </a:lnTo>
                  <a:lnTo>
                    <a:pt x="186218" y="768468"/>
                  </a:lnTo>
                  <a:lnTo>
                    <a:pt x="186345" y="768561"/>
                  </a:lnTo>
                  <a:lnTo>
                    <a:pt x="186508" y="768702"/>
                  </a:lnTo>
                  <a:lnTo>
                    <a:pt x="186682" y="768844"/>
                  </a:lnTo>
                  <a:lnTo>
                    <a:pt x="186891" y="768985"/>
                  </a:lnTo>
                  <a:lnTo>
                    <a:pt x="187054" y="769126"/>
                  </a:lnTo>
                  <a:lnTo>
                    <a:pt x="187263" y="769315"/>
                  </a:lnTo>
                  <a:lnTo>
                    <a:pt x="187437" y="769456"/>
                  </a:lnTo>
                  <a:lnTo>
                    <a:pt x="187600" y="769597"/>
                  </a:lnTo>
                  <a:lnTo>
                    <a:pt x="187728" y="769643"/>
                  </a:lnTo>
                  <a:lnTo>
                    <a:pt x="187902" y="769786"/>
                  </a:lnTo>
                  <a:lnTo>
                    <a:pt x="188065" y="769927"/>
                  </a:lnTo>
                  <a:lnTo>
                    <a:pt x="188192" y="770020"/>
                  </a:lnTo>
                  <a:lnTo>
                    <a:pt x="188367" y="770162"/>
                  </a:lnTo>
                  <a:lnTo>
                    <a:pt x="188529" y="770303"/>
                  </a:lnTo>
                  <a:lnTo>
                    <a:pt x="188657" y="770397"/>
                  </a:lnTo>
                  <a:lnTo>
                    <a:pt x="188820" y="770538"/>
                  </a:lnTo>
                  <a:lnTo>
                    <a:pt x="188994" y="770679"/>
                  </a:lnTo>
                  <a:lnTo>
                    <a:pt x="189122" y="770726"/>
                  </a:lnTo>
                  <a:lnTo>
                    <a:pt x="189284" y="770868"/>
                  </a:lnTo>
                  <a:lnTo>
                    <a:pt x="189459" y="771009"/>
                  </a:lnTo>
                  <a:lnTo>
                    <a:pt x="189586" y="771056"/>
                  </a:lnTo>
                  <a:lnTo>
                    <a:pt x="189749" y="771197"/>
                  </a:lnTo>
                  <a:lnTo>
                    <a:pt x="189923" y="771339"/>
                  </a:lnTo>
                  <a:lnTo>
                    <a:pt x="190051" y="771432"/>
                  </a:lnTo>
                  <a:lnTo>
                    <a:pt x="190214" y="771573"/>
                  </a:lnTo>
                  <a:lnTo>
                    <a:pt x="190388" y="771715"/>
                  </a:lnTo>
                  <a:lnTo>
                    <a:pt x="190597" y="771856"/>
                  </a:lnTo>
                  <a:lnTo>
                    <a:pt x="190760" y="771951"/>
                  </a:lnTo>
                  <a:lnTo>
                    <a:pt x="190969" y="772092"/>
                  </a:lnTo>
                  <a:lnTo>
                    <a:pt x="191143" y="772233"/>
                  </a:lnTo>
                  <a:lnTo>
                    <a:pt x="191306" y="772374"/>
                  </a:lnTo>
                  <a:lnTo>
                    <a:pt x="191434" y="772422"/>
                  </a:lnTo>
                  <a:lnTo>
                    <a:pt x="191608" y="772562"/>
                  </a:lnTo>
                  <a:lnTo>
                    <a:pt x="191770" y="772703"/>
                  </a:lnTo>
                  <a:lnTo>
                    <a:pt x="191898" y="772750"/>
                  </a:lnTo>
                  <a:lnTo>
                    <a:pt x="192072" y="772891"/>
                  </a:lnTo>
                  <a:lnTo>
                    <a:pt x="192235" y="773033"/>
                  </a:lnTo>
                  <a:lnTo>
                    <a:pt x="192363" y="773080"/>
                  </a:lnTo>
                  <a:lnTo>
                    <a:pt x="192526" y="773221"/>
                  </a:lnTo>
                  <a:lnTo>
                    <a:pt x="192700" y="773362"/>
                  </a:lnTo>
                  <a:lnTo>
                    <a:pt x="192828" y="773410"/>
                  </a:lnTo>
                  <a:lnTo>
                    <a:pt x="192990" y="773551"/>
                  </a:lnTo>
                  <a:lnTo>
                    <a:pt x="193164" y="773692"/>
                  </a:lnTo>
                  <a:lnTo>
                    <a:pt x="193292" y="773739"/>
                  </a:lnTo>
                  <a:lnTo>
                    <a:pt x="193455" y="773880"/>
                  </a:lnTo>
                  <a:lnTo>
                    <a:pt x="193629" y="773975"/>
                  </a:lnTo>
                  <a:lnTo>
                    <a:pt x="193757" y="774068"/>
                  </a:lnTo>
                  <a:lnTo>
                    <a:pt x="193920" y="774162"/>
                  </a:lnTo>
                  <a:lnTo>
                    <a:pt x="194094" y="774303"/>
                  </a:lnTo>
                  <a:lnTo>
                    <a:pt x="194303" y="774444"/>
                  </a:lnTo>
                  <a:lnTo>
                    <a:pt x="194466" y="774539"/>
                  </a:lnTo>
                  <a:lnTo>
                    <a:pt x="194675" y="774680"/>
                  </a:lnTo>
                  <a:lnTo>
                    <a:pt x="194849" y="774822"/>
                  </a:lnTo>
                  <a:lnTo>
                    <a:pt x="195012" y="774915"/>
                  </a:lnTo>
                  <a:lnTo>
                    <a:pt x="195139" y="774963"/>
                  </a:lnTo>
                  <a:lnTo>
                    <a:pt x="195314" y="775104"/>
                  </a:lnTo>
                  <a:lnTo>
                    <a:pt x="195476" y="775245"/>
                  </a:lnTo>
                  <a:lnTo>
                    <a:pt x="195604" y="775293"/>
                  </a:lnTo>
                  <a:lnTo>
                    <a:pt x="195778" y="775386"/>
                  </a:lnTo>
                  <a:lnTo>
                    <a:pt x="195941" y="775528"/>
                  </a:lnTo>
                  <a:lnTo>
                    <a:pt x="196069" y="775575"/>
                  </a:lnTo>
                  <a:lnTo>
                    <a:pt x="196231" y="775716"/>
                  </a:lnTo>
                  <a:lnTo>
                    <a:pt x="196406" y="775810"/>
                  </a:lnTo>
                  <a:lnTo>
                    <a:pt x="196533" y="775857"/>
                  </a:lnTo>
                  <a:lnTo>
                    <a:pt x="196696" y="775998"/>
                  </a:lnTo>
                  <a:lnTo>
                    <a:pt x="196870" y="776092"/>
                  </a:lnTo>
                  <a:lnTo>
                    <a:pt x="196998" y="776140"/>
                  </a:lnTo>
                  <a:lnTo>
                    <a:pt x="197161" y="776281"/>
                  </a:lnTo>
                  <a:lnTo>
                    <a:pt x="197335" y="776375"/>
                  </a:lnTo>
                  <a:lnTo>
                    <a:pt x="197463" y="776468"/>
                  </a:lnTo>
                  <a:lnTo>
                    <a:pt x="197625" y="776563"/>
                  </a:lnTo>
                  <a:lnTo>
                    <a:pt x="197800" y="776657"/>
                  </a:lnTo>
                  <a:lnTo>
                    <a:pt x="198009" y="776798"/>
                  </a:lnTo>
                  <a:lnTo>
                    <a:pt x="198171" y="776893"/>
                  </a:lnTo>
                  <a:lnTo>
                    <a:pt x="198380" y="776987"/>
                  </a:lnTo>
                  <a:lnTo>
                    <a:pt x="198555" y="777128"/>
                  </a:lnTo>
                  <a:lnTo>
                    <a:pt x="198717" y="777222"/>
                  </a:lnTo>
                  <a:lnTo>
                    <a:pt x="198845" y="777269"/>
                  </a:lnTo>
                  <a:lnTo>
                    <a:pt x="199019" y="777410"/>
                  </a:lnTo>
                  <a:lnTo>
                    <a:pt x="199182" y="777504"/>
                  </a:lnTo>
                  <a:lnTo>
                    <a:pt x="199310" y="777551"/>
                  </a:lnTo>
                  <a:lnTo>
                    <a:pt x="199484" y="777645"/>
                  </a:lnTo>
                  <a:lnTo>
                    <a:pt x="199647" y="777786"/>
                  </a:lnTo>
                  <a:lnTo>
                    <a:pt x="199774" y="777834"/>
                  </a:lnTo>
                  <a:lnTo>
                    <a:pt x="199937" y="777929"/>
                  </a:lnTo>
                  <a:lnTo>
                    <a:pt x="200111" y="778022"/>
                  </a:lnTo>
                  <a:lnTo>
                    <a:pt x="200239" y="778070"/>
                  </a:lnTo>
                  <a:lnTo>
                    <a:pt x="200402" y="778211"/>
                  </a:lnTo>
                  <a:lnTo>
                    <a:pt x="200576" y="778305"/>
                  </a:lnTo>
                  <a:lnTo>
                    <a:pt x="200704" y="778352"/>
                  </a:lnTo>
                  <a:lnTo>
                    <a:pt x="200866" y="778446"/>
                  </a:lnTo>
                  <a:lnTo>
                    <a:pt x="201041" y="778540"/>
                  </a:lnTo>
                  <a:lnTo>
                    <a:pt x="201168" y="778587"/>
                  </a:lnTo>
                  <a:lnTo>
                    <a:pt x="201331" y="778681"/>
                  </a:lnTo>
                  <a:lnTo>
                    <a:pt x="201505" y="778822"/>
                  </a:lnTo>
                  <a:lnTo>
                    <a:pt x="201714" y="778917"/>
                  </a:lnTo>
                  <a:lnTo>
                    <a:pt x="201877" y="779011"/>
                  </a:lnTo>
                  <a:lnTo>
                    <a:pt x="202086" y="779104"/>
                  </a:lnTo>
                  <a:lnTo>
                    <a:pt x="202260" y="779199"/>
                  </a:lnTo>
                  <a:lnTo>
                    <a:pt x="202423" y="779293"/>
                  </a:lnTo>
                  <a:lnTo>
                    <a:pt x="202551" y="779340"/>
                  </a:lnTo>
                  <a:lnTo>
                    <a:pt x="202725" y="779434"/>
                  </a:lnTo>
                  <a:lnTo>
                    <a:pt x="202888" y="779529"/>
                  </a:lnTo>
                  <a:lnTo>
                    <a:pt x="203016" y="779575"/>
                  </a:lnTo>
                  <a:lnTo>
                    <a:pt x="203190" y="779670"/>
                  </a:lnTo>
                  <a:lnTo>
                    <a:pt x="203352" y="779764"/>
                  </a:lnTo>
                  <a:lnTo>
                    <a:pt x="203480" y="779811"/>
                  </a:lnTo>
                  <a:lnTo>
                    <a:pt x="203643" y="779905"/>
                  </a:lnTo>
                  <a:lnTo>
                    <a:pt x="203817" y="779999"/>
                  </a:lnTo>
                  <a:lnTo>
                    <a:pt x="203945" y="780046"/>
                  </a:lnTo>
                  <a:lnTo>
                    <a:pt x="204108" y="780140"/>
                  </a:lnTo>
                  <a:lnTo>
                    <a:pt x="204282" y="780235"/>
                  </a:lnTo>
                  <a:lnTo>
                    <a:pt x="204410" y="780281"/>
                  </a:lnTo>
                  <a:lnTo>
                    <a:pt x="204572" y="780376"/>
                  </a:lnTo>
                  <a:lnTo>
                    <a:pt x="204746" y="780470"/>
                  </a:lnTo>
                  <a:lnTo>
                    <a:pt x="204874" y="780517"/>
                  </a:lnTo>
                  <a:lnTo>
                    <a:pt x="205037" y="780611"/>
                  </a:lnTo>
                  <a:lnTo>
                    <a:pt x="205211" y="780706"/>
                  </a:lnTo>
                  <a:lnTo>
                    <a:pt x="205420" y="780752"/>
                  </a:lnTo>
                  <a:lnTo>
                    <a:pt x="205583" y="780846"/>
                  </a:lnTo>
                  <a:lnTo>
                    <a:pt x="205792" y="780941"/>
                  </a:lnTo>
                  <a:lnTo>
                    <a:pt x="205966" y="781035"/>
                  </a:lnTo>
                  <a:lnTo>
                    <a:pt x="206129" y="781128"/>
                  </a:lnTo>
                  <a:lnTo>
                    <a:pt x="206257" y="781176"/>
                  </a:lnTo>
                  <a:lnTo>
                    <a:pt x="206431" y="781223"/>
                  </a:lnTo>
                  <a:lnTo>
                    <a:pt x="206594" y="781317"/>
                  </a:lnTo>
                  <a:lnTo>
                    <a:pt x="206721" y="781364"/>
                  </a:lnTo>
                  <a:lnTo>
                    <a:pt x="206896" y="781458"/>
                  </a:lnTo>
                  <a:lnTo>
                    <a:pt x="207058" y="781553"/>
                  </a:lnTo>
                  <a:lnTo>
                    <a:pt x="207186" y="781553"/>
                  </a:lnTo>
                  <a:lnTo>
                    <a:pt x="207349" y="781647"/>
                  </a:lnTo>
                  <a:lnTo>
                    <a:pt x="207523" y="781740"/>
                  </a:lnTo>
                  <a:lnTo>
                    <a:pt x="207651" y="781788"/>
                  </a:lnTo>
                  <a:lnTo>
                    <a:pt x="207813" y="781835"/>
                  </a:lnTo>
                  <a:lnTo>
                    <a:pt x="207988" y="781929"/>
                  </a:lnTo>
                  <a:lnTo>
                    <a:pt x="208115" y="781976"/>
                  </a:lnTo>
                  <a:lnTo>
                    <a:pt x="208278" y="782070"/>
                  </a:lnTo>
                  <a:lnTo>
                    <a:pt x="208452" y="782118"/>
                  </a:lnTo>
                  <a:lnTo>
                    <a:pt x="208580" y="782164"/>
                  </a:lnTo>
                  <a:lnTo>
                    <a:pt x="208743" y="782259"/>
                  </a:lnTo>
                  <a:lnTo>
                    <a:pt x="208917" y="782305"/>
                  </a:lnTo>
                  <a:lnTo>
                    <a:pt x="209126" y="782400"/>
                  </a:lnTo>
                  <a:lnTo>
                    <a:pt x="209289" y="782494"/>
                  </a:lnTo>
                  <a:lnTo>
                    <a:pt x="209498" y="782541"/>
                  </a:lnTo>
                  <a:lnTo>
                    <a:pt x="209672" y="782635"/>
                  </a:lnTo>
                  <a:lnTo>
                    <a:pt x="209835" y="782682"/>
                  </a:lnTo>
                  <a:lnTo>
                    <a:pt x="209962" y="782730"/>
                  </a:lnTo>
                  <a:lnTo>
                    <a:pt x="210137" y="782824"/>
                  </a:lnTo>
                  <a:lnTo>
                    <a:pt x="210299" y="782871"/>
                  </a:lnTo>
                  <a:lnTo>
                    <a:pt x="210427" y="782917"/>
                  </a:lnTo>
                  <a:lnTo>
                    <a:pt x="210601" y="782965"/>
                  </a:lnTo>
                  <a:lnTo>
                    <a:pt x="210810" y="783058"/>
                  </a:lnTo>
                  <a:lnTo>
                    <a:pt x="210973" y="783106"/>
                  </a:lnTo>
                  <a:lnTo>
                    <a:pt x="211147" y="783200"/>
                  </a:lnTo>
                  <a:lnTo>
                    <a:pt x="211275" y="783200"/>
                  </a:lnTo>
                  <a:lnTo>
                    <a:pt x="211438" y="783294"/>
                  </a:lnTo>
                  <a:lnTo>
                    <a:pt x="211612" y="783341"/>
                  </a:lnTo>
                  <a:lnTo>
                    <a:pt x="211821" y="783436"/>
                  </a:lnTo>
                  <a:lnTo>
                    <a:pt x="211984" y="783482"/>
                  </a:lnTo>
                  <a:lnTo>
                    <a:pt x="212193" y="783529"/>
                  </a:lnTo>
                  <a:lnTo>
                    <a:pt x="212367" y="783623"/>
                  </a:lnTo>
                  <a:lnTo>
                    <a:pt x="212530" y="783671"/>
                  </a:lnTo>
                  <a:lnTo>
                    <a:pt x="212658" y="783718"/>
                  </a:lnTo>
                  <a:lnTo>
                    <a:pt x="212832" y="783764"/>
                  </a:lnTo>
                  <a:lnTo>
                    <a:pt x="212994" y="783859"/>
                  </a:lnTo>
                  <a:lnTo>
                    <a:pt x="213122" y="783859"/>
                  </a:lnTo>
                  <a:lnTo>
                    <a:pt x="213296" y="783953"/>
                  </a:lnTo>
                  <a:lnTo>
                    <a:pt x="213459" y="784000"/>
                  </a:lnTo>
                  <a:lnTo>
                    <a:pt x="213587" y="784000"/>
                  </a:lnTo>
                  <a:lnTo>
                    <a:pt x="213749" y="784094"/>
                  </a:lnTo>
                  <a:lnTo>
                    <a:pt x="213924" y="784141"/>
                  </a:lnTo>
                  <a:lnTo>
                    <a:pt x="214052" y="784189"/>
                  </a:lnTo>
                  <a:lnTo>
                    <a:pt x="214214" y="784235"/>
                  </a:lnTo>
                  <a:lnTo>
                    <a:pt x="214388" y="784283"/>
                  </a:lnTo>
                  <a:lnTo>
                    <a:pt x="214516" y="784330"/>
                  </a:lnTo>
                  <a:lnTo>
                    <a:pt x="214679" y="784376"/>
                  </a:lnTo>
                  <a:lnTo>
                    <a:pt x="214853" y="784424"/>
                  </a:lnTo>
                  <a:lnTo>
                    <a:pt x="214981" y="784470"/>
                  </a:lnTo>
                  <a:lnTo>
                    <a:pt x="215144" y="784518"/>
                  </a:lnTo>
                  <a:lnTo>
                    <a:pt x="215318" y="784565"/>
                  </a:lnTo>
                  <a:lnTo>
                    <a:pt x="215527" y="784611"/>
                  </a:lnTo>
                  <a:lnTo>
                    <a:pt x="215689" y="784659"/>
                  </a:lnTo>
                  <a:lnTo>
                    <a:pt x="215899" y="784706"/>
                  </a:lnTo>
                  <a:lnTo>
                    <a:pt x="216073" y="784800"/>
                  </a:lnTo>
                  <a:lnTo>
                    <a:pt x="216235" y="784847"/>
                  </a:lnTo>
                  <a:lnTo>
                    <a:pt x="216363" y="784847"/>
                  </a:lnTo>
                  <a:lnTo>
                    <a:pt x="216538" y="784895"/>
                  </a:lnTo>
                  <a:lnTo>
                    <a:pt x="216700" y="784941"/>
                  </a:lnTo>
                  <a:lnTo>
                    <a:pt x="216828" y="784989"/>
                  </a:lnTo>
                  <a:lnTo>
                    <a:pt x="217002" y="785036"/>
                  </a:lnTo>
                  <a:lnTo>
                    <a:pt x="217165" y="785082"/>
                  </a:lnTo>
                  <a:lnTo>
                    <a:pt x="217293" y="785130"/>
                  </a:lnTo>
                  <a:lnTo>
                    <a:pt x="217455" y="785177"/>
                  </a:lnTo>
                  <a:lnTo>
                    <a:pt x="217630" y="785225"/>
                  </a:lnTo>
                  <a:lnTo>
                    <a:pt x="217757" y="785225"/>
                  </a:lnTo>
                  <a:lnTo>
                    <a:pt x="217920" y="785271"/>
                  </a:lnTo>
                  <a:lnTo>
                    <a:pt x="218094" y="785318"/>
                  </a:lnTo>
                  <a:lnTo>
                    <a:pt x="218222" y="785318"/>
                  </a:lnTo>
                  <a:lnTo>
                    <a:pt x="218385" y="785366"/>
                  </a:lnTo>
                  <a:lnTo>
                    <a:pt x="218559" y="785412"/>
                  </a:lnTo>
                  <a:lnTo>
                    <a:pt x="218687" y="785460"/>
                  </a:lnTo>
                  <a:lnTo>
                    <a:pt x="218849" y="785506"/>
                  </a:lnTo>
                  <a:lnTo>
                    <a:pt x="219024" y="785553"/>
                  </a:lnTo>
                  <a:lnTo>
                    <a:pt x="219233" y="785553"/>
                  </a:lnTo>
                  <a:lnTo>
                    <a:pt x="219395" y="785601"/>
                  </a:lnTo>
                  <a:lnTo>
                    <a:pt x="219604" y="785647"/>
                  </a:lnTo>
                  <a:lnTo>
                    <a:pt x="219779" y="785694"/>
                  </a:lnTo>
                  <a:lnTo>
                    <a:pt x="219941" y="785742"/>
                  </a:lnTo>
                  <a:lnTo>
                    <a:pt x="220069" y="785742"/>
                  </a:lnTo>
                  <a:lnTo>
                    <a:pt x="220243" y="785788"/>
                  </a:lnTo>
                  <a:lnTo>
                    <a:pt x="220406" y="785836"/>
                  </a:lnTo>
                  <a:lnTo>
                    <a:pt x="220534" y="785836"/>
                  </a:lnTo>
                  <a:lnTo>
                    <a:pt x="220708" y="785883"/>
                  </a:lnTo>
                  <a:lnTo>
                    <a:pt x="220871" y="785929"/>
                  </a:lnTo>
                  <a:lnTo>
                    <a:pt x="220998" y="785929"/>
                  </a:lnTo>
                  <a:lnTo>
                    <a:pt x="221161" y="785977"/>
                  </a:lnTo>
                  <a:lnTo>
                    <a:pt x="221335" y="786024"/>
                  </a:lnTo>
                  <a:lnTo>
                    <a:pt x="221463" y="786024"/>
                  </a:lnTo>
                  <a:lnTo>
                    <a:pt x="221626" y="786072"/>
                  </a:lnTo>
                  <a:lnTo>
                    <a:pt x="221800" y="786118"/>
                  </a:lnTo>
                  <a:lnTo>
                    <a:pt x="221928" y="786118"/>
                  </a:lnTo>
                  <a:lnTo>
                    <a:pt x="222090" y="786165"/>
                  </a:lnTo>
                  <a:lnTo>
                    <a:pt x="222265" y="786165"/>
                  </a:lnTo>
                  <a:lnTo>
                    <a:pt x="222392" y="786213"/>
                  </a:lnTo>
                  <a:lnTo>
                    <a:pt x="222555" y="786213"/>
                  </a:lnTo>
                  <a:lnTo>
                    <a:pt x="222729" y="786259"/>
                  </a:lnTo>
                  <a:lnTo>
                    <a:pt x="222857" y="786259"/>
                  </a:lnTo>
                  <a:lnTo>
                    <a:pt x="223020" y="786307"/>
                  </a:lnTo>
                  <a:lnTo>
                    <a:pt x="223182" y="786307"/>
                  </a:lnTo>
                  <a:lnTo>
                    <a:pt x="223310" y="786354"/>
                  </a:lnTo>
                  <a:lnTo>
                    <a:pt x="223484" y="786354"/>
                  </a:lnTo>
                  <a:lnTo>
                    <a:pt x="223647" y="786400"/>
                  </a:lnTo>
                  <a:lnTo>
                    <a:pt x="223775" y="786400"/>
                  </a:lnTo>
                  <a:lnTo>
                    <a:pt x="223949" y="786448"/>
                  </a:lnTo>
                  <a:lnTo>
                    <a:pt x="224112" y="786448"/>
                  </a:lnTo>
                  <a:lnTo>
                    <a:pt x="224239" y="786495"/>
                  </a:lnTo>
                  <a:lnTo>
                    <a:pt x="224414" y="786495"/>
                  </a:lnTo>
                  <a:lnTo>
                    <a:pt x="224576" y="786542"/>
                  </a:lnTo>
                  <a:lnTo>
                    <a:pt x="224704" y="786542"/>
                  </a:lnTo>
                  <a:lnTo>
                    <a:pt x="224867" y="786542"/>
                  </a:lnTo>
                  <a:lnTo>
                    <a:pt x="225041" y="786589"/>
                  </a:lnTo>
                  <a:lnTo>
                    <a:pt x="225169" y="786589"/>
                  </a:lnTo>
                  <a:lnTo>
                    <a:pt x="225331" y="786589"/>
                  </a:lnTo>
                  <a:lnTo>
                    <a:pt x="225506" y="786636"/>
                  </a:lnTo>
                  <a:lnTo>
                    <a:pt x="225634" y="786636"/>
                  </a:lnTo>
                  <a:lnTo>
                    <a:pt x="225796" y="786683"/>
                  </a:lnTo>
                  <a:lnTo>
                    <a:pt x="226261" y="786683"/>
                  </a:lnTo>
                  <a:lnTo>
                    <a:pt x="226435" y="786730"/>
                  </a:lnTo>
                  <a:lnTo>
                    <a:pt x="226644" y="786730"/>
                  </a:lnTo>
                  <a:lnTo>
                    <a:pt x="226807" y="786778"/>
                  </a:lnTo>
                  <a:lnTo>
                    <a:pt x="227271" y="786778"/>
                  </a:lnTo>
                  <a:lnTo>
                    <a:pt x="227353" y="786824"/>
                  </a:lnTo>
                  <a:lnTo>
                    <a:pt x="227945" y="786824"/>
                  </a:lnTo>
                  <a:lnTo>
                    <a:pt x="228027" y="786871"/>
                  </a:lnTo>
                  <a:lnTo>
                    <a:pt x="228747" y="786871"/>
                  </a:lnTo>
                  <a:lnTo>
                    <a:pt x="228875" y="786919"/>
                  </a:lnTo>
                  <a:lnTo>
                    <a:pt x="229967" y="786919"/>
                  </a:lnTo>
                  <a:lnTo>
                    <a:pt x="230048" y="786965"/>
                  </a:lnTo>
                  <a:lnTo>
                    <a:pt x="233208" y="786965"/>
                  </a:lnTo>
                  <a:lnTo>
                    <a:pt x="233289" y="786919"/>
                  </a:lnTo>
                  <a:lnTo>
                    <a:pt x="234300" y="786919"/>
                  </a:lnTo>
                  <a:lnTo>
                    <a:pt x="234427" y="786871"/>
                  </a:lnTo>
                  <a:lnTo>
                    <a:pt x="235148" y="786871"/>
                  </a:lnTo>
                  <a:lnTo>
                    <a:pt x="235229" y="786824"/>
                  </a:lnTo>
                  <a:lnTo>
                    <a:pt x="235821" y="786824"/>
                  </a:lnTo>
                  <a:lnTo>
                    <a:pt x="235903" y="786778"/>
                  </a:lnTo>
                  <a:lnTo>
                    <a:pt x="236367" y="786778"/>
                  </a:lnTo>
                  <a:lnTo>
                    <a:pt x="236449" y="786730"/>
                  </a:lnTo>
                  <a:lnTo>
                    <a:pt x="236913" y="786730"/>
                  </a:lnTo>
                  <a:lnTo>
                    <a:pt x="237088" y="786683"/>
                  </a:lnTo>
                  <a:lnTo>
                    <a:pt x="237216" y="786683"/>
                  </a:lnTo>
                  <a:lnTo>
                    <a:pt x="237378" y="786683"/>
                  </a:lnTo>
                  <a:lnTo>
                    <a:pt x="237552" y="786636"/>
                  </a:lnTo>
                  <a:lnTo>
                    <a:pt x="237762" y="786636"/>
                  </a:lnTo>
                  <a:lnTo>
                    <a:pt x="237924" y="786589"/>
                  </a:lnTo>
                  <a:lnTo>
                    <a:pt x="238133" y="786589"/>
                  </a:lnTo>
                  <a:lnTo>
                    <a:pt x="238308" y="786542"/>
                  </a:lnTo>
                  <a:lnTo>
                    <a:pt x="238470" y="786542"/>
                  </a:lnTo>
                  <a:lnTo>
                    <a:pt x="238598" y="786542"/>
                  </a:lnTo>
                  <a:lnTo>
                    <a:pt x="238772" y="786495"/>
                  </a:lnTo>
                  <a:lnTo>
                    <a:pt x="238935" y="786495"/>
                  </a:lnTo>
                  <a:lnTo>
                    <a:pt x="239063" y="786448"/>
                  </a:lnTo>
                  <a:lnTo>
                    <a:pt x="239237" y="786448"/>
                  </a:lnTo>
                  <a:lnTo>
                    <a:pt x="239399" y="786400"/>
                  </a:lnTo>
                  <a:lnTo>
                    <a:pt x="239527" y="786400"/>
                  </a:lnTo>
                  <a:lnTo>
                    <a:pt x="239690" y="786354"/>
                  </a:lnTo>
                  <a:lnTo>
                    <a:pt x="239864" y="786354"/>
                  </a:lnTo>
                  <a:lnTo>
                    <a:pt x="239992" y="786354"/>
                  </a:lnTo>
                  <a:lnTo>
                    <a:pt x="240155" y="786307"/>
                  </a:lnTo>
                  <a:lnTo>
                    <a:pt x="240329" y="786259"/>
                  </a:lnTo>
                  <a:lnTo>
                    <a:pt x="240457" y="786259"/>
                  </a:lnTo>
                  <a:lnTo>
                    <a:pt x="240619" y="786213"/>
                  </a:lnTo>
                  <a:lnTo>
                    <a:pt x="240794" y="786213"/>
                  </a:lnTo>
                  <a:lnTo>
                    <a:pt x="240921" y="786165"/>
                  </a:lnTo>
                  <a:lnTo>
                    <a:pt x="241084" y="786165"/>
                  </a:lnTo>
                  <a:lnTo>
                    <a:pt x="241258" y="786118"/>
                  </a:lnTo>
                  <a:lnTo>
                    <a:pt x="241467" y="786072"/>
                  </a:lnTo>
                  <a:lnTo>
                    <a:pt x="241630" y="786072"/>
                  </a:lnTo>
                  <a:lnTo>
                    <a:pt x="241839" y="786024"/>
                  </a:lnTo>
                  <a:lnTo>
                    <a:pt x="242013" y="785977"/>
                  </a:lnTo>
                  <a:lnTo>
                    <a:pt x="242176" y="785929"/>
                  </a:lnTo>
                  <a:lnTo>
                    <a:pt x="242304" y="785929"/>
                  </a:lnTo>
                  <a:lnTo>
                    <a:pt x="242478" y="785883"/>
                  </a:lnTo>
                  <a:lnTo>
                    <a:pt x="242641" y="785883"/>
                  </a:lnTo>
                  <a:lnTo>
                    <a:pt x="242768" y="785836"/>
                  </a:lnTo>
                  <a:lnTo>
                    <a:pt x="242943" y="785788"/>
                  </a:lnTo>
                  <a:lnTo>
                    <a:pt x="243105" y="785788"/>
                  </a:lnTo>
                  <a:lnTo>
                    <a:pt x="243233" y="785742"/>
                  </a:lnTo>
                  <a:lnTo>
                    <a:pt x="243396" y="785694"/>
                  </a:lnTo>
                  <a:lnTo>
                    <a:pt x="243570" y="785647"/>
                  </a:lnTo>
                  <a:lnTo>
                    <a:pt x="243698" y="785647"/>
                  </a:lnTo>
                  <a:lnTo>
                    <a:pt x="243860" y="785601"/>
                  </a:lnTo>
                  <a:lnTo>
                    <a:pt x="244035" y="785553"/>
                  </a:lnTo>
                  <a:lnTo>
                    <a:pt x="244162" y="785553"/>
                  </a:lnTo>
                  <a:lnTo>
                    <a:pt x="244325" y="785506"/>
                  </a:lnTo>
                  <a:lnTo>
                    <a:pt x="244499" y="785460"/>
                  </a:lnTo>
                  <a:lnTo>
                    <a:pt x="244627" y="785460"/>
                  </a:lnTo>
                  <a:lnTo>
                    <a:pt x="244790" y="785412"/>
                  </a:lnTo>
                  <a:lnTo>
                    <a:pt x="244964" y="785366"/>
                  </a:lnTo>
                  <a:lnTo>
                    <a:pt x="245173" y="785318"/>
                  </a:lnTo>
                  <a:lnTo>
                    <a:pt x="245336" y="785271"/>
                  </a:lnTo>
                  <a:lnTo>
                    <a:pt x="245545" y="785225"/>
                  </a:lnTo>
                  <a:lnTo>
                    <a:pt x="245719" y="785177"/>
                  </a:lnTo>
                  <a:lnTo>
                    <a:pt x="245882" y="785130"/>
                  </a:lnTo>
                  <a:lnTo>
                    <a:pt x="246009" y="785082"/>
                  </a:lnTo>
                  <a:lnTo>
                    <a:pt x="246184" y="785036"/>
                  </a:lnTo>
                  <a:lnTo>
                    <a:pt x="246346" y="784989"/>
                  </a:lnTo>
                  <a:lnTo>
                    <a:pt x="246474" y="784989"/>
                  </a:lnTo>
                  <a:lnTo>
                    <a:pt x="246648" y="784941"/>
                  </a:lnTo>
                  <a:lnTo>
                    <a:pt x="246811" y="784895"/>
                  </a:lnTo>
                  <a:lnTo>
                    <a:pt x="246939" y="784847"/>
                  </a:lnTo>
                  <a:lnTo>
                    <a:pt x="247101" y="784800"/>
                  </a:lnTo>
                  <a:lnTo>
                    <a:pt x="247276" y="784754"/>
                  </a:lnTo>
                  <a:lnTo>
                    <a:pt x="247403" y="784706"/>
                  </a:lnTo>
                  <a:lnTo>
                    <a:pt x="247566" y="784659"/>
                  </a:lnTo>
                  <a:lnTo>
                    <a:pt x="247740" y="784611"/>
                  </a:lnTo>
                  <a:lnTo>
                    <a:pt x="247868" y="784565"/>
                  </a:lnTo>
                  <a:lnTo>
                    <a:pt x="248031" y="784518"/>
                  </a:lnTo>
                  <a:lnTo>
                    <a:pt x="248205" y="784470"/>
                  </a:lnTo>
                  <a:lnTo>
                    <a:pt x="248333" y="784424"/>
                  </a:lnTo>
                  <a:lnTo>
                    <a:pt x="248495" y="784376"/>
                  </a:lnTo>
                  <a:lnTo>
                    <a:pt x="248670" y="784330"/>
                  </a:lnTo>
                  <a:lnTo>
                    <a:pt x="248879" y="784283"/>
                  </a:lnTo>
                  <a:lnTo>
                    <a:pt x="249041" y="784235"/>
                  </a:lnTo>
                  <a:lnTo>
                    <a:pt x="249251" y="784141"/>
                  </a:lnTo>
                  <a:lnTo>
                    <a:pt x="249425" y="784094"/>
                  </a:lnTo>
                  <a:lnTo>
                    <a:pt x="249587" y="784048"/>
                  </a:lnTo>
                  <a:lnTo>
                    <a:pt x="249715" y="784000"/>
                  </a:lnTo>
                  <a:lnTo>
                    <a:pt x="249889" y="783953"/>
                  </a:lnTo>
                  <a:lnTo>
                    <a:pt x="250052" y="783907"/>
                  </a:lnTo>
                  <a:lnTo>
                    <a:pt x="250180" y="783859"/>
                  </a:lnTo>
                  <a:lnTo>
                    <a:pt x="250354" y="783812"/>
                  </a:lnTo>
                  <a:lnTo>
                    <a:pt x="250517" y="783718"/>
                  </a:lnTo>
                  <a:lnTo>
                    <a:pt x="250645" y="783718"/>
                  </a:lnTo>
                  <a:lnTo>
                    <a:pt x="250807" y="783623"/>
                  </a:lnTo>
                  <a:lnTo>
                    <a:pt x="250981" y="783577"/>
                  </a:lnTo>
                  <a:lnTo>
                    <a:pt x="251109" y="783529"/>
                  </a:lnTo>
                  <a:lnTo>
                    <a:pt x="251272" y="783482"/>
                  </a:lnTo>
                  <a:lnTo>
                    <a:pt x="251446" y="783388"/>
                  </a:lnTo>
                  <a:lnTo>
                    <a:pt x="251574" y="783388"/>
                  </a:lnTo>
                  <a:lnTo>
                    <a:pt x="251737" y="783294"/>
                  </a:lnTo>
                  <a:lnTo>
                    <a:pt x="251911" y="783247"/>
                  </a:lnTo>
                  <a:lnTo>
                    <a:pt x="252039" y="783200"/>
                  </a:lnTo>
                  <a:lnTo>
                    <a:pt x="252201" y="783153"/>
                  </a:lnTo>
                  <a:lnTo>
                    <a:pt x="252376" y="783058"/>
                  </a:lnTo>
                  <a:lnTo>
                    <a:pt x="252585" y="783012"/>
                  </a:lnTo>
                  <a:lnTo>
                    <a:pt x="252747" y="782917"/>
                  </a:lnTo>
                  <a:lnTo>
                    <a:pt x="252956" y="782871"/>
                  </a:lnTo>
                  <a:lnTo>
                    <a:pt x="253131" y="782776"/>
                  </a:lnTo>
                  <a:lnTo>
                    <a:pt x="253293" y="782730"/>
                  </a:lnTo>
                  <a:lnTo>
                    <a:pt x="253421" y="782682"/>
                  </a:lnTo>
                  <a:lnTo>
                    <a:pt x="253595" y="782589"/>
                  </a:lnTo>
                  <a:lnTo>
                    <a:pt x="253758" y="782541"/>
                  </a:lnTo>
                  <a:lnTo>
                    <a:pt x="253886" y="782494"/>
                  </a:lnTo>
                  <a:lnTo>
                    <a:pt x="254060" y="782400"/>
                  </a:lnTo>
                  <a:lnTo>
                    <a:pt x="254223" y="782353"/>
                  </a:lnTo>
                  <a:lnTo>
                    <a:pt x="254350" y="782305"/>
                  </a:lnTo>
                  <a:lnTo>
                    <a:pt x="254513" y="782211"/>
                  </a:lnTo>
                  <a:lnTo>
                    <a:pt x="254687" y="782164"/>
                  </a:lnTo>
                  <a:lnTo>
                    <a:pt x="254815" y="782118"/>
                  </a:lnTo>
                  <a:lnTo>
                    <a:pt x="254978" y="782023"/>
                  </a:lnTo>
                  <a:lnTo>
                    <a:pt x="255152" y="781976"/>
                  </a:lnTo>
                  <a:lnTo>
                    <a:pt x="255280" y="781929"/>
                  </a:lnTo>
                  <a:lnTo>
                    <a:pt x="255442" y="781835"/>
                  </a:lnTo>
                  <a:lnTo>
                    <a:pt x="255617" y="781740"/>
                  </a:lnTo>
                  <a:lnTo>
                    <a:pt x="255744" y="781694"/>
                  </a:lnTo>
                  <a:lnTo>
                    <a:pt x="255907" y="781647"/>
                  </a:lnTo>
                  <a:lnTo>
                    <a:pt x="256081" y="781553"/>
                  </a:lnTo>
                  <a:lnTo>
                    <a:pt x="256290" y="781458"/>
                  </a:lnTo>
                  <a:lnTo>
                    <a:pt x="256453" y="781412"/>
                  </a:lnTo>
                  <a:lnTo>
                    <a:pt x="256662" y="781317"/>
                  </a:lnTo>
                  <a:lnTo>
                    <a:pt x="256836" y="781223"/>
                  </a:lnTo>
                  <a:lnTo>
                    <a:pt x="256999" y="781128"/>
                  </a:lnTo>
                  <a:lnTo>
                    <a:pt x="257127" y="781082"/>
                  </a:lnTo>
                  <a:lnTo>
                    <a:pt x="257301" y="780987"/>
                  </a:lnTo>
                  <a:lnTo>
                    <a:pt x="257464" y="780941"/>
                  </a:lnTo>
                  <a:lnTo>
                    <a:pt x="257591" y="780893"/>
                  </a:lnTo>
                  <a:lnTo>
                    <a:pt x="257766" y="780800"/>
                  </a:lnTo>
                  <a:lnTo>
                    <a:pt x="257928" y="780706"/>
                  </a:lnTo>
                  <a:lnTo>
                    <a:pt x="258056" y="780658"/>
                  </a:lnTo>
                  <a:lnTo>
                    <a:pt x="258219" y="780565"/>
                  </a:lnTo>
                  <a:lnTo>
                    <a:pt x="258393" y="780470"/>
                  </a:lnTo>
                  <a:lnTo>
                    <a:pt x="258521" y="780422"/>
                  </a:lnTo>
                  <a:lnTo>
                    <a:pt x="258683" y="780329"/>
                  </a:lnTo>
                  <a:lnTo>
                    <a:pt x="258858" y="780235"/>
                  </a:lnTo>
                  <a:lnTo>
                    <a:pt x="258985" y="780235"/>
                  </a:lnTo>
                  <a:lnTo>
                    <a:pt x="259148" y="780140"/>
                  </a:lnTo>
                  <a:lnTo>
                    <a:pt x="259322" y="780046"/>
                  </a:lnTo>
                  <a:lnTo>
                    <a:pt x="259450" y="779999"/>
                  </a:lnTo>
                  <a:lnTo>
                    <a:pt x="259613" y="779905"/>
                  </a:lnTo>
                  <a:lnTo>
                    <a:pt x="259787" y="779811"/>
                  </a:lnTo>
                  <a:lnTo>
                    <a:pt x="259996" y="779717"/>
                  </a:lnTo>
                  <a:lnTo>
                    <a:pt x="260159" y="779623"/>
                  </a:lnTo>
                  <a:lnTo>
                    <a:pt x="260368" y="779529"/>
                  </a:lnTo>
                  <a:lnTo>
                    <a:pt x="260542" y="779434"/>
                  </a:lnTo>
                  <a:lnTo>
                    <a:pt x="260705" y="779340"/>
                  </a:lnTo>
                  <a:lnTo>
                    <a:pt x="260833" y="779293"/>
                  </a:lnTo>
                  <a:lnTo>
                    <a:pt x="261007" y="779152"/>
                  </a:lnTo>
                  <a:lnTo>
                    <a:pt x="261169" y="779058"/>
                  </a:lnTo>
                  <a:lnTo>
                    <a:pt x="261297" y="779011"/>
                  </a:lnTo>
                  <a:lnTo>
                    <a:pt x="261471" y="778917"/>
                  </a:lnTo>
                  <a:lnTo>
                    <a:pt x="261634" y="778822"/>
                  </a:lnTo>
                  <a:lnTo>
                    <a:pt x="261762" y="778776"/>
                  </a:lnTo>
                  <a:lnTo>
                    <a:pt x="261925" y="778681"/>
                  </a:lnTo>
                  <a:lnTo>
                    <a:pt x="262099" y="778587"/>
                  </a:lnTo>
                  <a:lnTo>
                    <a:pt x="262227" y="778540"/>
                  </a:lnTo>
                  <a:lnTo>
                    <a:pt x="262389" y="778399"/>
                  </a:lnTo>
                  <a:lnTo>
                    <a:pt x="262563" y="778305"/>
                  </a:lnTo>
                  <a:lnTo>
                    <a:pt x="262691" y="778257"/>
                  </a:lnTo>
                  <a:lnTo>
                    <a:pt x="262854" y="778164"/>
                  </a:lnTo>
                  <a:lnTo>
                    <a:pt x="263028" y="778070"/>
                  </a:lnTo>
                  <a:lnTo>
                    <a:pt x="263156" y="778022"/>
                  </a:lnTo>
                  <a:lnTo>
                    <a:pt x="263319" y="777881"/>
                  </a:lnTo>
                  <a:lnTo>
                    <a:pt x="263493" y="777786"/>
                  </a:lnTo>
                  <a:lnTo>
                    <a:pt x="263702" y="777693"/>
                  </a:lnTo>
                  <a:lnTo>
                    <a:pt x="263865" y="777599"/>
                  </a:lnTo>
                  <a:lnTo>
                    <a:pt x="264074" y="777458"/>
                  </a:lnTo>
                  <a:lnTo>
                    <a:pt x="264248" y="777363"/>
                  </a:lnTo>
                  <a:lnTo>
                    <a:pt x="264411" y="777269"/>
                  </a:lnTo>
                  <a:lnTo>
                    <a:pt x="264538" y="777222"/>
                  </a:lnTo>
                  <a:lnTo>
                    <a:pt x="264713" y="777082"/>
                  </a:lnTo>
                  <a:lnTo>
                    <a:pt x="264875" y="776987"/>
                  </a:lnTo>
                  <a:lnTo>
                    <a:pt x="265003" y="776939"/>
                  </a:lnTo>
                  <a:lnTo>
                    <a:pt x="265177" y="776798"/>
                  </a:lnTo>
                  <a:lnTo>
                    <a:pt x="265340" y="776704"/>
                  </a:lnTo>
                  <a:lnTo>
                    <a:pt x="265468" y="776657"/>
                  </a:lnTo>
                  <a:lnTo>
                    <a:pt x="265630" y="776516"/>
                  </a:lnTo>
                  <a:lnTo>
                    <a:pt x="265805" y="776422"/>
                  </a:lnTo>
                  <a:lnTo>
                    <a:pt x="265932" y="776375"/>
                  </a:lnTo>
                  <a:lnTo>
                    <a:pt x="266095" y="776233"/>
                  </a:lnTo>
                  <a:lnTo>
                    <a:pt x="266269" y="776140"/>
                  </a:lnTo>
                  <a:lnTo>
                    <a:pt x="266397" y="776092"/>
                  </a:lnTo>
                  <a:lnTo>
                    <a:pt x="266560" y="775951"/>
                  </a:lnTo>
                  <a:lnTo>
                    <a:pt x="266734" y="775857"/>
                  </a:lnTo>
                  <a:lnTo>
                    <a:pt x="266862" y="775762"/>
                  </a:lnTo>
                  <a:lnTo>
                    <a:pt x="267024" y="775669"/>
                  </a:lnTo>
                  <a:lnTo>
                    <a:pt x="267199" y="775528"/>
                  </a:lnTo>
                  <a:lnTo>
                    <a:pt x="267408" y="775434"/>
                  </a:lnTo>
                  <a:lnTo>
                    <a:pt x="267570" y="775293"/>
                  </a:lnTo>
                  <a:lnTo>
                    <a:pt x="267779" y="775198"/>
                  </a:lnTo>
                  <a:lnTo>
                    <a:pt x="267954" y="775057"/>
                  </a:lnTo>
                  <a:lnTo>
                    <a:pt x="268116" y="774963"/>
                  </a:lnTo>
                  <a:lnTo>
                    <a:pt x="268244" y="774869"/>
                  </a:lnTo>
                  <a:lnTo>
                    <a:pt x="268418" y="774774"/>
                  </a:lnTo>
                  <a:lnTo>
                    <a:pt x="268581" y="774633"/>
                  </a:lnTo>
                  <a:lnTo>
                    <a:pt x="268709" y="774587"/>
                  </a:lnTo>
                  <a:lnTo>
                    <a:pt x="268883" y="774444"/>
                  </a:lnTo>
                  <a:lnTo>
                    <a:pt x="269046" y="774351"/>
                  </a:lnTo>
                  <a:lnTo>
                    <a:pt x="269173" y="774257"/>
                  </a:lnTo>
                  <a:lnTo>
                    <a:pt x="269336" y="774162"/>
                  </a:lnTo>
                  <a:lnTo>
                    <a:pt x="269510" y="774021"/>
                  </a:lnTo>
                  <a:lnTo>
                    <a:pt x="269638" y="773975"/>
                  </a:lnTo>
                  <a:lnTo>
                    <a:pt x="269801" y="773833"/>
                  </a:lnTo>
                  <a:lnTo>
                    <a:pt x="269975" y="773692"/>
                  </a:lnTo>
                  <a:lnTo>
                    <a:pt x="270103" y="773645"/>
                  </a:lnTo>
                  <a:lnTo>
                    <a:pt x="270265" y="773504"/>
                  </a:lnTo>
                  <a:lnTo>
                    <a:pt x="270440" y="773410"/>
                  </a:lnTo>
                  <a:lnTo>
                    <a:pt x="270567" y="773315"/>
                  </a:lnTo>
                  <a:lnTo>
                    <a:pt x="270730" y="773174"/>
                  </a:lnTo>
                  <a:lnTo>
                    <a:pt x="270904" y="773080"/>
                  </a:lnTo>
                  <a:lnTo>
                    <a:pt x="271113" y="772939"/>
                  </a:lnTo>
                  <a:lnTo>
                    <a:pt x="271276" y="772798"/>
                  </a:lnTo>
                  <a:lnTo>
                    <a:pt x="271485" y="772657"/>
                  </a:lnTo>
                  <a:lnTo>
                    <a:pt x="271659" y="772562"/>
                  </a:lnTo>
                  <a:lnTo>
                    <a:pt x="271822" y="772422"/>
                  </a:lnTo>
                  <a:lnTo>
                    <a:pt x="271950" y="772327"/>
                  </a:lnTo>
                  <a:lnTo>
                    <a:pt x="272124" y="772186"/>
                  </a:lnTo>
                  <a:lnTo>
                    <a:pt x="272287" y="772092"/>
                  </a:lnTo>
                  <a:lnTo>
                    <a:pt x="272415" y="771997"/>
                  </a:lnTo>
                  <a:lnTo>
                    <a:pt x="272589" y="771856"/>
                  </a:lnTo>
                  <a:lnTo>
                    <a:pt x="272751" y="771715"/>
                  </a:lnTo>
                  <a:lnTo>
                    <a:pt x="272879" y="771667"/>
                  </a:lnTo>
                  <a:lnTo>
                    <a:pt x="273042" y="771527"/>
                  </a:lnTo>
                  <a:lnTo>
                    <a:pt x="273216" y="771386"/>
                  </a:lnTo>
                  <a:lnTo>
                    <a:pt x="273344" y="771339"/>
                  </a:lnTo>
                  <a:lnTo>
                    <a:pt x="273507" y="771197"/>
                  </a:lnTo>
                  <a:lnTo>
                    <a:pt x="273681" y="771056"/>
                  </a:lnTo>
                  <a:lnTo>
                    <a:pt x="273809" y="770961"/>
                  </a:lnTo>
                  <a:lnTo>
                    <a:pt x="273971" y="770820"/>
                  </a:lnTo>
                  <a:lnTo>
                    <a:pt x="274145" y="770679"/>
                  </a:lnTo>
                  <a:lnTo>
                    <a:pt x="274273" y="770633"/>
                  </a:lnTo>
                  <a:lnTo>
                    <a:pt x="274436" y="770491"/>
                  </a:lnTo>
                  <a:lnTo>
                    <a:pt x="274610" y="770350"/>
                  </a:lnTo>
                  <a:lnTo>
                    <a:pt x="274819" y="770209"/>
                  </a:lnTo>
                  <a:lnTo>
                    <a:pt x="274982" y="770068"/>
                  </a:lnTo>
                  <a:lnTo>
                    <a:pt x="275191" y="769927"/>
                  </a:lnTo>
                  <a:lnTo>
                    <a:pt x="275365" y="769786"/>
                  </a:lnTo>
                  <a:lnTo>
                    <a:pt x="275528" y="769643"/>
                  </a:lnTo>
                  <a:lnTo>
                    <a:pt x="275656" y="769550"/>
                  </a:lnTo>
                  <a:lnTo>
                    <a:pt x="275830" y="769408"/>
                  </a:lnTo>
                  <a:lnTo>
                    <a:pt x="275993" y="769267"/>
                  </a:lnTo>
                  <a:lnTo>
                    <a:pt x="276120" y="769173"/>
                  </a:lnTo>
                  <a:lnTo>
                    <a:pt x="276295" y="769032"/>
                  </a:lnTo>
                  <a:lnTo>
                    <a:pt x="276457" y="768891"/>
                  </a:lnTo>
                  <a:lnTo>
                    <a:pt x="276585" y="768796"/>
                  </a:lnTo>
                  <a:lnTo>
                    <a:pt x="276748" y="768655"/>
                  </a:lnTo>
                  <a:lnTo>
                    <a:pt x="276922" y="768514"/>
                  </a:lnTo>
                  <a:lnTo>
                    <a:pt x="277050" y="768420"/>
                  </a:lnTo>
                  <a:lnTo>
                    <a:pt x="277212" y="768279"/>
                  </a:lnTo>
                  <a:lnTo>
                    <a:pt x="277387" y="768138"/>
                  </a:lnTo>
                  <a:lnTo>
                    <a:pt x="277514" y="768043"/>
                  </a:lnTo>
                  <a:lnTo>
                    <a:pt x="277677" y="767902"/>
                  </a:lnTo>
                  <a:lnTo>
                    <a:pt x="277851" y="767762"/>
                  </a:lnTo>
                  <a:lnTo>
                    <a:pt x="277979" y="767667"/>
                  </a:lnTo>
                  <a:lnTo>
                    <a:pt x="278142" y="767526"/>
                  </a:lnTo>
                  <a:lnTo>
                    <a:pt x="278316" y="767384"/>
                  </a:lnTo>
                  <a:lnTo>
                    <a:pt x="278525" y="767243"/>
                  </a:lnTo>
                  <a:lnTo>
                    <a:pt x="278688" y="767055"/>
                  </a:lnTo>
                  <a:lnTo>
                    <a:pt x="278897" y="766914"/>
                  </a:lnTo>
                  <a:lnTo>
                    <a:pt x="279071" y="766772"/>
                  </a:lnTo>
                  <a:lnTo>
                    <a:pt x="279234" y="766585"/>
                  </a:lnTo>
                  <a:lnTo>
                    <a:pt x="279361" y="766537"/>
                  </a:lnTo>
                  <a:lnTo>
                    <a:pt x="279536" y="766349"/>
                  </a:lnTo>
                  <a:lnTo>
                    <a:pt x="279698" y="766208"/>
                  </a:lnTo>
                  <a:lnTo>
                    <a:pt x="279826" y="766114"/>
                  </a:lnTo>
                  <a:lnTo>
                    <a:pt x="280000" y="765973"/>
                  </a:lnTo>
                  <a:lnTo>
                    <a:pt x="280163" y="765784"/>
                  </a:lnTo>
                  <a:lnTo>
                    <a:pt x="280291" y="765737"/>
                  </a:lnTo>
                  <a:lnTo>
                    <a:pt x="280453" y="765549"/>
                  </a:lnTo>
                  <a:lnTo>
                    <a:pt x="280628" y="765408"/>
                  </a:lnTo>
                  <a:lnTo>
                    <a:pt x="280755" y="765313"/>
                  </a:lnTo>
                  <a:lnTo>
                    <a:pt x="280918" y="765172"/>
                  </a:lnTo>
                  <a:lnTo>
                    <a:pt x="281092" y="764983"/>
                  </a:lnTo>
                  <a:lnTo>
                    <a:pt x="281220" y="764937"/>
                  </a:lnTo>
                  <a:lnTo>
                    <a:pt x="281383" y="764748"/>
                  </a:lnTo>
                  <a:lnTo>
                    <a:pt x="281557" y="764607"/>
                  </a:lnTo>
                  <a:lnTo>
                    <a:pt x="281685" y="764513"/>
                  </a:lnTo>
                  <a:lnTo>
                    <a:pt x="281847" y="764325"/>
                  </a:lnTo>
                  <a:lnTo>
                    <a:pt x="282022" y="764184"/>
                  </a:lnTo>
                  <a:lnTo>
                    <a:pt x="282231" y="763995"/>
                  </a:lnTo>
                  <a:lnTo>
                    <a:pt x="282393" y="763854"/>
                  </a:lnTo>
                  <a:lnTo>
                    <a:pt x="282603" y="763665"/>
                  </a:lnTo>
                  <a:lnTo>
                    <a:pt x="282777" y="763524"/>
                  </a:lnTo>
                  <a:lnTo>
                    <a:pt x="282939" y="763337"/>
                  </a:lnTo>
                  <a:lnTo>
                    <a:pt x="283067" y="763243"/>
                  </a:lnTo>
                  <a:lnTo>
                    <a:pt x="283241" y="763102"/>
                  </a:lnTo>
                  <a:lnTo>
                    <a:pt x="283404" y="762913"/>
                  </a:lnTo>
                  <a:lnTo>
                    <a:pt x="283532" y="762818"/>
                  </a:lnTo>
                  <a:lnTo>
                    <a:pt x="283706" y="762677"/>
                  </a:lnTo>
                  <a:lnTo>
                    <a:pt x="283869" y="762490"/>
                  </a:lnTo>
                  <a:lnTo>
                    <a:pt x="283997" y="762395"/>
                  </a:lnTo>
                  <a:lnTo>
                    <a:pt x="284159" y="762254"/>
                  </a:lnTo>
                  <a:lnTo>
                    <a:pt x="284333" y="762066"/>
                  </a:lnTo>
                  <a:lnTo>
                    <a:pt x="284461" y="761971"/>
                  </a:lnTo>
                  <a:lnTo>
                    <a:pt x="284624" y="761784"/>
                  </a:lnTo>
                  <a:lnTo>
                    <a:pt x="284798" y="761641"/>
                  </a:lnTo>
                  <a:lnTo>
                    <a:pt x="284926" y="761548"/>
                  </a:lnTo>
                  <a:lnTo>
                    <a:pt x="285089" y="761359"/>
                  </a:lnTo>
                  <a:lnTo>
                    <a:pt x="285263" y="761172"/>
                  </a:lnTo>
                  <a:lnTo>
                    <a:pt x="285391" y="761077"/>
                  </a:lnTo>
                  <a:lnTo>
                    <a:pt x="285553" y="760936"/>
                  </a:lnTo>
                  <a:lnTo>
                    <a:pt x="285727" y="760748"/>
                  </a:lnTo>
                  <a:lnTo>
                    <a:pt x="285937" y="760559"/>
                  </a:lnTo>
                  <a:lnTo>
                    <a:pt x="286099" y="760371"/>
                  </a:lnTo>
                  <a:lnTo>
                    <a:pt x="286308" y="760230"/>
                  </a:lnTo>
                  <a:lnTo>
                    <a:pt x="286483" y="760041"/>
                  </a:lnTo>
                  <a:lnTo>
                    <a:pt x="286645" y="759853"/>
                  </a:lnTo>
                  <a:lnTo>
                    <a:pt x="286773" y="759759"/>
                  </a:lnTo>
                  <a:lnTo>
                    <a:pt x="286947" y="759571"/>
                  </a:lnTo>
                  <a:lnTo>
                    <a:pt x="287110" y="759383"/>
                  </a:lnTo>
                  <a:lnTo>
                    <a:pt x="287238" y="759289"/>
                  </a:lnTo>
                  <a:lnTo>
                    <a:pt x="287412" y="759100"/>
                  </a:lnTo>
                  <a:lnTo>
                    <a:pt x="287575" y="758959"/>
                  </a:lnTo>
                  <a:lnTo>
                    <a:pt x="287702" y="758864"/>
                  </a:lnTo>
                  <a:lnTo>
                    <a:pt x="287865" y="758677"/>
                  </a:lnTo>
                  <a:lnTo>
                    <a:pt x="288039" y="758488"/>
                  </a:lnTo>
                  <a:lnTo>
                    <a:pt x="288167" y="758394"/>
                  </a:lnTo>
                  <a:lnTo>
                    <a:pt x="288330" y="758206"/>
                  </a:lnTo>
                  <a:lnTo>
                    <a:pt x="288504" y="758017"/>
                  </a:lnTo>
                  <a:lnTo>
                    <a:pt x="288632" y="757923"/>
                  </a:lnTo>
                  <a:lnTo>
                    <a:pt x="288794" y="757735"/>
                  </a:lnTo>
                  <a:lnTo>
                    <a:pt x="288969" y="757547"/>
                  </a:lnTo>
                  <a:lnTo>
                    <a:pt x="289096" y="757452"/>
                  </a:lnTo>
                  <a:lnTo>
                    <a:pt x="289259" y="757265"/>
                  </a:lnTo>
                  <a:lnTo>
                    <a:pt x="289433" y="757076"/>
                  </a:lnTo>
                  <a:lnTo>
                    <a:pt x="289642" y="756888"/>
                  </a:lnTo>
                  <a:lnTo>
                    <a:pt x="289805" y="756699"/>
                  </a:lnTo>
                  <a:lnTo>
                    <a:pt x="290014" y="756512"/>
                  </a:lnTo>
                  <a:lnTo>
                    <a:pt x="290188" y="756323"/>
                  </a:lnTo>
                  <a:lnTo>
                    <a:pt x="290351" y="756134"/>
                  </a:lnTo>
                  <a:lnTo>
                    <a:pt x="290479" y="756041"/>
                  </a:lnTo>
                  <a:lnTo>
                    <a:pt x="290653" y="755852"/>
                  </a:lnTo>
                  <a:lnTo>
                    <a:pt x="290816" y="755663"/>
                  </a:lnTo>
                  <a:lnTo>
                    <a:pt x="290943" y="755522"/>
                  </a:lnTo>
                  <a:lnTo>
                    <a:pt x="291118" y="755335"/>
                  </a:lnTo>
                  <a:lnTo>
                    <a:pt x="291280" y="755146"/>
                  </a:lnTo>
                  <a:lnTo>
                    <a:pt x="291408" y="755052"/>
                  </a:lnTo>
                  <a:lnTo>
                    <a:pt x="291571" y="754864"/>
                  </a:lnTo>
                  <a:lnTo>
                    <a:pt x="291745" y="754675"/>
                  </a:lnTo>
                  <a:lnTo>
                    <a:pt x="291873" y="754581"/>
                  </a:lnTo>
                  <a:lnTo>
                    <a:pt x="292035" y="754393"/>
                  </a:lnTo>
                  <a:lnTo>
                    <a:pt x="292128" y="754252"/>
                  </a:lnTo>
                  <a:lnTo>
                    <a:pt x="292337" y="754063"/>
                  </a:lnTo>
                  <a:lnTo>
                    <a:pt x="292500" y="753876"/>
                  </a:lnTo>
                  <a:lnTo>
                    <a:pt x="292674" y="753687"/>
                  </a:lnTo>
                  <a:lnTo>
                    <a:pt x="292802" y="753593"/>
                  </a:lnTo>
                  <a:lnTo>
                    <a:pt x="292965" y="753405"/>
                  </a:lnTo>
                  <a:lnTo>
                    <a:pt x="293046" y="753263"/>
                  </a:lnTo>
                  <a:lnTo>
                    <a:pt x="293255" y="753075"/>
                  </a:lnTo>
                  <a:lnTo>
                    <a:pt x="293429" y="752887"/>
                  </a:lnTo>
                  <a:lnTo>
                    <a:pt x="293592" y="752699"/>
                  </a:lnTo>
                  <a:lnTo>
                    <a:pt x="293720" y="752558"/>
                  </a:lnTo>
                  <a:lnTo>
                    <a:pt x="293894" y="752369"/>
                  </a:lnTo>
                  <a:lnTo>
                    <a:pt x="294057" y="752180"/>
                  </a:lnTo>
                  <a:lnTo>
                    <a:pt x="294185" y="752087"/>
                  </a:lnTo>
                  <a:lnTo>
                    <a:pt x="294266" y="751945"/>
                  </a:lnTo>
                  <a:lnTo>
                    <a:pt x="294440" y="751757"/>
                  </a:lnTo>
                  <a:lnTo>
                    <a:pt x="294649" y="751569"/>
                  </a:lnTo>
                  <a:lnTo>
                    <a:pt x="294823" y="751333"/>
                  </a:lnTo>
                  <a:lnTo>
                    <a:pt x="295033" y="751146"/>
                  </a:lnTo>
                  <a:lnTo>
                    <a:pt x="295195" y="750957"/>
                  </a:lnTo>
                  <a:lnTo>
                    <a:pt x="295277" y="750816"/>
                  </a:lnTo>
                  <a:lnTo>
                    <a:pt x="295497" y="750627"/>
                  </a:lnTo>
                  <a:lnTo>
                    <a:pt x="295660" y="750439"/>
                  </a:lnTo>
                  <a:lnTo>
                    <a:pt x="295741" y="750299"/>
                  </a:lnTo>
                  <a:lnTo>
                    <a:pt x="295950" y="750110"/>
                  </a:lnTo>
                  <a:lnTo>
                    <a:pt x="296125" y="749921"/>
                  </a:lnTo>
                  <a:lnTo>
                    <a:pt x="296206" y="749780"/>
                  </a:lnTo>
                  <a:lnTo>
                    <a:pt x="296415" y="749592"/>
                  </a:lnTo>
                  <a:lnTo>
                    <a:pt x="296589" y="749357"/>
                  </a:lnTo>
                  <a:lnTo>
                    <a:pt x="296752" y="749168"/>
                  </a:lnTo>
                  <a:lnTo>
                    <a:pt x="296880" y="749074"/>
                  </a:lnTo>
                  <a:lnTo>
                    <a:pt x="296961" y="748933"/>
                  </a:lnTo>
                  <a:lnTo>
                    <a:pt x="297135" y="748745"/>
                  </a:lnTo>
                  <a:lnTo>
                    <a:pt x="297344" y="748510"/>
                  </a:lnTo>
                  <a:lnTo>
                    <a:pt x="297519" y="748321"/>
                  </a:lnTo>
                  <a:lnTo>
                    <a:pt x="297681" y="748086"/>
                  </a:lnTo>
                  <a:lnTo>
                    <a:pt x="297809" y="747991"/>
                  </a:lnTo>
                  <a:lnTo>
                    <a:pt x="297972" y="747756"/>
                  </a:lnTo>
                  <a:lnTo>
                    <a:pt x="298146" y="747568"/>
                  </a:lnTo>
                  <a:lnTo>
                    <a:pt x="298274" y="747474"/>
                  </a:lnTo>
                  <a:lnTo>
                    <a:pt x="298355" y="747333"/>
                  </a:lnTo>
                  <a:lnTo>
                    <a:pt x="298529" y="747144"/>
                  </a:lnTo>
                  <a:lnTo>
                    <a:pt x="298611" y="747003"/>
                  </a:lnTo>
                  <a:lnTo>
                    <a:pt x="298738" y="746909"/>
                  </a:lnTo>
                  <a:lnTo>
                    <a:pt x="298901" y="746673"/>
                  </a:lnTo>
                  <a:lnTo>
                    <a:pt x="299075" y="746486"/>
                  </a:lnTo>
                  <a:lnTo>
                    <a:pt x="299203" y="746345"/>
                  </a:lnTo>
                  <a:lnTo>
                    <a:pt x="299366" y="746156"/>
                  </a:lnTo>
                  <a:lnTo>
                    <a:pt x="299540" y="745920"/>
                  </a:lnTo>
                  <a:lnTo>
                    <a:pt x="299749" y="745685"/>
                  </a:lnTo>
                  <a:lnTo>
                    <a:pt x="299912" y="745496"/>
                  </a:lnTo>
                  <a:lnTo>
                    <a:pt x="299993" y="745355"/>
                  </a:lnTo>
                  <a:lnTo>
                    <a:pt x="300121" y="745262"/>
                  </a:lnTo>
                  <a:lnTo>
                    <a:pt x="300295" y="745027"/>
                  </a:lnTo>
                  <a:lnTo>
                    <a:pt x="300458" y="744838"/>
                  </a:lnTo>
                  <a:lnTo>
                    <a:pt x="300585" y="744697"/>
                  </a:lnTo>
                  <a:lnTo>
                    <a:pt x="300760" y="744508"/>
                  </a:lnTo>
                  <a:lnTo>
                    <a:pt x="300841" y="744367"/>
                  </a:lnTo>
                  <a:lnTo>
                    <a:pt x="301050" y="744132"/>
                  </a:lnTo>
                  <a:lnTo>
                    <a:pt x="301224" y="743944"/>
                  </a:lnTo>
                  <a:lnTo>
                    <a:pt x="301306" y="743802"/>
                  </a:lnTo>
                  <a:lnTo>
                    <a:pt x="301515" y="743567"/>
                  </a:lnTo>
                  <a:lnTo>
                    <a:pt x="301677" y="743379"/>
                  </a:lnTo>
                  <a:lnTo>
                    <a:pt x="301770" y="743238"/>
                  </a:lnTo>
                  <a:lnTo>
                    <a:pt x="301979" y="743003"/>
                  </a:lnTo>
                  <a:lnTo>
                    <a:pt x="302142" y="742814"/>
                  </a:lnTo>
                  <a:lnTo>
                    <a:pt x="302235" y="742673"/>
                  </a:lnTo>
                  <a:lnTo>
                    <a:pt x="302444" y="742437"/>
                  </a:lnTo>
                  <a:lnTo>
                    <a:pt x="302607" y="742202"/>
                  </a:lnTo>
                  <a:lnTo>
                    <a:pt x="302781" y="742013"/>
                  </a:lnTo>
                  <a:lnTo>
                    <a:pt x="302909" y="741872"/>
                  </a:lnTo>
                  <a:lnTo>
                    <a:pt x="303071" y="741637"/>
                  </a:lnTo>
                  <a:lnTo>
                    <a:pt x="303246" y="741401"/>
                  </a:lnTo>
                  <a:lnTo>
                    <a:pt x="303455" y="741166"/>
                  </a:lnTo>
                  <a:lnTo>
                    <a:pt x="303617" y="740979"/>
                  </a:lnTo>
                  <a:lnTo>
                    <a:pt x="303699" y="740838"/>
                  </a:lnTo>
                  <a:lnTo>
                    <a:pt x="303827" y="740743"/>
                  </a:lnTo>
                  <a:lnTo>
                    <a:pt x="303919" y="740602"/>
                  </a:lnTo>
                  <a:lnTo>
                    <a:pt x="304082" y="740367"/>
                  </a:lnTo>
                  <a:lnTo>
                    <a:pt x="304291" y="740131"/>
                  </a:lnTo>
                  <a:lnTo>
                    <a:pt x="304465" y="739896"/>
                  </a:lnTo>
                  <a:lnTo>
                    <a:pt x="304628" y="739661"/>
                  </a:lnTo>
                  <a:lnTo>
                    <a:pt x="304756" y="739566"/>
                  </a:lnTo>
                  <a:lnTo>
                    <a:pt x="304837" y="739425"/>
                  </a:lnTo>
                  <a:lnTo>
                    <a:pt x="305011" y="739190"/>
                  </a:lnTo>
                  <a:lnTo>
                    <a:pt x="305221" y="738954"/>
                  </a:lnTo>
                  <a:lnTo>
                    <a:pt x="305383" y="738719"/>
                  </a:lnTo>
                  <a:lnTo>
                    <a:pt x="305557" y="738484"/>
                  </a:lnTo>
                  <a:lnTo>
                    <a:pt x="305685" y="738389"/>
                  </a:lnTo>
                  <a:lnTo>
                    <a:pt x="305767" y="738248"/>
                  </a:lnTo>
                  <a:lnTo>
                    <a:pt x="305941" y="738013"/>
                  </a:lnTo>
                  <a:lnTo>
                    <a:pt x="306022" y="737872"/>
                  </a:lnTo>
                  <a:lnTo>
                    <a:pt x="306150" y="737777"/>
                  </a:lnTo>
                  <a:lnTo>
                    <a:pt x="306231" y="737636"/>
                  </a:lnTo>
                  <a:lnTo>
                    <a:pt x="306394" y="737401"/>
                  </a:lnTo>
                  <a:lnTo>
                    <a:pt x="306859" y="736789"/>
                  </a:lnTo>
                  <a:lnTo>
                    <a:pt x="307068" y="736554"/>
                  </a:lnTo>
                  <a:lnTo>
                    <a:pt x="307242" y="736319"/>
                  </a:lnTo>
                  <a:lnTo>
                    <a:pt x="307405" y="736083"/>
                  </a:lnTo>
                  <a:lnTo>
                    <a:pt x="307532" y="735942"/>
                  </a:lnTo>
                  <a:lnTo>
                    <a:pt x="307707" y="735707"/>
                  </a:lnTo>
                  <a:lnTo>
                    <a:pt x="307869" y="735471"/>
                  </a:lnTo>
                  <a:lnTo>
                    <a:pt x="307997" y="735330"/>
                  </a:lnTo>
                  <a:lnTo>
                    <a:pt x="308171" y="735095"/>
                  </a:lnTo>
                  <a:lnTo>
                    <a:pt x="308334" y="734860"/>
                  </a:lnTo>
                  <a:lnTo>
                    <a:pt x="308462" y="734717"/>
                  </a:lnTo>
                  <a:lnTo>
                    <a:pt x="308636" y="734482"/>
                  </a:lnTo>
                  <a:lnTo>
                    <a:pt x="308799" y="734247"/>
                  </a:lnTo>
                  <a:lnTo>
                    <a:pt x="308926" y="734106"/>
                  </a:lnTo>
                  <a:lnTo>
                    <a:pt x="309089" y="733870"/>
                  </a:lnTo>
                  <a:lnTo>
                    <a:pt x="309182" y="733729"/>
                  </a:lnTo>
                  <a:lnTo>
                    <a:pt x="309391" y="733494"/>
                  </a:lnTo>
                  <a:lnTo>
                    <a:pt x="309554" y="733258"/>
                  </a:lnTo>
                  <a:lnTo>
                    <a:pt x="309647" y="733117"/>
                  </a:lnTo>
                  <a:lnTo>
                    <a:pt x="309856" y="732882"/>
                  </a:lnTo>
                  <a:lnTo>
                    <a:pt x="309937" y="732741"/>
                  </a:lnTo>
                  <a:lnTo>
                    <a:pt x="310100" y="732506"/>
                  </a:lnTo>
                  <a:lnTo>
                    <a:pt x="310193" y="732365"/>
                  </a:lnTo>
                  <a:lnTo>
                    <a:pt x="310320" y="732270"/>
                  </a:lnTo>
                  <a:lnTo>
                    <a:pt x="310402" y="732129"/>
                  </a:lnTo>
                  <a:lnTo>
                    <a:pt x="310483" y="731988"/>
                  </a:lnTo>
                  <a:lnTo>
                    <a:pt x="310657" y="731753"/>
                  </a:lnTo>
                  <a:lnTo>
                    <a:pt x="310773" y="731611"/>
                  </a:lnTo>
                  <a:lnTo>
                    <a:pt x="310866" y="731470"/>
                  </a:lnTo>
                  <a:lnTo>
                    <a:pt x="311029" y="731234"/>
                  </a:lnTo>
                  <a:lnTo>
                    <a:pt x="311110" y="731093"/>
                  </a:lnTo>
                  <a:lnTo>
                    <a:pt x="311238" y="730999"/>
                  </a:lnTo>
                  <a:lnTo>
                    <a:pt x="311331" y="730858"/>
                  </a:lnTo>
                  <a:lnTo>
                    <a:pt x="311412" y="730717"/>
                  </a:lnTo>
                  <a:lnTo>
                    <a:pt x="311575" y="730482"/>
                  </a:lnTo>
                  <a:lnTo>
                    <a:pt x="311703" y="730341"/>
                  </a:lnTo>
                  <a:lnTo>
                    <a:pt x="311784" y="730200"/>
                  </a:lnTo>
                  <a:lnTo>
                    <a:pt x="311958" y="729964"/>
                  </a:lnTo>
                  <a:lnTo>
                    <a:pt x="312040" y="729822"/>
                  </a:lnTo>
                  <a:lnTo>
                    <a:pt x="312167" y="729729"/>
                  </a:lnTo>
                  <a:lnTo>
                    <a:pt x="312249" y="729588"/>
                  </a:lnTo>
                  <a:lnTo>
                    <a:pt x="312342" y="729446"/>
                  </a:lnTo>
                  <a:lnTo>
                    <a:pt x="312423" y="729305"/>
                  </a:lnTo>
                  <a:lnTo>
                    <a:pt x="312632" y="729069"/>
                  </a:lnTo>
                  <a:lnTo>
                    <a:pt x="312713" y="728928"/>
                  </a:lnTo>
                  <a:lnTo>
                    <a:pt x="312795" y="728787"/>
                  </a:lnTo>
                  <a:lnTo>
                    <a:pt x="312969" y="728552"/>
                  </a:lnTo>
                  <a:lnTo>
                    <a:pt x="313097" y="728411"/>
                  </a:lnTo>
                  <a:lnTo>
                    <a:pt x="313178" y="728269"/>
                  </a:lnTo>
                  <a:lnTo>
                    <a:pt x="313352" y="728035"/>
                  </a:lnTo>
                  <a:lnTo>
                    <a:pt x="313434" y="727892"/>
                  </a:lnTo>
                  <a:lnTo>
                    <a:pt x="313561" y="727751"/>
                  </a:lnTo>
                  <a:lnTo>
                    <a:pt x="313724" y="727516"/>
                  </a:lnTo>
                  <a:lnTo>
                    <a:pt x="313805" y="727375"/>
                  </a:lnTo>
                  <a:lnTo>
                    <a:pt x="313898" y="727234"/>
                  </a:lnTo>
                  <a:lnTo>
                    <a:pt x="314026" y="727093"/>
                  </a:lnTo>
                  <a:lnTo>
                    <a:pt x="314572" y="726339"/>
                  </a:lnTo>
                  <a:lnTo>
                    <a:pt x="314653" y="726198"/>
                  </a:lnTo>
                  <a:lnTo>
                    <a:pt x="314735" y="726057"/>
                  </a:lnTo>
                  <a:lnTo>
                    <a:pt x="314816" y="725916"/>
                  </a:lnTo>
                  <a:lnTo>
                    <a:pt x="314944" y="725775"/>
                  </a:lnTo>
                  <a:lnTo>
                    <a:pt x="315118" y="725540"/>
                  </a:lnTo>
                  <a:lnTo>
                    <a:pt x="315199" y="725397"/>
                  </a:lnTo>
                  <a:lnTo>
                    <a:pt x="315281" y="725256"/>
                  </a:lnTo>
                  <a:lnTo>
                    <a:pt x="315745" y="724598"/>
                  </a:lnTo>
                  <a:lnTo>
                    <a:pt x="315873" y="724457"/>
                  </a:lnTo>
                  <a:lnTo>
                    <a:pt x="315955" y="724315"/>
                  </a:lnTo>
                  <a:lnTo>
                    <a:pt x="316047" y="724174"/>
                  </a:lnTo>
                  <a:lnTo>
                    <a:pt x="316210" y="723938"/>
                  </a:lnTo>
                  <a:lnTo>
                    <a:pt x="316338" y="723797"/>
                  </a:lnTo>
                  <a:lnTo>
                    <a:pt x="316419" y="723656"/>
                  </a:lnTo>
                  <a:lnTo>
                    <a:pt x="316500" y="723516"/>
                  </a:lnTo>
                  <a:lnTo>
                    <a:pt x="316593" y="723375"/>
                  </a:lnTo>
                  <a:lnTo>
                    <a:pt x="316675" y="723232"/>
                  </a:lnTo>
                  <a:lnTo>
                    <a:pt x="316803" y="723139"/>
                  </a:lnTo>
                  <a:lnTo>
                    <a:pt x="316884" y="722997"/>
                  </a:lnTo>
                  <a:lnTo>
                    <a:pt x="316965" y="722856"/>
                  </a:lnTo>
                  <a:lnTo>
                    <a:pt x="317058" y="722715"/>
                  </a:lnTo>
                  <a:lnTo>
                    <a:pt x="317139" y="722574"/>
                  </a:lnTo>
                  <a:lnTo>
                    <a:pt x="317267" y="722433"/>
                  </a:lnTo>
                  <a:lnTo>
                    <a:pt x="317349" y="722292"/>
                  </a:lnTo>
                  <a:lnTo>
                    <a:pt x="317430" y="722150"/>
                  </a:lnTo>
                  <a:lnTo>
                    <a:pt x="317604" y="721914"/>
                  </a:lnTo>
                  <a:lnTo>
                    <a:pt x="317732" y="721773"/>
                  </a:lnTo>
                  <a:lnTo>
                    <a:pt x="317813" y="721632"/>
                  </a:lnTo>
                  <a:lnTo>
                    <a:pt x="317895" y="721491"/>
                  </a:lnTo>
                  <a:lnTo>
                    <a:pt x="317976" y="721350"/>
                  </a:lnTo>
                  <a:lnTo>
                    <a:pt x="318069" y="721208"/>
                  </a:lnTo>
                  <a:lnTo>
                    <a:pt x="318185" y="721067"/>
                  </a:lnTo>
                  <a:lnTo>
                    <a:pt x="318278" y="720926"/>
                  </a:lnTo>
                  <a:lnTo>
                    <a:pt x="318359" y="720785"/>
                  </a:lnTo>
                  <a:lnTo>
                    <a:pt x="318522" y="720550"/>
                  </a:lnTo>
                  <a:lnTo>
                    <a:pt x="318650" y="720409"/>
                  </a:lnTo>
                  <a:lnTo>
                    <a:pt x="318743" y="720268"/>
                  </a:lnTo>
                  <a:lnTo>
                    <a:pt x="318824" y="720126"/>
                  </a:lnTo>
                  <a:lnTo>
                    <a:pt x="318905" y="719985"/>
                  </a:lnTo>
                  <a:lnTo>
                    <a:pt x="318987" y="719844"/>
                  </a:lnTo>
                  <a:lnTo>
                    <a:pt x="319114" y="719703"/>
                  </a:lnTo>
                  <a:lnTo>
                    <a:pt x="319196" y="719562"/>
                  </a:lnTo>
                  <a:lnTo>
                    <a:pt x="319289" y="719421"/>
                  </a:lnTo>
                  <a:lnTo>
                    <a:pt x="319370" y="719278"/>
                  </a:lnTo>
                  <a:lnTo>
                    <a:pt x="319451" y="719137"/>
                  </a:lnTo>
                  <a:lnTo>
                    <a:pt x="319579" y="718996"/>
                  </a:lnTo>
                  <a:lnTo>
                    <a:pt x="319660" y="718856"/>
                  </a:lnTo>
                  <a:lnTo>
                    <a:pt x="319753" y="718715"/>
                  </a:lnTo>
                  <a:lnTo>
                    <a:pt x="319835" y="718572"/>
                  </a:lnTo>
                  <a:lnTo>
                    <a:pt x="320044" y="718337"/>
                  </a:lnTo>
                  <a:lnTo>
                    <a:pt x="320125" y="718196"/>
                  </a:lnTo>
                  <a:lnTo>
                    <a:pt x="320206" y="718055"/>
                  </a:lnTo>
                  <a:lnTo>
                    <a:pt x="320299" y="717914"/>
                  </a:lnTo>
                  <a:lnTo>
                    <a:pt x="320381" y="717773"/>
                  </a:lnTo>
                  <a:lnTo>
                    <a:pt x="320508" y="717632"/>
                  </a:lnTo>
                  <a:lnTo>
                    <a:pt x="320590" y="717490"/>
                  </a:lnTo>
                  <a:lnTo>
                    <a:pt x="320671" y="717349"/>
                  </a:lnTo>
                  <a:lnTo>
                    <a:pt x="320764" y="717208"/>
                  </a:lnTo>
                  <a:lnTo>
                    <a:pt x="320845" y="717067"/>
                  </a:lnTo>
                  <a:lnTo>
                    <a:pt x="320973" y="716926"/>
                  </a:lnTo>
                  <a:lnTo>
                    <a:pt x="321054" y="716784"/>
                  </a:lnTo>
                  <a:lnTo>
                    <a:pt x="321136" y="716643"/>
                  </a:lnTo>
                  <a:lnTo>
                    <a:pt x="321217" y="716502"/>
                  </a:lnTo>
                  <a:lnTo>
                    <a:pt x="321310" y="716361"/>
                  </a:lnTo>
                  <a:lnTo>
                    <a:pt x="321438" y="716220"/>
                  </a:lnTo>
                  <a:lnTo>
                    <a:pt x="321519" y="716079"/>
                  </a:lnTo>
                  <a:lnTo>
                    <a:pt x="321600" y="715936"/>
                  </a:lnTo>
                  <a:lnTo>
                    <a:pt x="321682" y="715795"/>
                  </a:lnTo>
                  <a:lnTo>
                    <a:pt x="321775" y="715654"/>
                  </a:lnTo>
                  <a:lnTo>
                    <a:pt x="321891" y="715513"/>
                  </a:lnTo>
                  <a:lnTo>
                    <a:pt x="321984" y="715372"/>
                  </a:lnTo>
                  <a:lnTo>
                    <a:pt x="322065" y="715230"/>
                  </a:lnTo>
                  <a:lnTo>
                    <a:pt x="322146" y="715089"/>
                  </a:lnTo>
                  <a:lnTo>
                    <a:pt x="322228" y="714948"/>
                  </a:lnTo>
                  <a:lnTo>
                    <a:pt x="322355" y="714807"/>
                  </a:lnTo>
                  <a:lnTo>
                    <a:pt x="322448" y="714666"/>
                  </a:lnTo>
                  <a:lnTo>
                    <a:pt x="322530" y="714525"/>
                  </a:lnTo>
                  <a:lnTo>
                    <a:pt x="322611" y="714336"/>
                  </a:lnTo>
                  <a:lnTo>
                    <a:pt x="322692" y="714196"/>
                  </a:lnTo>
                  <a:lnTo>
                    <a:pt x="322820" y="714055"/>
                  </a:lnTo>
                  <a:lnTo>
                    <a:pt x="322901" y="713912"/>
                  </a:lnTo>
                  <a:lnTo>
                    <a:pt x="322994" y="713771"/>
                  </a:lnTo>
                  <a:lnTo>
                    <a:pt x="323076" y="713630"/>
                  </a:lnTo>
                  <a:lnTo>
                    <a:pt x="323157" y="713489"/>
                  </a:lnTo>
                  <a:lnTo>
                    <a:pt x="323285" y="713348"/>
                  </a:lnTo>
                  <a:lnTo>
                    <a:pt x="323366" y="713207"/>
                  </a:lnTo>
                  <a:lnTo>
                    <a:pt x="323459" y="713065"/>
                  </a:lnTo>
                  <a:lnTo>
                    <a:pt x="323540" y="712924"/>
                  </a:lnTo>
                  <a:lnTo>
                    <a:pt x="323622" y="712783"/>
                  </a:lnTo>
                  <a:lnTo>
                    <a:pt x="323749" y="712642"/>
                  </a:lnTo>
                  <a:lnTo>
                    <a:pt x="323831" y="712501"/>
                  </a:lnTo>
                  <a:lnTo>
                    <a:pt x="323912" y="712360"/>
                  </a:lnTo>
                  <a:lnTo>
                    <a:pt x="324005" y="712218"/>
                  </a:lnTo>
                  <a:lnTo>
                    <a:pt x="324086" y="712030"/>
                  </a:lnTo>
                  <a:lnTo>
                    <a:pt x="324214" y="711889"/>
                  </a:lnTo>
                  <a:lnTo>
                    <a:pt x="324295" y="711747"/>
                  </a:lnTo>
                  <a:lnTo>
                    <a:pt x="324377" y="711606"/>
                  </a:lnTo>
                  <a:lnTo>
                    <a:pt x="324470" y="711465"/>
                  </a:lnTo>
                  <a:lnTo>
                    <a:pt x="324551" y="711324"/>
                  </a:lnTo>
                  <a:lnTo>
                    <a:pt x="324679" y="711183"/>
                  </a:lnTo>
                  <a:lnTo>
                    <a:pt x="324760" y="711041"/>
                  </a:lnTo>
                  <a:lnTo>
                    <a:pt x="324841" y="710900"/>
                  </a:lnTo>
                  <a:lnTo>
                    <a:pt x="324923" y="710759"/>
                  </a:lnTo>
                  <a:lnTo>
                    <a:pt x="325016" y="710618"/>
                  </a:lnTo>
                  <a:lnTo>
                    <a:pt x="325143" y="710429"/>
                  </a:lnTo>
                  <a:lnTo>
                    <a:pt x="325225" y="710288"/>
                  </a:lnTo>
                  <a:lnTo>
                    <a:pt x="325306" y="710147"/>
                  </a:lnTo>
                  <a:lnTo>
                    <a:pt x="325387" y="710006"/>
                  </a:lnTo>
                  <a:lnTo>
                    <a:pt x="325480" y="709865"/>
                  </a:lnTo>
                  <a:lnTo>
                    <a:pt x="325596" y="709723"/>
                  </a:lnTo>
                  <a:lnTo>
                    <a:pt x="325689" y="709582"/>
                  </a:lnTo>
                  <a:lnTo>
                    <a:pt x="325771" y="709441"/>
                  </a:lnTo>
                  <a:lnTo>
                    <a:pt x="325852" y="709254"/>
                  </a:lnTo>
                  <a:lnTo>
                    <a:pt x="325933" y="709111"/>
                  </a:lnTo>
                  <a:lnTo>
                    <a:pt x="326061" y="708970"/>
                  </a:lnTo>
                  <a:lnTo>
                    <a:pt x="326154" y="708829"/>
                  </a:lnTo>
                  <a:lnTo>
                    <a:pt x="326235" y="708688"/>
                  </a:lnTo>
                  <a:lnTo>
                    <a:pt x="326317" y="708547"/>
                  </a:lnTo>
                  <a:lnTo>
                    <a:pt x="326398" y="708405"/>
                  </a:lnTo>
                  <a:lnTo>
                    <a:pt x="326526" y="708218"/>
                  </a:lnTo>
                  <a:lnTo>
                    <a:pt x="326607" y="708077"/>
                  </a:lnTo>
                  <a:lnTo>
                    <a:pt x="326700" y="707936"/>
                  </a:lnTo>
                  <a:lnTo>
                    <a:pt x="326781" y="707793"/>
                  </a:lnTo>
                  <a:lnTo>
                    <a:pt x="326863" y="707652"/>
                  </a:lnTo>
                  <a:lnTo>
                    <a:pt x="326991" y="707511"/>
                  </a:lnTo>
                  <a:lnTo>
                    <a:pt x="327072" y="707323"/>
                  </a:lnTo>
                  <a:lnTo>
                    <a:pt x="327165" y="707182"/>
                  </a:lnTo>
                  <a:lnTo>
                    <a:pt x="327246" y="707041"/>
                  </a:lnTo>
                  <a:lnTo>
                    <a:pt x="327327" y="706900"/>
                  </a:lnTo>
                  <a:lnTo>
                    <a:pt x="327455" y="706759"/>
                  </a:lnTo>
                  <a:lnTo>
                    <a:pt x="327537" y="706616"/>
                  </a:lnTo>
                  <a:lnTo>
                    <a:pt x="327618" y="706429"/>
                  </a:lnTo>
                  <a:lnTo>
                    <a:pt x="327711" y="706288"/>
                  </a:lnTo>
                  <a:lnTo>
                    <a:pt x="327792" y="706147"/>
                  </a:lnTo>
                  <a:lnTo>
                    <a:pt x="327920" y="706005"/>
                  </a:lnTo>
                  <a:lnTo>
                    <a:pt x="328001" y="705864"/>
                  </a:lnTo>
                  <a:lnTo>
                    <a:pt x="328082" y="705676"/>
                  </a:lnTo>
                  <a:lnTo>
                    <a:pt x="328175" y="705534"/>
                  </a:lnTo>
                  <a:lnTo>
                    <a:pt x="328257" y="705393"/>
                  </a:lnTo>
                  <a:lnTo>
                    <a:pt x="328385" y="705252"/>
                  </a:lnTo>
                  <a:lnTo>
                    <a:pt x="328466" y="705111"/>
                  </a:lnTo>
                  <a:lnTo>
                    <a:pt x="328547" y="704922"/>
                  </a:lnTo>
                  <a:lnTo>
                    <a:pt x="328628" y="704781"/>
                  </a:lnTo>
                  <a:lnTo>
                    <a:pt x="328721" y="704640"/>
                  </a:lnTo>
                  <a:lnTo>
                    <a:pt x="328849" y="704499"/>
                  </a:lnTo>
                  <a:lnTo>
                    <a:pt x="328931" y="704358"/>
                  </a:lnTo>
                  <a:lnTo>
                    <a:pt x="329012" y="704169"/>
                  </a:lnTo>
                  <a:lnTo>
                    <a:pt x="329093" y="704028"/>
                  </a:lnTo>
                  <a:lnTo>
                    <a:pt x="329186" y="703887"/>
                  </a:lnTo>
                  <a:lnTo>
                    <a:pt x="329302" y="703745"/>
                  </a:lnTo>
                  <a:lnTo>
                    <a:pt x="329395" y="703558"/>
                  </a:lnTo>
                  <a:lnTo>
                    <a:pt x="329477" y="703417"/>
                  </a:lnTo>
                  <a:lnTo>
                    <a:pt x="329558" y="703276"/>
                  </a:lnTo>
                  <a:lnTo>
                    <a:pt x="329639" y="703133"/>
                  </a:lnTo>
                  <a:lnTo>
                    <a:pt x="329767" y="702946"/>
                  </a:lnTo>
                  <a:lnTo>
                    <a:pt x="329860" y="702805"/>
                  </a:lnTo>
                  <a:lnTo>
                    <a:pt x="329941" y="702663"/>
                  </a:lnTo>
                  <a:lnTo>
                    <a:pt x="330023" y="702522"/>
                  </a:lnTo>
                  <a:lnTo>
                    <a:pt x="330104" y="702334"/>
                  </a:lnTo>
                  <a:lnTo>
                    <a:pt x="330232" y="702193"/>
                  </a:lnTo>
                  <a:lnTo>
                    <a:pt x="330313" y="702051"/>
                  </a:lnTo>
                  <a:lnTo>
                    <a:pt x="330406" y="701910"/>
                  </a:lnTo>
                  <a:lnTo>
                    <a:pt x="330487" y="701722"/>
                  </a:lnTo>
                  <a:lnTo>
                    <a:pt x="330569" y="701580"/>
                  </a:lnTo>
                  <a:lnTo>
                    <a:pt x="330696" y="701439"/>
                  </a:lnTo>
                  <a:lnTo>
                    <a:pt x="330778" y="701298"/>
                  </a:lnTo>
                  <a:lnTo>
                    <a:pt x="330871" y="701109"/>
                  </a:lnTo>
                  <a:lnTo>
                    <a:pt x="330952" y="700968"/>
                  </a:lnTo>
                  <a:lnTo>
                    <a:pt x="331033" y="700827"/>
                  </a:lnTo>
                  <a:lnTo>
                    <a:pt x="331161" y="700686"/>
                  </a:lnTo>
                  <a:lnTo>
                    <a:pt x="331242" y="700497"/>
                  </a:lnTo>
                  <a:lnTo>
                    <a:pt x="331324" y="700357"/>
                  </a:lnTo>
                  <a:lnTo>
                    <a:pt x="331417" y="700216"/>
                  </a:lnTo>
                  <a:lnTo>
                    <a:pt x="331498" y="700027"/>
                  </a:lnTo>
                  <a:lnTo>
                    <a:pt x="331626" y="699886"/>
                  </a:lnTo>
                  <a:lnTo>
                    <a:pt x="331707" y="699745"/>
                  </a:lnTo>
                  <a:lnTo>
                    <a:pt x="331788" y="699557"/>
                  </a:lnTo>
                  <a:lnTo>
                    <a:pt x="331881" y="699415"/>
                  </a:lnTo>
                  <a:lnTo>
                    <a:pt x="331963" y="699274"/>
                  </a:lnTo>
                  <a:lnTo>
                    <a:pt x="332090" y="699133"/>
                  </a:lnTo>
                  <a:lnTo>
                    <a:pt x="332172" y="698944"/>
                  </a:lnTo>
                  <a:lnTo>
                    <a:pt x="332253" y="698803"/>
                  </a:lnTo>
                  <a:lnTo>
                    <a:pt x="332334" y="698662"/>
                  </a:lnTo>
                  <a:lnTo>
                    <a:pt x="332427" y="698473"/>
                  </a:lnTo>
                  <a:lnTo>
                    <a:pt x="332555" y="698332"/>
                  </a:lnTo>
                  <a:lnTo>
                    <a:pt x="332636" y="698191"/>
                  </a:lnTo>
                  <a:lnTo>
                    <a:pt x="332718" y="698004"/>
                  </a:lnTo>
                  <a:lnTo>
                    <a:pt x="332799" y="697862"/>
                  </a:lnTo>
                  <a:lnTo>
                    <a:pt x="332892" y="697721"/>
                  </a:lnTo>
                  <a:lnTo>
                    <a:pt x="333008" y="697533"/>
                  </a:lnTo>
                  <a:lnTo>
                    <a:pt x="333101" y="697391"/>
                  </a:lnTo>
                  <a:lnTo>
                    <a:pt x="333182" y="697250"/>
                  </a:lnTo>
                  <a:lnTo>
                    <a:pt x="333264" y="697062"/>
                  </a:lnTo>
                  <a:lnTo>
                    <a:pt x="333345" y="696920"/>
                  </a:lnTo>
                  <a:lnTo>
                    <a:pt x="333473" y="696779"/>
                  </a:lnTo>
                  <a:lnTo>
                    <a:pt x="333566" y="696592"/>
                  </a:lnTo>
                  <a:lnTo>
                    <a:pt x="333647" y="696451"/>
                  </a:lnTo>
                  <a:lnTo>
                    <a:pt x="333728" y="696308"/>
                  </a:lnTo>
                  <a:lnTo>
                    <a:pt x="333810" y="696121"/>
                  </a:lnTo>
                  <a:lnTo>
                    <a:pt x="333937" y="695980"/>
                  </a:lnTo>
                  <a:lnTo>
                    <a:pt x="334019" y="695838"/>
                  </a:lnTo>
                  <a:lnTo>
                    <a:pt x="334112" y="695650"/>
                  </a:lnTo>
                  <a:lnTo>
                    <a:pt x="334193" y="695509"/>
                  </a:lnTo>
                  <a:lnTo>
                    <a:pt x="334274" y="695320"/>
                  </a:lnTo>
                  <a:lnTo>
                    <a:pt x="334402" y="695179"/>
                  </a:lnTo>
                  <a:lnTo>
                    <a:pt x="334483" y="695038"/>
                  </a:lnTo>
                  <a:lnTo>
                    <a:pt x="334576" y="694849"/>
                  </a:lnTo>
                  <a:lnTo>
                    <a:pt x="334658" y="694708"/>
                  </a:lnTo>
                  <a:lnTo>
                    <a:pt x="334739" y="694567"/>
                  </a:lnTo>
                  <a:lnTo>
                    <a:pt x="334867" y="694379"/>
                  </a:lnTo>
                  <a:lnTo>
                    <a:pt x="334948" y="694238"/>
                  </a:lnTo>
                  <a:lnTo>
                    <a:pt x="335029" y="694049"/>
                  </a:lnTo>
                  <a:lnTo>
                    <a:pt x="335122" y="693908"/>
                  </a:lnTo>
                  <a:lnTo>
                    <a:pt x="335204" y="693767"/>
                  </a:lnTo>
                  <a:lnTo>
                    <a:pt x="335331" y="693579"/>
                  </a:lnTo>
                  <a:lnTo>
                    <a:pt x="335413" y="693437"/>
                  </a:lnTo>
                  <a:lnTo>
                    <a:pt x="335494" y="693249"/>
                  </a:lnTo>
                  <a:lnTo>
                    <a:pt x="335587" y="693109"/>
                  </a:lnTo>
                  <a:lnTo>
                    <a:pt x="335668" y="692966"/>
                  </a:lnTo>
                  <a:lnTo>
                    <a:pt x="335796" y="692779"/>
                  </a:lnTo>
                  <a:lnTo>
                    <a:pt x="335877" y="692638"/>
                  </a:lnTo>
                  <a:lnTo>
                    <a:pt x="335959" y="692449"/>
                  </a:lnTo>
                  <a:lnTo>
                    <a:pt x="336040" y="692308"/>
                  </a:lnTo>
                  <a:lnTo>
                    <a:pt x="336133" y="692167"/>
                  </a:lnTo>
                  <a:lnTo>
                    <a:pt x="336261" y="691978"/>
                  </a:lnTo>
                  <a:lnTo>
                    <a:pt x="336342" y="691837"/>
                  </a:lnTo>
                  <a:lnTo>
                    <a:pt x="336423" y="691648"/>
                  </a:lnTo>
                  <a:lnTo>
                    <a:pt x="336505" y="691507"/>
                  </a:lnTo>
                  <a:lnTo>
                    <a:pt x="336598" y="691320"/>
                  </a:lnTo>
                  <a:lnTo>
                    <a:pt x="336725" y="691178"/>
                  </a:lnTo>
                  <a:lnTo>
                    <a:pt x="336807" y="691037"/>
                  </a:lnTo>
                  <a:lnTo>
                    <a:pt x="336888" y="690849"/>
                  </a:lnTo>
                  <a:lnTo>
                    <a:pt x="336969" y="690708"/>
                  </a:lnTo>
                  <a:lnTo>
                    <a:pt x="337051" y="690519"/>
                  </a:lnTo>
                  <a:lnTo>
                    <a:pt x="337178" y="690378"/>
                  </a:lnTo>
                  <a:lnTo>
                    <a:pt x="337271" y="690189"/>
                  </a:lnTo>
                  <a:lnTo>
                    <a:pt x="337353" y="690048"/>
                  </a:lnTo>
                  <a:lnTo>
                    <a:pt x="337434" y="689860"/>
                  </a:lnTo>
                  <a:lnTo>
                    <a:pt x="337515" y="689719"/>
                  </a:lnTo>
                  <a:lnTo>
                    <a:pt x="337643" y="689531"/>
                  </a:lnTo>
                  <a:lnTo>
                    <a:pt x="337724" y="689390"/>
                  </a:lnTo>
                  <a:lnTo>
                    <a:pt x="337817" y="689248"/>
                  </a:lnTo>
                  <a:lnTo>
                    <a:pt x="337899" y="689060"/>
                  </a:lnTo>
                  <a:lnTo>
                    <a:pt x="337980" y="688919"/>
                  </a:lnTo>
                  <a:lnTo>
                    <a:pt x="338108" y="688730"/>
                  </a:lnTo>
                  <a:lnTo>
                    <a:pt x="338189" y="688589"/>
                  </a:lnTo>
                  <a:lnTo>
                    <a:pt x="338282" y="688401"/>
                  </a:lnTo>
                  <a:lnTo>
                    <a:pt x="338363" y="688264"/>
                  </a:lnTo>
                  <a:lnTo>
                    <a:pt x="338445" y="688070"/>
                  </a:lnTo>
                  <a:lnTo>
                    <a:pt x="338573" y="687927"/>
                  </a:lnTo>
                  <a:lnTo>
                    <a:pt x="338654" y="687746"/>
                  </a:lnTo>
                  <a:lnTo>
                    <a:pt x="338735" y="687604"/>
                  </a:lnTo>
                  <a:lnTo>
                    <a:pt x="338828" y="687410"/>
                  </a:lnTo>
                  <a:lnTo>
                    <a:pt x="338909" y="687268"/>
                  </a:lnTo>
                  <a:lnTo>
                    <a:pt x="339037" y="687087"/>
                  </a:lnTo>
                  <a:lnTo>
                    <a:pt x="339119" y="686944"/>
                  </a:lnTo>
                  <a:lnTo>
                    <a:pt x="339200" y="686750"/>
                  </a:lnTo>
                  <a:lnTo>
                    <a:pt x="339293" y="686608"/>
                  </a:lnTo>
                  <a:lnTo>
                    <a:pt x="339374" y="686427"/>
                  </a:lnTo>
                  <a:lnTo>
                    <a:pt x="339502" y="686285"/>
                  </a:lnTo>
                  <a:lnTo>
                    <a:pt x="339583" y="686091"/>
                  </a:lnTo>
                  <a:lnTo>
                    <a:pt x="339664" y="685948"/>
                  </a:lnTo>
                  <a:lnTo>
                    <a:pt x="339746" y="685767"/>
                  </a:lnTo>
                  <a:lnTo>
                    <a:pt x="339839" y="685625"/>
                  </a:lnTo>
                  <a:lnTo>
                    <a:pt x="339967" y="685431"/>
                  </a:lnTo>
                  <a:lnTo>
                    <a:pt x="340048" y="685289"/>
                  </a:lnTo>
                  <a:lnTo>
                    <a:pt x="340129" y="685108"/>
                  </a:lnTo>
                  <a:lnTo>
                    <a:pt x="340210" y="684965"/>
                  </a:lnTo>
                  <a:lnTo>
                    <a:pt x="340303" y="684771"/>
                  </a:lnTo>
                  <a:lnTo>
                    <a:pt x="340431" y="684629"/>
                  </a:lnTo>
                  <a:lnTo>
                    <a:pt x="340513" y="684448"/>
                  </a:lnTo>
                  <a:lnTo>
                    <a:pt x="340594" y="684254"/>
                  </a:lnTo>
                  <a:lnTo>
                    <a:pt x="340675" y="684112"/>
                  </a:lnTo>
                  <a:lnTo>
                    <a:pt x="340756" y="683931"/>
                  </a:lnTo>
                  <a:lnTo>
                    <a:pt x="340884" y="683789"/>
                  </a:lnTo>
                  <a:lnTo>
                    <a:pt x="340977" y="683595"/>
                  </a:lnTo>
                  <a:lnTo>
                    <a:pt x="341059" y="683452"/>
                  </a:lnTo>
                  <a:lnTo>
                    <a:pt x="341140" y="683271"/>
                  </a:lnTo>
                  <a:lnTo>
                    <a:pt x="341221" y="683129"/>
                  </a:lnTo>
                  <a:lnTo>
                    <a:pt x="341349" y="682935"/>
                  </a:lnTo>
                  <a:lnTo>
                    <a:pt x="341430" y="682806"/>
                  </a:lnTo>
                  <a:lnTo>
                    <a:pt x="341523" y="682612"/>
                  </a:lnTo>
                  <a:lnTo>
                    <a:pt x="341605" y="682418"/>
                  </a:lnTo>
                  <a:lnTo>
                    <a:pt x="341686" y="682288"/>
                  </a:lnTo>
                  <a:lnTo>
                    <a:pt x="341814" y="682094"/>
                  </a:lnTo>
                  <a:lnTo>
                    <a:pt x="341895" y="681952"/>
                  </a:lnTo>
                  <a:lnTo>
                    <a:pt x="341988" y="681758"/>
                  </a:lnTo>
                  <a:lnTo>
                    <a:pt x="342069" y="681629"/>
                  </a:lnTo>
                  <a:lnTo>
                    <a:pt x="342150" y="681435"/>
                  </a:lnTo>
                  <a:lnTo>
                    <a:pt x="342278" y="681241"/>
                  </a:lnTo>
                  <a:lnTo>
                    <a:pt x="342360" y="681111"/>
                  </a:lnTo>
                  <a:lnTo>
                    <a:pt x="342453" y="680917"/>
                  </a:lnTo>
                  <a:lnTo>
                    <a:pt x="342534" y="680775"/>
                  </a:lnTo>
                  <a:lnTo>
                    <a:pt x="342615" y="680581"/>
                  </a:lnTo>
                  <a:lnTo>
                    <a:pt x="342743" y="680400"/>
                  </a:lnTo>
                  <a:lnTo>
                    <a:pt x="342824" y="680258"/>
                  </a:lnTo>
                  <a:lnTo>
                    <a:pt x="342906" y="680064"/>
                  </a:lnTo>
                  <a:lnTo>
                    <a:pt x="342999" y="679934"/>
                  </a:lnTo>
                  <a:lnTo>
                    <a:pt x="343080" y="679740"/>
                  </a:lnTo>
                  <a:lnTo>
                    <a:pt x="343208" y="679546"/>
                  </a:lnTo>
                  <a:lnTo>
                    <a:pt x="343289" y="679417"/>
                  </a:lnTo>
                  <a:lnTo>
                    <a:pt x="343370" y="679223"/>
                  </a:lnTo>
                  <a:lnTo>
                    <a:pt x="343452" y="679081"/>
                  </a:lnTo>
                  <a:lnTo>
                    <a:pt x="343545" y="678887"/>
                  </a:lnTo>
                  <a:lnTo>
                    <a:pt x="343672" y="678706"/>
                  </a:lnTo>
                  <a:lnTo>
                    <a:pt x="343754" y="678563"/>
                  </a:lnTo>
                  <a:lnTo>
                    <a:pt x="343835" y="678369"/>
                  </a:lnTo>
                  <a:lnTo>
                    <a:pt x="343916" y="678240"/>
                  </a:lnTo>
                  <a:lnTo>
                    <a:pt x="344009" y="678046"/>
                  </a:lnTo>
                  <a:lnTo>
                    <a:pt x="344137" y="677852"/>
                  </a:lnTo>
                  <a:lnTo>
                    <a:pt x="344218" y="677710"/>
                  </a:lnTo>
                  <a:lnTo>
                    <a:pt x="344300" y="677529"/>
                  </a:lnTo>
                  <a:lnTo>
                    <a:pt x="344381" y="677335"/>
                  </a:lnTo>
                  <a:lnTo>
                    <a:pt x="344462" y="677192"/>
                  </a:lnTo>
                  <a:lnTo>
                    <a:pt x="344590" y="677011"/>
                  </a:lnTo>
                  <a:lnTo>
                    <a:pt x="344683" y="676817"/>
                  </a:lnTo>
                  <a:lnTo>
                    <a:pt x="344764" y="676675"/>
                  </a:lnTo>
                  <a:lnTo>
                    <a:pt x="344846" y="676494"/>
                  </a:lnTo>
                  <a:lnTo>
                    <a:pt x="344927" y="676300"/>
                  </a:lnTo>
                  <a:lnTo>
                    <a:pt x="345055" y="676158"/>
                  </a:lnTo>
                  <a:lnTo>
                    <a:pt x="345136" y="675977"/>
                  </a:lnTo>
                  <a:lnTo>
                    <a:pt x="345229" y="675834"/>
                  </a:lnTo>
                  <a:lnTo>
                    <a:pt x="345310" y="675640"/>
                  </a:lnTo>
                  <a:lnTo>
                    <a:pt x="345392" y="675459"/>
                  </a:lnTo>
                  <a:lnTo>
                    <a:pt x="345519" y="675317"/>
                  </a:lnTo>
                  <a:lnTo>
                    <a:pt x="345601" y="675123"/>
                  </a:lnTo>
                  <a:lnTo>
                    <a:pt x="345694" y="674942"/>
                  </a:lnTo>
                  <a:lnTo>
                    <a:pt x="345775" y="674800"/>
                  </a:lnTo>
                  <a:lnTo>
                    <a:pt x="345856" y="674606"/>
                  </a:lnTo>
                  <a:lnTo>
                    <a:pt x="345984" y="674425"/>
                  </a:lnTo>
                  <a:lnTo>
                    <a:pt x="346065" y="674231"/>
                  </a:lnTo>
                  <a:lnTo>
                    <a:pt x="346158" y="674088"/>
                  </a:lnTo>
                  <a:lnTo>
                    <a:pt x="346240" y="673907"/>
                  </a:lnTo>
                  <a:lnTo>
                    <a:pt x="346321" y="673713"/>
                  </a:lnTo>
                  <a:lnTo>
                    <a:pt x="346449" y="673571"/>
                  </a:lnTo>
                  <a:lnTo>
                    <a:pt x="346530" y="673390"/>
                  </a:lnTo>
                  <a:lnTo>
                    <a:pt x="346611" y="673196"/>
                  </a:lnTo>
                  <a:lnTo>
                    <a:pt x="346704" y="673054"/>
                  </a:lnTo>
                  <a:lnTo>
                    <a:pt x="346786" y="672873"/>
                  </a:lnTo>
                  <a:lnTo>
                    <a:pt x="346913" y="672679"/>
                  </a:lnTo>
                  <a:lnTo>
                    <a:pt x="346995" y="672536"/>
                  </a:lnTo>
                  <a:lnTo>
                    <a:pt x="347076" y="672355"/>
                  </a:lnTo>
                  <a:lnTo>
                    <a:pt x="347157" y="672161"/>
                  </a:lnTo>
                  <a:lnTo>
                    <a:pt x="347250" y="671967"/>
                  </a:lnTo>
                  <a:lnTo>
                    <a:pt x="347378" y="671838"/>
                  </a:lnTo>
                  <a:lnTo>
                    <a:pt x="347459" y="671644"/>
                  </a:lnTo>
                  <a:lnTo>
                    <a:pt x="347541" y="671450"/>
                  </a:lnTo>
                  <a:lnTo>
                    <a:pt x="347622" y="671320"/>
                  </a:lnTo>
                  <a:lnTo>
                    <a:pt x="347715" y="671126"/>
                  </a:lnTo>
                  <a:lnTo>
                    <a:pt x="347831" y="670932"/>
                  </a:lnTo>
                  <a:lnTo>
                    <a:pt x="347924" y="670751"/>
                  </a:lnTo>
                  <a:lnTo>
                    <a:pt x="348005" y="670609"/>
                  </a:lnTo>
                  <a:lnTo>
                    <a:pt x="348087" y="670415"/>
                  </a:lnTo>
                  <a:lnTo>
                    <a:pt x="348180" y="670234"/>
                  </a:lnTo>
                  <a:lnTo>
                    <a:pt x="348296" y="670040"/>
                  </a:lnTo>
                  <a:lnTo>
                    <a:pt x="348389" y="669898"/>
                  </a:lnTo>
                  <a:lnTo>
                    <a:pt x="348470" y="669717"/>
                  </a:lnTo>
                  <a:lnTo>
                    <a:pt x="348551" y="669523"/>
                  </a:lnTo>
                  <a:lnTo>
                    <a:pt x="348633" y="669380"/>
                  </a:lnTo>
                  <a:lnTo>
                    <a:pt x="348760" y="669199"/>
                  </a:lnTo>
                  <a:lnTo>
                    <a:pt x="348842" y="669005"/>
                  </a:lnTo>
                  <a:lnTo>
                    <a:pt x="348935" y="668824"/>
                  </a:lnTo>
                  <a:lnTo>
                    <a:pt x="349016" y="668682"/>
                  </a:lnTo>
                  <a:lnTo>
                    <a:pt x="349097" y="668488"/>
                  </a:lnTo>
                  <a:lnTo>
                    <a:pt x="349225" y="668307"/>
                  </a:lnTo>
                  <a:lnTo>
                    <a:pt x="349306" y="668113"/>
                  </a:lnTo>
                  <a:lnTo>
                    <a:pt x="349399" y="667932"/>
                  </a:lnTo>
                  <a:lnTo>
                    <a:pt x="349481" y="667790"/>
                  </a:lnTo>
                  <a:lnTo>
                    <a:pt x="349562" y="667596"/>
                  </a:lnTo>
                  <a:lnTo>
                    <a:pt x="349690" y="667402"/>
                  </a:lnTo>
                  <a:lnTo>
                    <a:pt x="349771" y="667221"/>
                  </a:lnTo>
                  <a:lnTo>
                    <a:pt x="349864" y="667078"/>
                  </a:lnTo>
                  <a:lnTo>
                    <a:pt x="349945" y="666884"/>
                  </a:lnTo>
                  <a:lnTo>
                    <a:pt x="350027" y="666703"/>
                  </a:lnTo>
                  <a:lnTo>
                    <a:pt x="350155" y="666509"/>
                  </a:lnTo>
                  <a:lnTo>
                    <a:pt x="350236" y="666367"/>
                  </a:lnTo>
                  <a:lnTo>
                    <a:pt x="350317" y="666186"/>
                  </a:lnTo>
                  <a:lnTo>
                    <a:pt x="350410" y="665992"/>
                  </a:lnTo>
                  <a:lnTo>
                    <a:pt x="350491" y="665811"/>
                  </a:lnTo>
                  <a:lnTo>
                    <a:pt x="350619" y="665617"/>
                  </a:lnTo>
                  <a:lnTo>
                    <a:pt x="350700" y="665474"/>
                  </a:lnTo>
                  <a:lnTo>
                    <a:pt x="350782" y="665293"/>
                  </a:lnTo>
                  <a:lnTo>
                    <a:pt x="350863" y="665099"/>
                  </a:lnTo>
                  <a:lnTo>
                    <a:pt x="350956" y="664918"/>
                  </a:lnTo>
                  <a:lnTo>
                    <a:pt x="351084" y="664724"/>
                  </a:lnTo>
                  <a:lnTo>
                    <a:pt x="351165" y="664582"/>
                  </a:lnTo>
                  <a:lnTo>
                    <a:pt x="351246" y="664401"/>
                  </a:lnTo>
                  <a:lnTo>
                    <a:pt x="351328" y="664207"/>
                  </a:lnTo>
                  <a:lnTo>
                    <a:pt x="351421" y="664013"/>
                  </a:lnTo>
                  <a:lnTo>
                    <a:pt x="351537" y="663832"/>
                  </a:lnTo>
                  <a:lnTo>
                    <a:pt x="351630" y="663638"/>
                  </a:lnTo>
                  <a:lnTo>
                    <a:pt x="351711" y="663496"/>
                  </a:lnTo>
                  <a:lnTo>
                    <a:pt x="351792" y="663315"/>
                  </a:lnTo>
                  <a:lnTo>
                    <a:pt x="351885" y="663121"/>
                  </a:lnTo>
                  <a:lnTo>
                    <a:pt x="352002" y="662939"/>
                  </a:lnTo>
                  <a:lnTo>
                    <a:pt x="352095" y="662745"/>
                  </a:lnTo>
                  <a:lnTo>
                    <a:pt x="352176" y="662603"/>
                  </a:lnTo>
                  <a:lnTo>
                    <a:pt x="352257" y="662422"/>
                  </a:lnTo>
                  <a:lnTo>
                    <a:pt x="352338" y="662228"/>
                  </a:lnTo>
                  <a:lnTo>
                    <a:pt x="352466" y="662047"/>
                  </a:lnTo>
                  <a:lnTo>
                    <a:pt x="352548" y="661853"/>
                  </a:lnTo>
                  <a:lnTo>
                    <a:pt x="352641" y="661659"/>
                  </a:lnTo>
                  <a:lnTo>
                    <a:pt x="352722" y="661478"/>
                  </a:lnTo>
                  <a:lnTo>
                    <a:pt x="352803" y="661336"/>
                  </a:lnTo>
                  <a:lnTo>
                    <a:pt x="352931" y="661142"/>
                  </a:lnTo>
                  <a:lnTo>
                    <a:pt x="353012" y="660961"/>
                  </a:lnTo>
                  <a:lnTo>
                    <a:pt x="353105" y="660767"/>
                  </a:lnTo>
                  <a:lnTo>
                    <a:pt x="353187" y="660586"/>
                  </a:lnTo>
                  <a:lnTo>
                    <a:pt x="353268" y="660392"/>
                  </a:lnTo>
                  <a:lnTo>
                    <a:pt x="353396" y="660249"/>
                  </a:lnTo>
                  <a:lnTo>
                    <a:pt x="353477" y="660068"/>
                  </a:lnTo>
                  <a:lnTo>
                    <a:pt x="353558" y="659874"/>
                  </a:lnTo>
                  <a:lnTo>
                    <a:pt x="353651" y="659693"/>
                  </a:lnTo>
                  <a:lnTo>
                    <a:pt x="353732" y="659499"/>
                  </a:lnTo>
                  <a:lnTo>
                    <a:pt x="353860" y="659318"/>
                  </a:lnTo>
                  <a:lnTo>
                    <a:pt x="353942" y="659124"/>
                  </a:lnTo>
                  <a:lnTo>
                    <a:pt x="354023" y="658930"/>
                  </a:lnTo>
                  <a:lnTo>
                    <a:pt x="354116" y="658788"/>
                  </a:lnTo>
                  <a:lnTo>
                    <a:pt x="354197" y="658607"/>
                  </a:lnTo>
                  <a:lnTo>
                    <a:pt x="354325" y="658413"/>
                  </a:lnTo>
                  <a:lnTo>
                    <a:pt x="354406" y="658232"/>
                  </a:lnTo>
                  <a:lnTo>
                    <a:pt x="354488" y="658038"/>
                  </a:lnTo>
                  <a:lnTo>
                    <a:pt x="354569" y="657857"/>
                  </a:lnTo>
                  <a:lnTo>
                    <a:pt x="354662" y="657663"/>
                  </a:lnTo>
                  <a:lnTo>
                    <a:pt x="354790" y="657481"/>
                  </a:lnTo>
                  <a:lnTo>
                    <a:pt x="354871" y="657287"/>
                  </a:lnTo>
                  <a:lnTo>
                    <a:pt x="354952" y="657145"/>
                  </a:lnTo>
                  <a:lnTo>
                    <a:pt x="355034" y="656964"/>
                  </a:lnTo>
                  <a:lnTo>
                    <a:pt x="355127" y="656770"/>
                  </a:lnTo>
                  <a:lnTo>
                    <a:pt x="355243" y="656576"/>
                  </a:lnTo>
                  <a:lnTo>
                    <a:pt x="355336" y="656395"/>
                  </a:lnTo>
                  <a:lnTo>
                    <a:pt x="355417" y="656201"/>
                  </a:lnTo>
                  <a:lnTo>
                    <a:pt x="355498" y="656020"/>
                  </a:lnTo>
                  <a:lnTo>
                    <a:pt x="355591" y="655826"/>
                  </a:lnTo>
                  <a:lnTo>
                    <a:pt x="355707" y="655645"/>
                  </a:lnTo>
                  <a:lnTo>
                    <a:pt x="355800" y="655451"/>
                  </a:lnTo>
                  <a:lnTo>
                    <a:pt x="355882" y="655270"/>
                  </a:lnTo>
                  <a:lnTo>
                    <a:pt x="355963" y="655128"/>
                  </a:lnTo>
                  <a:lnTo>
                    <a:pt x="356044" y="654934"/>
                  </a:lnTo>
                  <a:lnTo>
                    <a:pt x="356172" y="654740"/>
                  </a:lnTo>
                  <a:lnTo>
                    <a:pt x="356253" y="654558"/>
                  </a:lnTo>
                  <a:lnTo>
                    <a:pt x="356346" y="654364"/>
                  </a:lnTo>
                  <a:lnTo>
                    <a:pt x="356428" y="654183"/>
                  </a:lnTo>
                  <a:lnTo>
                    <a:pt x="356509" y="653989"/>
                  </a:lnTo>
                  <a:lnTo>
                    <a:pt x="356637" y="653808"/>
                  </a:lnTo>
                  <a:lnTo>
                    <a:pt x="356718" y="653614"/>
                  </a:lnTo>
                  <a:lnTo>
                    <a:pt x="356811" y="653433"/>
                  </a:lnTo>
                  <a:lnTo>
                    <a:pt x="356892" y="653239"/>
                  </a:lnTo>
                  <a:lnTo>
                    <a:pt x="356974" y="653045"/>
                  </a:lnTo>
                  <a:lnTo>
                    <a:pt x="357101" y="652864"/>
                  </a:lnTo>
                  <a:lnTo>
                    <a:pt x="357183" y="652670"/>
                  </a:lnTo>
                  <a:lnTo>
                    <a:pt x="357264" y="652489"/>
                  </a:lnTo>
                  <a:lnTo>
                    <a:pt x="357357" y="652295"/>
                  </a:lnTo>
                  <a:lnTo>
                    <a:pt x="357438" y="652114"/>
                  </a:lnTo>
                  <a:lnTo>
                    <a:pt x="357566" y="651920"/>
                  </a:lnTo>
                  <a:lnTo>
                    <a:pt x="357647" y="651778"/>
                  </a:lnTo>
                  <a:lnTo>
                    <a:pt x="357729" y="651597"/>
                  </a:lnTo>
                  <a:lnTo>
                    <a:pt x="357822" y="651403"/>
                  </a:lnTo>
                  <a:lnTo>
                    <a:pt x="357903" y="651222"/>
                  </a:lnTo>
                  <a:lnTo>
                    <a:pt x="358031" y="651028"/>
                  </a:lnTo>
                  <a:lnTo>
                    <a:pt x="358112" y="650834"/>
                  </a:lnTo>
                  <a:lnTo>
                    <a:pt x="358193" y="650653"/>
                  </a:lnTo>
                  <a:lnTo>
                    <a:pt x="358275" y="650459"/>
                  </a:lnTo>
                  <a:lnTo>
                    <a:pt x="358368" y="650277"/>
                  </a:lnTo>
                  <a:lnTo>
                    <a:pt x="358495" y="650083"/>
                  </a:lnTo>
                  <a:lnTo>
                    <a:pt x="358577" y="649902"/>
                  </a:lnTo>
                  <a:lnTo>
                    <a:pt x="358658" y="649708"/>
                  </a:lnTo>
                  <a:lnTo>
                    <a:pt x="358739" y="649527"/>
                  </a:lnTo>
                  <a:lnTo>
                    <a:pt x="358832" y="649333"/>
                  </a:lnTo>
                  <a:lnTo>
                    <a:pt x="358948" y="649139"/>
                  </a:lnTo>
                  <a:lnTo>
                    <a:pt x="359041" y="648958"/>
                  </a:lnTo>
                  <a:lnTo>
                    <a:pt x="359123" y="648764"/>
                  </a:lnTo>
                  <a:lnTo>
                    <a:pt x="359204" y="648583"/>
                  </a:lnTo>
                  <a:lnTo>
                    <a:pt x="359285" y="648389"/>
                  </a:lnTo>
                  <a:lnTo>
                    <a:pt x="359413" y="648208"/>
                  </a:lnTo>
                  <a:lnTo>
                    <a:pt x="359506" y="648014"/>
                  </a:lnTo>
                  <a:lnTo>
                    <a:pt x="359587" y="647833"/>
                  </a:lnTo>
                  <a:lnTo>
                    <a:pt x="359669" y="647639"/>
                  </a:lnTo>
                  <a:lnTo>
                    <a:pt x="359750" y="647445"/>
                  </a:lnTo>
                  <a:lnTo>
                    <a:pt x="359878" y="647264"/>
                  </a:lnTo>
                  <a:lnTo>
                    <a:pt x="359959" y="647070"/>
                  </a:lnTo>
                  <a:lnTo>
                    <a:pt x="360052" y="646889"/>
                  </a:lnTo>
                  <a:lnTo>
                    <a:pt x="360133" y="646695"/>
                  </a:lnTo>
                  <a:lnTo>
                    <a:pt x="360215" y="646514"/>
                  </a:lnTo>
                  <a:lnTo>
                    <a:pt x="360342" y="646320"/>
                  </a:lnTo>
                  <a:lnTo>
                    <a:pt x="360424" y="646126"/>
                  </a:lnTo>
                  <a:lnTo>
                    <a:pt x="360517" y="645945"/>
                  </a:lnTo>
                  <a:lnTo>
                    <a:pt x="360598" y="645751"/>
                  </a:lnTo>
                  <a:lnTo>
                    <a:pt x="360679" y="645570"/>
                  </a:lnTo>
                  <a:lnTo>
                    <a:pt x="360807" y="645376"/>
                  </a:lnTo>
                  <a:lnTo>
                    <a:pt x="360888" y="645195"/>
                  </a:lnTo>
                  <a:lnTo>
                    <a:pt x="360970" y="644962"/>
                  </a:lnTo>
                  <a:lnTo>
                    <a:pt x="361063" y="644768"/>
                  </a:lnTo>
                  <a:lnTo>
                    <a:pt x="361144" y="644574"/>
                  </a:lnTo>
                  <a:lnTo>
                    <a:pt x="361272" y="644393"/>
                  </a:lnTo>
                  <a:lnTo>
                    <a:pt x="361353" y="644199"/>
                  </a:lnTo>
                  <a:lnTo>
                    <a:pt x="361434" y="644018"/>
                  </a:lnTo>
                  <a:lnTo>
                    <a:pt x="361527" y="643824"/>
                  </a:lnTo>
                  <a:lnTo>
                    <a:pt x="361609" y="643642"/>
                  </a:lnTo>
                  <a:lnTo>
                    <a:pt x="361737" y="643448"/>
                  </a:lnTo>
                  <a:lnTo>
                    <a:pt x="361818" y="643254"/>
                  </a:lnTo>
                  <a:lnTo>
                    <a:pt x="361899" y="643073"/>
                  </a:lnTo>
                  <a:lnTo>
                    <a:pt x="361980" y="642879"/>
                  </a:lnTo>
                  <a:lnTo>
                    <a:pt x="362073" y="642698"/>
                  </a:lnTo>
                  <a:lnTo>
                    <a:pt x="362201" y="642504"/>
                  </a:lnTo>
                  <a:lnTo>
                    <a:pt x="362282" y="642323"/>
                  </a:lnTo>
                  <a:lnTo>
                    <a:pt x="362364" y="642129"/>
                  </a:lnTo>
                  <a:lnTo>
                    <a:pt x="362445" y="641948"/>
                  </a:lnTo>
                  <a:lnTo>
                    <a:pt x="362538" y="641702"/>
                  </a:lnTo>
                  <a:lnTo>
                    <a:pt x="362654" y="641521"/>
                  </a:lnTo>
                  <a:lnTo>
                    <a:pt x="362747" y="641327"/>
                  </a:lnTo>
                  <a:lnTo>
                    <a:pt x="362828" y="641146"/>
                  </a:lnTo>
                  <a:lnTo>
                    <a:pt x="362910" y="640952"/>
                  </a:lnTo>
                  <a:lnTo>
                    <a:pt x="362991" y="640771"/>
                  </a:lnTo>
                  <a:lnTo>
                    <a:pt x="363119" y="640577"/>
                  </a:lnTo>
                  <a:lnTo>
                    <a:pt x="363212" y="640383"/>
                  </a:lnTo>
                  <a:lnTo>
                    <a:pt x="363293" y="640202"/>
                  </a:lnTo>
                  <a:lnTo>
                    <a:pt x="363374" y="640008"/>
                  </a:lnTo>
                  <a:lnTo>
                    <a:pt x="363456" y="639827"/>
                  </a:lnTo>
                  <a:lnTo>
                    <a:pt x="363584" y="639633"/>
                  </a:lnTo>
                  <a:lnTo>
                    <a:pt x="363665" y="639400"/>
                  </a:lnTo>
                  <a:lnTo>
                    <a:pt x="363758" y="639219"/>
                  </a:lnTo>
                  <a:lnTo>
                    <a:pt x="363839" y="639025"/>
                  </a:lnTo>
                  <a:lnTo>
                    <a:pt x="363920" y="638831"/>
                  </a:lnTo>
                  <a:lnTo>
                    <a:pt x="364048" y="638650"/>
                  </a:lnTo>
                  <a:lnTo>
                    <a:pt x="364130" y="638456"/>
                  </a:lnTo>
                  <a:lnTo>
                    <a:pt x="364223" y="638275"/>
                  </a:lnTo>
                  <a:lnTo>
                    <a:pt x="364304" y="638081"/>
                  </a:lnTo>
                  <a:lnTo>
                    <a:pt x="364385" y="637900"/>
                  </a:lnTo>
                  <a:lnTo>
                    <a:pt x="364513" y="637654"/>
                  </a:lnTo>
                  <a:lnTo>
                    <a:pt x="364594" y="637473"/>
                  </a:lnTo>
                  <a:lnTo>
                    <a:pt x="364676" y="637279"/>
                  </a:lnTo>
                  <a:lnTo>
                    <a:pt x="364768" y="637098"/>
                  </a:lnTo>
                  <a:lnTo>
                    <a:pt x="364850" y="636904"/>
                  </a:lnTo>
                  <a:lnTo>
                    <a:pt x="364978" y="636723"/>
                  </a:lnTo>
                  <a:lnTo>
                    <a:pt x="365059" y="636529"/>
                  </a:lnTo>
                  <a:lnTo>
                    <a:pt x="365140" y="636348"/>
                  </a:lnTo>
                  <a:lnTo>
                    <a:pt x="365233" y="636102"/>
                  </a:lnTo>
                  <a:lnTo>
                    <a:pt x="365314" y="635921"/>
                  </a:lnTo>
                  <a:lnTo>
                    <a:pt x="365442" y="635727"/>
                  </a:lnTo>
                  <a:lnTo>
                    <a:pt x="365524" y="635546"/>
                  </a:lnTo>
                  <a:lnTo>
                    <a:pt x="365605" y="635352"/>
                  </a:lnTo>
                  <a:lnTo>
                    <a:pt x="365686" y="635171"/>
                  </a:lnTo>
                  <a:lnTo>
                    <a:pt x="365779" y="634977"/>
                  </a:lnTo>
                  <a:lnTo>
                    <a:pt x="365907" y="634744"/>
                  </a:lnTo>
                  <a:lnTo>
                    <a:pt x="365988" y="634550"/>
                  </a:lnTo>
                  <a:lnTo>
                    <a:pt x="366070" y="634369"/>
                  </a:lnTo>
                  <a:lnTo>
                    <a:pt x="366151" y="634175"/>
                  </a:lnTo>
                  <a:lnTo>
                    <a:pt x="366244" y="633994"/>
                  </a:lnTo>
                  <a:lnTo>
                    <a:pt x="366360" y="633800"/>
                  </a:lnTo>
                  <a:lnTo>
                    <a:pt x="366453" y="633567"/>
                  </a:lnTo>
                  <a:lnTo>
                    <a:pt x="366534" y="633373"/>
                  </a:lnTo>
                  <a:lnTo>
                    <a:pt x="366616" y="633192"/>
                  </a:lnTo>
                  <a:lnTo>
                    <a:pt x="366697" y="632998"/>
                  </a:lnTo>
                  <a:lnTo>
                    <a:pt x="366825" y="632817"/>
                  </a:lnTo>
                  <a:lnTo>
                    <a:pt x="366918" y="632623"/>
                  </a:lnTo>
                  <a:lnTo>
                    <a:pt x="366999" y="632390"/>
                  </a:lnTo>
                  <a:lnTo>
                    <a:pt x="367080" y="632196"/>
                  </a:lnTo>
                  <a:lnTo>
                    <a:pt x="367162" y="632015"/>
                  </a:lnTo>
                  <a:lnTo>
                    <a:pt x="367289" y="631821"/>
                  </a:lnTo>
                  <a:lnTo>
                    <a:pt x="367382" y="631640"/>
                  </a:lnTo>
                  <a:lnTo>
                    <a:pt x="367464" y="631446"/>
                  </a:lnTo>
                  <a:lnTo>
                    <a:pt x="367545" y="631213"/>
                  </a:lnTo>
                  <a:lnTo>
                    <a:pt x="367626" y="631019"/>
                  </a:lnTo>
                  <a:lnTo>
                    <a:pt x="367754" y="630838"/>
                  </a:lnTo>
                  <a:lnTo>
                    <a:pt x="367835" y="630644"/>
                  </a:lnTo>
                  <a:lnTo>
                    <a:pt x="367928" y="630463"/>
                  </a:lnTo>
                  <a:lnTo>
                    <a:pt x="368010" y="630217"/>
                  </a:lnTo>
                  <a:lnTo>
                    <a:pt x="368091" y="630036"/>
                  </a:lnTo>
                  <a:lnTo>
                    <a:pt x="368219" y="629842"/>
                  </a:lnTo>
                  <a:lnTo>
                    <a:pt x="368300" y="629661"/>
                  </a:lnTo>
                  <a:lnTo>
                    <a:pt x="368381" y="629467"/>
                  </a:lnTo>
                  <a:lnTo>
                    <a:pt x="368474" y="629234"/>
                  </a:lnTo>
                  <a:lnTo>
                    <a:pt x="368556" y="629040"/>
                  </a:lnTo>
                  <a:lnTo>
                    <a:pt x="368683" y="628859"/>
                  </a:lnTo>
                  <a:lnTo>
                    <a:pt x="368765" y="628665"/>
                  </a:lnTo>
                  <a:lnTo>
                    <a:pt x="368846" y="628484"/>
                  </a:lnTo>
                  <a:lnTo>
                    <a:pt x="368939" y="628251"/>
                  </a:lnTo>
                  <a:lnTo>
                    <a:pt x="369020" y="628057"/>
                  </a:lnTo>
                  <a:lnTo>
                    <a:pt x="369148" y="627863"/>
                  </a:lnTo>
                  <a:lnTo>
                    <a:pt x="369229" y="627682"/>
                  </a:lnTo>
                  <a:lnTo>
                    <a:pt x="369311" y="627488"/>
                  </a:lnTo>
                  <a:lnTo>
                    <a:pt x="369392" y="627256"/>
                  </a:lnTo>
                  <a:lnTo>
                    <a:pt x="369485" y="627074"/>
                  </a:lnTo>
                  <a:lnTo>
                    <a:pt x="369613" y="626880"/>
                  </a:lnTo>
                  <a:lnTo>
                    <a:pt x="369694" y="626686"/>
                  </a:lnTo>
                  <a:lnTo>
                    <a:pt x="369775" y="626454"/>
                  </a:lnTo>
                  <a:lnTo>
                    <a:pt x="369857" y="626273"/>
                  </a:lnTo>
                  <a:lnTo>
                    <a:pt x="369950" y="626079"/>
                  </a:lnTo>
                  <a:lnTo>
                    <a:pt x="370066" y="625898"/>
                  </a:lnTo>
                  <a:lnTo>
                    <a:pt x="370159" y="625652"/>
                  </a:lnTo>
                  <a:lnTo>
                    <a:pt x="370240" y="625471"/>
                  </a:lnTo>
                  <a:lnTo>
                    <a:pt x="370321" y="625277"/>
                  </a:lnTo>
                  <a:lnTo>
                    <a:pt x="370403" y="625096"/>
                  </a:lnTo>
                  <a:lnTo>
                    <a:pt x="370530" y="624863"/>
                  </a:lnTo>
                  <a:lnTo>
                    <a:pt x="370623" y="624669"/>
                  </a:lnTo>
                  <a:lnTo>
                    <a:pt x="370705" y="624475"/>
                  </a:lnTo>
                  <a:lnTo>
                    <a:pt x="370786" y="624294"/>
                  </a:lnTo>
                  <a:lnTo>
                    <a:pt x="370867" y="624061"/>
                  </a:lnTo>
                  <a:lnTo>
                    <a:pt x="370995" y="623867"/>
                  </a:lnTo>
                  <a:lnTo>
                    <a:pt x="371088" y="623686"/>
                  </a:lnTo>
                  <a:lnTo>
                    <a:pt x="371169" y="623492"/>
                  </a:lnTo>
                  <a:lnTo>
                    <a:pt x="371251" y="623259"/>
                  </a:lnTo>
                  <a:lnTo>
                    <a:pt x="371332" y="623065"/>
                  </a:lnTo>
                  <a:lnTo>
                    <a:pt x="371460" y="622884"/>
                  </a:lnTo>
                  <a:lnTo>
                    <a:pt x="371541" y="622690"/>
                  </a:lnTo>
                  <a:lnTo>
                    <a:pt x="371634" y="622457"/>
                  </a:lnTo>
                  <a:lnTo>
                    <a:pt x="371715" y="622263"/>
                  </a:lnTo>
                  <a:lnTo>
                    <a:pt x="371797" y="622082"/>
                  </a:lnTo>
                  <a:lnTo>
                    <a:pt x="371924" y="621849"/>
                  </a:lnTo>
                  <a:lnTo>
                    <a:pt x="372006" y="621655"/>
                  </a:lnTo>
                  <a:lnTo>
                    <a:pt x="372087" y="621461"/>
                  </a:lnTo>
                  <a:lnTo>
                    <a:pt x="372180" y="621280"/>
                  </a:lnTo>
                  <a:lnTo>
                    <a:pt x="372261" y="621047"/>
                  </a:lnTo>
                  <a:lnTo>
                    <a:pt x="372389" y="620853"/>
                  </a:lnTo>
                  <a:lnTo>
                    <a:pt x="372470" y="620672"/>
                  </a:lnTo>
                  <a:lnTo>
                    <a:pt x="372552" y="620427"/>
                  </a:lnTo>
                  <a:lnTo>
                    <a:pt x="372645" y="620246"/>
                  </a:lnTo>
                  <a:lnTo>
                    <a:pt x="372726" y="620052"/>
                  </a:lnTo>
                  <a:lnTo>
                    <a:pt x="372854" y="619870"/>
                  </a:lnTo>
                  <a:lnTo>
                    <a:pt x="372935" y="619638"/>
                  </a:lnTo>
                  <a:lnTo>
                    <a:pt x="373016" y="619444"/>
                  </a:lnTo>
                  <a:lnTo>
                    <a:pt x="373109" y="619250"/>
                  </a:lnTo>
                  <a:lnTo>
                    <a:pt x="373191" y="619017"/>
                  </a:lnTo>
                  <a:lnTo>
                    <a:pt x="373318" y="618836"/>
                  </a:lnTo>
                  <a:lnTo>
                    <a:pt x="373400" y="618642"/>
                  </a:lnTo>
                  <a:lnTo>
                    <a:pt x="373481" y="618409"/>
                  </a:lnTo>
                  <a:lnTo>
                    <a:pt x="373562" y="618215"/>
                  </a:lnTo>
                  <a:lnTo>
                    <a:pt x="373655" y="618034"/>
                  </a:lnTo>
                  <a:lnTo>
                    <a:pt x="373772" y="617840"/>
                  </a:lnTo>
                  <a:lnTo>
                    <a:pt x="373864" y="617607"/>
                  </a:lnTo>
                  <a:lnTo>
                    <a:pt x="373946" y="617413"/>
                  </a:lnTo>
                  <a:lnTo>
                    <a:pt x="374027" y="617232"/>
                  </a:lnTo>
                  <a:lnTo>
                    <a:pt x="374108" y="616999"/>
                  </a:lnTo>
                  <a:lnTo>
                    <a:pt x="374236" y="616805"/>
                  </a:lnTo>
                  <a:lnTo>
                    <a:pt x="374329" y="616624"/>
                  </a:lnTo>
                  <a:lnTo>
                    <a:pt x="374410" y="616378"/>
                  </a:lnTo>
                  <a:lnTo>
                    <a:pt x="374492" y="616197"/>
                  </a:lnTo>
                  <a:lnTo>
                    <a:pt x="374573" y="616003"/>
                  </a:lnTo>
                  <a:lnTo>
                    <a:pt x="374701" y="615770"/>
                  </a:lnTo>
                  <a:lnTo>
                    <a:pt x="374794" y="615589"/>
                  </a:lnTo>
                  <a:lnTo>
                    <a:pt x="374875" y="615395"/>
                  </a:lnTo>
                  <a:lnTo>
                    <a:pt x="374956" y="615163"/>
                  </a:lnTo>
                  <a:lnTo>
                    <a:pt x="375038" y="614969"/>
                  </a:lnTo>
                  <a:lnTo>
                    <a:pt x="375166" y="614788"/>
                  </a:lnTo>
                  <a:lnTo>
                    <a:pt x="375247" y="614542"/>
                  </a:lnTo>
                  <a:lnTo>
                    <a:pt x="375340" y="614361"/>
                  </a:lnTo>
                  <a:lnTo>
                    <a:pt x="375421" y="614167"/>
                  </a:lnTo>
                  <a:lnTo>
                    <a:pt x="375502" y="613934"/>
                  </a:lnTo>
                  <a:lnTo>
                    <a:pt x="375630" y="613753"/>
                  </a:lnTo>
                  <a:lnTo>
                    <a:pt x="375712" y="613559"/>
                  </a:lnTo>
                  <a:lnTo>
                    <a:pt x="375793" y="613326"/>
                  </a:lnTo>
                  <a:lnTo>
                    <a:pt x="375886" y="613132"/>
                  </a:lnTo>
                  <a:lnTo>
                    <a:pt x="375967" y="612899"/>
                  </a:lnTo>
                  <a:lnTo>
                    <a:pt x="376095" y="612718"/>
                  </a:lnTo>
                  <a:lnTo>
                    <a:pt x="376176" y="612524"/>
                  </a:lnTo>
                  <a:lnTo>
                    <a:pt x="376258" y="612291"/>
                  </a:lnTo>
                  <a:lnTo>
                    <a:pt x="376350" y="612097"/>
                  </a:lnTo>
                  <a:lnTo>
                    <a:pt x="376432" y="611916"/>
                  </a:lnTo>
                  <a:lnTo>
                    <a:pt x="376560" y="611670"/>
                  </a:lnTo>
                  <a:lnTo>
                    <a:pt x="376641" y="611489"/>
                  </a:lnTo>
                  <a:lnTo>
                    <a:pt x="376722" y="611257"/>
                  </a:lnTo>
                  <a:lnTo>
                    <a:pt x="376815" y="611063"/>
                  </a:lnTo>
                  <a:lnTo>
                    <a:pt x="376896" y="610882"/>
                  </a:lnTo>
                  <a:lnTo>
                    <a:pt x="377024" y="610636"/>
                  </a:lnTo>
                  <a:lnTo>
                    <a:pt x="377106" y="610455"/>
                  </a:lnTo>
                  <a:lnTo>
                    <a:pt x="377187" y="610261"/>
                  </a:lnTo>
                  <a:lnTo>
                    <a:pt x="377268" y="610028"/>
                  </a:lnTo>
                  <a:lnTo>
                    <a:pt x="377361" y="609847"/>
                  </a:lnTo>
                  <a:lnTo>
                    <a:pt x="377477" y="609601"/>
                  </a:lnTo>
                  <a:lnTo>
                    <a:pt x="377570" y="609420"/>
                  </a:lnTo>
                  <a:lnTo>
                    <a:pt x="377652" y="609226"/>
                  </a:lnTo>
                  <a:lnTo>
                    <a:pt x="377733" y="608993"/>
                  </a:lnTo>
                  <a:lnTo>
                    <a:pt x="377814" y="608799"/>
                  </a:lnTo>
                  <a:lnTo>
                    <a:pt x="377942" y="608566"/>
                  </a:lnTo>
                  <a:lnTo>
                    <a:pt x="378035" y="608385"/>
                  </a:lnTo>
                  <a:lnTo>
                    <a:pt x="378116" y="608191"/>
                  </a:lnTo>
                  <a:lnTo>
                    <a:pt x="378198" y="607959"/>
                  </a:lnTo>
                  <a:lnTo>
                    <a:pt x="378279" y="607765"/>
                  </a:lnTo>
                  <a:lnTo>
                    <a:pt x="378407" y="607532"/>
                  </a:lnTo>
                  <a:lnTo>
                    <a:pt x="378488" y="607351"/>
                  </a:lnTo>
                  <a:lnTo>
                    <a:pt x="378581" y="607157"/>
                  </a:lnTo>
                  <a:lnTo>
                    <a:pt x="378662" y="606924"/>
                  </a:lnTo>
                  <a:lnTo>
                    <a:pt x="378744" y="606730"/>
                  </a:lnTo>
                  <a:lnTo>
                    <a:pt x="378871" y="606497"/>
                  </a:lnTo>
                  <a:lnTo>
                    <a:pt x="378953" y="606316"/>
                  </a:lnTo>
                  <a:lnTo>
                    <a:pt x="379046" y="606122"/>
                  </a:lnTo>
                  <a:lnTo>
                    <a:pt x="379127" y="605889"/>
                  </a:lnTo>
                  <a:lnTo>
                    <a:pt x="379255" y="605695"/>
                  </a:lnTo>
                  <a:lnTo>
                    <a:pt x="379336" y="605462"/>
                  </a:lnTo>
                  <a:lnTo>
                    <a:pt x="379417" y="605281"/>
                  </a:lnTo>
                  <a:lnTo>
                    <a:pt x="379499" y="605036"/>
                  </a:lnTo>
                  <a:lnTo>
                    <a:pt x="379592" y="604854"/>
                  </a:lnTo>
                  <a:lnTo>
                    <a:pt x="379719" y="604660"/>
                  </a:lnTo>
                  <a:lnTo>
                    <a:pt x="379801" y="604428"/>
                  </a:lnTo>
                  <a:lnTo>
                    <a:pt x="379882" y="604234"/>
                  </a:lnTo>
                  <a:lnTo>
                    <a:pt x="379963" y="604001"/>
                  </a:lnTo>
                  <a:lnTo>
                    <a:pt x="380056" y="603820"/>
                  </a:lnTo>
                  <a:lnTo>
                    <a:pt x="380172" y="603587"/>
                  </a:lnTo>
                  <a:lnTo>
                    <a:pt x="380265" y="603393"/>
                  </a:lnTo>
                  <a:lnTo>
                    <a:pt x="380347" y="603160"/>
                  </a:lnTo>
                  <a:lnTo>
                    <a:pt x="380428" y="602966"/>
                  </a:lnTo>
                  <a:lnTo>
                    <a:pt x="380521" y="602785"/>
                  </a:lnTo>
                  <a:lnTo>
                    <a:pt x="380637" y="602539"/>
                  </a:lnTo>
                  <a:lnTo>
                    <a:pt x="380730" y="602358"/>
                  </a:lnTo>
                  <a:lnTo>
                    <a:pt x="380811" y="602125"/>
                  </a:lnTo>
                  <a:lnTo>
                    <a:pt x="380893" y="601931"/>
                  </a:lnTo>
                  <a:lnTo>
                    <a:pt x="380974" y="601699"/>
                  </a:lnTo>
                  <a:lnTo>
                    <a:pt x="381102" y="601505"/>
                  </a:lnTo>
                  <a:lnTo>
                    <a:pt x="381183" y="601272"/>
                  </a:lnTo>
                  <a:lnTo>
                    <a:pt x="381276" y="601091"/>
                  </a:lnTo>
                  <a:lnTo>
                    <a:pt x="381357" y="600845"/>
                  </a:lnTo>
                  <a:lnTo>
                    <a:pt x="381439" y="600664"/>
                  </a:lnTo>
                  <a:lnTo>
                    <a:pt x="381566" y="600470"/>
                  </a:lnTo>
                  <a:lnTo>
                    <a:pt x="381648" y="600237"/>
                  </a:lnTo>
                  <a:lnTo>
                    <a:pt x="381741" y="600056"/>
                  </a:lnTo>
                  <a:lnTo>
                    <a:pt x="381822" y="599810"/>
                  </a:lnTo>
                  <a:lnTo>
                    <a:pt x="381903" y="599629"/>
                  </a:lnTo>
                  <a:lnTo>
                    <a:pt x="382031" y="599396"/>
                  </a:lnTo>
                  <a:lnTo>
                    <a:pt x="382112" y="599202"/>
                  </a:lnTo>
                  <a:lnTo>
                    <a:pt x="382194" y="598970"/>
                  </a:lnTo>
                  <a:lnTo>
                    <a:pt x="382287" y="598776"/>
                  </a:lnTo>
                  <a:lnTo>
                    <a:pt x="382368" y="598543"/>
                  </a:lnTo>
                  <a:lnTo>
                    <a:pt x="382496" y="598362"/>
                  </a:lnTo>
                  <a:lnTo>
                    <a:pt x="382577" y="598116"/>
                  </a:lnTo>
                  <a:lnTo>
                    <a:pt x="382658" y="597935"/>
                  </a:lnTo>
                  <a:lnTo>
                    <a:pt x="382751" y="597702"/>
                  </a:lnTo>
                  <a:lnTo>
                    <a:pt x="382833" y="597508"/>
                  </a:lnTo>
                  <a:lnTo>
                    <a:pt x="382960" y="597275"/>
                  </a:lnTo>
                  <a:lnTo>
                    <a:pt x="383042" y="597081"/>
                  </a:lnTo>
                  <a:lnTo>
                    <a:pt x="383123" y="596849"/>
                  </a:lnTo>
                  <a:lnTo>
                    <a:pt x="383204" y="596667"/>
                  </a:lnTo>
                  <a:lnTo>
                    <a:pt x="383297" y="596422"/>
                  </a:lnTo>
                  <a:lnTo>
                    <a:pt x="383425" y="596241"/>
                  </a:lnTo>
                  <a:lnTo>
                    <a:pt x="383506" y="596008"/>
                  </a:lnTo>
                  <a:lnTo>
                    <a:pt x="383588" y="595814"/>
                  </a:lnTo>
                  <a:lnTo>
                    <a:pt x="383669" y="595581"/>
                  </a:lnTo>
                  <a:lnTo>
                    <a:pt x="383762" y="595387"/>
                  </a:lnTo>
                  <a:lnTo>
                    <a:pt x="383878" y="595154"/>
                  </a:lnTo>
                  <a:lnTo>
                    <a:pt x="383971" y="594973"/>
                  </a:lnTo>
                  <a:lnTo>
                    <a:pt x="384052" y="594727"/>
                  </a:lnTo>
                  <a:lnTo>
                    <a:pt x="384134" y="594546"/>
                  </a:lnTo>
                  <a:lnTo>
                    <a:pt x="384215" y="594314"/>
                  </a:lnTo>
                  <a:lnTo>
                    <a:pt x="384343" y="594120"/>
                  </a:lnTo>
                  <a:lnTo>
                    <a:pt x="384436" y="593887"/>
                  </a:lnTo>
                  <a:lnTo>
                    <a:pt x="384517" y="593693"/>
                  </a:lnTo>
                  <a:lnTo>
                    <a:pt x="384598" y="593460"/>
                  </a:lnTo>
                  <a:lnTo>
                    <a:pt x="384680" y="593279"/>
                  </a:lnTo>
                  <a:lnTo>
                    <a:pt x="384808" y="593033"/>
                  </a:lnTo>
                  <a:lnTo>
                    <a:pt x="384889" y="592852"/>
                  </a:lnTo>
                  <a:lnTo>
                    <a:pt x="384982" y="592619"/>
                  </a:lnTo>
                  <a:lnTo>
                    <a:pt x="385063" y="592425"/>
                  </a:lnTo>
                  <a:lnTo>
                    <a:pt x="385144" y="592192"/>
                  </a:lnTo>
                  <a:lnTo>
                    <a:pt x="385272" y="591960"/>
                  </a:lnTo>
                  <a:lnTo>
                    <a:pt x="385354" y="591766"/>
                  </a:lnTo>
                  <a:lnTo>
                    <a:pt x="385446" y="591533"/>
                  </a:lnTo>
                  <a:lnTo>
                    <a:pt x="385528" y="591339"/>
                  </a:lnTo>
                  <a:lnTo>
                    <a:pt x="385609" y="591106"/>
                  </a:lnTo>
                  <a:lnTo>
                    <a:pt x="385737" y="590925"/>
                  </a:lnTo>
                  <a:lnTo>
                    <a:pt x="385818" y="590679"/>
                  </a:lnTo>
                  <a:lnTo>
                    <a:pt x="385900" y="590498"/>
                  </a:lnTo>
                  <a:lnTo>
                    <a:pt x="385992" y="590265"/>
                  </a:lnTo>
                  <a:lnTo>
                    <a:pt x="386074" y="590071"/>
                  </a:lnTo>
                  <a:lnTo>
                    <a:pt x="386202" y="589838"/>
                  </a:lnTo>
                  <a:lnTo>
                    <a:pt x="386283" y="589606"/>
                  </a:lnTo>
                  <a:lnTo>
                    <a:pt x="386364" y="589412"/>
                  </a:lnTo>
                  <a:lnTo>
                    <a:pt x="386457" y="589179"/>
                  </a:lnTo>
                  <a:lnTo>
                    <a:pt x="386538" y="588985"/>
                  </a:lnTo>
                  <a:lnTo>
                    <a:pt x="386666" y="588752"/>
                  </a:lnTo>
                  <a:lnTo>
                    <a:pt x="386748" y="588571"/>
                  </a:lnTo>
                  <a:lnTo>
                    <a:pt x="386829" y="588325"/>
                  </a:lnTo>
                  <a:lnTo>
                    <a:pt x="386910" y="588144"/>
                  </a:lnTo>
                  <a:lnTo>
                    <a:pt x="387003" y="587911"/>
                  </a:lnTo>
                  <a:lnTo>
                    <a:pt x="387131" y="587666"/>
                  </a:lnTo>
                  <a:lnTo>
                    <a:pt x="387212" y="587485"/>
                  </a:lnTo>
                  <a:lnTo>
                    <a:pt x="387294" y="587252"/>
                  </a:lnTo>
                  <a:lnTo>
                    <a:pt x="387375" y="587058"/>
                  </a:lnTo>
                  <a:lnTo>
                    <a:pt x="387468" y="586825"/>
                  </a:lnTo>
                  <a:lnTo>
                    <a:pt x="387584" y="586631"/>
                  </a:lnTo>
                  <a:lnTo>
                    <a:pt x="387677" y="586398"/>
                  </a:lnTo>
                  <a:lnTo>
                    <a:pt x="387758" y="586165"/>
                  </a:lnTo>
                  <a:lnTo>
                    <a:pt x="387840" y="585971"/>
                  </a:lnTo>
                  <a:lnTo>
                    <a:pt x="387921" y="585739"/>
                  </a:lnTo>
                  <a:lnTo>
                    <a:pt x="388049" y="585557"/>
                  </a:lnTo>
                  <a:lnTo>
                    <a:pt x="388142" y="585312"/>
                  </a:lnTo>
                  <a:lnTo>
                    <a:pt x="388223" y="585079"/>
                  </a:lnTo>
                  <a:lnTo>
                    <a:pt x="388304" y="584898"/>
                  </a:lnTo>
                  <a:lnTo>
                    <a:pt x="388386" y="584665"/>
                  </a:lnTo>
                  <a:lnTo>
                    <a:pt x="388513" y="584471"/>
                  </a:lnTo>
                  <a:lnTo>
                    <a:pt x="388595" y="584238"/>
                  </a:lnTo>
                  <a:lnTo>
                    <a:pt x="388688" y="584044"/>
                  </a:lnTo>
                  <a:lnTo>
                    <a:pt x="388769" y="583811"/>
                  </a:lnTo>
                  <a:lnTo>
                    <a:pt x="388850" y="583579"/>
                  </a:lnTo>
                  <a:lnTo>
                    <a:pt x="388978" y="583385"/>
                  </a:lnTo>
                  <a:lnTo>
                    <a:pt x="389059" y="583152"/>
                  </a:lnTo>
                  <a:lnTo>
                    <a:pt x="389152" y="582958"/>
                  </a:lnTo>
                  <a:lnTo>
                    <a:pt x="389234" y="582725"/>
                  </a:lnTo>
                  <a:lnTo>
                    <a:pt x="389315" y="582492"/>
                  </a:lnTo>
                  <a:lnTo>
                    <a:pt x="389443" y="582311"/>
                  </a:lnTo>
                  <a:lnTo>
                    <a:pt x="389524" y="582065"/>
                  </a:lnTo>
                  <a:lnTo>
                    <a:pt x="389605" y="581833"/>
                  </a:lnTo>
                  <a:lnTo>
                    <a:pt x="389698" y="581652"/>
                  </a:lnTo>
                  <a:lnTo>
                    <a:pt x="389780" y="581406"/>
                  </a:lnTo>
                  <a:lnTo>
                    <a:pt x="389907" y="581225"/>
                  </a:lnTo>
                  <a:lnTo>
                    <a:pt x="389989" y="580992"/>
                  </a:lnTo>
                  <a:lnTo>
                    <a:pt x="390070" y="580746"/>
                  </a:lnTo>
                  <a:lnTo>
                    <a:pt x="390163" y="580565"/>
                  </a:lnTo>
                  <a:lnTo>
                    <a:pt x="390244" y="580332"/>
                  </a:lnTo>
                  <a:lnTo>
                    <a:pt x="390372" y="580138"/>
                  </a:lnTo>
                  <a:lnTo>
                    <a:pt x="390453" y="579905"/>
                  </a:lnTo>
                  <a:lnTo>
                    <a:pt x="390535" y="579673"/>
                  </a:lnTo>
                  <a:lnTo>
                    <a:pt x="390616" y="579479"/>
                  </a:lnTo>
                  <a:lnTo>
                    <a:pt x="390709" y="579246"/>
                  </a:lnTo>
                  <a:lnTo>
                    <a:pt x="390837" y="579013"/>
                  </a:lnTo>
                  <a:lnTo>
                    <a:pt x="390918" y="578819"/>
                  </a:lnTo>
                  <a:lnTo>
                    <a:pt x="390999" y="578586"/>
                  </a:lnTo>
                  <a:lnTo>
                    <a:pt x="391081" y="578353"/>
                  </a:lnTo>
                  <a:lnTo>
                    <a:pt x="391174" y="578159"/>
                  </a:lnTo>
                  <a:lnTo>
                    <a:pt x="391290" y="577927"/>
                  </a:lnTo>
                  <a:lnTo>
                    <a:pt x="391383" y="577746"/>
                  </a:lnTo>
                  <a:lnTo>
                    <a:pt x="391464" y="577500"/>
                  </a:lnTo>
                  <a:lnTo>
                    <a:pt x="391545" y="577267"/>
                  </a:lnTo>
                  <a:lnTo>
                    <a:pt x="391627" y="577086"/>
                  </a:lnTo>
                  <a:lnTo>
                    <a:pt x="391754" y="576840"/>
                  </a:lnTo>
                  <a:lnTo>
                    <a:pt x="391847" y="576607"/>
                  </a:lnTo>
                  <a:lnTo>
                    <a:pt x="391929" y="576426"/>
                  </a:lnTo>
                  <a:lnTo>
                    <a:pt x="392010" y="576181"/>
                  </a:lnTo>
                  <a:lnTo>
                    <a:pt x="392091" y="575948"/>
                  </a:lnTo>
                  <a:lnTo>
                    <a:pt x="392219" y="575767"/>
                  </a:lnTo>
                  <a:lnTo>
                    <a:pt x="392300" y="575521"/>
                  </a:lnTo>
                  <a:lnTo>
                    <a:pt x="392393" y="575288"/>
                  </a:lnTo>
                  <a:lnTo>
                    <a:pt x="392475" y="575107"/>
                  </a:lnTo>
                  <a:lnTo>
                    <a:pt x="392556" y="574874"/>
                  </a:lnTo>
                  <a:lnTo>
                    <a:pt x="392684" y="574629"/>
                  </a:lnTo>
                  <a:lnTo>
                    <a:pt x="392765" y="574447"/>
                  </a:lnTo>
                  <a:lnTo>
                    <a:pt x="392858" y="574215"/>
                  </a:lnTo>
                  <a:lnTo>
                    <a:pt x="392939" y="573969"/>
                  </a:lnTo>
                  <a:lnTo>
                    <a:pt x="393021" y="573788"/>
                  </a:lnTo>
                  <a:lnTo>
                    <a:pt x="393148" y="573555"/>
                  </a:lnTo>
                  <a:lnTo>
                    <a:pt x="393230" y="573309"/>
                  </a:lnTo>
                  <a:lnTo>
                    <a:pt x="393311" y="573128"/>
                  </a:lnTo>
                  <a:lnTo>
                    <a:pt x="393404" y="572895"/>
                  </a:lnTo>
                  <a:lnTo>
                    <a:pt x="393485" y="572650"/>
                  </a:lnTo>
                  <a:lnTo>
                    <a:pt x="393613" y="572469"/>
                  </a:lnTo>
                  <a:lnTo>
                    <a:pt x="393694" y="572236"/>
                  </a:lnTo>
                  <a:lnTo>
                    <a:pt x="393776" y="572003"/>
                  </a:lnTo>
                  <a:lnTo>
                    <a:pt x="393869" y="571809"/>
                  </a:lnTo>
                  <a:lnTo>
                    <a:pt x="393950" y="571576"/>
                  </a:lnTo>
                  <a:lnTo>
                    <a:pt x="394078" y="571343"/>
                  </a:lnTo>
                  <a:lnTo>
                    <a:pt x="394159" y="571149"/>
                  </a:lnTo>
                  <a:lnTo>
                    <a:pt x="394240" y="570917"/>
                  </a:lnTo>
                  <a:lnTo>
                    <a:pt x="394322" y="570684"/>
                  </a:lnTo>
                  <a:lnTo>
                    <a:pt x="394415" y="570490"/>
                  </a:lnTo>
                  <a:lnTo>
                    <a:pt x="394542" y="570257"/>
                  </a:lnTo>
                  <a:lnTo>
                    <a:pt x="394624" y="570024"/>
                  </a:lnTo>
                  <a:lnTo>
                    <a:pt x="394705" y="569778"/>
                  </a:lnTo>
                  <a:lnTo>
                    <a:pt x="394786" y="569597"/>
                  </a:lnTo>
                  <a:lnTo>
                    <a:pt x="394879" y="569365"/>
                  </a:lnTo>
                  <a:lnTo>
                    <a:pt x="394996" y="569132"/>
                  </a:lnTo>
                  <a:lnTo>
                    <a:pt x="395088" y="568938"/>
                  </a:lnTo>
                  <a:lnTo>
                    <a:pt x="395170" y="568705"/>
                  </a:lnTo>
                  <a:lnTo>
                    <a:pt x="395251" y="568472"/>
                  </a:lnTo>
                  <a:lnTo>
                    <a:pt x="395332" y="568278"/>
                  </a:lnTo>
                  <a:lnTo>
                    <a:pt x="395460" y="568045"/>
                  </a:lnTo>
                  <a:lnTo>
                    <a:pt x="395553" y="567812"/>
                  </a:lnTo>
                  <a:lnTo>
                    <a:pt x="395634" y="567567"/>
                  </a:lnTo>
                  <a:lnTo>
                    <a:pt x="395716" y="567386"/>
                  </a:lnTo>
                  <a:lnTo>
                    <a:pt x="395797" y="567153"/>
                  </a:lnTo>
                  <a:lnTo>
                    <a:pt x="395925" y="566907"/>
                  </a:lnTo>
                  <a:lnTo>
                    <a:pt x="396018" y="566726"/>
                  </a:lnTo>
                  <a:lnTo>
                    <a:pt x="396099" y="566493"/>
                  </a:lnTo>
                  <a:lnTo>
                    <a:pt x="396180" y="566260"/>
                  </a:lnTo>
                  <a:lnTo>
                    <a:pt x="396262" y="566015"/>
                  </a:lnTo>
                  <a:lnTo>
                    <a:pt x="396390" y="565834"/>
                  </a:lnTo>
                  <a:lnTo>
                    <a:pt x="396471" y="565601"/>
                  </a:lnTo>
                  <a:lnTo>
                    <a:pt x="396564" y="565355"/>
                  </a:lnTo>
                  <a:lnTo>
                    <a:pt x="396645" y="565174"/>
                  </a:lnTo>
                  <a:lnTo>
                    <a:pt x="396726" y="564941"/>
                  </a:lnTo>
                  <a:lnTo>
                    <a:pt x="396854" y="564695"/>
                  </a:lnTo>
                  <a:lnTo>
                    <a:pt x="396936" y="564463"/>
                  </a:lnTo>
                  <a:lnTo>
                    <a:pt x="397017" y="564282"/>
                  </a:lnTo>
                  <a:lnTo>
                    <a:pt x="397110" y="564036"/>
                  </a:lnTo>
                  <a:lnTo>
                    <a:pt x="397191" y="563803"/>
                  </a:lnTo>
                  <a:lnTo>
                    <a:pt x="397319" y="563570"/>
                  </a:lnTo>
                  <a:lnTo>
                    <a:pt x="397400" y="563389"/>
                  </a:lnTo>
                  <a:lnTo>
                    <a:pt x="397482" y="563143"/>
                  </a:lnTo>
                  <a:lnTo>
                    <a:pt x="397574" y="562911"/>
                  </a:lnTo>
                  <a:lnTo>
                    <a:pt x="397656" y="562678"/>
                  </a:lnTo>
                  <a:lnTo>
                    <a:pt x="397784" y="562484"/>
                  </a:lnTo>
                  <a:lnTo>
                    <a:pt x="397865" y="562251"/>
                  </a:lnTo>
                  <a:lnTo>
                    <a:pt x="397946" y="562018"/>
                  </a:lnTo>
                  <a:lnTo>
                    <a:pt x="398028" y="561785"/>
                  </a:lnTo>
                  <a:lnTo>
                    <a:pt x="398120" y="561591"/>
                  </a:lnTo>
                  <a:lnTo>
                    <a:pt x="398248" y="561359"/>
                  </a:lnTo>
                  <a:lnTo>
                    <a:pt x="398330" y="561126"/>
                  </a:lnTo>
                  <a:lnTo>
                    <a:pt x="398411" y="560893"/>
                  </a:lnTo>
                  <a:lnTo>
                    <a:pt x="398492" y="560699"/>
                  </a:lnTo>
                  <a:lnTo>
                    <a:pt x="398585" y="560466"/>
                  </a:lnTo>
                  <a:lnTo>
                    <a:pt x="398701" y="560233"/>
                  </a:lnTo>
                  <a:lnTo>
                    <a:pt x="398794" y="559988"/>
                  </a:lnTo>
                  <a:lnTo>
                    <a:pt x="398876" y="559807"/>
                  </a:lnTo>
                  <a:lnTo>
                    <a:pt x="398957" y="559574"/>
                  </a:lnTo>
                  <a:lnTo>
                    <a:pt x="399038" y="559341"/>
                  </a:lnTo>
                  <a:lnTo>
                    <a:pt x="399166" y="559095"/>
                  </a:lnTo>
                  <a:lnTo>
                    <a:pt x="399259" y="558914"/>
                  </a:lnTo>
                  <a:lnTo>
                    <a:pt x="399340" y="558681"/>
                  </a:lnTo>
                  <a:lnTo>
                    <a:pt x="399422" y="558436"/>
                  </a:lnTo>
                  <a:lnTo>
                    <a:pt x="399503" y="558203"/>
                  </a:lnTo>
                  <a:lnTo>
                    <a:pt x="399631" y="558022"/>
                  </a:lnTo>
                  <a:lnTo>
                    <a:pt x="399724" y="557776"/>
                  </a:lnTo>
                  <a:lnTo>
                    <a:pt x="399805" y="557543"/>
                  </a:lnTo>
                  <a:lnTo>
                    <a:pt x="399886" y="557310"/>
                  </a:lnTo>
                  <a:lnTo>
                    <a:pt x="399968" y="557078"/>
                  </a:lnTo>
                  <a:lnTo>
                    <a:pt x="400095" y="556884"/>
                  </a:lnTo>
                  <a:lnTo>
                    <a:pt x="400177" y="556651"/>
                  </a:lnTo>
                  <a:lnTo>
                    <a:pt x="400270" y="556418"/>
                  </a:lnTo>
                  <a:lnTo>
                    <a:pt x="400351" y="556185"/>
                  </a:lnTo>
                  <a:lnTo>
                    <a:pt x="400432" y="555991"/>
                  </a:lnTo>
                  <a:lnTo>
                    <a:pt x="400560" y="555758"/>
                  </a:lnTo>
                  <a:lnTo>
                    <a:pt x="400641" y="555526"/>
                  </a:lnTo>
                  <a:lnTo>
                    <a:pt x="400723" y="555293"/>
                  </a:lnTo>
                  <a:lnTo>
                    <a:pt x="400816" y="555047"/>
                  </a:lnTo>
                  <a:lnTo>
                    <a:pt x="400897" y="554866"/>
                  </a:lnTo>
                  <a:lnTo>
                    <a:pt x="401025" y="554633"/>
                  </a:lnTo>
                  <a:lnTo>
                    <a:pt x="401106" y="554387"/>
                  </a:lnTo>
                  <a:lnTo>
                    <a:pt x="401187" y="554155"/>
                  </a:lnTo>
                  <a:lnTo>
                    <a:pt x="401280" y="553922"/>
                  </a:lnTo>
                  <a:lnTo>
                    <a:pt x="401362" y="553728"/>
                  </a:lnTo>
                  <a:lnTo>
                    <a:pt x="401489" y="553495"/>
                  </a:lnTo>
                  <a:lnTo>
                    <a:pt x="401571" y="553262"/>
                  </a:lnTo>
                  <a:lnTo>
                    <a:pt x="401652" y="553029"/>
                  </a:lnTo>
                  <a:lnTo>
                    <a:pt x="401745" y="552797"/>
                  </a:lnTo>
                  <a:lnTo>
                    <a:pt x="401826" y="552603"/>
                  </a:lnTo>
                  <a:lnTo>
                    <a:pt x="401954" y="552370"/>
                  </a:lnTo>
                  <a:lnTo>
                    <a:pt x="402035" y="552137"/>
                  </a:lnTo>
                  <a:lnTo>
                    <a:pt x="402117" y="551904"/>
                  </a:lnTo>
                  <a:lnTo>
                    <a:pt x="402198" y="551658"/>
                  </a:lnTo>
                  <a:lnTo>
                    <a:pt x="402291" y="551477"/>
                  </a:lnTo>
                  <a:lnTo>
                    <a:pt x="402407" y="551244"/>
                  </a:lnTo>
                  <a:lnTo>
                    <a:pt x="402500" y="550999"/>
                  </a:lnTo>
                  <a:lnTo>
                    <a:pt x="402581" y="550766"/>
                  </a:lnTo>
                  <a:lnTo>
                    <a:pt x="402663" y="550533"/>
                  </a:lnTo>
                  <a:lnTo>
                    <a:pt x="402744" y="550339"/>
                  </a:lnTo>
                  <a:lnTo>
                    <a:pt x="402872" y="550106"/>
                  </a:lnTo>
                  <a:lnTo>
                    <a:pt x="402965" y="549874"/>
                  </a:lnTo>
                  <a:lnTo>
                    <a:pt x="403046" y="549641"/>
                  </a:lnTo>
                  <a:lnTo>
                    <a:pt x="403127" y="549408"/>
                  </a:lnTo>
                  <a:lnTo>
                    <a:pt x="403209" y="549162"/>
                  </a:lnTo>
                  <a:lnTo>
                    <a:pt x="403336" y="548981"/>
                  </a:lnTo>
                  <a:lnTo>
                    <a:pt x="403418" y="548748"/>
                  </a:lnTo>
                  <a:lnTo>
                    <a:pt x="403511" y="548503"/>
                  </a:lnTo>
                  <a:lnTo>
                    <a:pt x="403592" y="548270"/>
                  </a:lnTo>
                  <a:lnTo>
                    <a:pt x="403673" y="548037"/>
                  </a:lnTo>
                  <a:lnTo>
                    <a:pt x="403801" y="547804"/>
                  </a:lnTo>
                  <a:lnTo>
                    <a:pt x="403882" y="547610"/>
                  </a:lnTo>
                  <a:lnTo>
                    <a:pt x="403975" y="547377"/>
                  </a:lnTo>
                  <a:lnTo>
                    <a:pt x="404057" y="547145"/>
                  </a:lnTo>
                  <a:lnTo>
                    <a:pt x="404138" y="546912"/>
                  </a:lnTo>
                  <a:lnTo>
                    <a:pt x="404266" y="546679"/>
                  </a:lnTo>
                  <a:lnTo>
                    <a:pt x="404347" y="546433"/>
                  </a:lnTo>
                  <a:lnTo>
                    <a:pt x="404428" y="546252"/>
                  </a:lnTo>
                  <a:lnTo>
                    <a:pt x="404521" y="546019"/>
                  </a:lnTo>
                  <a:lnTo>
                    <a:pt x="404603" y="545774"/>
                  </a:lnTo>
                  <a:lnTo>
                    <a:pt x="404730" y="545541"/>
                  </a:lnTo>
                  <a:lnTo>
                    <a:pt x="404812" y="545308"/>
                  </a:lnTo>
                  <a:lnTo>
                    <a:pt x="404893" y="545075"/>
                  </a:lnTo>
                  <a:lnTo>
                    <a:pt x="404986" y="544881"/>
                  </a:lnTo>
                  <a:lnTo>
                    <a:pt x="405067" y="544648"/>
                  </a:lnTo>
                  <a:lnTo>
                    <a:pt x="405195" y="544416"/>
                  </a:lnTo>
                  <a:lnTo>
                    <a:pt x="405276" y="544183"/>
                  </a:lnTo>
                  <a:lnTo>
                    <a:pt x="405358" y="543937"/>
                  </a:lnTo>
                  <a:lnTo>
                    <a:pt x="405451" y="543704"/>
                  </a:lnTo>
                  <a:lnTo>
                    <a:pt x="405532" y="543471"/>
                  </a:lnTo>
                  <a:lnTo>
                    <a:pt x="405660" y="543290"/>
                  </a:lnTo>
                  <a:lnTo>
                    <a:pt x="405741" y="543045"/>
                  </a:lnTo>
                  <a:lnTo>
                    <a:pt x="405822" y="542812"/>
                  </a:lnTo>
                  <a:lnTo>
                    <a:pt x="405904" y="542579"/>
                  </a:lnTo>
                  <a:lnTo>
                    <a:pt x="405997" y="542346"/>
                  </a:lnTo>
                  <a:lnTo>
                    <a:pt x="406113" y="542113"/>
                  </a:lnTo>
                  <a:lnTo>
                    <a:pt x="406206" y="541868"/>
                  </a:lnTo>
                  <a:lnTo>
                    <a:pt x="406287" y="541687"/>
                  </a:lnTo>
                  <a:lnTo>
                    <a:pt x="406368" y="541454"/>
                  </a:lnTo>
                  <a:lnTo>
                    <a:pt x="406450" y="541208"/>
                  </a:lnTo>
                  <a:lnTo>
                    <a:pt x="406578" y="540975"/>
                  </a:lnTo>
                  <a:lnTo>
                    <a:pt x="406670" y="540742"/>
                  </a:lnTo>
                  <a:lnTo>
                    <a:pt x="406752" y="540510"/>
                  </a:lnTo>
                  <a:lnTo>
                    <a:pt x="406833" y="540277"/>
                  </a:lnTo>
                  <a:lnTo>
                    <a:pt x="406914" y="540031"/>
                  </a:lnTo>
                  <a:lnTo>
                    <a:pt x="407042" y="539850"/>
                  </a:lnTo>
                  <a:lnTo>
                    <a:pt x="407124" y="539617"/>
                  </a:lnTo>
                  <a:lnTo>
                    <a:pt x="407216" y="539371"/>
                  </a:lnTo>
                  <a:lnTo>
                    <a:pt x="407298" y="539139"/>
                  </a:lnTo>
                  <a:lnTo>
                    <a:pt x="407379" y="538906"/>
                  </a:lnTo>
                  <a:lnTo>
                    <a:pt x="407507" y="538673"/>
                  </a:lnTo>
                  <a:lnTo>
                    <a:pt x="407588" y="538440"/>
                  </a:lnTo>
                  <a:lnTo>
                    <a:pt x="407681" y="538194"/>
                  </a:lnTo>
                  <a:lnTo>
                    <a:pt x="407762" y="537962"/>
                  </a:lnTo>
                  <a:lnTo>
                    <a:pt x="407844" y="537781"/>
                  </a:lnTo>
                  <a:lnTo>
                    <a:pt x="407972" y="537548"/>
                  </a:lnTo>
                  <a:lnTo>
                    <a:pt x="408053" y="537302"/>
                  </a:lnTo>
                  <a:lnTo>
                    <a:pt x="408134" y="537069"/>
                  </a:lnTo>
                  <a:lnTo>
                    <a:pt x="408227" y="536836"/>
                  </a:lnTo>
                  <a:lnTo>
                    <a:pt x="408308" y="536604"/>
                  </a:lnTo>
                  <a:lnTo>
                    <a:pt x="408436" y="536371"/>
                  </a:lnTo>
                  <a:lnTo>
                    <a:pt x="408518" y="536125"/>
                  </a:lnTo>
                  <a:lnTo>
                    <a:pt x="408599" y="535892"/>
                  </a:lnTo>
                  <a:lnTo>
                    <a:pt x="408692" y="535711"/>
                  </a:lnTo>
                  <a:lnTo>
                    <a:pt x="408773" y="535465"/>
                  </a:lnTo>
                  <a:lnTo>
                    <a:pt x="408901" y="535233"/>
                  </a:lnTo>
                  <a:lnTo>
                    <a:pt x="408982" y="535000"/>
                  </a:lnTo>
                  <a:lnTo>
                    <a:pt x="409064" y="534767"/>
                  </a:lnTo>
                  <a:lnTo>
                    <a:pt x="409145" y="534534"/>
                  </a:lnTo>
                  <a:lnTo>
                    <a:pt x="409238" y="534288"/>
                  </a:lnTo>
                  <a:lnTo>
                    <a:pt x="409366" y="534056"/>
                  </a:lnTo>
                  <a:lnTo>
                    <a:pt x="409447" y="533823"/>
                  </a:lnTo>
                  <a:lnTo>
                    <a:pt x="409528" y="533590"/>
                  </a:lnTo>
                  <a:lnTo>
                    <a:pt x="409610" y="533396"/>
                  </a:lnTo>
                  <a:lnTo>
                    <a:pt x="409702" y="533163"/>
                  </a:lnTo>
                  <a:lnTo>
                    <a:pt x="409819" y="532930"/>
                  </a:lnTo>
                  <a:lnTo>
                    <a:pt x="409912" y="532698"/>
                  </a:lnTo>
                  <a:lnTo>
                    <a:pt x="409993" y="532452"/>
                  </a:lnTo>
                  <a:lnTo>
                    <a:pt x="410074" y="532219"/>
                  </a:lnTo>
                  <a:lnTo>
                    <a:pt x="410156" y="531986"/>
                  </a:lnTo>
                  <a:lnTo>
                    <a:pt x="410283" y="531753"/>
                  </a:lnTo>
                  <a:lnTo>
                    <a:pt x="410376" y="531521"/>
                  </a:lnTo>
                  <a:lnTo>
                    <a:pt x="410458" y="531275"/>
                  </a:lnTo>
                  <a:lnTo>
                    <a:pt x="410539" y="531042"/>
                  </a:lnTo>
                  <a:lnTo>
                    <a:pt x="410620" y="530809"/>
                  </a:lnTo>
                  <a:lnTo>
                    <a:pt x="410748" y="530628"/>
                  </a:lnTo>
                  <a:lnTo>
                    <a:pt x="410829" y="530383"/>
                  </a:lnTo>
                  <a:lnTo>
                    <a:pt x="410922" y="530150"/>
                  </a:lnTo>
                  <a:lnTo>
                    <a:pt x="411004" y="529917"/>
                  </a:lnTo>
                  <a:lnTo>
                    <a:pt x="411085" y="529684"/>
                  </a:lnTo>
                  <a:lnTo>
                    <a:pt x="411213" y="529451"/>
                  </a:lnTo>
                  <a:lnTo>
                    <a:pt x="411294" y="529206"/>
                  </a:lnTo>
                  <a:lnTo>
                    <a:pt x="411387" y="528973"/>
                  </a:lnTo>
                  <a:lnTo>
                    <a:pt x="411468" y="528740"/>
                  </a:lnTo>
                  <a:lnTo>
                    <a:pt x="411550" y="528507"/>
                  </a:lnTo>
                  <a:lnTo>
                    <a:pt x="411677" y="528274"/>
                  </a:lnTo>
                  <a:lnTo>
                    <a:pt x="411759" y="528029"/>
                  </a:lnTo>
                  <a:lnTo>
                    <a:pt x="411840" y="527796"/>
                  </a:lnTo>
                  <a:lnTo>
                    <a:pt x="411933" y="527563"/>
                  </a:lnTo>
                  <a:lnTo>
                    <a:pt x="412014" y="527330"/>
                  </a:lnTo>
                  <a:lnTo>
                    <a:pt x="412142" y="527136"/>
                  </a:lnTo>
                  <a:lnTo>
                    <a:pt x="412223" y="526903"/>
                  </a:lnTo>
                  <a:lnTo>
                    <a:pt x="412305" y="526671"/>
                  </a:lnTo>
                  <a:lnTo>
                    <a:pt x="412398" y="526438"/>
                  </a:lnTo>
                  <a:lnTo>
                    <a:pt x="412479" y="526192"/>
                  </a:lnTo>
                  <a:lnTo>
                    <a:pt x="412607" y="525959"/>
                  </a:lnTo>
                  <a:lnTo>
                    <a:pt x="412688" y="525726"/>
                  </a:lnTo>
                  <a:lnTo>
                    <a:pt x="412769" y="525494"/>
                  </a:lnTo>
                  <a:lnTo>
                    <a:pt x="412851" y="525261"/>
                  </a:lnTo>
                  <a:lnTo>
                    <a:pt x="412944" y="525015"/>
                  </a:lnTo>
                  <a:lnTo>
                    <a:pt x="413071" y="524782"/>
                  </a:lnTo>
                  <a:lnTo>
                    <a:pt x="413153" y="524549"/>
                  </a:lnTo>
                  <a:lnTo>
                    <a:pt x="413234" y="524317"/>
                  </a:lnTo>
                  <a:lnTo>
                    <a:pt x="413315" y="524084"/>
                  </a:lnTo>
                  <a:lnTo>
                    <a:pt x="413408" y="523838"/>
                  </a:lnTo>
                  <a:lnTo>
                    <a:pt x="413524" y="523605"/>
                  </a:lnTo>
                  <a:lnTo>
                    <a:pt x="413617" y="523372"/>
                  </a:lnTo>
                  <a:lnTo>
                    <a:pt x="413699" y="523140"/>
                  </a:lnTo>
                  <a:lnTo>
                    <a:pt x="413780" y="522907"/>
                  </a:lnTo>
                  <a:lnTo>
                    <a:pt x="413861" y="522661"/>
                  </a:lnTo>
                  <a:lnTo>
                    <a:pt x="413989" y="522428"/>
                  </a:lnTo>
                  <a:lnTo>
                    <a:pt x="414082" y="522247"/>
                  </a:lnTo>
                  <a:lnTo>
                    <a:pt x="414163" y="522014"/>
                  </a:lnTo>
                  <a:lnTo>
                    <a:pt x="414245" y="521769"/>
                  </a:lnTo>
                  <a:lnTo>
                    <a:pt x="414326" y="521536"/>
                  </a:lnTo>
                  <a:lnTo>
                    <a:pt x="414454" y="521303"/>
                  </a:lnTo>
                  <a:lnTo>
                    <a:pt x="414535" y="521070"/>
                  </a:lnTo>
                  <a:lnTo>
                    <a:pt x="414628" y="520837"/>
                  </a:lnTo>
                  <a:lnTo>
                    <a:pt x="414709" y="520592"/>
                  </a:lnTo>
                  <a:lnTo>
                    <a:pt x="414791" y="520359"/>
                  </a:lnTo>
                  <a:lnTo>
                    <a:pt x="414918" y="520126"/>
                  </a:lnTo>
                  <a:lnTo>
                    <a:pt x="415000" y="519893"/>
                  </a:lnTo>
                  <a:lnTo>
                    <a:pt x="415093" y="519661"/>
                  </a:lnTo>
                  <a:lnTo>
                    <a:pt x="415174" y="519415"/>
                  </a:lnTo>
                  <a:lnTo>
                    <a:pt x="415255" y="519182"/>
                  </a:lnTo>
                  <a:lnTo>
                    <a:pt x="415383" y="518949"/>
                  </a:lnTo>
                  <a:lnTo>
                    <a:pt x="415464" y="518716"/>
                  </a:lnTo>
                  <a:lnTo>
                    <a:pt x="415546" y="518484"/>
                  </a:lnTo>
                  <a:lnTo>
                    <a:pt x="415639" y="518238"/>
                  </a:lnTo>
                  <a:lnTo>
                    <a:pt x="415720" y="518005"/>
                  </a:lnTo>
                  <a:lnTo>
                    <a:pt x="415848" y="517772"/>
                  </a:lnTo>
                  <a:lnTo>
                    <a:pt x="415929" y="517539"/>
                  </a:lnTo>
                  <a:lnTo>
                    <a:pt x="416010" y="517307"/>
                  </a:lnTo>
                  <a:lnTo>
                    <a:pt x="416103" y="517061"/>
                  </a:lnTo>
                  <a:lnTo>
                    <a:pt x="416185" y="516828"/>
                  </a:lnTo>
                  <a:lnTo>
                    <a:pt x="416312" y="516595"/>
                  </a:lnTo>
                  <a:lnTo>
                    <a:pt x="416394" y="516362"/>
                  </a:lnTo>
                  <a:lnTo>
                    <a:pt x="416475" y="516130"/>
                  </a:lnTo>
                  <a:lnTo>
                    <a:pt x="416556" y="515884"/>
                  </a:lnTo>
                  <a:lnTo>
                    <a:pt x="416649" y="515651"/>
                  </a:lnTo>
                  <a:lnTo>
                    <a:pt x="416777" y="515418"/>
                  </a:lnTo>
                  <a:lnTo>
                    <a:pt x="416858" y="515185"/>
                  </a:lnTo>
                  <a:lnTo>
                    <a:pt x="416940" y="514953"/>
                  </a:lnTo>
                  <a:lnTo>
                    <a:pt x="417021" y="514707"/>
                  </a:lnTo>
                  <a:lnTo>
                    <a:pt x="417114" y="514474"/>
                  </a:lnTo>
                  <a:lnTo>
                    <a:pt x="417230" y="514241"/>
                  </a:lnTo>
                  <a:lnTo>
                    <a:pt x="417323" y="514009"/>
                  </a:lnTo>
                  <a:lnTo>
                    <a:pt x="417404" y="513776"/>
                  </a:lnTo>
                  <a:lnTo>
                    <a:pt x="417486" y="513530"/>
                  </a:lnTo>
                  <a:lnTo>
                    <a:pt x="417567" y="513297"/>
                  </a:lnTo>
                  <a:lnTo>
                    <a:pt x="417695" y="513064"/>
                  </a:lnTo>
                  <a:lnTo>
                    <a:pt x="417788" y="512832"/>
                  </a:lnTo>
                  <a:lnTo>
                    <a:pt x="417869" y="512599"/>
                  </a:lnTo>
                  <a:lnTo>
                    <a:pt x="417950" y="512353"/>
                  </a:lnTo>
                  <a:lnTo>
                    <a:pt x="418032" y="512120"/>
                  </a:lnTo>
                  <a:lnTo>
                    <a:pt x="418160" y="511887"/>
                  </a:lnTo>
                  <a:lnTo>
                    <a:pt x="418241" y="511655"/>
                  </a:lnTo>
                  <a:lnTo>
                    <a:pt x="418334" y="511422"/>
                  </a:lnTo>
                  <a:lnTo>
                    <a:pt x="418415" y="511176"/>
                  </a:lnTo>
                  <a:lnTo>
                    <a:pt x="418496" y="510943"/>
                  </a:lnTo>
                  <a:lnTo>
                    <a:pt x="418624" y="510710"/>
                  </a:lnTo>
                  <a:lnTo>
                    <a:pt x="418706" y="510478"/>
                  </a:lnTo>
                  <a:lnTo>
                    <a:pt x="418798" y="510245"/>
                  </a:lnTo>
                  <a:lnTo>
                    <a:pt x="418880" y="510012"/>
                  </a:lnTo>
                  <a:lnTo>
                    <a:pt x="418961" y="509766"/>
                  </a:lnTo>
                  <a:lnTo>
                    <a:pt x="419089" y="509533"/>
                  </a:lnTo>
                  <a:lnTo>
                    <a:pt x="419170" y="509301"/>
                  </a:lnTo>
                  <a:lnTo>
                    <a:pt x="419252" y="509068"/>
                  </a:lnTo>
                  <a:lnTo>
                    <a:pt x="419344" y="508835"/>
                  </a:lnTo>
                  <a:lnTo>
                    <a:pt x="419426" y="508589"/>
                  </a:lnTo>
                  <a:lnTo>
                    <a:pt x="419554" y="508357"/>
                  </a:lnTo>
                  <a:lnTo>
                    <a:pt x="419635" y="508124"/>
                  </a:lnTo>
                  <a:lnTo>
                    <a:pt x="419716" y="507891"/>
                  </a:lnTo>
                  <a:lnTo>
                    <a:pt x="419809" y="507658"/>
                  </a:lnTo>
                  <a:lnTo>
                    <a:pt x="419890" y="507412"/>
                  </a:lnTo>
                  <a:lnTo>
                    <a:pt x="420018" y="507180"/>
                  </a:lnTo>
                  <a:lnTo>
                    <a:pt x="420100" y="506947"/>
                  </a:lnTo>
                  <a:lnTo>
                    <a:pt x="420181" y="506714"/>
                  </a:lnTo>
                  <a:lnTo>
                    <a:pt x="420262" y="506481"/>
                  </a:lnTo>
                  <a:lnTo>
                    <a:pt x="420355" y="506235"/>
                  </a:lnTo>
                  <a:lnTo>
                    <a:pt x="420483" y="506003"/>
                  </a:lnTo>
                  <a:lnTo>
                    <a:pt x="420564" y="505770"/>
                  </a:lnTo>
                  <a:lnTo>
                    <a:pt x="420646" y="505485"/>
                  </a:lnTo>
                  <a:lnTo>
                    <a:pt x="420727" y="505252"/>
                  </a:lnTo>
                  <a:lnTo>
                    <a:pt x="420820" y="505020"/>
                  </a:lnTo>
                  <a:lnTo>
                    <a:pt x="420948" y="504787"/>
                  </a:lnTo>
                  <a:lnTo>
                    <a:pt x="421029" y="504541"/>
                  </a:lnTo>
                  <a:lnTo>
                    <a:pt x="421110" y="504308"/>
                  </a:lnTo>
                  <a:lnTo>
                    <a:pt x="421192" y="504075"/>
                  </a:lnTo>
                  <a:lnTo>
                    <a:pt x="421273" y="503843"/>
                  </a:lnTo>
                  <a:lnTo>
                    <a:pt x="421401" y="503610"/>
                  </a:lnTo>
                  <a:lnTo>
                    <a:pt x="421494" y="503364"/>
                  </a:lnTo>
                  <a:lnTo>
                    <a:pt x="421575" y="503131"/>
                  </a:lnTo>
                  <a:lnTo>
                    <a:pt x="421656" y="502899"/>
                  </a:lnTo>
                  <a:lnTo>
                    <a:pt x="421738" y="502666"/>
                  </a:lnTo>
                  <a:lnTo>
                    <a:pt x="421865" y="502433"/>
                  </a:lnTo>
                  <a:lnTo>
                    <a:pt x="421947" y="502187"/>
                  </a:lnTo>
                  <a:lnTo>
                    <a:pt x="422040" y="501954"/>
                  </a:lnTo>
                  <a:lnTo>
                    <a:pt x="422121" y="501722"/>
                  </a:lnTo>
                  <a:lnTo>
                    <a:pt x="422202" y="501489"/>
                  </a:lnTo>
                  <a:lnTo>
                    <a:pt x="422330" y="501256"/>
                  </a:lnTo>
                  <a:lnTo>
                    <a:pt x="422411" y="501010"/>
                  </a:lnTo>
                  <a:lnTo>
                    <a:pt x="422504" y="500777"/>
                  </a:lnTo>
                  <a:lnTo>
                    <a:pt x="422586" y="500545"/>
                  </a:lnTo>
                  <a:lnTo>
                    <a:pt x="422667" y="500260"/>
                  </a:lnTo>
                  <a:lnTo>
                    <a:pt x="422795" y="500027"/>
                  </a:lnTo>
                  <a:lnTo>
                    <a:pt x="422876" y="499794"/>
                  </a:lnTo>
                  <a:lnTo>
                    <a:pt x="422957" y="499562"/>
                  </a:lnTo>
                  <a:lnTo>
                    <a:pt x="423050" y="499316"/>
                  </a:lnTo>
                  <a:lnTo>
                    <a:pt x="423132" y="499083"/>
                  </a:lnTo>
                  <a:lnTo>
                    <a:pt x="423259" y="498850"/>
                  </a:lnTo>
                  <a:lnTo>
                    <a:pt x="423341" y="498617"/>
                  </a:lnTo>
                  <a:lnTo>
                    <a:pt x="423422" y="498385"/>
                  </a:lnTo>
                  <a:lnTo>
                    <a:pt x="423515" y="498139"/>
                  </a:lnTo>
                  <a:lnTo>
                    <a:pt x="423596" y="497906"/>
                  </a:lnTo>
                  <a:lnTo>
                    <a:pt x="423724" y="497673"/>
                  </a:lnTo>
                  <a:lnTo>
                    <a:pt x="423805" y="497441"/>
                  </a:lnTo>
                  <a:lnTo>
                    <a:pt x="423887" y="497208"/>
                  </a:lnTo>
                  <a:lnTo>
                    <a:pt x="423968" y="496962"/>
                  </a:lnTo>
                  <a:lnTo>
                    <a:pt x="424061" y="496729"/>
                  </a:lnTo>
                  <a:lnTo>
                    <a:pt x="424189" y="496445"/>
                  </a:lnTo>
                  <a:lnTo>
                    <a:pt x="424270" y="496212"/>
                  </a:lnTo>
                  <a:lnTo>
                    <a:pt x="424351" y="495979"/>
                  </a:lnTo>
                  <a:lnTo>
                    <a:pt x="424433" y="495746"/>
                  </a:lnTo>
                  <a:lnTo>
                    <a:pt x="424526" y="495513"/>
                  </a:lnTo>
                  <a:lnTo>
                    <a:pt x="424653" y="495268"/>
                  </a:lnTo>
                  <a:lnTo>
                    <a:pt x="424735" y="495035"/>
                  </a:lnTo>
                  <a:lnTo>
                    <a:pt x="424816" y="494802"/>
                  </a:lnTo>
                  <a:lnTo>
                    <a:pt x="424897" y="494569"/>
                  </a:lnTo>
                  <a:lnTo>
                    <a:pt x="424979" y="494336"/>
                  </a:lnTo>
                  <a:lnTo>
                    <a:pt x="425106" y="494091"/>
                  </a:lnTo>
                  <a:lnTo>
                    <a:pt x="425199" y="493858"/>
                  </a:lnTo>
                  <a:lnTo>
                    <a:pt x="425281" y="493625"/>
                  </a:lnTo>
                  <a:lnTo>
                    <a:pt x="425362" y="493341"/>
                  </a:lnTo>
                  <a:lnTo>
                    <a:pt x="425443" y="493108"/>
                  </a:lnTo>
                  <a:lnTo>
                    <a:pt x="425571" y="492875"/>
                  </a:lnTo>
                  <a:lnTo>
                    <a:pt x="425652" y="492642"/>
                  </a:lnTo>
                  <a:lnTo>
                    <a:pt x="425745" y="492396"/>
                  </a:lnTo>
                  <a:lnTo>
                    <a:pt x="425827" y="492164"/>
                  </a:lnTo>
                  <a:lnTo>
                    <a:pt x="425908" y="491931"/>
                  </a:lnTo>
                  <a:lnTo>
                    <a:pt x="426036" y="491698"/>
                  </a:lnTo>
                  <a:lnTo>
                    <a:pt x="426117" y="491465"/>
                  </a:lnTo>
                  <a:lnTo>
                    <a:pt x="426210" y="491219"/>
                  </a:lnTo>
                  <a:lnTo>
                    <a:pt x="426291" y="490987"/>
                  </a:lnTo>
                  <a:lnTo>
                    <a:pt x="426373" y="490754"/>
                  </a:lnTo>
                  <a:lnTo>
                    <a:pt x="426500" y="490469"/>
                  </a:lnTo>
                  <a:lnTo>
                    <a:pt x="426582" y="490236"/>
                  </a:lnTo>
                  <a:lnTo>
                    <a:pt x="426675" y="490004"/>
                  </a:lnTo>
                  <a:lnTo>
                    <a:pt x="426756" y="489771"/>
                  </a:lnTo>
                  <a:lnTo>
                    <a:pt x="426837" y="489525"/>
                  </a:lnTo>
                  <a:lnTo>
                    <a:pt x="426965" y="489292"/>
                  </a:lnTo>
                  <a:lnTo>
                    <a:pt x="427046" y="489060"/>
                  </a:lnTo>
                  <a:lnTo>
                    <a:pt x="427128" y="488827"/>
                  </a:lnTo>
                  <a:lnTo>
                    <a:pt x="427221" y="488594"/>
                  </a:lnTo>
                  <a:lnTo>
                    <a:pt x="427302" y="488348"/>
                  </a:lnTo>
                  <a:lnTo>
                    <a:pt x="427430" y="488077"/>
                  </a:lnTo>
                  <a:lnTo>
                    <a:pt x="427511" y="487831"/>
                  </a:lnTo>
                  <a:lnTo>
                    <a:pt x="427592" y="487598"/>
                  </a:lnTo>
                  <a:lnTo>
                    <a:pt x="427674" y="487365"/>
                  </a:lnTo>
                  <a:lnTo>
                    <a:pt x="427767" y="487132"/>
                  </a:lnTo>
                  <a:lnTo>
                    <a:pt x="427894" y="486900"/>
                  </a:lnTo>
                  <a:lnTo>
                    <a:pt x="427976" y="486654"/>
                  </a:lnTo>
                  <a:lnTo>
                    <a:pt x="428057" y="486421"/>
                  </a:lnTo>
                  <a:lnTo>
                    <a:pt x="428138" y="486188"/>
                  </a:lnTo>
                  <a:lnTo>
                    <a:pt x="428231" y="485955"/>
                  </a:lnTo>
                  <a:lnTo>
                    <a:pt x="428348" y="485671"/>
                  </a:lnTo>
                  <a:lnTo>
                    <a:pt x="428440" y="485438"/>
                  </a:lnTo>
                  <a:lnTo>
                    <a:pt x="428522" y="485205"/>
                  </a:lnTo>
                  <a:lnTo>
                    <a:pt x="428603" y="484960"/>
                  </a:lnTo>
                  <a:lnTo>
                    <a:pt x="428684" y="484727"/>
                  </a:lnTo>
                  <a:lnTo>
                    <a:pt x="429149" y="483511"/>
                  </a:lnTo>
                  <a:lnTo>
                    <a:pt x="429277" y="483265"/>
                  </a:lnTo>
                  <a:lnTo>
                    <a:pt x="429358" y="483032"/>
                  </a:lnTo>
                  <a:lnTo>
                    <a:pt x="429451" y="482800"/>
                  </a:lnTo>
                  <a:lnTo>
                    <a:pt x="429532" y="482567"/>
                  </a:lnTo>
                  <a:lnTo>
                    <a:pt x="429614" y="482334"/>
                  </a:lnTo>
                  <a:lnTo>
                    <a:pt x="429742" y="482088"/>
                  </a:lnTo>
                  <a:lnTo>
                    <a:pt x="429823" y="481855"/>
                  </a:lnTo>
                  <a:lnTo>
                    <a:pt x="429916" y="481623"/>
                  </a:lnTo>
                  <a:lnTo>
                    <a:pt x="429997" y="481338"/>
                  </a:lnTo>
                  <a:lnTo>
                    <a:pt x="430078" y="481105"/>
                  </a:lnTo>
                  <a:lnTo>
                    <a:pt x="430206" y="480873"/>
                  </a:lnTo>
                  <a:lnTo>
                    <a:pt x="430288" y="480640"/>
                  </a:lnTo>
                  <a:lnTo>
                    <a:pt x="430380" y="480394"/>
                  </a:lnTo>
                  <a:lnTo>
                    <a:pt x="430462" y="480161"/>
                  </a:lnTo>
                  <a:lnTo>
                    <a:pt x="430543" y="479928"/>
                  </a:lnTo>
                  <a:lnTo>
                    <a:pt x="430671" y="479696"/>
                  </a:lnTo>
                  <a:lnTo>
                    <a:pt x="430752" y="479411"/>
                  </a:lnTo>
                  <a:lnTo>
                    <a:pt x="430834" y="479178"/>
                  </a:lnTo>
                  <a:lnTo>
                    <a:pt x="430926" y="478945"/>
                  </a:lnTo>
                  <a:lnTo>
                    <a:pt x="431008" y="478700"/>
                  </a:lnTo>
                  <a:lnTo>
                    <a:pt x="431136" y="478467"/>
                  </a:lnTo>
                  <a:lnTo>
                    <a:pt x="431217" y="478234"/>
                  </a:lnTo>
                  <a:lnTo>
                    <a:pt x="431298" y="478001"/>
                  </a:lnTo>
                  <a:lnTo>
                    <a:pt x="431379" y="477768"/>
                  </a:lnTo>
                  <a:lnTo>
                    <a:pt x="431472" y="477484"/>
                  </a:lnTo>
                  <a:lnTo>
                    <a:pt x="431600" y="477251"/>
                  </a:lnTo>
                  <a:lnTo>
                    <a:pt x="431682" y="477005"/>
                  </a:lnTo>
                  <a:lnTo>
                    <a:pt x="431763" y="476773"/>
                  </a:lnTo>
                  <a:lnTo>
                    <a:pt x="431844" y="476540"/>
                  </a:lnTo>
                  <a:lnTo>
                    <a:pt x="431937" y="476307"/>
                  </a:lnTo>
                  <a:lnTo>
                    <a:pt x="432053" y="476074"/>
                  </a:lnTo>
                  <a:lnTo>
                    <a:pt x="432146" y="475790"/>
                  </a:lnTo>
                  <a:lnTo>
                    <a:pt x="432228" y="475557"/>
                  </a:lnTo>
                  <a:lnTo>
                    <a:pt x="432309" y="475311"/>
                  </a:lnTo>
                  <a:lnTo>
                    <a:pt x="432402" y="475078"/>
                  </a:lnTo>
                  <a:lnTo>
                    <a:pt x="432518" y="474845"/>
                  </a:lnTo>
                  <a:lnTo>
                    <a:pt x="432611" y="474613"/>
                  </a:lnTo>
                  <a:lnTo>
                    <a:pt x="432692" y="474380"/>
                  </a:lnTo>
                  <a:lnTo>
                    <a:pt x="432774" y="474095"/>
                  </a:lnTo>
                  <a:lnTo>
                    <a:pt x="432855" y="473850"/>
                  </a:lnTo>
                  <a:lnTo>
                    <a:pt x="432983" y="473617"/>
                  </a:lnTo>
                  <a:lnTo>
                    <a:pt x="433064" y="473384"/>
                  </a:lnTo>
                  <a:lnTo>
                    <a:pt x="433157" y="473151"/>
                  </a:lnTo>
                  <a:lnTo>
                    <a:pt x="433238" y="472918"/>
                  </a:lnTo>
                  <a:lnTo>
                    <a:pt x="433320" y="472686"/>
                  </a:lnTo>
                  <a:lnTo>
                    <a:pt x="433447" y="472401"/>
                  </a:lnTo>
                  <a:lnTo>
                    <a:pt x="433529" y="472155"/>
                  </a:lnTo>
                  <a:lnTo>
                    <a:pt x="433622" y="471922"/>
                  </a:lnTo>
                  <a:lnTo>
                    <a:pt x="433703" y="471690"/>
                  </a:lnTo>
                  <a:lnTo>
                    <a:pt x="433784" y="471457"/>
                  </a:lnTo>
                  <a:lnTo>
                    <a:pt x="433912" y="471224"/>
                  </a:lnTo>
                  <a:lnTo>
                    <a:pt x="433993" y="470978"/>
                  </a:lnTo>
                  <a:lnTo>
                    <a:pt x="434075" y="470707"/>
                  </a:lnTo>
                  <a:lnTo>
                    <a:pt x="434168" y="470461"/>
                  </a:lnTo>
                  <a:lnTo>
                    <a:pt x="434249" y="470228"/>
                  </a:lnTo>
                  <a:lnTo>
                    <a:pt x="434377" y="469995"/>
                  </a:lnTo>
                  <a:lnTo>
                    <a:pt x="434458" y="469763"/>
                  </a:lnTo>
                  <a:lnTo>
                    <a:pt x="434539" y="469530"/>
                  </a:lnTo>
                  <a:lnTo>
                    <a:pt x="434632" y="469284"/>
                  </a:lnTo>
                  <a:lnTo>
                    <a:pt x="434714" y="469012"/>
                  </a:lnTo>
                  <a:lnTo>
                    <a:pt x="434841" y="468767"/>
                  </a:lnTo>
                  <a:lnTo>
                    <a:pt x="434923" y="468534"/>
                  </a:lnTo>
                  <a:lnTo>
                    <a:pt x="435004" y="468301"/>
                  </a:lnTo>
                  <a:lnTo>
                    <a:pt x="435085" y="468068"/>
                  </a:lnTo>
                  <a:lnTo>
                    <a:pt x="435178" y="467835"/>
                  </a:lnTo>
                  <a:lnTo>
                    <a:pt x="435306" y="467551"/>
                  </a:lnTo>
                  <a:lnTo>
                    <a:pt x="435387" y="467318"/>
                  </a:lnTo>
                  <a:lnTo>
                    <a:pt x="435469" y="467072"/>
                  </a:lnTo>
                  <a:lnTo>
                    <a:pt x="435550" y="466840"/>
                  </a:lnTo>
                  <a:lnTo>
                    <a:pt x="435643" y="466607"/>
                  </a:lnTo>
                  <a:lnTo>
                    <a:pt x="435759" y="466374"/>
                  </a:lnTo>
                  <a:lnTo>
                    <a:pt x="435852" y="466089"/>
                  </a:lnTo>
                  <a:lnTo>
                    <a:pt x="435933" y="465857"/>
                  </a:lnTo>
                  <a:lnTo>
                    <a:pt x="436015" y="465624"/>
                  </a:lnTo>
                  <a:lnTo>
                    <a:pt x="436108" y="465378"/>
                  </a:lnTo>
                  <a:lnTo>
                    <a:pt x="436224" y="465145"/>
                  </a:lnTo>
                  <a:lnTo>
                    <a:pt x="436317" y="464912"/>
                  </a:lnTo>
                  <a:lnTo>
                    <a:pt x="436398" y="464628"/>
                  </a:lnTo>
                  <a:lnTo>
                    <a:pt x="436479" y="464395"/>
                  </a:lnTo>
                  <a:lnTo>
                    <a:pt x="436561" y="464162"/>
                  </a:lnTo>
                  <a:lnTo>
                    <a:pt x="436688" y="463929"/>
                  </a:lnTo>
                  <a:lnTo>
                    <a:pt x="436770" y="463684"/>
                  </a:lnTo>
                  <a:lnTo>
                    <a:pt x="436863" y="463451"/>
                  </a:lnTo>
                  <a:lnTo>
                    <a:pt x="436944" y="463166"/>
                  </a:lnTo>
                  <a:lnTo>
                    <a:pt x="437025" y="462934"/>
                  </a:lnTo>
                  <a:lnTo>
                    <a:pt x="437153" y="462701"/>
                  </a:lnTo>
                  <a:lnTo>
                    <a:pt x="437234" y="462468"/>
                  </a:lnTo>
                  <a:lnTo>
                    <a:pt x="437327" y="462235"/>
                  </a:lnTo>
                  <a:lnTo>
                    <a:pt x="437409" y="461989"/>
                  </a:lnTo>
                  <a:lnTo>
                    <a:pt x="437490" y="461718"/>
                  </a:lnTo>
                  <a:lnTo>
                    <a:pt x="437618" y="461472"/>
                  </a:lnTo>
                  <a:lnTo>
                    <a:pt x="437699" y="461239"/>
                  </a:lnTo>
                  <a:lnTo>
                    <a:pt x="437780" y="461006"/>
                  </a:lnTo>
                  <a:lnTo>
                    <a:pt x="437873" y="460774"/>
                  </a:lnTo>
                  <a:lnTo>
                    <a:pt x="437955" y="460541"/>
                  </a:lnTo>
                  <a:lnTo>
                    <a:pt x="438082" y="460256"/>
                  </a:lnTo>
                  <a:lnTo>
                    <a:pt x="438164" y="460023"/>
                  </a:lnTo>
                  <a:lnTo>
                    <a:pt x="438245" y="459778"/>
                  </a:lnTo>
                  <a:lnTo>
                    <a:pt x="438338" y="459545"/>
                  </a:lnTo>
                  <a:lnTo>
                    <a:pt x="438419" y="459312"/>
                  </a:lnTo>
                  <a:lnTo>
                    <a:pt x="438547" y="459028"/>
                  </a:lnTo>
                  <a:lnTo>
                    <a:pt x="438628" y="458795"/>
                  </a:lnTo>
                  <a:lnTo>
                    <a:pt x="438710" y="458562"/>
                  </a:lnTo>
                  <a:lnTo>
                    <a:pt x="438791" y="458329"/>
                  </a:lnTo>
                  <a:lnTo>
                    <a:pt x="438884" y="458083"/>
                  </a:lnTo>
                  <a:lnTo>
                    <a:pt x="439012" y="457851"/>
                  </a:lnTo>
                  <a:lnTo>
                    <a:pt x="439093" y="457566"/>
                  </a:lnTo>
                  <a:lnTo>
                    <a:pt x="439174" y="457333"/>
                  </a:lnTo>
                  <a:lnTo>
                    <a:pt x="439256" y="457100"/>
                  </a:lnTo>
                  <a:lnTo>
                    <a:pt x="439349" y="456868"/>
                  </a:lnTo>
                  <a:lnTo>
                    <a:pt x="439465" y="456622"/>
                  </a:lnTo>
                  <a:lnTo>
                    <a:pt x="439558" y="456350"/>
                  </a:lnTo>
                  <a:lnTo>
                    <a:pt x="439639" y="456105"/>
                  </a:lnTo>
                  <a:lnTo>
                    <a:pt x="439720" y="455872"/>
                  </a:lnTo>
                  <a:lnTo>
                    <a:pt x="439802" y="455639"/>
                  </a:lnTo>
                  <a:lnTo>
                    <a:pt x="439929" y="455406"/>
                  </a:lnTo>
                  <a:lnTo>
                    <a:pt x="440022" y="455173"/>
                  </a:lnTo>
                  <a:lnTo>
                    <a:pt x="440104" y="454889"/>
                  </a:lnTo>
                  <a:lnTo>
                    <a:pt x="440185" y="454656"/>
                  </a:lnTo>
                  <a:lnTo>
                    <a:pt x="440266" y="454410"/>
                  </a:lnTo>
                  <a:lnTo>
                    <a:pt x="440394" y="454177"/>
                  </a:lnTo>
                  <a:lnTo>
                    <a:pt x="440475" y="453945"/>
                  </a:lnTo>
                  <a:lnTo>
                    <a:pt x="440568" y="453660"/>
                  </a:lnTo>
                  <a:lnTo>
                    <a:pt x="440650" y="453427"/>
                  </a:lnTo>
                  <a:lnTo>
                    <a:pt x="440731" y="453195"/>
                  </a:lnTo>
                  <a:lnTo>
                    <a:pt x="440859" y="452962"/>
                  </a:lnTo>
                  <a:lnTo>
                    <a:pt x="440940" y="452716"/>
                  </a:lnTo>
                  <a:lnTo>
                    <a:pt x="441033" y="452444"/>
                  </a:lnTo>
                  <a:lnTo>
                    <a:pt x="441114" y="452199"/>
                  </a:lnTo>
                  <a:lnTo>
                    <a:pt x="441196" y="451966"/>
                  </a:lnTo>
                  <a:lnTo>
                    <a:pt x="441324" y="451733"/>
                  </a:lnTo>
                  <a:lnTo>
                    <a:pt x="441405" y="451500"/>
                  </a:lnTo>
                  <a:lnTo>
                    <a:pt x="441486" y="451216"/>
                  </a:lnTo>
                  <a:lnTo>
                    <a:pt x="441579" y="450983"/>
                  </a:lnTo>
                  <a:lnTo>
                    <a:pt x="441660" y="450750"/>
                  </a:lnTo>
                  <a:lnTo>
                    <a:pt x="441788" y="450504"/>
                  </a:lnTo>
                  <a:lnTo>
                    <a:pt x="441870" y="450272"/>
                  </a:lnTo>
                  <a:lnTo>
                    <a:pt x="441951" y="449987"/>
                  </a:lnTo>
                  <a:lnTo>
                    <a:pt x="442044" y="449754"/>
                  </a:lnTo>
                  <a:lnTo>
                    <a:pt x="442125" y="449521"/>
                  </a:lnTo>
                  <a:lnTo>
                    <a:pt x="442253" y="449289"/>
                  </a:lnTo>
                  <a:lnTo>
                    <a:pt x="442334" y="449056"/>
                  </a:lnTo>
                  <a:lnTo>
                    <a:pt x="442416" y="448771"/>
                  </a:lnTo>
                  <a:lnTo>
                    <a:pt x="442497" y="448538"/>
                  </a:lnTo>
                  <a:lnTo>
                    <a:pt x="442590" y="448293"/>
                  </a:lnTo>
                  <a:lnTo>
                    <a:pt x="442718" y="448060"/>
                  </a:lnTo>
                  <a:lnTo>
                    <a:pt x="442799" y="447827"/>
                  </a:lnTo>
                  <a:lnTo>
                    <a:pt x="442880" y="447543"/>
                  </a:lnTo>
                  <a:lnTo>
                    <a:pt x="442961" y="447310"/>
                  </a:lnTo>
                  <a:lnTo>
                    <a:pt x="443054" y="447077"/>
                  </a:lnTo>
                  <a:lnTo>
                    <a:pt x="443171" y="446844"/>
                  </a:lnTo>
                  <a:lnTo>
                    <a:pt x="443264" y="446598"/>
                  </a:lnTo>
                  <a:lnTo>
                    <a:pt x="443345" y="446314"/>
                  </a:lnTo>
                  <a:lnTo>
                    <a:pt x="443426" y="446081"/>
                  </a:lnTo>
                  <a:lnTo>
                    <a:pt x="443507" y="445848"/>
                  </a:lnTo>
                  <a:lnTo>
                    <a:pt x="443635" y="445615"/>
                  </a:lnTo>
                  <a:lnTo>
                    <a:pt x="443728" y="445383"/>
                  </a:lnTo>
                  <a:lnTo>
                    <a:pt x="443810" y="445098"/>
                  </a:lnTo>
                  <a:lnTo>
                    <a:pt x="443891" y="444865"/>
                  </a:lnTo>
                  <a:lnTo>
                    <a:pt x="443972" y="444620"/>
                  </a:lnTo>
                  <a:lnTo>
                    <a:pt x="444100" y="444387"/>
                  </a:lnTo>
                  <a:lnTo>
                    <a:pt x="444181" y="444154"/>
                  </a:lnTo>
                  <a:lnTo>
                    <a:pt x="444274" y="443869"/>
                  </a:lnTo>
                  <a:lnTo>
                    <a:pt x="444356" y="443637"/>
                  </a:lnTo>
                  <a:lnTo>
                    <a:pt x="444437" y="443404"/>
                  </a:lnTo>
                  <a:lnTo>
                    <a:pt x="444565" y="443171"/>
                  </a:lnTo>
                  <a:lnTo>
                    <a:pt x="444646" y="442886"/>
                  </a:lnTo>
                  <a:lnTo>
                    <a:pt x="444739" y="442654"/>
                  </a:lnTo>
                  <a:lnTo>
                    <a:pt x="444820" y="442408"/>
                  </a:lnTo>
                  <a:lnTo>
                    <a:pt x="444902" y="442175"/>
                  </a:lnTo>
                  <a:lnTo>
                    <a:pt x="445029" y="441942"/>
                  </a:lnTo>
                  <a:lnTo>
                    <a:pt x="445111" y="441658"/>
                  </a:lnTo>
                  <a:lnTo>
                    <a:pt x="445192" y="441425"/>
                  </a:lnTo>
                  <a:lnTo>
                    <a:pt x="445285" y="441192"/>
                  </a:lnTo>
                  <a:lnTo>
                    <a:pt x="445366" y="440959"/>
                  </a:lnTo>
                  <a:lnTo>
                    <a:pt x="445494" y="440714"/>
                  </a:lnTo>
                  <a:lnTo>
                    <a:pt x="445575" y="440442"/>
                  </a:lnTo>
                  <a:lnTo>
                    <a:pt x="445657" y="440196"/>
                  </a:lnTo>
                  <a:lnTo>
                    <a:pt x="445750" y="439963"/>
                  </a:lnTo>
                  <a:lnTo>
                    <a:pt x="445831" y="439731"/>
                  </a:lnTo>
                  <a:lnTo>
                    <a:pt x="445959" y="439446"/>
                  </a:lnTo>
                  <a:lnTo>
                    <a:pt x="446040" y="439213"/>
                  </a:lnTo>
                  <a:lnTo>
                    <a:pt x="446121" y="438980"/>
                  </a:lnTo>
                  <a:lnTo>
                    <a:pt x="446203" y="438748"/>
                  </a:lnTo>
                  <a:lnTo>
                    <a:pt x="446296" y="438502"/>
                  </a:lnTo>
                  <a:lnTo>
                    <a:pt x="446423" y="438230"/>
                  </a:lnTo>
                  <a:lnTo>
                    <a:pt x="446505" y="437985"/>
                  </a:lnTo>
                  <a:lnTo>
                    <a:pt x="446586" y="437752"/>
                  </a:lnTo>
                  <a:lnTo>
                    <a:pt x="446667" y="437519"/>
                  </a:lnTo>
                  <a:lnTo>
                    <a:pt x="446760" y="437286"/>
                  </a:lnTo>
                  <a:lnTo>
                    <a:pt x="446876" y="437002"/>
                  </a:lnTo>
                  <a:lnTo>
                    <a:pt x="446969" y="436769"/>
                  </a:lnTo>
                  <a:lnTo>
                    <a:pt x="447051" y="436523"/>
                  </a:lnTo>
                  <a:lnTo>
                    <a:pt x="447132" y="436290"/>
                  </a:lnTo>
                  <a:lnTo>
                    <a:pt x="447213" y="436006"/>
                  </a:lnTo>
                  <a:lnTo>
                    <a:pt x="447341" y="435773"/>
                  </a:lnTo>
                  <a:lnTo>
                    <a:pt x="447434" y="435540"/>
                  </a:lnTo>
                  <a:lnTo>
                    <a:pt x="447515" y="435307"/>
                  </a:lnTo>
                  <a:lnTo>
                    <a:pt x="447597" y="435074"/>
                  </a:lnTo>
                  <a:lnTo>
                    <a:pt x="447678" y="434790"/>
                  </a:lnTo>
                  <a:lnTo>
                    <a:pt x="447806" y="434557"/>
                  </a:lnTo>
                  <a:lnTo>
                    <a:pt x="447887" y="434311"/>
                  </a:lnTo>
                  <a:lnTo>
                    <a:pt x="447980" y="434079"/>
                  </a:lnTo>
                  <a:lnTo>
                    <a:pt x="448061" y="433794"/>
                  </a:lnTo>
                  <a:lnTo>
                    <a:pt x="448143" y="433561"/>
                  </a:lnTo>
                  <a:lnTo>
                    <a:pt x="448270" y="433328"/>
                  </a:lnTo>
                  <a:lnTo>
                    <a:pt x="448352" y="433096"/>
                  </a:lnTo>
                  <a:lnTo>
                    <a:pt x="448445" y="432811"/>
                  </a:lnTo>
                  <a:lnTo>
                    <a:pt x="448526" y="432578"/>
                  </a:lnTo>
                  <a:lnTo>
                    <a:pt x="448607" y="432345"/>
                  </a:lnTo>
                  <a:lnTo>
                    <a:pt x="448735" y="432100"/>
                  </a:lnTo>
                  <a:lnTo>
                    <a:pt x="448816" y="431867"/>
                  </a:lnTo>
                  <a:lnTo>
                    <a:pt x="448898" y="431582"/>
                  </a:lnTo>
                  <a:lnTo>
                    <a:pt x="448991" y="431350"/>
                  </a:lnTo>
                  <a:lnTo>
                    <a:pt x="449072" y="431117"/>
                  </a:lnTo>
                  <a:lnTo>
                    <a:pt x="449200" y="430884"/>
                  </a:lnTo>
                  <a:lnTo>
                    <a:pt x="449281" y="430599"/>
                  </a:lnTo>
                  <a:lnTo>
                    <a:pt x="449362" y="430367"/>
                  </a:lnTo>
                  <a:lnTo>
                    <a:pt x="449455" y="430134"/>
                  </a:lnTo>
                  <a:lnTo>
                    <a:pt x="449537" y="429888"/>
                  </a:lnTo>
                  <a:lnTo>
                    <a:pt x="449664" y="429655"/>
                  </a:lnTo>
                  <a:lnTo>
                    <a:pt x="450129" y="428388"/>
                  </a:lnTo>
                  <a:lnTo>
                    <a:pt x="450210" y="428155"/>
                  </a:lnTo>
                  <a:lnTo>
                    <a:pt x="450292" y="427909"/>
                  </a:lnTo>
                  <a:lnTo>
                    <a:pt x="450373" y="427676"/>
                  </a:lnTo>
                  <a:lnTo>
                    <a:pt x="450466" y="427392"/>
                  </a:lnTo>
                  <a:lnTo>
                    <a:pt x="450582" y="427159"/>
                  </a:lnTo>
                  <a:lnTo>
                    <a:pt x="450675" y="426926"/>
                  </a:lnTo>
                  <a:lnTo>
                    <a:pt x="450756" y="426693"/>
                  </a:lnTo>
                  <a:lnTo>
                    <a:pt x="450838" y="426409"/>
                  </a:lnTo>
                  <a:lnTo>
                    <a:pt x="450919" y="426176"/>
                  </a:lnTo>
                  <a:lnTo>
                    <a:pt x="451047" y="425943"/>
                  </a:lnTo>
                  <a:lnTo>
                    <a:pt x="451140" y="425698"/>
                  </a:lnTo>
                  <a:lnTo>
                    <a:pt x="451221" y="425465"/>
                  </a:lnTo>
                  <a:lnTo>
                    <a:pt x="451302" y="425180"/>
                  </a:lnTo>
                  <a:lnTo>
                    <a:pt x="451384" y="424947"/>
                  </a:lnTo>
                  <a:lnTo>
                    <a:pt x="451511" y="424715"/>
                  </a:lnTo>
                  <a:lnTo>
                    <a:pt x="451604" y="424482"/>
                  </a:lnTo>
                  <a:lnTo>
                    <a:pt x="451686" y="424197"/>
                  </a:lnTo>
                  <a:lnTo>
                    <a:pt x="451767" y="423964"/>
                  </a:lnTo>
                  <a:lnTo>
                    <a:pt x="451848" y="423732"/>
                  </a:lnTo>
                  <a:lnTo>
                    <a:pt x="451976" y="423486"/>
                  </a:lnTo>
                  <a:lnTo>
                    <a:pt x="452057" y="423214"/>
                  </a:lnTo>
                  <a:lnTo>
                    <a:pt x="452150" y="422969"/>
                  </a:lnTo>
                  <a:lnTo>
                    <a:pt x="452232" y="422736"/>
                  </a:lnTo>
                  <a:lnTo>
                    <a:pt x="452313" y="422503"/>
                  </a:lnTo>
                  <a:lnTo>
                    <a:pt x="452441" y="422218"/>
                  </a:lnTo>
                  <a:lnTo>
                    <a:pt x="452522" y="421986"/>
                  </a:lnTo>
                  <a:lnTo>
                    <a:pt x="452603" y="421753"/>
                  </a:lnTo>
                  <a:lnTo>
                    <a:pt x="452696" y="421520"/>
                  </a:lnTo>
                  <a:lnTo>
                    <a:pt x="452778" y="421274"/>
                  </a:lnTo>
                  <a:lnTo>
                    <a:pt x="452906" y="421003"/>
                  </a:lnTo>
                  <a:lnTo>
                    <a:pt x="452987" y="420757"/>
                  </a:lnTo>
                  <a:lnTo>
                    <a:pt x="453068" y="420524"/>
                  </a:lnTo>
                  <a:lnTo>
                    <a:pt x="453161" y="420291"/>
                  </a:lnTo>
                  <a:lnTo>
                    <a:pt x="453242" y="420007"/>
                  </a:lnTo>
                  <a:lnTo>
                    <a:pt x="453370" y="419774"/>
                  </a:lnTo>
                  <a:lnTo>
                    <a:pt x="453452" y="419541"/>
                  </a:lnTo>
                  <a:lnTo>
                    <a:pt x="453533" y="419295"/>
                  </a:lnTo>
                  <a:lnTo>
                    <a:pt x="453614" y="419024"/>
                  </a:lnTo>
                  <a:lnTo>
                    <a:pt x="453707" y="418778"/>
                  </a:lnTo>
                  <a:lnTo>
                    <a:pt x="453835" y="418545"/>
                  </a:lnTo>
                  <a:lnTo>
                    <a:pt x="453916" y="418312"/>
                  </a:lnTo>
                  <a:lnTo>
                    <a:pt x="453998" y="418028"/>
                  </a:lnTo>
                  <a:lnTo>
                    <a:pt x="454079" y="417795"/>
                  </a:lnTo>
                  <a:lnTo>
                    <a:pt x="454172" y="417562"/>
                  </a:lnTo>
                  <a:lnTo>
                    <a:pt x="454288" y="417330"/>
                  </a:lnTo>
                  <a:lnTo>
                    <a:pt x="454381" y="417045"/>
                  </a:lnTo>
                  <a:lnTo>
                    <a:pt x="454462" y="416812"/>
                  </a:lnTo>
                  <a:lnTo>
                    <a:pt x="454543" y="416566"/>
                  </a:lnTo>
                  <a:lnTo>
                    <a:pt x="454625" y="416334"/>
                  </a:lnTo>
                  <a:lnTo>
                    <a:pt x="455089" y="415066"/>
                  </a:lnTo>
                  <a:lnTo>
                    <a:pt x="455217" y="414833"/>
                  </a:lnTo>
                  <a:lnTo>
                    <a:pt x="455310" y="414601"/>
                  </a:lnTo>
                  <a:lnTo>
                    <a:pt x="455392" y="414355"/>
                  </a:lnTo>
                  <a:lnTo>
                    <a:pt x="455473" y="414083"/>
                  </a:lnTo>
                  <a:lnTo>
                    <a:pt x="455554" y="413837"/>
                  </a:lnTo>
                  <a:lnTo>
                    <a:pt x="455682" y="413605"/>
                  </a:lnTo>
                  <a:lnTo>
                    <a:pt x="455763" y="413372"/>
                  </a:lnTo>
                  <a:lnTo>
                    <a:pt x="455856" y="413087"/>
                  </a:lnTo>
                  <a:lnTo>
                    <a:pt x="455938" y="412854"/>
                  </a:lnTo>
                  <a:lnTo>
                    <a:pt x="456019" y="412622"/>
                  </a:lnTo>
                  <a:lnTo>
                    <a:pt x="456147" y="412389"/>
                  </a:lnTo>
                  <a:lnTo>
                    <a:pt x="456228" y="412104"/>
                  </a:lnTo>
                  <a:lnTo>
                    <a:pt x="456309" y="411859"/>
                  </a:lnTo>
                  <a:lnTo>
                    <a:pt x="456402" y="411626"/>
                  </a:lnTo>
                  <a:lnTo>
                    <a:pt x="456484" y="411393"/>
                  </a:lnTo>
                  <a:lnTo>
                    <a:pt x="456611" y="411108"/>
                  </a:lnTo>
                  <a:lnTo>
                    <a:pt x="456693" y="410876"/>
                  </a:lnTo>
                  <a:lnTo>
                    <a:pt x="456774" y="410643"/>
                  </a:lnTo>
                  <a:lnTo>
                    <a:pt x="456867" y="410410"/>
                  </a:lnTo>
                  <a:lnTo>
                    <a:pt x="456948" y="410125"/>
                  </a:lnTo>
                  <a:lnTo>
                    <a:pt x="457076" y="409893"/>
                  </a:lnTo>
                  <a:lnTo>
                    <a:pt x="457157" y="409647"/>
                  </a:lnTo>
                  <a:lnTo>
                    <a:pt x="457239" y="409414"/>
                  </a:lnTo>
                  <a:lnTo>
                    <a:pt x="457332" y="409130"/>
                  </a:lnTo>
                  <a:lnTo>
                    <a:pt x="457413" y="408897"/>
                  </a:lnTo>
                  <a:lnTo>
                    <a:pt x="457541" y="408664"/>
                  </a:lnTo>
                  <a:lnTo>
                    <a:pt x="457622" y="408431"/>
                  </a:lnTo>
                  <a:lnTo>
                    <a:pt x="457703" y="408147"/>
                  </a:lnTo>
                  <a:lnTo>
                    <a:pt x="457785" y="407914"/>
                  </a:lnTo>
                  <a:lnTo>
                    <a:pt x="457878" y="407681"/>
                  </a:lnTo>
                  <a:lnTo>
                    <a:pt x="457994" y="407435"/>
                  </a:lnTo>
                  <a:lnTo>
                    <a:pt x="458087" y="407164"/>
                  </a:lnTo>
                  <a:lnTo>
                    <a:pt x="458168" y="406918"/>
                  </a:lnTo>
                  <a:lnTo>
                    <a:pt x="458249" y="406685"/>
                  </a:lnTo>
                  <a:lnTo>
                    <a:pt x="458331" y="406452"/>
                  </a:lnTo>
                  <a:lnTo>
                    <a:pt x="458458" y="406168"/>
                  </a:lnTo>
                  <a:lnTo>
                    <a:pt x="458551" y="405935"/>
                  </a:lnTo>
                  <a:lnTo>
                    <a:pt x="458633" y="405702"/>
                  </a:lnTo>
                  <a:lnTo>
                    <a:pt x="458714" y="405469"/>
                  </a:lnTo>
                  <a:lnTo>
                    <a:pt x="458795" y="405185"/>
                  </a:lnTo>
                  <a:lnTo>
                    <a:pt x="458923" y="404939"/>
                  </a:lnTo>
                  <a:lnTo>
                    <a:pt x="459004" y="404706"/>
                  </a:lnTo>
                  <a:lnTo>
                    <a:pt x="459097" y="404473"/>
                  </a:lnTo>
                  <a:lnTo>
                    <a:pt x="459179" y="404189"/>
                  </a:lnTo>
                  <a:lnTo>
                    <a:pt x="459260" y="403956"/>
                  </a:lnTo>
                  <a:lnTo>
                    <a:pt x="459388" y="403723"/>
                  </a:lnTo>
                  <a:lnTo>
                    <a:pt x="459469" y="403491"/>
                  </a:lnTo>
                  <a:lnTo>
                    <a:pt x="459562" y="403206"/>
                  </a:lnTo>
                  <a:lnTo>
                    <a:pt x="459643" y="402973"/>
                  </a:lnTo>
                  <a:lnTo>
                    <a:pt x="459725" y="402727"/>
                  </a:lnTo>
                  <a:lnTo>
                    <a:pt x="459852" y="402495"/>
                  </a:lnTo>
                  <a:lnTo>
                    <a:pt x="459934" y="402210"/>
                  </a:lnTo>
                  <a:lnTo>
                    <a:pt x="460015" y="401977"/>
                  </a:lnTo>
                  <a:lnTo>
                    <a:pt x="460108" y="401744"/>
                  </a:lnTo>
                  <a:lnTo>
                    <a:pt x="460189" y="401512"/>
                  </a:lnTo>
                  <a:lnTo>
                    <a:pt x="460317" y="401227"/>
                  </a:lnTo>
                  <a:lnTo>
                    <a:pt x="460398" y="400994"/>
                  </a:lnTo>
                  <a:lnTo>
                    <a:pt x="460480" y="400762"/>
                  </a:lnTo>
                  <a:lnTo>
                    <a:pt x="460573" y="400516"/>
                  </a:lnTo>
                  <a:lnTo>
                    <a:pt x="460654" y="400244"/>
                  </a:lnTo>
                  <a:lnTo>
                    <a:pt x="460782" y="399998"/>
                  </a:lnTo>
                  <a:lnTo>
                    <a:pt x="460863" y="399766"/>
                  </a:lnTo>
                  <a:lnTo>
                    <a:pt x="460944" y="399533"/>
                  </a:lnTo>
                  <a:lnTo>
                    <a:pt x="461037" y="399248"/>
                  </a:lnTo>
                  <a:lnTo>
                    <a:pt x="461119" y="399015"/>
                  </a:lnTo>
                  <a:lnTo>
                    <a:pt x="461246" y="398783"/>
                  </a:lnTo>
                  <a:lnTo>
                    <a:pt x="461328" y="398550"/>
                  </a:lnTo>
                  <a:lnTo>
                    <a:pt x="461409" y="398265"/>
                  </a:lnTo>
                  <a:lnTo>
                    <a:pt x="461490" y="398033"/>
                  </a:lnTo>
                  <a:lnTo>
                    <a:pt x="461583" y="397787"/>
                  </a:lnTo>
                  <a:lnTo>
                    <a:pt x="461699" y="397554"/>
                  </a:lnTo>
                  <a:lnTo>
                    <a:pt x="461792" y="397269"/>
                  </a:lnTo>
                  <a:lnTo>
                    <a:pt x="461874" y="397037"/>
                  </a:lnTo>
                  <a:lnTo>
                    <a:pt x="461955" y="396804"/>
                  </a:lnTo>
                  <a:lnTo>
                    <a:pt x="462036" y="396571"/>
                  </a:lnTo>
                  <a:lnTo>
                    <a:pt x="462164" y="396286"/>
                  </a:lnTo>
                  <a:lnTo>
                    <a:pt x="462257" y="396054"/>
                  </a:lnTo>
                  <a:lnTo>
                    <a:pt x="462338" y="395808"/>
                  </a:lnTo>
                  <a:lnTo>
                    <a:pt x="462420" y="395575"/>
                  </a:lnTo>
                  <a:lnTo>
                    <a:pt x="462501" y="395291"/>
                  </a:lnTo>
                  <a:lnTo>
                    <a:pt x="462629" y="395058"/>
                  </a:lnTo>
                  <a:lnTo>
                    <a:pt x="462710" y="394825"/>
                  </a:lnTo>
                  <a:lnTo>
                    <a:pt x="462803" y="394592"/>
                  </a:lnTo>
                  <a:lnTo>
                    <a:pt x="462884" y="394308"/>
                  </a:lnTo>
                  <a:lnTo>
                    <a:pt x="462966" y="394075"/>
                  </a:lnTo>
                  <a:lnTo>
                    <a:pt x="463093" y="393842"/>
                  </a:lnTo>
                  <a:lnTo>
                    <a:pt x="463175" y="393596"/>
                  </a:lnTo>
                  <a:lnTo>
                    <a:pt x="463221" y="393363"/>
                  </a:lnTo>
                  <a:lnTo>
                    <a:pt x="463303" y="393131"/>
                  </a:lnTo>
                  <a:lnTo>
                    <a:pt x="463430" y="392898"/>
                  </a:lnTo>
                  <a:lnTo>
                    <a:pt x="463512" y="392665"/>
                  </a:lnTo>
                  <a:lnTo>
                    <a:pt x="463605" y="392381"/>
                  </a:lnTo>
                  <a:lnTo>
                    <a:pt x="463686" y="392148"/>
                  </a:lnTo>
                  <a:lnTo>
                    <a:pt x="463767" y="391902"/>
                  </a:lnTo>
                  <a:lnTo>
                    <a:pt x="463895" y="391669"/>
                  </a:lnTo>
                  <a:lnTo>
                    <a:pt x="463976" y="391385"/>
                  </a:lnTo>
                  <a:lnTo>
                    <a:pt x="464058" y="391152"/>
                  </a:lnTo>
                  <a:lnTo>
                    <a:pt x="464151" y="390919"/>
                  </a:lnTo>
                  <a:lnTo>
                    <a:pt x="464232" y="390686"/>
                  </a:lnTo>
                  <a:lnTo>
                    <a:pt x="464360" y="390402"/>
                  </a:lnTo>
                  <a:lnTo>
                    <a:pt x="464441" y="390169"/>
                  </a:lnTo>
                  <a:lnTo>
                    <a:pt x="464522" y="389936"/>
                  </a:lnTo>
                  <a:lnTo>
                    <a:pt x="464615" y="389690"/>
                  </a:lnTo>
                  <a:lnTo>
                    <a:pt x="464697" y="389419"/>
                  </a:lnTo>
                  <a:lnTo>
                    <a:pt x="464824" y="389173"/>
                  </a:lnTo>
                  <a:lnTo>
                    <a:pt x="464906" y="388940"/>
                  </a:lnTo>
                  <a:lnTo>
                    <a:pt x="464987" y="388707"/>
                  </a:lnTo>
                  <a:lnTo>
                    <a:pt x="465068" y="388423"/>
                  </a:lnTo>
                  <a:lnTo>
                    <a:pt x="465161" y="388190"/>
                  </a:lnTo>
                  <a:lnTo>
                    <a:pt x="465289" y="387957"/>
                  </a:lnTo>
                  <a:lnTo>
                    <a:pt x="465370" y="387711"/>
                  </a:lnTo>
                  <a:lnTo>
                    <a:pt x="465452" y="387440"/>
                  </a:lnTo>
                  <a:lnTo>
                    <a:pt x="465533" y="387194"/>
                  </a:lnTo>
                  <a:lnTo>
                    <a:pt x="465626" y="386961"/>
                  </a:lnTo>
                  <a:lnTo>
                    <a:pt x="465742" y="386728"/>
                  </a:lnTo>
                  <a:lnTo>
                    <a:pt x="465835" y="386444"/>
                  </a:lnTo>
                  <a:lnTo>
                    <a:pt x="465916" y="386211"/>
                  </a:lnTo>
                  <a:lnTo>
                    <a:pt x="465998" y="385978"/>
                  </a:lnTo>
                  <a:lnTo>
                    <a:pt x="466079" y="385746"/>
                  </a:lnTo>
                  <a:lnTo>
                    <a:pt x="466207" y="385461"/>
                  </a:lnTo>
                  <a:lnTo>
                    <a:pt x="466300" y="385228"/>
                  </a:lnTo>
                  <a:lnTo>
                    <a:pt x="466381" y="384982"/>
                  </a:lnTo>
                  <a:lnTo>
                    <a:pt x="466462" y="384750"/>
                  </a:lnTo>
                  <a:lnTo>
                    <a:pt x="466544" y="384465"/>
                  </a:lnTo>
                  <a:lnTo>
                    <a:pt x="466671" y="384232"/>
                  </a:lnTo>
                  <a:lnTo>
                    <a:pt x="466764" y="383999"/>
                  </a:lnTo>
                  <a:lnTo>
                    <a:pt x="466846" y="383767"/>
                  </a:lnTo>
                  <a:lnTo>
                    <a:pt x="466927" y="383482"/>
                  </a:lnTo>
                  <a:lnTo>
                    <a:pt x="467008" y="383249"/>
                  </a:lnTo>
                  <a:lnTo>
                    <a:pt x="467136" y="383017"/>
                  </a:lnTo>
                  <a:lnTo>
                    <a:pt x="467217" y="382771"/>
                  </a:lnTo>
                  <a:lnTo>
                    <a:pt x="467310" y="382499"/>
                  </a:lnTo>
                  <a:lnTo>
                    <a:pt x="467392" y="382253"/>
                  </a:lnTo>
                  <a:lnTo>
                    <a:pt x="467473" y="382021"/>
                  </a:lnTo>
                  <a:lnTo>
                    <a:pt x="467601" y="381788"/>
                  </a:lnTo>
                  <a:lnTo>
                    <a:pt x="467682" y="381503"/>
                  </a:lnTo>
                  <a:lnTo>
                    <a:pt x="467763" y="381270"/>
                  </a:lnTo>
                  <a:lnTo>
                    <a:pt x="467856" y="381038"/>
                  </a:lnTo>
                  <a:lnTo>
                    <a:pt x="467938" y="380805"/>
                  </a:lnTo>
                  <a:lnTo>
                    <a:pt x="468066" y="380520"/>
                  </a:lnTo>
                  <a:lnTo>
                    <a:pt x="468147" y="380275"/>
                  </a:lnTo>
                  <a:lnTo>
                    <a:pt x="468228" y="380042"/>
                  </a:lnTo>
                  <a:lnTo>
                    <a:pt x="468321" y="379809"/>
                  </a:lnTo>
                  <a:lnTo>
                    <a:pt x="468402" y="379524"/>
                  </a:lnTo>
                  <a:lnTo>
                    <a:pt x="468530" y="379292"/>
                  </a:lnTo>
                  <a:lnTo>
                    <a:pt x="468611" y="379059"/>
                  </a:lnTo>
                  <a:lnTo>
                    <a:pt x="468693" y="378826"/>
                  </a:lnTo>
                  <a:lnTo>
                    <a:pt x="468786" y="378541"/>
                  </a:lnTo>
                  <a:lnTo>
                    <a:pt x="468867" y="378309"/>
                  </a:lnTo>
                  <a:lnTo>
                    <a:pt x="468995" y="378063"/>
                  </a:lnTo>
                  <a:lnTo>
                    <a:pt x="469076" y="377830"/>
                  </a:lnTo>
                  <a:lnTo>
                    <a:pt x="469157" y="377546"/>
                  </a:lnTo>
                  <a:lnTo>
                    <a:pt x="469239" y="377313"/>
                  </a:lnTo>
                  <a:lnTo>
                    <a:pt x="469332" y="377080"/>
                  </a:lnTo>
                  <a:lnTo>
                    <a:pt x="469448" y="376847"/>
                  </a:lnTo>
                  <a:lnTo>
                    <a:pt x="469541" y="376563"/>
                  </a:lnTo>
                  <a:lnTo>
                    <a:pt x="469622" y="376330"/>
                  </a:lnTo>
                  <a:lnTo>
                    <a:pt x="469703" y="376097"/>
                  </a:lnTo>
                  <a:lnTo>
                    <a:pt x="469785" y="375851"/>
                  </a:lnTo>
                  <a:lnTo>
                    <a:pt x="469913" y="375580"/>
                  </a:lnTo>
                  <a:lnTo>
                    <a:pt x="470006" y="375334"/>
                  </a:lnTo>
                  <a:lnTo>
                    <a:pt x="470087" y="375101"/>
                  </a:lnTo>
                  <a:lnTo>
                    <a:pt x="470168" y="374868"/>
                  </a:lnTo>
                  <a:lnTo>
                    <a:pt x="470249" y="374584"/>
                  </a:lnTo>
                  <a:lnTo>
                    <a:pt x="470377" y="374351"/>
                  </a:lnTo>
                  <a:lnTo>
                    <a:pt x="470459" y="374118"/>
                  </a:lnTo>
                  <a:lnTo>
                    <a:pt x="470552" y="373885"/>
                  </a:lnTo>
                  <a:lnTo>
                    <a:pt x="470633" y="373601"/>
                  </a:lnTo>
                  <a:lnTo>
                    <a:pt x="470714" y="373355"/>
                  </a:lnTo>
                  <a:lnTo>
                    <a:pt x="470842" y="373122"/>
                  </a:lnTo>
                  <a:lnTo>
                    <a:pt x="470923" y="372889"/>
                  </a:lnTo>
                  <a:lnTo>
                    <a:pt x="471016" y="372605"/>
                  </a:lnTo>
                  <a:lnTo>
                    <a:pt x="471098" y="372372"/>
                  </a:lnTo>
                  <a:lnTo>
                    <a:pt x="471179" y="372139"/>
                  </a:lnTo>
                  <a:lnTo>
                    <a:pt x="471307" y="371907"/>
                  </a:lnTo>
                  <a:lnTo>
                    <a:pt x="471388" y="371622"/>
                  </a:lnTo>
                  <a:lnTo>
                    <a:pt x="471469" y="371389"/>
                  </a:lnTo>
                  <a:lnTo>
                    <a:pt x="471562" y="371143"/>
                  </a:lnTo>
                  <a:lnTo>
                    <a:pt x="471643" y="370911"/>
                  </a:lnTo>
                  <a:lnTo>
                    <a:pt x="471771" y="370626"/>
                  </a:lnTo>
                  <a:lnTo>
                    <a:pt x="471853" y="370393"/>
                  </a:lnTo>
                  <a:lnTo>
                    <a:pt x="471934" y="370160"/>
                  </a:lnTo>
                  <a:lnTo>
                    <a:pt x="472027" y="369928"/>
                  </a:lnTo>
                  <a:lnTo>
                    <a:pt x="472108" y="369643"/>
                  </a:lnTo>
                  <a:lnTo>
                    <a:pt x="472236" y="369410"/>
                  </a:lnTo>
                  <a:lnTo>
                    <a:pt x="472317" y="369178"/>
                  </a:lnTo>
                  <a:lnTo>
                    <a:pt x="472399" y="368932"/>
                  </a:lnTo>
                  <a:lnTo>
                    <a:pt x="472492" y="368660"/>
                  </a:lnTo>
                  <a:lnTo>
                    <a:pt x="472573" y="368414"/>
                  </a:lnTo>
                  <a:lnTo>
                    <a:pt x="472701" y="368182"/>
                  </a:lnTo>
                  <a:lnTo>
                    <a:pt x="472782" y="367949"/>
                  </a:lnTo>
                  <a:lnTo>
                    <a:pt x="472863" y="367664"/>
                  </a:lnTo>
                  <a:lnTo>
                    <a:pt x="472945" y="367431"/>
                  </a:lnTo>
                  <a:lnTo>
                    <a:pt x="473038" y="367199"/>
                  </a:lnTo>
                  <a:lnTo>
                    <a:pt x="473154" y="366966"/>
                  </a:lnTo>
                  <a:lnTo>
                    <a:pt x="473247" y="366681"/>
                  </a:lnTo>
                  <a:lnTo>
                    <a:pt x="473328" y="366449"/>
                  </a:lnTo>
                  <a:lnTo>
                    <a:pt x="473409" y="366203"/>
                  </a:lnTo>
                  <a:lnTo>
                    <a:pt x="473491" y="365970"/>
                  </a:lnTo>
                  <a:lnTo>
                    <a:pt x="473618" y="365685"/>
                  </a:lnTo>
                  <a:lnTo>
                    <a:pt x="473711" y="365453"/>
                  </a:lnTo>
                  <a:lnTo>
                    <a:pt x="473793" y="365220"/>
                  </a:lnTo>
                  <a:lnTo>
                    <a:pt x="473874" y="364987"/>
                  </a:lnTo>
                  <a:lnTo>
                    <a:pt x="473955" y="364741"/>
                  </a:lnTo>
                  <a:lnTo>
                    <a:pt x="474083" y="364470"/>
                  </a:lnTo>
                  <a:lnTo>
                    <a:pt x="474164" y="364224"/>
                  </a:lnTo>
                  <a:lnTo>
                    <a:pt x="474257" y="363991"/>
                  </a:lnTo>
                  <a:lnTo>
                    <a:pt x="474339" y="363758"/>
                  </a:lnTo>
                  <a:lnTo>
                    <a:pt x="474420" y="363474"/>
                  </a:lnTo>
                  <a:lnTo>
                    <a:pt x="474548" y="363241"/>
                  </a:lnTo>
                  <a:lnTo>
                    <a:pt x="474629" y="363008"/>
                  </a:lnTo>
                  <a:lnTo>
                    <a:pt x="474722" y="362775"/>
                  </a:lnTo>
                  <a:lnTo>
                    <a:pt x="474803" y="362491"/>
                  </a:lnTo>
                  <a:lnTo>
                    <a:pt x="474885" y="362258"/>
                  </a:lnTo>
                  <a:lnTo>
                    <a:pt x="475012" y="362012"/>
                  </a:lnTo>
                  <a:lnTo>
                    <a:pt x="475094" y="361779"/>
                  </a:lnTo>
                  <a:lnTo>
                    <a:pt x="475175" y="361495"/>
                  </a:lnTo>
                  <a:lnTo>
                    <a:pt x="475268" y="361262"/>
                  </a:lnTo>
                  <a:lnTo>
                    <a:pt x="475349" y="361029"/>
                  </a:lnTo>
                  <a:lnTo>
                    <a:pt x="475477" y="360797"/>
                  </a:lnTo>
                  <a:lnTo>
                    <a:pt x="475558" y="360564"/>
                  </a:lnTo>
                  <a:lnTo>
                    <a:pt x="475640" y="360279"/>
                  </a:lnTo>
                  <a:lnTo>
                    <a:pt x="475733" y="360046"/>
                  </a:lnTo>
                  <a:lnTo>
                    <a:pt x="475814" y="359801"/>
                  </a:lnTo>
                  <a:lnTo>
                    <a:pt x="475942" y="359568"/>
                  </a:lnTo>
                  <a:lnTo>
                    <a:pt x="476023" y="359283"/>
                  </a:lnTo>
                  <a:lnTo>
                    <a:pt x="476104" y="359050"/>
                  </a:lnTo>
                  <a:lnTo>
                    <a:pt x="476186" y="358818"/>
                  </a:lnTo>
                  <a:lnTo>
                    <a:pt x="476279" y="358585"/>
                  </a:lnTo>
                  <a:lnTo>
                    <a:pt x="476406" y="358300"/>
                  </a:lnTo>
                  <a:lnTo>
                    <a:pt x="476488" y="358068"/>
                  </a:lnTo>
                  <a:lnTo>
                    <a:pt x="476569" y="357835"/>
                  </a:lnTo>
                  <a:lnTo>
                    <a:pt x="476650" y="357589"/>
                  </a:lnTo>
                  <a:lnTo>
                    <a:pt x="476743" y="357304"/>
                  </a:lnTo>
                  <a:lnTo>
                    <a:pt x="476859" y="357072"/>
                  </a:lnTo>
                  <a:lnTo>
                    <a:pt x="476952" y="356839"/>
                  </a:lnTo>
                  <a:lnTo>
                    <a:pt x="477034" y="356606"/>
                  </a:lnTo>
                  <a:lnTo>
                    <a:pt x="477115" y="356373"/>
                  </a:lnTo>
                  <a:lnTo>
                    <a:pt x="477196" y="356089"/>
                  </a:lnTo>
                  <a:lnTo>
                    <a:pt x="477324" y="355856"/>
                  </a:lnTo>
                  <a:lnTo>
                    <a:pt x="477417" y="355610"/>
                  </a:lnTo>
                  <a:lnTo>
                    <a:pt x="477498" y="355377"/>
                  </a:lnTo>
                  <a:lnTo>
                    <a:pt x="477580" y="355093"/>
                  </a:lnTo>
                  <a:lnTo>
                    <a:pt x="477661" y="354860"/>
                  </a:lnTo>
                  <a:lnTo>
                    <a:pt x="477789" y="354627"/>
                  </a:lnTo>
                  <a:lnTo>
                    <a:pt x="477870" y="354394"/>
                  </a:lnTo>
                  <a:lnTo>
                    <a:pt x="477963" y="354162"/>
                  </a:lnTo>
                  <a:lnTo>
                    <a:pt x="478044" y="353877"/>
                  </a:lnTo>
                  <a:lnTo>
                    <a:pt x="478126" y="353644"/>
                  </a:lnTo>
                  <a:lnTo>
                    <a:pt x="478253" y="353398"/>
                  </a:lnTo>
                  <a:lnTo>
                    <a:pt x="478335" y="353166"/>
                  </a:lnTo>
                  <a:lnTo>
                    <a:pt x="478428" y="352881"/>
                  </a:lnTo>
                  <a:lnTo>
                    <a:pt x="478509" y="352648"/>
                  </a:lnTo>
                  <a:lnTo>
                    <a:pt x="478590" y="352416"/>
                  </a:lnTo>
                  <a:lnTo>
                    <a:pt x="478718" y="352183"/>
                  </a:lnTo>
                  <a:lnTo>
                    <a:pt x="478799" y="351898"/>
                  </a:lnTo>
                  <a:lnTo>
                    <a:pt x="478881" y="351665"/>
                  </a:lnTo>
                  <a:lnTo>
                    <a:pt x="478974" y="351433"/>
                  </a:lnTo>
                  <a:lnTo>
                    <a:pt x="479055" y="351187"/>
                  </a:lnTo>
                  <a:lnTo>
                    <a:pt x="479183" y="350954"/>
                  </a:lnTo>
                  <a:lnTo>
                    <a:pt x="479264" y="350669"/>
                  </a:lnTo>
                  <a:lnTo>
                    <a:pt x="479345" y="350437"/>
                  </a:lnTo>
                  <a:lnTo>
                    <a:pt x="479438" y="350204"/>
                  </a:lnTo>
                  <a:lnTo>
                    <a:pt x="479520" y="349971"/>
                  </a:lnTo>
                  <a:lnTo>
                    <a:pt x="479647" y="349687"/>
                  </a:lnTo>
                  <a:lnTo>
                    <a:pt x="479729" y="349454"/>
                  </a:lnTo>
                  <a:lnTo>
                    <a:pt x="479810" y="349221"/>
                  </a:lnTo>
                  <a:lnTo>
                    <a:pt x="479891" y="348975"/>
                  </a:lnTo>
                  <a:lnTo>
                    <a:pt x="479984" y="348742"/>
                  </a:lnTo>
                  <a:lnTo>
                    <a:pt x="480112" y="348458"/>
                  </a:lnTo>
                  <a:lnTo>
                    <a:pt x="480193" y="348225"/>
                  </a:lnTo>
                  <a:lnTo>
                    <a:pt x="480275" y="347992"/>
                  </a:lnTo>
                  <a:lnTo>
                    <a:pt x="480356" y="347759"/>
                  </a:lnTo>
                  <a:lnTo>
                    <a:pt x="480449" y="347514"/>
                  </a:lnTo>
                  <a:lnTo>
                    <a:pt x="480902" y="346246"/>
                  </a:lnTo>
                  <a:lnTo>
                    <a:pt x="481030" y="346013"/>
                  </a:lnTo>
                  <a:lnTo>
                    <a:pt x="481123" y="345781"/>
                  </a:lnTo>
                  <a:lnTo>
                    <a:pt x="481204" y="345548"/>
                  </a:lnTo>
                  <a:lnTo>
                    <a:pt x="481285" y="345302"/>
                  </a:lnTo>
                  <a:lnTo>
                    <a:pt x="481367" y="345030"/>
                  </a:lnTo>
                  <a:lnTo>
                    <a:pt x="481495" y="344785"/>
                  </a:lnTo>
                  <a:lnTo>
                    <a:pt x="481576" y="344552"/>
                  </a:lnTo>
                  <a:lnTo>
                    <a:pt x="481669" y="344319"/>
                  </a:lnTo>
                  <a:lnTo>
                    <a:pt x="481750" y="344086"/>
                  </a:lnTo>
                  <a:lnTo>
                    <a:pt x="481831" y="343802"/>
                  </a:lnTo>
                  <a:lnTo>
                    <a:pt x="481959" y="343569"/>
                  </a:lnTo>
                  <a:lnTo>
                    <a:pt x="482041" y="343336"/>
                  </a:lnTo>
                  <a:lnTo>
                    <a:pt x="482134" y="343090"/>
                  </a:lnTo>
                  <a:lnTo>
                    <a:pt x="482215" y="342819"/>
                  </a:lnTo>
                  <a:lnTo>
                    <a:pt x="482296" y="342573"/>
                  </a:lnTo>
                  <a:lnTo>
                    <a:pt x="482424" y="342340"/>
                  </a:lnTo>
                  <a:lnTo>
                    <a:pt x="482505" y="342107"/>
                  </a:lnTo>
                  <a:lnTo>
                    <a:pt x="482587" y="341875"/>
                  </a:lnTo>
                  <a:lnTo>
                    <a:pt x="482679" y="341590"/>
                  </a:lnTo>
                  <a:lnTo>
                    <a:pt x="482761" y="341357"/>
                  </a:lnTo>
                  <a:lnTo>
                    <a:pt x="482889" y="341124"/>
                  </a:lnTo>
                  <a:lnTo>
                    <a:pt x="482970" y="340879"/>
                  </a:lnTo>
                  <a:lnTo>
                    <a:pt x="483051" y="340646"/>
                  </a:lnTo>
                  <a:lnTo>
                    <a:pt x="483144" y="340361"/>
                  </a:lnTo>
                  <a:lnTo>
                    <a:pt x="483225" y="340129"/>
                  </a:lnTo>
                  <a:lnTo>
                    <a:pt x="483353" y="339896"/>
                  </a:lnTo>
                  <a:lnTo>
                    <a:pt x="483435" y="339663"/>
                  </a:lnTo>
                  <a:lnTo>
                    <a:pt x="483516" y="339430"/>
                  </a:lnTo>
                  <a:lnTo>
                    <a:pt x="483597" y="339146"/>
                  </a:lnTo>
                  <a:lnTo>
                    <a:pt x="483690" y="338900"/>
                  </a:lnTo>
                  <a:lnTo>
                    <a:pt x="483818" y="338667"/>
                  </a:lnTo>
                  <a:lnTo>
                    <a:pt x="483899" y="338434"/>
                  </a:lnTo>
                  <a:lnTo>
                    <a:pt x="483981" y="338201"/>
                  </a:lnTo>
                  <a:lnTo>
                    <a:pt x="484062" y="337917"/>
                  </a:lnTo>
                  <a:lnTo>
                    <a:pt x="484155" y="337684"/>
                  </a:lnTo>
                  <a:lnTo>
                    <a:pt x="484271" y="337451"/>
                  </a:lnTo>
                  <a:lnTo>
                    <a:pt x="484364" y="337206"/>
                  </a:lnTo>
                  <a:lnTo>
                    <a:pt x="484445" y="336973"/>
                  </a:lnTo>
                  <a:lnTo>
                    <a:pt x="484527" y="336688"/>
                  </a:lnTo>
                  <a:lnTo>
                    <a:pt x="484608" y="336455"/>
                  </a:lnTo>
                  <a:lnTo>
                    <a:pt x="484736" y="336223"/>
                  </a:lnTo>
                  <a:lnTo>
                    <a:pt x="484829" y="335990"/>
                  </a:lnTo>
                  <a:lnTo>
                    <a:pt x="484910" y="335757"/>
                  </a:lnTo>
                  <a:lnTo>
                    <a:pt x="484991" y="335472"/>
                  </a:lnTo>
                  <a:lnTo>
                    <a:pt x="485073" y="335240"/>
                  </a:lnTo>
                  <a:lnTo>
                    <a:pt x="485200" y="334994"/>
                  </a:lnTo>
                  <a:lnTo>
                    <a:pt x="485282" y="334761"/>
                  </a:lnTo>
                  <a:lnTo>
                    <a:pt x="485375" y="334528"/>
                  </a:lnTo>
                  <a:lnTo>
                    <a:pt x="485456" y="334244"/>
                  </a:lnTo>
                  <a:lnTo>
                    <a:pt x="485537" y="334011"/>
                  </a:lnTo>
                  <a:lnTo>
                    <a:pt x="485665" y="333778"/>
                  </a:lnTo>
                  <a:lnTo>
                    <a:pt x="485746" y="333545"/>
                  </a:lnTo>
                  <a:lnTo>
                    <a:pt x="485839" y="333300"/>
                  </a:lnTo>
                  <a:lnTo>
                    <a:pt x="485921" y="333028"/>
                  </a:lnTo>
                  <a:lnTo>
                    <a:pt x="486002" y="332782"/>
                  </a:lnTo>
                  <a:lnTo>
                    <a:pt x="486130" y="332549"/>
                  </a:lnTo>
                  <a:lnTo>
                    <a:pt x="486211" y="332317"/>
                  </a:lnTo>
                  <a:lnTo>
                    <a:pt x="486292" y="332084"/>
                  </a:lnTo>
                  <a:lnTo>
                    <a:pt x="486385" y="331799"/>
                  </a:lnTo>
                  <a:lnTo>
                    <a:pt x="486467" y="331566"/>
                  </a:lnTo>
                  <a:lnTo>
                    <a:pt x="486594" y="331334"/>
                  </a:lnTo>
                  <a:lnTo>
                    <a:pt x="486676" y="331088"/>
                  </a:lnTo>
                  <a:lnTo>
                    <a:pt x="486757" y="330855"/>
                  </a:lnTo>
                  <a:lnTo>
                    <a:pt x="486850" y="330622"/>
                  </a:lnTo>
                  <a:lnTo>
                    <a:pt x="486931" y="330338"/>
                  </a:lnTo>
                  <a:lnTo>
                    <a:pt x="487059" y="330105"/>
                  </a:lnTo>
                  <a:lnTo>
                    <a:pt x="487140" y="329872"/>
                  </a:lnTo>
                  <a:lnTo>
                    <a:pt x="487222" y="329639"/>
                  </a:lnTo>
                  <a:lnTo>
                    <a:pt x="487303" y="329394"/>
                  </a:lnTo>
                  <a:lnTo>
                    <a:pt x="487396" y="329122"/>
                  </a:lnTo>
                  <a:lnTo>
                    <a:pt x="487524" y="328876"/>
                  </a:lnTo>
                  <a:lnTo>
                    <a:pt x="487605" y="328643"/>
                  </a:lnTo>
                  <a:lnTo>
                    <a:pt x="487686" y="328411"/>
                  </a:lnTo>
                  <a:lnTo>
                    <a:pt x="487768" y="328178"/>
                  </a:lnTo>
                  <a:lnTo>
                    <a:pt x="487861" y="327945"/>
                  </a:lnTo>
                  <a:lnTo>
                    <a:pt x="487977" y="327661"/>
                  </a:lnTo>
                  <a:lnTo>
                    <a:pt x="488070" y="327415"/>
                  </a:lnTo>
                  <a:lnTo>
                    <a:pt x="488151" y="327182"/>
                  </a:lnTo>
                  <a:lnTo>
                    <a:pt x="488232" y="326949"/>
                  </a:lnTo>
                  <a:lnTo>
                    <a:pt x="488314" y="326716"/>
                  </a:lnTo>
                  <a:lnTo>
                    <a:pt x="488441" y="326432"/>
                  </a:lnTo>
                  <a:lnTo>
                    <a:pt x="488534" y="326199"/>
                  </a:lnTo>
                  <a:lnTo>
                    <a:pt x="488616" y="325966"/>
                  </a:lnTo>
                  <a:lnTo>
                    <a:pt x="488697" y="325720"/>
                  </a:lnTo>
                  <a:lnTo>
                    <a:pt x="488778" y="325488"/>
                  </a:lnTo>
                  <a:lnTo>
                    <a:pt x="488906" y="325255"/>
                  </a:lnTo>
                  <a:lnTo>
                    <a:pt x="488987" y="324970"/>
                  </a:lnTo>
                  <a:lnTo>
                    <a:pt x="489080" y="324738"/>
                  </a:lnTo>
                  <a:lnTo>
                    <a:pt x="489162" y="324505"/>
                  </a:lnTo>
                  <a:lnTo>
                    <a:pt x="489243" y="324272"/>
                  </a:lnTo>
                  <a:lnTo>
                    <a:pt x="489371" y="324026"/>
                  </a:lnTo>
                  <a:lnTo>
                    <a:pt x="489452" y="323793"/>
                  </a:lnTo>
                  <a:lnTo>
                    <a:pt x="489545" y="323509"/>
                  </a:lnTo>
                  <a:lnTo>
                    <a:pt x="489626" y="323276"/>
                  </a:lnTo>
                  <a:lnTo>
                    <a:pt x="489708" y="323043"/>
                  </a:lnTo>
                  <a:lnTo>
                    <a:pt x="489835" y="322810"/>
                  </a:lnTo>
                  <a:lnTo>
                    <a:pt x="489917" y="322578"/>
                  </a:lnTo>
                  <a:lnTo>
                    <a:pt x="489998" y="322332"/>
                  </a:lnTo>
                  <a:lnTo>
                    <a:pt x="490091" y="322060"/>
                  </a:lnTo>
                  <a:lnTo>
                    <a:pt x="490172" y="321815"/>
                  </a:lnTo>
                  <a:lnTo>
                    <a:pt x="490300" y="321582"/>
                  </a:lnTo>
                  <a:lnTo>
                    <a:pt x="490381" y="321349"/>
                  </a:lnTo>
                  <a:lnTo>
                    <a:pt x="490463" y="321116"/>
                  </a:lnTo>
                  <a:lnTo>
                    <a:pt x="490556" y="320883"/>
                  </a:lnTo>
                  <a:lnTo>
                    <a:pt x="490637" y="320599"/>
                  </a:lnTo>
                  <a:lnTo>
                    <a:pt x="490765" y="320366"/>
                  </a:lnTo>
                  <a:lnTo>
                    <a:pt x="490846" y="320120"/>
                  </a:lnTo>
                  <a:lnTo>
                    <a:pt x="490927" y="319887"/>
                  </a:lnTo>
                  <a:lnTo>
                    <a:pt x="491009" y="319655"/>
                  </a:lnTo>
                  <a:lnTo>
                    <a:pt x="491102" y="319422"/>
                  </a:lnTo>
                  <a:lnTo>
                    <a:pt x="491229" y="319137"/>
                  </a:lnTo>
                  <a:lnTo>
                    <a:pt x="491311" y="318904"/>
                  </a:lnTo>
                  <a:lnTo>
                    <a:pt x="491392" y="318672"/>
                  </a:lnTo>
                  <a:lnTo>
                    <a:pt x="491473" y="318426"/>
                  </a:lnTo>
                  <a:lnTo>
                    <a:pt x="491566" y="318193"/>
                  </a:lnTo>
                  <a:lnTo>
                    <a:pt x="491694" y="317960"/>
                  </a:lnTo>
                  <a:lnTo>
                    <a:pt x="491775" y="317676"/>
                  </a:lnTo>
                  <a:lnTo>
                    <a:pt x="491857" y="317443"/>
                  </a:lnTo>
                  <a:lnTo>
                    <a:pt x="491938" y="317210"/>
                  </a:lnTo>
                  <a:lnTo>
                    <a:pt x="492019" y="316977"/>
                  </a:lnTo>
                  <a:lnTo>
                    <a:pt x="492147" y="316732"/>
                  </a:lnTo>
                  <a:lnTo>
                    <a:pt x="492240" y="316499"/>
                  </a:lnTo>
                  <a:lnTo>
                    <a:pt x="492321" y="316266"/>
                  </a:lnTo>
                  <a:lnTo>
                    <a:pt x="492403" y="315981"/>
                  </a:lnTo>
                  <a:lnTo>
                    <a:pt x="492484" y="315749"/>
                  </a:lnTo>
                  <a:lnTo>
                    <a:pt x="492612" y="315516"/>
                  </a:lnTo>
                  <a:lnTo>
                    <a:pt x="492693" y="315283"/>
                  </a:lnTo>
                  <a:lnTo>
                    <a:pt x="492786" y="315037"/>
                  </a:lnTo>
                  <a:lnTo>
                    <a:pt x="492867" y="314804"/>
                  </a:lnTo>
                  <a:lnTo>
                    <a:pt x="492949" y="314572"/>
                  </a:lnTo>
                  <a:lnTo>
                    <a:pt x="493077" y="314287"/>
                  </a:lnTo>
                  <a:lnTo>
                    <a:pt x="493158" y="314054"/>
                  </a:lnTo>
                  <a:lnTo>
                    <a:pt x="493251" y="313822"/>
                  </a:lnTo>
                  <a:lnTo>
                    <a:pt x="493332" y="313589"/>
                  </a:lnTo>
                  <a:lnTo>
                    <a:pt x="493413" y="313343"/>
                  </a:lnTo>
                  <a:lnTo>
                    <a:pt x="493541" y="313110"/>
                  </a:lnTo>
                  <a:lnTo>
                    <a:pt x="493623" y="312877"/>
                  </a:lnTo>
                  <a:lnTo>
                    <a:pt x="493716" y="312593"/>
                  </a:lnTo>
                  <a:lnTo>
                    <a:pt x="493797" y="312360"/>
                  </a:lnTo>
                  <a:lnTo>
                    <a:pt x="493878" y="312127"/>
                  </a:lnTo>
                  <a:lnTo>
                    <a:pt x="494006" y="311894"/>
                  </a:lnTo>
                  <a:lnTo>
                    <a:pt x="494087" y="311649"/>
                  </a:lnTo>
                  <a:lnTo>
                    <a:pt x="494169" y="311416"/>
                  </a:lnTo>
                  <a:lnTo>
                    <a:pt x="494261" y="311183"/>
                  </a:lnTo>
                  <a:lnTo>
                    <a:pt x="494343" y="310899"/>
                  </a:lnTo>
                  <a:lnTo>
                    <a:pt x="494471" y="310666"/>
                  </a:lnTo>
                  <a:lnTo>
                    <a:pt x="494552" y="310433"/>
                  </a:lnTo>
                  <a:lnTo>
                    <a:pt x="494633" y="310187"/>
                  </a:lnTo>
                  <a:lnTo>
                    <a:pt x="494715" y="309954"/>
                  </a:lnTo>
                  <a:lnTo>
                    <a:pt x="494807" y="309722"/>
                  </a:lnTo>
                  <a:lnTo>
                    <a:pt x="494935" y="309489"/>
                  </a:lnTo>
                  <a:lnTo>
                    <a:pt x="495017" y="309204"/>
                  </a:lnTo>
                  <a:lnTo>
                    <a:pt x="495098" y="308971"/>
                  </a:lnTo>
                  <a:lnTo>
                    <a:pt x="495179" y="308739"/>
                  </a:lnTo>
                  <a:lnTo>
                    <a:pt x="495272" y="308493"/>
                  </a:lnTo>
                  <a:lnTo>
                    <a:pt x="495388" y="308260"/>
                  </a:lnTo>
                  <a:lnTo>
                    <a:pt x="495481" y="308027"/>
                  </a:lnTo>
                  <a:lnTo>
                    <a:pt x="495563" y="307794"/>
                  </a:lnTo>
                  <a:lnTo>
                    <a:pt x="495644" y="307562"/>
                  </a:lnTo>
                  <a:lnTo>
                    <a:pt x="495725" y="307277"/>
                  </a:lnTo>
                  <a:lnTo>
                    <a:pt x="495853" y="307044"/>
                  </a:lnTo>
                  <a:lnTo>
                    <a:pt x="495946" y="306799"/>
                  </a:lnTo>
                  <a:lnTo>
                    <a:pt x="496027" y="306566"/>
                  </a:lnTo>
                  <a:lnTo>
                    <a:pt x="496109" y="306333"/>
                  </a:lnTo>
                  <a:lnTo>
                    <a:pt x="496190" y="306100"/>
                  </a:lnTo>
                  <a:lnTo>
                    <a:pt x="496318" y="305867"/>
                  </a:lnTo>
                  <a:lnTo>
                    <a:pt x="496399" y="305622"/>
                  </a:lnTo>
                  <a:lnTo>
                    <a:pt x="496492" y="305350"/>
                  </a:lnTo>
                  <a:lnTo>
                    <a:pt x="496573" y="305104"/>
                  </a:lnTo>
                  <a:lnTo>
                    <a:pt x="496655" y="304871"/>
                  </a:lnTo>
                  <a:lnTo>
                    <a:pt x="496782" y="304639"/>
                  </a:lnTo>
                  <a:lnTo>
                    <a:pt x="496864" y="304406"/>
                  </a:lnTo>
                  <a:lnTo>
                    <a:pt x="496957" y="304173"/>
                  </a:lnTo>
                  <a:lnTo>
                    <a:pt x="497038" y="303927"/>
                  </a:lnTo>
                  <a:lnTo>
                    <a:pt x="497119" y="303694"/>
                  </a:lnTo>
                  <a:lnTo>
                    <a:pt x="497247" y="303462"/>
                  </a:lnTo>
                  <a:lnTo>
                    <a:pt x="497328" y="303177"/>
                  </a:lnTo>
                  <a:lnTo>
                    <a:pt x="497421" y="302944"/>
                  </a:lnTo>
                  <a:lnTo>
                    <a:pt x="497503" y="302712"/>
                  </a:lnTo>
                  <a:lnTo>
                    <a:pt x="497584" y="302479"/>
                  </a:lnTo>
                  <a:lnTo>
                    <a:pt x="497712" y="302233"/>
                  </a:lnTo>
                  <a:lnTo>
                    <a:pt x="497793" y="302000"/>
                  </a:lnTo>
                  <a:lnTo>
                    <a:pt x="497874" y="301767"/>
                  </a:lnTo>
                  <a:lnTo>
                    <a:pt x="497967" y="301535"/>
                  </a:lnTo>
                  <a:lnTo>
                    <a:pt x="498049" y="301302"/>
                  </a:lnTo>
                  <a:lnTo>
                    <a:pt x="498176" y="301017"/>
                  </a:lnTo>
                  <a:lnTo>
                    <a:pt x="498258" y="300784"/>
                  </a:lnTo>
                  <a:lnTo>
                    <a:pt x="498339" y="300539"/>
                  </a:lnTo>
                  <a:lnTo>
                    <a:pt x="498420" y="300306"/>
                  </a:lnTo>
                  <a:lnTo>
                    <a:pt x="498513" y="300073"/>
                  </a:lnTo>
                  <a:lnTo>
                    <a:pt x="498641" y="299840"/>
                  </a:lnTo>
                  <a:lnTo>
                    <a:pt x="498722" y="299607"/>
                  </a:lnTo>
                  <a:lnTo>
                    <a:pt x="498804" y="299362"/>
                  </a:lnTo>
                  <a:lnTo>
                    <a:pt x="498885" y="299129"/>
                  </a:lnTo>
                  <a:lnTo>
                    <a:pt x="498978" y="298896"/>
                  </a:lnTo>
                  <a:lnTo>
                    <a:pt x="499094" y="298612"/>
                  </a:lnTo>
                  <a:lnTo>
                    <a:pt x="499187" y="298379"/>
                  </a:lnTo>
                  <a:lnTo>
                    <a:pt x="499268" y="298146"/>
                  </a:lnTo>
                  <a:lnTo>
                    <a:pt x="499350" y="297913"/>
                  </a:lnTo>
                  <a:lnTo>
                    <a:pt x="499443" y="297667"/>
                  </a:lnTo>
                  <a:lnTo>
                    <a:pt x="499559" y="297435"/>
                  </a:lnTo>
                  <a:lnTo>
                    <a:pt x="499652" y="297202"/>
                  </a:lnTo>
                  <a:lnTo>
                    <a:pt x="499733" y="296969"/>
                  </a:lnTo>
                  <a:lnTo>
                    <a:pt x="499814" y="296736"/>
                  </a:lnTo>
                  <a:lnTo>
                    <a:pt x="499896" y="296490"/>
                  </a:lnTo>
                  <a:lnTo>
                    <a:pt x="500023" y="296219"/>
                  </a:lnTo>
                  <a:lnTo>
                    <a:pt x="500105" y="295973"/>
                  </a:lnTo>
                  <a:lnTo>
                    <a:pt x="500198" y="295740"/>
                  </a:lnTo>
                  <a:lnTo>
                    <a:pt x="500279" y="295507"/>
                  </a:lnTo>
                  <a:lnTo>
                    <a:pt x="500360" y="295275"/>
                  </a:lnTo>
                  <a:lnTo>
                    <a:pt x="500488" y="295042"/>
                  </a:lnTo>
                  <a:lnTo>
                    <a:pt x="500569" y="294796"/>
                  </a:lnTo>
                  <a:lnTo>
                    <a:pt x="500662" y="294563"/>
                  </a:lnTo>
                  <a:lnTo>
                    <a:pt x="500744" y="294331"/>
                  </a:lnTo>
                  <a:lnTo>
                    <a:pt x="500825" y="294098"/>
                  </a:lnTo>
                  <a:lnTo>
                    <a:pt x="500953" y="293865"/>
                  </a:lnTo>
                  <a:lnTo>
                    <a:pt x="501034" y="293619"/>
                  </a:lnTo>
                  <a:lnTo>
                    <a:pt x="501115" y="293348"/>
                  </a:lnTo>
                  <a:lnTo>
                    <a:pt x="501208" y="293102"/>
                  </a:lnTo>
                  <a:lnTo>
                    <a:pt x="501290" y="292869"/>
                  </a:lnTo>
                  <a:lnTo>
                    <a:pt x="501417" y="292636"/>
                  </a:lnTo>
                  <a:lnTo>
                    <a:pt x="501499" y="292403"/>
                  </a:lnTo>
                  <a:lnTo>
                    <a:pt x="501580" y="292171"/>
                  </a:lnTo>
                  <a:lnTo>
                    <a:pt x="501673" y="291925"/>
                  </a:lnTo>
                  <a:lnTo>
                    <a:pt x="501754" y="291692"/>
                  </a:lnTo>
                  <a:lnTo>
                    <a:pt x="501882" y="291459"/>
                  </a:lnTo>
                  <a:lnTo>
                    <a:pt x="501963" y="291226"/>
                  </a:lnTo>
                  <a:lnTo>
                    <a:pt x="502045" y="290994"/>
                  </a:lnTo>
                  <a:lnTo>
                    <a:pt x="502126" y="290748"/>
                  </a:lnTo>
                  <a:lnTo>
                    <a:pt x="502219" y="290515"/>
                  </a:lnTo>
                  <a:lnTo>
                    <a:pt x="502347" y="290231"/>
                  </a:lnTo>
                  <a:lnTo>
                    <a:pt x="502428" y="289998"/>
                  </a:lnTo>
                  <a:lnTo>
                    <a:pt x="502509" y="289765"/>
                  </a:lnTo>
                  <a:lnTo>
                    <a:pt x="502591" y="289532"/>
                  </a:lnTo>
                  <a:lnTo>
                    <a:pt x="502684" y="289299"/>
                  </a:lnTo>
                  <a:lnTo>
                    <a:pt x="502800" y="289054"/>
                  </a:lnTo>
                  <a:lnTo>
                    <a:pt x="502893" y="288821"/>
                  </a:lnTo>
                  <a:lnTo>
                    <a:pt x="502974" y="288588"/>
                  </a:lnTo>
                  <a:lnTo>
                    <a:pt x="503055" y="288355"/>
                  </a:lnTo>
                  <a:lnTo>
                    <a:pt x="503148" y="288122"/>
                  </a:lnTo>
                  <a:lnTo>
                    <a:pt x="503265" y="287877"/>
                  </a:lnTo>
                  <a:lnTo>
                    <a:pt x="503357" y="287644"/>
                  </a:lnTo>
                  <a:lnTo>
                    <a:pt x="503439" y="287411"/>
                  </a:lnTo>
                  <a:lnTo>
                    <a:pt x="503520" y="287178"/>
                  </a:lnTo>
                  <a:lnTo>
                    <a:pt x="503601" y="286945"/>
                  </a:lnTo>
                  <a:lnTo>
                    <a:pt x="503729" y="286700"/>
                  </a:lnTo>
                  <a:lnTo>
                    <a:pt x="503811" y="286428"/>
                  </a:lnTo>
                  <a:lnTo>
                    <a:pt x="503903" y="286182"/>
                  </a:lnTo>
                  <a:lnTo>
                    <a:pt x="503985" y="285950"/>
                  </a:lnTo>
                  <a:lnTo>
                    <a:pt x="504066" y="285717"/>
                  </a:lnTo>
                  <a:lnTo>
                    <a:pt x="504194" y="285484"/>
                  </a:lnTo>
                  <a:lnTo>
                    <a:pt x="504275" y="285251"/>
                  </a:lnTo>
                  <a:lnTo>
                    <a:pt x="504368" y="285005"/>
                  </a:lnTo>
                  <a:lnTo>
                    <a:pt x="504449" y="284773"/>
                  </a:lnTo>
                  <a:lnTo>
                    <a:pt x="504531" y="284540"/>
                  </a:lnTo>
                  <a:lnTo>
                    <a:pt x="504659" y="284307"/>
                  </a:lnTo>
                  <a:lnTo>
                    <a:pt x="504740" y="284074"/>
                  </a:lnTo>
                  <a:lnTo>
                    <a:pt x="504821" y="283828"/>
                  </a:lnTo>
                  <a:lnTo>
                    <a:pt x="504914" y="283596"/>
                  </a:lnTo>
                  <a:lnTo>
                    <a:pt x="504995" y="283363"/>
                  </a:lnTo>
                  <a:lnTo>
                    <a:pt x="505123" y="283130"/>
                  </a:lnTo>
                  <a:lnTo>
                    <a:pt x="505205" y="282897"/>
                  </a:lnTo>
                  <a:lnTo>
                    <a:pt x="505286" y="282651"/>
                  </a:lnTo>
                  <a:lnTo>
                    <a:pt x="505379" y="282419"/>
                  </a:lnTo>
                  <a:lnTo>
                    <a:pt x="505460" y="282186"/>
                  </a:lnTo>
                  <a:lnTo>
                    <a:pt x="505588" y="281953"/>
                  </a:lnTo>
                  <a:lnTo>
                    <a:pt x="505669" y="281720"/>
                  </a:lnTo>
                  <a:lnTo>
                    <a:pt x="505751" y="281474"/>
                  </a:lnTo>
                  <a:lnTo>
                    <a:pt x="505832" y="281203"/>
                  </a:lnTo>
                  <a:lnTo>
                    <a:pt x="505925" y="280957"/>
                  </a:lnTo>
                  <a:lnTo>
                    <a:pt x="506053" y="280724"/>
                  </a:lnTo>
                  <a:lnTo>
                    <a:pt x="506134" y="280492"/>
                  </a:lnTo>
                  <a:lnTo>
                    <a:pt x="506215" y="280259"/>
                  </a:lnTo>
                  <a:lnTo>
                    <a:pt x="506297" y="280026"/>
                  </a:lnTo>
                  <a:lnTo>
                    <a:pt x="506389" y="279780"/>
                  </a:lnTo>
                  <a:lnTo>
                    <a:pt x="506506" y="279547"/>
                  </a:lnTo>
                  <a:lnTo>
                    <a:pt x="506599" y="279315"/>
                  </a:lnTo>
                  <a:lnTo>
                    <a:pt x="506680" y="279082"/>
                  </a:lnTo>
                  <a:lnTo>
                    <a:pt x="506761" y="278849"/>
                  </a:lnTo>
                  <a:lnTo>
                    <a:pt x="506843" y="278603"/>
                  </a:lnTo>
                  <a:lnTo>
                    <a:pt x="506970" y="278370"/>
                  </a:lnTo>
                  <a:lnTo>
                    <a:pt x="507063" y="278138"/>
                  </a:lnTo>
                  <a:lnTo>
                    <a:pt x="507145" y="277905"/>
                  </a:lnTo>
                  <a:lnTo>
                    <a:pt x="507226" y="277672"/>
                  </a:lnTo>
                  <a:lnTo>
                    <a:pt x="507307" y="277439"/>
                  </a:lnTo>
                  <a:lnTo>
                    <a:pt x="507435" y="277193"/>
                  </a:lnTo>
                  <a:lnTo>
                    <a:pt x="507516" y="276961"/>
                  </a:lnTo>
                  <a:lnTo>
                    <a:pt x="507609" y="276728"/>
                  </a:lnTo>
                  <a:lnTo>
                    <a:pt x="507691" y="276495"/>
                  </a:lnTo>
                  <a:lnTo>
                    <a:pt x="507772" y="276262"/>
                  </a:lnTo>
                  <a:lnTo>
                    <a:pt x="507900" y="276016"/>
                  </a:lnTo>
                  <a:lnTo>
                    <a:pt x="507981" y="275784"/>
                  </a:lnTo>
                  <a:lnTo>
                    <a:pt x="508074" y="275551"/>
                  </a:lnTo>
                  <a:lnTo>
                    <a:pt x="508155" y="275318"/>
                  </a:lnTo>
                  <a:lnTo>
                    <a:pt x="508237" y="275085"/>
                  </a:lnTo>
                  <a:lnTo>
                    <a:pt x="508364" y="274840"/>
                  </a:lnTo>
                  <a:lnTo>
                    <a:pt x="508446" y="274607"/>
                  </a:lnTo>
                  <a:lnTo>
                    <a:pt x="508527" y="274374"/>
                  </a:lnTo>
                  <a:lnTo>
                    <a:pt x="508620" y="274141"/>
                  </a:lnTo>
                  <a:lnTo>
                    <a:pt x="508701" y="273908"/>
                  </a:lnTo>
                  <a:lnTo>
                    <a:pt x="508829" y="273663"/>
                  </a:lnTo>
                  <a:lnTo>
                    <a:pt x="508910" y="273430"/>
                  </a:lnTo>
                  <a:lnTo>
                    <a:pt x="508992" y="273197"/>
                  </a:lnTo>
                  <a:lnTo>
                    <a:pt x="509085" y="272964"/>
                  </a:lnTo>
                  <a:lnTo>
                    <a:pt x="509166" y="272731"/>
                  </a:lnTo>
                  <a:lnTo>
                    <a:pt x="509294" y="272486"/>
                  </a:lnTo>
                  <a:lnTo>
                    <a:pt x="509375" y="272253"/>
                  </a:lnTo>
                  <a:lnTo>
                    <a:pt x="509456" y="272020"/>
                  </a:lnTo>
                  <a:lnTo>
                    <a:pt x="509538" y="271787"/>
                  </a:lnTo>
                  <a:lnTo>
                    <a:pt x="509631" y="271554"/>
                  </a:lnTo>
                  <a:lnTo>
                    <a:pt x="509758" y="271309"/>
                  </a:lnTo>
                  <a:lnTo>
                    <a:pt x="509840" y="271076"/>
                  </a:lnTo>
                  <a:lnTo>
                    <a:pt x="509921" y="270843"/>
                  </a:lnTo>
                  <a:lnTo>
                    <a:pt x="510002" y="270610"/>
                  </a:lnTo>
                  <a:lnTo>
                    <a:pt x="510095" y="270377"/>
                  </a:lnTo>
                  <a:lnTo>
                    <a:pt x="510548" y="269200"/>
                  </a:lnTo>
                  <a:lnTo>
                    <a:pt x="510676" y="268955"/>
                  </a:lnTo>
                  <a:lnTo>
                    <a:pt x="510769" y="268722"/>
                  </a:lnTo>
                  <a:lnTo>
                    <a:pt x="510850" y="268489"/>
                  </a:lnTo>
                  <a:lnTo>
                    <a:pt x="510932" y="268256"/>
                  </a:lnTo>
                  <a:lnTo>
                    <a:pt x="511013" y="268023"/>
                  </a:lnTo>
                  <a:lnTo>
                    <a:pt x="511141" y="267778"/>
                  </a:lnTo>
                  <a:lnTo>
                    <a:pt x="511222" y="267545"/>
                  </a:lnTo>
                  <a:lnTo>
                    <a:pt x="511315" y="267312"/>
                  </a:lnTo>
                  <a:lnTo>
                    <a:pt x="511396" y="267079"/>
                  </a:lnTo>
                  <a:lnTo>
                    <a:pt x="511478" y="266847"/>
                  </a:lnTo>
                  <a:lnTo>
                    <a:pt x="511605" y="266601"/>
                  </a:lnTo>
                  <a:lnTo>
                    <a:pt x="511687" y="266368"/>
                  </a:lnTo>
                  <a:lnTo>
                    <a:pt x="511780" y="266135"/>
                  </a:lnTo>
                  <a:lnTo>
                    <a:pt x="511861" y="265902"/>
                  </a:lnTo>
                  <a:lnTo>
                    <a:pt x="511942" y="265670"/>
                  </a:lnTo>
                  <a:lnTo>
                    <a:pt x="512070" y="265424"/>
                  </a:lnTo>
                  <a:lnTo>
                    <a:pt x="512151" y="265191"/>
                  </a:lnTo>
                  <a:lnTo>
                    <a:pt x="512233" y="264958"/>
                  </a:lnTo>
                  <a:lnTo>
                    <a:pt x="512326" y="264725"/>
                  </a:lnTo>
                  <a:lnTo>
                    <a:pt x="512407" y="264531"/>
                  </a:lnTo>
                  <a:lnTo>
                    <a:pt x="512535" y="264299"/>
                  </a:lnTo>
                  <a:lnTo>
                    <a:pt x="512616" y="264066"/>
                  </a:lnTo>
                  <a:lnTo>
                    <a:pt x="512697" y="263833"/>
                  </a:lnTo>
                  <a:lnTo>
                    <a:pt x="512790" y="263600"/>
                  </a:lnTo>
                  <a:lnTo>
                    <a:pt x="512872" y="263354"/>
                  </a:lnTo>
                  <a:lnTo>
                    <a:pt x="512999" y="263122"/>
                  </a:lnTo>
                  <a:lnTo>
                    <a:pt x="513081" y="262889"/>
                  </a:lnTo>
                  <a:lnTo>
                    <a:pt x="513162" y="262656"/>
                  </a:lnTo>
                  <a:lnTo>
                    <a:pt x="513243" y="262423"/>
                  </a:lnTo>
                  <a:lnTo>
                    <a:pt x="513336" y="262177"/>
                  </a:lnTo>
                  <a:lnTo>
                    <a:pt x="513464" y="261945"/>
                  </a:lnTo>
                  <a:lnTo>
                    <a:pt x="513545" y="261712"/>
                  </a:lnTo>
                  <a:lnTo>
                    <a:pt x="513627" y="261479"/>
                  </a:lnTo>
                  <a:lnTo>
                    <a:pt x="513708" y="261246"/>
                  </a:lnTo>
                  <a:lnTo>
                    <a:pt x="513801" y="261001"/>
                  </a:lnTo>
                  <a:lnTo>
                    <a:pt x="513917" y="260768"/>
                  </a:lnTo>
                  <a:lnTo>
                    <a:pt x="514010" y="260535"/>
                  </a:lnTo>
                  <a:lnTo>
                    <a:pt x="514091" y="260302"/>
                  </a:lnTo>
                  <a:lnTo>
                    <a:pt x="514173" y="260069"/>
                  </a:lnTo>
                  <a:lnTo>
                    <a:pt x="514254" y="259824"/>
                  </a:lnTo>
                  <a:lnTo>
                    <a:pt x="514382" y="259642"/>
                  </a:lnTo>
                  <a:lnTo>
                    <a:pt x="514475" y="259410"/>
                  </a:lnTo>
                  <a:lnTo>
                    <a:pt x="514556" y="259164"/>
                  </a:lnTo>
                  <a:lnTo>
                    <a:pt x="514637" y="258931"/>
                  </a:lnTo>
                  <a:lnTo>
                    <a:pt x="514719" y="258698"/>
                  </a:lnTo>
                  <a:lnTo>
                    <a:pt x="514847" y="258466"/>
                  </a:lnTo>
                  <a:lnTo>
                    <a:pt x="514928" y="258233"/>
                  </a:lnTo>
                  <a:lnTo>
                    <a:pt x="515021" y="257987"/>
                  </a:lnTo>
                  <a:lnTo>
                    <a:pt x="515102" y="257754"/>
                  </a:lnTo>
                  <a:lnTo>
                    <a:pt x="515183" y="257521"/>
                  </a:lnTo>
                  <a:lnTo>
                    <a:pt x="515311" y="257289"/>
                  </a:lnTo>
                  <a:lnTo>
                    <a:pt x="515393" y="257056"/>
                  </a:lnTo>
                  <a:lnTo>
                    <a:pt x="515485" y="256810"/>
                  </a:lnTo>
                  <a:lnTo>
                    <a:pt x="515567" y="256577"/>
                  </a:lnTo>
                  <a:lnTo>
                    <a:pt x="515648" y="256344"/>
                  </a:lnTo>
                  <a:lnTo>
                    <a:pt x="515776" y="256163"/>
                  </a:lnTo>
                  <a:lnTo>
                    <a:pt x="515857" y="255918"/>
                  </a:lnTo>
                  <a:lnTo>
                    <a:pt x="515939" y="255685"/>
                  </a:lnTo>
                  <a:lnTo>
                    <a:pt x="516031" y="255452"/>
                  </a:lnTo>
                  <a:lnTo>
                    <a:pt x="516113" y="255219"/>
                  </a:lnTo>
                  <a:lnTo>
                    <a:pt x="516241" y="254986"/>
                  </a:lnTo>
                  <a:lnTo>
                    <a:pt x="516322" y="254741"/>
                  </a:lnTo>
                  <a:lnTo>
                    <a:pt x="516403" y="254508"/>
                  </a:lnTo>
                  <a:lnTo>
                    <a:pt x="516496" y="254275"/>
                  </a:lnTo>
                  <a:lnTo>
                    <a:pt x="516577" y="254042"/>
                  </a:lnTo>
                  <a:lnTo>
                    <a:pt x="516705" y="253809"/>
                  </a:lnTo>
                  <a:lnTo>
                    <a:pt x="516787" y="253564"/>
                  </a:lnTo>
                  <a:lnTo>
                    <a:pt x="516868" y="253383"/>
                  </a:lnTo>
                  <a:lnTo>
                    <a:pt x="516949" y="253150"/>
                  </a:lnTo>
                  <a:lnTo>
                    <a:pt x="517042" y="252904"/>
                  </a:lnTo>
                  <a:lnTo>
                    <a:pt x="517170" y="252671"/>
                  </a:lnTo>
                  <a:lnTo>
                    <a:pt x="517251" y="252438"/>
                  </a:lnTo>
                  <a:lnTo>
                    <a:pt x="517333" y="252206"/>
                  </a:lnTo>
                  <a:lnTo>
                    <a:pt x="517414" y="251973"/>
                  </a:lnTo>
                  <a:lnTo>
                    <a:pt x="517507" y="251727"/>
                  </a:lnTo>
                  <a:lnTo>
                    <a:pt x="517623" y="251494"/>
                  </a:lnTo>
                  <a:lnTo>
                    <a:pt x="517716" y="251261"/>
                  </a:lnTo>
                  <a:lnTo>
                    <a:pt x="517797" y="251067"/>
                  </a:lnTo>
                  <a:lnTo>
                    <a:pt x="517879" y="250835"/>
                  </a:lnTo>
                  <a:lnTo>
                    <a:pt x="517960" y="250602"/>
                  </a:lnTo>
                  <a:lnTo>
                    <a:pt x="518088" y="250369"/>
                  </a:lnTo>
                  <a:lnTo>
                    <a:pt x="518181" y="250136"/>
                  </a:lnTo>
                  <a:lnTo>
                    <a:pt x="518262" y="249903"/>
                  </a:lnTo>
                  <a:lnTo>
                    <a:pt x="518343" y="249658"/>
                  </a:lnTo>
                  <a:lnTo>
                    <a:pt x="518425" y="249425"/>
                  </a:lnTo>
                  <a:lnTo>
                    <a:pt x="518552" y="249192"/>
                  </a:lnTo>
                  <a:lnTo>
                    <a:pt x="518634" y="248998"/>
                  </a:lnTo>
                  <a:lnTo>
                    <a:pt x="518727" y="248765"/>
                  </a:lnTo>
                  <a:lnTo>
                    <a:pt x="518808" y="248532"/>
                  </a:lnTo>
                  <a:lnTo>
                    <a:pt x="518889" y="248300"/>
                  </a:lnTo>
                  <a:lnTo>
                    <a:pt x="519017" y="248067"/>
                  </a:lnTo>
                  <a:lnTo>
                    <a:pt x="519098" y="247821"/>
                  </a:lnTo>
                  <a:lnTo>
                    <a:pt x="519191" y="247588"/>
                  </a:lnTo>
                  <a:lnTo>
                    <a:pt x="519273" y="247356"/>
                  </a:lnTo>
                  <a:lnTo>
                    <a:pt x="519354" y="247123"/>
                  </a:lnTo>
                  <a:lnTo>
                    <a:pt x="519482" y="246929"/>
                  </a:lnTo>
                  <a:lnTo>
                    <a:pt x="519563" y="246696"/>
                  </a:lnTo>
                  <a:lnTo>
                    <a:pt x="519644" y="246463"/>
                  </a:lnTo>
                  <a:lnTo>
                    <a:pt x="519737" y="246230"/>
                  </a:lnTo>
                  <a:lnTo>
                    <a:pt x="519819" y="245985"/>
                  </a:lnTo>
                  <a:lnTo>
                    <a:pt x="519946" y="245752"/>
                  </a:lnTo>
                  <a:lnTo>
                    <a:pt x="520028" y="245519"/>
                  </a:lnTo>
                  <a:lnTo>
                    <a:pt x="520109" y="245286"/>
                  </a:lnTo>
                  <a:lnTo>
                    <a:pt x="520202" y="245092"/>
                  </a:lnTo>
                  <a:lnTo>
                    <a:pt x="520283" y="244859"/>
                  </a:lnTo>
                  <a:lnTo>
                    <a:pt x="520411" y="244627"/>
                  </a:lnTo>
                  <a:lnTo>
                    <a:pt x="520492" y="244394"/>
                  </a:lnTo>
                  <a:lnTo>
                    <a:pt x="520574" y="244148"/>
                  </a:lnTo>
                  <a:lnTo>
                    <a:pt x="520655" y="243915"/>
                  </a:lnTo>
                  <a:lnTo>
                    <a:pt x="520748" y="243682"/>
                  </a:lnTo>
                  <a:lnTo>
                    <a:pt x="520876" y="243501"/>
                  </a:lnTo>
                  <a:lnTo>
                    <a:pt x="520957" y="243256"/>
                  </a:lnTo>
                  <a:lnTo>
                    <a:pt x="521038" y="243023"/>
                  </a:lnTo>
                  <a:lnTo>
                    <a:pt x="521120" y="242790"/>
                  </a:lnTo>
                  <a:lnTo>
                    <a:pt x="521213" y="242557"/>
                  </a:lnTo>
                  <a:lnTo>
                    <a:pt x="521329" y="242324"/>
                  </a:lnTo>
                  <a:lnTo>
                    <a:pt x="521422" y="242079"/>
                  </a:lnTo>
                  <a:lnTo>
                    <a:pt x="521503" y="241898"/>
                  </a:lnTo>
                  <a:lnTo>
                    <a:pt x="521584" y="241665"/>
                  </a:lnTo>
                  <a:lnTo>
                    <a:pt x="521666" y="241419"/>
                  </a:lnTo>
                  <a:lnTo>
                    <a:pt x="521793" y="241186"/>
                  </a:lnTo>
                  <a:lnTo>
                    <a:pt x="521886" y="240953"/>
                  </a:lnTo>
                  <a:lnTo>
                    <a:pt x="521968" y="240721"/>
                  </a:lnTo>
                  <a:lnTo>
                    <a:pt x="522049" y="240527"/>
                  </a:lnTo>
                  <a:lnTo>
                    <a:pt x="522130" y="240294"/>
                  </a:lnTo>
                  <a:lnTo>
                    <a:pt x="522258" y="240061"/>
                  </a:lnTo>
                  <a:lnTo>
                    <a:pt x="522351" y="239828"/>
                  </a:lnTo>
                  <a:lnTo>
                    <a:pt x="522432" y="239582"/>
                  </a:lnTo>
                  <a:lnTo>
                    <a:pt x="522514" y="239350"/>
                  </a:lnTo>
                  <a:lnTo>
                    <a:pt x="522595" y="239169"/>
                  </a:lnTo>
                  <a:lnTo>
                    <a:pt x="522723" y="238936"/>
                  </a:lnTo>
                  <a:lnTo>
                    <a:pt x="522804" y="238690"/>
                  </a:lnTo>
                  <a:lnTo>
                    <a:pt x="522897" y="238457"/>
                  </a:lnTo>
                  <a:lnTo>
                    <a:pt x="522978" y="238224"/>
                  </a:lnTo>
                  <a:lnTo>
                    <a:pt x="523060" y="237992"/>
                  </a:lnTo>
                  <a:lnTo>
                    <a:pt x="523187" y="237798"/>
                  </a:lnTo>
                  <a:lnTo>
                    <a:pt x="523269" y="237565"/>
                  </a:lnTo>
                  <a:lnTo>
                    <a:pt x="523350" y="237332"/>
                  </a:lnTo>
                  <a:lnTo>
                    <a:pt x="523443" y="237099"/>
                  </a:lnTo>
                  <a:lnTo>
                    <a:pt x="523524" y="236853"/>
                  </a:lnTo>
                  <a:lnTo>
                    <a:pt x="523652" y="236621"/>
                  </a:lnTo>
                  <a:lnTo>
                    <a:pt x="523733" y="236440"/>
                  </a:lnTo>
                  <a:lnTo>
                    <a:pt x="523815" y="236194"/>
                  </a:lnTo>
                  <a:lnTo>
                    <a:pt x="523908" y="235961"/>
                  </a:lnTo>
                  <a:lnTo>
                    <a:pt x="523989" y="235728"/>
                  </a:lnTo>
                  <a:lnTo>
                    <a:pt x="524117" y="235495"/>
                  </a:lnTo>
                  <a:lnTo>
                    <a:pt x="524198" y="235301"/>
                  </a:lnTo>
                  <a:lnTo>
                    <a:pt x="524279" y="235069"/>
                  </a:lnTo>
                  <a:lnTo>
                    <a:pt x="524361" y="234836"/>
                  </a:lnTo>
                  <a:lnTo>
                    <a:pt x="524454" y="234603"/>
                  </a:lnTo>
                  <a:lnTo>
                    <a:pt x="524581" y="234370"/>
                  </a:lnTo>
                  <a:lnTo>
                    <a:pt x="524663" y="234176"/>
                  </a:lnTo>
                  <a:lnTo>
                    <a:pt x="524744" y="233943"/>
                  </a:lnTo>
                  <a:lnTo>
                    <a:pt x="524825" y="233711"/>
                  </a:lnTo>
                  <a:lnTo>
                    <a:pt x="524918" y="233465"/>
                  </a:lnTo>
                  <a:lnTo>
                    <a:pt x="525035" y="233232"/>
                  </a:lnTo>
                  <a:lnTo>
                    <a:pt x="525127" y="233051"/>
                  </a:lnTo>
                  <a:lnTo>
                    <a:pt x="525209" y="232805"/>
                  </a:lnTo>
                  <a:lnTo>
                    <a:pt x="525290" y="232572"/>
                  </a:lnTo>
                  <a:lnTo>
                    <a:pt x="525371" y="232340"/>
                  </a:lnTo>
                  <a:lnTo>
                    <a:pt x="525499" y="232107"/>
                  </a:lnTo>
                  <a:lnTo>
                    <a:pt x="525592" y="231913"/>
                  </a:lnTo>
                  <a:lnTo>
                    <a:pt x="525673" y="231680"/>
                  </a:lnTo>
                  <a:lnTo>
                    <a:pt x="525755" y="231447"/>
                  </a:lnTo>
                  <a:lnTo>
                    <a:pt x="525836" y="231214"/>
                  </a:lnTo>
                  <a:lnTo>
                    <a:pt x="525964" y="230969"/>
                  </a:lnTo>
                  <a:lnTo>
                    <a:pt x="526045" y="230788"/>
                  </a:lnTo>
                  <a:lnTo>
                    <a:pt x="526138" y="230555"/>
                  </a:lnTo>
                  <a:lnTo>
                    <a:pt x="526219" y="230322"/>
                  </a:lnTo>
                  <a:lnTo>
                    <a:pt x="526301" y="230076"/>
                  </a:lnTo>
                  <a:lnTo>
                    <a:pt x="526429" y="229895"/>
                  </a:lnTo>
                  <a:lnTo>
                    <a:pt x="526510" y="229662"/>
                  </a:lnTo>
                  <a:lnTo>
                    <a:pt x="526603" y="229417"/>
                  </a:lnTo>
                  <a:lnTo>
                    <a:pt x="526684" y="229184"/>
                  </a:lnTo>
                  <a:lnTo>
                    <a:pt x="526765" y="228951"/>
                  </a:lnTo>
                  <a:lnTo>
                    <a:pt x="526893" y="228757"/>
                  </a:lnTo>
                  <a:lnTo>
                    <a:pt x="526975" y="228524"/>
                  </a:lnTo>
                  <a:lnTo>
                    <a:pt x="527056" y="228291"/>
                  </a:lnTo>
                  <a:lnTo>
                    <a:pt x="527149" y="228059"/>
                  </a:lnTo>
                  <a:lnTo>
                    <a:pt x="527230" y="227865"/>
                  </a:lnTo>
                  <a:lnTo>
                    <a:pt x="527358" y="227632"/>
                  </a:lnTo>
                  <a:lnTo>
                    <a:pt x="527439" y="227399"/>
                  </a:lnTo>
                  <a:lnTo>
                    <a:pt x="527521" y="227166"/>
                  </a:lnTo>
                  <a:lnTo>
                    <a:pt x="527613" y="226972"/>
                  </a:lnTo>
                  <a:lnTo>
                    <a:pt x="527695" y="226739"/>
                  </a:lnTo>
                  <a:lnTo>
                    <a:pt x="527823" y="226506"/>
                  </a:lnTo>
                  <a:lnTo>
                    <a:pt x="527904" y="226274"/>
                  </a:lnTo>
                  <a:lnTo>
                    <a:pt x="527985" y="226080"/>
                  </a:lnTo>
                  <a:lnTo>
                    <a:pt x="528078" y="225847"/>
                  </a:lnTo>
                  <a:lnTo>
                    <a:pt x="528159" y="225614"/>
                  </a:lnTo>
                  <a:lnTo>
                    <a:pt x="528287" y="225368"/>
                  </a:lnTo>
                  <a:lnTo>
                    <a:pt x="528369" y="225187"/>
                  </a:lnTo>
                  <a:lnTo>
                    <a:pt x="528450" y="224954"/>
                  </a:lnTo>
                  <a:lnTo>
                    <a:pt x="528531" y="224709"/>
                  </a:lnTo>
                  <a:lnTo>
                    <a:pt x="528624" y="224476"/>
                  </a:lnTo>
                  <a:lnTo>
                    <a:pt x="528740" y="224295"/>
                  </a:lnTo>
                  <a:lnTo>
                    <a:pt x="528833" y="224049"/>
                  </a:lnTo>
                  <a:lnTo>
                    <a:pt x="528915" y="223816"/>
                  </a:lnTo>
                  <a:lnTo>
                    <a:pt x="528996" y="223583"/>
                  </a:lnTo>
                  <a:lnTo>
                    <a:pt x="529077" y="223402"/>
                  </a:lnTo>
                  <a:lnTo>
                    <a:pt x="529205" y="223157"/>
                  </a:lnTo>
                  <a:lnTo>
                    <a:pt x="529298" y="222924"/>
                  </a:lnTo>
                  <a:lnTo>
                    <a:pt x="529379" y="222691"/>
                  </a:lnTo>
                  <a:lnTo>
                    <a:pt x="529461" y="222497"/>
                  </a:lnTo>
                  <a:lnTo>
                    <a:pt x="529542" y="222264"/>
                  </a:lnTo>
                  <a:lnTo>
                    <a:pt x="529670" y="222031"/>
                  </a:lnTo>
                  <a:lnTo>
                    <a:pt x="529751" y="221799"/>
                  </a:lnTo>
                  <a:lnTo>
                    <a:pt x="529844" y="221605"/>
                  </a:lnTo>
                  <a:lnTo>
                    <a:pt x="529925" y="221372"/>
                  </a:lnTo>
                  <a:lnTo>
                    <a:pt x="530007" y="221139"/>
                  </a:lnTo>
                  <a:lnTo>
                    <a:pt x="530134" y="220945"/>
                  </a:lnTo>
                  <a:lnTo>
                    <a:pt x="530216" y="220712"/>
                  </a:lnTo>
                  <a:lnTo>
                    <a:pt x="530309" y="220479"/>
                  </a:lnTo>
                  <a:lnTo>
                    <a:pt x="530390" y="220247"/>
                  </a:lnTo>
                  <a:lnTo>
                    <a:pt x="530471" y="220053"/>
                  </a:lnTo>
                  <a:lnTo>
                    <a:pt x="530599" y="219820"/>
                  </a:lnTo>
                  <a:lnTo>
                    <a:pt x="530680" y="219587"/>
                  </a:lnTo>
                  <a:lnTo>
                    <a:pt x="530762" y="219393"/>
                  </a:lnTo>
                  <a:lnTo>
                    <a:pt x="530855" y="219160"/>
                  </a:lnTo>
                  <a:lnTo>
                    <a:pt x="530936" y="218927"/>
                  </a:lnTo>
                  <a:lnTo>
                    <a:pt x="531064" y="218695"/>
                  </a:lnTo>
                  <a:lnTo>
                    <a:pt x="531145" y="218501"/>
                  </a:lnTo>
                  <a:lnTo>
                    <a:pt x="531226" y="218268"/>
                  </a:lnTo>
                  <a:lnTo>
                    <a:pt x="531319" y="218035"/>
                  </a:lnTo>
                  <a:lnTo>
                    <a:pt x="531401" y="217841"/>
                  </a:lnTo>
                  <a:lnTo>
                    <a:pt x="531528" y="217608"/>
                  </a:lnTo>
                  <a:lnTo>
                    <a:pt x="531610" y="217375"/>
                  </a:lnTo>
                  <a:lnTo>
                    <a:pt x="531691" y="217181"/>
                  </a:lnTo>
                  <a:lnTo>
                    <a:pt x="531772" y="216949"/>
                  </a:lnTo>
                  <a:lnTo>
                    <a:pt x="531865" y="216716"/>
                  </a:lnTo>
                  <a:lnTo>
                    <a:pt x="531993" y="216483"/>
                  </a:lnTo>
                  <a:lnTo>
                    <a:pt x="532074" y="216289"/>
                  </a:lnTo>
                  <a:lnTo>
                    <a:pt x="532156" y="216056"/>
                  </a:lnTo>
                  <a:lnTo>
                    <a:pt x="532237" y="215823"/>
                  </a:lnTo>
                  <a:lnTo>
                    <a:pt x="532330" y="215629"/>
                  </a:lnTo>
                  <a:lnTo>
                    <a:pt x="532446" y="215396"/>
                  </a:lnTo>
                  <a:lnTo>
                    <a:pt x="532539" y="215164"/>
                  </a:lnTo>
                  <a:lnTo>
                    <a:pt x="532620" y="214970"/>
                  </a:lnTo>
                  <a:lnTo>
                    <a:pt x="532702" y="214737"/>
                  </a:lnTo>
                  <a:lnTo>
                    <a:pt x="532783" y="214504"/>
                  </a:lnTo>
                  <a:lnTo>
                    <a:pt x="532911" y="214310"/>
                  </a:lnTo>
                  <a:lnTo>
                    <a:pt x="533004" y="214077"/>
                  </a:lnTo>
                  <a:lnTo>
                    <a:pt x="533085" y="213844"/>
                  </a:lnTo>
                  <a:lnTo>
                    <a:pt x="533166" y="213650"/>
                  </a:lnTo>
                  <a:lnTo>
                    <a:pt x="533248" y="213418"/>
                  </a:lnTo>
                  <a:lnTo>
                    <a:pt x="533375" y="213185"/>
                  </a:lnTo>
                  <a:lnTo>
                    <a:pt x="533457" y="212991"/>
                  </a:lnTo>
                  <a:lnTo>
                    <a:pt x="533550" y="212758"/>
                  </a:lnTo>
                  <a:lnTo>
                    <a:pt x="533631" y="212525"/>
                  </a:lnTo>
                  <a:lnTo>
                    <a:pt x="533712" y="212331"/>
                  </a:lnTo>
                  <a:lnTo>
                    <a:pt x="533840" y="212098"/>
                  </a:lnTo>
                  <a:lnTo>
                    <a:pt x="533921" y="211866"/>
                  </a:lnTo>
                  <a:lnTo>
                    <a:pt x="534014" y="211672"/>
                  </a:lnTo>
                  <a:lnTo>
                    <a:pt x="534096" y="211439"/>
                  </a:lnTo>
                  <a:lnTo>
                    <a:pt x="534177" y="211206"/>
                  </a:lnTo>
                  <a:lnTo>
                    <a:pt x="534305" y="211012"/>
                  </a:lnTo>
                  <a:lnTo>
                    <a:pt x="534386" y="210779"/>
                  </a:lnTo>
                  <a:lnTo>
                    <a:pt x="534467" y="210546"/>
                  </a:lnTo>
                  <a:lnTo>
                    <a:pt x="534560" y="210352"/>
                  </a:lnTo>
                  <a:lnTo>
                    <a:pt x="534642" y="210120"/>
                  </a:lnTo>
                  <a:lnTo>
                    <a:pt x="534769" y="209887"/>
                  </a:lnTo>
                  <a:lnTo>
                    <a:pt x="534851" y="209693"/>
                  </a:lnTo>
                  <a:lnTo>
                    <a:pt x="534932" y="209460"/>
                  </a:lnTo>
                  <a:lnTo>
                    <a:pt x="535025" y="209227"/>
                  </a:lnTo>
                  <a:lnTo>
                    <a:pt x="535106" y="209046"/>
                  </a:lnTo>
                  <a:lnTo>
                    <a:pt x="535234" y="208800"/>
                  </a:lnTo>
                  <a:lnTo>
                    <a:pt x="535315" y="208619"/>
                  </a:lnTo>
                  <a:lnTo>
                    <a:pt x="535397" y="208386"/>
                  </a:lnTo>
                  <a:lnTo>
                    <a:pt x="535478" y="208141"/>
                  </a:lnTo>
                  <a:lnTo>
                    <a:pt x="535571" y="207960"/>
                  </a:lnTo>
                  <a:lnTo>
                    <a:pt x="535699" y="207727"/>
                  </a:lnTo>
                  <a:lnTo>
                    <a:pt x="535780" y="207481"/>
                  </a:lnTo>
                  <a:lnTo>
                    <a:pt x="535861" y="207300"/>
                  </a:lnTo>
                  <a:lnTo>
                    <a:pt x="535943" y="207067"/>
                  </a:lnTo>
                  <a:lnTo>
                    <a:pt x="536036" y="206821"/>
                  </a:lnTo>
                  <a:lnTo>
                    <a:pt x="536152" y="206640"/>
                  </a:lnTo>
                  <a:lnTo>
                    <a:pt x="536245" y="206408"/>
                  </a:lnTo>
                  <a:lnTo>
                    <a:pt x="536326" y="206214"/>
                  </a:lnTo>
                  <a:lnTo>
                    <a:pt x="536407" y="205981"/>
                  </a:lnTo>
                  <a:lnTo>
                    <a:pt x="536489" y="205748"/>
                  </a:lnTo>
                  <a:lnTo>
                    <a:pt x="536617" y="205554"/>
                  </a:lnTo>
                  <a:lnTo>
                    <a:pt x="536709" y="205321"/>
                  </a:lnTo>
                  <a:lnTo>
                    <a:pt x="536791" y="205127"/>
                  </a:lnTo>
                  <a:lnTo>
                    <a:pt x="536872" y="204894"/>
                  </a:lnTo>
                  <a:lnTo>
                    <a:pt x="536953" y="204662"/>
                  </a:lnTo>
                  <a:lnTo>
                    <a:pt x="537081" y="204480"/>
                  </a:lnTo>
                  <a:lnTo>
                    <a:pt x="537163" y="204235"/>
                  </a:lnTo>
                  <a:lnTo>
                    <a:pt x="537255" y="204002"/>
                  </a:lnTo>
                  <a:lnTo>
                    <a:pt x="537337" y="203821"/>
                  </a:lnTo>
                  <a:lnTo>
                    <a:pt x="537418" y="203575"/>
                  </a:lnTo>
                  <a:lnTo>
                    <a:pt x="537546" y="203394"/>
                  </a:lnTo>
                  <a:lnTo>
                    <a:pt x="537627" y="203161"/>
                  </a:lnTo>
                  <a:lnTo>
                    <a:pt x="537720" y="202915"/>
                  </a:lnTo>
                  <a:lnTo>
                    <a:pt x="537801" y="202734"/>
                  </a:lnTo>
                  <a:lnTo>
                    <a:pt x="537883" y="202502"/>
                  </a:lnTo>
                  <a:lnTo>
                    <a:pt x="538011" y="202308"/>
                  </a:lnTo>
                  <a:lnTo>
                    <a:pt x="538092" y="202075"/>
                  </a:lnTo>
                  <a:lnTo>
                    <a:pt x="538173" y="201881"/>
                  </a:lnTo>
                  <a:lnTo>
                    <a:pt x="538266" y="201648"/>
                  </a:lnTo>
                  <a:lnTo>
                    <a:pt x="538347" y="201415"/>
                  </a:lnTo>
                  <a:lnTo>
                    <a:pt x="538475" y="201221"/>
                  </a:lnTo>
                  <a:lnTo>
                    <a:pt x="538557" y="200988"/>
                  </a:lnTo>
                  <a:lnTo>
                    <a:pt x="538638" y="200807"/>
                  </a:lnTo>
                  <a:lnTo>
                    <a:pt x="538731" y="200562"/>
                  </a:lnTo>
                  <a:lnTo>
                    <a:pt x="538812" y="200329"/>
                  </a:lnTo>
                  <a:lnTo>
                    <a:pt x="538940" y="200148"/>
                  </a:lnTo>
                  <a:lnTo>
                    <a:pt x="539021" y="199915"/>
                  </a:lnTo>
                  <a:lnTo>
                    <a:pt x="539103" y="199721"/>
                  </a:lnTo>
                  <a:lnTo>
                    <a:pt x="539184" y="199488"/>
                  </a:lnTo>
                  <a:lnTo>
                    <a:pt x="539277" y="199294"/>
                  </a:lnTo>
                  <a:lnTo>
                    <a:pt x="539405" y="199061"/>
                  </a:lnTo>
                  <a:lnTo>
                    <a:pt x="539486" y="198828"/>
                  </a:lnTo>
                  <a:lnTo>
                    <a:pt x="539567" y="198634"/>
                  </a:lnTo>
                  <a:lnTo>
                    <a:pt x="539649" y="198402"/>
                  </a:lnTo>
                  <a:lnTo>
                    <a:pt x="539741" y="198208"/>
                  </a:lnTo>
                  <a:lnTo>
                    <a:pt x="539858" y="197975"/>
                  </a:lnTo>
                  <a:lnTo>
                    <a:pt x="539951" y="197794"/>
                  </a:lnTo>
                  <a:lnTo>
                    <a:pt x="540032" y="197561"/>
                  </a:lnTo>
                  <a:lnTo>
                    <a:pt x="540113" y="197367"/>
                  </a:lnTo>
                  <a:lnTo>
                    <a:pt x="540195" y="197134"/>
                  </a:lnTo>
                  <a:lnTo>
                    <a:pt x="540322" y="196901"/>
                  </a:lnTo>
                  <a:lnTo>
                    <a:pt x="540415" y="196707"/>
                  </a:lnTo>
                  <a:lnTo>
                    <a:pt x="540497" y="196475"/>
                  </a:lnTo>
                  <a:lnTo>
                    <a:pt x="540578" y="196281"/>
                  </a:lnTo>
                  <a:lnTo>
                    <a:pt x="540659" y="196048"/>
                  </a:lnTo>
                  <a:lnTo>
                    <a:pt x="540787" y="195867"/>
                  </a:lnTo>
                  <a:lnTo>
                    <a:pt x="540868" y="195621"/>
                  </a:lnTo>
                  <a:lnTo>
                    <a:pt x="540961" y="195440"/>
                  </a:lnTo>
                  <a:lnTo>
                    <a:pt x="541043" y="195207"/>
                  </a:lnTo>
                  <a:lnTo>
                    <a:pt x="541124" y="195013"/>
                  </a:lnTo>
                  <a:lnTo>
                    <a:pt x="541252" y="194780"/>
                  </a:lnTo>
                  <a:lnTo>
                    <a:pt x="541333" y="194547"/>
                  </a:lnTo>
                  <a:lnTo>
                    <a:pt x="541426" y="194353"/>
                  </a:lnTo>
                  <a:lnTo>
                    <a:pt x="541507" y="194121"/>
                  </a:lnTo>
                  <a:lnTo>
                    <a:pt x="541589" y="193927"/>
                  </a:lnTo>
                  <a:lnTo>
                    <a:pt x="541716" y="193694"/>
                  </a:lnTo>
                  <a:lnTo>
                    <a:pt x="541798" y="193513"/>
                  </a:lnTo>
                  <a:lnTo>
                    <a:pt x="541879" y="193267"/>
                  </a:lnTo>
                  <a:lnTo>
                    <a:pt x="541972" y="193086"/>
                  </a:lnTo>
                  <a:lnTo>
                    <a:pt x="542053" y="192853"/>
                  </a:lnTo>
                  <a:lnTo>
                    <a:pt x="542181" y="192659"/>
                  </a:lnTo>
                  <a:lnTo>
                    <a:pt x="542262" y="192426"/>
                  </a:lnTo>
                  <a:lnTo>
                    <a:pt x="542344" y="192232"/>
                  </a:lnTo>
                  <a:lnTo>
                    <a:pt x="542437" y="191999"/>
                  </a:lnTo>
                  <a:lnTo>
                    <a:pt x="542518" y="191818"/>
                  </a:lnTo>
                  <a:lnTo>
                    <a:pt x="542646" y="191573"/>
                  </a:lnTo>
                  <a:lnTo>
                    <a:pt x="542727" y="191392"/>
                  </a:lnTo>
                  <a:lnTo>
                    <a:pt x="542808" y="191159"/>
                  </a:lnTo>
                  <a:lnTo>
                    <a:pt x="542890" y="190965"/>
                  </a:lnTo>
                  <a:lnTo>
                    <a:pt x="542983" y="190732"/>
                  </a:lnTo>
                  <a:lnTo>
                    <a:pt x="543110" y="190538"/>
                  </a:lnTo>
                  <a:lnTo>
                    <a:pt x="543192" y="190305"/>
                  </a:lnTo>
                  <a:lnTo>
                    <a:pt x="543273" y="190124"/>
                  </a:lnTo>
                  <a:lnTo>
                    <a:pt x="543354" y="189878"/>
                  </a:lnTo>
                  <a:lnTo>
                    <a:pt x="543447" y="189697"/>
                  </a:lnTo>
                  <a:lnTo>
                    <a:pt x="543563" y="189465"/>
                  </a:lnTo>
                  <a:lnTo>
                    <a:pt x="543656" y="189270"/>
                  </a:lnTo>
                  <a:lnTo>
                    <a:pt x="543738" y="189038"/>
                  </a:lnTo>
                  <a:lnTo>
                    <a:pt x="543819" y="188844"/>
                  </a:lnTo>
                  <a:lnTo>
                    <a:pt x="543900" y="188611"/>
                  </a:lnTo>
                  <a:lnTo>
                    <a:pt x="544028" y="188430"/>
                  </a:lnTo>
                  <a:lnTo>
                    <a:pt x="544121" y="188184"/>
                  </a:lnTo>
                  <a:lnTo>
                    <a:pt x="544202" y="188003"/>
                  </a:lnTo>
                  <a:lnTo>
                    <a:pt x="544284" y="187770"/>
                  </a:lnTo>
                  <a:lnTo>
                    <a:pt x="544365" y="187576"/>
                  </a:lnTo>
                  <a:lnTo>
                    <a:pt x="544493" y="187343"/>
                  </a:lnTo>
                  <a:lnTo>
                    <a:pt x="544574" y="187149"/>
                  </a:lnTo>
                  <a:lnTo>
                    <a:pt x="544667" y="186917"/>
                  </a:lnTo>
                  <a:lnTo>
                    <a:pt x="544748" y="186723"/>
                  </a:lnTo>
                  <a:lnTo>
                    <a:pt x="544830" y="186490"/>
                  </a:lnTo>
                  <a:lnTo>
                    <a:pt x="544957" y="186309"/>
                  </a:lnTo>
                  <a:lnTo>
                    <a:pt x="545039" y="186115"/>
                  </a:lnTo>
                  <a:lnTo>
                    <a:pt x="545132" y="185882"/>
                  </a:lnTo>
                  <a:lnTo>
                    <a:pt x="545213" y="185688"/>
                  </a:lnTo>
                  <a:lnTo>
                    <a:pt x="545294" y="185455"/>
                  </a:lnTo>
                  <a:lnTo>
                    <a:pt x="545422" y="185274"/>
                  </a:lnTo>
                  <a:lnTo>
                    <a:pt x="545503" y="185028"/>
                  </a:lnTo>
                  <a:lnTo>
                    <a:pt x="545585" y="184847"/>
                  </a:lnTo>
                  <a:lnTo>
                    <a:pt x="545678" y="184614"/>
                  </a:lnTo>
                  <a:lnTo>
                    <a:pt x="545759" y="184420"/>
                  </a:lnTo>
                  <a:lnTo>
                    <a:pt x="545887" y="184188"/>
                  </a:lnTo>
                  <a:lnTo>
                    <a:pt x="545968" y="183994"/>
                  </a:lnTo>
                  <a:lnTo>
                    <a:pt x="546049" y="183812"/>
                  </a:lnTo>
                  <a:lnTo>
                    <a:pt x="546142" y="183580"/>
                  </a:lnTo>
                  <a:lnTo>
                    <a:pt x="546224" y="183386"/>
                  </a:lnTo>
                  <a:lnTo>
                    <a:pt x="546351" y="183153"/>
                  </a:lnTo>
                  <a:lnTo>
                    <a:pt x="546433" y="182959"/>
                  </a:lnTo>
                  <a:lnTo>
                    <a:pt x="546514" y="182726"/>
                  </a:lnTo>
                  <a:lnTo>
                    <a:pt x="546595" y="182545"/>
                  </a:lnTo>
                  <a:lnTo>
                    <a:pt x="546688" y="182299"/>
                  </a:lnTo>
                  <a:lnTo>
                    <a:pt x="546816" y="182118"/>
                  </a:lnTo>
                  <a:lnTo>
                    <a:pt x="546897" y="181924"/>
                  </a:lnTo>
                  <a:lnTo>
                    <a:pt x="546979" y="181691"/>
                  </a:lnTo>
                  <a:lnTo>
                    <a:pt x="547060" y="181510"/>
                  </a:lnTo>
                  <a:lnTo>
                    <a:pt x="547153" y="181265"/>
                  </a:lnTo>
                  <a:lnTo>
                    <a:pt x="547281" y="181084"/>
                  </a:lnTo>
                  <a:lnTo>
                    <a:pt x="547362" y="180851"/>
                  </a:lnTo>
                  <a:lnTo>
                    <a:pt x="547443" y="180657"/>
                  </a:lnTo>
                  <a:lnTo>
                    <a:pt x="547525" y="180463"/>
                  </a:lnTo>
                  <a:lnTo>
                    <a:pt x="547653" y="180230"/>
                  </a:lnTo>
                  <a:lnTo>
                    <a:pt x="547734" y="180049"/>
                  </a:lnTo>
                  <a:lnTo>
                    <a:pt x="547827" y="179816"/>
                  </a:lnTo>
                  <a:lnTo>
                    <a:pt x="547908" y="179622"/>
                  </a:lnTo>
                  <a:lnTo>
                    <a:pt x="547989" y="179428"/>
                  </a:lnTo>
                  <a:lnTo>
                    <a:pt x="548117" y="179195"/>
                  </a:lnTo>
                  <a:lnTo>
                    <a:pt x="548199" y="179014"/>
                  </a:lnTo>
                  <a:lnTo>
                    <a:pt x="548280" y="178768"/>
                  </a:lnTo>
                  <a:lnTo>
                    <a:pt x="548373" y="178587"/>
                  </a:lnTo>
                  <a:lnTo>
                    <a:pt x="548454" y="178393"/>
                  </a:lnTo>
                  <a:lnTo>
                    <a:pt x="548582" y="178160"/>
                  </a:lnTo>
                  <a:lnTo>
                    <a:pt x="548663" y="177979"/>
                  </a:lnTo>
                  <a:lnTo>
                    <a:pt x="548745" y="177734"/>
                  </a:lnTo>
                  <a:lnTo>
                    <a:pt x="548837" y="177553"/>
                  </a:lnTo>
                  <a:lnTo>
                    <a:pt x="548919" y="177359"/>
                  </a:lnTo>
                  <a:lnTo>
                    <a:pt x="549047" y="177126"/>
                  </a:lnTo>
                  <a:lnTo>
                    <a:pt x="549128" y="176945"/>
                  </a:lnTo>
                  <a:lnTo>
                    <a:pt x="549209" y="176699"/>
                  </a:lnTo>
                  <a:lnTo>
                    <a:pt x="549290" y="176518"/>
                  </a:lnTo>
                  <a:lnTo>
                    <a:pt x="549383" y="176324"/>
                  </a:lnTo>
                  <a:lnTo>
                    <a:pt x="549511" y="176091"/>
                  </a:lnTo>
                  <a:lnTo>
                    <a:pt x="549593" y="175897"/>
                  </a:lnTo>
                  <a:lnTo>
                    <a:pt x="549674" y="175716"/>
                  </a:lnTo>
                  <a:lnTo>
                    <a:pt x="549755" y="175483"/>
                  </a:lnTo>
                  <a:lnTo>
                    <a:pt x="549848" y="175289"/>
                  </a:lnTo>
                  <a:lnTo>
                    <a:pt x="549964" y="175056"/>
                  </a:lnTo>
                  <a:lnTo>
                    <a:pt x="550057" y="174862"/>
                  </a:lnTo>
                  <a:lnTo>
                    <a:pt x="550139" y="174681"/>
                  </a:lnTo>
                  <a:lnTo>
                    <a:pt x="550220" y="174449"/>
                  </a:lnTo>
                  <a:lnTo>
                    <a:pt x="550301" y="174255"/>
                  </a:lnTo>
                  <a:lnTo>
                    <a:pt x="550429" y="174073"/>
                  </a:lnTo>
                  <a:lnTo>
                    <a:pt x="550522" y="173828"/>
                  </a:lnTo>
                  <a:lnTo>
                    <a:pt x="550603" y="173647"/>
                  </a:lnTo>
                  <a:lnTo>
                    <a:pt x="550685" y="173414"/>
                  </a:lnTo>
                  <a:lnTo>
                    <a:pt x="550766" y="173220"/>
                  </a:lnTo>
                  <a:lnTo>
                    <a:pt x="550894" y="173026"/>
                  </a:lnTo>
                  <a:lnTo>
                    <a:pt x="550975" y="172793"/>
                  </a:lnTo>
                  <a:lnTo>
                    <a:pt x="551068" y="172612"/>
                  </a:lnTo>
                  <a:lnTo>
                    <a:pt x="551149" y="172418"/>
                  </a:lnTo>
                  <a:lnTo>
                    <a:pt x="551231" y="172185"/>
                  </a:lnTo>
                  <a:lnTo>
                    <a:pt x="551358" y="171991"/>
                  </a:lnTo>
                  <a:lnTo>
                    <a:pt x="551440" y="171810"/>
                  </a:lnTo>
                  <a:lnTo>
                    <a:pt x="551533" y="171577"/>
                  </a:lnTo>
                  <a:lnTo>
                    <a:pt x="551614" y="171383"/>
                  </a:lnTo>
                  <a:lnTo>
                    <a:pt x="551695" y="171202"/>
                  </a:lnTo>
                  <a:lnTo>
                    <a:pt x="551823" y="170956"/>
                  </a:lnTo>
                  <a:lnTo>
                    <a:pt x="551904" y="170775"/>
                  </a:lnTo>
                  <a:lnTo>
                    <a:pt x="551986" y="170581"/>
                  </a:lnTo>
                  <a:lnTo>
                    <a:pt x="552079" y="170349"/>
                  </a:lnTo>
                  <a:lnTo>
                    <a:pt x="552160" y="170155"/>
                  </a:lnTo>
                  <a:lnTo>
                    <a:pt x="552288" y="169973"/>
                  </a:lnTo>
                  <a:lnTo>
                    <a:pt x="552369" y="169741"/>
                  </a:lnTo>
                  <a:lnTo>
                    <a:pt x="552450" y="169547"/>
                  </a:lnTo>
                  <a:lnTo>
                    <a:pt x="552543" y="169366"/>
                  </a:lnTo>
                  <a:lnTo>
                    <a:pt x="552625" y="169120"/>
                  </a:lnTo>
                  <a:lnTo>
                    <a:pt x="552752" y="168939"/>
                  </a:lnTo>
                  <a:lnTo>
                    <a:pt x="552834" y="168745"/>
                  </a:lnTo>
                  <a:lnTo>
                    <a:pt x="552915" y="168564"/>
                  </a:lnTo>
                  <a:lnTo>
                    <a:pt x="553008" y="168331"/>
                  </a:lnTo>
                  <a:lnTo>
                    <a:pt x="553089" y="168137"/>
                  </a:lnTo>
                  <a:lnTo>
                    <a:pt x="553217" y="167943"/>
                  </a:lnTo>
                  <a:lnTo>
                    <a:pt x="553298" y="167710"/>
                  </a:lnTo>
                  <a:lnTo>
                    <a:pt x="553380" y="167529"/>
                  </a:lnTo>
                  <a:lnTo>
                    <a:pt x="553461" y="167335"/>
                  </a:lnTo>
                  <a:lnTo>
                    <a:pt x="553554" y="167102"/>
                  </a:lnTo>
                  <a:lnTo>
                    <a:pt x="553670" y="166908"/>
                  </a:lnTo>
                  <a:lnTo>
                    <a:pt x="553763" y="166727"/>
                  </a:lnTo>
                  <a:lnTo>
                    <a:pt x="553844" y="166533"/>
                  </a:lnTo>
                  <a:lnTo>
                    <a:pt x="553926" y="166300"/>
                  </a:lnTo>
                  <a:lnTo>
                    <a:pt x="554007" y="166106"/>
                  </a:lnTo>
                  <a:lnTo>
                    <a:pt x="554135" y="165925"/>
                  </a:lnTo>
                  <a:lnTo>
                    <a:pt x="554228" y="165692"/>
                  </a:lnTo>
                  <a:lnTo>
                    <a:pt x="554309" y="165498"/>
                  </a:lnTo>
                  <a:lnTo>
                    <a:pt x="554390" y="165317"/>
                  </a:lnTo>
                  <a:lnTo>
                    <a:pt x="554472" y="165123"/>
                  </a:lnTo>
                  <a:lnTo>
                    <a:pt x="554599" y="164891"/>
                  </a:lnTo>
                  <a:lnTo>
                    <a:pt x="554681" y="164697"/>
                  </a:lnTo>
                  <a:lnTo>
                    <a:pt x="554774" y="164515"/>
                  </a:lnTo>
                  <a:lnTo>
                    <a:pt x="554855" y="164283"/>
                  </a:lnTo>
                  <a:lnTo>
                    <a:pt x="554936" y="164089"/>
                  </a:lnTo>
                  <a:lnTo>
                    <a:pt x="555064" y="163895"/>
                  </a:lnTo>
                  <a:lnTo>
                    <a:pt x="555145" y="163714"/>
                  </a:lnTo>
                  <a:lnTo>
                    <a:pt x="555238" y="163481"/>
                  </a:lnTo>
                  <a:lnTo>
                    <a:pt x="555320" y="163287"/>
                  </a:lnTo>
                  <a:lnTo>
                    <a:pt x="555401" y="163106"/>
                  </a:lnTo>
                  <a:lnTo>
                    <a:pt x="555529" y="162912"/>
                  </a:lnTo>
                  <a:lnTo>
                    <a:pt x="555610" y="162679"/>
                  </a:lnTo>
                  <a:lnTo>
                    <a:pt x="555691" y="162485"/>
                  </a:lnTo>
                  <a:lnTo>
                    <a:pt x="555784" y="162304"/>
                  </a:lnTo>
                  <a:lnTo>
                    <a:pt x="555866" y="162110"/>
                  </a:lnTo>
                  <a:lnTo>
                    <a:pt x="555993" y="161877"/>
                  </a:lnTo>
                  <a:lnTo>
                    <a:pt x="556075" y="161683"/>
                  </a:lnTo>
                  <a:lnTo>
                    <a:pt x="556156" y="161502"/>
                  </a:lnTo>
                  <a:lnTo>
                    <a:pt x="556249" y="161308"/>
                  </a:lnTo>
                  <a:lnTo>
                    <a:pt x="556330" y="161075"/>
                  </a:lnTo>
                  <a:lnTo>
                    <a:pt x="556458" y="160881"/>
                  </a:lnTo>
                  <a:lnTo>
                    <a:pt x="556539" y="160700"/>
                  </a:lnTo>
                  <a:lnTo>
                    <a:pt x="556621" y="160506"/>
                  </a:lnTo>
                  <a:lnTo>
                    <a:pt x="556702" y="160273"/>
                  </a:lnTo>
                  <a:lnTo>
                    <a:pt x="556795" y="160092"/>
                  </a:lnTo>
                  <a:lnTo>
                    <a:pt x="556923" y="159898"/>
                  </a:lnTo>
                  <a:lnTo>
                    <a:pt x="557004" y="159717"/>
                  </a:lnTo>
                  <a:lnTo>
                    <a:pt x="557085" y="159471"/>
                  </a:lnTo>
                  <a:lnTo>
                    <a:pt x="557167" y="159290"/>
                  </a:lnTo>
                  <a:lnTo>
                    <a:pt x="557260" y="159096"/>
                  </a:lnTo>
                  <a:lnTo>
                    <a:pt x="557376" y="158915"/>
                  </a:lnTo>
                  <a:lnTo>
                    <a:pt x="557469" y="158721"/>
                  </a:lnTo>
                  <a:lnTo>
                    <a:pt x="557550" y="158488"/>
                  </a:lnTo>
                  <a:lnTo>
                    <a:pt x="557631" y="158294"/>
                  </a:lnTo>
                  <a:lnTo>
                    <a:pt x="557713" y="158113"/>
                  </a:lnTo>
                  <a:lnTo>
                    <a:pt x="557840" y="157919"/>
                  </a:lnTo>
                  <a:lnTo>
                    <a:pt x="557933" y="157738"/>
                  </a:lnTo>
                  <a:lnTo>
                    <a:pt x="558015" y="157493"/>
                  </a:lnTo>
                  <a:lnTo>
                    <a:pt x="558096" y="157311"/>
                  </a:lnTo>
                  <a:lnTo>
                    <a:pt x="558177" y="157117"/>
                  </a:lnTo>
                  <a:lnTo>
                    <a:pt x="558305" y="156936"/>
                  </a:lnTo>
                  <a:lnTo>
                    <a:pt x="558386" y="156742"/>
                  </a:lnTo>
                  <a:lnTo>
                    <a:pt x="558479" y="156510"/>
                  </a:lnTo>
                  <a:lnTo>
                    <a:pt x="558561" y="156316"/>
                  </a:lnTo>
                  <a:lnTo>
                    <a:pt x="558642" y="156134"/>
                  </a:lnTo>
                  <a:lnTo>
                    <a:pt x="558770" y="155940"/>
                  </a:lnTo>
                  <a:lnTo>
                    <a:pt x="558851" y="155759"/>
                  </a:lnTo>
                  <a:lnTo>
                    <a:pt x="558944" y="155527"/>
                  </a:lnTo>
                  <a:lnTo>
                    <a:pt x="559025" y="155333"/>
                  </a:lnTo>
                  <a:lnTo>
                    <a:pt x="559107" y="155139"/>
                  </a:lnTo>
                  <a:lnTo>
                    <a:pt x="559235" y="154958"/>
                  </a:lnTo>
                  <a:lnTo>
                    <a:pt x="559316" y="154764"/>
                  </a:lnTo>
                  <a:lnTo>
                    <a:pt x="559397" y="154582"/>
                  </a:lnTo>
                  <a:lnTo>
                    <a:pt x="559490" y="154350"/>
                  </a:lnTo>
                  <a:lnTo>
                    <a:pt x="559571" y="154156"/>
                  </a:lnTo>
                  <a:lnTo>
                    <a:pt x="559699" y="153975"/>
                  </a:lnTo>
                  <a:lnTo>
                    <a:pt x="559781" y="153781"/>
                  </a:lnTo>
                  <a:lnTo>
                    <a:pt x="559862" y="153587"/>
                  </a:lnTo>
                  <a:lnTo>
                    <a:pt x="559955" y="153405"/>
                  </a:lnTo>
                  <a:lnTo>
                    <a:pt x="560036" y="153173"/>
                  </a:lnTo>
                  <a:lnTo>
                    <a:pt x="560164" y="152979"/>
                  </a:lnTo>
                  <a:lnTo>
                    <a:pt x="560245" y="152798"/>
                  </a:lnTo>
                  <a:lnTo>
                    <a:pt x="560327" y="152604"/>
                  </a:lnTo>
                  <a:lnTo>
                    <a:pt x="560408" y="152410"/>
                  </a:lnTo>
                  <a:lnTo>
                    <a:pt x="560501" y="152229"/>
                  </a:lnTo>
                  <a:lnTo>
                    <a:pt x="560629" y="151996"/>
                  </a:lnTo>
                  <a:lnTo>
                    <a:pt x="560710" y="151802"/>
                  </a:lnTo>
                  <a:lnTo>
                    <a:pt x="560791" y="151621"/>
                  </a:lnTo>
                  <a:lnTo>
                    <a:pt x="560872" y="151427"/>
                  </a:lnTo>
                  <a:lnTo>
                    <a:pt x="560965" y="151233"/>
                  </a:lnTo>
                  <a:lnTo>
                    <a:pt x="561082" y="151052"/>
                  </a:lnTo>
                  <a:lnTo>
                    <a:pt x="561175" y="150858"/>
                  </a:lnTo>
                  <a:lnTo>
                    <a:pt x="561256" y="150625"/>
                  </a:lnTo>
                  <a:lnTo>
                    <a:pt x="561337" y="150444"/>
                  </a:lnTo>
                  <a:lnTo>
                    <a:pt x="561418" y="150250"/>
                  </a:lnTo>
                  <a:lnTo>
                    <a:pt x="561546" y="150056"/>
                  </a:lnTo>
                  <a:lnTo>
                    <a:pt x="561639" y="149875"/>
                  </a:lnTo>
                  <a:lnTo>
                    <a:pt x="561721" y="149681"/>
                  </a:lnTo>
                  <a:lnTo>
                    <a:pt x="561802" y="149500"/>
                  </a:lnTo>
                  <a:lnTo>
                    <a:pt x="561883" y="149306"/>
                  </a:lnTo>
                  <a:lnTo>
                    <a:pt x="562011" y="149073"/>
                  </a:lnTo>
                  <a:lnTo>
                    <a:pt x="562092" y="148879"/>
                  </a:lnTo>
                  <a:lnTo>
                    <a:pt x="562185" y="148698"/>
                  </a:lnTo>
                  <a:lnTo>
                    <a:pt x="562267" y="148504"/>
                  </a:lnTo>
                  <a:lnTo>
                    <a:pt x="562348" y="148323"/>
                  </a:lnTo>
                  <a:lnTo>
                    <a:pt x="562476" y="148129"/>
                  </a:lnTo>
                  <a:lnTo>
                    <a:pt x="562557" y="147947"/>
                  </a:lnTo>
                  <a:lnTo>
                    <a:pt x="562650" y="147753"/>
                  </a:lnTo>
                  <a:lnTo>
                    <a:pt x="562731" y="147572"/>
                  </a:lnTo>
                  <a:lnTo>
                    <a:pt x="562813" y="147327"/>
                  </a:lnTo>
                  <a:lnTo>
                    <a:pt x="562940" y="147146"/>
                  </a:lnTo>
                  <a:lnTo>
                    <a:pt x="563022" y="146952"/>
                  </a:lnTo>
                  <a:lnTo>
                    <a:pt x="563103" y="146771"/>
                  </a:lnTo>
                  <a:lnTo>
                    <a:pt x="563196" y="146577"/>
                  </a:lnTo>
                  <a:lnTo>
                    <a:pt x="563277" y="146395"/>
                  </a:lnTo>
                  <a:lnTo>
                    <a:pt x="563405" y="146201"/>
                  </a:lnTo>
                  <a:lnTo>
                    <a:pt x="563486" y="146007"/>
                  </a:lnTo>
                  <a:lnTo>
                    <a:pt x="563568" y="145826"/>
                  </a:lnTo>
                  <a:lnTo>
                    <a:pt x="563661" y="145632"/>
                  </a:lnTo>
                  <a:lnTo>
                    <a:pt x="563742" y="145451"/>
                  </a:lnTo>
                  <a:lnTo>
                    <a:pt x="563870" y="145257"/>
                  </a:lnTo>
                  <a:lnTo>
                    <a:pt x="564334" y="144274"/>
                  </a:lnTo>
                  <a:lnTo>
                    <a:pt x="564416" y="144080"/>
                  </a:lnTo>
                  <a:lnTo>
                    <a:pt x="564497" y="143899"/>
                  </a:lnTo>
                  <a:lnTo>
                    <a:pt x="564578" y="143705"/>
                  </a:lnTo>
                  <a:lnTo>
                    <a:pt x="564671" y="143524"/>
                  </a:lnTo>
                  <a:lnTo>
                    <a:pt x="564787" y="143330"/>
                  </a:lnTo>
                  <a:lnTo>
                    <a:pt x="564880" y="143136"/>
                  </a:lnTo>
                  <a:lnTo>
                    <a:pt x="564962" y="142955"/>
                  </a:lnTo>
                  <a:lnTo>
                    <a:pt x="565043" y="142761"/>
                  </a:lnTo>
                  <a:lnTo>
                    <a:pt x="565124" y="142580"/>
                  </a:lnTo>
                  <a:lnTo>
                    <a:pt x="565252" y="142386"/>
                  </a:lnTo>
                  <a:lnTo>
                    <a:pt x="565345" y="142205"/>
                  </a:lnTo>
                  <a:lnTo>
                    <a:pt x="565426" y="142011"/>
                  </a:lnTo>
                  <a:lnTo>
                    <a:pt x="565508" y="141778"/>
                  </a:lnTo>
                  <a:lnTo>
                    <a:pt x="565589" y="141584"/>
                  </a:lnTo>
                  <a:lnTo>
                    <a:pt x="565717" y="141403"/>
                  </a:lnTo>
                  <a:lnTo>
                    <a:pt x="565798" y="141209"/>
                  </a:lnTo>
                  <a:lnTo>
                    <a:pt x="565891" y="141028"/>
                  </a:lnTo>
                  <a:lnTo>
                    <a:pt x="565972" y="140834"/>
                  </a:lnTo>
                  <a:lnTo>
                    <a:pt x="566054" y="140653"/>
                  </a:lnTo>
                  <a:lnTo>
                    <a:pt x="566181" y="140459"/>
                  </a:lnTo>
                  <a:lnTo>
                    <a:pt x="566263" y="140265"/>
                  </a:lnTo>
                  <a:lnTo>
                    <a:pt x="566356" y="140084"/>
                  </a:lnTo>
                  <a:lnTo>
                    <a:pt x="566437" y="139890"/>
                  </a:lnTo>
                  <a:lnTo>
                    <a:pt x="566518" y="139709"/>
                  </a:lnTo>
                  <a:lnTo>
                    <a:pt x="566646" y="139515"/>
                  </a:lnTo>
                  <a:lnTo>
                    <a:pt x="566727" y="139334"/>
                  </a:lnTo>
                  <a:lnTo>
                    <a:pt x="566809" y="139140"/>
                  </a:lnTo>
                  <a:lnTo>
                    <a:pt x="566902" y="138959"/>
                  </a:lnTo>
                  <a:lnTo>
                    <a:pt x="566983" y="138765"/>
                  </a:lnTo>
                  <a:lnTo>
                    <a:pt x="567111" y="138571"/>
                  </a:lnTo>
                  <a:lnTo>
                    <a:pt x="567192" y="138390"/>
                  </a:lnTo>
                  <a:lnTo>
                    <a:pt x="567273" y="138196"/>
                  </a:lnTo>
                  <a:lnTo>
                    <a:pt x="567366" y="138014"/>
                  </a:lnTo>
                  <a:lnTo>
                    <a:pt x="567448" y="137820"/>
                  </a:lnTo>
                  <a:lnTo>
                    <a:pt x="567575" y="137639"/>
                  </a:lnTo>
                  <a:lnTo>
                    <a:pt x="567657" y="137445"/>
                  </a:lnTo>
                  <a:lnTo>
                    <a:pt x="567738" y="137264"/>
                  </a:lnTo>
                  <a:lnTo>
                    <a:pt x="567819" y="137070"/>
                  </a:lnTo>
                  <a:lnTo>
                    <a:pt x="567912" y="136876"/>
                  </a:lnTo>
                  <a:lnTo>
                    <a:pt x="568040" y="136695"/>
                  </a:lnTo>
                  <a:lnTo>
                    <a:pt x="568121" y="136501"/>
                  </a:lnTo>
                  <a:lnTo>
                    <a:pt x="568203" y="136320"/>
                  </a:lnTo>
                  <a:lnTo>
                    <a:pt x="568284" y="136126"/>
                  </a:lnTo>
                  <a:lnTo>
                    <a:pt x="568377" y="135945"/>
                  </a:lnTo>
                  <a:lnTo>
                    <a:pt x="568493" y="135751"/>
                  </a:lnTo>
                  <a:lnTo>
                    <a:pt x="568586" y="135570"/>
                  </a:lnTo>
                  <a:lnTo>
                    <a:pt x="568667" y="135376"/>
                  </a:lnTo>
                  <a:lnTo>
                    <a:pt x="568749" y="135182"/>
                  </a:lnTo>
                  <a:lnTo>
                    <a:pt x="568830" y="135040"/>
                  </a:lnTo>
                  <a:lnTo>
                    <a:pt x="568958" y="134859"/>
                  </a:lnTo>
                  <a:lnTo>
                    <a:pt x="569051" y="134665"/>
                  </a:lnTo>
                  <a:lnTo>
                    <a:pt x="569132" y="134484"/>
                  </a:lnTo>
                  <a:lnTo>
                    <a:pt x="569213" y="134290"/>
                  </a:lnTo>
                  <a:lnTo>
                    <a:pt x="569295" y="134108"/>
                  </a:lnTo>
                  <a:lnTo>
                    <a:pt x="569422" y="133914"/>
                  </a:lnTo>
                  <a:lnTo>
                    <a:pt x="569504" y="133733"/>
                  </a:lnTo>
                  <a:lnTo>
                    <a:pt x="569597" y="133539"/>
                  </a:lnTo>
                  <a:lnTo>
                    <a:pt x="569678" y="133345"/>
                  </a:lnTo>
                  <a:lnTo>
                    <a:pt x="569759" y="133164"/>
                  </a:lnTo>
                  <a:lnTo>
                    <a:pt x="569887" y="132970"/>
                  </a:lnTo>
                  <a:lnTo>
                    <a:pt x="569968" y="132789"/>
                  </a:lnTo>
                  <a:lnTo>
                    <a:pt x="570061" y="132595"/>
                  </a:lnTo>
                  <a:lnTo>
                    <a:pt x="570143" y="132414"/>
                  </a:lnTo>
                  <a:lnTo>
                    <a:pt x="570224" y="132220"/>
                  </a:lnTo>
                  <a:lnTo>
                    <a:pt x="570352" y="132039"/>
                  </a:lnTo>
                  <a:lnTo>
                    <a:pt x="570433" y="131845"/>
                  </a:lnTo>
                  <a:lnTo>
                    <a:pt x="570514" y="131703"/>
                  </a:lnTo>
                  <a:lnTo>
                    <a:pt x="570607" y="131522"/>
                  </a:lnTo>
                  <a:lnTo>
                    <a:pt x="570689" y="131328"/>
                  </a:lnTo>
                  <a:lnTo>
                    <a:pt x="570817" y="131134"/>
                  </a:lnTo>
                  <a:lnTo>
                    <a:pt x="570898" y="130953"/>
                  </a:lnTo>
                  <a:lnTo>
                    <a:pt x="570979" y="130759"/>
                  </a:lnTo>
                  <a:lnTo>
                    <a:pt x="571072" y="130578"/>
                  </a:lnTo>
                  <a:lnTo>
                    <a:pt x="571153" y="130384"/>
                  </a:lnTo>
                  <a:lnTo>
                    <a:pt x="571281" y="130203"/>
                  </a:lnTo>
                  <a:lnTo>
                    <a:pt x="571363" y="130009"/>
                  </a:lnTo>
                  <a:lnTo>
                    <a:pt x="571444" y="129827"/>
                  </a:lnTo>
                  <a:lnTo>
                    <a:pt x="571525" y="129685"/>
                  </a:lnTo>
                  <a:lnTo>
                    <a:pt x="571618" y="129491"/>
                  </a:lnTo>
                  <a:lnTo>
                    <a:pt x="571746" y="129297"/>
                  </a:lnTo>
                  <a:lnTo>
                    <a:pt x="571827" y="129116"/>
                  </a:lnTo>
                  <a:lnTo>
                    <a:pt x="571908" y="128922"/>
                  </a:lnTo>
                  <a:lnTo>
                    <a:pt x="571990" y="128741"/>
                  </a:lnTo>
                  <a:lnTo>
                    <a:pt x="572083" y="128547"/>
                  </a:lnTo>
                  <a:lnTo>
                    <a:pt x="572199" y="128366"/>
                  </a:lnTo>
                  <a:lnTo>
                    <a:pt x="572292" y="128172"/>
                  </a:lnTo>
                  <a:lnTo>
                    <a:pt x="572373" y="128030"/>
                  </a:lnTo>
                  <a:lnTo>
                    <a:pt x="572454" y="127849"/>
                  </a:lnTo>
                  <a:lnTo>
                    <a:pt x="572536" y="127655"/>
                  </a:lnTo>
                  <a:lnTo>
                    <a:pt x="572664" y="127474"/>
                  </a:lnTo>
                  <a:lnTo>
                    <a:pt x="572757" y="127280"/>
                  </a:lnTo>
                  <a:lnTo>
                    <a:pt x="572838" y="127086"/>
                  </a:lnTo>
                  <a:lnTo>
                    <a:pt x="572919" y="126904"/>
                  </a:lnTo>
                  <a:lnTo>
                    <a:pt x="573000" y="126710"/>
                  </a:lnTo>
                  <a:lnTo>
                    <a:pt x="573128" y="126568"/>
                  </a:lnTo>
                  <a:lnTo>
                    <a:pt x="573210" y="126387"/>
                  </a:lnTo>
                  <a:lnTo>
                    <a:pt x="573303" y="126193"/>
                  </a:lnTo>
                  <a:lnTo>
                    <a:pt x="573384" y="126012"/>
                  </a:lnTo>
                  <a:lnTo>
                    <a:pt x="573465" y="125818"/>
                  </a:lnTo>
                  <a:lnTo>
                    <a:pt x="573593" y="125637"/>
                  </a:lnTo>
                  <a:lnTo>
                    <a:pt x="573674" y="125495"/>
                  </a:lnTo>
                  <a:lnTo>
                    <a:pt x="573767" y="125301"/>
                  </a:lnTo>
                  <a:lnTo>
                    <a:pt x="573849" y="125120"/>
                  </a:lnTo>
                  <a:lnTo>
                    <a:pt x="573930" y="124926"/>
                  </a:lnTo>
                  <a:lnTo>
                    <a:pt x="574058" y="124732"/>
                  </a:lnTo>
                  <a:lnTo>
                    <a:pt x="574139" y="124551"/>
                  </a:lnTo>
                  <a:lnTo>
                    <a:pt x="574220" y="124357"/>
                  </a:lnTo>
                  <a:lnTo>
                    <a:pt x="574313" y="124214"/>
                  </a:lnTo>
                  <a:lnTo>
                    <a:pt x="574395" y="124033"/>
                  </a:lnTo>
                  <a:lnTo>
                    <a:pt x="574522" y="123839"/>
                  </a:lnTo>
                  <a:lnTo>
                    <a:pt x="574604" y="123658"/>
                  </a:lnTo>
                  <a:lnTo>
                    <a:pt x="574685" y="123464"/>
                  </a:lnTo>
                  <a:lnTo>
                    <a:pt x="574778" y="123322"/>
                  </a:lnTo>
                  <a:lnTo>
                    <a:pt x="574859" y="123141"/>
                  </a:lnTo>
                  <a:lnTo>
                    <a:pt x="574987" y="122947"/>
                  </a:lnTo>
                  <a:lnTo>
                    <a:pt x="575068" y="122766"/>
                  </a:lnTo>
                  <a:lnTo>
                    <a:pt x="575150" y="122572"/>
                  </a:lnTo>
                  <a:lnTo>
                    <a:pt x="575231" y="122391"/>
                  </a:lnTo>
                  <a:lnTo>
                    <a:pt x="575324" y="122248"/>
                  </a:lnTo>
                  <a:lnTo>
                    <a:pt x="575452" y="122054"/>
                  </a:lnTo>
                  <a:lnTo>
                    <a:pt x="575533" y="121860"/>
                  </a:lnTo>
                  <a:lnTo>
                    <a:pt x="575614" y="121679"/>
                  </a:lnTo>
                  <a:lnTo>
                    <a:pt x="575696" y="121485"/>
                  </a:lnTo>
                  <a:lnTo>
                    <a:pt x="575789" y="121343"/>
                  </a:lnTo>
                  <a:lnTo>
                    <a:pt x="575905" y="121162"/>
                  </a:lnTo>
                  <a:lnTo>
                    <a:pt x="575998" y="120968"/>
                  </a:lnTo>
                  <a:lnTo>
                    <a:pt x="576079" y="120787"/>
                  </a:lnTo>
                  <a:lnTo>
                    <a:pt x="576160" y="120593"/>
                  </a:lnTo>
                  <a:lnTo>
                    <a:pt x="576242" y="120451"/>
                  </a:lnTo>
                  <a:lnTo>
                    <a:pt x="576369" y="120269"/>
                  </a:lnTo>
                  <a:lnTo>
                    <a:pt x="576462" y="120075"/>
                  </a:lnTo>
                  <a:lnTo>
                    <a:pt x="576544" y="119894"/>
                  </a:lnTo>
                  <a:lnTo>
                    <a:pt x="576625" y="119752"/>
                  </a:lnTo>
                  <a:lnTo>
                    <a:pt x="576706" y="119558"/>
                  </a:lnTo>
                  <a:lnTo>
                    <a:pt x="576834" y="119377"/>
                  </a:lnTo>
                  <a:lnTo>
                    <a:pt x="576915" y="119183"/>
                  </a:lnTo>
                  <a:lnTo>
                    <a:pt x="577008" y="119041"/>
                  </a:lnTo>
                  <a:lnTo>
                    <a:pt x="577090" y="118860"/>
                  </a:lnTo>
                  <a:lnTo>
                    <a:pt x="577171" y="118666"/>
                  </a:lnTo>
                  <a:lnTo>
                    <a:pt x="577299" y="118472"/>
                  </a:lnTo>
                  <a:lnTo>
                    <a:pt x="577380" y="118291"/>
                  </a:lnTo>
                  <a:lnTo>
                    <a:pt x="577473" y="118148"/>
                  </a:lnTo>
                  <a:lnTo>
                    <a:pt x="577554" y="117954"/>
                  </a:lnTo>
                  <a:lnTo>
                    <a:pt x="577636" y="117773"/>
                  </a:lnTo>
                  <a:lnTo>
                    <a:pt x="577763" y="117579"/>
                  </a:lnTo>
                  <a:lnTo>
                    <a:pt x="577845" y="117437"/>
                  </a:lnTo>
                  <a:lnTo>
                    <a:pt x="577938" y="117256"/>
                  </a:lnTo>
                  <a:lnTo>
                    <a:pt x="578019" y="117062"/>
                  </a:lnTo>
                  <a:lnTo>
                    <a:pt x="578100" y="116920"/>
                  </a:lnTo>
                  <a:lnTo>
                    <a:pt x="578228" y="116739"/>
                  </a:lnTo>
                  <a:lnTo>
                    <a:pt x="578309" y="116545"/>
                  </a:lnTo>
                  <a:lnTo>
                    <a:pt x="578391" y="116364"/>
                  </a:lnTo>
                  <a:lnTo>
                    <a:pt x="578484" y="116221"/>
                  </a:lnTo>
                  <a:lnTo>
                    <a:pt x="578565" y="116027"/>
                  </a:lnTo>
                  <a:lnTo>
                    <a:pt x="578693" y="115846"/>
                  </a:lnTo>
                  <a:lnTo>
                    <a:pt x="578774" y="115652"/>
                  </a:lnTo>
                  <a:lnTo>
                    <a:pt x="578855" y="115510"/>
                  </a:lnTo>
                  <a:lnTo>
                    <a:pt x="578937" y="115329"/>
                  </a:lnTo>
                  <a:lnTo>
                    <a:pt x="579030" y="115135"/>
                  </a:lnTo>
                  <a:lnTo>
                    <a:pt x="579157" y="114993"/>
                  </a:lnTo>
                  <a:lnTo>
                    <a:pt x="579239" y="114811"/>
                  </a:lnTo>
                  <a:lnTo>
                    <a:pt x="579320" y="114617"/>
                  </a:lnTo>
                  <a:lnTo>
                    <a:pt x="579401" y="114423"/>
                  </a:lnTo>
                  <a:lnTo>
                    <a:pt x="579494" y="114294"/>
                  </a:lnTo>
                  <a:lnTo>
                    <a:pt x="579610" y="114100"/>
                  </a:lnTo>
                  <a:lnTo>
                    <a:pt x="579703" y="113906"/>
                  </a:lnTo>
                  <a:lnTo>
                    <a:pt x="579785" y="113777"/>
                  </a:lnTo>
                  <a:lnTo>
                    <a:pt x="579866" y="113583"/>
                  </a:lnTo>
                  <a:lnTo>
                    <a:pt x="579947" y="113389"/>
                  </a:lnTo>
                  <a:lnTo>
                    <a:pt x="580075" y="113247"/>
                  </a:lnTo>
                  <a:lnTo>
                    <a:pt x="580168" y="113065"/>
                  </a:lnTo>
                  <a:lnTo>
                    <a:pt x="580249" y="112871"/>
                  </a:lnTo>
                  <a:lnTo>
                    <a:pt x="580331" y="112729"/>
                  </a:lnTo>
                  <a:lnTo>
                    <a:pt x="580412" y="112548"/>
                  </a:lnTo>
                  <a:lnTo>
                    <a:pt x="580540" y="112354"/>
                  </a:lnTo>
                  <a:lnTo>
                    <a:pt x="580621" y="112173"/>
                  </a:lnTo>
                  <a:lnTo>
                    <a:pt x="580714" y="112031"/>
                  </a:lnTo>
                  <a:lnTo>
                    <a:pt x="580795" y="111837"/>
                  </a:lnTo>
                  <a:lnTo>
                    <a:pt x="580877" y="111656"/>
                  </a:lnTo>
                  <a:lnTo>
                    <a:pt x="581004" y="111513"/>
                  </a:lnTo>
                  <a:lnTo>
                    <a:pt x="581086" y="111319"/>
                  </a:lnTo>
                  <a:lnTo>
                    <a:pt x="581179" y="111138"/>
                  </a:lnTo>
                  <a:lnTo>
                    <a:pt x="581260" y="110996"/>
                  </a:lnTo>
                  <a:lnTo>
                    <a:pt x="581341" y="110802"/>
                  </a:lnTo>
                  <a:lnTo>
                    <a:pt x="581469" y="110660"/>
                  </a:lnTo>
                  <a:lnTo>
                    <a:pt x="581550" y="110479"/>
                  </a:lnTo>
                  <a:lnTo>
                    <a:pt x="581632" y="110285"/>
                  </a:lnTo>
                  <a:lnTo>
                    <a:pt x="581725" y="110142"/>
                  </a:lnTo>
                  <a:lnTo>
                    <a:pt x="581806" y="109961"/>
                  </a:lnTo>
                  <a:lnTo>
                    <a:pt x="581934" y="109767"/>
                  </a:lnTo>
                  <a:lnTo>
                    <a:pt x="582015" y="109625"/>
                  </a:lnTo>
                  <a:lnTo>
                    <a:pt x="582096" y="109444"/>
                  </a:lnTo>
                  <a:lnTo>
                    <a:pt x="582189" y="109250"/>
                  </a:lnTo>
                  <a:lnTo>
                    <a:pt x="582271" y="109108"/>
                  </a:lnTo>
                  <a:lnTo>
                    <a:pt x="582399" y="108927"/>
                  </a:lnTo>
                  <a:lnTo>
                    <a:pt x="582480" y="108733"/>
                  </a:lnTo>
                  <a:lnTo>
                    <a:pt x="582561" y="108590"/>
                  </a:lnTo>
                  <a:lnTo>
                    <a:pt x="582642" y="108409"/>
                  </a:lnTo>
                  <a:lnTo>
                    <a:pt x="582735" y="108267"/>
                  </a:lnTo>
                  <a:lnTo>
                    <a:pt x="582863" y="108073"/>
                  </a:lnTo>
                  <a:lnTo>
                    <a:pt x="582945" y="107892"/>
                  </a:lnTo>
                  <a:lnTo>
                    <a:pt x="583026" y="107750"/>
                  </a:lnTo>
                  <a:lnTo>
                    <a:pt x="583107" y="107556"/>
                  </a:lnTo>
                  <a:lnTo>
                    <a:pt x="583200" y="107413"/>
                  </a:lnTo>
                  <a:lnTo>
                    <a:pt x="583316" y="107232"/>
                  </a:lnTo>
                  <a:lnTo>
                    <a:pt x="583409" y="107038"/>
                  </a:lnTo>
                  <a:lnTo>
                    <a:pt x="583490" y="106896"/>
                  </a:lnTo>
                  <a:lnTo>
                    <a:pt x="583572" y="106715"/>
                  </a:lnTo>
                  <a:lnTo>
                    <a:pt x="583665" y="106573"/>
                  </a:lnTo>
                  <a:lnTo>
                    <a:pt x="583781" y="106379"/>
                  </a:lnTo>
                  <a:lnTo>
                    <a:pt x="583874" y="106198"/>
                  </a:lnTo>
                  <a:lnTo>
                    <a:pt x="583955" y="106055"/>
                  </a:lnTo>
                  <a:lnTo>
                    <a:pt x="584036" y="105861"/>
                  </a:lnTo>
                  <a:lnTo>
                    <a:pt x="584118" y="105719"/>
                  </a:lnTo>
                  <a:lnTo>
                    <a:pt x="584246" y="105538"/>
                  </a:lnTo>
                  <a:lnTo>
                    <a:pt x="584327" y="105344"/>
                  </a:lnTo>
                  <a:lnTo>
                    <a:pt x="584420" y="105202"/>
                  </a:lnTo>
                  <a:lnTo>
                    <a:pt x="584501" y="105021"/>
                  </a:lnTo>
                  <a:lnTo>
                    <a:pt x="584582" y="104878"/>
                  </a:lnTo>
                  <a:lnTo>
                    <a:pt x="584710" y="104684"/>
                  </a:lnTo>
                  <a:lnTo>
                    <a:pt x="584792" y="104542"/>
                  </a:lnTo>
                  <a:lnTo>
                    <a:pt x="584885" y="104361"/>
                  </a:lnTo>
                  <a:lnTo>
                    <a:pt x="584966" y="104167"/>
                  </a:lnTo>
                  <a:lnTo>
                    <a:pt x="585047" y="104025"/>
                  </a:lnTo>
                  <a:lnTo>
                    <a:pt x="585175" y="103844"/>
                  </a:lnTo>
                  <a:lnTo>
                    <a:pt x="585256" y="103701"/>
                  </a:lnTo>
                  <a:lnTo>
                    <a:pt x="585338" y="103507"/>
                  </a:lnTo>
                  <a:lnTo>
                    <a:pt x="585431" y="103365"/>
                  </a:lnTo>
                  <a:lnTo>
                    <a:pt x="585512" y="103184"/>
                  </a:lnTo>
                  <a:lnTo>
                    <a:pt x="585640" y="103042"/>
                  </a:lnTo>
                  <a:lnTo>
                    <a:pt x="585721" y="102848"/>
                  </a:lnTo>
                  <a:lnTo>
                    <a:pt x="585802" y="102706"/>
                  </a:lnTo>
                  <a:lnTo>
                    <a:pt x="585895" y="102525"/>
                  </a:lnTo>
                  <a:lnTo>
                    <a:pt x="585977" y="102331"/>
                  </a:lnTo>
                  <a:lnTo>
                    <a:pt x="586104" y="102188"/>
                  </a:lnTo>
                  <a:lnTo>
                    <a:pt x="586186" y="102007"/>
                  </a:lnTo>
                  <a:lnTo>
                    <a:pt x="586267" y="101865"/>
                  </a:lnTo>
                  <a:lnTo>
                    <a:pt x="586348" y="101671"/>
                  </a:lnTo>
                  <a:lnTo>
                    <a:pt x="586441" y="101529"/>
                  </a:lnTo>
                  <a:lnTo>
                    <a:pt x="586569" y="101348"/>
                  </a:lnTo>
                  <a:lnTo>
                    <a:pt x="586650" y="101205"/>
                  </a:lnTo>
                  <a:lnTo>
                    <a:pt x="586732" y="101011"/>
                  </a:lnTo>
                  <a:lnTo>
                    <a:pt x="586813" y="100869"/>
                  </a:lnTo>
                  <a:lnTo>
                    <a:pt x="586906" y="100688"/>
                  </a:lnTo>
                  <a:lnTo>
                    <a:pt x="587022" y="100546"/>
                  </a:lnTo>
                  <a:lnTo>
                    <a:pt x="587115" y="100352"/>
                  </a:lnTo>
                  <a:lnTo>
                    <a:pt x="587196" y="100209"/>
                  </a:lnTo>
                  <a:lnTo>
                    <a:pt x="587278" y="100028"/>
                  </a:lnTo>
                  <a:lnTo>
                    <a:pt x="587359" y="99886"/>
                  </a:lnTo>
                  <a:lnTo>
                    <a:pt x="587487" y="99692"/>
                  </a:lnTo>
                  <a:lnTo>
                    <a:pt x="587580" y="99550"/>
                  </a:lnTo>
                  <a:lnTo>
                    <a:pt x="587661" y="99369"/>
                  </a:lnTo>
                  <a:lnTo>
                    <a:pt x="587742" y="99226"/>
                  </a:lnTo>
                  <a:lnTo>
                    <a:pt x="587824" y="99032"/>
                  </a:lnTo>
                  <a:lnTo>
                    <a:pt x="587951" y="98890"/>
                  </a:lnTo>
                  <a:lnTo>
                    <a:pt x="588033" y="98709"/>
                  </a:lnTo>
                  <a:lnTo>
                    <a:pt x="588126" y="98567"/>
                  </a:lnTo>
                  <a:lnTo>
                    <a:pt x="588207" y="98373"/>
                  </a:lnTo>
                  <a:lnTo>
                    <a:pt x="588288" y="98243"/>
                  </a:lnTo>
                  <a:lnTo>
                    <a:pt x="588416" y="98049"/>
                  </a:lnTo>
                  <a:lnTo>
                    <a:pt x="588497" y="97907"/>
                  </a:lnTo>
                  <a:lnTo>
                    <a:pt x="588590" y="97713"/>
                  </a:lnTo>
                  <a:lnTo>
                    <a:pt x="588672" y="97584"/>
                  </a:lnTo>
                  <a:lnTo>
                    <a:pt x="588753" y="97442"/>
                  </a:lnTo>
                  <a:lnTo>
                    <a:pt x="588881" y="97248"/>
                  </a:lnTo>
                  <a:lnTo>
                    <a:pt x="588962" y="97105"/>
                  </a:lnTo>
                  <a:lnTo>
                    <a:pt x="589043" y="96924"/>
                  </a:lnTo>
                  <a:lnTo>
                    <a:pt x="589136" y="96782"/>
                  </a:lnTo>
                  <a:lnTo>
                    <a:pt x="589218" y="96588"/>
                  </a:lnTo>
                  <a:lnTo>
                    <a:pt x="589345" y="96446"/>
                  </a:lnTo>
                  <a:lnTo>
                    <a:pt x="589427" y="96265"/>
                  </a:lnTo>
                  <a:lnTo>
                    <a:pt x="589508" y="96122"/>
                  </a:lnTo>
                  <a:lnTo>
                    <a:pt x="589601" y="95928"/>
                  </a:lnTo>
                  <a:lnTo>
                    <a:pt x="589682" y="95786"/>
                  </a:lnTo>
                  <a:lnTo>
                    <a:pt x="589810" y="95644"/>
                  </a:lnTo>
                  <a:lnTo>
                    <a:pt x="589891" y="95463"/>
                  </a:lnTo>
                  <a:lnTo>
                    <a:pt x="589973" y="95320"/>
                  </a:lnTo>
                  <a:lnTo>
                    <a:pt x="590054" y="95126"/>
                  </a:lnTo>
                  <a:lnTo>
                    <a:pt x="590147" y="94984"/>
                  </a:lnTo>
                  <a:lnTo>
                    <a:pt x="590275" y="94803"/>
                  </a:lnTo>
                  <a:lnTo>
                    <a:pt x="590356" y="94661"/>
                  </a:lnTo>
                  <a:lnTo>
                    <a:pt x="590437" y="94519"/>
                  </a:lnTo>
                  <a:lnTo>
                    <a:pt x="590519" y="94325"/>
                  </a:lnTo>
                  <a:lnTo>
                    <a:pt x="590612" y="94195"/>
                  </a:lnTo>
                  <a:lnTo>
                    <a:pt x="590728" y="94001"/>
                  </a:lnTo>
                  <a:lnTo>
                    <a:pt x="590821" y="93859"/>
                  </a:lnTo>
                  <a:lnTo>
                    <a:pt x="590902" y="93717"/>
                  </a:lnTo>
                  <a:lnTo>
                    <a:pt x="590983" y="93536"/>
                  </a:lnTo>
                  <a:lnTo>
                    <a:pt x="591065" y="93393"/>
                  </a:lnTo>
                  <a:lnTo>
                    <a:pt x="591192" y="93199"/>
                  </a:lnTo>
                  <a:lnTo>
                    <a:pt x="591285" y="93057"/>
                  </a:lnTo>
                  <a:lnTo>
                    <a:pt x="591367" y="92915"/>
                  </a:lnTo>
                  <a:lnTo>
                    <a:pt x="591448" y="92734"/>
                  </a:lnTo>
                  <a:lnTo>
                    <a:pt x="591529" y="92591"/>
                  </a:lnTo>
                  <a:lnTo>
                    <a:pt x="591657" y="92397"/>
                  </a:lnTo>
                  <a:lnTo>
                    <a:pt x="591738" y="92255"/>
                  </a:lnTo>
                  <a:lnTo>
                    <a:pt x="591831" y="92113"/>
                  </a:lnTo>
                  <a:lnTo>
                    <a:pt x="591913" y="91932"/>
                  </a:lnTo>
                  <a:lnTo>
                    <a:pt x="591994" y="91790"/>
                  </a:lnTo>
                  <a:lnTo>
                    <a:pt x="592122" y="91647"/>
                  </a:lnTo>
                  <a:lnTo>
                    <a:pt x="592203" y="91453"/>
                  </a:lnTo>
                  <a:lnTo>
                    <a:pt x="592296" y="91324"/>
                  </a:lnTo>
                  <a:lnTo>
                    <a:pt x="592377" y="91130"/>
                  </a:lnTo>
                  <a:lnTo>
                    <a:pt x="592459" y="90988"/>
                  </a:lnTo>
                  <a:lnTo>
                    <a:pt x="592586" y="90845"/>
                  </a:lnTo>
                  <a:lnTo>
                    <a:pt x="592668" y="90664"/>
                  </a:lnTo>
                  <a:lnTo>
                    <a:pt x="592749" y="90522"/>
                  </a:lnTo>
                  <a:lnTo>
                    <a:pt x="592842" y="90380"/>
                  </a:lnTo>
                  <a:lnTo>
                    <a:pt x="592923" y="90186"/>
                  </a:lnTo>
                  <a:lnTo>
                    <a:pt x="593051" y="90044"/>
                  </a:lnTo>
                  <a:lnTo>
                    <a:pt x="593132" y="89901"/>
                  </a:lnTo>
                  <a:lnTo>
                    <a:pt x="593214" y="89720"/>
                  </a:lnTo>
                  <a:lnTo>
                    <a:pt x="593307" y="89578"/>
                  </a:lnTo>
                  <a:lnTo>
                    <a:pt x="593388" y="89436"/>
                  </a:lnTo>
                  <a:lnTo>
                    <a:pt x="593516" y="89242"/>
                  </a:lnTo>
                  <a:lnTo>
                    <a:pt x="593597" y="89112"/>
                  </a:lnTo>
                  <a:lnTo>
                    <a:pt x="593678" y="88970"/>
                  </a:lnTo>
                  <a:lnTo>
                    <a:pt x="593760" y="88776"/>
                  </a:lnTo>
                  <a:lnTo>
                    <a:pt x="593853" y="88634"/>
                  </a:lnTo>
                  <a:lnTo>
                    <a:pt x="593981" y="88492"/>
                  </a:lnTo>
                  <a:lnTo>
                    <a:pt x="594062" y="88310"/>
                  </a:lnTo>
                  <a:lnTo>
                    <a:pt x="594143" y="88168"/>
                  </a:lnTo>
                  <a:lnTo>
                    <a:pt x="594224" y="88026"/>
                  </a:lnTo>
                  <a:lnTo>
                    <a:pt x="594317" y="87832"/>
                  </a:lnTo>
                  <a:lnTo>
                    <a:pt x="594434" y="87690"/>
                  </a:lnTo>
                  <a:lnTo>
                    <a:pt x="594527" y="87547"/>
                  </a:lnTo>
                  <a:lnTo>
                    <a:pt x="594608" y="87405"/>
                  </a:lnTo>
                  <a:lnTo>
                    <a:pt x="594689" y="87224"/>
                  </a:lnTo>
                  <a:lnTo>
                    <a:pt x="594770" y="87082"/>
                  </a:lnTo>
                  <a:lnTo>
                    <a:pt x="594898" y="86939"/>
                  </a:lnTo>
                  <a:lnTo>
                    <a:pt x="594991" y="86758"/>
                  </a:lnTo>
                  <a:lnTo>
                    <a:pt x="595072" y="86616"/>
                  </a:lnTo>
                  <a:lnTo>
                    <a:pt x="595154" y="86474"/>
                  </a:lnTo>
                  <a:lnTo>
                    <a:pt x="595235" y="86280"/>
                  </a:lnTo>
                  <a:lnTo>
                    <a:pt x="595363" y="86138"/>
                  </a:lnTo>
                  <a:lnTo>
                    <a:pt x="595444" y="85995"/>
                  </a:lnTo>
                  <a:lnTo>
                    <a:pt x="595537" y="85853"/>
                  </a:lnTo>
                  <a:lnTo>
                    <a:pt x="595618" y="85672"/>
                  </a:lnTo>
                  <a:lnTo>
                    <a:pt x="595700" y="85530"/>
                  </a:lnTo>
                  <a:lnTo>
                    <a:pt x="595828" y="85387"/>
                  </a:lnTo>
                  <a:lnTo>
                    <a:pt x="595909" y="85245"/>
                  </a:lnTo>
                  <a:lnTo>
                    <a:pt x="596002" y="85064"/>
                  </a:lnTo>
                  <a:lnTo>
                    <a:pt x="596083" y="84922"/>
                  </a:lnTo>
                  <a:lnTo>
                    <a:pt x="596164" y="84780"/>
                  </a:lnTo>
                  <a:lnTo>
                    <a:pt x="596292" y="84637"/>
                  </a:lnTo>
                  <a:lnTo>
                    <a:pt x="596374" y="84443"/>
                  </a:lnTo>
                  <a:lnTo>
                    <a:pt x="596455" y="84301"/>
                  </a:lnTo>
                  <a:lnTo>
                    <a:pt x="596548" y="84159"/>
                  </a:lnTo>
                  <a:lnTo>
                    <a:pt x="596629" y="84016"/>
                  </a:lnTo>
                  <a:lnTo>
                    <a:pt x="596757" y="83835"/>
                  </a:lnTo>
                  <a:lnTo>
                    <a:pt x="596838" y="83693"/>
                  </a:lnTo>
                  <a:lnTo>
                    <a:pt x="596920" y="83551"/>
                  </a:lnTo>
                  <a:lnTo>
                    <a:pt x="597013" y="83409"/>
                  </a:lnTo>
                  <a:lnTo>
                    <a:pt x="597094" y="83228"/>
                  </a:lnTo>
                  <a:lnTo>
                    <a:pt x="597222" y="83085"/>
                  </a:lnTo>
                  <a:lnTo>
                    <a:pt x="597303" y="82943"/>
                  </a:lnTo>
                  <a:lnTo>
                    <a:pt x="597384" y="82801"/>
                  </a:lnTo>
                  <a:lnTo>
                    <a:pt x="597466" y="82607"/>
                  </a:lnTo>
                  <a:lnTo>
                    <a:pt x="597558" y="82464"/>
                  </a:lnTo>
                  <a:lnTo>
                    <a:pt x="597686" y="82322"/>
                  </a:lnTo>
                  <a:lnTo>
                    <a:pt x="597768" y="82193"/>
                  </a:lnTo>
                  <a:lnTo>
                    <a:pt x="597849" y="82051"/>
                  </a:lnTo>
                  <a:lnTo>
                    <a:pt x="597930" y="81857"/>
                  </a:lnTo>
                  <a:lnTo>
                    <a:pt x="598023" y="81714"/>
                  </a:lnTo>
                  <a:lnTo>
                    <a:pt x="598139" y="81572"/>
                  </a:lnTo>
                  <a:lnTo>
                    <a:pt x="598232" y="81430"/>
                  </a:lnTo>
                  <a:lnTo>
                    <a:pt x="598314" y="81287"/>
                  </a:lnTo>
                  <a:lnTo>
                    <a:pt x="598395" y="81106"/>
                  </a:lnTo>
                  <a:lnTo>
                    <a:pt x="598476" y="80964"/>
                  </a:lnTo>
                  <a:lnTo>
                    <a:pt x="598604" y="80822"/>
                  </a:lnTo>
                  <a:lnTo>
                    <a:pt x="598697" y="80680"/>
                  </a:lnTo>
                  <a:lnTo>
                    <a:pt x="598778" y="80537"/>
                  </a:lnTo>
                  <a:lnTo>
                    <a:pt x="598860" y="80356"/>
                  </a:lnTo>
                  <a:lnTo>
                    <a:pt x="598941" y="80214"/>
                  </a:lnTo>
                  <a:lnTo>
                    <a:pt x="599069" y="80072"/>
                  </a:lnTo>
                  <a:lnTo>
                    <a:pt x="599150" y="79929"/>
                  </a:lnTo>
                  <a:lnTo>
                    <a:pt x="599243" y="79787"/>
                  </a:lnTo>
                  <a:lnTo>
                    <a:pt x="599324" y="79645"/>
                  </a:lnTo>
                  <a:lnTo>
                    <a:pt x="599406" y="79451"/>
                  </a:lnTo>
                  <a:lnTo>
                    <a:pt x="599533" y="79322"/>
                  </a:lnTo>
                  <a:lnTo>
                    <a:pt x="599615" y="79179"/>
                  </a:lnTo>
                  <a:lnTo>
                    <a:pt x="599708" y="79037"/>
                  </a:lnTo>
                  <a:lnTo>
                    <a:pt x="599789" y="78895"/>
                  </a:lnTo>
                  <a:lnTo>
                    <a:pt x="599870" y="78752"/>
                  </a:lnTo>
                  <a:lnTo>
                    <a:pt x="599998" y="78558"/>
                  </a:lnTo>
                  <a:lnTo>
                    <a:pt x="600079" y="78416"/>
                  </a:lnTo>
                  <a:lnTo>
                    <a:pt x="600161" y="78274"/>
                  </a:lnTo>
                  <a:lnTo>
                    <a:pt x="600254" y="78145"/>
                  </a:lnTo>
                  <a:lnTo>
                    <a:pt x="600335" y="78002"/>
                  </a:lnTo>
                  <a:lnTo>
                    <a:pt x="600463" y="77860"/>
                  </a:lnTo>
                  <a:lnTo>
                    <a:pt x="600544" y="77718"/>
                  </a:lnTo>
                  <a:lnTo>
                    <a:pt x="600625" y="77524"/>
                  </a:lnTo>
                  <a:lnTo>
                    <a:pt x="600718" y="77382"/>
                  </a:lnTo>
                  <a:lnTo>
                    <a:pt x="600800" y="77239"/>
                  </a:lnTo>
                  <a:lnTo>
                    <a:pt x="600927" y="77097"/>
                  </a:lnTo>
                  <a:lnTo>
                    <a:pt x="601009" y="76968"/>
                  </a:lnTo>
                  <a:lnTo>
                    <a:pt x="601090" y="76825"/>
                  </a:lnTo>
                  <a:lnTo>
                    <a:pt x="601171" y="76683"/>
                  </a:lnTo>
                  <a:lnTo>
                    <a:pt x="601264" y="76541"/>
                  </a:lnTo>
                  <a:lnTo>
                    <a:pt x="601392" y="76347"/>
                  </a:lnTo>
                  <a:lnTo>
                    <a:pt x="601473" y="76205"/>
                  </a:lnTo>
                  <a:lnTo>
                    <a:pt x="601555" y="76062"/>
                  </a:lnTo>
                  <a:lnTo>
                    <a:pt x="601636" y="75920"/>
                  </a:lnTo>
                  <a:lnTo>
                    <a:pt x="601729" y="75791"/>
                  </a:lnTo>
                  <a:lnTo>
                    <a:pt x="601845" y="75648"/>
                  </a:lnTo>
                  <a:lnTo>
                    <a:pt x="601938" y="75506"/>
                  </a:lnTo>
                  <a:lnTo>
                    <a:pt x="602019" y="75364"/>
                  </a:lnTo>
                  <a:lnTo>
                    <a:pt x="602101" y="75222"/>
                  </a:lnTo>
                  <a:lnTo>
                    <a:pt x="602182" y="75079"/>
                  </a:lnTo>
                  <a:lnTo>
                    <a:pt x="602310" y="74937"/>
                  </a:lnTo>
                  <a:lnTo>
                    <a:pt x="602403" y="74756"/>
                  </a:lnTo>
                  <a:lnTo>
                    <a:pt x="602484" y="74614"/>
                  </a:lnTo>
                  <a:lnTo>
                    <a:pt x="602565" y="74471"/>
                  </a:lnTo>
                  <a:lnTo>
                    <a:pt x="602647" y="74329"/>
                  </a:lnTo>
                  <a:lnTo>
                    <a:pt x="602774" y="74187"/>
                  </a:lnTo>
                  <a:lnTo>
                    <a:pt x="602856" y="74045"/>
                  </a:lnTo>
                  <a:lnTo>
                    <a:pt x="602949" y="73902"/>
                  </a:lnTo>
                  <a:lnTo>
                    <a:pt x="603030" y="73760"/>
                  </a:lnTo>
                  <a:lnTo>
                    <a:pt x="603111" y="73618"/>
                  </a:lnTo>
                  <a:lnTo>
                    <a:pt x="603239" y="73476"/>
                  </a:lnTo>
                  <a:lnTo>
                    <a:pt x="603320" y="73333"/>
                  </a:lnTo>
                  <a:lnTo>
                    <a:pt x="603413" y="73191"/>
                  </a:lnTo>
                  <a:lnTo>
                    <a:pt x="603495" y="73049"/>
                  </a:lnTo>
                  <a:lnTo>
                    <a:pt x="603576" y="72919"/>
                  </a:lnTo>
                  <a:lnTo>
                    <a:pt x="603704" y="72777"/>
                  </a:lnTo>
                  <a:lnTo>
                    <a:pt x="603785" y="72635"/>
                  </a:lnTo>
                  <a:lnTo>
                    <a:pt x="603866" y="72441"/>
                  </a:lnTo>
                  <a:lnTo>
                    <a:pt x="603959" y="72299"/>
                  </a:lnTo>
                  <a:lnTo>
                    <a:pt x="604041" y="72156"/>
                  </a:lnTo>
                  <a:lnTo>
                    <a:pt x="604168" y="72014"/>
                  </a:lnTo>
                  <a:lnTo>
                    <a:pt x="604250" y="71885"/>
                  </a:lnTo>
                  <a:lnTo>
                    <a:pt x="604331" y="71742"/>
                  </a:lnTo>
                  <a:lnTo>
                    <a:pt x="604424" y="71600"/>
                  </a:lnTo>
                  <a:lnTo>
                    <a:pt x="604505" y="71458"/>
                  </a:lnTo>
                  <a:lnTo>
                    <a:pt x="604633" y="71316"/>
                  </a:lnTo>
                  <a:lnTo>
                    <a:pt x="604714" y="71173"/>
                  </a:lnTo>
                  <a:lnTo>
                    <a:pt x="604796" y="71031"/>
                  </a:lnTo>
                  <a:lnTo>
                    <a:pt x="604877" y="70889"/>
                  </a:lnTo>
                  <a:lnTo>
                    <a:pt x="604970" y="70747"/>
                  </a:lnTo>
                  <a:lnTo>
                    <a:pt x="605098" y="70604"/>
                  </a:lnTo>
                  <a:lnTo>
                    <a:pt x="605179" y="70462"/>
                  </a:lnTo>
                  <a:lnTo>
                    <a:pt x="605260" y="70320"/>
                  </a:lnTo>
                  <a:lnTo>
                    <a:pt x="605342" y="70177"/>
                  </a:lnTo>
                  <a:lnTo>
                    <a:pt x="605435" y="70048"/>
                  </a:lnTo>
                  <a:lnTo>
                    <a:pt x="605551" y="69906"/>
                  </a:lnTo>
                  <a:lnTo>
                    <a:pt x="605644" y="69764"/>
                  </a:lnTo>
                  <a:lnTo>
                    <a:pt x="605725" y="69621"/>
                  </a:lnTo>
                  <a:lnTo>
                    <a:pt x="605806" y="69479"/>
                  </a:lnTo>
                  <a:lnTo>
                    <a:pt x="605888" y="69337"/>
                  </a:lnTo>
                  <a:lnTo>
                    <a:pt x="606016" y="69195"/>
                  </a:lnTo>
                  <a:lnTo>
                    <a:pt x="606108" y="69052"/>
                  </a:lnTo>
                  <a:lnTo>
                    <a:pt x="606190" y="68910"/>
                  </a:lnTo>
                  <a:lnTo>
                    <a:pt x="606271" y="68768"/>
                  </a:lnTo>
                  <a:lnTo>
                    <a:pt x="606352" y="68625"/>
                  </a:lnTo>
                  <a:lnTo>
                    <a:pt x="606817" y="67966"/>
                  </a:lnTo>
                  <a:lnTo>
                    <a:pt x="606945" y="67836"/>
                  </a:lnTo>
                  <a:lnTo>
                    <a:pt x="607026" y="67694"/>
                  </a:lnTo>
                  <a:lnTo>
                    <a:pt x="607119" y="67552"/>
                  </a:lnTo>
                  <a:lnTo>
                    <a:pt x="607200" y="67410"/>
                  </a:lnTo>
                  <a:lnTo>
                    <a:pt x="607282" y="67267"/>
                  </a:lnTo>
                  <a:lnTo>
                    <a:pt x="607410" y="67125"/>
                  </a:lnTo>
                  <a:lnTo>
                    <a:pt x="607491" y="66983"/>
                  </a:lnTo>
                  <a:lnTo>
                    <a:pt x="607572" y="66841"/>
                  </a:lnTo>
                  <a:lnTo>
                    <a:pt x="607665" y="66698"/>
                  </a:lnTo>
                  <a:lnTo>
                    <a:pt x="607746" y="66556"/>
                  </a:lnTo>
                  <a:lnTo>
                    <a:pt x="607874" y="66414"/>
                  </a:lnTo>
                  <a:lnTo>
                    <a:pt x="607956" y="66272"/>
                  </a:lnTo>
                  <a:lnTo>
                    <a:pt x="608130" y="66039"/>
                  </a:lnTo>
                  <a:lnTo>
                    <a:pt x="608211" y="65896"/>
                  </a:lnTo>
                  <a:lnTo>
                    <a:pt x="608339" y="65754"/>
                  </a:lnTo>
                  <a:lnTo>
                    <a:pt x="608420" y="65612"/>
                  </a:lnTo>
                  <a:lnTo>
                    <a:pt x="608502" y="65483"/>
                  </a:lnTo>
                  <a:lnTo>
                    <a:pt x="608583" y="65340"/>
                  </a:lnTo>
                  <a:lnTo>
                    <a:pt x="608676" y="65198"/>
                  </a:lnTo>
                  <a:lnTo>
                    <a:pt x="608804" y="65056"/>
                  </a:lnTo>
                  <a:lnTo>
                    <a:pt x="608885" y="64913"/>
                  </a:lnTo>
                  <a:lnTo>
                    <a:pt x="609048" y="64681"/>
                  </a:lnTo>
                  <a:lnTo>
                    <a:pt x="609140" y="64538"/>
                  </a:lnTo>
                  <a:lnTo>
                    <a:pt x="609257" y="64396"/>
                  </a:lnTo>
                  <a:lnTo>
                    <a:pt x="609350" y="64254"/>
                  </a:lnTo>
                  <a:lnTo>
                    <a:pt x="609431" y="64112"/>
                  </a:lnTo>
                  <a:lnTo>
                    <a:pt x="609512" y="63969"/>
                  </a:lnTo>
                  <a:lnTo>
                    <a:pt x="609594" y="63827"/>
                  </a:lnTo>
                  <a:lnTo>
                    <a:pt x="609721" y="63737"/>
                  </a:lnTo>
                  <a:lnTo>
                    <a:pt x="609814" y="63594"/>
                  </a:lnTo>
                  <a:lnTo>
                    <a:pt x="609896" y="63452"/>
                  </a:lnTo>
                  <a:lnTo>
                    <a:pt x="609977" y="63310"/>
                  </a:lnTo>
                  <a:lnTo>
                    <a:pt x="610058" y="63167"/>
                  </a:lnTo>
                  <a:lnTo>
                    <a:pt x="610186" y="63025"/>
                  </a:lnTo>
                  <a:lnTo>
                    <a:pt x="610267" y="62883"/>
                  </a:lnTo>
                  <a:lnTo>
                    <a:pt x="610442" y="62650"/>
                  </a:lnTo>
                  <a:lnTo>
                    <a:pt x="610523" y="62508"/>
                  </a:lnTo>
                  <a:lnTo>
                    <a:pt x="610651" y="62366"/>
                  </a:lnTo>
                  <a:lnTo>
                    <a:pt x="610732" y="62223"/>
                  </a:lnTo>
                  <a:lnTo>
                    <a:pt x="610825" y="62094"/>
                  </a:lnTo>
                  <a:lnTo>
                    <a:pt x="610906" y="61952"/>
                  </a:lnTo>
                  <a:lnTo>
                    <a:pt x="611115" y="61706"/>
                  </a:lnTo>
                  <a:lnTo>
                    <a:pt x="611197" y="61564"/>
                  </a:lnTo>
                  <a:lnTo>
                    <a:pt x="611278" y="61434"/>
                  </a:lnTo>
                  <a:lnTo>
                    <a:pt x="611371" y="61292"/>
                  </a:lnTo>
                  <a:lnTo>
                    <a:pt x="611580" y="61046"/>
                  </a:lnTo>
                  <a:lnTo>
                    <a:pt x="611661" y="60917"/>
                  </a:lnTo>
                  <a:lnTo>
                    <a:pt x="611743" y="60775"/>
                  </a:lnTo>
                  <a:lnTo>
                    <a:pt x="611836" y="60632"/>
                  </a:lnTo>
                  <a:lnTo>
                    <a:pt x="612045" y="60387"/>
                  </a:lnTo>
                  <a:lnTo>
                    <a:pt x="612126" y="60257"/>
                  </a:lnTo>
                  <a:lnTo>
                    <a:pt x="612207" y="60115"/>
                  </a:lnTo>
                  <a:lnTo>
                    <a:pt x="612289" y="59973"/>
                  </a:lnTo>
                  <a:lnTo>
                    <a:pt x="612509" y="59740"/>
                  </a:lnTo>
                  <a:lnTo>
                    <a:pt x="612591" y="59598"/>
                  </a:lnTo>
                  <a:lnTo>
                    <a:pt x="612672" y="59455"/>
                  </a:lnTo>
                  <a:lnTo>
                    <a:pt x="612753" y="59313"/>
                  </a:lnTo>
                  <a:lnTo>
                    <a:pt x="612962" y="59080"/>
                  </a:lnTo>
                  <a:lnTo>
                    <a:pt x="613055" y="58938"/>
                  </a:lnTo>
                  <a:lnTo>
                    <a:pt x="613137" y="58796"/>
                  </a:lnTo>
                  <a:lnTo>
                    <a:pt x="613299" y="58563"/>
                  </a:lnTo>
                  <a:lnTo>
                    <a:pt x="613427" y="58421"/>
                  </a:lnTo>
                  <a:lnTo>
                    <a:pt x="613520" y="58279"/>
                  </a:lnTo>
                  <a:lnTo>
                    <a:pt x="613683" y="58046"/>
                  </a:lnTo>
                  <a:lnTo>
                    <a:pt x="613764" y="57903"/>
                  </a:lnTo>
                  <a:lnTo>
                    <a:pt x="613892" y="57761"/>
                  </a:lnTo>
                  <a:lnTo>
                    <a:pt x="614066" y="57515"/>
                  </a:lnTo>
                  <a:lnTo>
                    <a:pt x="614147" y="57386"/>
                  </a:lnTo>
                  <a:lnTo>
                    <a:pt x="614229" y="57244"/>
                  </a:lnTo>
                  <a:lnTo>
                    <a:pt x="614356" y="57140"/>
                  </a:lnTo>
                  <a:lnTo>
                    <a:pt x="614438" y="56998"/>
                  </a:lnTo>
                  <a:lnTo>
                    <a:pt x="614531" y="56869"/>
                  </a:lnTo>
                  <a:lnTo>
                    <a:pt x="614693" y="56623"/>
                  </a:lnTo>
                  <a:lnTo>
                    <a:pt x="614821" y="56481"/>
                  </a:lnTo>
                  <a:lnTo>
                    <a:pt x="614902" y="56351"/>
                  </a:lnTo>
                  <a:lnTo>
                    <a:pt x="615077" y="56106"/>
                  </a:lnTo>
                  <a:lnTo>
                    <a:pt x="615158" y="55963"/>
                  </a:lnTo>
                  <a:lnTo>
                    <a:pt x="615286" y="55873"/>
                  </a:lnTo>
                  <a:lnTo>
                    <a:pt x="615367" y="55731"/>
                  </a:lnTo>
                  <a:lnTo>
                    <a:pt x="615448" y="55588"/>
                  </a:lnTo>
                  <a:lnTo>
                    <a:pt x="615623" y="55356"/>
                  </a:lnTo>
                  <a:lnTo>
                    <a:pt x="615750" y="55213"/>
                  </a:lnTo>
                  <a:lnTo>
                    <a:pt x="615832" y="55071"/>
                  </a:lnTo>
                  <a:lnTo>
                    <a:pt x="615994" y="54838"/>
                  </a:lnTo>
                  <a:lnTo>
                    <a:pt x="616087" y="54696"/>
                  </a:lnTo>
                  <a:lnTo>
                    <a:pt x="616215" y="54605"/>
                  </a:lnTo>
                  <a:lnTo>
                    <a:pt x="616296" y="54463"/>
                  </a:lnTo>
                  <a:lnTo>
                    <a:pt x="616378" y="54321"/>
                  </a:lnTo>
                  <a:lnTo>
                    <a:pt x="616552" y="54088"/>
                  </a:lnTo>
                  <a:lnTo>
                    <a:pt x="616668" y="53946"/>
                  </a:lnTo>
                  <a:lnTo>
                    <a:pt x="616842" y="53713"/>
                  </a:lnTo>
                  <a:lnTo>
                    <a:pt x="616924" y="53571"/>
                  </a:lnTo>
                  <a:lnTo>
                    <a:pt x="617133" y="53338"/>
                  </a:lnTo>
                  <a:lnTo>
                    <a:pt x="617307" y="53092"/>
                  </a:lnTo>
                  <a:lnTo>
                    <a:pt x="617388" y="52950"/>
                  </a:lnTo>
                  <a:lnTo>
                    <a:pt x="617598" y="52717"/>
                  </a:lnTo>
                  <a:lnTo>
                    <a:pt x="617679" y="52575"/>
                  </a:lnTo>
                  <a:lnTo>
                    <a:pt x="617853" y="52342"/>
                  </a:lnTo>
                  <a:lnTo>
                    <a:pt x="618062" y="52109"/>
                  </a:lnTo>
                  <a:lnTo>
                    <a:pt x="618144" y="51967"/>
                  </a:lnTo>
                  <a:lnTo>
                    <a:pt x="618318" y="51734"/>
                  </a:lnTo>
                  <a:lnTo>
                    <a:pt x="618527" y="51501"/>
                  </a:lnTo>
                  <a:lnTo>
                    <a:pt x="618608" y="51359"/>
                  </a:lnTo>
                  <a:lnTo>
                    <a:pt x="618782" y="51126"/>
                  </a:lnTo>
                  <a:lnTo>
                    <a:pt x="618992" y="50880"/>
                  </a:lnTo>
                  <a:lnTo>
                    <a:pt x="619073" y="50738"/>
                  </a:lnTo>
                  <a:lnTo>
                    <a:pt x="619247" y="50505"/>
                  </a:lnTo>
                  <a:lnTo>
                    <a:pt x="619456" y="50273"/>
                  </a:lnTo>
                  <a:lnTo>
                    <a:pt x="619619" y="50040"/>
                  </a:lnTo>
                  <a:lnTo>
                    <a:pt x="619700" y="49898"/>
                  </a:lnTo>
                  <a:lnTo>
                    <a:pt x="619921" y="49665"/>
                  </a:lnTo>
                  <a:lnTo>
                    <a:pt x="620084" y="49432"/>
                  </a:lnTo>
                  <a:lnTo>
                    <a:pt x="620258" y="49186"/>
                  </a:lnTo>
                  <a:lnTo>
                    <a:pt x="620467" y="48953"/>
                  </a:lnTo>
                  <a:lnTo>
                    <a:pt x="620548" y="48811"/>
                  </a:lnTo>
                  <a:lnTo>
                    <a:pt x="620711" y="48578"/>
                  </a:lnTo>
                  <a:lnTo>
                    <a:pt x="620839" y="48488"/>
                  </a:lnTo>
                  <a:lnTo>
                    <a:pt x="620932" y="48345"/>
                  </a:lnTo>
                  <a:lnTo>
                    <a:pt x="621094" y="48113"/>
                  </a:lnTo>
                  <a:lnTo>
                    <a:pt x="621303" y="47867"/>
                  </a:lnTo>
                  <a:lnTo>
                    <a:pt x="621478" y="47634"/>
                  </a:lnTo>
                  <a:lnTo>
                    <a:pt x="621640" y="47401"/>
                  </a:lnTo>
                  <a:lnTo>
                    <a:pt x="621768" y="47311"/>
                  </a:lnTo>
                  <a:lnTo>
                    <a:pt x="621849" y="47169"/>
                  </a:lnTo>
                  <a:lnTo>
                    <a:pt x="622024" y="46936"/>
                  </a:lnTo>
                  <a:lnTo>
                    <a:pt x="622233" y="46690"/>
                  </a:lnTo>
                  <a:lnTo>
                    <a:pt x="622395" y="46457"/>
                  </a:lnTo>
                  <a:lnTo>
                    <a:pt x="622570" y="46224"/>
                  </a:lnTo>
                  <a:lnTo>
                    <a:pt x="622697" y="46134"/>
                  </a:lnTo>
                  <a:lnTo>
                    <a:pt x="622779" y="45992"/>
                  </a:lnTo>
                  <a:lnTo>
                    <a:pt x="622953" y="45798"/>
                  </a:lnTo>
                  <a:lnTo>
                    <a:pt x="623034" y="45655"/>
                  </a:lnTo>
                  <a:lnTo>
                    <a:pt x="623162" y="45565"/>
                  </a:lnTo>
                  <a:lnTo>
                    <a:pt x="623243" y="45422"/>
                  </a:lnTo>
                  <a:lnTo>
                    <a:pt x="623406" y="45190"/>
                  </a:lnTo>
                  <a:lnTo>
                    <a:pt x="623871" y="44621"/>
                  </a:lnTo>
                  <a:lnTo>
                    <a:pt x="624080" y="44388"/>
                  </a:lnTo>
                  <a:lnTo>
                    <a:pt x="624254" y="44155"/>
                  </a:lnTo>
                  <a:lnTo>
                    <a:pt x="624417" y="43961"/>
                  </a:lnTo>
                  <a:lnTo>
                    <a:pt x="624544" y="43819"/>
                  </a:lnTo>
                  <a:lnTo>
                    <a:pt x="624719" y="43586"/>
                  </a:lnTo>
                  <a:lnTo>
                    <a:pt x="624881" y="43405"/>
                  </a:lnTo>
                  <a:lnTo>
                    <a:pt x="625009" y="43263"/>
                  </a:lnTo>
                  <a:lnTo>
                    <a:pt x="625183" y="43030"/>
                  </a:lnTo>
                  <a:lnTo>
                    <a:pt x="625346" y="42836"/>
                  </a:lnTo>
                  <a:lnTo>
                    <a:pt x="625474" y="42693"/>
                  </a:lnTo>
                  <a:lnTo>
                    <a:pt x="625648" y="42461"/>
                  </a:lnTo>
                  <a:lnTo>
                    <a:pt x="625811" y="42267"/>
                  </a:lnTo>
                  <a:lnTo>
                    <a:pt x="625938" y="42124"/>
                  </a:lnTo>
                  <a:lnTo>
                    <a:pt x="626101" y="41943"/>
                  </a:lnTo>
                  <a:lnTo>
                    <a:pt x="626194" y="41801"/>
                  </a:lnTo>
                  <a:lnTo>
                    <a:pt x="626403" y="41607"/>
                  </a:lnTo>
                  <a:lnTo>
                    <a:pt x="626484" y="41465"/>
                  </a:lnTo>
                  <a:lnTo>
                    <a:pt x="626659" y="41284"/>
                  </a:lnTo>
                  <a:lnTo>
                    <a:pt x="626740" y="41141"/>
                  </a:lnTo>
                  <a:lnTo>
                    <a:pt x="626868" y="41051"/>
                  </a:lnTo>
                  <a:lnTo>
                    <a:pt x="626949" y="40909"/>
                  </a:lnTo>
                  <a:lnTo>
                    <a:pt x="627112" y="40715"/>
                  </a:lnTo>
                  <a:lnTo>
                    <a:pt x="627332" y="40482"/>
                  </a:lnTo>
                  <a:lnTo>
                    <a:pt x="627495" y="40288"/>
                  </a:lnTo>
                  <a:lnTo>
                    <a:pt x="627576" y="40158"/>
                  </a:lnTo>
                  <a:lnTo>
                    <a:pt x="627786" y="39964"/>
                  </a:lnTo>
                  <a:lnTo>
                    <a:pt x="627878" y="39822"/>
                  </a:lnTo>
                  <a:lnTo>
                    <a:pt x="628041" y="39641"/>
                  </a:lnTo>
                  <a:lnTo>
                    <a:pt x="628122" y="39499"/>
                  </a:lnTo>
                  <a:lnTo>
                    <a:pt x="628250" y="39395"/>
                  </a:lnTo>
                  <a:lnTo>
                    <a:pt x="628424" y="39214"/>
                  </a:lnTo>
                  <a:lnTo>
                    <a:pt x="628506" y="39072"/>
                  </a:lnTo>
                  <a:lnTo>
                    <a:pt x="628715" y="38878"/>
                  </a:lnTo>
                  <a:lnTo>
                    <a:pt x="628796" y="38736"/>
                  </a:lnTo>
                  <a:lnTo>
                    <a:pt x="628970" y="38555"/>
                  </a:lnTo>
                  <a:lnTo>
                    <a:pt x="629180" y="38322"/>
                  </a:lnTo>
                  <a:lnTo>
                    <a:pt x="629354" y="38128"/>
                  </a:lnTo>
                  <a:lnTo>
                    <a:pt x="629516" y="37895"/>
                  </a:lnTo>
                  <a:lnTo>
                    <a:pt x="629644" y="37805"/>
                  </a:lnTo>
                  <a:lnTo>
                    <a:pt x="629807" y="37611"/>
                  </a:lnTo>
                  <a:lnTo>
                    <a:pt x="629900" y="37468"/>
                  </a:lnTo>
                  <a:lnTo>
                    <a:pt x="630109" y="37287"/>
                  </a:lnTo>
                  <a:lnTo>
                    <a:pt x="630272" y="37041"/>
                  </a:lnTo>
                  <a:lnTo>
                    <a:pt x="630446" y="36860"/>
                  </a:lnTo>
                  <a:lnTo>
                    <a:pt x="630574" y="36770"/>
                  </a:lnTo>
                  <a:lnTo>
                    <a:pt x="630736" y="36524"/>
                  </a:lnTo>
                  <a:lnTo>
                    <a:pt x="630910" y="36343"/>
                  </a:lnTo>
                  <a:lnTo>
                    <a:pt x="631038" y="36253"/>
                  </a:lnTo>
                  <a:lnTo>
                    <a:pt x="631201" y="36007"/>
                  </a:lnTo>
                  <a:lnTo>
                    <a:pt x="631375" y="35826"/>
                  </a:lnTo>
                  <a:lnTo>
                    <a:pt x="631584" y="35632"/>
                  </a:lnTo>
                  <a:lnTo>
                    <a:pt x="631666" y="35489"/>
                  </a:lnTo>
                  <a:lnTo>
                    <a:pt x="631875" y="35308"/>
                  </a:lnTo>
                  <a:lnTo>
                    <a:pt x="632049" y="35114"/>
                  </a:lnTo>
                  <a:lnTo>
                    <a:pt x="632212" y="34882"/>
                  </a:lnTo>
                  <a:lnTo>
                    <a:pt x="632339" y="34791"/>
                  </a:lnTo>
                  <a:lnTo>
                    <a:pt x="632502" y="34597"/>
                  </a:lnTo>
                  <a:lnTo>
                    <a:pt x="632676" y="34416"/>
                  </a:lnTo>
                  <a:lnTo>
                    <a:pt x="632804" y="34274"/>
                  </a:lnTo>
                  <a:lnTo>
                    <a:pt x="632967" y="34080"/>
                  </a:lnTo>
                  <a:lnTo>
                    <a:pt x="633141" y="33899"/>
                  </a:lnTo>
                  <a:lnTo>
                    <a:pt x="633269" y="33795"/>
                  </a:lnTo>
                  <a:lnTo>
                    <a:pt x="633431" y="33562"/>
                  </a:lnTo>
                  <a:lnTo>
                    <a:pt x="633606" y="33381"/>
                  </a:lnTo>
                  <a:lnTo>
                    <a:pt x="633733" y="33278"/>
                  </a:lnTo>
                  <a:lnTo>
                    <a:pt x="633896" y="33097"/>
                  </a:lnTo>
                  <a:lnTo>
                    <a:pt x="634070" y="32903"/>
                  </a:lnTo>
                  <a:lnTo>
                    <a:pt x="634279" y="32722"/>
                  </a:lnTo>
                  <a:lnTo>
                    <a:pt x="634361" y="32579"/>
                  </a:lnTo>
                  <a:lnTo>
                    <a:pt x="634523" y="32385"/>
                  </a:lnTo>
                  <a:lnTo>
                    <a:pt x="634651" y="32295"/>
                  </a:lnTo>
                  <a:lnTo>
                    <a:pt x="634825" y="32101"/>
                  </a:lnTo>
                  <a:lnTo>
                    <a:pt x="634988" y="31920"/>
                  </a:lnTo>
                  <a:lnTo>
                    <a:pt x="635116" y="31816"/>
                  </a:lnTo>
                  <a:lnTo>
                    <a:pt x="635290" y="31635"/>
                  </a:lnTo>
                  <a:lnTo>
                    <a:pt x="635453" y="31441"/>
                  </a:lnTo>
                  <a:lnTo>
                    <a:pt x="635580" y="31299"/>
                  </a:lnTo>
                  <a:lnTo>
                    <a:pt x="635755" y="31118"/>
                  </a:lnTo>
                  <a:lnTo>
                    <a:pt x="635917" y="30924"/>
                  </a:lnTo>
                  <a:lnTo>
                    <a:pt x="636045" y="30833"/>
                  </a:lnTo>
                  <a:lnTo>
                    <a:pt x="636208" y="30639"/>
                  </a:lnTo>
                  <a:lnTo>
                    <a:pt x="636382" y="30458"/>
                  </a:lnTo>
                  <a:lnTo>
                    <a:pt x="636510" y="30368"/>
                  </a:lnTo>
                  <a:lnTo>
                    <a:pt x="636672" y="30174"/>
                  </a:lnTo>
                  <a:lnTo>
                    <a:pt x="636847" y="29980"/>
                  </a:lnTo>
                  <a:lnTo>
                    <a:pt x="636974" y="29889"/>
                  </a:lnTo>
                  <a:lnTo>
                    <a:pt x="637137" y="29708"/>
                  </a:lnTo>
                  <a:lnTo>
                    <a:pt x="637311" y="29514"/>
                  </a:lnTo>
                  <a:lnTo>
                    <a:pt x="637439" y="29424"/>
                  </a:lnTo>
                  <a:lnTo>
                    <a:pt x="637602" y="29230"/>
                  </a:lnTo>
                  <a:lnTo>
                    <a:pt x="637776" y="29048"/>
                  </a:lnTo>
                  <a:lnTo>
                    <a:pt x="637985" y="28854"/>
                  </a:lnTo>
                  <a:lnTo>
                    <a:pt x="638148" y="28673"/>
                  </a:lnTo>
                  <a:lnTo>
                    <a:pt x="638357" y="28479"/>
                  </a:lnTo>
                  <a:lnTo>
                    <a:pt x="638531" y="28285"/>
                  </a:lnTo>
                  <a:lnTo>
                    <a:pt x="638694" y="28104"/>
                  </a:lnTo>
                  <a:lnTo>
                    <a:pt x="638822" y="28014"/>
                  </a:lnTo>
                  <a:lnTo>
                    <a:pt x="638996" y="27872"/>
                  </a:lnTo>
                  <a:lnTo>
                    <a:pt x="639158" y="27678"/>
                  </a:lnTo>
                  <a:lnTo>
                    <a:pt x="639286" y="27587"/>
                  </a:lnTo>
                  <a:lnTo>
                    <a:pt x="639460" y="27393"/>
                  </a:lnTo>
                  <a:lnTo>
                    <a:pt x="639623" y="27212"/>
                  </a:lnTo>
                  <a:lnTo>
                    <a:pt x="639751" y="27108"/>
                  </a:lnTo>
                  <a:lnTo>
                    <a:pt x="639914" y="26927"/>
                  </a:lnTo>
                  <a:lnTo>
                    <a:pt x="640088" y="26733"/>
                  </a:lnTo>
                  <a:lnTo>
                    <a:pt x="640216" y="26695"/>
                  </a:lnTo>
                  <a:lnTo>
                    <a:pt x="640378" y="26501"/>
                  </a:lnTo>
                  <a:lnTo>
                    <a:pt x="640552" y="26319"/>
                  </a:lnTo>
                  <a:lnTo>
                    <a:pt x="640680" y="26216"/>
                  </a:lnTo>
                  <a:lnTo>
                    <a:pt x="640843" y="26035"/>
                  </a:lnTo>
                  <a:lnTo>
                    <a:pt x="641017" y="25893"/>
                  </a:lnTo>
                  <a:lnTo>
                    <a:pt x="641145" y="25802"/>
                  </a:lnTo>
                  <a:lnTo>
                    <a:pt x="641308" y="25608"/>
                  </a:lnTo>
                  <a:lnTo>
                    <a:pt x="641482" y="25414"/>
                  </a:lnTo>
                  <a:lnTo>
                    <a:pt x="641691" y="25285"/>
                  </a:lnTo>
                  <a:lnTo>
                    <a:pt x="641854" y="25091"/>
                  </a:lnTo>
                  <a:lnTo>
                    <a:pt x="642063" y="24897"/>
                  </a:lnTo>
                  <a:lnTo>
                    <a:pt x="642237" y="24716"/>
                  </a:lnTo>
                  <a:lnTo>
                    <a:pt x="642400" y="24573"/>
                  </a:lnTo>
                  <a:lnTo>
                    <a:pt x="642527" y="24483"/>
                  </a:lnTo>
                  <a:lnTo>
                    <a:pt x="642702" y="24289"/>
                  </a:lnTo>
                  <a:lnTo>
                    <a:pt x="642864" y="24147"/>
                  </a:lnTo>
                  <a:lnTo>
                    <a:pt x="642992" y="24056"/>
                  </a:lnTo>
                  <a:lnTo>
                    <a:pt x="643166" y="23862"/>
                  </a:lnTo>
                  <a:lnTo>
                    <a:pt x="643329" y="23720"/>
                  </a:lnTo>
                  <a:lnTo>
                    <a:pt x="643457" y="23629"/>
                  </a:lnTo>
                  <a:lnTo>
                    <a:pt x="643619" y="23448"/>
                  </a:lnTo>
                  <a:lnTo>
                    <a:pt x="643794" y="23306"/>
                  </a:lnTo>
                  <a:lnTo>
                    <a:pt x="643921" y="23202"/>
                  </a:lnTo>
                  <a:lnTo>
                    <a:pt x="644084" y="23021"/>
                  </a:lnTo>
                  <a:lnTo>
                    <a:pt x="644258" y="22879"/>
                  </a:lnTo>
                  <a:lnTo>
                    <a:pt x="644386" y="22789"/>
                  </a:lnTo>
                  <a:lnTo>
                    <a:pt x="644549" y="22646"/>
                  </a:lnTo>
                  <a:lnTo>
                    <a:pt x="644723" y="22452"/>
                  </a:lnTo>
                  <a:lnTo>
                    <a:pt x="644851" y="22362"/>
                  </a:lnTo>
                  <a:lnTo>
                    <a:pt x="645013" y="22220"/>
                  </a:lnTo>
                  <a:lnTo>
                    <a:pt x="645188" y="22026"/>
                  </a:lnTo>
                  <a:lnTo>
                    <a:pt x="645397" y="21896"/>
                  </a:lnTo>
                  <a:lnTo>
                    <a:pt x="645559" y="21754"/>
                  </a:lnTo>
                  <a:lnTo>
                    <a:pt x="645768" y="21560"/>
                  </a:lnTo>
                  <a:lnTo>
                    <a:pt x="645943" y="21418"/>
                  </a:lnTo>
                  <a:lnTo>
                    <a:pt x="646105" y="21237"/>
                  </a:lnTo>
                  <a:lnTo>
                    <a:pt x="646233" y="21185"/>
                  </a:lnTo>
                  <a:lnTo>
                    <a:pt x="646407" y="20991"/>
                  </a:lnTo>
                  <a:lnTo>
                    <a:pt x="646570" y="20849"/>
                  </a:lnTo>
                  <a:lnTo>
                    <a:pt x="646698" y="20758"/>
                  </a:lnTo>
                  <a:lnTo>
                    <a:pt x="646872" y="20616"/>
                  </a:lnTo>
                  <a:lnTo>
                    <a:pt x="647035" y="20435"/>
                  </a:lnTo>
                  <a:lnTo>
                    <a:pt x="647162" y="20383"/>
                  </a:lnTo>
                  <a:lnTo>
                    <a:pt x="647325" y="20189"/>
                  </a:lnTo>
                  <a:lnTo>
                    <a:pt x="647499" y="20060"/>
                  </a:lnTo>
                  <a:lnTo>
                    <a:pt x="647627" y="19956"/>
                  </a:lnTo>
                  <a:lnTo>
                    <a:pt x="647790" y="19814"/>
                  </a:lnTo>
                  <a:lnTo>
                    <a:pt x="647964" y="19672"/>
                  </a:lnTo>
                  <a:lnTo>
                    <a:pt x="648092" y="19581"/>
                  </a:lnTo>
                  <a:lnTo>
                    <a:pt x="648254" y="19439"/>
                  </a:lnTo>
                  <a:lnTo>
                    <a:pt x="648429" y="19297"/>
                  </a:lnTo>
                  <a:lnTo>
                    <a:pt x="648556" y="19206"/>
                  </a:lnTo>
                  <a:lnTo>
                    <a:pt x="648719" y="19064"/>
                  </a:lnTo>
                  <a:lnTo>
                    <a:pt x="648893" y="18921"/>
                  </a:lnTo>
                  <a:lnTo>
                    <a:pt x="649102" y="18740"/>
                  </a:lnTo>
                  <a:lnTo>
                    <a:pt x="649265" y="18598"/>
                  </a:lnTo>
                  <a:lnTo>
                    <a:pt x="649474" y="18456"/>
                  </a:lnTo>
                  <a:lnTo>
                    <a:pt x="649648" y="18314"/>
                  </a:lnTo>
                  <a:lnTo>
                    <a:pt x="649811" y="18171"/>
                  </a:lnTo>
                  <a:lnTo>
                    <a:pt x="649939" y="18081"/>
                  </a:lnTo>
                  <a:lnTo>
                    <a:pt x="650113" y="17938"/>
                  </a:lnTo>
                  <a:lnTo>
                    <a:pt x="650276" y="17796"/>
                  </a:lnTo>
                  <a:lnTo>
                    <a:pt x="650404" y="17706"/>
                  </a:lnTo>
                  <a:lnTo>
                    <a:pt x="650578" y="17563"/>
                  </a:lnTo>
                  <a:lnTo>
                    <a:pt x="650740" y="17421"/>
                  </a:lnTo>
                  <a:lnTo>
                    <a:pt x="650868" y="17318"/>
                  </a:lnTo>
                  <a:lnTo>
                    <a:pt x="651031" y="17188"/>
                  </a:lnTo>
                  <a:lnTo>
                    <a:pt x="651205" y="17046"/>
                  </a:lnTo>
                  <a:lnTo>
                    <a:pt x="651333" y="16994"/>
                  </a:lnTo>
                  <a:lnTo>
                    <a:pt x="651496" y="16852"/>
                  </a:lnTo>
                  <a:lnTo>
                    <a:pt x="651670" y="16710"/>
                  </a:lnTo>
                  <a:lnTo>
                    <a:pt x="651798" y="16619"/>
                  </a:lnTo>
                  <a:lnTo>
                    <a:pt x="651960" y="16477"/>
                  </a:lnTo>
                  <a:lnTo>
                    <a:pt x="652134" y="16335"/>
                  </a:lnTo>
                  <a:lnTo>
                    <a:pt x="652262" y="16283"/>
                  </a:lnTo>
                  <a:lnTo>
                    <a:pt x="652425" y="16154"/>
                  </a:lnTo>
                  <a:lnTo>
                    <a:pt x="652599" y="16011"/>
                  </a:lnTo>
                  <a:lnTo>
                    <a:pt x="652808" y="15869"/>
                  </a:lnTo>
                  <a:lnTo>
                    <a:pt x="652971" y="15727"/>
                  </a:lnTo>
                  <a:lnTo>
                    <a:pt x="653180" y="15585"/>
                  </a:lnTo>
                  <a:lnTo>
                    <a:pt x="653354" y="15442"/>
                  </a:lnTo>
                  <a:lnTo>
                    <a:pt x="653517" y="15300"/>
                  </a:lnTo>
                  <a:lnTo>
                    <a:pt x="653645" y="15248"/>
                  </a:lnTo>
                  <a:lnTo>
                    <a:pt x="653819" y="15106"/>
                  </a:lnTo>
                  <a:lnTo>
                    <a:pt x="653982" y="14977"/>
                  </a:lnTo>
                  <a:lnTo>
                    <a:pt x="654109" y="14873"/>
                  </a:lnTo>
                  <a:lnTo>
                    <a:pt x="654284" y="14783"/>
                  </a:lnTo>
                  <a:lnTo>
                    <a:pt x="654446" y="14640"/>
                  </a:lnTo>
                  <a:lnTo>
                    <a:pt x="654574" y="14550"/>
                  </a:lnTo>
                  <a:lnTo>
                    <a:pt x="654737" y="14408"/>
                  </a:lnTo>
                  <a:lnTo>
                    <a:pt x="654911" y="14317"/>
                  </a:lnTo>
                  <a:lnTo>
                    <a:pt x="655039" y="14214"/>
                  </a:lnTo>
                  <a:lnTo>
                    <a:pt x="655201" y="14071"/>
                  </a:lnTo>
                  <a:lnTo>
                    <a:pt x="655376" y="13981"/>
                  </a:lnTo>
                  <a:lnTo>
                    <a:pt x="655503" y="13890"/>
                  </a:lnTo>
                  <a:lnTo>
                    <a:pt x="655666" y="13800"/>
                  </a:lnTo>
                  <a:lnTo>
                    <a:pt x="655840" y="13657"/>
                  </a:lnTo>
                  <a:lnTo>
                    <a:pt x="655968" y="13554"/>
                  </a:lnTo>
                  <a:lnTo>
                    <a:pt x="656131" y="13463"/>
                  </a:lnTo>
                  <a:lnTo>
                    <a:pt x="656305" y="13321"/>
                  </a:lnTo>
                  <a:lnTo>
                    <a:pt x="656514" y="13179"/>
                  </a:lnTo>
                  <a:lnTo>
                    <a:pt x="656677" y="13088"/>
                  </a:lnTo>
                  <a:lnTo>
                    <a:pt x="656886" y="12946"/>
                  </a:lnTo>
                  <a:lnTo>
                    <a:pt x="657060" y="12804"/>
                  </a:lnTo>
                  <a:lnTo>
                    <a:pt x="657223" y="12713"/>
                  </a:lnTo>
                  <a:lnTo>
                    <a:pt x="657350" y="12623"/>
                  </a:lnTo>
                  <a:lnTo>
                    <a:pt x="657525" y="12519"/>
                  </a:lnTo>
                  <a:lnTo>
                    <a:pt x="657687" y="12377"/>
                  </a:lnTo>
                  <a:lnTo>
                    <a:pt x="657815" y="12338"/>
                  </a:lnTo>
                  <a:lnTo>
                    <a:pt x="657989" y="12196"/>
                  </a:lnTo>
                  <a:lnTo>
                    <a:pt x="658152" y="12105"/>
                  </a:lnTo>
                  <a:lnTo>
                    <a:pt x="658280" y="12002"/>
                  </a:lnTo>
                  <a:lnTo>
                    <a:pt x="658442" y="11911"/>
                  </a:lnTo>
                  <a:lnTo>
                    <a:pt x="658617" y="11769"/>
                  </a:lnTo>
                  <a:lnTo>
                    <a:pt x="658744" y="11717"/>
                  </a:lnTo>
                  <a:lnTo>
                    <a:pt x="658907" y="11575"/>
                  </a:lnTo>
                  <a:lnTo>
                    <a:pt x="659081" y="11485"/>
                  </a:lnTo>
                  <a:lnTo>
                    <a:pt x="659209" y="11446"/>
                  </a:lnTo>
                  <a:lnTo>
                    <a:pt x="659372" y="11304"/>
                  </a:lnTo>
                  <a:lnTo>
                    <a:pt x="659546" y="11200"/>
                  </a:lnTo>
                  <a:lnTo>
                    <a:pt x="659674" y="11110"/>
                  </a:lnTo>
                  <a:lnTo>
                    <a:pt x="659836" y="11019"/>
                  </a:lnTo>
                  <a:lnTo>
                    <a:pt x="660011" y="10877"/>
                  </a:lnTo>
                  <a:lnTo>
                    <a:pt x="660220" y="10786"/>
                  </a:lnTo>
                  <a:lnTo>
                    <a:pt x="660382" y="10644"/>
                  </a:lnTo>
                  <a:lnTo>
                    <a:pt x="660592" y="10540"/>
                  </a:lnTo>
                  <a:lnTo>
                    <a:pt x="660766" y="10450"/>
                  </a:lnTo>
                  <a:lnTo>
                    <a:pt x="660928" y="10308"/>
                  </a:lnTo>
                  <a:lnTo>
                    <a:pt x="661056" y="10269"/>
                  </a:lnTo>
                  <a:lnTo>
                    <a:pt x="661230" y="10165"/>
                  </a:lnTo>
                  <a:lnTo>
                    <a:pt x="661393" y="10023"/>
                  </a:lnTo>
                  <a:lnTo>
                    <a:pt x="661521" y="9984"/>
                  </a:lnTo>
                  <a:lnTo>
                    <a:pt x="661695" y="9881"/>
                  </a:lnTo>
                  <a:lnTo>
                    <a:pt x="661858" y="9751"/>
                  </a:lnTo>
                  <a:lnTo>
                    <a:pt x="661986" y="9700"/>
                  </a:lnTo>
                  <a:lnTo>
                    <a:pt x="662148" y="9609"/>
                  </a:lnTo>
                  <a:lnTo>
                    <a:pt x="662322" y="9506"/>
                  </a:lnTo>
                  <a:lnTo>
                    <a:pt x="662450" y="9467"/>
                  </a:lnTo>
                  <a:lnTo>
                    <a:pt x="662613" y="9325"/>
                  </a:lnTo>
                  <a:lnTo>
                    <a:pt x="662787" y="9234"/>
                  </a:lnTo>
                  <a:lnTo>
                    <a:pt x="662915" y="9182"/>
                  </a:lnTo>
                  <a:lnTo>
                    <a:pt x="663078" y="9092"/>
                  </a:lnTo>
                  <a:lnTo>
                    <a:pt x="663252" y="8950"/>
                  </a:lnTo>
                  <a:lnTo>
                    <a:pt x="663380" y="8898"/>
                  </a:lnTo>
                  <a:lnTo>
                    <a:pt x="663542" y="8807"/>
                  </a:lnTo>
                  <a:lnTo>
                    <a:pt x="663716" y="8717"/>
                  </a:lnTo>
                  <a:lnTo>
                    <a:pt x="663926" y="8613"/>
                  </a:lnTo>
                  <a:lnTo>
                    <a:pt x="664088" y="8471"/>
                  </a:lnTo>
                  <a:lnTo>
                    <a:pt x="664297" y="8381"/>
                  </a:lnTo>
                  <a:lnTo>
                    <a:pt x="664472" y="8290"/>
                  </a:lnTo>
                  <a:lnTo>
                    <a:pt x="664634" y="8186"/>
                  </a:lnTo>
                  <a:lnTo>
                    <a:pt x="664762" y="8148"/>
                  </a:lnTo>
                  <a:lnTo>
                    <a:pt x="664936" y="8057"/>
                  </a:lnTo>
                  <a:lnTo>
                    <a:pt x="665099" y="7954"/>
                  </a:lnTo>
                  <a:lnTo>
                    <a:pt x="665227" y="7915"/>
                  </a:lnTo>
                  <a:lnTo>
                    <a:pt x="665401" y="7811"/>
                  </a:lnTo>
                  <a:lnTo>
                    <a:pt x="665564" y="7669"/>
                  </a:lnTo>
                  <a:lnTo>
                    <a:pt x="665691" y="7630"/>
                  </a:lnTo>
                  <a:lnTo>
                    <a:pt x="665854" y="7540"/>
                  </a:lnTo>
                  <a:lnTo>
                    <a:pt x="666028" y="7436"/>
                  </a:lnTo>
                  <a:lnTo>
                    <a:pt x="666156" y="7398"/>
                  </a:lnTo>
                  <a:lnTo>
                    <a:pt x="666319" y="7294"/>
                  </a:lnTo>
                  <a:lnTo>
                    <a:pt x="666493" y="7204"/>
                  </a:lnTo>
                  <a:lnTo>
                    <a:pt x="666621" y="7152"/>
                  </a:lnTo>
                  <a:lnTo>
                    <a:pt x="666783" y="7061"/>
                  </a:lnTo>
                  <a:lnTo>
                    <a:pt x="666958" y="6971"/>
                  </a:lnTo>
                  <a:lnTo>
                    <a:pt x="667085" y="6919"/>
                  </a:lnTo>
                  <a:lnTo>
                    <a:pt x="667248" y="6828"/>
                  </a:lnTo>
                  <a:lnTo>
                    <a:pt x="667422" y="6738"/>
                  </a:lnTo>
                  <a:lnTo>
                    <a:pt x="667631" y="6686"/>
                  </a:lnTo>
                  <a:lnTo>
                    <a:pt x="667794" y="6596"/>
                  </a:lnTo>
                  <a:lnTo>
                    <a:pt x="668003" y="6492"/>
                  </a:lnTo>
                  <a:lnTo>
                    <a:pt x="668177" y="6402"/>
                  </a:lnTo>
                  <a:lnTo>
                    <a:pt x="668340" y="6311"/>
                  </a:lnTo>
                  <a:lnTo>
                    <a:pt x="668468" y="6259"/>
                  </a:lnTo>
                  <a:lnTo>
                    <a:pt x="668642" y="6169"/>
                  </a:lnTo>
                  <a:lnTo>
                    <a:pt x="668805" y="6078"/>
                  </a:lnTo>
                  <a:lnTo>
                    <a:pt x="668932" y="6027"/>
                  </a:lnTo>
                  <a:lnTo>
                    <a:pt x="669107" y="5975"/>
                  </a:lnTo>
                  <a:lnTo>
                    <a:pt x="669269" y="5884"/>
                  </a:lnTo>
                  <a:lnTo>
                    <a:pt x="669397" y="5846"/>
                  </a:lnTo>
                  <a:lnTo>
                    <a:pt x="669560" y="5742"/>
                  </a:lnTo>
                  <a:lnTo>
                    <a:pt x="669734" y="5652"/>
                  </a:lnTo>
                  <a:lnTo>
                    <a:pt x="669862" y="5600"/>
                  </a:lnTo>
                  <a:lnTo>
                    <a:pt x="670024" y="5561"/>
                  </a:lnTo>
                  <a:lnTo>
                    <a:pt x="670199" y="5457"/>
                  </a:lnTo>
                  <a:lnTo>
                    <a:pt x="670326" y="5419"/>
                  </a:lnTo>
                  <a:lnTo>
                    <a:pt x="670489" y="5315"/>
                  </a:lnTo>
                  <a:lnTo>
                    <a:pt x="670663" y="5276"/>
                  </a:lnTo>
                  <a:lnTo>
                    <a:pt x="670791" y="5225"/>
                  </a:lnTo>
                  <a:lnTo>
                    <a:pt x="670954" y="5134"/>
                  </a:lnTo>
                  <a:lnTo>
                    <a:pt x="671128" y="5044"/>
                  </a:lnTo>
                  <a:lnTo>
                    <a:pt x="671337" y="4992"/>
                  </a:lnTo>
                  <a:lnTo>
                    <a:pt x="671500" y="4901"/>
                  </a:lnTo>
                  <a:lnTo>
                    <a:pt x="671709" y="4798"/>
                  </a:lnTo>
                  <a:lnTo>
                    <a:pt x="671883" y="4759"/>
                  </a:lnTo>
                  <a:lnTo>
                    <a:pt x="672046" y="4669"/>
                  </a:lnTo>
                  <a:lnTo>
                    <a:pt x="672174" y="4617"/>
                  </a:lnTo>
                  <a:lnTo>
                    <a:pt x="672348" y="4565"/>
                  </a:lnTo>
                  <a:lnTo>
                    <a:pt x="672510" y="4475"/>
                  </a:lnTo>
                  <a:lnTo>
                    <a:pt x="672638" y="4423"/>
                  </a:lnTo>
                  <a:lnTo>
                    <a:pt x="672812" y="4384"/>
                  </a:lnTo>
                  <a:lnTo>
                    <a:pt x="672975" y="4281"/>
                  </a:lnTo>
                  <a:lnTo>
                    <a:pt x="673103" y="4242"/>
                  </a:lnTo>
                  <a:lnTo>
                    <a:pt x="673265" y="4190"/>
                  </a:lnTo>
                  <a:lnTo>
                    <a:pt x="673440" y="4099"/>
                  </a:lnTo>
                  <a:lnTo>
                    <a:pt x="673568" y="4099"/>
                  </a:lnTo>
                  <a:lnTo>
                    <a:pt x="673730" y="4009"/>
                  </a:lnTo>
                  <a:lnTo>
                    <a:pt x="673904" y="3957"/>
                  </a:lnTo>
                  <a:lnTo>
                    <a:pt x="674032" y="3905"/>
                  </a:lnTo>
                  <a:lnTo>
                    <a:pt x="674195" y="3815"/>
                  </a:lnTo>
                  <a:lnTo>
                    <a:pt x="674369" y="3763"/>
                  </a:lnTo>
                  <a:lnTo>
                    <a:pt x="674497" y="3724"/>
                  </a:lnTo>
                  <a:lnTo>
                    <a:pt x="674660" y="3673"/>
                  </a:lnTo>
                  <a:lnTo>
                    <a:pt x="674834" y="3582"/>
                  </a:lnTo>
                  <a:lnTo>
                    <a:pt x="675043" y="3530"/>
                  </a:lnTo>
                  <a:lnTo>
                    <a:pt x="675206" y="3492"/>
                  </a:lnTo>
                  <a:lnTo>
                    <a:pt x="675415" y="3388"/>
                  </a:lnTo>
                  <a:lnTo>
                    <a:pt x="675589" y="3349"/>
                  </a:lnTo>
                  <a:lnTo>
                    <a:pt x="675751" y="3246"/>
                  </a:lnTo>
                  <a:lnTo>
                    <a:pt x="675879" y="3246"/>
                  </a:lnTo>
                  <a:lnTo>
                    <a:pt x="676054" y="3155"/>
                  </a:lnTo>
                  <a:lnTo>
                    <a:pt x="676216" y="3104"/>
                  </a:lnTo>
                  <a:lnTo>
                    <a:pt x="676344" y="3065"/>
                  </a:lnTo>
                  <a:lnTo>
                    <a:pt x="676518" y="3013"/>
                  </a:lnTo>
                  <a:lnTo>
                    <a:pt x="676681" y="2974"/>
                  </a:lnTo>
                  <a:lnTo>
                    <a:pt x="676809" y="2923"/>
                  </a:lnTo>
                  <a:lnTo>
                    <a:pt x="676971" y="2871"/>
                  </a:lnTo>
                  <a:lnTo>
                    <a:pt x="677146" y="2832"/>
                  </a:lnTo>
                  <a:lnTo>
                    <a:pt x="677273" y="2780"/>
                  </a:lnTo>
                  <a:lnTo>
                    <a:pt x="677436" y="2728"/>
                  </a:lnTo>
                  <a:lnTo>
                    <a:pt x="677610" y="2690"/>
                  </a:lnTo>
                  <a:lnTo>
                    <a:pt x="677738" y="2638"/>
                  </a:lnTo>
                  <a:lnTo>
                    <a:pt x="677901" y="2586"/>
                  </a:lnTo>
                  <a:lnTo>
                    <a:pt x="678075" y="2547"/>
                  </a:lnTo>
                  <a:lnTo>
                    <a:pt x="678203" y="2496"/>
                  </a:lnTo>
                  <a:lnTo>
                    <a:pt x="678365" y="2444"/>
                  </a:lnTo>
                  <a:lnTo>
                    <a:pt x="678540" y="2405"/>
                  </a:lnTo>
                  <a:lnTo>
                    <a:pt x="678749" y="2315"/>
                  </a:lnTo>
                  <a:lnTo>
                    <a:pt x="678911" y="2263"/>
                  </a:lnTo>
                  <a:lnTo>
                    <a:pt x="679120" y="2211"/>
                  </a:lnTo>
                  <a:lnTo>
                    <a:pt x="679295" y="2172"/>
                  </a:lnTo>
                  <a:lnTo>
                    <a:pt x="679457" y="2121"/>
                  </a:lnTo>
                  <a:lnTo>
                    <a:pt x="679585" y="2069"/>
                  </a:lnTo>
                  <a:lnTo>
                    <a:pt x="679759" y="2030"/>
                  </a:lnTo>
                  <a:lnTo>
                    <a:pt x="679922" y="1978"/>
                  </a:lnTo>
                  <a:lnTo>
                    <a:pt x="680050" y="1978"/>
                  </a:lnTo>
                  <a:lnTo>
                    <a:pt x="680224" y="1927"/>
                  </a:lnTo>
                  <a:lnTo>
                    <a:pt x="680387" y="1888"/>
                  </a:lnTo>
                  <a:lnTo>
                    <a:pt x="680514" y="1836"/>
                  </a:lnTo>
                  <a:lnTo>
                    <a:pt x="680677" y="1797"/>
                  </a:lnTo>
                  <a:lnTo>
                    <a:pt x="680851" y="1746"/>
                  </a:lnTo>
                  <a:lnTo>
                    <a:pt x="680979" y="1746"/>
                  </a:lnTo>
                  <a:lnTo>
                    <a:pt x="681142" y="1694"/>
                  </a:lnTo>
                  <a:lnTo>
                    <a:pt x="681316" y="1655"/>
                  </a:lnTo>
                  <a:lnTo>
                    <a:pt x="681444" y="1603"/>
                  </a:lnTo>
                  <a:lnTo>
                    <a:pt x="681606" y="1552"/>
                  </a:lnTo>
                  <a:lnTo>
                    <a:pt x="681781" y="1513"/>
                  </a:lnTo>
                  <a:lnTo>
                    <a:pt x="681908" y="1513"/>
                  </a:lnTo>
                  <a:lnTo>
                    <a:pt x="682071" y="1461"/>
                  </a:lnTo>
                  <a:lnTo>
                    <a:pt x="682245" y="1409"/>
                  </a:lnTo>
                  <a:lnTo>
                    <a:pt x="682454" y="1370"/>
                  </a:lnTo>
                  <a:lnTo>
                    <a:pt x="682617" y="1319"/>
                  </a:lnTo>
                  <a:lnTo>
                    <a:pt x="682826" y="1319"/>
                  </a:lnTo>
                  <a:lnTo>
                    <a:pt x="683000" y="1267"/>
                  </a:lnTo>
                  <a:lnTo>
                    <a:pt x="683163" y="1228"/>
                  </a:lnTo>
                  <a:lnTo>
                    <a:pt x="683291" y="1176"/>
                  </a:lnTo>
                  <a:lnTo>
                    <a:pt x="683465" y="1176"/>
                  </a:lnTo>
                  <a:lnTo>
                    <a:pt x="683628" y="1138"/>
                  </a:lnTo>
                  <a:lnTo>
                    <a:pt x="683756" y="1086"/>
                  </a:lnTo>
                  <a:lnTo>
                    <a:pt x="683930" y="1086"/>
                  </a:lnTo>
                  <a:lnTo>
                    <a:pt x="684092" y="1034"/>
                  </a:lnTo>
                  <a:lnTo>
                    <a:pt x="684220" y="1034"/>
                  </a:lnTo>
                  <a:lnTo>
                    <a:pt x="684383" y="995"/>
                  </a:lnTo>
                  <a:lnTo>
                    <a:pt x="684557" y="944"/>
                  </a:lnTo>
                  <a:lnTo>
                    <a:pt x="684685" y="944"/>
                  </a:lnTo>
                  <a:lnTo>
                    <a:pt x="684847" y="892"/>
                  </a:lnTo>
                  <a:lnTo>
                    <a:pt x="685022" y="853"/>
                  </a:lnTo>
                  <a:lnTo>
                    <a:pt x="685150" y="853"/>
                  </a:lnTo>
                  <a:lnTo>
                    <a:pt x="685312" y="801"/>
                  </a:lnTo>
                  <a:lnTo>
                    <a:pt x="685486" y="801"/>
                  </a:lnTo>
                  <a:lnTo>
                    <a:pt x="685614" y="750"/>
                  </a:lnTo>
                  <a:lnTo>
                    <a:pt x="685777" y="750"/>
                  </a:lnTo>
                  <a:lnTo>
                    <a:pt x="685951" y="711"/>
                  </a:lnTo>
                  <a:lnTo>
                    <a:pt x="686160" y="659"/>
                  </a:lnTo>
                  <a:lnTo>
                    <a:pt x="686323" y="659"/>
                  </a:lnTo>
                  <a:lnTo>
                    <a:pt x="686532" y="620"/>
                  </a:lnTo>
                  <a:lnTo>
                    <a:pt x="686706" y="620"/>
                  </a:lnTo>
                  <a:lnTo>
                    <a:pt x="686869" y="569"/>
                  </a:lnTo>
                  <a:lnTo>
                    <a:pt x="686997" y="569"/>
                  </a:lnTo>
                  <a:lnTo>
                    <a:pt x="687171" y="517"/>
                  </a:lnTo>
                  <a:lnTo>
                    <a:pt x="687333" y="517"/>
                  </a:lnTo>
                  <a:lnTo>
                    <a:pt x="687461" y="478"/>
                  </a:lnTo>
                  <a:lnTo>
                    <a:pt x="687636" y="478"/>
                  </a:lnTo>
                  <a:lnTo>
                    <a:pt x="687798" y="426"/>
                  </a:lnTo>
                  <a:lnTo>
                    <a:pt x="687926" y="426"/>
                  </a:lnTo>
                  <a:lnTo>
                    <a:pt x="688089" y="426"/>
                  </a:lnTo>
                  <a:lnTo>
                    <a:pt x="688263" y="375"/>
                  </a:lnTo>
                  <a:lnTo>
                    <a:pt x="688391" y="375"/>
                  </a:lnTo>
                  <a:lnTo>
                    <a:pt x="688553" y="336"/>
                  </a:lnTo>
                  <a:lnTo>
                    <a:pt x="688728" y="336"/>
                  </a:lnTo>
                  <a:lnTo>
                    <a:pt x="688855" y="336"/>
                  </a:lnTo>
                  <a:lnTo>
                    <a:pt x="689018" y="284"/>
                  </a:lnTo>
                  <a:lnTo>
                    <a:pt x="689192" y="284"/>
                  </a:lnTo>
                  <a:lnTo>
                    <a:pt x="689320" y="284"/>
                  </a:lnTo>
                  <a:lnTo>
                    <a:pt x="689483" y="232"/>
                  </a:lnTo>
                  <a:lnTo>
                    <a:pt x="689947" y="232"/>
                  </a:lnTo>
                  <a:lnTo>
                    <a:pt x="690029" y="194"/>
                  </a:lnTo>
                  <a:lnTo>
                    <a:pt x="690493" y="194"/>
                  </a:lnTo>
                  <a:lnTo>
                    <a:pt x="690575" y="142"/>
                  </a:lnTo>
                  <a:lnTo>
                    <a:pt x="691167" y="142"/>
                  </a:lnTo>
                  <a:lnTo>
                    <a:pt x="691248" y="103"/>
                  </a:lnTo>
                  <a:lnTo>
                    <a:pt x="691969" y="103"/>
                  </a:lnTo>
                  <a:lnTo>
                    <a:pt x="692096" y="51"/>
                  </a:lnTo>
                  <a:lnTo>
                    <a:pt x="693107" y="51"/>
                  </a:lnTo>
                  <a:lnTo>
                    <a:pt x="693188" y="0"/>
                  </a:lnTo>
                  <a:lnTo>
                    <a:pt x="696348" y="0"/>
                  </a:lnTo>
                  <a:lnTo>
                    <a:pt x="696429" y="51"/>
                  </a:lnTo>
                  <a:lnTo>
                    <a:pt x="697521" y="51"/>
                  </a:lnTo>
                  <a:lnTo>
                    <a:pt x="697649" y="103"/>
                  </a:lnTo>
                  <a:lnTo>
                    <a:pt x="698369" y="103"/>
                  </a:lnTo>
                  <a:lnTo>
                    <a:pt x="698451" y="142"/>
                  </a:lnTo>
                  <a:lnTo>
                    <a:pt x="699043" y="142"/>
                  </a:lnTo>
                  <a:lnTo>
                    <a:pt x="699125" y="194"/>
                  </a:lnTo>
                  <a:lnTo>
                    <a:pt x="699589" y="194"/>
                  </a:lnTo>
                  <a:lnTo>
                    <a:pt x="699764" y="232"/>
                  </a:lnTo>
                  <a:lnTo>
                    <a:pt x="699973" y="232"/>
                  </a:lnTo>
                  <a:lnTo>
                    <a:pt x="700135" y="284"/>
                  </a:lnTo>
                  <a:lnTo>
                    <a:pt x="700600" y="284"/>
                  </a:lnTo>
                  <a:lnTo>
                    <a:pt x="700774" y="336"/>
                  </a:lnTo>
                  <a:lnTo>
                    <a:pt x="700983" y="336"/>
                  </a:lnTo>
                  <a:lnTo>
                    <a:pt x="701146" y="375"/>
                  </a:lnTo>
                  <a:lnTo>
                    <a:pt x="701355" y="375"/>
                  </a:lnTo>
                  <a:lnTo>
                    <a:pt x="701529" y="426"/>
                  </a:lnTo>
                  <a:lnTo>
                    <a:pt x="701692" y="426"/>
                  </a:lnTo>
                  <a:lnTo>
                    <a:pt x="701820" y="426"/>
                  </a:lnTo>
                  <a:lnTo>
                    <a:pt x="701994" y="478"/>
                  </a:lnTo>
                  <a:lnTo>
                    <a:pt x="702157" y="478"/>
                  </a:lnTo>
                  <a:lnTo>
                    <a:pt x="702284" y="517"/>
                  </a:lnTo>
                  <a:lnTo>
                    <a:pt x="702459" y="517"/>
                  </a:lnTo>
                  <a:lnTo>
                    <a:pt x="702621" y="569"/>
                  </a:lnTo>
                  <a:lnTo>
                    <a:pt x="702749" y="569"/>
                  </a:lnTo>
                  <a:lnTo>
                    <a:pt x="702923" y="620"/>
                  </a:lnTo>
                  <a:lnTo>
                    <a:pt x="703086" y="620"/>
                  </a:lnTo>
                  <a:lnTo>
                    <a:pt x="703214" y="659"/>
                  </a:lnTo>
                  <a:lnTo>
                    <a:pt x="703376" y="659"/>
                  </a:lnTo>
                  <a:lnTo>
                    <a:pt x="703551" y="711"/>
                  </a:lnTo>
                  <a:lnTo>
                    <a:pt x="703678" y="711"/>
                  </a:lnTo>
                  <a:lnTo>
                    <a:pt x="703841" y="750"/>
                  </a:lnTo>
                  <a:lnTo>
                    <a:pt x="704015" y="750"/>
                  </a:lnTo>
                  <a:lnTo>
                    <a:pt x="704143" y="801"/>
                  </a:lnTo>
                  <a:lnTo>
                    <a:pt x="704306" y="801"/>
                  </a:lnTo>
                  <a:lnTo>
                    <a:pt x="704480" y="853"/>
                  </a:lnTo>
                  <a:lnTo>
                    <a:pt x="704689" y="892"/>
                  </a:lnTo>
                  <a:lnTo>
                    <a:pt x="704852" y="944"/>
                  </a:lnTo>
                  <a:lnTo>
                    <a:pt x="705061" y="944"/>
                  </a:lnTo>
                  <a:lnTo>
                    <a:pt x="705235" y="995"/>
                  </a:lnTo>
                  <a:lnTo>
                    <a:pt x="705398" y="1034"/>
                  </a:lnTo>
                  <a:lnTo>
                    <a:pt x="705525" y="1034"/>
                  </a:lnTo>
                  <a:lnTo>
                    <a:pt x="705700" y="1086"/>
                  </a:lnTo>
                  <a:lnTo>
                    <a:pt x="705862" y="1138"/>
                  </a:lnTo>
                  <a:lnTo>
                    <a:pt x="705990" y="1138"/>
                  </a:lnTo>
                  <a:lnTo>
                    <a:pt x="706164" y="1176"/>
                  </a:lnTo>
                  <a:lnTo>
                    <a:pt x="706327" y="1228"/>
                  </a:lnTo>
                  <a:lnTo>
                    <a:pt x="706455" y="1228"/>
                  </a:lnTo>
                  <a:lnTo>
                    <a:pt x="706629" y="1267"/>
                  </a:lnTo>
                  <a:lnTo>
                    <a:pt x="706792" y="1319"/>
                  </a:lnTo>
                  <a:lnTo>
                    <a:pt x="706919" y="1319"/>
                  </a:lnTo>
                  <a:lnTo>
                    <a:pt x="707082" y="1370"/>
                  </a:lnTo>
                  <a:lnTo>
                    <a:pt x="707256" y="1409"/>
                  </a:lnTo>
                  <a:lnTo>
                    <a:pt x="707384" y="1409"/>
                  </a:lnTo>
                  <a:lnTo>
                    <a:pt x="707547" y="1461"/>
                  </a:lnTo>
                  <a:lnTo>
                    <a:pt x="707721" y="1513"/>
                  </a:lnTo>
                  <a:lnTo>
                    <a:pt x="707849" y="1552"/>
                  </a:lnTo>
                  <a:lnTo>
                    <a:pt x="708011" y="1603"/>
                  </a:lnTo>
                  <a:lnTo>
                    <a:pt x="708186" y="1655"/>
                  </a:lnTo>
                  <a:lnTo>
                    <a:pt x="708395" y="1694"/>
                  </a:lnTo>
                  <a:lnTo>
                    <a:pt x="708557" y="1694"/>
                  </a:lnTo>
                  <a:lnTo>
                    <a:pt x="708767" y="1746"/>
                  </a:lnTo>
                  <a:lnTo>
                    <a:pt x="708941" y="1797"/>
                  </a:lnTo>
                  <a:lnTo>
                    <a:pt x="709103" y="1836"/>
                  </a:lnTo>
                  <a:lnTo>
                    <a:pt x="709231" y="1888"/>
                  </a:lnTo>
                  <a:lnTo>
                    <a:pt x="709406" y="1927"/>
                  </a:lnTo>
                  <a:lnTo>
                    <a:pt x="709568" y="1978"/>
                  </a:lnTo>
                  <a:lnTo>
                    <a:pt x="709696" y="2030"/>
                  </a:lnTo>
                  <a:lnTo>
                    <a:pt x="709870" y="2069"/>
                  </a:lnTo>
                  <a:lnTo>
                    <a:pt x="710033" y="2121"/>
                  </a:lnTo>
                  <a:lnTo>
                    <a:pt x="710161" y="2121"/>
                  </a:lnTo>
                  <a:lnTo>
                    <a:pt x="710335" y="2172"/>
                  </a:lnTo>
                  <a:lnTo>
                    <a:pt x="710497" y="2263"/>
                  </a:lnTo>
                  <a:lnTo>
                    <a:pt x="710625" y="2263"/>
                  </a:lnTo>
                  <a:lnTo>
                    <a:pt x="710788" y="2315"/>
                  </a:lnTo>
                  <a:lnTo>
                    <a:pt x="710962" y="2353"/>
                  </a:lnTo>
                  <a:lnTo>
                    <a:pt x="711090" y="2405"/>
                  </a:lnTo>
                  <a:lnTo>
                    <a:pt x="711253" y="2444"/>
                  </a:lnTo>
                  <a:lnTo>
                    <a:pt x="711427" y="2496"/>
                  </a:lnTo>
                  <a:lnTo>
                    <a:pt x="711555" y="2547"/>
                  </a:lnTo>
                  <a:lnTo>
                    <a:pt x="711717" y="2586"/>
                  </a:lnTo>
                  <a:lnTo>
                    <a:pt x="711892" y="2638"/>
                  </a:lnTo>
                  <a:lnTo>
                    <a:pt x="712101" y="2690"/>
                  </a:lnTo>
                  <a:lnTo>
                    <a:pt x="712263" y="2780"/>
                  </a:lnTo>
                  <a:lnTo>
                    <a:pt x="712472" y="2832"/>
                  </a:lnTo>
                  <a:lnTo>
                    <a:pt x="712647" y="2871"/>
                  </a:lnTo>
                  <a:lnTo>
                    <a:pt x="712809" y="2974"/>
                  </a:lnTo>
                  <a:lnTo>
                    <a:pt x="712937" y="2974"/>
                  </a:lnTo>
                  <a:lnTo>
                    <a:pt x="713111" y="3013"/>
                  </a:lnTo>
                  <a:lnTo>
                    <a:pt x="713274" y="3104"/>
                  </a:lnTo>
                  <a:lnTo>
                    <a:pt x="713402" y="3104"/>
                  </a:lnTo>
                  <a:lnTo>
                    <a:pt x="713576" y="3207"/>
                  </a:lnTo>
                  <a:lnTo>
                    <a:pt x="713739" y="3246"/>
                  </a:lnTo>
                  <a:lnTo>
                    <a:pt x="713866" y="3298"/>
                  </a:lnTo>
                  <a:lnTo>
                    <a:pt x="714041" y="3349"/>
                  </a:lnTo>
                  <a:lnTo>
                    <a:pt x="714203" y="3440"/>
                  </a:lnTo>
                  <a:lnTo>
                    <a:pt x="714331" y="3440"/>
                  </a:lnTo>
                  <a:lnTo>
                    <a:pt x="714494" y="3530"/>
                  </a:lnTo>
                  <a:lnTo>
                    <a:pt x="714668" y="3582"/>
                  </a:lnTo>
                  <a:lnTo>
                    <a:pt x="714796" y="3621"/>
                  </a:lnTo>
                  <a:lnTo>
                    <a:pt x="714958" y="3673"/>
                  </a:lnTo>
                  <a:lnTo>
                    <a:pt x="715133" y="3763"/>
                  </a:lnTo>
                  <a:lnTo>
                    <a:pt x="715260" y="3763"/>
                  </a:lnTo>
                  <a:lnTo>
                    <a:pt x="715423" y="3867"/>
                  </a:lnTo>
                  <a:lnTo>
                    <a:pt x="715597" y="3905"/>
                  </a:lnTo>
                  <a:lnTo>
                    <a:pt x="715725" y="3957"/>
                  </a:lnTo>
                  <a:lnTo>
                    <a:pt x="715888" y="4009"/>
                  </a:lnTo>
                  <a:lnTo>
                    <a:pt x="716097" y="4099"/>
                  </a:lnTo>
                  <a:lnTo>
                    <a:pt x="716271" y="4138"/>
                  </a:lnTo>
                  <a:lnTo>
                    <a:pt x="716434" y="4242"/>
                  </a:lnTo>
                  <a:lnTo>
                    <a:pt x="716561" y="4281"/>
                  </a:lnTo>
                  <a:lnTo>
                    <a:pt x="716724" y="4332"/>
                  </a:lnTo>
                  <a:lnTo>
                    <a:pt x="716898" y="4423"/>
                  </a:lnTo>
                  <a:lnTo>
                    <a:pt x="717026" y="4475"/>
                  </a:lnTo>
                  <a:lnTo>
                    <a:pt x="717189" y="4526"/>
                  </a:lnTo>
                  <a:lnTo>
                    <a:pt x="717363" y="4617"/>
                  </a:lnTo>
                  <a:lnTo>
                    <a:pt x="717491" y="4669"/>
                  </a:lnTo>
                  <a:lnTo>
                    <a:pt x="717653" y="4707"/>
                  </a:lnTo>
                  <a:lnTo>
                    <a:pt x="717828" y="4798"/>
                  </a:lnTo>
                  <a:lnTo>
                    <a:pt x="717956" y="4850"/>
                  </a:lnTo>
                  <a:lnTo>
                    <a:pt x="718118" y="4901"/>
                  </a:lnTo>
                  <a:lnTo>
                    <a:pt x="718292" y="4992"/>
                  </a:lnTo>
                  <a:lnTo>
                    <a:pt x="718420" y="5044"/>
                  </a:lnTo>
                  <a:lnTo>
                    <a:pt x="718583" y="5134"/>
                  </a:lnTo>
                  <a:lnTo>
                    <a:pt x="718757" y="5186"/>
                  </a:lnTo>
                  <a:lnTo>
                    <a:pt x="718966" y="5276"/>
                  </a:lnTo>
                  <a:lnTo>
                    <a:pt x="719129" y="5367"/>
                  </a:lnTo>
                  <a:lnTo>
                    <a:pt x="719338" y="5419"/>
                  </a:lnTo>
                  <a:lnTo>
                    <a:pt x="719512" y="5509"/>
                  </a:lnTo>
                  <a:lnTo>
                    <a:pt x="719675" y="5600"/>
                  </a:lnTo>
                  <a:lnTo>
                    <a:pt x="719803" y="5652"/>
                  </a:lnTo>
                  <a:lnTo>
                    <a:pt x="719977" y="5742"/>
                  </a:lnTo>
                  <a:lnTo>
                    <a:pt x="720139" y="5794"/>
                  </a:lnTo>
                  <a:lnTo>
                    <a:pt x="720267" y="5846"/>
                  </a:lnTo>
                  <a:lnTo>
                    <a:pt x="720430" y="5936"/>
                  </a:lnTo>
                  <a:lnTo>
                    <a:pt x="720604" y="6027"/>
                  </a:lnTo>
                  <a:lnTo>
                    <a:pt x="720732" y="6078"/>
                  </a:lnTo>
                  <a:lnTo>
                    <a:pt x="720895" y="6169"/>
                  </a:lnTo>
                  <a:lnTo>
                    <a:pt x="721069" y="6259"/>
                  </a:lnTo>
                  <a:lnTo>
                    <a:pt x="721197" y="6259"/>
                  </a:lnTo>
                  <a:lnTo>
                    <a:pt x="721359" y="6363"/>
                  </a:lnTo>
                  <a:lnTo>
                    <a:pt x="721533" y="6453"/>
                  </a:lnTo>
                  <a:lnTo>
                    <a:pt x="721661" y="6492"/>
                  </a:lnTo>
                  <a:lnTo>
                    <a:pt x="721824" y="6596"/>
                  </a:lnTo>
                  <a:lnTo>
                    <a:pt x="721998" y="6686"/>
                  </a:lnTo>
                  <a:lnTo>
                    <a:pt x="722126" y="6738"/>
                  </a:lnTo>
                  <a:lnTo>
                    <a:pt x="722289" y="6828"/>
                  </a:lnTo>
                  <a:lnTo>
                    <a:pt x="722463" y="6919"/>
                  </a:lnTo>
                  <a:lnTo>
                    <a:pt x="722672" y="7010"/>
                  </a:lnTo>
                  <a:lnTo>
                    <a:pt x="722835" y="7113"/>
                  </a:lnTo>
                  <a:lnTo>
                    <a:pt x="723044" y="7204"/>
                  </a:lnTo>
                  <a:lnTo>
                    <a:pt x="723218" y="7294"/>
                  </a:lnTo>
                  <a:lnTo>
                    <a:pt x="723381" y="7398"/>
                  </a:lnTo>
                  <a:lnTo>
                    <a:pt x="723508" y="7436"/>
                  </a:lnTo>
                  <a:lnTo>
                    <a:pt x="723683" y="7540"/>
                  </a:lnTo>
                  <a:lnTo>
                    <a:pt x="723845" y="7630"/>
                  </a:lnTo>
                  <a:lnTo>
                    <a:pt x="723973" y="7669"/>
                  </a:lnTo>
                  <a:lnTo>
                    <a:pt x="724136" y="7773"/>
                  </a:lnTo>
                  <a:lnTo>
                    <a:pt x="724310" y="7863"/>
                  </a:lnTo>
                  <a:lnTo>
                    <a:pt x="724438" y="7915"/>
                  </a:lnTo>
                  <a:lnTo>
                    <a:pt x="724600" y="8005"/>
                  </a:lnTo>
                  <a:lnTo>
                    <a:pt x="724775" y="8096"/>
                  </a:lnTo>
                  <a:lnTo>
                    <a:pt x="724902" y="8148"/>
                  </a:lnTo>
                  <a:lnTo>
                    <a:pt x="725065" y="8290"/>
                  </a:lnTo>
                  <a:lnTo>
                    <a:pt x="725239" y="8381"/>
                  </a:lnTo>
                  <a:lnTo>
                    <a:pt x="725367" y="8432"/>
                  </a:lnTo>
                  <a:lnTo>
                    <a:pt x="725530" y="8523"/>
                  </a:lnTo>
                  <a:lnTo>
                    <a:pt x="725704" y="8613"/>
                  </a:lnTo>
                  <a:lnTo>
                    <a:pt x="725832" y="8665"/>
                  </a:lnTo>
                  <a:lnTo>
                    <a:pt x="725994" y="8756"/>
                  </a:lnTo>
                  <a:lnTo>
                    <a:pt x="726169" y="8898"/>
                  </a:lnTo>
                  <a:lnTo>
                    <a:pt x="726378" y="8988"/>
                  </a:lnTo>
                  <a:lnTo>
                    <a:pt x="726540" y="9092"/>
                  </a:lnTo>
                  <a:lnTo>
                    <a:pt x="726749" y="9182"/>
                  </a:lnTo>
                  <a:lnTo>
                    <a:pt x="726924" y="9325"/>
                  </a:lnTo>
                  <a:lnTo>
                    <a:pt x="727086" y="9415"/>
                  </a:lnTo>
                  <a:lnTo>
                    <a:pt x="727214" y="9467"/>
                  </a:lnTo>
                  <a:lnTo>
                    <a:pt x="727388" y="9557"/>
                  </a:lnTo>
                  <a:lnTo>
                    <a:pt x="727551" y="9700"/>
                  </a:lnTo>
                  <a:lnTo>
                    <a:pt x="727679" y="9751"/>
                  </a:lnTo>
                  <a:lnTo>
                    <a:pt x="727841" y="9842"/>
                  </a:lnTo>
                  <a:lnTo>
                    <a:pt x="728016" y="9984"/>
                  </a:lnTo>
                  <a:lnTo>
                    <a:pt x="728143" y="10023"/>
                  </a:lnTo>
                  <a:lnTo>
                    <a:pt x="728306" y="10127"/>
                  </a:lnTo>
                  <a:lnTo>
                    <a:pt x="728480" y="10217"/>
                  </a:lnTo>
                  <a:lnTo>
                    <a:pt x="728608" y="10308"/>
                  </a:lnTo>
                  <a:lnTo>
                    <a:pt x="728771" y="10411"/>
                  </a:lnTo>
                  <a:lnTo>
                    <a:pt x="728945" y="10502"/>
                  </a:lnTo>
                  <a:lnTo>
                    <a:pt x="729073" y="10592"/>
                  </a:lnTo>
                  <a:lnTo>
                    <a:pt x="729235" y="10683"/>
                  </a:lnTo>
                  <a:lnTo>
                    <a:pt x="729410" y="10825"/>
                  </a:lnTo>
                  <a:lnTo>
                    <a:pt x="729537" y="10877"/>
                  </a:lnTo>
                  <a:lnTo>
                    <a:pt x="729700" y="10967"/>
                  </a:lnTo>
                  <a:lnTo>
                    <a:pt x="729874" y="11110"/>
                  </a:lnTo>
                  <a:lnTo>
                    <a:pt x="730083" y="11200"/>
                  </a:lnTo>
                  <a:lnTo>
                    <a:pt x="730246" y="11342"/>
                  </a:lnTo>
                  <a:lnTo>
                    <a:pt x="730455" y="11446"/>
                  </a:lnTo>
                  <a:lnTo>
                    <a:pt x="730629" y="11575"/>
                  </a:lnTo>
                  <a:lnTo>
                    <a:pt x="730792" y="11679"/>
                  </a:lnTo>
                  <a:lnTo>
                    <a:pt x="730920" y="11717"/>
                  </a:lnTo>
                  <a:lnTo>
                    <a:pt x="731094" y="11860"/>
                  </a:lnTo>
                  <a:lnTo>
                    <a:pt x="731257" y="12002"/>
                  </a:lnTo>
                  <a:lnTo>
                    <a:pt x="731385" y="12054"/>
                  </a:lnTo>
                  <a:lnTo>
                    <a:pt x="731547" y="12144"/>
                  </a:lnTo>
                  <a:lnTo>
                    <a:pt x="731721" y="12286"/>
                  </a:lnTo>
                  <a:lnTo>
                    <a:pt x="731849" y="12338"/>
                  </a:lnTo>
                  <a:lnTo>
                    <a:pt x="732012" y="12480"/>
                  </a:lnTo>
                  <a:lnTo>
                    <a:pt x="732186" y="12623"/>
                  </a:lnTo>
                  <a:lnTo>
                    <a:pt x="732314" y="12662"/>
                  </a:lnTo>
                  <a:lnTo>
                    <a:pt x="732477" y="12804"/>
                  </a:lnTo>
                  <a:lnTo>
                    <a:pt x="732651" y="12894"/>
                  </a:lnTo>
                  <a:lnTo>
                    <a:pt x="732779" y="12998"/>
                  </a:lnTo>
                  <a:lnTo>
                    <a:pt x="732941" y="13088"/>
                  </a:lnTo>
                  <a:lnTo>
                    <a:pt x="733115" y="13231"/>
                  </a:lnTo>
                  <a:lnTo>
                    <a:pt x="733243" y="13282"/>
                  </a:lnTo>
                  <a:lnTo>
                    <a:pt x="733406" y="13412"/>
                  </a:lnTo>
                  <a:lnTo>
                    <a:pt x="733580" y="13554"/>
                  </a:lnTo>
                  <a:lnTo>
                    <a:pt x="733789" y="13657"/>
                  </a:lnTo>
                  <a:lnTo>
                    <a:pt x="733952" y="13800"/>
                  </a:lnTo>
                  <a:lnTo>
                    <a:pt x="734161" y="13929"/>
                  </a:lnTo>
                  <a:lnTo>
                    <a:pt x="734335" y="14071"/>
                  </a:lnTo>
                  <a:lnTo>
                    <a:pt x="734498" y="14214"/>
                  </a:lnTo>
                  <a:lnTo>
                    <a:pt x="734626" y="14265"/>
                  </a:lnTo>
                  <a:lnTo>
                    <a:pt x="734800" y="14408"/>
                  </a:lnTo>
                  <a:lnTo>
                    <a:pt x="734963" y="14550"/>
                  </a:lnTo>
                  <a:lnTo>
                    <a:pt x="735090" y="14589"/>
                  </a:lnTo>
                  <a:lnTo>
                    <a:pt x="735253" y="14731"/>
                  </a:lnTo>
                  <a:lnTo>
                    <a:pt x="735427" y="14873"/>
                  </a:lnTo>
                  <a:lnTo>
                    <a:pt x="735555" y="14925"/>
                  </a:lnTo>
                  <a:lnTo>
                    <a:pt x="735718" y="15067"/>
                  </a:lnTo>
                  <a:lnTo>
                    <a:pt x="735892" y="15209"/>
                  </a:lnTo>
                  <a:lnTo>
                    <a:pt x="736020" y="15248"/>
                  </a:lnTo>
                  <a:lnTo>
                    <a:pt x="736182" y="15391"/>
                  </a:lnTo>
                  <a:lnTo>
                    <a:pt x="736357" y="15533"/>
                  </a:lnTo>
                  <a:lnTo>
                    <a:pt x="736484" y="15623"/>
                  </a:lnTo>
                  <a:lnTo>
                    <a:pt x="736647" y="15766"/>
                  </a:lnTo>
                  <a:lnTo>
                    <a:pt x="736821" y="15908"/>
                  </a:lnTo>
                  <a:lnTo>
                    <a:pt x="736949" y="15960"/>
                  </a:lnTo>
                  <a:lnTo>
                    <a:pt x="737112" y="16102"/>
                  </a:lnTo>
                  <a:lnTo>
                    <a:pt x="737286" y="16244"/>
                  </a:lnTo>
                  <a:lnTo>
                    <a:pt x="737495" y="16386"/>
                  </a:lnTo>
                  <a:lnTo>
                    <a:pt x="737658" y="16529"/>
                  </a:lnTo>
                  <a:lnTo>
                    <a:pt x="737867" y="16671"/>
                  </a:lnTo>
                  <a:lnTo>
                    <a:pt x="738041" y="16800"/>
                  </a:lnTo>
                  <a:lnTo>
                    <a:pt x="738204" y="16943"/>
                  </a:lnTo>
                  <a:lnTo>
                    <a:pt x="738331" y="17046"/>
                  </a:lnTo>
                  <a:lnTo>
                    <a:pt x="738506" y="17188"/>
                  </a:lnTo>
                  <a:lnTo>
                    <a:pt x="738668" y="17318"/>
                  </a:lnTo>
                  <a:lnTo>
                    <a:pt x="738796" y="17369"/>
                  </a:lnTo>
                  <a:lnTo>
                    <a:pt x="738959" y="17512"/>
                  </a:lnTo>
                  <a:lnTo>
                    <a:pt x="739133" y="17654"/>
                  </a:lnTo>
                  <a:lnTo>
                    <a:pt x="739261" y="17744"/>
                  </a:lnTo>
                  <a:lnTo>
                    <a:pt x="739423" y="17887"/>
                  </a:lnTo>
                  <a:lnTo>
                    <a:pt x="739598" y="18029"/>
                  </a:lnTo>
                  <a:lnTo>
                    <a:pt x="739725" y="18120"/>
                  </a:lnTo>
                  <a:lnTo>
                    <a:pt x="739888" y="18262"/>
                  </a:lnTo>
                  <a:lnTo>
                    <a:pt x="740062" y="18404"/>
                  </a:lnTo>
                  <a:lnTo>
                    <a:pt x="740190" y="18495"/>
                  </a:lnTo>
                  <a:lnTo>
                    <a:pt x="740353" y="18637"/>
                  </a:lnTo>
                  <a:lnTo>
                    <a:pt x="740527" y="18779"/>
                  </a:lnTo>
                  <a:lnTo>
                    <a:pt x="740655" y="18883"/>
                  </a:lnTo>
                  <a:lnTo>
                    <a:pt x="740817" y="19025"/>
                  </a:lnTo>
                  <a:lnTo>
                    <a:pt x="740992" y="19154"/>
                  </a:lnTo>
                  <a:lnTo>
                    <a:pt x="741201" y="19297"/>
                  </a:lnTo>
                  <a:lnTo>
                    <a:pt x="741363" y="19491"/>
                  </a:lnTo>
                  <a:lnTo>
                    <a:pt x="741573" y="19633"/>
                  </a:lnTo>
                  <a:lnTo>
                    <a:pt x="741747" y="19775"/>
                  </a:lnTo>
                  <a:lnTo>
                    <a:pt x="741909" y="19956"/>
                  </a:lnTo>
                  <a:lnTo>
                    <a:pt x="742037" y="20008"/>
                  </a:lnTo>
                  <a:lnTo>
                    <a:pt x="742211" y="20189"/>
                  </a:lnTo>
                  <a:lnTo>
                    <a:pt x="742374" y="20331"/>
                  </a:lnTo>
                  <a:lnTo>
                    <a:pt x="742502" y="20435"/>
                  </a:lnTo>
                  <a:lnTo>
                    <a:pt x="742665" y="20577"/>
                  </a:lnTo>
                  <a:lnTo>
                    <a:pt x="742839" y="20719"/>
                  </a:lnTo>
                  <a:lnTo>
                    <a:pt x="742967" y="20810"/>
                  </a:lnTo>
                  <a:lnTo>
                    <a:pt x="743129" y="20952"/>
                  </a:lnTo>
                  <a:lnTo>
                    <a:pt x="743303" y="21133"/>
                  </a:lnTo>
                  <a:lnTo>
                    <a:pt x="743431" y="21185"/>
                  </a:lnTo>
                  <a:lnTo>
                    <a:pt x="743594" y="21366"/>
                  </a:lnTo>
                  <a:lnTo>
                    <a:pt x="743768" y="21508"/>
                  </a:lnTo>
                  <a:lnTo>
                    <a:pt x="743896" y="21612"/>
                  </a:lnTo>
                  <a:lnTo>
                    <a:pt x="744059" y="21754"/>
                  </a:lnTo>
                  <a:lnTo>
                    <a:pt x="744233" y="21935"/>
                  </a:lnTo>
                  <a:lnTo>
                    <a:pt x="744361" y="22026"/>
                  </a:lnTo>
                  <a:lnTo>
                    <a:pt x="744523" y="22168"/>
                  </a:lnTo>
                  <a:lnTo>
                    <a:pt x="744697" y="22362"/>
                  </a:lnTo>
                  <a:lnTo>
                    <a:pt x="744907" y="22504"/>
                  </a:lnTo>
                  <a:lnTo>
                    <a:pt x="745069" y="22685"/>
                  </a:lnTo>
                  <a:lnTo>
                    <a:pt x="745278" y="22827"/>
                  </a:lnTo>
                  <a:lnTo>
                    <a:pt x="745453" y="23021"/>
                  </a:lnTo>
                  <a:lnTo>
                    <a:pt x="745615" y="23164"/>
                  </a:lnTo>
                  <a:lnTo>
                    <a:pt x="745743" y="23254"/>
                  </a:lnTo>
                  <a:lnTo>
                    <a:pt x="745917" y="23396"/>
                  </a:lnTo>
                  <a:lnTo>
                    <a:pt x="746080" y="23590"/>
                  </a:lnTo>
                  <a:lnTo>
                    <a:pt x="746208" y="23681"/>
                  </a:lnTo>
                  <a:lnTo>
                    <a:pt x="746382" y="23823"/>
                  </a:lnTo>
                  <a:lnTo>
                    <a:pt x="746545" y="24004"/>
                  </a:lnTo>
                  <a:lnTo>
                    <a:pt x="746672" y="24108"/>
                  </a:lnTo>
                  <a:lnTo>
                    <a:pt x="746835" y="24237"/>
                  </a:lnTo>
                  <a:lnTo>
                    <a:pt x="747009" y="24431"/>
                  </a:lnTo>
                  <a:lnTo>
                    <a:pt x="747137" y="24522"/>
                  </a:lnTo>
                  <a:lnTo>
                    <a:pt x="747300" y="24716"/>
                  </a:lnTo>
                  <a:lnTo>
                    <a:pt x="747474" y="24858"/>
                  </a:lnTo>
                  <a:lnTo>
                    <a:pt x="747602" y="24949"/>
                  </a:lnTo>
                  <a:lnTo>
                    <a:pt x="747764" y="25143"/>
                  </a:lnTo>
                  <a:lnTo>
                    <a:pt x="747939" y="25285"/>
                  </a:lnTo>
                  <a:lnTo>
                    <a:pt x="748066" y="25375"/>
                  </a:lnTo>
                  <a:lnTo>
                    <a:pt x="748229" y="25556"/>
                  </a:lnTo>
                  <a:lnTo>
                    <a:pt x="748403" y="25750"/>
                  </a:lnTo>
                  <a:lnTo>
                    <a:pt x="748612" y="25931"/>
                  </a:lnTo>
                  <a:lnTo>
                    <a:pt x="748775" y="26074"/>
                  </a:lnTo>
                  <a:lnTo>
                    <a:pt x="748984" y="26268"/>
                  </a:lnTo>
                  <a:lnTo>
                    <a:pt x="749158" y="26462"/>
                  </a:lnTo>
                  <a:lnTo>
                    <a:pt x="749321" y="26643"/>
                  </a:lnTo>
                  <a:lnTo>
                    <a:pt x="749449" y="26733"/>
                  </a:lnTo>
                  <a:lnTo>
                    <a:pt x="749623" y="26876"/>
                  </a:lnTo>
                  <a:lnTo>
                    <a:pt x="749786" y="27070"/>
                  </a:lnTo>
                  <a:lnTo>
                    <a:pt x="749913" y="27160"/>
                  </a:lnTo>
                  <a:lnTo>
                    <a:pt x="750088" y="27354"/>
                  </a:lnTo>
                  <a:lnTo>
                    <a:pt x="750250" y="27535"/>
                  </a:lnTo>
                  <a:lnTo>
                    <a:pt x="750378" y="27639"/>
                  </a:lnTo>
                  <a:lnTo>
                    <a:pt x="750541" y="27820"/>
                  </a:lnTo>
                  <a:lnTo>
                    <a:pt x="750715" y="27962"/>
                  </a:lnTo>
                  <a:lnTo>
                    <a:pt x="750843" y="28053"/>
                  </a:lnTo>
                  <a:lnTo>
                    <a:pt x="751307" y="28531"/>
                  </a:lnTo>
                  <a:lnTo>
                    <a:pt x="751470" y="28712"/>
                  </a:lnTo>
                  <a:lnTo>
                    <a:pt x="751644" y="28906"/>
                  </a:lnTo>
                  <a:lnTo>
                    <a:pt x="751772" y="28997"/>
                  </a:lnTo>
                  <a:lnTo>
                    <a:pt x="751935" y="29191"/>
                  </a:lnTo>
                  <a:lnTo>
                    <a:pt x="752109" y="29372"/>
                  </a:lnTo>
                  <a:lnTo>
                    <a:pt x="752318" y="29566"/>
                  </a:lnTo>
                  <a:lnTo>
                    <a:pt x="752481" y="29747"/>
                  </a:lnTo>
                  <a:lnTo>
                    <a:pt x="752690" y="29941"/>
                  </a:lnTo>
                  <a:lnTo>
                    <a:pt x="752864" y="30122"/>
                  </a:lnTo>
                  <a:lnTo>
                    <a:pt x="753027" y="30316"/>
                  </a:lnTo>
                  <a:lnTo>
                    <a:pt x="753155" y="30407"/>
                  </a:lnTo>
                  <a:lnTo>
                    <a:pt x="753329" y="30601"/>
                  </a:lnTo>
                  <a:lnTo>
                    <a:pt x="753491" y="30782"/>
                  </a:lnTo>
                  <a:lnTo>
                    <a:pt x="753619" y="30885"/>
                  </a:lnTo>
                  <a:lnTo>
                    <a:pt x="753793" y="31066"/>
                  </a:lnTo>
                  <a:lnTo>
                    <a:pt x="753956" y="31260"/>
                  </a:lnTo>
                  <a:lnTo>
                    <a:pt x="754084" y="31351"/>
                  </a:lnTo>
                  <a:lnTo>
                    <a:pt x="754165" y="31493"/>
                  </a:lnTo>
                  <a:lnTo>
                    <a:pt x="754339" y="31674"/>
                  </a:lnTo>
                  <a:lnTo>
                    <a:pt x="754549" y="31868"/>
                  </a:lnTo>
                  <a:lnTo>
                    <a:pt x="754711" y="32062"/>
                  </a:lnTo>
                  <a:lnTo>
                    <a:pt x="754885" y="32243"/>
                  </a:lnTo>
                  <a:lnTo>
                    <a:pt x="755013" y="32334"/>
                  </a:lnTo>
                  <a:lnTo>
                    <a:pt x="755176" y="32528"/>
                  </a:lnTo>
                  <a:lnTo>
                    <a:pt x="755350" y="32760"/>
                  </a:lnTo>
                  <a:lnTo>
                    <a:pt x="755478" y="32851"/>
                  </a:lnTo>
                  <a:lnTo>
                    <a:pt x="755641" y="33045"/>
                  </a:lnTo>
                  <a:lnTo>
                    <a:pt x="755815" y="33239"/>
                  </a:lnTo>
                  <a:lnTo>
                    <a:pt x="756024" y="33420"/>
                  </a:lnTo>
                  <a:lnTo>
                    <a:pt x="756187" y="33653"/>
                  </a:lnTo>
                  <a:lnTo>
                    <a:pt x="756396" y="33847"/>
                  </a:lnTo>
                  <a:lnTo>
                    <a:pt x="756570" y="34028"/>
                  </a:lnTo>
                  <a:lnTo>
                    <a:pt x="756733" y="34222"/>
                  </a:lnTo>
                  <a:lnTo>
                    <a:pt x="756860" y="34364"/>
                  </a:lnTo>
                  <a:lnTo>
                    <a:pt x="757035" y="34545"/>
                  </a:lnTo>
                  <a:lnTo>
                    <a:pt x="757197" y="34739"/>
                  </a:lnTo>
                  <a:lnTo>
                    <a:pt x="757325" y="34830"/>
                  </a:lnTo>
                  <a:lnTo>
                    <a:pt x="757499" y="35076"/>
                  </a:lnTo>
                  <a:lnTo>
                    <a:pt x="757662" y="35257"/>
                  </a:lnTo>
                  <a:lnTo>
                    <a:pt x="757790" y="35347"/>
                  </a:lnTo>
                  <a:lnTo>
                    <a:pt x="757952" y="35541"/>
                  </a:lnTo>
                  <a:lnTo>
                    <a:pt x="758045" y="35683"/>
                  </a:lnTo>
                  <a:lnTo>
                    <a:pt x="758254" y="35865"/>
                  </a:lnTo>
                  <a:lnTo>
                    <a:pt x="758417" y="36059"/>
                  </a:lnTo>
                  <a:lnTo>
                    <a:pt x="758498" y="36201"/>
                  </a:lnTo>
                  <a:lnTo>
                    <a:pt x="758719" y="36382"/>
                  </a:lnTo>
                  <a:lnTo>
                    <a:pt x="758882" y="36576"/>
                  </a:lnTo>
                  <a:lnTo>
                    <a:pt x="758963" y="36718"/>
                  </a:lnTo>
                  <a:lnTo>
                    <a:pt x="759184" y="36899"/>
                  </a:lnTo>
                  <a:lnTo>
                    <a:pt x="759346" y="37145"/>
                  </a:lnTo>
                  <a:lnTo>
                    <a:pt x="759521" y="37326"/>
                  </a:lnTo>
                  <a:lnTo>
                    <a:pt x="759730" y="37520"/>
                  </a:lnTo>
                  <a:lnTo>
                    <a:pt x="759811" y="37662"/>
                  </a:lnTo>
                  <a:lnTo>
                    <a:pt x="759974" y="37843"/>
                  </a:lnTo>
                  <a:lnTo>
                    <a:pt x="760101" y="37947"/>
                  </a:lnTo>
                  <a:lnTo>
                    <a:pt x="760194" y="38076"/>
                  </a:lnTo>
                  <a:lnTo>
                    <a:pt x="760357" y="38270"/>
                  </a:lnTo>
                  <a:lnTo>
                    <a:pt x="760566" y="38503"/>
                  </a:lnTo>
                  <a:lnTo>
                    <a:pt x="760740" y="38697"/>
                  </a:lnTo>
                  <a:lnTo>
                    <a:pt x="760822" y="38839"/>
                  </a:lnTo>
                  <a:lnTo>
                    <a:pt x="761031" y="39020"/>
                  </a:lnTo>
                  <a:lnTo>
                    <a:pt x="761205" y="39253"/>
                  </a:lnTo>
                  <a:lnTo>
                    <a:pt x="761368" y="39447"/>
                  </a:lnTo>
                  <a:lnTo>
                    <a:pt x="761495" y="39589"/>
                  </a:lnTo>
                  <a:lnTo>
                    <a:pt x="761658" y="39770"/>
                  </a:lnTo>
                  <a:lnTo>
                    <a:pt x="761832" y="40016"/>
                  </a:lnTo>
                  <a:lnTo>
                    <a:pt x="761960" y="40107"/>
                  </a:lnTo>
                  <a:lnTo>
                    <a:pt x="762123" y="40340"/>
                  </a:lnTo>
                  <a:lnTo>
                    <a:pt x="762297" y="40534"/>
                  </a:lnTo>
                  <a:lnTo>
                    <a:pt x="762425" y="40676"/>
                  </a:lnTo>
                  <a:lnTo>
                    <a:pt x="762587" y="40857"/>
                  </a:lnTo>
                  <a:lnTo>
                    <a:pt x="762669" y="40999"/>
                  </a:lnTo>
                  <a:lnTo>
                    <a:pt x="762889" y="41193"/>
                  </a:lnTo>
                  <a:lnTo>
                    <a:pt x="762971" y="41335"/>
                  </a:lnTo>
                  <a:lnTo>
                    <a:pt x="763133" y="41517"/>
                  </a:lnTo>
                  <a:lnTo>
                    <a:pt x="763226" y="41659"/>
                  </a:lnTo>
                  <a:lnTo>
                    <a:pt x="763435" y="41853"/>
                  </a:lnTo>
                  <a:lnTo>
                    <a:pt x="763517" y="41995"/>
                  </a:lnTo>
                  <a:lnTo>
                    <a:pt x="763679" y="42228"/>
                  </a:lnTo>
                  <a:lnTo>
                    <a:pt x="763807" y="42318"/>
                  </a:lnTo>
                  <a:lnTo>
                    <a:pt x="763981" y="42551"/>
                  </a:lnTo>
                  <a:lnTo>
                    <a:pt x="764144" y="42745"/>
                  </a:lnTo>
                  <a:lnTo>
                    <a:pt x="764272" y="42887"/>
                  </a:lnTo>
                  <a:lnTo>
                    <a:pt x="764446" y="43120"/>
                  </a:lnTo>
                  <a:lnTo>
                    <a:pt x="764609" y="43301"/>
                  </a:lnTo>
                  <a:lnTo>
                    <a:pt x="764737" y="43444"/>
                  </a:lnTo>
                  <a:lnTo>
                    <a:pt x="764911" y="43689"/>
                  </a:lnTo>
                  <a:lnTo>
                    <a:pt x="765073" y="43870"/>
                  </a:lnTo>
                  <a:lnTo>
                    <a:pt x="765201" y="44013"/>
                  </a:lnTo>
                  <a:lnTo>
                    <a:pt x="765364" y="44246"/>
                  </a:lnTo>
                  <a:lnTo>
                    <a:pt x="765538" y="44440"/>
                  </a:lnTo>
                  <a:lnTo>
                    <a:pt x="765666" y="44582"/>
                  </a:lnTo>
                  <a:lnTo>
                    <a:pt x="765829" y="44815"/>
                  </a:lnTo>
                  <a:lnTo>
                    <a:pt x="766003" y="45047"/>
                  </a:lnTo>
                  <a:lnTo>
                    <a:pt x="766131" y="45138"/>
                  </a:lnTo>
                  <a:lnTo>
                    <a:pt x="766293" y="45384"/>
                  </a:lnTo>
                  <a:lnTo>
                    <a:pt x="766467" y="45616"/>
                  </a:lnTo>
                  <a:lnTo>
                    <a:pt x="766677" y="45849"/>
                  </a:lnTo>
                  <a:lnTo>
                    <a:pt x="766839" y="46082"/>
                  </a:lnTo>
                  <a:lnTo>
                    <a:pt x="767048" y="46315"/>
                  </a:lnTo>
                  <a:lnTo>
                    <a:pt x="767223" y="46561"/>
                  </a:lnTo>
                  <a:lnTo>
                    <a:pt x="767385" y="46793"/>
                  </a:lnTo>
                  <a:lnTo>
                    <a:pt x="767513" y="46884"/>
                  </a:lnTo>
                  <a:lnTo>
                    <a:pt x="767606" y="47026"/>
                  </a:lnTo>
                  <a:lnTo>
                    <a:pt x="767769" y="47207"/>
                  </a:lnTo>
                  <a:lnTo>
                    <a:pt x="767850" y="47350"/>
                  </a:lnTo>
                  <a:lnTo>
                    <a:pt x="767978" y="47453"/>
                  </a:lnTo>
                  <a:lnTo>
                    <a:pt x="768059" y="47595"/>
                  </a:lnTo>
                  <a:lnTo>
                    <a:pt x="768233" y="47828"/>
                  </a:lnTo>
                  <a:lnTo>
                    <a:pt x="768315" y="47970"/>
                  </a:lnTo>
                  <a:lnTo>
                    <a:pt x="768442" y="48061"/>
                  </a:lnTo>
                  <a:lnTo>
                    <a:pt x="768524" y="48203"/>
                  </a:lnTo>
                  <a:lnTo>
                    <a:pt x="768698" y="48436"/>
                  </a:lnTo>
                  <a:lnTo>
                    <a:pt x="768907" y="48669"/>
                  </a:lnTo>
                  <a:lnTo>
                    <a:pt x="769070" y="48902"/>
                  </a:lnTo>
                  <a:lnTo>
                    <a:pt x="769244" y="49147"/>
                  </a:lnTo>
                  <a:lnTo>
                    <a:pt x="769372" y="49238"/>
                  </a:lnTo>
                  <a:lnTo>
                    <a:pt x="769453" y="49380"/>
                  </a:lnTo>
                  <a:lnTo>
                    <a:pt x="769616" y="49613"/>
                  </a:lnTo>
                  <a:lnTo>
                    <a:pt x="769709" y="49755"/>
                  </a:lnTo>
                  <a:lnTo>
                    <a:pt x="769836" y="49846"/>
                  </a:lnTo>
                  <a:lnTo>
                    <a:pt x="769918" y="49988"/>
                  </a:lnTo>
                  <a:lnTo>
                    <a:pt x="770080" y="50221"/>
                  </a:lnTo>
                  <a:lnTo>
                    <a:pt x="770289" y="50467"/>
                  </a:lnTo>
                  <a:lnTo>
                    <a:pt x="770382" y="50609"/>
                  </a:lnTo>
                  <a:lnTo>
                    <a:pt x="770545" y="50842"/>
                  </a:lnTo>
                  <a:lnTo>
                    <a:pt x="770754" y="51074"/>
                  </a:lnTo>
                  <a:lnTo>
                    <a:pt x="770928" y="51307"/>
                  </a:lnTo>
                  <a:lnTo>
                    <a:pt x="771010" y="51450"/>
                  </a:lnTo>
                  <a:lnTo>
                    <a:pt x="771219" y="51682"/>
                  </a:lnTo>
                  <a:lnTo>
                    <a:pt x="771393" y="51915"/>
                  </a:lnTo>
                  <a:lnTo>
                    <a:pt x="771474" y="52057"/>
                  </a:lnTo>
                  <a:lnTo>
                    <a:pt x="771683" y="52303"/>
                  </a:lnTo>
                  <a:lnTo>
                    <a:pt x="771858" y="52536"/>
                  </a:lnTo>
                  <a:lnTo>
                    <a:pt x="771939" y="52678"/>
                  </a:lnTo>
                  <a:lnTo>
                    <a:pt x="772148" y="52911"/>
                  </a:lnTo>
                  <a:lnTo>
                    <a:pt x="772229" y="53053"/>
                  </a:lnTo>
                  <a:lnTo>
                    <a:pt x="772404" y="53286"/>
                  </a:lnTo>
                  <a:lnTo>
                    <a:pt x="772485" y="53428"/>
                  </a:lnTo>
                  <a:lnTo>
                    <a:pt x="772613" y="53519"/>
                  </a:lnTo>
                  <a:lnTo>
                    <a:pt x="772694" y="53661"/>
                  </a:lnTo>
                  <a:lnTo>
                    <a:pt x="772868" y="53894"/>
                  </a:lnTo>
                  <a:lnTo>
                    <a:pt x="772950" y="54036"/>
                  </a:lnTo>
                  <a:lnTo>
                    <a:pt x="773077" y="54127"/>
                  </a:lnTo>
                  <a:lnTo>
                    <a:pt x="773159" y="54269"/>
                  </a:lnTo>
                  <a:lnTo>
                    <a:pt x="773240" y="54411"/>
                  </a:lnTo>
                  <a:lnTo>
                    <a:pt x="773414" y="54644"/>
                  </a:lnTo>
                  <a:lnTo>
                    <a:pt x="773542" y="54786"/>
                  </a:lnTo>
                  <a:lnTo>
                    <a:pt x="773705" y="55032"/>
                  </a:lnTo>
                  <a:lnTo>
                    <a:pt x="773786" y="55174"/>
                  </a:lnTo>
                  <a:lnTo>
                    <a:pt x="773995" y="55407"/>
                  </a:lnTo>
                  <a:lnTo>
                    <a:pt x="774088" y="55550"/>
                  </a:lnTo>
                  <a:lnTo>
                    <a:pt x="774169" y="55692"/>
                  </a:lnTo>
                  <a:lnTo>
                    <a:pt x="774344" y="55925"/>
                  </a:lnTo>
                  <a:lnTo>
                    <a:pt x="774460" y="56067"/>
                  </a:lnTo>
                  <a:lnTo>
                    <a:pt x="774634" y="56300"/>
                  </a:lnTo>
                  <a:lnTo>
                    <a:pt x="774715" y="56442"/>
                  </a:lnTo>
                  <a:lnTo>
                    <a:pt x="774925" y="56675"/>
                  </a:lnTo>
                  <a:lnTo>
                    <a:pt x="775017" y="56817"/>
                  </a:lnTo>
                  <a:lnTo>
                    <a:pt x="775099" y="56959"/>
                  </a:lnTo>
                  <a:lnTo>
                    <a:pt x="775261" y="57192"/>
                  </a:lnTo>
                  <a:lnTo>
                    <a:pt x="775389" y="57334"/>
                  </a:lnTo>
                  <a:lnTo>
                    <a:pt x="775471" y="57477"/>
                  </a:lnTo>
                  <a:lnTo>
                    <a:pt x="775645" y="57709"/>
                  </a:lnTo>
                  <a:lnTo>
                    <a:pt x="775726" y="57852"/>
                  </a:lnTo>
                  <a:lnTo>
                    <a:pt x="775854" y="57942"/>
                  </a:lnTo>
                  <a:lnTo>
                    <a:pt x="775935" y="58085"/>
                  </a:lnTo>
                  <a:lnTo>
                    <a:pt x="776028" y="58227"/>
                  </a:lnTo>
                  <a:lnTo>
                    <a:pt x="776109" y="58369"/>
                  </a:lnTo>
                  <a:lnTo>
                    <a:pt x="776319" y="58602"/>
                  </a:lnTo>
                  <a:lnTo>
                    <a:pt x="776400" y="58744"/>
                  </a:lnTo>
                  <a:lnTo>
                    <a:pt x="776481" y="58886"/>
                  </a:lnTo>
                  <a:lnTo>
                    <a:pt x="776574" y="59029"/>
                  </a:lnTo>
                  <a:lnTo>
                    <a:pt x="776783" y="59261"/>
                  </a:lnTo>
                  <a:lnTo>
                    <a:pt x="776865" y="59404"/>
                  </a:lnTo>
                  <a:lnTo>
                    <a:pt x="776946" y="59546"/>
                  </a:lnTo>
                  <a:lnTo>
                    <a:pt x="777120" y="59779"/>
                  </a:lnTo>
                  <a:lnTo>
                    <a:pt x="777248" y="59921"/>
                  </a:lnTo>
                  <a:lnTo>
                    <a:pt x="777329" y="60063"/>
                  </a:lnTo>
                  <a:lnTo>
                    <a:pt x="777411" y="60206"/>
                  </a:lnTo>
                  <a:lnTo>
                    <a:pt x="777585" y="60438"/>
                  </a:lnTo>
                  <a:lnTo>
                    <a:pt x="777701" y="60581"/>
                  </a:lnTo>
                  <a:lnTo>
                    <a:pt x="777794" y="60723"/>
                  </a:lnTo>
                  <a:lnTo>
                    <a:pt x="777875" y="60865"/>
                  </a:lnTo>
                  <a:lnTo>
                    <a:pt x="778038" y="61098"/>
                  </a:lnTo>
                  <a:lnTo>
                    <a:pt x="778166" y="61240"/>
                  </a:lnTo>
                  <a:lnTo>
                    <a:pt x="778259" y="61383"/>
                  </a:lnTo>
                  <a:lnTo>
                    <a:pt x="778340" y="61525"/>
                  </a:lnTo>
                  <a:lnTo>
                    <a:pt x="778503" y="61758"/>
                  </a:lnTo>
                  <a:lnTo>
                    <a:pt x="778630" y="61900"/>
                  </a:lnTo>
                  <a:lnTo>
                    <a:pt x="778723" y="62042"/>
                  </a:lnTo>
                  <a:lnTo>
                    <a:pt x="778805" y="62184"/>
                  </a:lnTo>
                  <a:lnTo>
                    <a:pt x="778886" y="62327"/>
                  </a:lnTo>
                  <a:lnTo>
                    <a:pt x="779095" y="62560"/>
                  </a:lnTo>
                  <a:lnTo>
                    <a:pt x="779176" y="62702"/>
                  </a:lnTo>
                  <a:lnTo>
                    <a:pt x="779269" y="62844"/>
                  </a:lnTo>
                  <a:lnTo>
                    <a:pt x="779351" y="62986"/>
                  </a:lnTo>
                  <a:lnTo>
                    <a:pt x="779432" y="63129"/>
                  </a:lnTo>
                  <a:lnTo>
                    <a:pt x="779560" y="63219"/>
                  </a:lnTo>
                  <a:lnTo>
                    <a:pt x="779641" y="63361"/>
                  </a:lnTo>
                  <a:lnTo>
                    <a:pt x="779734" y="63504"/>
                  </a:lnTo>
                  <a:lnTo>
                    <a:pt x="779815" y="63646"/>
                  </a:lnTo>
                  <a:lnTo>
                    <a:pt x="779897" y="63788"/>
                  </a:lnTo>
                  <a:lnTo>
                    <a:pt x="780024" y="63918"/>
                  </a:lnTo>
                  <a:lnTo>
                    <a:pt x="780106" y="64060"/>
                  </a:lnTo>
                  <a:lnTo>
                    <a:pt x="780187" y="64202"/>
                  </a:lnTo>
                  <a:lnTo>
                    <a:pt x="780361" y="64435"/>
                  </a:lnTo>
                  <a:lnTo>
                    <a:pt x="780489" y="64577"/>
                  </a:lnTo>
                  <a:lnTo>
                    <a:pt x="780570" y="64719"/>
                  </a:lnTo>
                  <a:lnTo>
                    <a:pt x="780652" y="64862"/>
                  </a:lnTo>
                  <a:lnTo>
                    <a:pt x="780745" y="65004"/>
                  </a:lnTo>
                  <a:lnTo>
                    <a:pt x="780826" y="65146"/>
                  </a:lnTo>
                  <a:lnTo>
                    <a:pt x="780954" y="65289"/>
                  </a:lnTo>
                  <a:lnTo>
                    <a:pt x="781035" y="65431"/>
                  </a:lnTo>
                  <a:lnTo>
                    <a:pt x="781198" y="65664"/>
                  </a:lnTo>
                  <a:lnTo>
                    <a:pt x="781291" y="65806"/>
                  </a:lnTo>
                  <a:lnTo>
                    <a:pt x="781407" y="65948"/>
                  </a:lnTo>
                  <a:lnTo>
                    <a:pt x="781500" y="66090"/>
                  </a:lnTo>
                  <a:lnTo>
                    <a:pt x="781581" y="66233"/>
                  </a:lnTo>
                  <a:lnTo>
                    <a:pt x="781662" y="66375"/>
                  </a:lnTo>
                  <a:lnTo>
                    <a:pt x="781744" y="66517"/>
                  </a:lnTo>
                  <a:lnTo>
                    <a:pt x="781871" y="66660"/>
                  </a:lnTo>
                  <a:lnTo>
                    <a:pt x="781964" y="66789"/>
                  </a:lnTo>
                  <a:lnTo>
                    <a:pt x="782046" y="66931"/>
                  </a:lnTo>
                  <a:lnTo>
                    <a:pt x="782127" y="67073"/>
                  </a:lnTo>
                  <a:lnTo>
                    <a:pt x="782336" y="67306"/>
                  </a:lnTo>
                  <a:lnTo>
                    <a:pt x="782429" y="67448"/>
                  </a:lnTo>
                  <a:lnTo>
                    <a:pt x="782510" y="67591"/>
                  </a:lnTo>
                  <a:lnTo>
                    <a:pt x="782592" y="67733"/>
                  </a:lnTo>
                  <a:lnTo>
                    <a:pt x="782673" y="67875"/>
                  </a:lnTo>
                  <a:lnTo>
                    <a:pt x="782801" y="68018"/>
                  </a:lnTo>
                  <a:lnTo>
                    <a:pt x="782882" y="68160"/>
                  </a:lnTo>
                  <a:lnTo>
                    <a:pt x="782975" y="68302"/>
                  </a:lnTo>
                  <a:lnTo>
                    <a:pt x="783056" y="68444"/>
                  </a:lnTo>
                  <a:lnTo>
                    <a:pt x="783138" y="68587"/>
                  </a:lnTo>
                  <a:lnTo>
                    <a:pt x="783265" y="68729"/>
                  </a:lnTo>
                  <a:lnTo>
                    <a:pt x="783347" y="68871"/>
                  </a:lnTo>
                  <a:lnTo>
                    <a:pt x="783440" y="69013"/>
                  </a:lnTo>
                  <a:lnTo>
                    <a:pt x="783521" y="69143"/>
                  </a:lnTo>
                  <a:lnTo>
                    <a:pt x="783602" y="69285"/>
                  </a:lnTo>
                  <a:lnTo>
                    <a:pt x="783730" y="69427"/>
                  </a:lnTo>
                  <a:lnTo>
                    <a:pt x="783811" y="69570"/>
                  </a:lnTo>
                  <a:lnTo>
                    <a:pt x="783893" y="69712"/>
                  </a:lnTo>
                  <a:lnTo>
                    <a:pt x="783986" y="69854"/>
                  </a:lnTo>
                  <a:lnTo>
                    <a:pt x="784067" y="69996"/>
                  </a:lnTo>
                  <a:lnTo>
                    <a:pt x="784195" y="70139"/>
                  </a:lnTo>
                  <a:lnTo>
                    <a:pt x="784276" y="70281"/>
                  </a:lnTo>
                  <a:lnTo>
                    <a:pt x="784357" y="70423"/>
                  </a:lnTo>
                  <a:lnTo>
                    <a:pt x="784450" y="70565"/>
                  </a:lnTo>
                  <a:lnTo>
                    <a:pt x="784532" y="70708"/>
                  </a:lnTo>
                  <a:lnTo>
                    <a:pt x="784659" y="70837"/>
                  </a:lnTo>
                  <a:lnTo>
                    <a:pt x="784741" y="70979"/>
                  </a:lnTo>
                  <a:lnTo>
                    <a:pt x="784822" y="71122"/>
                  </a:lnTo>
                  <a:lnTo>
                    <a:pt x="784903" y="71264"/>
                  </a:lnTo>
                  <a:lnTo>
                    <a:pt x="784996" y="71406"/>
                  </a:lnTo>
                  <a:lnTo>
                    <a:pt x="785112" y="71548"/>
                  </a:lnTo>
                  <a:lnTo>
                    <a:pt x="785205" y="71691"/>
                  </a:lnTo>
                  <a:lnTo>
                    <a:pt x="785287" y="71833"/>
                  </a:lnTo>
                  <a:lnTo>
                    <a:pt x="785368" y="71975"/>
                  </a:lnTo>
                  <a:lnTo>
                    <a:pt x="785449" y="72118"/>
                  </a:lnTo>
                  <a:lnTo>
                    <a:pt x="785914" y="72816"/>
                  </a:lnTo>
                  <a:lnTo>
                    <a:pt x="786042" y="72958"/>
                  </a:lnTo>
                  <a:lnTo>
                    <a:pt x="786135" y="73100"/>
                  </a:lnTo>
                  <a:lnTo>
                    <a:pt x="786216" y="73243"/>
                  </a:lnTo>
                  <a:lnTo>
                    <a:pt x="786297" y="73385"/>
                  </a:lnTo>
                  <a:lnTo>
                    <a:pt x="786379" y="73527"/>
                  </a:lnTo>
                  <a:lnTo>
                    <a:pt x="786507" y="73670"/>
                  </a:lnTo>
                  <a:lnTo>
                    <a:pt x="786588" y="73812"/>
                  </a:lnTo>
                  <a:lnTo>
                    <a:pt x="786681" y="73993"/>
                  </a:lnTo>
                  <a:lnTo>
                    <a:pt x="786762" y="74135"/>
                  </a:lnTo>
                  <a:lnTo>
                    <a:pt x="786843" y="74277"/>
                  </a:lnTo>
                  <a:lnTo>
                    <a:pt x="786971" y="74420"/>
                  </a:lnTo>
                  <a:lnTo>
                    <a:pt x="787053" y="74562"/>
                  </a:lnTo>
                  <a:lnTo>
                    <a:pt x="787145" y="74704"/>
                  </a:lnTo>
                  <a:lnTo>
                    <a:pt x="787227" y="74847"/>
                  </a:lnTo>
                  <a:lnTo>
                    <a:pt x="787308" y="74989"/>
                  </a:lnTo>
                  <a:lnTo>
                    <a:pt x="787436" y="75131"/>
                  </a:lnTo>
                  <a:lnTo>
                    <a:pt x="787517" y="75273"/>
                  </a:lnTo>
                  <a:lnTo>
                    <a:pt x="787598" y="75403"/>
                  </a:lnTo>
                  <a:lnTo>
                    <a:pt x="787691" y="75545"/>
                  </a:lnTo>
                  <a:lnTo>
                    <a:pt x="787773" y="75739"/>
                  </a:lnTo>
                  <a:lnTo>
                    <a:pt x="787901" y="75881"/>
                  </a:lnTo>
                  <a:lnTo>
                    <a:pt x="787982" y="76023"/>
                  </a:lnTo>
                  <a:lnTo>
                    <a:pt x="788063" y="76166"/>
                  </a:lnTo>
                  <a:lnTo>
                    <a:pt x="788156" y="76308"/>
                  </a:lnTo>
                  <a:lnTo>
                    <a:pt x="788237" y="76450"/>
                  </a:lnTo>
                  <a:lnTo>
                    <a:pt x="788365" y="76580"/>
                  </a:lnTo>
                  <a:lnTo>
                    <a:pt x="788447" y="76722"/>
                  </a:lnTo>
                  <a:lnTo>
                    <a:pt x="788528" y="76864"/>
                  </a:lnTo>
                  <a:lnTo>
                    <a:pt x="788609" y="77058"/>
                  </a:lnTo>
                  <a:lnTo>
                    <a:pt x="788702" y="77200"/>
                  </a:lnTo>
                  <a:lnTo>
                    <a:pt x="788818" y="77343"/>
                  </a:lnTo>
                  <a:lnTo>
                    <a:pt x="788911" y="77485"/>
                  </a:lnTo>
                  <a:lnTo>
                    <a:pt x="788993" y="77627"/>
                  </a:lnTo>
                  <a:lnTo>
                    <a:pt x="789074" y="77757"/>
                  </a:lnTo>
                  <a:lnTo>
                    <a:pt x="789155" y="77899"/>
                  </a:lnTo>
                  <a:lnTo>
                    <a:pt x="789283" y="78041"/>
                  </a:lnTo>
                  <a:lnTo>
                    <a:pt x="789376" y="78235"/>
                  </a:lnTo>
                  <a:lnTo>
                    <a:pt x="789457" y="78377"/>
                  </a:lnTo>
                  <a:lnTo>
                    <a:pt x="789539" y="78520"/>
                  </a:lnTo>
                  <a:lnTo>
                    <a:pt x="789620" y="78662"/>
                  </a:lnTo>
                  <a:lnTo>
                    <a:pt x="789748" y="78791"/>
                  </a:lnTo>
                  <a:lnTo>
                    <a:pt x="789841" y="78934"/>
                  </a:lnTo>
                  <a:lnTo>
                    <a:pt x="789922" y="79076"/>
                  </a:lnTo>
                  <a:lnTo>
                    <a:pt x="790003" y="79270"/>
                  </a:lnTo>
                  <a:lnTo>
                    <a:pt x="790085" y="79412"/>
                  </a:lnTo>
                  <a:lnTo>
                    <a:pt x="790212" y="79554"/>
                  </a:lnTo>
                  <a:lnTo>
                    <a:pt x="790294" y="79697"/>
                  </a:lnTo>
                  <a:lnTo>
                    <a:pt x="790387" y="79839"/>
                  </a:lnTo>
                  <a:lnTo>
                    <a:pt x="790468" y="79968"/>
                  </a:lnTo>
                  <a:lnTo>
                    <a:pt x="790549" y="80162"/>
                  </a:lnTo>
                  <a:lnTo>
                    <a:pt x="790677" y="80305"/>
                  </a:lnTo>
                  <a:lnTo>
                    <a:pt x="790758" y="80447"/>
                  </a:lnTo>
                  <a:lnTo>
                    <a:pt x="790851" y="80589"/>
                  </a:lnTo>
                  <a:lnTo>
                    <a:pt x="790933" y="80731"/>
                  </a:lnTo>
                  <a:lnTo>
                    <a:pt x="791014" y="80912"/>
                  </a:lnTo>
                  <a:lnTo>
                    <a:pt x="791142" y="81055"/>
                  </a:lnTo>
                  <a:lnTo>
                    <a:pt x="791223" y="81197"/>
                  </a:lnTo>
                  <a:lnTo>
                    <a:pt x="791304" y="81339"/>
                  </a:lnTo>
                  <a:lnTo>
                    <a:pt x="791397" y="81481"/>
                  </a:lnTo>
                  <a:lnTo>
                    <a:pt x="791479" y="81663"/>
                  </a:lnTo>
                  <a:lnTo>
                    <a:pt x="791606" y="81805"/>
                  </a:lnTo>
                  <a:lnTo>
                    <a:pt x="791688" y="81947"/>
                  </a:lnTo>
                  <a:lnTo>
                    <a:pt x="791769" y="82089"/>
                  </a:lnTo>
                  <a:lnTo>
                    <a:pt x="791862" y="82232"/>
                  </a:lnTo>
                  <a:lnTo>
                    <a:pt x="791943" y="82426"/>
                  </a:lnTo>
                  <a:lnTo>
                    <a:pt x="792071" y="82568"/>
                  </a:lnTo>
                  <a:lnTo>
                    <a:pt x="792152" y="82710"/>
                  </a:lnTo>
                  <a:lnTo>
                    <a:pt x="792234" y="82840"/>
                  </a:lnTo>
                  <a:lnTo>
                    <a:pt x="792315" y="83034"/>
                  </a:lnTo>
                  <a:lnTo>
                    <a:pt x="792408" y="83176"/>
                  </a:lnTo>
                  <a:lnTo>
                    <a:pt x="792524" y="83318"/>
                  </a:lnTo>
                  <a:lnTo>
                    <a:pt x="792617" y="83460"/>
                  </a:lnTo>
                  <a:lnTo>
                    <a:pt x="792698" y="83603"/>
                  </a:lnTo>
                  <a:lnTo>
                    <a:pt x="792780" y="83784"/>
                  </a:lnTo>
                  <a:lnTo>
                    <a:pt x="792861" y="83926"/>
                  </a:lnTo>
                  <a:lnTo>
                    <a:pt x="792989" y="84068"/>
                  </a:lnTo>
                  <a:lnTo>
                    <a:pt x="793082" y="84210"/>
                  </a:lnTo>
                  <a:lnTo>
                    <a:pt x="793163" y="84404"/>
                  </a:lnTo>
                  <a:lnTo>
                    <a:pt x="793244" y="84534"/>
                  </a:lnTo>
                  <a:lnTo>
                    <a:pt x="793326" y="84676"/>
                  </a:lnTo>
                  <a:lnTo>
                    <a:pt x="793453" y="84818"/>
                  </a:lnTo>
                  <a:lnTo>
                    <a:pt x="793546" y="85012"/>
                  </a:lnTo>
                  <a:lnTo>
                    <a:pt x="793628" y="85155"/>
                  </a:lnTo>
                  <a:lnTo>
                    <a:pt x="793709" y="85297"/>
                  </a:lnTo>
                  <a:lnTo>
                    <a:pt x="793790" y="85439"/>
                  </a:lnTo>
                  <a:lnTo>
                    <a:pt x="793918" y="85620"/>
                  </a:lnTo>
                  <a:lnTo>
                    <a:pt x="793999" y="85763"/>
                  </a:lnTo>
                  <a:lnTo>
                    <a:pt x="794092" y="85905"/>
                  </a:lnTo>
                  <a:lnTo>
                    <a:pt x="794174" y="86099"/>
                  </a:lnTo>
                  <a:lnTo>
                    <a:pt x="794255" y="86241"/>
                  </a:lnTo>
                  <a:lnTo>
                    <a:pt x="794383" y="86370"/>
                  </a:lnTo>
                  <a:lnTo>
                    <a:pt x="794464" y="86513"/>
                  </a:lnTo>
                  <a:lnTo>
                    <a:pt x="794557" y="86707"/>
                  </a:lnTo>
                  <a:lnTo>
                    <a:pt x="794638" y="86849"/>
                  </a:lnTo>
                  <a:lnTo>
                    <a:pt x="794720" y="86991"/>
                  </a:lnTo>
                  <a:lnTo>
                    <a:pt x="794847" y="87172"/>
                  </a:lnTo>
                  <a:lnTo>
                    <a:pt x="794929" y="87315"/>
                  </a:lnTo>
                  <a:lnTo>
                    <a:pt x="795010" y="87457"/>
                  </a:lnTo>
                  <a:lnTo>
                    <a:pt x="795103" y="87599"/>
                  </a:lnTo>
                  <a:lnTo>
                    <a:pt x="795184" y="87793"/>
                  </a:lnTo>
                  <a:lnTo>
                    <a:pt x="795312" y="87935"/>
                  </a:lnTo>
                  <a:lnTo>
                    <a:pt x="795393" y="88065"/>
                  </a:lnTo>
                  <a:lnTo>
                    <a:pt x="795475" y="88259"/>
                  </a:lnTo>
                  <a:lnTo>
                    <a:pt x="795568" y="88401"/>
                  </a:lnTo>
                  <a:lnTo>
                    <a:pt x="795649" y="88543"/>
                  </a:lnTo>
                  <a:lnTo>
                    <a:pt x="795777" y="88724"/>
                  </a:lnTo>
                  <a:lnTo>
                    <a:pt x="795858" y="88867"/>
                  </a:lnTo>
                  <a:lnTo>
                    <a:pt x="795939" y="89009"/>
                  </a:lnTo>
                  <a:lnTo>
                    <a:pt x="796021" y="89203"/>
                  </a:lnTo>
                  <a:lnTo>
                    <a:pt x="796114" y="89345"/>
                  </a:lnTo>
                  <a:lnTo>
                    <a:pt x="796230" y="89487"/>
                  </a:lnTo>
                  <a:lnTo>
                    <a:pt x="796323" y="89668"/>
                  </a:lnTo>
                  <a:lnTo>
                    <a:pt x="796404" y="89811"/>
                  </a:lnTo>
                  <a:lnTo>
                    <a:pt x="796485" y="89953"/>
                  </a:lnTo>
                  <a:lnTo>
                    <a:pt x="796567" y="90147"/>
                  </a:lnTo>
                  <a:lnTo>
                    <a:pt x="796694" y="90276"/>
                  </a:lnTo>
                  <a:lnTo>
                    <a:pt x="796787" y="90419"/>
                  </a:lnTo>
                  <a:lnTo>
                    <a:pt x="796869" y="90613"/>
                  </a:lnTo>
                  <a:lnTo>
                    <a:pt x="796950" y="90755"/>
                  </a:lnTo>
                  <a:lnTo>
                    <a:pt x="797031" y="90897"/>
                  </a:lnTo>
                  <a:lnTo>
                    <a:pt x="797159" y="91078"/>
                  </a:lnTo>
                  <a:lnTo>
                    <a:pt x="797240" y="91221"/>
                  </a:lnTo>
                  <a:lnTo>
                    <a:pt x="797333" y="91415"/>
                  </a:lnTo>
                  <a:lnTo>
                    <a:pt x="797415" y="91557"/>
                  </a:lnTo>
                  <a:lnTo>
                    <a:pt x="797496" y="91699"/>
                  </a:lnTo>
                  <a:lnTo>
                    <a:pt x="797624" y="91880"/>
                  </a:lnTo>
                  <a:lnTo>
                    <a:pt x="797705" y="92022"/>
                  </a:lnTo>
                  <a:lnTo>
                    <a:pt x="797798" y="92165"/>
                  </a:lnTo>
                  <a:lnTo>
                    <a:pt x="797879" y="92359"/>
                  </a:lnTo>
                  <a:lnTo>
                    <a:pt x="797961" y="92501"/>
                  </a:lnTo>
                  <a:lnTo>
                    <a:pt x="798089" y="92682"/>
                  </a:lnTo>
                  <a:lnTo>
                    <a:pt x="798170" y="92824"/>
                  </a:lnTo>
                  <a:lnTo>
                    <a:pt x="798263" y="92967"/>
                  </a:lnTo>
                  <a:lnTo>
                    <a:pt x="798344" y="93148"/>
                  </a:lnTo>
                  <a:lnTo>
                    <a:pt x="798425" y="93290"/>
                  </a:lnTo>
                  <a:lnTo>
                    <a:pt x="798553" y="93484"/>
                  </a:lnTo>
                  <a:lnTo>
                    <a:pt x="798635" y="93626"/>
                  </a:lnTo>
                  <a:lnTo>
                    <a:pt x="798716" y="93768"/>
                  </a:lnTo>
                  <a:lnTo>
                    <a:pt x="798809" y="93950"/>
                  </a:lnTo>
                  <a:lnTo>
                    <a:pt x="798890" y="94092"/>
                  </a:lnTo>
                  <a:lnTo>
                    <a:pt x="799018" y="94286"/>
                  </a:lnTo>
                  <a:lnTo>
                    <a:pt x="799099" y="94428"/>
                  </a:lnTo>
                  <a:lnTo>
                    <a:pt x="799180" y="94570"/>
                  </a:lnTo>
                  <a:lnTo>
                    <a:pt x="799273" y="94751"/>
                  </a:lnTo>
                  <a:lnTo>
                    <a:pt x="799355" y="94894"/>
                  </a:lnTo>
                  <a:lnTo>
                    <a:pt x="799483" y="95088"/>
                  </a:lnTo>
                  <a:lnTo>
                    <a:pt x="799564" y="95230"/>
                  </a:lnTo>
                  <a:lnTo>
                    <a:pt x="799645" y="95372"/>
                  </a:lnTo>
                  <a:lnTo>
                    <a:pt x="799726" y="95553"/>
                  </a:lnTo>
                  <a:lnTo>
                    <a:pt x="799819" y="95696"/>
                  </a:lnTo>
                  <a:lnTo>
                    <a:pt x="799947" y="95890"/>
                  </a:lnTo>
                  <a:lnTo>
                    <a:pt x="800029" y="96019"/>
                  </a:lnTo>
                  <a:lnTo>
                    <a:pt x="800110" y="96213"/>
                  </a:lnTo>
                  <a:lnTo>
                    <a:pt x="800191" y="96355"/>
                  </a:lnTo>
                  <a:lnTo>
                    <a:pt x="800319" y="96549"/>
                  </a:lnTo>
                  <a:lnTo>
                    <a:pt x="800400" y="96679"/>
                  </a:lnTo>
                  <a:lnTo>
                    <a:pt x="800493" y="96821"/>
                  </a:lnTo>
                  <a:lnTo>
                    <a:pt x="800575" y="97015"/>
                  </a:lnTo>
                  <a:lnTo>
                    <a:pt x="800656" y="97157"/>
                  </a:lnTo>
                  <a:lnTo>
                    <a:pt x="800784" y="97338"/>
                  </a:lnTo>
                  <a:lnTo>
                    <a:pt x="800865" y="97480"/>
                  </a:lnTo>
                  <a:lnTo>
                    <a:pt x="800946" y="97674"/>
                  </a:lnTo>
                  <a:lnTo>
                    <a:pt x="801039" y="97817"/>
                  </a:lnTo>
                  <a:lnTo>
                    <a:pt x="801121" y="97998"/>
                  </a:lnTo>
                  <a:lnTo>
                    <a:pt x="801248" y="98140"/>
                  </a:lnTo>
                  <a:lnTo>
                    <a:pt x="801330" y="98334"/>
                  </a:lnTo>
                  <a:lnTo>
                    <a:pt x="801411" y="98476"/>
                  </a:lnTo>
                  <a:lnTo>
                    <a:pt x="801504" y="98657"/>
                  </a:lnTo>
                  <a:lnTo>
                    <a:pt x="801585" y="98800"/>
                  </a:lnTo>
                  <a:lnTo>
                    <a:pt x="801713" y="98994"/>
                  </a:lnTo>
                  <a:lnTo>
                    <a:pt x="801794" y="99136"/>
                  </a:lnTo>
                  <a:lnTo>
                    <a:pt x="801876" y="99278"/>
                  </a:lnTo>
                  <a:lnTo>
                    <a:pt x="801969" y="99459"/>
                  </a:lnTo>
                  <a:lnTo>
                    <a:pt x="802050" y="99602"/>
                  </a:lnTo>
                  <a:lnTo>
                    <a:pt x="802178" y="99796"/>
                  </a:lnTo>
                  <a:lnTo>
                    <a:pt x="802259" y="99938"/>
                  </a:lnTo>
                  <a:lnTo>
                    <a:pt x="802340" y="100119"/>
                  </a:lnTo>
                  <a:lnTo>
                    <a:pt x="802422" y="100261"/>
                  </a:lnTo>
                  <a:lnTo>
                    <a:pt x="802515" y="100455"/>
                  </a:lnTo>
                  <a:lnTo>
                    <a:pt x="802642" y="100584"/>
                  </a:lnTo>
                  <a:lnTo>
                    <a:pt x="802724" y="100778"/>
                  </a:lnTo>
                  <a:lnTo>
                    <a:pt x="802805" y="100921"/>
                  </a:lnTo>
                  <a:lnTo>
                    <a:pt x="802886" y="101115"/>
                  </a:lnTo>
                  <a:lnTo>
                    <a:pt x="802979" y="101296"/>
                  </a:lnTo>
                  <a:lnTo>
                    <a:pt x="803095" y="101438"/>
                  </a:lnTo>
                  <a:lnTo>
                    <a:pt x="803188" y="101632"/>
                  </a:lnTo>
                  <a:lnTo>
                    <a:pt x="803270" y="101761"/>
                  </a:lnTo>
                  <a:lnTo>
                    <a:pt x="803351" y="101955"/>
                  </a:lnTo>
                  <a:lnTo>
                    <a:pt x="803432" y="102098"/>
                  </a:lnTo>
                  <a:lnTo>
                    <a:pt x="803560" y="102292"/>
                  </a:lnTo>
                  <a:lnTo>
                    <a:pt x="803653" y="102421"/>
                  </a:lnTo>
                  <a:lnTo>
                    <a:pt x="803734" y="102615"/>
                  </a:lnTo>
                  <a:lnTo>
                    <a:pt x="803816" y="102757"/>
                  </a:lnTo>
                  <a:lnTo>
                    <a:pt x="803897" y="102938"/>
                  </a:lnTo>
                  <a:lnTo>
                    <a:pt x="804025" y="103081"/>
                  </a:lnTo>
                  <a:lnTo>
                    <a:pt x="804106" y="103275"/>
                  </a:lnTo>
                  <a:lnTo>
                    <a:pt x="804199" y="103417"/>
                  </a:lnTo>
                  <a:lnTo>
                    <a:pt x="804280" y="103598"/>
                  </a:lnTo>
                  <a:lnTo>
                    <a:pt x="804362" y="103792"/>
                  </a:lnTo>
                  <a:lnTo>
                    <a:pt x="804489" y="103934"/>
                  </a:lnTo>
                  <a:lnTo>
                    <a:pt x="804571" y="104115"/>
                  </a:lnTo>
                  <a:lnTo>
                    <a:pt x="804652" y="104258"/>
                  </a:lnTo>
                  <a:lnTo>
                    <a:pt x="804745" y="104452"/>
                  </a:lnTo>
                  <a:lnTo>
                    <a:pt x="804826" y="104594"/>
                  </a:lnTo>
                  <a:lnTo>
                    <a:pt x="804954" y="104775"/>
                  </a:lnTo>
                  <a:lnTo>
                    <a:pt x="805035" y="104969"/>
                  </a:lnTo>
                  <a:lnTo>
                    <a:pt x="805117" y="105111"/>
                  </a:lnTo>
                  <a:lnTo>
                    <a:pt x="805210" y="105292"/>
                  </a:lnTo>
                  <a:lnTo>
                    <a:pt x="805291" y="105435"/>
                  </a:lnTo>
                  <a:lnTo>
                    <a:pt x="805419" y="105629"/>
                  </a:lnTo>
                  <a:lnTo>
                    <a:pt x="805500" y="105771"/>
                  </a:lnTo>
                  <a:lnTo>
                    <a:pt x="805581" y="105952"/>
                  </a:lnTo>
                  <a:lnTo>
                    <a:pt x="805674" y="106146"/>
                  </a:lnTo>
                  <a:lnTo>
                    <a:pt x="805756" y="106288"/>
                  </a:lnTo>
                  <a:lnTo>
                    <a:pt x="805883" y="106469"/>
                  </a:lnTo>
                  <a:lnTo>
                    <a:pt x="805965" y="106612"/>
                  </a:lnTo>
                  <a:lnTo>
                    <a:pt x="806046" y="106806"/>
                  </a:lnTo>
                  <a:lnTo>
                    <a:pt x="806127" y="106987"/>
                  </a:lnTo>
                  <a:lnTo>
                    <a:pt x="806220" y="107129"/>
                  </a:lnTo>
                  <a:lnTo>
                    <a:pt x="806348" y="107323"/>
                  </a:lnTo>
                  <a:lnTo>
                    <a:pt x="806429" y="107465"/>
                  </a:lnTo>
                  <a:lnTo>
                    <a:pt x="806511" y="107646"/>
                  </a:lnTo>
                  <a:lnTo>
                    <a:pt x="806592" y="107840"/>
                  </a:lnTo>
                  <a:lnTo>
                    <a:pt x="806685" y="107983"/>
                  </a:lnTo>
                  <a:lnTo>
                    <a:pt x="806801" y="108164"/>
                  </a:lnTo>
                  <a:lnTo>
                    <a:pt x="806894" y="108306"/>
                  </a:lnTo>
                  <a:lnTo>
                    <a:pt x="806975" y="108500"/>
                  </a:lnTo>
                  <a:lnTo>
                    <a:pt x="807057" y="108681"/>
                  </a:lnTo>
                  <a:lnTo>
                    <a:pt x="807138" y="108823"/>
                  </a:lnTo>
                  <a:lnTo>
                    <a:pt x="807266" y="109017"/>
                  </a:lnTo>
                  <a:lnTo>
                    <a:pt x="807359" y="109198"/>
                  </a:lnTo>
                  <a:lnTo>
                    <a:pt x="807440" y="109341"/>
                  </a:lnTo>
                  <a:lnTo>
                    <a:pt x="807521" y="109535"/>
                  </a:lnTo>
                  <a:lnTo>
                    <a:pt x="807603" y="109677"/>
                  </a:lnTo>
                  <a:lnTo>
                    <a:pt x="807730" y="109858"/>
                  </a:lnTo>
                  <a:lnTo>
                    <a:pt x="807812" y="110052"/>
                  </a:lnTo>
                  <a:lnTo>
                    <a:pt x="807905" y="110194"/>
                  </a:lnTo>
                  <a:lnTo>
                    <a:pt x="807986" y="110375"/>
                  </a:lnTo>
                  <a:lnTo>
                    <a:pt x="808067" y="110569"/>
                  </a:lnTo>
                  <a:lnTo>
                    <a:pt x="808195" y="110712"/>
                  </a:lnTo>
                  <a:lnTo>
                    <a:pt x="808276" y="110906"/>
                  </a:lnTo>
                  <a:lnTo>
                    <a:pt x="808358" y="111087"/>
                  </a:lnTo>
                  <a:lnTo>
                    <a:pt x="808451" y="111229"/>
                  </a:lnTo>
                  <a:lnTo>
                    <a:pt x="808532" y="111423"/>
                  </a:lnTo>
                  <a:lnTo>
                    <a:pt x="808660" y="111604"/>
                  </a:lnTo>
                  <a:lnTo>
                    <a:pt x="808741" y="111746"/>
                  </a:lnTo>
                  <a:lnTo>
                    <a:pt x="808822" y="111940"/>
                  </a:lnTo>
                  <a:lnTo>
                    <a:pt x="808915" y="112121"/>
                  </a:lnTo>
                  <a:lnTo>
                    <a:pt x="808997" y="112264"/>
                  </a:lnTo>
                  <a:lnTo>
                    <a:pt x="809125" y="112458"/>
                  </a:lnTo>
                  <a:lnTo>
                    <a:pt x="809206" y="112639"/>
                  </a:lnTo>
                  <a:lnTo>
                    <a:pt x="809287" y="112781"/>
                  </a:lnTo>
                  <a:lnTo>
                    <a:pt x="809380" y="112975"/>
                  </a:lnTo>
                  <a:lnTo>
                    <a:pt x="809461" y="113156"/>
                  </a:lnTo>
                  <a:lnTo>
                    <a:pt x="809589" y="113298"/>
                  </a:lnTo>
                  <a:lnTo>
                    <a:pt x="809671" y="113492"/>
                  </a:lnTo>
                  <a:lnTo>
                    <a:pt x="809752" y="113673"/>
                  </a:lnTo>
                  <a:lnTo>
                    <a:pt x="809833" y="113816"/>
                  </a:lnTo>
                  <a:lnTo>
                    <a:pt x="809926" y="114010"/>
                  </a:lnTo>
                  <a:lnTo>
                    <a:pt x="810054" y="114191"/>
                  </a:lnTo>
                  <a:lnTo>
                    <a:pt x="810135" y="114385"/>
                  </a:lnTo>
                  <a:lnTo>
                    <a:pt x="810217" y="114527"/>
                  </a:lnTo>
                  <a:lnTo>
                    <a:pt x="810298" y="114708"/>
                  </a:lnTo>
                  <a:lnTo>
                    <a:pt x="810391" y="114902"/>
                  </a:lnTo>
                  <a:lnTo>
                    <a:pt x="810507" y="115044"/>
                  </a:lnTo>
                  <a:lnTo>
                    <a:pt x="810600" y="115225"/>
                  </a:lnTo>
                  <a:lnTo>
                    <a:pt x="810681" y="115419"/>
                  </a:lnTo>
                  <a:lnTo>
                    <a:pt x="810762" y="115600"/>
                  </a:lnTo>
                  <a:lnTo>
                    <a:pt x="810844" y="115743"/>
                  </a:lnTo>
                  <a:lnTo>
                    <a:pt x="810972" y="115937"/>
                  </a:lnTo>
                  <a:lnTo>
                    <a:pt x="811065" y="116118"/>
                  </a:lnTo>
                  <a:lnTo>
                    <a:pt x="811146" y="116260"/>
                  </a:lnTo>
                  <a:lnTo>
                    <a:pt x="811227" y="116454"/>
                  </a:lnTo>
                  <a:lnTo>
                    <a:pt x="811308" y="116648"/>
                  </a:lnTo>
                  <a:lnTo>
                    <a:pt x="811773" y="117540"/>
                  </a:lnTo>
                  <a:lnTo>
                    <a:pt x="811901" y="117683"/>
                  </a:lnTo>
                  <a:lnTo>
                    <a:pt x="811982" y="117864"/>
                  </a:lnTo>
                  <a:lnTo>
                    <a:pt x="812064" y="118058"/>
                  </a:lnTo>
                  <a:lnTo>
                    <a:pt x="812157" y="118239"/>
                  </a:lnTo>
                  <a:lnTo>
                    <a:pt x="812238" y="118381"/>
                  </a:lnTo>
                  <a:lnTo>
                    <a:pt x="812366" y="118575"/>
                  </a:lnTo>
                  <a:lnTo>
                    <a:pt x="812447" y="118756"/>
                  </a:lnTo>
                  <a:lnTo>
                    <a:pt x="812528" y="118950"/>
                  </a:lnTo>
                  <a:lnTo>
                    <a:pt x="812621" y="119093"/>
                  </a:lnTo>
                  <a:lnTo>
                    <a:pt x="812703" y="119274"/>
                  </a:lnTo>
                  <a:lnTo>
                    <a:pt x="812830" y="119468"/>
                  </a:lnTo>
                  <a:lnTo>
                    <a:pt x="812912" y="119649"/>
                  </a:lnTo>
                  <a:lnTo>
                    <a:pt x="812993" y="119791"/>
                  </a:lnTo>
                  <a:lnTo>
                    <a:pt x="813086" y="119985"/>
                  </a:lnTo>
                  <a:lnTo>
                    <a:pt x="813167" y="120166"/>
                  </a:lnTo>
                  <a:lnTo>
                    <a:pt x="813295" y="120360"/>
                  </a:lnTo>
                  <a:lnTo>
                    <a:pt x="813376" y="120554"/>
                  </a:lnTo>
                  <a:lnTo>
                    <a:pt x="813458" y="120683"/>
                  </a:lnTo>
                  <a:lnTo>
                    <a:pt x="813539" y="120877"/>
                  </a:lnTo>
                  <a:lnTo>
                    <a:pt x="813632" y="121071"/>
                  </a:lnTo>
                  <a:lnTo>
                    <a:pt x="813760" y="121252"/>
                  </a:lnTo>
                  <a:lnTo>
                    <a:pt x="813841" y="121446"/>
                  </a:lnTo>
                  <a:lnTo>
                    <a:pt x="813922" y="121589"/>
                  </a:lnTo>
                  <a:lnTo>
                    <a:pt x="814004" y="121770"/>
                  </a:lnTo>
                  <a:lnTo>
                    <a:pt x="814097" y="121964"/>
                  </a:lnTo>
                  <a:lnTo>
                    <a:pt x="814213" y="122145"/>
                  </a:lnTo>
                  <a:lnTo>
                    <a:pt x="814306" y="122339"/>
                  </a:lnTo>
                  <a:lnTo>
                    <a:pt x="814387" y="122481"/>
                  </a:lnTo>
                  <a:lnTo>
                    <a:pt x="814468" y="122662"/>
                  </a:lnTo>
                  <a:lnTo>
                    <a:pt x="814550" y="122856"/>
                  </a:lnTo>
                  <a:lnTo>
                    <a:pt x="814677" y="123037"/>
                  </a:lnTo>
                  <a:lnTo>
                    <a:pt x="814770" y="123231"/>
                  </a:lnTo>
                  <a:lnTo>
                    <a:pt x="814852" y="123374"/>
                  </a:lnTo>
                  <a:lnTo>
                    <a:pt x="814933" y="123555"/>
                  </a:lnTo>
                  <a:lnTo>
                    <a:pt x="815014" y="123749"/>
                  </a:lnTo>
                  <a:lnTo>
                    <a:pt x="815142" y="123943"/>
                  </a:lnTo>
                  <a:lnTo>
                    <a:pt x="815223" y="124124"/>
                  </a:lnTo>
                  <a:lnTo>
                    <a:pt x="815316" y="124318"/>
                  </a:lnTo>
                  <a:lnTo>
                    <a:pt x="815398" y="124460"/>
                  </a:lnTo>
                  <a:lnTo>
                    <a:pt x="815479" y="124641"/>
                  </a:lnTo>
                  <a:lnTo>
                    <a:pt x="815607" y="124835"/>
                  </a:lnTo>
                  <a:lnTo>
                    <a:pt x="815688" y="125016"/>
                  </a:lnTo>
                  <a:lnTo>
                    <a:pt x="815769" y="125210"/>
                  </a:lnTo>
                  <a:lnTo>
                    <a:pt x="815862" y="125391"/>
                  </a:lnTo>
                  <a:lnTo>
                    <a:pt x="815944" y="125533"/>
                  </a:lnTo>
                  <a:lnTo>
                    <a:pt x="816071" y="125727"/>
                  </a:lnTo>
                  <a:lnTo>
                    <a:pt x="816153" y="125909"/>
                  </a:lnTo>
                  <a:lnTo>
                    <a:pt x="816234" y="126103"/>
                  </a:lnTo>
                  <a:lnTo>
                    <a:pt x="816327" y="126297"/>
                  </a:lnTo>
                  <a:lnTo>
                    <a:pt x="816408" y="126478"/>
                  </a:lnTo>
                  <a:lnTo>
                    <a:pt x="816536" y="126672"/>
                  </a:lnTo>
                  <a:lnTo>
                    <a:pt x="816617" y="126814"/>
                  </a:lnTo>
                  <a:lnTo>
                    <a:pt x="816699" y="126995"/>
                  </a:lnTo>
                  <a:lnTo>
                    <a:pt x="816792" y="127189"/>
                  </a:lnTo>
                  <a:lnTo>
                    <a:pt x="816873" y="127370"/>
                  </a:lnTo>
                  <a:lnTo>
                    <a:pt x="817001" y="127564"/>
                  </a:lnTo>
                  <a:lnTo>
                    <a:pt x="817082" y="127745"/>
                  </a:lnTo>
                  <a:lnTo>
                    <a:pt x="817163" y="127939"/>
                  </a:lnTo>
                  <a:lnTo>
                    <a:pt x="817245" y="128133"/>
                  </a:lnTo>
                  <a:lnTo>
                    <a:pt x="817338" y="128262"/>
                  </a:lnTo>
                  <a:lnTo>
                    <a:pt x="817465" y="128456"/>
                  </a:lnTo>
                  <a:lnTo>
                    <a:pt x="817547" y="128650"/>
                  </a:lnTo>
                  <a:lnTo>
                    <a:pt x="817628" y="128832"/>
                  </a:lnTo>
                  <a:lnTo>
                    <a:pt x="817709" y="129026"/>
                  </a:lnTo>
                  <a:lnTo>
                    <a:pt x="817802" y="129207"/>
                  </a:lnTo>
                  <a:lnTo>
                    <a:pt x="817918" y="129401"/>
                  </a:lnTo>
                  <a:lnTo>
                    <a:pt x="818011" y="129582"/>
                  </a:lnTo>
                  <a:lnTo>
                    <a:pt x="818093" y="129776"/>
                  </a:lnTo>
                  <a:lnTo>
                    <a:pt x="818174" y="129918"/>
                  </a:lnTo>
                  <a:lnTo>
                    <a:pt x="818255" y="130099"/>
                  </a:lnTo>
                  <a:lnTo>
                    <a:pt x="818383" y="130293"/>
                  </a:lnTo>
                  <a:lnTo>
                    <a:pt x="818476" y="130474"/>
                  </a:lnTo>
                  <a:lnTo>
                    <a:pt x="818557" y="130668"/>
                  </a:lnTo>
                  <a:lnTo>
                    <a:pt x="818639" y="130862"/>
                  </a:lnTo>
                  <a:lnTo>
                    <a:pt x="818720" y="131043"/>
                  </a:lnTo>
                  <a:lnTo>
                    <a:pt x="818848" y="131237"/>
                  </a:lnTo>
                  <a:lnTo>
                    <a:pt x="818929" y="131418"/>
                  </a:lnTo>
                  <a:lnTo>
                    <a:pt x="819022" y="131612"/>
                  </a:lnTo>
                  <a:lnTo>
                    <a:pt x="819103" y="131793"/>
                  </a:lnTo>
                  <a:lnTo>
                    <a:pt x="819185" y="131936"/>
                  </a:lnTo>
                  <a:lnTo>
                    <a:pt x="819312" y="132130"/>
                  </a:lnTo>
                  <a:lnTo>
                    <a:pt x="819394" y="132311"/>
                  </a:lnTo>
                  <a:lnTo>
                    <a:pt x="819475" y="132505"/>
                  </a:lnTo>
                  <a:lnTo>
                    <a:pt x="819568" y="132699"/>
                  </a:lnTo>
                  <a:lnTo>
                    <a:pt x="819649" y="132880"/>
                  </a:lnTo>
                  <a:lnTo>
                    <a:pt x="819777" y="133074"/>
                  </a:lnTo>
                  <a:lnTo>
                    <a:pt x="819858" y="133255"/>
                  </a:lnTo>
                  <a:lnTo>
                    <a:pt x="819940" y="133449"/>
                  </a:lnTo>
                  <a:lnTo>
                    <a:pt x="820033" y="133630"/>
                  </a:lnTo>
                  <a:lnTo>
                    <a:pt x="820114" y="133824"/>
                  </a:lnTo>
                  <a:lnTo>
                    <a:pt x="820242" y="134005"/>
                  </a:lnTo>
                  <a:lnTo>
                    <a:pt x="820323" y="134199"/>
                  </a:lnTo>
                  <a:lnTo>
                    <a:pt x="820404" y="134393"/>
                  </a:lnTo>
                  <a:lnTo>
                    <a:pt x="820497" y="134574"/>
                  </a:lnTo>
                  <a:lnTo>
                    <a:pt x="820579" y="134768"/>
                  </a:lnTo>
                  <a:lnTo>
                    <a:pt x="820707" y="134949"/>
                  </a:lnTo>
                  <a:lnTo>
                    <a:pt x="820788" y="135091"/>
                  </a:lnTo>
                  <a:lnTo>
                    <a:pt x="820869" y="135285"/>
                  </a:lnTo>
                  <a:lnTo>
                    <a:pt x="820950" y="135467"/>
                  </a:lnTo>
                  <a:lnTo>
                    <a:pt x="821043" y="135661"/>
                  </a:lnTo>
                  <a:lnTo>
                    <a:pt x="821171" y="135842"/>
                  </a:lnTo>
                  <a:lnTo>
                    <a:pt x="821253" y="136036"/>
                  </a:lnTo>
                  <a:lnTo>
                    <a:pt x="821334" y="136217"/>
                  </a:lnTo>
                  <a:lnTo>
                    <a:pt x="821415" y="136411"/>
                  </a:lnTo>
                  <a:lnTo>
                    <a:pt x="821508" y="136605"/>
                  </a:lnTo>
                  <a:lnTo>
                    <a:pt x="821624" y="136786"/>
                  </a:lnTo>
                  <a:lnTo>
                    <a:pt x="821717" y="136980"/>
                  </a:lnTo>
                  <a:lnTo>
                    <a:pt x="821798" y="137161"/>
                  </a:lnTo>
                  <a:lnTo>
                    <a:pt x="821880" y="137355"/>
                  </a:lnTo>
                  <a:lnTo>
                    <a:pt x="821961" y="137536"/>
                  </a:lnTo>
                  <a:lnTo>
                    <a:pt x="822089" y="137730"/>
                  </a:lnTo>
                  <a:lnTo>
                    <a:pt x="822182" y="137911"/>
                  </a:lnTo>
                  <a:lnTo>
                    <a:pt x="822263" y="138105"/>
                  </a:lnTo>
                  <a:lnTo>
                    <a:pt x="822344" y="138299"/>
                  </a:lnTo>
                  <a:lnTo>
                    <a:pt x="822426" y="138480"/>
                  </a:lnTo>
                  <a:lnTo>
                    <a:pt x="822554" y="138674"/>
                  </a:lnTo>
                  <a:lnTo>
                    <a:pt x="822635" y="138855"/>
                  </a:lnTo>
                  <a:lnTo>
                    <a:pt x="822728" y="139049"/>
                  </a:lnTo>
                  <a:lnTo>
                    <a:pt x="822809" y="139230"/>
                  </a:lnTo>
                  <a:lnTo>
                    <a:pt x="822890" y="139424"/>
                  </a:lnTo>
                  <a:lnTo>
                    <a:pt x="823018" y="139618"/>
                  </a:lnTo>
                  <a:lnTo>
                    <a:pt x="823100" y="139799"/>
                  </a:lnTo>
                  <a:lnTo>
                    <a:pt x="823181" y="139993"/>
                  </a:lnTo>
                  <a:lnTo>
                    <a:pt x="823274" y="140174"/>
                  </a:lnTo>
                  <a:lnTo>
                    <a:pt x="823355" y="140368"/>
                  </a:lnTo>
                  <a:lnTo>
                    <a:pt x="823483" y="140549"/>
                  </a:lnTo>
                  <a:lnTo>
                    <a:pt x="823564" y="140743"/>
                  </a:lnTo>
                  <a:lnTo>
                    <a:pt x="823646" y="140925"/>
                  </a:lnTo>
                  <a:lnTo>
                    <a:pt x="823739" y="141119"/>
                  </a:lnTo>
                  <a:lnTo>
                    <a:pt x="823820" y="141313"/>
                  </a:lnTo>
                  <a:lnTo>
                    <a:pt x="823948" y="141494"/>
                  </a:lnTo>
                  <a:lnTo>
                    <a:pt x="824029" y="141688"/>
                  </a:lnTo>
                  <a:lnTo>
                    <a:pt x="824110" y="141920"/>
                  </a:lnTo>
                  <a:lnTo>
                    <a:pt x="824203" y="142101"/>
                  </a:lnTo>
                  <a:lnTo>
                    <a:pt x="824285" y="142295"/>
                  </a:lnTo>
                  <a:lnTo>
                    <a:pt x="824412" y="142489"/>
                  </a:lnTo>
                  <a:lnTo>
                    <a:pt x="824494" y="142671"/>
                  </a:lnTo>
                  <a:lnTo>
                    <a:pt x="824575" y="142865"/>
                  </a:lnTo>
                  <a:lnTo>
                    <a:pt x="824656" y="143046"/>
                  </a:lnTo>
                  <a:lnTo>
                    <a:pt x="824749" y="143240"/>
                  </a:lnTo>
                  <a:lnTo>
                    <a:pt x="824877" y="143421"/>
                  </a:lnTo>
                  <a:lnTo>
                    <a:pt x="824958" y="143615"/>
                  </a:lnTo>
                  <a:lnTo>
                    <a:pt x="825040" y="143796"/>
                  </a:lnTo>
                  <a:lnTo>
                    <a:pt x="825121" y="143990"/>
                  </a:lnTo>
                  <a:lnTo>
                    <a:pt x="825214" y="144184"/>
                  </a:lnTo>
                  <a:lnTo>
                    <a:pt x="825330" y="144365"/>
                  </a:lnTo>
                  <a:lnTo>
                    <a:pt x="825423" y="144559"/>
                  </a:lnTo>
                  <a:lnTo>
                    <a:pt x="825504" y="144740"/>
                  </a:lnTo>
                  <a:lnTo>
                    <a:pt x="825586" y="144934"/>
                  </a:lnTo>
                  <a:lnTo>
                    <a:pt x="825667" y="145115"/>
                  </a:lnTo>
                  <a:lnTo>
                    <a:pt x="825795" y="145361"/>
                  </a:lnTo>
                  <a:lnTo>
                    <a:pt x="825888" y="145542"/>
                  </a:lnTo>
                  <a:lnTo>
                    <a:pt x="825969" y="145736"/>
                  </a:lnTo>
                  <a:lnTo>
                    <a:pt x="826050" y="145917"/>
                  </a:lnTo>
                  <a:lnTo>
                    <a:pt x="826132" y="146111"/>
                  </a:lnTo>
                  <a:lnTo>
                    <a:pt x="826259" y="146292"/>
                  </a:lnTo>
                  <a:lnTo>
                    <a:pt x="826341" y="146486"/>
                  </a:lnTo>
                  <a:lnTo>
                    <a:pt x="826434" y="146667"/>
                  </a:lnTo>
                  <a:lnTo>
                    <a:pt x="826515" y="146861"/>
                  </a:lnTo>
                  <a:lnTo>
                    <a:pt x="826596" y="147055"/>
                  </a:lnTo>
                  <a:lnTo>
                    <a:pt x="826724" y="147236"/>
                  </a:lnTo>
                  <a:lnTo>
                    <a:pt x="826805" y="147469"/>
                  </a:lnTo>
                  <a:lnTo>
                    <a:pt x="826887" y="147663"/>
                  </a:lnTo>
                  <a:lnTo>
                    <a:pt x="826980" y="147844"/>
                  </a:lnTo>
                  <a:lnTo>
                    <a:pt x="827061" y="148038"/>
                  </a:lnTo>
                  <a:lnTo>
                    <a:pt x="827189" y="148232"/>
                  </a:lnTo>
                  <a:lnTo>
                    <a:pt x="827270" y="148413"/>
                  </a:lnTo>
                  <a:lnTo>
                    <a:pt x="827351" y="148607"/>
                  </a:lnTo>
                  <a:lnTo>
                    <a:pt x="827444" y="148788"/>
                  </a:lnTo>
                  <a:lnTo>
                    <a:pt x="827526" y="148982"/>
                  </a:lnTo>
                  <a:lnTo>
                    <a:pt x="827653" y="149215"/>
                  </a:lnTo>
                  <a:lnTo>
                    <a:pt x="827735" y="149396"/>
                  </a:lnTo>
                  <a:lnTo>
                    <a:pt x="827816" y="149590"/>
                  </a:lnTo>
                  <a:lnTo>
                    <a:pt x="827897" y="149784"/>
                  </a:lnTo>
                  <a:lnTo>
                    <a:pt x="827990" y="149965"/>
                  </a:lnTo>
                  <a:lnTo>
                    <a:pt x="828118" y="150159"/>
                  </a:lnTo>
                  <a:lnTo>
                    <a:pt x="828199" y="150340"/>
                  </a:lnTo>
                  <a:lnTo>
                    <a:pt x="828281" y="150534"/>
                  </a:lnTo>
                  <a:lnTo>
                    <a:pt x="828362" y="150767"/>
                  </a:lnTo>
                  <a:lnTo>
                    <a:pt x="828455" y="150961"/>
                  </a:lnTo>
                  <a:lnTo>
                    <a:pt x="828583" y="151142"/>
                  </a:lnTo>
                  <a:lnTo>
                    <a:pt x="828664" y="151336"/>
                  </a:lnTo>
                  <a:lnTo>
                    <a:pt x="828745" y="151517"/>
                  </a:lnTo>
                  <a:lnTo>
                    <a:pt x="828827" y="151711"/>
                  </a:lnTo>
                  <a:lnTo>
                    <a:pt x="828920" y="151892"/>
                  </a:lnTo>
                  <a:lnTo>
                    <a:pt x="829036" y="152138"/>
                  </a:lnTo>
                  <a:lnTo>
                    <a:pt x="829129" y="152319"/>
                  </a:lnTo>
                  <a:lnTo>
                    <a:pt x="829210" y="152513"/>
                  </a:lnTo>
                  <a:lnTo>
                    <a:pt x="829291" y="152694"/>
                  </a:lnTo>
                  <a:lnTo>
                    <a:pt x="829373" y="152888"/>
                  </a:lnTo>
                  <a:lnTo>
                    <a:pt x="829500" y="153069"/>
                  </a:lnTo>
                  <a:lnTo>
                    <a:pt x="829593" y="153263"/>
                  </a:lnTo>
                  <a:lnTo>
                    <a:pt x="829675" y="153496"/>
                  </a:lnTo>
                  <a:lnTo>
                    <a:pt x="829756" y="153690"/>
                  </a:lnTo>
                  <a:lnTo>
                    <a:pt x="829837" y="153871"/>
                  </a:lnTo>
                  <a:lnTo>
                    <a:pt x="829965" y="154065"/>
                  </a:lnTo>
                  <a:lnTo>
                    <a:pt x="830046" y="154246"/>
                  </a:lnTo>
                  <a:lnTo>
                    <a:pt x="830139" y="154440"/>
                  </a:lnTo>
                  <a:lnTo>
                    <a:pt x="830221" y="154673"/>
                  </a:lnTo>
                  <a:lnTo>
                    <a:pt x="830302" y="154867"/>
                  </a:lnTo>
                  <a:lnTo>
                    <a:pt x="830430" y="155048"/>
                  </a:lnTo>
                  <a:lnTo>
                    <a:pt x="830511" y="155242"/>
                  </a:lnTo>
                  <a:lnTo>
                    <a:pt x="830604" y="155423"/>
                  </a:lnTo>
                  <a:lnTo>
                    <a:pt x="830685" y="155669"/>
                  </a:lnTo>
                  <a:lnTo>
                    <a:pt x="830767" y="155850"/>
                  </a:lnTo>
                  <a:lnTo>
                    <a:pt x="830894" y="156044"/>
                  </a:lnTo>
                  <a:lnTo>
                    <a:pt x="830976" y="156225"/>
                  </a:lnTo>
                  <a:lnTo>
                    <a:pt x="831057" y="156419"/>
                  </a:lnTo>
                  <a:lnTo>
                    <a:pt x="831150" y="156600"/>
                  </a:lnTo>
                  <a:lnTo>
                    <a:pt x="831231" y="156846"/>
                  </a:lnTo>
                  <a:lnTo>
                    <a:pt x="831359" y="157027"/>
                  </a:lnTo>
                  <a:lnTo>
                    <a:pt x="831440" y="157221"/>
                  </a:lnTo>
                  <a:lnTo>
                    <a:pt x="831522" y="157402"/>
                  </a:lnTo>
                  <a:lnTo>
                    <a:pt x="831603" y="157596"/>
                  </a:lnTo>
                  <a:lnTo>
                    <a:pt x="831696" y="157829"/>
                  </a:lnTo>
                  <a:lnTo>
                    <a:pt x="831824" y="158010"/>
                  </a:lnTo>
                  <a:lnTo>
                    <a:pt x="831905" y="158204"/>
                  </a:lnTo>
                  <a:lnTo>
                    <a:pt x="831986" y="158398"/>
                  </a:lnTo>
                  <a:lnTo>
                    <a:pt x="832068" y="158631"/>
                  </a:lnTo>
                  <a:lnTo>
                    <a:pt x="832161" y="158812"/>
                  </a:lnTo>
                  <a:lnTo>
                    <a:pt x="832289" y="159006"/>
                  </a:lnTo>
                  <a:lnTo>
                    <a:pt x="832370" y="159187"/>
                  </a:lnTo>
                  <a:lnTo>
                    <a:pt x="832451" y="159381"/>
                  </a:lnTo>
                  <a:lnTo>
                    <a:pt x="832532" y="159614"/>
                  </a:lnTo>
                  <a:lnTo>
                    <a:pt x="832625" y="159808"/>
                  </a:lnTo>
                  <a:lnTo>
                    <a:pt x="832742" y="159989"/>
                  </a:lnTo>
                  <a:lnTo>
                    <a:pt x="832835" y="160183"/>
                  </a:lnTo>
                  <a:lnTo>
                    <a:pt x="832916" y="160416"/>
                  </a:lnTo>
                  <a:lnTo>
                    <a:pt x="832997" y="160610"/>
                  </a:lnTo>
                  <a:lnTo>
                    <a:pt x="833078" y="160791"/>
                  </a:lnTo>
                  <a:lnTo>
                    <a:pt x="833206" y="160985"/>
                  </a:lnTo>
                  <a:lnTo>
                    <a:pt x="833299" y="161166"/>
                  </a:lnTo>
                  <a:lnTo>
                    <a:pt x="833380" y="161411"/>
                  </a:lnTo>
                  <a:lnTo>
                    <a:pt x="833462" y="161592"/>
                  </a:lnTo>
                  <a:lnTo>
                    <a:pt x="833543" y="161786"/>
                  </a:lnTo>
                  <a:lnTo>
                    <a:pt x="833671" y="161968"/>
                  </a:lnTo>
                  <a:lnTo>
                    <a:pt x="833752" y="162200"/>
                  </a:lnTo>
                  <a:lnTo>
                    <a:pt x="833845" y="162394"/>
                  </a:lnTo>
                  <a:lnTo>
                    <a:pt x="833926" y="162588"/>
                  </a:lnTo>
                  <a:lnTo>
                    <a:pt x="834008" y="162769"/>
                  </a:lnTo>
                  <a:lnTo>
                    <a:pt x="834136" y="163002"/>
                  </a:lnTo>
                  <a:lnTo>
                    <a:pt x="834217" y="163196"/>
                  </a:lnTo>
                  <a:lnTo>
                    <a:pt x="834310" y="163377"/>
                  </a:lnTo>
                  <a:lnTo>
                    <a:pt x="834391" y="163571"/>
                  </a:lnTo>
                  <a:lnTo>
                    <a:pt x="834472" y="163804"/>
                  </a:lnTo>
                  <a:lnTo>
                    <a:pt x="834600" y="163998"/>
                  </a:lnTo>
                  <a:lnTo>
                    <a:pt x="834682" y="164179"/>
                  </a:lnTo>
                  <a:lnTo>
                    <a:pt x="834763" y="164412"/>
                  </a:lnTo>
                  <a:lnTo>
                    <a:pt x="834856" y="164606"/>
                  </a:lnTo>
                  <a:lnTo>
                    <a:pt x="834937" y="164800"/>
                  </a:lnTo>
                  <a:lnTo>
                    <a:pt x="835065" y="164981"/>
                  </a:lnTo>
                  <a:lnTo>
                    <a:pt x="835146" y="165214"/>
                  </a:lnTo>
                  <a:lnTo>
                    <a:pt x="835228" y="165408"/>
                  </a:lnTo>
                  <a:lnTo>
                    <a:pt x="835309" y="165589"/>
                  </a:lnTo>
                  <a:lnTo>
                    <a:pt x="835402" y="165783"/>
                  </a:lnTo>
                  <a:lnTo>
                    <a:pt x="835530" y="166016"/>
                  </a:lnTo>
                  <a:lnTo>
                    <a:pt x="835611" y="166210"/>
                  </a:lnTo>
                  <a:lnTo>
                    <a:pt x="835692" y="166391"/>
                  </a:lnTo>
                  <a:lnTo>
                    <a:pt x="835774" y="166624"/>
                  </a:lnTo>
                  <a:lnTo>
                    <a:pt x="835866" y="166818"/>
                  </a:lnTo>
                  <a:lnTo>
                    <a:pt x="835994" y="167012"/>
                  </a:lnTo>
                  <a:lnTo>
                    <a:pt x="836076" y="167244"/>
                  </a:lnTo>
                  <a:lnTo>
                    <a:pt x="836157" y="167426"/>
                  </a:lnTo>
                  <a:lnTo>
                    <a:pt x="836238" y="167620"/>
                  </a:lnTo>
                  <a:lnTo>
                    <a:pt x="836331" y="167801"/>
                  </a:lnTo>
                  <a:lnTo>
                    <a:pt x="836447" y="168046"/>
                  </a:lnTo>
                  <a:lnTo>
                    <a:pt x="836540" y="168227"/>
                  </a:lnTo>
                  <a:lnTo>
                    <a:pt x="836622" y="168421"/>
                  </a:lnTo>
                  <a:lnTo>
                    <a:pt x="836703" y="168654"/>
                  </a:lnTo>
                  <a:lnTo>
                    <a:pt x="836784" y="168848"/>
                  </a:lnTo>
                  <a:lnTo>
                    <a:pt x="836912" y="169029"/>
                  </a:lnTo>
                  <a:lnTo>
                    <a:pt x="837005" y="169262"/>
                  </a:lnTo>
                  <a:lnTo>
                    <a:pt x="837086" y="169456"/>
                  </a:lnTo>
                  <a:lnTo>
                    <a:pt x="837168" y="169637"/>
                  </a:lnTo>
                  <a:lnTo>
                    <a:pt x="837249" y="169883"/>
                  </a:lnTo>
                  <a:lnTo>
                    <a:pt x="837377" y="170064"/>
                  </a:lnTo>
                  <a:lnTo>
                    <a:pt x="837458" y="170258"/>
                  </a:lnTo>
                  <a:lnTo>
                    <a:pt x="837551" y="170491"/>
                  </a:lnTo>
                  <a:lnTo>
                    <a:pt x="837632" y="170672"/>
                  </a:lnTo>
                  <a:lnTo>
                    <a:pt x="837714" y="170866"/>
                  </a:lnTo>
                  <a:lnTo>
                    <a:pt x="837841" y="171099"/>
                  </a:lnTo>
                  <a:lnTo>
                    <a:pt x="837923" y="171293"/>
                  </a:lnTo>
                  <a:lnTo>
                    <a:pt x="838016" y="171474"/>
                  </a:lnTo>
                  <a:lnTo>
                    <a:pt x="838097" y="171720"/>
                  </a:lnTo>
                  <a:lnTo>
                    <a:pt x="838178" y="171901"/>
                  </a:lnTo>
                  <a:lnTo>
                    <a:pt x="838306" y="172095"/>
                  </a:lnTo>
                  <a:lnTo>
                    <a:pt x="838387" y="172327"/>
                  </a:lnTo>
                  <a:lnTo>
                    <a:pt x="838469" y="172508"/>
                  </a:lnTo>
                  <a:lnTo>
                    <a:pt x="838562" y="172702"/>
                  </a:lnTo>
                  <a:lnTo>
                    <a:pt x="838643" y="172935"/>
                  </a:lnTo>
                  <a:lnTo>
                    <a:pt x="838771" y="173129"/>
                  </a:lnTo>
                  <a:lnTo>
                    <a:pt x="838852" y="173310"/>
                  </a:lnTo>
                  <a:lnTo>
                    <a:pt x="838933" y="173543"/>
                  </a:lnTo>
                  <a:lnTo>
                    <a:pt x="839015" y="173737"/>
                  </a:lnTo>
                  <a:lnTo>
                    <a:pt x="839108" y="173931"/>
                  </a:lnTo>
                  <a:lnTo>
                    <a:pt x="839235" y="174164"/>
                  </a:lnTo>
                  <a:lnTo>
                    <a:pt x="839317" y="174345"/>
                  </a:lnTo>
                  <a:lnTo>
                    <a:pt x="839398" y="174539"/>
                  </a:lnTo>
                  <a:lnTo>
                    <a:pt x="839479" y="174772"/>
                  </a:lnTo>
                  <a:lnTo>
                    <a:pt x="839572" y="174966"/>
                  </a:lnTo>
                  <a:lnTo>
                    <a:pt x="839700" y="175199"/>
                  </a:lnTo>
                  <a:lnTo>
                    <a:pt x="839781" y="175380"/>
                  </a:lnTo>
                  <a:lnTo>
                    <a:pt x="839863" y="175574"/>
                  </a:lnTo>
                  <a:lnTo>
                    <a:pt x="839944" y="175807"/>
                  </a:lnTo>
                  <a:lnTo>
                    <a:pt x="840037" y="176001"/>
                  </a:lnTo>
                  <a:lnTo>
                    <a:pt x="840153" y="176182"/>
                  </a:lnTo>
                  <a:lnTo>
                    <a:pt x="840246" y="176414"/>
                  </a:lnTo>
                  <a:lnTo>
                    <a:pt x="840327" y="176608"/>
                  </a:lnTo>
                  <a:lnTo>
                    <a:pt x="840409" y="176841"/>
                  </a:lnTo>
                  <a:lnTo>
                    <a:pt x="840490" y="177035"/>
                  </a:lnTo>
                  <a:lnTo>
                    <a:pt x="840618" y="177216"/>
                  </a:lnTo>
                  <a:lnTo>
                    <a:pt x="840711" y="177462"/>
                  </a:lnTo>
                  <a:lnTo>
                    <a:pt x="840792" y="177643"/>
                  </a:lnTo>
                  <a:lnTo>
                    <a:pt x="840873" y="177876"/>
                  </a:lnTo>
                  <a:lnTo>
                    <a:pt x="840955" y="178070"/>
                  </a:lnTo>
                  <a:lnTo>
                    <a:pt x="841082" y="178251"/>
                  </a:lnTo>
                  <a:lnTo>
                    <a:pt x="841164" y="178497"/>
                  </a:lnTo>
                  <a:lnTo>
                    <a:pt x="841257" y="178678"/>
                  </a:lnTo>
                  <a:lnTo>
                    <a:pt x="841338" y="178911"/>
                  </a:lnTo>
                  <a:lnTo>
                    <a:pt x="841419" y="179105"/>
                  </a:lnTo>
                  <a:lnTo>
                    <a:pt x="841547" y="179286"/>
                  </a:lnTo>
                  <a:lnTo>
                    <a:pt x="841628" y="179531"/>
                  </a:lnTo>
                  <a:lnTo>
                    <a:pt x="841721" y="179713"/>
                  </a:lnTo>
                  <a:lnTo>
                    <a:pt x="841803" y="179945"/>
                  </a:lnTo>
                  <a:lnTo>
                    <a:pt x="841884" y="180139"/>
                  </a:lnTo>
                  <a:lnTo>
                    <a:pt x="842012" y="180333"/>
                  </a:lnTo>
                  <a:lnTo>
                    <a:pt x="842093" y="180566"/>
                  </a:lnTo>
                  <a:lnTo>
                    <a:pt x="842174" y="180747"/>
                  </a:lnTo>
                  <a:lnTo>
                    <a:pt x="842267" y="180980"/>
                  </a:lnTo>
                  <a:lnTo>
                    <a:pt x="842349" y="181174"/>
                  </a:lnTo>
                  <a:lnTo>
                    <a:pt x="842476" y="181407"/>
                  </a:lnTo>
                  <a:lnTo>
                    <a:pt x="842558" y="181601"/>
                  </a:lnTo>
                  <a:lnTo>
                    <a:pt x="842639" y="181782"/>
                  </a:lnTo>
                  <a:lnTo>
                    <a:pt x="842720" y="182028"/>
                  </a:lnTo>
                  <a:lnTo>
                    <a:pt x="842813" y="182209"/>
                  </a:lnTo>
                  <a:lnTo>
                    <a:pt x="842941" y="182442"/>
                  </a:lnTo>
                  <a:lnTo>
                    <a:pt x="843022" y="182636"/>
                  </a:lnTo>
                  <a:lnTo>
                    <a:pt x="843104" y="182868"/>
                  </a:lnTo>
                  <a:lnTo>
                    <a:pt x="843185" y="183062"/>
                  </a:lnTo>
                  <a:lnTo>
                    <a:pt x="843278" y="183243"/>
                  </a:lnTo>
                  <a:lnTo>
                    <a:pt x="843406" y="183476"/>
                  </a:lnTo>
                  <a:lnTo>
                    <a:pt x="843487" y="183670"/>
                  </a:lnTo>
                  <a:lnTo>
                    <a:pt x="843568" y="183903"/>
                  </a:lnTo>
                  <a:lnTo>
                    <a:pt x="843650" y="184097"/>
                  </a:lnTo>
                  <a:lnTo>
                    <a:pt x="843743" y="184330"/>
                  </a:lnTo>
                  <a:lnTo>
                    <a:pt x="843859" y="184511"/>
                  </a:lnTo>
                  <a:lnTo>
                    <a:pt x="843952" y="184757"/>
                  </a:lnTo>
                  <a:lnTo>
                    <a:pt x="844033" y="184938"/>
                  </a:lnTo>
                  <a:lnTo>
                    <a:pt x="844114" y="185132"/>
                  </a:lnTo>
                  <a:lnTo>
                    <a:pt x="844196" y="185365"/>
                  </a:lnTo>
                  <a:lnTo>
                    <a:pt x="844324" y="185559"/>
                  </a:lnTo>
                  <a:lnTo>
                    <a:pt x="844416" y="185791"/>
                  </a:lnTo>
                  <a:lnTo>
                    <a:pt x="844498" y="185972"/>
                  </a:lnTo>
                  <a:lnTo>
                    <a:pt x="844579" y="186205"/>
                  </a:lnTo>
                  <a:lnTo>
                    <a:pt x="844660" y="186399"/>
                  </a:lnTo>
                  <a:lnTo>
                    <a:pt x="844788" y="186632"/>
                  </a:lnTo>
                  <a:lnTo>
                    <a:pt x="844870" y="186826"/>
                  </a:lnTo>
                  <a:lnTo>
                    <a:pt x="844962" y="187059"/>
                  </a:lnTo>
                  <a:lnTo>
                    <a:pt x="845044" y="187253"/>
                  </a:lnTo>
                  <a:lnTo>
                    <a:pt x="845125" y="187486"/>
                  </a:lnTo>
                  <a:lnTo>
                    <a:pt x="845253" y="187667"/>
                  </a:lnTo>
                  <a:lnTo>
                    <a:pt x="845334" y="187900"/>
                  </a:lnTo>
                  <a:lnTo>
                    <a:pt x="845427" y="188094"/>
                  </a:lnTo>
                  <a:lnTo>
                    <a:pt x="845508" y="188288"/>
                  </a:lnTo>
                  <a:lnTo>
                    <a:pt x="845590" y="188520"/>
                  </a:lnTo>
                  <a:lnTo>
                    <a:pt x="845718" y="188701"/>
                  </a:lnTo>
                  <a:lnTo>
                    <a:pt x="845799" y="188947"/>
                  </a:lnTo>
                  <a:lnTo>
                    <a:pt x="845880" y="189128"/>
                  </a:lnTo>
                  <a:lnTo>
                    <a:pt x="845973" y="189361"/>
                  </a:lnTo>
                  <a:lnTo>
                    <a:pt x="846054" y="189555"/>
                  </a:lnTo>
                  <a:lnTo>
                    <a:pt x="846182" y="189788"/>
                  </a:lnTo>
                  <a:lnTo>
                    <a:pt x="846264" y="189982"/>
                  </a:lnTo>
                  <a:lnTo>
                    <a:pt x="846345" y="190215"/>
                  </a:lnTo>
                  <a:lnTo>
                    <a:pt x="846426" y="190396"/>
                  </a:lnTo>
                  <a:lnTo>
                    <a:pt x="846519" y="190641"/>
                  </a:lnTo>
                  <a:lnTo>
                    <a:pt x="846647" y="190823"/>
                  </a:lnTo>
                  <a:lnTo>
                    <a:pt x="846728" y="191055"/>
                  </a:lnTo>
                  <a:lnTo>
                    <a:pt x="846810" y="191249"/>
                  </a:lnTo>
                  <a:lnTo>
                    <a:pt x="846891" y="191482"/>
                  </a:lnTo>
                  <a:lnTo>
                    <a:pt x="846984" y="191676"/>
                  </a:lnTo>
                  <a:lnTo>
                    <a:pt x="847100" y="191909"/>
                  </a:lnTo>
                  <a:lnTo>
                    <a:pt x="847193" y="192090"/>
                  </a:lnTo>
                  <a:lnTo>
                    <a:pt x="847274" y="192336"/>
                  </a:lnTo>
                  <a:lnTo>
                    <a:pt x="847356" y="192517"/>
                  </a:lnTo>
                  <a:lnTo>
                    <a:pt x="847448" y="192750"/>
                  </a:lnTo>
                  <a:lnTo>
                    <a:pt x="847565" y="192995"/>
                  </a:lnTo>
                  <a:lnTo>
                    <a:pt x="847658" y="193176"/>
                  </a:lnTo>
                  <a:lnTo>
                    <a:pt x="847739" y="193409"/>
                  </a:lnTo>
                  <a:lnTo>
                    <a:pt x="847820" y="193603"/>
                  </a:lnTo>
                  <a:lnTo>
                    <a:pt x="847902" y="193836"/>
                  </a:lnTo>
                  <a:lnTo>
                    <a:pt x="848029" y="194030"/>
                  </a:lnTo>
                  <a:lnTo>
                    <a:pt x="848122" y="194263"/>
                  </a:lnTo>
                  <a:lnTo>
                    <a:pt x="848204" y="194444"/>
                  </a:lnTo>
                  <a:lnTo>
                    <a:pt x="848285" y="194690"/>
                  </a:lnTo>
                  <a:lnTo>
                    <a:pt x="848366" y="194871"/>
                  </a:lnTo>
                  <a:lnTo>
                    <a:pt x="848494" y="195104"/>
                  </a:lnTo>
                  <a:lnTo>
                    <a:pt x="848575" y="195298"/>
                  </a:lnTo>
                  <a:lnTo>
                    <a:pt x="848668" y="195530"/>
                  </a:lnTo>
                  <a:lnTo>
                    <a:pt x="848750" y="195724"/>
                  </a:lnTo>
                  <a:lnTo>
                    <a:pt x="848831" y="195957"/>
                  </a:lnTo>
                  <a:lnTo>
                    <a:pt x="848959" y="196138"/>
                  </a:lnTo>
                  <a:lnTo>
                    <a:pt x="849040" y="196384"/>
                  </a:lnTo>
                  <a:lnTo>
                    <a:pt x="849133" y="196617"/>
                  </a:lnTo>
                  <a:lnTo>
                    <a:pt x="849214" y="196798"/>
                  </a:lnTo>
                  <a:lnTo>
                    <a:pt x="849296" y="197044"/>
                  </a:lnTo>
                  <a:lnTo>
                    <a:pt x="849423" y="197225"/>
                  </a:lnTo>
                  <a:lnTo>
                    <a:pt x="849505" y="197457"/>
                  </a:lnTo>
                  <a:lnTo>
                    <a:pt x="849586" y="197652"/>
                  </a:lnTo>
                  <a:lnTo>
                    <a:pt x="849679" y="197884"/>
                  </a:lnTo>
                  <a:lnTo>
                    <a:pt x="849760" y="198078"/>
                  </a:lnTo>
                  <a:lnTo>
                    <a:pt x="849888" y="198311"/>
                  </a:lnTo>
                  <a:lnTo>
                    <a:pt x="849969" y="198544"/>
                  </a:lnTo>
                  <a:lnTo>
                    <a:pt x="850051" y="198738"/>
                  </a:lnTo>
                  <a:lnTo>
                    <a:pt x="850132" y="198971"/>
                  </a:lnTo>
                  <a:lnTo>
                    <a:pt x="850225" y="199152"/>
                  </a:lnTo>
                  <a:lnTo>
                    <a:pt x="850353" y="199385"/>
                  </a:lnTo>
                  <a:lnTo>
                    <a:pt x="850434" y="199579"/>
                  </a:lnTo>
                  <a:lnTo>
                    <a:pt x="850515" y="199811"/>
                  </a:lnTo>
                  <a:lnTo>
                    <a:pt x="850597" y="200044"/>
                  </a:lnTo>
                  <a:lnTo>
                    <a:pt x="850690" y="200238"/>
                  </a:lnTo>
                  <a:lnTo>
                    <a:pt x="850806" y="200471"/>
                  </a:lnTo>
                  <a:lnTo>
                    <a:pt x="850899" y="200665"/>
                  </a:lnTo>
                  <a:lnTo>
                    <a:pt x="850980" y="200898"/>
                  </a:lnTo>
                  <a:lnTo>
                    <a:pt x="851061" y="201079"/>
                  </a:lnTo>
                  <a:lnTo>
                    <a:pt x="851154" y="201325"/>
                  </a:lnTo>
                  <a:lnTo>
                    <a:pt x="851270" y="201557"/>
                  </a:lnTo>
                  <a:lnTo>
                    <a:pt x="851363" y="201739"/>
                  </a:lnTo>
                  <a:lnTo>
                    <a:pt x="851445" y="201984"/>
                  </a:lnTo>
                  <a:lnTo>
                    <a:pt x="851526" y="202165"/>
                  </a:lnTo>
                  <a:lnTo>
                    <a:pt x="851607" y="202398"/>
                  </a:lnTo>
                  <a:lnTo>
                    <a:pt x="851735" y="202644"/>
                  </a:lnTo>
                  <a:lnTo>
                    <a:pt x="851828" y="202825"/>
                  </a:lnTo>
                  <a:lnTo>
                    <a:pt x="851909" y="203058"/>
                  </a:lnTo>
                  <a:lnTo>
                    <a:pt x="851991" y="203252"/>
                  </a:lnTo>
                  <a:lnTo>
                    <a:pt x="852072" y="203485"/>
                  </a:lnTo>
                  <a:lnTo>
                    <a:pt x="852200" y="203717"/>
                  </a:lnTo>
                  <a:lnTo>
                    <a:pt x="852281" y="203911"/>
                  </a:lnTo>
                  <a:lnTo>
                    <a:pt x="852374" y="204144"/>
                  </a:lnTo>
                  <a:lnTo>
                    <a:pt x="852455" y="204338"/>
                  </a:lnTo>
                  <a:lnTo>
                    <a:pt x="852537" y="204571"/>
                  </a:lnTo>
                  <a:lnTo>
                    <a:pt x="852664" y="204804"/>
                  </a:lnTo>
                  <a:lnTo>
                    <a:pt x="852746" y="204998"/>
                  </a:lnTo>
                  <a:lnTo>
                    <a:pt x="852839" y="205231"/>
                  </a:lnTo>
                  <a:lnTo>
                    <a:pt x="852920" y="205412"/>
                  </a:lnTo>
                  <a:lnTo>
                    <a:pt x="853001" y="205657"/>
                  </a:lnTo>
                  <a:lnTo>
                    <a:pt x="853129" y="205890"/>
                  </a:lnTo>
                  <a:lnTo>
                    <a:pt x="853210" y="206071"/>
                  </a:lnTo>
                  <a:lnTo>
                    <a:pt x="853292" y="206304"/>
                  </a:lnTo>
                  <a:lnTo>
                    <a:pt x="853385" y="206550"/>
                  </a:lnTo>
                  <a:lnTo>
                    <a:pt x="853466" y="206731"/>
                  </a:lnTo>
                  <a:lnTo>
                    <a:pt x="853594" y="206964"/>
                  </a:lnTo>
                  <a:lnTo>
                    <a:pt x="853675" y="207158"/>
                  </a:lnTo>
                  <a:lnTo>
                    <a:pt x="853756" y="207391"/>
                  </a:lnTo>
                  <a:lnTo>
                    <a:pt x="853838" y="207623"/>
                  </a:lnTo>
                  <a:lnTo>
                    <a:pt x="853931" y="207817"/>
                  </a:lnTo>
                  <a:lnTo>
                    <a:pt x="854058" y="208050"/>
                  </a:lnTo>
                  <a:lnTo>
                    <a:pt x="854140" y="208283"/>
                  </a:lnTo>
                  <a:lnTo>
                    <a:pt x="854221" y="208477"/>
                  </a:lnTo>
                  <a:lnTo>
                    <a:pt x="854302" y="208710"/>
                  </a:lnTo>
                  <a:lnTo>
                    <a:pt x="854395" y="208904"/>
                  </a:lnTo>
                  <a:lnTo>
                    <a:pt x="854512" y="209137"/>
                  </a:lnTo>
                  <a:lnTo>
                    <a:pt x="854604" y="209369"/>
                  </a:lnTo>
                  <a:lnTo>
                    <a:pt x="854686" y="209563"/>
                  </a:lnTo>
                  <a:lnTo>
                    <a:pt x="854767" y="209796"/>
                  </a:lnTo>
                  <a:lnTo>
                    <a:pt x="854860" y="210029"/>
                  </a:lnTo>
                  <a:lnTo>
                    <a:pt x="854976" y="210223"/>
                  </a:lnTo>
                  <a:lnTo>
                    <a:pt x="855069" y="210456"/>
                  </a:lnTo>
                  <a:lnTo>
                    <a:pt x="855150" y="210689"/>
                  </a:lnTo>
                  <a:lnTo>
                    <a:pt x="855232" y="210870"/>
                  </a:lnTo>
                  <a:lnTo>
                    <a:pt x="855313" y="211115"/>
                  </a:lnTo>
                  <a:lnTo>
                    <a:pt x="855441" y="211348"/>
                  </a:lnTo>
                  <a:lnTo>
                    <a:pt x="855534" y="211529"/>
                  </a:lnTo>
                  <a:lnTo>
                    <a:pt x="855615" y="211775"/>
                  </a:lnTo>
                  <a:lnTo>
                    <a:pt x="855696" y="212008"/>
                  </a:lnTo>
                  <a:lnTo>
                    <a:pt x="855778" y="212189"/>
                  </a:lnTo>
                  <a:lnTo>
                    <a:pt x="855906" y="212435"/>
                  </a:lnTo>
                  <a:lnTo>
                    <a:pt x="855987" y="212667"/>
                  </a:lnTo>
                  <a:lnTo>
                    <a:pt x="856080" y="212849"/>
                  </a:lnTo>
                  <a:lnTo>
                    <a:pt x="856161" y="213094"/>
                  </a:lnTo>
                  <a:lnTo>
                    <a:pt x="856242" y="213327"/>
                  </a:lnTo>
                  <a:lnTo>
                    <a:pt x="856370" y="213508"/>
                  </a:lnTo>
                  <a:lnTo>
                    <a:pt x="856452" y="213741"/>
                  </a:lnTo>
                  <a:lnTo>
                    <a:pt x="856544" y="213987"/>
                  </a:lnTo>
                  <a:lnTo>
                    <a:pt x="856626" y="214168"/>
                  </a:lnTo>
                  <a:lnTo>
                    <a:pt x="856707" y="214401"/>
                  </a:lnTo>
                  <a:lnTo>
                    <a:pt x="856835" y="214646"/>
                  </a:lnTo>
                  <a:lnTo>
                    <a:pt x="856916" y="214827"/>
                  </a:lnTo>
                  <a:lnTo>
                    <a:pt x="856998" y="215060"/>
                  </a:lnTo>
                  <a:lnTo>
                    <a:pt x="857090" y="215306"/>
                  </a:lnTo>
                  <a:lnTo>
                    <a:pt x="857172" y="215487"/>
                  </a:lnTo>
                  <a:lnTo>
                    <a:pt x="857300" y="215720"/>
                  </a:lnTo>
                  <a:lnTo>
                    <a:pt x="857381" y="215966"/>
                  </a:lnTo>
                  <a:lnTo>
                    <a:pt x="857462" y="216147"/>
                  </a:lnTo>
                  <a:lnTo>
                    <a:pt x="857544" y="216379"/>
                  </a:lnTo>
                  <a:lnTo>
                    <a:pt x="857636" y="216612"/>
                  </a:lnTo>
                  <a:lnTo>
                    <a:pt x="857764" y="216806"/>
                  </a:lnTo>
                  <a:lnTo>
                    <a:pt x="857846" y="217039"/>
                  </a:lnTo>
                  <a:lnTo>
                    <a:pt x="857927" y="217272"/>
                  </a:lnTo>
                  <a:lnTo>
                    <a:pt x="858008" y="217518"/>
                  </a:lnTo>
                  <a:lnTo>
                    <a:pt x="858101" y="217699"/>
                  </a:lnTo>
                  <a:lnTo>
                    <a:pt x="858217" y="217931"/>
                  </a:lnTo>
                  <a:lnTo>
                    <a:pt x="858310" y="218177"/>
                  </a:lnTo>
                  <a:lnTo>
                    <a:pt x="858392" y="218358"/>
                  </a:lnTo>
                  <a:lnTo>
                    <a:pt x="858473" y="218591"/>
                  </a:lnTo>
                  <a:lnTo>
                    <a:pt x="858554" y="218837"/>
                  </a:lnTo>
                  <a:lnTo>
                    <a:pt x="858682" y="219018"/>
                  </a:lnTo>
                  <a:lnTo>
                    <a:pt x="858775" y="219251"/>
                  </a:lnTo>
                  <a:lnTo>
                    <a:pt x="858856" y="219484"/>
                  </a:lnTo>
                  <a:lnTo>
                    <a:pt x="858938" y="219729"/>
                  </a:lnTo>
                  <a:lnTo>
                    <a:pt x="859019" y="219910"/>
                  </a:lnTo>
                  <a:lnTo>
                    <a:pt x="859147" y="220143"/>
                  </a:lnTo>
                  <a:lnTo>
                    <a:pt x="859240" y="220389"/>
                  </a:lnTo>
                  <a:lnTo>
                    <a:pt x="859321" y="220570"/>
                  </a:lnTo>
                  <a:lnTo>
                    <a:pt x="859402" y="220803"/>
                  </a:lnTo>
                  <a:lnTo>
                    <a:pt x="859484" y="221048"/>
                  </a:lnTo>
                  <a:lnTo>
                    <a:pt x="859611" y="221281"/>
                  </a:lnTo>
                  <a:lnTo>
                    <a:pt x="859693" y="221462"/>
                  </a:lnTo>
                  <a:lnTo>
                    <a:pt x="859786" y="221708"/>
                  </a:lnTo>
                  <a:lnTo>
                    <a:pt x="859867" y="221941"/>
                  </a:lnTo>
                  <a:lnTo>
                    <a:pt x="859948" y="222174"/>
                  </a:lnTo>
                  <a:lnTo>
                    <a:pt x="860076" y="222355"/>
                  </a:lnTo>
                  <a:lnTo>
                    <a:pt x="860157" y="222601"/>
                  </a:lnTo>
                  <a:lnTo>
                    <a:pt x="860250" y="222833"/>
                  </a:lnTo>
                  <a:lnTo>
                    <a:pt x="860332" y="223014"/>
                  </a:lnTo>
                  <a:lnTo>
                    <a:pt x="860413" y="223260"/>
                  </a:lnTo>
                  <a:lnTo>
                    <a:pt x="860541" y="223493"/>
                  </a:lnTo>
                  <a:lnTo>
                    <a:pt x="860622" y="223726"/>
                  </a:lnTo>
                  <a:lnTo>
                    <a:pt x="860703" y="223920"/>
                  </a:lnTo>
                  <a:lnTo>
                    <a:pt x="860796" y="224153"/>
                  </a:lnTo>
                  <a:lnTo>
                    <a:pt x="860878" y="224385"/>
                  </a:lnTo>
                  <a:lnTo>
                    <a:pt x="861005" y="224618"/>
                  </a:lnTo>
                  <a:lnTo>
                    <a:pt x="861087" y="224812"/>
                  </a:lnTo>
                  <a:lnTo>
                    <a:pt x="861168" y="225045"/>
                  </a:lnTo>
                  <a:lnTo>
                    <a:pt x="861249" y="225278"/>
                  </a:lnTo>
                  <a:lnTo>
                    <a:pt x="861342" y="225511"/>
                  </a:lnTo>
                  <a:lnTo>
                    <a:pt x="861470" y="225705"/>
                  </a:lnTo>
                  <a:lnTo>
                    <a:pt x="861551" y="225937"/>
                  </a:lnTo>
                  <a:lnTo>
                    <a:pt x="861633" y="226170"/>
                  </a:lnTo>
                  <a:lnTo>
                    <a:pt x="861714" y="226403"/>
                  </a:lnTo>
                  <a:lnTo>
                    <a:pt x="861807" y="226597"/>
                  </a:lnTo>
                  <a:lnTo>
                    <a:pt x="861923" y="226830"/>
                  </a:lnTo>
                  <a:lnTo>
                    <a:pt x="862016" y="227063"/>
                  </a:lnTo>
                  <a:lnTo>
                    <a:pt x="862097" y="227308"/>
                  </a:lnTo>
                  <a:lnTo>
                    <a:pt x="862179" y="227489"/>
                  </a:lnTo>
                  <a:lnTo>
                    <a:pt x="862260" y="227722"/>
                  </a:lnTo>
                  <a:lnTo>
                    <a:pt x="862388" y="227968"/>
                  </a:lnTo>
                  <a:lnTo>
                    <a:pt x="862481" y="228201"/>
                  </a:lnTo>
                  <a:lnTo>
                    <a:pt x="862562" y="228434"/>
                  </a:lnTo>
                  <a:lnTo>
                    <a:pt x="862643" y="228628"/>
                  </a:lnTo>
                  <a:lnTo>
                    <a:pt x="862725" y="228860"/>
                  </a:lnTo>
                  <a:lnTo>
                    <a:pt x="862852" y="229093"/>
                  </a:lnTo>
                  <a:lnTo>
                    <a:pt x="862945" y="229326"/>
                  </a:lnTo>
                  <a:lnTo>
                    <a:pt x="863027" y="229520"/>
                  </a:lnTo>
                  <a:lnTo>
                    <a:pt x="863108" y="229753"/>
                  </a:lnTo>
                  <a:lnTo>
                    <a:pt x="863189" y="229986"/>
                  </a:lnTo>
                  <a:lnTo>
                    <a:pt x="863317" y="230218"/>
                  </a:lnTo>
                  <a:lnTo>
                    <a:pt x="863398" y="230412"/>
                  </a:lnTo>
                  <a:lnTo>
                    <a:pt x="863491" y="230645"/>
                  </a:lnTo>
                  <a:lnTo>
                    <a:pt x="863573" y="230878"/>
                  </a:lnTo>
                  <a:lnTo>
                    <a:pt x="863654" y="231111"/>
                  </a:lnTo>
                  <a:lnTo>
                    <a:pt x="863782" y="231357"/>
                  </a:lnTo>
                  <a:lnTo>
                    <a:pt x="863863" y="231538"/>
                  </a:lnTo>
                  <a:lnTo>
                    <a:pt x="863956" y="231770"/>
                  </a:lnTo>
                  <a:lnTo>
                    <a:pt x="864037" y="232016"/>
                  </a:lnTo>
                  <a:lnTo>
                    <a:pt x="864119" y="232249"/>
                  </a:lnTo>
                  <a:lnTo>
                    <a:pt x="864246" y="232482"/>
                  </a:lnTo>
                  <a:lnTo>
                    <a:pt x="864328" y="232663"/>
                  </a:lnTo>
                  <a:lnTo>
                    <a:pt x="864409" y="232909"/>
                  </a:lnTo>
                  <a:lnTo>
                    <a:pt x="864502" y="233141"/>
                  </a:lnTo>
                  <a:lnTo>
                    <a:pt x="864583" y="233374"/>
                  </a:lnTo>
                  <a:lnTo>
                    <a:pt x="864711" y="233607"/>
                  </a:lnTo>
                  <a:lnTo>
                    <a:pt x="864792" y="233801"/>
                  </a:lnTo>
                  <a:lnTo>
                    <a:pt x="864874" y="234034"/>
                  </a:lnTo>
                  <a:lnTo>
                    <a:pt x="864967" y="234267"/>
                  </a:lnTo>
                  <a:lnTo>
                    <a:pt x="865048" y="234499"/>
                  </a:lnTo>
                  <a:lnTo>
                    <a:pt x="865176" y="234745"/>
                  </a:lnTo>
                  <a:lnTo>
                    <a:pt x="865257" y="234926"/>
                  </a:lnTo>
                  <a:lnTo>
                    <a:pt x="865338" y="235159"/>
                  </a:lnTo>
                  <a:lnTo>
                    <a:pt x="865420" y="235405"/>
                  </a:lnTo>
                  <a:lnTo>
                    <a:pt x="865513" y="235638"/>
                  </a:lnTo>
                  <a:lnTo>
                    <a:pt x="865629" y="235870"/>
                  </a:lnTo>
                  <a:lnTo>
                    <a:pt x="865722" y="236064"/>
                  </a:lnTo>
                  <a:lnTo>
                    <a:pt x="865803" y="236297"/>
                  </a:lnTo>
                  <a:lnTo>
                    <a:pt x="865884" y="236530"/>
                  </a:lnTo>
                  <a:lnTo>
                    <a:pt x="865966" y="236763"/>
                  </a:lnTo>
                  <a:lnTo>
                    <a:pt x="866094" y="236996"/>
                  </a:lnTo>
                  <a:lnTo>
                    <a:pt x="866186" y="237241"/>
                  </a:lnTo>
                  <a:lnTo>
                    <a:pt x="866268" y="237422"/>
                  </a:lnTo>
                  <a:lnTo>
                    <a:pt x="866349" y="237655"/>
                  </a:lnTo>
                  <a:lnTo>
                    <a:pt x="866430" y="237888"/>
                  </a:lnTo>
                  <a:lnTo>
                    <a:pt x="866558" y="238134"/>
                  </a:lnTo>
                  <a:lnTo>
                    <a:pt x="866651" y="238367"/>
                  </a:lnTo>
                  <a:lnTo>
                    <a:pt x="866732" y="238548"/>
                  </a:lnTo>
                  <a:lnTo>
                    <a:pt x="866814" y="238793"/>
                  </a:lnTo>
                  <a:lnTo>
                    <a:pt x="866895" y="239026"/>
                  </a:lnTo>
                  <a:lnTo>
                    <a:pt x="867023" y="239259"/>
                  </a:lnTo>
                  <a:lnTo>
                    <a:pt x="867104" y="239492"/>
                  </a:lnTo>
                  <a:lnTo>
                    <a:pt x="867197" y="239725"/>
                  </a:lnTo>
                  <a:lnTo>
                    <a:pt x="867278" y="239919"/>
                  </a:lnTo>
                  <a:lnTo>
                    <a:pt x="867360" y="240151"/>
                  </a:lnTo>
                  <a:lnTo>
                    <a:pt x="867488" y="240384"/>
                  </a:lnTo>
                  <a:lnTo>
                    <a:pt x="867569" y="240630"/>
                  </a:lnTo>
                  <a:lnTo>
                    <a:pt x="867662" y="240863"/>
                  </a:lnTo>
                  <a:lnTo>
                    <a:pt x="867743" y="241096"/>
                  </a:lnTo>
                  <a:lnTo>
                    <a:pt x="867824" y="241328"/>
                  </a:lnTo>
                  <a:lnTo>
                    <a:pt x="867952" y="241522"/>
                  </a:lnTo>
                  <a:lnTo>
                    <a:pt x="868034" y="241755"/>
                  </a:lnTo>
                  <a:lnTo>
                    <a:pt x="868115" y="241988"/>
                  </a:lnTo>
                  <a:lnTo>
                    <a:pt x="868208" y="242221"/>
                  </a:lnTo>
                  <a:lnTo>
                    <a:pt x="868289" y="242454"/>
                  </a:lnTo>
                  <a:lnTo>
                    <a:pt x="868417" y="242699"/>
                  </a:lnTo>
                  <a:lnTo>
                    <a:pt x="868498" y="242880"/>
                  </a:lnTo>
                  <a:lnTo>
                    <a:pt x="868580" y="243113"/>
                  </a:lnTo>
                  <a:lnTo>
                    <a:pt x="868672" y="243359"/>
                  </a:lnTo>
                  <a:lnTo>
                    <a:pt x="868754" y="243592"/>
                  </a:lnTo>
                  <a:lnTo>
                    <a:pt x="868882" y="243825"/>
                  </a:lnTo>
                  <a:lnTo>
                    <a:pt x="868963" y="244057"/>
                  </a:lnTo>
                  <a:lnTo>
                    <a:pt x="869044" y="244290"/>
                  </a:lnTo>
                  <a:lnTo>
                    <a:pt x="869126" y="244484"/>
                  </a:lnTo>
                  <a:lnTo>
                    <a:pt x="869218" y="244717"/>
                  </a:lnTo>
                  <a:lnTo>
                    <a:pt x="869335" y="244950"/>
                  </a:lnTo>
                  <a:lnTo>
                    <a:pt x="869428" y="245196"/>
                  </a:lnTo>
                  <a:lnTo>
                    <a:pt x="869509" y="245428"/>
                  </a:lnTo>
                  <a:lnTo>
                    <a:pt x="869590" y="245661"/>
                  </a:lnTo>
                  <a:lnTo>
                    <a:pt x="869672" y="245894"/>
                  </a:lnTo>
                  <a:lnTo>
                    <a:pt x="869799" y="246127"/>
                  </a:lnTo>
                  <a:lnTo>
                    <a:pt x="869892" y="246321"/>
                  </a:lnTo>
                  <a:lnTo>
                    <a:pt x="869974" y="246554"/>
                  </a:lnTo>
                  <a:lnTo>
                    <a:pt x="870055" y="246786"/>
                  </a:lnTo>
                  <a:lnTo>
                    <a:pt x="870136" y="247019"/>
                  </a:lnTo>
                  <a:lnTo>
                    <a:pt x="870264" y="247265"/>
                  </a:lnTo>
                  <a:lnTo>
                    <a:pt x="870357" y="247498"/>
                  </a:lnTo>
                  <a:lnTo>
                    <a:pt x="870438" y="247731"/>
                  </a:lnTo>
                  <a:lnTo>
                    <a:pt x="870520" y="247963"/>
                  </a:lnTo>
                  <a:lnTo>
                    <a:pt x="870601" y="248157"/>
                  </a:lnTo>
                  <a:lnTo>
                    <a:pt x="870729" y="248390"/>
                  </a:lnTo>
                  <a:lnTo>
                    <a:pt x="870810" y="248623"/>
                  </a:lnTo>
                  <a:lnTo>
                    <a:pt x="870903" y="248856"/>
                  </a:lnTo>
                  <a:lnTo>
                    <a:pt x="870984" y="249102"/>
                  </a:lnTo>
                  <a:lnTo>
                    <a:pt x="871066" y="249334"/>
                  </a:lnTo>
                  <a:lnTo>
                    <a:pt x="871193" y="249567"/>
                  </a:lnTo>
                  <a:lnTo>
                    <a:pt x="871275" y="249800"/>
                  </a:lnTo>
                  <a:lnTo>
                    <a:pt x="871368" y="250033"/>
                  </a:lnTo>
                  <a:lnTo>
                    <a:pt x="871449" y="250227"/>
                  </a:lnTo>
                  <a:lnTo>
                    <a:pt x="871530" y="250460"/>
                  </a:lnTo>
                  <a:lnTo>
                    <a:pt x="871658" y="250692"/>
                  </a:lnTo>
                  <a:lnTo>
                    <a:pt x="871739" y="250938"/>
                  </a:lnTo>
                  <a:lnTo>
                    <a:pt x="871821" y="251171"/>
                  </a:lnTo>
                  <a:lnTo>
                    <a:pt x="871914" y="251404"/>
                  </a:lnTo>
                  <a:lnTo>
                    <a:pt x="871995" y="251637"/>
                  </a:lnTo>
                  <a:lnTo>
                    <a:pt x="872123" y="251869"/>
                  </a:lnTo>
                  <a:lnTo>
                    <a:pt x="872204" y="252115"/>
                  </a:lnTo>
                  <a:lnTo>
                    <a:pt x="872285" y="252296"/>
                  </a:lnTo>
                  <a:lnTo>
                    <a:pt x="872378" y="252529"/>
                  </a:lnTo>
                  <a:lnTo>
                    <a:pt x="872460" y="252775"/>
                  </a:lnTo>
                  <a:lnTo>
                    <a:pt x="872587" y="253008"/>
                  </a:lnTo>
                  <a:lnTo>
                    <a:pt x="872669" y="253240"/>
                  </a:lnTo>
                  <a:lnTo>
                    <a:pt x="872750" y="253473"/>
                  </a:lnTo>
                  <a:lnTo>
                    <a:pt x="872831" y="253706"/>
                  </a:lnTo>
                  <a:lnTo>
                    <a:pt x="872924" y="253939"/>
                  </a:lnTo>
                  <a:lnTo>
                    <a:pt x="873040" y="254184"/>
                  </a:lnTo>
                  <a:lnTo>
                    <a:pt x="873133" y="254417"/>
                  </a:lnTo>
                  <a:lnTo>
                    <a:pt x="873215" y="254650"/>
                  </a:lnTo>
                  <a:lnTo>
                    <a:pt x="873296" y="254844"/>
                  </a:lnTo>
                  <a:lnTo>
                    <a:pt x="873377" y="255077"/>
                  </a:lnTo>
                  <a:lnTo>
                    <a:pt x="873505" y="255310"/>
                  </a:lnTo>
                  <a:lnTo>
                    <a:pt x="873598" y="255543"/>
                  </a:lnTo>
                  <a:lnTo>
                    <a:pt x="873679" y="255775"/>
                  </a:lnTo>
                  <a:lnTo>
                    <a:pt x="873761" y="256021"/>
                  </a:lnTo>
                  <a:lnTo>
                    <a:pt x="873842" y="256254"/>
                  </a:lnTo>
                  <a:lnTo>
                    <a:pt x="873970" y="256487"/>
                  </a:lnTo>
                  <a:lnTo>
                    <a:pt x="874063" y="256719"/>
                  </a:lnTo>
                  <a:lnTo>
                    <a:pt x="874144" y="256952"/>
                  </a:lnTo>
                  <a:lnTo>
                    <a:pt x="874225" y="257198"/>
                  </a:lnTo>
                  <a:lnTo>
                    <a:pt x="874307" y="257431"/>
                  </a:lnTo>
                  <a:lnTo>
                    <a:pt x="874434" y="257664"/>
                  </a:lnTo>
                  <a:lnTo>
                    <a:pt x="874516" y="257896"/>
                  </a:lnTo>
                  <a:lnTo>
                    <a:pt x="874609" y="258090"/>
                  </a:lnTo>
                  <a:lnTo>
                    <a:pt x="874690" y="258323"/>
                  </a:lnTo>
                  <a:lnTo>
                    <a:pt x="874771" y="258556"/>
                  </a:lnTo>
                  <a:lnTo>
                    <a:pt x="874899" y="258789"/>
                  </a:lnTo>
                  <a:lnTo>
                    <a:pt x="874980" y="259035"/>
                  </a:lnTo>
                  <a:lnTo>
                    <a:pt x="875073" y="259267"/>
                  </a:lnTo>
                  <a:lnTo>
                    <a:pt x="875155" y="259500"/>
                  </a:lnTo>
                  <a:lnTo>
                    <a:pt x="875236" y="259733"/>
                  </a:lnTo>
                  <a:lnTo>
                    <a:pt x="875364" y="259966"/>
                  </a:lnTo>
                  <a:lnTo>
                    <a:pt x="875445" y="260212"/>
                  </a:lnTo>
                  <a:lnTo>
                    <a:pt x="875526" y="260444"/>
                  </a:lnTo>
                  <a:lnTo>
                    <a:pt x="875619" y="260677"/>
                  </a:lnTo>
                  <a:lnTo>
                    <a:pt x="875701" y="260910"/>
                  </a:lnTo>
                  <a:lnTo>
                    <a:pt x="875828" y="261143"/>
                  </a:lnTo>
                  <a:lnTo>
                    <a:pt x="875910" y="261376"/>
                  </a:lnTo>
                  <a:lnTo>
                    <a:pt x="875991" y="261621"/>
                  </a:lnTo>
                  <a:lnTo>
                    <a:pt x="876084" y="261854"/>
                  </a:lnTo>
                  <a:lnTo>
                    <a:pt x="876165" y="262035"/>
                  </a:lnTo>
                  <a:lnTo>
                    <a:pt x="876293" y="262281"/>
                  </a:lnTo>
                  <a:lnTo>
                    <a:pt x="876374" y="262514"/>
                  </a:lnTo>
                  <a:lnTo>
                    <a:pt x="876456" y="262747"/>
                  </a:lnTo>
                  <a:lnTo>
                    <a:pt x="876537" y="262979"/>
                  </a:lnTo>
                  <a:lnTo>
                    <a:pt x="876630" y="263212"/>
                  </a:lnTo>
                  <a:lnTo>
                    <a:pt x="876746" y="263458"/>
                  </a:lnTo>
                  <a:lnTo>
                    <a:pt x="876839" y="263691"/>
                  </a:lnTo>
                  <a:lnTo>
                    <a:pt x="876920" y="263924"/>
                  </a:lnTo>
                  <a:lnTo>
                    <a:pt x="877002" y="264156"/>
                  </a:lnTo>
                  <a:lnTo>
                    <a:pt x="877083" y="264389"/>
                  </a:lnTo>
                  <a:lnTo>
                    <a:pt x="877211" y="264635"/>
                  </a:lnTo>
                  <a:lnTo>
                    <a:pt x="877304" y="264868"/>
                  </a:lnTo>
                  <a:lnTo>
                    <a:pt x="877385" y="265100"/>
                  </a:lnTo>
                  <a:lnTo>
                    <a:pt x="877466" y="265333"/>
                  </a:lnTo>
                  <a:lnTo>
                    <a:pt x="877548" y="265566"/>
                  </a:lnTo>
                  <a:lnTo>
                    <a:pt x="877676" y="265812"/>
                  </a:lnTo>
                  <a:lnTo>
                    <a:pt x="877757" y="266045"/>
                  </a:lnTo>
                  <a:lnTo>
                    <a:pt x="877850" y="266277"/>
                  </a:lnTo>
                  <a:lnTo>
                    <a:pt x="877931" y="266510"/>
                  </a:lnTo>
                  <a:lnTo>
                    <a:pt x="878012" y="266743"/>
                  </a:lnTo>
                  <a:lnTo>
                    <a:pt x="878140" y="266989"/>
                  </a:lnTo>
                  <a:lnTo>
                    <a:pt x="878222" y="267222"/>
                  </a:lnTo>
                  <a:lnTo>
                    <a:pt x="878314" y="267454"/>
                  </a:lnTo>
                  <a:lnTo>
                    <a:pt x="878396" y="267687"/>
                  </a:lnTo>
                  <a:lnTo>
                    <a:pt x="878477" y="267920"/>
                  </a:lnTo>
                  <a:lnTo>
                    <a:pt x="878605" y="268166"/>
                  </a:lnTo>
                  <a:lnTo>
                    <a:pt x="878686" y="268399"/>
                  </a:lnTo>
                  <a:lnTo>
                    <a:pt x="878779" y="268631"/>
                  </a:lnTo>
                  <a:lnTo>
                    <a:pt x="878860" y="268864"/>
                  </a:lnTo>
                  <a:lnTo>
                    <a:pt x="878942" y="269058"/>
                  </a:lnTo>
                  <a:lnTo>
                    <a:pt x="879070" y="269291"/>
                  </a:lnTo>
                  <a:lnTo>
                    <a:pt x="879151" y="269524"/>
                  </a:lnTo>
                  <a:lnTo>
                    <a:pt x="879232" y="269757"/>
                  </a:lnTo>
                  <a:lnTo>
                    <a:pt x="879325" y="269989"/>
                  </a:lnTo>
                  <a:lnTo>
                    <a:pt x="879406" y="270235"/>
                  </a:lnTo>
                  <a:lnTo>
                    <a:pt x="879534" y="270468"/>
                  </a:lnTo>
                  <a:lnTo>
                    <a:pt x="879616" y="270701"/>
                  </a:lnTo>
                  <a:lnTo>
                    <a:pt x="879697" y="270934"/>
                  </a:lnTo>
                  <a:lnTo>
                    <a:pt x="879790" y="271166"/>
                  </a:lnTo>
                  <a:lnTo>
                    <a:pt x="879871" y="271412"/>
                  </a:lnTo>
                  <a:lnTo>
                    <a:pt x="879999" y="271645"/>
                  </a:lnTo>
                  <a:lnTo>
                    <a:pt x="880080" y="271878"/>
                  </a:lnTo>
                  <a:lnTo>
                    <a:pt x="880162" y="272111"/>
                  </a:lnTo>
                  <a:lnTo>
                    <a:pt x="880243" y="272343"/>
                  </a:lnTo>
                  <a:lnTo>
                    <a:pt x="880336" y="272589"/>
                  </a:lnTo>
                  <a:lnTo>
                    <a:pt x="880789" y="273766"/>
                  </a:lnTo>
                  <a:lnTo>
                    <a:pt x="880917" y="273999"/>
                  </a:lnTo>
                  <a:lnTo>
                    <a:pt x="881010" y="274232"/>
                  </a:lnTo>
                  <a:lnTo>
                    <a:pt x="881091" y="274464"/>
                  </a:lnTo>
                  <a:lnTo>
                    <a:pt x="881172" y="274697"/>
                  </a:lnTo>
                  <a:lnTo>
                    <a:pt x="881254" y="274943"/>
                  </a:lnTo>
                  <a:lnTo>
                    <a:pt x="881381" y="275176"/>
                  </a:lnTo>
                  <a:lnTo>
                    <a:pt x="881463" y="275409"/>
                  </a:lnTo>
                  <a:lnTo>
                    <a:pt x="881556" y="275641"/>
                  </a:lnTo>
                  <a:lnTo>
                    <a:pt x="881637" y="275874"/>
                  </a:lnTo>
                  <a:lnTo>
                    <a:pt x="881718" y="276120"/>
                  </a:lnTo>
                  <a:lnTo>
                    <a:pt x="881846" y="276353"/>
                  </a:lnTo>
                  <a:lnTo>
                    <a:pt x="881927" y="276586"/>
                  </a:lnTo>
                  <a:lnTo>
                    <a:pt x="882020" y="276870"/>
                  </a:lnTo>
                  <a:lnTo>
                    <a:pt x="882102" y="277103"/>
                  </a:lnTo>
                  <a:lnTo>
                    <a:pt x="882183" y="277336"/>
                  </a:lnTo>
                  <a:lnTo>
                    <a:pt x="882311" y="277569"/>
                  </a:lnTo>
                  <a:lnTo>
                    <a:pt x="882392" y="277814"/>
                  </a:lnTo>
                  <a:lnTo>
                    <a:pt x="882485" y="278047"/>
                  </a:lnTo>
                  <a:lnTo>
                    <a:pt x="882566" y="278280"/>
                  </a:lnTo>
                  <a:lnTo>
                    <a:pt x="882648" y="278513"/>
                  </a:lnTo>
                  <a:lnTo>
                    <a:pt x="882775" y="278745"/>
                  </a:lnTo>
                  <a:lnTo>
                    <a:pt x="882857" y="278991"/>
                  </a:lnTo>
                  <a:lnTo>
                    <a:pt x="882938" y="279224"/>
                  </a:lnTo>
                  <a:lnTo>
                    <a:pt x="883031" y="279457"/>
                  </a:lnTo>
                  <a:lnTo>
                    <a:pt x="883112" y="279690"/>
                  </a:lnTo>
                  <a:lnTo>
                    <a:pt x="883240" y="279922"/>
                  </a:lnTo>
                  <a:lnTo>
                    <a:pt x="883321" y="280168"/>
                  </a:lnTo>
                  <a:lnTo>
                    <a:pt x="883403" y="280401"/>
                  </a:lnTo>
                  <a:lnTo>
                    <a:pt x="883496" y="280634"/>
                  </a:lnTo>
                  <a:lnTo>
                    <a:pt x="883577" y="280867"/>
                  </a:lnTo>
                  <a:lnTo>
                    <a:pt x="883705" y="281099"/>
                  </a:lnTo>
                  <a:lnTo>
                    <a:pt x="883786" y="281345"/>
                  </a:lnTo>
                  <a:lnTo>
                    <a:pt x="883867" y="281578"/>
                  </a:lnTo>
                  <a:lnTo>
                    <a:pt x="883949" y="281811"/>
                  </a:lnTo>
                  <a:lnTo>
                    <a:pt x="884042" y="282044"/>
                  </a:lnTo>
                  <a:lnTo>
                    <a:pt x="884169" y="282276"/>
                  </a:lnTo>
                  <a:lnTo>
                    <a:pt x="884251" y="282522"/>
                  </a:lnTo>
                  <a:lnTo>
                    <a:pt x="884332" y="282755"/>
                  </a:lnTo>
                  <a:lnTo>
                    <a:pt x="884413" y="282988"/>
                  </a:lnTo>
                  <a:lnTo>
                    <a:pt x="884541" y="283221"/>
                  </a:lnTo>
                  <a:lnTo>
                    <a:pt x="884622" y="283453"/>
                  </a:lnTo>
                  <a:lnTo>
                    <a:pt x="884715" y="283699"/>
                  </a:lnTo>
                  <a:lnTo>
                    <a:pt x="884797" y="283932"/>
                  </a:lnTo>
                  <a:lnTo>
                    <a:pt x="884878" y="284165"/>
                  </a:lnTo>
                  <a:lnTo>
                    <a:pt x="885006" y="284449"/>
                  </a:lnTo>
                  <a:lnTo>
                    <a:pt x="885087" y="284682"/>
                  </a:lnTo>
                  <a:lnTo>
                    <a:pt x="885168" y="284915"/>
                  </a:lnTo>
                  <a:lnTo>
                    <a:pt x="885261" y="285148"/>
                  </a:lnTo>
                  <a:lnTo>
                    <a:pt x="885343" y="285393"/>
                  </a:lnTo>
                  <a:lnTo>
                    <a:pt x="885470" y="285626"/>
                  </a:lnTo>
                  <a:lnTo>
                    <a:pt x="885552" y="285859"/>
                  </a:lnTo>
                  <a:lnTo>
                    <a:pt x="885633" y="286092"/>
                  </a:lnTo>
                  <a:lnTo>
                    <a:pt x="885726" y="286325"/>
                  </a:lnTo>
                  <a:lnTo>
                    <a:pt x="885807" y="286570"/>
                  </a:lnTo>
                  <a:lnTo>
                    <a:pt x="885935" y="286803"/>
                  </a:lnTo>
                  <a:lnTo>
                    <a:pt x="886016" y="287036"/>
                  </a:lnTo>
                  <a:lnTo>
                    <a:pt x="886098" y="287269"/>
                  </a:lnTo>
                  <a:lnTo>
                    <a:pt x="886191" y="287502"/>
                  </a:lnTo>
                  <a:lnTo>
                    <a:pt x="886272" y="287747"/>
                  </a:lnTo>
                  <a:lnTo>
                    <a:pt x="886400" y="287980"/>
                  </a:lnTo>
                  <a:lnTo>
                    <a:pt x="886481" y="288213"/>
                  </a:lnTo>
                  <a:lnTo>
                    <a:pt x="886562" y="288446"/>
                  </a:lnTo>
                  <a:lnTo>
                    <a:pt x="886644" y="288730"/>
                  </a:lnTo>
                  <a:lnTo>
                    <a:pt x="886737" y="288963"/>
                  </a:lnTo>
                  <a:lnTo>
                    <a:pt x="886864" y="289196"/>
                  </a:lnTo>
                  <a:lnTo>
                    <a:pt x="886946" y="289442"/>
                  </a:lnTo>
                  <a:lnTo>
                    <a:pt x="887027" y="289674"/>
                  </a:lnTo>
                  <a:lnTo>
                    <a:pt x="887108" y="289907"/>
                  </a:lnTo>
                  <a:lnTo>
                    <a:pt x="887201" y="290140"/>
                  </a:lnTo>
                  <a:lnTo>
                    <a:pt x="887318" y="290373"/>
                  </a:lnTo>
                  <a:lnTo>
                    <a:pt x="887410" y="290619"/>
                  </a:lnTo>
                  <a:lnTo>
                    <a:pt x="887492" y="290851"/>
                  </a:lnTo>
                  <a:lnTo>
                    <a:pt x="887573" y="291084"/>
                  </a:lnTo>
                  <a:lnTo>
                    <a:pt x="887654" y="291317"/>
                  </a:lnTo>
                  <a:lnTo>
                    <a:pt x="887782" y="291550"/>
                  </a:lnTo>
                  <a:lnTo>
                    <a:pt x="887875" y="291796"/>
                  </a:lnTo>
                  <a:lnTo>
                    <a:pt x="887956" y="292067"/>
                  </a:lnTo>
                  <a:lnTo>
                    <a:pt x="888038" y="292313"/>
                  </a:lnTo>
                  <a:lnTo>
                    <a:pt x="888119" y="292546"/>
                  </a:lnTo>
                  <a:lnTo>
                    <a:pt x="888247" y="292778"/>
                  </a:lnTo>
                  <a:lnTo>
                    <a:pt x="888328" y="293011"/>
                  </a:lnTo>
                  <a:lnTo>
                    <a:pt x="888421" y="293244"/>
                  </a:lnTo>
                  <a:lnTo>
                    <a:pt x="888502" y="293490"/>
                  </a:lnTo>
                  <a:lnTo>
                    <a:pt x="888584" y="293723"/>
                  </a:lnTo>
                  <a:lnTo>
                    <a:pt x="888712" y="293955"/>
                  </a:lnTo>
                  <a:lnTo>
                    <a:pt x="888793" y="294188"/>
                  </a:lnTo>
                  <a:lnTo>
                    <a:pt x="888874" y="294421"/>
                  </a:lnTo>
                  <a:lnTo>
                    <a:pt x="888967" y="294667"/>
                  </a:lnTo>
                  <a:lnTo>
                    <a:pt x="889048" y="294900"/>
                  </a:lnTo>
                  <a:lnTo>
                    <a:pt x="889176" y="295184"/>
                  </a:lnTo>
                  <a:lnTo>
                    <a:pt x="889258" y="295417"/>
                  </a:lnTo>
                  <a:lnTo>
                    <a:pt x="889339" y="295650"/>
                  </a:lnTo>
                  <a:lnTo>
                    <a:pt x="889432" y="295883"/>
                  </a:lnTo>
                  <a:lnTo>
                    <a:pt x="889513" y="296115"/>
                  </a:lnTo>
                  <a:lnTo>
                    <a:pt x="889641" y="296361"/>
                  </a:lnTo>
                  <a:lnTo>
                    <a:pt x="889722" y="296594"/>
                  </a:lnTo>
                  <a:lnTo>
                    <a:pt x="889804" y="296827"/>
                  </a:lnTo>
                  <a:lnTo>
                    <a:pt x="889896" y="297060"/>
                  </a:lnTo>
                  <a:lnTo>
                    <a:pt x="889978" y="297292"/>
                  </a:lnTo>
                  <a:lnTo>
                    <a:pt x="890106" y="297538"/>
                  </a:lnTo>
                  <a:lnTo>
                    <a:pt x="890187" y="297810"/>
                  </a:lnTo>
                  <a:lnTo>
                    <a:pt x="890268" y="298055"/>
                  </a:lnTo>
                  <a:lnTo>
                    <a:pt x="890350" y="298288"/>
                  </a:lnTo>
                  <a:lnTo>
                    <a:pt x="890442" y="298521"/>
                  </a:lnTo>
                  <a:lnTo>
                    <a:pt x="890570" y="298754"/>
                  </a:lnTo>
                  <a:lnTo>
                    <a:pt x="890652" y="298987"/>
                  </a:lnTo>
                  <a:lnTo>
                    <a:pt x="890733" y="299232"/>
                  </a:lnTo>
                  <a:lnTo>
                    <a:pt x="890814" y="299465"/>
                  </a:lnTo>
                  <a:lnTo>
                    <a:pt x="890907" y="299698"/>
                  </a:lnTo>
                  <a:lnTo>
                    <a:pt x="891023" y="299931"/>
                  </a:lnTo>
                  <a:lnTo>
                    <a:pt x="891116" y="300215"/>
                  </a:lnTo>
                  <a:lnTo>
                    <a:pt x="891198" y="300448"/>
                  </a:lnTo>
                  <a:lnTo>
                    <a:pt x="891279" y="300681"/>
                  </a:lnTo>
                  <a:lnTo>
                    <a:pt x="891360" y="300927"/>
                  </a:lnTo>
                  <a:lnTo>
                    <a:pt x="891488" y="301159"/>
                  </a:lnTo>
                  <a:lnTo>
                    <a:pt x="891581" y="301392"/>
                  </a:lnTo>
                  <a:lnTo>
                    <a:pt x="891662" y="301625"/>
                  </a:lnTo>
                  <a:lnTo>
                    <a:pt x="891744" y="301858"/>
                  </a:lnTo>
                  <a:lnTo>
                    <a:pt x="891825" y="302104"/>
                  </a:lnTo>
                  <a:lnTo>
                    <a:pt x="891953" y="302375"/>
                  </a:lnTo>
                  <a:lnTo>
                    <a:pt x="892034" y="302621"/>
                  </a:lnTo>
                  <a:lnTo>
                    <a:pt x="892127" y="302854"/>
                  </a:lnTo>
                  <a:lnTo>
                    <a:pt x="892208" y="303087"/>
                  </a:lnTo>
                  <a:lnTo>
                    <a:pt x="892290" y="303319"/>
                  </a:lnTo>
                  <a:lnTo>
                    <a:pt x="892417" y="303552"/>
                  </a:lnTo>
                  <a:lnTo>
                    <a:pt x="892499" y="303798"/>
                  </a:lnTo>
                  <a:lnTo>
                    <a:pt x="892580" y="304031"/>
                  </a:lnTo>
                  <a:lnTo>
                    <a:pt x="892673" y="304264"/>
                  </a:lnTo>
                  <a:lnTo>
                    <a:pt x="892754" y="304548"/>
                  </a:lnTo>
                  <a:lnTo>
                    <a:pt x="892882" y="304781"/>
                  </a:lnTo>
                  <a:lnTo>
                    <a:pt x="892963" y="305014"/>
                  </a:lnTo>
                  <a:lnTo>
                    <a:pt x="893045" y="305247"/>
                  </a:lnTo>
                  <a:lnTo>
                    <a:pt x="893138" y="305492"/>
                  </a:lnTo>
                  <a:lnTo>
                    <a:pt x="893219" y="305725"/>
                  </a:lnTo>
                  <a:lnTo>
                    <a:pt x="893347" y="305958"/>
                  </a:lnTo>
                  <a:lnTo>
                    <a:pt x="893428" y="306191"/>
                  </a:lnTo>
                  <a:lnTo>
                    <a:pt x="893509" y="306475"/>
                  </a:lnTo>
                  <a:lnTo>
                    <a:pt x="893602" y="306708"/>
                  </a:lnTo>
                  <a:lnTo>
                    <a:pt x="893684" y="306941"/>
                  </a:lnTo>
                  <a:lnTo>
                    <a:pt x="893811" y="307187"/>
                  </a:lnTo>
                  <a:lnTo>
                    <a:pt x="893893" y="307419"/>
                  </a:lnTo>
                  <a:lnTo>
                    <a:pt x="893974" y="307652"/>
                  </a:lnTo>
                  <a:lnTo>
                    <a:pt x="894055" y="307885"/>
                  </a:lnTo>
                  <a:lnTo>
                    <a:pt x="894148" y="308118"/>
                  </a:lnTo>
                  <a:lnTo>
                    <a:pt x="894276" y="308402"/>
                  </a:lnTo>
                  <a:lnTo>
                    <a:pt x="894357" y="308635"/>
                  </a:lnTo>
                  <a:lnTo>
                    <a:pt x="894439" y="308881"/>
                  </a:lnTo>
                  <a:lnTo>
                    <a:pt x="894520" y="309114"/>
                  </a:lnTo>
                  <a:lnTo>
                    <a:pt x="894613" y="309346"/>
                  </a:lnTo>
                  <a:lnTo>
                    <a:pt x="894729" y="309579"/>
                  </a:lnTo>
                  <a:lnTo>
                    <a:pt x="894822" y="309812"/>
                  </a:lnTo>
                  <a:lnTo>
                    <a:pt x="894903" y="310058"/>
                  </a:lnTo>
                  <a:lnTo>
                    <a:pt x="894985" y="310329"/>
                  </a:lnTo>
                  <a:lnTo>
                    <a:pt x="895066" y="310575"/>
                  </a:lnTo>
                  <a:lnTo>
                    <a:pt x="895531" y="311752"/>
                  </a:lnTo>
                  <a:lnTo>
                    <a:pt x="895658" y="312024"/>
                  </a:lnTo>
                  <a:lnTo>
                    <a:pt x="895740" y="312269"/>
                  </a:lnTo>
                  <a:lnTo>
                    <a:pt x="895833" y="312502"/>
                  </a:lnTo>
                  <a:lnTo>
                    <a:pt x="895914" y="312735"/>
                  </a:lnTo>
                  <a:lnTo>
                    <a:pt x="895995" y="312968"/>
                  </a:lnTo>
                  <a:lnTo>
                    <a:pt x="896123" y="313201"/>
                  </a:lnTo>
                  <a:lnTo>
                    <a:pt x="896204" y="313446"/>
                  </a:lnTo>
                  <a:lnTo>
                    <a:pt x="896286" y="313718"/>
                  </a:lnTo>
                  <a:lnTo>
                    <a:pt x="896379" y="313964"/>
                  </a:lnTo>
                  <a:lnTo>
                    <a:pt x="896460" y="314197"/>
                  </a:lnTo>
                  <a:lnTo>
                    <a:pt x="896588" y="314429"/>
                  </a:lnTo>
                  <a:lnTo>
                    <a:pt x="896669" y="314662"/>
                  </a:lnTo>
                  <a:lnTo>
                    <a:pt x="896750" y="314895"/>
                  </a:lnTo>
                  <a:lnTo>
                    <a:pt x="896843" y="315141"/>
                  </a:lnTo>
                  <a:lnTo>
                    <a:pt x="896925" y="315412"/>
                  </a:lnTo>
                  <a:lnTo>
                    <a:pt x="897052" y="315658"/>
                  </a:lnTo>
                  <a:lnTo>
                    <a:pt x="897134" y="315891"/>
                  </a:lnTo>
                  <a:lnTo>
                    <a:pt x="897215" y="316124"/>
                  </a:lnTo>
                  <a:lnTo>
                    <a:pt x="897308" y="316357"/>
                  </a:lnTo>
                  <a:lnTo>
                    <a:pt x="897389" y="316589"/>
                  </a:lnTo>
                  <a:lnTo>
                    <a:pt x="897517" y="316835"/>
                  </a:lnTo>
                  <a:lnTo>
                    <a:pt x="897598" y="317107"/>
                  </a:lnTo>
                  <a:lnTo>
                    <a:pt x="897680" y="317352"/>
                  </a:lnTo>
                  <a:lnTo>
                    <a:pt x="897761" y="317585"/>
                  </a:lnTo>
                  <a:lnTo>
                    <a:pt x="897854" y="317818"/>
                  </a:lnTo>
                  <a:lnTo>
                    <a:pt x="897982" y="318051"/>
                  </a:lnTo>
                  <a:lnTo>
                    <a:pt x="898063" y="318284"/>
                  </a:lnTo>
                  <a:lnTo>
                    <a:pt x="898144" y="318568"/>
                  </a:lnTo>
                  <a:lnTo>
                    <a:pt x="898226" y="318801"/>
                  </a:lnTo>
                  <a:lnTo>
                    <a:pt x="898319" y="319047"/>
                  </a:lnTo>
                  <a:lnTo>
                    <a:pt x="898435" y="319280"/>
                  </a:lnTo>
                  <a:lnTo>
                    <a:pt x="898528" y="319512"/>
                  </a:lnTo>
                  <a:lnTo>
                    <a:pt x="898609" y="319745"/>
                  </a:lnTo>
                  <a:lnTo>
                    <a:pt x="898690" y="319978"/>
                  </a:lnTo>
                  <a:lnTo>
                    <a:pt x="898772" y="320262"/>
                  </a:lnTo>
                  <a:lnTo>
                    <a:pt x="898900" y="320508"/>
                  </a:lnTo>
                  <a:lnTo>
                    <a:pt x="898992" y="320741"/>
                  </a:lnTo>
                  <a:lnTo>
                    <a:pt x="899074" y="320974"/>
                  </a:lnTo>
                  <a:lnTo>
                    <a:pt x="899155" y="321207"/>
                  </a:lnTo>
                  <a:lnTo>
                    <a:pt x="899236" y="321439"/>
                  </a:lnTo>
                  <a:lnTo>
                    <a:pt x="899364" y="321724"/>
                  </a:lnTo>
                  <a:lnTo>
                    <a:pt x="899446" y="321957"/>
                  </a:lnTo>
                  <a:lnTo>
                    <a:pt x="899538" y="322203"/>
                  </a:lnTo>
                  <a:lnTo>
                    <a:pt x="899620" y="322435"/>
                  </a:lnTo>
                  <a:lnTo>
                    <a:pt x="899701" y="322668"/>
                  </a:lnTo>
                  <a:lnTo>
                    <a:pt x="899829" y="322901"/>
                  </a:lnTo>
                  <a:lnTo>
                    <a:pt x="899910" y="323185"/>
                  </a:lnTo>
                  <a:lnTo>
                    <a:pt x="899991" y="323418"/>
                  </a:lnTo>
                  <a:lnTo>
                    <a:pt x="900084" y="323651"/>
                  </a:lnTo>
                  <a:lnTo>
                    <a:pt x="900166" y="323897"/>
                  </a:lnTo>
                  <a:lnTo>
                    <a:pt x="900294" y="324130"/>
                  </a:lnTo>
                  <a:lnTo>
                    <a:pt x="900375" y="324362"/>
                  </a:lnTo>
                  <a:lnTo>
                    <a:pt x="900456" y="324647"/>
                  </a:lnTo>
                  <a:lnTo>
                    <a:pt x="900549" y="324880"/>
                  </a:lnTo>
                  <a:lnTo>
                    <a:pt x="900630" y="325113"/>
                  </a:lnTo>
                  <a:lnTo>
                    <a:pt x="900758" y="325345"/>
                  </a:lnTo>
                  <a:lnTo>
                    <a:pt x="900840" y="325591"/>
                  </a:lnTo>
                  <a:lnTo>
                    <a:pt x="900921" y="325863"/>
                  </a:lnTo>
                  <a:lnTo>
                    <a:pt x="901014" y="326108"/>
                  </a:lnTo>
                  <a:lnTo>
                    <a:pt x="901095" y="326341"/>
                  </a:lnTo>
                  <a:lnTo>
                    <a:pt x="901223" y="326574"/>
                  </a:lnTo>
                  <a:lnTo>
                    <a:pt x="901304" y="326807"/>
                  </a:lnTo>
                  <a:lnTo>
                    <a:pt x="901386" y="327040"/>
                  </a:lnTo>
                  <a:lnTo>
                    <a:pt x="901467" y="327324"/>
                  </a:lnTo>
                  <a:lnTo>
                    <a:pt x="901560" y="327557"/>
                  </a:lnTo>
                  <a:lnTo>
                    <a:pt x="901688" y="327803"/>
                  </a:lnTo>
                  <a:lnTo>
                    <a:pt x="901769" y="328036"/>
                  </a:lnTo>
                  <a:lnTo>
                    <a:pt x="901850" y="328268"/>
                  </a:lnTo>
                  <a:lnTo>
                    <a:pt x="901932" y="328501"/>
                  </a:lnTo>
                  <a:lnTo>
                    <a:pt x="902024" y="328786"/>
                  </a:lnTo>
                  <a:lnTo>
                    <a:pt x="902141" y="329019"/>
                  </a:lnTo>
                  <a:lnTo>
                    <a:pt x="902234" y="329251"/>
                  </a:lnTo>
                  <a:lnTo>
                    <a:pt x="902315" y="329497"/>
                  </a:lnTo>
                  <a:lnTo>
                    <a:pt x="902396" y="329730"/>
                  </a:lnTo>
                  <a:lnTo>
                    <a:pt x="902478" y="330014"/>
                  </a:lnTo>
                  <a:lnTo>
                    <a:pt x="902605" y="330247"/>
                  </a:lnTo>
                  <a:lnTo>
                    <a:pt x="902698" y="330480"/>
                  </a:lnTo>
                  <a:lnTo>
                    <a:pt x="902780" y="330713"/>
                  </a:lnTo>
                  <a:lnTo>
                    <a:pt x="902861" y="330946"/>
                  </a:lnTo>
                  <a:lnTo>
                    <a:pt x="902942" y="331230"/>
                  </a:lnTo>
                  <a:lnTo>
                    <a:pt x="903070" y="331463"/>
                  </a:lnTo>
                  <a:lnTo>
                    <a:pt x="903151" y="331709"/>
                  </a:lnTo>
                  <a:lnTo>
                    <a:pt x="903244" y="331942"/>
                  </a:lnTo>
                  <a:lnTo>
                    <a:pt x="903326" y="332174"/>
                  </a:lnTo>
                  <a:lnTo>
                    <a:pt x="903407" y="332407"/>
                  </a:lnTo>
                  <a:lnTo>
                    <a:pt x="903535" y="332692"/>
                  </a:lnTo>
                  <a:lnTo>
                    <a:pt x="903616" y="332925"/>
                  </a:lnTo>
                  <a:lnTo>
                    <a:pt x="903697" y="333157"/>
                  </a:lnTo>
                  <a:lnTo>
                    <a:pt x="903790" y="333403"/>
                  </a:lnTo>
                  <a:lnTo>
                    <a:pt x="903872" y="333636"/>
                  </a:lnTo>
                  <a:lnTo>
                    <a:pt x="903999" y="333920"/>
                  </a:lnTo>
                  <a:lnTo>
                    <a:pt x="904081" y="334153"/>
                  </a:lnTo>
                  <a:lnTo>
                    <a:pt x="904162" y="334386"/>
                  </a:lnTo>
                  <a:lnTo>
                    <a:pt x="904255" y="334619"/>
                  </a:lnTo>
                  <a:lnTo>
                    <a:pt x="904336" y="334865"/>
                  </a:lnTo>
                  <a:lnTo>
                    <a:pt x="904464" y="335136"/>
                  </a:lnTo>
                  <a:lnTo>
                    <a:pt x="904545" y="335382"/>
                  </a:lnTo>
                  <a:lnTo>
                    <a:pt x="904627" y="335615"/>
                  </a:lnTo>
                  <a:lnTo>
                    <a:pt x="904720" y="335848"/>
                  </a:lnTo>
                  <a:lnTo>
                    <a:pt x="904801" y="336080"/>
                  </a:lnTo>
                  <a:lnTo>
                    <a:pt x="904929" y="336365"/>
                  </a:lnTo>
                  <a:lnTo>
                    <a:pt x="905010" y="336598"/>
                  </a:lnTo>
                  <a:lnTo>
                    <a:pt x="905091" y="336830"/>
                  </a:lnTo>
                  <a:lnTo>
                    <a:pt x="905173" y="337076"/>
                  </a:lnTo>
                  <a:lnTo>
                    <a:pt x="905266" y="337309"/>
                  </a:lnTo>
                  <a:lnTo>
                    <a:pt x="905393" y="337594"/>
                  </a:lnTo>
                  <a:lnTo>
                    <a:pt x="905475" y="337826"/>
                  </a:lnTo>
                  <a:lnTo>
                    <a:pt x="905556" y="338059"/>
                  </a:lnTo>
                  <a:lnTo>
                    <a:pt x="905637" y="338292"/>
                  </a:lnTo>
                  <a:lnTo>
                    <a:pt x="905730" y="338525"/>
                  </a:lnTo>
                  <a:lnTo>
                    <a:pt x="905846" y="338809"/>
                  </a:lnTo>
                  <a:lnTo>
                    <a:pt x="905939" y="339042"/>
                  </a:lnTo>
                  <a:lnTo>
                    <a:pt x="906021" y="339288"/>
                  </a:lnTo>
                  <a:lnTo>
                    <a:pt x="906102" y="339521"/>
                  </a:lnTo>
                  <a:lnTo>
                    <a:pt x="906183" y="339753"/>
                  </a:lnTo>
                  <a:lnTo>
                    <a:pt x="906311" y="340038"/>
                  </a:lnTo>
                  <a:lnTo>
                    <a:pt x="906404" y="340271"/>
                  </a:lnTo>
                  <a:lnTo>
                    <a:pt x="906485" y="340504"/>
                  </a:lnTo>
                  <a:lnTo>
                    <a:pt x="906567" y="340736"/>
                  </a:lnTo>
                  <a:lnTo>
                    <a:pt x="906648" y="340982"/>
                  </a:lnTo>
                  <a:lnTo>
                    <a:pt x="906776" y="341254"/>
                  </a:lnTo>
                  <a:lnTo>
                    <a:pt x="906857" y="341500"/>
                  </a:lnTo>
                  <a:lnTo>
                    <a:pt x="906950" y="341732"/>
                  </a:lnTo>
                  <a:lnTo>
                    <a:pt x="907031" y="341965"/>
                  </a:lnTo>
                  <a:lnTo>
                    <a:pt x="907113" y="342198"/>
                  </a:lnTo>
                  <a:lnTo>
                    <a:pt x="907240" y="342482"/>
                  </a:lnTo>
                  <a:lnTo>
                    <a:pt x="907322" y="342715"/>
                  </a:lnTo>
                  <a:lnTo>
                    <a:pt x="907403" y="342948"/>
                  </a:lnTo>
                  <a:lnTo>
                    <a:pt x="907496" y="343194"/>
                  </a:lnTo>
                  <a:lnTo>
                    <a:pt x="907577" y="343427"/>
                  </a:lnTo>
                  <a:lnTo>
                    <a:pt x="907705" y="343711"/>
                  </a:lnTo>
                  <a:lnTo>
                    <a:pt x="907786" y="343944"/>
                  </a:lnTo>
                  <a:lnTo>
                    <a:pt x="907868" y="344177"/>
                  </a:lnTo>
                  <a:lnTo>
                    <a:pt x="907961" y="344410"/>
                  </a:lnTo>
                  <a:lnTo>
                    <a:pt x="908042" y="344694"/>
                  </a:lnTo>
                  <a:lnTo>
                    <a:pt x="908170" y="344927"/>
                  </a:lnTo>
                  <a:lnTo>
                    <a:pt x="908251" y="345173"/>
                  </a:lnTo>
                  <a:lnTo>
                    <a:pt x="908332" y="345405"/>
                  </a:lnTo>
                  <a:lnTo>
                    <a:pt x="908414" y="345638"/>
                  </a:lnTo>
                  <a:lnTo>
                    <a:pt x="908507" y="345923"/>
                  </a:lnTo>
                  <a:lnTo>
                    <a:pt x="908634" y="346156"/>
                  </a:lnTo>
                  <a:lnTo>
                    <a:pt x="908716" y="346388"/>
                  </a:lnTo>
                  <a:lnTo>
                    <a:pt x="908797" y="346621"/>
                  </a:lnTo>
                  <a:lnTo>
                    <a:pt x="908878" y="346867"/>
                  </a:lnTo>
                  <a:lnTo>
                    <a:pt x="908971" y="347139"/>
                  </a:lnTo>
                  <a:lnTo>
                    <a:pt x="909099" y="347384"/>
                  </a:lnTo>
                  <a:lnTo>
                    <a:pt x="909180" y="347617"/>
                  </a:lnTo>
                  <a:lnTo>
                    <a:pt x="909262" y="347850"/>
                  </a:lnTo>
                  <a:lnTo>
                    <a:pt x="909343" y="348134"/>
                  </a:lnTo>
                  <a:lnTo>
                    <a:pt x="909436" y="348367"/>
                  </a:lnTo>
                  <a:lnTo>
                    <a:pt x="909552" y="348600"/>
                  </a:lnTo>
                  <a:lnTo>
                    <a:pt x="909645" y="348833"/>
                  </a:lnTo>
                  <a:lnTo>
                    <a:pt x="909726" y="349079"/>
                  </a:lnTo>
                  <a:lnTo>
                    <a:pt x="909808" y="349350"/>
                  </a:lnTo>
                  <a:lnTo>
                    <a:pt x="909889" y="349596"/>
                  </a:lnTo>
                  <a:lnTo>
                    <a:pt x="910017" y="349829"/>
                  </a:lnTo>
                  <a:lnTo>
                    <a:pt x="910110" y="350062"/>
                  </a:lnTo>
                  <a:lnTo>
                    <a:pt x="910191" y="350346"/>
                  </a:lnTo>
                  <a:lnTo>
                    <a:pt x="910272" y="350579"/>
                  </a:lnTo>
                  <a:lnTo>
                    <a:pt x="910354" y="350812"/>
                  </a:lnTo>
                  <a:lnTo>
                    <a:pt x="910482" y="351045"/>
                  </a:lnTo>
                  <a:lnTo>
                    <a:pt x="910563" y="351290"/>
                  </a:lnTo>
                  <a:lnTo>
                    <a:pt x="910656" y="351562"/>
                  </a:lnTo>
                  <a:lnTo>
                    <a:pt x="910737" y="351808"/>
                  </a:lnTo>
                  <a:lnTo>
                    <a:pt x="910818" y="352040"/>
                  </a:lnTo>
                  <a:lnTo>
                    <a:pt x="910946" y="352273"/>
                  </a:lnTo>
                  <a:lnTo>
                    <a:pt x="911027" y="352558"/>
                  </a:lnTo>
                  <a:lnTo>
                    <a:pt x="911109" y="352791"/>
                  </a:lnTo>
                  <a:lnTo>
                    <a:pt x="911202" y="353023"/>
                  </a:lnTo>
                  <a:lnTo>
                    <a:pt x="911283" y="353256"/>
                  </a:lnTo>
                  <a:lnTo>
                    <a:pt x="911411" y="353502"/>
                  </a:lnTo>
                  <a:lnTo>
                    <a:pt x="911492" y="353786"/>
                  </a:lnTo>
                  <a:lnTo>
                    <a:pt x="911573" y="354019"/>
                  </a:lnTo>
                  <a:lnTo>
                    <a:pt x="911666" y="354252"/>
                  </a:lnTo>
                  <a:lnTo>
                    <a:pt x="911748" y="354485"/>
                  </a:lnTo>
                  <a:lnTo>
                    <a:pt x="911876" y="354769"/>
                  </a:lnTo>
                  <a:lnTo>
                    <a:pt x="911957" y="355002"/>
                  </a:lnTo>
                  <a:lnTo>
                    <a:pt x="912038" y="355235"/>
                  </a:lnTo>
                  <a:lnTo>
                    <a:pt x="912119" y="355481"/>
                  </a:lnTo>
                  <a:lnTo>
                    <a:pt x="912212" y="355714"/>
                  </a:lnTo>
                  <a:lnTo>
                    <a:pt x="912340" y="355998"/>
                  </a:lnTo>
                  <a:lnTo>
                    <a:pt x="912422" y="356231"/>
                  </a:lnTo>
                  <a:lnTo>
                    <a:pt x="912503" y="356464"/>
                  </a:lnTo>
                  <a:lnTo>
                    <a:pt x="912584" y="356697"/>
                  </a:lnTo>
                  <a:lnTo>
                    <a:pt x="912677" y="356981"/>
                  </a:lnTo>
                  <a:lnTo>
                    <a:pt x="912805" y="357214"/>
                  </a:lnTo>
                  <a:lnTo>
                    <a:pt x="912886" y="357447"/>
                  </a:lnTo>
                  <a:lnTo>
                    <a:pt x="912968" y="357692"/>
                  </a:lnTo>
                  <a:lnTo>
                    <a:pt x="913049" y="357964"/>
                  </a:lnTo>
                  <a:lnTo>
                    <a:pt x="913142" y="358210"/>
                  </a:lnTo>
                  <a:lnTo>
                    <a:pt x="913258" y="358443"/>
                  </a:lnTo>
                  <a:lnTo>
                    <a:pt x="913351" y="358675"/>
                  </a:lnTo>
                  <a:lnTo>
                    <a:pt x="913432" y="358908"/>
                  </a:lnTo>
                  <a:lnTo>
                    <a:pt x="913514" y="359193"/>
                  </a:lnTo>
                  <a:lnTo>
                    <a:pt x="913595" y="359426"/>
                  </a:lnTo>
                  <a:lnTo>
                    <a:pt x="913723" y="359658"/>
                  </a:lnTo>
                  <a:lnTo>
                    <a:pt x="913816" y="359904"/>
                  </a:lnTo>
                  <a:lnTo>
                    <a:pt x="913897" y="360176"/>
                  </a:lnTo>
                  <a:lnTo>
                    <a:pt x="913978" y="360421"/>
                  </a:lnTo>
                  <a:lnTo>
                    <a:pt x="914059" y="360654"/>
                  </a:lnTo>
                  <a:lnTo>
                    <a:pt x="914187" y="360887"/>
                  </a:lnTo>
                  <a:lnTo>
                    <a:pt x="914269" y="361172"/>
                  </a:lnTo>
                  <a:lnTo>
                    <a:pt x="914362" y="361404"/>
                  </a:lnTo>
                  <a:lnTo>
                    <a:pt x="914443" y="361637"/>
                  </a:lnTo>
                  <a:lnTo>
                    <a:pt x="914524" y="361870"/>
                  </a:lnTo>
                  <a:lnTo>
                    <a:pt x="914652" y="362155"/>
                  </a:lnTo>
                  <a:lnTo>
                    <a:pt x="914733" y="362400"/>
                  </a:lnTo>
                  <a:lnTo>
                    <a:pt x="914826" y="362633"/>
                  </a:lnTo>
                  <a:lnTo>
                    <a:pt x="914908" y="362866"/>
                  </a:lnTo>
                  <a:lnTo>
                    <a:pt x="914989" y="363099"/>
                  </a:lnTo>
                  <a:lnTo>
                    <a:pt x="915117" y="363383"/>
                  </a:lnTo>
                  <a:lnTo>
                    <a:pt x="915198" y="363616"/>
                  </a:lnTo>
                  <a:lnTo>
                    <a:pt x="915279" y="363849"/>
                  </a:lnTo>
                  <a:lnTo>
                    <a:pt x="915372" y="364095"/>
                  </a:lnTo>
                  <a:lnTo>
                    <a:pt x="915454" y="364366"/>
                  </a:lnTo>
                  <a:lnTo>
                    <a:pt x="915581" y="364612"/>
                  </a:lnTo>
                  <a:lnTo>
                    <a:pt x="915663" y="364845"/>
                  </a:lnTo>
                  <a:lnTo>
                    <a:pt x="915744" y="365078"/>
                  </a:lnTo>
                  <a:lnTo>
                    <a:pt x="915825" y="365362"/>
                  </a:lnTo>
                  <a:lnTo>
                    <a:pt x="915918" y="365595"/>
                  </a:lnTo>
                  <a:lnTo>
                    <a:pt x="916046" y="365828"/>
                  </a:lnTo>
                  <a:lnTo>
                    <a:pt x="916127" y="366061"/>
                  </a:lnTo>
                  <a:lnTo>
                    <a:pt x="916209" y="366345"/>
                  </a:lnTo>
                  <a:lnTo>
                    <a:pt x="916290" y="366578"/>
                  </a:lnTo>
                  <a:lnTo>
                    <a:pt x="916383" y="366824"/>
                  </a:lnTo>
                  <a:lnTo>
                    <a:pt x="916511" y="367056"/>
                  </a:lnTo>
                  <a:lnTo>
                    <a:pt x="916592" y="367341"/>
                  </a:lnTo>
                  <a:lnTo>
                    <a:pt x="916673" y="367574"/>
                  </a:lnTo>
                  <a:lnTo>
                    <a:pt x="916755" y="367807"/>
                  </a:lnTo>
                  <a:lnTo>
                    <a:pt x="916848" y="368039"/>
                  </a:lnTo>
                  <a:lnTo>
                    <a:pt x="916964" y="368324"/>
                  </a:lnTo>
                  <a:lnTo>
                    <a:pt x="917057" y="368557"/>
                  </a:lnTo>
                  <a:lnTo>
                    <a:pt x="917138" y="368790"/>
                  </a:lnTo>
                  <a:lnTo>
                    <a:pt x="917219" y="369035"/>
                  </a:lnTo>
                  <a:lnTo>
                    <a:pt x="917301" y="369320"/>
                  </a:lnTo>
                  <a:lnTo>
                    <a:pt x="917428" y="369553"/>
                  </a:lnTo>
                  <a:lnTo>
                    <a:pt x="917521" y="369785"/>
                  </a:lnTo>
                  <a:lnTo>
                    <a:pt x="917603" y="370018"/>
                  </a:lnTo>
                  <a:lnTo>
                    <a:pt x="917684" y="370251"/>
                  </a:lnTo>
                  <a:lnTo>
                    <a:pt x="917765" y="370536"/>
                  </a:lnTo>
                  <a:lnTo>
                    <a:pt x="917893" y="370768"/>
                  </a:lnTo>
                  <a:lnTo>
                    <a:pt x="917974" y="371014"/>
                  </a:lnTo>
                  <a:lnTo>
                    <a:pt x="918067" y="371247"/>
                  </a:lnTo>
                  <a:lnTo>
                    <a:pt x="918149" y="371531"/>
                  </a:lnTo>
                  <a:lnTo>
                    <a:pt x="918230" y="371764"/>
                  </a:lnTo>
                  <a:lnTo>
                    <a:pt x="918358" y="371997"/>
                  </a:lnTo>
                  <a:lnTo>
                    <a:pt x="918439" y="372230"/>
                  </a:lnTo>
                  <a:lnTo>
                    <a:pt x="918532" y="372514"/>
                  </a:lnTo>
                  <a:lnTo>
                    <a:pt x="918613" y="372747"/>
                  </a:lnTo>
                  <a:lnTo>
                    <a:pt x="918695" y="372980"/>
                  </a:lnTo>
                  <a:lnTo>
                    <a:pt x="918822" y="373226"/>
                  </a:lnTo>
                  <a:lnTo>
                    <a:pt x="918904" y="373497"/>
                  </a:lnTo>
                  <a:lnTo>
                    <a:pt x="918985" y="373743"/>
                  </a:lnTo>
                  <a:lnTo>
                    <a:pt x="919078" y="373976"/>
                  </a:lnTo>
                  <a:lnTo>
                    <a:pt x="919159" y="374209"/>
                  </a:lnTo>
                  <a:lnTo>
                    <a:pt x="919287" y="374493"/>
                  </a:lnTo>
                  <a:lnTo>
                    <a:pt x="919368" y="374726"/>
                  </a:lnTo>
                  <a:lnTo>
                    <a:pt x="919450" y="374959"/>
                  </a:lnTo>
                  <a:lnTo>
                    <a:pt x="919531" y="375192"/>
                  </a:lnTo>
                  <a:lnTo>
                    <a:pt x="919624" y="375476"/>
                  </a:lnTo>
                  <a:lnTo>
                    <a:pt x="919752" y="375709"/>
                  </a:lnTo>
                  <a:lnTo>
                    <a:pt x="919833" y="375955"/>
                  </a:lnTo>
                  <a:lnTo>
                    <a:pt x="919914" y="376188"/>
                  </a:lnTo>
                  <a:lnTo>
                    <a:pt x="919996" y="376472"/>
                  </a:lnTo>
                  <a:lnTo>
                    <a:pt x="920089" y="376705"/>
                  </a:lnTo>
                  <a:lnTo>
                    <a:pt x="920216" y="376938"/>
                  </a:lnTo>
                  <a:lnTo>
                    <a:pt x="920298" y="377171"/>
                  </a:lnTo>
                  <a:lnTo>
                    <a:pt x="920379" y="377455"/>
                  </a:lnTo>
                  <a:lnTo>
                    <a:pt x="920460" y="377688"/>
                  </a:lnTo>
                  <a:lnTo>
                    <a:pt x="920553" y="377934"/>
                  </a:lnTo>
                  <a:lnTo>
                    <a:pt x="920669" y="378166"/>
                  </a:lnTo>
                  <a:lnTo>
                    <a:pt x="920762" y="378451"/>
                  </a:lnTo>
                  <a:lnTo>
                    <a:pt x="920844" y="378684"/>
                  </a:lnTo>
                  <a:lnTo>
                    <a:pt x="920925" y="378917"/>
                  </a:lnTo>
                  <a:lnTo>
                    <a:pt x="921006" y="379149"/>
                  </a:lnTo>
                  <a:lnTo>
                    <a:pt x="921471" y="380417"/>
                  </a:lnTo>
                  <a:lnTo>
                    <a:pt x="921599" y="380663"/>
                  </a:lnTo>
                  <a:lnTo>
                    <a:pt x="921680" y="380895"/>
                  </a:lnTo>
                  <a:lnTo>
                    <a:pt x="921773" y="381128"/>
                  </a:lnTo>
                  <a:lnTo>
                    <a:pt x="921854" y="381413"/>
                  </a:lnTo>
                  <a:lnTo>
                    <a:pt x="921936" y="381646"/>
                  </a:lnTo>
                  <a:lnTo>
                    <a:pt x="922064" y="381878"/>
                  </a:lnTo>
                  <a:lnTo>
                    <a:pt x="922145" y="382111"/>
                  </a:lnTo>
                  <a:lnTo>
                    <a:pt x="922238" y="382396"/>
                  </a:lnTo>
                  <a:lnTo>
                    <a:pt x="922319" y="382629"/>
                  </a:lnTo>
                  <a:lnTo>
                    <a:pt x="922400" y="382874"/>
                  </a:lnTo>
                  <a:lnTo>
                    <a:pt x="922528" y="383107"/>
                  </a:lnTo>
                  <a:lnTo>
                    <a:pt x="922609" y="383392"/>
                  </a:lnTo>
                  <a:lnTo>
                    <a:pt x="922691" y="383624"/>
                  </a:lnTo>
                  <a:lnTo>
                    <a:pt x="922784" y="383857"/>
                  </a:lnTo>
                  <a:lnTo>
                    <a:pt x="922865" y="384090"/>
                  </a:lnTo>
                  <a:lnTo>
                    <a:pt x="922993" y="384375"/>
                  </a:lnTo>
                  <a:lnTo>
                    <a:pt x="923074" y="384607"/>
                  </a:lnTo>
                  <a:lnTo>
                    <a:pt x="923155" y="384840"/>
                  </a:lnTo>
                  <a:lnTo>
                    <a:pt x="923237" y="385086"/>
                  </a:lnTo>
                  <a:lnTo>
                    <a:pt x="923330" y="385370"/>
                  </a:lnTo>
                  <a:lnTo>
                    <a:pt x="923458" y="385603"/>
                  </a:lnTo>
                  <a:lnTo>
                    <a:pt x="923539" y="385836"/>
                  </a:lnTo>
                  <a:lnTo>
                    <a:pt x="923620" y="386069"/>
                  </a:lnTo>
                  <a:lnTo>
                    <a:pt x="923701" y="386353"/>
                  </a:lnTo>
                  <a:lnTo>
                    <a:pt x="923794" y="386586"/>
                  </a:lnTo>
                  <a:lnTo>
                    <a:pt x="923922" y="386819"/>
                  </a:lnTo>
                  <a:lnTo>
                    <a:pt x="924004" y="387065"/>
                  </a:lnTo>
                  <a:lnTo>
                    <a:pt x="924085" y="387336"/>
                  </a:lnTo>
                  <a:lnTo>
                    <a:pt x="924166" y="387582"/>
                  </a:lnTo>
                  <a:lnTo>
                    <a:pt x="924259" y="387815"/>
                  </a:lnTo>
                  <a:lnTo>
                    <a:pt x="924375" y="388048"/>
                  </a:lnTo>
                  <a:lnTo>
                    <a:pt x="924468" y="388332"/>
                  </a:lnTo>
                  <a:lnTo>
                    <a:pt x="924550" y="388565"/>
                  </a:lnTo>
                  <a:lnTo>
                    <a:pt x="924631" y="388798"/>
                  </a:lnTo>
                  <a:lnTo>
                    <a:pt x="924712" y="389031"/>
                  </a:lnTo>
                  <a:lnTo>
                    <a:pt x="924840" y="389315"/>
                  </a:lnTo>
                  <a:lnTo>
                    <a:pt x="924933" y="389548"/>
                  </a:lnTo>
                  <a:lnTo>
                    <a:pt x="925014" y="389794"/>
                  </a:lnTo>
                  <a:lnTo>
                    <a:pt x="925096" y="390027"/>
                  </a:lnTo>
                  <a:lnTo>
                    <a:pt x="925177" y="390311"/>
                  </a:lnTo>
                  <a:lnTo>
                    <a:pt x="925305" y="390544"/>
                  </a:lnTo>
                  <a:lnTo>
                    <a:pt x="925386" y="390777"/>
                  </a:lnTo>
                  <a:lnTo>
                    <a:pt x="925479" y="391010"/>
                  </a:lnTo>
                  <a:lnTo>
                    <a:pt x="925560" y="391294"/>
                  </a:lnTo>
                  <a:lnTo>
                    <a:pt x="925641" y="391527"/>
                  </a:lnTo>
                  <a:lnTo>
                    <a:pt x="925769" y="391760"/>
                  </a:lnTo>
                  <a:lnTo>
                    <a:pt x="925851" y="392005"/>
                  </a:lnTo>
                  <a:lnTo>
                    <a:pt x="925944" y="392290"/>
                  </a:lnTo>
                  <a:lnTo>
                    <a:pt x="926025" y="392523"/>
                  </a:lnTo>
                  <a:lnTo>
                    <a:pt x="926106" y="392756"/>
                  </a:lnTo>
                  <a:lnTo>
                    <a:pt x="926234" y="392988"/>
                  </a:lnTo>
                  <a:lnTo>
                    <a:pt x="926315" y="393273"/>
                  </a:lnTo>
                  <a:lnTo>
                    <a:pt x="926397" y="393454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6840040" y="4998220"/>
              <a:ext cx="926465" cy="0"/>
            </a:xfrm>
            <a:custGeom>
              <a:avLst/>
              <a:gdLst/>
              <a:ahLst/>
              <a:cxnLst/>
              <a:rect l="l" t="t" r="r" b="b"/>
              <a:pathLst>
                <a:path w="926465">
                  <a:moveTo>
                    <a:pt x="0" y="0"/>
                  </a:moveTo>
                  <a:lnTo>
                    <a:pt x="926397" y="0"/>
                  </a:lnTo>
                </a:path>
              </a:pathLst>
            </a:custGeom>
            <a:ln w="3175">
              <a:solidFill>
                <a:srgbClr val="C0C0C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6840040" y="4604765"/>
              <a:ext cx="926465" cy="787400"/>
            </a:xfrm>
            <a:custGeom>
              <a:avLst/>
              <a:gdLst/>
              <a:ahLst/>
              <a:cxnLst/>
              <a:rect l="l" t="t" r="r" b="b"/>
              <a:pathLst>
                <a:path w="926465" h="787400">
                  <a:moveTo>
                    <a:pt x="0" y="393454"/>
                  </a:moveTo>
                  <a:lnTo>
                    <a:pt x="83" y="393273"/>
                  </a:lnTo>
                  <a:lnTo>
                    <a:pt x="168" y="392988"/>
                  </a:lnTo>
                  <a:lnTo>
                    <a:pt x="295" y="392756"/>
                  </a:lnTo>
                  <a:lnTo>
                    <a:pt x="378" y="392523"/>
                  </a:lnTo>
                  <a:lnTo>
                    <a:pt x="463" y="392290"/>
                  </a:lnTo>
                  <a:lnTo>
                    <a:pt x="547" y="392005"/>
                  </a:lnTo>
                  <a:lnTo>
                    <a:pt x="631" y="391760"/>
                  </a:lnTo>
                  <a:lnTo>
                    <a:pt x="757" y="391527"/>
                  </a:lnTo>
                  <a:lnTo>
                    <a:pt x="842" y="391294"/>
                  </a:lnTo>
                  <a:lnTo>
                    <a:pt x="925" y="391010"/>
                  </a:lnTo>
                  <a:lnTo>
                    <a:pt x="1010" y="390777"/>
                  </a:lnTo>
                  <a:lnTo>
                    <a:pt x="1095" y="390544"/>
                  </a:lnTo>
                  <a:lnTo>
                    <a:pt x="1220" y="390311"/>
                  </a:lnTo>
                  <a:lnTo>
                    <a:pt x="1305" y="390027"/>
                  </a:lnTo>
                  <a:lnTo>
                    <a:pt x="1389" y="389794"/>
                  </a:lnTo>
                  <a:lnTo>
                    <a:pt x="1474" y="389548"/>
                  </a:lnTo>
                  <a:lnTo>
                    <a:pt x="1557" y="389315"/>
                  </a:lnTo>
                  <a:lnTo>
                    <a:pt x="1684" y="389031"/>
                  </a:lnTo>
                  <a:lnTo>
                    <a:pt x="1768" y="388798"/>
                  </a:lnTo>
                  <a:lnTo>
                    <a:pt x="1852" y="388565"/>
                  </a:lnTo>
                  <a:lnTo>
                    <a:pt x="1937" y="388332"/>
                  </a:lnTo>
                  <a:lnTo>
                    <a:pt x="2021" y="388048"/>
                  </a:lnTo>
                  <a:lnTo>
                    <a:pt x="2147" y="387815"/>
                  </a:lnTo>
                  <a:lnTo>
                    <a:pt x="2231" y="387582"/>
                  </a:lnTo>
                  <a:lnTo>
                    <a:pt x="2316" y="387336"/>
                  </a:lnTo>
                  <a:lnTo>
                    <a:pt x="2400" y="387065"/>
                  </a:lnTo>
                  <a:lnTo>
                    <a:pt x="2484" y="386819"/>
                  </a:lnTo>
                  <a:lnTo>
                    <a:pt x="2610" y="386586"/>
                  </a:lnTo>
                  <a:lnTo>
                    <a:pt x="2695" y="386353"/>
                  </a:lnTo>
                  <a:lnTo>
                    <a:pt x="2779" y="386069"/>
                  </a:lnTo>
                  <a:lnTo>
                    <a:pt x="2863" y="385836"/>
                  </a:lnTo>
                  <a:lnTo>
                    <a:pt x="2947" y="385603"/>
                  </a:lnTo>
                  <a:lnTo>
                    <a:pt x="3073" y="385370"/>
                  </a:lnTo>
                  <a:lnTo>
                    <a:pt x="3158" y="385086"/>
                  </a:lnTo>
                  <a:lnTo>
                    <a:pt x="3242" y="384840"/>
                  </a:lnTo>
                  <a:lnTo>
                    <a:pt x="3327" y="384607"/>
                  </a:lnTo>
                  <a:lnTo>
                    <a:pt x="3410" y="384375"/>
                  </a:lnTo>
                  <a:lnTo>
                    <a:pt x="3537" y="384090"/>
                  </a:lnTo>
                  <a:lnTo>
                    <a:pt x="3622" y="383857"/>
                  </a:lnTo>
                  <a:lnTo>
                    <a:pt x="3705" y="383624"/>
                  </a:lnTo>
                  <a:lnTo>
                    <a:pt x="3789" y="383392"/>
                  </a:lnTo>
                  <a:lnTo>
                    <a:pt x="3874" y="383107"/>
                  </a:lnTo>
                  <a:lnTo>
                    <a:pt x="4000" y="382874"/>
                  </a:lnTo>
                  <a:lnTo>
                    <a:pt x="4084" y="382629"/>
                  </a:lnTo>
                  <a:lnTo>
                    <a:pt x="4169" y="382396"/>
                  </a:lnTo>
                  <a:lnTo>
                    <a:pt x="4252" y="382111"/>
                  </a:lnTo>
                  <a:lnTo>
                    <a:pt x="4337" y="381878"/>
                  </a:lnTo>
                  <a:lnTo>
                    <a:pt x="4463" y="381646"/>
                  </a:lnTo>
                  <a:lnTo>
                    <a:pt x="4547" y="381413"/>
                  </a:lnTo>
                  <a:lnTo>
                    <a:pt x="4631" y="381128"/>
                  </a:lnTo>
                  <a:lnTo>
                    <a:pt x="4716" y="380895"/>
                  </a:lnTo>
                  <a:lnTo>
                    <a:pt x="4801" y="380663"/>
                  </a:lnTo>
                  <a:lnTo>
                    <a:pt x="4926" y="380417"/>
                  </a:lnTo>
                  <a:lnTo>
                    <a:pt x="5011" y="380145"/>
                  </a:lnTo>
                  <a:lnTo>
                    <a:pt x="5095" y="379900"/>
                  </a:lnTo>
                  <a:lnTo>
                    <a:pt x="5179" y="379667"/>
                  </a:lnTo>
                  <a:lnTo>
                    <a:pt x="5263" y="379434"/>
                  </a:lnTo>
                  <a:lnTo>
                    <a:pt x="5727" y="378166"/>
                  </a:lnTo>
                  <a:lnTo>
                    <a:pt x="5853" y="377934"/>
                  </a:lnTo>
                  <a:lnTo>
                    <a:pt x="5937" y="377688"/>
                  </a:lnTo>
                  <a:lnTo>
                    <a:pt x="6022" y="377455"/>
                  </a:lnTo>
                  <a:lnTo>
                    <a:pt x="6105" y="377171"/>
                  </a:lnTo>
                  <a:lnTo>
                    <a:pt x="6190" y="376938"/>
                  </a:lnTo>
                  <a:lnTo>
                    <a:pt x="6316" y="376705"/>
                  </a:lnTo>
                  <a:lnTo>
                    <a:pt x="6400" y="376472"/>
                  </a:lnTo>
                  <a:lnTo>
                    <a:pt x="6485" y="376188"/>
                  </a:lnTo>
                  <a:lnTo>
                    <a:pt x="6569" y="375955"/>
                  </a:lnTo>
                  <a:lnTo>
                    <a:pt x="6654" y="375709"/>
                  </a:lnTo>
                  <a:lnTo>
                    <a:pt x="6779" y="375476"/>
                  </a:lnTo>
                  <a:lnTo>
                    <a:pt x="6864" y="375192"/>
                  </a:lnTo>
                  <a:lnTo>
                    <a:pt x="6948" y="374959"/>
                  </a:lnTo>
                  <a:lnTo>
                    <a:pt x="7032" y="374726"/>
                  </a:lnTo>
                  <a:lnTo>
                    <a:pt x="7116" y="374493"/>
                  </a:lnTo>
                  <a:lnTo>
                    <a:pt x="7243" y="374209"/>
                  </a:lnTo>
                  <a:lnTo>
                    <a:pt x="7326" y="373976"/>
                  </a:lnTo>
                  <a:lnTo>
                    <a:pt x="7411" y="373743"/>
                  </a:lnTo>
                  <a:lnTo>
                    <a:pt x="7495" y="373497"/>
                  </a:lnTo>
                  <a:lnTo>
                    <a:pt x="7579" y="373226"/>
                  </a:lnTo>
                  <a:lnTo>
                    <a:pt x="7706" y="372980"/>
                  </a:lnTo>
                  <a:lnTo>
                    <a:pt x="7790" y="372747"/>
                  </a:lnTo>
                  <a:lnTo>
                    <a:pt x="7875" y="372514"/>
                  </a:lnTo>
                  <a:lnTo>
                    <a:pt x="7958" y="372230"/>
                  </a:lnTo>
                  <a:lnTo>
                    <a:pt x="8043" y="371997"/>
                  </a:lnTo>
                  <a:lnTo>
                    <a:pt x="8168" y="371764"/>
                  </a:lnTo>
                  <a:lnTo>
                    <a:pt x="8253" y="371531"/>
                  </a:lnTo>
                  <a:lnTo>
                    <a:pt x="8338" y="371247"/>
                  </a:lnTo>
                  <a:lnTo>
                    <a:pt x="8422" y="371014"/>
                  </a:lnTo>
                  <a:lnTo>
                    <a:pt x="8505" y="370768"/>
                  </a:lnTo>
                  <a:lnTo>
                    <a:pt x="8632" y="370536"/>
                  </a:lnTo>
                  <a:lnTo>
                    <a:pt x="8717" y="370251"/>
                  </a:lnTo>
                  <a:lnTo>
                    <a:pt x="8800" y="370018"/>
                  </a:lnTo>
                  <a:lnTo>
                    <a:pt x="8885" y="369785"/>
                  </a:lnTo>
                  <a:lnTo>
                    <a:pt x="8969" y="369553"/>
                  </a:lnTo>
                  <a:lnTo>
                    <a:pt x="9095" y="369320"/>
                  </a:lnTo>
                  <a:lnTo>
                    <a:pt x="9179" y="369035"/>
                  </a:lnTo>
                  <a:lnTo>
                    <a:pt x="9264" y="368790"/>
                  </a:lnTo>
                  <a:lnTo>
                    <a:pt x="9349" y="368557"/>
                  </a:lnTo>
                  <a:lnTo>
                    <a:pt x="9432" y="368324"/>
                  </a:lnTo>
                  <a:lnTo>
                    <a:pt x="9559" y="368039"/>
                  </a:lnTo>
                  <a:lnTo>
                    <a:pt x="9643" y="367807"/>
                  </a:lnTo>
                  <a:lnTo>
                    <a:pt x="9727" y="367574"/>
                  </a:lnTo>
                  <a:lnTo>
                    <a:pt x="9811" y="367341"/>
                  </a:lnTo>
                  <a:lnTo>
                    <a:pt x="9896" y="367056"/>
                  </a:lnTo>
                  <a:lnTo>
                    <a:pt x="10023" y="366824"/>
                  </a:lnTo>
                  <a:lnTo>
                    <a:pt x="10106" y="366578"/>
                  </a:lnTo>
                  <a:lnTo>
                    <a:pt x="10190" y="366345"/>
                  </a:lnTo>
                  <a:lnTo>
                    <a:pt x="10275" y="366061"/>
                  </a:lnTo>
                  <a:lnTo>
                    <a:pt x="10358" y="365828"/>
                  </a:lnTo>
                  <a:lnTo>
                    <a:pt x="10485" y="365595"/>
                  </a:lnTo>
                  <a:lnTo>
                    <a:pt x="10570" y="365362"/>
                  </a:lnTo>
                  <a:lnTo>
                    <a:pt x="10653" y="365078"/>
                  </a:lnTo>
                  <a:lnTo>
                    <a:pt x="10738" y="364845"/>
                  </a:lnTo>
                  <a:lnTo>
                    <a:pt x="10822" y="364612"/>
                  </a:lnTo>
                  <a:lnTo>
                    <a:pt x="10948" y="364366"/>
                  </a:lnTo>
                  <a:lnTo>
                    <a:pt x="11033" y="364095"/>
                  </a:lnTo>
                  <a:lnTo>
                    <a:pt x="11117" y="363849"/>
                  </a:lnTo>
                  <a:lnTo>
                    <a:pt x="11202" y="363616"/>
                  </a:lnTo>
                  <a:lnTo>
                    <a:pt x="11285" y="363383"/>
                  </a:lnTo>
                  <a:lnTo>
                    <a:pt x="11412" y="363099"/>
                  </a:lnTo>
                  <a:lnTo>
                    <a:pt x="11496" y="362866"/>
                  </a:lnTo>
                  <a:lnTo>
                    <a:pt x="11580" y="362633"/>
                  </a:lnTo>
                  <a:lnTo>
                    <a:pt x="11664" y="362400"/>
                  </a:lnTo>
                  <a:lnTo>
                    <a:pt x="11749" y="362155"/>
                  </a:lnTo>
                  <a:lnTo>
                    <a:pt x="11874" y="361870"/>
                  </a:lnTo>
                  <a:lnTo>
                    <a:pt x="11959" y="361637"/>
                  </a:lnTo>
                  <a:lnTo>
                    <a:pt x="12043" y="361404"/>
                  </a:lnTo>
                  <a:lnTo>
                    <a:pt x="12127" y="361172"/>
                  </a:lnTo>
                  <a:lnTo>
                    <a:pt x="12212" y="360887"/>
                  </a:lnTo>
                  <a:lnTo>
                    <a:pt x="12338" y="360654"/>
                  </a:lnTo>
                  <a:lnTo>
                    <a:pt x="12423" y="360421"/>
                  </a:lnTo>
                  <a:lnTo>
                    <a:pt x="12506" y="360176"/>
                  </a:lnTo>
                  <a:lnTo>
                    <a:pt x="12591" y="359904"/>
                  </a:lnTo>
                  <a:lnTo>
                    <a:pt x="12675" y="359658"/>
                  </a:lnTo>
                  <a:lnTo>
                    <a:pt x="12801" y="359426"/>
                  </a:lnTo>
                  <a:lnTo>
                    <a:pt x="12886" y="359193"/>
                  </a:lnTo>
                  <a:lnTo>
                    <a:pt x="12970" y="358908"/>
                  </a:lnTo>
                  <a:lnTo>
                    <a:pt x="13053" y="358675"/>
                  </a:lnTo>
                  <a:lnTo>
                    <a:pt x="13138" y="358443"/>
                  </a:lnTo>
                  <a:lnTo>
                    <a:pt x="13265" y="358210"/>
                  </a:lnTo>
                  <a:lnTo>
                    <a:pt x="13348" y="357964"/>
                  </a:lnTo>
                  <a:lnTo>
                    <a:pt x="13433" y="357692"/>
                  </a:lnTo>
                  <a:lnTo>
                    <a:pt x="13517" y="357447"/>
                  </a:lnTo>
                  <a:lnTo>
                    <a:pt x="13602" y="357214"/>
                  </a:lnTo>
                  <a:lnTo>
                    <a:pt x="13727" y="356981"/>
                  </a:lnTo>
                  <a:lnTo>
                    <a:pt x="13812" y="356697"/>
                  </a:lnTo>
                  <a:lnTo>
                    <a:pt x="13897" y="356464"/>
                  </a:lnTo>
                  <a:lnTo>
                    <a:pt x="13980" y="356231"/>
                  </a:lnTo>
                  <a:lnTo>
                    <a:pt x="14064" y="355998"/>
                  </a:lnTo>
                  <a:lnTo>
                    <a:pt x="14191" y="355714"/>
                  </a:lnTo>
                  <a:lnTo>
                    <a:pt x="14275" y="355481"/>
                  </a:lnTo>
                  <a:lnTo>
                    <a:pt x="14359" y="355235"/>
                  </a:lnTo>
                  <a:lnTo>
                    <a:pt x="14444" y="355002"/>
                  </a:lnTo>
                  <a:lnTo>
                    <a:pt x="14528" y="354769"/>
                  </a:lnTo>
                  <a:lnTo>
                    <a:pt x="14654" y="354485"/>
                  </a:lnTo>
                  <a:lnTo>
                    <a:pt x="14738" y="354252"/>
                  </a:lnTo>
                  <a:lnTo>
                    <a:pt x="14823" y="354019"/>
                  </a:lnTo>
                  <a:lnTo>
                    <a:pt x="14906" y="353786"/>
                  </a:lnTo>
                  <a:lnTo>
                    <a:pt x="14991" y="353502"/>
                  </a:lnTo>
                  <a:lnTo>
                    <a:pt x="15118" y="353256"/>
                  </a:lnTo>
                  <a:lnTo>
                    <a:pt x="15201" y="353023"/>
                  </a:lnTo>
                  <a:lnTo>
                    <a:pt x="15286" y="352791"/>
                  </a:lnTo>
                  <a:lnTo>
                    <a:pt x="15370" y="352558"/>
                  </a:lnTo>
                  <a:lnTo>
                    <a:pt x="15455" y="352273"/>
                  </a:lnTo>
                  <a:lnTo>
                    <a:pt x="15581" y="352040"/>
                  </a:lnTo>
                  <a:lnTo>
                    <a:pt x="15665" y="351808"/>
                  </a:lnTo>
                  <a:lnTo>
                    <a:pt x="15750" y="351562"/>
                  </a:lnTo>
                  <a:lnTo>
                    <a:pt x="15833" y="351290"/>
                  </a:lnTo>
                  <a:lnTo>
                    <a:pt x="15917" y="351045"/>
                  </a:lnTo>
                  <a:lnTo>
                    <a:pt x="16044" y="350812"/>
                  </a:lnTo>
                  <a:lnTo>
                    <a:pt x="16128" y="350579"/>
                  </a:lnTo>
                  <a:lnTo>
                    <a:pt x="16212" y="350346"/>
                  </a:lnTo>
                  <a:lnTo>
                    <a:pt x="16297" y="350062"/>
                  </a:lnTo>
                  <a:lnTo>
                    <a:pt x="16380" y="349829"/>
                  </a:lnTo>
                  <a:lnTo>
                    <a:pt x="16507" y="349596"/>
                  </a:lnTo>
                  <a:lnTo>
                    <a:pt x="16591" y="349350"/>
                  </a:lnTo>
                  <a:lnTo>
                    <a:pt x="16675" y="349079"/>
                  </a:lnTo>
                  <a:lnTo>
                    <a:pt x="16760" y="348833"/>
                  </a:lnTo>
                  <a:lnTo>
                    <a:pt x="16844" y="348600"/>
                  </a:lnTo>
                  <a:lnTo>
                    <a:pt x="16971" y="348367"/>
                  </a:lnTo>
                  <a:lnTo>
                    <a:pt x="17054" y="348134"/>
                  </a:lnTo>
                  <a:lnTo>
                    <a:pt x="17139" y="347850"/>
                  </a:lnTo>
                  <a:lnTo>
                    <a:pt x="17223" y="347617"/>
                  </a:lnTo>
                  <a:lnTo>
                    <a:pt x="17307" y="347384"/>
                  </a:lnTo>
                  <a:lnTo>
                    <a:pt x="17434" y="347139"/>
                  </a:lnTo>
                  <a:lnTo>
                    <a:pt x="17518" y="346867"/>
                  </a:lnTo>
                  <a:lnTo>
                    <a:pt x="17601" y="346621"/>
                  </a:lnTo>
                  <a:lnTo>
                    <a:pt x="17686" y="346388"/>
                  </a:lnTo>
                  <a:lnTo>
                    <a:pt x="17770" y="346156"/>
                  </a:lnTo>
                  <a:lnTo>
                    <a:pt x="17896" y="345923"/>
                  </a:lnTo>
                  <a:lnTo>
                    <a:pt x="17981" y="345638"/>
                  </a:lnTo>
                  <a:lnTo>
                    <a:pt x="18065" y="345405"/>
                  </a:lnTo>
                  <a:lnTo>
                    <a:pt x="18150" y="345173"/>
                  </a:lnTo>
                  <a:lnTo>
                    <a:pt x="18233" y="344927"/>
                  </a:lnTo>
                  <a:lnTo>
                    <a:pt x="18360" y="344694"/>
                  </a:lnTo>
                  <a:lnTo>
                    <a:pt x="18445" y="344410"/>
                  </a:lnTo>
                  <a:lnTo>
                    <a:pt x="18528" y="344177"/>
                  </a:lnTo>
                  <a:lnTo>
                    <a:pt x="18612" y="343944"/>
                  </a:lnTo>
                  <a:lnTo>
                    <a:pt x="18697" y="343711"/>
                  </a:lnTo>
                  <a:lnTo>
                    <a:pt x="18823" y="343427"/>
                  </a:lnTo>
                  <a:lnTo>
                    <a:pt x="18907" y="343194"/>
                  </a:lnTo>
                  <a:lnTo>
                    <a:pt x="18992" y="342948"/>
                  </a:lnTo>
                  <a:lnTo>
                    <a:pt x="19076" y="342715"/>
                  </a:lnTo>
                  <a:lnTo>
                    <a:pt x="19160" y="342482"/>
                  </a:lnTo>
                  <a:lnTo>
                    <a:pt x="19286" y="342198"/>
                  </a:lnTo>
                  <a:lnTo>
                    <a:pt x="19371" y="341965"/>
                  </a:lnTo>
                  <a:lnTo>
                    <a:pt x="19454" y="341732"/>
                  </a:lnTo>
                  <a:lnTo>
                    <a:pt x="19539" y="341500"/>
                  </a:lnTo>
                  <a:lnTo>
                    <a:pt x="19624" y="341254"/>
                  </a:lnTo>
                  <a:lnTo>
                    <a:pt x="19749" y="340982"/>
                  </a:lnTo>
                  <a:lnTo>
                    <a:pt x="19834" y="340736"/>
                  </a:lnTo>
                  <a:lnTo>
                    <a:pt x="19918" y="340504"/>
                  </a:lnTo>
                  <a:lnTo>
                    <a:pt x="20003" y="340271"/>
                  </a:lnTo>
                  <a:lnTo>
                    <a:pt x="20086" y="340038"/>
                  </a:lnTo>
                  <a:lnTo>
                    <a:pt x="20213" y="339753"/>
                  </a:lnTo>
                  <a:lnTo>
                    <a:pt x="20298" y="339521"/>
                  </a:lnTo>
                  <a:lnTo>
                    <a:pt x="20381" y="339288"/>
                  </a:lnTo>
                  <a:lnTo>
                    <a:pt x="20465" y="339042"/>
                  </a:lnTo>
                  <a:lnTo>
                    <a:pt x="20550" y="338809"/>
                  </a:lnTo>
                  <a:lnTo>
                    <a:pt x="20676" y="338525"/>
                  </a:lnTo>
                  <a:lnTo>
                    <a:pt x="20760" y="338292"/>
                  </a:lnTo>
                  <a:lnTo>
                    <a:pt x="20845" y="338059"/>
                  </a:lnTo>
                  <a:lnTo>
                    <a:pt x="20928" y="337826"/>
                  </a:lnTo>
                  <a:lnTo>
                    <a:pt x="21013" y="337594"/>
                  </a:lnTo>
                  <a:lnTo>
                    <a:pt x="21139" y="337309"/>
                  </a:lnTo>
                  <a:lnTo>
                    <a:pt x="21223" y="337076"/>
                  </a:lnTo>
                  <a:lnTo>
                    <a:pt x="21308" y="336830"/>
                  </a:lnTo>
                  <a:lnTo>
                    <a:pt x="21392" y="336598"/>
                  </a:lnTo>
                  <a:lnTo>
                    <a:pt x="21476" y="336365"/>
                  </a:lnTo>
                  <a:lnTo>
                    <a:pt x="21602" y="336080"/>
                  </a:lnTo>
                  <a:lnTo>
                    <a:pt x="21687" y="335848"/>
                  </a:lnTo>
                  <a:lnTo>
                    <a:pt x="21771" y="335615"/>
                  </a:lnTo>
                  <a:lnTo>
                    <a:pt x="21855" y="335382"/>
                  </a:lnTo>
                  <a:lnTo>
                    <a:pt x="21939" y="335136"/>
                  </a:lnTo>
                  <a:lnTo>
                    <a:pt x="22066" y="334865"/>
                  </a:lnTo>
                  <a:lnTo>
                    <a:pt x="22149" y="334619"/>
                  </a:lnTo>
                  <a:lnTo>
                    <a:pt x="22234" y="334386"/>
                  </a:lnTo>
                  <a:lnTo>
                    <a:pt x="22318" y="334153"/>
                  </a:lnTo>
                  <a:lnTo>
                    <a:pt x="22403" y="333920"/>
                  </a:lnTo>
                  <a:lnTo>
                    <a:pt x="22529" y="333636"/>
                  </a:lnTo>
                  <a:lnTo>
                    <a:pt x="22613" y="333403"/>
                  </a:lnTo>
                  <a:lnTo>
                    <a:pt x="22698" y="333157"/>
                  </a:lnTo>
                  <a:lnTo>
                    <a:pt x="22781" y="332925"/>
                  </a:lnTo>
                  <a:lnTo>
                    <a:pt x="22866" y="332692"/>
                  </a:lnTo>
                  <a:lnTo>
                    <a:pt x="22993" y="332407"/>
                  </a:lnTo>
                  <a:lnTo>
                    <a:pt x="23076" y="332174"/>
                  </a:lnTo>
                  <a:lnTo>
                    <a:pt x="23160" y="331942"/>
                  </a:lnTo>
                  <a:lnTo>
                    <a:pt x="23245" y="331709"/>
                  </a:lnTo>
                  <a:lnTo>
                    <a:pt x="23328" y="331463"/>
                  </a:lnTo>
                  <a:lnTo>
                    <a:pt x="23455" y="331230"/>
                  </a:lnTo>
                  <a:lnTo>
                    <a:pt x="23540" y="330946"/>
                  </a:lnTo>
                  <a:lnTo>
                    <a:pt x="23624" y="330713"/>
                  </a:lnTo>
                  <a:lnTo>
                    <a:pt x="23708" y="330480"/>
                  </a:lnTo>
                  <a:lnTo>
                    <a:pt x="23792" y="330247"/>
                  </a:lnTo>
                  <a:lnTo>
                    <a:pt x="23919" y="330014"/>
                  </a:lnTo>
                  <a:lnTo>
                    <a:pt x="24002" y="329730"/>
                  </a:lnTo>
                  <a:lnTo>
                    <a:pt x="24087" y="329497"/>
                  </a:lnTo>
                  <a:lnTo>
                    <a:pt x="24172" y="329251"/>
                  </a:lnTo>
                  <a:lnTo>
                    <a:pt x="24255" y="329019"/>
                  </a:lnTo>
                  <a:lnTo>
                    <a:pt x="24382" y="328786"/>
                  </a:lnTo>
                  <a:lnTo>
                    <a:pt x="24466" y="328501"/>
                  </a:lnTo>
                  <a:lnTo>
                    <a:pt x="24551" y="328268"/>
                  </a:lnTo>
                  <a:lnTo>
                    <a:pt x="24634" y="328036"/>
                  </a:lnTo>
                  <a:lnTo>
                    <a:pt x="24719" y="327803"/>
                  </a:lnTo>
                  <a:lnTo>
                    <a:pt x="24844" y="327557"/>
                  </a:lnTo>
                  <a:lnTo>
                    <a:pt x="24929" y="327324"/>
                  </a:lnTo>
                  <a:lnTo>
                    <a:pt x="25013" y="327040"/>
                  </a:lnTo>
                  <a:lnTo>
                    <a:pt x="25098" y="326807"/>
                  </a:lnTo>
                  <a:lnTo>
                    <a:pt x="25181" y="326574"/>
                  </a:lnTo>
                  <a:lnTo>
                    <a:pt x="25308" y="326341"/>
                  </a:lnTo>
                  <a:lnTo>
                    <a:pt x="25393" y="326108"/>
                  </a:lnTo>
                  <a:lnTo>
                    <a:pt x="25476" y="325863"/>
                  </a:lnTo>
                  <a:lnTo>
                    <a:pt x="25561" y="325591"/>
                  </a:lnTo>
                  <a:lnTo>
                    <a:pt x="25645" y="325345"/>
                  </a:lnTo>
                  <a:lnTo>
                    <a:pt x="25771" y="325113"/>
                  </a:lnTo>
                  <a:lnTo>
                    <a:pt x="25856" y="324880"/>
                  </a:lnTo>
                  <a:lnTo>
                    <a:pt x="25940" y="324647"/>
                  </a:lnTo>
                  <a:lnTo>
                    <a:pt x="26024" y="324362"/>
                  </a:lnTo>
                  <a:lnTo>
                    <a:pt x="26108" y="324130"/>
                  </a:lnTo>
                  <a:lnTo>
                    <a:pt x="26235" y="323897"/>
                  </a:lnTo>
                  <a:lnTo>
                    <a:pt x="26319" y="323651"/>
                  </a:lnTo>
                  <a:lnTo>
                    <a:pt x="26403" y="323418"/>
                  </a:lnTo>
                  <a:lnTo>
                    <a:pt x="26487" y="323185"/>
                  </a:lnTo>
                  <a:lnTo>
                    <a:pt x="26572" y="322901"/>
                  </a:lnTo>
                  <a:lnTo>
                    <a:pt x="26697" y="322668"/>
                  </a:lnTo>
                  <a:lnTo>
                    <a:pt x="26782" y="322435"/>
                  </a:lnTo>
                  <a:lnTo>
                    <a:pt x="26866" y="322203"/>
                  </a:lnTo>
                  <a:lnTo>
                    <a:pt x="26951" y="321957"/>
                  </a:lnTo>
                  <a:lnTo>
                    <a:pt x="27035" y="321724"/>
                  </a:lnTo>
                  <a:lnTo>
                    <a:pt x="27161" y="321439"/>
                  </a:lnTo>
                  <a:lnTo>
                    <a:pt x="27246" y="321207"/>
                  </a:lnTo>
                  <a:lnTo>
                    <a:pt x="27329" y="320974"/>
                  </a:lnTo>
                  <a:lnTo>
                    <a:pt x="27414" y="320741"/>
                  </a:lnTo>
                  <a:lnTo>
                    <a:pt x="27498" y="320508"/>
                  </a:lnTo>
                  <a:lnTo>
                    <a:pt x="27624" y="320262"/>
                  </a:lnTo>
                  <a:lnTo>
                    <a:pt x="27708" y="319978"/>
                  </a:lnTo>
                  <a:lnTo>
                    <a:pt x="27793" y="319745"/>
                  </a:lnTo>
                  <a:lnTo>
                    <a:pt x="27876" y="319512"/>
                  </a:lnTo>
                  <a:lnTo>
                    <a:pt x="27961" y="319280"/>
                  </a:lnTo>
                  <a:lnTo>
                    <a:pt x="28088" y="319047"/>
                  </a:lnTo>
                  <a:lnTo>
                    <a:pt x="28172" y="318801"/>
                  </a:lnTo>
                  <a:lnTo>
                    <a:pt x="28256" y="318568"/>
                  </a:lnTo>
                  <a:lnTo>
                    <a:pt x="28340" y="318284"/>
                  </a:lnTo>
                  <a:lnTo>
                    <a:pt x="28425" y="318051"/>
                  </a:lnTo>
                  <a:lnTo>
                    <a:pt x="28550" y="317818"/>
                  </a:lnTo>
                  <a:lnTo>
                    <a:pt x="28635" y="317585"/>
                  </a:lnTo>
                  <a:lnTo>
                    <a:pt x="28720" y="317352"/>
                  </a:lnTo>
                  <a:lnTo>
                    <a:pt x="28803" y="317107"/>
                  </a:lnTo>
                  <a:lnTo>
                    <a:pt x="28887" y="316835"/>
                  </a:lnTo>
                  <a:lnTo>
                    <a:pt x="29014" y="316589"/>
                  </a:lnTo>
                  <a:lnTo>
                    <a:pt x="29099" y="316357"/>
                  </a:lnTo>
                  <a:lnTo>
                    <a:pt x="29182" y="316124"/>
                  </a:lnTo>
                  <a:lnTo>
                    <a:pt x="29267" y="315891"/>
                  </a:lnTo>
                  <a:lnTo>
                    <a:pt x="29351" y="315658"/>
                  </a:lnTo>
                  <a:lnTo>
                    <a:pt x="29477" y="315412"/>
                  </a:lnTo>
                  <a:lnTo>
                    <a:pt x="29561" y="315141"/>
                  </a:lnTo>
                  <a:lnTo>
                    <a:pt x="29646" y="314895"/>
                  </a:lnTo>
                  <a:lnTo>
                    <a:pt x="29729" y="314662"/>
                  </a:lnTo>
                  <a:lnTo>
                    <a:pt x="29814" y="314429"/>
                  </a:lnTo>
                  <a:lnTo>
                    <a:pt x="29941" y="314197"/>
                  </a:lnTo>
                  <a:lnTo>
                    <a:pt x="30024" y="313964"/>
                  </a:lnTo>
                  <a:lnTo>
                    <a:pt x="30109" y="313718"/>
                  </a:lnTo>
                  <a:lnTo>
                    <a:pt x="30193" y="313446"/>
                  </a:lnTo>
                  <a:lnTo>
                    <a:pt x="30278" y="313201"/>
                  </a:lnTo>
                  <a:lnTo>
                    <a:pt x="30404" y="312968"/>
                  </a:lnTo>
                  <a:lnTo>
                    <a:pt x="30488" y="312735"/>
                  </a:lnTo>
                  <a:lnTo>
                    <a:pt x="30572" y="312502"/>
                  </a:lnTo>
                  <a:lnTo>
                    <a:pt x="30656" y="312269"/>
                  </a:lnTo>
                  <a:lnTo>
                    <a:pt x="30740" y="312024"/>
                  </a:lnTo>
                  <a:lnTo>
                    <a:pt x="30867" y="311752"/>
                  </a:lnTo>
                  <a:lnTo>
                    <a:pt x="30951" y="311506"/>
                  </a:lnTo>
                  <a:lnTo>
                    <a:pt x="31035" y="311274"/>
                  </a:lnTo>
                  <a:lnTo>
                    <a:pt x="31120" y="311041"/>
                  </a:lnTo>
                  <a:lnTo>
                    <a:pt x="31204" y="310808"/>
                  </a:lnTo>
                  <a:lnTo>
                    <a:pt x="31330" y="310575"/>
                  </a:lnTo>
                  <a:lnTo>
                    <a:pt x="31414" y="310329"/>
                  </a:lnTo>
                  <a:lnTo>
                    <a:pt x="31499" y="310058"/>
                  </a:lnTo>
                  <a:lnTo>
                    <a:pt x="31583" y="309812"/>
                  </a:lnTo>
                  <a:lnTo>
                    <a:pt x="31667" y="309579"/>
                  </a:lnTo>
                  <a:lnTo>
                    <a:pt x="31794" y="309346"/>
                  </a:lnTo>
                  <a:lnTo>
                    <a:pt x="31877" y="309114"/>
                  </a:lnTo>
                  <a:lnTo>
                    <a:pt x="31962" y="308881"/>
                  </a:lnTo>
                  <a:lnTo>
                    <a:pt x="32046" y="308635"/>
                  </a:lnTo>
                  <a:lnTo>
                    <a:pt x="32131" y="308402"/>
                  </a:lnTo>
                  <a:lnTo>
                    <a:pt x="32256" y="308118"/>
                  </a:lnTo>
                  <a:lnTo>
                    <a:pt x="32341" y="307885"/>
                  </a:lnTo>
                  <a:lnTo>
                    <a:pt x="32424" y="307652"/>
                  </a:lnTo>
                  <a:lnTo>
                    <a:pt x="32509" y="307419"/>
                  </a:lnTo>
                  <a:lnTo>
                    <a:pt x="32593" y="307187"/>
                  </a:lnTo>
                  <a:lnTo>
                    <a:pt x="32720" y="306941"/>
                  </a:lnTo>
                  <a:lnTo>
                    <a:pt x="32804" y="306708"/>
                  </a:lnTo>
                  <a:lnTo>
                    <a:pt x="32888" y="306475"/>
                  </a:lnTo>
                  <a:lnTo>
                    <a:pt x="32973" y="306191"/>
                  </a:lnTo>
                  <a:lnTo>
                    <a:pt x="33056" y="305958"/>
                  </a:lnTo>
                  <a:lnTo>
                    <a:pt x="33183" y="305725"/>
                  </a:lnTo>
                  <a:lnTo>
                    <a:pt x="33268" y="305492"/>
                  </a:lnTo>
                  <a:lnTo>
                    <a:pt x="33351" y="305247"/>
                  </a:lnTo>
                  <a:lnTo>
                    <a:pt x="33435" y="305014"/>
                  </a:lnTo>
                  <a:lnTo>
                    <a:pt x="33520" y="304781"/>
                  </a:lnTo>
                  <a:lnTo>
                    <a:pt x="33647" y="304548"/>
                  </a:lnTo>
                  <a:lnTo>
                    <a:pt x="33730" y="304264"/>
                  </a:lnTo>
                  <a:lnTo>
                    <a:pt x="33815" y="304031"/>
                  </a:lnTo>
                  <a:lnTo>
                    <a:pt x="33899" y="303798"/>
                  </a:lnTo>
                  <a:lnTo>
                    <a:pt x="33983" y="303552"/>
                  </a:lnTo>
                  <a:lnTo>
                    <a:pt x="34109" y="303319"/>
                  </a:lnTo>
                  <a:lnTo>
                    <a:pt x="34194" y="303087"/>
                  </a:lnTo>
                  <a:lnTo>
                    <a:pt x="34277" y="302854"/>
                  </a:lnTo>
                  <a:lnTo>
                    <a:pt x="34362" y="302621"/>
                  </a:lnTo>
                  <a:lnTo>
                    <a:pt x="34447" y="302375"/>
                  </a:lnTo>
                  <a:lnTo>
                    <a:pt x="34572" y="302104"/>
                  </a:lnTo>
                  <a:lnTo>
                    <a:pt x="34657" y="301858"/>
                  </a:lnTo>
                  <a:lnTo>
                    <a:pt x="34741" y="301625"/>
                  </a:lnTo>
                  <a:lnTo>
                    <a:pt x="34826" y="301392"/>
                  </a:lnTo>
                  <a:lnTo>
                    <a:pt x="34909" y="301159"/>
                  </a:lnTo>
                  <a:lnTo>
                    <a:pt x="35036" y="300927"/>
                  </a:lnTo>
                  <a:lnTo>
                    <a:pt x="35120" y="300681"/>
                  </a:lnTo>
                  <a:lnTo>
                    <a:pt x="35204" y="300448"/>
                  </a:lnTo>
                  <a:lnTo>
                    <a:pt x="35288" y="300215"/>
                  </a:lnTo>
                  <a:lnTo>
                    <a:pt x="35373" y="299931"/>
                  </a:lnTo>
                  <a:lnTo>
                    <a:pt x="35499" y="299698"/>
                  </a:lnTo>
                  <a:lnTo>
                    <a:pt x="35583" y="299465"/>
                  </a:lnTo>
                  <a:lnTo>
                    <a:pt x="35668" y="299232"/>
                  </a:lnTo>
                  <a:lnTo>
                    <a:pt x="35752" y="298987"/>
                  </a:lnTo>
                  <a:lnTo>
                    <a:pt x="35836" y="298754"/>
                  </a:lnTo>
                  <a:lnTo>
                    <a:pt x="35962" y="298521"/>
                  </a:lnTo>
                  <a:lnTo>
                    <a:pt x="36047" y="298288"/>
                  </a:lnTo>
                  <a:lnTo>
                    <a:pt x="36131" y="298055"/>
                  </a:lnTo>
                  <a:lnTo>
                    <a:pt x="36215" y="297810"/>
                  </a:lnTo>
                  <a:lnTo>
                    <a:pt x="36299" y="297538"/>
                  </a:lnTo>
                  <a:lnTo>
                    <a:pt x="36425" y="297292"/>
                  </a:lnTo>
                  <a:lnTo>
                    <a:pt x="36510" y="297060"/>
                  </a:lnTo>
                  <a:lnTo>
                    <a:pt x="36594" y="296827"/>
                  </a:lnTo>
                  <a:lnTo>
                    <a:pt x="36679" y="296594"/>
                  </a:lnTo>
                  <a:lnTo>
                    <a:pt x="36762" y="296361"/>
                  </a:lnTo>
                  <a:lnTo>
                    <a:pt x="36889" y="296115"/>
                  </a:lnTo>
                  <a:lnTo>
                    <a:pt x="36972" y="295883"/>
                  </a:lnTo>
                  <a:lnTo>
                    <a:pt x="37057" y="295650"/>
                  </a:lnTo>
                  <a:lnTo>
                    <a:pt x="37141" y="295417"/>
                  </a:lnTo>
                  <a:lnTo>
                    <a:pt x="37226" y="295184"/>
                  </a:lnTo>
                  <a:lnTo>
                    <a:pt x="37352" y="294900"/>
                  </a:lnTo>
                  <a:lnTo>
                    <a:pt x="37436" y="294667"/>
                  </a:lnTo>
                  <a:lnTo>
                    <a:pt x="37521" y="294421"/>
                  </a:lnTo>
                  <a:lnTo>
                    <a:pt x="37604" y="294188"/>
                  </a:lnTo>
                  <a:lnTo>
                    <a:pt x="37689" y="293955"/>
                  </a:lnTo>
                  <a:lnTo>
                    <a:pt x="37816" y="293723"/>
                  </a:lnTo>
                  <a:lnTo>
                    <a:pt x="37899" y="293490"/>
                  </a:lnTo>
                  <a:lnTo>
                    <a:pt x="37983" y="293244"/>
                  </a:lnTo>
                  <a:lnTo>
                    <a:pt x="38068" y="293011"/>
                  </a:lnTo>
                  <a:lnTo>
                    <a:pt x="38152" y="292778"/>
                  </a:lnTo>
                  <a:lnTo>
                    <a:pt x="38278" y="292546"/>
                  </a:lnTo>
                  <a:lnTo>
                    <a:pt x="38363" y="292313"/>
                  </a:lnTo>
                  <a:lnTo>
                    <a:pt x="38447" y="292067"/>
                  </a:lnTo>
                  <a:lnTo>
                    <a:pt x="38531" y="291796"/>
                  </a:lnTo>
                  <a:lnTo>
                    <a:pt x="38615" y="291550"/>
                  </a:lnTo>
                  <a:lnTo>
                    <a:pt x="38742" y="291317"/>
                  </a:lnTo>
                  <a:lnTo>
                    <a:pt x="38825" y="291084"/>
                  </a:lnTo>
                  <a:lnTo>
                    <a:pt x="38910" y="290851"/>
                  </a:lnTo>
                  <a:lnTo>
                    <a:pt x="38995" y="290619"/>
                  </a:lnTo>
                  <a:lnTo>
                    <a:pt x="39079" y="290373"/>
                  </a:lnTo>
                  <a:lnTo>
                    <a:pt x="39205" y="290140"/>
                  </a:lnTo>
                  <a:lnTo>
                    <a:pt x="39289" y="289907"/>
                  </a:lnTo>
                  <a:lnTo>
                    <a:pt x="39374" y="289674"/>
                  </a:lnTo>
                  <a:lnTo>
                    <a:pt x="39457" y="289442"/>
                  </a:lnTo>
                  <a:lnTo>
                    <a:pt x="39542" y="289196"/>
                  </a:lnTo>
                  <a:lnTo>
                    <a:pt x="39668" y="288963"/>
                  </a:lnTo>
                  <a:lnTo>
                    <a:pt x="39752" y="288730"/>
                  </a:lnTo>
                  <a:lnTo>
                    <a:pt x="39836" y="288446"/>
                  </a:lnTo>
                  <a:lnTo>
                    <a:pt x="39921" y="288213"/>
                  </a:lnTo>
                  <a:lnTo>
                    <a:pt x="40004" y="287980"/>
                  </a:lnTo>
                  <a:lnTo>
                    <a:pt x="40131" y="287747"/>
                  </a:lnTo>
                  <a:lnTo>
                    <a:pt x="40216" y="287502"/>
                  </a:lnTo>
                  <a:lnTo>
                    <a:pt x="40300" y="287269"/>
                  </a:lnTo>
                  <a:lnTo>
                    <a:pt x="40384" y="287036"/>
                  </a:lnTo>
                  <a:lnTo>
                    <a:pt x="40468" y="286803"/>
                  </a:lnTo>
                  <a:lnTo>
                    <a:pt x="40595" y="286570"/>
                  </a:lnTo>
                  <a:lnTo>
                    <a:pt x="40679" y="286325"/>
                  </a:lnTo>
                  <a:lnTo>
                    <a:pt x="40763" y="286092"/>
                  </a:lnTo>
                  <a:lnTo>
                    <a:pt x="40847" y="285859"/>
                  </a:lnTo>
                  <a:lnTo>
                    <a:pt x="40931" y="285626"/>
                  </a:lnTo>
                  <a:lnTo>
                    <a:pt x="41058" y="285393"/>
                  </a:lnTo>
                  <a:lnTo>
                    <a:pt x="41142" y="285148"/>
                  </a:lnTo>
                  <a:lnTo>
                    <a:pt x="41227" y="284915"/>
                  </a:lnTo>
                  <a:lnTo>
                    <a:pt x="41310" y="284682"/>
                  </a:lnTo>
                  <a:lnTo>
                    <a:pt x="41395" y="284449"/>
                  </a:lnTo>
                  <a:lnTo>
                    <a:pt x="41520" y="284165"/>
                  </a:lnTo>
                  <a:lnTo>
                    <a:pt x="41605" y="283932"/>
                  </a:lnTo>
                  <a:lnTo>
                    <a:pt x="41689" y="283699"/>
                  </a:lnTo>
                  <a:lnTo>
                    <a:pt x="41774" y="283453"/>
                  </a:lnTo>
                  <a:lnTo>
                    <a:pt x="41858" y="283221"/>
                  </a:lnTo>
                  <a:lnTo>
                    <a:pt x="41984" y="282988"/>
                  </a:lnTo>
                  <a:lnTo>
                    <a:pt x="42069" y="282755"/>
                  </a:lnTo>
                  <a:lnTo>
                    <a:pt x="42152" y="282522"/>
                  </a:lnTo>
                  <a:lnTo>
                    <a:pt x="42237" y="282276"/>
                  </a:lnTo>
                  <a:lnTo>
                    <a:pt x="42364" y="282044"/>
                  </a:lnTo>
                  <a:lnTo>
                    <a:pt x="42447" y="281811"/>
                  </a:lnTo>
                  <a:lnTo>
                    <a:pt x="42531" y="281578"/>
                  </a:lnTo>
                  <a:lnTo>
                    <a:pt x="42616" y="281345"/>
                  </a:lnTo>
                  <a:lnTo>
                    <a:pt x="42700" y="281099"/>
                  </a:lnTo>
                  <a:lnTo>
                    <a:pt x="42826" y="280867"/>
                  </a:lnTo>
                  <a:lnTo>
                    <a:pt x="42911" y="280634"/>
                  </a:lnTo>
                  <a:lnTo>
                    <a:pt x="42995" y="280401"/>
                  </a:lnTo>
                  <a:lnTo>
                    <a:pt x="43079" y="280168"/>
                  </a:lnTo>
                  <a:lnTo>
                    <a:pt x="43163" y="279922"/>
                  </a:lnTo>
                  <a:lnTo>
                    <a:pt x="43290" y="279690"/>
                  </a:lnTo>
                  <a:lnTo>
                    <a:pt x="43373" y="279457"/>
                  </a:lnTo>
                  <a:lnTo>
                    <a:pt x="43458" y="279224"/>
                  </a:lnTo>
                  <a:lnTo>
                    <a:pt x="43543" y="278991"/>
                  </a:lnTo>
                  <a:lnTo>
                    <a:pt x="43627" y="278745"/>
                  </a:lnTo>
                  <a:lnTo>
                    <a:pt x="43753" y="278513"/>
                  </a:lnTo>
                  <a:lnTo>
                    <a:pt x="43837" y="278280"/>
                  </a:lnTo>
                  <a:lnTo>
                    <a:pt x="43922" y="278047"/>
                  </a:lnTo>
                  <a:lnTo>
                    <a:pt x="44005" y="277814"/>
                  </a:lnTo>
                  <a:lnTo>
                    <a:pt x="44090" y="277569"/>
                  </a:lnTo>
                  <a:lnTo>
                    <a:pt x="44216" y="277336"/>
                  </a:lnTo>
                  <a:lnTo>
                    <a:pt x="44300" y="277103"/>
                  </a:lnTo>
                  <a:lnTo>
                    <a:pt x="44384" y="276870"/>
                  </a:lnTo>
                  <a:lnTo>
                    <a:pt x="44469" y="276586"/>
                  </a:lnTo>
                  <a:lnTo>
                    <a:pt x="44552" y="276353"/>
                  </a:lnTo>
                  <a:lnTo>
                    <a:pt x="44679" y="276120"/>
                  </a:lnTo>
                  <a:lnTo>
                    <a:pt x="44764" y="275874"/>
                  </a:lnTo>
                  <a:lnTo>
                    <a:pt x="44847" y="275641"/>
                  </a:lnTo>
                  <a:lnTo>
                    <a:pt x="44932" y="275409"/>
                  </a:lnTo>
                  <a:lnTo>
                    <a:pt x="45016" y="275176"/>
                  </a:lnTo>
                  <a:lnTo>
                    <a:pt x="45143" y="274943"/>
                  </a:lnTo>
                  <a:lnTo>
                    <a:pt x="45227" y="274697"/>
                  </a:lnTo>
                  <a:lnTo>
                    <a:pt x="45311" y="274464"/>
                  </a:lnTo>
                  <a:lnTo>
                    <a:pt x="45395" y="274232"/>
                  </a:lnTo>
                  <a:lnTo>
                    <a:pt x="45479" y="273999"/>
                  </a:lnTo>
                  <a:lnTo>
                    <a:pt x="45606" y="273766"/>
                  </a:lnTo>
                  <a:lnTo>
                    <a:pt x="45690" y="273520"/>
                  </a:lnTo>
                  <a:lnTo>
                    <a:pt x="45775" y="273287"/>
                  </a:lnTo>
                  <a:lnTo>
                    <a:pt x="45858" y="273055"/>
                  </a:lnTo>
                  <a:lnTo>
                    <a:pt x="45943" y="272822"/>
                  </a:lnTo>
                  <a:lnTo>
                    <a:pt x="46068" y="272589"/>
                  </a:lnTo>
                  <a:lnTo>
                    <a:pt x="46153" y="272343"/>
                  </a:lnTo>
                  <a:lnTo>
                    <a:pt x="46237" y="272111"/>
                  </a:lnTo>
                  <a:lnTo>
                    <a:pt x="46322" y="271878"/>
                  </a:lnTo>
                  <a:lnTo>
                    <a:pt x="46405" y="271645"/>
                  </a:lnTo>
                  <a:lnTo>
                    <a:pt x="46532" y="271412"/>
                  </a:lnTo>
                  <a:lnTo>
                    <a:pt x="46617" y="271166"/>
                  </a:lnTo>
                  <a:lnTo>
                    <a:pt x="46700" y="270934"/>
                  </a:lnTo>
                  <a:lnTo>
                    <a:pt x="46785" y="270701"/>
                  </a:lnTo>
                  <a:lnTo>
                    <a:pt x="46869" y="270468"/>
                  </a:lnTo>
                  <a:lnTo>
                    <a:pt x="46995" y="270235"/>
                  </a:lnTo>
                  <a:lnTo>
                    <a:pt x="47079" y="269989"/>
                  </a:lnTo>
                  <a:lnTo>
                    <a:pt x="47164" y="269757"/>
                  </a:lnTo>
                  <a:lnTo>
                    <a:pt x="47248" y="269524"/>
                  </a:lnTo>
                  <a:lnTo>
                    <a:pt x="47332" y="269291"/>
                  </a:lnTo>
                  <a:lnTo>
                    <a:pt x="47459" y="269058"/>
                  </a:lnTo>
                  <a:lnTo>
                    <a:pt x="47543" y="268864"/>
                  </a:lnTo>
                  <a:lnTo>
                    <a:pt x="47627" y="268631"/>
                  </a:lnTo>
                  <a:lnTo>
                    <a:pt x="47711" y="268399"/>
                  </a:lnTo>
                  <a:lnTo>
                    <a:pt x="47796" y="268166"/>
                  </a:lnTo>
                  <a:lnTo>
                    <a:pt x="47921" y="267920"/>
                  </a:lnTo>
                  <a:lnTo>
                    <a:pt x="48006" y="267687"/>
                  </a:lnTo>
                  <a:lnTo>
                    <a:pt x="48091" y="267454"/>
                  </a:lnTo>
                  <a:lnTo>
                    <a:pt x="48175" y="267222"/>
                  </a:lnTo>
                  <a:lnTo>
                    <a:pt x="48258" y="266989"/>
                  </a:lnTo>
                  <a:lnTo>
                    <a:pt x="48385" y="266743"/>
                  </a:lnTo>
                  <a:lnTo>
                    <a:pt x="48470" y="266510"/>
                  </a:lnTo>
                  <a:lnTo>
                    <a:pt x="48553" y="266277"/>
                  </a:lnTo>
                  <a:lnTo>
                    <a:pt x="48638" y="266045"/>
                  </a:lnTo>
                  <a:lnTo>
                    <a:pt x="48722" y="265812"/>
                  </a:lnTo>
                  <a:lnTo>
                    <a:pt x="48848" y="265566"/>
                  </a:lnTo>
                  <a:lnTo>
                    <a:pt x="48932" y="265333"/>
                  </a:lnTo>
                  <a:lnTo>
                    <a:pt x="49017" y="265100"/>
                  </a:lnTo>
                  <a:lnTo>
                    <a:pt x="49100" y="264868"/>
                  </a:lnTo>
                  <a:lnTo>
                    <a:pt x="49185" y="264635"/>
                  </a:lnTo>
                  <a:lnTo>
                    <a:pt x="49312" y="264389"/>
                  </a:lnTo>
                  <a:lnTo>
                    <a:pt x="49395" y="264156"/>
                  </a:lnTo>
                  <a:lnTo>
                    <a:pt x="49480" y="263924"/>
                  </a:lnTo>
                  <a:lnTo>
                    <a:pt x="49564" y="263691"/>
                  </a:lnTo>
                  <a:lnTo>
                    <a:pt x="49649" y="263458"/>
                  </a:lnTo>
                  <a:lnTo>
                    <a:pt x="49775" y="263212"/>
                  </a:lnTo>
                  <a:lnTo>
                    <a:pt x="49859" y="262979"/>
                  </a:lnTo>
                  <a:lnTo>
                    <a:pt x="49943" y="262747"/>
                  </a:lnTo>
                  <a:lnTo>
                    <a:pt x="50027" y="262514"/>
                  </a:lnTo>
                  <a:lnTo>
                    <a:pt x="50111" y="262281"/>
                  </a:lnTo>
                  <a:lnTo>
                    <a:pt x="50238" y="262035"/>
                  </a:lnTo>
                  <a:lnTo>
                    <a:pt x="50323" y="261854"/>
                  </a:lnTo>
                  <a:lnTo>
                    <a:pt x="50406" y="261621"/>
                  </a:lnTo>
                  <a:lnTo>
                    <a:pt x="50491" y="261376"/>
                  </a:lnTo>
                  <a:lnTo>
                    <a:pt x="50575" y="261143"/>
                  </a:lnTo>
                  <a:lnTo>
                    <a:pt x="50701" y="260910"/>
                  </a:lnTo>
                  <a:lnTo>
                    <a:pt x="50785" y="260677"/>
                  </a:lnTo>
                  <a:lnTo>
                    <a:pt x="50870" y="260444"/>
                  </a:lnTo>
                  <a:lnTo>
                    <a:pt x="50953" y="260212"/>
                  </a:lnTo>
                  <a:lnTo>
                    <a:pt x="51038" y="259966"/>
                  </a:lnTo>
                  <a:lnTo>
                    <a:pt x="51165" y="259733"/>
                  </a:lnTo>
                  <a:lnTo>
                    <a:pt x="51248" y="259500"/>
                  </a:lnTo>
                  <a:lnTo>
                    <a:pt x="51333" y="259267"/>
                  </a:lnTo>
                  <a:lnTo>
                    <a:pt x="51417" y="259035"/>
                  </a:lnTo>
                  <a:lnTo>
                    <a:pt x="51502" y="258789"/>
                  </a:lnTo>
                  <a:lnTo>
                    <a:pt x="51627" y="258556"/>
                  </a:lnTo>
                  <a:lnTo>
                    <a:pt x="51712" y="258323"/>
                  </a:lnTo>
                  <a:lnTo>
                    <a:pt x="51796" y="258090"/>
                  </a:lnTo>
                  <a:lnTo>
                    <a:pt x="51880" y="257896"/>
                  </a:lnTo>
                  <a:lnTo>
                    <a:pt x="51964" y="257664"/>
                  </a:lnTo>
                  <a:lnTo>
                    <a:pt x="52091" y="257431"/>
                  </a:lnTo>
                  <a:lnTo>
                    <a:pt x="52175" y="257198"/>
                  </a:lnTo>
                  <a:lnTo>
                    <a:pt x="52259" y="256952"/>
                  </a:lnTo>
                  <a:lnTo>
                    <a:pt x="52344" y="256719"/>
                  </a:lnTo>
                  <a:lnTo>
                    <a:pt x="52427" y="256487"/>
                  </a:lnTo>
                  <a:lnTo>
                    <a:pt x="52554" y="256254"/>
                  </a:lnTo>
                  <a:lnTo>
                    <a:pt x="52638" y="256021"/>
                  </a:lnTo>
                  <a:lnTo>
                    <a:pt x="52723" y="255775"/>
                  </a:lnTo>
                  <a:lnTo>
                    <a:pt x="52806" y="255543"/>
                  </a:lnTo>
                  <a:lnTo>
                    <a:pt x="52891" y="255310"/>
                  </a:lnTo>
                  <a:lnTo>
                    <a:pt x="53018" y="255077"/>
                  </a:lnTo>
                  <a:lnTo>
                    <a:pt x="53101" y="254844"/>
                  </a:lnTo>
                  <a:lnTo>
                    <a:pt x="53186" y="254650"/>
                  </a:lnTo>
                  <a:lnTo>
                    <a:pt x="53270" y="254417"/>
                  </a:lnTo>
                  <a:lnTo>
                    <a:pt x="53355" y="254184"/>
                  </a:lnTo>
                  <a:lnTo>
                    <a:pt x="53480" y="253939"/>
                  </a:lnTo>
                  <a:lnTo>
                    <a:pt x="53565" y="253706"/>
                  </a:lnTo>
                  <a:lnTo>
                    <a:pt x="53648" y="253473"/>
                  </a:lnTo>
                  <a:lnTo>
                    <a:pt x="53733" y="253240"/>
                  </a:lnTo>
                  <a:lnTo>
                    <a:pt x="53817" y="253008"/>
                  </a:lnTo>
                  <a:lnTo>
                    <a:pt x="53943" y="252775"/>
                  </a:lnTo>
                  <a:lnTo>
                    <a:pt x="54028" y="252529"/>
                  </a:lnTo>
                  <a:lnTo>
                    <a:pt x="54112" y="252296"/>
                  </a:lnTo>
                  <a:lnTo>
                    <a:pt x="54197" y="252115"/>
                  </a:lnTo>
                  <a:lnTo>
                    <a:pt x="54280" y="251869"/>
                  </a:lnTo>
                  <a:lnTo>
                    <a:pt x="54407" y="251637"/>
                  </a:lnTo>
                  <a:lnTo>
                    <a:pt x="54491" y="251404"/>
                  </a:lnTo>
                  <a:lnTo>
                    <a:pt x="54575" y="251171"/>
                  </a:lnTo>
                  <a:lnTo>
                    <a:pt x="54659" y="250938"/>
                  </a:lnTo>
                  <a:lnTo>
                    <a:pt x="54744" y="250692"/>
                  </a:lnTo>
                  <a:lnTo>
                    <a:pt x="54871" y="250460"/>
                  </a:lnTo>
                  <a:lnTo>
                    <a:pt x="54954" y="250227"/>
                  </a:lnTo>
                  <a:lnTo>
                    <a:pt x="55039" y="250033"/>
                  </a:lnTo>
                  <a:lnTo>
                    <a:pt x="55123" y="249800"/>
                  </a:lnTo>
                  <a:lnTo>
                    <a:pt x="55207" y="249567"/>
                  </a:lnTo>
                  <a:lnTo>
                    <a:pt x="55333" y="249334"/>
                  </a:lnTo>
                  <a:lnTo>
                    <a:pt x="55418" y="249102"/>
                  </a:lnTo>
                  <a:lnTo>
                    <a:pt x="55501" y="248856"/>
                  </a:lnTo>
                  <a:lnTo>
                    <a:pt x="55586" y="248623"/>
                  </a:lnTo>
                  <a:lnTo>
                    <a:pt x="55670" y="248390"/>
                  </a:lnTo>
                  <a:lnTo>
                    <a:pt x="55796" y="248157"/>
                  </a:lnTo>
                  <a:lnTo>
                    <a:pt x="55881" y="247963"/>
                  </a:lnTo>
                  <a:lnTo>
                    <a:pt x="55965" y="247731"/>
                  </a:lnTo>
                  <a:lnTo>
                    <a:pt x="56050" y="247498"/>
                  </a:lnTo>
                  <a:lnTo>
                    <a:pt x="56133" y="247265"/>
                  </a:lnTo>
                  <a:lnTo>
                    <a:pt x="56260" y="247019"/>
                  </a:lnTo>
                  <a:lnTo>
                    <a:pt x="56344" y="246786"/>
                  </a:lnTo>
                  <a:lnTo>
                    <a:pt x="56428" y="246554"/>
                  </a:lnTo>
                  <a:lnTo>
                    <a:pt x="56512" y="246321"/>
                  </a:lnTo>
                  <a:lnTo>
                    <a:pt x="56597" y="246127"/>
                  </a:lnTo>
                  <a:lnTo>
                    <a:pt x="56723" y="245894"/>
                  </a:lnTo>
                  <a:lnTo>
                    <a:pt x="56807" y="245661"/>
                  </a:lnTo>
                  <a:lnTo>
                    <a:pt x="56892" y="245428"/>
                  </a:lnTo>
                  <a:lnTo>
                    <a:pt x="56975" y="245196"/>
                  </a:lnTo>
                  <a:lnTo>
                    <a:pt x="57060" y="244950"/>
                  </a:lnTo>
                  <a:lnTo>
                    <a:pt x="57186" y="244717"/>
                  </a:lnTo>
                  <a:lnTo>
                    <a:pt x="57271" y="244484"/>
                  </a:lnTo>
                  <a:lnTo>
                    <a:pt x="57354" y="244290"/>
                  </a:lnTo>
                  <a:lnTo>
                    <a:pt x="57439" y="244057"/>
                  </a:lnTo>
                  <a:lnTo>
                    <a:pt x="57523" y="243825"/>
                  </a:lnTo>
                  <a:lnTo>
                    <a:pt x="57649" y="243592"/>
                  </a:lnTo>
                  <a:lnTo>
                    <a:pt x="57734" y="243359"/>
                  </a:lnTo>
                  <a:lnTo>
                    <a:pt x="57818" y="243113"/>
                  </a:lnTo>
                  <a:lnTo>
                    <a:pt x="57903" y="242880"/>
                  </a:lnTo>
                  <a:lnTo>
                    <a:pt x="57986" y="242699"/>
                  </a:lnTo>
                  <a:lnTo>
                    <a:pt x="58113" y="242454"/>
                  </a:lnTo>
                  <a:lnTo>
                    <a:pt x="58196" y="242221"/>
                  </a:lnTo>
                  <a:lnTo>
                    <a:pt x="58281" y="241988"/>
                  </a:lnTo>
                  <a:lnTo>
                    <a:pt x="58365" y="241755"/>
                  </a:lnTo>
                  <a:lnTo>
                    <a:pt x="58450" y="241522"/>
                  </a:lnTo>
                  <a:lnTo>
                    <a:pt x="58576" y="241328"/>
                  </a:lnTo>
                  <a:lnTo>
                    <a:pt x="58660" y="241096"/>
                  </a:lnTo>
                  <a:lnTo>
                    <a:pt x="58745" y="240863"/>
                  </a:lnTo>
                  <a:lnTo>
                    <a:pt x="58828" y="240630"/>
                  </a:lnTo>
                  <a:lnTo>
                    <a:pt x="58913" y="240384"/>
                  </a:lnTo>
                  <a:lnTo>
                    <a:pt x="59039" y="240151"/>
                  </a:lnTo>
                  <a:lnTo>
                    <a:pt x="59123" y="239919"/>
                  </a:lnTo>
                  <a:lnTo>
                    <a:pt x="59207" y="239725"/>
                  </a:lnTo>
                  <a:lnTo>
                    <a:pt x="59292" y="239492"/>
                  </a:lnTo>
                  <a:lnTo>
                    <a:pt x="59376" y="239259"/>
                  </a:lnTo>
                  <a:lnTo>
                    <a:pt x="59502" y="239026"/>
                  </a:lnTo>
                  <a:lnTo>
                    <a:pt x="59587" y="238793"/>
                  </a:lnTo>
                  <a:lnTo>
                    <a:pt x="59671" y="238548"/>
                  </a:lnTo>
                  <a:lnTo>
                    <a:pt x="59755" y="238367"/>
                  </a:lnTo>
                  <a:lnTo>
                    <a:pt x="59839" y="238134"/>
                  </a:lnTo>
                  <a:lnTo>
                    <a:pt x="59966" y="237888"/>
                  </a:lnTo>
                  <a:lnTo>
                    <a:pt x="60049" y="237655"/>
                  </a:lnTo>
                  <a:lnTo>
                    <a:pt x="60134" y="237422"/>
                  </a:lnTo>
                  <a:lnTo>
                    <a:pt x="60218" y="237241"/>
                  </a:lnTo>
                  <a:lnTo>
                    <a:pt x="60303" y="236996"/>
                  </a:lnTo>
                  <a:lnTo>
                    <a:pt x="60429" y="236763"/>
                  </a:lnTo>
                  <a:lnTo>
                    <a:pt x="60513" y="236530"/>
                  </a:lnTo>
                  <a:lnTo>
                    <a:pt x="60598" y="236297"/>
                  </a:lnTo>
                  <a:lnTo>
                    <a:pt x="60681" y="236064"/>
                  </a:lnTo>
                  <a:lnTo>
                    <a:pt x="60766" y="235870"/>
                  </a:lnTo>
                  <a:lnTo>
                    <a:pt x="60892" y="235638"/>
                  </a:lnTo>
                  <a:lnTo>
                    <a:pt x="60976" y="235405"/>
                  </a:lnTo>
                  <a:lnTo>
                    <a:pt x="61060" y="235159"/>
                  </a:lnTo>
                  <a:lnTo>
                    <a:pt x="61145" y="234926"/>
                  </a:lnTo>
                  <a:lnTo>
                    <a:pt x="61228" y="234745"/>
                  </a:lnTo>
                  <a:lnTo>
                    <a:pt x="61355" y="234499"/>
                  </a:lnTo>
                  <a:lnTo>
                    <a:pt x="61440" y="234267"/>
                  </a:lnTo>
                  <a:lnTo>
                    <a:pt x="61523" y="234034"/>
                  </a:lnTo>
                  <a:lnTo>
                    <a:pt x="61608" y="233801"/>
                  </a:lnTo>
                  <a:lnTo>
                    <a:pt x="61692" y="233607"/>
                  </a:lnTo>
                  <a:lnTo>
                    <a:pt x="61819" y="233374"/>
                  </a:lnTo>
                  <a:lnTo>
                    <a:pt x="61902" y="233141"/>
                  </a:lnTo>
                  <a:lnTo>
                    <a:pt x="61987" y="232909"/>
                  </a:lnTo>
                  <a:lnTo>
                    <a:pt x="62071" y="232663"/>
                  </a:lnTo>
                  <a:lnTo>
                    <a:pt x="62155" y="232482"/>
                  </a:lnTo>
                  <a:lnTo>
                    <a:pt x="62282" y="232249"/>
                  </a:lnTo>
                  <a:lnTo>
                    <a:pt x="62366" y="232016"/>
                  </a:lnTo>
                  <a:lnTo>
                    <a:pt x="62451" y="231770"/>
                  </a:lnTo>
                  <a:lnTo>
                    <a:pt x="62534" y="231538"/>
                  </a:lnTo>
                  <a:lnTo>
                    <a:pt x="62619" y="231357"/>
                  </a:lnTo>
                  <a:lnTo>
                    <a:pt x="62744" y="231111"/>
                  </a:lnTo>
                  <a:lnTo>
                    <a:pt x="62829" y="230878"/>
                  </a:lnTo>
                  <a:lnTo>
                    <a:pt x="62913" y="230645"/>
                  </a:lnTo>
                  <a:lnTo>
                    <a:pt x="62998" y="230412"/>
                  </a:lnTo>
                  <a:lnTo>
                    <a:pt x="63081" y="230218"/>
                  </a:lnTo>
                  <a:lnTo>
                    <a:pt x="63208" y="229986"/>
                  </a:lnTo>
                  <a:lnTo>
                    <a:pt x="63293" y="229753"/>
                  </a:lnTo>
                  <a:lnTo>
                    <a:pt x="63376" y="229520"/>
                  </a:lnTo>
                  <a:lnTo>
                    <a:pt x="63461" y="229326"/>
                  </a:lnTo>
                  <a:lnTo>
                    <a:pt x="63545" y="229093"/>
                  </a:lnTo>
                  <a:lnTo>
                    <a:pt x="63671" y="228860"/>
                  </a:lnTo>
                  <a:lnTo>
                    <a:pt x="63755" y="228628"/>
                  </a:lnTo>
                  <a:lnTo>
                    <a:pt x="63840" y="228434"/>
                  </a:lnTo>
                  <a:lnTo>
                    <a:pt x="63924" y="228201"/>
                  </a:lnTo>
                  <a:lnTo>
                    <a:pt x="64008" y="227968"/>
                  </a:lnTo>
                  <a:lnTo>
                    <a:pt x="64135" y="227722"/>
                  </a:lnTo>
                  <a:lnTo>
                    <a:pt x="64219" y="227489"/>
                  </a:lnTo>
                  <a:lnTo>
                    <a:pt x="64303" y="227308"/>
                  </a:lnTo>
                  <a:lnTo>
                    <a:pt x="64387" y="227063"/>
                  </a:lnTo>
                  <a:lnTo>
                    <a:pt x="64472" y="226830"/>
                  </a:lnTo>
                  <a:lnTo>
                    <a:pt x="64597" y="226597"/>
                  </a:lnTo>
                  <a:lnTo>
                    <a:pt x="64682" y="226403"/>
                  </a:lnTo>
                  <a:lnTo>
                    <a:pt x="64766" y="226170"/>
                  </a:lnTo>
                  <a:lnTo>
                    <a:pt x="64851" y="225937"/>
                  </a:lnTo>
                  <a:lnTo>
                    <a:pt x="64934" y="225705"/>
                  </a:lnTo>
                  <a:lnTo>
                    <a:pt x="65061" y="225511"/>
                  </a:lnTo>
                  <a:lnTo>
                    <a:pt x="65146" y="225278"/>
                  </a:lnTo>
                  <a:lnTo>
                    <a:pt x="65229" y="225045"/>
                  </a:lnTo>
                  <a:lnTo>
                    <a:pt x="65314" y="224812"/>
                  </a:lnTo>
                  <a:lnTo>
                    <a:pt x="65398" y="224618"/>
                  </a:lnTo>
                  <a:lnTo>
                    <a:pt x="65524" y="224385"/>
                  </a:lnTo>
                  <a:lnTo>
                    <a:pt x="65608" y="224153"/>
                  </a:lnTo>
                  <a:lnTo>
                    <a:pt x="65693" y="223920"/>
                  </a:lnTo>
                  <a:lnTo>
                    <a:pt x="65776" y="223726"/>
                  </a:lnTo>
                  <a:lnTo>
                    <a:pt x="65861" y="223493"/>
                  </a:lnTo>
                  <a:lnTo>
                    <a:pt x="65988" y="223260"/>
                  </a:lnTo>
                  <a:lnTo>
                    <a:pt x="66071" y="223014"/>
                  </a:lnTo>
                  <a:lnTo>
                    <a:pt x="66156" y="222833"/>
                  </a:lnTo>
                  <a:lnTo>
                    <a:pt x="66240" y="222601"/>
                  </a:lnTo>
                  <a:lnTo>
                    <a:pt x="66325" y="222355"/>
                  </a:lnTo>
                  <a:lnTo>
                    <a:pt x="66450" y="222174"/>
                  </a:lnTo>
                  <a:lnTo>
                    <a:pt x="66535" y="221941"/>
                  </a:lnTo>
                  <a:lnTo>
                    <a:pt x="66619" y="221708"/>
                  </a:lnTo>
                  <a:lnTo>
                    <a:pt x="66703" y="221462"/>
                  </a:lnTo>
                  <a:lnTo>
                    <a:pt x="66787" y="221281"/>
                  </a:lnTo>
                  <a:lnTo>
                    <a:pt x="66914" y="221048"/>
                  </a:lnTo>
                  <a:lnTo>
                    <a:pt x="66999" y="220803"/>
                  </a:lnTo>
                  <a:lnTo>
                    <a:pt x="67082" y="220570"/>
                  </a:lnTo>
                  <a:lnTo>
                    <a:pt x="67167" y="220389"/>
                  </a:lnTo>
                  <a:lnTo>
                    <a:pt x="67251" y="220143"/>
                  </a:lnTo>
                  <a:lnTo>
                    <a:pt x="67377" y="219910"/>
                  </a:lnTo>
                  <a:lnTo>
                    <a:pt x="67461" y="219729"/>
                  </a:lnTo>
                  <a:lnTo>
                    <a:pt x="67546" y="219484"/>
                  </a:lnTo>
                  <a:lnTo>
                    <a:pt x="67629" y="219251"/>
                  </a:lnTo>
                  <a:lnTo>
                    <a:pt x="67714" y="219018"/>
                  </a:lnTo>
                  <a:lnTo>
                    <a:pt x="67841" y="218837"/>
                  </a:lnTo>
                  <a:lnTo>
                    <a:pt x="67924" y="218591"/>
                  </a:lnTo>
                  <a:lnTo>
                    <a:pt x="68009" y="218358"/>
                  </a:lnTo>
                  <a:lnTo>
                    <a:pt x="68093" y="218177"/>
                  </a:lnTo>
                  <a:lnTo>
                    <a:pt x="68178" y="217931"/>
                  </a:lnTo>
                  <a:lnTo>
                    <a:pt x="68303" y="217699"/>
                  </a:lnTo>
                  <a:lnTo>
                    <a:pt x="68388" y="217518"/>
                  </a:lnTo>
                  <a:lnTo>
                    <a:pt x="68472" y="217272"/>
                  </a:lnTo>
                  <a:lnTo>
                    <a:pt x="68556" y="217039"/>
                  </a:lnTo>
                  <a:lnTo>
                    <a:pt x="68640" y="216806"/>
                  </a:lnTo>
                  <a:lnTo>
                    <a:pt x="68767" y="216612"/>
                  </a:lnTo>
                  <a:lnTo>
                    <a:pt x="68851" y="216379"/>
                  </a:lnTo>
                  <a:lnTo>
                    <a:pt x="68935" y="216147"/>
                  </a:lnTo>
                  <a:lnTo>
                    <a:pt x="69020" y="215966"/>
                  </a:lnTo>
                  <a:lnTo>
                    <a:pt x="69103" y="215720"/>
                  </a:lnTo>
                  <a:lnTo>
                    <a:pt x="69230" y="215487"/>
                  </a:lnTo>
                  <a:lnTo>
                    <a:pt x="69314" y="215306"/>
                  </a:lnTo>
                  <a:lnTo>
                    <a:pt x="69399" y="215060"/>
                  </a:lnTo>
                  <a:lnTo>
                    <a:pt x="69482" y="214827"/>
                  </a:lnTo>
                  <a:lnTo>
                    <a:pt x="69567" y="214646"/>
                  </a:lnTo>
                  <a:lnTo>
                    <a:pt x="69694" y="214401"/>
                  </a:lnTo>
                  <a:lnTo>
                    <a:pt x="69777" y="214168"/>
                  </a:lnTo>
                  <a:lnTo>
                    <a:pt x="69862" y="213987"/>
                  </a:lnTo>
                  <a:lnTo>
                    <a:pt x="69946" y="213741"/>
                  </a:lnTo>
                  <a:lnTo>
                    <a:pt x="70031" y="213508"/>
                  </a:lnTo>
                  <a:lnTo>
                    <a:pt x="70156" y="213327"/>
                  </a:lnTo>
                  <a:lnTo>
                    <a:pt x="70241" y="213094"/>
                  </a:lnTo>
                  <a:lnTo>
                    <a:pt x="70324" y="212849"/>
                  </a:lnTo>
                  <a:lnTo>
                    <a:pt x="70409" y="212667"/>
                  </a:lnTo>
                  <a:lnTo>
                    <a:pt x="70493" y="212435"/>
                  </a:lnTo>
                  <a:lnTo>
                    <a:pt x="70619" y="212189"/>
                  </a:lnTo>
                  <a:lnTo>
                    <a:pt x="70704" y="212008"/>
                  </a:lnTo>
                  <a:lnTo>
                    <a:pt x="70788" y="211775"/>
                  </a:lnTo>
                  <a:lnTo>
                    <a:pt x="70873" y="211529"/>
                  </a:lnTo>
                  <a:lnTo>
                    <a:pt x="70956" y="211348"/>
                  </a:lnTo>
                  <a:lnTo>
                    <a:pt x="71083" y="211115"/>
                  </a:lnTo>
                  <a:lnTo>
                    <a:pt x="71167" y="210870"/>
                  </a:lnTo>
                  <a:lnTo>
                    <a:pt x="71251" y="210689"/>
                  </a:lnTo>
                  <a:lnTo>
                    <a:pt x="71335" y="210456"/>
                  </a:lnTo>
                  <a:lnTo>
                    <a:pt x="71420" y="210223"/>
                  </a:lnTo>
                  <a:lnTo>
                    <a:pt x="71546" y="210029"/>
                  </a:lnTo>
                  <a:lnTo>
                    <a:pt x="71630" y="209796"/>
                  </a:lnTo>
                  <a:lnTo>
                    <a:pt x="71715" y="209563"/>
                  </a:lnTo>
                  <a:lnTo>
                    <a:pt x="71799" y="209369"/>
                  </a:lnTo>
                  <a:lnTo>
                    <a:pt x="71883" y="209137"/>
                  </a:lnTo>
                  <a:lnTo>
                    <a:pt x="72009" y="208904"/>
                  </a:lnTo>
                  <a:lnTo>
                    <a:pt x="72094" y="208710"/>
                  </a:lnTo>
                  <a:lnTo>
                    <a:pt x="72177" y="208477"/>
                  </a:lnTo>
                  <a:lnTo>
                    <a:pt x="72262" y="208283"/>
                  </a:lnTo>
                  <a:lnTo>
                    <a:pt x="72346" y="208050"/>
                  </a:lnTo>
                  <a:lnTo>
                    <a:pt x="72472" y="207817"/>
                  </a:lnTo>
                  <a:lnTo>
                    <a:pt x="72557" y="207623"/>
                  </a:lnTo>
                  <a:lnTo>
                    <a:pt x="72641" y="207391"/>
                  </a:lnTo>
                  <a:lnTo>
                    <a:pt x="72726" y="207158"/>
                  </a:lnTo>
                  <a:lnTo>
                    <a:pt x="72809" y="206964"/>
                  </a:lnTo>
                  <a:lnTo>
                    <a:pt x="72936" y="206731"/>
                  </a:lnTo>
                  <a:lnTo>
                    <a:pt x="73020" y="206550"/>
                  </a:lnTo>
                  <a:lnTo>
                    <a:pt x="73104" y="206304"/>
                  </a:lnTo>
                  <a:lnTo>
                    <a:pt x="73188" y="206071"/>
                  </a:lnTo>
                  <a:lnTo>
                    <a:pt x="73273" y="205890"/>
                  </a:lnTo>
                  <a:lnTo>
                    <a:pt x="73399" y="205657"/>
                  </a:lnTo>
                  <a:lnTo>
                    <a:pt x="73483" y="205412"/>
                  </a:lnTo>
                  <a:lnTo>
                    <a:pt x="73568" y="205231"/>
                  </a:lnTo>
                  <a:lnTo>
                    <a:pt x="73651" y="204998"/>
                  </a:lnTo>
                  <a:lnTo>
                    <a:pt x="73736" y="204804"/>
                  </a:lnTo>
                  <a:lnTo>
                    <a:pt x="73862" y="204571"/>
                  </a:lnTo>
                  <a:lnTo>
                    <a:pt x="73947" y="204338"/>
                  </a:lnTo>
                  <a:lnTo>
                    <a:pt x="74030" y="204144"/>
                  </a:lnTo>
                  <a:lnTo>
                    <a:pt x="74115" y="203911"/>
                  </a:lnTo>
                  <a:lnTo>
                    <a:pt x="74196" y="203717"/>
                  </a:lnTo>
                  <a:lnTo>
                    <a:pt x="74324" y="203485"/>
                  </a:lnTo>
                  <a:lnTo>
                    <a:pt x="74405" y="203252"/>
                  </a:lnTo>
                  <a:lnTo>
                    <a:pt x="74498" y="203058"/>
                  </a:lnTo>
                  <a:lnTo>
                    <a:pt x="74580" y="202825"/>
                  </a:lnTo>
                  <a:lnTo>
                    <a:pt x="74661" y="202644"/>
                  </a:lnTo>
                  <a:lnTo>
                    <a:pt x="74789" y="202398"/>
                  </a:lnTo>
                  <a:lnTo>
                    <a:pt x="74870" y="202165"/>
                  </a:lnTo>
                  <a:lnTo>
                    <a:pt x="74951" y="201984"/>
                  </a:lnTo>
                  <a:lnTo>
                    <a:pt x="75044" y="201739"/>
                  </a:lnTo>
                  <a:lnTo>
                    <a:pt x="75126" y="201557"/>
                  </a:lnTo>
                  <a:lnTo>
                    <a:pt x="75253" y="201325"/>
                  </a:lnTo>
                  <a:lnTo>
                    <a:pt x="75335" y="201079"/>
                  </a:lnTo>
                  <a:lnTo>
                    <a:pt x="75416" y="200898"/>
                  </a:lnTo>
                  <a:lnTo>
                    <a:pt x="75509" y="200665"/>
                  </a:lnTo>
                  <a:lnTo>
                    <a:pt x="75590" y="200471"/>
                  </a:lnTo>
                  <a:lnTo>
                    <a:pt x="75718" y="200238"/>
                  </a:lnTo>
                  <a:lnTo>
                    <a:pt x="75799" y="200044"/>
                  </a:lnTo>
                  <a:lnTo>
                    <a:pt x="75881" y="199811"/>
                  </a:lnTo>
                  <a:lnTo>
                    <a:pt x="75962" y="199579"/>
                  </a:lnTo>
                  <a:lnTo>
                    <a:pt x="76055" y="199385"/>
                  </a:lnTo>
                  <a:lnTo>
                    <a:pt x="76183" y="199152"/>
                  </a:lnTo>
                  <a:lnTo>
                    <a:pt x="76264" y="198971"/>
                  </a:lnTo>
                  <a:lnTo>
                    <a:pt x="76345" y="198738"/>
                  </a:lnTo>
                  <a:lnTo>
                    <a:pt x="76427" y="198544"/>
                  </a:lnTo>
                  <a:lnTo>
                    <a:pt x="76520" y="198311"/>
                  </a:lnTo>
                  <a:lnTo>
                    <a:pt x="76636" y="198078"/>
                  </a:lnTo>
                  <a:lnTo>
                    <a:pt x="76729" y="197884"/>
                  </a:lnTo>
                  <a:lnTo>
                    <a:pt x="76810" y="197652"/>
                  </a:lnTo>
                  <a:lnTo>
                    <a:pt x="76891" y="197457"/>
                  </a:lnTo>
                  <a:lnTo>
                    <a:pt x="76973" y="197225"/>
                  </a:lnTo>
                  <a:lnTo>
                    <a:pt x="77101" y="197044"/>
                  </a:lnTo>
                  <a:lnTo>
                    <a:pt x="77193" y="196798"/>
                  </a:lnTo>
                  <a:lnTo>
                    <a:pt x="77275" y="196617"/>
                  </a:lnTo>
                  <a:lnTo>
                    <a:pt x="77356" y="196384"/>
                  </a:lnTo>
                  <a:lnTo>
                    <a:pt x="77437" y="196138"/>
                  </a:lnTo>
                  <a:lnTo>
                    <a:pt x="77565" y="195957"/>
                  </a:lnTo>
                  <a:lnTo>
                    <a:pt x="77647" y="195724"/>
                  </a:lnTo>
                  <a:lnTo>
                    <a:pt x="77739" y="195530"/>
                  </a:lnTo>
                  <a:lnTo>
                    <a:pt x="77821" y="195298"/>
                  </a:lnTo>
                  <a:lnTo>
                    <a:pt x="77902" y="195104"/>
                  </a:lnTo>
                  <a:lnTo>
                    <a:pt x="78030" y="194871"/>
                  </a:lnTo>
                  <a:lnTo>
                    <a:pt x="78111" y="194690"/>
                  </a:lnTo>
                  <a:lnTo>
                    <a:pt x="78204" y="194444"/>
                  </a:lnTo>
                  <a:lnTo>
                    <a:pt x="78285" y="194263"/>
                  </a:lnTo>
                  <a:lnTo>
                    <a:pt x="78367" y="194030"/>
                  </a:lnTo>
                  <a:lnTo>
                    <a:pt x="78495" y="193836"/>
                  </a:lnTo>
                  <a:lnTo>
                    <a:pt x="78576" y="193603"/>
                  </a:lnTo>
                  <a:lnTo>
                    <a:pt x="78657" y="193409"/>
                  </a:lnTo>
                  <a:lnTo>
                    <a:pt x="78750" y="193176"/>
                  </a:lnTo>
                  <a:lnTo>
                    <a:pt x="78831" y="192995"/>
                  </a:lnTo>
                  <a:lnTo>
                    <a:pt x="78959" y="192750"/>
                  </a:lnTo>
                  <a:lnTo>
                    <a:pt x="79041" y="192517"/>
                  </a:lnTo>
                  <a:lnTo>
                    <a:pt x="79122" y="192336"/>
                  </a:lnTo>
                  <a:lnTo>
                    <a:pt x="79215" y="192090"/>
                  </a:lnTo>
                  <a:lnTo>
                    <a:pt x="79296" y="191909"/>
                  </a:lnTo>
                  <a:lnTo>
                    <a:pt x="79424" y="191676"/>
                  </a:lnTo>
                  <a:lnTo>
                    <a:pt x="79505" y="191482"/>
                  </a:lnTo>
                  <a:lnTo>
                    <a:pt x="79587" y="191249"/>
                  </a:lnTo>
                  <a:lnTo>
                    <a:pt x="79668" y="191055"/>
                  </a:lnTo>
                  <a:lnTo>
                    <a:pt x="79761" y="190823"/>
                  </a:lnTo>
                  <a:lnTo>
                    <a:pt x="79889" y="190641"/>
                  </a:lnTo>
                  <a:lnTo>
                    <a:pt x="79970" y="190396"/>
                  </a:lnTo>
                  <a:lnTo>
                    <a:pt x="80051" y="190215"/>
                  </a:lnTo>
                  <a:lnTo>
                    <a:pt x="80133" y="189982"/>
                  </a:lnTo>
                  <a:lnTo>
                    <a:pt x="80225" y="189788"/>
                  </a:lnTo>
                  <a:lnTo>
                    <a:pt x="80342" y="189555"/>
                  </a:lnTo>
                  <a:lnTo>
                    <a:pt x="80435" y="189361"/>
                  </a:lnTo>
                  <a:lnTo>
                    <a:pt x="80516" y="189128"/>
                  </a:lnTo>
                  <a:lnTo>
                    <a:pt x="80597" y="188947"/>
                  </a:lnTo>
                  <a:lnTo>
                    <a:pt x="80679" y="188701"/>
                  </a:lnTo>
                  <a:lnTo>
                    <a:pt x="80806" y="188520"/>
                  </a:lnTo>
                  <a:lnTo>
                    <a:pt x="80899" y="188288"/>
                  </a:lnTo>
                  <a:lnTo>
                    <a:pt x="80981" y="188094"/>
                  </a:lnTo>
                  <a:lnTo>
                    <a:pt x="81062" y="187900"/>
                  </a:lnTo>
                  <a:lnTo>
                    <a:pt x="81143" y="187667"/>
                  </a:lnTo>
                  <a:lnTo>
                    <a:pt x="81271" y="187486"/>
                  </a:lnTo>
                  <a:lnTo>
                    <a:pt x="81352" y="187253"/>
                  </a:lnTo>
                  <a:lnTo>
                    <a:pt x="81445" y="187059"/>
                  </a:lnTo>
                  <a:lnTo>
                    <a:pt x="81527" y="186826"/>
                  </a:lnTo>
                  <a:lnTo>
                    <a:pt x="81608" y="186632"/>
                  </a:lnTo>
                  <a:lnTo>
                    <a:pt x="81736" y="186399"/>
                  </a:lnTo>
                  <a:lnTo>
                    <a:pt x="81817" y="186205"/>
                  </a:lnTo>
                  <a:lnTo>
                    <a:pt x="81910" y="185972"/>
                  </a:lnTo>
                  <a:lnTo>
                    <a:pt x="81991" y="185791"/>
                  </a:lnTo>
                  <a:lnTo>
                    <a:pt x="82073" y="185559"/>
                  </a:lnTo>
                  <a:lnTo>
                    <a:pt x="82200" y="185365"/>
                  </a:lnTo>
                  <a:lnTo>
                    <a:pt x="82282" y="185132"/>
                  </a:lnTo>
                  <a:lnTo>
                    <a:pt x="82363" y="184938"/>
                  </a:lnTo>
                  <a:lnTo>
                    <a:pt x="82456" y="184757"/>
                  </a:lnTo>
                  <a:lnTo>
                    <a:pt x="82537" y="184511"/>
                  </a:lnTo>
                  <a:lnTo>
                    <a:pt x="82665" y="184330"/>
                  </a:lnTo>
                  <a:lnTo>
                    <a:pt x="82746" y="184097"/>
                  </a:lnTo>
                  <a:lnTo>
                    <a:pt x="82828" y="183903"/>
                  </a:lnTo>
                  <a:lnTo>
                    <a:pt x="82921" y="183670"/>
                  </a:lnTo>
                  <a:lnTo>
                    <a:pt x="83002" y="183476"/>
                  </a:lnTo>
                  <a:lnTo>
                    <a:pt x="83130" y="183243"/>
                  </a:lnTo>
                  <a:lnTo>
                    <a:pt x="83211" y="183062"/>
                  </a:lnTo>
                  <a:lnTo>
                    <a:pt x="83292" y="182868"/>
                  </a:lnTo>
                  <a:lnTo>
                    <a:pt x="83374" y="182636"/>
                  </a:lnTo>
                  <a:lnTo>
                    <a:pt x="83467" y="182442"/>
                  </a:lnTo>
                  <a:lnTo>
                    <a:pt x="83594" y="182209"/>
                  </a:lnTo>
                  <a:lnTo>
                    <a:pt x="83676" y="182028"/>
                  </a:lnTo>
                  <a:lnTo>
                    <a:pt x="83757" y="181782"/>
                  </a:lnTo>
                  <a:lnTo>
                    <a:pt x="83838" y="181601"/>
                  </a:lnTo>
                  <a:lnTo>
                    <a:pt x="83931" y="181407"/>
                  </a:lnTo>
                  <a:lnTo>
                    <a:pt x="84047" y="181174"/>
                  </a:lnTo>
                  <a:lnTo>
                    <a:pt x="84140" y="180980"/>
                  </a:lnTo>
                  <a:lnTo>
                    <a:pt x="84222" y="180747"/>
                  </a:lnTo>
                  <a:lnTo>
                    <a:pt x="84303" y="180566"/>
                  </a:lnTo>
                  <a:lnTo>
                    <a:pt x="84384" y="180333"/>
                  </a:lnTo>
                  <a:lnTo>
                    <a:pt x="84512" y="180139"/>
                  </a:lnTo>
                  <a:lnTo>
                    <a:pt x="84605" y="179945"/>
                  </a:lnTo>
                  <a:lnTo>
                    <a:pt x="84686" y="179713"/>
                  </a:lnTo>
                  <a:lnTo>
                    <a:pt x="84768" y="179531"/>
                  </a:lnTo>
                  <a:lnTo>
                    <a:pt x="84849" y="179286"/>
                  </a:lnTo>
                  <a:lnTo>
                    <a:pt x="84977" y="179105"/>
                  </a:lnTo>
                  <a:lnTo>
                    <a:pt x="85058" y="178911"/>
                  </a:lnTo>
                  <a:lnTo>
                    <a:pt x="85151" y="178678"/>
                  </a:lnTo>
                  <a:lnTo>
                    <a:pt x="85232" y="178497"/>
                  </a:lnTo>
                  <a:lnTo>
                    <a:pt x="85314" y="178251"/>
                  </a:lnTo>
                  <a:lnTo>
                    <a:pt x="85441" y="178070"/>
                  </a:lnTo>
                  <a:lnTo>
                    <a:pt x="85523" y="177876"/>
                  </a:lnTo>
                  <a:lnTo>
                    <a:pt x="85616" y="177643"/>
                  </a:lnTo>
                  <a:lnTo>
                    <a:pt x="85697" y="177462"/>
                  </a:lnTo>
                  <a:lnTo>
                    <a:pt x="85778" y="177216"/>
                  </a:lnTo>
                  <a:lnTo>
                    <a:pt x="85906" y="177035"/>
                  </a:lnTo>
                  <a:lnTo>
                    <a:pt x="85987" y="176841"/>
                  </a:lnTo>
                  <a:lnTo>
                    <a:pt x="86069" y="176608"/>
                  </a:lnTo>
                  <a:lnTo>
                    <a:pt x="86162" y="176414"/>
                  </a:lnTo>
                  <a:lnTo>
                    <a:pt x="86243" y="176182"/>
                  </a:lnTo>
                  <a:lnTo>
                    <a:pt x="86371" y="176001"/>
                  </a:lnTo>
                  <a:lnTo>
                    <a:pt x="86452" y="175807"/>
                  </a:lnTo>
                  <a:lnTo>
                    <a:pt x="86533" y="175574"/>
                  </a:lnTo>
                  <a:lnTo>
                    <a:pt x="86626" y="175380"/>
                  </a:lnTo>
                  <a:lnTo>
                    <a:pt x="86708" y="175199"/>
                  </a:lnTo>
                  <a:lnTo>
                    <a:pt x="86835" y="174966"/>
                  </a:lnTo>
                  <a:lnTo>
                    <a:pt x="86917" y="174772"/>
                  </a:lnTo>
                  <a:lnTo>
                    <a:pt x="86998" y="174539"/>
                  </a:lnTo>
                  <a:lnTo>
                    <a:pt x="87079" y="174345"/>
                  </a:lnTo>
                  <a:lnTo>
                    <a:pt x="87172" y="174164"/>
                  </a:lnTo>
                  <a:lnTo>
                    <a:pt x="87300" y="173931"/>
                  </a:lnTo>
                  <a:lnTo>
                    <a:pt x="87381" y="173737"/>
                  </a:lnTo>
                  <a:lnTo>
                    <a:pt x="87463" y="173543"/>
                  </a:lnTo>
                  <a:lnTo>
                    <a:pt x="87544" y="173310"/>
                  </a:lnTo>
                  <a:lnTo>
                    <a:pt x="87637" y="173129"/>
                  </a:lnTo>
                  <a:lnTo>
                    <a:pt x="87753" y="172935"/>
                  </a:lnTo>
                  <a:lnTo>
                    <a:pt x="87846" y="172702"/>
                  </a:lnTo>
                  <a:lnTo>
                    <a:pt x="87927" y="172508"/>
                  </a:lnTo>
                  <a:lnTo>
                    <a:pt x="88009" y="172327"/>
                  </a:lnTo>
                  <a:lnTo>
                    <a:pt x="88090" y="172095"/>
                  </a:lnTo>
                  <a:lnTo>
                    <a:pt x="88218" y="171901"/>
                  </a:lnTo>
                  <a:lnTo>
                    <a:pt x="88311" y="171720"/>
                  </a:lnTo>
                  <a:lnTo>
                    <a:pt x="88392" y="171474"/>
                  </a:lnTo>
                  <a:lnTo>
                    <a:pt x="88473" y="171293"/>
                  </a:lnTo>
                  <a:lnTo>
                    <a:pt x="88555" y="171099"/>
                  </a:lnTo>
                  <a:lnTo>
                    <a:pt x="88683" y="170866"/>
                  </a:lnTo>
                  <a:lnTo>
                    <a:pt x="88764" y="170672"/>
                  </a:lnTo>
                  <a:lnTo>
                    <a:pt x="88857" y="170491"/>
                  </a:lnTo>
                  <a:lnTo>
                    <a:pt x="88938" y="170258"/>
                  </a:lnTo>
                  <a:lnTo>
                    <a:pt x="89019" y="170064"/>
                  </a:lnTo>
                  <a:lnTo>
                    <a:pt x="89147" y="169883"/>
                  </a:lnTo>
                  <a:lnTo>
                    <a:pt x="89229" y="169637"/>
                  </a:lnTo>
                  <a:lnTo>
                    <a:pt x="89321" y="169456"/>
                  </a:lnTo>
                  <a:lnTo>
                    <a:pt x="89403" y="169262"/>
                  </a:lnTo>
                  <a:lnTo>
                    <a:pt x="89484" y="169029"/>
                  </a:lnTo>
                  <a:lnTo>
                    <a:pt x="89612" y="168848"/>
                  </a:lnTo>
                  <a:lnTo>
                    <a:pt x="89693" y="168654"/>
                  </a:lnTo>
                  <a:lnTo>
                    <a:pt x="89774" y="168421"/>
                  </a:lnTo>
                  <a:lnTo>
                    <a:pt x="89867" y="168227"/>
                  </a:lnTo>
                  <a:lnTo>
                    <a:pt x="89949" y="168046"/>
                  </a:lnTo>
                  <a:lnTo>
                    <a:pt x="90077" y="167801"/>
                  </a:lnTo>
                  <a:lnTo>
                    <a:pt x="90158" y="167620"/>
                  </a:lnTo>
                  <a:lnTo>
                    <a:pt x="90239" y="167426"/>
                  </a:lnTo>
                  <a:lnTo>
                    <a:pt x="90332" y="167244"/>
                  </a:lnTo>
                  <a:lnTo>
                    <a:pt x="90413" y="167012"/>
                  </a:lnTo>
                  <a:lnTo>
                    <a:pt x="90541" y="166818"/>
                  </a:lnTo>
                  <a:lnTo>
                    <a:pt x="90623" y="166624"/>
                  </a:lnTo>
                  <a:lnTo>
                    <a:pt x="90704" y="166391"/>
                  </a:lnTo>
                  <a:lnTo>
                    <a:pt x="90785" y="166210"/>
                  </a:lnTo>
                  <a:lnTo>
                    <a:pt x="90878" y="166016"/>
                  </a:lnTo>
                  <a:lnTo>
                    <a:pt x="91006" y="165783"/>
                  </a:lnTo>
                  <a:lnTo>
                    <a:pt x="91087" y="165589"/>
                  </a:lnTo>
                  <a:lnTo>
                    <a:pt x="91169" y="165408"/>
                  </a:lnTo>
                  <a:lnTo>
                    <a:pt x="91250" y="165214"/>
                  </a:lnTo>
                  <a:lnTo>
                    <a:pt x="91343" y="164981"/>
                  </a:lnTo>
                  <a:lnTo>
                    <a:pt x="91459" y="164800"/>
                  </a:lnTo>
                  <a:lnTo>
                    <a:pt x="91552" y="164606"/>
                  </a:lnTo>
                  <a:lnTo>
                    <a:pt x="91633" y="164412"/>
                  </a:lnTo>
                  <a:lnTo>
                    <a:pt x="91715" y="164179"/>
                  </a:lnTo>
                  <a:lnTo>
                    <a:pt x="91796" y="163998"/>
                  </a:lnTo>
                  <a:lnTo>
                    <a:pt x="91924" y="163804"/>
                  </a:lnTo>
                  <a:lnTo>
                    <a:pt x="92017" y="163571"/>
                  </a:lnTo>
                  <a:lnTo>
                    <a:pt x="92098" y="163377"/>
                  </a:lnTo>
                  <a:lnTo>
                    <a:pt x="92179" y="163196"/>
                  </a:lnTo>
                  <a:lnTo>
                    <a:pt x="92260" y="163002"/>
                  </a:lnTo>
                  <a:lnTo>
                    <a:pt x="92388" y="162769"/>
                  </a:lnTo>
                  <a:lnTo>
                    <a:pt x="92470" y="162588"/>
                  </a:lnTo>
                  <a:lnTo>
                    <a:pt x="92563" y="162394"/>
                  </a:lnTo>
                  <a:lnTo>
                    <a:pt x="92644" y="162200"/>
                  </a:lnTo>
                  <a:lnTo>
                    <a:pt x="92725" y="161968"/>
                  </a:lnTo>
                  <a:lnTo>
                    <a:pt x="92853" y="161786"/>
                  </a:lnTo>
                  <a:lnTo>
                    <a:pt x="92934" y="161592"/>
                  </a:lnTo>
                  <a:lnTo>
                    <a:pt x="93027" y="161411"/>
                  </a:lnTo>
                  <a:lnTo>
                    <a:pt x="93109" y="161166"/>
                  </a:lnTo>
                  <a:lnTo>
                    <a:pt x="93190" y="160985"/>
                  </a:lnTo>
                  <a:lnTo>
                    <a:pt x="93318" y="160791"/>
                  </a:lnTo>
                  <a:lnTo>
                    <a:pt x="93399" y="160610"/>
                  </a:lnTo>
                  <a:lnTo>
                    <a:pt x="93480" y="160416"/>
                  </a:lnTo>
                  <a:lnTo>
                    <a:pt x="93573" y="160183"/>
                  </a:lnTo>
                  <a:lnTo>
                    <a:pt x="93655" y="159989"/>
                  </a:lnTo>
                  <a:lnTo>
                    <a:pt x="93782" y="159808"/>
                  </a:lnTo>
                  <a:lnTo>
                    <a:pt x="93864" y="159614"/>
                  </a:lnTo>
                  <a:lnTo>
                    <a:pt x="93945" y="159381"/>
                  </a:lnTo>
                  <a:lnTo>
                    <a:pt x="94038" y="159187"/>
                  </a:lnTo>
                  <a:lnTo>
                    <a:pt x="94119" y="159006"/>
                  </a:lnTo>
                  <a:lnTo>
                    <a:pt x="94247" y="158812"/>
                  </a:lnTo>
                  <a:lnTo>
                    <a:pt x="94328" y="158631"/>
                  </a:lnTo>
                  <a:lnTo>
                    <a:pt x="94410" y="158398"/>
                  </a:lnTo>
                  <a:lnTo>
                    <a:pt x="94491" y="158204"/>
                  </a:lnTo>
                  <a:lnTo>
                    <a:pt x="94584" y="158010"/>
                  </a:lnTo>
                  <a:lnTo>
                    <a:pt x="94712" y="157829"/>
                  </a:lnTo>
                  <a:lnTo>
                    <a:pt x="94793" y="157596"/>
                  </a:lnTo>
                  <a:lnTo>
                    <a:pt x="94874" y="157402"/>
                  </a:lnTo>
                  <a:lnTo>
                    <a:pt x="94956" y="157221"/>
                  </a:lnTo>
                  <a:lnTo>
                    <a:pt x="95049" y="157027"/>
                  </a:lnTo>
                  <a:lnTo>
                    <a:pt x="95165" y="156846"/>
                  </a:lnTo>
                  <a:lnTo>
                    <a:pt x="95258" y="156600"/>
                  </a:lnTo>
                  <a:lnTo>
                    <a:pt x="95339" y="156419"/>
                  </a:lnTo>
                  <a:lnTo>
                    <a:pt x="95420" y="156225"/>
                  </a:lnTo>
                  <a:lnTo>
                    <a:pt x="95502" y="156044"/>
                  </a:lnTo>
                  <a:lnTo>
                    <a:pt x="95629" y="155850"/>
                  </a:lnTo>
                  <a:lnTo>
                    <a:pt x="95722" y="155669"/>
                  </a:lnTo>
                  <a:lnTo>
                    <a:pt x="95804" y="155423"/>
                  </a:lnTo>
                  <a:lnTo>
                    <a:pt x="95885" y="155242"/>
                  </a:lnTo>
                  <a:lnTo>
                    <a:pt x="95966" y="155048"/>
                  </a:lnTo>
                  <a:lnTo>
                    <a:pt x="96094" y="154867"/>
                  </a:lnTo>
                  <a:lnTo>
                    <a:pt x="96175" y="154673"/>
                  </a:lnTo>
                  <a:lnTo>
                    <a:pt x="96268" y="154440"/>
                  </a:lnTo>
                  <a:lnTo>
                    <a:pt x="96350" y="154246"/>
                  </a:lnTo>
                  <a:lnTo>
                    <a:pt x="96431" y="154065"/>
                  </a:lnTo>
                  <a:lnTo>
                    <a:pt x="96559" y="153871"/>
                  </a:lnTo>
                  <a:lnTo>
                    <a:pt x="96640" y="153690"/>
                  </a:lnTo>
                  <a:lnTo>
                    <a:pt x="96733" y="153496"/>
                  </a:lnTo>
                  <a:lnTo>
                    <a:pt x="96814" y="153263"/>
                  </a:lnTo>
                  <a:lnTo>
                    <a:pt x="96896" y="153069"/>
                  </a:lnTo>
                  <a:lnTo>
                    <a:pt x="97023" y="152888"/>
                  </a:lnTo>
                  <a:lnTo>
                    <a:pt x="97105" y="152694"/>
                  </a:lnTo>
                  <a:lnTo>
                    <a:pt x="97186" y="152513"/>
                  </a:lnTo>
                  <a:lnTo>
                    <a:pt x="97279" y="152319"/>
                  </a:lnTo>
                  <a:lnTo>
                    <a:pt x="97360" y="152138"/>
                  </a:lnTo>
                  <a:lnTo>
                    <a:pt x="97488" y="151892"/>
                  </a:lnTo>
                  <a:lnTo>
                    <a:pt x="97569" y="151711"/>
                  </a:lnTo>
                  <a:lnTo>
                    <a:pt x="97651" y="151517"/>
                  </a:lnTo>
                  <a:lnTo>
                    <a:pt x="97744" y="151336"/>
                  </a:lnTo>
                  <a:lnTo>
                    <a:pt x="97825" y="151142"/>
                  </a:lnTo>
                  <a:lnTo>
                    <a:pt x="97953" y="150961"/>
                  </a:lnTo>
                  <a:lnTo>
                    <a:pt x="98034" y="150767"/>
                  </a:lnTo>
                  <a:lnTo>
                    <a:pt x="98115" y="150534"/>
                  </a:lnTo>
                  <a:lnTo>
                    <a:pt x="98197" y="150340"/>
                  </a:lnTo>
                  <a:lnTo>
                    <a:pt x="98290" y="150159"/>
                  </a:lnTo>
                  <a:lnTo>
                    <a:pt x="98417" y="149965"/>
                  </a:lnTo>
                  <a:lnTo>
                    <a:pt x="98499" y="149784"/>
                  </a:lnTo>
                  <a:lnTo>
                    <a:pt x="98580" y="149590"/>
                  </a:lnTo>
                  <a:lnTo>
                    <a:pt x="98661" y="149396"/>
                  </a:lnTo>
                  <a:lnTo>
                    <a:pt x="98754" y="149215"/>
                  </a:lnTo>
                  <a:lnTo>
                    <a:pt x="98870" y="148982"/>
                  </a:lnTo>
                  <a:lnTo>
                    <a:pt x="98963" y="148788"/>
                  </a:lnTo>
                  <a:lnTo>
                    <a:pt x="99045" y="148607"/>
                  </a:lnTo>
                  <a:lnTo>
                    <a:pt x="99126" y="148413"/>
                  </a:lnTo>
                  <a:lnTo>
                    <a:pt x="99207" y="148232"/>
                  </a:lnTo>
                  <a:lnTo>
                    <a:pt x="99672" y="147236"/>
                  </a:lnTo>
                  <a:lnTo>
                    <a:pt x="99800" y="147055"/>
                  </a:lnTo>
                  <a:lnTo>
                    <a:pt x="99881" y="146861"/>
                  </a:lnTo>
                  <a:lnTo>
                    <a:pt x="99974" y="146667"/>
                  </a:lnTo>
                  <a:lnTo>
                    <a:pt x="100055" y="146486"/>
                  </a:lnTo>
                  <a:lnTo>
                    <a:pt x="100137" y="146292"/>
                  </a:lnTo>
                  <a:lnTo>
                    <a:pt x="100265" y="146111"/>
                  </a:lnTo>
                  <a:lnTo>
                    <a:pt x="100346" y="145917"/>
                  </a:lnTo>
                  <a:lnTo>
                    <a:pt x="100439" y="145736"/>
                  </a:lnTo>
                  <a:lnTo>
                    <a:pt x="100520" y="145542"/>
                  </a:lnTo>
                  <a:lnTo>
                    <a:pt x="100601" y="145361"/>
                  </a:lnTo>
                  <a:lnTo>
                    <a:pt x="100729" y="145115"/>
                  </a:lnTo>
                  <a:lnTo>
                    <a:pt x="100810" y="144934"/>
                  </a:lnTo>
                  <a:lnTo>
                    <a:pt x="100892" y="144740"/>
                  </a:lnTo>
                  <a:lnTo>
                    <a:pt x="100985" y="144559"/>
                  </a:lnTo>
                  <a:lnTo>
                    <a:pt x="101066" y="144365"/>
                  </a:lnTo>
                  <a:lnTo>
                    <a:pt x="101194" y="144184"/>
                  </a:lnTo>
                  <a:lnTo>
                    <a:pt x="101275" y="143990"/>
                  </a:lnTo>
                  <a:lnTo>
                    <a:pt x="101356" y="143796"/>
                  </a:lnTo>
                  <a:lnTo>
                    <a:pt x="101449" y="143615"/>
                  </a:lnTo>
                  <a:lnTo>
                    <a:pt x="101531" y="143421"/>
                  </a:lnTo>
                  <a:lnTo>
                    <a:pt x="101659" y="143240"/>
                  </a:lnTo>
                  <a:lnTo>
                    <a:pt x="101740" y="143046"/>
                  </a:lnTo>
                  <a:lnTo>
                    <a:pt x="101821" y="142865"/>
                  </a:lnTo>
                  <a:lnTo>
                    <a:pt x="101902" y="142671"/>
                  </a:lnTo>
                  <a:lnTo>
                    <a:pt x="101995" y="142489"/>
                  </a:lnTo>
                  <a:lnTo>
                    <a:pt x="102123" y="142295"/>
                  </a:lnTo>
                  <a:lnTo>
                    <a:pt x="102205" y="142101"/>
                  </a:lnTo>
                  <a:lnTo>
                    <a:pt x="102286" y="141920"/>
                  </a:lnTo>
                  <a:lnTo>
                    <a:pt x="102367" y="141688"/>
                  </a:lnTo>
                  <a:lnTo>
                    <a:pt x="102460" y="141494"/>
                  </a:lnTo>
                  <a:lnTo>
                    <a:pt x="102576" y="141313"/>
                  </a:lnTo>
                  <a:lnTo>
                    <a:pt x="102669" y="141119"/>
                  </a:lnTo>
                  <a:lnTo>
                    <a:pt x="102751" y="140925"/>
                  </a:lnTo>
                  <a:lnTo>
                    <a:pt x="102832" y="140743"/>
                  </a:lnTo>
                  <a:lnTo>
                    <a:pt x="102913" y="140549"/>
                  </a:lnTo>
                  <a:lnTo>
                    <a:pt x="103041" y="140368"/>
                  </a:lnTo>
                  <a:lnTo>
                    <a:pt x="103134" y="140174"/>
                  </a:lnTo>
                  <a:lnTo>
                    <a:pt x="103215" y="139993"/>
                  </a:lnTo>
                  <a:lnTo>
                    <a:pt x="103297" y="139799"/>
                  </a:lnTo>
                  <a:lnTo>
                    <a:pt x="103378" y="139618"/>
                  </a:lnTo>
                  <a:lnTo>
                    <a:pt x="103506" y="139424"/>
                  </a:lnTo>
                  <a:lnTo>
                    <a:pt x="103587" y="139230"/>
                  </a:lnTo>
                  <a:lnTo>
                    <a:pt x="103680" y="139049"/>
                  </a:lnTo>
                  <a:lnTo>
                    <a:pt x="103761" y="138855"/>
                  </a:lnTo>
                  <a:lnTo>
                    <a:pt x="103842" y="138674"/>
                  </a:lnTo>
                  <a:lnTo>
                    <a:pt x="103970" y="138480"/>
                  </a:lnTo>
                  <a:lnTo>
                    <a:pt x="104052" y="138299"/>
                  </a:lnTo>
                  <a:lnTo>
                    <a:pt x="104145" y="138105"/>
                  </a:lnTo>
                  <a:lnTo>
                    <a:pt x="104226" y="137911"/>
                  </a:lnTo>
                  <a:lnTo>
                    <a:pt x="104307" y="137730"/>
                  </a:lnTo>
                  <a:lnTo>
                    <a:pt x="104435" y="137536"/>
                  </a:lnTo>
                  <a:lnTo>
                    <a:pt x="104516" y="137355"/>
                  </a:lnTo>
                  <a:lnTo>
                    <a:pt x="104598" y="137161"/>
                  </a:lnTo>
                  <a:lnTo>
                    <a:pt x="104691" y="136980"/>
                  </a:lnTo>
                  <a:lnTo>
                    <a:pt x="104772" y="136786"/>
                  </a:lnTo>
                  <a:lnTo>
                    <a:pt x="104900" y="136605"/>
                  </a:lnTo>
                  <a:lnTo>
                    <a:pt x="104981" y="136411"/>
                  </a:lnTo>
                  <a:lnTo>
                    <a:pt x="105062" y="136217"/>
                  </a:lnTo>
                  <a:lnTo>
                    <a:pt x="105155" y="136036"/>
                  </a:lnTo>
                  <a:lnTo>
                    <a:pt x="105237" y="135842"/>
                  </a:lnTo>
                  <a:lnTo>
                    <a:pt x="105364" y="135661"/>
                  </a:lnTo>
                  <a:lnTo>
                    <a:pt x="105446" y="135467"/>
                  </a:lnTo>
                  <a:lnTo>
                    <a:pt x="105527" y="135285"/>
                  </a:lnTo>
                  <a:lnTo>
                    <a:pt x="105608" y="135091"/>
                  </a:lnTo>
                  <a:lnTo>
                    <a:pt x="105701" y="134949"/>
                  </a:lnTo>
                  <a:lnTo>
                    <a:pt x="105829" y="134768"/>
                  </a:lnTo>
                  <a:lnTo>
                    <a:pt x="105910" y="134574"/>
                  </a:lnTo>
                  <a:lnTo>
                    <a:pt x="105992" y="134393"/>
                  </a:lnTo>
                  <a:lnTo>
                    <a:pt x="106073" y="134199"/>
                  </a:lnTo>
                  <a:lnTo>
                    <a:pt x="106166" y="134005"/>
                  </a:lnTo>
                  <a:lnTo>
                    <a:pt x="106282" y="133824"/>
                  </a:lnTo>
                  <a:lnTo>
                    <a:pt x="106375" y="133630"/>
                  </a:lnTo>
                  <a:lnTo>
                    <a:pt x="106456" y="133449"/>
                  </a:lnTo>
                  <a:lnTo>
                    <a:pt x="106538" y="133255"/>
                  </a:lnTo>
                  <a:lnTo>
                    <a:pt x="106619" y="133074"/>
                  </a:lnTo>
                  <a:lnTo>
                    <a:pt x="106747" y="132880"/>
                  </a:lnTo>
                  <a:lnTo>
                    <a:pt x="106840" y="132699"/>
                  </a:lnTo>
                  <a:lnTo>
                    <a:pt x="106921" y="132505"/>
                  </a:lnTo>
                  <a:lnTo>
                    <a:pt x="107002" y="132311"/>
                  </a:lnTo>
                  <a:lnTo>
                    <a:pt x="107084" y="132130"/>
                  </a:lnTo>
                  <a:lnTo>
                    <a:pt x="107211" y="131936"/>
                  </a:lnTo>
                  <a:lnTo>
                    <a:pt x="107293" y="131793"/>
                  </a:lnTo>
                  <a:lnTo>
                    <a:pt x="107386" y="131612"/>
                  </a:lnTo>
                  <a:lnTo>
                    <a:pt x="107467" y="131418"/>
                  </a:lnTo>
                  <a:lnTo>
                    <a:pt x="107548" y="131237"/>
                  </a:lnTo>
                  <a:lnTo>
                    <a:pt x="107676" y="131043"/>
                  </a:lnTo>
                  <a:lnTo>
                    <a:pt x="107757" y="130862"/>
                  </a:lnTo>
                  <a:lnTo>
                    <a:pt x="107850" y="130668"/>
                  </a:lnTo>
                  <a:lnTo>
                    <a:pt x="107932" y="130474"/>
                  </a:lnTo>
                  <a:lnTo>
                    <a:pt x="108013" y="130293"/>
                  </a:lnTo>
                  <a:lnTo>
                    <a:pt x="108141" y="130099"/>
                  </a:lnTo>
                  <a:lnTo>
                    <a:pt x="108222" y="129918"/>
                  </a:lnTo>
                  <a:lnTo>
                    <a:pt x="108303" y="129776"/>
                  </a:lnTo>
                  <a:lnTo>
                    <a:pt x="108396" y="129582"/>
                  </a:lnTo>
                  <a:lnTo>
                    <a:pt x="108478" y="129401"/>
                  </a:lnTo>
                  <a:lnTo>
                    <a:pt x="108605" y="129207"/>
                  </a:lnTo>
                  <a:lnTo>
                    <a:pt x="108687" y="129026"/>
                  </a:lnTo>
                  <a:lnTo>
                    <a:pt x="108768" y="128832"/>
                  </a:lnTo>
                  <a:lnTo>
                    <a:pt x="108861" y="128650"/>
                  </a:lnTo>
                  <a:lnTo>
                    <a:pt x="108942" y="128456"/>
                  </a:lnTo>
                  <a:lnTo>
                    <a:pt x="109070" y="128262"/>
                  </a:lnTo>
                  <a:lnTo>
                    <a:pt x="109151" y="128133"/>
                  </a:lnTo>
                  <a:lnTo>
                    <a:pt x="109233" y="127939"/>
                  </a:lnTo>
                  <a:lnTo>
                    <a:pt x="109314" y="127745"/>
                  </a:lnTo>
                  <a:lnTo>
                    <a:pt x="109407" y="127564"/>
                  </a:lnTo>
                  <a:lnTo>
                    <a:pt x="109535" y="127370"/>
                  </a:lnTo>
                  <a:lnTo>
                    <a:pt x="109616" y="127189"/>
                  </a:lnTo>
                  <a:lnTo>
                    <a:pt x="109697" y="126995"/>
                  </a:lnTo>
                  <a:lnTo>
                    <a:pt x="109779" y="126814"/>
                  </a:lnTo>
                  <a:lnTo>
                    <a:pt x="110243" y="125909"/>
                  </a:lnTo>
                  <a:lnTo>
                    <a:pt x="110325" y="125727"/>
                  </a:lnTo>
                  <a:lnTo>
                    <a:pt x="110452" y="125533"/>
                  </a:lnTo>
                  <a:lnTo>
                    <a:pt x="110545" y="125391"/>
                  </a:lnTo>
                  <a:lnTo>
                    <a:pt x="110627" y="125210"/>
                  </a:lnTo>
                  <a:lnTo>
                    <a:pt x="110708" y="125016"/>
                  </a:lnTo>
                  <a:lnTo>
                    <a:pt x="110789" y="124835"/>
                  </a:lnTo>
                  <a:lnTo>
                    <a:pt x="110917" y="124641"/>
                  </a:lnTo>
                  <a:lnTo>
                    <a:pt x="110998" y="124460"/>
                  </a:lnTo>
                  <a:lnTo>
                    <a:pt x="111091" y="124318"/>
                  </a:lnTo>
                  <a:lnTo>
                    <a:pt x="111173" y="124124"/>
                  </a:lnTo>
                  <a:lnTo>
                    <a:pt x="111254" y="123943"/>
                  </a:lnTo>
                  <a:lnTo>
                    <a:pt x="111382" y="123749"/>
                  </a:lnTo>
                  <a:lnTo>
                    <a:pt x="111463" y="123555"/>
                  </a:lnTo>
                  <a:lnTo>
                    <a:pt x="111556" y="123374"/>
                  </a:lnTo>
                  <a:lnTo>
                    <a:pt x="111637" y="123231"/>
                  </a:lnTo>
                  <a:lnTo>
                    <a:pt x="111719" y="123037"/>
                  </a:lnTo>
                  <a:lnTo>
                    <a:pt x="111847" y="122856"/>
                  </a:lnTo>
                  <a:lnTo>
                    <a:pt x="111928" y="122662"/>
                  </a:lnTo>
                  <a:lnTo>
                    <a:pt x="112009" y="122481"/>
                  </a:lnTo>
                  <a:lnTo>
                    <a:pt x="112102" y="122339"/>
                  </a:lnTo>
                  <a:lnTo>
                    <a:pt x="112183" y="122145"/>
                  </a:lnTo>
                  <a:lnTo>
                    <a:pt x="112311" y="121964"/>
                  </a:lnTo>
                  <a:lnTo>
                    <a:pt x="112392" y="121770"/>
                  </a:lnTo>
                  <a:lnTo>
                    <a:pt x="112474" y="121589"/>
                  </a:lnTo>
                  <a:lnTo>
                    <a:pt x="112567" y="121446"/>
                  </a:lnTo>
                  <a:lnTo>
                    <a:pt x="112648" y="121252"/>
                  </a:lnTo>
                  <a:lnTo>
                    <a:pt x="112776" y="121071"/>
                  </a:lnTo>
                  <a:lnTo>
                    <a:pt x="112857" y="120877"/>
                  </a:lnTo>
                  <a:lnTo>
                    <a:pt x="112938" y="120683"/>
                  </a:lnTo>
                  <a:lnTo>
                    <a:pt x="113020" y="120554"/>
                  </a:lnTo>
                  <a:lnTo>
                    <a:pt x="113113" y="120360"/>
                  </a:lnTo>
                  <a:lnTo>
                    <a:pt x="113241" y="120166"/>
                  </a:lnTo>
                  <a:lnTo>
                    <a:pt x="113322" y="119985"/>
                  </a:lnTo>
                  <a:lnTo>
                    <a:pt x="113403" y="119791"/>
                  </a:lnTo>
                  <a:lnTo>
                    <a:pt x="113484" y="119649"/>
                  </a:lnTo>
                  <a:lnTo>
                    <a:pt x="113577" y="119468"/>
                  </a:lnTo>
                  <a:lnTo>
                    <a:pt x="113694" y="119274"/>
                  </a:lnTo>
                  <a:lnTo>
                    <a:pt x="113787" y="119093"/>
                  </a:lnTo>
                  <a:lnTo>
                    <a:pt x="113868" y="118950"/>
                  </a:lnTo>
                  <a:lnTo>
                    <a:pt x="113949" y="118756"/>
                  </a:lnTo>
                  <a:lnTo>
                    <a:pt x="114030" y="118575"/>
                  </a:lnTo>
                  <a:lnTo>
                    <a:pt x="114158" y="118381"/>
                  </a:lnTo>
                  <a:lnTo>
                    <a:pt x="114251" y="118239"/>
                  </a:lnTo>
                  <a:lnTo>
                    <a:pt x="114333" y="118058"/>
                  </a:lnTo>
                  <a:lnTo>
                    <a:pt x="114414" y="117864"/>
                  </a:lnTo>
                  <a:lnTo>
                    <a:pt x="114495" y="117683"/>
                  </a:lnTo>
                  <a:lnTo>
                    <a:pt x="114623" y="117540"/>
                  </a:lnTo>
                  <a:lnTo>
                    <a:pt x="114704" y="117346"/>
                  </a:lnTo>
                  <a:lnTo>
                    <a:pt x="114797" y="117165"/>
                  </a:lnTo>
                  <a:lnTo>
                    <a:pt x="114879" y="116971"/>
                  </a:lnTo>
                  <a:lnTo>
                    <a:pt x="114960" y="116829"/>
                  </a:lnTo>
                  <a:lnTo>
                    <a:pt x="115088" y="116648"/>
                  </a:lnTo>
                  <a:lnTo>
                    <a:pt x="115169" y="116454"/>
                  </a:lnTo>
                  <a:lnTo>
                    <a:pt x="115262" y="116260"/>
                  </a:lnTo>
                  <a:lnTo>
                    <a:pt x="115343" y="116118"/>
                  </a:lnTo>
                  <a:lnTo>
                    <a:pt x="115424" y="115937"/>
                  </a:lnTo>
                  <a:lnTo>
                    <a:pt x="115552" y="115743"/>
                  </a:lnTo>
                  <a:lnTo>
                    <a:pt x="115634" y="115600"/>
                  </a:lnTo>
                  <a:lnTo>
                    <a:pt x="115715" y="115419"/>
                  </a:lnTo>
                  <a:lnTo>
                    <a:pt x="115808" y="115225"/>
                  </a:lnTo>
                  <a:lnTo>
                    <a:pt x="115889" y="115044"/>
                  </a:lnTo>
                  <a:lnTo>
                    <a:pt x="116017" y="114902"/>
                  </a:lnTo>
                  <a:lnTo>
                    <a:pt x="116098" y="114708"/>
                  </a:lnTo>
                  <a:lnTo>
                    <a:pt x="116180" y="114527"/>
                  </a:lnTo>
                  <a:lnTo>
                    <a:pt x="116273" y="114385"/>
                  </a:lnTo>
                  <a:lnTo>
                    <a:pt x="116354" y="114191"/>
                  </a:lnTo>
                  <a:lnTo>
                    <a:pt x="116482" y="114010"/>
                  </a:lnTo>
                  <a:lnTo>
                    <a:pt x="116563" y="113816"/>
                  </a:lnTo>
                  <a:lnTo>
                    <a:pt x="116644" y="113673"/>
                  </a:lnTo>
                  <a:lnTo>
                    <a:pt x="116726" y="113492"/>
                  </a:lnTo>
                  <a:lnTo>
                    <a:pt x="116819" y="113298"/>
                  </a:lnTo>
                  <a:lnTo>
                    <a:pt x="116946" y="113156"/>
                  </a:lnTo>
                  <a:lnTo>
                    <a:pt x="117028" y="112975"/>
                  </a:lnTo>
                  <a:lnTo>
                    <a:pt x="117109" y="112781"/>
                  </a:lnTo>
                  <a:lnTo>
                    <a:pt x="117190" y="112639"/>
                  </a:lnTo>
                  <a:lnTo>
                    <a:pt x="117283" y="112458"/>
                  </a:lnTo>
                  <a:lnTo>
                    <a:pt x="117399" y="112264"/>
                  </a:lnTo>
                  <a:lnTo>
                    <a:pt x="117492" y="112121"/>
                  </a:lnTo>
                  <a:lnTo>
                    <a:pt x="117574" y="111940"/>
                  </a:lnTo>
                  <a:lnTo>
                    <a:pt x="117655" y="111746"/>
                  </a:lnTo>
                  <a:lnTo>
                    <a:pt x="117736" y="111604"/>
                  </a:lnTo>
                  <a:lnTo>
                    <a:pt x="117864" y="111423"/>
                  </a:lnTo>
                  <a:lnTo>
                    <a:pt x="117957" y="111229"/>
                  </a:lnTo>
                  <a:lnTo>
                    <a:pt x="118038" y="111087"/>
                  </a:lnTo>
                  <a:lnTo>
                    <a:pt x="118120" y="110906"/>
                  </a:lnTo>
                  <a:lnTo>
                    <a:pt x="118201" y="110712"/>
                  </a:lnTo>
                  <a:lnTo>
                    <a:pt x="118329" y="110569"/>
                  </a:lnTo>
                  <a:lnTo>
                    <a:pt x="118410" y="110375"/>
                  </a:lnTo>
                  <a:lnTo>
                    <a:pt x="118503" y="110194"/>
                  </a:lnTo>
                  <a:lnTo>
                    <a:pt x="118584" y="110052"/>
                  </a:lnTo>
                  <a:lnTo>
                    <a:pt x="118666" y="109858"/>
                  </a:lnTo>
                  <a:lnTo>
                    <a:pt x="118793" y="109677"/>
                  </a:lnTo>
                  <a:lnTo>
                    <a:pt x="118875" y="109535"/>
                  </a:lnTo>
                  <a:lnTo>
                    <a:pt x="118968" y="109341"/>
                  </a:lnTo>
                  <a:lnTo>
                    <a:pt x="119049" y="109198"/>
                  </a:lnTo>
                  <a:lnTo>
                    <a:pt x="119130" y="109017"/>
                  </a:lnTo>
                  <a:lnTo>
                    <a:pt x="119258" y="108823"/>
                  </a:lnTo>
                  <a:lnTo>
                    <a:pt x="119339" y="108681"/>
                  </a:lnTo>
                  <a:lnTo>
                    <a:pt x="119421" y="108500"/>
                  </a:lnTo>
                  <a:lnTo>
                    <a:pt x="119514" y="108306"/>
                  </a:lnTo>
                  <a:lnTo>
                    <a:pt x="119595" y="108164"/>
                  </a:lnTo>
                  <a:lnTo>
                    <a:pt x="119723" y="107983"/>
                  </a:lnTo>
                  <a:lnTo>
                    <a:pt x="119804" y="107840"/>
                  </a:lnTo>
                  <a:lnTo>
                    <a:pt x="119885" y="107646"/>
                  </a:lnTo>
                  <a:lnTo>
                    <a:pt x="119978" y="107465"/>
                  </a:lnTo>
                  <a:lnTo>
                    <a:pt x="120060" y="107323"/>
                  </a:lnTo>
                  <a:lnTo>
                    <a:pt x="120187" y="107129"/>
                  </a:lnTo>
                  <a:lnTo>
                    <a:pt x="120269" y="106987"/>
                  </a:lnTo>
                  <a:lnTo>
                    <a:pt x="120350" y="106806"/>
                  </a:lnTo>
                  <a:lnTo>
                    <a:pt x="120431" y="106612"/>
                  </a:lnTo>
                  <a:lnTo>
                    <a:pt x="120524" y="106469"/>
                  </a:lnTo>
                  <a:lnTo>
                    <a:pt x="120652" y="106288"/>
                  </a:lnTo>
                  <a:lnTo>
                    <a:pt x="120733" y="106146"/>
                  </a:lnTo>
                  <a:lnTo>
                    <a:pt x="120815" y="105952"/>
                  </a:lnTo>
                  <a:lnTo>
                    <a:pt x="120896" y="105771"/>
                  </a:lnTo>
                  <a:lnTo>
                    <a:pt x="120989" y="105629"/>
                  </a:lnTo>
                  <a:lnTo>
                    <a:pt x="121105" y="105435"/>
                  </a:lnTo>
                  <a:lnTo>
                    <a:pt x="121198" y="105292"/>
                  </a:lnTo>
                  <a:lnTo>
                    <a:pt x="121279" y="105111"/>
                  </a:lnTo>
                  <a:lnTo>
                    <a:pt x="121361" y="104969"/>
                  </a:lnTo>
                  <a:lnTo>
                    <a:pt x="121442" y="104775"/>
                  </a:lnTo>
                  <a:lnTo>
                    <a:pt x="121570" y="104594"/>
                  </a:lnTo>
                  <a:lnTo>
                    <a:pt x="121663" y="104452"/>
                  </a:lnTo>
                  <a:lnTo>
                    <a:pt x="121744" y="104258"/>
                  </a:lnTo>
                  <a:lnTo>
                    <a:pt x="121825" y="104115"/>
                  </a:lnTo>
                  <a:lnTo>
                    <a:pt x="121907" y="103934"/>
                  </a:lnTo>
                  <a:lnTo>
                    <a:pt x="122034" y="103792"/>
                  </a:lnTo>
                  <a:lnTo>
                    <a:pt x="122116" y="103598"/>
                  </a:lnTo>
                  <a:lnTo>
                    <a:pt x="122209" y="103417"/>
                  </a:lnTo>
                  <a:lnTo>
                    <a:pt x="122290" y="103275"/>
                  </a:lnTo>
                  <a:lnTo>
                    <a:pt x="122371" y="103081"/>
                  </a:lnTo>
                  <a:lnTo>
                    <a:pt x="122499" y="102938"/>
                  </a:lnTo>
                  <a:lnTo>
                    <a:pt x="122580" y="102757"/>
                  </a:lnTo>
                  <a:lnTo>
                    <a:pt x="122673" y="102615"/>
                  </a:lnTo>
                  <a:lnTo>
                    <a:pt x="122755" y="102421"/>
                  </a:lnTo>
                  <a:lnTo>
                    <a:pt x="122836" y="102292"/>
                  </a:lnTo>
                  <a:lnTo>
                    <a:pt x="122964" y="102098"/>
                  </a:lnTo>
                  <a:lnTo>
                    <a:pt x="123045" y="101955"/>
                  </a:lnTo>
                  <a:lnTo>
                    <a:pt x="123126" y="101761"/>
                  </a:lnTo>
                  <a:lnTo>
                    <a:pt x="123219" y="101632"/>
                  </a:lnTo>
                  <a:lnTo>
                    <a:pt x="123301" y="101438"/>
                  </a:lnTo>
                  <a:lnTo>
                    <a:pt x="123429" y="101296"/>
                  </a:lnTo>
                  <a:lnTo>
                    <a:pt x="123510" y="101115"/>
                  </a:lnTo>
                  <a:lnTo>
                    <a:pt x="123591" y="100921"/>
                  </a:lnTo>
                  <a:lnTo>
                    <a:pt x="123684" y="100778"/>
                  </a:lnTo>
                  <a:lnTo>
                    <a:pt x="123765" y="100584"/>
                  </a:lnTo>
                  <a:lnTo>
                    <a:pt x="123893" y="100455"/>
                  </a:lnTo>
                  <a:lnTo>
                    <a:pt x="123974" y="100261"/>
                  </a:lnTo>
                  <a:lnTo>
                    <a:pt x="124056" y="100119"/>
                  </a:lnTo>
                  <a:lnTo>
                    <a:pt x="124137" y="99938"/>
                  </a:lnTo>
                  <a:lnTo>
                    <a:pt x="124230" y="99796"/>
                  </a:lnTo>
                  <a:lnTo>
                    <a:pt x="124358" y="99602"/>
                  </a:lnTo>
                  <a:lnTo>
                    <a:pt x="124439" y="99459"/>
                  </a:lnTo>
                  <a:lnTo>
                    <a:pt x="124520" y="99278"/>
                  </a:lnTo>
                  <a:lnTo>
                    <a:pt x="124602" y="99136"/>
                  </a:lnTo>
                  <a:lnTo>
                    <a:pt x="124695" y="98994"/>
                  </a:lnTo>
                  <a:lnTo>
                    <a:pt x="124811" y="98800"/>
                  </a:lnTo>
                  <a:lnTo>
                    <a:pt x="124904" y="98657"/>
                  </a:lnTo>
                  <a:lnTo>
                    <a:pt x="124985" y="98476"/>
                  </a:lnTo>
                  <a:lnTo>
                    <a:pt x="125066" y="98334"/>
                  </a:lnTo>
                  <a:lnTo>
                    <a:pt x="125148" y="98140"/>
                  </a:lnTo>
                  <a:lnTo>
                    <a:pt x="125276" y="97998"/>
                  </a:lnTo>
                  <a:lnTo>
                    <a:pt x="125369" y="97817"/>
                  </a:lnTo>
                  <a:lnTo>
                    <a:pt x="125450" y="97674"/>
                  </a:lnTo>
                  <a:lnTo>
                    <a:pt x="125531" y="97480"/>
                  </a:lnTo>
                  <a:lnTo>
                    <a:pt x="125612" y="97338"/>
                  </a:lnTo>
                  <a:lnTo>
                    <a:pt x="125740" y="97157"/>
                  </a:lnTo>
                  <a:lnTo>
                    <a:pt x="125822" y="97015"/>
                  </a:lnTo>
                  <a:lnTo>
                    <a:pt x="125915" y="96821"/>
                  </a:lnTo>
                  <a:lnTo>
                    <a:pt x="125996" y="96679"/>
                  </a:lnTo>
                  <a:lnTo>
                    <a:pt x="126077" y="96549"/>
                  </a:lnTo>
                  <a:lnTo>
                    <a:pt x="126205" y="96355"/>
                  </a:lnTo>
                  <a:lnTo>
                    <a:pt x="126286" y="96213"/>
                  </a:lnTo>
                  <a:lnTo>
                    <a:pt x="126379" y="96019"/>
                  </a:lnTo>
                  <a:lnTo>
                    <a:pt x="126460" y="95890"/>
                  </a:lnTo>
                  <a:lnTo>
                    <a:pt x="126588" y="95696"/>
                  </a:lnTo>
                  <a:lnTo>
                    <a:pt x="126670" y="95553"/>
                  </a:lnTo>
                  <a:lnTo>
                    <a:pt x="126751" y="95372"/>
                  </a:lnTo>
                  <a:lnTo>
                    <a:pt x="126832" y="95230"/>
                  </a:lnTo>
                  <a:lnTo>
                    <a:pt x="126925" y="95088"/>
                  </a:lnTo>
                  <a:lnTo>
                    <a:pt x="127053" y="94894"/>
                  </a:lnTo>
                  <a:lnTo>
                    <a:pt x="127134" y="94751"/>
                  </a:lnTo>
                  <a:lnTo>
                    <a:pt x="127216" y="94570"/>
                  </a:lnTo>
                  <a:lnTo>
                    <a:pt x="127297" y="94428"/>
                  </a:lnTo>
                  <a:lnTo>
                    <a:pt x="127390" y="94286"/>
                  </a:lnTo>
                  <a:lnTo>
                    <a:pt x="127506" y="94092"/>
                  </a:lnTo>
                  <a:lnTo>
                    <a:pt x="127599" y="93950"/>
                  </a:lnTo>
                  <a:lnTo>
                    <a:pt x="127680" y="93768"/>
                  </a:lnTo>
                  <a:lnTo>
                    <a:pt x="127762" y="93626"/>
                  </a:lnTo>
                  <a:lnTo>
                    <a:pt x="127843" y="93484"/>
                  </a:lnTo>
                  <a:lnTo>
                    <a:pt x="127971" y="93290"/>
                  </a:lnTo>
                  <a:lnTo>
                    <a:pt x="128064" y="93148"/>
                  </a:lnTo>
                  <a:lnTo>
                    <a:pt x="128145" y="92967"/>
                  </a:lnTo>
                  <a:lnTo>
                    <a:pt x="128226" y="92824"/>
                  </a:lnTo>
                  <a:lnTo>
                    <a:pt x="128308" y="92682"/>
                  </a:lnTo>
                  <a:lnTo>
                    <a:pt x="128435" y="92501"/>
                  </a:lnTo>
                  <a:lnTo>
                    <a:pt x="128517" y="92359"/>
                  </a:lnTo>
                  <a:lnTo>
                    <a:pt x="128610" y="92165"/>
                  </a:lnTo>
                  <a:lnTo>
                    <a:pt x="128691" y="92022"/>
                  </a:lnTo>
                  <a:lnTo>
                    <a:pt x="128772" y="91880"/>
                  </a:lnTo>
                  <a:lnTo>
                    <a:pt x="128900" y="91699"/>
                  </a:lnTo>
                  <a:lnTo>
                    <a:pt x="128981" y="91557"/>
                  </a:lnTo>
                  <a:lnTo>
                    <a:pt x="129074" y="91415"/>
                  </a:lnTo>
                  <a:lnTo>
                    <a:pt x="129156" y="91221"/>
                  </a:lnTo>
                  <a:lnTo>
                    <a:pt x="129237" y="91078"/>
                  </a:lnTo>
                  <a:lnTo>
                    <a:pt x="129365" y="90897"/>
                  </a:lnTo>
                  <a:lnTo>
                    <a:pt x="129446" y="90755"/>
                  </a:lnTo>
                  <a:lnTo>
                    <a:pt x="129527" y="90613"/>
                  </a:lnTo>
                  <a:lnTo>
                    <a:pt x="129620" y="90419"/>
                  </a:lnTo>
                  <a:lnTo>
                    <a:pt x="129702" y="90276"/>
                  </a:lnTo>
                  <a:lnTo>
                    <a:pt x="129829" y="90147"/>
                  </a:lnTo>
                  <a:lnTo>
                    <a:pt x="129911" y="89953"/>
                  </a:lnTo>
                  <a:lnTo>
                    <a:pt x="129992" y="89811"/>
                  </a:lnTo>
                  <a:lnTo>
                    <a:pt x="130085" y="89668"/>
                  </a:lnTo>
                  <a:lnTo>
                    <a:pt x="130166" y="89487"/>
                  </a:lnTo>
                  <a:lnTo>
                    <a:pt x="130294" y="89345"/>
                  </a:lnTo>
                  <a:lnTo>
                    <a:pt x="130375" y="89203"/>
                  </a:lnTo>
                  <a:lnTo>
                    <a:pt x="130457" y="89009"/>
                  </a:lnTo>
                  <a:lnTo>
                    <a:pt x="130538" y="88867"/>
                  </a:lnTo>
                  <a:lnTo>
                    <a:pt x="130631" y="88724"/>
                  </a:lnTo>
                  <a:lnTo>
                    <a:pt x="130759" y="88543"/>
                  </a:lnTo>
                  <a:lnTo>
                    <a:pt x="130840" y="88401"/>
                  </a:lnTo>
                  <a:lnTo>
                    <a:pt x="130921" y="88259"/>
                  </a:lnTo>
                  <a:lnTo>
                    <a:pt x="131003" y="88065"/>
                  </a:lnTo>
                  <a:lnTo>
                    <a:pt x="131096" y="87935"/>
                  </a:lnTo>
                  <a:lnTo>
                    <a:pt x="131212" y="87793"/>
                  </a:lnTo>
                  <a:lnTo>
                    <a:pt x="131305" y="87599"/>
                  </a:lnTo>
                  <a:lnTo>
                    <a:pt x="131386" y="87457"/>
                  </a:lnTo>
                  <a:lnTo>
                    <a:pt x="131467" y="87315"/>
                  </a:lnTo>
                  <a:lnTo>
                    <a:pt x="131549" y="87172"/>
                  </a:lnTo>
                  <a:lnTo>
                    <a:pt x="131676" y="86991"/>
                  </a:lnTo>
                  <a:lnTo>
                    <a:pt x="131769" y="86849"/>
                  </a:lnTo>
                  <a:lnTo>
                    <a:pt x="131851" y="86707"/>
                  </a:lnTo>
                  <a:lnTo>
                    <a:pt x="131932" y="86513"/>
                  </a:lnTo>
                  <a:lnTo>
                    <a:pt x="132013" y="86370"/>
                  </a:lnTo>
                  <a:lnTo>
                    <a:pt x="132141" y="86241"/>
                  </a:lnTo>
                  <a:lnTo>
                    <a:pt x="132222" y="86099"/>
                  </a:lnTo>
                  <a:lnTo>
                    <a:pt x="132315" y="85905"/>
                  </a:lnTo>
                  <a:lnTo>
                    <a:pt x="132397" y="85763"/>
                  </a:lnTo>
                  <a:lnTo>
                    <a:pt x="132478" y="85620"/>
                  </a:lnTo>
                  <a:lnTo>
                    <a:pt x="132606" y="85439"/>
                  </a:lnTo>
                  <a:lnTo>
                    <a:pt x="132687" y="85297"/>
                  </a:lnTo>
                  <a:lnTo>
                    <a:pt x="132780" y="85155"/>
                  </a:lnTo>
                  <a:lnTo>
                    <a:pt x="132861" y="85012"/>
                  </a:lnTo>
                  <a:lnTo>
                    <a:pt x="132943" y="84818"/>
                  </a:lnTo>
                  <a:lnTo>
                    <a:pt x="133070" y="84676"/>
                  </a:lnTo>
                  <a:lnTo>
                    <a:pt x="133152" y="84534"/>
                  </a:lnTo>
                  <a:lnTo>
                    <a:pt x="133233" y="84404"/>
                  </a:lnTo>
                  <a:lnTo>
                    <a:pt x="133326" y="84210"/>
                  </a:lnTo>
                  <a:lnTo>
                    <a:pt x="133407" y="84068"/>
                  </a:lnTo>
                  <a:lnTo>
                    <a:pt x="133535" y="83926"/>
                  </a:lnTo>
                  <a:lnTo>
                    <a:pt x="133616" y="83784"/>
                  </a:lnTo>
                  <a:lnTo>
                    <a:pt x="133698" y="83603"/>
                  </a:lnTo>
                  <a:lnTo>
                    <a:pt x="133791" y="83460"/>
                  </a:lnTo>
                  <a:lnTo>
                    <a:pt x="133872" y="83318"/>
                  </a:lnTo>
                  <a:lnTo>
                    <a:pt x="134000" y="83176"/>
                  </a:lnTo>
                  <a:lnTo>
                    <a:pt x="134081" y="83034"/>
                  </a:lnTo>
                  <a:lnTo>
                    <a:pt x="134162" y="82840"/>
                  </a:lnTo>
                  <a:lnTo>
                    <a:pt x="134244" y="82710"/>
                  </a:lnTo>
                  <a:lnTo>
                    <a:pt x="134337" y="82568"/>
                  </a:lnTo>
                  <a:lnTo>
                    <a:pt x="134465" y="82426"/>
                  </a:lnTo>
                  <a:lnTo>
                    <a:pt x="134546" y="82232"/>
                  </a:lnTo>
                  <a:lnTo>
                    <a:pt x="134627" y="82089"/>
                  </a:lnTo>
                  <a:lnTo>
                    <a:pt x="134708" y="81947"/>
                  </a:lnTo>
                  <a:lnTo>
                    <a:pt x="134801" y="81805"/>
                  </a:lnTo>
                  <a:lnTo>
                    <a:pt x="134918" y="81663"/>
                  </a:lnTo>
                  <a:lnTo>
                    <a:pt x="135010" y="81481"/>
                  </a:lnTo>
                  <a:lnTo>
                    <a:pt x="135092" y="81339"/>
                  </a:lnTo>
                  <a:lnTo>
                    <a:pt x="135173" y="81197"/>
                  </a:lnTo>
                  <a:lnTo>
                    <a:pt x="135254" y="81055"/>
                  </a:lnTo>
                  <a:lnTo>
                    <a:pt x="135382" y="80912"/>
                  </a:lnTo>
                  <a:lnTo>
                    <a:pt x="135475" y="80731"/>
                  </a:lnTo>
                  <a:lnTo>
                    <a:pt x="135556" y="80589"/>
                  </a:lnTo>
                  <a:lnTo>
                    <a:pt x="135638" y="80447"/>
                  </a:lnTo>
                  <a:lnTo>
                    <a:pt x="135719" y="80305"/>
                  </a:lnTo>
                  <a:lnTo>
                    <a:pt x="135847" y="80162"/>
                  </a:lnTo>
                  <a:lnTo>
                    <a:pt x="135928" y="79968"/>
                  </a:lnTo>
                  <a:lnTo>
                    <a:pt x="136021" y="79839"/>
                  </a:lnTo>
                  <a:lnTo>
                    <a:pt x="136102" y="79697"/>
                  </a:lnTo>
                  <a:lnTo>
                    <a:pt x="136184" y="79554"/>
                  </a:lnTo>
                  <a:lnTo>
                    <a:pt x="136312" y="79412"/>
                  </a:lnTo>
                  <a:lnTo>
                    <a:pt x="136393" y="79270"/>
                  </a:lnTo>
                  <a:lnTo>
                    <a:pt x="136486" y="79076"/>
                  </a:lnTo>
                  <a:lnTo>
                    <a:pt x="136567" y="78934"/>
                  </a:lnTo>
                  <a:lnTo>
                    <a:pt x="136648" y="78791"/>
                  </a:lnTo>
                  <a:lnTo>
                    <a:pt x="136776" y="78662"/>
                  </a:lnTo>
                  <a:lnTo>
                    <a:pt x="136858" y="78520"/>
                  </a:lnTo>
                  <a:lnTo>
                    <a:pt x="136939" y="78377"/>
                  </a:lnTo>
                  <a:lnTo>
                    <a:pt x="137032" y="78235"/>
                  </a:lnTo>
                  <a:lnTo>
                    <a:pt x="137113" y="78041"/>
                  </a:lnTo>
                  <a:lnTo>
                    <a:pt x="137241" y="77899"/>
                  </a:lnTo>
                  <a:lnTo>
                    <a:pt x="137322" y="77757"/>
                  </a:lnTo>
                  <a:lnTo>
                    <a:pt x="137404" y="77627"/>
                  </a:lnTo>
                  <a:lnTo>
                    <a:pt x="137497" y="77485"/>
                  </a:lnTo>
                  <a:lnTo>
                    <a:pt x="137578" y="77343"/>
                  </a:lnTo>
                  <a:lnTo>
                    <a:pt x="137706" y="77200"/>
                  </a:lnTo>
                  <a:lnTo>
                    <a:pt x="137787" y="77058"/>
                  </a:lnTo>
                  <a:lnTo>
                    <a:pt x="137868" y="76864"/>
                  </a:lnTo>
                  <a:lnTo>
                    <a:pt x="137950" y="76722"/>
                  </a:lnTo>
                  <a:lnTo>
                    <a:pt x="138042" y="76580"/>
                  </a:lnTo>
                  <a:lnTo>
                    <a:pt x="138170" y="76450"/>
                  </a:lnTo>
                  <a:lnTo>
                    <a:pt x="138252" y="76308"/>
                  </a:lnTo>
                  <a:lnTo>
                    <a:pt x="138333" y="76166"/>
                  </a:lnTo>
                  <a:lnTo>
                    <a:pt x="138414" y="76023"/>
                  </a:lnTo>
                  <a:lnTo>
                    <a:pt x="138507" y="75881"/>
                  </a:lnTo>
                  <a:lnTo>
                    <a:pt x="138623" y="75739"/>
                  </a:lnTo>
                  <a:lnTo>
                    <a:pt x="138716" y="75545"/>
                  </a:lnTo>
                  <a:lnTo>
                    <a:pt x="138798" y="75403"/>
                  </a:lnTo>
                  <a:lnTo>
                    <a:pt x="138879" y="75273"/>
                  </a:lnTo>
                  <a:lnTo>
                    <a:pt x="138960" y="75131"/>
                  </a:lnTo>
                  <a:lnTo>
                    <a:pt x="139425" y="74420"/>
                  </a:lnTo>
                  <a:lnTo>
                    <a:pt x="139553" y="74277"/>
                  </a:lnTo>
                  <a:lnTo>
                    <a:pt x="139634" y="74135"/>
                  </a:lnTo>
                  <a:lnTo>
                    <a:pt x="139727" y="73993"/>
                  </a:lnTo>
                  <a:lnTo>
                    <a:pt x="139808" y="73812"/>
                  </a:lnTo>
                  <a:lnTo>
                    <a:pt x="139890" y="73670"/>
                  </a:lnTo>
                  <a:lnTo>
                    <a:pt x="140017" y="73527"/>
                  </a:lnTo>
                  <a:lnTo>
                    <a:pt x="140099" y="73385"/>
                  </a:lnTo>
                  <a:lnTo>
                    <a:pt x="140192" y="73243"/>
                  </a:lnTo>
                  <a:lnTo>
                    <a:pt x="140273" y="73100"/>
                  </a:lnTo>
                  <a:lnTo>
                    <a:pt x="140354" y="72958"/>
                  </a:lnTo>
                  <a:lnTo>
                    <a:pt x="140482" y="72816"/>
                  </a:lnTo>
                  <a:lnTo>
                    <a:pt x="140563" y="72674"/>
                  </a:lnTo>
                  <a:lnTo>
                    <a:pt x="140645" y="72531"/>
                  </a:lnTo>
                  <a:lnTo>
                    <a:pt x="140738" y="72402"/>
                  </a:lnTo>
                  <a:lnTo>
                    <a:pt x="140819" y="72260"/>
                  </a:lnTo>
                  <a:lnTo>
                    <a:pt x="140947" y="72118"/>
                  </a:lnTo>
                  <a:lnTo>
                    <a:pt x="141028" y="71975"/>
                  </a:lnTo>
                  <a:lnTo>
                    <a:pt x="141109" y="71833"/>
                  </a:lnTo>
                  <a:lnTo>
                    <a:pt x="141202" y="71691"/>
                  </a:lnTo>
                  <a:lnTo>
                    <a:pt x="141284" y="71548"/>
                  </a:lnTo>
                  <a:lnTo>
                    <a:pt x="141411" y="71406"/>
                  </a:lnTo>
                  <a:lnTo>
                    <a:pt x="141493" y="71264"/>
                  </a:lnTo>
                  <a:lnTo>
                    <a:pt x="141574" y="71122"/>
                  </a:lnTo>
                  <a:lnTo>
                    <a:pt x="141655" y="70979"/>
                  </a:lnTo>
                  <a:lnTo>
                    <a:pt x="141748" y="70837"/>
                  </a:lnTo>
                  <a:lnTo>
                    <a:pt x="141876" y="70708"/>
                  </a:lnTo>
                  <a:lnTo>
                    <a:pt x="141957" y="70565"/>
                  </a:lnTo>
                  <a:lnTo>
                    <a:pt x="142039" y="70423"/>
                  </a:lnTo>
                  <a:lnTo>
                    <a:pt x="142120" y="70281"/>
                  </a:lnTo>
                  <a:lnTo>
                    <a:pt x="142213" y="70139"/>
                  </a:lnTo>
                  <a:lnTo>
                    <a:pt x="142329" y="69996"/>
                  </a:lnTo>
                  <a:lnTo>
                    <a:pt x="142422" y="69854"/>
                  </a:lnTo>
                  <a:lnTo>
                    <a:pt x="142503" y="69712"/>
                  </a:lnTo>
                  <a:lnTo>
                    <a:pt x="142585" y="69570"/>
                  </a:lnTo>
                  <a:lnTo>
                    <a:pt x="142666" y="69427"/>
                  </a:lnTo>
                  <a:lnTo>
                    <a:pt x="142794" y="69285"/>
                  </a:lnTo>
                  <a:lnTo>
                    <a:pt x="142887" y="69143"/>
                  </a:lnTo>
                  <a:lnTo>
                    <a:pt x="142968" y="69013"/>
                  </a:lnTo>
                  <a:lnTo>
                    <a:pt x="143049" y="68871"/>
                  </a:lnTo>
                  <a:lnTo>
                    <a:pt x="143131" y="68729"/>
                  </a:lnTo>
                  <a:lnTo>
                    <a:pt x="143258" y="68587"/>
                  </a:lnTo>
                  <a:lnTo>
                    <a:pt x="143340" y="68444"/>
                  </a:lnTo>
                  <a:lnTo>
                    <a:pt x="143433" y="68302"/>
                  </a:lnTo>
                  <a:lnTo>
                    <a:pt x="143514" y="68160"/>
                  </a:lnTo>
                  <a:lnTo>
                    <a:pt x="143595" y="68018"/>
                  </a:lnTo>
                  <a:lnTo>
                    <a:pt x="143723" y="67875"/>
                  </a:lnTo>
                  <a:lnTo>
                    <a:pt x="143804" y="67733"/>
                  </a:lnTo>
                  <a:lnTo>
                    <a:pt x="143897" y="67591"/>
                  </a:lnTo>
                  <a:lnTo>
                    <a:pt x="143979" y="67448"/>
                  </a:lnTo>
                  <a:lnTo>
                    <a:pt x="144060" y="67306"/>
                  </a:lnTo>
                  <a:lnTo>
                    <a:pt x="144188" y="67177"/>
                  </a:lnTo>
                  <a:lnTo>
                    <a:pt x="144362" y="66931"/>
                  </a:lnTo>
                  <a:lnTo>
                    <a:pt x="144443" y="66789"/>
                  </a:lnTo>
                  <a:lnTo>
                    <a:pt x="144525" y="66660"/>
                  </a:lnTo>
                  <a:lnTo>
                    <a:pt x="144652" y="66517"/>
                  </a:lnTo>
                  <a:lnTo>
                    <a:pt x="144734" y="66375"/>
                  </a:lnTo>
                  <a:lnTo>
                    <a:pt x="144815" y="66233"/>
                  </a:lnTo>
                  <a:lnTo>
                    <a:pt x="144908" y="66090"/>
                  </a:lnTo>
                  <a:lnTo>
                    <a:pt x="144989" y="65948"/>
                  </a:lnTo>
                  <a:lnTo>
                    <a:pt x="145117" y="65806"/>
                  </a:lnTo>
                  <a:lnTo>
                    <a:pt x="145198" y="65664"/>
                  </a:lnTo>
                  <a:lnTo>
                    <a:pt x="145280" y="65521"/>
                  </a:lnTo>
                  <a:lnTo>
                    <a:pt x="145454" y="65289"/>
                  </a:lnTo>
                  <a:lnTo>
                    <a:pt x="145582" y="65146"/>
                  </a:lnTo>
                  <a:lnTo>
                    <a:pt x="145663" y="65004"/>
                  </a:lnTo>
                  <a:lnTo>
                    <a:pt x="145744" y="64862"/>
                  </a:lnTo>
                  <a:lnTo>
                    <a:pt x="145826" y="64719"/>
                  </a:lnTo>
                  <a:lnTo>
                    <a:pt x="145919" y="64577"/>
                  </a:lnTo>
                  <a:lnTo>
                    <a:pt x="146035" y="64435"/>
                  </a:lnTo>
                  <a:lnTo>
                    <a:pt x="146128" y="64306"/>
                  </a:lnTo>
                  <a:lnTo>
                    <a:pt x="146290" y="64060"/>
                  </a:lnTo>
                  <a:lnTo>
                    <a:pt x="146372" y="63918"/>
                  </a:lnTo>
                  <a:lnTo>
                    <a:pt x="146500" y="63788"/>
                  </a:lnTo>
                  <a:lnTo>
                    <a:pt x="146592" y="63646"/>
                  </a:lnTo>
                  <a:lnTo>
                    <a:pt x="146674" y="63504"/>
                  </a:lnTo>
                  <a:lnTo>
                    <a:pt x="146755" y="63361"/>
                  </a:lnTo>
                  <a:lnTo>
                    <a:pt x="146836" y="63219"/>
                  </a:lnTo>
                  <a:lnTo>
                    <a:pt x="146964" y="63129"/>
                  </a:lnTo>
                  <a:lnTo>
                    <a:pt x="147046" y="62986"/>
                  </a:lnTo>
                  <a:lnTo>
                    <a:pt x="147138" y="62844"/>
                  </a:lnTo>
                  <a:lnTo>
                    <a:pt x="147220" y="62702"/>
                  </a:lnTo>
                  <a:lnTo>
                    <a:pt x="147301" y="62560"/>
                  </a:lnTo>
                  <a:lnTo>
                    <a:pt x="147429" y="62417"/>
                  </a:lnTo>
                  <a:lnTo>
                    <a:pt x="147603" y="62184"/>
                  </a:lnTo>
                  <a:lnTo>
                    <a:pt x="147684" y="62042"/>
                  </a:lnTo>
                  <a:lnTo>
                    <a:pt x="147766" y="61900"/>
                  </a:lnTo>
                  <a:lnTo>
                    <a:pt x="147894" y="61758"/>
                  </a:lnTo>
                  <a:lnTo>
                    <a:pt x="147975" y="61615"/>
                  </a:lnTo>
                  <a:lnTo>
                    <a:pt x="148149" y="61383"/>
                  </a:lnTo>
                  <a:lnTo>
                    <a:pt x="148230" y="61240"/>
                  </a:lnTo>
                  <a:lnTo>
                    <a:pt x="148358" y="61098"/>
                  </a:lnTo>
                  <a:lnTo>
                    <a:pt x="148440" y="60956"/>
                  </a:lnTo>
                  <a:lnTo>
                    <a:pt x="148614" y="60723"/>
                  </a:lnTo>
                  <a:lnTo>
                    <a:pt x="148695" y="60581"/>
                  </a:lnTo>
                  <a:lnTo>
                    <a:pt x="148823" y="60438"/>
                  </a:lnTo>
                  <a:lnTo>
                    <a:pt x="148904" y="60296"/>
                  </a:lnTo>
                  <a:lnTo>
                    <a:pt x="149078" y="60063"/>
                  </a:lnTo>
                  <a:lnTo>
                    <a:pt x="149160" y="59921"/>
                  </a:lnTo>
                  <a:lnTo>
                    <a:pt x="149288" y="59779"/>
                  </a:lnTo>
                  <a:lnTo>
                    <a:pt x="149369" y="59637"/>
                  </a:lnTo>
                  <a:lnTo>
                    <a:pt x="149532" y="59404"/>
                  </a:lnTo>
                  <a:lnTo>
                    <a:pt x="149624" y="59261"/>
                  </a:lnTo>
                  <a:lnTo>
                    <a:pt x="149741" y="59119"/>
                  </a:lnTo>
                  <a:lnTo>
                    <a:pt x="149915" y="58886"/>
                  </a:lnTo>
                  <a:lnTo>
                    <a:pt x="149996" y="58744"/>
                  </a:lnTo>
                  <a:lnTo>
                    <a:pt x="150089" y="58602"/>
                  </a:lnTo>
                  <a:lnTo>
                    <a:pt x="150205" y="58460"/>
                  </a:lnTo>
                  <a:lnTo>
                    <a:pt x="150380" y="58227"/>
                  </a:lnTo>
                  <a:lnTo>
                    <a:pt x="150461" y="58085"/>
                  </a:lnTo>
                  <a:lnTo>
                    <a:pt x="150542" y="57942"/>
                  </a:lnTo>
                  <a:lnTo>
                    <a:pt x="150670" y="57852"/>
                  </a:lnTo>
                  <a:lnTo>
                    <a:pt x="150751" y="57709"/>
                  </a:lnTo>
                  <a:lnTo>
                    <a:pt x="150844" y="57567"/>
                  </a:lnTo>
                  <a:lnTo>
                    <a:pt x="151007" y="57334"/>
                  </a:lnTo>
                  <a:lnTo>
                    <a:pt x="151135" y="57192"/>
                  </a:lnTo>
                  <a:lnTo>
                    <a:pt x="151216" y="57050"/>
                  </a:lnTo>
                  <a:lnTo>
                    <a:pt x="151390" y="56817"/>
                  </a:lnTo>
                  <a:lnTo>
                    <a:pt x="151472" y="56675"/>
                  </a:lnTo>
                  <a:lnTo>
                    <a:pt x="151599" y="56532"/>
                  </a:lnTo>
                  <a:lnTo>
                    <a:pt x="151762" y="56300"/>
                  </a:lnTo>
                  <a:lnTo>
                    <a:pt x="151855" y="56157"/>
                  </a:lnTo>
                  <a:lnTo>
                    <a:pt x="152064" y="55925"/>
                  </a:lnTo>
                  <a:lnTo>
                    <a:pt x="152145" y="55782"/>
                  </a:lnTo>
                  <a:lnTo>
                    <a:pt x="152320" y="55550"/>
                  </a:lnTo>
                  <a:lnTo>
                    <a:pt x="152401" y="55407"/>
                  </a:lnTo>
                  <a:lnTo>
                    <a:pt x="152529" y="55265"/>
                  </a:lnTo>
                  <a:lnTo>
                    <a:pt x="152691" y="55032"/>
                  </a:lnTo>
                  <a:lnTo>
                    <a:pt x="152773" y="54890"/>
                  </a:lnTo>
                  <a:lnTo>
                    <a:pt x="152993" y="54644"/>
                  </a:lnTo>
                  <a:lnTo>
                    <a:pt x="153075" y="54515"/>
                  </a:lnTo>
                  <a:lnTo>
                    <a:pt x="153237" y="54269"/>
                  </a:lnTo>
                  <a:lnTo>
                    <a:pt x="153330" y="54127"/>
                  </a:lnTo>
                  <a:lnTo>
                    <a:pt x="153539" y="53894"/>
                  </a:lnTo>
                  <a:lnTo>
                    <a:pt x="153621" y="53752"/>
                  </a:lnTo>
                  <a:lnTo>
                    <a:pt x="153783" y="53519"/>
                  </a:lnTo>
                  <a:lnTo>
                    <a:pt x="153911" y="53428"/>
                  </a:lnTo>
                  <a:lnTo>
                    <a:pt x="154004" y="53286"/>
                  </a:lnTo>
                  <a:lnTo>
                    <a:pt x="154085" y="53144"/>
                  </a:lnTo>
                  <a:lnTo>
                    <a:pt x="154248" y="52911"/>
                  </a:lnTo>
                  <a:lnTo>
                    <a:pt x="154376" y="52769"/>
                  </a:lnTo>
                  <a:lnTo>
                    <a:pt x="154550" y="52536"/>
                  </a:lnTo>
                  <a:lnTo>
                    <a:pt x="154631" y="52394"/>
                  </a:lnTo>
                  <a:lnTo>
                    <a:pt x="154840" y="52161"/>
                  </a:lnTo>
                  <a:lnTo>
                    <a:pt x="155015" y="51915"/>
                  </a:lnTo>
                  <a:lnTo>
                    <a:pt x="155096" y="51773"/>
                  </a:lnTo>
                  <a:lnTo>
                    <a:pt x="155305" y="51540"/>
                  </a:lnTo>
                  <a:lnTo>
                    <a:pt x="155468" y="51307"/>
                  </a:lnTo>
                  <a:lnTo>
                    <a:pt x="155561" y="51165"/>
                  </a:lnTo>
                  <a:lnTo>
                    <a:pt x="155770" y="50932"/>
                  </a:lnTo>
                  <a:lnTo>
                    <a:pt x="155932" y="50699"/>
                  </a:lnTo>
                  <a:lnTo>
                    <a:pt x="156107" y="50467"/>
                  </a:lnTo>
                  <a:lnTo>
                    <a:pt x="156234" y="50324"/>
                  </a:lnTo>
                  <a:lnTo>
                    <a:pt x="156397" y="50079"/>
                  </a:lnTo>
                  <a:lnTo>
                    <a:pt x="156571" y="49846"/>
                  </a:lnTo>
                  <a:lnTo>
                    <a:pt x="156699" y="49755"/>
                  </a:lnTo>
                  <a:lnTo>
                    <a:pt x="156780" y="49613"/>
                  </a:lnTo>
                  <a:lnTo>
                    <a:pt x="156862" y="49471"/>
                  </a:lnTo>
                  <a:lnTo>
                    <a:pt x="157036" y="49238"/>
                  </a:lnTo>
                  <a:lnTo>
                    <a:pt x="157245" y="49005"/>
                  </a:lnTo>
                  <a:lnTo>
                    <a:pt x="157408" y="48772"/>
                  </a:lnTo>
                  <a:lnTo>
                    <a:pt x="157617" y="48527"/>
                  </a:lnTo>
                  <a:lnTo>
                    <a:pt x="157791" y="48294"/>
                  </a:lnTo>
                  <a:lnTo>
                    <a:pt x="157954" y="48061"/>
                  </a:lnTo>
                  <a:lnTo>
                    <a:pt x="158082" y="47970"/>
                  </a:lnTo>
                  <a:lnTo>
                    <a:pt x="158163" y="47828"/>
                  </a:lnTo>
                  <a:lnTo>
                    <a:pt x="158256" y="47686"/>
                  </a:lnTo>
                  <a:lnTo>
                    <a:pt x="158418" y="47453"/>
                  </a:lnTo>
                  <a:lnTo>
                    <a:pt x="158546" y="47350"/>
                  </a:lnTo>
                  <a:lnTo>
                    <a:pt x="158628" y="47207"/>
                  </a:lnTo>
                  <a:lnTo>
                    <a:pt x="158802" y="47026"/>
                  </a:lnTo>
                  <a:lnTo>
                    <a:pt x="158883" y="46884"/>
                  </a:lnTo>
                  <a:lnTo>
                    <a:pt x="159011" y="46793"/>
                  </a:lnTo>
                  <a:lnTo>
                    <a:pt x="159092" y="46651"/>
                  </a:lnTo>
                  <a:lnTo>
                    <a:pt x="159266" y="46418"/>
                  </a:lnTo>
                  <a:lnTo>
                    <a:pt x="159476" y="46173"/>
                  </a:lnTo>
                  <a:lnTo>
                    <a:pt x="159638" y="45940"/>
                  </a:lnTo>
                  <a:lnTo>
                    <a:pt x="159812" y="45707"/>
                  </a:lnTo>
                  <a:lnTo>
                    <a:pt x="159940" y="45616"/>
                  </a:lnTo>
                  <a:lnTo>
                    <a:pt x="160022" y="45474"/>
                  </a:lnTo>
                  <a:lnTo>
                    <a:pt x="160184" y="45241"/>
                  </a:lnTo>
                  <a:lnTo>
                    <a:pt x="160405" y="45047"/>
                  </a:lnTo>
                  <a:lnTo>
                    <a:pt x="160486" y="44905"/>
                  </a:lnTo>
                  <a:lnTo>
                    <a:pt x="160649" y="44672"/>
                  </a:lnTo>
                  <a:lnTo>
                    <a:pt x="160858" y="44440"/>
                  </a:lnTo>
                  <a:lnTo>
                    <a:pt x="161032" y="44246"/>
                  </a:lnTo>
                  <a:lnTo>
                    <a:pt x="161114" y="44103"/>
                  </a:lnTo>
                  <a:lnTo>
                    <a:pt x="161323" y="43870"/>
                  </a:lnTo>
                  <a:lnTo>
                    <a:pt x="161497" y="43689"/>
                  </a:lnTo>
                  <a:lnTo>
                    <a:pt x="161578" y="43547"/>
                  </a:lnTo>
                  <a:lnTo>
                    <a:pt x="161787" y="43301"/>
                  </a:lnTo>
                  <a:lnTo>
                    <a:pt x="161962" y="43120"/>
                  </a:lnTo>
                  <a:lnTo>
                    <a:pt x="162043" y="42978"/>
                  </a:lnTo>
                  <a:lnTo>
                    <a:pt x="162252" y="42745"/>
                  </a:lnTo>
                  <a:lnTo>
                    <a:pt x="162426" y="42551"/>
                  </a:lnTo>
                  <a:lnTo>
                    <a:pt x="162508" y="42409"/>
                  </a:lnTo>
                  <a:lnTo>
                    <a:pt x="162717" y="42228"/>
                  </a:lnTo>
                  <a:lnTo>
                    <a:pt x="162798" y="42086"/>
                  </a:lnTo>
                  <a:lnTo>
                    <a:pt x="162972" y="41853"/>
                  </a:lnTo>
                  <a:lnTo>
                    <a:pt x="163181" y="41659"/>
                  </a:lnTo>
                  <a:lnTo>
                    <a:pt x="163263" y="41517"/>
                  </a:lnTo>
                  <a:lnTo>
                    <a:pt x="163437" y="41335"/>
                  </a:lnTo>
                  <a:lnTo>
                    <a:pt x="163518" y="41193"/>
                  </a:lnTo>
                  <a:lnTo>
                    <a:pt x="163646" y="41090"/>
                  </a:lnTo>
                  <a:lnTo>
                    <a:pt x="163809" y="40857"/>
                  </a:lnTo>
                  <a:lnTo>
                    <a:pt x="163983" y="40676"/>
                  </a:lnTo>
                  <a:lnTo>
                    <a:pt x="164111" y="40534"/>
                  </a:lnTo>
                  <a:lnTo>
                    <a:pt x="164273" y="40340"/>
                  </a:lnTo>
                  <a:lnTo>
                    <a:pt x="164355" y="40197"/>
                  </a:lnTo>
                  <a:lnTo>
                    <a:pt x="164564" y="40016"/>
                  </a:lnTo>
                  <a:lnTo>
                    <a:pt x="164657" y="39874"/>
                  </a:lnTo>
                  <a:lnTo>
                    <a:pt x="164819" y="39680"/>
                  </a:lnTo>
                  <a:lnTo>
                    <a:pt x="165028" y="39447"/>
                  </a:lnTo>
                  <a:lnTo>
                    <a:pt x="165203" y="39253"/>
                  </a:lnTo>
                  <a:lnTo>
                    <a:pt x="165284" y="39124"/>
                  </a:lnTo>
                  <a:lnTo>
                    <a:pt x="165493" y="38930"/>
                  </a:lnTo>
                  <a:lnTo>
                    <a:pt x="165667" y="38697"/>
                  </a:lnTo>
                  <a:lnTo>
                    <a:pt x="165830" y="38503"/>
                  </a:lnTo>
                  <a:lnTo>
                    <a:pt x="165958" y="38361"/>
                  </a:lnTo>
                  <a:lnTo>
                    <a:pt x="166132" y="38180"/>
                  </a:lnTo>
                  <a:lnTo>
                    <a:pt x="166295" y="37947"/>
                  </a:lnTo>
                  <a:lnTo>
                    <a:pt x="166422" y="37843"/>
                  </a:lnTo>
                  <a:lnTo>
                    <a:pt x="166585" y="37662"/>
                  </a:lnTo>
                  <a:lnTo>
                    <a:pt x="166678" y="37520"/>
                  </a:lnTo>
                  <a:lnTo>
                    <a:pt x="166887" y="37326"/>
                  </a:lnTo>
                  <a:lnTo>
                    <a:pt x="167050" y="37145"/>
                  </a:lnTo>
                  <a:lnTo>
                    <a:pt x="167143" y="37003"/>
                  </a:lnTo>
                  <a:lnTo>
                    <a:pt x="167352" y="36809"/>
                  </a:lnTo>
                  <a:lnTo>
                    <a:pt x="167514" y="36576"/>
                  </a:lnTo>
                  <a:lnTo>
                    <a:pt x="167689" y="36382"/>
                  </a:lnTo>
                  <a:lnTo>
                    <a:pt x="167816" y="36291"/>
                  </a:lnTo>
                  <a:lnTo>
                    <a:pt x="167979" y="36059"/>
                  </a:lnTo>
                  <a:lnTo>
                    <a:pt x="168153" y="35865"/>
                  </a:lnTo>
                  <a:lnTo>
                    <a:pt x="168281" y="35774"/>
                  </a:lnTo>
                  <a:lnTo>
                    <a:pt x="168444" y="35541"/>
                  </a:lnTo>
                  <a:lnTo>
                    <a:pt x="168606" y="35347"/>
                  </a:lnTo>
                  <a:lnTo>
                    <a:pt x="168734" y="35257"/>
                  </a:lnTo>
                  <a:lnTo>
                    <a:pt x="168908" y="35076"/>
                  </a:lnTo>
                  <a:lnTo>
                    <a:pt x="168990" y="34933"/>
                  </a:lnTo>
                  <a:lnTo>
                    <a:pt x="169199" y="34739"/>
                  </a:lnTo>
                  <a:lnTo>
                    <a:pt x="169373" y="34545"/>
                  </a:lnTo>
                  <a:lnTo>
                    <a:pt x="169536" y="34364"/>
                  </a:lnTo>
                  <a:lnTo>
                    <a:pt x="169664" y="34222"/>
                  </a:lnTo>
                  <a:lnTo>
                    <a:pt x="169838" y="34028"/>
                  </a:lnTo>
                  <a:lnTo>
                    <a:pt x="170000" y="33847"/>
                  </a:lnTo>
                  <a:lnTo>
                    <a:pt x="170128" y="33756"/>
                  </a:lnTo>
                  <a:lnTo>
                    <a:pt x="170291" y="33511"/>
                  </a:lnTo>
                  <a:lnTo>
                    <a:pt x="170465" y="33330"/>
                  </a:lnTo>
                  <a:lnTo>
                    <a:pt x="170593" y="33239"/>
                  </a:lnTo>
                  <a:lnTo>
                    <a:pt x="170756" y="33045"/>
                  </a:lnTo>
                  <a:lnTo>
                    <a:pt x="170930" y="32851"/>
                  </a:lnTo>
                  <a:lnTo>
                    <a:pt x="171058" y="32760"/>
                  </a:lnTo>
                  <a:lnTo>
                    <a:pt x="171139" y="32618"/>
                  </a:lnTo>
                  <a:lnTo>
                    <a:pt x="171302" y="32437"/>
                  </a:lnTo>
                  <a:lnTo>
                    <a:pt x="171522" y="32243"/>
                  </a:lnTo>
                  <a:lnTo>
                    <a:pt x="171685" y="32062"/>
                  </a:lnTo>
                  <a:lnTo>
                    <a:pt x="171859" y="31868"/>
                  </a:lnTo>
                  <a:lnTo>
                    <a:pt x="172068" y="31674"/>
                  </a:lnTo>
                  <a:lnTo>
                    <a:pt x="172231" y="31493"/>
                  </a:lnTo>
                  <a:lnTo>
                    <a:pt x="172312" y="31351"/>
                  </a:lnTo>
                  <a:lnTo>
                    <a:pt x="172440" y="31260"/>
                  </a:lnTo>
                  <a:lnTo>
                    <a:pt x="172614" y="31066"/>
                  </a:lnTo>
                  <a:lnTo>
                    <a:pt x="172777" y="30885"/>
                  </a:lnTo>
                  <a:lnTo>
                    <a:pt x="172905" y="30782"/>
                  </a:lnTo>
                  <a:lnTo>
                    <a:pt x="173079" y="30601"/>
                  </a:lnTo>
                  <a:lnTo>
                    <a:pt x="173242" y="30407"/>
                  </a:lnTo>
                  <a:lnTo>
                    <a:pt x="173369" y="30316"/>
                  </a:lnTo>
                  <a:lnTo>
                    <a:pt x="173544" y="30122"/>
                  </a:lnTo>
                  <a:lnTo>
                    <a:pt x="173706" y="29941"/>
                  </a:lnTo>
                  <a:lnTo>
                    <a:pt x="173834" y="29850"/>
                  </a:lnTo>
                  <a:lnTo>
                    <a:pt x="174008" y="29656"/>
                  </a:lnTo>
                  <a:lnTo>
                    <a:pt x="174171" y="29462"/>
                  </a:lnTo>
                  <a:lnTo>
                    <a:pt x="174299" y="29372"/>
                  </a:lnTo>
                  <a:lnTo>
                    <a:pt x="174461" y="29191"/>
                  </a:lnTo>
                  <a:lnTo>
                    <a:pt x="174636" y="28997"/>
                  </a:lnTo>
                  <a:lnTo>
                    <a:pt x="174763" y="28906"/>
                  </a:lnTo>
                  <a:lnTo>
                    <a:pt x="174926" y="28712"/>
                  </a:lnTo>
                  <a:lnTo>
                    <a:pt x="175100" y="28531"/>
                  </a:lnTo>
                  <a:lnTo>
                    <a:pt x="175228" y="28428"/>
                  </a:lnTo>
                  <a:lnTo>
                    <a:pt x="175391" y="28247"/>
                  </a:lnTo>
                  <a:lnTo>
                    <a:pt x="175565" y="28053"/>
                  </a:lnTo>
                  <a:lnTo>
                    <a:pt x="175774" y="27910"/>
                  </a:lnTo>
                  <a:lnTo>
                    <a:pt x="175937" y="27729"/>
                  </a:lnTo>
                  <a:lnTo>
                    <a:pt x="176146" y="27535"/>
                  </a:lnTo>
                  <a:lnTo>
                    <a:pt x="176320" y="27354"/>
                  </a:lnTo>
                  <a:lnTo>
                    <a:pt x="176483" y="27160"/>
                  </a:lnTo>
                  <a:lnTo>
                    <a:pt x="176610" y="27070"/>
                  </a:lnTo>
                  <a:lnTo>
                    <a:pt x="176785" y="26876"/>
                  </a:lnTo>
                  <a:lnTo>
                    <a:pt x="176947" y="26733"/>
                  </a:lnTo>
                  <a:lnTo>
                    <a:pt x="177075" y="26643"/>
                  </a:lnTo>
                  <a:lnTo>
                    <a:pt x="177249" y="26462"/>
                  </a:lnTo>
                  <a:lnTo>
                    <a:pt x="177412" y="26268"/>
                  </a:lnTo>
                  <a:lnTo>
                    <a:pt x="177540" y="26177"/>
                  </a:lnTo>
                  <a:lnTo>
                    <a:pt x="177702" y="25983"/>
                  </a:lnTo>
                  <a:lnTo>
                    <a:pt x="177877" y="25841"/>
                  </a:lnTo>
                  <a:lnTo>
                    <a:pt x="178004" y="25750"/>
                  </a:lnTo>
                  <a:lnTo>
                    <a:pt x="178167" y="25556"/>
                  </a:lnTo>
                  <a:lnTo>
                    <a:pt x="178341" y="25375"/>
                  </a:lnTo>
                  <a:lnTo>
                    <a:pt x="178469" y="25285"/>
                  </a:lnTo>
                  <a:lnTo>
                    <a:pt x="178632" y="25143"/>
                  </a:lnTo>
                  <a:lnTo>
                    <a:pt x="178806" y="24949"/>
                  </a:lnTo>
                  <a:lnTo>
                    <a:pt x="178934" y="24858"/>
                  </a:lnTo>
                  <a:lnTo>
                    <a:pt x="179096" y="24716"/>
                  </a:lnTo>
                  <a:lnTo>
                    <a:pt x="179271" y="24522"/>
                  </a:lnTo>
                  <a:lnTo>
                    <a:pt x="179480" y="24341"/>
                  </a:lnTo>
                  <a:lnTo>
                    <a:pt x="179642" y="24198"/>
                  </a:lnTo>
                  <a:lnTo>
                    <a:pt x="179852" y="24004"/>
                  </a:lnTo>
                  <a:lnTo>
                    <a:pt x="180026" y="23823"/>
                  </a:lnTo>
                  <a:lnTo>
                    <a:pt x="180188" y="23681"/>
                  </a:lnTo>
                  <a:lnTo>
                    <a:pt x="180316" y="23590"/>
                  </a:lnTo>
                  <a:lnTo>
                    <a:pt x="180490" y="23396"/>
                  </a:lnTo>
                  <a:lnTo>
                    <a:pt x="180653" y="23254"/>
                  </a:lnTo>
                  <a:lnTo>
                    <a:pt x="180781" y="23164"/>
                  </a:lnTo>
                  <a:lnTo>
                    <a:pt x="180955" y="23021"/>
                  </a:lnTo>
                  <a:lnTo>
                    <a:pt x="181118" y="22827"/>
                  </a:lnTo>
                  <a:lnTo>
                    <a:pt x="181246" y="22737"/>
                  </a:lnTo>
                  <a:lnTo>
                    <a:pt x="181408" y="22595"/>
                  </a:lnTo>
                  <a:lnTo>
                    <a:pt x="181582" y="22414"/>
                  </a:lnTo>
                  <a:lnTo>
                    <a:pt x="181710" y="22362"/>
                  </a:lnTo>
                  <a:lnTo>
                    <a:pt x="181873" y="22168"/>
                  </a:lnTo>
                  <a:lnTo>
                    <a:pt x="182047" y="22026"/>
                  </a:lnTo>
                  <a:lnTo>
                    <a:pt x="182175" y="21935"/>
                  </a:lnTo>
                  <a:lnTo>
                    <a:pt x="182338" y="21754"/>
                  </a:lnTo>
                  <a:lnTo>
                    <a:pt x="182512" y="21612"/>
                  </a:lnTo>
                  <a:lnTo>
                    <a:pt x="182640" y="21508"/>
                  </a:lnTo>
                  <a:lnTo>
                    <a:pt x="182802" y="21366"/>
                  </a:lnTo>
                  <a:lnTo>
                    <a:pt x="182976" y="21185"/>
                  </a:lnTo>
                  <a:lnTo>
                    <a:pt x="183186" y="21043"/>
                  </a:lnTo>
                  <a:lnTo>
                    <a:pt x="183348" y="20900"/>
                  </a:lnTo>
                  <a:lnTo>
                    <a:pt x="183557" y="20719"/>
                  </a:lnTo>
                  <a:lnTo>
                    <a:pt x="183732" y="20577"/>
                  </a:lnTo>
                  <a:lnTo>
                    <a:pt x="183894" y="20435"/>
                  </a:lnTo>
                  <a:lnTo>
                    <a:pt x="184022" y="20331"/>
                  </a:lnTo>
                  <a:lnTo>
                    <a:pt x="184196" y="20189"/>
                  </a:lnTo>
                  <a:lnTo>
                    <a:pt x="184359" y="20008"/>
                  </a:lnTo>
                  <a:lnTo>
                    <a:pt x="184487" y="19956"/>
                  </a:lnTo>
                  <a:lnTo>
                    <a:pt x="184661" y="19775"/>
                  </a:lnTo>
                  <a:lnTo>
                    <a:pt x="184824" y="19633"/>
                  </a:lnTo>
                  <a:lnTo>
                    <a:pt x="184951" y="19542"/>
                  </a:lnTo>
                  <a:lnTo>
                    <a:pt x="185114" y="19400"/>
                  </a:lnTo>
                  <a:lnTo>
                    <a:pt x="185288" y="19258"/>
                  </a:lnTo>
                  <a:lnTo>
                    <a:pt x="185416" y="19154"/>
                  </a:lnTo>
                  <a:lnTo>
                    <a:pt x="185579" y="19025"/>
                  </a:lnTo>
                  <a:lnTo>
                    <a:pt x="185753" y="18883"/>
                  </a:lnTo>
                  <a:lnTo>
                    <a:pt x="185881" y="18779"/>
                  </a:lnTo>
                  <a:lnTo>
                    <a:pt x="186043" y="18637"/>
                  </a:lnTo>
                  <a:lnTo>
                    <a:pt x="186218" y="18495"/>
                  </a:lnTo>
                  <a:lnTo>
                    <a:pt x="186345" y="18404"/>
                  </a:lnTo>
                  <a:lnTo>
                    <a:pt x="186508" y="18262"/>
                  </a:lnTo>
                  <a:lnTo>
                    <a:pt x="186682" y="18120"/>
                  </a:lnTo>
                  <a:lnTo>
                    <a:pt x="186891" y="17977"/>
                  </a:lnTo>
                  <a:lnTo>
                    <a:pt x="187054" y="17848"/>
                  </a:lnTo>
                  <a:lnTo>
                    <a:pt x="187263" y="17654"/>
                  </a:lnTo>
                  <a:lnTo>
                    <a:pt x="187437" y="17512"/>
                  </a:lnTo>
                  <a:lnTo>
                    <a:pt x="187600" y="17369"/>
                  </a:lnTo>
                  <a:lnTo>
                    <a:pt x="187728" y="17318"/>
                  </a:lnTo>
                  <a:lnTo>
                    <a:pt x="187902" y="17188"/>
                  </a:lnTo>
                  <a:lnTo>
                    <a:pt x="188065" y="17046"/>
                  </a:lnTo>
                  <a:lnTo>
                    <a:pt x="188192" y="16943"/>
                  </a:lnTo>
                  <a:lnTo>
                    <a:pt x="188367" y="16800"/>
                  </a:lnTo>
                  <a:lnTo>
                    <a:pt x="188529" y="16671"/>
                  </a:lnTo>
                  <a:lnTo>
                    <a:pt x="188657" y="16568"/>
                  </a:lnTo>
                  <a:lnTo>
                    <a:pt x="188820" y="16425"/>
                  </a:lnTo>
                  <a:lnTo>
                    <a:pt x="188994" y="16283"/>
                  </a:lnTo>
                  <a:lnTo>
                    <a:pt x="189122" y="16244"/>
                  </a:lnTo>
                  <a:lnTo>
                    <a:pt x="189284" y="16102"/>
                  </a:lnTo>
                  <a:lnTo>
                    <a:pt x="189459" y="15960"/>
                  </a:lnTo>
                  <a:lnTo>
                    <a:pt x="189586" y="15908"/>
                  </a:lnTo>
                  <a:lnTo>
                    <a:pt x="189749" y="15766"/>
                  </a:lnTo>
                  <a:lnTo>
                    <a:pt x="189923" y="15623"/>
                  </a:lnTo>
                  <a:lnTo>
                    <a:pt x="190051" y="15533"/>
                  </a:lnTo>
                  <a:lnTo>
                    <a:pt x="190214" y="15391"/>
                  </a:lnTo>
                  <a:lnTo>
                    <a:pt x="190388" y="15248"/>
                  </a:lnTo>
                  <a:lnTo>
                    <a:pt x="190597" y="15106"/>
                  </a:lnTo>
                  <a:lnTo>
                    <a:pt x="190760" y="15015"/>
                  </a:lnTo>
                  <a:lnTo>
                    <a:pt x="190969" y="14873"/>
                  </a:lnTo>
                  <a:lnTo>
                    <a:pt x="191143" y="14731"/>
                  </a:lnTo>
                  <a:lnTo>
                    <a:pt x="191306" y="14589"/>
                  </a:lnTo>
                  <a:lnTo>
                    <a:pt x="191434" y="14550"/>
                  </a:lnTo>
                  <a:lnTo>
                    <a:pt x="191608" y="14408"/>
                  </a:lnTo>
                  <a:lnTo>
                    <a:pt x="191770" y="14265"/>
                  </a:lnTo>
                  <a:lnTo>
                    <a:pt x="191898" y="14214"/>
                  </a:lnTo>
                  <a:lnTo>
                    <a:pt x="192072" y="14071"/>
                  </a:lnTo>
                  <a:lnTo>
                    <a:pt x="192235" y="13929"/>
                  </a:lnTo>
                  <a:lnTo>
                    <a:pt x="192363" y="13890"/>
                  </a:lnTo>
                  <a:lnTo>
                    <a:pt x="192526" y="13748"/>
                  </a:lnTo>
                  <a:lnTo>
                    <a:pt x="192700" y="13606"/>
                  </a:lnTo>
                  <a:lnTo>
                    <a:pt x="192828" y="13554"/>
                  </a:lnTo>
                  <a:lnTo>
                    <a:pt x="192990" y="13412"/>
                  </a:lnTo>
                  <a:lnTo>
                    <a:pt x="193164" y="13282"/>
                  </a:lnTo>
                  <a:lnTo>
                    <a:pt x="193292" y="13231"/>
                  </a:lnTo>
                  <a:lnTo>
                    <a:pt x="193455" y="13088"/>
                  </a:lnTo>
                  <a:lnTo>
                    <a:pt x="193629" y="12998"/>
                  </a:lnTo>
                  <a:lnTo>
                    <a:pt x="193757" y="12894"/>
                  </a:lnTo>
                  <a:lnTo>
                    <a:pt x="193920" y="12804"/>
                  </a:lnTo>
                  <a:lnTo>
                    <a:pt x="194094" y="12662"/>
                  </a:lnTo>
                  <a:lnTo>
                    <a:pt x="194303" y="12519"/>
                  </a:lnTo>
                  <a:lnTo>
                    <a:pt x="194466" y="12429"/>
                  </a:lnTo>
                  <a:lnTo>
                    <a:pt x="194675" y="12286"/>
                  </a:lnTo>
                  <a:lnTo>
                    <a:pt x="194849" y="12144"/>
                  </a:lnTo>
                  <a:lnTo>
                    <a:pt x="195012" y="12054"/>
                  </a:lnTo>
                  <a:lnTo>
                    <a:pt x="195139" y="12002"/>
                  </a:lnTo>
                  <a:lnTo>
                    <a:pt x="195314" y="11860"/>
                  </a:lnTo>
                  <a:lnTo>
                    <a:pt x="195476" y="11717"/>
                  </a:lnTo>
                  <a:lnTo>
                    <a:pt x="195604" y="11679"/>
                  </a:lnTo>
                  <a:lnTo>
                    <a:pt x="195778" y="11575"/>
                  </a:lnTo>
                  <a:lnTo>
                    <a:pt x="195941" y="11446"/>
                  </a:lnTo>
                  <a:lnTo>
                    <a:pt x="196069" y="11394"/>
                  </a:lnTo>
                  <a:lnTo>
                    <a:pt x="196231" y="11252"/>
                  </a:lnTo>
                  <a:lnTo>
                    <a:pt x="196406" y="11161"/>
                  </a:lnTo>
                  <a:lnTo>
                    <a:pt x="196533" y="11110"/>
                  </a:lnTo>
                  <a:lnTo>
                    <a:pt x="196696" y="10967"/>
                  </a:lnTo>
                  <a:lnTo>
                    <a:pt x="196870" y="10877"/>
                  </a:lnTo>
                  <a:lnTo>
                    <a:pt x="196998" y="10825"/>
                  </a:lnTo>
                  <a:lnTo>
                    <a:pt x="197161" y="10683"/>
                  </a:lnTo>
                  <a:lnTo>
                    <a:pt x="197335" y="10592"/>
                  </a:lnTo>
                  <a:lnTo>
                    <a:pt x="197463" y="10502"/>
                  </a:lnTo>
                  <a:lnTo>
                    <a:pt x="197625" y="10411"/>
                  </a:lnTo>
                  <a:lnTo>
                    <a:pt x="197800" y="10308"/>
                  </a:lnTo>
                  <a:lnTo>
                    <a:pt x="198009" y="10165"/>
                  </a:lnTo>
                  <a:lnTo>
                    <a:pt x="198171" y="10075"/>
                  </a:lnTo>
                  <a:lnTo>
                    <a:pt x="198380" y="9984"/>
                  </a:lnTo>
                  <a:lnTo>
                    <a:pt x="198555" y="9842"/>
                  </a:lnTo>
                  <a:lnTo>
                    <a:pt x="198717" y="9751"/>
                  </a:lnTo>
                  <a:lnTo>
                    <a:pt x="198845" y="9700"/>
                  </a:lnTo>
                  <a:lnTo>
                    <a:pt x="199019" y="9557"/>
                  </a:lnTo>
                  <a:lnTo>
                    <a:pt x="199182" y="9467"/>
                  </a:lnTo>
                  <a:lnTo>
                    <a:pt x="199310" y="9415"/>
                  </a:lnTo>
                  <a:lnTo>
                    <a:pt x="199484" y="9325"/>
                  </a:lnTo>
                  <a:lnTo>
                    <a:pt x="199647" y="9182"/>
                  </a:lnTo>
                  <a:lnTo>
                    <a:pt x="199774" y="9131"/>
                  </a:lnTo>
                  <a:lnTo>
                    <a:pt x="199937" y="9040"/>
                  </a:lnTo>
                  <a:lnTo>
                    <a:pt x="200111" y="8950"/>
                  </a:lnTo>
                  <a:lnTo>
                    <a:pt x="200239" y="8898"/>
                  </a:lnTo>
                  <a:lnTo>
                    <a:pt x="200402" y="8756"/>
                  </a:lnTo>
                  <a:lnTo>
                    <a:pt x="200576" y="8665"/>
                  </a:lnTo>
                  <a:lnTo>
                    <a:pt x="200704" y="8613"/>
                  </a:lnTo>
                  <a:lnTo>
                    <a:pt x="200866" y="8523"/>
                  </a:lnTo>
                  <a:lnTo>
                    <a:pt x="201041" y="8432"/>
                  </a:lnTo>
                  <a:lnTo>
                    <a:pt x="201168" y="8381"/>
                  </a:lnTo>
                  <a:lnTo>
                    <a:pt x="201331" y="8290"/>
                  </a:lnTo>
                  <a:lnTo>
                    <a:pt x="201505" y="8148"/>
                  </a:lnTo>
                  <a:lnTo>
                    <a:pt x="201714" y="8057"/>
                  </a:lnTo>
                  <a:lnTo>
                    <a:pt x="201877" y="7954"/>
                  </a:lnTo>
                  <a:lnTo>
                    <a:pt x="202086" y="7863"/>
                  </a:lnTo>
                  <a:lnTo>
                    <a:pt x="202260" y="7773"/>
                  </a:lnTo>
                  <a:lnTo>
                    <a:pt x="202423" y="7669"/>
                  </a:lnTo>
                  <a:lnTo>
                    <a:pt x="202551" y="7630"/>
                  </a:lnTo>
                  <a:lnTo>
                    <a:pt x="202725" y="7540"/>
                  </a:lnTo>
                  <a:lnTo>
                    <a:pt x="202888" y="7436"/>
                  </a:lnTo>
                  <a:lnTo>
                    <a:pt x="203016" y="7398"/>
                  </a:lnTo>
                  <a:lnTo>
                    <a:pt x="203190" y="7294"/>
                  </a:lnTo>
                  <a:lnTo>
                    <a:pt x="203352" y="7204"/>
                  </a:lnTo>
                  <a:lnTo>
                    <a:pt x="203480" y="7152"/>
                  </a:lnTo>
                  <a:lnTo>
                    <a:pt x="203643" y="7061"/>
                  </a:lnTo>
                  <a:lnTo>
                    <a:pt x="203817" y="6971"/>
                  </a:lnTo>
                  <a:lnTo>
                    <a:pt x="203945" y="6919"/>
                  </a:lnTo>
                  <a:lnTo>
                    <a:pt x="204108" y="6828"/>
                  </a:lnTo>
                  <a:lnTo>
                    <a:pt x="204282" y="6738"/>
                  </a:lnTo>
                  <a:lnTo>
                    <a:pt x="204410" y="6686"/>
                  </a:lnTo>
                  <a:lnTo>
                    <a:pt x="204572" y="6596"/>
                  </a:lnTo>
                  <a:lnTo>
                    <a:pt x="204746" y="6492"/>
                  </a:lnTo>
                  <a:lnTo>
                    <a:pt x="204874" y="6453"/>
                  </a:lnTo>
                  <a:lnTo>
                    <a:pt x="205037" y="6363"/>
                  </a:lnTo>
                  <a:lnTo>
                    <a:pt x="205211" y="6259"/>
                  </a:lnTo>
                  <a:lnTo>
                    <a:pt x="205420" y="6221"/>
                  </a:lnTo>
                  <a:lnTo>
                    <a:pt x="205583" y="6117"/>
                  </a:lnTo>
                  <a:lnTo>
                    <a:pt x="205792" y="6027"/>
                  </a:lnTo>
                  <a:lnTo>
                    <a:pt x="205966" y="5936"/>
                  </a:lnTo>
                  <a:lnTo>
                    <a:pt x="206129" y="5846"/>
                  </a:lnTo>
                  <a:lnTo>
                    <a:pt x="206257" y="5794"/>
                  </a:lnTo>
                  <a:lnTo>
                    <a:pt x="206431" y="5742"/>
                  </a:lnTo>
                  <a:lnTo>
                    <a:pt x="206594" y="5652"/>
                  </a:lnTo>
                  <a:lnTo>
                    <a:pt x="206721" y="5600"/>
                  </a:lnTo>
                  <a:lnTo>
                    <a:pt x="206896" y="5509"/>
                  </a:lnTo>
                  <a:lnTo>
                    <a:pt x="207058" y="5419"/>
                  </a:lnTo>
                  <a:lnTo>
                    <a:pt x="207186" y="5419"/>
                  </a:lnTo>
                  <a:lnTo>
                    <a:pt x="207349" y="5315"/>
                  </a:lnTo>
                  <a:lnTo>
                    <a:pt x="207523" y="5225"/>
                  </a:lnTo>
                  <a:lnTo>
                    <a:pt x="207651" y="5186"/>
                  </a:lnTo>
                  <a:lnTo>
                    <a:pt x="207813" y="5134"/>
                  </a:lnTo>
                  <a:lnTo>
                    <a:pt x="207988" y="5044"/>
                  </a:lnTo>
                  <a:lnTo>
                    <a:pt x="208115" y="4992"/>
                  </a:lnTo>
                  <a:lnTo>
                    <a:pt x="208278" y="4901"/>
                  </a:lnTo>
                  <a:lnTo>
                    <a:pt x="208452" y="4850"/>
                  </a:lnTo>
                  <a:lnTo>
                    <a:pt x="208580" y="4798"/>
                  </a:lnTo>
                  <a:lnTo>
                    <a:pt x="208743" y="4707"/>
                  </a:lnTo>
                  <a:lnTo>
                    <a:pt x="208917" y="4669"/>
                  </a:lnTo>
                  <a:lnTo>
                    <a:pt x="209126" y="4565"/>
                  </a:lnTo>
                  <a:lnTo>
                    <a:pt x="209289" y="4475"/>
                  </a:lnTo>
                  <a:lnTo>
                    <a:pt x="209498" y="4423"/>
                  </a:lnTo>
                  <a:lnTo>
                    <a:pt x="209672" y="4332"/>
                  </a:lnTo>
                  <a:lnTo>
                    <a:pt x="209835" y="4281"/>
                  </a:lnTo>
                  <a:lnTo>
                    <a:pt x="209962" y="4242"/>
                  </a:lnTo>
                  <a:lnTo>
                    <a:pt x="210137" y="4138"/>
                  </a:lnTo>
                  <a:lnTo>
                    <a:pt x="210299" y="4099"/>
                  </a:lnTo>
                  <a:lnTo>
                    <a:pt x="210427" y="4048"/>
                  </a:lnTo>
                  <a:lnTo>
                    <a:pt x="210601" y="4009"/>
                  </a:lnTo>
                  <a:lnTo>
                    <a:pt x="210810" y="3905"/>
                  </a:lnTo>
                  <a:lnTo>
                    <a:pt x="210973" y="3867"/>
                  </a:lnTo>
                  <a:lnTo>
                    <a:pt x="211147" y="3763"/>
                  </a:lnTo>
                  <a:lnTo>
                    <a:pt x="211275" y="3763"/>
                  </a:lnTo>
                  <a:lnTo>
                    <a:pt x="211438" y="3673"/>
                  </a:lnTo>
                  <a:lnTo>
                    <a:pt x="211612" y="3621"/>
                  </a:lnTo>
                  <a:lnTo>
                    <a:pt x="211821" y="3530"/>
                  </a:lnTo>
                  <a:lnTo>
                    <a:pt x="211984" y="3492"/>
                  </a:lnTo>
                  <a:lnTo>
                    <a:pt x="212193" y="3440"/>
                  </a:lnTo>
                  <a:lnTo>
                    <a:pt x="212367" y="3349"/>
                  </a:lnTo>
                  <a:lnTo>
                    <a:pt x="212530" y="3298"/>
                  </a:lnTo>
                  <a:lnTo>
                    <a:pt x="212658" y="3246"/>
                  </a:lnTo>
                  <a:lnTo>
                    <a:pt x="212832" y="3207"/>
                  </a:lnTo>
                  <a:lnTo>
                    <a:pt x="212994" y="3104"/>
                  </a:lnTo>
                  <a:lnTo>
                    <a:pt x="213122" y="3104"/>
                  </a:lnTo>
                  <a:lnTo>
                    <a:pt x="213296" y="3013"/>
                  </a:lnTo>
                  <a:lnTo>
                    <a:pt x="213459" y="2974"/>
                  </a:lnTo>
                  <a:lnTo>
                    <a:pt x="213587" y="2974"/>
                  </a:lnTo>
                  <a:lnTo>
                    <a:pt x="213749" y="2871"/>
                  </a:lnTo>
                  <a:lnTo>
                    <a:pt x="213924" y="2832"/>
                  </a:lnTo>
                  <a:lnTo>
                    <a:pt x="214052" y="2780"/>
                  </a:lnTo>
                  <a:lnTo>
                    <a:pt x="214214" y="2728"/>
                  </a:lnTo>
                  <a:lnTo>
                    <a:pt x="214388" y="2690"/>
                  </a:lnTo>
                  <a:lnTo>
                    <a:pt x="214516" y="2638"/>
                  </a:lnTo>
                  <a:lnTo>
                    <a:pt x="214679" y="2586"/>
                  </a:lnTo>
                  <a:lnTo>
                    <a:pt x="214853" y="2547"/>
                  </a:lnTo>
                  <a:lnTo>
                    <a:pt x="214981" y="2496"/>
                  </a:lnTo>
                  <a:lnTo>
                    <a:pt x="215144" y="2444"/>
                  </a:lnTo>
                  <a:lnTo>
                    <a:pt x="215318" y="2405"/>
                  </a:lnTo>
                  <a:lnTo>
                    <a:pt x="215527" y="2353"/>
                  </a:lnTo>
                  <a:lnTo>
                    <a:pt x="215689" y="2315"/>
                  </a:lnTo>
                  <a:lnTo>
                    <a:pt x="215899" y="2263"/>
                  </a:lnTo>
                  <a:lnTo>
                    <a:pt x="216073" y="2172"/>
                  </a:lnTo>
                  <a:lnTo>
                    <a:pt x="216235" y="2121"/>
                  </a:lnTo>
                  <a:lnTo>
                    <a:pt x="216363" y="2121"/>
                  </a:lnTo>
                  <a:lnTo>
                    <a:pt x="216538" y="2069"/>
                  </a:lnTo>
                  <a:lnTo>
                    <a:pt x="216700" y="2030"/>
                  </a:lnTo>
                  <a:lnTo>
                    <a:pt x="216828" y="1978"/>
                  </a:lnTo>
                  <a:lnTo>
                    <a:pt x="217002" y="1927"/>
                  </a:lnTo>
                  <a:lnTo>
                    <a:pt x="217165" y="1888"/>
                  </a:lnTo>
                  <a:lnTo>
                    <a:pt x="217293" y="1836"/>
                  </a:lnTo>
                  <a:lnTo>
                    <a:pt x="217455" y="1797"/>
                  </a:lnTo>
                  <a:lnTo>
                    <a:pt x="217630" y="1746"/>
                  </a:lnTo>
                  <a:lnTo>
                    <a:pt x="217757" y="1746"/>
                  </a:lnTo>
                  <a:lnTo>
                    <a:pt x="217920" y="1694"/>
                  </a:lnTo>
                  <a:lnTo>
                    <a:pt x="218094" y="1655"/>
                  </a:lnTo>
                  <a:lnTo>
                    <a:pt x="218222" y="1655"/>
                  </a:lnTo>
                  <a:lnTo>
                    <a:pt x="218385" y="1603"/>
                  </a:lnTo>
                  <a:lnTo>
                    <a:pt x="218559" y="1552"/>
                  </a:lnTo>
                  <a:lnTo>
                    <a:pt x="218687" y="1513"/>
                  </a:lnTo>
                  <a:lnTo>
                    <a:pt x="218849" y="1461"/>
                  </a:lnTo>
                  <a:lnTo>
                    <a:pt x="219024" y="1409"/>
                  </a:lnTo>
                  <a:lnTo>
                    <a:pt x="219233" y="1409"/>
                  </a:lnTo>
                  <a:lnTo>
                    <a:pt x="219395" y="1370"/>
                  </a:lnTo>
                  <a:lnTo>
                    <a:pt x="219604" y="1319"/>
                  </a:lnTo>
                  <a:lnTo>
                    <a:pt x="219779" y="1267"/>
                  </a:lnTo>
                  <a:lnTo>
                    <a:pt x="219941" y="1228"/>
                  </a:lnTo>
                  <a:lnTo>
                    <a:pt x="220069" y="1228"/>
                  </a:lnTo>
                  <a:lnTo>
                    <a:pt x="220243" y="1176"/>
                  </a:lnTo>
                  <a:lnTo>
                    <a:pt x="220406" y="1138"/>
                  </a:lnTo>
                  <a:lnTo>
                    <a:pt x="220534" y="1138"/>
                  </a:lnTo>
                  <a:lnTo>
                    <a:pt x="220708" y="1086"/>
                  </a:lnTo>
                  <a:lnTo>
                    <a:pt x="220871" y="1034"/>
                  </a:lnTo>
                  <a:lnTo>
                    <a:pt x="220998" y="1034"/>
                  </a:lnTo>
                  <a:lnTo>
                    <a:pt x="221161" y="995"/>
                  </a:lnTo>
                  <a:lnTo>
                    <a:pt x="221335" y="944"/>
                  </a:lnTo>
                  <a:lnTo>
                    <a:pt x="221463" y="944"/>
                  </a:lnTo>
                  <a:lnTo>
                    <a:pt x="221626" y="892"/>
                  </a:lnTo>
                  <a:lnTo>
                    <a:pt x="221800" y="853"/>
                  </a:lnTo>
                  <a:lnTo>
                    <a:pt x="221928" y="853"/>
                  </a:lnTo>
                  <a:lnTo>
                    <a:pt x="222090" y="801"/>
                  </a:lnTo>
                  <a:lnTo>
                    <a:pt x="222265" y="801"/>
                  </a:lnTo>
                  <a:lnTo>
                    <a:pt x="222392" y="750"/>
                  </a:lnTo>
                  <a:lnTo>
                    <a:pt x="222555" y="750"/>
                  </a:lnTo>
                  <a:lnTo>
                    <a:pt x="222729" y="711"/>
                  </a:lnTo>
                  <a:lnTo>
                    <a:pt x="222857" y="711"/>
                  </a:lnTo>
                  <a:lnTo>
                    <a:pt x="223020" y="659"/>
                  </a:lnTo>
                  <a:lnTo>
                    <a:pt x="223182" y="659"/>
                  </a:lnTo>
                  <a:lnTo>
                    <a:pt x="223310" y="620"/>
                  </a:lnTo>
                  <a:lnTo>
                    <a:pt x="223484" y="620"/>
                  </a:lnTo>
                  <a:lnTo>
                    <a:pt x="223647" y="569"/>
                  </a:lnTo>
                  <a:lnTo>
                    <a:pt x="223775" y="569"/>
                  </a:lnTo>
                  <a:lnTo>
                    <a:pt x="223949" y="517"/>
                  </a:lnTo>
                  <a:lnTo>
                    <a:pt x="224112" y="517"/>
                  </a:lnTo>
                  <a:lnTo>
                    <a:pt x="224239" y="478"/>
                  </a:lnTo>
                  <a:lnTo>
                    <a:pt x="224414" y="478"/>
                  </a:lnTo>
                  <a:lnTo>
                    <a:pt x="224576" y="426"/>
                  </a:lnTo>
                  <a:lnTo>
                    <a:pt x="224704" y="426"/>
                  </a:lnTo>
                  <a:lnTo>
                    <a:pt x="224867" y="426"/>
                  </a:lnTo>
                  <a:lnTo>
                    <a:pt x="225041" y="375"/>
                  </a:lnTo>
                  <a:lnTo>
                    <a:pt x="225169" y="375"/>
                  </a:lnTo>
                  <a:lnTo>
                    <a:pt x="225331" y="375"/>
                  </a:lnTo>
                  <a:lnTo>
                    <a:pt x="225506" y="336"/>
                  </a:lnTo>
                  <a:lnTo>
                    <a:pt x="225634" y="336"/>
                  </a:lnTo>
                  <a:lnTo>
                    <a:pt x="225796" y="284"/>
                  </a:lnTo>
                  <a:lnTo>
                    <a:pt x="226261" y="284"/>
                  </a:lnTo>
                  <a:lnTo>
                    <a:pt x="226435" y="232"/>
                  </a:lnTo>
                  <a:lnTo>
                    <a:pt x="226644" y="232"/>
                  </a:lnTo>
                  <a:lnTo>
                    <a:pt x="226807" y="194"/>
                  </a:lnTo>
                  <a:lnTo>
                    <a:pt x="227271" y="194"/>
                  </a:lnTo>
                  <a:lnTo>
                    <a:pt x="227353" y="142"/>
                  </a:lnTo>
                  <a:lnTo>
                    <a:pt x="227945" y="142"/>
                  </a:lnTo>
                  <a:lnTo>
                    <a:pt x="228027" y="103"/>
                  </a:lnTo>
                  <a:lnTo>
                    <a:pt x="228747" y="103"/>
                  </a:lnTo>
                  <a:lnTo>
                    <a:pt x="228875" y="51"/>
                  </a:lnTo>
                  <a:lnTo>
                    <a:pt x="229967" y="51"/>
                  </a:lnTo>
                  <a:lnTo>
                    <a:pt x="230048" y="0"/>
                  </a:lnTo>
                  <a:lnTo>
                    <a:pt x="233208" y="0"/>
                  </a:lnTo>
                  <a:lnTo>
                    <a:pt x="233289" y="51"/>
                  </a:lnTo>
                  <a:lnTo>
                    <a:pt x="234300" y="51"/>
                  </a:lnTo>
                  <a:lnTo>
                    <a:pt x="234427" y="103"/>
                  </a:lnTo>
                  <a:lnTo>
                    <a:pt x="235148" y="103"/>
                  </a:lnTo>
                  <a:lnTo>
                    <a:pt x="235229" y="142"/>
                  </a:lnTo>
                  <a:lnTo>
                    <a:pt x="235821" y="142"/>
                  </a:lnTo>
                  <a:lnTo>
                    <a:pt x="235903" y="194"/>
                  </a:lnTo>
                  <a:lnTo>
                    <a:pt x="236367" y="194"/>
                  </a:lnTo>
                  <a:lnTo>
                    <a:pt x="236449" y="232"/>
                  </a:lnTo>
                  <a:lnTo>
                    <a:pt x="236913" y="232"/>
                  </a:lnTo>
                  <a:lnTo>
                    <a:pt x="237088" y="284"/>
                  </a:lnTo>
                  <a:lnTo>
                    <a:pt x="237216" y="284"/>
                  </a:lnTo>
                  <a:lnTo>
                    <a:pt x="237378" y="284"/>
                  </a:lnTo>
                  <a:lnTo>
                    <a:pt x="237552" y="336"/>
                  </a:lnTo>
                  <a:lnTo>
                    <a:pt x="237762" y="336"/>
                  </a:lnTo>
                  <a:lnTo>
                    <a:pt x="237924" y="375"/>
                  </a:lnTo>
                  <a:lnTo>
                    <a:pt x="238133" y="375"/>
                  </a:lnTo>
                  <a:lnTo>
                    <a:pt x="238308" y="426"/>
                  </a:lnTo>
                  <a:lnTo>
                    <a:pt x="238470" y="426"/>
                  </a:lnTo>
                  <a:lnTo>
                    <a:pt x="238598" y="426"/>
                  </a:lnTo>
                  <a:lnTo>
                    <a:pt x="238772" y="478"/>
                  </a:lnTo>
                  <a:lnTo>
                    <a:pt x="238935" y="478"/>
                  </a:lnTo>
                  <a:lnTo>
                    <a:pt x="239063" y="517"/>
                  </a:lnTo>
                  <a:lnTo>
                    <a:pt x="239237" y="517"/>
                  </a:lnTo>
                  <a:lnTo>
                    <a:pt x="239399" y="569"/>
                  </a:lnTo>
                  <a:lnTo>
                    <a:pt x="239527" y="569"/>
                  </a:lnTo>
                  <a:lnTo>
                    <a:pt x="239690" y="620"/>
                  </a:lnTo>
                  <a:lnTo>
                    <a:pt x="239864" y="620"/>
                  </a:lnTo>
                  <a:lnTo>
                    <a:pt x="239992" y="620"/>
                  </a:lnTo>
                  <a:lnTo>
                    <a:pt x="240155" y="659"/>
                  </a:lnTo>
                  <a:lnTo>
                    <a:pt x="240329" y="711"/>
                  </a:lnTo>
                  <a:lnTo>
                    <a:pt x="240457" y="711"/>
                  </a:lnTo>
                  <a:lnTo>
                    <a:pt x="240619" y="750"/>
                  </a:lnTo>
                  <a:lnTo>
                    <a:pt x="240794" y="750"/>
                  </a:lnTo>
                  <a:lnTo>
                    <a:pt x="240921" y="801"/>
                  </a:lnTo>
                  <a:lnTo>
                    <a:pt x="241084" y="801"/>
                  </a:lnTo>
                  <a:lnTo>
                    <a:pt x="241258" y="853"/>
                  </a:lnTo>
                  <a:lnTo>
                    <a:pt x="241467" y="892"/>
                  </a:lnTo>
                  <a:lnTo>
                    <a:pt x="241630" y="892"/>
                  </a:lnTo>
                  <a:lnTo>
                    <a:pt x="241839" y="944"/>
                  </a:lnTo>
                  <a:lnTo>
                    <a:pt x="242013" y="995"/>
                  </a:lnTo>
                  <a:lnTo>
                    <a:pt x="242176" y="1034"/>
                  </a:lnTo>
                  <a:lnTo>
                    <a:pt x="242304" y="1034"/>
                  </a:lnTo>
                  <a:lnTo>
                    <a:pt x="242478" y="1086"/>
                  </a:lnTo>
                  <a:lnTo>
                    <a:pt x="242641" y="1086"/>
                  </a:lnTo>
                  <a:lnTo>
                    <a:pt x="242768" y="1138"/>
                  </a:lnTo>
                  <a:lnTo>
                    <a:pt x="242943" y="1176"/>
                  </a:lnTo>
                  <a:lnTo>
                    <a:pt x="243105" y="1176"/>
                  </a:lnTo>
                  <a:lnTo>
                    <a:pt x="243233" y="1228"/>
                  </a:lnTo>
                  <a:lnTo>
                    <a:pt x="243396" y="1267"/>
                  </a:lnTo>
                  <a:lnTo>
                    <a:pt x="243570" y="1319"/>
                  </a:lnTo>
                  <a:lnTo>
                    <a:pt x="243698" y="1319"/>
                  </a:lnTo>
                  <a:lnTo>
                    <a:pt x="243860" y="1370"/>
                  </a:lnTo>
                  <a:lnTo>
                    <a:pt x="244035" y="1409"/>
                  </a:lnTo>
                  <a:lnTo>
                    <a:pt x="244162" y="1409"/>
                  </a:lnTo>
                  <a:lnTo>
                    <a:pt x="244325" y="1461"/>
                  </a:lnTo>
                  <a:lnTo>
                    <a:pt x="244499" y="1513"/>
                  </a:lnTo>
                  <a:lnTo>
                    <a:pt x="244627" y="1513"/>
                  </a:lnTo>
                  <a:lnTo>
                    <a:pt x="244790" y="1552"/>
                  </a:lnTo>
                  <a:lnTo>
                    <a:pt x="244964" y="1603"/>
                  </a:lnTo>
                  <a:lnTo>
                    <a:pt x="245173" y="1655"/>
                  </a:lnTo>
                  <a:lnTo>
                    <a:pt x="245336" y="1694"/>
                  </a:lnTo>
                  <a:lnTo>
                    <a:pt x="245545" y="1746"/>
                  </a:lnTo>
                  <a:lnTo>
                    <a:pt x="245719" y="1797"/>
                  </a:lnTo>
                  <a:lnTo>
                    <a:pt x="245882" y="1836"/>
                  </a:lnTo>
                  <a:lnTo>
                    <a:pt x="246009" y="1888"/>
                  </a:lnTo>
                  <a:lnTo>
                    <a:pt x="246184" y="1927"/>
                  </a:lnTo>
                  <a:lnTo>
                    <a:pt x="246346" y="1978"/>
                  </a:lnTo>
                  <a:lnTo>
                    <a:pt x="246474" y="1978"/>
                  </a:lnTo>
                  <a:lnTo>
                    <a:pt x="246648" y="2030"/>
                  </a:lnTo>
                  <a:lnTo>
                    <a:pt x="246811" y="2069"/>
                  </a:lnTo>
                  <a:lnTo>
                    <a:pt x="246939" y="2121"/>
                  </a:lnTo>
                  <a:lnTo>
                    <a:pt x="247101" y="2172"/>
                  </a:lnTo>
                  <a:lnTo>
                    <a:pt x="247276" y="2211"/>
                  </a:lnTo>
                  <a:lnTo>
                    <a:pt x="247403" y="2263"/>
                  </a:lnTo>
                  <a:lnTo>
                    <a:pt x="247566" y="2315"/>
                  </a:lnTo>
                  <a:lnTo>
                    <a:pt x="247740" y="2353"/>
                  </a:lnTo>
                  <a:lnTo>
                    <a:pt x="247868" y="2405"/>
                  </a:lnTo>
                  <a:lnTo>
                    <a:pt x="248031" y="2444"/>
                  </a:lnTo>
                  <a:lnTo>
                    <a:pt x="248205" y="2496"/>
                  </a:lnTo>
                  <a:lnTo>
                    <a:pt x="248333" y="2547"/>
                  </a:lnTo>
                  <a:lnTo>
                    <a:pt x="248495" y="2586"/>
                  </a:lnTo>
                  <a:lnTo>
                    <a:pt x="248670" y="2638"/>
                  </a:lnTo>
                  <a:lnTo>
                    <a:pt x="248879" y="2690"/>
                  </a:lnTo>
                  <a:lnTo>
                    <a:pt x="249041" y="2728"/>
                  </a:lnTo>
                  <a:lnTo>
                    <a:pt x="249251" y="2832"/>
                  </a:lnTo>
                  <a:lnTo>
                    <a:pt x="249425" y="2871"/>
                  </a:lnTo>
                  <a:lnTo>
                    <a:pt x="249587" y="2923"/>
                  </a:lnTo>
                  <a:lnTo>
                    <a:pt x="249715" y="2974"/>
                  </a:lnTo>
                  <a:lnTo>
                    <a:pt x="249889" y="3013"/>
                  </a:lnTo>
                  <a:lnTo>
                    <a:pt x="250052" y="3065"/>
                  </a:lnTo>
                  <a:lnTo>
                    <a:pt x="250180" y="3104"/>
                  </a:lnTo>
                  <a:lnTo>
                    <a:pt x="250354" y="3155"/>
                  </a:lnTo>
                  <a:lnTo>
                    <a:pt x="250517" y="3246"/>
                  </a:lnTo>
                  <a:lnTo>
                    <a:pt x="250645" y="3246"/>
                  </a:lnTo>
                  <a:lnTo>
                    <a:pt x="250807" y="3349"/>
                  </a:lnTo>
                  <a:lnTo>
                    <a:pt x="250981" y="3388"/>
                  </a:lnTo>
                  <a:lnTo>
                    <a:pt x="251109" y="3440"/>
                  </a:lnTo>
                  <a:lnTo>
                    <a:pt x="251272" y="3492"/>
                  </a:lnTo>
                  <a:lnTo>
                    <a:pt x="251446" y="3582"/>
                  </a:lnTo>
                  <a:lnTo>
                    <a:pt x="251574" y="3582"/>
                  </a:lnTo>
                  <a:lnTo>
                    <a:pt x="251737" y="3673"/>
                  </a:lnTo>
                  <a:lnTo>
                    <a:pt x="251911" y="3724"/>
                  </a:lnTo>
                  <a:lnTo>
                    <a:pt x="252039" y="3763"/>
                  </a:lnTo>
                  <a:lnTo>
                    <a:pt x="252201" y="3815"/>
                  </a:lnTo>
                  <a:lnTo>
                    <a:pt x="252376" y="3905"/>
                  </a:lnTo>
                  <a:lnTo>
                    <a:pt x="252585" y="3957"/>
                  </a:lnTo>
                  <a:lnTo>
                    <a:pt x="252747" y="4048"/>
                  </a:lnTo>
                  <a:lnTo>
                    <a:pt x="252956" y="4099"/>
                  </a:lnTo>
                  <a:lnTo>
                    <a:pt x="253131" y="4190"/>
                  </a:lnTo>
                  <a:lnTo>
                    <a:pt x="253293" y="4242"/>
                  </a:lnTo>
                  <a:lnTo>
                    <a:pt x="253421" y="4281"/>
                  </a:lnTo>
                  <a:lnTo>
                    <a:pt x="253595" y="4384"/>
                  </a:lnTo>
                  <a:lnTo>
                    <a:pt x="253758" y="4423"/>
                  </a:lnTo>
                  <a:lnTo>
                    <a:pt x="253886" y="4475"/>
                  </a:lnTo>
                  <a:lnTo>
                    <a:pt x="254060" y="4565"/>
                  </a:lnTo>
                  <a:lnTo>
                    <a:pt x="254223" y="4617"/>
                  </a:lnTo>
                  <a:lnTo>
                    <a:pt x="254350" y="4669"/>
                  </a:lnTo>
                  <a:lnTo>
                    <a:pt x="254513" y="4759"/>
                  </a:lnTo>
                  <a:lnTo>
                    <a:pt x="254687" y="4798"/>
                  </a:lnTo>
                  <a:lnTo>
                    <a:pt x="254815" y="4850"/>
                  </a:lnTo>
                  <a:lnTo>
                    <a:pt x="254978" y="4940"/>
                  </a:lnTo>
                  <a:lnTo>
                    <a:pt x="255152" y="4992"/>
                  </a:lnTo>
                  <a:lnTo>
                    <a:pt x="255280" y="5044"/>
                  </a:lnTo>
                  <a:lnTo>
                    <a:pt x="255442" y="5134"/>
                  </a:lnTo>
                  <a:lnTo>
                    <a:pt x="255617" y="5225"/>
                  </a:lnTo>
                  <a:lnTo>
                    <a:pt x="255744" y="5276"/>
                  </a:lnTo>
                  <a:lnTo>
                    <a:pt x="255907" y="5315"/>
                  </a:lnTo>
                  <a:lnTo>
                    <a:pt x="256081" y="5419"/>
                  </a:lnTo>
                  <a:lnTo>
                    <a:pt x="256290" y="5509"/>
                  </a:lnTo>
                  <a:lnTo>
                    <a:pt x="256453" y="5561"/>
                  </a:lnTo>
                  <a:lnTo>
                    <a:pt x="256662" y="5652"/>
                  </a:lnTo>
                  <a:lnTo>
                    <a:pt x="256836" y="5742"/>
                  </a:lnTo>
                  <a:lnTo>
                    <a:pt x="256999" y="5846"/>
                  </a:lnTo>
                  <a:lnTo>
                    <a:pt x="257127" y="5884"/>
                  </a:lnTo>
                  <a:lnTo>
                    <a:pt x="257301" y="5975"/>
                  </a:lnTo>
                  <a:lnTo>
                    <a:pt x="257464" y="6027"/>
                  </a:lnTo>
                  <a:lnTo>
                    <a:pt x="257591" y="6078"/>
                  </a:lnTo>
                  <a:lnTo>
                    <a:pt x="257766" y="6169"/>
                  </a:lnTo>
                  <a:lnTo>
                    <a:pt x="257928" y="6259"/>
                  </a:lnTo>
                  <a:lnTo>
                    <a:pt x="258056" y="6311"/>
                  </a:lnTo>
                  <a:lnTo>
                    <a:pt x="258219" y="6402"/>
                  </a:lnTo>
                  <a:lnTo>
                    <a:pt x="258393" y="6492"/>
                  </a:lnTo>
                  <a:lnTo>
                    <a:pt x="258521" y="6544"/>
                  </a:lnTo>
                  <a:lnTo>
                    <a:pt x="258683" y="6634"/>
                  </a:lnTo>
                  <a:lnTo>
                    <a:pt x="258858" y="6738"/>
                  </a:lnTo>
                  <a:lnTo>
                    <a:pt x="258985" y="6738"/>
                  </a:lnTo>
                  <a:lnTo>
                    <a:pt x="259148" y="6828"/>
                  </a:lnTo>
                  <a:lnTo>
                    <a:pt x="259322" y="6919"/>
                  </a:lnTo>
                  <a:lnTo>
                    <a:pt x="259450" y="6971"/>
                  </a:lnTo>
                  <a:lnTo>
                    <a:pt x="259613" y="7061"/>
                  </a:lnTo>
                  <a:lnTo>
                    <a:pt x="259787" y="7152"/>
                  </a:lnTo>
                  <a:lnTo>
                    <a:pt x="259996" y="7255"/>
                  </a:lnTo>
                  <a:lnTo>
                    <a:pt x="260159" y="7346"/>
                  </a:lnTo>
                  <a:lnTo>
                    <a:pt x="260368" y="7436"/>
                  </a:lnTo>
                  <a:lnTo>
                    <a:pt x="260542" y="7540"/>
                  </a:lnTo>
                  <a:lnTo>
                    <a:pt x="260705" y="7630"/>
                  </a:lnTo>
                  <a:lnTo>
                    <a:pt x="260833" y="7669"/>
                  </a:lnTo>
                  <a:lnTo>
                    <a:pt x="261007" y="7811"/>
                  </a:lnTo>
                  <a:lnTo>
                    <a:pt x="261169" y="7915"/>
                  </a:lnTo>
                  <a:lnTo>
                    <a:pt x="261297" y="7954"/>
                  </a:lnTo>
                  <a:lnTo>
                    <a:pt x="261471" y="8057"/>
                  </a:lnTo>
                  <a:lnTo>
                    <a:pt x="261634" y="8148"/>
                  </a:lnTo>
                  <a:lnTo>
                    <a:pt x="261762" y="8186"/>
                  </a:lnTo>
                  <a:lnTo>
                    <a:pt x="261925" y="8290"/>
                  </a:lnTo>
                  <a:lnTo>
                    <a:pt x="262099" y="8381"/>
                  </a:lnTo>
                  <a:lnTo>
                    <a:pt x="262227" y="8432"/>
                  </a:lnTo>
                  <a:lnTo>
                    <a:pt x="262389" y="8575"/>
                  </a:lnTo>
                  <a:lnTo>
                    <a:pt x="262563" y="8665"/>
                  </a:lnTo>
                  <a:lnTo>
                    <a:pt x="262691" y="8717"/>
                  </a:lnTo>
                  <a:lnTo>
                    <a:pt x="262854" y="8807"/>
                  </a:lnTo>
                  <a:lnTo>
                    <a:pt x="263028" y="8898"/>
                  </a:lnTo>
                  <a:lnTo>
                    <a:pt x="263156" y="8950"/>
                  </a:lnTo>
                  <a:lnTo>
                    <a:pt x="263319" y="9092"/>
                  </a:lnTo>
                  <a:lnTo>
                    <a:pt x="263493" y="9182"/>
                  </a:lnTo>
                  <a:lnTo>
                    <a:pt x="263702" y="9273"/>
                  </a:lnTo>
                  <a:lnTo>
                    <a:pt x="263865" y="9363"/>
                  </a:lnTo>
                  <a:lnTo>
                    <a:pt x="264074" y="9506"/>
                  </a:lnTo>
                  <a:lnTo>
                    <a:pt x="264248" y="9609"/>
                  </a:lnTo>
                  <a:lnTo>
                    <a:pt x="264411" y="9700"/>
                  </a:lnTo>
                  <a:lnTo>
                    <a:pt x="264538" y="9751"/>
                  </a:lnTo>
                  <a:lnTo>
                    <a:pt x="264713" y="9881"/>
                  </a:lnTo>
                  <a:lnTo>
                    <a:pt x="264875" y="9984"/>
                  </a:lnTo>
                  <a:lnTo>
                    <a:pt x="265003" y="10023"/>
                  </a:lnTo>
                  <a:lnTo>
                    <a:pt x="265177" y="10165"/>
                  </a:lnTo>
                  <a:lnTo>
                    <a:pt x="265340" y="10269"/>
                  </a:lnTo>
                  <a:lnTo>
                    <a:pt x="265468" y="10308"/>
                  </a:lnTo>
                  <a:lnTo>
                    <a:pt x="265630" y="10450"/>
                  </a:lnTo>
                  <a:lnTo>
                    <a:pt x="265805" y="10540"/>
                  </a:lnTo>
                  <a:lnTo>
                    <a:pt x="265932" y="10592"/>
                  </a:lnTo>
                  <a:lnTo>
                    <a:pt x="266095" y="10734"/>
                  </a:lnTo>
                  <a:lnTo>
                    <a:pt x="266269" y="10825"/>
                  </a:lnTo>
                  <a:lnTo>
                    <a:pt x="266397" y="10877"/>
                  </a:lnTo>
                  <a:lnTo>
                    <a:pt x="266560" y="11019"/>
                  </a:lnTo>
                  <a:lnTo>
                    <a:pt x="266734" y="11110"/>
                  </a:lnTo>
                  <a:lnTo>
                    <a:pt x="266862" y="11200"/>
                  </a:lnTo>
                  <a:lnTo>
                    <a:pt x="267024" y="11304"/>
                  </a:lnTo>
                  <a:lnTo>
                    <a:pt x="267199" y="11446"/>
                  </a:lnTo>
                  <a:lnTo>
                    <a:pt x="267408" y="11536"/>
                  </a:lnTo>
                  <a:lnTo>
                    <a:pt x="267570" y="11679"/>
                  </a:lnTo>
                  <a:lnTo>
                    <a:pt x="267779" y="11769"/>
                  </a:lnTo>
                  <a:lnTo>
                    <a:pt x="267954" y="11911"/>
                  </a:lnTo>
                  <a:lnTo>
                    <a:pt x="268116" y="12002"/>
                  </a:lnTo>
                  <a:lnTo>
                    <a:pt x="268244" y="12105"/>
                  </a:lnTo>
                  <a:lnTo>
                    <a:pt x="268418" y="12196"/>
                  </a:lnTo>
                  <a:lnTo>
                    <a:pt x="268581" y="12338"/>
                  </a:lnTo>
                  <a:lnTo>
                    <a:pt x="268709" y="12377"/>
                  </a:lnTo>
                  <a:lnTo>
                    <a:pt x="268883" y="12519"/>
                  </a:lnTo>
                  <a:lnTo>
                    <a:pt x="269046" y="12623"/>
                  </a:lnTo>
                  <a:lnTo>
                    <a:pt x="269173" y="12713"/>
                  </a:lnTo>
                  <a:lnTo>
                    <a:pt x="269336" y="12804"/>
                  </a:lnTo>
                  <a:lnTo>
                    <a:pt x="269510" y="12946"/>
                  </a:lnTo>
                  <a:lnTo>
                    <a:pt x="269638" y="12998"/>
                  </a:lnTo>
                  <a:lnTo>
                    <a:pt x="269801" y="13140"/>
                  </a:lnTo>
                  <a:lnTo>
                    <a:pt x="269975" y="13282"/>
                  </a:lnTo>
                  <a:lnTo>
                    <a:pt x="270103" y="13321"/>
                  </a:lnTo>
                  <a:lnTo>
                    <a:pt x="270265" y="13463"/>
                  </a:lnTo>
                  <a:lnTo>
                    <a:pt x="270440" y="13554"/>
                  </a:lnTo>
                  <a:lnTo>
                    <a:pt x="270567" y="13657"/>
                  </a:lnTo>
                  <a:lnTo>
                    <a:pt x="270730" y="13800"/>
                  </a:lnTo>
                  <a:lnTo>
                    <a:pt x="270904" y="13890"/>
                  </a:lnTo>
                  <a:lnTo>
                    <a:pt x="271113" y="14033"/>
                  </a:lnTo>
                  <a:lnTo>
                    <a:pt x="271276" y="14175"/>
                  </a:lnTo>
                  <a:lnTo>
                    <a:pt x="271485" y="14317"/>
                  </a:lnTo>
                  <a:lnTo>
                    <a:pt x="271659" y="14408"/>
                  </a:lnTo>
                  <a:lnTo>
                    <a:pt x="271822" y="14550"/>
                  </a:lnTo>
                  <a:lnTo>
                    <a:pt x="271950" y="14640"/>
                  </a:lnTo>
                  <a:lnTo>
                    <a:pt x="272124" y="14783"/>
                  </a:lnTo>
                  <a:lnTo>
                    <a:pt x="272287" y="14873"/>
                  </a:lnTo>
                  <a:lnTo>
                    <a:pt x="272415" y="14977"/>
                  </a:lnTo>
                  <a:lnTo>
                    <a:pt x="272589" y="15106"/>
                  </a:lnTo>
                  <a:lnTo>
                    <a:pt x="272751" y="15248"/>
                  </a:lnTo>
                  <a:lnTo>
                    <a:pt x="272879" y="15300"/>
                  </a:lnTo>
                  <a:lnTo>
                    <a:pt x="273042" y="15442"/>
                  </a:lnTo>
                  <a:lnTo>
                    <a:pt x="273216" y="15585"/>
                  </a:lnTo>
                  <a:lnTo>
                    <a:pt x="273344" y="15623"/>
                  </a:lnTo>
                  <a:lnTo>
                    <a:pt x="273507" y="15766"/>
                  </a:lnTo>
                  <a:lnTo>
                    <a:pt x="273681" y="15908"/>
                  </a:lnTo>
                  <a:lnTo>
                    <a:pt x="273809" y="16011"/>
                  </a:lnTo>
                  <a:lnTo>
                    <a:pt x="273971" y="16154"/>
                  </a:lnTo>
                  <a:lnTo>
                    <a:pt x="274145" y="16283"/>
                  </a:lnTo>
                  <a:lnTo>
                    <a:pt x="274273" y="16335"/>
                  </a:lnTo>
                  <a:lnTo>
                    <a:pt x="274436" y="16477"/>
                  </a:lnTo>
                  <a:lnTo>
                    <a:pt x="274610" y="16619"/>
                  </a:lnTo>
                  <a:lnTo>
                    <a:pt x="274819" y="16762"/>
                  </a:lnTo>
                  <a:lnTo>
                    <a:pt x="274982" y="16904"/>
                  </a:lnTo>
                  <a:lnTo>
                    <a:pt x="275191" y="17046"/>
                  </a:lnTo>
                  <a:lnTo>
                    <a:pt x="275365" y="17188"/>
                  </a:lnTo>
                  <a:lnTo>
                    <a:pt x="275528" y="17318"/>
                  </a:lnTo>
                  <a:lnTo>
                    <a:pt x="275656" y="17421"/>
                  </a:lnTo>
                  <a:lnTo>
                    <a:pt x="275830" y="17563"/>
                  </a:lnTo>
                  <a:lnTo>
                    <a:pt x="275993" y="17706"/>
                  </a:lnTo>
                  <a:lnTo>
                    <a:pt x="276120" y="17796"/>
                  </a:lnTo>
                  <a:lnTo>
                    <a:pt x="276295" y="17938"/>
                  </a:lnTo>
                  <a:lnTo>
                    <a:pt x="276457" y="18081"/>
                  </a:lnTo>
                  <a:lnTo>
                    <a:pt x="276585" y="18171"/>
                  </a:lnTo>
                  <a:lnTo>
                    <a:pt x="276748" y="18314"/>
                  </a:lnTo>
                  <a:lnTo>
                    <a:pt x="276922" y="18456"/>
                  </a:lnTo>
                  <a:lnTo>
                    <a:pt x="277050" y="18546"/>
                  </a:lnTo>
                  <a:lnTo>
                    <a:pt x="277212" y="18689"/>
                  </a:lnTo>
                  <a:lnTo>
                    <a:pt x="277387" y="18831"/>
                  </a:lnTo>
                  <a:lnTo>
                    <a:pt x="277514" y="18921"/>
                  </a:lnTo>
                  <a:lnTo>
                    <a:pt x="277677" y="19064"/>
                  </a:lnTo>
                  <a:lnTo>
                    <a:pt x="277851" y="19206"/>
                  </a:lnTo>
                  <a:lnTo>
                    <a:pt x="277979" y="19297"/>
                  </a:lnTo>
                  <a:lnTo>
                    <a:pt x="278142" y="19439"/>
                  </a:lnTo>
                  <a:lnTo>
                    <a:pt x="278316" y="19581"/>
                  </a:lnTo>
                  <a:lnTo>
                    <a:pt x="278525" y="19723"/>
                  </a:lnTo>
                  <a:lnTo>
                    <a:pt x="278688" y="19917"/>
                  </a:lnTo>
                  <a:lnTo>
                    <a:pt x="278897" y="20060"/>
                  </a:lnTo>
                  <a:lnTo>
                    <a:pt x="279071" y="20189"/>
                  </a:lnTo>
                  <a:lnTo>
                    <a:pt x="279234" y="20383"/>
                  </a:lnTo>
                  <a:lnTo>
                    <a:pt x="279361" y="20435"/>
                  </a:lnTo>
                  <a:lnTo>
                    <a:pt x="279536" y="20616"/>
                  </a:lnTo>
                  <a:lnTo>
                    <a:pt x="279698" y="20758"/>
                  </a:lnTo>
                  <a:lnTo>
                    <a:pt x="279826" y="20849"/>
                  </a:lnTo>
                  <a:lnTo>
                    <a:pt x="280000" y="20991"/>
                  </a:lnTo>
                  <a:lnTo>
                    <a:pt x="280163" y="21185"/>
                  </a:lnTo>
                  <a:lnTo>
                    <a:pt x="280291" y="21237"/>
                  </a:lnTo>
                  <a:lnTo>
                    <a:pt x="280453" y="21418"/>
                  </a:lnTo>
                  <a:lnTo>
                    <a:pt x="280628" y="21560"/>
                  </a:lnTo>
                  <a:lnTo>
                    <a:pt x="280755" y="21650"/>
                  </a:lnTo>
                  <a:lnTo>
                    <a:pt x="280918" y="21793"/>
                  </a:lnTo>
                  <a:lnTo>
                    <a:pt x="281092" y="21987"/>
                  </a:lnTo>
                  <a:lnTo>
                    <a:pt x="281220" y="22026"/>
                  </a:lnTo>
                  <a:lnTo>
                    <a:pt x="281383" y="22220"/>
                  </a:lnTo>
                  <a:lnTo>
                    <a:pt x="281557" y="22362"/>
                  </a:lnTo>
                  <a:lnTo>
                    <a:pt x="281685" y="22452"/>
                  </a:lnTo>
                  <a:lnTo>
                    <a:pt x="281847" y="22646"/>
                  </a:lnTo>
                  <a:lnTo>
                    <a:pt x="282022" y="22789"/>
                  </a:lnTo>
                  <a:lnTo>
                    <a:pt x="282231" y="22970"/>
                  </a:lnTo>
                  <a:lnTo>
                    <a:pt x="282393" y="23112"/>
                  </a:lnTo>
                  <a:lnTo>
                    <a:pt x="282603" y="23306"/>
                  </a:lnTo>
                  <a:lnTo>
                    <a:pt x="282777" y="23448"/>
                  </a:lnTo>
                  <a:lnTo>
                    <a:pt x="282939" y="23629"/>
                  </a:lnTo>
                  <a:lnTo>
                    <a:pt x="283067" y="23720"/>
                  </a:lnTo>
                  <a:lnTo>
                    <a:pt x="283241" y="23862"/>
                  </a:lnTo>
                  <a:lnTo>
                    <a:pt x="283404" y="24056"/>
                  </a:lnTo>
                  <a:lnTo>
                    <a:pt x="283532" y="24147"/>
                  </a:lnTo>
                  <a:lnTo>
                    <a:pt x="283706" y="24289"/>
                  </a:lnTo>
                  <a:lnTo>
                    <a:pt x="283869" y="24483"/>
                  </a:lnTo>
                  <a:lnTo>
                    <a:pt x="283997" y="24573"/>
                  </a:lnTo>
                  <a:lnTo>
                    <a:pt x="284159" y="24716"/>
                  </a:lnTo>
                  <a:lnTo>
                    <a:pt x="284333" y="24897"/>
                  </a:lnTo>
                  <a:lnTo>
                    <a:pt x="284461" y="25000"/>
                  </a:lnTo>
                  <a:lnTo>
                    <a:pt x="284624" y="25181"/>
                  </a:lnTo>
                  <a:lnTo>
                    <a:pt x="284798" y="25324"/>
                  </a:lnTo>
                  <a:lnTo>
                    <a:pt x="284926" y="25414"/>
                  </a:lnTo>
                  <a:lnTo>
                    <a:pt x="285089" y="25608"/>
                  </a:lnTo>
                  <a:lnTo>
                    <a:pt x="285263" y="25802"/>
                  </a:lnTo>
                  <a:lnTo>
                    <a:pt x="285391" y="25893"/>
                  </a:lnTo>
                  <a:lnTo>
                    <a:pt x="285553" y="26035"/>
                  </a:lnTo>
                  <a:lnTo>
                    <a:pt x="285727" y="26216"/>
                  </a:lnTo>
                  <a:lnTo>
                    <a:pt x="285937" y="26410"/>
                  </a:lnTo>
                  <a:lnTo>
                    <a:pt x="286099" y="26591"/>
                  </a:lnTo>
                  <a:lnTo>
                    <a:pt x="286308" y="26733"/>
                  </a:lnTo>
                  <a:lnTo>
                    <a:pt x="286483" y="26927"/>
                  </a:lnTo>
                  <a:lnTo>
                    <a:pt x="286645" y="27108"/>
                  </a:lnTo>
                  <a:lnTo>
                    <a:pt x="286773" y="27212"/>
                  </a:lnTo>
                  <a:lnTo>
                    <a:pt x="286947" y="27393"/>
                  </a:lnTo>
                  <a:lnTo>
                    <a:pt x="287110" y="27587"/>
                  </a:lnTo>
                  <a:lnTo>
                    <a:pt x="287238" y="27678"/>
                  </a:lnTo>
                  <a:lnTo>
                    <a:pt x="287412" y="27872"/>
                  </a:lnTo>
                  <a:lnTo>
                    <a:pt x="287575" y="28014"/>
                  </a:lnTo>
                  <a:lnTo>
                    <a:pt x="287702" y="28104"/>
                  </a:lnTo>
                  <a:lnTo>
                    <a:pt x="287865" y="28285"/>
                  </a:lnTo>
                  <a:lnTo>
                    <a:pt x="288039" y="28479"/>
                  </a:lnTo>
                  <a:lnTo>
                    <a:pt x="288167" y="28570"/>
                  </a:lnTo>
                  <a:lnTo>
                    <a:pt x="288330" y="28764"/>
                  </a:lnTo>
                  <a:lnTo>
                    <a:pt x="288504" y="28945"/>
                  </a:lnTo>
                  <a:lnTo>
                    <a:pt x="288632" y="29048"/>
                  </a:lnTo>
                  <a:lnTo>
                    <a:pt x="288794" y="29230"/>
                  </a:lnTo>
                  <a:lnTo>
                    <a:pt x="288969" y="29424"/>
                  </a:lnTo>
                  <a:lnTo>
                    <a:pt x="289096" y="29514"/>
                  </a:lnTo>
                  <a:lnTo>
                    <a:pt x="289259" y="29708"/>
                  </a:lnTo>
                  <a:lnTo>
                    <a:pt x="289433" y="29889"/>
                  </a:lnTo>
                  <a:lnTo>
                    <a:pt x="289642" y="30083"/>
                  </a:lnTo>
                  <a:lnTo>
                    <a:pt x="289805" y="30264"/>
                  </a:lnTo>
                  <a:lnTo>
                    <a:pt x="290014" y="30458"/>
                  </a:lnTo>
                  <a:lnTo>
                    <a:pt x="290188" y="30639"/>
                  </a:lnTo>
                  <a:lnTo>
                    <a:pt x="290351" y="30833"/>
                  </a:lnTo>
                  <a:lnTo>
                    <a:pt x="290479" y="30924"/>
                  </a:lnTo>
                  <a:lnTo>
                    <a:pt x="290653" y="31118"/>
                  </a:lnTo>
                  <a:lnTo>
                    <a:pt x="290816" y="31299"/>
                  </a:lnTo>
                  <a:lnTo>
                    <a:pt x="290943" y="31441"/>
                  </a:lnTo>
                  <a:lnTo>
                    <a:pt x="291118" y="31635"/>
                  </a:lnTo>
                  <a:lnTo>
                    <a:pt x="291280" y="31816"/>
                  </a:lnTo>
                  <a:lnTo>
                    <a:pt x="291408" y="31920"/>
                  </a:lnTo>
                  <a:lnTo>
                    <a:pt x="291571" y="32101"/>
                  </a:lnTo>
                  <a:lnTo>
                    <a:pt x="291745" y="32295"/>
                  </a:lnTo>
                  <a:lnTo>
                    <a:pt x="291873" y="32385"/>
                  </a:lnTo>
                  <a:lnTo>
                    <a:pt x="292035" y="32579"/>
                  </a:lnTo>
                  <a:lnTo>
                    <a:pt x="292128" y="32722"/>
                  </a:lnTo>
                  <a:lnTo>
                    <a:pt x="292337" y="32903"/>
                  </a:lnTo>
                  <a:lnTo>
                    <a:pt x="292500" y="33097"/>
                  </a:lnTo>
                  <a:lnTo>
                    <a:pt x="292674" y="33278"/>
                  </a:lnTo>
                  <a:lnTo>
                    <a:pt x="292802" y="33381"/>
                  </a:lnTo>
                  <a:lnTo>
                    <a:pt x="292965" y="33562"/>
                  </a:lnTo>
                  <a:lnTo>
                    <a:pt x="293046" y="33705"/>
                  </a:lnTo>
                  <a:lnTo>
                    <a:pt x="293255" y="33899"/>
                  </a:lnTo>
                  <a:lnTo>
                    <a:pt x="293429" y="34080"/>
                  </a:lnTo>
                  <a:lnTo>
                    <a:pt x="293592" y="34274"/>
                  </a:lnTo>
                  <a:lnTo>
                    <a:pt x="293720" y="34416"/>
                  </a:lnTo>
                  <a:lnTo>
                    <a:pt x="293894" y="34597"/>
                  </a:lnTo>
                  <a:lnTo>
                    <a:pt x="294057" y="34791"/>
                  </a:lnTo>
                  <a:lnTo>
                    <a:pt x="294185" y="34882"/>
                  </a:lnTo>
                  <a:lnTo>
                    <a:pt x="294266" y="35024"/>
                  </a:lnTo>
                  <a:lnTo>
                    <a:pt x="294440" y="35205"/>
                  </a:lnTo>
                  <a:lnTo>
                    <a:pt x="294649" y="35399"/>
                  </a:lnTo>
                  <a:lnTo>
                    <a:pt x="294823" y="35632"/>
                  </a:lnTo>
                  <a:lnTo>
                    <a:pt x="295033" y="35826"/>
                  </a:lnTo>
                  <a:lnTo>
                    <a:pt x="295195" y="36007"/>
                  </a:lnTo>
                  <a:lnTo>
                    <a:pt x="295277" y="36149"/>
                  </a:lnTo>
                  <a:lnTo>
                    <a:pt x="295497" y="36343"/>
                  </a:lnTo>
                  <a:lnTo>
                    <a:pt x="295660" y="36524"/>
                  </a:lnTo>
                  <a:lnTo>
                    <a:pt x="295741" y="36666"/>
                  </a:lnTo>
                  <a:lnTo>
                    <a:pt x="295950" y="36860"/>
                  </a:lnTo>
                  <a:lnTo>
                    <a:pt x="296125" y="37041"/>
                  </a:lnTo>
                  <a:lnTo>
                    <a:pt x="296206" y="37184"/>
                  </a:lnTo>
                  <a:lnTo>
                    <a:pt x="296415" y="37378"/>
                  </a:lnTo>
                  <a:lnTo>
                    <a:pt x="296589" y="37611"/>
                  </a:lnTo>
                  <a:lnTo>
                    <a:pt x="296752" y="37805"/>
                  </a:lnTo>
                  <a:lnTo>
                    <a:pt x="296880" y="37895"/>
                  </a:lnTo>
                  <a:lnTo>
                    <a:pt x="296961" y="38037"/>
                  </a:lnTo>
                  <a:lnTo>
                    <a:pt x="297135" y="38218"/>
                  </a:lnTo>
                  <a:lnTo>
                    <a:pt x="297344" y="38464"/>
                  </a:lnTo>
                  <a:lnTo>
                    <a:pt x="297519" y="38645"/>
                  </a:lnTo>
                  <a:lnTo>
                    <a:pt x="297681" y="38878"/>
                  </a:lnTo>
                  <a:lnTo>
                    <a:pt x="297809" y="38982"/>
                  </a:lnTo>
                  <a:lnTo>
                    <a:pt x="297972" y="39214"/>
                  </a:lnTo>
                  <a:lnTo>
                    <a:pt x="298146" y="39395"/>
                  </a:lnTo>
                  <a:lnTo>
                    <a:pt x="298274" y="39499"/>
                  </a:lnTo>
                  <a:lnTo>
                    <a:pt x="298355" y="39641"/>
                  </a:lnTo>
                  <a:lnTo>
                    <a:pt x="298529" y="39822"/>
                  </a:lnTo>
                  <a:lnTo>
                    <a:pt x="298611" y="39964"/>
                  </a:lnTo>
                  <a:lnTo>
                    <a:pt x="298738" y="40055"/>
                  </a:lnTo>
                  <a:lnTo>
                    <a:pt x="298901" y="40288"/>
                  </a:lnTo>
                  <a:lnTo>
                    <a:pt x="299075" y="40482"/>
                  </a:lnTo>
                  <a:lnTo>
                    <a:pt x="299203" y="40624"/>
                  </a:lnTo>
                  <a:lnTo>
                    <a:pt x="299366" y="40818"/>
                  </a:lnTo>
                  <a:lnTo>
                    <a:pt x="299540" y="41051"/>
                  </a:lnTo>
                  <a:lnTo>
                    <a:pt x="299749" y="41284"/>
                  </a:lnTo>
                  <a:lnTo>
                    <a:pt x="299912" y="41465"/>
                  </a:lnTo>
                  <a:lnTo>
                    <a:pt x="299993" y="41607"/>
                  </a:lnTo>
                  <a:lnTo>
                    <a:pt x="300121" y="41711"/>
                  </a:lnTo>
                  <a:lnTo>
                    <a:pt x="300295" y="41943"/>
                  </a:lnTo>
                  <a:lnTo>
                    <a:pt x="300458" y="42124"/>
                  </a:lnTo>
                  <a:lnTo>
                    <a:pt x="300585" y="42267"/>
                  </a:lnTo>
                  <a:lnTo>
                    <a:pt x="300760" y="42461"/>
                  </a:lnTo>
                  <a:lnTo>
                    <a:pt x="300841" y="42603"/>
                  </a:lnTo>
                  <a:lnTo>
                    <a:pt x="301050" y="42836"/>
                  </a:lnTo>
                  <a:lnTo>
                    <a:pt x="301224" y="43030"/>
                  </a:lnTo>
                  <a:lnTo>
                    <a:pt x="301306" y="43159"/>
                  </a:lnTo>
                  <a:lnTo>
                    <a:pt x="301515" y="43405"/>
                  </a:lnTo>
                  <a:lnTo>
                    <a:pt x="301677" y="43586"/>
                  </a:lnTo>
                  <a:lnTo>
                    <a:pt x="301770" y="43728"/>
                  </a:lnTo>
                  <a:lnTo>
                    <a:pt x="301979" y="43961"/>
                  </a:lnTo>
                  <a:lnTo>
                    <a:pt x="302142" y="44155"/>
                  </a:lnTo>
                  <a:lnTo>
                    <a:pt x="302235" y="44297"/>
                  </a:lnTo>
                  <a:lnTo>
                    <a:pt x="302444" y="44530"/>
                  </a:lnTo>
                  <a:lnTo>
                    <a:pt x="302607" y="44763"/>
                  </a:lnTo>
                  <a:lnTo>
                    <a:pt x="302781" y="44957"/>
                  </a:lnTo>
                  <a:lnTo>
                    <a:pt x="302909" y="45099"/>
                  </a:lnTo>
                  <a:lnTo>
                    <a:pt x="303071" y="45332"/>
                  </a:lnTo>
                  <a:lnTo>
                    <a:pt x="303246" y="45565"/>
                  </a:lnTo>
                  <a:lnTo>
                    <a:pt x="303455" y="45798"/>
                  </a:lnTo>
                  <a:lnTo>
                    <a:pt x="303617" y="45992"/>
                  </a:lnTo>
                  <a:lnTo>
                    <a:pt x="303699" y="46134"/>
                  </a:lnTo>
                  <a:lnTo>
                    <a:pt x="303827" y="46224"/>
                  </a:lnTo>
                  <a:lnTo>
                    <a:pt x="303919" y="46367"/>
                  </a:lnTo>
                  <a:lnTo>
                    <a:pt x="304082" y="46599"/>
                  </a:lnTo>
                  <a:lnTo>
                    <a:pt x="304291" y="46832"/>
                  </a:lnTo>
                  <a:lnTo>
                    <a:pt x="304465" y="47078"/>
                  </a:lnTo>
                  <a:lnTo>
                    <a:pt x="304628" y="47311"/>
                  </a:lnTo>
                  <a:lnTo>
                    <a:pt x="304756" y="47401"/>
                  </a:lnTo>
                  <a:lnTo>
                    <a:pt x="304837" y="47544"/>
                  </a:lnTo>
                  <a:lnTo>
                    <a:pt x="305011" y="47776"/>
                  </a:lnTo>
                  <a:lnTo>
                    <a:pt x="305221" y="48009"/>
                  </a:lnTo>
                  <a:lnTo>
                    <a:pt x="305383" y="48255"/>
                  </a:lnTo>
                  <a:lnTo>
                    <a:pt x="305557" y="48488"/>
                  </a:lnTo>
                  <a:lnTo>
                    <a:pt x="305685" y="48578"/>
                  </a:lnTo>
                  <a:lnTo>
                    <a:pt x="305767" y="48721"/>
                  </a:lnTo>
                  <a:lnTo>
                    <a:pt x="305941" y="48953"/>
                  </a:lnTo>
                  <a:lnTo>
                    <a:pt x="306022" y="49096"/>
                  </a:lnTo>
                  <a:lnTo>
                    <a:pt x="306150" y="49186"/>
                  </a:lnTo>
                  <a:lnTo>
                    <a:pt x="306231" y="49328"/>
                  </a:lnTo>
                  <a:lnTo>
                    <a:pt x="306394" y="49561"/>
                  </a:lnTo>
                  <a:lnTo>
                    <a:pt x="306615" y="49807"/>
                  </a:lnTo>
                  <a:lnTo>
                    <a:pt x="306777" y="50040"/>
                  </a:lnTo>
                  <a:lnTo>
                    <a:pt x="306859" y="50182"/>
                  </a:lnTo>
                  <a:lnTo>
                    <a:pt x="307068" y="50415"/>
                  </a:lnTo>
                  <a:lnTo>
                    <a:pt x="307242" y="50648"/>
                  </a:lnTo>
                  <a:lnTo>
                    <a:pt x="307405" y="50880"/>
                  </a:lnTo>
                  <a:lnTo>
                    <a:pt x="307532" y="51023"/>
                  </a:lnTo>
                  <a:lnTo>
                    <a:pt x="307707" y="51256"/>
                  </a:lnTo>
                  <a:lnTo>
                    <a:pt x="307869" y="51501"/>
                  </a:lnTo>
                  <a:lnTo>
                    <a:pt x="307997" y="51644"/>
                  </a:lnTo>
                  <a:lnTo>
                    <a:pt x="308171" y="51876"/>
                  </a:lnTo>
                  <a:lnTo>
                    <a:pt x="308334" y="52109"/>
                  </a:lnTo>
                  <a:lnTo>
                    <a:pt x="308462" y="52251"/>
                  </a:lnTo>
                  <a:lnTo>
                    <a:pt x="308636" y="52484"/>
                  </a:lnTo>
                  <a:lnTo>
                    <a:pt x="308799" y="52717"/>
                  </a:lnTo>
                  <a:lnTo>
                    <a:pt x="308926" y="52859"/>
                  </a:lnTo>
                  <a:lnTo>
                    <a:pt x="309089" y="53092"/>
                  </a:lnTo>
                  <a:lnTo>
                    <a:pt x="309182" y="53234"/>
                  </a:lnTo>
                  <a:lnTo>
                    <a:pt x="309391" y="53480"/>
                  </a:lnTo>
                  <a:lnTo>
                    <a:pt x="309554" y="53713"/>
                  </a:lnTo>
                  <a:lnTo>
                    <a:pt x="309647" y="53855"/>
                  </a:lnTo>
                  <a:lnTo>
                    <a:pt x="309856" y="54088"/>
                  </a:lnTo>
                  <a:lnTo>
                    <a:pt x="309937" y="54230"/>
                  </a:lnTo>
                  <a:lnTo>
                    <a:pt x="310100" y="54463"/>
                  </a:lnTo>
                  <a:lnTo>
                    <a:pt x="310193" y="54605"/>
                  </a:lnTo>
                  <a:lnTo>
                    <a:pt x="310320" y="54696"/>
                  </a:lnTo>
                  <a:lnTo>
                    <a:pt x="310402" y="54838"/>
                  </a:lnTo>
                  <a:lnTo>
                    <a:pt x="310483" y="54980"/>
                  </a:lnTo>
                  <a:lnTo>
                    <a:pt x="310657" y="55213"/>
                  </a:lnTo>
                  <a:lnTo>
                    <a:pt x="310773" y="55356"/>
                  </a:lnTo>
                  <a:lnTo>
                    <a:pt x="310866" y="55498"/>
                  </a:lnTo>
                  <a:lnTo>
                    <a:pt x="311029" y="55731"/>
                  </a:lnTo>
                  <a:lnTo>
                    <a:pt x="311110" y="55873"/>
                  </a:lnTo>
                  <a:lnTo>
                    <a:pt x="311238" y="55963"/>
                  </a:lnTo>
                  <a:lnTo>
                    <a:pt x="311331" y="56106"/>
                  </a:lnTo>
                  <a:lnTo>
                    <a:pt x="311412" y="56248"/>
                  </a:lnTo>
                  <a:lnTo>
                    <a:pt x="311575" y="56481"/>
                  </a:lnTo>
                  <a:lnTo>
                    <a:pt x="311703" y="56623"/>
                  </a:lnTo>
                  <a:lnTo>
                    <a:pt x="311784" y="56765"/>
                  </a:lnTo>
                  <a:lnTo>
                    <a:pt x="311958" y="56998"/>
                  </a:lnTo>
                  <a:lnTo>
                    <a:pt x="312040" y="57140"/>
                  </a:lnTo>
                  <a:lnTo>
                    <a:pt x="312167" y="57244"/>
                  </a:lnTo>
                  <a:lnTo>
                    <a:pt x="312249" y="57386"/>
                  </a:lnTo>
                  <a:lnTo>
                    <a:pt x="312342" y="57515"/>
                  </a:lnTo>
                  <a:lnTo>
                    <a:pt x="312423" y="57658"/>
                  </a:lnTo>
                  <a:lnTo>
                    <a:pt x="312632" y="57903"/>
                  </a:lnTo>
                  <a:lnTo>
                    <a:pt x="312713" y="58046"/>
                  </a:lnTo>
                  <a:lnTo>
                    <a:pt x="312795" y="58175"/>
                  </a:lnTo>
                  <a:lnTo>
                    <a:pt x="312969" y="58421"/>
                  </a:lnTo>
                  <a:lnTo>
                    <a:pt x="313097" y="58563"/>
                  </a:lnTo>
                  <a:lnTo>
                    <a:pt x="313178" y="58692"/>
                  </a:lnTo>
                  <a:lnTo>
                    <a:pt x="313352" y="58938"/>
                  </a:lnTo>
                  <a:lnTo>
                    <a:pt x="313434" y="59080"/>
                  </a:lnTo>
                  <a:lnTo>
                    <a:pt x="313561" y="59223"/>
                  </a:lnTo>
                  <a:lnTo>
                    <a:pt x="313724" y="59455"/>
                  </a:lnTo>
                  <a:lnTo>
                    <a:pt x="313805" y="59598"/>
                  </a:lnTo>
                  <a:lnTo>
                    <a:pt x="313898" y="59740"/>
                  </a:lnTo>
                  <a:lnTo>
                    <a:pt x="314026" y="59869"/>
                  </a:lnTo>
                  <a:lnTo>
                    <a:pt x="314572" y="60632"/>
                  </a:lnTo>
                  <a:lnTo>
                    <a:pt x="314653" y="60775"/>
                  </a:lnTo>
                  <a:lnTo>
                    <a:pt x="314735" y="60917"/>
                  </a:lnTo>
                  <a:lnTo>
                    <a:pt x="314816" y="61046"/>
                  </a:lnTo>
                  <a:lnTo>
                    <a:pt x="314944" y="61189"/>
                  </a:lnTo>
                  <a:lnTo>
                    <a:pt x="315118" y="61434"/>
                  </a:lnTo>
                  <a:lnTo>
                    <a:pt x="315199" y="61564"/>
                  </a:lnTo>
                  <a:lnTo>
                    <a:pt x="315281" y="61706"/>
                  </a:lnTo>
                  <a:lnTo>
                    <a:pt x="315409" y="61848"/>
                  </a:lnTo>
                  <a:lnTo>
                    <a:pt x="315583" y="62094"/>
                  </a:lnTo>
                  <a:lnTo>
                    <a:pt x="315664" y="62223"/>
                  </a:lnTo>
                  <a:lnTo>
                    <a:pt x="315745" y="62366"/>
                  </a:lnTo>
                  <a:lnTo>
                    <a:pt x="315873" y="62508"/>
                  </a:lnTo>
                  <a:lnTo>
                    <a:pt x="315955" y="62650"/>
                  </a:lnTo>
                  <a:lnTo>
                    <a:pt x="316047" y="62792"/>
                  </a:lnTo>
                  <a:lnTo>
                    <a:pt x="316210" y="63025"/>
                  </a:lnTo>
                  <a:lnTo>
                    <a:pt x="316338" y="63167"/>
                  </a:lnTo>
                  <a:lnTo>
                    <a:pt x="316419" y="63310"/>
                  </a:lnTo>
                  <a:lnTo>
                    <a:pt x="316500" y="63452"/>
                  </a:lnTo>
                  <a:lnTo>
                    <a:pt x="316593" y="63594"/>
                  </a:lnTo>
                  <a:lnTo>
                    <a:pt x="316675" y="63737"/>
                  </a:lnTo>
                  <a:lnTo>
                    <a:pt x="316803" y="63827"/>
                  </a:lnTo>
                  <a:lnTo>
                    <a:pt x="316884" y="63969"/>
                  </a:lnTo>
                  <a:lnTo>
                    <a:pt x="316965" y="64112"/>
                  </a:lnTo>
                  <a:lnTo>
                    <a:pt x="317058" y="64254"/>
                  </a:lnTo>
                  <a:lnTo>
                    <a:pt x="317139" y="64396"/>
                  </a:lnTo>
                  <a:lnTo>
                    <a:pt x="317267" y="64538"/>
                  </a:lnTo>
                  <a:lnTo>
                    <a:pt x="317349" y="64681"/>
                  </a:lnTo>
                  <a:lnTo>
                    <a:pt x="317430" y="64823"/>
                  </a:lnTo>
                  <a:lnTo>
                    <a:pt x="317604" y="65056"/>
                  </a:lnTo>
                  <a:lnTo>
                    <a:pt x="317732" y="65198"/>
                  </a:lnTo>
                  <a:lnTo>
                    <a:pt x="317813" y="65340"/>
                  </a:lnTo>
                  <a:lnTo>
                    <a:pt x="317895" y="65483"/>
                  </a:lnTo>
                  <a:lnTo>
                    <a:pt x="317976" y="65612"/>
                  </a:lnTo>
                  <a:lnTo>
                    <a:pt x="318069" y="65754"/>
                  </a:lnTo>
                  <a:lnTo>
                    <a:pt x="318185" y="65896"/>
                  </a:lnTo>
                  <a:lnTo>
                    <a:pt x="318278" y="66039"/>
                  </a:lnTo>
                  <a:lnTo>
                    <a:pt x="318359" y="66181"/>
                  </a:lnTo>
                  <a:lnTo>
                    <a:pt x="318522" y="66414"/>
                  </a:lnTo>
                  <a:lnTo>
                    <a:pt x="318650" y="66556"/>
                  </a:lnTo>
                  <a:lnTo>
                    <a:pt x="318743" y="66698"/>
                  </a:lnTo>
                  <a:lnTo>
                    <a:pt x="318824" y="66841"/>
                  </a:lnTo>
                  <a:lnTo>
                    <a:pt x="318905" y="66983"/>
                  </a:lnTo>
                  <a:lnTo>
                    <a:pt x="318987" y="67125"/>
                  </a:lnTo>
                  <a:lnTo>
                    <a:pt x="319114" y="67267"/>
                  </a:lnTo>
                  <a:lnTo>
                    <a:pt x="319196" y="67410"/>
                  </a:lnTo>
                  <a:lnTo>
                    <a:pt x="319289" y="67552"/>
                  </a:lnTo>
                  <a:lnTo>
                    <a:pt x="319370" y="67694"/>
                  </a:lnTo>
                  <a:lnTo>
                    <a:pt x="319451" y="67836"/>
                  </a:lnTo>
                  <a:lnTo>
                    <a:pt x="319579" y="67966"/>
                  </a:lnTo>
                  <a:lnTo>
                    <a:pt x="319660" y="68108"/>
                  </a:lnTo>
                  <a:lnTo>
                    <a:pt x="319753" y="68250"/>
                  </a:lnTo>
                  <a:lnTo>
                    <a:pt x="319835" y="68393"/>
                  </a:lnTo>
                  <a:lnTo>
                    <a:pt x="320044" y="68625"/>
                  </a:lnTo>
                  <a:lnTo>
                    <a:pt x="320125" y="68768"/>
                  </a:lnTo>
                  <a:lnTo>
                    <a:pt x="320206" y="68910"/>
                  </a:lnTo>
                  <a:lnTo>
                    <a:pt x="320299" y="69052"/>
                  </a:lnTo>
                  <a:lnTo>
                    <a:pt x="320381" y="69195"/>
                  </a:lnTo>
                  <a:lnTo>
                    <a:pt x="320508" y="69337"/>
                  </a:lnTo>
                  <a:lnTo>
                    <a:pt x="320590" y="69479"/>
                  </a:lnTo>
                  <a:lnTo>
                    <a:pt x="320671" y="69621"/>
                  </a:lnTo>
                  <a:lnTo>
                    <a:pt x="320764" y="69764"/>
                  </a:lnTo>
                  <a:lnTo>
                    <a:pt x="320845" y="69906"/>
                  </a:lnTo>
                  <a:lnTo>
                    <a:pt x="320973" y="70048"/>
                  </a:lnTo>
                  <a:lnTo>
                    <a:pt x="321054" y="70177"/>
                  </a:lnTo>
                  <a:lnTo>
                    <a:pt x="321136" y="70320"/>
                  </a:lnTo>
                  <a:lnTo>
                    <a:pt x="321217" y="70462"/>
                  </a:lnTo>
                  <a:lnTo>
                    <a:pt x="321310" y="70604"/>
                  </a:lnTo>
                  <a:lnTo>
                    <a:pt x="321438" y="70747"/>
                  </a:lnTo>
                  <a:lnTo>
                    <a:pt x="321519" y="70889"/>
                  </a:lnTo>
                  <a:lnTo>
                    <a:pt x="321600" y="71031"/>
                  </a:lnTo>
                  <a:lnTo>
                    <a:pt x="321682" y="71173"/>
                  </a:lnTo>
                  <a:lnTo>
                    <a:pt x="321775" y="71316"/>
                  </a:lnTo>
                  <a:lnTo>
                    <a:pt x="321891" y="71458"/>
                  </a:lnTo>
                  <a:lnTo>
                    <a:pt x="321984" y="71600"/>
                  </a:lnTo>
                  <a:lnTo>
                    <a:pt x="322065" y="71742"/>
                  </a:lnTo>
                  <a:lnTo>
                    <a:pt x="322146" y="71885"/>
                  </a:lnTo>
                  <a:lnTo>
                    <a:pt x="322228" y="72014"/>
                  </a:lnTo>
                  <a:lnTo>
                    <a:pt x="322355" y="72156"/>
                  </a:lnTo>
                  <a:lnTo>
                    <a:pt x="322448" y="72299"/>
                  </a:lnTo>
                  <a:lnTo>
                    <a:pt x="322530" y="72441"/>
                  </a:lnTo>
                  <a:lnTo>
                    <a:pt x="322611" y="72635"/>
                  </a:lnTo>
                  <a:lnTo>
                    <a:pt x="322692" y="72777"/>
                  </a:lnTo>
                  <a:lnTo>
                    <a:pt x="322820" y="72919"/>
                  </a:lnTo>
                  <a:lnTo>
                    <a:pt x="322901" y="73049"/>
                  </a:lnTo>
                  <a:lnTo>
                    <a:pt x="322994" y="73191"/>
                  </a:lnTo>
                  <a:lnTo>
                    <a:pt x="323076" y="73333"/>
                  </a:lnTo>
                  <a:lnTo>
                    <a:pt x="323157" y="73476"/>
                  </a:lnTo>
                  <a:lnTo>
                    <a:pt x="323285" y="73618"/>
                  </a:lnTo>
                  <a:lnTo>
                    <a:pt x="323366" y="73760"/>
                  </a:lnTo>
                  <a:lnTo>
                    <a:pt x="323459" y="73902"/>
                  </a:lnTo>
                  <a:lnTo>
                    <a:pt x="323540" y="74045"/>
                  </a:lnTo>
                  <a:lnTo>
                    <a:pt x="323622" y="74187"/>
                  </a:lnTo>
                  <a:lnTo>
                    <a:pt x="323749" y="74329"/>
                  </a:lnTo>
                  <a:lnTo>
                    <a:pt x="323831" y="74471"/>
                  </a:lnTo>
                  <a:lnTo>
                    <a:pt x="323912" y="74614"/>
                  </a:lnTo>
                  <a:lnTo>
                    <a:pt x="324005" y="74756"/>
                  </a:lnTo>
                  <a:lnTo>
                    <a:pt x="324086" y="74937"/>
                  </a:lnTo>
                  <a:lnTo>
                    <a:pt x="324214" y="75079"/>
                  </a:lnTo>
                  <a:lnTo>
                    <a:pt x="324295" y="75222"/>
                  </a:lnTo>
                  <a:lnTo>
                    <a:pt x="324377" y="75364"/>
                  </a:lnTo>
                  <a:lnTo>
                    <a:pt x="324470" y="75506"/>
                  </a:lnTo>
                  <a:lnTo>
                    <a:pt x="324551" y="75648"/>
                  </a:lnTo>
                  <a:lnTo>
                    <a:pt x="324679" y="75791"/>
                  </a:lnTo>
                  <a:lnTo>
                    <a:pt x="324760" y="75920"/>
                  </a:lnTo>
                  <a:lnTo>
                    <a:pt x="324841" y="76062"/>
                  </a:lnTo>
                  <a:lnTo>
                    <a:pt x="324923" y="76205"/>
                  </a:lnTo>
                  <a:lnTo>
                    <a:pt x="325016" y="76347"/>
                  </a:lnTo>
                  <a:lnTo>
                    <a:pt x="325143" y="76541"/>
                  </a:lnTo>
                  <a:lnTo>
                    <a:pt x="325225" y="76683"/>
                  </a:lnTo>
                  <a:lnTo>
                    <a:pt x="325306" y="76825"/>
                  </a:lnTo>
                  <a:lnTo>
                    <a:pt x="325387" y="76968"/>
                  </a:lnTo>
                  <a:lnTo>
                    <a:pt x="325480" y="77097"/>
                  </a:lnTo>
                  <a:lnTo>
                    <a:pt x="325596" y="77239"/>
                  </a:lnTo>
                  <a:lnTo>
                    <a:pt x="325689" y="77382"/>
                  </a:lnTo>
                  <a:lnTo>
                    <a:pt x="325771" y="77524"/>
                  </a:lnTo>
                  <a:lnTo>
                    <a:pt x="325852" y="77718"/>
                  </a:lnTo>
                  <a:lnTo>
                    <a:pt x="325933" y="77860"/>
                  </a:lnTo>
                  <a:lnTo>
                    <a:pt x="326398" y="78558"/>
                  </a:lnTo>
                  <a:lnTo>
                    <a:pt x="326526" y="78752"/>
                  </a:lnTo>
                  <a:lnTo>
                    <a:pt x="326607" y="78895"/>
                  </a:lnTo>
                  <a:lnTo>
                    <a:pt x="326700" y="79037"/>
                  </a:lnTo>
                  <a:lnTo>
                    <a:pt x="326781" y="79179"/>
                  </a:lnTo>
                  <a:lnTo>
                    <a:pt x="326863" y="79322"/>
                  </a:lnTo>
                  <a:lnTo>
                    <a:pt x="326991" y="79451"/>
                  </a:lnTo>
                  <a:lnTo>
                    <a:pt x="327072" y="79645"/>
                  </a:lnTo>
                  <a:lnTo>
                    <a:pt x="327165" y="79787"/>
                  </a:lnTo>
                  <a:lnTo>
                    <a:pt x="327246" y="79929"/>
                  </a:lnTo>
                  <a:lnTo>
                    <a:pt x="327327" y="80072"/>
                  </a:lnTo>
                  <a:lnTo>
                    <a:pt x="327455" y="80214"/>
                  </a:lnTo>
                  <a:lnTo>
                    <a:pt x="327537" y="80356"/>
                  </a:lnTo>
                  <a:lnTo>
                    <a:pt x="327618" y="80537"/>
                  </a:lnTo>
                  <a:lnTo>
                    <a:pt x="327711" y="80680"/>
                  </a:lnTo>
                  <a:lnTo>
                    <a:pt x="327792" y="80822"/>
                  </a:lnTo>
                  <a:lnTo>
                    <a:pt x="327920" y="80964"/>
                  </a:lnTo>
                  <a:lnTo>
                    <a:pt x="328001" y="81106"/>
                  </a:lnTo>
                  <a:lnTo>
                    <a:pt x="328082" y="81287"/>
                  </a:lnTo>
                  <a:lnTo>
                    <a:pt x="328175" y="81430"/>
                  </a:lnTo>
                  <a:lnTo>
                    <a:pt x="328257" y="81572"/>
                  </a:lnTo>
                  <a:lnTo>
                    <a:pt x="328385" y="81714"/>
                  </a:lnTo>
                  <a:lnTo>
                    <a:pt x="328466" y="81857"/>
                  </a:lnTo>
                  <a:lnTo>
                    <a:pt x="328547" y="82051"/>
                  </a:lnTo>
                  <a:lnTo>
                    <a:pt x="328628" y="82193"/>
                  </a:lnTo>
                  <a:lnTo>
                    <a:pt x="328721" y="82322"/>
                  </a:lnTo>
                  <a:lnTo>
                    <a:pt x="328849" y="82464"/>
                  </a:lnTo>
                  <a:lnTo>
                    <a:pt x="328931" y="82607"/>
                  </a:lnTo>
                  <a:lnTo>
                    <a:pt x="329012" y="82801"/>
                  </a:lnTo>
                  <a:lnTo>
                    <a:pt x="329093" y="82943"/>
                  </a:lnTo>
                  <a:lnTo>
                    <a:pt x="329186" y="83085"/>
                  </a:lnTo>
                  <a:lnTo>
                    <a:pt x="329302" y="83228"/>
                  </a:lnTo>
                  <a:lnTo>
                    <a:pt x="329395" y="83409"/>
                  </a:lnTo>
                  <a:lnTo>
                    <a:pt x="329477" y="83551"/>
                  </a:lnTo>
                  <a:lnTo>
                    <a:pt x="329558" y="83693"/>
                  </a:lnTo>
                  <a:lnTo>
                    <a:pt x="329639" y="83835"/>
                  </a:lnTo>
                  <a:lnTo>
                    <a:pt x="329767" y="84016"/>
                  </a:lnTo>
                  <a:lnTo>
                    <a:pt x="329860" y="84159"/>
                  </a:lnTo>
                  <a:lnTo>
                    <a:pt x="329941" y="84301"/>
                  </a:lnTo>
                  <a:lnTo>
                    <a:pt x="330023" y="84443"/>
                  </a:lnTo>
                  <a:lnTo>
                    <a:pt x="330104" y="84637"/>
                  </a:lnTo>
                  <a:lnTo>
                    <a:pt x="330232" y="84780"/>
                  </a:lnTo>
                  <a:lnTo>
                    <a:pt x="330313" y="84922"/>
                  </a:lnTo>
                  <a:lnTo>
                    <a:pt x="330406" y="85064"/>
                  </a:lnTo>
                  <a:lnTo>
                    <a:pt x="330487" y="85245"/>
                  </a:lnTo>
                  <a:lnTo>
                    <a:pt x="330569" y="85387"/>
                  </a:lnTo>
                  <a:lnTo>
                    <a:pt x="330696" y="85530"/>
                  </a:lnTo>
                  <a:lnTo>
                    <a:pt x="330778" y="85672"/>
                  </a:lnTo>
                  <a:lnTo>
                    <a:pt x="330871" y="85853"/>
                  </a:lnTo>
                  <a:lnTo>
                    <a:pt x="330952" y="85995"/>
                  </a:lnTo>
                  <a:lnTo>
                    <a:pt x="331033" y="86138"/>
                  </a:lnTo>
                  <a:lnTo>
                    <a:pt x="331161" y="86280"/>
                  </a:lnTo>
                  <a:lnTo>
                    <a:pt x="331242" y="86474"/>
                  </a:lnTo>
                  <a:lnTo>
                    <a:pt x="331324" y="86616"/>
                  </a:lnTo>
                  <a:lnTo>
                    <a:pt x="331417" y="86758"/>
                  </a:lnTo>
                  <a:lnTo>
                    <a:pt x="331498" y="86939"/>
                  </a:lnTo>
                  <a:lnTo>
                    <a:pt x="331626" y="87082"/>
                  </a:lnTo>
                  <a:lnTo>
                    <a:pt x="331707" y="87224"/>
                  </a:lnTo>
                  <a:lnTo>
                    <a:pt x="331788" y="87405"/>
                  </a:lnTo>
                  <a:lnTo>
                    <a:pt x="331881" y="87547"/>
                  </a:lnTo>
                  <a:lnTo>
                    <a:pt x="331963" y="87690"/>
                  </a:lnTo>
                  <a:lnTo>
                    <a:pt x="332090" y="87832"/>
                  </a:lnTo>
                  <a:lnTo>
                    <a:pt x="332172" y="88026"/>
                  </a:lnTo>
                  <a:lnTo>
                    <a:pt x="332253" y="88168"/>
                  </a:lnTo>
                  <a:lnTo>
                    <a:pt x="332334" y="88310"/>
                  </a:lnTo>
                  <a:lnTo>
                    <a:pt x="332427" y="88492"/>
                  </a:lnTo>
                  <a:lnTo>
                    <a:pt x="332555" y="88634"/>
                  </a:lnTo>
                  <a:lnTo>
                    <a:pt x="332636" y="88776"/>
                  </a:lnTo>
                  <a:lnTo>
                    <a:pt x="332718" y="88970"/>
                  </a:lnTo>
                  <a:lnTo>
                    <a:pt x="332799" y="89112"/>
                  </a:lnTo>
                  <a:lnTo>
                    <a:pt x="332892" y="89242"/>
                  </a:lnTo>
                  <a:lnTo>
                    <a:pt x="333008" y="89436"/>
                  </a:lnTo>
                  <a:lnTo>
                    <a:pt x="333101" y="89578"/>
                  </a:lnTo>
                  <a:lnTo>
                    <a:pt x="333182" y="89720"/>
                  </a:lnTo>
                  <a:lnTo>
                    <a:pt x="333264" y="89901"/>
                  </a:lnTo>
                  <a:lnTo>
                    <a:pt x="333345" y="90044"/>
                  </a:lnTo>
                  <a:lnTo>
                    <a:pt x="333473" y="90186"/>
                  </a:lnTo>
                  <a:lnTo>
                    <a:pt x="333566" y="90380"/>
                  </a:lnTo>
                  <a:lnTo>
                    <a:pt x="333647" y="90522"/>
                  </a:lnTo>
                  <a:lnTo>
                    <a:pt x="333728" y="90664"/>
                  </a:lnTo>
                  <a:lnTo>
                    <a:pt x="333810" y="90845"/>
                  </a:lnTo>
                  <a:lnTo>
                    <a:pt x="333937" y="90988"/>
                  </a:lnTo>
                  <a:lnTo>
                    <a:pt x="334019" y="91130"/>
                  </a:lnTo>
                  <a:lnTo>
                    <a:pt x="334112" y="91324"/>
                  </a:lnTo>
                  <a:lnTo>
                    <a:pt x="334193" y="91453"/>
                  </a:lnTo>
                  <a:lnTo>
                    <a:pt x="334274" y="91647"/>
                  </a:lnTo>
                  <a:lnTo>
                    <a:pt x="334402" y="91790"/>
                  </a:lnTo>
                  <a:lnTo>
                    <a:pt x="334483" y="91932"/>
                  </a:lnTo>
                  <a:lnTo>
                    <a:pt x="334576" y="92113"/>
                  </a:lnTo>
                  <a:lnTo>
                    <a:pt x="334658" y="92255"/>
                  </a:lnTo>
                  <a:lnTo>
                    <a:pt x="334739" y="92397"/>
                  </a:lnTo>
                  <a:lnTo>
                    <a:pt x="334867" y="92591"/>
                  </a:lnTo>
                  <a:lnTo>
                    <a:pt x="334948" y="92734"/>
                  </a:lnTo>
                  <a:lnTo>
                    <a:pt x="335029" y="92915"/>
                  </a:lnTo>
                  <a:lnTo>
                    <a:pt x="335122" y="93057"/>
                  </a:lnTo>
                  <a:lnTo>
                    <a:pt x="335204" y="93199"/>
                  </a:lnTo>
                  <a:lnTo>
                    <a:pt x="335331" y="93393"/>
                  </a:lnTo>
                  <a:lnTo>
                    <a:pt x="335413" y="93536"/>
                  </a:lnTo>
                  <a:lnTo>
                    <a:pt x="335494" y="93717"/>
                  </a:lnTo>
                  <a:lnTo>
                    <a:pt x="335587" y="93859"/>
                  </a:lnTo>
                  <a:lnTo>
                    <a:pt x="335668" y="94001"/>
                  </a:lnTo>
                  <a:lnTo>
                    <a:pt x="335796" y="94195"/>
                  </a:lnTo>
                  <a:lnTo>
                    <a:pt x="335877" y="94325"/>
                  </a:lnTo>
                  <a:lnTo>
                    <a:pt x="335959" y="94519"/>
                  </a:lnTo>
                  <a:lnTo>
                    <a:pt x="336040" y="94661"/>
                  </a:lnTo>
                  <a:lnTo>
                    <a:pt x="336133" y="94803"/>
                  </a:lnTo>
                  <a:lnTo>
                    <a:pt x="336261" y="94984"/>
                  </a:lnTo>
                  <a:lnTo>
                    <a:pt x="336342" y="95126"/>
                  </a:lnTo>
                  <a:lnTo>
                    <a:pt x="336423" y="95320"/>
                  </a:lnTo>
                  <a:lnTo>
                    <a:pt x="336505" y="95463"/>
                  </a:lnTo>
                  <a:lnTo>
                    <a:pt x="336598" y="95644"/>
                  </a:lnTo>
                  <a:lnTo>
                    <a:pt x="336725" y="95786"/>
                  </a:lnTo>
                  <a:lnTo>
                    <a:pt x="336807" y="95928"/>
                  </a:lnTo>
                  <a:lnTo>
                    <a:pt x="336888" y="96122"/>
                  </a:lnTo>
                  <a:lnTo>
                    <a:pt x="336969" y="96265"/>
                  </a:lnTo>
                  <a:lnTo>
                    <a:pt x="337051" y="96446"/>
                  </a:lnTo>
                  <a:lnTo>
                    <a:pt x="337178" y="96588"/>
                  </a:lnTo>
                  <a:lnTo>
                    <a:pt x="337271" y="96782"/>
                  </a:lnTo>
                  <a:lnTo>
                    <a:pt x="337353" y="96924"/>
                  </a:lnTo>
                  <a:lnTo>
                    <a:pt x="337434" y="97105"/>
                  </a:lnTo>
                  <a:lnTo>
                    <a:pt x="337515" y="97248"/>
                  </a:lnTo>
                  <a:lnTo>
                    <a:pt x="337643" y="97442"/>
                  </a:lnTo>
                  <a:lnTo>
                    <a:pt x="337724" y="97584"/>
                  </a:lnTo>
                  <a:lnTo>
                    <a:pt x="337817" y="97713"/>
                  </a:lnTo>
                  <a:lnTo>
                    <a:pt x="337899" y="97907"/>
                  </a:lnTo>
                  <a:lnTo>
                    <a:pt x="337980" y="98049"/>
                  </a:lnTo>
                  <a:lnTo>
                    <a:pt x="338108" y="98243"/>
                  </a:lnTo>
                  <a:lnTo>
                    <a:pt x="338189" y="98373"/>
                  </a:lnTo>
                  <a:lnTo>
                    <a:pt x="338282" y="98567"/>
                  </a:lnTo>
                  <a:lnTo>
                    <a:pt x="338363" y="98709"/>
                  </a:lnTo>
                  <a:lnTo>
                    <a:pt x="338445" y="98890"/>
                  </a:lnTo>
                  <a:lnTo>
                    <a:pt x="338573" y="99032"/>
                  </a:lnTo>
                  <a:lnTo>
                    <a:pt x="338654" y="99226"/>
                  </a:lnTo>
                  <a:lnTo>
                    <a:pt x="338735" y="99369"/>
                  </a:lnTo>
                  <a:lnTo>
                    <a:pt x="338828" y="99550"/>
                  </a:lnTo>
                  <a:lnTo>
                    <a:pt x="338909" y="99692"/>
                  </a:lnTo>
                  <a:lnTo>
                    <a:pt x="339037" y="99886"/>
                  </a:lnTo>
                  <a:lnTo>
                    <a:pt x="339119" y="100028"/>
                  </a:lnTo>
                  <a:lnTo>
                    <a:pt x="339200" y="100209"/>
                  </a:lnTo>
                  <a:lnTo>
                    <a:pt x="339293" y="100352"/>
                  </a:lnTo>
                  <a:lnTo>
                    <a:pt x="339374" y="100546"/>
                  </a:lnTo>
                  <a:lnTo>
                    <a:pt x="339502" y="100688"/>
                  </a:lnTo>
                  <a:lnTo>
                    <a:pt x="339583" y="100869"/>
                  </a:lnTo>
                  <a:lnTo>
                    <a:pt x="339664" y="101011"/>
                  </a:lnTo>
                  <a:lnTo>
                    <a:pt x="339746" y="101205"/>
                  </a:lnTo>
                  <a:lnTo>
                    <a:pt x="339839" y="101348"/>
                  </a:lnTo>
                  <a:lnTo>
                    <a:pt x="339967" y="101529"/>
                  </a:lnTo>
                  <a:lnTo>
                    <a:pt x="340048" y="101671"/>
                  </a:lnTo>
                  <a:lnTo>
                    <a:pt x="340129" y="101865"/>
                  </a:lnTo>
                  <a:lnTo>
                    <a:pt x="340210" y="102007"/>
                  </a:lnTo>
                  <a:lnTo>
                    <a:pt x="340303" y="102188"/>
                  </a:lnTo>
                  <a:lnTo>
                    <a:pt x="340431" y="102331"/>
                  </a:lnTo>
                  <a:lnTo>
                    <a:pt x="340513" y="102525"/>
                  </a:lnTo>
                  <a:lnTo>
                    <a:pt x="340594" y="102706"/>
                  </a:lnTo>
                  <a:lnTo>
                    <a:pt x="340675" y="102848"/>
                  </a:lnTo>
                  <a:lnTo>
                    <a:pt x="340756" y="103042"/>
                  </a:lnTo>
                  <a:lnTo>
                    <a:pt x="340884" y="103184"/>
                  </a:lnTo>
                  <a:lnTo>
                    <a:pt x="340977" y="103365"/>
                  </a:lnTo>
                  <a:lnTo>
                    <a:pt x="341059" y="103507"/>
                  </a:lnTo>
                  <a:lnTo>
                    <a:pt x="341140" y="103701"/>
                  </a:lnTo>
                  <a:lnTo>
                    <a:pt x="341221" y="103844"/>
                  </a:lnTo>
                  <a:lnTo>
                    <a:pt x="341349" y="104025"/>
                  </a:lnTo>
                  <a:lnTo>
                    <a:pt x="341430" y="104167"/>
                  </a:lnTo>
                  <a:lnTo>
                    <a:pt x="341523" y="104361"/>
                  </a:lnTo>
                  <a:lnTo>
                    <a:pt x="341605" y="104542"/>
                  </a:lnTo>
                  <a:lnTo>
                    <a:pt x="341686" y="104684"/>
                  </a:lnTo>
                  <a:lnTo>
                    <a:pt x="341814" y="104878"/>
                  </a:lnTo>
                  <a:lnTo>
                    <a:pt x="341895" y="105021"/>
                  </a:lnTo>
                  <a:lnTo>
                    <a:pt x="341988" y="105202"/>
                  </a:lnTo>
                  <a:lnTo>
                    <a:pt x="342069" y="105344"/>
                  </a:lnTo>
                  <a:lnTo>
                    <a:pt x="342150" y="105538"/>
                  </a:lnTo>
                  <a:lnTo>
                    <a:pt x="342278" y="105719"/>
                  </a:lnTo>
                  <a:lnTo>
                    <a:pt x="342360" y="105861"/>
                  </a:lnTo>
                  <a:lnTo>
                    <a:pt x="342453" y="106055"/>
                  </a:lnTo>
                  <a:lnTo>
                    <a:pt x="342534" y="106198"/>
                  </a:lnTo>
                  <a:lnTo>
                    <a:pt x="342615" y="106379"/>
                  </a:lnTo>
                  <a:lnTo>
                    <a:pt x="342743" y="106573"/>
                  </a:lnTo>
                  <a:lnTo>
                    <a:pt x="342824" y="106715"/>
                  </a:lnTo>
                  <a:lnTo>
                    <a:pt x="342906" y="106896"/>
                  </a:lnTo>
                  <a:lnTo>
                    <a:pt x="342999" y="107038"/>
                  </a:lnTo>
                  <a:lnTo>
                    <a:pt x="343080" y="107232"/>
                  </a:lnTo>
                  <a:lnTo>
                    <a:pt x="343208" y="107413"/>
                  </a:lnTo>
                  <a:lnTo>
                    <a:pt x="343289" y="107556"/>
                  </a:lnTo>
                  <a:lnTo>
                    <a:pt x="343370" y="107750"/>
                  </a:lnTo>
                  <a:lnTo>
                    <a:pt x="343452" y="107892"/>
                  </a:lnTo>
                  <a:lnTo>
                    <a:pt x="343545" y="108073"/>
                  </a:lnTo>
                  <a:lnTo>
                    <a:pt x="343672" y="108267"/>
                  </a:lnTo>
                  <a:lnTo>
                    <a:pt x="343754" y="108409"/>
                  </a:lnTo>
                  <a:lnTo>
                    <a:pt x="343835" y="108590"/>
                  </a:lnTo>
                  <a:lnTo>
                    <a:pt x="343916" y="108733"/>
                  </a:lnTo>
                  <a:lnTo>
                    <a:pt x="344009" y="108927"/>
                  </a:lnTo>
                  <a:lnTo>
                    <a:pt x="344137" y="109108"/>
                  </a:lnTo>
                  <a:lnTo>
                    <a:pt x="344218" y="109250"/>
                  </a:lnTo>
                  <a:lnTo>
                    <a:pt x="344300" y="109444"/>
                  </a:lnTo>
                  <a:lnTo>
                    <a:pt x="344381" y="109625"/>
                  </a:lnTo>
                  <a:lnTo>
                    <a:pt x="344462" y="109767"/>
                  </a:lnTo>
                  <a:lnTo>
                    <a:pt x="344590" y="109961"/>
                  </a:lnTo>
                  <a:lnTo>
                    <a:pt x="344683" y="110142"/>
                  </a:lnTo>
                  <a:lnTo>
                    <a:pt x="344764" y="110285"/>
                  </a:lnTo>
                  <a:lnTo>
                    <a:pt x="344846" y="110479"/>
                  </a:lnTo>
                  <a:lnTo>
                    <a:pt x="344927" y="110660"/>
                  </a:lnTo>
                  <a:lnTo>
                    <a:pt x="345055" y="110802"/>
                  </a:lnTo>
                  <a:lnTo>
                    <a:pt x="345136" y="110996"/>
                  </a:lnTo>
                  <a:lnTo>
                    <a:pt x="345229" y="111138"/>
                  </a:lnTo>
                  <a:lnTo>
                    <a:pt x="345310" y="111319"/>
                  </a:lnTo>
                  <a:lnTo>
                    <a:pt x="345392" y="111513"/>
                  </a:lnTo>
                  <a:lnTo>
                    <a:pt x="345519" y="111656"/>
                  </a:lnTo>
                  <a:lnTo>
                    <a:pt x="345601" y="111837"/>
                  </a:lnTo>
                  <a:lnTo>
                    <a:pt x="345694" y="112031"/>
                  </a:lnTo>
                  <a:lnTo>
                    <a:pt x="345775" y="112173"/>
                  </a:lnTo>
                  <a:lnTo>
                    <a:pt x="345856" y="112354"/>
                  </a:lnTo>
                  <a:lnTo>
                    <a:pt x="345984" y="112548"/>
                  </a:lnTo>
                  <a:lnTo>
                    <a:pt x="346065" y="112729"/>
                  </a:lnTo>
                  <a:lnTo>
                    <a:pt x="346158" y="112871"/>
                  </a:lnTo>
                  <a:lnTo>
                    <a:pt x="346240" y="113065"/>
                  </a:lnTo>
                  <a:lnTo>
                    <a:pt x="346321" y="113247"/>
                  </a:lnTo>
                  <a:lnTo>
                    <a:pt x="346449" y="113389"/>
                  </a:lnTo>
                  <a:lnTo>
                    <a:pt x="346530" y="113583"/>
                  </a:lnTo>
                  <a:lnTo>
                    <a:pt x="346611" y="113777"/>
                  </a:lnTo>
                  <a:lnTo>
                    <a:pt x="346704" y="113906"/>
                  </a:lnTo>
                  <a:lnTo>
                    <a:pt x="346786" y="114100"/>
                  </a:lnTo>
                  <a:lnTo>
                    <a:pt x="346913" y="114294"/>
                  </a:lnTo>
                  <a:lnTo>
                    <a:pt x="346995" y="114423"/>
                  </a:lnTo>
                  <a:lnTo>
                    <a:pt x="347076" y="114617"/>
                  </a:lnTo>
                  <a:lnTo>
                    <a:pt x="347157" y="114811"/>
                  </a:lnTo>
                  <a:lnTo>
                    <a:pt x="347250" y="114993"/>
                  </a:lnTo>
                  <a:lnTo>
                    <a:pt x="347378" y="115135"/>
                  </a:lnTo>
                  <a:lnTo>
                    <a:pt x="347459" y="115329"/>
                  </a:lnTo>
                  <a:lnTo>
                    <a:pt x="347541" y="115510"/>
                  </a:lnTo>
                  <a:lnTo>
                    <a:pt x="347622" y="115652"/>
                  </a:lnTo>
                  <a:lnTo>
                    <a:pt x="347715" y="115846"/>
                  </a:lnTo>
                  <a:lnTo>
                    <a:pt x="347831" y="116027"/>
                  </a:lnTo>
                  <a:lnTo>
                    <a:pt x="347924" y="116221"/>
                  </a:lnTo>
                  <a:lnTo>
                    <a:pt x="348005" y="116364"/>
                  </a:lnTo>
                  <a:lnTo>
                    <a:pt x="348087" y="116545"/>
                  </a:lnTo>
                  <a:lnTo>
                    <a:pt x="348180" y="116739"/>
                  </a:lnTo>
                  <a:lnTo>
                    <a:pt x="348296" y="116920"/>
                  </a:lnTo>
                  <a:lnTo>
                    <a:pt x="348389" y="117062"/>
                  </a:lnTo>
                  <a:lnTo>
                    <a:pt x="348470" y="117256"/>
                  </a:lnTo>
                  <a:lnTo>
                    <a:pt x="348551" y="117437"/>
                  </a:lnTo>
                  <a:lnTo>
                    <a:pt x="348633" y="117579"/>
                  </a:lnTo>
                  <a:lnTo>
                    <a:pt x="348760" y="117773"/>
                  </a:lnTo>
                  <a:lnTo>
                    <a:pt x="348842" y="117954"/>
                  </a:lnTo>
                  <a:lnTo>
                    <a:pt x="348935" y="118148"/>
                  </a:lnTo>
                  <a:lnTo>
                    <a:pt x="349016" y="118291"/>
                  </a:lnTo>
                  <a:lnTo>
                    <a:pt x="349097" y="118472"/>
                  </a:lnTo>
                  <a:lnTo>
                    <a:pt x="349225" y="118666"/>
                  </a:lnTo>
                  <a:lnTo>
                    <a:pt x="349306" y="118860"/>
                  </a:lnTo>
                  <a:lnTo>
                    <a:pt x="349399" y="119041"/>
                  </a:lnTo>
                  <a:lnTo>
                    <a:pt x="349481" y="119183"/>
                  </a:lnTo>
                  <a:lnTo>
                    <a:pt x="349562" y="119377"/>
                  </a:lnTo>
                  <a:lnTo>
                    <a:pt x="349690" y="119558"/>
                  </a:lnTo>
                  <a:lnTo>
                    <a:pt x="349771" y="119752"/>
                  </a:lnTo>
                  <a:lnTo>
                    <a:pt x="349864" y="119894"/>
                  </a:lnTo>
                  <a:lnTo>
                    <a:pt x="349945" y="120075"/>
                  </a:lnTo>
                  <a:lnTo>
                    <a:pt x="350027" y="120269"/>
                  </a:lnTo>
                  <a:lnTo>
                    <a:pt x="350155" y="120451"/>
                  </a:lnTo>
                  <a:lnTo>
                    <a:pt x="350236" y="120593"/>
                  </a:lnTo>
                  <a:lnTo>
                    <a:pt x="350317" y="120787"/>
                  </a:lnTo>
                  <a:lnTo>
                    <a:pt x="350410" y="120968"/>
                  </a:lnTo>
                  <a:lnTo>
                    <a:pt x="350491" y="121162"/>
                  </a:lnTo>
                  <a:lnTo>
                    <a:pt x="350619" y="121343"/>
                  </a:lnTo>
                  <a:lnTo>
                    <a:pt x="350700" y="121485"/>
                  </a:lnTo>
                  <a:lnTo>
                    <a:pt x="350782" y="121679"/>
                  </a:lnTo>
                  <a:lnTo>
                    <a:pt x="350863" y="121860"/>
                  </a:lnTo>
                  <a:lnTo>
                    <a:pt x="350956" y="122054"/>
                  </a:lnTo>
                  <a:lnTo>
                    <a:pt x="351084" y="122248"/>
                  </a:lnTo>
                  <a:lnTo>
                    <a:pt x="351165" y="122391"/>
                  </a:lnTo>
                  <a:lnTo>
                    <a:pt x="351246" y="122572"/>
                  </a:lnTo>
                  <a:lnTo>
                    <a:pt x="351328" y="122766"/>
                  </a:lnTo>
                  <a:lnTo>
                    <a:pt x="351421" y="122947"/>
                  </a:lnTo>
                  <a:lnTo>
                    <a:pt x="351537" y="123141"/>
                  </a:lnTo>
                  <a:lnTo>
                    <a:pt x="351630" y="123322"/>
                  </a:lnTo>
                  <a:lnTo>
                    <a:pt x="351711" y="123464"/>
                  </a:lnTo>
                  <a:lnTo>
                    <a:pt x="351792" y="123658"/>
                  </a:lnTo>
                  <a:lnTo>
                    <a:pt x="351885" y="123839"/>
                  </a:lnTo>
                  <a:lnTo>
                    <a:pt x="352002" y="124033"/>
                  </a:lnTo>
                  <a:lnTo>
                    <a:pt x="352095" y="124214"/>
                  </a:lnTo>
                  <a:lnTo>
                    <a:pt x="352176" y="124357"/>
                  </a:lnTo>
                  <a:lnTo>
                    <a:pt x="352257" y="124551"/>
                  </a:lnTo>
                  <a:lnTo>
                    <a:pt x="352338" y="124732"/>
                  </a:lnTo>
                  <a:lnTo>
                    <a:pt x="352466" y="124926"/>
                  </a:lnTo>
                  <a:lnTo>
                    <a:pt x="352548" y="125120"/>
                  </a:lnTo>
                  <a:lnTo>
                    <a:pt x="352641" y="125301"/>
                  </a:lnTo>
                  <a:lnTo>
                    <a:pt x="352722" y="125495"/>
                  </a:lnTo>
                  <a:lnTo>
                    <a:pt x="352803" y="125637"/>
                  </a:lnTo>
                  <a:lnTo>
                    <a:pt x="352931" y="125818"/>
                  </a:lnTo>
                  <a:lnTo>
                    <a:pt x="353012" y="126012"/>
                  </a:lnTo>
                  <a:lnTo>
                    <a:pt x="353105" y="126193"/>
                  </a:lnTo>
                  <a:lnTo>
                    <a:pt x="353187" y="126387"/>
                  </a:lnTo>
                  <a:lnTo>
                    <a:pt x="353268" y="126568"/>
                  </a:lnTo>
                  <a:lnTo>
                    <a:pt x="353396" y="126710"/>
                  </a:lnTo>
                  <a:lnTo>
                    <a:pt x="353477" y="126904"/>
                  </a:lnTo>
                  <a:lnTo>
                    <a:pt x="353558" y="127086"/>
                  </a:lnTo>
                  <a:lnTo>
                    <a:pt x="353651" y="127280"/>
                  </a:lnTo>
                  <a:lnTo>
                    <a:pt x="353732" y="127474"/>
                  </a:lnTo>
                  <a:lnTo>
                    <a:pt x="353860" y="127655"/>
                  </a:lnTo>
                  <a:lnTo>
                    <a:pt x="353942" y="127849"/>
                  </a:lnTo>
                  <a:lnTo>
                    <a:pt x="354023" y="128030"/>
                  </a:lnTo>
                  <a:lnTo>
                    <a:pt x="354116" y="128172"/>
                  </a:lnTo>
                  <a:lnTo>
                    <a:pt x="354197" y="128366"/>
                  </a:lnTo>
                  <a:lnTo>
                    <a:pt x="354325" y="128547"/>
                  </a:lnTo>
                  <a:lnTo>
                    <a:pt x="354406" y="128741"/>
                  </a:lnTo>
                  <a:lnTo>
                    <a:pt x="354488" y="128922"/>
                  </a:lnTo>
                  <a:lnTo>
                    <a:pt x="354569" y="129116"/>
                  </a:lnTo>
                  <a:lnTo>
                    <a:pt x="354662" y="129297"/>
                  </a:lnTo>
                  <a:lnTo>
                    <a:pt x="354790" y="129491"/>
                  </a:lnTo>
                  <a:lnTo>
                    <a:pt x="354871" y="129685"/>
                  </a:lnTo>
                  <a:lnTo>
                    <a:pt x="354952" y="129827"/>
                  </a:lnTo>
                  <a:lnTo>
                    <a:pt x="355034" y="130009"/>
                  </a:lnTo>
                  <a:lnTo>
                    <a:pt x="355127" y="130203"/>
                  </a:lnTo>
                  <a:lnTo>
                    <a:pt x="355243" y="130384"/>
                  </a:lnTo>
                  <a:lnTo>
                    <a:pt x="355336" y="130578"/>
                  </a:lnTo>
                  <a:lnTo>
                    <a:pt x="355417" y="130759"/>
                  </a:lnTo>
                  <a:lnTo>
                    <a:pt x="355498" y="130953"/>
                  </a:lnTo>
                  <a:lnTo>
                    <a:pt x="355591" y="131134"/>
                  </a:lnTo>
                  <a:lnTo>
                    <a:pt x="355707" y="131328"/>
                  </a:lnTo>
                  <a:lnTo>
                    <a:pt x="355800" y="131522"/>
                  </a:lnTo>
                  <a:lnTo>
                    <a:pt x="355882" y="131703"/>
                  </a:lnTo>
                  <a:lnTo>
                    <a:pt x="355963" y="131845"/>
                  </a:lnTo>
                  <a:lnTo>
                    <a:pt x="356044" y="132039"/>
                  </a:lnTo>
                  <a:lnTo>
                    <a:pt x="356172" y="132220"/>
                  </a:lnTo>
                  <a:lnTo>
                    <a:pt x="356253" y="132414"/>
                  </a:lnTo>
                  <a:lnTo>
                    <a:pt x="356346" y="132595"/>
                  </a:lnTo>
                  <a:lnTo>
                    <a:pt x="356428" y="132789"/>
                  </a:lnTo>
                  <a:lnTo>
                    <a:pt x="356509" y="132970"/>
                  </a:lnTo>
                  <a:lnTo>
                    <a:pt x="356637" y="133164"/>
                  </a:lnTo>
                  <a:lnTo>
                    <a:pt x="356718" y="133345"/>
                  </a:lnTo>
                  <a:lnTo>
                    <a:pt x="356811" y="133539"/>
                  </a:lnTo>
                  <a:lnTo>
                    <a:pt x="356892" y="133733"/>
                  </a:lnTo>
                  <a:lnTo>
                    <a:pt x="356974" y="133914"/>
                  </a:lnTo>
                  <a:lnTo>
                    <a:pt x="357101" y="134108"/>
                  </a:lnTo>
                  <a:lnTo>
                    <a:pt x="357183" y="134290"/>
                  </a:lnTo>
                  <a:lnTo>
                    <a:pt x="357264" y="134484"/>
                  </a:lnTo>
                  <a:lnTo>
                    <a:pt x="357357" y="134665"/>
                  </a:lnTo>
                  <a:lnTo>
                    <a:pt x="357438" y="134859"/>
                  </a:lnTo>
                  <a:lnTo>
                    <a:pt x="357566" y="135040"/>
                  </a:lnTo>
                  <a:lnTo>
                    <a:pt x="357647" y="135182"/>
                  </a:lnTo>
                  <a:lnTo>
                    <a:pt x="357729" y="135376"/>
                  </a:lnTo>
                  <a:lnTo>
                    <a:pt x="357822" y="135570"/>
                  </a:lnTo>
                  <a:lnTo>
                    <a:pt x="357903" y="135751"/>
                  </a:lnTo>
                  <a:lnTo>
                    <a:pt x="358031" y="135945"/>
                  </a:lnTo>
                  <a:lnTo>
                    <a:pt x="358112" y="136126"/>
                  </a:lnTo>
                  <a:lnTo>
                    <a:pt x="358193" y="136320"/>
                  </a:lnTo>
                  <a:lnTo>
                    <a:pt x="358275" y="136501"/>
                  </a:lnTo>
                  <a:lnTo>
                    <a:pt x="358368" y="136695"/>
                  </a:lnTo>
                  <a:lnTo>
                    <a:pt x="358495" y="136876"/>
                  </a:lnTo>
                  <a:lnTo>
                    <a:pt x="358577" y="137070"/>
                  </a:lnTo>
                  <a:lnTo>
                    <a:pt x="358658" y="137264"/>
                  </a:lnTo>
                  <a:lnTo>
                    <a:pt x="358739" y="137445"/>
                  </a:lnTo>
                  <a:lnTo>
                    <a:pt x="358832" y="137639"/>
                  </a:lnTo>
                  <a:lnTo>
                    <a:pt x="358948" y="137820"/>
                  </a:lnTo>
                  <a:lnTo>
                    <a:pt x="359041" y="138014"/>
                  </a:lnTo>
                  <a:lnTo>
                    <a:pt x="359123" y="138196"/>
                  </a:lnTo>
                  <a:lnTo>
                    <a:pt x="359204" y="138390"/>
                  </a:lnTo>
                  <a:lnTo>
                    <a:pt x="359285" y="138571"/>
                  </a:lnTo>
                  <a:lnTo>
                    <a:pt x="359413" y="138765"/>
                  </a:lnTo>
                  <a:lnTo>
                    <a:pt x="359506" y="138959"/>
                  </a:lnTo>
                  <a:lnTo>
                    <a:pt x="359587" y="139140"/>
                  </a:lnTo>
                  <a:lnTo>
                    <a:pt x="359669" y="139334"/>
                  </a:lnTo>
                  <a:lnTo>
                    <a:pt x="359750" y="139515"/>
                  </a:lnTo>
                  <a:lnTo>
                    <a:pt x="359878" y="139709"/>
                  </a:lnTo>
                  <a:lnTo>
                    <a:pt x="359959" y="139890"/>
                  </a:lnTo>
                  <a:lnTo>
                    <a:pt x="360052" y="140084"/>
                  </a:lnTo>
                  <a:lnTo>
                    <a:pt x="360133" y="140265"/>
                  </a:lnTo>
                  <a:lnTo>
                    <a:pt x="360215" y="140459"/>
                  </a:lnTo>
                  <a:lnTo>
                    <a:pt x="360342" y="140653"/>
                  </a:lnTo>
                  <a:lnTo>
                    <a:pt x="360424" y="140834"/>
                  </a:lnTo>
                  <a:lnTo>
                    <a:pt x="360517" y="141028"/>
                  </a:lnTo>
                  <a:lnTo>
                    <a:pt x="360598" y="141209"/>
                  </a:lnTo>
                  <a:lnTo>
                    <a:pt x="360679" y="141403"/>
                  </a:lnTo>
                  <a:lnTo>
                    <a:pt x="360807" y="141584"/>
                  </a:lnTo>
                  <a:lnTo>
                    <a:pt x="360888" y="141778"/>
                  </a:lnTo>
                  <a:lnTo>
                    <a:pt x="360970" y="142011"/>
                  </a:lnTo>
                  <a:lnTo>
                    <a:pt x="361063" y="142205"/>
                  </a:lnTo>
                  <a:lnTo>
                    <a:pt x="361144" y="142386"/>
                  </a:lnTo>
                  <a:lnTo>
                    <a:pt x="361272" y="142580"/>
                  </a:lnTo>
                  <a:lnTo>
                    <a:pt x="361353" y="142761"/>
                  </a:lnTo>
                  <a:lnTo>
                    <a:pt x="361434" y="142955"/>
                  </a:lnTo>
                  <a:lnTo>
                    <a:pt x="361527" y="143136"/>
                  </a:lnTo>
                  <a:lnTo>
                    <a:pt x="361609" y="143330"/>
                  </a:lnTo>
                  <a:lnTo>
                    <a:pt x="361737" y="143524"/>
                  </a:lnTo>
                  <a:lnTo>
                    <a:pt x="361818" y="143705"/>
                  </a:lnTo>
                  <a:lnTo>
                    <a:pt x="361899" y="143899"/>
                  </a:lnTo>
                  <a:lnTo>
                    <a:pt x="361980" y="144080"/>
                  </a:lnTo>
                  <a:lnTo>
                    <a:pt x="362073" y="144274"/>
                  </a:lnTo>
                  <a:lnTo>
                    <a:pt x="362201" y="144455"/>
                  </a:lnTo>
                  <a:lnTo>
                    <a:pt x="362282" y="144649"/>
                  </a:lnTo>
                  <a:lnTo>
                    <a:pt x="362364" y="144830"/>
                  </a:lnTo>
                  <a:lnTo>
                    <a:pt x="362445" y="145024"/>
                  </a:lnTo>
                  <a:lnTo>
                    <a:pt x="362538" y="145257"/>
                  </a:lnTo>
                  <a:lnTo>
                    <a:pt x="362654" y="145451"/>
                  </a:lnTo>
                  <a:lnTo>
                    <a:pt x="362747" y="145632"/>
                  </a:lnTo>
                  <a:lnTo>
                    <a:pt x="362828" y="145826"/>
                  </a:lnTo>
                  <a:lnTo>
                    <a:pt x="362910" y="146007"/>
                  </a:lnTo>
                  <a:lnTo>
                    <a:pt x="362991" y="146201"/>
                  </a:lnTo>
                  <a:lnTo>
                    <a:pt x="363119" y="146395"/>
                  </a:lnTo>
                  <a:lnTo>
                    <a:pt x="363212" y="146577"/>
                  </a:lnTo>
                  <a:lnTo>
                    <a:pt x="363293" y="146771"/>
                  </a:lnTo>
                  <a:lnTo>
                    <a:pt x="363374" y="146952"/>
                  </a:lnTo>
                  <a:lnTo>
                    <a:pt x="363456" y="147146"/>
                  </a:lnTo>
                  <a:lnTo>
                    <a:pt x="363584" y="147327"/>
                  </a:lnTo>
                  <a:lnTo>
                    <a:pt x="363665" y="147572"/>
                  </a:lnTo>
                  <a:lnTo>
                    <a:pt x="363758" y="147753"/>
                  </a:lnTo>
                  <a:lnTo>
                    <a:pt x="363839" y="147947"/>
                  </a:lnTo>
                  <a:lnTo>
                    <a:pt x="363920" y="148129"/>
                  </a:lnTo>
                  <a:lnTo>
                    <a:pt x="364048" y="148323"/>
                  </a:lnTo>
                  <a:lnTo>
                    <a:pt x="364130" y="148504"/>
                  </a:lnTo>
                  <a:lnTo>
                    <a:pt x="364223" y="148698"/>
                  </a:lnTo>
                  <a:lnTo>
                    <a:pt x="364304" y="148879"/>
                  </a:lnTo>
                  <a:lnTo>
                    <a:pt x="364385" y="149073"/>
                  </a:lnTo>
                  <a:lnTo>
                    <a:pt x="364513" y="149306"/>
                  </a:lnTo>
                  <a:lnTo>
                    <a:pt x="364594" y="149500"/>
                  </a:lnTo>
                  <a:lnTo>
                    <a:pt x="364676" y="149681"/>
                  </a:lnTo>
                  <a:lnTo>
                    <a:pt x="364768" y="149875"/>
                  </a:lnTo>
                  <a:lnTo>
                    <a:pt x="364850" y="150056"/>
                  </a:lnTo>
                  <a:lnTo>
                    <a:pt x="364978" y="150250"/>
                  </a:lnTo>
                  <a:lnTo>
                    <a:pt x="365059" y="150444"/>
                  </a:lnTo>
                  <a:lnTo>
                    <a:pt x="365140" y="150625"/>
                  </a:lnTo>
                  <a:lnTo>
                    <a:pt x="365233" y="150858"/>
                  </a:lnTo>
                  <a:lnTo>
                    <a:pt x="365314" y="151052"/>
                  </a:lnTo>
                  <a:lnTo>
                    <a:pt x="365442" y="151233"/>
                  </a:lnTo>
                  <a:lnTo>
                    <a:pt x="365524" y="151427"/>
                  </a:lnTo>
                  <a:lnTo>
                    <a:pt x="365605" y="151621"/>
                  </a:lnTo>
                  <a:lnTo>
                    <a:pt x="365686" y="151802"/>
                  </a:lnTo>
                  <a:lnTo>
                    <a:pt x="365779" y="151996"/>
                  </a:lnTo>
                  <a:lnTo>
                    <a:pt x="365907" y="152229"/>
                  </a:lnTo>
                  <a:lnTo>
                    <a:pt x="365988" y="152410"/>
                  </a:lnTo>
                  <a:lnTo>
                    <a:pt x="366070" y="152604"/>
                  </a:lnTo>
                  <a:lnTo>
                    <a:pt x="366151" y="152798"/>
                  </a:lnTo>
                  <a:lnTo>
                    <a:pt x="366244" y="152979"/>
                  </a:lnTo>
                  <a:lnTo>
                    <a:pt x="366360" y="153173"/>
                  </a:lnTo>
                  <a:lnTo>
                    <a:pt x="366453" y="153405"/>
                  </a:lnTo>
                  <a:lnTo>
                    <a:pt x="366534" y="153587"/>
                  </a:lnTo>
                  <a:lnTo>
                    <a:pt x="366616" y="153781"/>
                  </a:lnTo>
                  <a:lnTo>
                    <a:pt x="366697" y="153975"/>
                  </a:lnTo>
                  <a:lnTo>
                    <a:pt x="366825" y="154156"/>
                  </a:lnTo>
                  <a:lnTo>
                    <a:pt x="366918" y="154350"/>
                  </a:lnTo>
                  <a:lnTo>
                    <a:pt x="366999" y="154582"/>
                  </a:lnTo>
                  <a:lnTo>
                    <a:pt x="367080" y="154764"/>
                  </a:lnTo>
                  <a:lnTo>
                    <a:pt x="367162" y="154958"/>
                  </a:lnTo>
                  <a:lnTo>
                    <a:pt x="367289" y="155139"/>
                  </a:lnTo>
                  <a:lnTo>
                    <a:pt x="367382" y="155333"/>
                  </a:lnTo>
                  <a:lnTo>
                    <a:pt x="367464" y="155527"/>
                  </a:lnTo>
                  <a:lnTo>
                    <a:pt x="367545" y="155759"/>
                  </a:lnTo>
                  <a:lnTo>
                    <a:pt x="367626" y="155940"/>
                  </a:lnTo>
                  <a:lnTo>
                    <a:pt x="367754" y="156134"/>
                  </a:lnTo>
                  <a:lnTo>
                    <a:pt x="367835" y="156316"/>
                  </a:lnTo>
                  <a:lnTo>
                    <a:pt x="367928" y="156510"/>
                  </a:lnTo>
                  <a:lnTo>
                    <a:pt x="368010" y="156742"/>
                  </a:lnTo>
                  <a:lnTo>
                    <a:pt x="368091" y="156936"/>
                  </a:lnTo>
                  <a:lnTo>
                    <a:pt x="368219" y="157117"/>
                  </a:lnTo>
                  <a:lnTo>
                    <a:pt x="368300" y="157311"/>
                  </a:lnTo>
                  <a:lnTo>
                    <a:pt x="368381" y="157493"/>
                  </a:lnTo>
                  <a:lnTo>
                    <a:pt x="368474" y="157738"/>
                  </a:lnTo>
                  <a:lnTo>
                    <a:pt x="368556" y="157919"/>
                  </a:lnTo>
                  <a:lnTo>
                    <a:pt x="368683" y="158113"/>
                  </a:lnTo>
                  <a:lnTo>
                    <a:pt x="368765" y="158294"/>
                  </a:lnTo>
                  <a:lnTo>
                    <a:pt x="368846" y="158488"/>
                  </a:lnTo>
                  <a:lnTo>
                    <a:pt x="368939" y="158721"/>
                  </a:lnTo>
                  <a:lnTo>
                    <a:pt x="369020" y="158915"/>
                  </a:lnTo>
                  <a:lnTo>
                    <a:pt x="369148" y="159096"/>
                  </a:lnTo>
                  <a:lnTo>
                    <a:pt x="369229" y="159290"/>
                  </a:lnTo>
                  <a:lnTo>
                    <a:pt x="369311" y="159471"/>
                  </a:lnTo>
                  <a:lnTo>
                    <a:pt x="369392" y="159717"/>
                  </a:lnTo>
                  <a:lnTo>
                    <a:pt x="369485" y="159898"/>
                  </a:lnTo>
                  <a:lnTo>
                    <a:pt x="369613" y="160092"/>
                  </a:lnTo>
                  <a:lnTo>
                    <a:pt x="369694" y="160273"/>
                  </a:lnTo>
                  <a:lnTo>
                    <a:pt x="369775" y="160506"/>
                  </a:lnTo>
                  <a:lnTo>
                    <a:pt x="369857" y="160700"/>
                  </a:lnTo>
                  <a:lnTo>
                    <a:pt x="369950" y="160881"/>
                  </a:lnTo>
                  <a:lnTo>
                    <a:pt x="370066" y="161075"/>
                  </a:lnTo>
                  <a:lnTo>
                    <a:pt x="370159" y="161308"/>
                  </a:lnTo>
                  <a:lnTo>
                    <a:pt x="370240" y="161502"/>
                  </a:lnTo>
                  <a:lnTo>
                    <a:pt x="370321" y="161683"/>
                  </a:lnTo>
                  <a:lnTo>
                    <a:pt x="370403" y="161877"/>
                  </a:lnTo>
                  <a:lnTo>
                    <a:pt x="370867" y="162912"/>
                  </a:lnTo>
                  <a:lnTo>
                    <a:pt x="370995" y="163106"/>
                  </a:lnTo>
                  <a:lnTo>
                    <a:pt x="371088" y="163287"/>
                  </a:lnTo>
                  <a:lnTo>
                    <a:pt x="371169" y="163481"/>
                  </a:lnTo>
                  <a:lnTo>
                    <a:pt x="371251" y="163714"/>
                  </a:lnTo>
                  <a:lnTo>
                    <a:pt x="371332" y="163895"/>
                  </a:lnTo>
                  <a:lnTo>
                    <a:pt x="371460" y="164089"/>
                  </a:lnTo>
                  <a:lnTo>
                    <a:pt x="371541" y="164283"/>
                  </a:lnTo>
                  <a:lnTo>
                    <a:pt x="371634" y="164515"/>
                  </a:lnTo>
                  <a:lnTo>
                    <a:pt x="371715" y="164697"/>
                  </a:lnTo>
                  <a:lnTo>
                    <a:pt x="371797" y="164891"/>
                  </a:lnTo>
                  <a:lnTo>
                    <a:pt x="371924" y="165123"/>
                  </a:lnTo>
                  <a:lnTo>
                    <a:pt x="372006" y="165317"/>
                  </a:lnTo>
                  <a:lnTo>
                    <a:pt x="372087" y="165498"/>
                  </a:lnTo>
                  <a:lnTo>
                    <a:pt x="372180" y="165692"/>
                  </a:lnTo>
                  <a:lnTo>
                    <a:pt x="372261" y="165925"/>
                  </a:lnTo>
                  <a:lnTo>
                    <a:pt x="372389" y="166106"/>
                  </a:lnTo>
                  <a:lnTo>
                    <a:pt x="372470" y="166300"/>
                  </a:lnTo>
                  <a:lnTo>
                    <a:pt x="372552" y="166533"/>
                  </a:lnTo>
                  <a:lnTo>
                    <a:pt x="372645" y="166727"/>
                  </a:lnTo>
                  <a:lnTo>
                    <a:pt x="372726" y="166908"/>
                  </a:lnTo>
                  <a:lnTo>
                    <a:pt x="372854" y="167102"/>
                  </a:lnTo>
                  <a:lnTo>
                    <a:pt x="372935" y="167335"/>
                  </a:lnTo>
                  <a:lnTo>
                    <a:pt x="373016" y="167529"/>
                  </a:lnTo>
                  <a:lnTo>
                    <a:pt x="373109" y="167710"/>
                  </a:lnTo>
                  <a:lnTo>
                    <a:pt x="373191" y="167943"/>
                  </a:lnTo>
                  <a:lnTo>
                    <a:pt x="373318" y="168137"/>
                  </a:lnTo>
                  <a:lnTo>
                    <a:pt x="373400" y="168331"/>
                  </a:lnTo>
                  <a:lnTo>
                    <a:pt x="373481" y="168564"/>
                  </a:lnTo>
                  <a:lnTo>
                    <a:pt x="373562" y="168745"/>
                  </a:lnTo>
                  <a:lnTo>
                    <a:pt x="373655" y="168939"/>
                  </a:lnTo>
                  <a:lnTo>
                    <a:pt x="373772" y="169120"/>
                  </a:lnTo>
                  <a:lnTo>
                    <a:pt x="373864" y="169366"/>
                  </a:lnTo>
                  <a:lnTo>
                    <a:pt x="373946" y="169547"/>
                  </a:lnTo>
                  <a:lnTo>
                    <a:pt x="374027" y="169741"/>
                  </a:lnTo>
                  <a:lnTo>
                    <a:pt x="374108" y="169973"/>
                  </a:lnTo>
                  <a:lnTo>
                    <a:pt x="374236" y="170155"/>
                  </a:lnTo>
                  <a:lnTo>
                    <a:pt x="374329" y="170349"/>
                  </a:lnTo>
                  <a:lnTo>
                    <a:pt x="374410" y="170581"/>
                  </a:lnTo>
                  <a:lnTo>
                    <a:pt x="374492" y="170775"/>
                  </a:lnTo>
                  <a:lnTo>
                    <a:pt x="374573" y="170956"/>
                  </a:lnTo>
                  <a:lnTo>
                    <a:pt x="374701" y="171202"/>
                  </a:lnTo>
                  <a:lnTo>
                    <a:pt x="374794" y="171383"/>
                  </a:lnTo>
                  <a:lnTo>
                    <a:pt x="374875" y="171577"/>
                  </a:lnTo>
                  <a:lnTo>
                    <a:pt x="374956" y="171810"/>
                  </a:lnTo>
                  <a:lnTo>
                    <a:pt x="375038" y="171991"/>
                  </a:lnTo>
                  <a:lnTo>
                    <a:pt x="375166" y="172185"/>
                  </a:lnTo>
                  <a:lnTo>
                    <a:pt x="375247" y="172418"/>
                  </a:lnTo>
                  <a:lnTo>
                    <a:pt x="375340" y="172612"/>
                  </a:lnTo>
                  <a:lnTo>
                    <a:pt x="375421" y="172793"/>
                  </a:lnTo>
                  <a:lnTo>
                    <a:pt x="375502" y="173026"/>
                  </a:lnTo>
                  <a:lnTo>
                    <a:pt x="375630" y="173220"/>
                  </a:lnTo>
                  <a:lnTo>
                    <a:pt x="375712" y="173414"/>
                  </a:lnTo>
                  <a:lnTo>
                    <a:pt x="375793" y="173647"/>
                  </a:lnTo>
                  <a:lnTo>
                    <a:pt x="375886" y="173828"/>
                  </a:lnTo>
                  <a:lnTo>
                    <a:pt x="375967" y="174073"/>
                  </a:lnTo>
                  <a:lnTo>
                    <a:pt x="376095" y="174255"/>
                  </a:lnTo>
                  <a:lnTo>
                    <a:pt x="376176" y="174449"/>
                  </a:lnTo>
                  <a:lnTo>
                    <a:pt x="376258" y="174681"/>
                  </a:lnTo>
                  <a:lnTo>
                    <a:pt x="376350" y="174862"/>
                  </a:lnTo>
                  <a:lnTo>
                    <a:pt x="376432" y="175056"/>
                  </a:lnTo>
                  <a:lnTo>
                    <a:pt x="376560" y="175289"/>
                  </a:lnTo>
                  <a:lnTo>
                    <a:pt x="376641" y="175483"/>
                  </a:lnTo>
                  <a:lnTo>
                    <a:pt x="376722" y="175716"/>
                  </a:lnTo>
                  <a:lnTo>
                    <a:pt x="376815" y="175897"/>
                  </a:lnTo>
                  <a:lnTo>
                    <a:pt x="376896" y="176091"/>
                  </a:lnTo>
                  <a:lnTo>
                    <a:pt x="377024" y="176324"/>
                  </a:lnTo>
                  <a:lnTo>
                    <a:pt x="377106" y="176518"/>
                  </a:lnTo>
                  <a:lnTo>
                    <a:pt x="377187" y="176699"/>
                  </a:lnTo>
                  <a:lnTo>
                    <a:pt x="377268" y="176945"/>
                  </a:lnTo>
                  <a:lnTo>
                    <a:pt x="377361" y="177126"/>
                  </a:lnTo>
                  <a:lnTo>
                    <a:pt x="377477" y="177359"/>
                  </a:lnTo>
                  <a:lnTo>
                    <a:pt x="377570" y="177553"/>
                  </a:lnTo>
                  <a:lnTo>
                    <a:pt x="377652" y="177734"/>
                  </a:lnTo>
                  <a:lnTo>
                    <a:pt x="377733" y="177979"/>
                  </a:lnTo>
                  <a:lnTo>
                    <a:pt x="377814" y="178160"/>
                  </a:lnTo>
                  <a:lnTo>
                    <a:pt x="377942" y="178393"/>
                  </a:lnTo>
                  <a:lnTo>
                    <a:pt x="378035" y="178587"/>
                  </a:lnTo>
                  <a:lnTo>
                    <a:pt x="378116" y="178768"/>
                  </a:lnTo>
                  <a:lnTo>
                    <a:pt x="378198" y="179014"/>
                  </a:lnTo>
                  <a:lnTo>
                    <a:pt x="378279" y="179195"/>
                  </a:lnTo>
                  <a:lnTo>
                    <a:pt x="378407" y="179428"/>
                  </a:lnTo>
                  <a:lnTo>
                    <a:pt x="378488" y="179622"/>
                  </a:lnTo>
                  <a:lnTo>
                    <a:pt x="378581" y="179816"/>
                  </a:lnTo>
                  <a:lnTo>
                    <a:pt x="378662" y="180049"/>
                  </a:lnTo>
                  <a:lnTo>
                    <a:pt x="378744" y="180230"/>
                  </a:lnTo>
                  <a:lnTo>
                    <a:pt x="378871" y="180463"/>
                  </a:lnTo>
                  <a:lnTo>
                    <a:pt x="378953" y="180657"/>
                  </a:lnTo>
                  <a:lnTo>
                    <a:pt x="379046" y="180851"/>
                  </a:lnTo>
                  <a:lnTo>
                    <a:pt x="379127" y="181084"/>
                  </a:lnTo>
                  <a:lnTo>
                    <a:pt x="379255" y="181265"/>
                  </a:lnTo>
                  <a:lnTo>
                    <a:pt x="379336" y="181510"/>
                  </a:lnTo>
                  <a:lnTo>
                    <a:pt x="379417" y="181691"/>
                  </a:lnTo>
                  <a:lnTo>
                    <a:pt x="379499" y="181924"/>
                  </a:lnTo>
                  <a:lnTo>
                    <a:pt x="379592" y="182118"/>
                  </a:lnTo>
                  <a:lnTo>
                    <a:pt x="379719" y="182299"/>
                  </a:lnTo>
                  <a:lnTo>
                    <a:pt x="379801" y="182545"/>
                  </a:lnTo>
                  <a:lnTo>
                    <a:pt x="379882" y="182726"/>
                  </a:lnTo>
                  <a:lnTo>
                    <a:pt x="379963" y="182959"/>
                  </a:lnTo>
                  <a:lnTo>
                    <a:pt x="380056" y="183153"/>
                  </a:lnTo>
                  <a:lnTo>
                    <a:pt x="380172" y="183386"/>
                  </a:lnTo>
                  <a:lnTo>
                    <a:pt x="380265" y="183580"/>
                  </a:lnTo>
                  <a:lnTo>
                    <a:pt x="380347" y="183812"/>
                  </a:lnTo>
                  <a:lnTo>
                    <a:pt x="380428" y="183994"/>
                  </a:lnTo>
                  <a:lnTo>
                    <a:pt x="380521" y="184188"/>
                  </a:lnTo>
                  <a:lnTo>
                    <a:pt x="380637" y="184420"/>
                  </a:lnTo>
                  <a:lnTo>
                    <a:pt x="380730" y="184614"/>
                  </a:lnTo>
                  <a:lnTo>
                    <a:pt x="380811" y="184847"/>
                  </a:lnTo>
                  <a:lnTo>
                    <a:pt x="380893" y="185028"/>
                  </a:lnTo>
                  <a:lnTo>
                    <a:pt x="380974" y="185274"/>
                  </a:lnTo>
                  <a:lnTo>
                    <a:pt x="381102" y="185455"/>
                  </a:lnTo>
                  <a:lnTo>
                    <a:pt x="381183" y="185688"/>
                  </a:lnTo>
                  <a:lnTo>
                    <a:pt x="381276" y="185882"/>
                  </a:lnTo>
                  <a:lnTo>
                    <a:pt x="381357" y="186115"/>
                  </a:lnTo>
                  <a:lnTo>
                    <a:pt x="381439" y="186309"/>
                  </a:lnTo>
                  <a:lnTo>
                    <a:pt x="381566" y="186490"/>
                  </a:lnTo>
                  <a:lnTo>
                    <a:pt x="381648" y="186723"/>
                  </a:lnTo>
                  <a:lnTo>
                    <a:pt x="381741" y="186917"/>
                  </a:lnTo>
                  <a:lnTo>
                    <a:pt x="381822" y="187149"/>
                  </a:lnTo>
                  <a:lnTo>
                    <a:pt x="381903" y="187343"/>
                  </a:lnTo>
                  <a:lnTo>
                    <a:pt x="382031" y="187576"/>
                  </a:lnTo>
                  <a:lnTo>
                    <a:pt x="382112" y="187770"/>
                  </a:lnTo>
                  <a:lnTo>
                    <a:pt x="382194" y="188003"/>
                  </a:lnTo>
                  <a:lnTo>
                    <a:pt x="382287" y="188184"/>
                  </a:lnTo>
                  <a:lnTo>
                    <a:pt x="382368" y="188430"/>
                  </a:lnTo>
                  <a:lnTo>
                    <a:pt x="382496" y="188611"/>
                  </a:lnTo>
                  <a:lnTo>
                    <a:pt x="382577" y="188844"/>
                  </a:lnTo>
                  <a:lnTo>
                    <a:pt x="382658" y="189038"/>
                  </a:lnTo>
                  <a:lnTo>
                    <a:pt x="382751" y="189270"/>
                  </a:lnTo>
                  <a:lnTo>
                    <a:pt x="382833" y="189465"/>
                  </a:lnTo>
                  <a:lnTo>
                    <a:pt x="382960" y="189697"/>
                  </a:lnTo>
                  <a:lnTo>
                    <a:pt x="383042" y="189878"/>
                  </a:lnTo>
                  <a:lnTo>
                    <a:pt x="383123" y="190124"/>
                  </a:lnTo>
                  <a:lnTo>
                    <a:pt x="383204" y="190305"/>
                  </a:lnTo>
                  <a:lnTo>
                    <a:pt x="383297" y="190538"/>
                  </a:lnTo>
                  <a:lnTo>
                    <a:pt x="383425" y="190732"/>
                  </a:lnTo>
                  <a:lnTo>
                    <a:pt x="383506" y="190965"/>
                  </a:lnTo>
                  <a:lnTo>
                    <a:pt x="383588" y="191159"/>
                  </a:lnTo>
                  <a:lnTo>
                    <a:pt x="383669" y="191392"/>
                  </a:lnTo>
                  <a:lnTo>
                    <a:pt x="383762" y="191573"/>
                  </a:lnTo>
                  <a:lnTo>
                    <a:pt x="383878" y="191818"/>
                  </a:lnTo>
                  <a:lnTo>
                    <a:pt x="383971" y="191999"/>
                  </a:lnTo>
                  <a:lnTo>
                    <a:pt x="384052" y="192232"/>
                  </a:lnTo>
                  <a:lnTo>
                    <a:pt x="384134" y="192426"/>
                  </a:lnTo>
                  <a:lnTo>
                    <a:pt x="384215" y="192659"/>
                  </a:lnTo>
                  <a:lnTo>
                    <a:pt x="384343" y="192853"/>
                  </a:lnTo>
                  <a:lnTo>
                    <a:pt x="384436" y="193086"/>
                  </a:lnTo>
                  <a:lnTo>
                    <a:pt x="384517" y="193267"/>
                  </a:lnTo>
                  <a:lnTo>
                    <a:pt x="384598" y="193513"/>
                  </a:lnTo>
                  <a:lnTo>
                    <a:pt x="384680" y="193694"/>
                  </a:lnTo>
                  <a:lnTo>
                    <a:pt x="384808" y="193927"/>
                  </a:lnTo>
                  <a:lnTo>
                    <a:pt x="384889" y="194121"/>
                  </a:lnTo>
                  <a:lnTo>
                    <a:pt x="384982" y="194353"/>
                  </a:lnTo>
                  <a:lnTo>
                    <a:pt x="385063" y="194547"/>
                  </a:lnTo>
                  <a:lnTo>
                    <a:pt x="385144" y="194780"/>
                  </a:lnTo>
                  <a:lnTo>
                    <a:pt x="385272" y="195013"/>
                  </a:lnTo>
                  <a:lnTo>
                    <a:pt x="385354" y="195207"/>
                  </a:lnTo>
                  <a:lnTo>
                    <a:pt x="385446" y="195440"/>
                  </a:lnTo>
                  <a:lnTo>
                    <a:pt x="385528" y="195621"/>
                  </a:lnTo>
                  <a:lnTo>
                    <a:pt x="385609" y="195867"/>
                  </a:lnTo>
                  <a:lnTo>
                    <a:pt x="385737" y="196048"/>
                  </a:lnTo>
                  <a:lnTo>
                    <a:pt x="385818" y="196281"/>
                  </a:lnTo>
                  <a:lnTo>
                    <a:pt x="385900" y="196475"/>
                  </a:lnTo>
                  <a:lnTo>
                    <a:pt x="385992" y="196707"/>
                  </a:lnTo>
                  <a:lnTo>
                    <a:pt x="386074" y="196901"/>
                  </a:lnTo>
                  <a:lnTo>
                    <a:pt x="386202" y="197134"/>
                  </a:lnTo>
                  <a:lnTo>
                    <a:pt x="386283" y="197367"/>
                  </a:lnTo>
                  <a:lnTo>
                    <a:pt x="386364" y="197561"/>
                  </a:lnTo>
                  <a:lnTo>
                    <a:pt x="386457" y="197794"/>
                  </a:lnTo>
                  <a:lnTo>
                    <a:pt x="386538" y="197975"/>
                  </a:lnTo>
                  <a:lnTo>
                    <a:pt x="386666" y="198208"/>
                  </a:lnTo>
                  <a:lnTo>
                    <a:pt x="386748" y="198402"/>
                  </a:lnTo>
                  <a:lnTo>
                    <a:pt x="386829" y="198634"/>
                  </a:lnTo>
                  <a:lnTo>
                    <a:pt x="386910" y="198828"/>
                  </a:lnTo>
                  <a:lnTo>
                    <a:pt x="387003" y="199061"/>
                  </a:lnTo>
                  <a:lnTo>
                    <a:pt x="387131" y="199294"/>
                  </a:lnTo>
                  <a:lnTo>
                    <a:pt x="387212" y="199488"/>
                  </a:lnTo>
                  <a:lnTo>
                    <a:pt x="387294" y="199721"/>
                  </a:lnTo>
                  <a:lnTo>
                    <a:pt x="387375" y="199915"/>
                  </a:lnTo>
                  <a:lnTo>
                    <a:pt x="387468" y="200148"/>
                  </a:lnTo>
                  <a:lnTo>
                    <a:pt x="387584" y="200329"/>
                  </a:lnTo>
                  <a:lnTo>
                    <a:pt x="387677" y="200562"/>
                  </a:lnTo>
                  <a:lnTo>
                    <a:pt x="387758" y="200807"/>
                  </a:lnTo>
                  <a:lnTo>
                    <a:pt x="387840" y="200988"/>
                  </a:lnTo>
                  <a:lnTo>
                    <a:pt x="387921" y="201221"/>
                  </a:lnTo>
                  <a:lnTo>
                    <a:pt x="388049" y="201415"/>
                  </a:lnTo>
                  <a:lnTo>
                    <a:pt x="388142" y="201648"/>
                  </a:lnTo>
                  <a:lnTo>
                    <a:pt x="388223" y="201881"/>
                  </a:lnTo>
                  <a:lnTo>
                    <a:pt x="388304" y="202075"/>
                  </a:lnTo>
                  <a:lnTo>
                    <a:pt x="388386" y="202308"/>
                  </a:lnTo>
                  <a:lnTo>
                    <a:pt x="388513" y="202502"/>
                  </a:lnTo>
                  <a:lnTo>
                    <a:pt x="388595" y="202734"/>
                  </a:lnTo>
                  <a:lnTo>
                    <a:pt x="388688" y="202915"/>
                  </a:lnTo>
                  <a:lnTo>
                    <a:pt x="388769" y="203161"/>
                  </a:lnTo>
                  <a:lnTo>
                    <a:pt x="388850" y="203394"/>
                  </a:lnTo>
                  <a:lnTo>
                    <a:pt x="388978" y="203575"/>
                  </a:lnTo>
                  <a:lnTo>
                    <a:pt x="389059" y="203821"/>
                  </a:lnTo>
                  <a:lnTo>
                    <a:pt x="389152" y="204002"/>
                  </a:lnTo>
                  <a:lnTo>
                    <a:pt x="389234" y="204235"/>
                  </a:lnTo>
                  <a:lnTo>
                    <a:pt x="389315" y="204480"/>
                  </a:lnTo>
                  <a:lnTo>
                    <a:pt x="389443" y="204662"/>
                  </a:lnTo>
                  <a:lnTo>
                    <a:pt x="389524" y="204894"/>
                  </a:lnTo>
                  <a:lnTo>
                    <a:pt x="389605" y="205127"/>
                  </a:lnTo>
                  <a:lnTo>
                    <a:pt x="389698" y="205321"/>
                  </a:lnTo>
                  <a:lnTo>
                    <a:pt x="389780" y="205554"/>
                  </a:lnTo>
                  <a:lnTo>
                    <a:pt x="389907" y="205748"/>
                  </a:lnTo>
                  <a:lnTo>
                    <a:pt x="389989" y="205981"/>
                  </a:lnTo>
                  <a:lnTo>
                    <a:pt x="390070" y="206214"/>
                  </a:lnTo>
                  <a:lnTo>
                    <a:pt x="390163" y="206408"/>
                  </a:lnTo>
                  <a:lnTo>
                    <a:pt x="390244" y="206640"/>
                  </a:lnTo>
                  <a:lnTo>
                    <a:pt x="390372" y="206821"/>
                  </a:lnTo>
                  <a:lnTo>
                    <a:pt x="390453" y="207067"/>
                  </a:lnTo>
                  <a:lnTo>
                    <a:pt x="390535" y="207300"/>
                  </a:lnTo>
                  <a:lnTo>
                    <a:pt x="390616" y="207481"/>
                  </a:lnTo>
                  <a:lnTo>
                    <a:pt x="390709" y="207727"/>
                  </a:lnTo>
                  <a:lnTo>
                    <a:pt x="390837" y="207960"/>
                  </a:lnTo>
                  <a:lnTo>
                    <a:pt x="390918" y="208141"/>
                  </a:lnTo>
                  <a:lnTo>
                    <a:pt x="390999" y="208386"/>
                  </a:lnTo>
                  <a:lnTo>
                    <a:pt x="391081" y="208619"/>
                  </a:lnTo>
                  <a:lnTo>
                    <a:pt x="391174" y="208800"/>
                  </a:lnTo>
                  <a:lnTo>
                    <a:pt x="391290" y="209046"/>
                  </a:lnTo>
                  <a:lnTo>
                    <a:pt x="391383" y="209227"/>
                  </a:lnTo>
                  <a:lnTo>
                    <a:pt x="391464" y="209460"/>
                  </a:lnTo>
                  <a:lnTo>
                    <a:pt x="391545" y="209693"/>
                  </a:lnTo>
                  <a:lnTo>
                    <a:pt x="391627" y="209887"/>
                  </a:lnTo>
                  <a:lnTo>
                    <a:pt x="391754" y="210120"/>
                  </a:lnTo>
                  <a:lnTo>
                    <a:pt x="391847" y="210352"/>
                  </a:lnTo>
                  <a:lnTo>
                    <a:pt x="391929" y="210546"/>
                  </a:lnTo>
                  <a:lnTo>
                    <a:pt x="392010" y="210779"/>
                  </a:lnTo>
                  <a:lnTo>
                    <a:pt x="392091" y="211012"/>
                  </a:lnTo>
                  <a:lnTo>
                    <a:pt x="392219" y="211206"/>
                  </a:lnTo>
                  <a:lnTo>
                    <a:pt x="392300" y="211439"/>
                  </a:lnTo>
                  <a:lnTo>
                    <a:pt x="392393" y="211672"/>
                  </a:lnTo>
                  <a:lnTo>
                    <a:pt x="392475" y="211866"/>
                  </a:lnTo>
                  <a:lnTo>
                    <a:pt x="392556" y="212098"/>
                  </a:lnTo>
                  <a:lnTo>
                    <a:pt x="392684" y="212331"/>
                  </a:lnTo>
                  <a:lnTo>
                    <a:pt x="392765" y="212525"/>
                  </a:lnTo>
                  <a:lnTo>
                    <a:pt x="392858" y="212758"/>
                  </a:lnTo>
                  <a:lnTo>
                    <a:pt x="392939" y="212991"/>
                  </a:lnTo>
                  <a:lnTo>
                    <a:pt x="393021" y="213185"/>
                  </a:lnTo>
                  <a:lnTo>
                    <a:pt x="393148" y="213418"/>
                  </a:lnTo>
                  <a:lnTo>
                    <a:pt x="393230" y="213650"/>
                  </a:lnTo>
                  <a:lnTo>
                    <a:pt x="393311" y="213844"/>
                  </a:lnTo>
                  <a:lnTo>
                    <a:pt x="393404" y="214077"/>
                  </a:lnTo>
                  <a:lnTo>
                    <a:pt x="393485" y="214310"/>
                  </a:lnTo>
                  <a:lnTo>
                    <a:pt x="393613" y="214504"/>
                  </a:lnTo>
                  <a:lnTo>
                    <a:pt x="393694" y="214737"/>
                  </a:lnTo>
                  <a:lnTo>
                    <a:pt x="393776" y="214970"/>
                  </a:lnTo>
                  <a:lnTo>
                    <a:pt x="393869" y="215164"/>
                  </a:lnTo>
                  <a:lnTo>
                    <a:pt x="393950" y="215396"/>
                  </a:lnTo>
                  <a:lnTo>
                    <a:pt x="394078" y="215629"/>
                  </a:lnTo>
                  <a:lnTo>
                    <a:pt x="394159" y="215823"/>
                  </a:lnTo>
                  <a:lnTo>
                    <a:pt x="394240" y="216056"/>
                  </a:lnTo>
                  <a:lnTo>
                    <a:pt x="394322" y="216289"/>
                  </a:lnTo>
                  <a:lnTo>
                    <a:pt x="394415" y="216483"/>
                  </a:lnTo>
                  <a:lnTo>
                    <a:pt x="394542" y="216716"/>
                  </a:lnTo>
                  <a:lnTo>
                    <a:pt x="394624" y="216949"/>
                  </a:lnTo>
                  <a:lnTo>
                    <a:pt x="394705" y="217181"/>
                  </a:lnTo>
                  <a:lnTo>
                    <a:pt x="394786" y="217375"/>
                  </a:lnTo>
                  <a:lnTo>
                    <a:pt x="394879" y="217608"/>
                  </a:lnTo>
                  <a:lnTo>
                    <a:pt x="394996" y="217841"/>
                  </a:lnTo>
                  <a:lnTo>
                    <a:pt x="395088" y="218035"/>
                  </a:lnTo>
                  <a:lnTo>
                    <a:pt x="395170" y="218268"/>
                  </a:lnTo>
                  <a:lnTo>
                    <a:pt x="395251" y="218501"/>
                  </a:lnTo>
                  <a:lnTo>
                    <a:pt x="395332" y="218695"/>
                  </a:lnTo>
                  <a:lnTo>
                    <a:pt x="395460" y="218927"/>
                  </a:lnTo>
                  <a:lnTo>
                    <a:pt x="395553" y="219160"/>
                  </a:lnTo>
                  <a:lnTo>
                    <a:pt x="395634" y="219393"/>
                  </a:lnTo>
                  <a:lnTo>
                    <a:pt x="395716" y="219587"/>
                  </a:lnTo>
                  <a:lnTo>
                    <a:pt x="395797" y="219820"/>
                  </a:lnTo>
                  <a:lnTo>
                    <a:pt x="395925" y="220053"/>
                  </a:lnTo>
                  <a:lnTo>
                    <a:pt x="396018" y="220247"/>
                  </a:lnTo>
                  <a:lnTo>
                    <a:pt x="396099" y="220479"/>
                  </a:lnTo>
                  <a:lnTo>
                    <a:pt x="396180" y="220712"/>
                  </a:lnTo>
                  <a:lnTo>
                    <a:pt x="396262" y="220945"/>
                  </a:lnTo>
                  <a:lnTo>
                    <a:pt x="396390" y="221139"/>
                  </a:lnTo>
                  <a:lnTo>
                    <a:pt x="396471" y="221372"/>
                  </a:lnTo>
                  <a:lnTo>
                    <a:pt x="396564" y="221605"/>
                  </a:lnTo>
                  <a:lnTo>
                    <a:pt x="396645" y="221799"/>
                  </a:lnTo>
                  <a:lnTo>
                    <a:pt x="396726" y="222031"/>
                  </a:lnTo>
                  <a:lnTo>
                    <a:pt x="396854" y="222264"/>
                  </a:lnTo>
                  <a:lnTo>
                    <a:pt x="396936" y="222497"/>
                  </a:lnTo>
                  <a:lnTo>
                    <a:pt x="397017" y="222691"/>
                  </a:lnTo>
                  <a:lnTo>
                    <a:pt x="397110" y="222924"/>
                  </a:lnTo>
                  <a:lnTo>
                    <a:pt x="397191" y="223157"/>
                  </a:lnTo>
                  <a:lnTo>
                    <a:pt x="397319" y="223402"/>
                  </a:lnTo>
                  <a:lnTo>
                    <a:pt x="397400" y="223583"/>
                  </a:lnTo>
                  <a:lnTo>
                    <a:pt x="397482" y="223816"/>
                  </a:lnTo>
                  <a:lnTo>
                    <a:pt x="397574" y="224049"/>
                  </a:lnTo>
                  <a:lnTo>
                    <a:pt x="397656" y="224295"/>
                  </a:lnTo>
                  <a:lnTo>
                    <a:pt x="397784" y="224476"/>
                  </a:lnTo>
                  <a:lnTo>
                    <a:pt x="397865" y="224709"/>
                  </a:lnTo>
                  <a:lnTo>
                    <a:pt x="397946" y="224954"/>
                  </a:lnTo>
                  <a:lnTo>
                    <a:pt x="398028" y="225187"/>
                  </a:lnTo>
                  <a:lnTo>
                    <a:pt x="398120" y="225368"/>
                  </a:lnTo>
                  <a:lnTo>
                    <a:pt x="398248" y="225614"/>
                  </a:lnTo>
                  <a:lnTo>
                    <a:pt x="398330" y="225847"/>
                  </a:lnTo>
                  <a:lnTo>
                    <a:pt x="398411" y="226080"/>
                  </a:lnTo>
                  <a:lnTo>
                    <a:pt x="398492" y="226274"/>
                  </a:lnTo>
                  <a:lnTo>
                    <a:pt x="398585" y="226506"/>
                  </a:lnTo>
                  <a:lnTo>
                    <a:pt x="398701" y="226739"/>
                  </a:lnTo>
                  <a:lnTo>
                    <a:pt x="398794" y="226972"/>
                  </a:lnTo>
                  <a:lnTo>
                    <a:pt x="398876" y="227166"/>
                  </a:lnTo>
                  <a:lnTo>
                    <a:pt x="398957" y="227399"/>
                  </a:lnTo>
                  <a:lnTo>
                    <a:pt x="399038" y="227632"/>
                  </a:lnTo>
                  <a:lnTo>
                    <a:pt x="399166" y="227865"/>
                  </a:lnTo>
                  <a:lnTo>
                    <a:pt x="399259" y="228059"/>
                  </a:lnTo>
                  <a:lnTo>
                    <a:pt x="399340" y="228291"/>
                  </a:lnTo>
                  <a:lnTo>
                    <a:pt x="399422" y="228524"/>
                  </a:lnTo>
                  <a:lnTo>
                    <a:pt x="399503" y="228757"/>
                  </a:lnTo>
                  <a:lnTo>
                    <a:pt x="399631" y="228951"/>
                  </a:lnTo>
                  <a:lnTo>
                    <a:pt x="399724" y="229184"/>
                  </a:lnTo>
                  <a:lnTo>
                    <a:pt x="399805" y="229417"/>
                  </a:lnTo>
                  <a:lnTo>
                    <a:pt x="399886" y="229662"/>
                  </a:lnTo>
                  <a:lnTo>
                    <a:pt x="399968" y="229895"/>
                  </a:lnTo>
                  <a:lnTo>
                    <a:pt x="400095" y="230076"/>
                  </a:lnTo>
                  <a:lnTo>
                    <a:pt x="400177" y="230322"/>
                  </a:lnTo>
                  <a:lnTo>
                    <a:pt x="400270" y="230555"/>
                  </a:lnTo>
                  <a:lnTo>
                    <a:pt x="400351" y="230788"/>
                  </a:lnTo>
                  <a:lnTo>
                    <a:pt x="400432" y="230969"/>
                  </a:lnTo>
                  <a:lnTo>
                    <a:pt x="400560" y="231214"/>
                  </a:lnTo>
                  <a:lnTo>
                    <a:pt x="400641" y="231447"/>
                  </a:lnTo>
                  <a:lnTo>
                    <a:pt x="400723" y="231680"/>
                  </a:lnTo>
                  <a:lnTo>
                    <a:pt x="400816" y="231913"/>
                  </a:lnTo>
                  <a:lnTo>
                    <a:pt x="400897" y="232107"/>
                  </a:lnTo>
                  <a:lnTo>
                    <a:pt x="401025" y="232340"/>
                  </a:lnTo>
                  <a:lnTo>
                    <a:pt x="401106" y="232572"/>
                  </a:lnTo>
                  <a:lnTo>
                    <a:pt x="401187" y="232805"/>
                  </a:lnTo>
                  <a:lnTo>
                    <a:pt x="401280" y="233051"/>
                  </a:lnTo>
                  <a:lnTo>
                    <a:pt x="401362" y="233232"/>
                  </a:lnTo>
                  <a:lnTo>
                    <a:pt x="401489" y="233465"/>
                  </a:lnTo>
                  <a:lnTo>
                    <a:pt x="401571" y="233711"/>
                  </a:lnTo>
                  <a:lnTo>
                    <a:pt x="401652" y="233943"/>
                  </a:lnTo>
                  <a:lnTo>
                    <a:pt x="401745" y="234176"/>
                  </a:lnTo>
                  <a:lnTo>
                    <a:pt x="401826" y="234370"/>
                  </a:lnTo>
                  <a:lnTo>
                    <a:pt x="401954" y="234603"/>
                  </a:lnTo>
                  <a:lnTo>
                    <a:pt x="402035" y="234836"/>
                  </a:lnTo>
                  <a:lnTo>
                    <a:pt x="402117" y="235069"/>
                  </a:lnTo>
                  <a:lnTo>
                    <a:pt x="402198" y="235301"/>
                  </a:lnTo>
                  <a:lnTo>
                    <a:pt x="402291" y="235495"/>
                  </a:lnTo>
                  <a:lnTo>
                    <a:pt x="402407" y="235728"/>
                  </a:lnTo>
                  <a:lnTo>
                    <a:pt x="402500" y="235961"/>
                  </a:lnTo>
                  <a:lnTo>
                    <a:pt x="402581" y="236194"/>
                  </a:lnTo>
                  <a:lnTo>
                    <a:pt x="402663" y="236440"/>
                  </a:lnTo>
                  <a:lnTo>
                    <a:pt x="402744" y="236621"/>
                  </a:lnTo>
                  <a:lnTo>
                    <a:pt x="402872" y="236853"/>
                  </a:lnTo>
                  <a:lnTo>
                    <a:pt x="402965" y="237099"/>
                  </a:lnTo>
                  <a:lnTo>
                    <a:pt x="403046" y="237332"/>
                  </a:lnTo>
                  <a:lnTo>
                    <a:pt x="403127" y="237565"/>
                  </a:lnTo>
                  <a:lnTo>
                    <a:pt x="403209" y="237798"/>
                  </a:lnTo>
                  <a:lnTo>
                    <a:pt x="403336" y="237992"/>
                  </a:lnTo>
                  <a:lnTo>
                    <a:pt x="403418" y="238224"/>
                  </a:lnTo>
                  <a:lnTo>
                    <a:pt x="403511" y="238457"/>
                  </a:lnTo>
                  <a:lnTo>
                    <a:pt x="403592" y="238690"/>
                  </a:lnTo>
                  <a:lnTo>
                    <a:pt x="403673" y="238936"/>
                  </a:lnTo>
                  <a:lnTo>
                    <a:pt x="403801" y="239169"/>
                  </a:lnTo>
                  <a:lnTo>
                    <a:pt x="403882" y="239350"/>
                  </a:lnTo>
                  <a:lnTo>
                    <a:pt x="403975" y="239582"/>
                  </a:lnTo>
                  <a:lnTo>
                    <a:pt x="404057" y="239828"/>
                  </a:lnTo>
                  <a:lnTo>
                    <a:pt x="404138" y="240061"/>
                  </a:lnTo>
                  <a:lnTo>
                    <a:pt x="404266" y="240294"/>
                  </a:lnTo>
                  <a:lnTo>
                    <a:pt x="404347" y="240527"/>
                  </a:lnTo>
                  <a:lnTo>
                    <a:pt x="404428" y="240721"/>
                  </a:lnTo>
                  <a:lnTo>
                    <a:pt x="404521" y="240953"/>
                  </a:lnTo>
                  <a:lnTo>
                    <a:pt x="404603" y="241186"/>
                  </a:lnTo>
                  <a:lnTo>
                    <a:pt x="404730" y="241419"/>
                  </a:lnTo>
                  <a:lnTo>
                    <a:pt x="404812" y="241665"/>
                  </a:lnTo>
                  <a:lnTo>
                    <a:pt x="404893" y="241898"/>
                  </a:lnTo>
                  <a:lnTo>
                    <a:pt x="404986" y="242079"/>
                  </a:lnTo>
                  <a:lnTo>
                    <a:pt x="405067" y="242324"/>
                  </a:lnTo>
                  <a:lnTo>
                    <a:pt x="405195" y="242557"/>
                  </a:lnTo>
                  <a:lnTo>
                    <a:pt x="405276" y="242790"/>
                  </a:lnTo>
                  <a:lnTo>
                    <a:pt x="405358" y="243023"/>
                  </a:lnTo>
                  <a:lnTo>
                    <a:pt x="405451" y="243256"/>
                  </a:lnTo>
                  <a:lnTo>
                    <a:pt x="405532" y="243501"/>
                  </a:lnTo>
                  <a:lnTo>
                    <a:pt x="405660" y="243682"/>
                  </a:lnTo>
                  <a:lnTo>
                    <a:pt x="405741" y="243915"/>
                  </a:lnTo>
                  <a:lnTo>
                    <a:pt x="405822" y="244148"/>
                  </a:lnTo>
                  <a:lnTo>
                    <a:pt x="405904" y="244394"/>
                  </a:lnTo>
                  <a:lnTo>
                    <a:pt x="405997" y="244627"/>
                  </a:lnTo>
                  <a:lnTo>
                    <a:pt x="406113" y="244859"/>
                  </a:lnTo>
                  <a:lnTo>
                    <a:pt x="406206" y="245092"/>
                  </a:lnTo>
                  <a:lnTo>
                    <a:pt x="406287" y="245286"/>
                  </a:lnTo>
                  <a:lnTo>
                    <a:pt x="406368" y="245519"/>
                  </a:lnTo>
                  <a:lnTo>
                    <a:pt x="406450" y="245752"/>
                  </a:lnTo>
                  <a:lnTo>
                    <a:pt x="406578" y="245985"/>
                  </a:lnTo>
                  <a:lnTo>
                    <a:pt x="406670" y="246230"/>
                  </a:lnTo>
                  <a:lnTo>
                    <a:pt x="406752" y="246463"/>
                  </a:lnTo>
                  <a:lnTo>
                    <a:pt x="406833" y="246696"/>
                  </a:lnTo>
                  <a:lnTo>
                    <a:pt x="406914" y="246929"/>
                  </a:lnTo>
                  <a:lnTo>
                    <a:pt x="407042" y="247123"/>
                  </a:lnTo>
                  <a:lnTo>
                    <a:pt x="407124" y="247356"/>
                  </a:lnTo>
                  <a:lnTo>
                    <a:pt x="407216" y="247588"/>
                  </a:lnTo>
                  <a:lnTo>
                    <a:pt x="407298" y="247821"/>
                  </a:lnTo>
                  <a:lnTo>
                    <a:pt x="407379" y="248067"/>
                  </a:lnTo>
                  <a:lnTo>
                    <a:pt x="407507" y="248300"/>
                  </a:lnTo>
                  <a:lnTo>
                    <a:pt x="407588" y="248532"/>
                  </a:lnTo>
                  <a:lnTo>
                    <a:pt x="407681" y="248765"/>
                  </a:lnTo>
                  <a:lnTo>
                    <a:pt x="407762" y="248998"/>
                  </a:lnTo>
                  <a:lnTo>
                    <a:pt x="407844" y="249192"/>
                  </a:lnTo>
                  <a:lnTo>
                    <a:pt x="407972" y="249425"/>
                  </a:lnTo>
                  <a:lnTo>
                    <a:pt x="408053" y="249658"/>
                  </a:lnTo>
                  <a:lnTo>
                    <a:pt x="408134" y="249903"/>
                  </a:lnTo>
                  <a:lnTo>
                    <a:pt x="408227" y="250136"/>
                  </a:lnTo>
                  <a:lnTo>
                    <a:pt x="408308" y="250369"/>
                  </a:lnTo>
                  <a:lnTo>
                    <a:pt x="408436" y="250602"/>
                  </a:lnTo>
                  <a:lnTo>
                    <a:pt x="408518" y="250835"/>
                  </a:lnTo>
                  <a:lnTo>
                    <a:pt x="408599" y="251067"/>
                  </a:lnTo>
                  <a:lnTo>
                    <a:pt x="408692" y="251261"/>
                  </a:lnTo>
                  <a:lnTo>
                    <a:pt x="408773" y="251494"/>
                  </a:lnTo>
                  <a:lnTo>
                    <a:pt x="408901" y="251727"/>
                  </a:lnTo>
                  <a:lnTo>
                    <a:pt x="408982" y="251973"/>
                  </a:lnTo>
                  <a:lnTo>
                    <a:pt x="409064" y="252206"/>
                  </a:lnTo>
                  <a:lnTo>
                    <a:pt x="409145" y="252438"/>
                  </a:lnTo>
                  <a:lnTo>
                    <a:pt x="409238" y="252671"/>
                  </a:lnTo>
                  <a:lnTo>
                    <a:pt x="409366" y="252904"/>
                  </a:lnTo>
                  <a:lnTo>
                    <a:pt x="409447" y="253150"/>
                  </a:lnTo>
                  <a:lnTo>
                    <a:pt x="409528" y="253383"/>
                  </a:lnTo>
                  <a:lnTo>
                    <a:pt x="409610" y="253564"/>
                  </a:lnTo>
                  <a:lnTo>
                    <a:pt x="409702" y="253809"/>
                  </a:lnTo>
                  <a:lnTo>
                    <a:pt x="409819" y="254042"/>
                  </a:lnTo>
                  <a:lnTo>
                    <a:pt x="409912" y="254275"/>
                  </a:lnTo>
                  <a:lnTo>
                    <a:pt x="409993" y="254508"/>
                  </a:lnTo>
                  <a:lnTo>
                    <a:pt x="410074" y="254741"/>
                  </a:lnTo>
                  <a:lnTo>
                    <a:pt x="410156" y="254986"/>
                  </a:lnTo>
                  <a:lnTo>
                    <a:pt x="410283" y="255219"/>
                  </a:lnTo>
                  <a:lnTo>
                    <a:pt x="410376" y="255452"/>
                  </a:lnTo>
                  <a:lnTo>
                    <a:pt x="410458" y="255685"/>
                  </a:lnTo>
                  <a:lnTo>
                    <a:pt x="410539" y="255918"/>
                  </a:lnTo>
                  <a:lnTo>
                    <a:pt x="410620" y="256163"/>
                  </a:lnTo>
                  <a:lnTo>
                    <a:pt x="410748" y="256344"/>
                  </a:lnTo>
                  <a:lnTo>
                    <a:pt x="410829" y="256577"/>
                  </a:lnTo>
                  <a:lnTo>
                    <a:pt x="410922" y="256810"/>
                  </a:lnTo>
                  <a:lnTo>
                    <a:pt x="411004" y="257056"/>
                  </a:lnTo>
                  <a:lnTo>
                    <a:pt x="411085" y="257289"/>
                  </a:lnTo>
                  <a:lnTo>
                    <a:pt x="411213" y="257521"/>
                  </a:lnTo>
                  <a:lnTo>
                    <a:pt x="411294" y="257754"/>
                  </a:lnTo>
                  <a:lnTo>
                    <a:pt x="411387" y="257987"/>
                  </a:lnTo>
                  <a:lnTo>
                    <a:pt x="411468" y="258233"/>
                  </a:lnTo>
                  <a:lnTo>
                    <a:pt x="411550" y="258466"/>
                  </a:lnTo>
                  <a:lnTo>
                    <a:pt x="411677" y="258698"/>
                  </a:lnTo>
                  <a:lnTo>
                    <a:pt x="411759" y="258931"/>
                  </a:lnTo>
                  <a:lnTo>
                    <a:pt x="411840" y="259164"/>
                  </a:lnTo>
                  <a:lnTo>
                    <a:pt x="411933" y="259410"/>
                  </a:lnTo>
                  <a:lnTo>
                    <a:pt x="412014" y="259642"/>
                  </a:lnTo>
                  <a:lnTo>
                    <a:pt x="412142" y="259824"/>
                  </a:lnTo>
                  <a:lnTo>
                    <a:pt x="412223" y="260069"/>
                  </a:lnTo>
                  <a:lnTo>
                    <a:pt x="412305" y="260302"/>
                  </a:lnTo>
                  <a:lnTo>
                    <a:pt x="412398" y="260535"/>
                  </a:lnTo>
                  <a:lnTo>
                    <a:pt x="412479" y="260768"/>
                  </a:lnTo>
                  <a:lnTo>
                    <a:pt x="412607" y="261001"/>
                  </a:lnTo>
                  <a:lnTo>
                    <a:pt x="412688" y="261246"/>
                  </a:lnTo>
                  <a:lnTo>
                    <a:pt x="412769" y="261479"/>
                  </a:lnTo>
                  <a:lnTo>
                    <a:pt x="412851" y="261712"/>
                  </a:lnTo>
                  <a:lnTo>
                    <a:pt x="412944" y="261945"/>
                  </a:lnTo>
                  <a:lnTo>
                    <a:pt x="413071" y="262177"/>
                  </a:lnTo>
                  <a:lnTo>
                    <a:pt x="413153" y="262423"/>
                  </a:lnTo>
                  <a:lnTo>
                    <a:pt x="413234" y="262656"/>
                  </a:lnTo>
                  <a:lnTo>
                    <a:pt x="413315" y="262889"/>
                  </a:lnTo>
                  <a:lnTo>
                    <a:pt x="413408" y="263122"/>
                  </a:lnTo>
                  <a:lnTo>
                    <a:pt x="413524" y="263354"/>
                  </a:lnTo>
                  <a:lnTo>
                    <a:pt x="413617" y="263600"/>
                  </a:lnTo>
                  <a:lnTo>
                    <a:pt x="413699" y="263833"/>
                  </a:lnTo>
                  <a:lnTo>
                    <a:pt x="413780" y="264066"/>
                  </a:lnTo>
                  <a:lnTo>
                    <a:pt x="413861" y="264299"/>
                  </a:lnTo>
                  <a:lnTo>
                    <a:pt x="413989" y="264531"/>
                  </a:lnTo>
                  <a:lnTo>
                    <a:pt x="414082" y="264725"/>
                  </a:lnTo>
                  <a:lnTo>
                    <a:pt x="414163" y="264958"/>
                  </a:lnTo>
                  <a:lnTo>
                    <a:pt x="414245" y="265191"/>
                  </a:lnTo>
                  <a:lnTo>
                    <a:pt x="414326" y="265424"/>
                  </a:lnTo>
                  <a:lnTo>
                    <a:pt x="414454" y="265670"/>
                  </a:lnTo>
                  <a:lnTo>
                    <a:pt x="414535" y="265902"/>
                  </a:lnTo>
                  <a:lnTo>
                    <a:pt x="414628" y="266135"/>
                  </a:lnTo>
                  <a:lnTo>
                    <a:pt x="414709" y="266368"/>
                  </a:lnTo>
                  <a:lnTo>
                    <a:pt x="414791" y="266601"/>
                  </a:lnTo>
                  <a:lnTo>
                    <a:pt x="414918" y="266847"/>
                  </a:lnTo>
                  <a:lnTo>
                    <a:pt x="415000" y="267079"/>
                  </a:lnTo>
                  <a:lnTo>
                    <a:pt x="415093" y="267312"/>
                  </a:lnTo>
                  <a:lnTo>
                    <a:pt x="415174" y="267545"/>
                  </a:lnTo>
                  <a:lnTo>
                    <a:pt x="415255" y="267778"/>
                  </a:lnTo>
                  <a:lnTo>
                    <a:pt x="415383" y="268023"/>
                  </a:lnTo>
                  <a:lnTo>
                    <a:pt x="415464" y="268256"/>
                  </a:lnTo>
                  <a:lnTo>
                    <a:pt x="415546" y="268489"/>
                  </a:lnTo>
                  <a:lnTo>
                    <a:pt x="415639" y="268722"/>
                  </a:lnTo>
                  <a:lnTo>
                    <a:pt x="415720" y="268955"/>
                  </a:lnTo>
                  <a:lnTo>
                    <a:pt x="415848" y="269200"/>
                  </a:lnTo>
                  <a:lnTo>
                    <a:pt x="415929" y="269433"/>
                  </a:lnTo>
                  <a:lnTo>
                    <a:pt x="416010" y="269666"/>
                  </a:lnTo>
                  <a:lnTo>
                    <a:pt x="416103" y="269899"/>
                  </a:lnTo>
                  <a:lnTo>
                    <a:pt x="416185" y="270132"/>
                  </a:lnTo>
                  <a:lnTo>
                    <a:pt x="416312" y="270377"/>
                  </a:lnTo>
                  <a:lnTo>
                    <a:pt x="416394" y="270610"/>
                  </a:lnTo>
                  <a:lnTo>
                    <a:pt x="416475" y="270843"/>
                  </a:lnTo>
                  <a:lnTo>
                    <a:pt x="416556" y="271076"/>
                  </a:lnTo>
                  <a:lnTo>
                    <a:pt x="416649" y="271309"/>
                  </a:lnTo>
                  <a:lnTo>
                    <a:pt x="416777" y="271554"/>
                  </a:lnTo>
                  <a:lnTo>
                    <a:pt x="416858" y="271787"/>
                  </a:lnTo>
                  <a:lnTo>
                    <a:pt x="416940" y="272020"/>
                  </a:lnTo>
                  <a:lnTo>
                    <a:pt x="417021" y="272253"/>
                  </a:lnTo>
                  <a:lnTo>
                    <a:pt x="417114" y="272486"/>
                  </a:lnTo>
                  <a:lnTo>
                    <a:pt x="417230" y="272731"/>
                  </a:lnTo>
                  <a:lnTo>
                    <a:pt x="417323" y="272964"/>
                  </a:lnTo>
                  <a:lnTo>
                    <a:pt x="417404" y="273197"/>
                  </a:lnTo>
                  <a:lnTo>
                    <a:pt x="417486" y="273430"/>
                  </a:lnTo>
                  <a:lnTo>
                    <a:pt x="417567" y="273663"/>
                  </a:lnTo>
                  <a:lnTo>
                    <a:pt x="417695" y="273908"/>
                  </a:lnTo>
                  <a:lnTo>
                    <a:pt x="417788" y="274141"/>
                  </a:lnTo>
                  <a:lnTo>
                    <a:pt x="417869" y="274374"/>
                  </a:lnTo>
                  <a:lnTo>
                    <a:pt x="417950" y="274607"/>
                  </a:lnTo>
                  <a:lnTo>
                    <a:pt x="418032" y="274840"/>
                  </a:lnTo>
                  <a:lnTo>
                    <a:pt x="418160" y="275085"/>
                  </a:lnTo>
                  <a:lnTo>
                    <a:pt x="418241" y="275318"/>
                  </a:lnTo>
                  <a:lnTo>
                    <a:pt x="418334" y="275551"/>
                  </a:lnTo>
                  <a:lnTo>
                    <a:pt x="418415" y="275784"/>
                  </a:lnTo>
                  <a:lnTo>
                    <a:pt x="418496" y="276016"/>
                  </a:lnTo>
                  <a:lnTo>
                    <a:pt x="418624" y="276262"/>
                  </a:lnTo>
                  <a:lnTo>
                    <a:pt x="418706" y="276495"/>
                  </a:lnTo>
                  <a:lnTo>
                    <a:pt x="418798" y="276728"/>
                  </a:lnTo>
                  <a:lnTo>
                    <a:pt x="418880" y="276961"/>
                  </a:lnTo>
                  <a:lnTo>
                    <a:pt x="418961" y="277193"/>
                  </a:lnTo>
                  <a:lnTo>
                    <a:pt x="419089" y="277439"/>
                  </a:lnTo>
                  <a:lnTo>
                    <a:pt x="419170" y="277672"/>
                  </a:lnTo>
                  <a:lnTo>
                    <a:pt x="419252" y="277905"/>
                  </a:lnTo>
                  <a:lnTo>
                    <a:pt x="419344" y="278138"/>
                  </a:lnTo>
                  <a:lnTo>
                    <a:pt x="419426" y="278370"/>
                  </a:lnTo>
                  <a:lnTo>
                    <a:pt x="419554" y="278603"/>
                  </a:lnTo>
                  <a:lnTo>
                    <a:pt x="419635" y="278849"/>
                  </a:lnTo>
                  <a:lnTo>
                    <a:pt x="419716" y="279082"/>
                  </a:lnTo>
                  <a:lnTo>
                    <a:pt x="419809" y="279315"/>
                  </a:lnTo>
                  <a:lnTo>
                    <a:pt x="419890" y="279547"/>
                  </a:lnTo>
                  <a:lnTo>
                    <a:pt x="420018" y="279780"/>
                  </a:lnTo>
                  <a:lnTo>
                    <a:pt x="420100" y="280026"/>
                  </a:lnTo>
                  <a:lnTo>
                    <a:pt x="420181" y="280259"/>
                  </a:lnTo>
                  <a:lnTo>
                    <a:pt x="420262" y="280492"/>
                  </a:lnTo>
                  <a:lnTo>
                    <a:pt x="420355" y="280724"/>
                  </a:lnTo>
                  <a:lnTo>
                    <a:pt x="420483" y="280957"/>
                  </a:lnTo>
                  <a:lnTo>
                    <a:pt x="420564" y="281203"/>
                  </a:lnTo>
                  <a:lnTo>
                    <a:pt x="420646" y="281474"/>
                  </a:lnTo>
                  <a:lnTo>
                    <a:pt x="420727" y="281720"/>
                  </a:lnTo>
                  <a:lnTo>
                    <a:pt x="420820" y="281953"/>
                  </a:lnTo>
                  <a:lnTo>
                    <a:pt x="420948" y="282186"/>
                  </a:lnTo>
                  <a:lnTo>
                    <a:pt x="421029" y="282419"/>
                  </a:lnTo>
                  <a:lnTo>
                    <a:pt x="421110" y="282651"/>
                  </a:lnTo>
                  <a:lnTo>
                    <a:pt x="421192" y="282897"/>
                  </a:lnTo>
                  <a:lnTo>
                    <a:pt x="421273" y="283130"/>
                  </a:lnTo>
                  <a:lnTo>
                    <a:pt x="421401" y="283363"/>
                  </a:lnTo>
                  <a:lnTo>
                    <a:pt x="421494" y="283596"/>
                  </a:lnTo>
                  <a:lnTo>
                    <a:pt x="421575" y="283828"/>
                  </a:lnTo>
                  <a:lnTo>
                    <a:pt x="421656" y="284074"/>
                  </a:lnTo>
                  <a:lnTo>
                    <a:pt x="421738" y="284307"/>
                  </a:lnTo>
                  <a:lnTo>
                    <a:pt x="421865" y="284540"/>
                  </a:lnTo>
                  <a:lnTo>
                    <a:pt x="421947" y="284773"/>
                  </a:lnTo>
                  <a:lnTo>
                    <a:pt x="422040" y="285005"/>
                  </a:lnTo>
                  <a:lnTo>
                    <a:pt x="422121" y="285251"/>
                  </a:lnTo>
                  <a:lnTo>
                    <a:pt x="422202" y="285484"/>
                  </a:lnTo>
                  <a:lnTo>
                    <a:pt x="422330" y="285717"/>
                  </a:lnTo>
                  <a:lnTo>
                    <a:pt x="422411" y="285950"/>
                  </a:lnTo>
                  <a:lnTo>
                    <a:pt x="422504" y="286182"/>
                  </a:lnTo>
                  <a:lnTo>
                    <a:pt x="422586" y="286428"/>
                  </a:lnTo>
                  <a:lnTo>
                    <a:pt x="422667" y="286700"/>
                  </a:lnTo>
                  <a:lnTo>
                    <a:pt x="422795" y="286945"/>
                  </a:lnTo>
                  <a:lnTo>
                    <a:pt x="422876" y="287178"/>
                  </a:lnTo>
                  <a:lnTo>
                    <a:pt x="422957" y="287411"/>
                  </a:lnTo>
                  <a:lnTo>
                    <a:pt x="423050" y="287644"/>
                  </a:lnTo>
                  <a:lnTo>
                    <a:pt x="423132" y="287877"/>
                  </a:lnTo>
                  <a:lnTo>
                    <a:pt x="423259" y="288122"/>
                  </a:lnTo>
                  <a:lnTo>
                    <a:pt x="423341" y="288355"/>
                  </a:lnTo>
                  <a:lnTo>
                    <a:pt x="423422" y="288588"/>
                  </a:lnTo>
                  <a:lnTo>
                    <a:pt x="423515" y="288821"/>
                  </a:lnTo>
                  <a:lnTo>
                    <a:pt x="423596" y="289054"/>
                  </a:lnTo>
                  <a:lnTo>
                    <a:pt x="423724" y="289299"/>
                  </a:lnTo>
                  <a:lnTo>
                    <a:pt x="423805" y="289532"/>
                  </a:lnTo>
                  <a:lnTo>
                    <a:pt x="423887" y="289765"/>
                  </a:lnTo>
                  <a:lnTo>
                    <a:pt x="423968" y="289998"/>
                  </a:lnTo>
                  <a:lnTo>
                    <a:pt x="424061" y="290231"/>
                  </a:lnTo>
                  <a:lnTo>
                    <a:pt x="424189" y="290515"/>
                  </a:lnTo>
                  <a:lnTo>
                    <a:pt x="424270" y="290748"/>
                  </a:lnTo>
                  <a:lnTo>
                    <a:pt x="424351" y="290994"/>
                  </a:lnTo>
                  <a:lnTo>
                    <a:pt x="424433" y="291226"/>
                  </a:lnTo>
                  <a:lnTo>
                    <a:pt x="424526" y="291459"/>
                  </a:lnTo>
                  <a:lnTo>
                    <a:pt x="424653" y="291692"/>
                  </a:lnTo>
                  <a:lnTo>
                    <a:pt x="424735" y="291925"/>
                  </a:lnTo>
                  <a:lnTo>
                    <a:pt x="424816" y="292171"/>
                  </a:lnTo>
                  <a:lnTo>
                    <a:pt x="424897" y="292403"/>
                  </a:lnTo>
                  <a:lnTo>
                    <a:pt x="424979" y="292636"/>
                  </a:lnTo>
                  <a:lnTo>
                    <a:pt x="425106" y="292869"/>
                  </a:lnTo>
                  <a:lnTo>
                    <a:pt x="425199" y="293102"/>
                  </a:lnTo>
                  <a:lnTo>
                    <a:pt x="425281" y="293348"/>
                  </a:lnTo>
                  <a:lnTo>
                    <a:pt x="425362" y="293619"/>
                  </a:lnTo>
                  <a:lnTo>
                    <a:pt x="425443" y="293865"/>
                  </a:lnTo>
                  <a:lnTo>
                    <a:pt x="425571" y="294098"/>
                  </a:lnTo>
                  <a:lnTo>
                    <a:pt x="425652" y="294331"/>
                  </a:lnTo>
                  <a:lnTo>
                    <a:pt x="425745" y="294563"/>
                  </a:lnTo>
                  <a:lnTo>
                    <a:pt x="425827" y="294796"/>
                  </a:lnTo>
                  <a:lnTo>
                    <a:pt x="425908" y="295042"/>
                  </a:lnTo>
                  <a:lnTo>
                    <a:pt x="426036" y="295275"/>
                  </a:lnTo>
                  <a:lnTo>
                    <a:pt x="426117" y="295507"/>
                  </a:lnTo>
                  <a:lnTo>
                    <a:pt x="426210" y="295740"/>
                  </a:lnTo>
                  <a:lnTo>
                    <a:pt x="426291" y="295973"/>
                  </a:lnTo>
                  <a:lnTo>
                    <a:pt x="426373" y="296219"/>
                  </a:lnTo>
                  <a:lnTo>
                    <a:pt x="426500" y="296490"/>
                  </a:lnTo>
                  <a:lnTo>
                    <a:pt x="426582" y="296736"/>
                  </a:lnTo>
                  <a:lnTo>
                    <a:pt x="426675" y="296969"/>
                  </a:lnTo>
                  <a:lnTo>
                    <a:pt x="426756" y="297202"/>
                  </a:lnTo>
                  <a:lnTo>
                    <a:pt x="426837" y="297435"/>
                  </a:lnTo>
                  <a:lnTo>
                    <a:pt x="426965" y="297667"/>
                  </a:lnTo>
                  <a:lnTo>
                    <a:pt x="427046" y="297913"/>
                  </a:lnTo>
                  <a:lnTo>
                    <a:pt x="427128" y="298146"/>
                  </a:lnTo>
                  <a:lnTo>
                    <a:pt x="427221" y="298379"/>
                  </a:lnTo>
                  <a:lnTo>
                    <a:pt x="427302" y="298612"/>
                  </a:lnTo>
                  <a:lnTo>
                    <a:pt x="427430" y="298896"/>
                  </a:lnTo>
                  <a:lnTo>
                    <a:pt x="427511" y="299129"/>
                  </a:lnTo>
                  <a:lnTo>
                    <a:pt x="427592" y="299362"/>
                  </a:lnTo>
                  <a:lnTo>
                    <a:pt x="427674" y="299607"/>
                  </a:lnTo>
                  <a:lnTo>
                    <a:pt x="427767" y="299840"/>
                  </a:lnTo>
                  <a:lnTo>
                    <a:pt x="427894" y="300073"/>
                  </a:lnTo>
                  <a:lnTo>
                    <a:pt x="427976" y="300306"/>
                  </a:lnTo>
                  <a:lnTo>
                    <a:pt x="428057" y="300539"/>
                  </a:lnTo>
                  <a:lnTo>
                    <a:pt x="428138" y="300784"/>
                  </a:lnTo>
                  <a:lnTo>
                    <a:pt x="428231" y="301017"/>
                  </a:lnTo>
                  <a:lnTo>
                    <a:pt x="428348" y="301302"/>
                  </a:lnTo>
                  <a:lnTo>
                    <a:pt x="428440" y="301535"/>
                  </a:lnTo>
                  <a:lnTo>
                    <a:pt x="428522" y="301767"/>
                  </a:lnTo>
                  <a:lnTo>
                    <a:pt x="428603" y="302000"/>
                  </a:lnTo>
                  <a:lnTo>
                    <a:pt x="428684" y="302233"/>
                  </a:lnTo>
                  <a:lnTo>
                    <a:pt x="428812" y="302479"/>
                  </a:lnTo>
                  <a:lnTo>
                    <a:pt x="428905" y="302712"/>
                  </a:lnTo>
                  <a:lnTo>
                    <a:pt x="428986" y="302944"/>
                  </a:lnTo>
                  <a:lnTo>
                    <a:pt x="429068" y="303177"/>
                  </a:lnTo>
                  <a:lnTo>
                    <a:pt x="429149" y="303462"/>
                  </a:lnTo>
                  <a:lnTo>
                    <a:pt x="429277" y="303694"/>
                  </a:lnTo>
                  <a:lnTo>
                    <a:pt x="429358" y="303927"/>
                  </a:lnTo>
                  <a:lnTo>
                    <a:pt x="429451" y="304173"/>
                  </a:lnTo>
                  <a:lnTo>
                    <a:pt x="429532" y="304406"/>
                  </a:lnTo>
                  <a:lnTo>
                    <a:pt x="429614" y="304639"/>
                  </a:lnTo>
                  <a:lnTo>
                    <a:pt x="429742" y="304871"/>
                  </a:lnTo>
                  <a:lnTo>
                    <a:pt x="429823" y="305104"/>
                  </a:lnTo>
                  <a:lnTo>
                    <a:pt x="429916" y="305350"/>
                  </a:lnTo>
                  <a:lnTo>
                    <a:pt x="429997" y="305622"/>
                  </a:lnTo>
                  <a:lnTo>
                    <a:pt x="430078" y="305867"/>
                  </a:lnTo>
                  <a:lnTo>
                    <a:pt x="430206" y="306100"/>
                  </a:lnTo>
                  <a:lnTo>
                    <a:pt x="430288" y="306333"/>
                  </a:lnTo>
                  <a:lnTo>
                    <a:pt x="430380" y="306566"/>
                  </a:lnTo>
                  <a:lnTo>
                    <a:pt x="430462" y="306799"/>
                  </a:lnTo>
                  <a:lnTo>
                    <a:pt x="430543" y="307044"/>
                  </a:lnTo>
                  <a:lnTo>
                    <a:pt x="430671" y="307277"/>
                  </a:lnTo>
                  <a:lnTo>
                    <a:pt x="430752" y="307562"/>
                  </a:lnTo>
                  <a:lnTo>
                    <a:pt x="430834" y="307794"/>
                  </a:lnTo>
                  <a:lnTo>
                    <a:pt x="430926" y="308027"/>
                  </a:lnTo>
                  <a:lnTo>
                    <a:pt x="431008" y="308260"/>
                  </a:lnTo>
                  <a:lnTo>
                    <a:pt x="431136" y="308493"/>
                  </a:lnTo>
                  <a:lnTo>
                    <a:pt x="431217" y="308739"/>
                  </a:lnTo>
                  <a:lnTo>
                    <a:pt x="431298" y="308971"/>
                  </a:lnTo>
                  <a:lnTo>
                    <a:pt x="431379" y="309204"/>
                  </a:lnTo>
                  <a:lnTo>
                    <a:pt x="431472" y="309489"/>
                  </a:lnTo>
                  <a:lnTo>
                    <a:pt x="431600" y="309722"/>
                  </a:lnTo>
                  <a:lnTo>
                    <a:pt x="431682" y="309954"/>
                  </a:lnTo>
                  <a:lnTo>
                    <a:pt x="431763" y="310187"/>
                  </a:lnTo>
                  <a:lnTo>
                    <a:pt x="431844" y="310433"/>
                  </a:lnTo>
                  <a:lnTo>
                    <a:pt x="431937" y="310666"/>
                  </a:lnTo>
                  <a:lnTo>
                    <a:pt x="432053" y="310899"/>
                  </a:lnTo>
                  <a:lnTo>
                    <a:pt x="432146" y="311183"/>
                  </a:lnTo>
                  <a:lnTo>
                    <a:pt x="432228" y="311416"/>
                  </a:lnTo>
                  <a:lnTo>
                    <a:pt x="432309" y="311649"/>
                  </a:lnTo>
                  <a:lnTo>
                    <a:pt x="432402" y="311894"/>
                  </a:lnTo>
                  <a:lnTo>
                    <a:pt x="432518" y="312127"/>
                  </a:lnTo>
                  <a:lnTo>
                    <a:pt x="432611" y="312360"/>
                  </a:lnTo>
                  <a:lnTo>
                    <a:pt x="432692" y="312593"/>
                  </a:lnTo>
                  <a:lnTo>
                    <a:pt x="432774" y="312877"/>
                  </a:lnTo>
                  <a:lnTo>
                    <a:pt x="432855" y="313110"/>
                  </a:lnTo>
                  <a:lnTo>
                    <a:pt x="432983" y="313343"/>
                  </a:lnTo>
                  <a:lnTo>
                    <a:pt x="433064" y="313589"/>
                  </a:lnTo>
                  <a:lnTo>
                    <a:pt x="433157" y="313822"/>
                  </a:lnTo>
                  <a:lnTo>
                    <a:pt x="433238" y="314054"/>
                  </a:lnTo>
                  <a:lnTo>
                    <a:pt x="433320" y="314287"/>
                  </a:lnTo>
                  <a:lnTo>
                    <a:pt x="433447" y="314572"/>
                  </a:lnTo>
                  <a:lnTo>
                    <a:pt x="433529" y="314804"/>
                  </a:lnTo>
                  <a:lnTo>
                    <a:pt x="433622" y="315037"/>
                  </a:lnTo>
                  <a:lnTo>
                    <a:pt x="433703" y="315283"/>
                  </a:lnTo>
                  <a:lnTo>
                    <a:pt x="433784" y="315516"/>
                  </a:lnTo>
                  <a:lnTo>
                    <a:pt x="433912" y="315749"/>
                  </a:lnTo>
                  <a:lnTo>
                    <a:pt x="433993" y="315981"/>
                  </a:lnTo>
                  <a:lnTo>
                    <a:pt x="434075" y="316266"/>
                  </a:lnTo>
                  <a:lnTo>
                    <a:pt x="434168" y="316499"/>
                  </a:lnTo>
                  <a:lnTo>
                    <a:pt x="434249" y="316732"/>
                  </a:lnTo>
                  <a:lnTo>
                    <a:pt x="434377" y="316977"/>
                  </a:lnTo>
                  <a:lnTo>
                    <a:pt x="434458" y="317210"/>
                  </a:lnTo>
                  <a:lnTo>
                    <a:pt x="434539" y="317443"/>
                  </a:lnTo>
                  <a:lnTo>
                    <a:pt x="434632" y="317676"/>
                  </a:lnTo>
                  <a:lnTo>
                    <a:pt x="434714" y="317960"/>
                  </a:lnTo>
                  <a:lnTo>
                    <a:pt x="434841" y="318193"/>
                  </a:lnTo>
                  <a:lnTo>
                    <a:pt x="434923" y="318426"/>
                  </a:lnTo>
                  <a:lnTo>
                    <a:pt x="435004" y="318672"/>
                  </a:lnTo>
                  <a:lnTo>
                    <a:pt x="435085" y="318904"/>
                  </a:lnTo>
                  <a:lnTo>
                    <a:pt x="435178" y="319137"/>
                  </a:lnTo>
                  <a:lnTo>
                    <a:pt x="435306" y="319422"/>
                  </a:lnTo>
                  <a:lnTo>
                    <a:pt x="435387" y="319655"/>
                  </a:lnTo>
                  <a:lnTo>
                    <a:pt x="435469" y="319887"/>
                  </a:lnTo>
                  <a:lnTo>
                    <a:pt x="435550" y="320120"/>
                  </a:lnTo>
                  <a:lnTo>
                    <a:pt x="435643" y="320366"/>
                  </a:lnTo>
                  <a:lnTo>
                    <a:pt x="435759" y="320599"/>
                  </a:lnTo>
                  <a:lnTo>
                    <a:pt x="435852" y="320883"/>
                  </a:lnTo>
                  <a:lnTo>
                    <a:pt x="435933" y="321116"/>
                  </a:lnTo>
                  <a:lnTo>
                    <a:pt x="436015" y="321349"/>
                  </a:lnTo>
                  <a:lnTo>
                    <a:pt x="436108" y="321582"/>
                  </a:lnTo>
                  <a:lnTo>
                    <a:pt x="436224" y="321815"/>
                  </a:lnTo>
                  <a:lnTo>
                    <a:pt x="436317" y="322060"/>
                  </a:lnTo>
                  <a:lnTo>
                    <a:pt x="436398" y="322332"/>
                  </a:lnTo>
                  <a:lnTo>
                    <a:pt x="436479" y="322578"/>
                  </a:lnTo>
                  <a:lnTo>
                    <a:pt x="436561" y="322810"/>
                  </a:lnTo>
                  <a:lnTo>
                    <a:pt x="436688" y="323043"/>
                  </a:lnTo>
                  <a:lnTo>
                    <a:pt x="436770" y="323276"/>
                  </a:lnTo>
                  <a:lnTo>
                    <a:pt x="436863" y="323509"/>
                  </a:lnTo>
                  <a:lnTo>
                    <a:pt x="436944" y="323793"/>
                  </a:lnTo>
                  <a:lnTo>
                    <a:pt x="437025" y="324026"/>
                  </a:lnTo>
                  <a:lnTo>
                    <a:pt x="437153" y="324272"/>
                  </a:lnTo>
                  <a:lnTo>
                    <a:pt x="437234" y="324505"/>
                  </a:lnTo>
                  <a:lnTo>
                    <a:pt x="437327" y="324738"/>
                  </a:lnTo>
                  <a:lnTo>
                    <a:pt x="437409" y="324970"/>
                  </a:lnTo>
                  <a:lnTo>
                    <a:pt x="437490" y="325255"/>
                  </a:lnTo>
                  <a:lnTo>
                    <a:pt x="437618" y="325488"/>
                  </a:lnTo>
                  <a:lnTo>
                    <a:pt x="437699" y="325720"/>
                  </a:lnTo>
                  <a:lnTo>
                    <a:pt x="437780" y="325966"/>
                  </a:lnTo>
                  <a:lnTo>
                    <a:pt x="437873" y="326199"/>
                  </a:lnTo>
                  <a:lnTo>
                    <a:pt x="437955" y="326432"/>
                  </a:lnTo>
                  <a:lnTo>
                    <a:pt x="438082" y="326716"/>
                  </a:lnTo>
                  <a:lnTo>
                    <a:pt x="438164" y="326949"/>
                  </a:lnTo>
                  <a:lnTo>
                    <a:pt x="438245" y="327182"/>
                  </a:lnTo>
                  <a:lnTo>
                    <a:pt x="438338" y="327415"/>
                  </a:lnTo>
                  <a:lnTo>
                    <a:pt x="438419" y="327661"/>
                  </a:lnTo>
                  <a:lnTo>
                    <a:pt x="438547" y="327945"/>
                  </a:lnTo>
                  <a:lnTo>
                    <a:pt x="438628" y="328178"/>
                  </a:lnTo>
                  <a:lnTo>
                    <a:pt x="438710" y="328411"/>
                  </a:lnTo>
                  <a:lnTo>
                    <a:pt x="438791" y="328643"/>
                  </a:lnTo>
                  <a:lnTo>
                    <a:pt x="438884" y="328876"/>
                  </a:lnTo>
                  <a:lnTo>
                    <a:pt x="439012" y="329122"/>
                  </a:lnTo>
                  <a:lnTo>
                    <a:pt x="439093" y="329394"/>
                  </a:lnTo>
                  <a:lnTo>
                    <a:pt x="439174" y="329639"/>
                  </a:lnTo>
                  <a:lnTo>
                    <a:pt x="439256" y="329872"/>
                  </a:lnTo>
                  <a:lnTo>
                    <a:pt x="439349" y="330105"/>
                  </a:lnTo>
                  <a:lnTo>
                    <a:pt x="439465" y="330338"/>
                  </a:lnTo>
                  <a:lnTo>
                    <a:pt x="439558" y="330622"/>
                  </a:lnTo>
                  <a:lnTo>
                    <a:pt x="439639" y="330855"/>
                  </a:lnTo>
                  <a:lnTo>
                    <a:pt x="439720" y="331088"/>
                  </a:lnTo>
                  <a:lnTo>
                    <a:pt x="439802" y="331334"/>
                  </a:lnTo>
                  <a:lnTo>
                    <a:pt x="439929" y="331566"/>
                  </a:lnTo>
                  <a:lnTo>
                    <a:pt x="440022" y="331799"/>
                  </a:lnTo>
                  <a:lnTo>
                    <a:pt x="440104" y="332084"/>
                  </a:lnTo>
                  <a:lnTo>
                    <a:pt x="440185" y="332317"/>
                  </a:lnTo>
                  <a:lnTo>
                    <a:pt x="440266" y="332549"/>
                  </a:lnTo>
                  <a:lnTo>
                    <a:pt x="440394" y="332782"/>
                  </a:lnTo>
                  <a:lnTo>
                    <a:pt x="440475" y="333028"/>
                  </a:lnTo>
                  <a:lnTo>
                    <a:pt x="440568" y="333300"/>
                  </a:lnTo>
                  <a:lnTo>
                    <a:pt x="440650" y="333545"/>
                  </a:lnTo>
                  <a:lnTo>
                    <a:pt x="440731" y="333778"/>
                  </a:lnTo>
                  <a:lnTo>
                    <a:pt x="440859" y="334011"/>
                  </a:lnTo>
                  <a:lnTo>
                    <a:pt x="440940" y="334244"/>
                  </a:lnTo>
                  <a:lnTo>
                    <a:pt x="441033" y="334528"/>
                  </a:lnTo>
                  <a:lnTo>
                    <a:pt x="441114" y="334761"/>
                  </a:lnTo>
                  <a:lnTo>
                    <a:pt x="441196" y="334994"/>
                  </a:lnTo>
                  <a:lnTo>
                    <a:pt x="441324" y="335240"/>
                  </a:lnTo>
                  <a:lnTo>
                    <a:pt x="441405" y="335472"/>
                  </a:lnTo>
                  <a:lnTo>
                    <a:pt x="441486" y="335757"/>
                  </a:lnTo>
                  <a:lnTo>
                    <a:pt x="441579" y="335990"/>
                  </a:lnTo>
                  <a:lnTo>
                    <a:pt x="441660" y="336223"/>
                  </a:lnTo>
                  <a:lnTo>
                    <a:pt x="441788" y="336455"/>
                  </a:lnTo>
                  <a:lnTo>
                    <a:pt x="441870" y="336688"/>
                  </a:lnTo>
                  <a:lnTo>
                    <a:pt x="441951" y="336973"/>
                  </a:lnTo>
                  <a:lnTo>
                    <a:pt x="442044" y="337206"/>
                  </a:lnTo>
                  <a:lnTo>
                    <a:pt x="442125" y="337451"/>
                  </a:lnTo>
                  <a:lnTo>
                    <a:pt x="442253" y="337684"/>
                  </a:lnTo>
                  <a:lnTo>
                    <a:pt x="442334" y="337917"/>
                  </a:lnTo>
                  <a:lnTo>
                    <a:pt x="442416" y="338201"/>
                  </a:lnTo>
                  <a:lnTo>
                    <a:pt x="442497" y="338434"/>
                  </a:lnTo>
                  <a:lnTo>
                    <a:pt x="442590" y="338667"/>
                  </a:lnTo>
                  <a:lnTo>
                    <a:pt x="442718" y="338900"/>
                  </a:lnTo>
                  <a:lnTo>
                    <a:pt x="442799" y="339146"/>
                  </a:lnTo>
                  <a:lnTo>
                    <a:pt x="442880" y="339430"/>
                  </a:lnTo>
                  <a:lnTo>
                    <a:pt x="442961" y="339663"/>
                  </a:lnTo>
                  <a:lnTo>
                    <a:pt x="443054" y="339896"/>
                  </a:lnTo>
                  <a:lnTo>
                    <a:pt x="443171" y="340129"/>
                  </a:lnTo>
                  <a:lnTo>
                    <a:pt x="443264" y="340361"/>
                  </a:lnTo>
                  <a:lnTo>
                    <a:pt x="443345" y="340646"/>
                  </a:lnTo>
                  <a:lnTo>
                    <a:pt x="443426" y="340879"/>
                  </a:lnTo>
                  <a:lnTo>
                    <a:pt x="443507" y="341124"/>
                  </a:lnTo>
                  <a:lnTo>
                    <a:pt x="443635" y="341357"/>
                  </a:lnTo>
                  <a:lnTo>
                    <a:pt x="443728" y="341590"/>
                  </a:lnTo>
                  <a:lnTo>
                    <a:pt x="443810" y="341875"/>
                  </a:lnTo>
                  <a:lnTo>
                    <a:pt x="443891" y="342107"/>
                  </a:lnTo>
                  <a:lnTo>
                    <a:pt x="443972" y="342340"/>
                  </a:lnTo>
                  <a:lnTo>
                    <a:pt x="444100" y="342573"/>
                  </a:lnTo>
                  <a:lnTo>
                    <a:pt x="444181" y="342819"/>
                  </a:lnTo>
                  <a:lnTo>
                    <a:pt x="444274" y="343090"/>
                  </a:lnTo>
                  <a:lnTo>
                    <a:pt x="444356" y="343336"/>
                  </a:lnTo>
                  <a:lnTo>
                    <a:pt x="444437" y="343569"/>
                  </a:lnTo>
                  <a:lnTo>
                    <a:pt x="444565" y="343802"/>
                  </a:lnTo>
                  <a:lnTo>
                    <a:pt x="444646" y="344086"/>
                  </a:lnTo>
                  <a:lnTo>
                    <a:pt x="444739" y="344319"/>
                  </a:lnTo>
                  <a:lnTo>
                    <a:pt x="444820" y="344552"/>
                  </a:lnTo>
                  <a:lnTo>
                    <a:pt x="444902" y="344785"/>
                  </a:lnTo>
                  <a:lnTo>
                    <a:pt x="445029" y="345030"/>
                  </a:lnTo>
                  <a:lnTo>
                    <a:pt x="445111" y="345302"/>
                  </a:lnTo>
                  <a:lnTo>
                    <a:pt x="445192" y="345548"/>
                  </a:lnTo>
                  <a:lnTo>
                    <a:pt x="445285" y="345781"/>
                  </a:lnTo>
                  <a:lnTo>
                    <a:pt x="445366" y="346013"/>
                  </a:lnTo>
                  <a:lnTo>
                    <a:pt x="445494" y="346246"/>
                  </a:lnTo>
                  <a:lnTo>
                    <a:pt x="445575" y="346531"/>
                  </a:lnTo>
                  <a:lnTo>
                    <a:pt x="445657" y="346764"/>
                  </a:lnTo>
                  <a:lnTo>
                    <a:pt x="445750" y="346996"/>
                  </a:lnTo>
                  <a:lnTo>
                    <a:pt x="445831" y="347242"/>
                  </a:lnTo>
                  <a:lnTo>
                    <a:pt x="445959" y="347514"/>
                  </a:lnTo>
                  <a:lnTo>
                    <a:pt x="446040" y="347759"/>
                  </a:lnTo>
                  <a:lnTo>
                    <a:pt x="446121" y="347992"/>
                  </a:lnTo>
                  <a:lnTo>
                    <a:pt x="446203" y="348225"/>
                  </a:lnTo>
                  <a:lnTo>
                    <a:pt x="446296" y="348458"/>
                  </a:lnTo>
                  <a:lnTo>
                    <a:pt x="446423" y="348742"/>
                  </a:lnTo>
                  <a:lnTo>
                    <a:pt x="446505" y="348975"/>
                  </a:lnTo>
                  <a:lnTo>
                    <a:pt x="446586" y="349221"/>
                  </a:lnTo>
                  <a:lnTo>
                    <a:pt x="446667" y="349454"/>
                  </a:lnTo>
                  <a:lnTo>
                    <a:pt x="446760" y="349687"/>
                  </a:lnTo>
                  <a:lnTo>
                    <a:pt x="446876" y="349971"/>
                  </a:lnTo>
                  <a:lnTo>
                    <a:pt x="446969" y="350204"/>
                  </a:lnTo>
                  <a:lnTo>
                    <a:pt x="447051" y="350437"/>
                  </a:lnTo>
                  <a:lnTo>
                    <a:pt x="447132" y="350669"/>
                  </a:lnTo>
                  <a:lnTo>
                    <a:pt x="447213" y="350954"/>
                  </a:lnTo>
                  <a:lnTo>
                    <a:pt x="447341" y="351187"/>
                  </a:lnTo>
                  <a:lnTo>
                    <a:pt x="447434" y="351433"/>
                  </a:lnTo>
                  <a:lnTo>
                    <a:pt x="447515" y="351665"/>
                  </a:lnTo>
                  <a:lnTo>
                    <a:pt x="447597" y="351898"/>
                  </a:lnTo>
                  <a:lnTo>
                    <a:pt x="447678" y="352183"/>
                  </a:lnTo>
                  <a:lnTo>
                    <a:pt x="447806" y="352416"/>
                  </a:lnTo>
                  <a:lnTo>
                    <a:pt x="447887" y="352648"/>
                  </a:lnTo>
                  <a:lnTo>
                    <a:pt x="447980" y="352881"/>
                  </a:lnTo>
                  <a:lnTo>
                    <a:pt x="448061" y="353166"/>
                  </a:lnTo>
                  <a:lnTo>
                    <a:pt x="448143" y="353398"/>
                  </a:lnTo>
                  <a:lnTo>
                    <a:pt x="448270" y="353644"/>
                  </a:lnTo>
                  <a:lnTo>
                    <a:pt x="448352" y="353877"/>
                  </a:lnTo>
                  <a:lnTo>
                    <a:pt x="448445" y="354162"/>
                  </a:lnTo>
                  <a:lnTo>
                    <a:pt x="448526" y="354394"/>
                  </a:lnTo>
                  <a:lnTo>
                    <a:pt x="448607" y="354627"/>
                  </a:lnTo>
                  <a:lnTo>
                    <a:pt x="448735" y="354860"/>
                  </a:lnTo>
                  <a:lnTo>
                    <a:pt x="448816" y="355093"/>
                  </a:lnTo>
                  <a:lnTo>
                    <a:pt x="448898" y="355377"/>
                  </a:lnTo>
                  <a:lnTo>
                    <a:pt x="448991" y="355610"/>
                  </a:lnTo>
                  <a:lnTo>
                    <a:pt x="449072" y="355856"/>
                  </a:lnTo>
                  <a:lnTo>
                    <a:pt x="449200" y="356089"/>
                  </a:lnTo>
                  <a:lnTo>
                    <a:pt x="449281" y="356373"/>
                  </a:lnTo>
                  <a:lnTo>
                    <a:pt x="449362" y="356606"/>
                  </a:lnTo>
                  <a:lnTo>
                    <a:pt x="449455" y="356839"/>
                  </a:lnTo>
                  <a:lnTo>
                    <a:pt x="449537" y="357072"/>
                  </a:lnTo>
                  <a:lnTo>
                    <a:pt x="449664" y="357304"/>
                  </a:lnTo>
                  <a:lnTo>
                    <a:pt x="450129" y="358585"/>
                  </a:lnTo>
                  <a:lnTo>
                    <a:pt x="450210" y="358818"/>
                  </a:lnTo>
                  <a:lnTo>
                    <a:pt x="450292" y="359050"/>
                  </a:lnTo>
                  <a:lnTo>
                    <a:pt x="450373" y="359283"/>
                  </a:lnTo>
                  <a:lnTo>
                    <a:pt x="450466" y="359568"/>
                  </a:lnTo>
                  <a:lnTo>
                    <a:pt x="450582" y="359801"/>
                  </a:lnTo>
                  <a:lnTo>
                    <a:pt x="450675" y="360046"/>
                  </a:lnTo>
                  <a:lnTo>
                    <a:pt x="450756" y="360279"/>
                  </a:lnTo>
                  <a:lnTo>
                    <a:pt x="450838" y="360564"/>
                  </a:lnTo>
                  <a:lnTo>
                    <a:pt x="450919" y="360797"/>
                  </a:lnTo>
                  <a:lnTo>
                    <a:pt x="451047" y="361029"/>
                  </a:lnTo>
                  <a:lnTo>
                    <a:pt x="451140" y="361262"/>
                  </a:lnTo>
                  <a:lnTo>
                    <a:pt x="451221" y="361495"/>
                  </a:lnTo>
                  <a:lnTo>
                    <a:pt x="451302" y="361779"/>
                  </a:lnTo>
                  <a:lnTo>
                    <a:pt x="451384" y="362012"/>
                  </a:lnTo>
                  <a:lnTo>
                    <a:pt x="451511" y="362258"/>
                  </a:lnTo>
                  <a:lnTo>
                    <a:pt x="451604" y="362491"/>
                  </a:lnTo>
                  <a:lnTo>
                    <a:pt x="451686" y="362775"/>
                  </a:lnTo>
                  <a:lnTo>
                    <a:pt x="451767" y="363008"/>
                  </a:lnTo>
                  <a:lnTo>
                    <a:pt x="451848" y="363241"/>
                  </a:lnTo>
                  <a:lnTo>
                    <a:pt x="451976" y="363474"/>
                  </a:lnTo>
                  <a:lnTo>
                    <a:pt x="452057" y="363758"/>
                  </a:lnTo>
                  <a:lnTo>
                    <a:pt x="452150" y="363991"/>
                  </a:lnTo>
                  <a:lnTo>
                    <a:pt x="452232" y="364224"/>
                  </a:lnTo>
                  <a:lnTo>
                    <a:pt x="452313" y="364470"/>
                  </a:lnTo>
                  <a:lnTo>
                    <a:pt x="452441" y="364741"/>
                  </a:lnTo>
                  <a:lnTo>
                    <a:pt x="452522" y="364987"/>
                  </a:lnTo>
                  <a:lnTo>
                    <a:pt x="452603" y="365220"/>
                  </a:lnTo>
                  <a:lnTo>
                    <a:pt x="452696" y="365453"/>
                  </a:lnTo>
                  <a:lnTo>
                    <a:pt x="452778" y="365685"/>
                  </a:lnTo>
                  <a:lnTo>
                    <a:pt x="452906" y="365970"/>
                  </a:lnTo>
                  <a:lnTo>
                    <a:pt x="452987" y="366203"/>
                  </a:lnTo>
                  <a:lnTo>
                    <a:pt x="453068" y="366449"/>
                  </a:lnTo>
                  <a:lnTo>
                    <a:pt x="453161" y="366681"/>
                  </a:lnTo>
                  <a:lnTo>
                    <a:pt x="453242" y="366966"/>
                  </a:lnTo>
                  <a:lnTo>
                    <a:pt x="453370" y="367199"/>
                  </a:lnTo>
                  <a:lnTo>
                    <a:pt x="453452" y="367431"/>
                  </a:lnTo>
                  <a:lnTo>
                    <a:pt x="453533" y="367664"/>
                  </a:lnTo>
                  <a:lnTo>
                    <a:pt x="453614" y="367949"/>
                  </a:lnTo>
                  <a:lnTo>
                    <a:pt x="453707" y="368182"/>
                  </a:lnTo>
                  <a:lnTo>
                    <a:pt x="453835" y="368414"/>
                  </a:lnTo>
                  <a:lnTo>
                    <a:pt x="453916" y="368660"/>
                  </a:lnTo>
                  <a:lnTo>
                    <a:pt x="453998" y="368932"/>
                  </a:lnTo>
                  <a:lnTo>
                    <a:pt x="454079" y="369178"/>
                  </a:lnTo>
                  <a:lnTo>
                    <a:pt x="454172" y="369410"/>
                  </a:lnTo>
                  <a:lnTo>
                    <a:pt x="454288" y="369643"/>
                  </a:lnTo>
                  <a:lnTo>
                    <a:pt x="454381" y="369928"/>
                  </a:lnTo>
                  <a:lnTo>
                    <a:pt x="454462" y="370160"/>
                  </a:lnTo>
                  <a:lnTo>
                    <a:pt x="454543" y="370393"/>
                  </a:lnTo>
                  <a:lnTo>
                    <a:pt x="454625" y="370626"/>
                  </a:lnTo>
                  <a:lnTo>
                    <a:pt x="454753" y="370911"/>
                  </a:lnTo>
                  <a:lnTo>
                    <a:pt x="454846" y="371143"/>
                  </a:lnTo>
                  <a:lnTo>
                    <a:pt x="454927" y="371389"/>
                  </a:lnTo>
                  <a:lnTo>
                    <a:pt x="455008" y="371622"/>
                  </a:lnTo>
                  <a:lnTo>
                    <a:pt x="455089" y="371907"/>
                  </a:lnTo>
                  <a:lnTo>
                    <a:pt x="455217" y="372139"/>
                  </a:lnTo>
                  <a:lnTo>
                    <a:pt x="455310" y="372372"/>
                  </a:lnTo>
                  <a:lnTo>
                    <a:pt x="455392" y="372605"/>
                  </a:lnTo>
                  <a:lnTo>
                    <a:pt x="455473" y="372889"/>
                  </a:lnTo>
                  <a:lnTo>
                    <a:pt x="455554" y="373122"/>
                  </a:lnTo>
                  <a:lnTo>
                    <a:pt x="455682" y="373355"/>
                  </a:lnTo>
                  <a:lnTo>
                    <a:pt x="455763" y="373601"/>
                  </a:lnTo>
                  <a:lnTo>
                    <a:pt x="455856" y="373885"/>
                  </a:lnTo>
                  <a:lnTo>
                    <a:pt x="455938" y="374118"/>
                  </a:lnTo>
                  <a:lnTo>
                    <a:pt x="456019" y="374351"/>
                  </a:lnTo>
                  <a:lnTo>
                    <a:pt x="456147" y="374584"/>
                  </a:lnTo>
                  <a:lnTo>
                    <a:pt x="456228" y="374868"/>
                  </a:lnTo>
                  <a:lnTo>
                    <a:pt x="456309" y="375101"/>
                  </a:lnTo>
                  <a:lnTo>
                    <a:pt x="456402" y="375334"/>
                  </a:lnTo>
                  <a:lnTo>
                    <a:pt x="456484" y="375580"/>
                  </a:lnTo>
                  <a:lnTo>
                    <a:pt x="456611" y="375851"/>
                  </a:lnTo>
                  <a:lnTo>
                    <a:pt x="456693" y="376097"/>
                  </a:lnTo>
                  <a:lnTo>
                    <a:pt x="456774" y="376330"/>
                  </a:lnTo>
                  <a:lnTo>
                    <a:pt x="456867" y="376563"/>
                  </a:lnTo>
                  <a:lnTo>
                    <a:pt x="456948" y="376847"/>
                  </a:lnTo>
                  <a:lnTo>
                    <a:pt x="457076" y="377080"/>
                  </a:lnTo>
                  <a:lnTo>
                    <a:pt x="457157" y="377313"/>
                  </a:lnTo>
                  <a:lnTo>
                    <a:pt x="457239" y="377546"/>
                  </a:lnTo>
                  <a:lnTo>
                    <a:pt x="457332" y="377830"/>
                  </a:lnTo>
                  <a:lnTo>
                    <a:pt x="457413" y="378063"/>
                  </a:lnTo>
                  <a:lnTo>
                    <a:pt x="457541" y="378309"/>
                  </a:lnTo>
                  <a:lnTo>
                    <a:pt x="457622" y="378541"/>
                  </a:lnTo>
                  <a:lnTo>
                    <a:pt x="457703" y="378826"/>
                  </a:lnTo>
                  <a:lnTo>
                    <a:pt x="457785" y="379059"/>
                  </a:lnTo>
                  <a:lnTo>
                    <a:pt x="457878" y="379292"/>
                  </a:lnTo>
                  <a:lnTo>
                    <a:pt x="457994" y="379524"/>
                  </a:lnTo>
                  <a:lnTo>
                    <a:pt x="458087" y="379809"/>
                  </a:lnTo>
                  <a:lnTo>
                    <a:pt x="458168" y="380042"/>
                  </a:lnTo>
                  <a:lnTo>
                    <a:pt x="458249" y="380275"/>
                  </a:lnTo>
                  <a:lnTo>
                    <a:pt x="458331" y="380520"/>
                  </a:lnTo>
                  <a:lnTo>
                    <a:pt x="458458" y="380805"/>
                  </a:lnTo>
                  <a:lnTo>
                    <a:pt x="458551" y="381038"/>
                  </a:lnTo>
                  <a:lnTo>
                    <a:pt x="458633" y="381270"/>
                  </a:lnTo>
                  <a:lnTo>
                    <a:pt x="458714" y="381503"/>
                  </a:lnTo>
                  <a:lnTo>
                    <a:pt x="458795" y="381788"/>
                  </a:lnTo>
                  <a:lnTo>
                    <a:pt x="458923" y="382021"/>
                  </a:lnTo>
                  <a:lnTo>
                    <a:pt x="459004" y="382253"/>
                  </a:lnTo>
                  <a:lnTo>
                    <a:pt x="459097" y="382499"/>
                  </a:lnTo>
                  <a:lnTo>
                    <a:pt x="459179" y="382771"/>
                  </a:lnTo>
                  <a:lnTo>
                    <a:pt x="459260" y="383017"/>
                  </a:lnTo>
                  <a:lnTo>
                    <a:pt x="459388" y="383249"/>
                  </a:lnTo>
                  <a:lnTo>
                    <a:pt x="459469" y="383482"/>
                  </a:lnTo>
                  <a:lnTo>
                    <a:pt x="459562" y="383767"/>
                  </a:lnTo>
                  <a:lnTo>
                    <a:pt x="459643" y="383999"/>
                  </a:lnTo>
                  <a:lnTo>
                    <a:pt x="459725" y="384232"/>
                  </a:lnTo>
                  <a:lnTo>
                    <a:pt x="459852" y="384465"/>
                  </a:lnTo>
                  <a:lnTo>
                    <a:pt x="459934" y="384750"/>
                  </a:lnTo>
                  <a:lnTo>
                    <a:pt x="460015" y="384982"/>
                  </a:lnTo>
                  <a:lnTo>
                    <a:pt x="460108" y="385228"/>
                  </a:lnTo>
                  <a:lnTo>
                    <a:pt x="460189" y="385461"/>
                  </a:lnTo>
                  <a:lnTo>
                    <a:pt x="460317" y="385746"/>
                  </a:lnTo>
                  <a:lnTo>
                    <a:pt x="460398" y="385978"/>
                  </a:lnTo>
                  <a:lnTo>
                    <a:pt x="460480" y="386211"/>
                  </a:lnTo>
                  <a:lnTo>
                    <a:pt x="460573" y="386444"/>
                  </a:lnTo>
                  <a:lnTo>
                    <a:pt x="460654" y="386728"/>
                  </a:lnTo>
                  <a:lnTo>
                    <a:pt x="460782" y="386961"/>
                  </a:lnTo>
                  <a:lnTo>
                    <a:pt x="460863" y="387194"/>
                  </a:lnTo>
                  <a:lnTo>
                    <a:pt x="460944" y="387440"/>
                  </a:lnTo>
                  <a:lnTo>
                    <a:pt x="461037" y="387711"/>
                  </a:lnTo>
                  <a:lnTo>
                    <a:pt x="461119" y="387957"/>
                  </a:lnTo>
                  <a:lnTo>
                    <a:pt x="461246" y="388190"/>
                  </a:lnTo>
                  <a:lnTo>
                    <a:pt x="461328" y="388423"/>
                  </a:lnTo>
                  <a:lnTo>
                    <a:pt x="461409" y="388707"/>
                  </a:lnTo>
                  <a:lnTo>
                    <a:pt x="461490" y="388940"/>
                  </a:lnTo>
                  <a:lnTo>
                    <a:pt x="461583" y="389173"/>
                  </a:lnTo>
                  <a:lnTo>
                    <a:pt x="461699" y="389419"/>
                  </a:lnTo>
                  <a:lnTo>
                    <a:pt x="461792" y="389690"/>
                  </a:lnTo>
                  <a:lnTo>
                    <a:pt x="461874" y="389936"/>
                  </a:lnTo>
                  <a:lnTo>
                    <a:pt x="461955" y="390169"/>
                  </a:lnTo>
                  <a:lnTo>
                    <a:pt x="462036" y="390402"/>
                  </a:lnTo>
                  <a:lnTo>
                    <a:pt x="462501" y="391669"/>
                  </a:lnTo>
                  <a:lnTo>
                    <a:pt x="462629" y="391902"/>
                  </a:lnTo>
                  <a:lnTo>
                    <a:pt x="462710" y="392148"/>
                  </a:lnTo>
                  <a:lnTo>
                    <a:pt x="462803" y="392381"/>
                  </a:lnTo>
                  <a:lnTo>
                    <a:pt x="462884" y="392665"/>
                  </a:lnTo>
                  <a:lnTo>
                    <a:pt x="462966" y="392898"/>
                  </a:lnTo>
                  <a:lnTo>
                    <a:pt x="463093" y="393131"/>
                  </a:lnTo>
                  <a:lnTo>
                    <a:pt x="463175" y="393363"/>
                  </a:lnTo>
                  <a:lnTo>
                    <a:pt x="463221" y="393596"/>
                  </a:lnTo>
                  <a:lnTo>
                    <a:pt x="463303" y="393842"/>
                  </a:lnTo>
                  <a:lnTo>
                    <a:pt x="463430" y="394075"/>
                  </a:lnTo>
                  <a:lnTo>
                    <a:pt x="463512" y="394308"/>
                  </a:lnTo>
                  <a:lnTo>
                    <a:pt x="463605" y="394592"/>
                  </a:lnTo>
                  <a:lnTo>
                    <a:pt x="463686" y="394825"/>
                  </a:lnTo>
                  <a:lnTo>
                    <a:pt x="463767" y="395058"/>
                  </a:lnTo>
                  <a:lnTo>
                    <a:pt x="463895" y="395291"/>
                  </a:lnTo>
                  <a:lnTo>
                    <a:pt x="463976" y="395575"/>
                  </a:lnTo>
                  <a:lnTo>
                    <a:pt x="464058" y="395808"/>
                  </a:lnTo>
                  <a:lnTo>
                    <a:pt x="464151" y="396054"/>
                  </a:lnTo>
                  <a:lnTo>
                    <a:pt x="464232" y="396286"/>
                  </a:lnTo>
                  <a:lnTo>
                    <a:pt x="464360" y="396571"/>
                  </a:lnTo>
                  <a:lnTo>
                    <a:pt x="464441" y="396804"/>
                  </a:lnTo>
                  <a:lnTo>
                    <a:pt x="464522" y="397037"/>
                  </a:lnTo>
                  <a:lnTo>
                    <a:pt x="464615" y="397269"/>
                  </a:lnTo>
                  <a:lnTo>
                    <a:pt x="464697" y="397554"/>
                  </a:lnTo>
                  <a:lnTo>
                    <a:pt x="464824" y="397787"/>
                  </a:lnTo>
                  <a:lnTo>
                    <a:pt x="464906" y="398033"/>
                  </a:lnTo>
                  <a:lnTo>
                    <a:pt x="464987" y="398265"/>
                  </a:lnTo>
                  <a:lnTo>
                    <a:pt x="465068" y="398550"/>
                  </a:lnTo>
                  <a:lnTo>
                    <a:pt x="465161" y="398783"/>
                  </a:lnTo>
                  <a:lnTo>
                    <a:pt x="465289" y="399015"/>
                  </a:lnTo>
                  <a:lnTo>
                    <a:pt x="465370" y="399248"/>
                  </a:lnTo>
                  <a:lnTo>
                    <a:pt x="465452" y="399533"/>
                  </a:lnTo>
                  <a:lnTo>
                    <a:pt x="465533" y="399766"/>
                  </a:lnTo>
                  <a:lnTo>
                    <a:pt x="465626" y="399998"/>
                  </a:lnTo>
                  <a:lnTo>
                    <a:pt x="465742" y="400244"/>
                  </a:lnTo>
                  <a:lnTo>
                    <a:pt x="465835" y="400516"/>
                  </a:lnTo>
                  <a:lnTo>
                    <a:pt x="465916" y="400762"/>
                  </a:lnTo>
                  <a:lnTo>
                    <a:pt x="465998" y="400994"/>
                  </a:lnTo>
                  <a:lnTo>
                    <a:pt x="466079" y="401227"/>
                  </a:lnTo>
                  <a:lnTo>
                    <a:pt x="466207" y="401512"/>
                  </a:lnTo>
                  <a:lnTo>
                    <a:pt x="466300" y="401744"/>
                  </a:lnTo>
                  <a:lnTo>
                    <a:pt x="466381" y="401977"/>
                  </a:lnTo>
                  <a:lnTo>
                    <a:pt x="466462" y="402210"/>
                  </a:lnTo>
                  <a:lnTo>
                    <a:pt x="466544" y="402495"/>
                  </a:lnTo>
                  <a:lnTo>
                    <a:pt x="466671" y="402727"/>
                  </a:lnTo>
                  <a:lnTo>
                    <a:pt x="466764" y="402973"/>
                  </a:lnTo>
                  <a:lnTo>
                    <a:pt x="466846" y="403206"/>
                  </a:lnTo>
                  <a:lnTo>
                    <a:pt x="466927" y="403491"/>
                  </a:lnTo>
                  <a:lnTo>
                    <a:pt x="467008" y="403723"/>
                  </a:lnTo>
                  <a:lnTo>
                    <a:pt x="467136" y="403956"/>
                  </a:lnTo>
                  <a:lnTo>
                    <a:pt x="467217" y="404189"/>
                  </a:lnTo>
                  <a:lnTo>
                    <a:pt x="467310" y="404473"/>
                  </a:lnTo>
                  <a:lnTo>
                    <a:pt x="467392" y="404706"/>
                  </a:lnTo>
                  <a:lnTo>
                    <a:pt x="467473" y="404939"/>
                  </a:lnTo>
                  <a:lnTo>
                    <a:pt x="467601" y="405185"/>
                  </a:lnTo>
                  <a:lnTo>
                    <a:pt x="467682" y="405469"/>
                  </a:lnTo>
                  <a:lnTo>
                    <a:pt x="467763" y="405702"/>
                  </a:lnTo>
                  <a:lnTo>
                    <a:pt x="467856" y="405935"/>
                  </a:lnTo>
                  <a:lnTo>
                    <a:pt x="467938" y="406168"/>
                  </a:lnTo>
                  <a:lnTo>
                    <a:pt x="468066" y="406452"/>
                  </a:lnTo>
                  <a:lnTo>
                    <a:pt x="468147" y="406685"/>
                  </a:lnTo>
                  <a:lnTo>
                    <a:pt x="468228" y="406918"/>
                  </a:lnTo>
                  <a:lnTo>
                    <a:pt x="468321" y="407164"/>
                  </a:lnTo>
                  <a:lnTo>
                    <a:pt x="468402" y="407435"/>
                  </a:lnTo>
                  <a:lnTo>
                    <a:pt x="468530" y="407681"/>
                  </a:lnTo>
                  <a:lnTo>
                    <a:pt x="468611" y="407914"/>
                  </a:lnTo>
                  <a:lnTo>
                    <a:pt x="468693" y="408147"/>
                  </a:lnTo>
                  <a:lnTo>
                    <a:pt x="468786" y="408431"/>
                  </a:lnTo>
                  <a:lnTo>
                    <a:pt x="468867" y="408664"/>
                  </a:lnTo>
                  <a:lnTo>
                    <a:pt x="468995" y="408897"/>
                  </a:lnTo>
                  <a:lnTo>
                    <a:pt x="469076" y="409130"/>
                  </a:lnTo>
                  <a:lnTo>
                    <a:pt x="469157" y="409414"/>
                  </a:lnTo>
                  <a:lnTo>
                    <a:pt x="469239" y="409647"/>
                  </a:lnTo>
                  <a:lnTo>
                    <a:pt x="469332" y="409893"/>
                  </a:lnTo>
                  <a:lnTo>
                    <a:pt x="469448" y="410125"/>
                  </a:lnTo>
                  <a:lnTo>
                    <a:pt x="469541" y="410410"/>
                  </a:lnTo>
                  <a:lnTo>
                    <a:pt x="469622" y="410643"/>
                  </a:lnTo>
                  <a:lnTo>
                    <a:pt x="469703" y="410876"/>
                  </a:lnTo>
                  <a:lnTo>
                    <a:pt x="469785" y="411108"/>
                  </a:lnTo>
                  <a:lnTo>
                    <a:pt x="470249" y="412389"/>
                  </a:lnTo>
                  <a:lnTo>
                    <a:pt x="470377" y="412622"/>
                  </a:lnTo>
                  <a:lnTo>
                    <a:pt x="470459" y="412854"/>
                  </a:lnTo>
                  <a:lnTo>
                    <a:pt x="470552" y="413087"/>
                  </a:lnTo>
                  <a:lnTo>
                    <a:pt x="470633" y="413372"/>
                  </a:lnTo>
                  <a:lnTo>
                    <a:pt x="470714" y="413605"/>
                  </a:lnTo>
                  <a:lnTo>
                    <a:pt x="470842" y="413837"/>
                  </a:lnTo>
                  <a:lnTo>
                    <a:pt x="470923" y="414083"/>
                  </a:lnTo>
                  <a:lnTo>
                    <a:pt x="471016" y="414355"/>
                  </a:lnTo>
                  <a:lnTo>
                    <a:pt x="471098" y="414601"/>
                  </a:lnTo>
                  <a:lnTo>
                    <a:pt x="471179" y="414833"/>
                  </a:lnTo>
                  <a:lnTo>
                    <a:pt x="471307" y="415066"/>
                  </a:lnTo>
                  <a:lnTo>
                    <a:pt x="471388" y="415351"/>
                  </a:lnTo>
                  <a:lnTo>
                    <a:pt x="471469" y="415583"/>
                  </a:lnTo>
                  <a:lnTo>
                    <a:pt x="471562" y="415816"/>
                  </a:lnTo>
                  <a:lnTo>
                    <a:pt x="471643" y="416049"/>
                  </a:lnTo>
                  <a:lnTo>
                    <a:pt x="471771" y="416334"/>
                  </a:lnTo>
                  <a:lnTo>
                    <a:pt x="471853" y="416566"/>
                  </a:lnTo>
                  <a:lnTo>
                    <a:pt x="471934" y="416812"/>
                  </a:lnTo>
                  <a:lnTo>
                    <a:pt x="472027" y="417045"/>
                  </a:lnTo>
                  <a:lnTo>
                    <a:pt x="472108" y="417330"/>
                  </a:lnTo>
                  <a:lnTo>
                    <a:pt x="472236" y="417562"/>
                  </a:lnTo>
                  <a:lnTo>
                    <a:pt x="472317" y="417795"/>
                  </a:lnTo>
                  <a:lnTo>
                    <a:pt x="472399" y="418028"/>
                  </a:lnTo>
                  <a:lnTo>
                    <a:pt x="472492" y="418312"/>
                  </a:lnTo>
                  <a:lnTo>
                    <a:pt x="472573" y="418545"/>
                  </a:lnTo>
                  <a:lnTo>
                    <a:pt x="472701" y="418778"/>
                  </a:lnTo>
                  <a:lnTo>
                    <a:pt x="472782" y="419024"/>
                  </a:lnTo>
                  <a:lnTo>
                    <a:pt x="472863" y="419295"/>
                  </a:lnTo>
                  <a:lnTo>
                    <a:pt x="472945" y="419541"/>
                  </a:lnTo>
                  <a:lnTo>
                    <a:pt x="473038" y="419774"/>
                  </a:lnTo>
                  <a:lnTo>
                    <a:pt x="473154" y="420007"/>
                  </a:lnTo>
                  <a:lnTo>
                    <a:pt x="473247" y="420291"/>
                  </a:lnTo>
                  <a:lnTo>
                    <a:pt x="473328" y="420524"/>
                  </a:lnTo>
                  <a:lnTo>
                    <a:pt x="473409" y="420757"/>
                  </a:lnTo>
                  <a:lnTo>
                    <a:pt x="473491" y="421003"/>
                  </a:lnTo>
                  <a:lnTo>
                    <a:pt x="473618" y="421274"/>
                  </a:lnTo>
                  <a:lnTo>
                    <a:pt x="473711" y="421520"/>
                  </a:lnTo>
                  <a:lnTo>
                    <a:pt x="473793" y="421753"/>
                  </a:lnTo>
                  <a:lnTo>
                    <a:pt x="473874" y="421986"/>
                  </a:lnTo>
                  <a:lnTo>
                    <a:pt x="473955" y="422218"/>
                  </a:lnTo>
                  <a:lnTo>
                    <a:pt x="474083" y="422503"/>
                  </a:lnTo>
                  <a:lnTo>
                    <a:pt x="474164" y="422736"/>
                  </a:lnTo>
                  <a:lnTo>
                    <a:pt x="474257" y="422969"/>
                  </a:lnTo>
                  <a:lnTo>
                    <a:pt x="474339" y="423214"/>
                  </a:lnTo>
                  <a:lnTo>
                    <a:pt x="474420" y="423486"/>
                  </a:lnTo>
                  <a:lnTo>
                    <a:pt x="474548" y="423732"/>
                  </a:lnTo>
                  <a:lnTo>
                    <a:pt x="474629" y="423964"/>
                  </a:lnTo>
                  <a:lnTo>
                    <a:pt x="474722" y="424197"/>
                  </a:lnTo>
                  <a:lnTo>
                    <a:pt x="474803" y="424482"/>
                  </a:lnTo>
                  <a:lnTo>
                    <a:pt x="474885" y="424715"/>
                  </a:lnTo>
                  <a:lnTo>
                    <a:pt x="475012" y="424947"/>
                  </a:lnTo>
                  <a:lnTo>
                    <a:pt x="475094" y="425180"/>
                  </a:lnTo>
                  <a:lnTo>
                    <a:pt x="475175" y="425465"/>
                  </a:lnTo>
                  <a:lnTo>
                    <a:pt x="475268" y="425698"/>
                  </a:lnTo>
                  <a:lnTo>
                    <a:pt x="475349" y="425943"/>
                  </a:lnTo>
                  <a:lnTo>
                    <a:pt x="475477" y="426176"/>
                  </a:lnTo>
                  <a:lnTo>
                    <a:pt x="475558" y="426409"/>
                  </a:lnTo>
                  <a:lnTo>
                    <a:pt x="475640" y="426693"/>
                  </a:lnTo>
                  <a:lnTo>
                    <a:pt x="475733" y="426926"/>
                  </a:lnTo>
                  <a:lnTo>
                    <a:pt x="475814" y="427159"/>
                  </a:lnTo>
                  <a:lnTo>
                    <a:pt x="475942" y="427392"/>
                  </a:lnTo>
                  <a:lnTo>
                    <a:pt x="476023" y="427676"/>
                  </a:lnTo>
                  <a:lnTo>
                    <a:pt x="476104" y="427909"/>
                  </a:lnTo>
                  <a:lnTo>
                    <a:pt x="476186" y="428155"/>
                  </a:lnTo>
                  <a:lnTo>
                    <a:pt x="476279" y="428388"/>
                  </a:lnTo>
                  <a:lnTo>
                    <a:pt x="476406" y="428672"/>
                  </a:lnTo>
                  <a:lnTo>
                    <a:pt x="476488" y="428905"/>
                  </a:lnTo>
                  <a:lnTo>
                    <a:pt x="476569" y="429138"/>
                  </a:lnTo>
                  <a:lnTo>
                    <a:pt x="476650" y="429371"/>
                  </a:lnTo>
                  <a:lnTo>
                    <a:pt x="476743" y="429655"/>
                  </a:lnTo>
                  <a:lnTo>
                    <a:pt x="476859" y="429888"/>
                  </a:lnTo>
                  <a:lnTo>
                    <a:pt x="476952" y="430134"/>
                  </a:lnTo>
                  <a:lnTo>
                    <a:pt x="477034" y="430367"/>
                  </a:lnTo>
                  <a:lnTo>
                    <a:pt x="477115" y="430599"/>
                  </a:lnTo>
                  <a:lnTo>
                    <a:pt x="477196" y="430884"/>
                  </a:lnTo>
                  <a:lnTo>
                    <a:pt x="477324" y="431117"/>
                  </a:lnTo>
                  <a:lnTo>
                    <a:pt x="477417" y="431350"/>
                  </a:lnTo>
                  <a:lnTo>
                    <a:pt x="477498" y="431582"/>
                  </a:lnTo>
                  <a:lnTo>
                    <a:pt x="477580" y="431867"/>
                  </a:lnTo>
                  <a:lnTo>
                    <a:pt x="477661" y="432100"/>
                  </a:lnTo>
                  <a:lnTo>
                    <a:pt x="477789" y="432345"/>
                  </a:lnTo>
                  <a:lnTo>
                    <a:pt x="477870" y="432578"/>
                  </a:lnTo>
                  <a:lnTo>
                    <a:pt x="477963" y="432811"/>
                  </a:lnTo>
                  <a:lnTo>
                    <a:pt x="478044" y="433096"/>
                  </a:lnTo>
                  <a:lnTo>
                    <a:pt x="478126" y="433328"/>
                  </a:lnTo>
                  <a:lnTo>
                    <a:pt x="478253" y="433561"/>
                  </a:lnTo>
                  <a:lnTo>
                    <a:pt x="478335" y="433794"/>
                  </a:lnTo>
                  <a:lnTo>
                    <a:pt x="478428" y="434079"/>
                  </a:lnTo>
                  <a:lnTo>
                    <a:pt x="478509" y="434311"/>
                  </a:lnTo>
                  <a:lnTo>
                    <a:pt x="478590" y="434557"/>
                  </a:lnTo>
                  <a:lnTo>
                    <a:pt x="478718" y="434790"/>
                  </a:lnTo>
                  <a:lnTo>
                    <a:pt x="478799" y="435074"/>
                  </a:lnTo>
                  <a:lnTo>
                    <a:pt x="478881" y="435307"/>
                  </a:lnTo>
                  <a:lnTo>
                    <a:pt x="478974" y="435540"/>
                  </a:lnTo>
                  <a:lnTo>
                    <a:pt x="479055" y="435773"/>
                  </a:lnTo>
                  <a:lnTo>
                    <a:pt x="479183" y="436006"/>
                  </a:lnTo>
                  <a:lnTo>
                    <a:pt x="479264" y="436290"/>
                  </a:lnTo>
                  <a:lnTo>
                    <a:pt x="479345" y="436523"/>
                  </a:lnTo>
                  <a:lnTo>
                    <a:pt x="479438" y="436769"/>
                  </a:lnTo>
                  <a:lnTo>
                    <a:pt x="479520" y="437002"/>
                  </a:lnTo>
                  <a:lnTo>
                    <a:pt x="479647" y="437286"/>
                  </a:lnTo>
                  <a:lnTo>
                    <a:pt x="479729" y="437519"/>
                  </a:lnTo>
                  <a:lnTo>
                    <a:pt x="479810" y="437752"/>
                  </a:lnTo>
                  <a:lnTo>
                    <a:pt x="479891" y="437985"/>
                  </a:lnTo>
                  <a:lnTo>
                    <a:pt x="479984" y="438230"/>
                  </a:lnTo>
                  <a:lnTo>
                    <a:pt x="480112" y="438502"/>
                  </a:lnTo>
                  <a:lnTo>
                    <a:pt x="480193" y="438748"/>
                  </a:lnTo>
                  <a:lnTo>
                    <a:pt x="480275" y="438980"/>
                  </a:lnTo>
                  <a:lnTo>
                    <a:pt x="480356" y="439213"/>
                  </a:lnTo>
                  <a:lnTo>
                    <a:pt x="480449" y="439446"/>
                  </a:lnTo>
                  <a:lnTo>
                    <a:pt x="480565" y="439731"/>
                  </a:lnTo>
                  <a:lnTo>
                    <a:pt x="480658" y="439963"/>
                  </a:lnTo>
                  <a:lnTo>
                    <a:pt x="480739" y="440196"/>
                  </a:lnTo>
                  <a:lnTo>
                    <a:pt x="480821" y="440442"/>
                  </a:lnTo>
                  <a:lnTo>
                    <a:pt x="480902" y="440714"/>
                  </a:lnTo>
                  <a:lnTo>
                    <a:pt x="481030" y="440959"/>
                  </a:lnTo>
                  <a:lnTo>
                    <a:pt x="481123" y="441192"/>
                  </a:lnTo>
                  <a:lnTo>
                    <a:pt x="481204" y="441425"/>
                  </a:lnTo>
                  <a:lnTo>
                    <a:pt x="481285" y="441658"/>
                  </a:lnTo>
                  <a:lnTo>
                    <a:pt x="481367" y="441942"/>
                  </a:lnTo>
                  <a:lnTo>
                    <a:pt x="481495" y="442175"/>
                  </a:lnTo>
                  <a:lnTo>
                    <a:pt x="481576" y="442408"/>
                  </a:lnTo>
                  <a:lnTo>
                    <a:pt x="481669" y="442654"/>
                  </a:lnTo>
                  <a:lnTo>
                    <a:pt x="481750" y="442886"/>
                  </a:lnTo>
                  <a:lnTo>
                    <a:pt x="481831" y="443171"/>
                  </a:lnTo>
                  <a:lnTo>
                    <a:pt x="481959" y="443404"/>
                  </a:lnTo>
                  <a:lnTo>
                    <a:pt x="482041" y="443637"/>
                  </a:lnTo>
                  <a:lnTo>
                    <a:pt x="482134" y="443869"/>
                  </a:lnTo>
                  <a:lnTo>
                    <a:pt x="482215" y="444154"/>
                  </a:lnTo>
                  <a:lnTo>
                    <a:pt x="482296" y="444387"/>
                  </a:lnTo>
                  <a:lnTo>
                    <a:pt x="482424" y="444620"/>
                  </a:lnTo>
                  <a:lnTo>
                    <a:pt x="482505" y="444865"/>
                  </a:lnTo>
                  <a:lnTo>
                    <a:pt x="482587" y="445098"/>
                  </a:lnTo>
                  <a:lnTo>
                    <a:pt x="482679" y="445383"/>
                  </a:lnTo>
                  <a:lnTo>
                    <a:pt x="482761" y="445615"/>
                  </a:lnTo>
                  <a:lnTo>
                    <a:pt x="482889" y="445848"/>
                  </a:lnTo>
                  <a:lnTo>
                    <a:pt x="482970" y="446081"/>
                  </a:lnTo>
                  <a:lnTo>
                    <a:pt x="483051" y="446314"/>
                  </a:lnTo>
                  <a:lnTo>
                    <a:pt x="483144" y="446598"/>
                  </a:lnTo>
                  <a:lnTo>
                    <a:pt x="483225" y="446844"/>
                  </a:lnTo>
                  <a:lnTo>
                    <a:pt x="483353" y="447077"/>
                  </a:lnTo>
                  <a:lnTo>
                    <a:pt x="483435" y="447310"/>
                  </a:lnTo>
                  <a:lnTo>
                    <a:pt x="483516" y="447543"/>
                  </a:lnTo>
                  <a:lnTo>
                    <a:pt x="483597" y="447827"/>
                  </a:lnTo>
                  <a:lnTo>
                    <a:pt x="483690" y="448060"/>
                  </a:lnTo>
                  <a:lnTo>
                    <a:pt x="483818" y="448293"/>
                  </a:lnTo>
                  <a:lnTo>
                    <a:pt x="483899" y="448538"/>
                  </a:lnTo>
                  <a:lnTo>
                    <a:pt x="483981" y="448771"/>
                  </a:lnTo>
                  <a:lnTo>
                    <a:pt x="484062" y="449056"/>
                  </a:lnTo>
                  <a:lnTo>
                    <a:pt x="484155" y="449289"/>
                  </a:lnTo>
                  <a:lnTo>
                    <a:pt x="484271" y="449521"/>
                  </a:lnTo>
                  <a:lnTo>
                    <a:pt x="484364" y="449754"/>
                  </a:lnTo>
                  <a:lnTo>
                    <a:pt x="484445" y="449987"/>
                  </a:lnTo>
                  <a:lnTo>
                    <a:pt x="484527" y="450272"/>
                  </a:lnTo>
                  <a:lnTo>
                    <a:pt x="484608" y="450504"/>
                  </a:lnTo>
                  <a:lnTo>
                    <a:pt x="484736" y="450750"/>
                  </a:lnTo>
                  <a:lnTo>
                    <a:pt x="484829" y="450983"/>
                  </a:lnTo>
                  <a:lnTo>
                    <a:pt x="484910" y="451216"/>
                  </a:lnTo>
                  <a:lnTo>
                    <a:pt x="484991" y="451500"/>
                  </a:lnTo>
                  <a:lnTo>
                    <a:pt x="485073" y="451733"/>
                  </a:lnTo>
                  <a:lnTo>
                    <a:pt x="485200" y="451966"/>
                  </a:lnTo>
                  <a:lnTo>
                    <a:pt x="485282" y="452199"/>
                  </a:lnTo>
                  <a:lnTo>
                    <a:pt x="485375" y="452444"/>
                  </a:lnTo>
                  <a:lnTo>
                    <a:pt x="485456" y="452716"/>
                  </a:lnTo>
                  <a:lnTo>
                    <a:pt x="485537" y="452962"/>
                  </a:lnTo>
                  <a:lnTo>
                    <a:pt x="485665" y="453195"/>
                  </a:lnTo>
                  <a:lnTo>
                    <a:pt x="485746" y="453427"/>
                  </a:lnTo>
                  <a:lnTo>
                    <a:pt x="485839" y="453660"/>
                  </a:lnTo>
                  <a:lnTo>
                    <a:pt x="485921" y="453945"/>
                  </a:lnTo>
                  <a:lnTo>
                    <a:pt x="486002" y="454177"/>
                  </a:lnTo>
                  <a:lnTo>
                    <a:pt x="486130" y="454410"/>
                  </a:lnTo>
                  <a:lnTo>
                    <a:pt x="486211" y="454656"/>
                  </a:lnTo>
                  <a:lnTo>
                    <a:pt x="486292" y="454889"/>
                  </a:lnTo>
                  <a:lnTo>
                    <a:pt x="486385" y="455173"/>
                  </a:lnTo>
                  <a:lnTo>
                    <a:pt x="486467" y="455406"/>
                  </a:lnTo>
                  <a:lnTo>
                    <a:pt x="486594" y="455639"/>
                  </a:lnTo>
                  <a:lnTo>
                    <a:pt x="486676" y="455872"/>
                  </a:lnTo>
                  <a:lnTo>
                    <a:pt x="486757" y="456105"/>
                  </a:lnTo>
                  <a:lnTo>
                    <a:pt x="486850" y="456350"/>
                  </a:lnTo>
                  <a:lnTo>
                    <a:pt x="486931" y="456622"/>
                  </a:lnTo>
                  <a:lnTo>
                    <a:pt x="487059" y="456868"/>
                  </a:lnTo>
                  <a:lnTo>
                    <a:pt x="487140" y="457100"/>
                  </a:lnTo>
                  <a:lnTo>
                    <a:pt x="487222" y="457333"/>
                  </a:lnTo>
                  <a:lnTo>
                    <a:pt x="487303" y="457566"/>
                  </a:lnTo>
                  <a:lnTo>
                    <a:pt x="487396" y="457851"/>
                  </a:lnTo>
                  <a:lnTo>
                    <a:pt x="487524" y="458083"/>
                  </a:lnTo>
                  <a:lnTo>
                    <a:pt x="487605" y="458329"/>
                  </a:lnTo>
                  <a:lnTo>
                    <a:pt x="487686" y="458562"/>
                  </a:lnTo>
                  <a:lnTo>
                    <a:pt x="487768" y="458795"/>
                  </a:lnTo>
                  <a:lnTo>
                    <a:pt x="487861" y="459028"/>
                  </a:lnTo>
                  <a:lnTo>
                    <a:pt x="487977" y="459312"/>
                  </a:lnTo>
                  <a:lnTo>
                    <a:pt x="488070" y="459545"/>
                  </a:lnTo>
                  <a:lnTo>
                    <a:pt x="488151" y="459778"/>
                  </a:lnTo>
                  <a:lnTo>
                    <a:pt x="488232" y="460023"/>
                  </a:lnTo>
                  <a:lnTo>
                    <a:pt x="488314" y="460256"/>
                  </a:lnTo>
                  <a:lnTo>
                    <a:pt x="488441" y="460541"/>
                  </a:lnTo>
                  <a:lnTo>
                    <a:pt x="488534" y="460774"/>
                  </a:lnTo>
                  <a:lnTo>
                    <a:pt x="488616" y="461006"/>
                  </a:lnTo>
                  <a:lnTo>
                    <a:pt x="488697" y="461239"/>
                  </a:lnTo>
                  <a:lnTo>
                    <a:pt x="488778" y="461472"/>
                  </a:lnTo>
                  <a:lnTo>
                    <a:pt x="488906" y="461718"/>
                  </a:lnTo>
                  <a:lnTo>
                    <a:pt x="488987" y="461989"/>
                  </a:lnTo>
                  <a:lnTo>
                    <a:pt x="489080" y="462235"/>
                  </a:lnTo>
                  <a:lnTo>
                    <a:pt x="489162" y="462468"/>
                  </a:lnTo>
                  <a:lnTo>
                    <a:pt x="489243" y="462701"/>
                  </a:lnTo>
                  <a:lnTo>
                    <a:pt x="489371" y="462934"/>
                  </a:lnTo>
                  <a:lnTo>
                    <a:pt x="489452" y="463166"/>
                  </a:lnTo>
                  <a:lnTo>
                    <a:pt x="489545" y="463451"/>
                  </a:lnTo>
                  <a:lnTo>
                    <a:pt x="489626" y="463684"/>
                  </a:lnTo>
                  <a:lnTo>
                    <a:pt x="489708" y="463929"/>
                  </a:lnTo>
                  <a:lnTo>
                    <a:pt x="489835" y="464162"/>
                  </a:lnTo>
                  <a:lnTo>
                    <a:pt x="489917" y="464395"/>
                  </a:lnTo>
                  <a:lnTo>
                    <a:pt x="489998" y="464628"/>
                  </a:lnTo>
                  <a:lnTo>
                    <a:pt x="490091" y="464912"/>
                  </a:lnTo>
                  <a:lnTo>
                    <a:pt x="490172" y="465145"/>
                  </a:lnTo>
                  <a:lnTo>
                    <a:pt x="490300" y="465378"/>
                  </a:lnTo>
                  <a:lnTo>
                    <a:pt x="490381" y="465624"/>
                  </a:lnTo>
                  <a:lnTo>
                    <a:pt x="490463" y="465857"/>
                  </a:lnTo>
                  <a:lnTo>
                    <a:pt x="490556" y="466089"/>
                  </a:lnTo>
                  <a:lnTo>
                    <a:pt x="490637" y="466374"/>
                  </a:lnTo>
                  <a:lnTo>
                    <a:pt x="490765" y="466607"/>
                  </a:lnTo>
                  <a:lnTo>
                    <a:pt x="490846" y="466840"/>
                  </a:lnTo>
                  <a:lnTo>
                    <a:pt x="490927" y="467072"/>
                  </a:lnTo>
                  <a:lnTo>
                    <a:pt x="491009" y="467318"/>
                  </a:lnTo>
                  <a:lnTo>
                    <a:pt x="491102" y="467551"/>
                  </a:lnTo>
                  <a:lnTo>
                    <a:pt x="491229" y="467835"/>
                  </a:lnTo>
                  <a:lnTo>
                    <a:pt x="491311" y="468068"/>
                  </a:lnTo>
                  <a:lnTo>
                    <a:pt x="491392" y="468301"/>
                  </a:lnTo>
                  <a:lnTo>
                    <a:pt x="491473" y="468534"/>
                  </a:lnTo>
                  <a:lnTo>
                    <a:pt x="491566" y="468767"/>
                  </a:lnTo>
                  <a:lnTo>
                    <a:pt x="491694" y="469012"/>
                  </a:lnTo>
                  <a:lnTo>
                    <a:pt x="491775" y="469284"/>
                  </a:lnTo>
                  <a:lnTo>
                    <a:pt x="491857" y="469530"/>
                  </a:lnTo>
                  <a:lnTo>
                    <a:pt x="491938" y="469763"/>
                  </a:lnTo>
                  <a:lnTo>
                    <a:pt x="492019" y="469995"/>
                  </a:lnTo>
                  <a:lnTo>
                    <a:pt x="492147" y="470228"/>
                  </a:lnTo>
                  <a:lnTo>
                    <a:pt x="492240" y="470461"/>
                  </a:lnTo>
                  <a:lnTo>
                    <a:pt x="492321" y="470707"/>
                  </a:lnTo>
                  <a:lnTo>
                    <a:pt x="492403" y="470978"/>
                  </a:lnTo>
                  <a:lnTo>
                    <a:pt x="492484" y="471224"/>
                  </a:lnTo>
                  <a:lnTo>
                    <a:pt x="492612" y="471457"/>
                  </a:lnTo>
                  <a:lnTo>
                    <a:pt x="492693" y="471690"/>
                  </a:lnTo>
                  <a:lnTo>
                    <a:pt x="492786" y="471922"/>
                  </a:lnTo>
                  <a:lnTo>
                    <a:pt x="492867" y="472155"/>
                  </a:lnTo>
                  <a:lnTo>
                    <a:pt x="492949" y="472401"/>
                  </a:lnTo>
                  <a:lnTo>
                    <a:pt x="493077" y="472686"/>
                  </a:lnTo>
                  <a:lnTo>
                    <a:pt x="493158" y="472918"/>
                  </a:lnTo>
                  <a:lnTo>
                    <a:pt x="493251" y="473151"/>
                  </a:lnTo>
                  <a:lnTo>
                    <a:pt x="493332" y="473384"/>
                  </a:lnTo>
                  <a:lnTo>
                    <a:pt x="493413" y="473617"/>
                  </a:lnTo>
                  <a:lnTo>
                    <a:pt x="493541" y="473850"/>
                  </a:lnTo>
                  <a:lnTo>
                    <a:pt x="493623" y="474095"/>
                  </a:lnTo>
                  <a:lnTo>
                    <a:pt x="493716" y="474380"/>
                  </a:lnTo>
                  <a:lnTo>
                    <a:pt x="493797" y="474613"/>
                  </a:lnTo>
                  <a:lnTo>
                    <a:pt x="493878" y="474845"/>
                  </a:lnTo>
                  <a:lnTo>
                    <a:pt x="494006" y="475078"/>
                  </a:lnTo>
                  <a:lnTo>
                    <a:pt x="494087" y="475311"/>
                  </a:lnTo>
                  <a:lnTo>
                    <a:pt x="494169" y="475557"/>
                  </a:lnTo>
                  <a:lnTo>
                    <a:pt x="494261" y="475790"/>
                  </a:lnTo>
                  <a:lnTo>
                    <a:pt x="494343" y="476074"/>
                  </a:lnTo>
                  <a:lnTo>
                    <a:pt x="494471" y="476307"/>
                  </a:lnTo>
                  <a:lnTo>
                    <a:pt x="494552" y="476540"/>
                  </a:lnTo>
                  <a:lnTo>
                    <a:pt x="494633" y="476773"/>
                  </a:lnTo>
                  <a:lnTo>
                    <a:pt x="494715" y="477005"/>
                  </a:lnTo>
                  <a:lnTo>
                    <a:pt x="494807" y="477251"/>
                  </a:lnTo>
                  <a:lnTo>
                    <a:pt x="494935" y="477484"/>
                  </a:lnTo>
                  <a:lnTo>
                    <a:pt x="495017" y="477768"/>
                  </a:lnTo>
                  <a:lnTo>
                    <a:pt x="495098" y="478001"/>
                  </a:lnTo>
                  <a:lnTo>
                    <a:pt x="495179" y="478234"/>
                  </a:lnTo>
                  <a:lnTo>
                    <a:pt x="495272" y="478467"/>
                  </a:lnTo>
                  <a:lnTo>
                    <a:pt x="495388" y="478700"/>
                  </a:lnTo>
                  <a:lnTo>
                    <a:pt x="495481" y="478945"/>
                  </a:lnTo>
                  <a:lnTo>
                    <a:pt x="495563" y="479178"/>
                  </a:lnTo>
                  <a:lnTo>
                    <a:pt x="495644" y="479411"/>
                  </a:lnTo>
                  <a:lnTo>
                    <a:pt x="495725" y="479696"/>
                  </a:lnTo>
                  <a:lnTo>
                    <a:pt x="495853" y="479928"/>
                  </a:lnTo>
                  <a:lnTo>
                    <a:pt x="495946" y="480161"/>
                  </a:lnTo>
                  <a:lnTo>
                    <a:pt x="496027" y="480394"/>
                  </a:lnTo>
                  <a:lnTo>
                    <a:pt x="496109" y="480640"/>
                  </a:lnTo>
                  <a:lnTo>
                    <a:pt x="496190" y="480873"/>
                  </a:lnTo>
                  <a:lnTo>
                    <a:pt x="496318" y="481105"/>
                  </a:lnTo>
                  <a:lnTo>
                    <a:pt x="496399" y="481338"/>
                  </a:lnTo>
                  <a:lnTo>
                    <a:pt x="496492" y="481623"/>
                  </a:lnTo>
                  <a:lnTo>
                    <a:pt x="496573" y="481855"/>
                  </a:lnTo>
                  <a:lnTo>
                    <a:pt x="496655" y="482088"/>
                  </a:lnTo>
                  <a:lnTo>
                    <a:pt x="496782" y="482334"/>
                  </a:lnTo>
                  <a:lnTo>
                    <a:pt x="496864" y="482567"/>
                  </a:lnTo>
                  <a:lnTo>
                    <a:pt x="496957" y="482800"/>
                  </a:lnTo>
                  <a:lnTo>
                    <a:pt x="497038" y="483032"/>
                  </a:lnTo>
                  <a:lnTo>
                    <a:pt x="497119" y="483265"/>
                  </a:lnTo>
                  <a:lnTo>
                    <a:pt x="497247" y="483511"/>
                  </a:lnTo>
                  <a:lnTo>
                    <a:pt x="497328" y="483783"/>
                  </a:lnTo>
                  <a:lnTo>
                    <a:pt x="497421" y="484028"/>
                  </a:lnTo>
                  <a:lnTo>
                    <a:pt x="497503" y="484261"/>
                  </a:lnTo>
                  <a:lnTo>
                    <a:pt x="497584" y="484494"/>
                  </a:lnTo>
                  <a:lnTo>
                    <a:pt x="497712" y="484727"/>
                  </a:lnTo>
                  <a:lnTo>
                    <a:pt x="497793" y="484960"/>
                  </a:lnTo>
                  <a:lnTo>
                    <a:pt x="497874" y="485205"/>
                  </a:lnTo>
                  <a:lnTo>
                    <a:pt x="497967" y="485438"/>
                  </a:lnTo>
                  <a:lnTo>
                    <a:pt x="498049" y="485671"/>
                  </a:lnTo>
                  <a:lnTo>
                    <a:pt x="498176" y="485955"/>
                  </a:lnTo>
                  <a:lnTo>
                    <a:pt x="498258" y="486188"/>
                  </a:lnTo>
                  <a:lnTo>
                    <a:pt x="498339" y="486421"/>
                  </a:lnTo>
                  <a:lnTo>
                    <a:pt x="498420" y="486654"/>
                  </a:lnTo>
                  <a:lnTo>
                    <a:pt x="498513" y="486900"/>
                  </a:lnTo>
                  <a:lnTo>
                    <a:pt x="498641" y="487132"/>
                  </a:lnTo>
                  <a:lnTo>
                    <a:pt x="498722" y="487365"/>
                  </a:lnTo>
                  <a:lnTo>
                    <a:pt x="498804" y="487598"/>
                  </a:lnTo>
                  <a:lnTo>
                    <a:pt x="498885" y="487831"/>
                  </a:lnTo>
                  <a:lnTo>
                    <a:pt x="498978" y="488077"/>
                  </a:lnTo>
                  <a:lnTo>
                    <a:pt x="499094" y="488348"/>
                  </a:lnTo>
                  <a:lnTo>
                    <a:pt x="499187" y="488594"/>
                  </a:lnTo>
                  <a:lnTo>
                    <a:pt x="499268" y="488827"/>
                  </a:lnTo>
                  <a:lnTo>
                    <a:pt x="499350" y="489060"/>
                  </a:lnTo>
                  <a:lnTo>
                    <a:pt x="499443" y="489292"/>
                  </a:lnTo>
                  <a:lnTo>
                    <a:pt x="499559" y="489525"/>
                  </a:lnTo>
                  <a:lnTo>
                    <a:pt x="499652" y="489771"/>
                  </a:lnTo>
                  <a:lnTo>
                    <a:pt x="499733" y="490004"/>
                  </a:lnTo>
                  <a:lnTo>
                    <a:pt x="499814" y="490236"/>
                  </a:lnTo>
                  <a:lnTo>
                    <a:pt x="499896" y="490469"/>
                  </a:lnTo>
                  <a:lnTo>
                    <a:pt x="500023" y="490754"/>
                  </a:lnTo>
                  <a:lnTo>
                    <a:pt x="500105" y="490987"/>
                  </a:lnTo>
                  <a:lnTo>
                    <a:pt x="500198" y="491219"/>
                  </a:lnTo>
                  <a:lnTo>
                    <a:pt x="500279" y="491465"/>
                  </a:lnTo>
                  <a:lnTo>
                    <a:pt x="500360" y="491698"/>
                  </a:lnTo>
                  <a:lnTo>
                    <a:pt x="500488" y="491931"/>
                  </a:lnTo>
                  <a:lnTo>
                    <a:pt x="500569" y="492164"/>
                  </a:lnTo>
                  <a:lnTo>
                    <a:pt x="500662" y="492396"/>
                  </a:lnTo>
                  <a:lnTo>
                    <a:pt x="500744" y="492642"/>
                  </a:lnTo>
                  <a:lnTo>
                    <a:pt x="500825" y="492875"/>
                  </a:lnTo>
                  <a:lnTo>
                    <a:pt x="500953" y="493108"/>
                  </a:lnTo>
                  <a:lnTo>
                    <a:pt x="501034" y="493341"/>
                  </a:lnTo>
                  <a:lnTo>
                    <a:pt x="501115" y="493625"/>
                  </a:lnTo>
                  <a:lnTo>
                    <a:pt x="501208" y="493858"/>
                  </a:lnTo>
                  <a:lnTo>
                    <a:pt x="501290" y="494091"/>
                  </a:lnTo>
                  <a:lnTo>
                    <a:pt x="501417" y="494336"/>
                  </a:lnTo>
                  <a:lnTo>
                    <a:pt x="501499" y="494569"/>
                  </a:lnTo>
                  <a:lnTo>
                    <a:pt x="501580" y="494802"/>
                  </a:lnTo>
                  <a:lnTo>
                    <a:pt x="501673" y="495035"/>
                  </a:lnTo>
                  <a:lnTo>
                    <a:pt x="501754" y="495268"/>
                  </a:lnTo>
                  <a:lnTo>
                    <a:pt x="501882" y="495513"/>
                  </a:lnTo>
                  <a:lnTo>
                    <a:pt x="501963" y="495746"/>
                  </a:lnTo>
                  <a:lnTo>
                    <a:pt x="502045" y="495979"/>
                  </a:lnTo>
                  <a:lnTo>
                    <a:pt x="502126" y="496212"/>
                  </a:lnTo>
                  <a:lnTo>
                    <a:pt x="502219" y="496445"/>
                  </a:lnTo>
                  <a:lnTo>
                    <a:pt x="502347" y="496729"/>
                  </a:lnTo>
                  <a:lnTo>
                    <a:pt x="502428" y="496962"/>
                  </a:lnTo>
                  <a:lnTo>
                    <a:pt x="502509" y="497208"/>
                  </a:lnTo>
                  <a:lnTo>
                    <a:pt x="502591" y="497441"/>
                  </a:lnTo>
                  <a:lnTo>
                    <a:pt x="502684" y="497673"/>
                  </a:lnTo>
                  <a:lnTo>
                    <a:pt x="502800" y="497906"/>
                  </a:lnTo>
                  <a:lnTo>
                    <a:pt x="502893" y="498139"/>
                  </a:lnTo>
                  <a:lnTo>
                    <a:pt x="502974" y="498385"/>
                  </a:lnTo>
                  <a:lnTo>
                    <a:pt x="503055" y="498617"/>
                  </a:lnTo>
                  <a:lnTo>
                    <a:pt x="503148" y="498850"/>
                  </a:lnTo>
                  <a:lnTo>
                    <a:pt x="503265" y="499083"/>
                  </a:lnTo>
                  <a:lnTo>
                    <a:pt x="503357" y="499316"/>
                  </a:lnTo>
                  <a:lnTo>
                    <a:pt x="503439" y="499562"/>
                  </a:lnTo>
                  <a:lnTo>
                    <a:pt x="503520" y="499794"/>
                  </a:lnTo>
                  <a:lnTo>
                    <a:pt x="503601" y="500027"/>
                  </a:lnTo>
                  <a:lnTo>
                    <a:pt x="503729" y="500260"/>
                  </a:lnTo>
                  <a:lnTo>
                    <a:pt x="503811" y="500545"/>
                  </a:lnTo>
                  <a:lnTo>
                    <a:pt x="503903" y="500777"/>
                  </a:lnTo>
                  <a:lnTo>
                    <a:pt x="503985" y="501010"/>
                  </a:lnTo>
                  <a:lnTo>
                    <a:pt x="504066" y="501256"/>
                  </a:lnTo>
                  <a:lnTo>
                    <a:pt x="504194" y="501489"/>
                  </a:lnTo>
                  <a:lnTo>
                    <a:pt x="504275" y="501722"/>
                  </a:lnTo>
                  <a:lnTo>
                    <a:pt x="504368" y="501954"/>
                  </a:lnTo>
                  <a:lnTo>
                    <a:pt x="504449" y="502187"/>
                  </a:lnTo>
                  <a:lnTo>
                    <a:pt x="504531" y="502433"/>
                  </a:lnTo>
                  <a:lnTo>
                    <a:pt x="504659" y="502666"/>
                  </a:lnTo>
                  <a:lnTo>
                    <a:pt x="504740" y="502899"/>
                  </a:lnTo>
                  <a:lnTo>
                    <a:pt x="504821" y="503131"/>
                  </a:lnTo>
                  <a:lnTo>
                    <a:pt x="504914" y="503364"/>
                  </a:lnTo>
                  <a:lnTo>
                    <a:pt x="504995" y="503610"/>
                  </a:lnTo>
                  <a:lnTo>
                    <a:pt x="505123" y="503843"/>
                  </a:lnTo>
                  <a:lnTo>
                    <a:pt x="505205" y="504075"/>
                  </a:lnTo>
                  <a:lnTo>
                    <a:pt x="505286" y="504308"/>
                  </a:lnTo>
                  <a:lnTo>
                    <a:pt x="505379" y="504541"/>
                  </a:lnTo>
                  <a:lnTo>
                    <a:pt x="505460" y="504787"/>
                  </a:lnTo>
                  <a:lnTo>
                    <a:pt x="505588" y="505020"/>
                  </a:lnTo>
                  <a:lnTo>
                    <a:pt x="505669" y="505252"/>
                  </a:lnTo>
                  <a:lnTo>
                    <a:pt x="505751" y="505485"/>
                  </a:lnTo>
                  <a:lnTo>
                    <a:pt x="505832" y="505770"/>
                  </a:lnTo>
                  <a:lnTo>
                    <a:pt x="505925" y="506003"/>
                  </a:lnTo>
                  <a:lnTo>
                    <a:pt x="506053" y="506235"/>
                  </a:lnTo>
                  <a:lnTo>
                    <a:pt x="506134" y="506481"/>
                  </a:lnTo>
                  <a:lnTo>
                    <a:pt x="506215" y="506714"/>
                  </a:lnTo>
                  <a:lnTo>
                    <a:pt x="506297" y="506947"/>
                  </a:lnTo>
                  <a:lnTo>
                    <a:pt x="506389" y="507180"/>
                  </a:lnTo>
                  <a:lnTo>
                    <a:pt x="506506" y="507412"/>
                  </a:lnTo>
                  <a:lnTo>
                    <a:pt x="506599" y="507658"/>
                  </a:lnTo>
                  <a:lnTo>
                    <a:pt x="506680" y="507891"/>
                  </a:lnTo>
                  <a:lnTo>
                    <a:pt x="506761" y="508124"/>
                  </a:lnTo>
                  <a:lnTo>
                    <a:pt x="506843" y="508357"/>
                  </a:lnTo>
                  <a:lnTo>
                    <a:pt x="506970" y="508589"/>
                  </a:lnTo>
                  <a:lnTo>
                    <a:pt x="507063" y="508835"/>
                  </a:lnTo>
                  <a:lnTo>
                    <a:pt x="507145" y="509068"/>
                  </a:lnTo>
                  <a:lnTo>
                    <a:pt x="507226" y="509301"/>
                  </a:lnTo>
                  <a:lnTo>
                    <a:pt x="507307" y="509533"/>
                  </a:lnTo>
                  <a:lnTo>
                    <a:pt x="507435" y="509766"/>
                  </a:lnTo>
                  <a:lnTo>
                    <a:pt x="507516" y="510012"/>
                  </a:lnTo>
                  <a:lnTo>
                    <a:pt x="507609" y="510245"/>
                  </a:lnTo>
                  <a:lnTo>
                    <a:pt x="507691" y="510478"/>
                  </a:lnTo>
                  <a:lnTo>
                    <a:pt x="507772" y="510710"/>
                  </a:lnTo>
                  <a:lnTo>
                    <a:pt x="507900" y="510943"/>
                  </a:lnTo>
                  <a:lnTo>
                    <a:pt x="507981" y="511176"/>
                  </a:lnTo>
                  <a:lnTo>
                    <a:pt x="508074" y="511422"/>
                  </a:lnTo>
                  <a:lnTo>
                    <a:pt x="508155" y="511655"/>
                  </a:lnTo>
                  <a:lnTo>
                    <a:pt x="508237" y="511887"/>
                  </a:lnTo>
                  <a:lnTo>
                    <a:pt x="508364" y="512120"/>
                  </a:lnTo>
                  <a:lnTo>
                    <a:pt x="508446" y="512353"/>
                  </a:lnTo>
                  <a:lnTo>
                    <a:pt x="508527" y="512599"/>
                  </a:lnTo>
                  <a:lnTo>
                    <a:pt x="508620" y="512832"/>
                  </a:lnTo>
                  <a:lnTo>
                    <a:pt x="508701" y="513064"/>
                  </a:lnTo>
                  <a:lnTo>
                    <a:pt x="508829" y="513297"/>
                  </a:lnTo>
                  <a:lnTo>
                    <a:pt x="508910" y="513530"/>
                  </a:lnTo>
                  <a:lnTo>
                    <a:pt x="508992" y="513776"/>
                  </a:lnTo>
                  <a:lnTo>
                    <a:pt x="509085" y="514009"/>
                  </a:lnTo>
                  <a:lnTo>
                    <a:pt x="509166" y="514241"/>
                  </a:lnTo>
                  <a:lnTo>
                    <a:pt x="509294" y="514474"/>
                  </a:lnTo>
                  <a:lnTo>
                    <a:pt x="509375" y="514707"/>
                  </a:lnTo>
                  <a:lnTo>
                    <a:pt x="509456" y="514953"/>
                  </a:lnTo>
                  <a:lnTo>
                    <a:pt x="509538" y="515185"/>
                  </a:lnTo>
                  <a:lnTo>
                    <a:pt x="509631" y="515418"/>
                  </a:lnTo>
                  <a:lnTo>
                    <a:pt x="509758" y="515651"/>
                  </a:lnTo>
                  <a:lnTo>
                    <a:pt x="509840" y="515884"/>
                  </a:lnTo>
                  <a:lnTo>
                    <a:pt x="509921" y="516130"/>
                  </a:lnTo>
                  <a:lnTo>
                    <a:pt x="510002" y="516362"/>
                  </a:lnTo>
                  <a:lnTo>
                    <a:pt x="510095" y="516595"/>
                  </a:lnTo>
                  <a:lnTo>
                    <a:pt x="510211" y="516828"/>
                  </a:lnTo>
                  <a:lnTo>
                    <a:pt x="510304" y="517061"/>
                  </a:lnTo>
                  <a:lnTo>
                    <a:pt x="510386" y="517307"/>
                  </a:lnTo>
                  <a:lnTo>
                    <a:pt x="510467" y="517539"/>
                  </a:lnTo>
                  <a:lnTo>
                    <a:pt x="510548" y="517772"/>
                  </a:lnTo>
                  <a:lnTo>
                    <a:pt x="510676" y="518005"/>
                  </a:lnTo>
                  <a:lnTo>
                    <a:pt x="510769" y="518238"/>
                  </a:lnTo>
                  <a:lnTo>
                    <a:pt x="510850" y="518484"/>
                  </a:lnTo>
                  <a:lnTo>
                    <a:pt x="510932" y="518716"/>
                  </a:lnTo>
                  <a:lnTo>
                    <a:pt x="511013" y="518949"/>
                  </a:lnTo>
                  <a:lnTo>
                    <a:pt x="511141" y="519182"/>
                  </a:lnTo>
                  <a:lnTo>
                    <a:pt x="511222" y="519415"/>
                  </a:lnTo>
                  <a:lnTo>
                    <a:pt x="511315" y="519661"/>
                  </a:lnTo>
                  <a:lnTo>
                    <a:pt x="511396" y="519893"/>
                  </a:lnTo>
                  <a:lnTo>
                    <a:pt x="511478" y="520126"/>
                  </a:lnTo>
                  <a:lnTo>
                    <a:pt x="511605" y="520359"/>
                  </a:lnTo>
                  <a:lnTo>
                    <a:pt x="511687" y="520592"/>
                  </a:lnTo>
                  <a:lnTo>
                    <a:pt x="511780" y="520837"/>
                  </a:lnTo>
                  <a:lnTo>
                    <a:pt x="511861" y="521070"/>
                  </a:lnTo>
                  <a:lnTo>
                    <a:pt x="511942" y="521303"/>
                  </a:lnTo>
                  <a:lnTo>
                    <a:pt x="512070" y="521536"/>
                  </a:lnTo>
                  <a:lnTo>
                    <a:pt x="512151" y="521769"/>
                  </a:lnTo>
                  <a:lnTo>
                    <a:pt x="512233" y="522014"/>
                  </a:lnTo>
                  <a:lnTo>
                    <a:pt x="512326" y="522247"/>
                  </a:lnTo>
                  <a:lnTo>
                    <a:pt x="512407" y="522428"/>
                  </a:lnTo>
                  <a:lnTo>
                    <a:pt x="512535" y="522661"/>
                  </a:lnTo>
                  <a:lnTo>
                    <a:pt x="512616" y="522907"/>
                  </a:lnTo>
                  <a:lnTo>
                    <a:pt x="512697" y="523140"/>
                  </a:lnTo>
                  <a:lnTo>
                    <a:pt x="512790" y="523372"/>
                  </a:lnTo>
                  <a:lnTo>
                    <a:pt x="512872" y="523605"/>
                  </a:lnTo>
                  <a:lnTo>
                    <a:pt x="512999" y="523838"/>
                  </a:lnTo>
                  <a:lnTo>
                    <a:pt x="513081" y="524084"/>
                  </a:lnTo>
                  <a:lnTo>
                    <a:pt x="513162" y="524317"/>
                  </a:lnTo>
                  <a:lnTo>
                    <a:pt x="513243" y="524549"/>
                  </a:lnTo>
                  <a:lnTo>
                    <a:pt x="513336" y="524782"/>
                  </a:lnTo>
                  <a:lnTo>
                    <a:pt x="513464" y="525015"/>
                  </a:lnTo>
                  <a:lnTo>
                    <a:pt x="513545" y="525261"/>
                  </a:lnTo>
                  <a:lnTo>
                    <a:pt x="513627" y="525494"/>
                  </a:lnTo>
                  <a:lnTo>
                    <a:pt x="513708" y="525726"/>
                  </a:lnTo>
                  <a:lnTo>
                    <a:pt x="513801" y="525959"/>
                  </a:lnTo>
                  <a:lnTo>
                    <a:pt x="513917" y="526192"/>
                  </a:lnTo>
                  <a:lnTo>
                    <a:pt x="514010" y="526438"/>
                  </a:lnTo>
                  <a:lnTo>
                    <a:pt x="514091" y="526671"/>
                  </a:lnTo>
                  <a:lnTo>
                    <a:pt x="514173" y="526903"/>
                  </a:lnTo>
                  <a:lnTo>
                    <a:pt x="514254" y="527136"/>
                  </a:lnTo>
                  <a:lnTo>
                    <a:pt x="514382" y="527330"/>
                  </a:lnTo>
                  <a:lnTo>
                    <a:pt x="514475" y="527563"/>
                  </a:lnTo>
                  <a:lnTo>
                    <a:pt x="514556" y="527796"/>
                  </a:lnTo>
                  <a:lnTo>
                    <a:pt x="514637" y="528029"/>
                  </a:lnTo>
                  <a:lnTo>
                    <a:pt x="514719" y="528274"/>
                  </a:lnTo>
                  <a:lnTo>
                    <a:pt x="514847" y="528507"/>
                  </a:lnTo>
                  <a:lnTo>
                    <a:pt x="514928" y="528740"/>
                  </a:lnTo>
                  <a:lnTo>
                    <a:pt x="515021" y="528973"/>
                  </a:lnTo>
                  <a:lnTo>
                    <a:pt x="515102" y="529206"/>
                  </a:lnTo>
                  <a:lnTo>
                    <a:pt x="515183" y="529451"/>
                  </a:lnTo>
                  <a:lnTo>
                    <a:pt x="515311" y="529684"/>
                  </a:lnTo>
                  <a:lnTo>
                    <a:pt x="515393" y="529917"/>
                  </a:lnTo>
                  <a:lnTo>
                    <a:pt x="515485" y="530150"/>
                  </a:lnTo>
                  <a:lnTo>
                    <a:pt x="515567" y="530383"/>
                  </a:lnTo>
                  <a:lnTo>
                    <a:pt x="515648" y="530628"/>
                  </a:lnTo>
                  <a:lnTo>
                    <a:pt x="515776" y="530809"/>
                  </a:lnTo>
                  <a:lnTo>
                    <a:pt x="515857" y="531042"/>
                  </a:lnTo>
                  <a:lnTo>
                    <a:pt x="515939" y="531275"/>
                  </a:lnTo>
                  <a:lnTo>
                    <a:pt x="516031" y="531521"/>
                  </a:lnTo>
                  <a:lnTo>
                    <a:pt x="516113" y="531753"/>
                  </a:lnTo>
                  <a:lnTo>
                    <a:pt x="516241" y="531986"/>
                  </a:lnTo>
                  <a:lnTo>
                    <a:pt x="516322" y="532219"/>
                  </a:lnTo>
                  <a:lnTo>
                    <a:pt x="516403" y="532452"/>
                  </a:lnTo>
                  <a:lnTo>
                    <a:pt x="516496" y="532698"/>
                  </a:lnTo>
                  <a:lnTo>
                    <a:pt x="516577" y="532930"/>
                  </a:lnTo>
                  <a:lnTo>
                    <a:pt x="516705" y="533163"/>
                  </a:lnTo>
                  <a:lnTo>
                    <a:pt x="516787" y="533396"/>
                  </a:lnTo>
                  <a:lnTo>
                    <a:pt x="516868" y="533590"/>
                  </a:lnTo>
                  <a:lnTo>
                    <a:pt x="516949" y="533823"/>
                  </a:lnTo>
                  <a:lnTo>
                    <a:pt x="517042" y="534056"/>
                  </a:lnTo>
                  <a:lnTo>
                    <a:pt x="517170" y="534288"/>
                  </a:lnTo>
                  <a:lnTo>
                    <a:pt x="517251" y="534534"/>
                  </a:lnTo>
                  <a:lnTo>
                    <a:pt x="517333" y="534767"/>
                  </a:lnTo>
                  <a:lnTo>
                    <a:pt x="517414" y="535000"/>
                  </a:lnTo>
                  <a:lnTo>
                    <a:pt x="517507" y="535233"/>
                  </a:lnTo>
                  <a:lnTo>
                    <a:pt x="517623" y="535465"/>
                  </a:lnTo>
                  <a:lnTo>
                    <a:pt x="517716" y="535711"/>
                  </a:lnTo>
                  <a:lnTo>
                    <a:pt x="517797" y="535892"/>
                  </a:lnTo>
                  <a:lnTo>
                    <a:pt x="517879" y="536125"/>
                  </a:lnTo>
                  <a:lnTo>
                    <a:pt x="517960" y="536371"/>
                  </a:lnTo>
                  <a:lnTo>
                    <a:pt x="518088" y="536604"/>
                  </a:lnTo>
                  <a:lnTo>
                    <a:pt x="518181" y="536836"/>
                  </a:lnTo>
                  <a:lnTo>
                    <a:pt x="518262" y="537069"/>
                  </a:lnTo>
                  <a:lnTo>
                    <a:pt x="518343" y="537302"/>
                  </a:lnTo>
                  <a:lnTo>
                    <a:pt x="518425" y="537548"/>
                  </a:lnTo>
                  <a:lnTo>
                    <a:pt x="518552" y="537781"/>
                  </a:lnTo>
                  <a:lnTo>
                    <a:pt x="518634" y="537962"/>
                  </a:lnTo>
                  <a:lnTo>
                    <a:pt x="518727" y="538194"/>
                  </a:lnTo>
                  <a:lnTo>
                    <a:pt x="518808" y="538440"/>
                  </a:lnTo>
                  <a:lnTo>
                    <a:pt x="518889" y="538673"/>
                  </a:lnTo>
                  <a:lnTo>
                    <a:pt x="519017" y="538906"/>
                  </a:lnTo>
                  <a:lnTo>
                    <a:pt x="519098" y="539139"/>
                  </a:lnTo>
                  <a:lnTo>
                    <a:pt x="519191" y="539371"/>
                  </a:lnTo>
                  <a:lnTo>
                    <a:pt x="519273" y="539617"/>
                  </a:lnTo>
                  <a:lnTo>
                    <a:pt x="519354" y="539850"/>
                  </a:lnTo>
                  <a:lnTo>
                    <a:pt x="519482" y="540031"/>
                  </a:lnTo>
                  <a:lnTo>
                    <a:pt x="519563" y="540277"/>
                  </a:lnTo>
                  <a:lnTo>
                    <a:pt x="519644" y="540510"/>
                  </a:lnTo>
                  <a:lnTo>
                    <a:pt x="519737" y="540742"/>
                  </a:lnTo>
                  <a:lnTo>
                    <a:pt x="519819" y="540975"/>
                  </a:lnTo>
                  <a:lnTo>
                    <a:pt x="519946" y="541208"/>
                  </a:lnTo>
                  <a:lnTo>
                    <a:pt x="520028" y="541454"/>
                  </a:lnTo>
                  <a:lnTo>
                    <a:pt x="520109" y="541687"/>
                  </a:lnTo>
                  <a:lnTo>
                    <a:pt x="520202" y="541868"/>
                  </a:lnTo>
                  <a:lnTo>
                    <a:pt x="520283" y="542113"/>
                  </a:lnTo>
                  <a:lnTo>
                    <a:pt x="520411" y="542346"/>
                  </a:lnTo>
                  <a:lnTo>
                    <a:pt x="520492" y="542579"/>
                  </a:lnTo>
                  <a:lnTo>
                    <a:pt x="520574" y="542812"/>
                  </a:lnTo>
                  <a:lnTo>
                    <a:pt x="520655" y="543045"/>
                  </a:lnTo>
                  <a:lnTo>
                    <a:pt x="520748" y="543290"/>
                  </a:lnTo>
                  <a:lnTo>
                    <a:pt x="520876" y="543471"/>
                  </a:lnTo>
                  <a:lnTo>
                    <a:pt x="520957" y="543704"/>
                  </a:lnTo>
                  <a:lnTo>
                    <a:pt x="521038" y="543937"/>
                  </a:lnTo>
                  <a:lnTo>
                    <a:pt x="521120" y="544183"/>
                  </a:lnTo>
                  <a:lnTo>
                    <a:pt x="521213" y="544416"/>
                  </a:lnTo>
                  <a:lnTo>
                    <a:pt x="521329" y="544648"/>
                  </a:lnTo>
                  <a:lnTo>
                    <a:pt x="521422" y="544881"/>
                  </a:lnTo>
                  <a:lnTo>
                    <a:pt x="521503" y="545075"/>
                  </a:lnTo>
                  <a:lnTo>
                    <a:pt x="521584" y="545308"/>
                  </a:lnTo>
                  <a:lnTo>
                    <a:pt x="521666" y="545541"/>
                  </a:lnTo>
                  <a:lnTo>
                    <a:pt x="521793" y="545774"/>
                  </a:lnTo>
                  <a:lnTo>
                    <a:pt x="521886" y="546019"/>
                  </a:lnTo>
                  <a:lnTo>
                    <a:pt x="521968" y="546252"/>
                  </a:lnTo>
                  <a:lnTo>
                    <a:pt x="522049" y="546433"/>
                  </a:lnTo>
                  <a:lnTo>
                    <a:pt x="522130" y="546679"/>
                  </a:lnTo>
                  <a:lnTo>
                    <a:pt x="522258" y="546912"/>
                  </a:lnTo>
                  <a:lnTo>
                    <a:pt x="522351" y="547145"/>
                  </a:lnTo>
                  <a:lnTo>
                    <a:pt x="522432" y="547377"/>
                  </a:lnTo>
                  <a:lnTo>
                    <a:pt x="522514" y="547610"/>
                  </a:lnTo>
                  <a:lnTo>
                    <a:pt x="522595" y="547804"/>
                  </a:lnTo>
                  <a:lnTo>
                    <a:pt x="522723" y="548037"/>
                  </a:lnTo>
                  <a:lnTo>
                    <a:pt x="522804" y="548270"/>
                  </a:lnTo>
                  <a:lnTo>
                    <a:pt x="522897" y="548503"/>
                  </a:lnTo>
                  <a:lnTo>
                    <a:pt x="522978" y="548748"/>
                  </a:lnTo>
                  <a:lnTo>
                    <a:pt x="523060" y="548981"/>
                  </a:lnTo>
                  <a:lnTo>
                    <a:pt x="523187" y="549162"/>
                  </a:lnTo>
                  <a:lnTo>
                    <a:pt x="523269" y="549408"/>
                  </a:lnTo>
                  <a:lnTo>
                    <a:pt x="523350" y="549641"/>
                  </a:lnTo>
                  <a:lnTo>
                    <a:pt x="523443" y="549874"/>
                  </a:lnTo>
                  <a:lnTo>
                    <a:pt x="523524" y="550106"/>
                  </a:lnTo>
                  <a:lnTo>
                    <a:pt x="523652" y="550339"/>
                  </a:lnTo>
                  <a:lnTo>
                    <a:pt x="523733" y="550533"/>
                  </a:lnTo>
                  <a:lnTo>
                    <a:pt x="523815" y="550766"/>
                  </a:lnTo>
                  <a:lnTo>
                    <a:pt x="523908" y="550999"/>
                  </a:lnTo>
                  <a:lnTo>
                    <a:pt x="523989" y="551244"/>
                  </a:lnTo>
                  <a:lnTo>
                    <a:pt x="524117" y="551477"/>
                  </a:lnTo>
                  <a:lnTo>
                    <a:pt x="524198" y="551658"/>
                  </a:lnTo>
                  <a:lnTo>
                    <a:pt x="524279" y="551904"/>
                  </a:lnTo>
                  <a:lnTo>
                    <a:pt x="524361" y="552137"/>
                  </a:lnTo>
                  <a:lnTo>
                    <a:pt x="524454" y="552370"/>
                  </a:lnTo>
                  <a:lnTo>
                    <a:pt x="524581" y="552603"/>
                  </a:lnTo>
                  <a:lnTo>
                    <a:pt x="524663" y="552797"/>
                  </a:lnTo>
                  <a:lnTo>
                    <a:pt x="524744" y="553029"/>
                  </a:lnTo>
                  <a:lnTo>
                    <a:pt x="524825" y="553262"/>
                  </a:lnTo>
                  <a:lnTo>
                    <a:pt x="524918" y="553495"/>
                  </a:lnTo>
                  <a:lnTo>
                    <a:pt x="525035" y="553728"/>
                  </a:lnTo>
                  <a:lnTo>
                    <a:pt x="525127" y="553922"/>
                  </a:lnTo>
                  <a:lnTo>
                    <a:pt x="525209" y="554155"/>
                  </a:lnTo>
                  <a:lnTo>
                    <a:pt x="525290" y="554387"/>
                  </a:lnTo>
                  <a:lnTo>
                    <a:pt x="525371" y="554633"/>
                  </a:lnTo>
                  <a:lnTo>
                    <a:pt x="525499" y="554866"/>
                  </a:lnTo>
                  <a:lnTo>
                    <a:pt x="525592" y="555047"/>
                  </a:lnTo>
                  <a:lnTo>
                    <a:pt x="525673" y="555293"/>
                  </a:lnTo>
                  <a:lnTo>
                    <a:pt x="525755" y="555526"/>
                  </a:lnTo>
                  <a:lnTo>
                    <a:pt x="525836" y="555758"/>
                  </a:lnTo>
                  <a:lnTo>
                    <a:pt x="525964" y="555991"/>
                  </a:lnTo>
                  <a:lnTo>
                    <a:pt x="526045" y="556185"/>
                  </a:lnTo>
                  <a:lnTo>
                    <a:pt x="526138" y="556418"/>
                  </a:lnTo>
                  <a:lnTo>
                    <a:pt x="526219" y="556651"/>
                  </a:lnTo>
                  <a:lnTo>
                    <a:pt x="526301" y="556884"/>
                  </a:lnTo>
                  <a:lnTo>
                    <a:pt x="526429" y="557078"/>
                  </a:lnTo>
                  <a:lnTo>
                    <a:pt x="526510" y="557310"/>
                  </a:lnTo>
                  <a:lnTo>
                    <a:pt x="526603" y="557543"/>
                  </a:lnTo>
                  <a:lnTo>
                    <a:pt x="526684" y="557776"/>
                  </a:lnTo>
                  <a:lnTo>
                    <a:pt x="526765" y="558022"/>
                  </a:lnTo>
                  <a:lnTo>
                    <a:pt x="526893" y="558203"/>
                  </a:lnTo>
                  <a:lnTo>
                    <a:pt x="526975" y="558436"/>
                  </a:lnTo>
                  <a:lnTo>
                    <a:pt x="527056" y="558681"/>
                  </a:lnTo>
                  <a:lnTo>
                    <a:pt x="527149" y="558914"/>
                  </a:lnTo>
                  <a:lnTo>
                    <a:pt x="527230" y="559095"/>
                  </a:lnTo>
                  <a:lnTo>
                    <a:pt x="527358" y="559341"/>
                  </a:lnTo>
                  <a:lnTo>
                    <a:pt x="527439" y="559574"/>
                  </a:lnTo>
                  <a:lnTo>
                    <a:pt x="527521" y="559807"/>
                  </a:lnTo>
                  <a:lnTo>
                    <a:pt x="527613" y="559988"/>
                  </a:lnTo>
                  <a:lnTo>
                    <a:pt x="527695" y="560233"/>
                  </a:lnTo>
                  <a:lnTo>
                    <a:pt x="527823" y="560466"/>
                  </a:lnTo>
                  <a:lnTo>
                    <a:pt x="527904" y="560699"/>
                  </a:lnTo>
                  <a:lnTo>
                    <a:pt x="527985" y="560893"/>
                  </a:lnTo>
                  <a:lnTo>
                    <a:pt x="528078" y="561126"/>
                  </a:lnTo>
                  <a:lnTo>
                    <a:pt x="528159" y="561359"/>
                  </a:lnTo>
                  <a:lnTo>
                    <a:pt x="528287" y="561591"/>
                  </a:lnTo>
                  <a:lnTo>
                    <a:pt x="528369" y="561785"/>
                  </a:lnTo>
                  <a:lnTo>
                    <a:pt x="528450" y="562018"/>
                  </a:lnTo>
                  <a:lnTo>
                    <a:pt x="528531" y="562251"/>
                  </a:lnTo>
                  <a:lnTo>
                    <a:pt x="528624" y="562484"/>
                  </a:lnTo>
                  <a:lnTo>
                    <a:pt x="528740" y="562678"/>
                  </a:lnTo>
                  <a:lnTo>
                    <a:pt x="528833" y="562911"/>
                  </a:lnTo>
                  <a:lnTo>
                    <a:pt x="528915" y="563143"/>
                  </a:lnTo>
                  <a:lnTo>
                    <a:pt x="528996" y="563389"/>
                  </a:lnTo>
                  <a:lnTo>
                    <a:pt x="529077" y="563570"/>
                  </a:lnTo>
                  <a:lnTo>
                    <a:pt x="529205" y="563803"/>
                  </a:lnTo>
                  <a:lnTo>
                    <a:pt x="529298" y="564036"/>
                  </a:lnTo>
                  <a:lnTo>
                    <a:pt x="529379" y="564282"/>
                  </a:lnTo>
                  <a:lnTo>
                    <a:pt x="529461" y="564463"/>
                  </a:lnTo>
                  <a:lnTo>
                    <a:pt x="529542" y="564695"/>
                  </a:lnTo>
                  <a:lnTo>
                    <a:pt x="529670" y="564941"/>
                  </a:lnTo>
                  <a:lnTo>
                    <a:pt x="529751" y="565174"/>
                  </a:lnTo>
                  <a:lnTo>
                    <a:pt x="529844" y="565355"/>
                  </a:lnTo>
                  <a:lnTo>
                    <a:pt x="529925" y="565601"/>
                  </a:lnTo>
                  <a:lnTo>
                    <a:pt x="530007" y="565834"/>
                  </a:lnTo>
                  <a:lnTo>
                    <a:pt x="530134" y="566015"/>
                  </a:lnTo>
                  <a:lnTo>
                    <a:pt x="530216" y="566260"/>
                  </a:lnTo>
                  <a:lnTo>
                    <a:pt x="530309" y="566493"/>
                  </a:lnTo>
                  <a:lnTo>
                    <a:pt x="530390" y="566726"/>
                  </a:lnTo>
                  <a:lnTo>
                    <a:pt x="530471" y="566907"/>
                  </a:lnTo>
                  <a:lnTo>
                    <a:pt x="530599" y="567153"/>
                  </a:lnTo>
                  <a:lnTo>
                    <a:pt x="530680" y="567386"/>
                  </a:lnTo>
                  <a:lnTo>
                    <a:pt x="530762" y="567567"/>
                  </a:lnTo>
                  <a:lnTo>
                    <a:pt x="530855" y="567812"/>
                  </a:lnTo>
                  <a:lnTo>
                    <a:pt x="530936" y="568045"/>
                  </a:lnTo>
                  <a:lnTo>
                    <a:pt x="531064" y="568278"/>
                  </a:lnTo>
                  <a:lnTo>
                    <a:pt x="531145" y="568472"/>
                  </a:lnTo>
                  <a:lnTo>
                    <a:pt x="531226" y="568705"/>
                  </a:lnTo>
                  <a:lnTo>
                    <a:pt x="531319" y="568938"/>
                  </a:lnTo>
                  <a:lnTo>
                    <a:pt x="531401" y="569132"/>
                  </a:lnTo>
                  <a:lnTo>
                    <a:pt x="531528" y="569365"/>
                  </a:lnTo>
                  <a:lnTo>
                    <a:pt x="531610" y="569597"/>
                  </a:lnTo>
                  <a:lnTo>
                    <a:pt x="531691" y="569778"/>
                  </a:lnTo>
                  <a:lnTo>
                    <a:pt x="531772" y="570024"/>
                  </a:lnTo>
                  <a:lnTo>
                    <a:pt x="531865" y="570257"/>
                  </a:lnTo>
                  <a:lnTo>
                    <a:pt x="531993" y="570490"/>
                  </a:lnTo>
                  <a:lnTo>
                    <a:pt x="532074" y="570684"/>
                  </a:lnTo>
                  <a:lnTo>
                    <a:pt x="532156" y="570917"/>
                  </a:lnTo>
                  <a:lnTo>
                    <a:pt x="532237" y="571149"/>
                  </a:lnTo>
                  <a:lnTo>
                    <a:pt x="532330" y="571343"/>
                  </a:lnTo>
                  <a:lnTo>
                    <a:pt x="532446" y="571576"/>
                  </a:lnTo>
                  <a:lnTo>
                    <a:pt x="532539" y="571809"/>
                  </a:lnTo>
                  <a:lnTo>
                    <a:pt x="532620" y="572003"/>
                  </a:lnTo>
                  <a:lnTo>
                    <a:pt x="532702" y="572236"/>
                  </a:lnTo>
                  <a:lnTo>
                    <a:pt x="532783" y="572469"/>
                  </a:lnTo>
                  <a:lnTo>
                    <a:pt x="532911" y="572650"/>
                  </a:lnTo>
                  <a:lnTo>
                    <a:pt x="533004" y="572895"/>
                  </a:lnTo>
                  <a:lnTo>
                    <a:pt x="533085" y="573128"/>
                  </a:lnTo>
                  <a:lnTo>
                    <a:pt x="533166" y="573309"/>
                  </a:lnTo>
                  <a:lnTo>
                    <a:pt x="533248" y="573555"/>
                  </a:lnTo>
                  <a:lnTo>
                    <a:pt x="533375" y="573788"/>
                  </a:lnTo>
                  <a:lnTo>
                    <a:pt x="533457" y="573969"/>
                  </a:lnTo>
                  <a:lnTo>
                    <a:pt x="533550" y="574215"/>
                  </a:lnTo>
                  <a:lnTo>
                    <a:pt x="533631" y="574447"/>
                  </a:lnTo>
                  <a:lnTo>
                    <a:pt x="533712" y="574629"/>
                  </a:lnTo>
                  <a:lnTo>
                    <a:pt x="533840" y="574874"/>
                  </a:lnTo>
                  <a:lnTo>
                    <a:pt x="533921" y="575107"/>
                  </a:lnTo>
                  <a:lnTo>
                    <a:pt x="534014" y="575288"/>
                  </a:lnTo>
                  <a:lnTo>
                    <a:pt x="534096" y="575521"/>
                  </a:lnTo>
                  <a:lnTo>
                    <a:pt x="534177" y="575767"/>
                  </a:lnTo>
                  <a:lnTo>
                    <a:pt x="534305" y="575948"/>
                  </a:lnTo>
                  <a:lnTo>
                    <a:pt x="534386" y="576181"/>
                  </a:lnTo>
                  <a:lnTo>
                    <a:pt x="534467" y="576426"/>
                  </a:lnTo>
                  <a:lnTo>
                    <a:pt x="534560" y="576607"/>
                  </a:lnTo>
                  <a:lnTo>
                    <a:pt x="534642" y="576840"/>
                  </a:lnTo>
                  <a:lnTo>
                    <a:pt x="534769" y="577086"/>
                  </a:lnTo>
                  <a:lnTo>
                    <a:pt x="534851" y="577267"/>
                  </a:lnTo>
                  <a:lnTo>
                    <a:pt x="534932" y="577500"/>
                  </a:lnTo>
                  <a:lnTo>
                    <a:pt x="535025" y="577746"/>
                  </a:lnTo>
                  <a:lnTo>
                    <a:pt x="535106" y="577927"/>
                  </a:lnTo>
                  <a:lnTo>
                    <a:pt x="535234" y="578159"/>
                  </a:lnTo>
                  <a:lnTo>
                    <a:pt x="535315" y="578353"/>
                  </a:lnTo>
                  <a:lnTo>
                    <a:pt x="535397" y="578586"/>
                  </a:lnTo>
                  <a:lnTo>
                    <a:pt x="535478" y="578819"/>
                  </a:lnTo>
                  <a:lnTo>
                    <a:pt x="535571" y="579013"/>
                  </a:lnTo>
                  <a:lnTo>
                    <a:pt x="535699" y="579246"/>
                  </a:lnTo>
                  <a:lnTo>
                    <a:pt x="535780" y="579479"/>
                  </a:lnTo>
                  <a:lnTo>
                    <a:pt x="535861" y="579673"/>
                  </a:lnTo>
                  <a:lnTo>
                    <a:pt x="535943" y="579905"/>
                  </a:lnTo>
                  <a:lnTo>
                    <a:pt x="536036" y="580138"/>
                  </a:lnTo>
                  <a:lnTo>
                    <a:pt x="536152" y="580332"/>
                  </a:lnTo>
                  <a:lnTo>
                    <a:pt x="536245" y="580565"/>
                  </a:lnTo>
                  <a:lnTo>
                    <a:pt x="536326" y="580746"/>
                  </a:lnTo>
                  <a:lnTo>
                    <a:pt x="536407" y="580992"/>
                  </a:lnTo>
                  <a:lnTo>
                    <a:pt x="536489" y="581225"/>
                  </a:lnTo>
                  <a:lnTo>
                    <a:pt x="536617" y="581406"/>
                  </a:lnTo>
                  <a:lnTo>
                    <a:pt x="536709" y="581652"/>
                  </a:lnTo>
                  <a:lnTo>
                    <a:pt x="536791" y="581833"/>
                  </a:lnTo>
                  <a:lnTo>
                    <a:pt x="536872" y="582065"/>
                  </a:lnTo>
                  <a:lnTo>
                    <a:pt x="536953" y="582311"/>
                  </a:lnTo>
                  <a:lnTo>
                    <a:pt x="537081" y="582492"/>
                  </a:lnTo>
                  <a:lnTo>
                    <a:pt x="537163" y="582725"/>
                  </a:lnTo>
                  <a:lnTo>
                    <a:pt x="537255" y="582958"/>
                  </a:lnTo>
                  <a:lnTo>
                    <a:pt x="537337" y="583152"/>
                  </a:lnTo>
                  <a:lnTo>
                    <a:pt x="537418" y="583385"/>
                  </a:lnTo>
                  <a:lnTo>
                    <a:pt x="537546" y="583579"/>
                  </a:lnTo>
                  <a:lnTo>
                    <a:pt x="537627" y="583811"/>
                  </a:lnTo>
                  <a:lnTo>
                    <a:pt x="537720" y="584044"/>
                  </a:lnTo>
                  <a:lnTo>
                    <a:pt x="537801" y="584238"/>
                  </a:lnTo>
                  <a:lnTo>
                    <a:pt x="537883" y="584471"/>
                  </a:lnTo>
                  <a:lnTo>
                    <a:pt x="538011" y="584665"/>
                  </a:lnTo>
                  <a:lnTo>
                    <a:pt x="538092" y="584898"/>
                  </a:lnTo>
                  <a:lnTo>
                    <a:pt x="538173" y="585079"/>
                  </a:lnTo>
                  <a:lnTo>
                    <a:pt x="538266" y="585312"/>
                  </a:lnTo>
                  <a:lnTo>
                    <a:pt x="538347" y="585557"/>
                  </a:lnTo>
                  <a:lnTo>
                    <a:pt x="538475" y="585739"/>
                  </a:lnTo>
                  <a:lnTo>
                    <a:pt x="538557" y="585971"/>
                  </a:lnTo>
                  <a:lnTo>
                    <a:pt x="538638" y="586165"/>
                  </a:lnTo>
                  <a:lnTo>
                    <a:pt x="538731" y="586398"/>
                  </a:lnTo>
                  <a:lnTo>
                    <a:pt x="538812" y="586631"/>
                  </a:lnTo>
                  <a:lnTo>
                    <a:pt x="538940" y="586825"/>
                  </a:lnTo>
                  <a:lnTo>
                    <a:pt x="539021" y="587058"/>
                  </a:lnTo>
                  <a:lnTo>
                    <a:pt x="539103" y="587252"/>
                  </a:lnTo>
                  <a:lnTo>
                    <a:pt x="539184" y="587485"/>
                  </a:lnTo>
                  <a:lnTo>
                    <a:pt x="539277" y="587666"/>
                  </a:lnTo>
                  <a:lnTo>
                    <a:pt x="539405" y="587911"/>
                  </a:lnTo>
                  <a:lnTo>
                    <a:pt x="539486" y="588144"/>
                  </a:lnTo>
                  <a:lnTo>
                    <a:pt x="539567" y="588325"/>
                  </a:lnTo>
                  <a:lnTo>
                    <a:pt x="539649" y="588571"/>
                  </a:lnTo>
                  <a:lnTo>
                    <a:pt x="539741" y="588752"/>
                  </a:lnTo>
                  <a:lnTo>
                    <a:pt x="539858" y="588985"/>
                  </a:lnTo>
                  <a:lnTo>
                    <a:pt x="539951" y="589179"/>
                  </a:lnTo>
                  <a:lnTo>
                    <a:pt x="540032" y="589412"/>
                  </a:lnTo>
                  <a:lnTo>
                    <a:pt x="540113" y="589606"/>
                  </a:lnTo>
                  <a:lnTo>
                    <a:pt x="540195" y="589838"/>
                  </a:lnTo>
                  <a:lnTo>
                    <a:pt x="540322" y="590071"/>
                  </a:lnTo>
                  <a:lnTo>
                    <a:pt x="540415" y="590265"/>
                  </a:lnTo>
                  <a:lnTo>
                    <a:pt x="540497" y="590498"/>
                  </a:lnTo>
                  <a:lnTo>
                    <a:pt x="540578" y="590679"/>
                  </a:lnTo>
                  <a:lnTo>
                    <a:pt x="540659" y="590925"/>
                  </a:lnTo>
                  <a:lnTo>
                    <a:pt x="540787" y="591106"/>
                  </a:lnTo>
                  <a:lnTo>
                    <a:pt x="540868" y="591339"/>
                  </a:lnTo>
                  <a:lnTo>
                    <a:pt x="540961" y="591533"/>
                  </a:lnTo>
                  <a:lnTo>
                    <a:pt x="541043" y="591766"/>
                  </a:lnTo>
                  <a:lnTo>
                    <a:pt x="541124" y="591960"/>
                  </a:lnTo>
                  <a:lnTo>
                    <a:pt x="541252" y="592192"/>
                  </a:lnTo>
                  <a:lnTo>
                    <a:pt x="541333" y="592425"/>
                  </a:lnTo>
                  <a:lnTo>
                    <a:pt x="541426" y="592619"/>
                  </a:lnTo>
                  <a:lnTo>
                    <a:pt x="541507" y="592852"/>
                  </a:lnTo>
                  <a:lnTo>
                    <a:pt x="541589" y="593033"/>
                  </a:lnTo>
                  <a:lnTo>
                    <a:pt x="541716" y="593279"/>
                  </a:lnTo>
                  <a:lnTo>
                    <a:pt x="541798" y="593460"/>
                  </a:lnTo>
                  <a:lnTo>
                    <a:pt x="541879" y="593693"/>
                  </a:lnTo>
                  <a:lnTo>
                    <a:pt x="541972" y="593887"/>
                  </a:lnTo>
                  <a:lnTo>
                    <a:pt x="542053" y="594120"/>
                  </a:lnTo>
                  <a:lnTo>
                    <a:pt x="542181" y="594314"/>
                  </a:lnTo>
                  <a:lnTo>
                    <a:pt x="542262" y="594546"/>
                  </a:lnTo>
                  <a:lnTo>
                    <a:pt x="542344" y="594727"/>
                  </a:lnTo>
                  <a:lnTo>
                    <a:pt x="542437" y="594973"/>
                  </a:lnTo>
                  <a:lnTo>
                    <a:pt x="542518" y="595154"/>
                  </a:lnTo>
                  <a:lnTo>
                    <a:pt x="542646" y="595387"/>
                  </a:lnTo>
                  <a:lnTo>
                    <a:pt x="542727" y="595581"/>
                  </a:lnTo>
                  <a:lnTo>
                    <a:pt x="542808" y="595814"/>
                  </a:lnTo>
                  <a:lnTo>
                    <a:pt x="542890" y="596008"/>
                  </a:lnTo>
                  <a:lnTo>
                    <a:pt x="542983" y="596241"/>
                  </a:lnTo>
                  <a:lnTo>
                    <a:pt x="543110" y="596422"/>
                  </a:lnTo>
                  <a:lnTo>
                    <a:pt x="543192" y="596667"/>
                  </a:lnTo>
                  <a:lnTo>
                    <a:pt x="543273" y="596849"/>
                  </a:lnTo>
                  <a:lnTo>
                    <a:pt x="543354" y="597081"/>
                  </a:lnTo>
                  <a:lnTo>
                    <a:pt x="543447" y="597275"/>
                  </a:lnTo>
                  <a:lnTo>
                    <a:pt x="543563" y="597508"/>
                  </a:lnTo>
                  <a:lnTo>
                    <a:pt x="543656" y="597702"/>
                  </a:lnTo>
                  <a:lnTo>
                    <a:pt x="543738" y="597935"/>
                  </a:lnTo>
                  <a:lnTo>
                    <a:pt x="543819" y="598116"/>
                  </a:lnTo>
                  <a:lnTo>
                    <a:pt x="543900" y="598362"/>
                  </a:lnTo>
                  <a:lnTo>
                    <a:pt x="544028" y="598543"/>
                  </a:lnTo>
                  <a:lnTo>
                    <a:pt x="544121" y="598776"/>
                  </a:lnTo>
                  <a:lnTo>
                    <a:pt x="544202" y="598970"/>
                  </a:lnTo>
                  <a:lnTo>
                    <a:pt x="544284" y="599202"/>
                  </a:lnTo>
                  <a:lnTo>
                    <a:pt x="544365" y="599396"/>
                  </a:lnTo>
                  <a:lnTo>
                    <a:pt x="544493" y="599629"/>
                  </a:lnTo>
                  <a:lnTo>
                    <a:pt x="544574" y="599810"/>
                  </a:lnTo>
                  <a:lnTo>
                    <a:pt x="544667" y="600056"/>
                  </a:lnTo>
                  <a:lnTo>
                    <a:pt x="544748" y="600237"/>
                  </a:lnTo>
                  <a:lnTo>
                    <a:pt x="544830" y="600470"/>
                  </a:lnTo>
                  <a:lnTo>
                    <a:pt x="544957" y="600664"/>
                  </a:lnTo>
                  <a:lnTo>
                    <a:pt x="545039" y="600845"/>
                  </a:lnTo>
                  <a:lnTo>
                    <a:pt x="545132" y="601091"/>
                  </a:lnTo>
                  <a:lnTo>
                    <a:pt x="545213" y="601272"/>
                  </a:lnTo>
                  <a:lnTo>
                    <a:pt x="545294" y="601505"/>
                  </a:lnTo>
                  <a:lnTo>
                    <a:pt x="545422" y="601699"/>
                  </a:lnTo>
                  <a:lnTo>
                    <a:pt x="545503" y="601931"/>
                  </a:lnTo>
                  <a:lnTo>
                    <a:pt x="545585" y="602125"/>
                  </a:lnTo>
                  <a:lnTo>
                    <a:pt x="545678" y="602358"/>
                  </a:lnTo>
                  <a:lnTo>
                    <a:pt x="545759" y="602539"/>
                  </a:lnTo>
                  <a:lnTo>
                    <a:pt x="545887" y="602785"/>
                  </a:lnTo>
                  <a:lnTo>
                    <a:pt x="545968" y="602966"/>
                  </a:lnTo>
                  <a:lnTo>
                    <a:pt x="546049" y="603160"/>
                  </a:lnTo>
                  <a:lnTo>
                    <a:pt x="546142" y="603393"/>
                  </a:lnTo>
                  <a:lnTo>
                    <a:pt x="546224" y="603587"/>
                  </a:lnTo>
                  <a:lnTo>
                    <a:pt x="546351" y="603820"/>
                  </a:lnTo>
                  <a:lnTo>
                    <a:pt x="546433" y="604001"/>
                  </a:lnTo>
                  <a:lnTo>
                    <a:pt x="546514" y="604234"/>
                  </a:lnTo>
                  <a:lnTo>
                    <a:pt x="546595" y="604428"/>
                  </a:lnTo>
                  <a:lnTo>
                    <a:pt x="546688" y="604660"/>
                  </a:lnTo>
                  <a:lnTo>
                    <a:pt x="546816" y="604854"/>
                  </a:lnTo>
                  <a:lnTo>
                    <a:pt x="546897" y="605036"/>
                  </a:lnTo>
                  <a:lnTo>
                    <a:pt x="546979" y="605281"/>
                  </a:lnTo>
                  <a:lnTo>
                    <a:pt x="547060" y="605462"/>
                  </a:lnTo>
                  <a:lnTo>
                    <a:pt x="547153" y="605695"/>
                  </a:lnTo>
                  <a:lnTo>
                    <a:pt x="547281" y="605889"/>
                  </a:lnTo>
                  <a:lnTo>
                    <a:pt x="547362" y="606122"/>
                  </a:lnTo>
                  <a:lnTo>
                    <a:pt x="547443" y="606316"/>
                  </a:lnTo>
                  <a:lnTo>
                    <a:pt x="547525" y="606497"/>
                  </a:lnTo>
                  <a:lnTo>
                    <a:pt x="547653" y="606730"/>
                  </a:lnTo>
                  <a:lnTo>
                    <a:pt x="547734" y="606924"/>
                  </a:lnTo>
                  <a:lnTo>
                    <a:pt x="547827" y="607157"/>
                  </a:lnTo>
                  <a:lnTo>
                    <a:pt x="547908" y="607351"/>
                  </a:lnTo>
                  <a:lnTo>
                    <a:pt x="547989" y="607532"/>
                  </a:lnTo>
                  <a:lnTo>
                    <a:pt x="548117" y="607765"/>
                  </a:lnTo>
                  <a:lnTo>
                    <a:pt x="548199" y="607959"/>
                  </a:lnTo>
                  <a:lnTo>
                    <a:pt x="548280" y="608191"/>
                  </a:lnTo>
                  <a:lnTo>
                    <a:pt x="548373" y="608385"/>
                  </a:lnTo>
                  <a:lnTo>
                    <a:pt x="548454" y="608566"/>
                  </a:lnTo>
                  <a:lnTo>
                    <a:pt x="548582" y="608799"/>
                  </a:lnTo>
                  <a:lnTo>
                    <a:pt x="548663" y="608993"/>
                  </a:lnTo>
                  <a:lnTo>
                    <a:pt x="548745" y="609226"/>
                  </a:lnTo>
                  <a:lnTo>
                    <a:pt x="548837" y="609420"/>
                  </a:lnTo>
                  <a:lnTo>
                    <a:pt x="548919" y="609601"/>
                  </a:lnTo>
                  <a:lnTo>
                    <a:pt x="549047" y="609847"/>
                  </a:lnTo>
                  <a:lnTo>
                    <a:pt x="549128" y="610028"/>
                  </a:lnTo>
                  <a:lnTo>
                    <a:pt x="549209" y="610261"/>
                  </a:lnTo>
                  <a:lnTo>
                    <a:pt x="549290" y="610455"/>
                  </a:lnTo>
                  <a:lnTo>
                    <a:pt x="549383" y="610636"/>
                  </a:lnTo>
                  <a:lnTo>
                    <a:pt x="549511" y="610882"/>
                  </a:lnTo>
                  <a:lnTo>
                    <a:pt x="549593" y="611063"/>
                  </a:lnTo>
                  <a:lnTo>
                    <a:pt x="549674" y="611257"/>
                  </a:lnTo>
                  <a:lnTo>
                    <a:pt x="549755" y="611489"/>
                  </a:lnTo>
                  <a:lnTo>
                    <a:pt x="549848" y="611670"/>
                  </a:lnTo>
                  <a:lnTo>
                    <a:pt x="549964" y="611916"/>
                  </a:lnTo>
                  <a:lnTo>
                    <a:pt x="550057" y="612097"/>
                  </a:lnTo>
                  <a:lnTo>
                    <a:pt x="550139" y="612291"/>
                  </a:lnTo>
                  <a:lnTo>
                    <a:pt x="550220" y="612524"/>
                  </a:lnTo>
                  <a:lnTo>
                    <a:pt x="550301" y="612718"/>
                  </a:lnTo>
                  <a:lnTo>
                    <a:pt x="550429" y="612899"/>
                  </a:lnTo>
                  <a:lnTo>
                    <a:pt x="550522" y="613132"/>
                  </a:lnTo>
                  <a:lnTo>
                    <a:pt x="550603" y="613326"/>
                  </a:lnTo>
                  <a:lnTo>
                    <a:pt x="550685" y="613559"/>
                  </a:lnTo>
                  <a:lnTo>
                    <a:pt x="550766" y="613753"/>
                  </a:lnTo>
                  <a:lnTo>
                    <a:pt x="550894" y="613934"/>
                  </a:lnTo>
                  <a:lnTo>
                    <a:pt x="550975" y="614167"/>
                  </a:lnTo>
                  <a:lnTo>
                    <a:pt x="551068" y="614361"/>
                  </a:lnTo>
                  <a:lnTo>
                    <a:pt x="551149" y="614542"/>
                  </a:lnTo>
                  <a:lnTo>
                    <a:pt x="551231" y="614788"/>
                  </a:lnTo>
                  <a:lnTo>
                    <a:pt x="551358" y="614969"/>
                  </a:lnTo>
                  <a:lnTo>
                    <a:pt x="551440" y="615163"/>
                  </a:lnTo>
                  <a:lnTo>
                    <a:pt x="551533" y="615395"/>
                  </a:lnTo>
                  <a:lnTo>
                    <a:pt x="551614" y="615589"/>
                  </a:lnTo>
                  <a:lnTo>
                    <a:pt x="551695" y="615770"/>
                  </a:lnTo>
                  <a:lnTo>
                    <a:pt x="551823" y="616003"/>
                  </a:lnTo>
                  <a:lnTo>
                    <a:pt x="551904" y="616197"/>
                  </a:lnTo>
                  <a:lnTo>
                    <a:pt x="551986" y="616378"/>
                  </a:lnTo>
                  <a:lnTo>
                    <a:pt x="552079" y="616624"/>
                  </a:lnTo>
                  <a:lnTo>
                    <a:pt x="552160" y="616805"/>
                  </a:lnTo>
                  <a:lnTo>
                    <a:pt x="552288" y="616999"/>
                  </a:lnTo>
                  <a:lnTo>
                    <a:pt x="552369" y="617232"/>
                  </a:lnTo>
                  <a:lnTo>
                    <a:pt x="552450" y="617413"/>
                  </a:lnTo>
                  <a:lnTo>
                    <a:pt x="552543" y="617607"/>
                  </a:lnTo>
                  <a:lnTo>
                    <a:pt x="552625" y="617840"/>
                  </a:lnTo>
                  <a:lnTo>
                    <a:pt x="552752" y="618034"/>
                  </a:lnTo>
                  <a:lnTo>
                    <a:pt x="552834" y="618215"/>
                  </a:lnTo>
                  <a:lnTo>
                    <a:pt x="552915" y="618409"/>
                  </a:lnTo>
                  <a:lnTo>
                    <a:pt x="553008" y="618642"/>
                  </a:lnTo>
                  <a:lnTo>
                    <a:pt x="553089" y="618836"/>
                  </a:lnTo>
                  <a:lnTo>
                    <a:pt x="553217" y="619017"/>
                  </a:lnTo>
                  <a:lnTo>
                    <a:pt x="553298" y="619250"/>
                  </a:lnTo>
                  <a:lnTo>
                    <a:pt x="553380" y="619444"/>
                  </a:lnTo>
                  <a:lnTo>
                    <a:pt x="553461" y="619638"/>
                  </a:lnTo>
                  <a:lnTo>
                    <a:pt x="553554" y="619870"/>
                  </a:lnTo>
                  <a:lnTo>
                    <a:pt x="553670" y="620052"/>
                  </a:lnTo>
                  <a:lnTo>
                    <a:pt x="553763" y="620246"/>
                  </a:lnTo>
                  <a:lnTo>
                    <a:pt x="553844" y="620427"/>
                  </a:lnTo>
                  <a:lnTo>
                    <a:pt x="553926" y="620672"/>
                  </a:lnTo>
                  <a:lnTo>
                    <a:pt x="554007" y="620853"/>
                  </a:lnTo>
                  <a:lnTo>
                    <a:pt x="554135" y="621047"/>
                  </a:lnTo>
                  <a:lnTo>
                    <a:pt x="554228" y="621280"/>
                  </a:lnTo>
                  <a:lnTo>
                    <a:pt x="554309" y="621461"/>
                  </a:lnTo>
                  <a:lnTo>
                    <a:pt x="554390" y="621655"/>
                  </a:lnTo>
                  <a:lnTo>
                    <a:pt x="554472" y="621849"/>
                  </a:lnTo>
                  <a:lnTo>
                    <a:pt x="554599" y="622082"/>
                  </a:lnTo>
                  <a:lnTo>
                    <a:pt x="554681" y="622263"/>
                  </a:lnTo>
                  <a:lnTo>
                    <a:pt x="554774" y="622457"/>
                  </a:lnTo>
                  <a:lnTo>
                    <a:pt x="554855" y="622690"/>
                  </a:lnTo>
                  <a:lnTo>
                    <a:pt x="554936" y="622884"/>
                  </a:lnTo>
                  <a:lnTo>
                    <a:pt x="555064" y="623065"/>
                  </a:lnTo>
                  <a:lnTo>
                    <a:pt x="555145" y="623259"/>
                  </a:lnTo>
                  <a:lnTo>
                    <a:pt x="555238" y="623492"/>
                  </a:lnTo>
                  <a:lnTo>
                    <a:pt x="555320" y="623686"/>
                  </a:lnTo>
                  <a:lnTo>
                    <a:pt x="555401" y="623867"/>
                  </a:lnTo>
                  <a:lnTo>
                    <a:pt x="555529" y="624061"/>
                  </a:lnTo>
                  <a:lnTo>
                    <a:pt x="555610" y="624294"/>
                  </a:lnTo>
                  <a:lnTo>
                    <a:pt x="555691" y="624475"/>
                  </a:lnTo>
                  <a:lnTo>
                    <a:pt x="555784" y="624669"/>
                  </a:lnTo>
                  <a:lnTo>
                    <a:pt x="555866" y="624863"/>
                  </a:lnTo>
                  <a:lnTo>
                    <a:pt x="555993" y="625096"/>
                  </a:lnTo>
                  <a:lnTo>
                    <a:pt x="556075" y="625277"/>
                  </a:lnTo>
                  <a:lnTo>
                    <a:pt x="556156" y="625471"/>
                  </a:lnTo>
                  <a:lnTo>
                    <a:pt x="556249" y="625652"/>
                  </a:lnTo>
                  <a:lnTo>
                    <a:pt x="556330" y="625898"/>
                  </a:lnTo>
                  <a:lnTo>
                    <a:pt x="556458" y="626079"/>
                  </a:lnTo>
                  <a:lnTo>
                    <a:pt x="556539" y="626273"/>
                  </a:lnTo>
                  <a:lnTo>
                    <a:pt x="556621" y="626454"/>
                  </a:lnTo>
                  <a:lnTo>
                    <a:pt x="556702" y="626686"/>
                  </a:lnTo>
                  <a:lnTo>
                    <a:pt x="556795" y="626880"/>
                  </a:lnTo>
                  <a:lnTo>
                    <a:pt x="556923" y="627074"/>
                  </a:lnTo>
                  <a:lnTo>
                    <a:pt x="557004" y="627256"/>
                  </a:lnTo>
                  <a:lnTo>
                    <a:pt x="557085" y="627488"/>
                  </a:lnTo>
                  <a:lnTo>
                    <a:pt x="557167" y="627682"/>
                  </a:lnTo>
                  <a:lnTo>
                    <a:pt x="557260" y="627863"/>
                  </a:lnTo>
                  <a:lnTo>
                    <a:pt x="557376" y="628057"/>
                  </a:lnTo>
                  <a:lnTo>
                    <a:pt x="557469" y="628251"/>
                  </a:lnTo>
                  <a:lnTo>
                    <a:pt x="557550" y="628484"/>
                  </a:lnTo>
                  <a:lnTo>
                    <a:pt x="557631" y="628665"/>
                  </a:lnTo>
                  <a:lnTo>
                    <a:pt x="557713" y="628859"/>
                  </a:lnTo>
                  <a:lnTo>
                    <a:pt x="557840" y="629040"/>
                  </a:lnTo>
                  <a:lnTo>
                    <a:pt x="557933" y="629234"/>
                  </a:lnTo>
                  <a:lnTo>
                    <a:pt x="558015" y="629467"/>
                  </a:lnTo>
                  <a:lnTo>
                    <a:pt x="558096" y="629661"/>
                  </a:lnTo>
                  <a:lnTo>
                    <a:pt x="558177" y="629842"/>
                  </a:lnTo>
                  <a:lnTo>
                    <a:pt x="558305" y="630036"/>
                  </a:lnTo>
                  <a:lnTo>
                    <a:pt x="558386" y="630217"/>
                  </a:lnTo>
                  <a:lnTo>
                    <a:pt x="558479" y="630463"/>
                  </a:lnTo>
                  <a:lnTo>
                    <a:pt x="558561" y="630644"/>
                  </a:lnTo>
                  <a:lnTo>
                    <a:pt x="558642" y="630838"/>
                  </a:lnTo>
                  <a:lnTo>
                    <a:pt x="558770" y="631019"/>
                  </a:lnTo>
                  <a:lnTo>
                    <a:pt x="558851" y="631213"/>
                  </a:lnTo>
                  <a:lnTo>
                    <a:pt x="558944" y="631446"/>
                  </a:lnTo>
                  <a:lnTo>
                    <a:pt x="559025" y="631640"/>
                  </a:lnTo>
                  <a:lnTo>
                    <a:pt x="559107" y="631821"/>
                  </a:lnTo>
                  <a:lnTo>
                    <a:pt x="559235" y="632015"/>
                  </a:lnTo>
                  <a:lnTo>
                    <a:pt x="559316" y="632196"/>
                  </a:lnTo>
                  <a:lnTo>
                    <a:pt x="559397" y="632390"/>
                  </a:lnTo>
                  <a:lnTo>
                    <a:pt x="559490" y="632623"/>
                  </a:lnTo>
                  <a:lnTo>
                    <a:pt x="559571" y="632817"/>
                  </a:lnTo>
                  <a:lnTo>
                    <a:pt x="559699" y="632998"/>
                  </a:lnTo>
                  <a:lnTo>
                    <a:pt x="559781" y="633192"/>
                  </a:lnTo>
                  <a:lnTo>
                    <a:pt x="559862" y="633373"/>
                  </a:lnTo>
                  <a:lnTo>
                    <a:pt x="559955" y="633567"/>
                  </a:lnTo>
                  <a:lnTo>
                    <a:pt x="560036" y="633800"/>
                  </a:lnTo>
                  <a:lnTo>
                    <a:pt x="560164" y="633994"/>
                  </a:lnTo>
                  <a:lnTo>
                    <a:pt x="560245" y="634175"/>
                  </a:lnTo>
                  <a:lnTo>
                    <a:pt x="560327" y="634369"/>
                  </a:lnTo>
                  <a:lnTo>
                    <a:pt x="560408" y="634550"/>
                  </a:lnTo>
                  <a:lnTo>
                    <a:pt x="560501" y="634744"/>
                  </a:lnTo>
                  <a:lnTo>
                    <a:pt x="560629" y="634977"/>
                  </a:lnTo>
                  <a:lnTo>
                    <a:pt x="560710" y="635171"/>
                  </a:lnTo>
                  <a:lnTo>
                    <a:pt x="560791" y="635352"/>
                  </a:lnTo>
                  <a:lnTo>
                    <a:pt x="560872" y="635546"/>
                  </a:lnTo>
                  <a:lnTo>
                    <a:pt x="560965" y="635727"/>
                  </a:lnTo>
                  <a:lnTo>
                    <a:pt x="561082" y="635921"/>
                  </a:lnTo>
                  <a:lnTo>
                    <a:pt x="561175" y="636102"/>
                  </a:lnTo>
                  <a:lnTo>
                    <a:pt x="561256" y="636348"/>
                  </a:lnTo>
                  <a:lnTo>
                    <a:pt x="561337" y="636529"/>
                  </a:lnTo>
                  <a:lnTo>
                    <a:pt x="561418" y="636723"/>
                  </a:lnTo>
                  <a:lnTo>
                    <a:pt x="561546" y="636904"/>
                  </a:lnTo>
                  <a:lnTo>
                    <a:pt x="561639" y="637098"/>
                  </a:lnTo>
                  <a:lnTo>
                    <a:pt x="561721" y="637279"/>
                  </a:lnTo>
                  <a:lnTo>
                    <a:pt x="561802" y="637473"/>
                  </a:lnTo>
                  <a:lnTo>
                    <a:pt x="561883" y="637654"/>
                  </a:lnTo>
                  <a:lnTo>
                    <a:pt x="562011" y="637900"/>
                  </a:lnTo>
                  <a:lnTo>
                    <a:pt x="562092" y="638081"/>
                  </a:lnTo>
                  <a:lnTo>
                    <a:pt x="562185" y="638275"/>
                  </a:lnTo>
                  <a:lnTo>
                    <a:pt x="562267" y="638456"/>
                  </a:lnTo>
                  <a:lnTo>
                    <a:pt x="562348" y="638650"/>
                  </a:lnTo>
                  <a:lnTo>
                    <a:pt x="562476" y="638831"/>
                  </a:lnTo>
                  <a:lnTo>
                    <a:pt x="562557" y="639025"/>
                  </a:lnTo>
                  <a:lnTo>
                    <a:pt x="562650" y="639219"/>
                  </a:lnTo>
                  <a:lnTo>
                    <a:pt x="562731" y="639400"/>
                  </a:lnTo>
                  <a:lnTo>
                    <a:pt x="562813" y="639633"/>
                  </a:lnTo>
                  <a:lnTo>
                    <a:pt x="562940" y="639827"/>
                  </a:lnTo>
                  <a:lnTo>
                    <a:pt x="563022" y="640008"/>
                  </a:lnTo>
                  <a:lnTo>
                    <a:pt x="563103" y="640202"/>
                  </a:lnTo>
                  <a:lnTo>
                    <a:pt x="563196" y="640383"/>
                  </a:lnTo>
                  <a:lnTo>
                    <a:pt x="563277" y="640577"/>
                  </a:lnTo>
                  <a:lnTo>
                    <a:pt x="563405" y="640771"/>
                  </a:lnTo>
                  <a:lnTo>
                    <a:pt x="563486" y="640952"/>
                  </a:lnTo>
                  <a:lnTo>
                    <a:pt x="563568" y="641146"/>
                  </a:lnTo>
                  <a:lnTo>
                    <a:pt x="563661" y="641327"/>
                  </a:lnTo>
                  <a:lnTo>
                    <a:pt x="563742" y="641521"/>
                  </a:lnTo>
                  <a:lnTo>
                    <a:pt x="563870" y="641702"/>
                  </a:lnTo>
                  <a:lnTo>
                    <a:pt x="563951" y="641948"/>
                  </a:lnTo>
                  <a:lnTo>
                    <a:pt x="564032" y="642129"/>
                  </a:lnTo>
                  <a:lnTo>
                    <a:pt x="564114" y="642323"/>
                  </a:lnTo>
                  <a:lnTo>
                    <a:pt x="564207" y="642504"/>
                  </a:lnTo>
                  <a:lnTo>
                    <a:pt x="564334" y="642698"/>
                  </a:lnTo>
                  <a:lnTo>
                    <a:pt x="564416" y="642879"/>
                  </a:lnTo>
                  <a:lnTo>
                    <a:pt x="564497" y="643073"/>
                  </a:lnTo>
                  <a:lnTo>
                    <a:pt x="564578" y="643254"/>
                  </a:lnTo>
                  <a:lnTo>
                    <a:pt x="564671" y="643448"/>
                  </a:lnTo>
                  <a:lnTo>
                    <a:pt x="564787" y="643642"/>
                  </a:lnTo>
                  <a:lnTo>
                    <a:pt x="564880" y="643824"/>
                  </a:lnTo>
                  <a:lnTo>
                    <a:pt x="564962" y="644018"/>
                  </a:lnTo>
                  <a:lnTo>
                    <a:pt x="565043" y="644199"/>
                  </a:lnTo>
                  <a:lnTo>
                    <a:pt x="565124" y="644393"/>
                  </a:lnTo>
                  <a:lnTo>
                    <a:pt x="565252" y="644574"/>
                  </a:lnTo>
                  <a:lnTo>
                    <a:pt x="565345" y="644768"/>
                  </a:lnTo>
                  <a:lnTo>
                    <a:pt x="565426" y="644962"/>
                  </a:lnTo>
                  <a:lnTo>
                    <a:pt x="565508" y="645195"/>
                  </a:lnTo>
                  <a:lnTo>
                    <a:pt x="565589" y="645376"/>
                  </a:lnTo>
                  <a:lnTo>
                    <a:pt x="565717" y="645570"/>
                  </a:lnTo>
                  <a:lnTo>
                    <a:pt x="565798" y="645751"/>
                  </a:lnTo>
                  <a:lnTo>
                    <a:pt x="565891" y="645945"/>
                  </a:lnTo>
                  <a:lnTo>
                    <a:pt x="565972" y="646126"/>
                  </a:lnTo>
                  <a:lnTo>
                    <a:pt x="566054" y="646320"/>
                  </a:lnTo>
                  <a:lnTo>
                    <a:pt x="566181" y="646514"/>
                  </a:lnTo>
                  <a:lnTo>
                    <a:pt x="566263" y="646695"/>
                  </a:lnTo>
                  <a:lnTo>
                    <a:pt x="566356" y="646889"/>
                  </a:lnTo>
                  <a:lnTo>
                    <a:pt x="566437" y="647070"/>
                  </a:lnTo>
                  <a:lnTo>
                    <a:pt x="566518" y="647264"/>
                  </a:lnTo>
                  <a:lnTo>
                    <a:pt x="566646" y="647445"/>
                  </a:lnTo>
                  <a:lnTo>
                    <a:pt x="566727" y="647639"/>
                  </a:lnTo>
                  <a:lnTo>
                    <a:pt x="566809" y="647833"/>
                  </a:lnTo>
                  <a:lnTo>
                    <a:pt x="566902" y="648014"/>
                  </a:lnTo>
                  <a:lnTo>
                    <a:pt x="566983" y="648208"/>
                  </a:lnTo>
                  <a:lnTo>
                    <a:pt x="567111" y="648389"/>
                  </a:lnTo>
                  <a:lnTo>
                    <a:pt x="567192" y="648583"/>
                  </a:lnTo>
                  <a:lnTo>
                    <a:pt x="567273" y="648764"/>
                  </a:lnTo>
                  <a:lnTo>
                    <a:pt x="567366" y="648958"/>
                  </a:lnTo>
                  <a:lnTo>
                    <a:pt x="567448" y="649139"/>
                  </a:lnTo>
                  <a:lnTo>
                    <a:pt x="567575" y="649333"/>
                  </a:lnTo>
                  <a:lnTo>
                    <a:pt x="567657" y="649527"/>
                  </a:lnTo>
                  <a:lnTo>
                    <a:pt x="567738" y="649708"/>
                  </a:lnTo>
                  <a:lnTo>
                    <a:pt x="567819" y="649902"/>
                  </a:lnTo>
                  <a:lnTo>
                    <a:pt x="567912" y="650083"/>
                  </a:lnTo>
                  <a:lnTo>
                    <a:pt x="568040" y="650277"/>
                  </a:lnTo>
                  <a:lnTo>
                    <a:pt x="568121" y="650459"/>
                  </a:lnTo>
                  <a:lnTo>
                    <a:pt x="568203" y="650653"/>
                  </a:lnTo>
                  <a:lnTo>
                    <a:pt x="568284" y="650834"/>
                  </a:lnTo>
                  <a:lnTo>
                    <a:pt x="568377" y="651028"/>
                  </a:lnTo>
                  <a:lnTo>
                    <a:pt x="568493" y="651222"/>
                  </a:lnTo>
                  <a:lnTo>
                    <a:pt x="568586" y="651403"/>
                  </a:lnTo>
                  <a:lnTo>
                    <a:pt x="568667" y="651597"/>
                  </a:lnTo>
                  <a:lnTo>
                    <a:pt x="568749" y="651778"/>
                  </a:lnTo>
                  <a:lnTo>
                    <a:pt x="568830" y="651920"/>
                  </a:lnTo>
                  <a:lnTo>
                    <a:pt x="568958" y="652114"/>
                  </a:lnTo>
                  <a:lnTo>
                    <a:pt x="569051" y="652295"/>
                  </a:lnTo>
                  <a:lnTo>
                    <a:pt x="569132" y="652489"/>
                  </a:lnTo>
                  <a:lnTo>
                    <a:pt x="569213" y="652670"/>
                  </a:lnTo>
                  <a:lnTo>
                    <a:pt x="569295" y="652864"/>
                  </a:lnTo>
                  <a:lnTo>
                    <a:pt x="569422" y="653045"/>
                  </a:lnTo>
                  <a:lnTo>
                    <a:pt x="569504" y="653239"/>
                  </a:lnTo>
                  <a:lnTo>
                    <a:pt x="569597" y="653433"/>
                  </a:lnTo>
                  <a:lnTo>
                    <a:pt x="569678" y="653614"/>
                  </a:lnTo>
                  <a:lnTo>
                    <a:pt x="569759" y="653808"/>
                  </a:lnTo>
                  <a:lnTo>
                    <a:pt x="569887" y="653989"/>
                  </a:lnTo>
                  <a:lnTo>
                    <a:pt x="569968" y="654183"/>
                  </a:lnTo>
                  <a:lnTo>
                    <a:pt x="570061" y="654364"/>
                  </a:lnTo>
                  <a:lnTo>
                    <a:pt x="570143" y="654558"/>
                  </a:lnTo>
                  <a:lnTo>
                    <a:pt x="570224" y="654740"/>
                  </a:lnTo>
                  <a:lnTo>
                    <a:pt x="570352" y="654934"/>
                  </a:lnTo>
                  <a:lnTo>
                    <a:pt x="570433" y="655128"/>
                  </a:lnTo>
                  <a:lnTo>
                    <a:pt x="570514" y="655270"/>
                  </a:lnTo>
                  <a:lnTo>
                    <a:pt x="570607" y="655451"/>
                  </a:lnTo>
                  <a:lnTo>
                    <a:pt x="570689" y="655645"/>
                  </a:lnTo>
                  <a:lnTo>
                    <a:pt x="570817" y="655826"/>
                  </a:lnTo>
                  <a:lnTo>
                    <a:pt x="570898" y="656020"/>
                  </a:lnTo>
                  <a:lnTo>
                    <a:pt x="570979" y="656201"/>
                  </a:lnTo>
                  <a:lnTo>
                    <a:pt x="571072" y="656395"/>
                  </a:lnTo>
                  <a:lnTo>
                    <a:pt x="571153" y="656576"/>
                  </a:lnTo>
                  <a:lnTo>
                    <a:pt x="571281" y="656770"/>
                  </a:lnTo>
                  <a:lnTo>
                    <a:pt x="571363" y="656964"/>
                  </a:lnTo>
                  <a:lnTo>
                    <a:pt x="571444" y="657145"/>
                  </a:lnTo>
                  <a:lnTo>
                    <a:pt x="571525" y="657287"/>
                  </a:lnTo>
                  <a:lnTo>
                    <a:pt x="571618" y="657481"/>
                  </a:lnTo>
                  <a:lnTo>
                    <a:pt x="571746" y="657663"/>
                  </a:lnTo>
                  <a:lnTo>
                    <a:pt x="571827" y="657857"/>
                  </a:lnTo>
                  <a:lnTo>
                    <a:pt x="571908" y="658038"/>
                  </a:lnTo>
                  <a:lnTo>
                    <a:pt x="571990" y="658232"/>
                  </a:lnTo>
                  <a:lnTo>
                    <a:pt x="572083" y="658413"/>
                  </a:lnTo>
                  <a:lnTo>
                    <a:pt x="572199" y="658607"/>
                  </a:lnTo>
                  <a:lnTo>
                    <a:pt x="572292" y="658788"/>
                  </a:lnTo>
                  <a:lnTo>
                    <a:pt x="572373" y="658930"/>
                  </a:lnTo>
                  <a:lnTo>
                    <a:pt x="572454" y="659124"/>
                  </a:lnTo>
                  <a:lnTo>
                    <a:pt x="572536" y="659318"/>
                  </a:lnTo>
                  <a:lnTo>
                    <a:pt x="572664" y="659499"/>
                  </a:lnTo>
                  <a:lnTo>
                    <a:pt x="572757" y="659693"/>
                  </a:lnTo>
                  <a:lnTo>
                    <a:pt x="572838" y="659874"/>
                  </a:lnTo>
                  <a:lnTo>
                    <a:pt x="572919" y="660068"/>
                  </a:lnTo>
                  <a:lnTo>
                    <a:pt x="573000" y="660249"/>
                  </a:lnTo>
                  <a:lnTo>
                    <a:pt x="573128" y="660392"/>
                  </a:lnTo>
                  <a:lnTo>
                    <a:pt x="573210" y="660586"/>
                  </a:lnTo>
                  <a:lnTo>
                    <a:pt x="573303" y="660767"/>
                  </a:lnTo>
                  <a:lnTo>
                    <a:pt x="573384" y="660961"/>
                  </a:lnTo>
                  <a:lnTo>
                    <a:pt x="573465" y="661142"/>
                  </a:lnTo>
                  <a:lnTo>
                    <a:pt x="573593" y="661336"/>
                  </a:lnTo>
                  <a:lnTo>
                    <a:pt x="573674" y="661478"/>
                  </a:lnTo>
                  <a:lnTo>
                    <a:pt x="573767" y="661659"/>
                  </a:lnTo>
                  <a:lnTo>
                    <a:pt x="573849" y="661853"/>
                  </a:lnTo>
                  <a:lnTo>
                    <a:pt x="573930" y="662047"/>
                  </a:lnTo>
                  <a:lnTo>
                    <a:pt x="574058" y="662228"/>
                  </a:lnTo>
                  <a:lnTo>
                    <a:pt x="574139" y="662422"/>
                  </a:lnTo>
                  <a:lnTo>
                    <a:pt x="574220" y="662603"/>
                  </a:lnTo>
                  <a:lnTo>
                    <a:pt x="574313" y="662745"/>
                  </a:lnTo>
                  <a:lnTo>
                    <a:pt x="574395" y="662939"/>
                  </a:lnTo>
                  <a:lnTo>
                    <a:pt x="574522" y="663121"/>
                  </a:lnTo>
                  <a:lnTo>
                    <a:pt x="574604" y="663315"/>
                  </a:lnTo>
                  <a:lnTo>
                    <a:pt x="574685" y="663496"/>
                  </a:lnTo>
                  <a:lnTo>
                    <a:pt x="574778" y="663638"/>
                  </a:lnTo>
                  <a:lnTo>
                    <a:pt x="574859" y="663832"/>
                  </a:lnTo>
                  <a:lnTo>
                    <a:pt x="574987" y="664013"/>
                  </a:lnTo>
                  <a:lnTo>
                    <a:pt x="575068" y="664207"/>
                  </a:lnTo>
                  <a:lnTo>
                    <a:pt x="575150" y="664401"/>
                  </a:lnTo>
                  <a:lnTo>
                    <a:pt x="575231" y="664582"/>
                  </a:lnTo>
                  <a:lnTo>
                    <a:pt x="575324" y="664724"/>
                  </a:lnTo>
                  <a:lnTo>
                    <a:pt x="575452" y="664918"/>
                  </a:lnTo>
                  <a:lnTo>
                    <a:pt x="575533" y="665099"/>
                  </a:lnTo>
                  <a:lnTo>
                    <a:pt x="575614" y="665293"/>
                  </a:lnTo>
                  <a:lnTo>
                    <a:pt x="575696" y="665474"/>
                  </a:lnTo>
                  <a:lnTo>
                    <a:pt x="575789" y="665617"/>
                  </a:lnTo>
                  <a:lnTo>
                    <a:pt x="575905" y="665811"/>
                  </a:lnTo>
                  <a:lnTo>
                    <a:pt x="575998" y="665992"/>
                  </a:lnTo>
                  <a:lnTo>
                    <a:pt x="576079" y="666186"/>
                  </a:lnTo>
                  <a:lnTo>
                    <a:pt x="576160" y="666367"/>
                  </a:lnTo>
                  <a:lnTo>
                    <a:pt x="576242" y="666509"/>
                  </a:lnTo>
                  <a:lnTo>
                    <a:pt x="576369" y="666703"/>
                  </a:lnTo>
                  <a:lnTo>
                    <a:pt x="576462" y="666884"/>
                  </a:lnTo>
                  <a:lnTo>
                    <a:pt x="576544" y="667078"/>
                  </a:lnTo>
                  <a:lnTo>
                    <a:pt x="576625" y="667221"/>
                  </a:lnTo>
                  <a:lnTo>
                    <a:pt x="576706" y="667402"/>
                  </a:lnTo>
                  <a:lnTo>
                    <a:pt x="576834" y="667596"/>
                  </a:lnTo>
                  <a:lnTo>
                    <a:pt x="576915" y="667790"/>
                  </a:lnTo>
                  <a:lnTo>
                    <a:pt x="577008" y="667932"/>
                  </a:lnTo>
                  <a:lnTo>
                    <a:pt x="577090" y="668113"/>
                  </a:lnTo>
                  <a:lnTo>
                    <a:pt x="577171" y="668307"/>
                  </a:lnTo>
                  <a:lnTo>
                    <a:pt x="577299" y="668488"/>
                  </a:lnTo>
                  <a:lnTo>
                    <a:pt x="577380" y="668682"/>
                  </a:lnTo>
                  <a:lnTo>
                    <a:pt x="577473" y="668824"/>
                  </a:lnTo>
                  <a:lnTo>
                    <a:pt x="577554" y="669005"/>
                  </a:lnTo>
                  <a:lnTo>
                    <a:pt x="577636" y="669199"/>
                  </a:lnTo>
                  <a:lnTo>
                    <a:pt x="577763" y="669380"/>
                  </a:lnTo>
                  <a:lnTo>
                    <a:pt x="577845" y="669523"/>
                  </a:lnTo>
                  <a:lnTo>
                    <a:pt x="577938" y="669717"/>
                  </a:lnTo>
                  <a:lnTo>
                    <a:pt x="578019" y="669898"/>
                  </a:lnTo>
                  <a:lnTo>
                    <a:pt x="578100" y="670040"/>
                  </a:lnTo>
                  <a:lnTo>
                    <a:pt x="578228" y="670234"/>
                  </a:lnTo>
                  <a:lnTo>
                    <a:pt x="578309" y="670415"/>
                  </a:lnTo>
                  <a:lnTo>
                    <a:pt x="578391" y="670609"/>
                  </a:lnTo>
                  <a:lnTo>
                    <a:pt x="578484" y="670751"/>
                  </a:lnTo>
                  <a:lnTo>
                    <a:pt x="578565" y="670932"/>
                  </a:lnTo>
                  <a:lnTo>
                    <a:pt x="578693" y="671126"/>
                  </a:lnTo>
                  <a:lnTo>
                    <a:pt x="578774" y="671320"/>
                  </a:lnTo>
                  <a:lnTo>
                    <a:pt x="578855" y="671450"/>
                  </a:lnTo>
                  <a:lnTo>
                    <a:pt x="578937" y="671644"/>
                  </a:lnTo>
                  <a:lnTo>
                    <a:pt x="579030" y="671838"/>
                  </a:lnTo>
                  <a:lnTo>
                    <a:pt x="579157" y="671967"/>
                  </a:lnTo>
                  <a:lnTo>
                    <a:pt x="579239" y="672161"/>
                  </a:lnTo>
                  <a:lnTo>
                    <a:pt x="579320" y="672355"/>
                  </a:lnTo>
                  <a:lnTo>
                    <a:pt x="579401" y="672536"/>
                  </a:lnTo>
                  <a:lnTo>
                    <a:pt x="579494" y="672679"/>
                  </a:lnTo>
                  <a:lnTo>
                    <a:pt x="579610" y="672873"/>
                  </a:lnTo>
                  <a:lnTo>
                    <a:pt x="579703" y="673054"/>
                  </a:lnTo>
                  <a:lnTo>
                    <a:pt x="579785" y="673196"/>
                  </a:lnTo>
                  <a:lnTo>
                    <a:pt x="579866" y="673390"/>
                  </a:lnTo>
                  <a:lnTo>
                    <a:pt x="579947" y="673571"/>
                  </a:lnTo>
                  <a:lnTo>
                    <a:pt x="580075" y="673713"/>
                  </a:lnTo>
                  <a:lnTo>
                    <a:pt x="580168" y="673907"/>
                  </a:lnTo>
                  <a:lnTo>
                    <a:pt x="580249" y="674088"/>
                  </a:lnTo>
                  <a:lnTo>
                    <a:pt x="580331" y="674231"/>
                  </a:lnTo>
                  <a:lnTo>
                    <a:pt x="580412" y="674425"/>
                  </a:lnTo>
                  <a:lnTo>
                    <a:pt x="580540" y="674606"/>
                  </a:lnTo>
                  <a:lnTo>
                    <a:pt x="580621" y="674800"/>
                  </a:lnTo>
                  <a:lnTo>
                    <a:pt x="580714" y="674942"/>
                  </a:lnTo>
                  <a:lnTo>
                    <a:pt x="580795" y="675123"/>
                  </a:lnTo>
                  <a:lnTo>
                    <a:pt x="580877" y="675317"/>
                  </a:lnTo>
                  <a:lnTo>
                    <a:pt x="581004" y="675459"/>
                  </a:lnTo>
                  <a:lnTo>
                    <a:pt x="581086" y="675640"/>
                  </a:lnTo>
                  <a:lnTo>
                    <a:pt x="581179" y="675834"/>
                  </a:lnTo>
                  <a:lnTo>
                    <a:pt x="581260" y="675977"/>
                  </a:lnTo>
                  <a:lnTo>
                    <a:pt x="581341" y="676158"/>
                  </a:lnTo>
                  <a:lnTo>
                    <a:pt x="581469" y="676300"/>
                  </a:lnTo>
                  <a:lnTo>
                    <a:pt x="581550" y="676494"/>
                  </a:lnTo>
                  <a:lnTo>
                    <a:pt x="581632" y="676675"/>
                  </a:lnTo>
                  <a:lnTo>
                    <a:pt x="581725" y="676817"/>
                  </a:lnTo>
                  <a:lnTo>
                    <a:pt x="581806" y="677011"/>
                  </a:lnTo>
                  <a:lnTo>
                    <a:pt x="581934" y="677192"/>
                  </a:lnTo>
                  <a:lnTo>
                    <a:pt x="582015" y="677335"/>
                  </a:lnTo>
                  <a:lnTo>
                    <a:pt x="582096" y="677529"/>
                  </a:lnTo>
                  <a:lnTo>
                    <a:pt x="582189" y="677710"/>
                  </a:lnTo>
                  <a:lnTo>
                    <a:pt x="582271" y="677852"/>
                  </a:lnTo>
                  <a:lnTo>
                    <a:pt x="582399" y="678046"/>
                  </a:lnTo>
                  <a:lnTo>
                    <a:pt x="582480" y="678240"/>
                  </a:lnTo>
                  <a:lnTo>
                    <a:pt x="582561" y="678369"/>
                  </a:lnTo>
                  <a:lnTo>
                    <a:pt x="582642" y="678563"/>
                  </a:lnTo>
                  <a:lnTo>
                    <a:pt x="582735" y="678706"/>
                  </a:lnTo>
                  <a:lnTo>
                    <a:pt x="582863" y="678887"/>
                  </a:lnTo>
                  <a:lnTo>
                    <a:pt x="582945" y="679081"/>
                  </a:lnTo>
                  <a:lnTo>
                    <a:pt x="583026" y="679223"/>
                  </a:lnTo>
                  <a:lnTo>
                    <a:pt x="583107" y="679417"/>
                  </a:lnTo>
                  <a:lnTo>
                    <a:pt x="583200" y="679546"/>
                  </a:lnTo>
                  <a:lnTo>
                    <a:pt x="583316" y="679740"/>
                  </a:lnTo>
                  <a:lnTo>
                    <a:pt x="583409" y="679934"/>
                  </a:lnTo>
                  <a:lnTo>
                    <a:pt x="583490" y="680064"/>
                  </a:lnTo>
                  <a:lnTo>
                    <a:pt x="583572" y="680258"/>
                  </a:lnTo>
                  <a:lnTo>
                    <a:pt x="583665" y="680400"/>
                  </a:lnTo>
                  <a:lnTo>
                    <a:pt x="583781" y="680581"/>
                  </a:lnTo>
                  <a:lnTo>
                    <a:pt x="583874" y="680775"/>
                  </a:lnTo>
                  <a:lnTo>
                    <a:pt x="583955" y="680917"/>
                  </a:lnTo>
                  <a:lnTo>
                    <a:pt x="584036" y="681111"/>
                  </a:lnTo>
                  <a:lnTo>
                    <a:pt x="584118" y="681241"/>
                  </a:lnTo>
                  <a:lnTo>
                    <a:pt x="584246" y="681435"/>
                  </a:lnTo>
                  <a:lnTo>
                    <a:pt x="584327" y="681629"/>
                  </a:lnTo>
                  <a:lnTo>
                    <a:pt x="584420" y="681758"/>
                  </a:lnTo>
                  <a:lnTo>
                    <a:pt x="584501" y="681952"/>
                  </a:lnTo>
                  <a:lnTo>
                    <a:pt x="584582" y="682094"/>
                  </a:lnTo>
                  <a:lnTo>
                    <a:pt x="584710" y="682288"/>
                  </a:lnTo>
                  <a:lnTo>
                    <a:pt x="584792" y="682418"/>
                  </a:lnTo>
                  <a:lnTo>
                    <a:pt x="584885" y="682612"/>
                  </a:lnTo>
                  <a:lnTo>
                    <a:pt x="584966" y="682806"/>
                  </a:lnTo>
                  <a:lnTo>
                    <a:pt x="585047" y="682935"/>
                  </a:lnTo>
                  <a:lnTo>
                    <a:pt x="585175" y="683129"/>
                  </a:lnTo>
                  <a:lnTo>
                    <a:pt x="585256" y="683271"/>
                  </a:lnTo>
                  <a:lnTo>
                    <a:pt x="585338" y="683452"/>
                  </a:lnTo>
                  <a:lnTo>
                    <a:pt x="585431" y="683595"/>
                  </a:lnTo>
                  <a:lnTo>
                    <a:pt x="585512" y="683789"/>
                  </a:lnTo>
                  <a:lnTo>
                    <a:pt x="585640" y="683931"/>
                  </a:lnTo>
                  <a:lnTo>
                    <a:pt x="585721" y="684112"/>
                  </a:lnTo>
                  <a:lnTo>
                    <a:pt x="585802" y="684254"/>
                  </a:lnTo>
                  <a:lnTo>
                    <a:pt x="585895" y="684448"/>
                  </a:lnTo>
                  <a:lnTo>
                    <a:pt x="585977" y="684629"/>
                  </a:lnTo>
                  <a:lnTo>
                    <a:pt x="586104" y="684771"/>
                  </a:lnTo>
                  <a:lnTo>
                    <a:pt x="586186" y="684965"/>
                  </a:lnTo>
                  <a:lnTo>
                    <a:pt x="586267" y="685108"/>
                  </a:lnTo>
                  <a:lnTo>
                    <a:pt x="586348" y="685289"/>
                  </a:lnTo>
                  <a:lnTo>
                    <a:pt x="586441" y="685431"/>
                  </a:lnTo>
                  <a:lnTo>
                    <a:pt x="586569" y="685625"/>
                  </a:lnTo>
                  <a:lnTo>
                    <a:pt x="586650" y="685767"/>
                  </a:lnTo>
                  <a:lnTo>
                    <a:pt x="586732" y="685948"/>
                  </a:lnTo>
                  <a:lnTo>
                    <a:pt x="586813" y="686091"/>
                  </a:lnTo>
                  <a:lnTo>
                    <a:pt x="586906" y="686285"/>
                  </a:lnTo>
                  <a:lnTo>
                    <a:pt x="587022" y="686427"/>
                  </a:lnTo>
                  <a:lnTo>
                    <a:pt x="587115" y="686608"/>
                  </a:lnTo>
                  <a:lnTo>
                    <a:pt x="587196" y="686750"/>
                  </a:lnTo>
                  <a:lnTo>
                    <a:pt x="587278" y="686944"/>
                  </a:lnTo>
                  <a:lnTo>
                    <a:pt x="587359" y="687087"/>
                  </a:lnTo>
                  <a:lnTo>
                    <a:pt x="587487" y="687268"/>
                  </a:lnTo>
                  <a:lnTo>
                    <a:pt x="587580" y="687410"/>
                  </a:lnTo>
                  <a:lnTo>
                    <a:pt x="587661" y="687604"/>
                  </a:lnTo>
                  <a:lnTo>
                    <a:pt x="587742" y="687746"/>
                  </a:lnTo>
                  <a:lnTo>
                    <a:pt x="587824" y="687927"/>
                  </a:lnTo>
                  <a:lnTo>
                    <a:pt x="587951" y="688070"/>
                  </a:lnTo>
                  <a:lnTo>
                    <a:pt x="588033" y="688264"/>
                  </a:lnTo>
                  <a:lnTo>
                    <a:pt x="588126" y="688401"/>
                  </a:lnTo>
                  <a:lnTo>
                    <a:pt x="588207" y="688589"/>
                  </a:lnTo>
                  <a:lnTo>
                    <a:pt x="588288" y="688730"/>
                  </a:lnTo>
                  <a:lnTo>
                    <a:pt x="588416" y="688919"/>
                  </a:lnTo>
                  <a:lnTo>
                    <a:pt x="588497" y="689060"/>
                  </a:lnTo>
                  <a:lnTo>
                    <a:pt x="588590" y="689248"/>
                  </a:lnTo>
                  <a:lnTo>
                    <a:pt x="588672" y="689390"/>
                  </a:lnTo>
                  <a:lnTo>
                    <a:pt x="588753" y="689531"/>
                  </a:lnTo>
                  <a:lnTo>
                    <a:pt x="588881" y="689719"/>
                  </a:lnTo>
                  <a:lnTo>
                    <a:pt x="588962" y="689860"/>
                  </a:lnTo>
                  <a:lnTo>
                    <a:pt x="589043" y="690048"/>
                  </a:lnTo>
                  <a:lnTo>
                    <a:pt x="589136" y="690189"/>
                  </a:lnTo>
                  <a:lnTo>
                    <a:pt x="589218" y="690378"/>
                  </a:lnTo>
                  <a:lnTo>
                    <a:pt x="589345" y="690519"/>
                  </a:lnTo>
                  <a:lnTo>
                    <a:pt x="589427" y="690708"/>
                  </a:lnTo>
                  <a:lnTo>
                    <a:pt x="589508" y="690849"/>
                  </a:lnTo>
                  <a:lnTo>
                    <a:pt x="589601" y="691037"/>
                  </a:lnTo>
                  <a:lnTo>
                    <a:pt x="589682" y="691178"/>
                  </a:lnTo>
                  <a:lnTo>
                    <a:pt x="589810" y="691320"/>
                  </a:lnTo>
                  <a:lnTo>
                    <a:pt x="589891" y="691507"/>
                  </a:lnTo>
                  <a:lnTo>
                    <a:pt x="589973" y="691648"/>
                  </a:lnTo>
                  <a:lnTo>
                    <a:pt x="590054" y="691837"/>
                  </a:lnTo>
                  <a:lnTo>
                    <a:pt x="590147" y="691978"/>
                  </a:lnTo>
                  <a:lnTo>
                    <a:pt x="590275" y="692167"/>
                  </a:lnTo>
                  <a:lnTo>
                    <a:pt x="590356" y="692308"/>
                  </a:lnTo>
                  <a:lnTo>
                    <a:pt x="590437" y="692449"/>
                  </a:lnTo>
                  <a:lnTo>
                    <a:pt x="590519" y="692638"/>
                  </a:lnTo>
                  <a:lnTo>
                    <a:pt x="590612" y="692779"/>
                  </a:lnTo>
                  <a:lnTo>
                    <a:pt x="590728" y="692966"/>
                  </a:lnTo>
                  <a:lnTo>
                    <a:pt x="590821" y="693109"/>
                  </a:lnTo>
                  <a:lnTo>
                    <a:pt x="590902" y="693249"/>
                  </a:lnTo>
                  <a:lnTo>
                    <a:pt x="590983" y="693437"/>
                  </a:lnTo>
                  <a:lnTo>
                    <a:pt x="591065" y="693579"/>
                  </a:lnTo>
                  <a:lnTo>
                    <a:pt x="591192" y="693767"/>
                  </a:lnTo>
                  <a:lnTo>
                    <a:pt x="591285" y="693908"/>
                  </a:lnTo>
                  <a:lnTo>
                    <a:pt x="591367" y="694049"/>
                  </a:lnTo>
                  <a:lnTo>
                    <a:pt x="591448" y="694238"/>
                  </a:lnTo>
                  <a:lnTo>
                    <a:pt x="591529" y="694379"/>
                  </a:lnTo>
                  <a:lnTo>
                    <a:pt x="591657" y="694567"/>
                  </a:lnTo>
                  <a:lnTo>
                    <a:pt x="591738" y="694708"/>
                  </a:lnTo>
                  <a:lnTo>
                    <a:pt x="591831" y="694849"/>
                  </a:lnTo>
                  <a:lnTo>
                    <a:pt x="591913" y="695038"/>
                  </a:lnTo>
                  <a:lnTo>
                    <a:pt x="591994" y="695179"/>
                  </a:lnTo>
                  <a:lnTo>
                    <a:pt x="592122" y="695320"/>
                  </a:lnTo>
                  <a:lnTo>
                    <a:pt x="592203" y="695509"/>
                  </a:lnTo>
                  <a:lnTo>
                    <a:pt x="592296" y="695650"/>
                  </a:lnTo>
                  <a:lnTo>
                    <a:pt x="592377" y="695838"/>
                  </a:lnTo>
                  <a:lnTo>
                    <a:pt x="592459" y="695980"/>
                  </a:lnTo>
                  <a:lnTo>
                    <a:pt x="592586" y="696121"/>
                  </a:lnTo>
                  <a:lnTo>
                    <a:pt x="592668" y="696308"/>
                  </a:lnTo>
                  <a:lnTo>
                    <a:pt x="592749" y="696451"/>
                  </a:lnTo>
                  <a:lnTo>
                    <a:pt x="592842" y="696592"/>
                  </a:lnTo>
                  <a:lnTo>
                    <a:pt x="592923" y="696779"/>
                  </a:lnTo>
                  <a:lnTo>
                    <a:pt x="593051" y="696920"/>
                  </a:lnTo>
                  <a:lnTo>
                    <a:pt x="593132" y="697062"/>
                  </a:lnTo>
                  <a:lnTo>
                    <a:pt x="593214" y="697250"/>
                  </a:lnTo>
                  <a:lnTo>
                    <a:pt x="593307" y="697391"/>
                  </a:lnTo>
                  <a:lnTo>
                    <a:pt x="593388" y="697533"/>
                  </a:lnTo>
                  <a:lnTo>
                    <a:pt x="593516" y="697721"/>
                  </a:lnTo>
                  <a:lnTo>
                    <a:pt x="593597" y="697862"/>
                  </a:lnTo>
                  <a:lnTo>
                    <a:pt x="593678" y="698004"/>
                  </a:lnTo>
                  <a:lnTo>
                    <a:pt x="593760" y="698191"/>
                  </a:lnTo>
                  <a:lnTo>
                    <a:pt x="593853" y="698332"/>
                  </a:lnTo>
                  <a:lnTo>
                    <a:pt x="593981" y="698473"/>
                  </a:lnTo>
                  <a:lnTo>
                    <a:pt x="594062" y="698662"/>
                  </a:lnTo>
                  <a:lnTo>
                    <a:pt x="594143" y="698803"/>
                  </a:lnTo>
                  <a:lnTo>
                    <a:pt x="594224" y="698944"/>
                  </a:lnTo>
                  <a:lnTo>
                    <a:pt x="594317" y="699133"/>
                  </a:lnTo>
                  <a:lnTo>
                    <a:pt x="594434" y="699274"/>
                  </a:lnTo>
                  <a:lnTo>
                    <a:pt x="594527" y="699415"/>
                  </a:lnTo>
                  <a:lnTo>
                    <a:pt x="594608" y="699557"/>
                  </a:lnTo>
                  <a:lnTo>
                    <a:pt x="594689" y="699745"/>
                  </a:lnTo>
                  <a:lnTo>
                    <a:pt x="594770" y="699886"/>
                  </a:lnTo>
                  <a:lnTo>
                    <a:pt x="594898" y="700027"/>
                  </a:lnTo>
                  <a:lnTo>
                    <a:pt x="594991" y="700216"/>
                  </a:lnTo>
                  <a:lnTo>
                    <a:pt x="595072" y="700357"/>
                  </a:lnTo>
                  <a:lnTo>
                    <a:pt x="595154" y="700497"/>
                  </a:lnTo>
                  <a:lnTo>
                    <a:pt x="595235" y="700686"/>
                  </a:lnTo>
                  <a:lnTo>
                    <a:pt x="595363" y="700827"/>
                  </a:lnTo>
                  <a:lnTo>
                    <a:pt x="595444" y="700968"/>
                  </a:lnTo>
                  <a:lnTo>
                    <a:pt x="595537" y="701109"/>
                  </a:lnTo>
                  <a:lnTo>
                    <a:pt x="595618" y="701298"/>
                  </a:lnTo>
                  <a:lnTo>
                    <a:pt x="595700" y="701439"/>
                  </a:lnTo>
                  <a:lnTo>
                    <a:pt x="595828" y="701580"/>
                  </a:lnTo>
                  <a:lnTo>
                    <a:pt x="595909" y="701722"/>
                  </a:lnTo>
                  <a:lnTo>
                    <a:pt x="596002" y="701910"/>
                  </a:lnTo>
                  <a:lnTo>
                    <a:pt x="596083" y="702051"/>
                  </a:lnTo>
                  <a:lnTo>
                    <a:pt x="596164" y="702193"/>
                  </a:lnTo>
                  <a:lnTo>
                    <a:pt x="596292" y="702334"/>
                  </a:lnTo>
                  <a:lnTo>
                    <a:pt x="596374" y="702522"/>
                  </a:lnTo>
                  <a:lnTo>
                    <a:pt x="596455" y="702663"/>
                  </a:lnTo>
                  <a:lnTo>
                    <a:pt x="596548" y="702805"/>
                  </a:lnTo>
                  <a:lnTo>
                    <a:pt x="596629" y="702946"/>
                  </a:lnTo>
                  <a:lnTo>
                    <a:pt x="596757" y="703133"/>
                  </a:lnTo>
                  <a:lnTo>
                    <a:pt x="596838" y="703276"/>
                  </a:lnTo>
                  <a:lnTo>
                    <a:pt x="596920" y="703417"/>
                  </a:lnTo>
                  <a:lnTo>
                    <a:pt x="597013" y="703558"/>
                  </a:lnTo>
                  <a:lnTo>
                    <a:pt x="597094" y="703745"/>
                  </a:lnTo>
                  <a:lnTo>
                    <a:pt x="597222" y="703887"/>
                  </a:lnTo>
                  <a:lnTo>
                    <a:pt x="597303" y="704028"/>
                  </a:lnTo>
                  <a:lnTo>
                    <a:pt x="597384" y="704169"/>
                  </a:lnTo>
                  <a:lnTo>
                    <a:pt x="597466" y="704358"/>
                  </a:lnTo>
                  <a:lnTo>
                    <a:pt x="597558" y="704499"/>
                  </a:lnTo>
                  <a:lnTo>
                    <a:pt x="597686" y="704640"/>
                  </a:lnTo>
                  <a:lnTo>
                    <a:pt x="597768" y="704781"/>
                  </a:lnTo>
                  <a:lnTo>
                    <a:pt x="597849" y="704922"/>
                  </a:lnTo>
                  <a:lnTo>
                    <a:pt x="597930" y="705111"/>
                  </a:lnTo>
                  <a:lnTo>
                    <a:pt x="598023" y="705252"/>
                  </a:lnTo>
                  <a:lnTo>
                    <a:pt x="598139" y="705393"/>
                  </a:lnTo>
                  <a:lnTo>
                    <a:pt x="598232" y="705534"/>
                  </a:lnTo>
                  <a:lnTo>
                    <a:pt x="598314" y="705676"/>
                  </a:lnTo>
                  <a:lnTo>
                    <a:pt x="598395" y="705864"/>
                  </a:lnTo>
                  <a:lnTo>
                    <a:pt x="598476" y="706005"/>
                  </a:lnTo>
                  <a:lnTo>
                    <a:pt x="598604" y="706147"/>
                  </a:lnTo>
                  <a:lnTo>
                    <a:pt x="598697" y="706288"/>
                  </a:lnTo>
                  <a:lnTo>
                    <a:pt x="598778" y="706429"/>
                  </a:lnTo>
                  <a:lnTo>
                    <a:pt x="598860" y="706616"/>
                  </a:lnTo>
                  <a:lnTo>
                    <a:pt x="598941" y="706759"/>
                  </a:lnTo>
                  <a:lnTo>
                    <a:pt x="599069" y="706900"/>
                  </a:lnTo>
                  <a:lnTo>
                    <a:pt x="599150" y="707041"/>
                  </a:lnTo>
                  <a:lnTo>
                    <a:pt x="599243" y="707182"/>
                  </a:lnTo>
                  <a:lnTo>
                    <a:pt x="599324" y="707323"/>
                  </a:lnTo>
                  <a:lnTo>
                    <a:pt x="599406" y="707511"/>
                  </a:lnTo>
                  <a:lnTo>
                    <a:pt x="599533" y="707652"/>
                  </a:lnTo>
                  <a:lnTo>
                    <a:pt x="599615" y="707793"/>
                  </a:lnTo>
                  <a:lnTo>
                    <a:pt x="599708" y="707936"/>
                  </a:lnTo>
                  <a:lnTo>
                    <a:pt x="599789" y="708077"/>
                  </a:lnTo>
                  <a:lnTo>
                    <a:pt x="599870" y="708218"/>
                  </a:lnTo>
                  <a:lnTo>
                    <a:pt x="599998" y="708405"/>
                  </a:lnTo>
                  <a:lnTo>
                    <a:pt x="600079" y="708547"/>
                  </a:lnTo>
                  <a:lnTo>
                    <a:pt x="600161" y="708688"/>
                  </a:lnTo>
                  <a:lnTo>
                    <a:pt x="600254" y="708829"/>
                  </a:lnTo>
                  <a:lnTo>
                    <a:pt x="600335" y="708970"/>
                  </a:lnTo>
                  <a:lnTo>
                    <a:pt x="600463" y="709111"/>
                  </a:lnTo>
                  <a:lnTo>
                    <a:pt x="600544" y="709254"/>
                  </a:lnTo>
                  <a:lnTo>
                    <a:pt x="600625" y="709441"/>
                  </a:lnTo>
                  <a:lnTo>
                    <a:pt x="600718" y="709582"/>
                  </a:lnTo>
                  <a:lnTo>
                    <a:pt x="600800" y="709723"/>
                  </a:lnTo>
                  <a:lnTo>
                    <a:pt x="600927" y="709865"/>
                  </a:lnTo>
                  <a:lnTo>
                    <a:pt x="601009" y="710006"/>
                  </a:lnTo>
                  <a:lnTo>
                    <a:pt x="601090" y="710147"/>
                  </a:lnTo>
                  <a:lnTo>
                    <a:pt x="601171" y="710288"/>
                  </a:lnTo>
                  <a:lnTo>
                    <a:pt x="601264" y="710429"/>
                  </a:lnTo>
                  <a:lnTo>
                    <a:pt x="601392" y="710618"/>
                  </a:lnTo>
                  <a:lnTo>
                    <a:pt x="601473" y="710759"/>
                  </a:lnTo>
                  <a:lnTo>
                    <a:pt x="601555" y="710900"/>
                  </a:lnTo>
                  <a:lnTo>
                    <a:pt x="601636" y="711041"/>
                  </a:lnTo>
                  <a:lnTo>
                    <a:pt x="601729" y="711183"/>
                  </a:lnTo>
                  <a:lnTo>
                    <a:pt x="601845" y="711324"/>
                  </a:lnTo>
                  <a:lnTo>
                    <a:pt x="601938" y="711465"/>
                  </a:lnTo>
                  <a:lnTo>
                    <a:pt x="602019" y="711606"/>
                  </a:lnTo>
                  <a:lnTo>
                    <a:pt x="602101" y="711747"/>
                  </a:lnTo>
                  <a:lnTo>
                    <a:pt x="602182" y="711889"/>
                  </a:lnTo>
                  <a:lnTo>
                    <a:pt x="602310" y="712030"/>
                  </a:lnTo>
                  <a:lnTo>
                    <a:pt x="602403" y="712218"/>
                  </a:lnTo>
                  <a:lnTo>
                    <a:pt x="602484" y="712360"/>
                  </a:lnTo>
                  <a:lnTo>
                    <a:pt x="602565" y="712501"/>
                  </a:lnTo>
                  <a:lnTo>
                    <a:pt x="602647" y="712642"/>
                  </a:lnTo>
                  <a:lnTo>
                    <a:pt x="602774" y="712783"/>
                  </a:lnTo>
                  <a:lnTo>
                    <a:pt x="602856" y="712924"/>
                  </a:lnTo>
                  <a:lnTo>
                    <a:pt x="602949" y="713065"/>
                  </a:lnTo>
                  <a:lnTo>
                    <a:pt x="603030" y="713207"/>
                  </a:lnTo>
                  <a:lnTo>
                    <a:pt x="603111" y="713348"/>
                  </a:lnTo>
                  <a:lnTo>
                    <a:pt x="603239" y="713489"/>
                  </a:lnTo>
                  <a:lnTo>
                    <a:pt x="603320" y="713630"/>
                  </a:lnTo>
                  <a:lnTo>
                    <a:pt x="603413" y="713771"/>
                  </a:lnTo>
                  <a:lnTo>
                    <a:pt x="603495" y="713912"/>
                  </a:lnTo>
                  <a:lnTo>
                    <a:pt x="603576" y="714055"/>
                  </a:lnTo>
                  <a:lnTo>
                    <a:pt x="603704" y="714196"/>
                  </a:lnTo>
                  <a:lnTo>
                    <a:pt x="603785" y="714336"/>
                  </a:lnTo>
                  <a:lnTo>
                    <a:pt x="603866" y="714525"/>
                  </a:lnTo>
                  <a:lnTo>
                    <a:pt x="603959" y="714666"/>
                  </a:lnTo>
                  <a:lnTo>
                    <a:pt x="604041" y="714807"/>
                  </a:lnTo>
                  <a:lnTo>
                    <a:pt x="604168" y="714948"/>
                  </a:lnTo>
                  <a:lnTo>
                    <a:pt x="604250" y="715089"/>
                  </a:lnTo>
                  <a:lnTo>
                    <a:pt x="604331" y="715230"/>
                  </a:lnTo>
                  <a:lnTo>
                    <a:pt x="604424" y="715372"/>
                  </a:lnTo>
                  <a:lnTo>
                    <a:pt x="604505" y="715513"/>
                  </a:lnTo>
                  <a:lnTo>
                    <a:pt x="604633" y="715654"/>
                  </a:lnTo>
                  <a:lnTo>
                    <a:pt x="604714" y="715795"/>
                  </a:lnTo>
                  <a:lnTo>
                    <a:pt x="604796" y="715936"/>
                  </a:lnTo>
                  <a:lnTo>
                    <a:pt x="604877" y="716079"/>
                  </a:lnTo>
                  <a:lnTo>
                    <a:pt x="604970" y="716220"/>
                  </a:lnTo>
                  <a:lnTo>
                    <a:pt x="605098" y="716361"/>
                  </a:lnTo>
                  <a:lnTo>
                    <a:pt x="605179" y="716502"/>
                  </a:lnTo>
                  <a:lnTo>
                    <a:pt x="605260" y="716643"/>
                  </a:lnTo>
                  <a:lnTo>
                    <a:pt x="605342" y="716784"/>
                  </a:lnTo>
                  <a:lnTo>
                    <a:pt x="605435" y="716926"/>
                  </a:lnTo>
                  <a:lnTo>
                    <a:pt x="605551" y="717067"/>
                  </a:lnTo>
                  <a:lnTo>
                    <a:pt x="605644" y="717208"/>
                  </a:lnTo>
                  <a:lnTo>
                    <a:pt x="605725" y="717349"/>
                  </a:lnTo>
                  <a:lnTo>
                    <a:pt x="605806" y="717490"/>
                  </a:lnTo>
                  <a:lnTo>
                    <a:pt x="605888" y="717632"/>
                  </a:lnTo>
                  <a:lnTo>
                    <a:pt x="606016" y="717773"/>
                  </a:lnTo>
                  <a:lnTo>
                    <a:pt x="606108" y="717914"/>
                  </a:lnTo>
                  <a:lnTo>
                    <a:pt x="606190" y="718055"/>
                  </a:lnTo>
                  <a:lnTo>
                    <a:pt x="606271" y="718196"/>
                  </a:lnTo>
                  <a:lnTo>
                    <a:pt x="606352" y="718337"/>
                  </a:lnTo>
                  <a:lnTo>
                    <a:pt x="606817" y="718996"/>
                  </a:lnTo>
                  <a:lnTo>
                    <a:pt x="606945" y="719137"/>
                  </a:lnTo>
                  <a:lnTo>
                    <a:pt x="607026" y="719278"/>
                  </a:lnTo>
                  <a:lnTo>
                    <a:pt x="607119" y="719421"/>
                  </a:lnTo>
                  <a:lnTo>
                    <a:pt x="607200" y="719562"/>
                  </a:lnTo>
                  <a:lnTo>
                    <a:pt x="607282" y="719703"/>
                  </a:lnTo>
                  <a:lnTo>
                    <a:pt x="607410" y="719844"/>
                  </a:lnTo>
                  <a:lnTo>
                    <a:pt x="607491" y="719985"/>
                  </a:lnTo>
                  <a:lnTo>
                    <a:pt x="607572" y="720126"/>
                  </a:lnTo>
                  <a:lnTo>
                    <a:pt x="607665" y="720268"/>
                  </a:lnTo>
                  <a:lnTo>
                    <a:pt x="607746" y="720409"/>
                  </a:lnTo>
                  <a:lnTo>
                    <a:pt x="607874" y="720550"/>
                  </a:lnTo>
                  <a:lnTo>
                    <a:pt x="607956" y="720691"/>
                  </a:lnTo>
                  <a:lnTo>
                    <a:pt x="608130" y="720926"/>
                  </a:lnTo>
                  <a:lnTo>
                    <a:pt x="608211" y="721067"/>
                  </a:lnTo>
                  <a:lnTo>
                    <a:pt x="608339" y="721208"/>
                  </a:lnTo>
                  <a:lnTo>
                    <a:pt x="608420" y="721350"/>
                  </a:lnTo>
                  <a:lnTo>
                    <a:pt x="608502" y="721491"/>
                  </a:lnTo>
                  <a:lnTo>
                    <a:pt x="608583" y="721632"/>
                  </a:lnTo>
                  <a:lnTo>
                    <a:pt x="608676" y="721773"/>
                  </a:lnTo>
                  <a:lnTo>
                    <a:pt x="608804" y="721914"/>
                  </a:lnTo>
                  <a:lnTo>
                    <a:pt x="608885" y="722057"/>
                  </a:lnTo>
                  <a:lnTo>
                    <a:pt x="609048" y="722292"/>
                  </a:lnTo>
                  <a:lnTo>
                    <a:pt x="609140" y="722433"/>
                  </a:lnTo>
                  <a:lnTo>
                    <a:pt x="609257" y="722574"/>
                  </a:lnTo>
                  <a:lnTo>
                    <a:pt x="609350" y="722715"/>
                  </a:lnTo>
                  <a:lnTo>
                    <a:pt x="609431" y="722856"/>
                  </a:lnTo>
                  <a:lnTo>
                    <a:pt x="609512" y="722997"/>
                  </a:lnTo>
                  <a:lnTo>
                    <a:pt x="609594" y="723139"/>
                  </a:lnTo>
                  <a:lnTo>
                    <a:pt x="609721" y="723232"/>
                  </a:lnTo>
                  <a:lnTo>
                    <a:pt x="609814" y="723375"/>
                  </a:lnTo>
                  <a:lnTo>
                    <a:pt x="609896" y="723516"/>
                  </a:lnTo>
                  <a:lnTo>
                    <a:pt x="609977" y="723656"/>
                  </a:lnTo>
                  <a:lnTo>
                    <a:pt x="610058" y="723797"/>
                  </a:lnTo>
                  <a:lnTo>
                    <a:pt x="610186" y="723938"/>
                  </a:lnTo>
                  <a:lnTo>
                    <a:pt x="610267" y="724079"/>
                  </a:lnTo>
                  <a:lnTo>
                    <a:pt x="610442" y="724315"/>
                  </a:lnTo>
                  <a:lnTo>
                    <a:pt x="610523" y="724457"/>
                  </a:lnTo>
                  <a:lnTo>
                    <a:pt x="610651" y="724598"/>
                  </a:lnTo>
                  <a:lnTo>
                    <a:pt x="610732" y="724739"/>
                  </a:lnTo>
                  <a:lnTo>
                    <a:pt x="610825" y="724880"/>
                  </a:lnTo>
                  <a:lnTo>
                    <a:pt x="610906" y="725021"/>
                  </a:lnTo>
                  <a:lnTo>
                    <a:pt x="611115" y="725256"/>
                  </a:lnTo>
                  <a:lnTo>
                    <a:pt x="611197" y="725397"/>
                  </a:lnTo>
                  <a:lnTo>
                    <a:pt x="611278" y="725540"/>
                  </a:lnTo>
                  <a:lnTo>
                    <a:pt x="611371" y="725681"/>
                  </a:lnTo>
                  <a:lnTo>
                    <a:pt x="611580" y="725916"/>
                  </a:lnTo>
                  <a:lnTo>
                    <a:pt x="611661" y="726057"/>
                  </a:lnTo>
                  <a:lnTo>
                    <a:pt x="611743" y="726198"/>
                  </a:lnTo>
                  <a:lnTo>
                    <a:pt x="611836" y="726339"/>
                  </a:lnTo>
                  <a:lnTo>
                    <a:pt x="612045" y="726574"/>
                  </a:lnTo>
                  <a:lnTo>
                    <a:pt x="612126" y="726717"/>
                  </a:lnTo>
                  <a:lnTo>
                    <a:pt x="612207" y="726858"/>
                  </a:lnTo>
                  <a:lnTo>
                    <a:pt x="612289" y="726999"/>
                  </a:lnTo>
                  <a:lnTo>
                    <a:pt x="612509" y="727234"/>
                  </a:lnTo>
                  <a:lnTo>
                    <a:pt x="612591" y="727375"/>
                  </a:lnTo>
                  <a:lnTo>
                    <a:pt x="612672" y="727516"/>
                  </a:lnTo>
                  <a:lnTo>
                    <a:pt x="612753" y="727657"/>
                  </a:lnTo>
                  <a:lnTo>
                    <a:pt x="612962" y="727892"/>
                  </a:lnTo>
                  <a:lnTo>
                    <a:pt x="613055" y="728035"/>
                  </a:lnTo>
                  <a:lnTo>
                    <a:pt x="613137" y="728176"/>
                  </a:lnTo>
                  <a:lnTo>
                    <a:pt x="613299" y="728411"/>
                  </a:lnTo>
                  <a:lnTo>
                    <a:pt x="613427" y="728552"/>
                  </a:lnTo>
                  <a:lnTo>
                    <a:pt x="613520" y="728693"/>
                  </a:lnTo>
                  <a:lnTo>
                    <a:pt x="613683" y="728928"/>
                  </a:lnTo>
                  <a:lnTo>
                    <a:pt x="613764" y="729069"/>
                  </a:lnTo>
                  <a:lnTo>
                    <a:pt x="613892" y="729210"/>
                  </a:lnTo>
                  <a:lnTo>
                    <a:pt x="614066" y="729446"/>
                  </a:lnTo>
                  <a:lnTo>
                    <a:pt x="614147" y="729588"/>
                  </a:lnTo>
                  <a:lnTo>
                    <a:pt x="614229" y="729729"/>
                  </a:lnTo>
                  <a:lnTo>
                    <a:pt x="614356" y="729822"/>
                  </a:lnTo>
                  <a:lnTo>
                    <a:pt x="614438" y="729964"/>
                  </a:lnTo>
                  <a:lnTo>
                    <a:pt x="614531" y="730105"/>
                  </a:lnTo>
                  <a:lnTo>
                    <a:pt x="614693" y="730341"/>
                  </a:lnTo>
                  <a:lnTo>
                    <a:pt x="614821" y="730482"/>
                  </a:lnTo>
                  <a:lnTo>
                    <a:pt x="614902" y="730623"/>
                  </a:lnTo>
                  <a:lnTo>
                    <a:pt x="615077" y="730858"/>
                  </a:lnTo>
                  <a:lnTo>
                    <a:pt x="615158" y="730999"/>
                  </a:lnTo>
                  <a:lnTo>
                    <a:pt x="615286" y="731093"/>
                  </a:lnTo>
                  <a:lnTo>
                    <a:pt x="615367" y="731234"/>
                  </a:lnTo>
                  <a:lnTo>
                    <a:pt x="615448" y="731375"/>
                  </a:lnTo>
                  <a:lnTo>
                    <a:pt x="615623" y="731611"/>
                  </a:lnTo>
                  <a:lnTo>
                    <a:pt x="615750" y="731753"/>
                  </a:lnTo>
                  <a:lnTo>
                    <a:pt x="615832" y="731894"/>
                  </a:lnTo>
                  <a:lnTo>
                    <a:pt x="615994" y="732129"/>
                  </a:lnTo>
                  <a:lnTo>
                    <a:pt x="616087" y="732270"/>
                  </a:lnTo>
                  <a:lnTo>
                    <a:pt x="616215" y="732365"/>
                  </a:lnTo>
                  <a:lnTo>
                    <a:pt x="616296" y="732506"/>
                  </a:lnTo>
                  <a:lnTo>
                    <a:pt x="616378" y="732647"/>
                  </a:lnTo>
                  <a:lnTo>
                    <a:pt x="616552" y="732882"/>
                  </a:lnTo>
                  <a:lnTo>
                    <a:pt x="616668" y="733023"/>
                  </a:lnTo>
                  <a:lnTo>
                    <a:pt x="616842" y="733258"/>
                  </a:lnTo>
                  <a:lnTo>
                    <a:pt x="616924" y="733399"/>
                  </a:lnTo>
                  <a:lnTo>
                    <a:pt x="617133" y="733635"/>
                  </a:lnTo>
                  <a:lnTo>
                    <a:pt x="617307" y="733870"/>
                  </a:lnTo>
                  <a:lnTo>
                    <a:pt x="617388" y="734011"/>
                  </a:lnTo>
                  <a:lnTo>
                    <a:pt x="617598" y="734247"/>
                  </a:lnTo>
                  <a:lnTo>
                    <a:pt x="617679" y="734389"/>
                  </a:lnTo>
                  <a:lnTo>
                    <a:pt x="617853" y="734624"/>
                  </a:lnTo>
                  <a:lnTo>
                    <a:pt x="618062" y="734860"/>
                  </a:lnTo>
                  <a:lnTo>
                    <a:pt x="618144" y="735001"/>
                  </a:lnTo>
                  <a:lnTo>
                    <a:pt x="618318" y="735236"/>
                  </a:lnTo>
                  <a:lnTo>
                    <a:pt x="618527" y="735471"/>
                  </a:lnTo>
                  <a:lnTo>
                    <a:pt x="618608" y="735612"/>
                  </a:lnTo>
                  <a:lnTo>
                    <a:pt x="618782" y="735848"/>
                  </a:lnTo>
                  <a:lnTo>
                    <a:pt x="618992" y="736083"/>
                  </a:lnTo>
                  <a:lnTo>
                    <a:pt x="619073" y="736224"/>
                  </a:lnTo>
                  <a:lnTo>
                    <a:pt x="619247" y="736460"/>
                  </a:lnTo>
                  <a:lnTo>
                    <a:pt x="619456" y="736695"/>
                  </a:lnTo>
                  <a:lnTo>
                    <a:pt x="619619" y="736930"/>
                  </a:lnTo>
                  <a:lnTo>
                    <a:pt x="619700" y="737071"/>
                  </a:lnTo>
                  <a:lnTo>
                    <a:pt x="619921" y="737307"/>
                  </a:lnTo>
                  <a:lnTo>
                    <a:pt x="620084" y="737542"/>
                  </a:lnTo>
                  <a:lnTo>
                    <a:pt x="620258" y="737777"/>
                  </a:lnTo>
                  <a:lnTo>
                    <a:pt x="620467" y="738013"/>
                  </a:lnTo>
                  <a:lnTo>
                    <a:pt x="620548" y="738154"/>
                  </a:lnTo>
                  <a:lnTo>
                    <a:pt x="620711" y="738389"/>
                  </a:lnTo>
                  <a:lnTo>
                    <a:pt x="620839" y="738484"/>
                  </a:lnTo>
                  <a:lnTo>
                    <a:pt x="620932" y="738625"/>
                  </a:lnTo>
                  <a:lnTo>
                    <a:pt x="621094" y="738860"/>
                  </a:lnTo>
                  <a:lnTo>
                    <a:pt x="621303" y="739095"/>
                  </a:lnTo>
                  <a:lnTo>
                    <a:pt x="621478" y="739331"/>
                  </a:lnTo>
                  <a:lnTo>
                    <a:pt x="621640" y="739566"/>
                  </a:lnTo>
                  <a:lnTo>
                    <a:pt x="621768" y="739661"/>
                  </a:lnTo>
                  <a:lnTo>
                    <a:pt x="621849" y="739802"/>
                  </a:lnTo>
                  <a:lnTo>
                    <a:pt x="622024" y="740037"/>
                  </a:lnTo>
                  <a:lnTo>
                    <a:pt x="622233" y="740272"/>
                  </a:lnTo>
                  <a:lnTo>
                    <a:pt x="622395" y="740508"/>
                  </a:lnTo>
                  <a:lnTo>
                    <a:pt x="622570" y="740743"/>
                  </a:lnTo>
                  <a:lnTo>
                    <a:pt x="622697" y="740838"/>
                  </a:lnTo>
                  <a:lnTo>
                    <a:pt x="622779" y="740979"/>
                  </a:lnTo>
                  <a:lnTo>
                    <a:pt x="622953" y="741166"/>
                  </a:lnTo>
                  <a:lnTo>
                    <a:pt x="623034" y="741307"/>
                  </a:lnTo>
                  <a:lnTo>
                    <a:pt x="623162" y="741401"/>
                  </a:lnTo>
                  <a:lnTo>
                    <a:pt x="623243" y="741542"/>
                  </a:lnTo>
                  <a:lnTo>
                    <a:pt x="623406" y="741778"/>
                  </a:lnTo>
                  <a:lnTo>
                    <a:pt x="623871" y="742343"/>
                  </a:lnTo>
                  <a:lnTo>
                    <a:pt x="624080" y="742578"/>
                  </a:lnTo>
                  <a:lnTo>
                    <a:pt x="624254" y="742814"/>
                  </a:lnTo>
                  <a:lnTo>
                    <a:pt x="624417" y="743003"/>
                  </a:lnTo>
                  <a:lnTo>
                    <a:pt x="624544" y="743144"/>
                  </a:lnTo>
                  <a:lnTo>
                    <a:pt x="624719" y="743379"/>
                  </a:lnTo>
                  <a:lnTo>
                    <a:pt x="624881" y="743567"/>
                  </a:lnTo>
                  <a:lnTo>
                    <a:pt x="625009" y="743709"/>
                  </a:lnTo>
                  <a:lnTo>
                    <a:pt x="625183" y="743944"/>
                  </a:lnTo>
                  <a:lnTo>
                    <a:pt x="625346" y="744132"/>
                  </a:lnTo>
                  <a:lnTo>
                    <a:pt x="625474" y="744273"/>
                  </a:lnTo>
                  <a:lnTo>
                    <a:pt x="625648" y="744508"/>
                  </a:lnTo>
                  <a:lnTo>
                    <a:pt x="625811" y="744697"/>
                  </a:lnTo>
                  <a:lnTo>
                    <a:pt x="625938" y="744838"/>
                  </a:lnTo>
                  <a:lnTo>
                    <a:pt x="626101" y="745027"/>
                  </a:lnTo>
                  <a:lnTo>
                    <a:pt x="626194" y="745168"/>
                  </a:lnTo>
                  <a:lnTo>
                    <a:pt x="626403" y="745355"/>
                  </a:lnTo>
                  <a:lnTo>
                    <a:pt x="626484" y="745496"/>
                  </a:lnTo>
                  <a:lnTo>
                    <a:pt x="626659" y="745685"/>
                  </a:lnTo>
                  <a:lnTo>
                    <a:pt x="626740" y="745826"/>
                  </a:lnTo>
                  <a:lnTo>
                    <a:pt x="626868" y="745920"/>
                  </a:lnTo>
                  <a:lnTo>
                    <a:pt x="626949" y="746061"/>
                  </a:lnTo>
                  <a:lnTo>
                    <a:pt x="627112" y="746250"/>
                  </a:lnTo>
                  <a:lnTo>
                    <a:pt x="627332" y="746486"/>
                  </a:lnTo>
                  <a:lnTo>
                    <a:pt x="627495" y="746673"/>
                  </a:lnTo>
                  <a:lnTo>
                    <a:pt x="627576" y="746815"/>
                  </a:lnTo>
                  <a:lnTo>
                    <a:pt x="627786" y="747003"/>
                  </a:lnTo>
                  <a:lnTo>
                    <a:pt x="627878" y="747144"/>
                  </a:lnTo>
                  <a:lnTo>
                    <a:pt x="628041" y="747333"/>
                  </a:lnTo>
                  <a:lnTo>
                    <a:pt x="628122" y="747474"/>
                  </a:lnTo>
                  <a:lnTo>
                    <a:pt x="628250" y="747568"/>
                  </a:lnTo>
                  <a:lnTo>
                    <a:pt x="628424" y="747756"/>
                  </a:lnTo>
                  <a:lnTo>
                    <a:pt x="628506" y="747898"/>
                  </a:lnTo>
                  <a:lnTo>
                    <a:pt x="628715" y="748086"/>
                  </a:lnTo>
                  <a:lnTo>
                    <a:pt x="628796" y="748227"/>
                  </a:lnTo>
                  <a:lnTo>
                    <a:pt x="628970" y="748415"/>
                  </a:lnTo>
                  <a:lnTo>
                    <a:pt x="629180" y="748651"/>
                  </a:lnTo>
                  <a:lnTo>
                    <a:pt x="629354" y="748838"/>
                  </a:lnTo>
                  <a:lnTo>
                    <a:pt x="629516" y="749074"/>
                  </a:lnTo>
                  <a:lnTo>
                    <a:pt x="629644" y="749168"/>
                  </a:lnTo>
                  <a:lnTo>
                    <a:pt x="629807" y="749357"/>
                  </a:lnTo>
                  <a:lnTo>
                    <a:pt x="629900" y="749498"/>
                  </a:lnTo>
                  <a:lnTo>
                    <a:pt x="630109" y="749687"/>
                  </a:lnTo>
                  <a:lnTo>
                    <a:pt x="630272" y="749921"/>
                  </a:lnTo>
                  <a:lnTo>
                    <a:pt x="630446" y="750110"/>
                  </a:lnTo>
                  <a:lnTo>
                    <a:pt x="630574" y="750204"/>
                  </a:lnTo>
                  <a:lnTo>
                    <a:pt x="630736" y="750439"/>
                  </a:lnTo>
                  <a:lnTo>
                    <a:pt x="630910" y="750627"/>
                  </a:lnTo>
                  <a:lnTo>
                    <a:pt x="631038" y="750721"/>
                  </a:lnTo>
                  <a:lnTo>
                    <a:pt x="631201" y="750957"/>
                  </a:lnTo>
                  <a:lnTo>
                    <a:pt x="631375" y="751146"/>
                  </a:lnTo>
                  <a:lnTo>
                    <a:pt x="631584" y="751333"/>
                  </a:lnTo>
                  <a:lnTo>
                    <a:pt x="631666" y="751474"/>
                  </a:lnTo>
                  <a:lnTo>
                    <a:pt x="631875" y="751663"/>
                  </a:lnTo>
                  <a:lnTo>
                    <a:pt x="632049" y="751852"/>
                  </a:lnTo>
                  <a:lnTo>
                    <a:pt x="632212" y="752087"/>
                  </a:lnTo>
                  <a:lnTo>
                    <a:pt x="632339" y="752180"/>
                  </a:lnTo>
                  <a:lnTo>
                    <a:pt x="632502" y="752369"/>
                  </a:lnTo>
                  <a:lnTo>
                    <a:pt x="632676" y="752558"/>
                  </a:lnTo>
                  <a:lnTo>
                    <a:pt x="632804" y="752699"/>
                  </a:lnTo>
                  <a:lnTo>
                    <a:pt x="632967" y="752887"/>
                  </a:lnTo>
                  <a:lnTo>
                    <a:pt x="633141" y="753075"/>
                  </a:lnTo>
                  <a:lnTo>
                    <a:pt x="633269" y="753170"/>
                  </a:lnTo>
                  <a:lnTo>
                    <a:pt x="633431" y="753405"/>
                  </a:lnTo>
                  <a:lnTo>
                    <a:pt x="633606" y="753593"/>
                  </a:lnTo>
                  <a:lnTo>
                    <a:pt x="633733" y="753687"/>
                  </a:lnTo>
                  <a:lnTo>
                    <a:pt x="633896" y="753876"/>
                  </a:lnTo>
                  <a:lnTo>
                    <a:pt x="634070" y="754063"/>
                  </a:lnTo>
                  <a:lnTo>
                    <a:pt x="634279" y="754252"/>
                  </a:lnTo>
                  <a:lnTo>
                    <a:pt x="634361" y="754393"/>
                  </a:lnTo>
                  <a:lnTo>
                    <a:pt x="634523" y="754581"/>
                  </a:lnTo>
                  <a:lnTo>
                    <a:pt x="634651" y="754675"/>
                  </a:lnTo>
                  <a:lnTo>
                    <a:pt x="634825" y="754864"/>
                  </a:lnTo>
                  <a:lnTo>
                    <a:pt x="634988" y="755052"/>
                  </a:lnTo>
                  <a:lnTo>
                    <a:pt x="635116" y="755146"/>
                  </a:lnTo>
                  <a:lnTo>
                    <a:pt x="635290" y="755335"/>
                  </a:lnTo>
                  <a:lnTo>
                    <a:pt x="635453" y="755522"/>
                  </a:lnTo>
                  <a:lnTo>
                    <a:pt x="635580" y="755663"/>
                  </a:lnTo>
                  <a:lnTo>
                    <a:pt x="635755" y="755852"/>
                  </a:lnTo>
                  <a:lnTo>
                    <a:pt x="635917" y="756041"/>
                  </a:lnTo>
                  <a:lnTo>
                    <a:pt x="636045" y="756134"/>
                  </a:lnTo>
                  <a:lnTo>
                    <a:pt x="636208" y="756323"/>
                  </a:lnTo>
                  <a:lnTo>
                    <a:pt x="636382" y="756512"/>
                  </a:lnTo>
                  <a:lnTo>
                    <a:pt x="636510" y="756605"/>
                  </a:lnTo>
                  <a:lnTo>
                    <a:pt x="636672" y="756794"/>
                  </a:lnTo>
                  <a:lnTo>
                    <a:pt x="636847" y="756981"/>
                  </a:lnTo>
                  <a:lnTo>
                    <a:pt x="636974" y="757076"/>
                  </a:lnTo>
                  <a:lnTo>
                    <a:pt x="637137" y="757265"/>
                  </a:lnTo>
                  <a:lnTo>
                    <a:pt x="637311" y="757452"/>
                  </a:lnTo>
                  <a:lnTo>
                    <a:pt x="637439" y="757547"/>
                  </a:lnTo>
                  <a:lnTo>
                    <a:pt x="637602" y="757735"/>
                  </a:lnTo>
                  <a:lnTo>
                    <a:pt x="637776" y="757923"/>
                  </a:lnTo>
                  <a:lnTo>
                    <a:pt x="637985" y="758112"/>
                  </a:lnTo>
                  <a:lnTo>
                    <a:pt x="638148" y="758301"/>
                  </a:lnTo>
                  <a:lnTo>
                    <a:pt x="638357" y="758488"/>
                  </a:lnTo>
                  <a:lnTo>
                    <a:pt x="638531" y="758677"/>
                  </a:lnTo>
                  <a:lnTo>
                    <a:pt x="638694" y="758864"/>
                  </a:lnTo>
                  <a:lnTo>
                    <a:pt x="638822" y="758959"/>
                  </a:lnTo>
                  <a:lnTo>
                    <a:pt x="638996" y="759100"/>
                  </a:lnTo>
                  <a:lnTo>
                    <a:pt x="639158" y="759289"/>
                  </a:lnTo>
                  <a:lnTo>
                    <a:pt x="639286" y="759383"/>
                  </a:lnTo>
                  <a:lnTo>
                    <a:pt x="639460" y="759571"/>
                  </a:lnTo>
                  <a:lnTo>
                    <a:pt x="639623" y="759759"/>
                  </a:lnTo>
                  <a:lnTo>
                    <a:pt x="639751" y="759853"/>
                  </a:lnTo>
                  <a:lnTo>
                    <a:pt x="639914" y="760041"/>
                  </a:lnTo>
                  <a:lnTo>
                    <a:pt x="640088" y="760230"/>
                  </a:lnTo>
                  <a:lnTo>
                    <a:pt x="640216" y="760277"/>
                  </a:lnTo>
                  <a:lnTo>
                    <a:pt x="640378" y="760466"/>
                  </a:lnTo>
                  <a:lnTo>
                    <a:pt x="640552" y="760653"/>
                  </a:lnTo>
                  <a:lnTo>
                    <a:pt x="640680" y="760748"/>
                  </a:lnTo>
                  <a:lnTo>
                    <a:pt x="640843" y="760936"/>
                  </a:lnTo>
                  <a:lnTo>
                    <a:pt x="641017" y="761077"/>
                  </a:lnTo>
                  <a:lnTo>
                    <a:pt x="641145" y="761172"/>
                  </a:lnTo>
                  <a:lnTo>
                    <a:pt x="641308" y="761359"/>
                  </a:lnTo>
                  <a:lnTo>
                    <a:pt x="641482" y="761548"/>
                  </a:lnTo>
                  <a:lnTo>
                    <a:pt x="641691" y="761689"/>
                  </a:lnTo>
                  <a:lnTo>
                    <a:pt x="641854" y="761877"/>
                  </a:lnTo>
                  <a:lnTo>
                    <a:pt x="642063" y="762066"/>
                  </a:lnTo>
                  <a:lnTo>
                    <a:pt x="642237" y="762254"/>
                  </a:lnTo>
                  <a:lnTo>
                    <a:pt x="642400" y="762395"/>
                  </a:lnTo>
                  <a:lnTo>
                    <a:pt x="642527" y="762490"/>
                  </a:lnTo>
                  <a:lnTo>
                    <a:pt x="642702" y="762677"/>
                  </a:lnTo>
                  <a:lnTo>
                    <a:pt x="642864" y="762818"/>
                  </a:lnTo>
                  <a:lnTo>
                    <a:pt x="642992" y="762913"/>
                  </a:lnTo>
                  <a:lnTo>
                    <a:pt x="643166" y="763102"/>
                  </a:lnTo>
                  <a:lnTo>
                    <a:pt x="643329" y="763243"/>
                  </a:lnTo>
                  <a:lnTo>
                    <a:pt x="643457" y="763337"/>
                  </a:lnTo>
                  <a:lnTo>
                    <a:pt x="643619" y="763524"/>
                  </a:lnTo>
                  <a:lnTo>
                    <a:pt x="643794" y="763665"/>
                  </a:lnTo>
                  <a:lnTo>
                    <a:pt x="643921" y="763760"/>
                  </a:lnTo>
                  <a:lnTo>
                    <a:pt x="644084" y="763949"/>
                  </a:lnTo>
                  <a:lnTo>
                    <a:pt x="644258" y="764090"/>
                  </a:lnTo>
                  <a:lnTo>
                    <a:pt x="644386" y="764184"/>
                  </a:lnTo>
                  <a:lnTo>
                    <a:pt x="644549" y="764325"/>
                  </a:lnTo>
                  <a:lnTo>
                    <a:pt x="644723" y="764513"/>
                  </a:lnTo>
                  <a:lnTo>
                    <a:pt x="644851" y="764607"/>
                  </a:lnTo>
                  <a:lnTo>
                    <a:pt x="645013" y="764748"/>
                  </a:lnTo>
                  <a:lnTo>
                    <a:pt x="645188" y="764937"/>
                  </a:lnTo>
                  <a:lnTo>
                    <a:pt x="645397" y="765078"/>
                  </a:lnTo>
                  <a:lnTo>
                    <a:pt x="645559" y="765219"/>
                  </a:lnTo>
                  <a:lnTo>
                    <a:pt x="645768" y="765408"/>
                  </a:lnTo>
                  <a:lnTo>
                    <a:pt x="645943" y="765549"/>
                  </a:lnTo>
                  <a:lnTo>
                    <a:pt x="646105" y="765737"/>
                  </a:lnTo>
                  <a:lnTo>
                    <a:pt x="646233" y="765784"/>
                  </a:lnTo>
                  <a:lnTo>
                    <a:pt x="646407" y="765973"/>
                  </a:lnTo>
                  <a:lnTo>
                    <a:pt x="646570" y="766114"/>
                  </a:lnTo>
                  <a:lnTo>
                    <a:pt x="646698" y="766208"/>
                  </a:lnTo>
                  <a:lnTo>
                    <a:pt x="646872" y="766349"/>
                  </a:lnTo>
                  <a:lnTo>
                    <a:pt x="647035" y="766537"/>
                  </a:lnTo>
                  <a:lnTo>
                    <a:pt x="647162" y="766585"/>
                  </a:lnTo>
                  <a:lnTo>
                    <a:pt x="647325" y="766772"/>
                  </a:lnTo>
                  <a:lnTo>
                    <a:pt x="647499" y="766914"/>
                  </a:lnTo>
                  <a:lnTo>
                    <a:pt x="647627" y="767007"/>
                  </a:lnTo>
                  <a:lnTo>
                    <a:pt x="647790" y="767148"/>
                  </a:lnTo>
                  <a:lnTo>
                    <a:pt x="647964" y="767291"/>
                  </a:lnTo>
                  <a:lnTo>
                    <a:pt x="648092" y="767384"/>
                  </a:lnTo>
                  <a:lnTo>
                    <a:pt x="648254" y="767526"/>
                  </a:lnTo>
                  <a:lnTo>
                    <a:pt x="648429" y="767667"/>
                  </a:lnTo>
                  <a:lnTo>
                    <a:pt x="648556" y="767762"/>
                  </a:lnTo>
                  <a:lnTo>
                    <a:pt x="648719" y="767902"/>
                  </a:lnTo>
                  <a:lnTo>
                    <a:pt x="648893" y="768043"/>
                  </a:lnTo>
                  <a:lnTo>
                    <a:pt x="649102" y="768232"/>
                  </a:lnTo>
                  <a:lnTo>
                    <a:pt x="649265" y="768373"/>
                  </a:lnTo>
                  <a:lnTo>
                    <a:pt x="649474" y="768514"/>
                  </a:lnTo>
                  <a:lnTo>
                    <a:pt x="649648" y="768655"/>
                  </a:lnTo>
                  <a:lnTo>
                    <a:pt x="649811" y="768796"/>
                  </a:lnTo>
                  <a:lnTo>
                    <a:pt x="649939" y="768891"/>
                  </a:lnTo>
                  <a:lnTo>
                    <a:pt x="650113" y="769032"/>
                  </a:lnTo>
                  <a:lnTo>
                    <a:pt x="650276" y="769173"/>
                  </a:lnTo>
                  <a:lnTo>
                    <a:pt x="650404" y="769267"/>
                  </a:lnTo>
                  <a:lnTo>
                    <a:pt x="650578" y="769408"/>
                  </a:lnTo>
                  <a:lnTo>
                    <a:pt x="650740" y="769550"/>
                  </a:lnTo>
                  <a:lnTo>
                    <a:pt x="650868" y="769643"/>
                  </a:lnTo>
                  <a:lnTo>
                    <a:pt x="651031" y="769786"/>
                  </a:lnTo>
                  <a:lnTo>
                    <a:pt x="651205" y="769927"/>
                  </a:lnTo>
                  <a:lnTo>
                    <a:pt x="651333" y="769973"/>
                  </a:lnTo>
                  <a:lnTo>
                    <a:pt x="651496" y="770114"/>
                  </a:lnTo>
                  <a:lnTo>
                    <a:pt x="651670" y="770255"/>
                  </a:lnTo>
                  <a:lnTo>
                    <a:pt x="651798" y="770350"/>
                  </a:lnTo>
                  <a:lnTo>
                    <a:pt x="651960" y="770491"/>
                  </a:lnTo>
                  <a:lnTo>
                    <a:pt x="652134" y="770633"/>
                  </a:lnTo>
                  <a:lnTo>
                    <a:pt x="652262" y="770679"/>
                  </a:lnTo>
                  <a:lnTo>
                    <a:pt x="652425" y="770820"/>
                  </a:lnTo>
                  <a:lnTo>
                    <a:pt x="652599" y="770961"/>
                  </a:lnTo>
                  <a:lnTo>
                    <a:pt x="652808" y="771104"/>
                  </a:lnTo>
                  <a:lnTo>
                    <a:pt x="652971" y="771245"/>
                  </a:lnTo>
                  <a:lnTo>
                    <a:pt x="653180" y="771386"/>
                  </a:lnTo>
                  <a:lnTo>
                    <a:pt x="653354" y="771527"/>
                  </a:lnTo>
                  <a:lnTo>
                    <a:pt x="653517" y="771667"/>
                  </a:lnTo>
                  <a:lnTo>
                    <a:pt x="653645" y="771715"/>
                  </a:lnTo>
                  <a:lnTo>
                    <a:pt x="653819" y="771856"/>
                  </a:lnTo>
                  <a:lnTo>
                    <a:pt x="653982" y="771997"/>
                  </a:lnTo>
                  <a:lnTo>
                    <a:pt x="654109" y="772092"/>
                  </a:lnTo>
                  <a:lnTo>
                    <a:pt x="654284" y="772186"/>
                  </a:lnTo>
                  <a:lnTo>
                    <a:pt x="654446" y="772327"/>
                  </a:lnTo>
                  <a:lnTo>
                    <a:pt x="654574" y="772422"/>
                  </a:lnTo>
                  <a:lnTo>
                    <a:pt x="654737" y="772562"/>
                  </a:lnTo>
                  <a:lnTo>
                    <a:pt x="654911" y="772657"/>
                  </a:lnTo>
                  <a:lnTo>
                    <a:pt x="655039" y="772750"/>
                  </a:lnTo>
                  <a:lnTo>
                    <a:pt x="655201" y="772891"/>
                  </a:lnTo>
                  <a:lnTo>
                    <a:pt x="655376" y="772985"/>
                  </a:lnTo>
                  <a:lnTo>
                    <a:pt x="655503" y="773080"/>
                  </a:lnTo>
                  <a:lnTo>
                    <a:pt x="655666" y="773174"/>
                  </a:lnTo>
                  <a:lnTo>
                    <a:pt x="655840" y="773315"/>
                  </a:lnTo>
                  <a:lnTo>
                    <a:pt x="655968" y="773410"/>
                  </a:lnTo>
                  <a:lnTo>
                    <a:pt x="656131" y="773504"/>
                  </a:lnTo>
                  <a:lnTo>
                    <a:pt x="656305" y="773645"/>
                  </a:lnTo>
                  <a:lnTo>
                    <a:pt x="656514" y="773786"/>
                  </a:lnTo>
                  <a:lnTo>
                    <a:pt x="656677" y="773880"/>
                  </a:lnTo>
                  <a:lnTo>
                    <a:pt x="656886" y="774021"/>
                  </a:lnTo>
                  <a:lnTo>
                    <a:pt x="657060" y="774162"/>
                  </a:lnTo>
                  <a:lnTo>
                    <a:pt x="657223" y="774257"/>
                  </a:lnTo>
                  <a:lnTo>
                    <a:pt x="657350" y="774351"/>
                  </a:lnTo>
                  <a:lnTo>
                    <a:pt x="657525" y="774444"/>
                  </a:lnTo>
                  <a:lnTo>
                    <a:pt x="657687" y="774587"/>
                  </a:lnTo>
                  <a:lnTo>
                    <a:pt x="657815" y="774633"/>
                  </a:lnTo>
                  <a:lnTo>
                    <a:pt x="657989" y="774774"/>
                  </a:lnTo>
                  <a:lnTo>
                    <a:pt x="658152" y="774869"/>
                  </a:lnTo>
                  <a:lnTo>
                    <a:pt x="658280" y="774963"/>
                  </a:lnTo>
                  <a:lnTo>
                    <a:pt x="658442" y="775057"/>
                  </a:lnTo>
                  <a:lnTo>
                    <a:pt x="658617" y="775198"/>
                  </a:lnTo>
                  <a:lnTo>
                    <a:pt x="658744" y="775245"/>
                  </a:lnTo>
                  <a:lnTo>
                    <a:pt x="658907" y="775386"/>
                  </a:lnTo>
                  <a:lnTo>
                    <a:pt x="659081" y="775480"/>
                  </a:lnTo>
                  <a:lnTo>
                    <a:pt x="659209" y="775528"/>
                  </a:lnTo>
                  <a:lnTo>
                    <a:pt x="659372" y="775669"/>
                  </a:lnTo>
                  <a:lnTo>
                    <a:pt x="659546" y="775762"/>
                  </a:lnTo>
                  <a:lnTo>
                    <a:pt x="659674" y="775857"/>
                  </a:lnTo>
                  <a:lnTo>
                    <a:pt x="659836" y="775951"/>
                  </a:lnTo>
                  <a:lnTo>
                    <a:pt x="660011" y="776092"/>
                  </a:lnTo>
                  <a:lnTo>
                    <a:pt x="660220" y="776186"/>
                  </a:lnTo>
                  <a:lnTo>
                    <a:pt x="660382" y="776327"/>
                  </a:lnTo>
                  <a:lnTo>
                    <a:pt x="660592" y="776422"/>
                  </a:lnTo>
                  <a:lnTo>
                    <a:pt x="660766" y="776516"/>
                  </a:lnTo>
                  <a:lnTo>
                    <a:pt x="660928" y="776657"/>
                  </a:lnTo>
                  <a:lnTo>
                    <a:pt x="661056" y="776704"/>
                  </a:lnTo>
                  <a:lnTo>
                    <a:pt x="661230" y="776798"/>
                  </a:lnTo>
                  <a:lnTo>
                    <a:pt x="661393" y="776939"/>
                  </a:lnTo>
                  <a:lnTo>
                    <a:pt x="661521" y="776987"/>
                  </a:lnTo>
                  <a:lnTo>
                    <a:pt x="661695" y="777082"/>
                  </a:lnTo>
                  <a:lnTo>
                    <a:pt x="661858" y="777222"/>
                  </a:lnTo>
                  <a:lnTo>
                    <a:pt x="661986" y="777269"/>
                  </a:lnTo>
                  <a:lnTo>
                    <a:pt x="662148" y="777363"/>
                  </a:lnTo>
                  <a:lnTo>
                    <a:pt x="662322" y="777458"/>
                  </a:lnTo>
                  <a:lnTo>
                    <a:pt x="662450" y="777504"/>
                  </a:lnTo>
                  <a:lnTo>
                    <a:pt x="662613" y="777645"/>
                  </a:lnTo>
                  <a:lnTo>
                    <a:pt x="662787" y="777740"/>
                  </a:lnTo>
                  <a:lnTo>
                    <a:pt x="662915" y="777786"/>
                  </a:lnTo>
                  <a:lnTo>
                    <a:pt x="663078" y="777881"/>
                  </a:lnTo>
                  <a:lnTo>
                    <a:pt x="663252" y="778022"/>
                  </a:lnTo>
                  <a:lnTo>
                    <a:pt x="663380" y="778070"/>
                  </a:lnTo>
                  <a:lnTo>
                    <a:pt x="663542" y="778164"/>
                  </a:lnTo>
                  <a:lnTo>
                    <a:pt x="663716" y="778257"/>
                  </a:lnTo>
                  <a:lnTo>
                    <a:pt x="663926" y="778352"/>
                  </a:lnTo>
                  <a:lnTo>
                    <a:pt x="664088" y="778493"/>
                  </a:lnTo>
                  <a:lnTo>
                    <a:pt x="664297" y="778587"/>
                  </a:lnTo>
                  <a:lnTo>
                    <a:pt x="664472" y="778681"/>
                  </a:lnTo>
                  <a:lnTo>
                    <a:pt x="664634" y="778776"/>
                  </a:lnTo>
                  <a:lnTo>
                    <a:pt x="664762" y="778822"/>
                  </a:lnTo>
                  <a:lnTo>
                    <a:pt x="664936" y="778917"/>
                  </a:lnTo>
                  <a:lnTo>
                    <a:pt x="665099" y="779011"/>
                  </a:lnTo>
                  <a:lnTo>
                    <a:pt x="665227" y="779058"/>
                  </a:lnTo>
                  <a:lnTo>
                    <a:pt x="665401" y="779152"/>
                  </a:lnTo>
                  <a:lnTo>
                    <a:pt x="665564" y="779293"/>
                  </a:lnTo>
                  <a:lnTo>
                    <a:pt x="665691" y="779340"/>
                  </a:lnTo>
                  <a:lnTo>
                    <a:pt x="665854" y="779434"/>
                  </a:lnTo>
                  <a:lnTo>
                    <a:pt x="666028" y="779529"/>
                  </a:lnTo>
                  <a:lnTo>
                    <a:pt x="666156" y="779575"/>
                  </a:lnTo>
                  <a:lnTo>
                    <a:pt x="666319" y="779670"/>
                  </a:lnTo>
                  <a:lnTo>
                    <a:pt x="666493" y="779764"/>
                  </a:lnTo>
                  <a:lnTo>
                    <a:pt x="666621" y="779811"/>
                  </a:lnTo>
                  <a:lnTo>
                    <a:pt x="666783" y="779905"/>
                  </a:lnTo>
                  <a:lnTo>
                    <a:pt x="666958" y="779999"/>
                  </a:lnTo>
                  <a:lnTo>
                    <a:pt x="667085" y="780046"/>
                  </a:lnTo>
                  <a:lnTo>
                    <a:pt x="667248" y="780140"/>
                  </a:lnTo>
                  <a:lnTo>
                    <a:pt x="667422" y="780235"/>
                  </a:lnTo>
                  <a:lnTo>
                    <a:pt x="667631" y="780281"/>
                  </a:lnTo>
                  <a:lnTo>
                    <a:pt x="667794" y="780376"/>
                  </a:lnTo>
                  <a:lnTo>
                    <a:pt x="668003" y="780470"/>
                  </a:lnTo>
                  <a:lnTo>
                    <a:pt x="668177" y="780565"/>
                  </a:lnTo>
                  <a:lnTo>
                    <a:pt x="668340" y="780658"/>
                  </a:lnTo>
                  <a:lnTo>
                    <a:pt x="668468" y="780706"/>
                  </a:lnTo>
                  <a:lnTo>
                    <a:pt x="668642" y="780800"/>
                  </a:lnTo>
                  <a:lnTo>
                    <a:pt x="668805" y="780893"/>
                  </a:lnTo>
                  <a:lnTo>
                    <a:pt x="668932" y="780941"/>
                  </a:lnTo>
                  <a:lnTo>
                    <a:pt x="669107" y="780987"/>
                  </a:lnTo>
                  <a:lnTo>
                    <a:pt x="669269" y="781082"/>
                  </a:lnTo>
                  <a:lnTo>
                    <a:pt x="669397" y="781128"/>
                  </a:lnTo>
                  <a:lnTo>
                    <a:pt x="669560" y="781223"/>
                  </a:lnTo>
                  <a:lnTo>
                    <a:pt x="669734" y="781317"/>
                  </a:lnTo>
                  <a:lnTo>
                    <a:pt x="669862" y="781364"/>
                  </a:lnTo>
                  <a:lnTo>
                    <a:pt x="670024" y="781412"/>
                  </a:lnTo>
                  <a:lnTo>
                    <a:pt x="670199" y="781505"/>
                  </a:lnTo>
                  <a:lnTo>
                    <a:pt x="670326" y="781553"/>
                  </a:lnTo>
                  <a:lnTo>
                    <a:pt x="670489" y="781647"/>
                  </a:lnTo>
                  <a:lnTo>
                    <a:pt x="670663" y="781694"/>
                  </a:lnTo>
                  <a:lnTo>
                    <a:pt x="670791" y="781740"/>
                  </a:lnTo>
                  <a:lnTo>
                    <a:pt x="670954" y="781835"/>
                  </a:lnTo>
                  <a:lnTo>
                    <a:pt x="671128" y="781929"/>
                  </a:lnTo>
                  <a:lnTo>
                    <a:pt x="671337" y="781976"/>
                  </a:lnTo>
                  <a:lnTo>
                    <a:pt x="671500" y="782070"/>
                  </a:lnTo>
                  <a:lnTo>
                    <a:pt x="671709" y="782164"/>
                  </a:lnTo>
                  <a:lnTo>
                    <a:pt x="671883" y="782211"/>
                  </a:lnTo>
                  <a:lnTo>
                    <a:pt x="672046" y="782305"/>
                  </a:lnTo>
                  <a:lnTo>
                    <a:pt x="672174" y="782353"/>
                  </a:lnTo>
                  <a:lnTo>
                    <a:pt x="672348" y="782400"/>
                  </a:lnTo>
                  <a:lnTo>
                    <a:pt x="672510" y="782494"/>
                  </a:lnTo>
                  <a:lnTo>
                    <a:pt x="672638" y="782541"/>
                  </a:lnTo>
                  <a:lnTo>
                    <a:pt x="672812" y="782589"/>
                  </a:lnTo>
                  <a:lnTo>
                    <a:pt x="672975" y="782682"/>
                  </a:lnTo>
                  <a:lnTo>
                    <a:pt x="673103" y="782730"/>
                  </a:lnTo>
                  <a:lnTo>
                    <a:pt x="673265" y="782776"/>
                  </a:lnTo>
                  <a:lnTo>
                    <a:pt x="673440" y="782871"/>
                  </a:lnTo>
                  <a:lnTo>
                    <a:pt x="673568" y="782871"/>
                  </a:lnTo>
                  <a:lnTo>
                    <a:pt x="673730" y="782965"/>
                  </a:lnTo>
                  <a:lnTo>
                    <a:pt x="673904" y="783012"/>
                  </a:lnTo>
                  <a:lnTo>
                    <a:pt x="674032" y="783058"/>
                  </a:lnTo>
                  <a:lnTo>
                    <a:pt x="674195" y="783153"/>
                  </a:lnTo>
                  <a:lnTo>
                    <a:pt x="674369" y="783200"/>
                  </a:lnTo>
                  <a:lnTo>
                    <a:pt x="674497" y="783247"/>
                  </a:lnTo>
                  <a:lnTo>
                    <a:pt x="674660" y="783294"/>
                  </a:lnTo>
                  <a:lnTo>
                    <a:pt x="674834" y="783388"/>
                  </a:lnTo>
                  <a:lnTo>
                    <a:pt x="675043" y="783436"/>
                  </a:lnTo>
                  <a:lnTo>
                    <a:pt x="675206" y="783482"/>
                  </a:lnTo>
                  <a:lnTo>
                    <a:pt x="675415" y="783577"/>
                  </a:lnTo>
                  <a:lnTo>
                    <a:pt x="675589" y="783623"/>
                  </a:lnTo>
                  <a:lnTo>
                    <a:pt x="675751" y="783718"/>
                  </a:lnTo>
                  <a:lnTo>
                    <a:pt x="675879" y="783718"/>
                  </a:lnTo>
                  <a:lnTo>
                    <a:pt x="676054" y="783812"/>
                  </a:lnTo>
                  <a:lnTo>
                    <a:pt x="676216" y="783859"/>
                  </a:lnTo>
                  <a:lnTo>
                    <a:pt x="676344" y="783907"/>
                  </a:lnTo>
                  <a:lnTo>
                    <a:pt x="676518" y="783953"/>
                  </a:lnTo>
                  <a:lnTo>
                    <a:pt x="676681" y="784000"/>
                  </a:lnTo>
                  <a:lnTo>
                    <a:pt x="676809" y="784048"/>
                  </a:lnTo>
                  <a:lnTo>
                    <a:pt x="676971" y="784094"/>
                  </a:lnTo>
                  <a:lnTo>
                    <a:pt x="677146" y="784141"/>
                  </a:lnTo>
                  <a:lnTo>
                    <a:pt x="677273" y="784189"/>
                  </a:lnTo>
                  <a:lnTo>
                    <a:pt x="677436" y="784235"/>
                  </a:lnTo>
                  <a:lnTo>
                    <a:pt x="677610" y="784283"/>
                  </a:lnTo>
                  <a:lnTo>
                    <a:pt x="677738" y="784330"/>
                  </a:lnTo>
                  <a:lnTo>
                    <a:pt x="677901" y="784376"/>
                  </a:lnTo>
                  <a:lnTo>
                    <a:pt x="678075" y="784424"/>
                  </a:lnTo>
                  <a:lnTo>
                    <a:pt x="678203" y="784470"/>
                  </a:lnTo>
                  <a:lnTo>
                    <a:pt x="678365" y="784518"/>
                  </a:lnTo>
                  <a:lnTo>
                    <a:pt x="678540" y="784565"/>
                  </a:lnTo>
                  <a:lnTo>
                    <a:pt x="678749" y="784659"/>
                  </a:lnTo>
                  <a:lnTo>
                    <a:pt x="678911" y="784706"/>
                  </a:lnTo>
                  <a:lnTo>
                    <a:pt x="679120" y="784754"/>
                  </a:lnTo>
                  <a:lnTo>
                    <a:pt x="679295" y="784800"/>
                  </a:lnTo>
                  <a:lnTo>
                    <a:pt x="679457" y="784847"/>
                  </a:lnTo>
                  <a:lnTo>
                    <a:pt x="679585" y="784895"/>
                  </a:lnTo>
                  <a:lnTo>
                    <a:pt x="679759" y="784941"/>
                  </a:lnTo>
                  <a:lnTo>
                    <a:pt x="679922" y="784989"/>
                  </a:lnTo>
                  <a:lnTo>
                    <a:pt x="680050" y="784989"/>
                  </a:lnTo>
                  <a:lnTo>
                    <a:pt x="680224" y="785036"/>
                  </a:lnTo>
                  <a:lnTo>
                    <a:pt x="680387" y="785082"/>
                  </a:lnTo>
                  <a:lnTo>
                    <a:pt x="680514" y="785130"/>
                  </a:lnTo>
                  <a:lnTo>
                    <a:pt x="680677" y="785177"/>
                  </a:lnTo>
                  <a:lnTo>
                    <a:pt x="680851" y="785225"/>
                  </a:lnTo>
                  <a:lnTo>
                    <a:pt x="680979" y="785225"/>
                  </a:lnTo>
                  <a:lnTo>
                    <a:pt x="681142" y="785271"/>
                  </a:lnTo>
                  <a:lnTo>
                    <a:pt x="681316" y="785318"/>
                  </a:lnTo>
                  <a:lnTo>
                    <a:pt x="681444" y="785366"/>
                  </a:lnTo>
                  <a:lnTo>
                    <a:pt x="681606" y="785412"/>
                  </a:lnTo>
                  <a:lnTo>
                    <a:pt x="681781" y="785460"/>
                  </a:lnTo>
                  <a:lnTo>
                    <a:pt x="681908" y="785460"/>
                  </a:lnTo>
                  <a:lnTo>
                    <a:pt x="682071" y="785506"/>
                  </a:lnTo>
                  <a:lnTo>
                    <a:pt x="682245" y="785553"/>
                  </a:lnTo>
                  <a:lnTo>
                    <a:pt x="682454" y="785601"/>
                  </a:lnTo>
                  <a:lnTo>
                    <a:pt x="682617" y="785647"/>
                  </a:lnTo>
                  <a:lnTo>
                    <a:pt x="682826" y="785647"/>
                  </a:lnTo>
                  <a:lnTo>
                    <a:pt x="683000" y="785694"/>
                  </a:lnTo>
                  <a:lnTo>
                    <a:pt x="683163" y="785742"/>
                  </a:lnTo>
                  <a:lnTo>
                    <a:pt x="683291" y="785788"/>
                  </a:lnTo>
                  <a:lnTo>
                    <a:pt x="683465" y="785788"/>
                  </a:lnTo>
                  <a:lnTo>
                    <a:pt x="683628" y="785836"/>
                  </a:lnTo>
                  <a:lnTo>
                    <a:pt x="683756" y="785883"/>
                  </a:lnTo>
                  <a:lnTo>
                    <a:pt x="683930" y="785883"/>
                  </a:lnTo>
                  <a:lnTo>
                    <a:pt x="684092" y="785929"/>
                  </a:lnTo>
                  <a:lnTo>
                    <a:pt x="684220" y="785929"/>
                  </a:lnTo>
                  <a:lnTo>
                    <a:pt x="684383" y="785977"/>
                  </a:lnTo>
                  <a:lnTo>
                    <a:pt x="684557" y="786024"/>
                  </a:lnTo>
                  <a:lnTo>
                    <a:pt x="684685" y="786024"/>
                  </a:lnTo>
                  <a:lnTo>
                    <a:pt x="684847" y="786072"/>
                  </a:lnTo>
                  <a:lnTo>
                    <a:pt x="685022" y="786118"/>
                  </a:lnTo>
                  <a:lnTo>
                    <a:pt x="685150" y="786118"/>
                  </a:lnTo>
                  <a:lnTo>
                    <a:pt x="685312" y="786165"/>
                  </a:lnTo>
                  <a:lnTo>
                    <a:pt x="685486" y="786165"/>
                  </a:lnTo>
                  <a:lnTo>
                    <a:pt x="685614" y="786213"/>
                  </a:lnTo>
                  <a:lnTo>
                    <a:pt x="685777" y="786213"/>
                  </a:lnTo>
                  <a:lnTo>
                    <a:pt x="685951" y="786259"/>
                  </a:lnTo>
                  <a:lnTo>
                    <a:pt x="686160" y="786307"/>
                  </a:lnTo>
                  <a:lnTo>
                    <a:pt x="686323" y="786307"/>
                  </a:lnTo>
                  <a:lnTo>
                    <a:pt x="686532" y="786354"/>
                  </a:lnTo>
                  <a:lnTo>
                    <a:pt x="686706" y="786354"/>
                  </a:lnTo>
                  <a:lnTo>
                    <a:pt x="686869" y="786400"/>
                  </a:lnTo>
                  <a:lnTo>
                    <a:pt x="686997" y="786400"/>
                  </a:lnTo>
                  <a:lnTo>
                    <a:pt x="687171" y="786448"/>
                  </a:lnTo>
                  <a:lnTo>
                    <a:pt x="687333" y="786448"/>
                  </a:lnTo>
                  <a:lnTo>
                    <a:pt x="687461" y="786495"/>
                  </a:lnTo>
                  <a:lnTo>
                    <a:pt x="687636" y="786495"/>
                  </a:lnTo>
                  <a:lnTo>
                    <a:pt x="687798" y="786542"/>
                  </a:lnTo>
                  <a:lnTo>
                    <a:pt x="687926" y="786542"/>
                  </a:lnTo>
                  <a:lnTo>
                    <a:pt x="688089" y="786542"/>
                  </a:lnTo>
                  <a:lnTo>
                    <a:pt x="688263" y="786589"/>
                  </a:lnTo>
                  <a:lnTo>
                    <a:pt x="688391" y="786589"/>
                  </a:lnTo>
                  <a:lnTo>
                    <a:pt x="688553" y="786636"/>
                  </a:lnTo>
                  <a:lnTo>
                    <a:pt x="688728" y="786636"/>
                  </a:lnTo>
                  <a:lnTo>
                    <a:pt x="688855" y="786636"/>
                  </a:lnTo>
                  <a:lnTo>
                    <a:pt x="689018" y="786683"/>
                  </a:lnTo>
                  <a:lnTo>
                    <a:pt x="689192" y="786683"/>
                  </a:lnTo>
                  <a:lnTo>
                    <a:pt x="689320" y="786683"/>
                  </a:lnTo>
                  <a:lnTo>
                    <a:pt x="689483" y="786730"/>
                  </a:lnTo>
                  <a:lnTo>
                    <a:pt x="689947" y="786730"/>
                  </a:lnTo>
                  <a:lnTo>
                    <a:pt x="690029" y="786778"/>
                  </a:lnTo>
                  <a:lnTo>
                    <a:pt x="690493" y="786778"/>
                  </a:lnTo>
                  <a:lnTo>
                    <a:pt x="690575" y="786824"/>
                  </a:lnTo>
                  <a:lnTo>
                    <a:pt x="691167" y="786824"/>
                  </a:lnTo>
                  <a:lnTo>
                    <a:pt x="691248" y="786871"/>
                  </a:lnTo>
                  <a:lnTo>
                    <a:pt x="691969" y="786871"/>
                  </a:lnTo>
                  <a:lnTo>
                    <a:pt x="692096" y="786919"/>
                  </a:lnTo>
                  <a:lnTo>
                    <a:pt x="693107" y="786919"/>
                  </a:lnTo>
                  <a:lnTo>
                    <a:pt x="693188" y="786965"/>
                  </a:lnTo>
                  <a:lnTo>
                    <a:pt x="696348" y="786965"/>
                  </a:lnTo>
                  <a:lnTo>
                    <a:pt x="696429" y="786919"/>
                  </a:lnTo>
                  <a:lnTo>
                    <a:pt x="697521" y="786919"/>
                  </a:lnTo>
                  <a:lnTo>
                    <a:pt x="697649" y="786871"/>
                  </a:lnTo>
                  <a:lnTo>
                    <a:pt x="698369" y="786871"/>
                  </a:lnTo>
                  <a:lnTo>
                    <a:pt x="698451" y="786824"/>
                  </a:lnTo>
                  <a:lnTo>
                    <a:pt x="699043" y="786824"/>
                  </a:lnTo>
                  <a:lnTo>
                    <a:pt x="699125" y="786778"/>
                  </a:lnTo>
                  <a:lnTo>
                    <a:pt x="699589" y="786778"/>
                  </a:lnTo>
                  <a:lnTo>
                    <a:pt x="699764" y="786730"/>
                  </a:lnTo>
                  <a:lnTo>
                    <a:pt x="699973" y="786730"/>
                  </a:lnTo>
                  <a:lnTo>
                    <a:pt x="700135" y="786683"/>
                  </a:lnTo>
                  <a:lnTo>
                    <a:pt x="700600" y="786683"/>
                  </a:lnTo>
                  <a:lnTo>
                    <a:pt x="700774" y="786636"/>
                  </a:lnTo>
                  <a:lnTo>
                    <a:pt x="700983" y="786636"/>
                  </a:lnTo>
                  <a:lnTo>
                    <a:pt x="701146" y="786589"/>
                  </a:lnTo>
                  <a:lnTo>
                    <a:pt x="701355" y="786589"/>
                  </a:lnTo>
                  <a:lnTo>
                    <a:pt x="701529" y="786542"/>
                  </a:lnTo>
                  <a:lnTo>
                    <a:pt x="701692" y="786542"/>
                  </a:lnTo>
                  <a:lnTo>
                    <a:pt x="701820" y="786542"/>
                  </a:lnTo>
                  <a:lnTo>
                    <a:pt x="701994" y="786495"/>
                  </a:lnTo>
                  <a:lnTo>
                    <a:pt x="702157" y="786495"/>
                  </a:lnTo>
                  <a:lnTo>
                    <a:pt x="702284" y="786448"/>
                  </a:lnTo>
                  <a:lnTo>
                    <a:pt x="702459" y="786448"/>
                  </a:lnTo>
                  <a:lnTo>
                    <a:pt x="702621" y="786400"/>
                  </a:lnTo>
                  <a:lnTo>
                    <a:pt x="702749" y="786400"/>
                  </a:lnTo>
                  <a:lnTo>
                    <a:pt x="702923" y="786354"/>
                  </a:lnTo>
                  <a:lnTo>
                    <a:pt x="703086" y="786354"/>
                  </a:lnTo>
                  <a:lnTo>
                    <a:pt x="703214" y="786307"/>
                  </a:lnTo>
                  <a:lnTo>
                    <a:pt x="703376" y="786307"/>
                  </a:lnTo>
                  <a:lnTo>
                    <a:pt x="703551" y="786259"/>
                  </a:lnTo>
                  <a:lnTo>
                    <a:pt x="703678" y="786259"/>
                  </a:lnTo>
                  <a:lnTo>
                    <a:pt x="703841" y="786213"/>
                  </a:lnTo>
                  <a:lnTo>
                    <a:pt x="704015" y="786213"/>
                  </a:lnTo>
                  <a:lnTo>
                    <a:pt x="704143" y="786165"/>
                  </a:lnTo>
                  <a:lnTo>
                    <a:pt x="704306" y="786165"/>
                  </a:lnTo>
                  <a:lnTo>
                    <a:pt x="704480" y="786118"/>
                  </a:lnTo>
                  <a:lnTo>
                    <a:pt x="704689" y="786072"/>
                  </a:lnTo>
                  <a:lnTo>
                    <a:pt x="704852" y="786024"/>
                  </a:lnTo>
                  <a:lnTo>
                    <a:pt x="705061" y="786024"/>
                  </a:lnTo>
                  <a:lnTo>
                    <a:pt x="705235" y="785977"/>
                  </a:lnTo>
                  <a:lnTo>
                    <a:pt x="705398" y="785929"/>
                  </a:lnTo>
                  <a:lnTo>
                    <a:pt x="705525" y="785929"/>
                  </a:lnTo>
                  <a:lnTo>
                    <a:pt x="705700" y="785883"/>
                  </a:lnTo>
                  <a:lnTo>
                    <a:pt x="705862" y="785836"/>
                  </a:lnTo>
                  <a:lnTo>
                    <a:pt x="705990" y="785836"/>
                  </a:lnTo>
                  <a:lnTo>
                    <a:pt x="706164" y="785788"/>
                  </a:lnTo>
                  <a:lnTo>
                    <a:pt x="706327" y="785742"/>
                  </a:lnTo>
                  <a:lnTo>
                    <a:pt x="706455" y="785742"/>
                  </a:lnTo>
                  <a:lnTo>
                    <a:pt x="706629" y="785694"/>
                  </a:lnTo>
                  <a:lnTo>
                    <a:pt x="706792" y="785647"/>
                  </a:lnTo>
                  <a:lnTo>
                    <a:pt x="706919" y="785647"/>
                  </a:lnTo>
                  <a:lnTo>
                    <a:pt x="707082" y="785601"/>
                  </a:lnTo>
                  <a:lnTo>
                    <a:pt x="707256" y="785553"/>
                  </a:lnTo>
                  <a:lnTo>
                    <a:pt x="707384" y="785553"/>
                  </a:lnTo>
                  <a:lnTo>
                    <a:pt x="707547" y="785506"/>
                  </a:lnTo>
                  <a:lnTo>
                    <a:pt x="707721" y="785460"/>
                  </a:lnTo>
                  <a:lnTo>
                    <a:pt x="707849" y="785412"/>
                  </a:lnTo>
                  <a:lnTo>
                    <a:pt x="708011" y="785366"/>
                  </a:lnTo>
                  <a:lnTo>
                    <a:pt x="708186" y="785318"/>
                  </a:lnTo>
                  <a:lnTo>
                    <a:pt x="708395" y="785271"/>
                  </a:lnTo>
                  <a:lnTo>
                    <a:pt x="708557" y="785271"/>
                  </a:lnTo>
                  <a:lnTo>
                    <a:pt x="708767" y="785225"/>
                  </a:lnTo>
                  <a:lnTo>
                    <a:pt x="708941" y="785177"/>
                  </a:lnTo>
                  <a:lnTo>
                    <a:pt x="709103" y="785130"/>
                  </a:lnTo>
                  <a:lnTo>
                    <a:pt x="709231" y="785082"/>
                  </a:lnTo>
                  <a:lnTo>
                    <a:pt x="709406" y="785036"/>
                  </a:lnTo>
                  <a:lnTo>
                    <a:pt x="709568" y="784989"/>
                  </a:lnTo>
                  <a:lnTo>
                    <a:pt x="709696" y="784941"/>
                  </a:lnTo>
                  <a:lnTo>
                    <a:pt x="709870" y="784895"/>
                  </a:lnTo>
                  <a:lnTo>
                    <a:pt x="710033" y="784847"/>
                  </a:lnTo>
                  <a:lnTo>
                    <a:pt x="710161" y="784847"/>
                  </a:lnTo>
                  <a:lnTo>
                    <a:pt x="710335" y="784800"/>
                  </a:lnTo>
                  <a:lnTo>
                    <a:pt x="710497" y="784706"/>
                  </a:lnTo>
                  <a:lnTo>
                    <a:pt x="710625" y="784706"/>
                  </a:lnTo>
                  <a:lnTo>
                    <a:pt x="710788" y="784659"/>
                  </a:lnTo>
                  <a:lnTo>
                    <a:pt x="710962" y="784611"/>
                  </a:lnTo>
                  <a:lnTo>
                    <a:pt x="711090" y="784565"/>
                  </a:lnTo>
                  <a:lnTo>
                    <a:pt x="711253" y="784518"/>
                  </a:lnTo>
                  <a:lnTo>
                    <a:pt x="711427" y="784470"/>
                  </a:lnTo>
                  <a:lnTo>
                    <a:pt x="711555" y="784424"/>
                  </a:lnTo>
                  <a:lnTo>
                    <a:pt x="711717" y="784376"/>
                  </a:lnTo>
                  <a:lnTo>
                    <a:pt x="711892" y="784330"/>
                  </a:lnTo>
                  <a:lnTo>
                    <a:pt x="712101" y="784283"/>
                  </a:lnTo>
                  <a:lnTo>
                    <a:pt x="712263" y="784189"/>
                  </a:lnTo>
                  <a:lnTo>
                    <a:pt x="712472" y="784141"/>
                  </a:lnTo>
                  <a:lnTo>
                    <a:pt x="712647" y="784094"/>
                  </a:lnTo>
                  <a:lnTo>
                    <a:pt x="712809" y="784000"/>
                  </a:lnTo>
                  <a:lnTo>
                    <a:pt x="712937" y="784000"/>
                  </a:lnTo>
                  <a:lnTo>
                    <a:pt x="713111" y="783953"/>
                  </a:lnTo>
                  <a:lnTo>
                    <a:pt x="713274" y="783859"/>
                  </a:lnTo>
                  <a:lnTo>
                    <a:pt x="713402" y="783859"/>
                  </a:lnTo>
                  <a:lnTo>
                    <a:pt x="713576" y="783764"/>
                  </a:lnTo>
                  <a:lnTo>
                    <a:pt x="713739" y="783718"/>
                  </a:lnTo>
                  <a:lnTo>
                    <a:pt x="713866" y="783671"/>
                  </a:lnTo>
                  <a:lnTo>
                    <a:pt x="714041" y="783623"/>
                  </a:lnTo>
                  <a:lnTo>
                    <a:pt x="714203" y="783529"/>
                  </a:lnTo>
                  <a:lnTo>
                    <a:pt x="714331" y="783529"/>
                  </a:lnTo>
                  <a:lnTo>
                    <a:pt x="714494" y="783436"/>
                  </a:lnTo>
                  <a:lnTo>
                    <a:pt x="714668" y="783388"/>
                  </a:lnTo>
                  <a:lnTo>
                    <a:pt x="714796" y="783341"/>
                  </a:lnTo>
                  <a:lnTo>
                    <a:pt x="714958" y="783294"/>
                  </a:lnTo>
                  <a:lnTo>
                    <a:pt x="715133" y="783200"/>
                  </a:lnTo>
                  <a:lnTo>
                    <a:pt x="715260" y="783200"/>
                  </a:lnTo>
                  <a:lnTo>
                    <a:pt x="715423" y="783106"/>
                  </a:lnTo>
                  <a:lnTo>
                    <a:pt x="715597" y="783058"/>
                  </a:lnTo>
                  <a:lnTo>
                    <a:pt x="715725" y="783012"/>
                  </a:lnTo>
                  <a:lnTo>
                    <a:pt x="715888" y="782965"/>
                  </a:lnTo>
                  <a:lnTo>
                    <a:pt x="716097" y="782871"/>
                  </a:lnTo>
                  <a:lnTo>
                    <a:pt x="716271" y="782824"/>
                  </a:lnTo>
                  <a:lnTo>
                    <a:pt x="716434" y="782730"/>
                  </a:lnTo>
                  <a:lnTo>
                    <a:pt x="716561" y="782682"/>
                  </a:lnTo>
                  <a:lnTo>
                    <a:pt x="716724" y="782635"/>
                  </a:lnTo>
                  <a:lnTo>
                    <a:pt x="716898" y="782541"/>
                  </a:lnTo>
                  <a:lnTo>
                    <a:pt x="717026" y="782494"/>
                  </a:lnTo>
                  <a:lnTo>
                    <a:pt x="717189" y="782446"/>
                  </a:lnTo>
                  <a:lnTo>
                    <a:pt x="717363" y="782353"/>
                  </a:lnTo>
                  <a:lnTo>
                    <a:pt x="717491" y="782305"/>
                  </a:lnTo>
                  <a:lnTo>
                    <a:pt x="717653" y="782259"/>
                  </a:lnTo>
                  <a:lnTo>
                    <a:pt x="717828" y="782164"/>
                  </a:lnTo>
                  <a:lnTo>
                    <a:pt x="717956" y="782118"/>
                  </a:lnTo>
                  <a:lnTo>
                    <a:pt x="718118" y="782070"/>
                  </a:lnTo>
                  <a:lnTo>
                    <a:pt x="718292" y="781976"/>
                  </a:lnTo>
                  <a:lnTo>
                    <a:pt x="718420" y="781929"/>
                  </a:lnTo>
                  <a:lnTo>
                    <a:pt x="718583" y="781835"/>
                  </a:lnTo>
                  <a:lnTo>
                    <a:pt x="718757" y="781788"/>
                  </a:lnTo>
                  <a:lnTo>
                    <a:pt x="718966" y="781694"/>
                  </a:lnTo>
                  <a:lnTo>
                    <a:pt x="719129" y="781599"/>
                  </a:lnTo>
                  <a:lnTo>
                    <a:pt x="719338" y="781553"/>
                  </a:lnTo>
                  <a:lnTo>
                    <a:pt x="719512" y="781458"/>
                  </a:lnTo>
                  <a:lnTo>
                    <a:pt x="719675" y="781364"/>
                  </a:lnTo>
                  <a:lnTo>
                    <a:pt x="719803" y="781317"/>
                  </a:lnTo>
                  <a:lnTo>
                    <a:pt x="719977" y="781223"/>
                  </a:lnTo>
                  <a:lnTo>
                    <a:pt x="720139" y="781176"/>
                  </a:lnTo>
                  <a:lnTo>
                    <a:pt x="720267" y="781128"/>
                  </a:lnTo>
                  <a:lnTo>
                    <a:pt x="720430" y="781035"/>
                  </a:lnTo>
                  <a:lnTo>
                    <a:pt x="720604" y="780941"/>
                  </a:lnTo>
                  <a:lnTo>
                    <a:pt x="720732" y="780893"/>
                  </a:lnTo>
                  <a:lnTo>
                    <a:pt x="720895" y="780800"/>
                  </a:lnTo>
                  <a:lnTo>
                    <a:pt x="721069" y="780706"/>
                  </a:lnTo>
                  <a:lnTo>
                    <a:pt x="721197" y="780706"/>
                  </a:lnTo>
                  <a:lnTo>
                    <a:pt x="721359" y="780611"/>
                  </a:lnTo>
                  <a:lnTo>
                    <a:pt x="721533" y="780517"/>
                  </a:lnTo>
                  <a:lnTo>
                    <a:pt x="721661" y="780470"/>
                  </a:lnTo>
                  <a:lnTo>
                    <a:pt x="721824" y="780376"/>
                  </a:lnTo>
                  <a:lnTo>
                    <a:pt x="721998" y="780281"/>
                  </a:lnTo>
                  <a:lnTo>
                    <a:pt x="722126" y="780235"/>
                  </a:lnTo>
                  <a:lnTo>
                    <a:pt x="722289" y="780140"/>
                  </a:lnTo>
                  <a:lnTo>
                    <a:pt x="722463" y="780046"/>
                  </a:lnTo>
                  <a:lnTo>
                    <a:pt x="722672" y="779953"/>
                  </a:lnTo>
                  <a:lnTo>
                    <a:pt x="722835" y="779858"/>
                  </a:lnTo>
                  <a:lnTo>
                    <a:pt x="723044" y="779764"/>
                  </a:lnTo>
                  <a:lnTo>
                    <a:pt x="723218" y="779670"/>
                  </a:lnTo>
                  <a:lnTo>
                    <a:pt x="723381" y="779575"/>
                  </a:lnTo>
                  <a:lnTo>
                    <a:pt x="723508" y="779529"/>
                  </a:lnTo>
                  <a:lnTo>
                    <a:pt x="723683" y="779434"/>
                  </a:lnTo>
                  <a:lnTo>
                    <a:pt x="723845" y="779340"/>
                  </a:lnTo>
                  <a:lnTo>
                    <a:pt x="723973" y="779293"/>
                  </a:lnTo>
                  <a:lnTo>
                    <a:pt x="724136" y="779199"/>
                  </a:lnTo>
                  <a:lnTo>
                    <a:pt x="724310" y="779104"/>
                  </a:lnTo>
                  <a:lnTo>
                    <a:pt x="724438" y="779058"/>
                  </a:lnTo>
                  <a:lnTo>
                    <a:pt x="724600" y="778963"/>
                  </a:lnTo>
                  <a:lnTo>
                    <a:pt x="724775" y="778869"/>
                  </a:lnTo>
                  <a:lnTo>
                    <a:pt x="724902" y="778822"/>
                  </a:lnTo>
                  <a:lnTo>
                    <a:pt x="725065" y="778681"/>
                  </a:lnTo>
                  <a:lnTo>
                    <a:pt x="725239" y="778587"/>
                  </a:lnTo>
                  <a:lnTo>
                    <a:pt x="725367" y="778540"/>
                  </a:lnTo>
                  <a:lnTo>
                    <a:pt x="725530" y="778446"/>
                  </a:lnTo>
                  <a:lnTo>
                    <a:pt x="725704" y="778352"/>
                  </a:lnTo>
                  <a:lnTo>
                    <a:pt x="725832" y="778305"/>
                  </a:lnTo>
                  <a:lnTo>
                    <a:pt x="725994" y="778211"/>
                  </a:lnTo>
                  <a:lnTo>
                    <a:pt x="726169" y="778070"/>
                  </a:lnTo>
                  <a:lnTo>
                    <a:pt x="726378" y="777975"/>
                  </a:lnTo>
                  <a:lnTo>
                    <a:pt x="726540" y="777881"/>
                  </a:lnTo>
                  <a:lnTo>
                    <a:pt x="726749" y="777786"/>
                  </a:lnTo>
                  <a:lnTo>
                    <a:pt x="726924" y="777645"/>
                  </a:lnTo>
                  <a:lnTo>
                    <a:pt x="727086" y="777551"/>
                  </a:lnTo>
                  <a:lnTo>
                    <a:pt x="727214" y="777504"/>
                  </a:lnTo>
                  <a:lnTo>
                    <a:pt x="727388" y="777410"/>
                  </a:lnTo>
                  <a:lnTo>
                    <a:pt x="727551" y="777269"/>
                  </a:lnTo>
                  <a:lnTo>
                    <a:pt x="727679" y="777222"/>
                  </a:lnTo>
                  <a:lnTo>
                    <a:pt x="727841" y="777128"/>
                  </a:lnTo>
                  <a:lnTo>
                    <a:pt x="728016" y="776987"/>
                  </a:lnTo>
                  <a:lnTo>
                    <a:pt x="728143" y="776939"/>
                  </a:lnTo>
                  <a:lnTo>
                    <a:pt x="728306" y="776846"/>
                  </a:lnTo>
                  <a:lnTo>
                    <a:pt x="728480" y="776752"/>
                  </a:lnTo>
                  <a:lnTo>
                    <a:pt x="728608" y="776657"/>
                  </a:lnTo>
                  <a:lnTo>
                    <a:pt x="728771" y="776563"/>
                  </a:lnTo>
                  <a:lnTo>
                    <a:pt x="728945" y="776468"/>
                  </a:lnTo>
                  <a:lnTo>
                    <a:pt x="729073" y="776375"/>
                  </a:lnTo>
                  <a:lnTo>
                    <a:pt x="729235" y="776281"/>
                  </a:lnTo>
                  <a:lnTo>
                    <a:pt x="729410" y="776140"/>
                  </a:lnTo>
                  <a:lnTo>
                    <a:pt x="729537" y="776092"/>
                  </a:lnTo>
                  <a:lnTo>
                    <a:pt x="729700" y="775998"/>
                  </a:lnTo>
                  <a:lnTo>
                    <a:pt x="729874" y="775857"/>
                  </a:lnTo>
                  <a:lnTo>
                    <a:pt x="730083" y="775762"/>
                  </a:lnTo>
                  <a:lnTo>
                    <a:pt x="730246" y="775621"/>
                  </a:lnTo>
                  <a:lnTo>
                    <a:pt x="730455" y="775528"/>
                  </a:lnTo>
                  <a:lnTo>
                    <a:pt x="730629" y="775386"/>
                  </a:lnTo>
                  <a:lnTo>
                    <a:pt x="730792" y="775293"/>
                  </a:lnTo>
                  <a:lnTo>
                    <a:pt x="730920" y="775245"/>
                  </a:lnTo>
                  <a:lnTo>
                    <a:pt x="731094" y="775104"/>
                  </a:lnTo>
                  <a:lnTo>
                    <a:pt x="731257" y="774963"/>
                  </a:lnTo>
                  <a:lnTo>
                    <a:pt x="731385" y="774915"/>
                  </a:lnTo>
                  <a:lnTo>
                    <a:pt x="731547" y="774822"/>
                  </a:lnTo>
                  <a:lnTo>
                    <a:pt x="731721" y="774680"/>
                  </a:lnTo>
                  <a:lnTo>
                    <a:pt x="731849" y="774633"/>
                  </a:lnTo>
                  <a:lnTo>
                    <a:pt x="732012" y="774492"/>
                  </a:lnTo>
                  <a:lnTo>
                    <a:pt x="732186" y="774351"/>
                  </a:lnTo>
                  <a:lnTo>
                    <a:pt x="732314" y="774303"/>
                  </a:lnTo>
                  <a:lnTo>
                    <a:pt x="732477" y="774162"/>
                  </a:lnTo>
                  <a:lnTo>
                    <a:pt x="732651" y="774068"/>
                  </a:lnTo>
                  <a:lnTo>
                    <a:pt x="732779" y="773975"/>
                  </a:lnTo>
                  <a:lnTo>
                    <a:pt x="732941" y="773880"/>
                  </a:lnTo>
                  <a:lnTo>
                    <a:pt x="733115" y="773739"/>
                  </a:lnTo>
                  <a:lnTo>
                    <a:pt x="733243" y="773692"/>
                  </a:lnTo>
                  <a:lnTo>
                    <a:pt x="733406" y="773551"/>
                  </a:lnTo>
                  <a:lnTo>
                    <a:pt x="733580" y="773410"/>
                  </a:lnTo>
                  <a:lnTo>
                    <a:pt x="733789" y="773315"/>
                  </a:lnTo>
                  <a:lnTo>
                    <a:pt x="733952" y="773174"/>
                  </a:lnTo>
                  <a:lnTo>
                    <a:pt x="734161" y="773033"/>
                  </a:lnTo>
                  <a:lnTo>
                    <a:pt x="734335" y="772891"/>
                  </a:lnTo>
                  <a:lnTo>
                    <a:pt x="734498" y="772750"/>
                  </a:lnTo>
                  <a:lnTo>
                    <a:pt x="734626" y="772703"/>
                  </a:lnTo>
                  <a:lnTo>
                    <a:pt x="734800" y="772562"/>
                  </a:lnTo>
                  <a:lnTo>
                    <a:pt x="734963" y="772422"/>
                  </a:lnTo>
                  <a:lnTo>
                    <a:pt x="735090" y="772374"/>
                  </a:lnTo>
                  <a:lnTo>
                    <a:pt x="735253" y="772233"/>
                  </a:lnTo>
                  <a:lnTo>
                    <a:pt x="735427" y="772092"/>
                  </a:lnTo>
                  <a:lnTo>
                    <a:pt x="735555" y="772044"/>
                  </a:lnTo>
                  <a:lnTo>
                    <a:pt x="735718" y="771903"/>
                  </a:lnTo>
                  <a:lnTo>
                    <a:pt x="735892" y="771762"/>
                  </a:lnTo>
                  <a:lnTo>
                    <a:pt x="736020" y="771715"/>
                  </a:lnTo>
                  <a:lnTo>
                    <a:pt x="736182" y="771573"/>
                  </a:lnTo>
                  <a:lnTo>
                    <a:pt x="736357" y="771432"/>
                  </a:lnTo>
                  <a:lnTo>
                    <a:pt x="736484" y="771339"/>
                  </a:lnTo>
                  <a:lnTo>
                    <a:pt x="736647" y="771197"/>
                  </a:lnTo>
                  <a:lnTo>
                    <a:pt x="736821" y="771056"/>
                  </a:lnTo>
                  <a:lnTo>
                    <a:pt x="736949" y="771009"/>
                  </a:lnTo>
                  <a:lnTo>
                    <a:pt x="737112" y="770868"/>
                  </a:lnTo>
                  <a:lnTo>
                    <a:pt x="737286" y="770726"/>
                  </a:lnTo>
                  <a:lnTo>
                    <a:pt x="737495" y="770585"/>
                  </a:lnTo>
                  <a:lnTo>
                    <a:pt x="737658" y="770444"/>
                  </a:lnTo>
                  <a:lnTo>
                    <a:pt x="737867" y="770303"/>
                  </a:lnTo>
                  <a:lnTo>
                    <a:pt x="738041" y="770162"/>
                  </a:lnTo>
                  <a:lnTo>
                    <a:pt x="738204" y="770020"/>
                  </a:lnTo>
                  <a:lnTo>
                    <a:pt x="738331" y="769927"/>
                  </a:lnTo>
                  <a:lnTo>
                    <a:pt x="738506" y="769786"/>
                  </a:lnTo>
                  <a:lnTo>
                    <a:pt x="738668" y="769643"/>
                  </a:lnTo>
                  <a:lnTo>
                    <a:pt x="738796" y="769597"/>
                  </a:lnTo>
                  <a:lnTo>
                    <a:pt x="738959" y="769456"/>
                  </a:lnTo>
                  <a:lnTo>
                    <a:pt x="739133" y="769315"/>
                  </a:lnTo>
                  <a:lnTo>
                    <a:pt x="739261" y="769220"/>
                  </a:lnTo>
                  <a:lnTo>
                    <a:pt x="739423" y="769079"/>
                  </a:lnTo>
                  <a:lnTo>
                    <a:pt x="739598" y="768937"/>
                  </a:lnTo>
                  <a:lnTo>
                    <a:pt x="739725" y="768844"/>
                  </a:lnTo>
                  <a:lnTo>
                    <a:pt x="739888" y="768702"/>
                  </a:lnTo>
                  <a:lnTo>
                    <a:pt x="740062" y="768561"/>
                  </a:lnTo>
                  <a:lnTo>
                    <a:pt x="740190" y="768468"/>
                  </a:lnTo>
                  <a:lnTo>
                    <a:pt x="740353" y="768325"/>
                  </a:lnTo>
                  <a:lnTo>
                    <a:pt x="740527" y="768184"/>
                  </a:lnTo>
                  <a:lnTo>
                    <a:pt x="740655" y="768090"/>
                  </a:lnTo>
                  <a:lnTo>
                    <a:pt x="740817" y="767949"/>
                  </a:lnTo>
                  <a:lnTo>
                    <a:pt x="740992" y="767808"/>
                  </a:lnTo>
                  <a:lnTo>
                    <a:pt x="741201" y="767667"/>
                  </a:lnTo>
                  <a:lnTo>
                    <a:pt x="741363" y="767478"/>
                  </a:lnTo>
                  <a:lnTo>
                    <a:pt x="741573" y="767337"/>
                  </a:lnTo>
                  <a:lnTo>
                    <a:pt x="741747" y="767196"/>
                  </a:lnTo>
                  <a:lnTo>
                    <a:pt x="741909" y="767007"/>
                  </a:lnTo>
                  <a:lnTo>
                    <a:pt x="742037" y="766961"/>
                  </a:lnTo>
                  <a:lnTo>
                    <a:pt x="742211" y="766772"/>
                  </a:lnTo>
                  <a:lnTo>
                    <a:pt x="742374" y="766631"/>
                  </a:lnTo>
                  <a:lnTo>
                    <a:pt x="742502" y="766537"/>
                  </a:lnTo>
                  <a:lnTo>
                    <a:pt x="742665" y="766396"/>
                  </a:lnTo>
                  <a:lnTo>
                    <a:pt x="742839" y="766255"/>
                  </a:lnTo>
                  <a:lnTo>
                    <a:pt x="742967" y="766160"/>
                  </a:lnTo>
                  <a:lnTo>
                    <a:pt x="743129" y="766019"/>
                  </a:lnTo>
                  <a:lnTo>
                    <a:pt x="743303" y="765831"/>
                  </a:lnTo>
                  <a:lnTo>
                    <a:pt x="743431" y="765784"/>
                  </a:lnTo>
                  <a:lnTo>
                    <a:pt x="743594" y="765595"/>
                  </a:lnTo>
                  <a:lnTo>
                    <a:pt x="743768" y="765454"/>
                  </a:lnTo>
                  <a:lnTo>
                    <a:pt x="743896" y="765361"/>
                  </a:lnTo>
                  <a:lnTo>
                    <a:pt x="744059" y="765219"/>
                  </a:lnTo>
                  <a:lnTo>
                    <a:pt x="744233" y="765031"/>
                  </a:lnTo>
                  <a:lnTo>
                    <a:pt x="744361" y="764937"/>
                  </a:lnTo>
                  <a:lnTo>
                    <a:pt x="744523" y="764796"/>
                  </a:lnTo>
                  <a:lnTo>
                    <a:pt x="744697" y="764607"/>
                  </a:lnTo>
                  <a:lnTo>
                    <a:pt x="744907" y="764466"/>
                  </a:lnTo>
                  <a:lnTo>
                    <a:pt x="745069" y="764277"/>
                  </a:lnTo>
                  <a:lnTo>
                    <a:pt x="745278" y="764136"/>
                  </a:lnTo>
                  <a:lnTo>
                    <a:pt x="745453" y="763949"/>
                  </a:lnTo>
                  <a:lnTo>
                    <a:pt x="745615" y="763808"/>
                  </a:lnTo>
                  <a:lnTo>
                    <a:pt x="745743" y="763713"/>
                  </a:lnTo>
                  <a:lnTo>
                    <a:pt x="745917" y="763572"/>
                  </a:lnTo>
                  <a:lnTo>
                    <a:pt x="746080" y="763383"/>
                  </a:lnTo>
                  <a:lnTo>
                    <a:pt x="746208" y="763289"/>
                  </a:lnTo>
                  <a:lnTo>
                    <a:pt x="746382" y="763148"/>
                  </a:lnTo>
                  <a:lnTo>
                    <a:pt x="746545" y="762959"/>
                  </a:lnTo>
                  <a:lnTo>
                    <a:pt x="746672" y="762866"/>
                  </a:lnTo>
                  <a:lnTo>
                    <a:pt x="746835" y="762724"/>
                  </a:lnTo>
                  <a:lnTo>
                    <a:pt x="747009" y="762536"/>
                  </a:lnTo>
                  <a:lnTo>
                    <a:pt x="747137" y="762442"/>
                  </a:lnTo>
                  <a:lnTo>
                    <a:pt x="747300" y="762254"/>
                  </a:lnTo>
                  <a:lnTo>
                    <a:pt x="747474" y="762112"/>
                  </a:lnTo>
                  <a:lnTo>
                    <a:pt x="747602" y="762019"/>
                  </a:lnTo>
                  <a:lnTo>
                    <a:pt x="747764" y="761830"/>
                  </a:lnTo>
                  <a:lnTo>
                    <a:pt x="747939" y="761689"/>
                  </a:lnTo>
                  <a:lnTo>
                    <a:pt x="748066" y="761595"/>
                  </a:lnTo>
                  <a:lnTo>
                    <a:pt x="748519" y="761124"/>
                  </a:lnTo>
                  <a:lnTo>
                    <a:pt x="748694" y="760983"/>
                  </a:lnTo>
                  <a:lnTo>
                    <a:pt x="748856" y="760794"/>
                  </a:lnTo>
                  <a:lnTo>
                    <a:pt x="748984" y="760701"/>
                  </a:lnTo>
                  <a:lnTo>
                    <a:pt x="749158" y="760512"/>
                  </a:lnTo>
                  <a:lnTo>
                    <a:pt x="749321" y="760323"/>
                  </a:lnTo>
                  <a:lnTo>
                    <a:pt x="749449" y="760230"/>
                  </a:lnTo>
                  <a:lnTo>
                    <a:pt x="749623" y="760088"/>
                  </a:lnTo>
                  <a:lnTo>
                    <a:pt x="749786" y="759900"/>
                  </a:lnTo>
                  <a:lnTo>
                    <a:pt x="749913" y="759806"/>
                  </a:lnTo>
                  <a:lnTo>
                    <a:pt x="750088" y="759618"/>
                  </a:lnTo>
                  <a:lnTo>
                    <a:pt x="750250" y="759430"/>
                  </a:lnTo>
                  <a:lnTo>
                    <a:pt x="750378" y="759335"/>
                  </a:lnTo>
                  <a:lnTo>
                    <a:pt x="750541" y="759148"/>
                  </a:lnTo>
                  <a:lnTo>
                    <a:pt x="750715" y="759005"/>
                  </a:lnTo>
                  <a:lnTo>
                    <a:pt x="750843" y="758912"/>
                  </a:lnTo>
                  <a:lnTo>
                    <a:pt x="751005" y="758723"/>
                  </a:lnTo>
                  <a:lnTo>
                    <a:pt x="751180" y="758535"/>
                  </a:lnTo>
                  <a:lnTo>
                    <a:pt x="751307" y="758442"/>
                  </a:lnTo>
                  <a:lnTo>
                    <a:pt x="751470" y="758253"/>
                  </a:lnTo>
                  <a:lnTo>
                    <a:pt x="751644" y="758065"/>
                  </a:lnTo>
                  <a:lnTo>
                    <a:pt x="751772" y="757971"/>
                  </a:lnTo>
                  <a:lnTo>
                    <a:pt x="751935" y="757782"/>
                  </a:lnTo>
                  <a:lnTo>
                    <a:pt x="752109" y="757594"/>
                  </a:lnTo>
                  <a:lnTo>
                    <a:pt x="752318" y="757406"/>
                  </a:lnTo>
                  <a:lnTo>
                    <a:pt x="752481" y="757217"/>
                  </a:lnTo>
                  <a:lnTo>
                    <a:pt x="752690" y="757029"/>
                  </a:lnTo>
                  <a:lnTo>
                    <a:pt x="752864" y="756840"/>
                  </a:lnTo>
                  <a:lnTo>
                    <a:pt x="753027" y="756653"/>
                  </a:lnTo>
                  <a:lnTo>
                    <a:pt x="753155" y="756558"/>
                  </a:lnTo>
                  <a:lnTo>
                    <a:pt x="753329" y="756370"/>
                  </a:lnTo>
                  <a:lnTo>
                    <a:pt x="753491" y="756182"/>
                  </a:lnTo>
                  <a:lnTo>
                    <a:pt x="753619" y="756088"/>
                  </a:lnTo>
                  <a:lnTo>
                    <a:pt x="753793" y="755899"/>
                  </a:lnTo>
                  <a:lnTo>
                    <a:pt x="753956" y="755711"/>
                  </a:lnTo>
                  <a:lnTo>
                    <a:pt x="754084" y="755617"/>
                  </a:lnTo>
                  <a:lnTo>
                    <a:pt x="754165" y="755476"/>
                  </a:lnTo>
                  <a:lnTo>
                    <a:pt x="754339" y="755287"/>
                  </a:lnTo>
                  <a:lnTo>
                    <a:pt x="754549" y="755099"/>
                  </a:lnTo>
                  <a:lnTo>
                    <a:pt x="754711" y="754911"/>
                  </a:lnTo>
                  <a:lnTo>
                    <a:pt x="754885" y="754723"/>
                  </a:lnTo>
                  <a:lnTo>
                    <a:pt x="755013" y="754629"/>
                  </a:lnTo>
                  <a:lnTo>
                    <a:pt x="755176" y="754440"/>
                  </a:lnTo>
                  <a:lnTo>
                    <a:pt x="755350" y="754204"/>
                  </a:lnTo>
                  <a:lnTo>
                    <a:pt x="755478" y="754110"/>
                  </a:lnTo>
                  <a:lnTo>
                    <a:pt x="755641" y="753923"/>
                  </a:lnTo>
                  <a:lnTo>
                    <a:pt x="755815" y="753734"/>
                  </a:lnTo>
                  <a:lnTo>
                    <a:pt x="756024" y="753546"/>
                  </a:lnTo>
                  <a:lnTo>
                    <a:pt x="756187" y="753311"/>
                  </a:lnTo>
                  <a:lnTo>
                    <a:pt x="756396" y="753122"/>
                  </a:lnTo>
                  <a:lnTo>
                    <a:pt x="756570" y="752934"/>
                  </a:lnTo>
                  <a:lnTo>
                    <a:pt x="756733" y="752746"/>
                  </a:lnTo>
                  <a:lnTo>
                    <a:pt x="756860" y="752605"/>
                  </a:lnTo>
                  <a:lnTo>
                    <a:pt x="757035" y="752416"/>
                  </a:lnTo>
                  <a:lnTo>
                    <a:pt x="757197" y="752228"/>
                  </a:lnTo>
                  <a:lnTo>
                    <a:pt x="757325" y="752134"/>
                  </a:lnTo>
                  <a:lnTo>
                    <a:pt x="757499" y="751898"/>
                  </a:lnTo>
                  <a:lnTo>
                    <a:pt x="757662" y="751710"/>
                  </a:lnTo>
                  <a:lnTo>
                    <a:pt x="757790" y="751616"/>
                  </a:lnTo>
                  <a:lnTo>
                    <a:pt x="757952" y="751428"/>
                  </a:lnTo>
                  <a:lnTo>
                    <a:pt x="758045" y="751287"/>
                  </a:lnTo>
                  <a:lnTo>
                    <a:pt x="758254" y="751098"/>
                  </a:lnTo>
                  <a:lnTo>
                    <a:pt x="758417" y="750910"/>
                  </a:lnTo>
                  <a:lnTo>
                    <a:pt x="758498" y="750769"/>
                  </a:lnTo>
                  <a:lnTo>
                    <a:pt x="758719" y="750580"/>
                  </a:lnTo>
                  <a:lnTo>
                    <a:pt x="758882" y="750392"/>
                  </a:lnTo>
                  <a:lnTo>
                    <a:pt x="758963" y="750251"/>
                  </a:lnTo>
                  <a:lnTo>
                    <a:pt x="759184" y="750063"/>
                  </a:lnTo>
                  <a:lnTo>
                    <a:pt x="759346" y="749828"/>
                  </a:lnTo>
                  <a:lnTo>
                    <a:pt x="759521" y="749639"/>
                  </a:lnTo>
                  <a:lnTo>
                    <a:pt x="759730" y="749451"/>
                  </a:lnTo>
                  <a:lnTo>
                    <a:pt x="759811" y="749309"/>
                  </a:lnTo>
                  <a:lnTo>
                    <a:pt x="759974" y="749122"/>
                  </a:lnTo>
                  <a:lnTo>
                    <a:pt x="760101" y="749027"/>
                  </a:lnTo>
                  <a:lnTo>
                    <a:pt x="760194" y="748886"/>
                  </a:lnTo>
                  <a:lnTo>
                    <a:pt x="760357" y="748697"/>
                  </a:lnTo>
                  <a:lnTo>
                    <a:pt x="760566" y="748462"/>
                  </a:lnTo>
                  <a:lnTo>
                    <a:pt x="760740" y="748274"/>
                  </a:lnTo>
                  <a:lnTo>
                    <a:pt x="760822" y="748133"/>
                  </a:lnTo>
                  <a:lnTo>
                    <a:pt x="761031" y="747945"/>
                  </a:lnTo>
                  <a:lnTo>
                    <a:pt x="761205" y="747709"/>
                  </a:lnTo>
                  <a:lnTo>
                    <a:pt x="761368" y="747520"/>
                  </a:lnTo>
                  <a:lnTo>
                    <a:pt x="761495" y="747379"/>
                  </a:lnTo>
                  <a:lnTo>
                    <a:pt x="761658" y="747192"/>
                  </a:lnTo>
                  <a:lnTo>
                    <a:pt x="761832" y="746956"/>
                  </a:lnTo>
                  <a:lnTo>
                    <a:pt x="761960" y="746862"/>
                  </a:lnTo>
                  <a:lnTo>
                    <a:pt x="762123" y="746627"/>
                  </a:lnTo>
                  <a:lnTo>
                    <a:pt x="762297" y="746438"/>
                  </a:lnTo>
                  <a:lnTo>
                    <a:pt x="762425" y="746297"/>
                  </a:lnTo>
                  <a:lnTo>
                    <a:pt x="762587" y="746109"/>
                  </a:lnTo>
                  <a:lnTo>
                    <a:pt x="762669" y="745967"/>
                  </a:lnTo>
                  <a:lnTo>
                    <a:pt x="762889" y="745779"/>
                  </a:lnTo>
                  <a:lnTo>
                    <a:pt x="762971" y="745639"/>
                  </a:lnTo>
                  <a:lnTo>
                    <a:pt x="763133" y="745450"/>
                  </a:lnTo>
                  <a:lnTo>
                    <a:pt x="763226" y="745309"/>
                  </a:lnTo>
                  <a:lnTo>
                    <a:pt x="763435" y="745120"/>
                  </a:lnTo>
                  <a:lnTo>
                    <a:pt x="763517" y="744979"/>
                  </a:lnTo>
                  <a:lnTo>
                    <a:pt x="763679" y="744744"/>
                  </a:lnTo>
                  <a:lnTo>
                    <a:pt x="763807" y="744649"/>
                  </a:lnTo>
                  <a:lnTo>
                    <a:pt x="763981" y="744414"/>
                  </a:lnTo>
                  <a:lnTo>
                    <a:pt x="764144" y="744226"/>
                  </a:lnTo>
                  <a:lnTo>
                    <a:pt x="764272" y="744085"/>
                  </a:lnTo>
                  <a:lnTo>
                    <a:pt x="764446" y="743850"/>
                  </a:lnTo>
                  <a:lnTo>
                    <a:pt x="764609" y="743661"/>
                  </a:lnTo>
                  <a:lnTo>
                    <a:pt x="764737" y="743520"/>
                  </a:lnTo>
                  <a:lnTo>
                    <a:pt x="764911" y="743285"/>
                  </a:lnTo>
                  <a:lnTo>
                    <a:pt x="765073" y="743096"/>
                  </a:lnTo>
                  <a:lnTo>
                    <a:pt x="765201" y="742955"/>
                  </a:lnTo>
                  <a:lnTo>
                    <a:pt x="765364" y="742719"/>
                  </a:lnTo>
                  <a:lnTo>
                    <a:pt x="765538" y="742532"/>
                  </a:lnTo>
                  <a:lnTo>
                    <a:pt x="765666" y="742391"/>
                  </a:lnTo>
                  <a:lnTo>
                    <a:pt x="765829" y="742155"/>
                  </a:lnTo>
                  <a:lnTo>
                    <a:pt x="766003" y="741920"/>
                  </a:lnTo>
                  <a:lnTo>
                    <a:pt x="766131" y="741826"/>
                  </a:lnTo>
                  <a:lnTo>
                    <a:pt x="766293" y="741590"/>
                  </a:lnTo>
                  <a:lnTo>
                    <a:pt x="766467" y="741355"/>
                  </a:lnTo>
                  <a:lnTo>
                    <a:pt x="766677" y="741119"/>
                  </a:lnTo>
                  <a:lnTo>
                    <a:pt x="766839" y="740884"/>
                  </a:lnTo>
                  <a:lnTo>
                    <a:pt x="767048" y="740649"/>
                  </a:lnTo>
                  <a:lnTo>
                    <a:pt x="767223" y="740413"/>
                  </a:lnTo>
                  <a:lnTo>
                    <a:pt x="767385" y="740178"/>
                  </a:lnTo>
                  <a:lnTo>
                    <a:pt x="767513" y="740084"/>
                  </a:lnTo>
                  <a:lnTo>
                    <a:pt x="767606" y="739943"/>
                  </a:lnTo>
                  <a:lnTo>
                    <a:pt x="767769" y="739754"/>
                  </a:lnTo>
                  <a:lnTo>
                    <a:pt x="767850" y="739613"/>
                  </a:lnTo>
                  <a:lnTo>
                    <a:pt x="767978" y="739520"/>
                  </a:lnTo>
                  <a:lnTo>
                    <a:pt x="768059" y="739377"/>
                  </a:lnTo>
                  <a:lnTo>
                    <a:pt x="768233" y="739142"/>
                  </a:lnTo>
                  <a:lnTo>
                    <a:pt x="768315" y="739001"/>
                  </a:lnTo>
                  <a:lnTo>
                    <a:pt x="768442" y="738907"/>
                  </a:lnTo>
                  <a:lnTo>
                    <a:pt x="768524" y="738766"/>
                  </a:lnTo>
                  <a:lnTo>
                    <a:pt x="768698" y="738530"/>
                  </a:lnTo>
                  <a:lnTo>
                    <a:pt x="768907" y="738295"/>
                  </a:lnTo>
                  <a:lnTo>
                    <a:pt x="769070" y="738059"/>
                  </a:lnTo>
                  <a:lnTo>
                    <a:pt x="769244" y="737824"/>
                  </a:lnTo>
                  <a:lnTo>
                    <a:pt x="769372" y="737731"/>
                  </a:lnTo>
                  <a:lnTo>
                    <a:pt x="769453" y="737589"/>
                  </a:lnTo>
                  <a:lnTo>
                    <a:pt x="769616" y="737353"/>
                  </a:lnTo>
                  <a:lnTo>
                    <a:pt x="769709" y="737212"/>
                  </a:lnTo>
                  <a:lnTo>
                    <a:pt x="769836" y="737118"/>
                  </a:lnTo>
                  <a:lnTo>
                    <a:pt x="769918" y="736977"/>
                  </a:lnTo>
                  <a:lnTo>
                    <a:pt x="770080" y="736741"/>
                  </a:lnTo>
                  <a:lnTo>
                    <a:pt x="770289" y="736506"/>
                  </a:lnTo>
                  <a:lnTo>
                    <a:pt x="770382" y="736365"/>
                  </a:lnTo>
                  <a:lnTo>
                    <a:pt x="770545" y="736130"/>
                  </a:lnTo>
                  <a:lnTo>
                    <a:pt x="770754" y="735894"/>
                  </a:lnTo>
                  <a:lnTo>
                    <a:pt x="770928" y="735659"/>
                  </a:lnTo>
                  <a:lnTo>
                    <a:pt x="771010" y="735518"/>
                  </a:lnTo>
                  <a:lnTo>
                    <a:pt x="771219" y="735283"/>
                  </a:lnTo>
                  <a:lnTo>
                    <a:pt x="771393" y="735047"/>
                  </a:lnTo>
                  <a:lnTo>
                    <a:pt x="771474" y="734906"/>
                  </a:lnTo>
                  <a:lnTo>
                    <a:pt x="771683" y="734671"/>
                  </a:lnTo>
                  <a:lnTo>
                    <a:pt x="771858" y="734435"/>
                  </a:lnTo>
                  <a:lnTo>
                    <a:pt x="771939" y="734294"/>
                  </a:lnTo>
                  <a:lnTo>
                    <a:pt x="772148" y="734059"/>
                  </a:lnTo>
                  <a:lnTo>
                    <a:pt x="772229" y="733918"/>
                  </a:lnTo>
                  <a:lnTo>
                    <a:pt x="772404" y="733683"/>
                  </a:lnTo>
                  <a:lnTo>
                    <a:pt x="772485" y="733542"/>
                  </a:lnTo>
                  <a:lnTo>
                    <a:pt x="772613" y="733447"/>
                  </a:lnTo>
                  <a:lnTo>
                    <a:pt x="772694" y="733306"/>
                  </a:lnTo>
                  <a:lnTo>
                    <a:pt x="772868" y="733071"/>
                  </a:lnTo>
                  <a:lnTo>
                    <a:pt x="772950" y="732929"/>
                  </a:lnTo>
                  <a:lnTo>
                    <a:pt x="773077" y="732835"/>
                  </a:lnTo>
                  <a:lnTo>
                    <a:pt x="773159" y="732693"/>
                  </a:lnTo>
                  <a:lnTo>
                    <a:pt x="773240" y="732552"/>
                  </a:lnTo>
                  <a:lnTo>
                    <a:pt x="773414" y="732317"/>
                  </a:lnTo>
                  <a:lnTo>
                    <a:pt x="773542" y="732176"/>
                  </a:lnTo>
                  <a:lnTo>
                    <a:pt x="773705" y="731940"/>
                  </a:lnTo>
                  <a:lnTo>
                    <a:pt x="773786" y="731800"/>
                  </a:lnTo>
                  <a:lnTo>
                    <a:pt x="773995" y="731564"/>
                  </a:lnTo>
                  <a:lnTo>
                    <a:pt x="774088" y="731423"/>
                  </a:lnTo>
                  <a:lnTo>
                    <a:pt x="774169" y="731282"/>
                  </a:lnTo>
                  <a:lnTo>
                    <a:pt x="774344" y="731047"/>
                  </a:lnTo>
                  <a:lnTo>
                    <a:pt x="774460" y="730906"/>
                  </a:lnTo>
                  <a:lnTo>
                    <a:pt x="774634" y="730670"/>
                  </a:lnTo>
                  <a:lnTo>
                    <a:pt x="774715" y="730528"/>
                  </a:lnTo>
                  <a:lnTo>
                    <a:pt x="774925" y="730293"/>
                  </a:lnTo>
                  <a:lnTo>
                    <a:pt x="775017" y="730152"/>
                  </a:lnTo>
                  <a:lnTo>
                    <a:pt x="775099" y="730011"/>
                  </a:lnTo>
                  <a:lnTo>
                    <a:pt x="775261" y="729775"/>
                  </a:lnTo>
                  <a:lnTo>
                    <a:pt x="775389" y="729634"/>
                  </a:lnTo>
                  <a:lnTo>
                    <a:pt x="775471" y="729493"/>
                  </a:lnTo>
                  <a:lnTo>
                    <a:pt x="775645" y="729258"/>
                  </a:lnTo>
                  <a:lnTo>
                    <a:pt x="775726" y="729117"/>
                  </a:lnTo>
                  <a:lnTo>
                    <a:pt x="775854" y="729023"/>
                  </a:lnTo>
                  <a:lnTo>
                    <a:pt x="775935" y="728882"/>
                  </a:lnTo>
                  <a:lnTo>
                    <a:pt x="776028" y="728739"/>
                  </a:lnTo>
                  <a:lnTo>
                    <a:pt x="776109" y="728598"/>
                  </a:lnTo>
                  <a:lnTo>
                    <a:pt x="776319" y="728363"/>
                  </a:lnTo>
                  <a:lnTo>
                    <a:pt x="776400" y="728222"/>
                  </a:lnTo>
                  <a:lnTo>
                    <a:pt x="776481" y="728081"/>
                  </a:lnTo>
                  <a:lnTo>
                    <a:pt x="776574" y="727940"/>
                  </a:lnTo>
                  <a:lnTo>
                    <a:pt x="776783" y="727705"/>
                  </a:lnTo>
                  <a:lnTo>
                    <a:pt x="776865" y="727564"/>
                  </a:lnTo>
                  <a:lnTo>
                    <a:pt x="776946" y="727421"/>
                  </a:lnTo>
                  <a:lnTo>
                    <a:pt x="777120" y="727186"/>
                  </a:lnTo>
                  <a:lnTo>
                    <a:pt x="777248" y="727045"/>
                  </a:lnTo>
                  <a:lnTo>
                    <a:pt x="777329" y="726904"/>
                  </a:lnTo>
                  <a:lnTo>
                    <a:pt x="777411" y="726763"/>
                  </a:lnTo>
                  <a:lnTo>
                    <a:pt x="777585" y="726528"/>
                  </a:lnTo>
                  <a:lnTo>
                    <a:pt x="777701" y="726387"/>
                  </a:lnTo>
                  <a:lnTo>
                    <a:pt x="777794" y="726246"/>
                  </a:lnTo>
                  <a:lnTo>
                    <a:pt x="777875" y="726104"/>
                  </a:lnTo>
                  <a:lnTo>
                    <a:pt x="778038" y="725868"/>
                  </a:lnTo>
                  <a:lnTo>
                    <a:pt x="778166" y="725727"/>
                  </a:lnTo>
                  <a:lnTo>
                    <a:pt x="778259" y="725586"/>
                  </a:lnTo>
                  <a:lnTo>
                    <a:pt x="778340" y="725445"/>
                  </a:lnTo>
                  <a:lnTo>
                    <a:pt x="778503" y="725210"/>
                  </a:lnTo>
                  <a:lnTo>
                    <a:pt x="778630" y="725069"/>
                  </a:lnTo>
                  <a:lnTo>
                    <a:pt x="778723" y="724928"/>
                  </a:lnTo>
                  <a:lnTo>
                    <a:pt x="778805" y="724786"/>
                  </a:lnTo>
                  <a:lnTo>
                    <a:pt x="778886" y="724645"/>
                  </a:lnTo>
                  <a:lnTo>
                    <a:pt x="779095" y="724409"/>
                  </a:lnTo>
                  <a:lnTo>
                    <a:pt x="779176" y="724268"/>
                  </a:lnTo>
                  <a:lnTo>
                    <a:pt x="779269" y="724127"/>
                  </a:lnTo>
                  <a:lnTo>
                    <a:pt x="779351" y="723986"/>
                  </a:lnTo>
                  <a:lnTo>
                    <a:pt x="779432" y="723845"/>
                  </a:lnTo>
                  <a:lnTo>
                    <a:pt x="779560" y="723751"/>
                  </a:lnTo>
                  <a:lnTo>
                    <a:pt x="779641" y="723610"/>
                  </a:lnTo>
                  <a:lnTo>
                    <a:pt x="779734" y="723468"/>
                  </a:lnTo>
                  <a:lnTo>
                    <a:pt x="779815" y="723327"/>
                  </a:lnTo>
                  <a:lnTo>
                    <a:pt x="779897" y="723186"/>
                  </a:lnTo>
                  <a:lnTo>
                    <a:pt x="780024" y="723045"/>
                  </a:lnTo>
                  <a:lnTo>
                    <a:pt x="780106" y="722904"/>
                  </a:lnTo>
                  <a:lnTo>
                    <a:pt x="780187" y="722761"/>
                  </a:lnTo>
                  <a:lnTo>
                    <a:pt x="780361" y="722526"/>
                  </a:lnTo>
                  <a:lnTo>
                    <a:pt x="780489" y="722385"/>
                  </a:lnTo>
                  <a:lnTo>
                    <a:pt x="780570" y="722244"/>
                  </a:lnTo>
                  <a:lnTo>
                    <a:pt x="780652" y="722103"/>
                  </a:lnTo>
                  <a:lnTo>
                    <a:pt x="780745" y="721962"/>
                  </a:lnTo>
                  <a:lnTo>
                    <a:pt x="780826" y="721821"/>
                  </a:lnTo>
                  <a:lnTo>
                    <a:pt x="780954" y="721679"/>
                  </a:lnTo>
                  <a:lnTo>
                    <a:pt x="781035" y="721538"/>
                  </a:lnTo>
                  <a:lnTo>
                    <a:pt x="781198" y="721303"/>
                  </a:lnTo>
                  <a:lnTo>
                    <a:pt x="781291" y="721162"/>
                  </a:lnTo>
                  <a:lnTo>
                    <a:pt x="781407" y="721021"/>
                  </a:lnTo>
                  <a:lnTo>
                    <a:pt x="781500" y="720880"/>
                  </a:lnTo>
                  <a:lnTo>
                    <a:pt x="781581" y="720739"/>
                  </a:lnTo>
                  <a:lnTo>
                    <a:pt x="781662" y="720596"/>
                  </a:lnTo>
                  <a:lnTo>
                    <a:pt x="781744" y="720455"/>
                  </a:lnTo>
                  <a:lnTo>
                    <a:pt x="781871" y="720314"/>
                  </a:lnTo>
                  <a:lnTo>
                    <a:pt x="781964" y="720173"/>
                  </a:lnTo>
                  <a:lnTo>
                    <a:pt x="782046" y="720032"/>
                  </a:lnTo>
                  <a:lnTo>
                    <a:pt x="782127" y="719890"/>
                  </a:lnTo>
                  <a:lnTo>
                    <a:pt x="782336" y="719655"/>
                  </a:lnTo>
                  <a:lnTo>
                    <a:pt x="782429" y="719514"/>
                  </a:lnTo>
                  <a:lnTo>
                    <a:pt x="782510" y="719373"/>
                  </a:lnTo>
                  <a:lnTo>
                    <a:pt x="782592" y="719232"/>
                  </a:lnTo>
                  <a:lnTo>
                    <a:pt x="782673" y="719091"/>
                  </a:lnTo>
                  <a:lnTo>
                    <a:pt x="782801" y="718950"/>
                  </a:lnTo>
                  <a:lnTo>
                    <a:pt x="782882" y="718808"/>
                  </a:lnTo>
                  <a:lnTo>
                    <a:pt x="782975" y="718667"/>
                  </a:lnTo>
                  <a:lnTo>
                    <a:pt x="783056" y="718526"/>
                  </a:lnTo>
                  <a:lnTo>
                    <a:pt x="783138" y="718385"/>
                  </a:lnTo>
                  <a:lnTo>
                    <a:pt x="783265" y="718244"/>
                  </a:lnTo>
                  <a:lnTo>
                    <a:pt x="783347" y="718101"/>
                  </a:lnTo>
                  <a:lnTo>
                    <a:pt x="783440" y="717961"/>
                  </a:lnTo>
                  <a:lnTo>
                    <a:pt x="783521" y="717820"/>
                  </a:lnTo>
                  <a:lnTo>
                    <a:pt x="783602" y="717679"/>
                  </a:lnTo>
                  <a:lnTo>
                    <a:pt x="783730" y="717538"/>
                  </a:lnTo>
                  <a:lnTo>
                    <a:pt x="783811" y="717397"/>
                  </a:lnTo>
                  <a:lnTo>
                    <a:pt x="783893" y="717254"/>
                  </a:lnTo>
                  <a:lnTo>
                    <a:pt x="783986" y="717113"/>
                  </a:lnTo>
                  <a:lnTo>
                    <a:pt x="784067" y="716972"/>
                  </a:lnTo>
                  <a:lnTo>
                    <a:pt x="784195" y="716831"/>
                  </a:lnTo>
                  <a:lnTo>
                    <a:pt x="784276" y="716690"/>
                  </a:lnTo>
                  <a:lnTo>
                    <a:pt x="784357" y="716549"/>
                  </a:lnTo>
                  <a:lnTo>
                    <a:pt x="784450" y="716407"/>
                  </a:lnTo>
                  <a:lnTo>
                    <a:pt x="784532" y="716266"/>
                  </a:lnTo>
                  <a:lnTo>
                    <a:pt x="784659" y="716125"/>
                  </a:lnTo>
                  <a:lnTo>
                    <a:pt x="784741" y="715984"/>
                  </a:lnTo>
                  <a:lnTo>
                    <a:pt x="784822" y="715843"/>
                  </a:lnTo>
                  <a:lnTo>
                    <a:pt x="784903" y="715701"/>
                  </a:lnTo>
                  <a:lnTo>
                    <a:pt x="784996" y="715560"/>
                  </a:lnTo>
                  <a:lnTo>
                    <a:pt x="785449" y="714854"/>
                  </a:lnTo>
                  <a:lnTo>
                    <a:pt x="785577" y="714713"/>
                  </a:lnTo>
                  <a:lnTo>
                    <a:pt x="785670" y="714572"/>
                  </a:lnTo>
                  <a:lnTo>
                    <a:pt x="785751" y="714431"/>
                  </a:lnTo>
                  <a:lnTo>
                    <a:pt x="785833" y="714290"/>
                  </a:lnTo>
                  <a:lnTo>
                    <a:pt x="785914" y="714148"/>
                  </a:lnTo>
                  <a:lnTo>
                    <a:pt x="786042" y="714007"/>
                  </a:lnTo>
                  <a:lnTo>
                    <a:pt x="786135" y="713866"/>
                  </a:lnTo>
                  <a:lnTo>
                    <a:pt x="786216" y="713725"/>
                  </a:lnTo>
                  <a:lnTo>
                    <a:pt x="786297" y="713584"/>
                  </a:lnTo>
                  <a:lnTo>
                    <a:pt x="786379" y="713443"/>
                  </a:lnTo>
                  <a:lnTo>
                    <a:pt x="786507" y="713301"/>
                  </a:lnTo>
                  <a:lnTo>
                    <a:pt x="786588" y="713160"/>
                  </a:lnTo>
                  <a:lnTo>
                    <a:pt x="786681" y="712972"/>
                  </a:lnTo>
                  <a:lnTo>
                    <a:pt x="786762" y="712830"/>
                  </a:lnTo>
                  <a:lnTo>
                    <a:pt x="786843" y="712689"/>
                  </a:lnTo>
                  <a:lnTo>
                    <a:pt x="786971" y="712548"/>
                  </a:lnTo>
                  <a:lnTo>
                    <a:pt x="787053" y="712407"/>
                  </a:lnTo>
                  <a:lnTo>
                    <a:pt x="787145" y="712266"/>
                  </a:lnTo>
                  <a:lnTo>
                    <a:pt x="787227" y="712125"/>
                  </a:lnTo>
                  <a:lnTo>
                    <a:pt x="787308" y="711983"/>
                  </a:lnTo>
                  <a:lnTo>
                    <a:pt x="787436" y="711842"/>
                  </a:lnTo>
                  <a:lnTo>
                    <a:pt x="787517" y="711701"/>
                  </a:lnTo>
                  <a:lnTo>
                    <a:pt x="787598" y="711560"/>
                  </a:lnTo>
                  <a:lnTo>
                    <a:pt x="787691" y="711419"/>
                  </a:lnTo>
                  <a:lnTo>
                    <a:pt x="787773" y="711230"/>
                  </a:lnTo>
                  <a:lnTo>
                    <a:pt x="787901" y="711089"/>
                  </a:lnTo>
                  <a:lnTo>
                    <a:pt x="787982" y="710948"/>
                  </a:lnTo>
                  <a:lnTo>
                    <a:pt x="788063" y="710807"/>
                  </a:lnTo>
                  <a:lnTo>
                    <a:pt x="788156" y="710665"/>
                  </a:lnTo>
                  <a:lnTo>
                    <a:pt x="788237" y="710524"/>
                  </a:lnTo>
                  <a:lnTo>
                    <a:pt x="788365" y="710383"/>
                  </a:lnTo>
                  <a:lnTo>
                    <a:pt x="788447" y="710242"/>
                  </a:lnTo>
                  <a:lnTo>
                    <a:pt x="788528" y="710101"/>
                  </a:lnTo>
                  <a:lnTo>
                    <a:pt x="788609" y="709912"/>
                  </a:lnTo>
                  <a:lnTo>
                    <a:pt x="788702" y="709771"/>
                  </a:lnTo>
                  <a:lnTo>
                    <a:pt x="788818" y="709630"/>
                  </a:lnTo>
                  <a:lnTo>
                    <a:pt x="788911" y="709488"/>
                  </a:lnTo>
                  <a:lnTo>
                    <a:pt x="788993" y="709347"/>
                  </a:lnTo>
                  <a:lnTo>
                    <a:pt x="789074" y="709206"/>
                  </a:lnTo>
                  <a:lnTo>
                    <a:pt x="789155" y="709065"/>
                  </a:lnTo>
                  <a:lnTo>
                    <a:pt x="789283" y="708924"/>
                  </a:lnTo>
                  <a:lnTo>
                    <a:pt x="789376" y="708735"/>
                  </a:lnTo>
                  <a:lnTo>
                    <a:pt x="789457" y="708594"/>
                  </a:lnTo>
                  <a:lnTo>
                    <a:pt x="789539" y="708453"/>
                  </a:lnTo>
                  <a:lnTo>
                    <a:pt x="789620" y="708312"/>
                  </a:lnTo>
                  <a:lnTo>
                    <a:pt x="789748" y="708171"/>
                  </a:lnTo>
                  <a:lnTo>
                    <a:pt x="789841" y="708029"/>
                  </a:lnTo>
                  <a:lnTo>
                    <a:pt x="789922" y="707888"/>
                  </a:lnTo>
                  <a:lnTo>
                    <a:pt x="790003" y="707700"/>
                  </a:lnTo>
                  <a:lnTo>
                    <a:pt x="790085" y="707558"/>
                  </a:lnTo>
                  <a:lnTo>
                    <a:pt x="790212" y="707417"/>
                  </a:lnTo>
                  <a:lnTo>
                    <a:pt x="790294" y="707276"/>
                  </a:lnTo>
                  <a:lnTo>
                    <a:pt x="790387" y="707135"/>
                  </a:lnTo>
                  <a:lnTo>
                    <a:pt x="790468" y="706994"/>
                  </a:lnTo>
                  <a:lnTo>
                    <a:pt x="790549" y="706805"/>
                  </a:lnTo>
                  <a:lnTo>
                    <a:pt x="790677" y="706664"/>
                  </a:lnTo>
                  <a:lnTo>
                    <a:pt x="790758" y="706523"/>
                  </a:lnTo>
                  <a:lnTo>
                    <a:pt x="790851" y="706382"/>
                  </a:lnTo>
                  <a:lnTo>
                    <a:pt x="790933" y="706240"/>
                  </a:lnTo>
                  <a:lnTo>
                    <a:pt x="791014" y="706052"/>
                  </a:lnTo>
                  <a:lnTo>
                    <a:pt x="791142" y="705912"/>
                  </a:lnTo>
                  <a:lnTo>
                    <a:pt x="791223" y="705769"/>
                  </a:lnTo>
                  <a:lnTo>
                    <a:pt x="791304" y="705628"/>
                  </a:lnTo>
                  <a:lnTo>
                    <a:pt x="791397" y="705487"/>
                  </a:lnTo>
                  <a:lnTo>
                    <a:pt x="791479" y="705300"/>
                  </a:lnTo>
                  <a:lnTo>
                    <a:pt x="791606" y="705157"/>
                  </a:lnTo>
                  <a:lnTo>
                    <a:pt x="791688" y="705017"/>
                  </a:lnTo>
                  <a:lnTo>
                    <a:pt x="791769" y="704876"/>
                  </a:lnTo>
                  <a:lnTo>
                    <a:pt x="791862" y="704735"/>
                  </a:lnTo>
                  <a:lnTo>
                    <a:pt x="791943" y="704546"/>
                  </a:lnTo>
                  <a:lnTo>
                    <a:pt x="792071" y="704405"/>
                  </a:lnTo>
                  <a:lnTo>
                    <a:pt x="792152" y="704264"/>
                  </a:lnTo>
                  <a:lnTo>
                    <a:pt x="792234" y="704123"/>
                  </a:lnTo>
                  <a:lnTo>
                    <a:pt x="792315" y="703934"/>
                  </a:lnTo>
                  <a:lnTo>
                    <a:pt x="792408" y="703793"/>
                  </a:lnTo>
                  <a:lnTo>
                    <a:pt x="792524" y="703652"/>
                  </a:lnTo>
                  <a:lnTo>
                    <a:pt x="792617" y="703511"/>
                  </a:lnTo>
                  <a:lnTo>
                    <a:pt x="792698" y="703369"/>
                  </a:lnTo>
                  <a:lnTo>
                    <a:pt x="792780" y="703181"/>
                  </a:lnTo>
                  <a:lnTo>
                    <a:pt x="792861" y="703040"/>
                  </a:lnTo>
                  <a:lnTo>
                    <a:pt x="792989" y="702898"/>
                  </a:lnTo>
                  <a:lnTo>
                    <a:pt x="793082" y="702757"/>
                  </a:lnTo>
                  <a:lnTo>
                    <a:pt x="793163" y="702569"/>
                  </a:lnTo>
                  <a:lnTo>
                    <a:pt x="793244" y="702428"/>
                  </a:lnTo>
                  <a:lnTo>
                    <a:pt x="793326" y="702286"/>
                  </a:lnTo>
                  <a:lnTo>
                    <a:pt x="793453" y="702145"/>
                  </a:lnTo>
                  <a:lnTo>
                    <a:pt x="793546" y="701958"/>
                  </a:lnTo>
                  <a:lnTo>
                    <a:pt x="793628" y="701815"/>
                  </a:lnTo>
                  <a:lnTo>
                    <a:pt x="793709" y="701674"/>
                  </a:lnTo>
                  <a:lnTo>
                    <a:pt x="793790" y="701533"/>
                  </a:lnTo>
                  <a:lnTo>
                    <a:pt x="793918" y="701345"/>
                  </a:lnTo>
                  <a:lnTo>
                    <a:pt x="793999" y="701204"/>
                  </a:lnTo>
                  <a:lnTo>
                    <a:pt x="794092" y="701063"/>
                  </a:lnTo>
                  <a:lnTo>
                    <a:pt x="794174" y="700875"/>
                  </a:lnTo>
                  <a:lnTo>
                    <a:pt x="794255" y="700733"/>
                  </a:lnTo>
                  <a:lnTo>
                    <a:pt x="794383" y="700592"/>
                  </a:lnTo>
                  <a:lnTo>
                    <a:pt x="794464" y="700451"/>
                  </a:lnTo>
                  <a:lnTo>
                    <a:pt x="794557" y="700262"/>
                  </a:lnTo>
                  <a:lnTo>
                    <a:pt x="794638" y="700121"/>
                  </a:lnTo>
                  <a:lnTo>
                    <a:pt x="794720" y="699980"/>
                  </a:lnTo>
                  <a:lnTo>
                    <a:pt x="794847" y="699791"/>
                  </a:lnTo>
                  <a:lnTo>
                    <a:pt x="794929" y="699650"/>
                  </a:lnTo>
                  <a:lnTo>
                    <a:pt x="795010" y="699509"/>
                  </a:lnTo>
                  <a:lnTo>
                    <a:pt x="795103" y="699368"/>
                  </a:lnTo>
                  <a:lnTo>
                    <a:pt x="795184" y="699180"/>
                  </a:lnTo>
                  <a:lnTo>
                    <a:pt x="795312" y="699039"/>
                  </a:lnTo>
                  <a:lnTo>
                    <a:pt x="795393" y="698898"/>
                  </a:lnTo>
                  <a:lnTo>
                    <a:pt x="795475" y="698709"/>
                  </a:lnTo>
                  <a:lnTo>
                    <a:pt x="795568" y="698568"/>
                  </a:lnTo>
                  <a:lnTo>
                    <a:pt x="795649" y="698427"/>
                  </a:lnTo>
                  <a:lnTo>
                    <a:pt x="795777" y="698238"/>
                  </a:lnTo>
                  <a:lnTo>
                    <a:pt x="795858" y="698097"/>
                  </a:lnTo>
                  <a:lnTo>
                    <a:pt x="795939" y="697956"/>
                  </a:lnTo>
                  <a:lnTo>
                    <a:pt x="796021" y="697768"/>
                  </a:lnTo>
                  <a:lnTo>
                    <a:pt x="796114" y="697626"/>
                  </a:lnTo>
                  <a:lnTo>
                    <a:pt x="796230" y="697485"/>
                  </a:lnTo>
                  <a:lnTo>
                    <a:pt x="796323" y="697298"/>
                  </a:lnTo>
                  <a:lnTo>
                    <a:pt x="796404" y="697155"/>
                  </a:lnTo>
                  <a:lnTo>
                    <a:pt x="796485" y="697014"/>
                  </a:lnTo>
                  <a:lnTo>
                    <a:pt x="796567" y="696827"/>
                  </a:lnTo>
                  <a:lnTo>
                    <a:pt x="796694" y="696686"/>
                  </a:lnTo>
                  <a:lnTo>
                    <a:pt x="796787" y="696544"/>
                  </a:lnTo>
                  <a:lnTo>
                    <a:pt x="796869" y="696356"/>
                  </a:lnTo>
                  <a:lnTo>
                    <a:pt x="796950" y="696215"/>
                  </a:lnTo>
                  <a:lnTo>
                    <a:pt x="797031" y="696073"/>
                  </a:lnTo>
                  <a:lnTo>
                    <a:pt x="797159" y="695885"/>
                  </a:lnTo>
                  <a:lnTo>
                    <a:pt x="797240" y="695744"/>
                  </a:lnTo>
                  <a:lnTo>
                    <a:pt x="797333" y="695556"/>
                  </a:lnTo>
                  <a:lnTo>
                    <a:pt x="797415" y="695415"/>
                  </a:lnTo>
                  <a:lnTo>
                    <a:pt x="797496" y="695274"/>
                  </a:lnTo>
                  <a:lnTo>
                    <a:pt x="797624" y="695085"/>
                  </a:lnTo>
                  <a:lnTo>
                    <a:pt x="797705" y="694944"/>
                  </a:lnTo>
                  <a:lnTo>
                    <a:pt x="797798" y="694803"/>
                  </a:lnTo>
                  <a:lnTo>
                    <a:pt x="797879" y="694614"/>
                  </a:lnTo>
                  <a:lnTo>
                    <a:pt x="797961" y="694473"/>
                  </a:lnTo>
                  <a:lnTo>
                    <a:pt x="798089" y="694284"/>
                  </a:lnTo>
                  <a:lnTo>
                    <a:pt x="798170" y="694143"/>
                  </a:lnTo>
                  <a:lnTo>
                    <a:pt x="798263" y="694002"/>
                  </a:lnTo>
                  <a:lnTo>
                    <a:pt x="798344" y="693815"/>
                  </a:lnTo>
                  <a:lnTo>
                    <a:pt x="798425" y="693672"/>
                  </a:lnTo>
                  <a:lnTo>
                    <a:pt x="798553" y="693485"/>
                  </a:lnTo>
                  <a:lnTo>
                    <a:pt x="798635" y="693344"/>
                  </a:lnTo>
                  <a:lnTo>
                    <a:pt x="798716" y="693202"/>
                  </a:lnTo>
                  <a:lnTo>
                    <a:pt x="798809" y="693014"/>
                  </a:lnTo>
                  <a:lnTo>
                    <a:pt x="798890" y="692873"/>
                  </a:lnTo>
                  <a:lnTo>
                    <a:pt x="799018" y="692684"/>
                  </a:lnTo>
                  <a:lnTo>
                    <a:pt x="799099" y="692543"/>
                  </a:lnTo>
                  <a:lnTo>
                    <a:pt x="799180" y="692402"/>
                  </a:lnTo>
                  <a:lnTo>
                    <a:pt x="799273" y="692213"/>
                  </a:lnTo>
                  <a:lnTo>
                    <a:pt x="799355" y="692073"/>
                  </a:lnTo>
                  <a:lnTo>
                    <a:pt x="799483" y="691884"/>
                  </a:lnTo>
                  <a:lnTo>
                    <a:pt x="799564" y="691743"/>
                  </a:lnTo>
                  <a:lnTo>
                    <a:pt x="799645" y="691602"/>
                  </a:lnTo>
                  <a:lnTo>
                    <a:pt x="799726" y="691413"/>
                  </a:lnTo>
                  <a:lnTo>
                    <a:pt x="799819" y="691272"/>
                  </a:lnTo>
                  <a:lnTo>
                    <a:pt x="799947" y="691084"/>
                  </a:lnTo>
                  <a:lnTo>
                    <a:pt x="800029" y="690943"/>
                  </a:lnTo>
                  <a:lnTo>
                    <a:pt x="800110" y="690755"/>
                  </a:lnTo>
                  <a:lnTo>
                    <a:pt x="800191" y="690614"/>
                  </a:lnTo>
                  <a:lnTo>
                    <a:pt x="800319" y="690425"/>
                  </a:lnTo>
                  <a:lnTo>
                    <a:pt x="800400" y="690284"/>
                  </a:lnTo>
                  <a:lnTo>
                    <a:pt x="800493" y="690143"/>
                  </a:lnTo>
                  <a:lnTo>
                    <a:pt x="800575" y="689954"/>
                  </a:lnTo>
                  <a:lnTo>
                    <a:pt x="800656" y="689813"/>
                  </a:lnTo>
                  <a:lnTo>
                    <a:pt x="800784" y="689624"/>
                  </a:lnTo>
                  <a:lnTo>
                    <a:pt x="800865" y="689483"/>
                  </a:lnTo>
                  <a:lnTo>
                    <a:pt x="800946" y="689296"/>
                  </a:lnTo>
                  <a:lnTo>
                    <a:pt x="801039" y="689155"/>
                  </a:lnTo>
                  <a:lnTo>
                    <a:pt x="801121" y="688966"/>
                  </a:lnTo>
                  <a:lnTo>
                    <a:pt x="801248" y="688825"/>
                  </a:lnTo>
                  <a:lnTo>
                    <a:pt x="801330" y="688636"/>
                  </a:lnTo>
                  <a:lnTo>
                    <a:pt x="801411" y="688495"/>
                  </a:lnTo>
                  <a:lnTo>
                    <a:pt x="801504" y="688306"/>
                  </a:lnTo>
                  <a:lnTo>
                    <a:pt x="801585" y="688160"/>
                  </a:lnTo>
                  <a:lnTo>
                    <a:pt x="801713" y="687979"/>
                  </a:lnTo>
                  <a:lnTo>
                    <a:pt x="801794" y="687837"/>
                  </a:lnTo>
                  <a:lnTo>
                    <a:pt x="801876" y="687694"/>
                  </a:lnTo>
                  <a:lnTo>
                    <a:pt x="801969" y="687500"/>
                  </a:lnTo>
                  <a:lnTo>
                    <a:pt x="802050" y="687371"/>
                  </a:lnTo>
                  <a:lnTo>
                    <a:pt x="802178" y="687177"/>
                  </a:lnTo>
                  <a:lnTo>
                    <a:pt x="802259" y="687035"/>
                  </a:lnTo>
                  <a:lnTo>
                    <a:pt x="802340" y="686854"/>
                  </a:lnTo>
                  <a:lnTo>
                    <a:pt x="802422" y="686712"/>
                  </a:lnTo>
                  <a:lnTo>
                    <a:pt x="802515" y="686518"/>
                  </a:lnTo>
                  <a:lnTo>
                    <a:pt x="802642" y="686375"/>
                  </a:lnTo>
                  <a:lnTo>
                    <a:pt x="802724" y="686194"/>
                  </a:lnTo>
                  <a:lnTo>
                    <a:pt x="802805" y="686052"/>
                  </a:lnTo>
                  <a:lnTo>
                    <a:pt x="802886" y="685858"/>
                  </a:lnTo>
                  <a:lnTo>
                    <a:pt x="802979" y="685677"/>
                  </a:lnTo>
                  <a:lnTo>
                    <a:pt x="803095" y="685535"/>
                  </a:lnTo>
                  <a:lnTo>
                    <a:pt x="803188" y="685341"/>
                  </a:lnTo>
                  <a:lnTo>
                    <a:pt x="803270" y="685198"/>
                  </a:lnTo>
                  <a:lnTo>
                    <a:pt x="803351" y="685017"/>
                  </a:lnTo>
                  <a:lnTo>
                    <a:pt x="803432" y="684875"/>
                  </a:lnTo>
                  <a:lnTo>
                    <a:pt x="803560" y="684681"/>
                  </a:lnTo>
                  <a:lnTo>
                    <a:pt x="803653" y="684539"/>
                  </a:lnTo>
                  <a:lnTo>
                    <a:pt x="803734" y="684358"/>
                  </a:lnTo>
                  <a:lnTo>
                    <a:pt x="803816" y="684215"/>
                  </a:lnTo>
                  <a:lnTo>
                    <a:pt x="803897" y="684021"/>
                  </a:lnTo>
                  <a:lnTo>
                    <a:pt x="804025" y="683879"/>
                  </a:lnTo>
                  <a:lnTo>
                    <a:pt x="804106" y="683698"/>
                  </a:lnTo>
                  <a:lnTo>
                    <a:pt x="804199" y="683556"/>
                  </a:lnTo>
                  <a:lnTo>
                    <a:pt x="804280" y="683362"/>
                  </a:lnTo>
                  <a:lnTo>
                    <a:pt x="804362" y="683181"/>
                  </a:lnTo>
                  <a:lnTo>
                    <a:pt x="804489" y="683038"/>
                  </a:lnTo>
                  <a:lnTo>
                    <a:pt x="804571" y="682844"/>
                  </a:lnTo>
                  <a:lnTo>
                    <a:pt x="804652" y="682702"/>
                  </a:lnTo>
                  <a:lnTo>
                    <a:pt x="804745" y="682521"/>
                  </a:lnTo>
                  <a:lnTo>
                    <a:pt x="804826" y="682379"/>
                  </a:lnTo>
                  <a:lnTo>
                    <a:pt x="804954" y="682185"/>
                  </a:lnTo>
                  <a:lnTo>
                    <a:pt x="805035" y="682004"/>
                  </a:lnTo>
                  <a:lnTo>
                    <a:pt x="805117" y="681861"/>
                  </a:lnTo>
                  <a:lnTo>
                    <a:pt x="805210" y="681667"/>
                  </a:lnTo>
                  <a:lnTo>
                    <a:pt x="805291" y="681525"/>
                  </a:lnTo>
                  <a:lnTo>
                    <a:pt x="805419" y="681344"/>
                  </a:lnTo>
                  <a:lnTo>
                    <a:pt x="805500" y="681202"/>
                  </a:lnTo>
                  <a:lnTo>
                    <a:pt x="805581" y="681008"/>
                  </a:lnTo>
                  <a:lnTo>
                    <a:pt x="805674" y="680827"/>
                  </a:lnTo>
                  <a:lnTo>
                    <a:pt x="805756" y="680684"/>
                  </a:lnTo>
                  <a:lnTo>
                    <a:pt x="805883" y="680490"/>
                  </a:lnTo>
                  <a:lnTo>
                    <a:pt x="805965" y="680348"/>
                  </a:lnTo>
                  <a:lnTo>
                    <a:pt x="806046" y="680167"/>
                  </a:lnTo>
                  <a:lnTo>
                    <a:pt x="806127" y="679973"/>
                  </a:lnTo>
                  <a:lnTo>
                    <a:pt x="806220" y="679831"/>
                  </a:lnTo>
                  <a:lnTo>
                    <a:pt x="806348" y="679650"/>
                  </a:lnTo>
                  <a:lnTo>
                    <a:pt x="806429" y="679507"/>
                  </a:lnTo>
                  <a:lnTo>
                    <a:pt x="806511" y="679313"/>
                  </a:lnTo>
                  <a:lnTo>
                    <a:pt x="806592" y="679132"/>
                  </a:lnTo>
                  <a:lnTo>
                    <a:pt x="806685" y="678990"/>
                  </a:lnTo>
                  <a:lnTo>
                    <a:pt x="806801" y="678796"/>
                  </a:lnTo>
                  <a:lnTo>
                    <a:pt x="806894" y="678654"/>
                  </a:lnTo>
                  <a:lnTo>
                    <a:pt x="806975" y="678473"/>
                  </a:lnTo>
                  <a:lnTo>
                    <a:pt x="807057" y="678279"/>
                  </a:lnTo>
                  <a:lnTo>
                    <a:pt x="807138" y="678137"/>
                  </a:lnTo>
                  <a:lnTo>
                    <a:pt x="807266" y="677955"/>
                  </a:lnTo>
                  <a:lnTo>
                    <a:pt x="807359" y="677761"/>
                  </a:lnTo>
                  <a:lnTo>
                    <a:pt x="807440" y="677619"/>
                  </a:lnTo>
                  <a:lnTo>
                    <a:pt x="807521" y="677438"/>
                  </a:lnTo>
                  <a:lnTo>
                    <a:pt x="807603" y="677296"/>
                  </a:lnTo>
                  <a:lnTo>
                    <a:pt x="807730" y="677102"/>
                  </a:lnTo>
                  <a:lnTo>
                    <a:pt x="807812" y="676921"/>
                  </a:lnTo>
                  <a:lnTo>
                    <a:pt x="807905" y="676778"/>
                  </a:lnTo>
                  <a:lnTo>
                    <a:pt x="807986" y="676584"/>
                  </a:lnTo>
                  <a:lnTo>
                    <a:pt x="808067" y="676403"/>
                  </a:lnTo>
                  <a:lnTo>
                    <a:pt x="808195" y="676261"/>
                  </a:lnTo>
                  <a:lnTo>
                    <a:pt x="808276" y="676067"/>
                  </a:lnTo>
                  <a:lnTo>
                    <a:pt x="808358" y="675886"/>
                  </a:lnTo>
                  <a:lnTo>
                    <a:pt x="808451" y="675744"/>
                  </a:lnTo>
                  <a:lnTo>
                    <a:pt x="808532" y="675550"/>
                  </a:lnTo>
                  <a:lnTo>
                    <a:pt x="808660" y="675369"/>
                  </a:lnTo>
                  <a:lnTo>
                    <a:pt x="808741" y="675226"/>
                  </a:lnTo>
                  <a:lnTo>
                    <a:pt x="808822" y="675032"/>
                  </a:lnTo>
                  <a:lnTo>
                    <a:pt x="808915" y="674838"/>
                  </a:lnTo>
                  <a:lnTo>
                    <a:pt x="808997" y="674709"/>
                  </a:lnTo>
                  <a:lnTo>
                    <a:pt x="809125" y="674515"/>
                  </a:lnTo>
                  <a:lnTo>
                    <a:pt x="809206" y="674321"/>
                  </a:lnTo>
                  <a:lnTo>
                    <a:pt x="809287" y="674192"/>
                  </a:lnTo>
                  <a:lnTo>
                    <a:pt x="809380" y="673998"/>
                  </a:lnTo>
                  <a:lnTo>
                    <a:pt x="809461" y="673804"/>
                  </a:lnTo>
                  <a:lnTo>
                    <a:pt x="809589" y="673674"/>
                  </a:lnTo>
                  <a:lnTo>
                    <a:pt x="809671" y="673480"/>
                  </a:lnTo>
                  <a:lnTo>
                    <a:pt x="809752" y="673286"/>
                  </a:lnTo>
                  <a:lnTo>
                    <a:pt x="809833" y="673144"/>
                  </a:lnTo>
                  <a:lnTo>
                    <a:pt x="809926" y="672963"/>
                  </a:lnTo>
                  <a:lnTo>
                    <a:pt x="810054" y="672769"/>
                  </a:lnTo>
                  <a:lnTo>
                    <a:pt x="810135" y="672588"/>
                  </a:lnTo>
                  <a:lnTo>
                    <a:pt x="810217" y="672446"/>
                  </a:lnTo>
                  <a:lnTo>
                    <a:pt x="810298" y="672252"/>
                  </a:lnTo>
                  <a:lnTo>
                    <a:pt x="810391" y="672071"/>
                  </a:lnTo>
                  <a:lnTo>
                    <a:pt x="810507" y="671928"/>
                  </a:lnTo>
                  <a:lnTo>
                    <a:pt x="810600" y="671734"/>
                  </a:lnTo>
                  <a:lnTo>
                    <a:pt x="810681" y="671553"/>
                  </a:lnTo>
                  <a:lnTo>
                    <a:pt x="810762" y="671359"/>
                  </a:lnTo>
                  <a:lnTo>
                    <a:pt x="810844" y="671217"/>
                  </a:lnTo>
                  <a:lnTo>
                    <a:pt x="810972" y="671036"/>
                  </a:lnTo>
                  <a:lnTo>
                    <a:pt x="811065" y="670842"/>
                  </a:lnTo>
                  <a:lnTo>
                    <a:pt x="811146" y="670700"/>
                  </a:lnTo>
                  <a:lnTo>
                    <a:pt x="811227" y="670519"/>
                  </a:lnTo>
                  <a:lnTo>
                    <a:pt x="811308" y="670325"/>
                  </a:lnTo>
                  <a:lnTo>
                    <a:pt x="811436" y="670144"/>
                  </a:lnTo>
                  <a:lnTo>
                    <a:pt x="811518" y="670001"/>
                  </a:lnTo>
                  <a:lnTo>
                    <a:pt x="811611" y="669807"/>
                  </a:lnTo>
                  <a:lnTo>
                    <a:pt x="811692" y="669626"/>
                  </a:lnTo>
                  <a:lnTo>
                    <a:pt x="811773" y="669432"/>
                  </a:lnTo>
                  <a:lnTo>
                    <a:pt x="811901" y="669290"/>
                  </a:lnTo>
                  <a:lnTo>
                    <a:pt x="812366" y="668397"/>
                  </a:lnTo>
                  <a:lnTo>
                    <a:pt x="812447" y="668203"/>
                  </a:lnTo>
                  <a:lnTo>
                    <a:pt x="812528" y="668022"/>
                  </a:lnTo>
                  <a:lnTo>
                    <a:pt x="812621" y="667880"/>
                  </a:lnTo>
                  <a:lnTo>
                    <a:pt x="812703" y="667686"/>
                  </a:lnTo>
                  <a:lnTo>
                    <a:pt x="812830" y="667505"/>
                  </a:lnTo>
                  <a:lnTo>
                    <a:pt x="812912" y="667311"/>
                  </a:lnTo>
                  <a:lnTo>
                    <a:pt x="812993" y="667169"/>
                  </a:lnTo>
                  <a:lnTo>
                    <a:pt x="813086" y="666988"/>
                  </a:lnTo>
                  <a:lnTo>
                    <a:pt x="813167" y="666794"/>
                  </a:lnTo>
                  <a:lnTo>
                    <a:pt x="813295" y="666613"/>
                  </a:lnTo>
                  <a:lnTo>
                    <a:pt x="813376" y="666419"/>
                  </a:lnTo>
                  <a:lnTo>
                    <a:pt x="813458" y="666276"/>
                  </a:lnTo>
                  <a:lnTo>
                    <a:pt x="813539" y="666095"/>
                  </a:lnTo>
                  <a:lnTo>
                    <a:pt x="813632" y="665901"/>
                  </a:lnTo>
                  <a:lnTo>
                    <a:pt x="813760" y="665707"/>
                  </a:lnTo>
                  <a:lnTo>
                    <a:pt x="813841" y="665526"/>
                  </a:lnTo>
                  <a:lnTo>
                    <a:pt x="813922" y="665384"/>
                  </a:lnTo>
                  <a:lnTo>
                    <a:pt x="814004" y="665190"/>
                  </a:lnTo>
                  <a:lnTo>
                    <a:pt x="814097" y="665009"/>
                  </a:lnTo>
                  <a:lnTo>
                    <a:pt x="814213" y="664815"/>
                  </a:lnTo>
                  <a:lnTo>
                    <a:pt x="814306" y="664634"/>
                  </a:lnTo>
                  <a:lnTo>
                    <a:pt x="814387" y="664492"/>
                  </a:lnTo>
                  <a:lnTo>
                    <a:pt x="814468" y="664298"/>
                  </a:lnTo>
                  <a:lnTo>
                    <a:pt x="814550" y="664116"/>
                  </a:lnTo>
                  <a:lnTo>
                    <a:pt x="814677" y="663922"/>
                  </a:lnTo>
                  <a:lnTo>
                    <a:pt x="814770" y="663741"/>
                  </a:lnTo>
                  <a:lnTo>
                    <a:pt x="814852" y="663599"/>
                  </a:lnTo>
                  <a:lnTo>
                    <a:pt x="814933" y="663405"/>
                  </a:lnTo>
                  <a:lnTo>
                    <a:pt x="815014" y="663224"/>
                  </a:lnTo>
                  <a:lnTo>
                    <a:pt x="815142" y="663030"/>
                  </a:lnTo>
                  <a:lnTo>
                    <a:pt x="815223" y="662836"/>
                  </a:lnTo>
                  <a:lnTo>
                    <a:pt x="815316" y="662655"/>
                  </a:lnTo>
                  <a:lnTo>
                    <a:pt x="815398" y="662513"/>
                  </a:lnTo>
                  <a:lnTo>
                    <a:pt x="815479" y="662319"/>
                  </a:lnTo>
                  <a:lnTo>
                    <a:pt x="815607" y="662138"/>
                  </a:lnTo>
                  <a:lnTo>
                    <a:pt x="816071" y="661245"/>
                  </a:lnTo>
                  <a:lnTo>
                    <a:pt x="816153" y="661051"/>
                  </a:lnTo>
                  <a:lnTo>
                    <a:pt x="816234" y="660870"/>
                  </a:lnTo>
                  <a:lnTo>
                    <a:pt x="816327" y="660676"/>
                  </a:lnTo>
                  <a:lnTo>
                    <a:pt x="816408" y="660482"/>
                  </a:lnTo>
                  <a:lnTo>
                    <a:pt x="816536" y="660301"/>
                  </a:lnTo>
                  <a:lnTo>
                    <a:pt x="816617" y="660159"/>
                  </a:lnTo>
                  <a:lnTo>
                    <a:pt x="816699" y="659965"/>
                  </a:lnTo>
                  <a:lnTo>
                    <a:pt x="816792" y="659784"/>
                  </a:lnTo>
                  <a:lnTo>
                    <a:pt x="816873" y="659590"/>
                  </a:lnTo>
                  <a:lnTo>
                    <a:pt x="817001" y="659409"/>
                  </a:lnTo>
                  <a:lnTo>
                    <a:pt x="817082" y="659215"/>
                  </a:lnTo>
                  <a:lnTo>
                    <a:pt x="817163" y="659034"/>
                  </a:lnTo>
                  <a:lnTo>
                    <a:pt x="817245" y="658840"/>
                  </a:lnTo>
                  <a:lnTo>
                    <a:pt x="817338" y="658697"/>
                  </a:lnTo>
                  <a:lnTo>
                    <a:pt x="817465" y="658516"/>
                  </a:lnTo>
                  <a:lnTo>
                    <a:pt x="817547" y="658322"/>
                  </a:lnTo>
                  <a:lnTo>
                    <a:pt x="817628" y="658141"/>
                  </a:lnTo>
                  <a:lnTo>
                    <a:pt x="817709" y="657947"/>
                  </a:lnTo>
                  <a:lnTo>
                    <a:pt x="817802" y="657753"/>
                  </a:lnTo>
                  <a:lnTo>
                    <a:pt x="817918" y="657572"/>
                  </a:lnTo>
                  <a:lnTo>
                    <a:pt x="818011" y="657378"/>
                  </a:lnTo>
                  <a:lnTo>
                    <a:pt x="818093" y="657197"/>
                  </a:lnTo>
                  <a:lnTo>
                    <a:pt x="818174" y="657055"/>
                  </a:lnTo>
                  <a:lnTo>
                    <a:pt x="818255" y="656861"/>
                  </a:lnTo>
                  <a:lnTo>
                    <a:pt x="818383" y="656680"/>
                  </a:lnTo>
                  <a:lnTo>
                    <a:pt x="818476" y="656486"/>
                  </a:lnTo>
                  <a:lnTo>
                    <a:pt x="818557" y="656305"/>
                  </a:lnTo>
                  <a:lnTo>
                    <a:pt x="818639" y="656111"/>
                  </a:lnTo>
                  <a:lnTo>
                    <a:pt x="818720" y="655917"/>
                  </a:lnTo>
                  <a:lnTo>
                    <a:pt x="818848" y="655735"/>
                  </a:lnTo>
                  <a:lnTo>
                    <a:pt x="818929" y="655541"/>
                  </a:lnTo>
                  <a:lnTo>
                    <a:pt x="819022" y="655360"/>
                  </a:lnTo>
                  <a:lnTo>
                    <a:pt x="819103" y="655166"/>
                  </a:lnTo>
                  <a:lnTo>
                    <a:pt x="819185" y="655024"/>
                  </a:lnTo>
                  <a:lnTo>
                    <a:pt x="819312" y="654843"/>
                  </a:lnTo>
                  <a:lnTo>
                    <a:pt x="819394" y="654649"/>
                  </a:lnTo>
                  <a:lnTo>
                    <a:pt x="819475" y="654468"/>
                  </a:lnTo>
                  <a:lnTo>
                    <a:pt x="819568" y="654274"/>
                  </a:lnTo>
                  <a:lnTo>
                    <a:pt x="819649" y="654093"/>
                  </a:lnTo>
                  <a:lnTo>
                    <a:pt x="819777" y="653899"/>
                  </a:lnTo>
                  <a:lnTo>
                    <a:pt x="819858" y="653705"/>
                  </a:lnTo>
                  <a:lnTo>
                    <a:pt x="819940" y="653524"/>
                  </a:lnTo>
                  <a:lnTo>
                    <a:pt x="820033" y="653330"/>
                  </a:lnTo>
                  <a:lnTo>
                    <a:pt x="820114" y="653149"/>
                  </a:lnTo>
                  <a:lnTo>
                    <a:pt x="820242" y="652955"/>
                  </a:lnTo>
                  <a:lnTo>
                    <a:pt x="820323" y="652774"/>
                  </a:lnTo>
                  <a:lnTo>
                    <a:pt x="820404" y="652580"/>
                  </a:lnTo>
                  <a:lnTo>
                    <a:pt x="820497" y="652399"/>
                  </a:lnTo>
                  <a:lnTo>
                    <a:pt x="820579" y="652205"/>
                  </a:lnTo>
                  <a:lnTo>
                    <a:pt x="820707" y="652011"/>
                  </a:lnTo>
                  <a:lnTo>
                    <a:pt x="820788" y="651868"/>
                  </a:lnTo>
                  <a:lnTo>
                    <a:pt x="820869" y="651687"/>
                  </a:lnTo>
                  <a:lnTo>
                    <a:pt x="820950" y="651493"/>
                  </a:lnTo>
                  <a:lnTo>
                    <a:pt x="821043" y="651312"/>
                  </a:lnTo>
                  <a:lnTo>
                    <a:pt x="821171" y="651118"/>
                  </a:lnTo>
                  <a:lnTo>
                    <a:pt x="821253" y="650937"/>
                  </a:lnTo>
                  <a:lnTo>
                    <a:pt x="821334" y="650743"/>
                  </a:lnTo>
                  <a:lnTo>
                    <a:pt x="821415" y="650562"/>
                  </a:lnTo>
                  <a:lnTo>
                    <a:pt x="821508" y="650368"/>
                  </a:lnTo>
                  <a:lnTo>
                    <a:pt x="821624" y="650174"/>
                  </a:lnTo>
                  <a:lnTo>
                    <a:pt x="821717" y="649993"/>
                  </a:lnTo>
                  <a:lnTo>
                    <a:pt x="821798" y="649799"/>
                  </a:lnTo>
                  <a:lnTo>
                    <a:pt x="821880" y="649618"/>
                  </a:lnTo>
                  <a:lnTo>
                    <a:pt x="821961" y="649424"/>
                  </a:lnTo>
                  <a:lnTo>
                    <a:pt x="822089" y="649243"/>
                  </a:lnTo>
                  <a:lnTo>
                    <a:pt x="822182" y="649049"/>
                  </a:lnTo>
                  <a:lnTo>
                    <a:pt x="822263" y="648868"/>
                  </a:lnTo>
                  <a:lnTo>
                    <a:pt x="822344" y="648674"/>
                  </a:lnTo>
                  <a:lnTo>
                    <a:pt x="822426" y="648480"/>
                  </a:lnTo>
                  <a:lnTo>
                    <a:pt x="822554" y="648299"/>
                  </a:lnTo>
                  <a:lnTo>
                    <a:pt x="822635" y="648105"/>
                  </a:lnTo>
                  <a:lnTo>
                    <a:pt x="822728" y="647924"/>
                  </a:lnTo>
                  <a:lnTo>
                    <a:pt x="822809" y="647730"/>
                  </a:lnTo>
                  <a:lnTo>
                    <a:pt x="822890" y="647548"/>
                  </a:lnTo>
                  <a:lnTo>
                    <a:pt x="823018" y="647354"/>
                  </a:lnTo>
                  <a:lnTo>
                    <a:pt x="823100" y="647173"/>
                  </a:lnTo>
                  <a:lnTo>
                    <a:pt x="823181" y="646979"/>
                  </a:lnTo>
                  <a:lnTo>
                    <a:pt x="823274" y="646785"/>
                  </a:lnTo>
                  <a:lnTo>
                    <a:pt x="823355" y="646604"/>
                  </a:lnTo>
                  <a:lnTo>
                    <a:pt x="823483" y="646410"/>
                  </a:lnTo>
                  <a:lnTo>
                    <a:pt x="823564" y="646229"/>
                  </a:lnTo>
                  <a:lnTo>
                    <a:pt x="823646" y="646035"/>
                  </a:lnTo>
                  <a:lnTo>
                    <a:pt x="823739" y="645854"/>
                  </a:lnTo>
                  <a:lnTo>
                    <a:pt x="823820" y="645660"/>
                  </a:lnTo>
                  <a:lnTo>
                    <a:pt x="823948" y="645479"/>
                  </a:lnTo>
                  <a:lnTo>
                    <a:pt x="824029" y="645285"/>
                  </a:lnTo>
                  <a:lnTo>
                    <a:pt x="824110" y="645052"/>
                  </a:lnTo>
                  <a:lnTo>
                    <a:pt x="824203" y="644858"/>
                  </a:lnTo>
                  <a:lnTo>
                    <a:pt x="824285" y="644677"/>
                  </a:lnTo>
                  <a:lnTo>
                    <a:pt x="824412" y="644483"/>
                  </a:lnTo>
                  <a:lnTo>
                    <a:pt x="824494" y="644302"/>
                  </a:lnTo>
                  <a:lnTo>
                    <a:pt x="824575" y="644108"/>
                  </a:lnTo>
                  <a:lnTo>
                    <a:pt x="824656" y="643914"/>
                  </a:lnTo>
                  <a:lnTo>
                    <a:pt x="824749" y="643733"/>
                  </a:lnTo>
                  <a:lnTo>
                    <a:pt x="824877" y="643539"/>
                  </a:lnTo>
                  <a:lnTo>
                    <a:pt x="824958" y="643358"/>
                  </a:lnTo>
                  <a:lnTo>
                    <a:pt x="825040" y="643164"/>
                  </a:lnTo>
                  <a:lnTo>
                    <a:pt x="825121" y="642983"/>
                  </a:lnTo>
                  <a:lnTo>
                    <a:pt x="825214" y="642789"/>
                  </a:lnTo>
                  <a:lnTo>
                    <a:pt x="825330" y="642608"/>
                  </a:lnTo>
                  <a:lnTo>
                    <a:pt x="825423" y="642414"/>
                  </a:lnTo>
                  <a:lnTo>
                    <a:pt x="825504" y="642220"/>
                  </a:lnTo>
                  <a:lnTo>
                    <a:pt x="825586" y="642039"/>
                  </a:lnTo>
                  <a:lnTo>
                    <a:pt x="825667" y="641845"/>
                  </a:lnTo>
                  <a:lnTo>
                    <a:pt x="825795" y="641612"/>
                  </a:lnTo>
                  <a:lnTo>
                    <a:pt x="825888" y="641431"/>
                  </a:lnTo>
                  <a:lnTo>
                    <a:pt x="825969" y="641237"/>
                  </a:lnTo>
                  <a:lnTo>
                    <a:pt x="826050" y="641043"/>
                  </a:lnTo>
                  <a:lnTo>
                    <a:pt x="826132" y="640862"/>
                  </a:lnTo>
                  <a:lnTo>
                    <a:pt x="826259" y="640668"/>
                  </a:lnTo>
                  <a:lnTo>
                    <a:pt x="826341" y="640487"/>
                  </a:lnTo>
                  <a:lnTo>
                    <a:pt x="826434" y="640293"/>
                  </a:lnTo>
                  <a:lnTo>
                    <a:pt x="826515" y="640112"/>
                  </a:lnTo>
                  <a:lnTo>
                    <a:pt x="826596" y="639918"/>
                  </a:lnTo>
                  <a:lnTo>
                    <a:pt x="826724" y="639737"/>
                  </a:lnTo>
                  <a:lnTo>
                    <a:pt x="826805" y="639491"/>
                  </a:lnTo>
                  <a:lnTo>
                    <a:pt x="826887" y="639310"/>
                  </a:lnTo>
                  <a:lnTo>
                    <a:pt x="826980" y="639116"/>
                  </a:lnTo>
                  <a:lnTo>
                    <a:pt x="827061" y="638935"/>
                  </a:lnTo>
                  <a:lnTo>
                    <a:pt x="827189" y="638741"/>
                  </a:lnTo>
                  <a:lnTo>
                    <a:pt x="827270" y="638560"/>
                  </a:lnTo>
                  <a:lnTo>
                    <a:pt x="827351" y="638366"/>
                  </a:lnTo>
                  <a:lnTo>
                    <a:pt x="827444" y="638172"/>
                  </a:lnTo>
                  <a:lnTo>
                    <a:pt x="827526" y="637990"/>
                  </a:lnTo>
                  <a:lnTo>
                    <a:pt x="827653" y="637758"/>
                  </a:lnTo>
                  <a:lnTo>
                    <a:pt x="827735" y="637564"/>
                  </a:lnTo>
                  <a:lnTo>
                    <a:pt x="827816" y="637383"/>
                  </a:lnTo>
                  <a:lnTo>
                    <a:pt x="827897" y="637189"/>
                  </a:lnTo>
                  <a:lnTo>
                    <a:pt x="827990" y="636995"/>
                  </a:lnTo>
                  <a:lnTo>
                    <a:pt x="828118" y="636814"/>
                  </a:lnTo>
                  <a:lnTo>
                    <a:pt x="828199" y="636620"/>
                  </a:lnTo>
                  <a:lnTo>
                    <a:pt x="828281" y="636438"/>
                  </a:lnTo>
                  <a:lnTo>
                    <a:pt x="828362" y="636206"/>
                  </a:lnTo>
                  <a:lnTo>
                    <a:pt x="828455" y="636012"/>
                  </a:lnTo>
                  <a:lnTo>
                    <a:pt x="828583" y="635818"/>
                  </a:lnTo>
                  <a:lnTo>
                    <a:pt x="828664" y="635637"/>
                  </a:lnTo>
                  <a:lnTo>
                    <a:pt x="828745" y="635443"/>
                  </a:lnTo>
                  <a:lnTo>
                    <a:pt x="828827" y="635261"/>
                  </a:lnTo>
                  <a:lnTo>
                    <a:pt x="828920" y="635067"/>
                  </a:lnTo>
                  <a:lnTo>
                    <a:pt x="829036" y="634835"/>
                  </a:lnTo>
                  <a:lnTo>
                    <a:pt x="829129" y="634641"/>
                  </a:lnTo>
                  <a:lnTo>
                    <a:pt x="829210" y="634460"/>
                  </a:lnTo>
                  <a:lnTo>
                    <a:pt x="829291" y="634266"/>
                  </a:lnTo>
                  <a:lnTo>
                    <a:pt x="829373" y="634085"/>
                  </a:lnTo>
                  <a:lnTo>
                    <a:pt x="829500" y="633891"/>
                  </a:lnTo>
                  <a:lnTo>
                    <a:pt x="829593" y="633709"/>
                  </a:lnTo>
                  <a:lnTo>
                    <a:pt x="829675" y="633477"/>
                  </a:lnTo>
                  <a:lnTo>
                    <a:pt x="829756" y="633283"/>
                  </a:lnTo>
                  <a:lnTo>
                    <a:pt x="829837" y="633089"/>
                  </a:lnTo>
                  <a:lnTo>
                    <a:pt x="829965" y="632908"/>
                  </a:lnTo>
                  <a:lnTo>
                    <a:pt x="830046" y="632714"/>
                  </a:lnTo>
                  <a:lnTo>
                    <a:pt x="830139" y="632532"/>
                  </a:lnTo>
                  <a:lnTo>
                    <a:pt x="830221" y="632300"/>
                  </a:lnTo>
                  <a:lnTo>
                    <a:pt x="830302" y="632106"/>
                  </a:lnTo>
                  <a:lnTo>
                    <a:pt x="830430" y="631912"/>
                  </a:lnTo>
                  <a:lnTo>
                    <a:pt x="830511" y="631731"/>
                  </a:lnTo>
                  <a:lnTo>
                    <a:pt x="830604" y="631537"/>
                  </a:lnTo>
                  <a:lnTo>
                    <a:pt x="830685" y="631304"/>
                  </a:lnTo>
                  <a:lnTo>
                    <a:pt x="830767" y="631123"/>
                  </a:lnTo>
                  <a:lnTo>
                    <a:pt x="830894" y="630929"/>
                  </a:lnTo>
                  <a:lnTo>
                    <a:pt x="830976" y="630735"/>
                  </a:lnTo>
                  <a:lnTo>
                    <a:pt x="831057" y="630554"/>
                  </a:lnTo>
                  <a:lnTo>
                    <a:pt x="831150" y="630360"/>
                  </a:lnTo>
                  <a:lnTo>
                    <a:pt x="831231" y="630127"/>
                  </a:lnTo>
                  <a:lnTo>
                    <a:pt x="831359" y="629946"/>
                  </a:lnTo>
                  <a:lnTo>
                    <a:pt x="831440" y="629752"/>
                  </a:lnTo>
                  <a:lnTo>
                    <a:pt x="831522" y="629558"/>
                  </a:lnTo>
                  <a:lnTo>
                    <a:pt x="831603" y="629377"/>
                  </a:lnTo>
                  <a:lnTo>
                    <a:pt x="831696" y="629144"/>
                  </a:lnTo>
                  <a:lnTo>
                    <a:pt x="831824" y="628950"/>
                  </a:lnTo>
                  <a:lnTo>
                    <a:pt x="831905" y="628769"/>
                  </a:lnTo>
                  <a:lnTo>
                    <a:pt x="831986" y="628575"/>
                  </a:lnTo>
                  <a:lnTo>
                    <a:pt x="832068" y="628342"/>
                  </a:lnTo>
                  <a:lnTo>
                    <a:pt x="832161" y="628148"/>
                  </a:lnTo>
                  <a:lnTo>
                    <a:pt x="832289" y="627967"/>
                  </a:lnTo>
                  <a:lnTo>
                    <a:pt x="832370" y="627773"/>
                  </a:lnTo>
                  <a:lnTo>
                    <a:pt x="832451" y="627592"/>
                  </a:lnTo>
                  <a:lnTo>
                    <a:pt x="832532" y="627346"/>
                  </a:lnTo>
                  <a:lnTo>
                    <a:pt x="832625" y="627165"/>
                  </a:lnTo>
                  <a:lnTo>
                    <a:pt x="832742" y="626971"/>
                  </a:lnTo>
                  <a:lnTo>
                    <a:pt x="832835" y="626790"/>
                  </a:lnTo>
                  <a:lnTo>
                    <a:pt x="832916" y="626557"/>
                  </a:lnTo>
                  <a:lnTo>
                    <a:pt x="832997" y="626363"/>
                  </a:lnTo>
                  <a:lnTo>
                    <a:pt x="833078" y="626169"/>
                  </a:lnTo>
                  <a:lnTo>
                    <a:pt x="833206" y="625988"/>
                  </a:lnTo>
                  <a:lnTo>
                    <a:pt x="833299" y="625794"/>
                  </a:lnTo>
                  <a:lnTo>
                    <a:pt x="833380" y="625561"/>
                  </a:lnTo>
                  <a:lnTo>
                    <a:pt x="833462" y="625380"/>
                  </a:lnTo>
                  <a:lnTo>
                    <a:pt x="833543" y="625186"/>
                  </a:lnTo>
                  <a:lnTo>
                    <a:pt x="833671" y="624992"/>
                  </a:lnTo>
                  <a:lnTo>
                    <a:pt x="833752" y="624759"/>
                  </a:lnTo>
                  <a:lnTo>
                    <a:pt x="833845" y="624578"/>
                  </a:lnTo>
                  <a:lnTo>
                    <a:pt x="833926" y="624384"/>
                  </a:lnTo>
                  <a:lnTo>
                    <a:pt x="834008" y="624203"/>
                  </a:lnTo>
                  <a:lnTo>
                    <a:pt x="834136" y="623957"/>
                  </a:lnTo>
                  <a:lnTo>
                    <a:pt x="834217" y="623776"/>
                  </a:lnTo>
                  <a:lnTo>
                    <a:pt x="834310" y="623582"/>
                  </a:lnTo>
                  <a:lnTo>
                    <a:pt x="834391" y="623401"/>
                  </a:lnTo>
                  <a:lnTo>
                    <a:pt x="834472" y="623156"/>
                  </a:lnTo>
                  <a:lnTo>
                    <a:pt x="834600" y="622975"/>
                  </a:lnTo>
                  <a:lnTo>
                    <a:pt x="834682" y="622781"/>
                  </a:lnTo>
                  <a:lnTo>
                    <a:pt x="834763" y="622548"/>
                  </a:lnTo>
                  <a:lnTo>
                    <a:pt x="834856" y="622367"/>
                  </a:lnTo>
                  <a:lnTo>
                    <a:pt x="834937" y="622173"/>
                  </a:lnTo>
                  <a:lnTo>
                    <a:pt x="835065" y="621992"/>
                  </a:lnTo>
                  <a:lnTo>
                    <a:pt x="835146" y="621746"/>
                  </a:lnTo>
                  <a:lnTo>
                    <a:pt x="835228" y="621565"/>
                  </a:lnTo>
                  <a:lnTo>
                    <a:pt x="835309" y="621371"/>
                  </a:lnTo>
                  <a:lnTo>
                    <a:pt x="835402" y="621190"/>
                  </a:lnTo>
                  <a:lnTo>
                    <a:pt x="835530" y="620944"/>
                  </a:lnTo>
                  <a:lnTo>
                    <a:pt x="835611" y="620763"/>
                  </a:lnTo>
                  <a:lnTo>
                    <a:pt x="835692" y="620569"/>
                  </a:lnTo>
                  <a:lnTo>
                    <a:pt x="835774" y="620336"/>
                  </a:lnTo>
                  <a:lnTo>
                    <a:pt x="835866" y="620155"/>
                  </a:lnTo>
                  <a:lnTo>
                    <a:pt x="835994" y="619961"/>
                  </a:lnTo>
                  <a:lnTo>
                    <a:pt x="836076" y="619728"/>
                  </a:lnTo>
                  <a:lnTo>
                    <a:pt x="836157" y="619534"/>
                  </a:lnTo>
                  <a:lnTo>
                    <a:pt x="836238" y="619353"/>
                  </a:lnTo>
                  <a:lnTo>
                    <a:pt x="836331" y="619159"/>
                  </a:lnTo>
                  <a:lnTo>
                    <a:pt x="836447" y="618926"/>
                  </a:lnTo>
                  <a:lnTo>
                    <a:pt x="836540" y="618732"/>
                  </a:lnTo>
                  <a:lnTo>
                    <a:pt x="836622" y="618551"/>
                  </a:lnTo>
                  <a:lnTo>
                    <a:pt x="836703" y="618318"/>
                  </a:lnTo>
                  <a:lnTo>
                    <a:pt x="836784" y="618124"/>
                  </a:lnTo>
                  <a:lnTo>
                    <a:pt x="836912" y="617943"/>
                  </a:lnTo>
                  <a:lnTo>
                    <a:pt x="837005" y="617698"/>
                  </a:lnTo>
                  <a:lnTo>
                    <a:pt x="837086" y="617517"/>
                  </a:lnTo>
                  <a:lnTo>
                    <a:pt x="837168" y="617323"/>
                  </a:lnTo>
                  <a:lnTo>
                    <a:pt x="837249" y="617090"/>
                  </a:lnTo>
                  <a:lnTo>
                    <a:pt x="837377" y="616896"/>
                  </a:lnTo>
                  <a:lnTo>
                    <a:pt x="837458" y="616715"/>
                  </a:lnTo>
                  <a:lnTo>
                    <a:pt x="837551" y="616482"/>
                  </a:lnTo>
                  <a:lnTo>
                    <a:pt x="837632" y="616288"/>
                  </a:lnTo>
                  <a:lnTo>
                    <a:pt x="837714" y="616107"/>
                  </a:lnTo>
                  <a:lnTo>
                    <a:pt x="837841" y="615861"/>
                  </a:lnTo>
                  <a:lnTo>
                    <a:pt x="837923" y="615680"/>
                  </a:lnTo>
                  <a:lnTo>
                    <a:pt x="838016" y="615486"/>
                  </a:lnTo>
                  <a:lnTo>
                    <a:pt x="838097" y="615253"/>
                  </a:lnTo>
                  <a:lnTo>
                    <a:pt x="838178" y="615072"/>
                  </a:lnTo>
                  <a:lnTo>
                    <a:pt x="838306" y="614878"/>
                  </a:lnTo>
                  <a:lnTo>
                    <a:pt x="838387" y="614645"/>
                  </a:lnTo>
                  <a:lnTo>
                    <a:pt x="838469" y="614451"/>
                  </a:lnTo>
                  <a:lnTo>
                    <a:pt x="838562" y="614270"/>
                  </a:lnTo>
                  <a:lnTo>
                    <a:pt x="838643" y="614024"/>
                  </a:lnTo>
                  <a:lnTo>
                    <a:pt x="838771" y="613843"/>
                  </a:lnTo>
                  <a:lnTo>
                    <a:pt x="838852" y="613649"/>
                  </a:lnTo>
                  <a:lnTo>
                    <a:pt x="838933" y="613417"/>
                  </a:lnTo>
                  <a:lnTo>
                    <a:pt x="839015" y="613235"/>
                  </a:lnTo>
                  <a:lnTo>
                    <a:pt x="839108" y="613041"/>
                  </a:lnTo>
                  <a:lnTo>
                    <a:pt x="839235" y="612809"/>
                  </a:lnTo>
                  <a:lnTo>
                    <a:pt x="839317" y="612615"/>
                  </a:lnTo>
                  <a:lnTo>
                    <a:pt x="839398" y="612434"/>
                  </a:lnTo>
                  <a:lnTo>
                    <a:pt x="839479" y="612201"/>
                  </a:lnTo>
                  <a:lnTo>
                    <a:pt x="839572" y="612007"/>
                  </a:lnTo>
                  <a:lnTo>
                    <a:pt x="839700" y="611774"/>
                  </a:lnTo>
                  <a:lnTo>
                    <a:pt x="839781" y="611580"/>
                  </a:lnTo>
                  <a:lnTo>
                    <a:pt x="839863" y="611399"/>
                  </a:lnTo>
                  <a:lnTo>
                    <a:pt x="839944" y="611153"/>
                  </a:lnTo>
                  <a:lnTo>
                    <a:pt x="840037" y="610972"/>
                  </a:lnTo>
                  <a:lnTo>
                    <a:pt x="840153" y="610778"/>
                  </a:lnTo>
                  <a:lnTo>
                    <a:pt x="840246" y="610545"/>
                  </a:lnTo>
                  <a:lnTo>
                    <a:pt x="840327" y="610364"/>
                  </a:lnTo>
                  <a:lnTo>
                    <a:pt x="840409" y="610118"/>
                  </a:lnTo>
                  <a:lnTo>
                    <a:pt x="840490" y="609937"/>
                  </a:lnTo>
                  <a:lnTo>
                    <a:pt x="840618" y="609743"/>
                  </a:lnTo>
                  <a:lnTo>
                    <a:pt x="840711" y="609511"/>
                  </a:lnTo>
                  <a:lnTo>
                    <a:pt x="840792" y="609330"/>
                  </a:lnTo>
                  <a:lnTo>
                    <a:pt x="840873" y="609084"/>
                  </a:lnTo>
                  <a:lnTo>
                    <a:pt x="840955" y="608903"/>
                  </a:lnTo>
                  <a:lnTo>
                    <a:pt x="841082" y="608709"/>
                  </a:lnTo>
                  <a:lnTo>
                    <a:pt x="841164" y="608476"/>
                  </a:lnTo>
                  <a:lnTo>
                    <a:pt x="841257" y="608282"/>
                  </a:lnTo>
                  <a:lnTo>
                    <a:pt x="841338" y="608049"/>
                  </a:lnTo>
                  <a:lnTo>
                    <a:pt x="841419" y="607868"/>
                  </a:lnTo>
                  <a:lnTo>
                    <a:pt x="841547" y="607674"/>
                  </a:lnTo>
                  <a:lnTo>
                    <a:pt x="841628" y="607441"/>
                  </a:lnTo>
                  <a:lnTo>
                    <a:pt x="841721" y="607247"/>
                  </a:lnTo>
                  <a:lnTo>
                    <a:pt x="841803" y="607014"/>
                  </a:lnTo>
                  <a:lnTo>
                    <a:pt x="841884" y="606833"/>
                  </a:lnTo>
                  <a:lnTo>
                    <a:pt x="842012" y="606639"/>
                  </a:lnTo>
                  <a:lnTo>
                    <a:pt x="842093" y="606407"/>
                  </a:lnTo>
                  <a:lnTo>
                    <a:pt x="842174" y="606212"/>
                  </a:lnTo>
                  <a:lnTo>
                    <a:pt x="842267" y="605980"/>
                  </a:lnTo>
                  <a:lnTo>
                    <a:pt x="842349" y="605799"/>
                  </a:lnTo>
                  <a:lnTo>
                    <a:pt x="842476" y="605553"/>
                  </a:lnTo>
                  <a:lnTo>
                    <a:pt x="842558" y="605372"/>
                  </a:lnTo>
                  <a:lnTo>
                    <a:pt x="842639" y="605178"/>
                  </a:lnTo>
                  <a:lnTo>
                    <a:pt x="842720" y="604945"/>
                  </a:lnTo>
                  <a:lnTo>
                    <a:pt x="842813" y="604764"/>
                  </a:lnTo>
                  <a:lnTo>
                    <a:pt x="842941" y="604518"/>
                  </a:lnTo>
                  <a:lnTo>
                    <a:pt x="843022" y="604337"/>
                  </a:lnTo>
                  <a:lnTo>
                    <a:pt x="843104" y="604104"/>
                  </a:lnTo>
                  <a:lnTo>
                    <a:pt x="843185" y="603910"/>
                  </a:lnTo>
                  <a:lnTo>
                    <a:pt x="843278" y="603716"/>
                  </a:lnTo>
                  <a:lnTo>
                    <a:pt x="843406" y="603483"/>
                  </a:lnTo>
                  <a:lnTo>
                    <a:pt x="843487" y="603302"/>
                  </a:lnTo>
                  <a:lnTo>
                    <a:pt x="843568" y="603057"/>
                  </a:lnTo>
                  <a:lnTo>
                    <a:pt x="843650" y="602876"/>
                  </a:lnTo>
                  <a:lnTo>
                    <a:pt x="843743" y="602643"/>
                  </a:lnTo>
                  <a:lnTo>
                    <a:pt x="843859" y="602449"/>
                  </a:lnTo>
                  <a:lnTo>
                    <a:pt x="843952" y="602216"/>
                  </a:lnTo>
                  <a:lnTo>
                    <a:pt x="844033" y="602022"/>
                  </a:lnTo>
                  <a:lnTo>
                    <a:pt x="844114" y="601841"/>
                  </a:lnTo>
                  <a:lnTo>
                    <a:pt x="844196" y="601608"/>
                  </a:lnTo>
                  <a:lnTo>
                    <a:pt x="844324" y="601414"/>
                  </a:lnTo>
                  <a:lnTo>
                    <a:pt x="844416" y="601181"/>
                  </a:lnTo>
                  <a:lnTo>
                    <a:pt x="844498" y="600987"/>
                  </a:lnTo>
                  <a:lnTo>
                    <a:pt x="844579" y="600754"/>
                  </a:lnTo>
                  <a:lnTo>
                    <a:pt x="844660" y="600573"/>
                  </a:lnTo>
                  <a:lnTo>
                    <a:pt x="844788" y="600328"/>
                  </a:lnTo>
                  <a:lnTo>
                    <a:pt x="844870" y="600147"/>
                  </a:lnTo>
                  <a:lnTo>
                    <a:pt x="844962" y="599914"/>
                  </a:lnTo>
                  <a:lnTo>
                    <a:pt x="845044" y="599720"/>
                  </a:lnTo>
                  <a:lnTo>
                    <a:pt x="845125" y="599487"/>
                  </a:lnTo>
                  <a:lnTo>
                    <a:pt x="845253" y="599293"/>
                  </a:lnTo>
                  <a:lnTo>
                    <a:pt x="845334" y="599060"/>
                  </a:lnTo>
                  <a:lnTo>
                    <a:pt x="845427" y="598879"/>
                  </a:lnTo>
                  <a:lnTo>
                    <a:pt x="845508" y="598685"/>
                  </a:lnTo>
                  <a:lnTo>
                    <a:pt x="845590" y="598452"/>
                  </a:lnTo>
                  <a:lnTo>
                    <a:pt x="845718" y="598258"/>
                  </a:lnTo>
                  <a:lnTo>
                    <a:pt x="845799" y="598025"/>
                  </a:lnTo>
                  <a:lnTo>
                    <a:pt x="845880" y="597844"/>
                  </a:lnTo>
                  <a:lnTo>
                    <a:pt x="845973" y="597599"/>
                  </a:lnTo>
                  <a:lnTo>
                    <a:pt x="846054" y="597418"/>
                  </a:lnTo>
                  <a:lnTo>
                    <a:pt x="846182" y="597185"/>
                  </a:lnTo>
                  <a:lnTo>
                    <a:pt x="846264" y="596991"/>
                  </a:lnTo>
                  <a:lnTo>
                    <a:pt x="846345" y="596758"/>
                  </a:lnTo>
                  <a:lnTo>
                    <a:pt x="846426" y="596564"/>
                  </a:lnTo>
                  <a:lnTo>
                    <a:pt x="846519" y="596331"/>
                  </a:lnTo>
                  <a:lnTo>
                    <a:pt x="846647" y="596150"/>
                  </a:lnTo>
                  <a:lnTo>
                    <a:pt x="846728" y="595904"/>
                  </a:lnTo>
                  <a:lnTo>
                    <a:pt x="846810" y="595723"/>
                  </a:lnTo>
                  <a:lnTo>
                    <a:pt x="846891" y="595491"/>
                  </a:lnTo>
                  <a:lnTo>
                    <a:pt x="846984" y="595296"/>
                  </a:lnTo>
                  <a:lnTo>
                    <a:pt x="847100" y="595064"/>
                  </a:lnTo>
                  <a:lnTo>
                    <a:pt x="847193" y="594870"/>
                  </a:lnTo>
                  <a:lnTo>
                    <a:pt x="847274" y="594637"/>
                  </a:lnTo>
                  <a:lnTo>
                    <a:pt x="847356" y="594443"/>
                  </a:lnTo>
                  <a:lnTo>
                    <a:pt x="847448" y="594210"/>
                  </a:lnTo>
                  <a:lnTo>
                    <a:pt x="847565" y="593977"/>
                  </a:lnTo>
                  <a:lnTo>
                    <a:pt x="847658" y="593796"/>
                  </a:lnTo>
                  <a:lnTo>
                    <a:pt x="847739" y="593550"/>
                  </a:lnTo>
                  <a:lnTo>
                    <a:pt x="847820" y="593369"/>
                  </a:lnTo>
                  <a:lnTo>
                    <a:pt x="847902" y="593137"/>
                  </a:lnTo>
                  <a:lnTo>
                    <a:pt x="848029" y="592943"/>
                  </a:lnTo>
                  <a:lnTo>
                    <a:pt x="848122" y="592710"/>
                  </a:lnTo>
                  <a:lnTo>
                    <a:pt x="848204" y="592516"/>
                  </a:lnTo>
                  <a:lnTo>
                    <a:pt x="848285" y="592283"/>
                  </a:lnTo>
                  <a:lnTo>
                    <a:pt x="848366" y="592102"/>
                  </a:lnTo>
                  <a:lnTo>
                    <a:pt x="848494" y="591856"/>
                  </a:lnTo>
                  <a:lnTo>
                    <a:pt x="848575" y="591675"/>
                  </a:lnTo>
                  <a:lnTo>
                    <a:pt x="848668" y="591442"/>
                  </a:lnTo>
                  <a:lnTo>
                    <a:pt x="848750" y="591248"/>
                  </a:lnTo>
                  <a:lnTo>
                    <a:pt x="848831" y="591015"/>
                  </a:lnTo>
                  <a:lnTo>
                    <a:pt x="848959" y="590821"/>
                  </a:lnTo>
                  <a:lnTo>
                    <a:pt x="849040" y="590589"/>
                  </a:lnTo>
                  <a:lnTo>
                    <a:pt x="849133" y="590356"/>
                  </a:lnTo>
                  <a:lnTo>
                    <a:pt x="849214" y="590162"/>
                  </a:lnTo>
                  <a:lnTo>
                    <a:pt x="849296" y="589929"/>
                  </a:lnTo>
                  <a:lnTo>
                    <a:pt x="849423" y="589748"/>
                  </a:lnTo>
                  <a:lnTo>
                    <a:pt x="849505" y="589502"/>
                  </a:lnTo>
                  <a:lnTo>
                    <a:pt x="849586" y="589321"/>
                  </a:lnTo>
                  <a:lnTo>
                    <a:pt x="849679" y="589088"/>
                  </a:lnTo>
                  <a:lnTo>
                    <a:pt x="849760" y="588894"/>
                  </a:lnTo>
                  <a:lnTo>
                    <a:pt x="849888" y="588662"/>
                  </a:lnTo>
                  <a:lnTo>
                    <a:pt x="849969" y="588429"/>
                  </a:lnTo>
                  <a:lnTo>
                    <a:pt x="850051" y="588235"/>
                  </a:lnTo>
                  <a:lnTo>
                    <a:pt x="850132" y="588002"/>
                  </a:lnTo>
                  <a:lnTo>
                    <a:pt x="850225" y="587808"/>
                  </a:lnTo>
                  <a:lnTo>
                    <a:pt x="850353" y="587575"/>
                  </a:lnTo>
                  <a:lnTo>
                    <a:pt x="850434" y="587394"/>
                  </a:lnTo>
                  <a:lnTo>
                    <a:pt x="850515" y="587148"/>
                  </a:lnTo>
                  <a:lnTo>
                    <a:pt x="850597" y="586915"/>
                  </a:lnTo>
                  <a:lnTo>
                    <a:pt x="850690" y="586734"/>
                  </a:lnTo>
                  <a:lnTo>
                    <a:pt x="850806" y="586489"/>
                  </a:lnTo>
                  <a:lnTo>
                    <a:pt x="850899" y="586308"/>
                  </a:lnTo>
                  <a:lnTo>
                    <a:pt x="850980" y="586075"/>
                  </a:lnTo>
                  <a:lnTo>
                    <a:pt x="851061" y="585881"/>
                  </a:lnTo>
                  <a:lnTo>
                    <a:pt x="851154" y="585648"/>
                  </a:lnTo>
                  <a:lnTo>
                    <a:pt x="851270" y="585415"/>
                  </a:lnTo>
                  <a:lnTo>
                    <a:pt x="851363" y="585221"/>
                  </a:lnTo>
                  <a:lnTo>
                    <a:pt x="851445" y="584988"/>
                  </a:lnTo>
                  <a:lnTo>
                    <a:pt x="851526" y="584794"/>
                  </a:lnTo>
                  <a:lnTo>
                    <a:pt x="851607" y="584562"/>
                  </a:lnTo>
                  <a:lnTo>
                    <a:pt x="851735" y="584329"/>
                  </a:lnTo>
                  <a:lnTo>
                    <a:pt x="851828" y="584135"/>
                  </a:lnTo>
                  <a:lnTo>
                    <a:pt x="851909" y="583902"/>
                  </a:lnTo>
                  <a:lnTo>
                    <a:pt x="851991" y="583721"/>
                  </a:lnTo>
                  <a:lnTo>
                    <a:pt x="852072" y="583488"/>
                  </a:lnTo>
                  <a:lnTo>
                    <a:pt x="852200" y="583242"/>
                  </a:lnTo>
                  <a:lnTo>
                    <a:pt x="852281" y="583061"/>
                  </a:lnTo>
                  <a:lnTo>
                    <a:pt x="852374" y="582828"/>
                  </a:lnTo>
                  <a:lnTo>
                    <a:pt x="852455" y="582634"/>
                  </a:lnTo>
                  <a:lnTo>
                    <a:pt x="852537" y="582402"/>
                  </a:lnTo>
                  <a:lnTo>
                    <a:pt x="852664" y="582169"/>
                  </a:lnTo>
                  <a:lnTo>
                    <a:pt x="852746" y="581975"/>
                  </a:lnTo>
                  <a:lnTo>
                    <a:pt x="852839" y="581742"/>
                  </a:lnTo>
                  <a:lnTo>
                    <a:pt x="852920" y="581548"/>
                  </a:lnTo>
                  <a:lnTo>
                    <a:pt x="853001" y="581315"/>
                  </a:lnTo>
                  <a:lnTo>
                    <a:pt x="853129" y="581082"/>
                  </a:lnTo>
                  <a:lnTo>
                    <a:pt x="853210" y="580888"/>
                  </a:lnTo>
                  <a:lnTo>
                    <a:pt x="853292" y="580656"/>
                  </a:lnTo>
                  <a:lnTo>
                    <a:pt x="853385" y="580423"/>
                  </a:lnTo>
                  <a:lnTo>
                    <a:pt x="853466" y="580229"/>
                  </a:lnTo>
                  <a:lnTo>
                    <a:pt x="853594" y="579996"/>
                  </a:lnTo>
                  <a:lnTo>
                    <a:pt x="853675" y="579815"/>
                  </a:lnTo>
                  <a:lnTo>
                    <a:pt x="853756" y="579569"/>
                  </a:lnTo>
                  <a:lnTo>
                    <a:pt x="853838" y="579336"/>
                  </a:lnTo>
                  <a:lnTo>
                    <a:pt x="853931" y="579155"/>
                  </a:lnTo>
                  <a:lnTo>
                    <a:pt x="854058" y="578923"/>
                  </a:lnTo>
                  <a:lnTo>
                    <a:pt x="854140" y="578677"/>
                  </a:lnTo>
                  <a:lnTo>
                    <a:pt x="854221" y="578496"/>
                  </a:lnTo>
                  <a:lnTo>
                    <a:pt x="854302" y="578263"/>
                  </a:lnTo>
                  <a:lnTo>
                    <a:pt x="854395" y="578069"/>
                  </a:lnTo>
                  <a:lnTo>
                    <a:pt x="854512" y="577836"/>
                  </a:lnTo>
                  <a:lnTo>
                    <a:pt x="854604" y="577603"/>
                  </a:lnTo>
                  <a:lnTo>
                    <a:pt x="854686" y="577409"/>
                  </a:lnTo>
                  <a:lnTo>
                    <a:pt x="854767" y="577176"/>
                  </a:lnTo>
                  <a:lnTo>
                    <a:pt x="854860" y="576944"/>
                  </a:lnTo>
                  <a:lnTo>
                    <a:pt x="854976" y="576750"/>
                  </a:lnTo>
                  <a:lnTo>
                    <a:pt x="855069" y="576517"/>
                  </a:lnTo>
                  <a:lnTo>
                    <a:pt x="855150" y="576284"/>
                  </a:lnTo>
                  <a:lnTo>
                    <a:pt x="855232" y="576090"/>
                  </a:lnTo>
                  <a:lnTo>
                    <a:pt x="855313" y="575857"/>
                  </a:lnTo>
                  <a:lnTo>
                    <a:pt x="855441" y="575624"/>
                  </a:lnTo>
                  <a:lnTo>
                    <a:pt x="855534" y="575430"/>
                  </a:lnTo>
                  <a:lnTo>
                    <a:pt x="855615" y="575198"/>
                  </a:lnTo>
                  <a:lnTo>
                    <a:pt x="855696" y="574965"/>
                  </a:lnTo>
                  <a:lnTo>
                    <a:pt x="855778" y="574771"/>
                  </a:lnTo>
                  <a:lnTo>
                    <a:pt x="855906" y="574538"/>
                  </a:lnTo>
                  <a:lnTo>
                    <a:pt x="855987" y="574305"/>
                  </a:lnTo>
                  <a:lnTo>
                    <a:pt x="856080" y="574111"/>
                  </a:lnTo>
                  <a:lnTo>
                    <a:pt x="856161" y="573878"/>
                  </a:lnTo>
                  <a:lnTo>
                    <a:pt x="856242" y="573646"/>
                  </a:lnTo>
                  <a:lnTo>
                    <a:pt x="856370" y="573452"/>
                  </a:lnTo>
                  <a:lnTo>
                    <a:pt x="856452" y="573219"/>
                  </a:lnTo>
                  <a:lnTo>
                    <a:pt x="856544" y="572986"/>
                  </a:lnTo>
                  <a:lnTo>
                    <a:pt x="856626" y="572792"/>
                  </a:lnTo>
                  <a:lnTo>
                    <a:pt x="856707" y="572559"/>
                  </a:lnTo>
                  <a:lnTo>
                    <a:pt x="856835" y="572326"/>
                  </a:lnTo>
                  <a:lnTo>
                    <a:pt x="856916" y="572132"/>
                  </a:lnTo>
                  <a:lnTo>
                    <a:pt x="856998" y="571900"/>
                  </a:lnTo>
                  <a:lnTo>
                    <a:pt x="857090" y="571667"/>
                  </a:lnTo>
                  <a:lnTo>
                    <a:pt x="857172" y="571473"/>
                  </a:lnTo>
                  <a:lnTo>
                    <a:pt x="857300" y="571240"/>
                  </a:lnTo>
                  <a:lnTo>
                    <a:pt x="857381" y="571007"/>
                  </a:lnTo>
                  <a:lnTo>
                    <a:pt x="857462" y="570826"/>
                  </a:lnTo>
                  <a:lnTo>
                    <a:pt x="857544" y="570580"/>
                  </a:lnTo>
                  <a:lnTo>
                    <a:pt x="857636" y="570347"/>
                  </a:lnTo>
                  <a:lnTo>
                    <a:pt x="857764" y="570166"/>
                  </a:lnTo>
                  <a:lnTo>
                    <a:pt x="857846" y="569921"/>
                  </a:lnTo>
                  <a:lnTo>
                    <a:pt x="857927" y="569688"/>
                  </a:lnTo>
                  <a:lnTo>
                    <a:pt x="858008" y="569455"/>
                  </a:lnTo>
                  <a:lnTo>
                    <a:pt x="858101" y="569261"/>
                  </a:lnTo>
                  <a:lnTo>
                    <a:pt x="858217" y="569028"/>
                  </a:lnTo>
                  <a:lnTo>
                    <a:pt x="858310" y="568795"/>
                  </a:lnTo>
                  <a:lnTo>
                    <a:pt x="858392" y="568601"/>
                  </a:lnTo>
                  <a:lnTo>
                    <a:pt x="858473" y="568369"/>
                  </a:lnTo>
                  <a:lnTo>
                    <a:pt x="858554" y="568136"/>
                  </a:lnTo>
                  <a:lnTo>
                    <a:pt x="858682" y="567955"/>
                  </a:lnTo>
                  <a:lnTo>
                    <a:pt x="858775" y="567709"/>
                  </a:lnTo>
                  <a:lnTo>
                    <a:pt x="858856" y="567476"/>
                  </a:lnTo>
                  <a:lnTo>
                    <a:pt x="858938" y="567243"/>
                  </a:lnTo>
                  <a:lnTo>
                    <a:pt x="859019" y="567049"/>
                  </a:lnTo>
                  <a:lnTo>
                    <a:pt x="859147" y="566817"/>
                  </a:lnTo>
                  <a:lnTo>
                    <a:pt x="859240" y="566584"/>
                  </a:lnTo>
                  <a:lnTo>
                    <a:pt x="859321" y="566390"/>
                  </a:lnTo>
                  <a:lnTo>
                    <a:pt x="859402" y="566157"/>
                  </a:lnTo>
                  <a:lnTo>
                    <a:pt x="859484" y="565924"/>
                  </a:lnTo>
                  <a:lnTo>
                    <a:pt x="859948" y="564799"/>
                  </a:lnTo>
                  <a:lnTo>
                    <a:pt x="860076" y="564605"/>
                  </a:lnTo>
                  <a:lnTo>
                    <a:pt x="860157" y="564372"/>
                  </a:lnTo>
                  <a:lnTo>
                    <a:pt x="860250" y="564139"/>
                  </a:lnTo>
                  <a:lnTo>
                    <a:pt x="860332" y="563945"/>
                  </a:lnTo>
                  <a:lnTo>
                    <a:pt x="860413" y="563713"/>
                  </a:lnTo>
                  <a:lnTo>
                    <a:pt x="860541" y="563480"/>
                  </a:lnTo>
                  <a:lnTo>
                    <a:pt x="860622" y="563247"/>
                  </a:lnTo>
                  <a:lnTo>
                    <a:pt x="860703" y="563053"/>
                  </a:lnTo>
                  <a:lnTo>
                    <a:pt x="860796" y="562820"/>
                  </a:lnTo>
                  <a:lnTo>
                    <a:pt x="860878" y="562587"/>
                  </a:lnTo>
                  <a:lnTo>
                    <a:pt x="861005" y="562342"/>
                  </a:lnTo>
                  <a:lnTo>
                    <a:pt x="861087" y="562160"/>
                  </a:lnTo>
                  <a:lnTo>
                    <a:pt x="861168" y="561928"/>
                  </a:lnTo>
                  <a:lnTo>
                    <a:pt x="861249" y="561695"/>
                  </a:lnTo>
                  <a:lnTo>
                    <a:pt x="861342" y="561449"/>
                  </a:lnTo>
                  <a:lnTo>
                    <a:pt x="861470" y="561268"/>
                  </a:lnTo>
                  <a:lnTo>
                    <a:pt x="861551" y="561035"/>
                  </a:lnTo>
                  <a:lnTo>
                    <a:pt x="861633" y="560790"/>
                  </a:lnTo>
                  <a:lnTo>
                    <a:pt x="861714" y="560557"/>
                  </a:lnTo>
                  <a:lnTo>
                    <a:pt x="861807" y="560376"/>
                  </a:lnTo>
                  <a:lnTo>
                    <a:pt x="861923" y="560130"/>
                  </a:lnTo>
                  <a:lnTo>
                    <a:pt x="862016" y="559897"/>
                  </a:lnTo>
                  <a:lnTo>
                    <a:pt x="862097" y="559664"/>
                  </a:lnTo>
                  <a:lnTo>
                    <a:pt x="862179" y="559470"/>
                  </a:lnTo>
                  <a:lnTo>
                    <a:pt x="862260" y="559237"/>
                  </a:lnTo>
                  <a:lnTo>
                    <a:pt x="862388" y="559005"/>
                  </a:lnTo>
                  <a:lnTo>
                    <a:pt x="862481" y="558772"/>
                  </a:lnTo>
                  <a:lnTo>
                    <a:pt x="862562" y="558539"/>
                  </a:lnTo>
                  <a:lnTo>
                    <a:pt x="862643" y="558345"/>
                  </a:lnTo>
                  <a:lnTo>
                    <a:pt x="862725" y="558112"/>
                  </a:lnTo>
                  <a:lnTo>
                    <a:pt x="862852" y="557879"/>
                  </a:lnTo>
                  <a:lnTo>
                    <a:pt x="862945" y="557647"/>
                  </a:lnTo>
                  <a:lnTo>
                    <a:pt x="863027" y="557453"/>
                  </a:lnTo>
                  <a:lnTo>
                    <a:pt x="863108" y="557220"/>
                  </a:lnTo>
                  <a:lnTo>
                    <a:pt x="863189" y="556987"/>
                  </a:lnTo>
                  <a:lnTo>
                    <a:pt x="863317" y="556741"/>
                  </a:lnTo>
                  <a:lnTo>
                    <a:pt x="863398" y="556560"/>
                  </a:lnTo>
                  <a:lnTo>
                    <a:pt x="863491" y="556327"/>
                  </a:lnTo>
                  <a:lnTo>
                    <a:pt x="863573" y="556082"/>
                  </a:lnTo>
                  <a:lnTo>
                    <a:pt x="863654" y="555849"/>
                  </a:lnTo>
                  <a:lnTo>
                    <a:pt x="864119" y="554724"/>
                  </a:lnTo>
                  <a:lnTo>
                    <a:pt x="864246" y="554491"/>
                  </a:lnTo>
                  <a:lnTo>
                    <a:pt x="864328" y="554297"/>
                  </a:lnTo>
                  <a:lnTo>
                    <a:pt x="864409" y="554064"/>
                  </a:lnTo>
                  <a:lnTo>
                    <a:pt x="864502" y="553831"/>
                  </a:lnTo>
                  <a:lnTo>
                    <a:pt x="864583" y="553598"/>
                  </a:lnTo>
                  <a:lnTo>
                    <a:pt x="864711" y="553353"/>
                  </a:lnTo>
                  <a:lnTo>
                    <a:pt x="864792" y="553172"/>
                  </a:lnTo>
                  <a:lnTo>
                    <a:pt x="864874" y="552939"/>
                  </a:lnTo>
                  <a:lnTo>
                    <a:pt x="864967" y="552693"/>
                  </a:lnTo>
                  <a:lnTo>
                    <a:pt x="865048" y="552460"/>
                  </a:lnTo>
                  <a:lnTo>
                    <a:pt x="865176" y="552227"/>
                  </a:lnTo>
                  <a:lnTo>
                    <a:pt x="865257" y="552033"/>
                  </a:lnTo>
                  <a:lnTo>
                    <a:pt x="865338" y="551801"/>
                  </a:lnTo>
                  <a:lnTo>
                    <a:pt x="865420" y="551568"/>
                  </a:lnTo>
                  <a:lnTo>
                    <a:pt x="865513" y="551335"/>
                  </a:lnTo>
                  <a:lnTo>
                    <a:pt x="865629" y="551102"/>
                  </a:lnTo>
                  <a:lnTo>
                    <a:pt x="865722" y="550908"/>
                  </a:lnTo>
                  <a:lnTo>
                    <a:pt x="865803" y="550675"/>
                  </a:lnTo>
                  <a:lnTo>
                    <a:pt x="865884" y="550443"/>
                  </a:lnTo>
                  <a:lnTo>
                    <a:pt x="865966" y="550210"/>
                  </a:lnTo>
                  <a:lnTo>
                    <a:pt x="866094" y="549964"/>
                  </a:lnTo>
                  <a:lnTo>
                    <a:pt x="866186" y="549731"/>
                  </a:lnTo>
                  <a:lnTo>
                    <a:pt x="866268" y="549550"/>
                  </a:lnTo>
                  <a:lnTo>
                    <a:pt x="866349" y="549304"/>
                  </a:lnTo>
                  <a:lnTo>
                    <a:pt x="866430" y="549072"/>
                  </a:lnTo>
                  <a:lnTo>
                    <a:pt x="866558" y="548839"/>
                  </a:lnTo>
                  <a:lnTo>
                    <a:pt x="866651" y="548606"/>
                  </a:lnTo>
                  <a:lnTo>
                    <a:pt x="866732" y="548412"/>
                  </a:lnTo>
                  <a:lnTo>
                    <a:pt x="866814" y="548179"/>
                  </a:lnTo>
                  <a:lnTo>
                    <a:pt x="866895" y="547946"/>
                  </a:lnTo>
                  <a:lnTo>
                    <a:pt x="867023" y="547714"/>
                  </a:lnTo>
                  <a:lnTo>
                    <a:pt x="867104" y="547468"/>
                  </a:lnTo>
                  <a:lnTo>
                    <a:pt x="867197" y="547235"/>
                  </a:lnTo>
                  <a:lnTo>
                    <a:pt x="867278" y="547054"/>
                  </a:lnTo>
                  <a:lnTo>
                    <a:pt x="867360" y="546808"/>
                  </a:lnTo>
                  <a:lnTo>
                    <a:pt x="867488" y="546575"/>
                  </a:lnTo>
                  <a:lnTo>
                    <a:pt x="867569" y="546343"/>
                  </a:lnTo>
                  <a:lnTo>
                    <a:pt x="867662" y="546110"/>
                  </a:lnTo>
                  <a:lnTo>
                    <a:pt x="867743" y="545877"/>
                  </a:lnTo>
                  <a:lnTo>
                    <a:pt x="867824" y="545631"/>
                  </a:lnTo>
                  <a:lnTo>
                    <a:pt x="867952" y="545450"/>
                  </a:lnTo>
                  <a:lnTo>
                    <a:pt x="868034" y="545217"/>
                  </a:lnTo>
                  <a:lnTo>
                    <a:pt x="868115" y="544985"/>
                  </a:lnTo>
                  <a:lnTo>
                    <a:pt x="868208" y="544739"/>
                  </a:lnTo>
                  <a:lnTo>
                    <a:pt x="868289" y="544506"/>
                  </a:lnTo>
                  <a:lnTo>
                    <a:pt x="868417" y="544273"/>
                  </a:lnTo>
                  <a:lnTo>
                    <a:pt x="868498" y="544079"/>
                  </a:lnTo>
                  <a:lnTo>
                    <a:pt x="868580" y="543846"/>
                  </a:lnTo>
                  <a:lnTo>
                    <a:pt x="868672" y="543614"/>
                  </a:lnTo>
                  <a:lnTo>
                    <a:pt x="868754" y="543381"/>
                  </a:lnTo>
                  <a:lnTo>
                    <a:pt x="868882" y="543148"/>
                  </a:lnTo>
                  <a:lnTo>
                    <a:pt x="868963" y="542902"/>
                  </a:lnTo>
                  <a:lnTo>
                    <a:pt x="869044" y="542669"/>
                  </a:lnTo>
                  <a:lnTo>
                    <a:pt x="869126" y="542488"/>
                  </a:lnTo>
                  <a:lnTo>
                    <a:pt x="869218" y="542243"/>
                  </a:lnTo>
                  <a:lnTo>
                    <a:pt x="869672" y="541066"/>
                  </a:lnTo>
                  <a:lnTo>
                    <a:pt x="869799" y="540833"/>
                  </a:lnTo>
                  <a:lnTo>
                    <a:pt x="869892" y="540652"/>
                  </a:lnTo>
                  <a:lnTo>
                    <a:pt x="869974" y="540419"/>
                  </a:lnTo>
                  <a:lnTo>
                    <a:pt x="870055" y="540173"/>
                  </a:lnTo>
                  <a:lnTo>
                    <a:pt x="870136" y="539940"/>
                  </a:lnTo>
                  <a:lnTo>
                    <a:pt x="870264" y="539708"/>
                  </a:lnTo>
                  <a:lnTo>
                    <a:pt x="870357" y="539475"/>
                  </a:lnTo>
                  <a:lnTo>
                    <a:pt x="870438" y="539242"/>
                  </a:lnTo>
                  <a:lnTo>
                    <a:pt x="870520" y="538996"/>
                  </a:lnTo>
                  <a:lnTo>
                    <a:pt x="870601" y="538815"/>
                  </a:lnTo>
                  <a:lnTo>
                    <a:pt x="870729" y="538582"/>
                  </a:lnTo>
                  <a:lnTo>
                    <a:pt x="870810" y="538337"/>
                  </a:lnTo>
                  <a:lnTo>
                    <a:pt x="870903" y="538104"/>
                  </a:lnTo>
                  <a:lnTo>
                    <a:pt x="870984" y="537871"/>
                  </a:lnTo>
                  <a:lnTo>
                    <a:pt x="871066" y="537638"/>
                  </a:lnTo>
                  <a:lnTo>
                    <a:pt x="871193" y="537405"/>
                  </a:lnTo>
                  <a:lnTo>
                    <a:pt x="871275" y="537160"/>
                  </a:lnTo>
                  <a:lnTo>
                    <a:pt x="871368" y="536927"/>
                  </a:lnTo>
                  <a:lnTo>
                    <a:pt x="871449" y="536746"/>
                  </a:lnTo>
                  <a:lnTo>
                    <a:pt x="871530" y="536500"/>
                  </a:lnTo>
                  <a:lnTo>
                    <a:pt x="871658" y="536267"/>
                  </a:lnTo>
                  <a:lnTo>
                    <a:pt x="871739" y="536035"/>
                  </a:lnTo>
                  <a:lnTo>
                    <a:pt x="871821" y="535802"/>
                  </a:lnTo>
                  <a:lnTo>
                    <a:pt x="871914" y="535569"/>
                  </a:lnTo>
                  <a:lnTo>
                    <a:pt x="871995" y="535323"/>
                  </a:lnTo>
                  <a:lnTo>
                    <a:pt x="872123" y="535090"/>
                  </a:lnTo>
                  <a:lnTo>
                    <a:pt x="872204" y="534858"/>
                  </a:lnTo>
                  <a:lnTo>
                    <a:pt x="872285" y="534676"/>
                  </a:lnTo>
                  <a:lnTo>
                    <a:pt x="872378" y="534431"/>
                  </a:lnTo>
                  <a:lnTo>
                    <a:pt x="872460" y="534198"/>
                  </a:lnTo>
                  <a:lnTo>
                    <a:pt x="872587" y="533965"/>
                  </a:lnTo>
                  <a:lnTo>
                    <a:pt x="872669" y="533732"/>
                  </a:lnTo>
                  <a:lnTo>
                    <a:pt x="872750" y="533500"/>
                  </a:lnTo>
                  <a:lnTo>
                    <a:pt x="872831" y="533254"/>
                  </a:lnTo>
                  <a:lnTo>
                    <a:pt x="872924" y="533021"/>
                  </a:lnTo>
                  <a:lnTo>
                    <a:pt x="873040" y="532788"/>
                  </a:lnTo>
                  <a:lnTo>
                    <a:pt x="873133" y="532555"/>
                  </a:lnTo>
                  <a:lnTo>
                    <a:pt x="873215" y="532323"/>
                  </a:lnTo>
                  <a:lnTo>
                    <a:pt x="873296" y="532129"/>
                  </a:lnTo>
                  <a:lnTo>
                    <a:pt x="873377" y="531896"/>
                  </a:lnTo>
                  <a:lnTo>
                    <a:pt x="873842" y="530719"/>
                  </a:lnTo>
                  <a:lnTo>
                    <a:pt x="873970" y="530486"/>
                  </a:lnTo>
                  <a:lnTo>
                    <a:pt x="874063" y="530240"/>
                  </a:lnTo>
                  <a:lnTo>
                    <a:pt x="874144" y="530007"/>
                  </a:lnTo>
                  <a:lnTo>
                    <a:pt x="874225" y="529775"/>
                  </a:lnTo>
                  <a:lnTo>
                    <a:pt x="874307" y="529542"/>
                  </a:lnTo>
                  <a:lnTo>
                    <a:pt x="874434" y="529309"/>
                  </a:lnTo>
                  <a:lnTo>
                    <a:pt x="874516" y="529063"/>
                  </a:lnTo>
                  <a:lnTo>
                    <a:pt x="874609" y="528882"/>
                  </a:lnTo>
                  <a:lnTo>
                    <a:pt x="874690" y="528649"/>
                  </a:lnTo>
                  <a:lnTo>
                    <a:pt x="874771" y="528404"/>
                  </a:lnTo>
                  <a:lnTo>
                    <a:pt x="874899" y="528171"/>
                  </a:lnTo>
                  <a:lnTo>
                    <a:pt x="874980" y="527938"/>
                  </a:lnTo>
                  <a:lnTo>
                    <a:pt x="875073" y="527705"/>
                  </a:lnTo>
                  <a:lnTo>
                    <a:pt x="875155" y="527472"/>
                  </a:lnTo>
                  <a:lnTo>
                    <a:pt x="875236" y="527240"/>
                  </a:lnTo>
                  <a:lnTo>
                    <a:pt x="875364" y="526994"/>
                  </a:lnTo>
                  <a:lnTo>
                    <a:pt x="875445" y="526761"/>
                  </a:lnTo>
                  <a:lnTo>
                    <a:pt x="875526" y="526528"/>
                  </a:lnTo>
                  <a:lnTo>
                    <a:pt x="875619" y="526295"/>
                  </a:lnTo>
                  <a:lnTo>
                    <a:pt x="875701" y="526063"/>
                  </a:lnTo>
                  <a:lnTo>
                    <a:pt x="875828" y="525817"/>
                  </a:lnTo>
                  <a:lnTo>
                    <a:pt x="875910" y="525584"/>
                  </a:lnTo>
                  <a:lnTo>
                    <a:pt x="875991" y="525351"/>
                  </a:lnTo>
                  <a:lnTo>
                    <a:pt x="876084" y="525119"/>
                  </a:lnTo>
                  <a:lnTo>
                    <a:pt x="876165" y="524925"/>
                  </a:lnTo>
                  <a:lnTo>
                    <a:pt x="876293" y="524692"/>
                  </a:lnTo>
                  <a:lnTo>
                    <a:pt x="876374" y="524459"/>
                  </a:lnTo>
                  <a:lnTo>
                    <a:pt x="876456" y="524226"/>
                  </a:lnTo>
                  <a:lnTo>
                    <a:pt x="876537" y="523980"/>
                  </a:lnTo>
                  <a:lnTo>
                    <a:pt x="876630" y="523748"/>
                  </a:lnTo>
                  <a:lnTo>
                    <a:pt x="876746" y="523515"/>
                  </a:lnTo>
                  <a:lnTo>
                    <a:pt x="876839" y="523282"/>
                  </a:lnTo>
                  <a:lnTo>
                    <a:pt x="876920" y="523049"/>
                  </a:lnTo>
                  <a:lnTo>
                    <a:pt x="877002" y="522803"/>
                  </a:lnTo>
                  <a:lnTo>
                    <a:pt x="877083" y="522571"/>
                  </a:lnTo>
                  <a:lnTo>
                    <a:pt x="877211" y="522338"/>
                  </a:lnTo>
                  <a:lnTo>
                    <a:pt x="877304" y="522105"/>
                  </a:lnTo>
                  <a:lnTo>
                    <a:pt x="877385" y="521872"/>
                  </a:lnTo>
                  <a:lnTo>
                    <a:pt x="877466" y="521626"/>
                  </a:lnTo>
                  <a:lnTo>
                    <a:pt x="877548" y="521394"/>
                  </a:lnTo>
                  <a:lnTo>
                    <a:pt x="877676" y="521161"/>
                  </a:lnTo>
                  <a:lnTo>
                    <a:pt x="877757" y="520928"/>
                  </a:lnTo>
                  <a:lnTo>
                    <a:pt x="877850" y="520695"/>
                  </a:lnTo>
                  <a:lnTo>
                    <a:pt x="877931" y="520449"/>
                  </a:lnTo>
                  <a:lnTo>
                    <a:pt x="878012" y="520217"/>
                  </a:lnTo>
                  <a:lnTo>
                    <a:pt x="878140" y="519984"/>
                  </a:lnTo>
                  <a:lnTo>
                    <a:pt x="878222" y="519751"/>
                  </a:lnTo>
                  <a:lnTo>
                    <a:pt x="878314" y="519518"/>
                  </a:lnTo>
                  <a:lnTo>
                    <a:pt x="878396" y="519273"/>
                  </a:lnTo>
                  <a:lnTo>
                    <a:pt x="878477" y="519040"/>
                  </a:lnTo>
                  <a:lnTo>
                    <a:pt x="878605" y="518807"/>
                  </a:lnTo>
                  <a:lnTo>
                    <a:pt x="878686" y="518574"/>
                  </a:lnTo>
                  <a:lnTo>
                    <a:pt x="878779" y="518341"/>
                  </a:lnTo>
                  <a:lnTo>
                    <a:pt x="878860" y="518096"/>
                  </a:lnTo>
                  <a:lnTo>
                    <a:pt x="878942" y="517914"/>
                  </a:lnTo>
                  <a:lnTo>
                    <a:pt x="879070" y="517682"/>
                  </a:lnTo>
                  <a:lnTo>
                    <a:pt x="879151" y="517449"/>
                  </a:lnTo>
                  <a:lnTo>
                    <a:pt x="879232" y="517203"/>
                  </a:lnTo>
                  <a:lnTo>
                    <a:pt x="879325" y="516970"/>
                  </a:lnTo>
                  <a:lnTo>
                    <a:pt x="879406" y="516738"/>
                  </a:lnTo>
                  <a:lnTo>
                    <a:pt x="879534" y="516505"/>
                  </a:lnTo>
                  <a:lnTo>
                    <a:pt x="879616" y="516272"/>
                  </a:lnTo>
                  <a:lnTo>
                    <a:pt x="879697" y="516026"/>
                  </a:lnTo>
                  <a:lnTo>
                    <a:pt x="879790" y="515793"/>
                  </a:lnTo>
                  <a:lnTo>
                    <a:pt x="879871" y="515561"/>
                  </a:lnTo>
                  <a:lnTo>
                    <a:pt x="879999" y="515328"/>
                  </a:lnTo>
                  <a:lnTo>
                    <a:pt x="880080" y="515095"/>
                  </a:lnTo>
                  <a:lnTo>
                    <a:pt x="880162" y="514849"/>
                  </a:lnTo>
                  <a:lnTo>
                    <a:pt x="880243" y="514616"/>
                  </a:lnTo>
                  <a:lnTo>
                    <a:pt x="880336" y="514384"/>
                  </a:lnTo>
                  <a:lnTo>
                    <a:pt x="880452" y="514151"/>
                  </a:lnTo>
                  <a:lnTo>
                    <a:pt x="880545" y="513918"/>
                  </a:lnTo>
                  <a:lnTo>
                    <a:pt x="880626" y="513672"/>
                  </a:lnTo>
                  <a:lnTo>
                    <a:pt x="880708" y="513439"/>
                  </a:lnTo>
                  <a:lnTo>
                    <a:pt x="880789" y="513207"/>
                  </a:lnTo>
                  <a:lnTo>
                    <a:pt x="880917" y="512974"/>
                  </a:lnTo>
                  <a:lnTo>
                    <a:pt x="881010" y="512741"/>
                  </a:lnTo>
                  <a:lnTo>
                    <a:pt x="881091" y="512495"/>
                  </a:lnTo>
                  <a:lnTo>
                    <a:pt x="881172" y="512262"/>
                  </a:lnTo>
                  <a:lnTo>
                    <a:pt x="881254" y="512030"/>
                  </a:lnTo>
                  <a:lnTo>
                    <a:pt x="881381" y="511797"/>
                  </a:lnTo>
                  <a:lnTo>
                    <a:pt x="881463" y="511564"/>
                  </a:lnTo>
                  <a:lnTo>
                    <a:pt x="881556" y="511318"/>
                  </a:lnTo>
                  <a:lnTo>
                    <a:pt x="881637" y="511086"/>
                  </a:lnTo>
                  <a:lnTo>
                    <a:pt x="881718" y="510853"/>
                  </a:lnTo>
                  <a:lnTo>
                    <a:pt x="881846" y="510620"/>
                  </a:lnTo>
                  <a:lnTo>
                    <a:pt x="881927" y="510387"/>
                  </a:lnTo>
                  <a:lnTo>
                    <a:pt x="882020" y="510103"/>
                  </a:lnTo>
                  <a:lnTo>
                    <a:pt x="882102" y="509870"/>
                  </a:lnTo>
                  <a:lnTo>
                    <a:pt x="882183" y="509624"/>
                  </a:lnTo>
                  <a:lnTo>
                    <a:pt x="882311" y="509391"/>
                  </a:lnTo>
                  <a:lnTo>
                    <a:pt x="882392" y="509158"/>
                  </a:lnTo>
                  <a:lnTo>
                    <a:pt x="882485" y="508926"/>
                  </a:lnTo>
                  <a:lnTo>
                    <a:pt x="882566" y="508693"/>
                  </a:lnTo>
                  <a:lnTo>
                    <a:pt x="882648" y="508447"/>
                  </a:lnTo>
                  <a:lnTo>
                    <a:pt x="882775" y="508214"/>
                  </a:lnTo>
                  <a:lnTo>
                    <a:pt x="882857" y="507981"/>
                  </a:lnTo>
                  <a:lnTo>
                    <a:pt x="882938" y="507749"/>
                  </a:lnTo>
                  <a:lnTo>
                    <a:pt x="883031" y="507516"/>
                  </a:lnTo>
                  <a:lnTo>
                    <a:pt x="883112" y="507270"/>
                  </a:lnTo>
                  <a:lnTo>
                    <a:pt x="883240" y="507037"/>
                  </a:lnTo>
                  <a:lnTo>
                    <a:pt x="883321" y="506804"/>
                  </a:lnTo>
                  <a:lnTo>
                    <a:pt x="883403" y="506572"/>
                  </a:lnTo>
                  <a:lnTo>
                    <a:pt x="883496" y="506339"/>
                  </a:lnTo>
                  <a:lnTo>
                    <a:pt x="883577" y="506093"/>
                  </a:lnTo>
                  <a:lnTo>
                    <a:pt x="883705" y="505860"/>
                  </a:lnTo>
                  <a:lnTo>
                    <a:pt x="883786" y="505628"/>
                  </a:lnTo>
                  <a:lnTo>
                    <a:pt x="883867" y="505395"/>
                  </a:lnTo>
                  <a:lnTo>
                    <a:pt x="883949" y="505162"/>
                  </a:lnTo>
                  <a:lnTo>
                    <a:pt x="884042" y="504916"/>
                  </a:lnTo>
                  <a:lnTo>
                    <a:pt x="884169" y="504683"/>
                  </a:lnTo>
                  <a:lnTo>
                    <a:pt x="884251" y="504451"/>
                  </a:lnTo>
                  <a:lnTo>
                    <a:pt x="884332" y="504218"/>
                  </a:lnTo>
                  <a:lnTo>
                    <a:pt x="884413" y="503985"/>
                  </a:lnTo>
                  <a:lnTo>
                    <a:pt x="884541" y="503739"/>
                  </a:lnTo>
                  <a:lnTo>
                    <a:pt x="884622" y="503506"/>
                  </a:lnTo>
                  <a:lnTo>
                    <a:pt x="884715" y="503274"/>
                  </a:lnTo>
                  <a:lnTo>
                    <a:pt x="884797" y="503041"/>
                  </a:lnTo>
                  <a:lnTo>
                    <a:pt x="884878" y="502808"/>
                  </a:lnTo>
                  <a:lnTo>
                    <a:pt x="885006" y="502523"/>
                  </a:lnTo>
                  <a:lnTo>
                    <a:pt x="885087" y="502291"/>
                  </a:lnTo>
                  <a:lnTo>
                    <a:pt x="885168" y="502045"/>
                  </a:lnTo>
                  <a:lnTo>
                    <a:pt x="885261" y="501812"/>
                  </a:lnTo>
                  <a:lnTo>
                    <a:pt x="885343" y="501579"/>
                  </a:lnTo>
                  <a:lnTo>
                    <a:pt x="885470" y="501346"/>
                  </a:lnTo>
                  <a:lnTo>
                    <a:pt x="885552" y="501114"/>
                  </a:lnTo>
                  <a:lnTo>
                    <a:pt x="885633" y="500868"/>
                  </a:lnTo>
                  <a:lnTo>
                    <a:pt x="885726" y="500635"/>
                  </a:lnTo>
                  <a:lnTo>
                    <a:pt x="885807" y="500402"/>
                  </a:lnTo>
                  <a:lnTo>
                    <a:pt x="885935" y="500170"/>
                  </a:lnTo>
                  <a:lnTo>
                    <a:pt x="886016" y="499937"/>
                  </a:lnTo>
                  <a:lnTo>
                    <a:pt x="886098" y="499691"/>
                  </a:lnTo>
                  <a:lnTo>
                    <a:pt x="886191" y="499458"/>
                  </a:lnTo>
                  <a:lnTo>
                    <a:pt x="886272" y="499225"/>
                  </a:lnTo>
                  <a:lnTo>
                    <a:pt x="886400" y="498993"/>
                  </a:lnTo>
                  <a:lnTo>
                    <a:pt x="886481" y="498760"/>
                  </a:lnTo>
                  <a:lnTo>
                    <a:pt x="886562" y="498527"/>
                  </a:lnTo>
                  <a:lnTo>
                    <a:pt x="886644" y="498242"/>
                  </a:lnTo>
                  <a:lnTo>
                    <a:pt x="886737" y="497997"/>
                  </a:lnTo>
                  <a:lnTo>
                    <a:pt x="886864" y="497764"/>
                  </a:lnTo>
                  <a:lnTo>
                    <a:pt x="886946" y="497531"/>
                  </a:lnTo>
                  <a:lnTo>
                    <a:pt x="887027" y="497298"/>
                  </a:lnTo>
                  <a:lnTo>
                    <a:pt x="887108" y="497065"/>
                  </a:lnTo>
                  <a:lnTo>
                    <a:pt x="887201" y="496820"/>
                  </a:lnTo>
                  <a:lnTo>
                    <a:pt x="887318" y="496587"/>
                  </a:lnTo>
                  <a:lnTo>
                    <a:pt x="887410" y="496354"/>
                  </a:lnTo>
                  <a:lnTo>
                    <a:pt x="887492" y="496121"/>
                  </a:lnTo>
                  <a:lnTo>
                    <a:pt x="887573" y="495888"/>
                  </a:lnTo>
                  <a:lnTo>
                    <a:pt x="887654" y="495656"/>
                  </a:lnTo>
                  <a:lnTo>
                    <a:pt x="887782" y="495410"/>
                  </a:lnTo>
                  <a:lnTo>
                    <a:pt x="887875" y="495177"/>
                  </a:lnTo>
                  <a:lnTo>
                    <a:pt x="887956" y="494893"/>
                  </a:lnTo>
                  <a:lnTo>
                    <a:pt x="888038" y="494660"/>
                  </a:lnTo>
                  <a:lnTo>
                    <a:pt x="888119" y="494427"/>
                  </a:lnTo>
                  <a:lnTo>
                    <a:pt x="888247" y="494194"/>
                  </a:lnTo>
                  <a:lnTo>
                    <a:pt x="888328" y="493948"/>
                  </a:lnTo>
                  <a:lnTo>
                    <a:pt x="888421" y="493716"/>
                  </a:lnTo>
                  <a:lnTo>
                    <a:pt x="888502" y="493483"/>
                  </a:lnTo>
                  <a:lnTo>
                    <a:pt x="888584" y="493250"/>
                  </a:lnTo>
                  <a:lnTo>
                    <a:pt x="888712" y="493017"/>
                  </a:lnTo>
                  <a:lnTo>
                    <a:pt x="888793" y="492784"/>
                  </a:lnTo>
                  <a:lnTo>
                    <a:pt x="888874" y="492539"/>
                  </a:lnTo>
                  <a:lnTo>
                    <a:pt x="888967" y="492306"/>
                  </a:lnTo>
                  <a:lnTo>
                    <a:pt x="889048" y="492073"/>
                  </a:lnTo>
                  <a:lnTo>
                    <a:pt x="889176" y="491789"/>
                  </a:lnTo>
                  <a:lnTo>
                    <a:pt x="889258" y="491556"/>
                  </a:lnTo>
                  <a:lnTo>
                    <a:pt x="889339" y="491323"/>
                  </a:lnTo>
                  <a:lnTo>
                    <a:pt x="889432" y="491077"/>
                  </a:lnTo>
                  <a:lnTo>
                    <a:pt x="889513" y="490844"/>
                  </a:lnTo>
                  <a:lnTo>
                    <a:pt x="889641" y="490612"/>
                  </a:lnTo>
                  <a:lnTo>
                    <a:pt x="889722" y="490379"/>
                  </a:lnTo>
                  <a:lnTo>
                    <a:pt x="889804" y="490146"/>
                  </a:lnTo>
                  <a:lnTo>
                    <a:pt x="889896" y="489913"/>
                  </a:lnTo>
                  <a:lnTo>
                    <a:pt x="889978" y="489667"/>
                  </a:lnTo>
                  <a:lnTo>
                    <a:pt x="890106" y="489435"/>
                  </a:lnTo>
                  <a:lnTo>
                    <a:pt x="890187" y="489150"/>
                  </a:lnTo>
                  <a:lnTo>
                    <a:pt x="890268" y="488917"/>
                  </a:lnTo>
                  <a:lnTo>
                    <a:pt x="890350" y="488684"/>
                  </a:lnTo>
                  <a:lnTo>
                    <a:pt x="890442" y="488452"/>
                  </a:lnTo>
                  <a:lnTo>
                    <a:pt x="890570" y="488206"/>
                  </a:lnTo>
                  <a:lnTo>
                    <a:pt x="890652" y="487973"/>
                  </a:lnTo>
                  <a:lnTo>
                    <a:pt x="890733" y="487740"/>
                  </a:lnTo>
                  <a:lnTo>
                    <a:pt x="890814" y="487507"/>
                  </a:lnTo>
                  <a:lnTo>
                    <a:pt x="890907" y="487275"/>
                  </a:lnTo>
                  <a:lnTo>
                    <a:pt x="891023" y="487042"/>
                  </a:lnTo>
                  <a:lnTo>
                    <a:pt x="891116" y="486757"/>
                  </a:lnTo>
                  <a:lnTo>
                    <a:pt x="891198" y="486512"/>
                  </a:lnTo>
                  <a:lnTo>
                    <a:pt x="891279" y="486279"/>
                  </a:lnTo>
                  <a:lnTo>
                    <a:pt x="891360" y="486046"/>
                  </a:lnTo>
                  <a:lnTo>
                    <a:pt x="891488" y="485813"/>
                  </a:lnTo>
                  <a:lnTo>
                    <a:pt x="891581" y="485580"/>
                  </a:lnTo>
                  <a:lnTo>
                    <a:pt x="891662" y="485335"/>
                  </a:lnTo>
                  <a:lnTo>
                    <a:pt x="891744" y="485102"/>
                  </a:lnTo>
                  <a:lnTo>
                    <a:pt x="891825" y="484869"/>
                  </a:lnTo>
                  <a:lnTo>
                    <a:pt x="891953" y="484584"/>
                  </a:lnTo>
                  <a:lnTo>
                    <a:pt x="892034" y="484352"/>
                  </a:lnTo>
                  <a:lnTo>
                    <a:pt x="892127" y="484119"/>
                  </a:lnTo>
                  <a:lnTo>
                    <a:pt x="892208" y="483886"/>
                  </a:lnTo>
                  <a:lnTo>
                    <a:pt x="892290" y="483640"/>
                  </a:lnTo>
                  <a:lnTo>
                    <a:pt x="892417" y="483408"/>
                  </a:lnTo>
                  <a:lnTo>
                    <a:pt x="892499" y="483175"/>
                  </a:lnTo>
                  <a:lnTo>
                    <a:pt x="892580" y="482942"/>
                  </a:lnTo>
                  <a:lnTo>
                    <a:pt x="892673" y="482709"/>
                  </a:lnTo>
                  <a:lnTo>
                    <a:pt x="892754" y="482425"/>
                  </a:lnTo>
                  <a:lnTo>
                    <a:pt x="892882" y="482192"/>
                  </a:lnTo>
                  <a:lnTo>
                    <a:pt x="892963" y="481946"/>
                  </a:lnTo>
                  <a:lnTo>
                    <a:pt x="893045" y="481713"/>
                  </a:lnTo>
                  <a:lnTo>
                    <a:pt x="893138" y="481480"/>
                  </a:lnTo>
                  <a:lnTo>
                    <a:pt x="893219" y="481248"/>
                  </a:lnTo>
                  <a:lnTo>
                    <a:pt x="893347" y="481015"/>
                  </a:lnTo>
                  <a:lnTo>
                    <a:pt x="893428" y="480769"/>
                  </a:lnTo>
                  <a:lnTo>
                    <a:pt x="893509" y="480497"/>
                  </a:lnTo>
                  <a:lnTo>
                    <a:pt x="893602" y="480252"/>
                  </a:lnTo>
                  <a:lnTo>
                    <a:pt x="893684" y="480019"/>
                  </a:lnTo>
                  <a:lnTo>
                    <a:pt x="893811" y="479786"/>
                  </a:lnTo>
                  <a:lnTo>
                    <a:pt x="893893" y="479553"/>
                  </a:lnTo>
                  <a:lnTo>
                    <a:pt x="893974" y="479320"/>
                  </a:lnTo>
                  <a:lnTo>
                    <a:pt x="894055" y="479075"/>
                  </a:lnTo>
                  <a:lnTo>
                    <a:pt x="894148" y="478842"/>
                  </a:lnTo>
                  <a:lnTo>
                    <a:pt x="894276" y="478557"/>
                  </a:lnTo>
                  <a:lnTo>
                    <a:pt x="894357" y="478325"/>
                  </a:lnTo>
                  <a:lnTo>
                    <a:pt x="894439" y="478092"/>
                  </a:lnTo>
                  <a:lnTo>
                    <a:pt x="894520" y="477859"/>
                  </a:lnTo>
                  <a:lnTo>
                    <a:pt x="894613" y="477626"/>
                  </a:lnTo>
                  <a:lnTo>
                    <a:pt x="894729" y="477380"/>
                  </a:lnTo>
                  <a:lnTo>
                    <a:pt x="894822" y="477148"/>
                  </a:lnTo>
                  <a:lnTo>
                    <a:pt x="894903" y="476915"/>
                  </a:lnTo>
                  <a:lnTo>
                    <a:pt x="894985" y="476630"/>
                  </a:lnTo>
                  <a:lnTo>
                    <a:pt x="895066" y="476397"/>
                  </a:lnTo>
                  <a:lnTo>
                    <a:pt x="895194" y="476165"/>
                  </a:lnTo>
                  <a:lnTo>
                    <a:pt x="895287" y="475932"/>
                  </a:lnTo>
                  <a:lnTo>
                    <a:pt x="895368" y="475686"/>
                  </a:lnTo>
                  <a:lnTo>
                    <a:pt x="895449" y="475453"/>
                  </a:lnTo>
                  <a:lnTo>
                    <a:pt x="895531" y="475221"/>
                  </a:lnTo>
                  <a:lnTo>
                    <a:pt x="895658" y="474936"/>
                  </a:lnTo>
                  <a:lnTo>
                    <a:pt x="895740" y="474703"/>
                  </a:lnTo>
                  <a:lnTo>
                    <a:pt x="895833" y="474470"/>
                  </a:lnTo>
                  <a:lnTo>
                    <a:pt x="895914" y="474238"/>
                  </a:lnTo>
                  <a:lnTo>
                    <a:pt x="895995" y="473992"/>
                  </a:lnTo>
                  <a:lnTo>
                    <a:pt x="896123" y="473759"/>
                  </a:lnTo>
                  <a:lnTo>
                    <a:pt x="896204" y="473526"/>
                  </a:lnTo>
                  <a:lnTo>
                    <a:pt x="896286" y="473242"/>
                  </a:lnTo>
                  <a:lnTo>
                    <a:pt x="896379" y="473009"/>
                  </a:lnTo>
                  <a:lnTo>
                    <a:pt x="896460" y="472776"/>
                  </a:lnTo>
                  <a:lnTo>
                    <a:pt x="896588" y="472543"/>
                  </a:lnTo>
                  <a:lnTo>
                    <a:pt x="896669" y="472298"/>
                  </a:lnTo>
                  <a:lnTo>
                    <a:pt x="896750" y="472065"/>
                  </a:lnTo>
                  <a:lnTo>
                    <a:pt x="896843" y="471832"/>
                  </a:lnTo>
                  <a:lnTo>
                    <a:pt x="896925" y="471547"/>
                  </a:lnTo>
                  <a:lnTo>
                    <a:pt x="897052" y="471315"/>
                  </a:lnTo>
                  <a:lnTo>
                    <a:pt x="897134" y="471082"/>
                  </a:lnTo>
                  <a:lnTo>
                    <a:pt x="897215" y="470849"/>
                  </a:lnTo>
                  <a:lnTo>
                    <a:pt x="897308" y="470603"/>
                  </a:lnTo>
                  <a:lnTo>
                    <a:pt x="897389" y="470370"/>
                  </a:lnTo>
                  <a:lnTo>
                    <a:pt x="897517" y="470138"/>
                  </a:lnTo>
                  <a:lnTo>
                    <a:pt x="897598" y="469853"/>
                  </a:lnTo>
                  <a:lnTo>
                    <a:pt x="897680" y="469620"/>
                  </a:lnTo>
                  <a:lnTo>
                    <a:pt x="897761" y="469387"/>
                  </a:lnTo>
                  <a:lnTo>
                    <a:pt x="897854" y="469155"/>
                  </a:lnTo>
                  <a:lnTo>
                    <a:pt x="897982" y="468909"/>
                  </a:lnTo>
                  <a:lnTo>
                    <a:pt x="898063" y="468676"/>
                  </a:lnTo>
                  <a:lnTo>
                    <a:pt x="898144" y="468392"/>
                  </a:lnTo>
                  <a:lnTo>
                    <a:pt x="898226" y="468159"/>
                  </a:lnTo>
                  <a:lnTo>
                    <a:pt x="898319" y="467926"/>
                  </a:lnTo>
                  <a:lnTo>
                    <a:pt x="898435" y="467693"/>
                  </a:lnTo>
                  <a:lnTo>
                    <a:pt x="898528" y="467460"/>
                  </a:lnTo>
                  <a:lnTo>
                    <a:pt x="898609" y="467215"/>
                  </a:lnTo>
                  <a:lnTo>
                    <a:pt x="898690" y="466982"/>
                  </a:lnTo>
                  <a:lnTo>
                    <a:pt x="898772" y="466697"/>
                  </a:lnTo>
                  <a:lnTo>
                    <a:pt x="899236" y="465520"/>
                  </a:lnTo>
                  <a:lnTo>
                    <a:pt x="899364" y="465236"/>
                  </a:lnTo>
                  <a:lnTo>
                    <a:pt x="899446" y="465003"/>
                  </a:lnTo>
                  <a:lnTo>
                    <a:pt x="899538" y="464770"/>
                  </a:lnTo>
                  <a:lnTo>
                    <a:pt x="899620" y="464537"/>
                  </a:lnTo>
                  <a:lnTo>
                    <a:pt x="899701" y="464305"/>
                  </a:lnTo>
                  <a:lnTo>
                    <a:pt x="899829" y="464072"/>
                  </a:lnTo>
                  <a:lnTo>
                    <a:pt x="899910" y="463787"/>
                  </a:lnTo>
                  <a:lnTo>
                    <a:pt x="899991" y="463541"/>
                  </a:lnTo>
                  <a:lnTo>
                    <a:pt x="900084" y="463309"/>
                  </a:lnTo>
                  <a:lnTo>
                    <a:pt x="900166" y="463076"/>
                  </a:lnTo>
                  <a:lnTo>
                    <a:pt x="900294" y="462843"/>
                  </a:lnTo>
                  <a:lnTo>
                    <a:pt x="900375" y="462610"/>
                  </a:lnTo>
                  <a:lnTo>
                    <a:pt x="900456" y="462326"/>
                  </a:lnTo>
                  <a:lnTo>
                    <a:pt x="900549" y="462093"/>
                  </a:lnTo>
                  <a:lnTo>
                    <a:pt x="900630" y="461847"/>
                  </a:lnTo>
                  <a:lnTo>
                    <a:pt x="900758" y="461614"/>
                  </a:lnTo>
                  <a:lnTo>
                    <a:pt x="900840" y="461382"/>
                  </a:lnTo>
                  <a:lnTo>
                    <a:pt x="900921" y="461097"/>
                  </a:lnTo>
                  <a:lnTo>
                    <a:pt x="901014" y="460864"/>
                  </a:lnTo>
                  <a:lnTo>
                    <a:pt x="901095" y="460631"/>
                  </a:lnTo>
                  <a:lnTo>
                    <a:pt x="901223" y="460399"/>
                  </a:lnTo>
                  <a:lnTo>
                    <a:pt x="901304" y="460153"/>
                  </a:lnTo>
                  <a:lnTo>
                    <a:pt x="901386" y="459920"/>
                  </a:lnTo>
                  <a:lnTo>
                    <a:pt x="901467" y="459635"/>
                  </a:lnTo>
                  <a:lnTo>
                    <a:pt x="901560" y="459403"/>
                  </a:lnTo>
                  <a:lnTo>
                    <a:pt x="901688" y="459170"/>
                  </a:lnTo>
                  <a:lnTo>
                    <a:pt x="901769" y="458937"/>
                  </a:lnTo>
                  <a:lnTo>
                    <a:pt x="901850" y="458704"/>
                  </a:lnTo>
                  <a:lnTo>
                    <a:pt x="901932" y="458459"/>
                  </a:lnTo>
                  <a:lnTo>
                    <a:pt x="902024" y="458187"/>
                  </a:lnTo>
                  <a:lnTo>
                    <a:pt x="902141" y="457941"/>
                  </a:lnTo>
                  <a:lnTo>
                    <a:pt x="902234" y="457708"/>
                  </a:lnTo>
                  <a:lnTo>
                    <a:pt x="902315" y="457476"/>
                  </a:lnTo>
                  <a:lnTo>
                    <a:pt x="902396" y="457243"/>
                  </a:lnTo>
                  <a:lnTo>
                    <a:pt x="902478" y="456958"/>
                  </a:lnTo>
                  <a:lnTo>
                    <a:pt x="902605" y="456725"/>
                  </a:lnTo>
                  <a:lnTo>
                    <a:pt x="902698" y="456493"/>
                  </a:lnTo>
                  <a:lnTo>
                    <a:pt x="902780" y="456247"/>
                  </a:lnTo>
                  <a:lnTo>
                    <a:pt x="902861" y="456014"/>
                  </a:lnTo>
                  <a:lnTo>
                    <a:pt x="902942" y="455730"/>
                  </a:lnTo>
                  <a:lnTo>
                    <a:pt x="903070" y="455497"/>
                  </a:lnTo>
                  <a:lnTo>
                    <a:pt x="903151" y="455264"/>
                  </a:lnTo>
                  <a:lnTo>
                    <a:pt x="903244" y="455031"/>
                  </a:lnTo>
                  <a:lnTo>
                    <a:pt x="903326" y="454798"/>
                  </a:lnTo>
                  <a:lnTo>
                    <a:pt x="903407" y="454553"/>
                  </a:lnTo>
                  <a:lnTo>
                    <a:pt x="903535" y="454281"/>
                  </a:lnTo>
                  <a:lnTo>
                    <a:pt x="903616" y="454035"/>
                  </a:lnTo>
                  <a:lnTo>
                    <a:pt x="903697" y="453802"/>
                  </a:lnTo>
                  <a:lnTo>
                    <a:pt x="903790" y="453570"/>
                  </a:lnTo>
                  <a:lnTo>
                    <a:pt x="903872" y="453337"/>
                  </a:lnTo>
                  <a:lnTo>
                    <a:pt x="903999" y="453052"/>
                  </a:lnTo>
                  <a:lnTo>
                    <a:pt x="904081" y="452819"/>
                  </a:lnTo>
                  <a:lnTo>
                    <a:pt x="904162" y="452587"/>
                  </a:lnTo>
                  <a:lnTo>
                    <a:pt x="904255" y="452341"/>
                  </a:lnTo>
                  <a:lnTo>
                    <a:pt x="904336" y="452108"/>
                  </a:lnTo>
                  <a:lnTo>
                    <a:pt x="904464" y="451824"/>
                  </a:lnTo>
                  <a:lnTo>
                    <a:pt x="904545" y="451591"/>
                  </a:lnTo>
                  <a:lnTo>
                    <a:pt x="904627" y="451358"/>
                  </a:lnTo>
                  <a:lnTo>
                    <a:pt x="904720" y="451125"/>
                  </a:lnTo>
                  <a:lnTo>
                    <a:pt x="904801" y="450879"/>
                  </a:lnTo>
                  <a:lnTo>
                    <a:pt x="904929" y="450608"/>
                  </a:lnTo>
                  <a:lnTo>
                    <a:pt x="905010" y="450362"/>
                  </a:lnTo>
                  <a:lnTo>
                    <a:pt x="905091" y="450129"/>
                  </a:lnTo>
                  <a:lnTo>
                    <a:pt x="905173" y="449896"/>
                  </a:lnTo>
                  <a:lnTo>
                    <a:pt x="905266" y="449664"/>
                  </a:lnTo>
                  <a:lnTo>
                    <a:pt x="905393" y="449379"/>
                  </a:lnTo>
                  <a:lnTo>
                    <a:pt x="905475" y="449146"/>
                  </a:lnTo>
                  <a:lnTo>
                    <a:pt x="905556" y="448913"/>
                  </a:lnTo>
                  <a:lnTo>
                    <a:pt x="905637" y="448668"/>
                  </a:lnTo>
                  <a:lnTo>
                    <a:pt x="905730" y="448435"/>
                  </a:lnTo>
                  <a:lnTo>
                    <a:pt x="905846" y="448150"/>
                  </a:lnTo>
                  <a:lnTo>
                    <a:pt x="905939" y="447918"/>
                  </a:lnTo>
                  <a:lnTo>
                    <a:pt x="906021" y="447685"/>
                  </a:lnTo>
                  <a:lnTo>
                    <a:pt x="906102" y="447452"/>
                  </a:lnTo>
                  <a:lnTo>
                    <a:pt x="906183" y="447219"/>
                  </a:lnTo>
                  <a:lnTo>
                    <a:pt x="906311" y="446935"/>
                  </a:lnTo>
                  <a:lnTo>
                    <a:pt x="906404" y="446702"/>
                  </a:lnTo>
                  <a:lnTo>
                    <a:pt x="906485" y="446456"/>
                  </a:lnTo>
                  <a:lnTo>
                    <a:pt x="906567" y="446223"/>
                  </a:lnTo>
                  <a:lnTo>
                    <a:pt x="906648" y="445990"/>
                  </a:lnTo>
                  <a:lnTo>
                    <a:pt x="906776" y="445706"/>
                  </a:lnTo>
                  <a:lnTo>
                    <a:pt x="906857" y="445473"/>
                  </a:lnTo>
                  <a:lnTo>
                    <a:pt x="906950" y="445240"/>
                  </a:lnTo>
                  <a:lnTo>
                    <a:pt x="907031" y="445008"/>
                  </a:lnTo>
                  <a:lnTo>
                    <a:pt x="907113" y="444762"/>
                  </a:lnTo>
                  <a:lnTo>
                    <a:pt x="907240" y="444490"/>
                  </a:lnTo>
                  <a:lnTo>
                    <a:pt x="907322" y="444244"/>
                  </a:lnTo>
                  <a:lnTo>
                    <a:pt x="907403" y="444012"/>
                  </a:lnTo>
                  <a:lnTo>
                    <a:pt x="907496" y="443779"/>
                  </a:lnTo>
                  <a:lnTo>
                    <a:pt x="907577" y="443546"/>
                  </a:lnTo>
                  <a:lnTo>
                    <a:pt x="907705" y="443261"/>
                  </a:lnTo>
                  <a:lnTo>
                    <a:pt x="907786" y="443029"/>
                  </a:lnTo>
                  <a:lnTo>
                    <a:pt x="907868" y="442796"/>
                  </a:lnTo>
                  <a:lnTo>
                    <a:pt x="907961" y="442550"/>
                  </a:lnTo>
                  <a:lnTo>
                    <a:pt x="908042" y="442266"/>
                  </a:lnTo>
                  <a:lnTo>
                    <a:pt x="908170" y="442033"/>
                  </a:lnTo>
                  <a:lnTo>
                    <a:pt x="908251" y="441800"/>
                  </a:lnTo>
                  <a:lnTo>
                    <a:pt x="908332" y="441567"/>
                  </a:lnTo>
                  <a:lnTo>
                    <a:pt x="908414" y="441334"/>
                  </a:lnTo>
                  <a:lnTo>
                    <a:pt x="908507" y="441050"/>
                  </a:lnTo>
                  <a:lnTo>
                    <a:pt x="908634" y="440817"/>
                  </a:lnTo>
                  <a:lnTo>
                    <a:pt x="908716" y="440571"/>
                  </a:lnTo>
                  <a:lnTo>
                    <a:pt x="908797" y="440338"/>
                  </a:lnTo>
                  <a:lnTo>
                    <a:pt x="908878" y="440106"/>
                  </a:lnTo>
                  <a:lnTo>
                    <a:pt x="908971" y="439821"/>
                  </a:lnTo>
                  <a:lnTo>
                    <a:pt x="909099" y="439588"/>
                  </a:lnTo>
                  <a:lnTo>
                    <a:pt x="909180" y="439356"/>
                  </a:lnTo>
                  <a:lnTo>
                    <a:pt x="909262" y="439123"/>
                  </a:lnTo>
                  <a:lnTo>
                    <a:pt x="909343" y="438838"/>
                  </a:lnTo>
                  <a:lnTo>
                    <a:pt x="909436" y="438605"/>
                  </a:lnTo>
                  <a:lnTo>
                    <a:pt x="909552" y="438360"/>
                  </a:lnTo>
                  <a:lnTo>
                    <a:pt x="909645" y="438127"/>
                  </a:lnTo>
                  <a:lnTo>
                    <a:pt x="909726" y="437894"/>
                  </a:lnTo>
                  <a:lnTo>
                    <a:pt x="909808" y="437609"/>
                  </a:lnTo>
                  <a:lnTo>
                    <a:pt x="909889" y="437377"/>
                  </a:lnTo>
                  <a:lnTo>
                    <a:pt x="910017" y="437144"/>
                  </a:lnTo>
                  <a:lnTo>
                    <a:pt x="910110" y="436911"/>
                  </a:lnTo>
                  <a:lnTo>
                    <a:pt x="910191" y="436627"/>
                  </a:lnTo>
                  <a:lnTo>
                    <a:pt x="910272" y="436394"/>
                  </a:lnTo>
                  <a:lnTo>
                    <a:pt x="910354" y="436148"/>
                  </a:lnTo>
                  <a:lnTo>
                    <a:pt x="910482" y="435915"/>
                  </a:lnTo>
                  <a:lnTo>
                    <a:pt x="910563" y="435682"/>
                  </a:lnTo>
                  <a:lnTo>
                    <a:pt x="910656" y="435398"/>
                  </a:lnTo>
                  <a:lnTo>
                    <a:pt x="910737" y="435165"/>
                  </a:lnTo>
                  <a:lnTo>
                    <a:pt x="910818" y="434932"/>
                  </a:lnTo>
                  <a:lnTo>
                    <a:pt x="910946" y="434699"/>
                  </a:lnTo>
                  <a:lnTo>
                    <a:pt x="911027" y="434415"/>
                  </a:lnTo>
                  <a:lnTo>
                    <a:pt x="911109" y="434182"/>
                  </a:lnTo>
                  <a:lnTo>
                    <a:pt x="911202" y="433936"/>
                  </a:lnTo>
                  <a:lnTo>
                    <a:pt x="911283" y="433704"/>
                  </a:lnTo>
                  <a:lnTo>
                    <a:pt x="911411" y="433471"/>
                  </a:lnTo>
                  <a:lnTo>
                    <a:pt x="911492" y="433186"/>
                  </a:lnTo>
                  <a:lnTo>
                    <a:pt x="911573" y="432953"/>
                  </a:lnTo>
                  <a:lnTo>
                    <a:pt x="911666" y="432721"/>
                  </a:lnTo>
                  <a:lnTo>
                    <a:pt x="911748" y="432488"/>
                  </a:lnTo>
                  <a:lnTo>
                    <a:pt x="911876" y="432203"/>
                  </a:lnTo>
                  <a:lnTo>
                    <a:pt x="911957" y="431957"/>
                  </a:lnTo>
                  <a:lnTo>
                    <a:pt x="912038" y="431725"/>
                  </a:lnTo>
                  <a:lnTo>
                    <a:pt x="912119" y="431492"/>
                  </a:lnTo>
                  <a:lnTo>
                    <a:pt x="912212" y="431259"/>
                  </a:lnTo>
                  <a:lnTo>
                    <a:pt x="912340" y="430975"/>
                  </a:lnTo>
                  <a:lnTo>
                    <a:pt x="912422" y="430742"/>
                  </a:lnTo>
                  <a:lnTo>
                    <a:pt x="912503" y="430509"/>
                  </a:lnTo>
                  <a:lnTo>
                    <a:pt x="912584" y="430263"/>
                  </a:lnTo>
                  <a:lnTo>
                    <a:pt x="912677" y="429992"/>
                  </a:lnTo>
                  <a:lnTo>
                    <a:pt x="912805" y="429746"/>
                  </a:lnTo>
                  <a:lnTo>
                    <a:pt x="912886" y="429513"/>
                  </a:lnTo>
                  <a:lnTo>
                    <a:pt x="912968" y="429280"/>
                  </a:lnTo>
                  <a:lnTo>
                    <a:pt x="913049" y="428996"/>
                  </a:lnTo>
                  <a:lnTo>
                    <a:pt x="913142" y="428763"/>
                  </a:lnTo>
                  <a:lnTo>
                    <a:pt x="913258" y="428530"/>
                  </a:lnTo>
                  <a:lnTo>
                    <a:pt x="913351" y="428297"/>
                  </a:lnTo>
                  <a:lnTo>
                    <a:pt x="913432" y="428052"/>
                  </a:lnTo>
                  <a:lnTo>
                    <a:pt x="913514" y="427780"/>
                  </a:lnTo>
                  <a:lnTo>
                    <a:pt x="913595" y="427534"/>
                  </a:lnTo>
                  <a:lnTo>
                    <a:pt x="913723" y="427301"/>
                  </a:lnTo>
                  <a:lnTo>
                    <a:pt x="913816" y="427069"/>
                  </a:lnTo>
                  <a:lnTo>
                    <a:pt x="913897" y="426784"/>
                  </a:lnTo>
                  <a:lnTo>
                    <a:pt x="913978" y="426551"/>
                  </a:lnTo>
                  <a:lnTo>
                    <a:pt x="914059" y="426318"/>
                  </a:lnTo>
                  <a:lnTo>
                    <a:pt x="914187" y="426086"/>
                  </a:lnTo>
                  <a:lnTo>
                    <a:pt x="914269" y="425801"/>
                  </a:lnTo>
                  <a:lnTo>
                    <a:pt x="914362" y="425568"/>
                  </a:lnTo>
                  <a:lnTo>
                    <a:pt x="914443" y="425323"/>
                  </a:lnTo>
                  <a:lnTo>
                    <a:pt x="914524" y="425090"/>
                  </a:lnTo>
                  <a:lnTo>
                    <a:pt x="914652" y="424805"/>
                  </a:lnTo>
                  <a:lnTo>
                    <a:pt x="914733" y="424572"/>
                  </a:lnTo>
                  <a:lnTo>
                    <a:pt x="914826" y="424340"/>
                  </a:lnTo>
                  <a:lnTo>
                    <a:pt x="914908" y="424107"/>
                  </a:lnTo>
                  <a:lnTo>
                    <a:pt x="914989" y="423874"/>
                  </a:lnTo>
                  <a:lnTo>
                    <a:pt x="915117" y="423589"/>
                  </a:lnTo>
                  <a:lnTo>
                    <a:pt x="915198" y="423344"/>
                  </a:lnTo>
                  <a:lnTo>
                    <a:pt x="915279" y="423111"/>
                  </a:lnTo>
                  <a:lnTo>
                    <a:pt x="915372" y="422878"/>
                  </a:lnTo>
                  <a:lnTo>
                    <a:pt x="915454" y="422594"/>
                  </a:lnTo>
                  <a:lnTo>
                    <a:pt x="915581" y="422361"/>
                  </a:lnTo>
                  <a:lnTo>
                    <a:pt x="915663" y="422128"/>
                  </a:lnTo>
                  <a:lnTo>
                    <a:pt x="915744" y="421895"/>
                  </a:lnTo>
                  <a:lnTo>
                    <a:pt x="915825" y="421611"/>
                  </a:lnTo>
                  <a:lnTo>
                    <a:pt x="915918" y="421378"/>
                  </a:lnTo>
                  <a:lnTo>
                    <a:pt x="916046" y="421132"/>
                  </a:lnTo>
                  <a:lnTo>
                    <a:pt x="916127" y="420899"/>
                  </a:lnTo>
                  <a:lnTo>
                    <a:pt x="916209" y="420615"/>
                  </a:lnTo>
                  <a:lnTo>
                    <a:pt x="916290" y="420382"/>
                  </a:lnTo>
                  <a:lnTo>
                    <a:pt x="916383" y="420149"/>
                  </a:lnTo>
                  <a:lnTo>
                    <a:pt x="916511" y="419916"/>
                  </a:lnTo>
                  <a:lnTo>
                    <a:pt x="916592" y="419632"/>
                  </a:lnTo>
                  <a:lnTo>
                    <a:pt x="916673" y="419399"/>
                  </a:lnTo>
                  <a:lnTo>
                    <a:pt x="916755" y="419166"/>
                  </a:lnTo>
                  <a:lnTo>
                    <a:pt x="916848" y="418920"/>
                  </a:lnTo>
                  <a:lnTo>
                    <a:pt x="916964" y="418649"/>
                  </a:lnTo>
                  <a:lnTo>
                    <a:pt x="917057" y="418403"/>
                  </a:lnTo>
                  <a:lnTo>
                    <a:pt x="917138" y="418170"/>
                  </a:lnTo>
                  <a:lnTo>
                    <a:pt x="917219" y="417937"/>
                  </a:lnTo>
                  <a:lnTo>
                    <a:pt x="917301" y="417653"/>
                  </a:lnTo>
                  <a:lnTo>
                    <a:pt x="917765" y="416424"/>
                  </a:lnTo>
                  <a:lnTo>
                    <a:pt x="917893" y="416191"/>
                  </a:lnTo>
                  <a:lnTo>
                    <a:pt x="917974" y="415959"/>
                  </a:lnTo>
                  <a:lnTo>
                    <a:pt x="918067" y="415726"/>
                  </a:lnTo>
                  <a:lnTo>
                    <a:pt x="918149" y="415441"/>
                  </a:lnTo>
                  <a:lnTo>
                    <a:pt x="918230" y="415208"/>
                  </a:lnTo>
                  <a:lnTo>
                    <a:pt x="918358" y="414976"/>
                  </a:lnTo>
                  <a:lnTo>
                    <a:pt x="918439" y="414730"/>
                  </a:lnTo>
                  <a:lnTo>
                    <a:pt x="918532" y="414458"/>
                  </a:lnTo>
                  <a:lnTo>
                    <a:pt x="918613" y="414212"/>
                  </a:lnTo>
                  <a:lnTo>
                    <a:pt x="918695" y="413980"/>
                  </a:lnTo>
                  <a:lnTo>
                    <a:pt x="918822" y="413747"/>
                  </a:lnTo>
                  <a:lnTo>
                    <a:pt x="918904" y="413462"/>
                  </a:lnTo>
                  <a:lnTo>
                    <a:pt x="918985" y="413230"/>
                  </a:lnTo>
                  <a:lnTo>
                    <a:pt x="919078" y="412997"/>
                  </a:lnTo>
                  <a:lnTo>
                    <a:pt x="919159" y="412764"/>
                  </a:lnTo>
                  <a:lnTo>
                    <a:pt x="919287" y="412479"/>
                  </a:lnTo>
                  <a:lnTo>
                    <a:pt x="919368" y="412247"/>
                  </a:lnTo>
                  <a:lnTo>
                    <a:pt x="919450" y="412001"/>
                  </a:lnTo>
                  <a:lnTo>
                    <a:pt x="919531" y="411768"/>
                  </a:lnTo>
                  <a:lnTo>
                    <a:pt x="919624" y="411483"/>
                  </a:lnTo>
                  <a:lnTo>
                    <a:pt x="919752" y="411251"/>
                  </a:lnTo>
                  <a:lnTo>
                    <a:pt x="919833" y="411018"/>
                  </a:lnTo>
                  <a:lnTo>
                    <a:pt x="919914" y="410785"/>
                  </a:lnTo>
                  <a:lnTo>
                    <a:pt x="919996" y="410501"/>
                  </a:lnTo>
                  <a:lnTo>
                    <a:pt x="920089" y="410268"/>
                  </a:lnTo>
                  <a:lnTo>
                    <a:pt x="920216" y="410035"/>
                  </a:lnTo>
                  <a:lnTo>
                    <a:pt x="920298" y="409789"/>
                  </a:lnTo>
                  <a:lnTo>
                    <a:pt x="920379" y="409518"/>
                  </a:lnTo>
                  <a:lnTo>
                    <a:pt x="920460" y="409272"/>
                  </a:lnTo>
                  <a:lnTo>
                    <a:pt x="920553" y="409039"/>
                  </a:lnTo>
                  <a:lnTo>
                    <a:pt x="920669" y="408806"/>
                  </a:lnTo>
                  <a:lnTo>
                    <a:pt x="920762" y="408522"/>
                  </a:lnTo>
                  <a:lnTo>
                    <a:pt x="920844" y="408289"/>
                  </a:lnTo>
                  <a:lnTo>
                    <a:pt x="920925" y="408056"/>
                  </a:lnTo>
                  <a:lnTo>
                    <a:pt x="921006" y="407810"/>
                  </a:lnTo>
                  <a:lnTo>
                    <a:pt x="921471" y="406543"/>
                  </a:lnTo>
                  <a:lnTo>
                    <a:pt x="921599" y="406310"/>
                  </a:lnTo>
                  <a:lnTo>
                    <a:pt x="921680" y="406077"/>
                  </a:lnTo>
                  <a:lnTo>
                    <a:pt x="921773" y="405844"/>
                  </a:lnTo>
                  <a:lnTo>
                    <a:pt x="921854" y="405560"/>
                  </a:lnTo>
                  <a:lnTo>
                    <a:pt x="921936" y="405327"/>
                  </a:lnTo>
                  <a:lnTo>
                    <a:pt x="922064" y="405081"/>
                  </a:lnTo>
                  <a:lnTo>
                    <a:pt x="922145" y="404849"/>
                  </a:lnTo>
                  <a:lnTo>
                    <a:pt x="922238" y="404564"/>
                  </a:lnTo>
                  <a:lnTo>
                    <a:pt x="922319" y="404331"/>
                  </a:lnTo>
                  <a:lnTo>
                    <a:pt x="922400" y="404098"/>
                  </a:lnTo>
                  <a:lnTo>
                    <a:pt x="922528" y="403866"/>
                  </a:lnTo>
                  <a:lnTo>
                    <a:pt x="922609" y="403581"/>
                  </a:lnTo>
                  <a:lnTo>
                    <a:pt x="922691" y="403348"/>
                  </a:lnTo>
                  <a:lnTo>
                    <a:pt x="922784" y="403115"/>
                  </a:lnTo>
                  <a:lnTo>
                    <a:pt x="922865" y="402870"/>
                  </a:lnTo>
                  <a:lnTo>
                    <a:pt x="922993" y="402598"/>
                  </a:lnTo>
                  <a:lnTo>
                    <a:pt x="923074" y="402352"/>
                  </a:lnTo>
                  <a:lnTo>
                    <a:pt x="923155" y="402120"/>
                  </a:lnTo>
                  <a:lnTo>
                    <a:pt x="923237" y="401887"/>
                  </a:lnTo>
                  <a:lnTo>
                    <a:pt x="923330" y="401602"/>
                  </a:lnTo>
                  <a:lnTo>
                    <a:pt x="923458" y="401369"/>
                  </a:lnTo>
                  <a:lnTo>
                    <a:pt x="923539" y="401137"/>
                  </a:lnTo>
                  <a:lnTo>
                    <a:pt x="923620" y="400904"/>
                  </a:lnTo>
                  <a:lnTo>
                    <a:pt x="923701" y="400619"/>
                  </a:lnTo>
                  <a:lnTo>
                    <a:pt x="923794" y="400373"/>
                  </a:lnTo>
                  <a:lnTo>
                    <a:pt x="923922" y="400141"/>
                  </a:lnTo>
                  <a:lnTo>
                    <a:pt x="924004" y="399908"/>
                  </a:lnTo>
                  <a:lnTo>
                    <a:pt x="924085" y="399623"/>
                  </a:lnTo>
                  <a:lnTo>
                    <a:pt x="924166" y="399391"/>
                  </a:lnTo>
                  <a:lnTo>
                    <a:pt x="924259" y="399158"/>
                  </a:lnTo>
                  <a:lnTo>
                    <a:pt x="924375" y="398925"/>
                  </a:lnTo>
                  <a:lnTo>
                    <a:pt x="924468" y="398640"/>
                  </a:lnTo>
                  <a:lnTo>
                    <a:pt x="924550" y="398408"/>
                  </a:lnTo>
                  <a:lnTo>
                    <a:pt x="924631" y="398162"/>
                  </a:lnTo>
                  <a:lnTo>
                    <a:pt x="924712" y="397929"/>
                  </a:lnTo>
                  <a:lnTo>
                    <a:pt x="924840" y="397644"/>
                  </a:lnTo>
                  <a:lnTo>
                    <a:pt x="924933" y="397412"/>
                  </a:lnTo>
                  <a:lnTo>
                    <a:pt x="925014" y="397179"/>
                  </a:lnTo>
                  <a:lnTo>
                    <a:pt x="925096" y="396946"/>
                  </a:lnTo>
                  <a:lnTo>
                    <a:pt x="925177" y="396662"/>
                  </a:lnTo>
                  <a:lnTo>
                    <a:pt x="925305" y="396429"/>
                  </a:lnTo>
                  <a:lnTo>
                    <a:pt x="925386" y="396196"/>
                  </a:lnTo>
                  <a:lnTo>
                    <a:pt x="925479" y="395950"/>
                  </a:lnTo>
                  <a:lnTo>
                    <a:pt x="925560" y="395679"/>
                  </a:lnTo>
                  <a:lnTo>
                    <a:pt x="925641" y="395433"/>
                  </a:lnTo>
                  <a:lnTo>
                    <a:pt x="925769" y="395200"/>
                  </a:lnTo>
                  <a:lnTo>
                    <a:pt x="925851" y="394967"/>
                  </a:lnTo>
                  <a:lnTo>
                    <a:pt x="925944" y="394683"/>
                  </a:lnTo>
                  <a:lnTo>
                    <a:pt x="926025" y="394450"/>
                  </a:lnTo>
                  <a:lnTo>
                    <a:pt x="926106" y="394217"/>
                  </a:lnTo>
                  <a:lnTo>
                    <a:pt x="926234" y="393984"/>
                  </a:lnTo>
                  <a:lnTo>
                    <a:pt x="926315" y="393700"/>
                  </a:lnTo>
                  <a:lnTo>
                    <a:pt x="926397" y="393454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2142363" y="1488566"/>
              <a:ext cx="5618480" cy="4127500"/>
            </a:xfrm>
            <a:custGeom>
              <a:avLst/>
              <a:gdLst/>
              <a:ahLst/>
              <a:cxnLst/>
              <a:rect l="l" t="t" r="r" b="b"/>
              <a:pathLst>
                <a:path w="5618480" h="4127500">
                  <a:moveTo>
                    <a:pt x="0" y="12700"/>
                  </a:moveTo>
                  <a:lnTo>
                    <a:pt x="0" y="4127487"/>
                  </a:lnTo>
                </a:path>
                <a:path w="5618480" h="4127500">
                  <a:moveTo>
                    <a:pt x="939292" y="12700"/>
                  </a:moveTo>
                  <a:lnTo>
                    <a:pt x="939292" y="4127487"/>
                  </a:lnTo>
                </a:path>
                <a:path w="5618480" h="4127500">
                  <a:moveTo>
                    <a:pt x="1877187" y="204724"/>
                  </a:moveTo>
                  <a:lnTo>
                    <a:pt x="1877187" y="4127487"/>
                  </a:lnTo>
                </a:path>
                <a:path w="5618480" h="4127500">
                  <a:moveTo>
                    <a:pt x="2803271" y="204724"/>
                  </a:moveTo>
                  <a:lnTo>
                    <a:pt x="2803271" y="4127487"/>
                  </a:lnTo>
                </a:path>
                <a:path w="5618480" h="4127500">
                  <a:moveTo>
                    <a:pt x="3729482" y="220599"/>
                  </a:moveTo>
                  <a:lnTo>
                    <a:pt x="3729482" y="4127487"/>
                  </a:lnTo>
                </a:path>
                <a:path w="5618480" h="4127500">
                  <a:moveTo>
                    <a:pt x="4690745" y="204724"/>
                  </a:moveTo>
                  <a:lnTo>
                    <a:pt x="4690745" y="4127487"/>
                  </a:lnTo>
                </a:path>
                <a:path w="5618480" h="4127500">
                  <a:moveTo>
                    <a:pt x="5618353" y="0"/>
                  </a:moveTo>
                  <a:lnTo>
                    <a:pt x="5618353" y="4114787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object 47"/>
          <p:cNvSpPr/>
          <p:nvPr/>
        </p:nvSpPr>
        <p:spPr>
          <a:xfrm>
            <a:off x="3096386" y="1388491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5715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022471" y="1693291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5715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925186" y="1388491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5715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851272" y="1680591"/>
            <a:ext cx="961390" cy="0"/>
          </a:xfrm>
          <a:custGeom>
            <a:avLst/>
            <a:gdLst/>
            <a:ahLst/>
            <a:cxnLst/>
            <a:rect l="l" t="t" r="r" b="b"/>
            <a:pathLst>
              <a:path w="961390">
                <a:moveTo>
                  <a:pt x="0" y="0"/>
                </a:moveTo>
                <a:lnTo>
                  <a:pt x="961262" y="0"/>
                </a:lnTo>
              </a:path>
            </a:pathLst>
          </a:custGeom>
          <a:ln w="5715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010786" y="138849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5715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925186" y="138849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5715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851271" y="136309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5715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824345" y="1388491"/>
            <a:ext cx="916305" cy="304800"/>
          </a:xfrm>
          <a:custGeom>
            <a:avLst/>
            <a:gdLst/>
            <a:ahLst/>
            <a:cxnLst/>
            <a:rect l="l" t="t" r="r" b="b"/>
            <a:pathLst>
              <a:path w="916304" h="304800">
                <a:moveTo>
                  <a:pt x="0" y="0"/>
                </a:moveTo>
                <a:lnTo>
                  <a:pt x="0" y="304800"/>
                </a:lnTo>
              </a:path>
              <a:path w="916304" h="304800">
                <a:moveTo>
                  <a:pt x="0" y="0"/>
                </a:moveTo>
                <a:lnTo>
                  <a:pt x="915797" y="0"/>
                </a:lnTo>
              </a:path>
            </a:pathLst>
          </a:custGeom>
          <a:ln w="5715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556136" y="1198245"/>
            <a:ext cx="507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D</a:t>
            </a:r>
            <a:r>
              <a:rPr spc="-15" dirty="0">
                <a:solidFill>
                  <a:prstClr val="black"/>
                </a:solidFill>
                <a:latin typeface="Arial MT"/>
                <a:cs typeface="Arial MT"/>
              </a:rPr>
              <a:t>a</a:t>
            </a: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ta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714553" y="-33029"/>
            <a:ext cx="4078604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404040"/>
                </a:solidFill>
              </a:rPr>
              <a:t>Contoh</a:t>
            </a:r>
            <a:r>
              <a:rPr spc="-45" dirty="0">
                <a:solidFill>
                  <a:srgbClr val="404040"/>
                </a:solidFill>
              </a:rPr>
              <a:t> </a:t>
            </a:r>
            <a:r>
              <a:rPr spc="-15" dirty="0">
                <a:solidFill>
                  <a:srgbClr val="404040"/>
                </a:solidFill>
              </a:rPr>
              <a:t>Sinyal</a:t>
            </a:r>
            <a:r>
              <a:rPr spc="-55" dirty="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BPSK</a:t>
            </a:r>
          </a:p>
        </p:txBody>
      </p:sp>
      <p:sp>
        <p:nvSpPr>
          <p:cNvPr id="64" name="object 64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04261"/>
            <a:ext cx="21336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>
                <a:solidFill>
                  <a:prstClr val="black">
                    <a:tint val="75000"/>
                  </a:prstClr>
                </a:solidFill>
              </a:rPr>
              <a:pPr marL="38100">
                <a:lnSpc>
                  <a:spcPts val="2090"/>
                </a:lnSpc>
              </a:pPr>
              <a:t>23</a:t>
            </a:fld>
            <a:endParaRPr spc="-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33957" y="2265426"/>
            <a:ext cx="721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C</a:t>
            </a:r>
            <a:r>
              <a:rPr spc="-15" dirty="0">
                <a:solidFill>
                  <a:prstClr val="black"/>
                </a:solidFill>
                <a:latin typeface="Arial MT"/>
                <a:cs typeface="Arial MT"/>
              </a:rPr>
              <a:t>a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rri</a:t>
            </a:r>
            <a:r>
              <a:rPr spc="-15" dirty="0">
                <a:solidFill>
                  <a:prstClr val="black"/>
                </a:solidFill>
                <a:latin typeface="Arial MT"/>
                <a:cs typeface="Arial MT"/>
              </a:rPr>
              <a:t>e</a:t>
            </a: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r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23038" y="3557778"/>
            <a:ext cx="10458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Carrier+</a:t>
            </a:r>
            <a:r>
              <a:rPr spc="-6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endParaRPr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35940" y="4780279"/>
            <a:ext cx="1684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BPSK</a:t>
            </a:r>
            <a:r>
              <a:rPr spc="-6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prstClr val="black"/>
                </a:solidFill>
                <a:latin typeface="Arial MT"/>
                <a:cs typeface="Arial MT"/>
              </a:rPr>
              <a:t>waveform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457450" y="1044321"/>
            <a:ext cx="2245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090295" algn="l"/>
                <a:tab pos="2105025" algn="l"/>
              </a:tabLst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1	1	0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565501" y="104432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579342" y="104432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594098" y="104432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778337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240" y="451604"/>
            <a:ext cx="4624705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404040"/>
                </a:solidFill>
              </a:rPr>
              <a:t>Konstelasi</a:t>
            </a:r>
            <a:r>
              <a:rPr spc="-80" dirty="0">
                <a:solidFill>
                  <a:srgbClr val="404040"/>
                </a:solidFill>
              </a:rPr>
              <a:t> </a:t>
            </a:r>
            <a:r>
              <a:rPr spc="-15" dirty="0">
                <a:solidFill>
                  <a:srgbClr val="404040"/>
                </a:solidFill>
              </a:rPr>
              <a:t>sinyal</a:t>
            </a:r>
            <a:r>
              <a:rPr spc="-50" dirty="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BPSK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04261"/>
            <a:ext cx="21336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>
                <a:solidFill>
                  <a:prstClr val="black">
                    <a:tint val="75000"/>
                  </a:prstClr>
                </a:solidFill>
              </a:rPr>
              <a:pPr marL="38100">
                <a:lnSpc>
                  <a:spcPts val="2090"/>
                </a:lnSpc>
              </a:pPr>
              <a:t>24</a:t>
            </a:fld>
            <a:endParaRPr spc="-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8237" y="1963038"/>
            <a:ext cx="36328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🞇</a:t>
            </a:r>
            <a:r>
              <a:rPr sz="2000" spc="37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Fasa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dipisahkan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180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derajat.</a:t>
            </a:r>
            <a:endParaRPr sz="20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39185" y="2764960"/>
            <a:ext cx="106045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2200" b="1" spc="-150" dirty="0">
                <a:solidFill>
                  <a:prstClr val="black"/>
                </a:solidFill>
                <a:latin typeface="Times New Roman"/>
                <a:cs typeface="Times New Roman"/>
              </a:rPr>
              <a:t>binary</a:t>
            </a:r>
            <a:r>
              <a:rPr sz="2200" b="1" spc="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55" dirty="0">
                <a:solidFill>
                  <a:prstClr val="black"/>
                </a:solidFill>
                <a:latin typeface="Times New Roman"/>
                <a:cs typeface="Times New Roman"/>
              </a:rPr>
              <a:t>'1'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55657" y="2751633"/>
            <a:ext cx="2141220" cy="378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5400">
              <a:spcBef>
                <a:spcPts val="115"/>
              </a:spcBef>
            </a:pPr>
            <a:r>
              <a:rPr sz="2200" b="1" i="1" spc="-114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50" b="1" spc="-75" baseline="-23504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1950" b="1" spc="-284" baseline="-235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b="1" i="1" spc="1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b="1" spc="-4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b="1" spc="-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7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200" spc="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spc="-254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950" b="1" i="1" spc="-67" baseline="-23504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950" b="1" i="1" spc="172" baseline="-235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7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="1" spc="-1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b="1" spc="-5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b="1" spc="-2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300" spc="-170"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r>
              <a:rPr sz="2200" b="1" i="1" spc="4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950" b="1" i="1" spc="-67" baseline="-23504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950" b="1" i="1" spc="-292" baseline="-235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spc="1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b="1" spc="-4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30170" y="2784487"/>
            <a:ext cx="3778250" cy="835025"/>
          </a:xfrm>
          <a:custGeom>
            <a:avLst/>
            <a:gdLst/>
            <a:ahLst/>
            <a:cxnLst/>
            <a:rect l="l" t="t" r="r" b="b"/>
            <a:pathLst>
              <a:path w="3778250" h="835025">
                <a:moveTo>
                  <a:pt x="0" y="835025"/>
                </a:moveTo>
                <a:lnTo>
                  <a:pt x="3778250" y="835025"/>
                </a:lnTo>
                <a:lnTo>
                  <a:pt x="3778250" y="0"/>
                </a:lnTo>
                <a:lnTo>
                  <a:pt x="0" y="0"/>
                </a:lnTo>
                <a:lnTo>
                  <a:pt x="0" y="8350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150809" y="4794960"/>
            <a:ext cx="4090670" cy="161925"/>
            <a:chOff x="2150808" y="4794948"/>
            <a:chExt cx="4090670" cy="161925"/>
          </a:xfrm>
        </p:grpSpPr>
        <p:sp>
          <p:nvSpPr>
            <p:cNvPr id="8" name="object 8"/>
            <p:cNvSpPr/>
            <p:nvPr/>
          </p:nvSpPr>
          <p:spPr>
            <a:xfrm>
              <a:off x="2155570" y="4875910"/>
              <a:ext cx="4081145" cy="0"/>
            </a:xfrm>
            <a:custGeom>
              <a:avLst/>
              <a:gdLst/>
              <a:ahLst/>
              <a:cxnLst/>
              <a:rect l="l" t="t" r="r" b="b"/>
              <a:pathLst>
                <a:path w="4081145">
                  <a:moveTo>
                    <a:pt x="0" y="0"/>
                  </a:moveTo>
                  <a:lnTo>
                    <a:pt x="408114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8037" y="4794948"/>
              <a:ext cx="150240" cy="1619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4816" y="4794948"/>
              <a:ext cx="150241" cy="16192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642963" y="3175578"/>
            <a:ext cx="3791585" cy="1145826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spcBef>
                <a:spcPts val="115"/>
              </a:spcBef>
              <a:tabLst>
                <a:tab pos="2693035" algn="l"/>
              </a:tabLst>
            </a:pPr>
            <a:r>
              <a:rPr sz="2200" b="1" i="1" spc="-4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50" b="1" spc="-67" baseline="-23504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950" b="1" spc="-225" baseline="-235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b="1" i="1" spc="3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b="1" spc="-1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7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200" spc="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spc="-15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950" b="1" i="1" spc="-225" baseline="-23504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950" b="1" i="1" spc="187" baseline="-235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80" dirty="0">
                <a:solidFill>
                  <a:prstClr val="black"/>
                </a:solidFill>
                <a:latin typeface="Times New Roman"/>
                <a:cs typeface="Times New Roman"/>
              </a:rPr>
              <a:t>cos(2</a:t>
            </a:r>
            <a:r>
              <a:rPr sz="2300" spc="-80"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r>
              <a:rPr sz="2200" b="1" i="1" spc="-8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950" b="1" i="1" spc="-120" baseline="-23504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950" b="1" i="1" spc="-292" baseline="-235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i="1" spc="-4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b="1" i="1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75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200" spc="-2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spc="-130"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r>
              <a:rPr sz="2300" spc="-2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45" dirty="0">
                <a:solidFill>
                  <a:prstClr val="black"/>
                </a:solidFill>
                <a:latin typeface="Times New Roman"/>
                <a:cs typeface="Times New Roman"/>
              </a:rPr>
              <a:t>)	</a:t>
            </a:r>
            <a:r>
              <a:rPr sz="2200" b="1" spc="-150" dirty="0">
                <a:solidFill>
                  <a:prstClr val="black"/>
                </a:solidFill>
                <a:latin typeface="Times New Roman"/>
                <a:cs typeface="Times New Roman"/>
              </a:rPr>
              <a:t>binary</a:t>
            </a:r>
            <a:r>
              <a:rPr sz="2200" b="1" spc="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55" dirty="0">
                <a:solidFill>
                  <a:prstClr val="black"/>
                </a:solidFill>
                <a:latin typeface="Times New Roman"/>
                <a:cs typeface="Times New Roman"/>
              </a:rPr>
              <a:t>'0'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32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512445" algn="ctr"/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Q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26484" y="4126610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91636" y="4918087"/>
            <a:ext cx="560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8415" algn="ctr">
              <a:spcBef>
                <a:spcPts val="100"/>
              </a:spcBef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  <a:p>
            <a:pPr algn="ctr"/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State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98924" y="4994287"/>
            <a:ext cx="5594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>
              <a:spcBef>
                <a:spcPts val="100"/>
              </a:spcBef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  <a:p>
            <a:pPr marL="12700"/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State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99164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0283" y="2343835"/>
            <a:ext cx="5132705" cy="2258695"/>
            <a:chOff x="1920277" y="2343835"/>
            <a:chExt cx="5132705" cy="2258695"/>
          </a:xfrm>
        </p:grpSpPr>
        <p:sp>
          <p:nvSpPr>
            <p:cNvPr id="3" name="object 3"/>
            <p:cNvSpPr/>
            <p:nvPr/>
          </p:nvSpPr>
          <p:spPr>
            <a:xfrm>
              <a:off x="2010886" y="2590366"/>
              <a:ext cx="0" cy="1922780"/>
            </a:xfrm>
            <a:custGeom>
              <a:avLst/>
              <a:gdLst/>
              <a:ahLst/>
              <a:cxnLst/>
              <a:rect l="l" t="t" r="r" b="b"/>
              <a:pathLst>
                <a:path h="1922779">
                  <a:moveTo>
                    <a:pt x="0" y="0"/>
                  </a:moveTo>
                  <a:lnTo>
                    <a:pt x="0" y="1922389"/>
                  </a:lnTo>
                </a:path>
              </a:pathLst>
            </a:custGeom>
            <a:ln w="292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920277" y="2343835"/>
              <a:ext cx="181610" cy="269240"/>
            </a:xfrm>
            <a:custGeom>
              <a:avLst/>
              <a:gdLst/>
              <a:ahLst/>
              <a:cxnLst/>
              <a:rect l="l" t="t" r="r" b="b"/>
              <a:pathLst>
                <a:path w="181610" h="269239">
                  <a:moveTo>
                    <a:pt x="90609" y="0"/>
                  </a:moveTo>
                  <a:lnTo>
                    <a:pt x="0" y="268943"/>
                  </a:lnTo>
                  <a:lnTo>
                    <a:pt x="181220" y="268943"/>
                  </a:lnTo>
                  <a:lnTo>
                    <a:pt x="906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010886" y="4512755"/>
              <a:ext cx="4792980" cy="0"/>
            </a:xfrm>
            <a:custGeom>
              <a:avLst/>
              <a:gdLst/>
              <a:ahLst/>
              <a:cxnLst/>
              <a:rect l="l" t="t" r="r" b="b"/>
              <a:pathLst>
                <a:path w="4792980">
                  <a:moveTo>
                    <a:pt x="0" y="0"/>
                  </a:moveTo>
                  <a:lnTo>
                    <a:pt x="4792889" y="0"/>
                  </a:lnTo>
                </a:path>
              </a:pathLst>
            </a:custGeom>
            <a:ln w="289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781123" y="4423107"/>
              <a:ext cx="272415" cy="179705"/>
            </a:xfrm>
            <a:custGeom>
              <a:avLst/>
              <a:gdLst/>
              <a:ahLst/>
              <a:cxnLst/>
              <a:rect l="l" t="t" r="r" b="b"/>
              <a:pathLst>
                <a:path w="272415" h="179704">
                  <a:moveTo>
                    <a:pt x="0" y="0"/>
                  </a:moveTo>
                  <a:lnTo>
                    <a:pt x="0" y="179295"/>
                  </a:lnTo>
                  <a:lnTo>
                    <a:pt x="271827" y="89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422361" y="2777638"/>
              <a:ext cx="0" cy="1735455"/>
            </a:xfrm>
            <a:custGeom>
              <a:avLst/>
              <a:gdLst/>
              <a:ahLst/>
              <a:cxnLst/>
              <a:rect l="l" t="t" r="r" b="b"/>
              <a:pathLst>
                <a:path h="1735454">
                  <a:moveTo>
                    <a:pt x="0" y="0"/>
                  </a:moveTo>
                  <a:lnTo>
                    <a:pt x="0" y="1735116"/>
                  </a:lnTo>
                </a:path>
              </a:pathLst>
            </a:custGeom>
            <a:ln w="29228">
              <a:solidFill>
                <a:srgbClr val="000000"/>
              </a:solidFill>
              <a:prstDash val="lgDash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545400" y="2777638"/>
              <a:ext cx="1753870" cy="1735455"/>
            </a:xfrm>
            <a:custGeom>
              <a:avLst/>
              <a:gdLst/>
              <a:ahLst/>
              <a:cxnLst/>
              <a:rect l="l" t="t" r="r" b="b"/>
              <a:pathLst>
                <a:path w="1753870" h="1735454">
                  <a:moveTo>
                    <a:pt x="0" y="1735116"/>
                  </a:moveTo>
                  <a:lnTo>
                    <a:pt x="553" y="1672884"/>
                  </a:lnTo>
                  <a:lnTo>
                    <a:pt x="2201" y="1611203"/>
                  </a:lnTo>
                  <a:lnTo>
                    <a:pt x="4925" y="1550110"/>
                  </a:lnTo>
                  <a:lnTo>
                    <a:pt x="8707" y="1489641"/>
                  </a:lnTo>
                  <a:lnTo>
                    <a:pt x="13528" y="1429833"/>
                  </a:lnTo>
                  <a:lnTo>
                    <a:pt x="19370" y="1370723"/>
                  </a:lnTo>
                  <a:lnTo>
                    <a:pt x="26213" y="1312348"/>
                  </a:lnTo>
                  <a:lnTo>
                    <a:pt x="34040" y="1254745"/>
                  </a:lnTo>
                  <a:lnTo>
                    <a:pt x="42831" y="1197949"/>
                  </a:lnTo>
                  <a:lnTo>
                    <a:pt x="52569" y="1141998"/>
                  </a:lnTo>
                  <a:lnTo>
                    <a:pt x="63235" y="1086928"/>
                  </a:lnTo>
                  <a:lnTo>
                    <a:pt x="74810" y="1032777"/>
                  </a:lnTo>
                  <a:lnTo>
                    <a:pt x="87276" y="979581"/>
                  </a:lnTo>
                  <a:lnTo>
                    <a:pt x="100614" y="927376"/>
                  </a:lnTo>
                  <a:lnTo>
                    <a:pt x="114805" y="876199"/>
                  </a:lnTo>
                  <a:lnTo>
                    <a:pt x="129832" y="826087"/>
                  </a:lnTo>
                  <a:lnTo>
                    <a:pt x="145675" y="777077"/>
                  </a:lnTo>
                  <a:lnTo>
                    <a:pt x="162316" y="729206"/>
                  </a:lnTo>
                  <a:lnTo>
                    <a:pt x="179736" y="682509"/>
                  </a:lnTo>
                  <a:lnTo>
                    <a:pt x="197917" y="637025"/>
                  </a:lnTo>
                  <a:lnTo>
                    <a:pt x="216841" y="592788"/>
                  </a:lnTo>
                  <a:lnTo>
                    <a:pt x="236489" y="549837"/>
                  </a:lnTo>
                  <a:lnTo>
                    <a:pt x="256841" y="508208"/>
                  </a:lnTo>
                  <a:lnTo>
                    <a:pt x="277881" y="467937"/>
                  </a:lnTo>
                  <a:lnTo>
                    <a:pt x="299589" y="429062"/>
                  </a:lnTo>
                  <a:lnTo>
                    <a:pt x="321946" y="391619"/>
                  </a:lnTo>
                  <a:lnTo>
                    <a:pt x="344934" y="355644"/>
                  </a:lnTo>
                  <a:lnTo>
                    <a:pt x="368535" y="321175"/>
                  </a:lnTo>
                  <a:lnTo>
                    <a:pt x="392730" y="288248"/>
                  </a:lnTo>
                  <a:lnTo>
                    <a:pt x="417501" y="256900"/>
                  </a:lnTo>
                  <a:lnTo>
                    <a:pt x="442828" y="227167"/>
                  </a:lnTo>
                  <a:lnTo>
                    <a:pt x="468694" y="199087"/>
                  </a:lnTo>
                  <a:lnTo>
                    <a:pt x="521966" y="148030"/>
                  </a:lnTo>
                  <a:lnTo>
                    <a:pt x="577170" y="104022"/>
                  </a:lnTo>
                  <a:lnTo>
                    <a:pt x="634156" y="67357"/>
                  </a:lnTo>
                  <a:lnTo>
                    <a:pt x="692776" y="38328"/>
                  </a:lnTo>
                  <a:lnTo>
                    <a:pt x="752883" y="17230"/>
                  </a:lnTo>
                  <a:lnTo>
                    <a:pt x="814327" y="4356"/>
                  </a:lnTo>
                  <a:lnTo>
                    <a:pt x="876960" y="0"/>
                  </a:lnTo>
                  <a:lnTo>
                    <a:pt x="908407" y="1095"/>
                  </a:lnTo>
                  <a:lnTo>
                    <a:pt x="970448" y="9747"/>
                  </a:lnTo>
                  <a:lnTo>
                    <a:pt x="1031227" y="26769"/>
                  </a:lnTo>
                  <a:lnTo>
                    <a:pt x="1090596" y="51868"/>
                  </a:lnTo>
                  <a:lnTo>
                    <a:pt x="1148406" y="84751"/>
                  </a:lnTo>
                  <a:lnTo>
                    <a:pt x="1204510" y="125123"/>
                  </a:lnTo>
                  <a:lnTo>
                    <a:pt x="1258759" y="172691"/>
                  </a:lnTo>
                  <a:lnTo>
                    <a:pt x="1311004" y="227162"/>
                  </a:lnTo>
                  <a:lnTo>
                    <a:pt x="1336328" y="256894"/>
                  </a:lnTo>
                  <a:lnTo>
                    <a:pt x="1361096" y="288242"/>
                  </a:lnTo>
                  <a:lnTo>
                    <a:pt x="1385289" y="321169"/>
                  </a:lnTo>
                  <a:lnTo>
                    <a:pt x="1408888" y="355637"/>
                  </a:lnTo>
                  <a:lnTo>
                    <a:pt x="1431875" y="391611"/>
                  </a:lnTo>
                  <a:lnTo>
                    <a:pt x="1454231" y="429054"/>
                  </a:lnTo>
                  <a:lnTo>
                    <a:pt x="1475937" y="467929"/>
                  </a:lnTo>
                  <a:lnTo>
                    <a:pt x="1496976" y="508199"/>
                  </a:lnTo>
                  <a:lnTo>
                    <a:pt x="1517328" y="549828"/>
                  </a:lnTo>
                  <a:lnTo>
                    <a:pt x="1536975" y="592779"/>
                  </a:lnTo>
                  <a:lnTo>
                    <a:pt x="1555899" y="637015"/>
                  </a:lnTo>
                  <a:lnTo>
                    <a:pt x="1574080" y="682499"/>
                  </a:lnTo>
                  <a:lnTo>
                    <a:pt x="1591500" y="729195"/>
                  </a:lnTo>
                  <a:lnTo>
                    <a:pt x="1608141" y="777067"/>
                  </a:lnTo>
                  <a:lnTo>
                    <a:pt x="1623984" y="826077"/>
                  </a:lnTo>
                  <a:lnTo>
                    <a:pt x="1639011" y="876188"/>
                  </a:lnTo>
                  <a:lnTo>
                    <a:pt x="1653203" y="927365"/>
                  </a:lnTo>
                  <a:lnTo>
                    <a:pt x="1666542" y="979570"/>
                  </a:lnTo>
                  <a:lnTo>
                    <a:pt x="1679008" y="1032767"/>
                  </a:lnTo>
                  <a:lnTo>
                    <a:pt x="1690583" y="1086918"/>
                  </a:lnTo>
                  <a:lnTo>
                    <a:pt x="1701250" y="1141988"/>
                  </a:lnTo>
                  <a:lnTo>
                    <a:pt x="1710988" y="1197940"/>
                  </a:lnTo>
                  <a:lnTo>
                    <a:pt x="1719781" y="1254736"/>
                  </a:lnTo>
                  <a:lnTo>
                    <a:pt x="1727608" y="1312340"/>
                  </a:lnTo>
                  <a:lnTo>
                    <a:pt x="1734452" y="1370716"/>
                  </a:lnTo>
                  <a:lnTo>
                    <a:pt x="1740294" y="1429827"/>
                  </a:lnTo>
                  <a:lnTo>
                    <a:pt x="1745115" y="1489635"/>
                  </a:lnTo>
                  <a:lnTo>
                    <a:pt x="1748897" y="1550105"/>
                  </a:lnTo>
                  <a:lnTo>
                    <a:pt x="1751622" y="1611200"/>
                  </a:lnTo>
                  <a:lnTo>
                    <a:pt x="1753270" y="1672883"/>
                  </a:lnTo>
                  <a:lnTo>
                    <a:pt x="1753824" y="1735116"/>
                  </a:lnTo>
                </a:path>
              </a:pathLst>
            </a:custGeom>
            <a:ln w="290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991538" y="4080733"/>
            <a:ext cx="123189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250" b="1" spc="1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endParaRPr sz="22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93146" y="2182933"/>
            <a:ext cx="51244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250" b="1" spc="20" dirty="0">
                <a:solidFill>
                  <a:prstClr val="black"/>
                </a:solidFill>
                <a:latin typeface="Arial"/>
                <a:cs typeface="Arial"/>
              </a:rPr>
              <a:t>S(f)</a:t>
            </a:r>
            <a:endParaRPr sz="22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69996" y="4514525"/>
            <a:ext cx="141287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spcBef>
                <a:spcPts val="125"/>
              </a:spcBef>
              <a:tabLst>
                <a:tab pos="695960" algn="l"/>
              </a:tabLst>
            </a:pPr>
            <a:r>
              <a:rPr sz="2250" b="1" spc="2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175" b="1" spc="30" baseline="-11494" dirty="0">
                <a:solidFill>
                  <a:prstClr val="black"/>
                </a:solidFill>
                <a:latin typeface="Arial"/>
                <a:cs typeface="Arial"/>
              </a:rPr>
              <a:t>c	</a:t>
            </a:r>
            <a:r>
              <a:rPr sz="2250" b="1" spc="2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175" b="1" spc="30" baseline="-11494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50" b="1" spc="20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z="2250" b="1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50" b="1" spc="3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endParaRPr sz="22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10994" y="4514525"/>
            <a:ext cx="669290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2250" b="1" spc="1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175" b="1" spc="22" baseline="-11494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50" b="1" spc="15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2250" b="1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50" b="1" spc="3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endParaRPr sz="22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68537" y="4078976"/>
            <a:ext cx="3507740" cy="434340"/>
          </a:xfrm>
          <a:custGeom>
            <a:avLst/>
            <a:gdLst/>
            <a:ahLst/>
            <a:cxnLst/>
            <a:rect l="l" t="t" r="r" b="b"/>
            <a:pathLst>
              <a:path w="3507740" h="434339">
                <a:moveTo>
                  <a:pt x="2630688" y="433779"/>
                </a:moveTo>
                <a:lnTo>
                  <a:pt x="2633258" y="386514"/>
                </a:lnTo>
                <a:lnTo>
                  <a:pt x="2640790" y="340724"/>
                </a:lnTo>
                <a:lnTo>
                  <a:pt x="2653018" y="296672"/>
                </a:lnTo>
                <a:lnTo>
                  <a:pt x="2669677" y="254624"/>
                </a:lnTo>
                <a:lnTo>
                  <a:pt x="2690498" y="214843"/>
                </a:lnTo>
                <a:lnTo>
                  <a:pt x="2715217" y="177596"/>
                </a:lnTo>
                <a:lnTo>
                  <a:pt x="2743567" y="143145"/>
                </a:lnTo>
                <a:lnTo>
                  <a:pt x="2775281" y="111757"/>
                </a:lnTo>
                <a:lnTo>
                  <a:pt x="2810094" y="83695"/>
                </a:lnTo>
                <a:lnTo>
                  <a:pt x="2847738" y="59224"/>
                </a:lnTo>
                <a:lnTo>
                  <a:pt x="2887948" y="38609"/>
                </a:lnTo>
                <a:lnTo>
                  <a:pt x="2930458" y="22114"/>
                </a:lnTo>
                <a:lnTo>
                  <a:pt x="2975000" y="10005"/>
                </a:lnTo>
                <a:lnTo>
                  <a:pt x="3021310" y="2545"/>
                </a:lnTo>
                <a:lnTo>
                  <a:pt x="3069119" y="0"/>
                </a:lnTo>
                <a:lnTo>
                  <a:pt x="3116887" y="2545"/>
                </a:lnTo>
                <a:lnTo>
                  <a:pt x="3163165" y="10005"/>
                </a:lnTo>
                <a:lnTo>
                  <a:pt x="3207687" y="22114"/>
                </a:lnTo>
                <a:lnTo>
                  <a:pt x="3250185" y="38609"/>
                </a:lnTo>
                <a:lnTo>
                  <a:pt x="3290392" y="59224"/>
                </a:lnTo>
                <a:lnTo>
                  <a:pt x="3328040" y="83695"/>
                </a:lnTo>
                <a:lnTo>
                  <a:pt x="3362860" y="111757"/>
                </a:lnTo>
                <a:lnTo>
                  <a:pt x="3394587" y="143145"/>
                </a:lnTo>
                <a:lnTo>
                  <a:pt x="3422951" y="177596"/>
                </a:lnTo>
                <a:lnTo>
                  <a:pt x="3447686" y="214843"/>
                </a:lnTo>
                <a:lnTo>
                  <a:pt x="3468524" y="254624"/>
                </a:lnTo>
                <a:lnTo>
                  <a:pt x="3485197" y="296672"/>
                </a:lnTo>
                <a:lnTo>
                  <a:pt x="3497437" y="340724"/>
                </a:lnTo>
                <a:lnTo>
                  <a:pt x="3504978" y="386514"/>
                </a:lnTo>
                <a:lnTo>
                  <a:pt x="3507551" y="433779"/>
                </a:lnTo>
              </a:path>
              <a:path w="3507740" h="434339">
                <a:moveTo>
                  <a:pt x="438431" y="0"/>
                </a:moveTo>
                <a:lnTo>
                  <a:pt x="486203" y="2545"/>
                </a:lnTo>
                <a:lnTo>
                  <a:pt x="532484" y="10005"/>
                </a:lnTo>
                <a:lnTo>
                  <a:pt x="577008" y="22114"/>
                </a:lnTo>
                <a:lnTo>
                  <a:pt x="619508" y="38609"/>
                </a:lnTo>
                <a:lnTo>
                  <a:pt x="659715" y="59224"/>
                </a:lnTo>
                <a:lnTo>
                  <a:pt x="697362" y="83695"/>
                </a:lnTo>
                <a:lnTo>
                  <a:pt x="732182" y="111757"/>
                </a:lnTo>
                <a:lnTo>
                  <a:pt x="763907" y="143145"/>
                </a:lnTo>
                <a:lnTo>
                  <a:pt x="792270" y="177596"/>
                </a:lnTo>
                <a:lnTo>
                  <a:pt x="817004" y="214843"/>
                </a:lnTo>
                <a:lnTo>
                  <a:pt x="837840" y="254624"/>
                </a:lnTo>
                <a:lnTo>
                  <a:pt x="854511" y="296672"/>
                </a:lnTo>
                <a:lnTo>
                  <a:pt x="866751" y="340724"/>
                </a:lnTo>
                <a:lnTo>
                  <a:pt x="874290" y="386514"/>
                </a:lnTo>
                <a:lnTo>
                  <a:pt x="876863" y="433779"/>
                </a:lnTo>
              </a:path>
              <a:path w="3507740" h="434339">
                <a:moveTo>
                  <a:pt x="0" y="433779"/>
                </a:moveTo>
                <a:lnTo>
                  <a:pt x="2572" y="386514"/>
                </a:lnTo>
                <a:lnTo>
                  <a:pt x="10112" y="340724"/>
                </a:lnTo>
                <a:lnTo>
                  <a:pt x="22351" y="296672"/>
                </a:lnTo>
                <a:lnTo>
                  <a:pt x="39023" y="254624"/>
                </a:lnTo>
                <a:lnTo>
                  <a:pt x="59859" y="214843"/>
                </a:lnTo>
                <a:lnTo>
                  <a:pt x="84592" y="177596"/>
                </a:lnTo>
                <a:lnTo>
                  <a:pt x="112955" y="143145"/>
                </a:lnTo>
                <a:lnTo>
                  <a:pt x="144681" y="111757"/>
                </a:lnTo>
                <a:lnTo>
                  <a:pt x="179500" y="83695"/>
                </a:lnTo>
                <a:lnTo>
                  <a:pt x="217148" y="59224"/>
                </a:lnTo>
                <a:lnTo>
                  <a:pt x="257355" y="38609"/>
                </a:lnTo>
                <a:lnTo>
                  <a:pt x="299854" y="22114"/>
                </a:lnTo>
                <a:lnTo>
                  <a:pt x="344378" y="10005"/>
                </a:lnTo>
                <a:lnTo>
                  <a:pt x="390660" y="2545"/>
                </a:lnTo>
                <a:lnTo>
                  <a:pt x="438431" y="0"/>
                </a:lnTo>
              </a:path>
            </a:pathLst>
          </a:custGeom>
          <a:ln w="29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33280" y="4514525"/>
            <a:ext cx="90487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2250" b="1" spc="2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175" b="1" spc="30" baseline="-11494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50" b="1" spc="20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z="2250" b="1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50" b="1" spc="30" dirty="0">
                <a:solidFill>
                  <a:prstClr val="black"/>
                </a:solidFill>
                <a:latin typeface="Arial"/>
                <a:cs typeface="Arial"/>
              </a:rPr>
              <a:t>2R</a:t>
            </a:r>
            <a:endParaRPr sz="22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43242" y="4514525"/>
            <a:ext cx="831850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2250" b="1" spc="1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175" b="1" spc="22" baseline="-11494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50" b="1" spc="15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2250" b="1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50" b="1" spc="30" dirty="0">
                <a:solidFill>
                  <a:prstClr val="black"/>
                </a:solidFill>
                <a:latin typeface="Arial"/>
                <a:cs typeface="Arial"/>
              </a:rPr>
              <a:t>2R</a:t>
            </a:r>
            <a:endParaRPr sz="225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969217" y="2456493"/>
            <a:ext cx="906780" cy="2056764"/>
            <a:chOff x="3969217" y="2456493"/>
            <a:chExt cx="906780" cy="2056764"/>
          </a:xfrm>
        </p:grpSpPr>
        <p:sp>
          <p:nvSpPr>
            <p:cNvPr id="17" name="object 17"/>
            <p:cNvSpPr/>
            <p:nvPr/>
          </p:nvSpPr>
          <p:spPr>
            <a:xfrm>
              <a:off x="3983831" y="2994528"/>
              <a:ext cx="877569" cy="1518285"/>
            </a:xfrm>
            <a:custGeom>
              <a:avLst/>
              <a:gdLst/>
              <a:ahLst/>
              <a:cxnLst/>
              <a:rect l="l" t="t" r="r" b="b"/>
              <a:pathLst>
                <a:path w="877570" h="1518285">
                  <a:moveTo>
                    <a:pt x="876960" y="1518227"/>
                  </a:moveTo>
                  <a:lnTo>
                    <a:pt x="876960" y="0"/>
                  </a:lnTo>
                </a:path>
                <a:path w="877570" h="1518285">
                  <a:moveTo>
                    <a:pt x="0" y="1518227"/>
                  </a:moveTo>
                  <a:lnTo>
                    <a:pt x="0" y="0"/>
                  </a:lnTo>
                </a:path>
              </a:pathLst>
            </a:custGeom>
            <a:ln w="29073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983831" y="2471077"/>
              <a:ext cx="877569" cy="179705"/>
            </a:xfrm>
            <a:custGeom>
              <a:avLst/>
              <a:gdLst/>
              <a:ahLst/>
              <a:cxnLst/>
              <a:rect l="l" t="t" r="r" b="b"/>
              <a:pathLst>
                <a:path w="877570" h="179705">
                  <a:moveTo>
                    <a:pt x="0" y="89647"/>
                  </a:moveTo>
                  <a:lnTo>
                    <a:pt x="876960" y="89647"/>
                  </a:lnTo>
                </a:path>
                <a:path w="877570" h="179705">
                  <a:moveTo>
                    <a:pt x="90609" y="0"/>
                  </a:moveTo>
                  <a:lnTo>
                    <a:pt x="0" y="89647"/>
                  </a:lnTo>
                  <a:lnTo>
                    <a:pt x="90609" y="179319"/>
                  </a:lnTo>
                </a:path>
                <a:path w="877570" h="179705">
                  <a:moveTo>
                    <a:pt x="786351" y="179319"/>
                  </a:moveTo>
                  <a:lnTo>
                    <a:pt x="876960" y="89647"/>
                  </a:lnTo>
                  <a:lnTo>
                    <a:pt x="786351" y="0"/>
                  </a:lnTo>
                </a:path>
              </a:pathLst>
            </a:custGeom>
            <a:ln w="29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971819" y="2060260"/>
            <a:ext cx="90106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3375" b="1" spc="44" baseline="7407" dirty="0">
                <a:solidFill>
                  <a:prstClr val="black"/>
                </a:solidFill>
                <a:latin typeface="Arial"/>
                <a:cs typeface="Arial"/>
              </a:rPr>
              <a:t>BW</a:t>
            </a:r>
            <a:r>
              <a:rPr sz="1450" b="1" spc="30" dirty="0">
                <a:solidFill>
                  <a:prstClr val="black"/>
                </a:solidFill>
                <a:latin typeface="Arial"/>
                <a:cs typeface="Arial"/>
              </a:rPr>
              <a:t>min</a:t>
            </a:r>
            <a:endParaRPr sz="14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088237" y="451604"/>
            <a:ext cx="4631055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404040"/>
                </a:solidFill>
              </a:rPr>
              <a:t>Spektrum</a:t>
            </a:r>
            <a:r>
              <a:rPr spc="-40" dirty="0">
                <a:solidFill>
                  <a:srgbClr val="404040"/>
                </a:solidFill>
              </a:rPr>
              <a:t> </a:t>
            </a:r>
            <a:r>
              <a:rPr spc="-15" dirty="0">
                <a:solidFill>
                  <a:srgbClr val="404040"/>
                </a:solidFill>
              </a:rPr>
              <a:t>Sinyal</a:t>
            </a:r>
            <a:r>
              <a:rPr spc="-45" dirty="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BPSK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04261"/>
            <a:ext cx="21336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>
                <a:solidFill>
                  <a:prstClr val="black">
                    <a:tint val="75000"/>
                  </a:prstClr>
                </a:solidFill>
              </a:rPr>
              <a:pPr marL="38100">
                <a:lnSpc>
                  <a:spcPts val="2090"/>
                </a:lnSpc>
              </a:pPr>
              <a:t>25</a:t>
            </a:fld>
            <a:endParaRPr spc="-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99224" y="2560759"/>
            <a:ext cx="1753870" cy="780983"/>
          </a:xfrm>
          <a:prstGeom prst="rect">
            <a:avLst/>
          </a:prstGeom>
          <a:ln w="28986">
            <a:solidFill>
              <a:srgbClr val="0000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123189">
              <a:spcBef>
                <a:spcPts val="690"/>
              </a:spcBef>
            </a:pPr>
            <a:r>
              <a:rPr sz="2250" b="1" spc="30" dirty="0">
                <a:solidFill>
                  <a:prstClr val="black"/>
                </a:solidFill>
                <a:latin typeface="Arial"/>
                <a:cs typeface="Arial"/>
              </a:rPr>
              <a:t>BW</a:t>
            </a:r>
            <a:r>
              <a:rPr sz="2175" b="1" spc="44" baseline="-11494" dirty="0">
                <a:solidFill>
                  <a:prstClr val="black"/>
                </a:solidFill>
                <a:latin typeface="Arial"/>
                <a:cs typeface="Arial"/>
              </a:rPr>
              <a:t>min</a:t>
            </a:r>
            <a:r>
              <a:rPr sz="2250" b="1" spc="30" dirty="0">
                <a:solidFill>
                  <a:prstClr val="black"/>
                </a:solidFill>
                <a:latin typeface="Arial"/>
                <a:cs typeface="Arial"/>
              </a:rPr>
              <a:t>=2B</a:t>
            </a:r>
            <a:r>
              <a:rPr sz="2175" b="1" spc="44" baseline="-11494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endParaRPr sz="2175" baseline="-11494">
              <a:solidFill>
                <a:prstClr val="black"/>
              </a:solidFill>
              <a:latin typeface="Arial"/>
              <a:cs typeface="Arial"/>
            </a:endParaRPr>
          </a:p>
          <a:p>
            <a:pPr marL="352425">
              <a:spcBef>
                <a:spcPts val="30"/>
              </a:spcBef>
            </a:pPr>
            <a:r>
              <a:rPr sz="2250" b="1" spc="30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50" b="1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50" b="1" spc="20" dirty="0">
                <a:solidFill>
                  <a:prstClr val="black"/>
                </a:solidFill>
                <a:latin typeface="Arial"/>
                <a:cs typeface="Arial"/>
              </a:rPr>
              <a:t>2.Rb/2</a:t>
            </a:r>
            <a:endParaRPr sz="22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20468" y="5406644"/>
            <a:ext cx="2372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b="1" spc="-15" baseline="-208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pc="-10" dirty="0">
                <a:solidFill>
                  <a:prstClr val="black"/>
                </a:solidFill>
                <a:latin typeface="Arial MT"/>
                <a:cs typeface="Arial MT"/>
              </a:rPr>
              <a:t>=Bandwidth</a:t>
            </a:r>
            <a:r>
              <a:rPr spc="3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prstClr val="black"/>
                </a:solidFill>
                <a:latin typeface="Arial MT"/>
                <a:cs typeface="Arial MT"/>
              </a:rPr>
              <a:t>Nyquist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010773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8933" y="3741242"/>
            <a:ext cx="6687184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spcBef>
                <a:spcPts val="105"/>
              </a:spcBef>
            </a:pPr>
            <a:r>
              <a:rPr sz="3200" dirty="0">
                <a:solidFill>
                  <a:srgbClr val="404040"/>
                </a:solidFill>
                <a:latin typeface="Verdana"/>
                <a:cs typeface="Verdana"/>
              </a:rPr>
              <a:t>MODULASI</a:t>
            </a:r>
            <a:r>
              <a:rPr sz="32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404040"/>
                </a:solidFill>
                <a:latin typeface="Verdana"/>
                <a:cs typeface="Verdana"/>
              </a:rPr>
              <a:t>QPSK</a:t>
            </a:r>
            <a:r>
              <a:rPr sz="32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spc="-20" dirty="0">
                <a:solidFill>
                  <a:srgbClr val="404040"/>
                </a:solidFill>
                <a:latin typeface="Verdana"/>
                <a:cs typeface="Verdana"/>
              </a:rPr>
              <a:t>(QUADRATURE</a:t>
            </a:r>
            <a:endParaRPr sz="3200">
              <a:solidFill>
                <a:prstClr val="black"/>
              </a:solidFill>
              <a:latin typeface="Verdana"/>
              <a:cs typeface="Verdana"/>
            </a:endParaRPr>
          </a:p>
          <a:p>
            <a:pPr marR="8890" algn="r"/>
            <a:r>
              <a:rPr sz="3200" spc="10" dirty="0">
                <a:solidFill>
                  <a:srgbClr val="404040"/>
                </a:solidFill>
                <a:latin typeface="Verdana"/>
                <a:cs typeface="Verdana"/>
              </a:rPr>
              <a:t>SHIFT</a:t>
            </a:r>
            <a:r>
              <a:rPr sz="32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404040"/>
                </a:solidFill>
                <a:latin typeface="Verdana"/>
                <a:cs typeface="Verdana"/>
              </a:rPr>
              <a:t>KEYING)</a:t>
            </a:r>
            <a:endParaRPr sz="3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04261"/>
            <a:ext cx="21336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>
                <a:solidFill>
                  <a:prstClr val="black">
                    <a:tint val="75000"/>
                  </a:prstClr>
                </a:solidFill>
              </a:rPr>
              <a:pPr marL="38100">
                <a:lnSpc>
                  <a:spcPts val="2090"/>
                </a:lnSpc>
              </a:pPr>
              <a:t>26</a:t>
            </a:fld>
            <a:endParaRPr spc="-5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9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7343" y="243586"/>
            <a:ext cx="5259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Quadrature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Phase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Shift </a:t>
            </a:r>
            <a:r>
              <a:rPr sz="2800" b="1" spc="-10" dirty="0">
                <a:latin typeface="Arial"/>
                <a:cs typeface="Arial"/>
              </a:rPr>
              <a:t>Keying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04261"/>
            <a:ext cx="21336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>
                <a:solidFill>
                  <a:prstClr val="black">
                    <a:tint val="75000"/>
                  </a:prstClr>
                </a:solidFill>
              </a:rPr>
              <a:pPr marL="38100">
                <a:lnSpc>
                  <a:spcPts val="2090"/>
                </a:lnSpc>
              </a:pPr>
              <a:t>27</a:t>
            </a:fld>
            <a:endParaRPr spc="-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3536" y="849148"/>
            <a:ext cx="7292975" cy="2433358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spcBef>
                <a:spcPts val="77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800" spc="-55" dirty="0">
                <a:solidFill>
                  <a:prstClr val="black"/>
                </a:solidFill>
                <a:latin typeface="Arial MT"/>
                <a:cs typeface="Arial MT"/>
              </a:rPr>
              <a:t>Teknik</a:t>
            </a:r>
            <a:r>
              <a:rPr sz="2800" spc="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modulasi</a:t>
            </a:r>
            <a:r>
              <a:rPr sz="2800" spc="3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multilevel</a:t>
            </a:r>
            <a:r>
              <a:rPr sz="2800" spc="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:</a:t>
            </a:r>
            <a:r>
              <a:rPr sz="28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2</a:t>
            </a:r>
            <a:r>
              <a:rPr sz="2800" dirty="0">
                <a:solidFill>
                  <a:prstClr val="black"/>
                </a:solidFill>
                <a:latin typeface="Arial MT"/>
                <a:cs typeface="Arial MT"/>
              </a:rPr>
              <a:t> bit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per</a:t>
            </a:r>
            <a:r>
              <a:rPr sz="2800" spc="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symbol</a:t>
            </a:r>
            <a:endParaRPr sz="2800">
              <a:solidFill>
                <a:prstClr val="black"/>
              </a:solidFill>
              <a:latin typeface="Arial MT"/>
              <a:cs typeface="Arial MT"/>
            </a:endParaRPr>
          </a:p>
          <a:p>
            <a:pPr marL="355600" marR="812800" indent="-342900">
              <a:spcBef>
                <a:spcPts val="67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Lebih</a:t>
            </a:r>
            <a:r>
              <a:rPr sz="2800" spc="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efisien</a:t>
            </a:r>
            <a:r>
              <a:rPr sz="2800" spc="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prstClr val="black"/>
                </a:solidFill>
                <a:latin typeface="Arial MT"/>
                <a:cs typeface="Arial MT"/>
              </a:rPr>
              <a:t>spektrum,</a:t>
            </a:r>
            <a:r>
              <a:rPr sz="2800" spc="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lebih</a:t>
            </a:r>
            <a:r>
              <a:rPr sz="2800" spc="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kompleks </a:t>
            </a:r>
            <a:r>
              <a:rPr sz="2800" spc="-76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Arial MT"/>
                <a:cs typeface="Arial MT"/>
              </a:rPr>
              <a:t>receiver.</a:t>
            </a:r>
            <a:endParaRPr sz="2800">
              <a:solidFill>
                <a:prstClr val="black"/>
              </a:solidFill>
              <a:latin typeface="Arial MT"/>
              <a:cs typeface="Arial MT"/>
            </a:endParaRPr>
          </a:p>
          <a:p>
            <a:pPr marL="355600" marR="451484" indent="-342900">
              <a:spcBef>
                <a:spcPts val="67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Dua</a:t>
            </a:r>
            <a:r>
              <a:rPr sz="2800" spc="2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kali</a:t>
            </a:r>
            <a:r>
              <a:rPr sz="28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lebih</a:t>
            </a:r>
            <a:r>
              <a:rPr sz="2800" spc="3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efisien</a:t>
            </a:r>
            <a:r>
              <a:rPr sz="2800" spc="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MT"/>
                <a:cs typeface="Arial MT"/>
              </a:rPr>
              <a:t>bandwidth</a:t>
            </a:r>
            <a:r>
              <a:rPr sz="2800" spc="4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prstClr val="black"/>
                </a:solidFill>
                <a:latin typeface="Arial MT"/>
                <a:cs typeface="Arial MT"/>
              </a:rPr>
              <a:t>daripada </a:t>
            </a:r>
            <a:r>
              <a:rPr sz="2800" spc="-76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Arial MT"/>
                <a:cs typeface="Arial MT"/>
              </a:rPr>
              <a:t>BPSK</a:t>
            </a:r>
            <a:endParaRPr sz="280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95868" y="3712278"/>
            <a:ext cx="4090670" cy="909955"/>
            <a:chOff x="1995868" y="3712273"/>
            <a:chExt cx="4090670" cy="909955"/>
          </a:xfrm>
        </p:grpSpPr>
        <p:sp>
          <p:nvSpPr>
            <p:cNvPr id="5" name="object 5"/>
            <p:cNvSpPr/>
            <p:nvPr/>
          </p:nvSpPr>
          <p:spPr>
            <a:xfrm>
              <a:off x="2000630" y="4617084"/>
              <a:ext cx="4081145" cy="0"/>
            </a:xfrm>
            <a:custGeom>
              <a:avLst/>
              <a:gdLst/>
              <a:ahLst/>
              <a:cxnLst/>
              <a:rect l="l" t="t" r="r" b="b"/>
              <a:pathLst>
                <a:path w="4081145">
                  <a:moveTo>
                    <a:pt x="0" y="0"/>
                  </a:moveTo>
                  <a:lnTo>
                    <a:pt x="408101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4118" y="3788473"/>
              <a:ext cx="150241" cy="1619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0897" y="3712273"/>
              <a:ext cx="150113" cy="16192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015868" y="3134995"/>
            <a:ext cx="203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Q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23044" y="3259835"/>
            <a:ext cx="1908810" cy="2590800"/>
            <a:chOff x="3023044" y="3259835"/>
            <a:chExt cx="1908810" cy="2590800"/>
          </a:xfrm>
        </p:grpSpPr>
        <p:sp>
          <p:nvSpPr>
            <p:cNvPr id="10" name="object 10"/>
            <p:cNvSpPr/>
            <p:nvPr/>
          </p:nvSpPr>
          <p:spPr>
            <a:xfrm>
              <a:off x="3977386" y="3259835"/>
              <a:ext cx="0" cy="2590800"/>
            </a:xfrm>
            <a:custGeom>
              <a:avLst/>
              <a:gdLst/>
              <a:ahLst/>
              <a:cxnLst/>
              <a:rect l="l" t="t" r="r" b="b"/>
              <a:pathLst>
                <a:path h="2590800">
                  <a:moveTo>
                    <a:pt x="0" y="0"/>
                  </a:moveTo>
                  <a:lnTo>
                    <a:pt x="0" y="259073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027807" y="3564635"/>
              <a:ext cx="1899285" cy="2057400"/>
            </a:xfrm>
            <a:custGeom>
              <a:avLst/>
              <a:gdLst/>
              <a:ahLst/>
              <a:cxnLst/>
              <a:rect l="l" t="t" r="r" b="b"/>
              <a:pathLst>
                <a:path w="1899285" h="2057400">
                  <a:moveTo>
                    <a:pt x="0" y="2057336"/>
                  </a:moveTo>
                  <a:lnTo>
                    <a:pt x="1899158" y="0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027807" y="3564635"/>
              <a:ext cx="1899285" cy="2057400"/>
            </a:xfrm>
            <a:custGeom>
              <a:avLst/>
              <a:gdLst/>
              <a:ahLst/>
              <a:cxnLst/>
              <a:rect l="l" t="t" r="r" b="b"/>
              <a:pathLst>
                <a:path w="1899285" h="2057400">
                  <a:moveTo>
                    <a:pt x="0" y="0"/>
                  </a:moveTo>
                  <a:lnTo>
                    <a:pt x="1899158" y="205733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9086" y="5312473"/>
              <a:ext cx="150240" cy="1619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4118" y="5236273"/>
              <a:ext cx="150241" cy="16192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851272" y="3628770"/>
            <a:ext cx="876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00</a:t>
            </a:r>
            <a:r>
              <a:rPr spc="-8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State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61361" y="5839462"/>
            <a:ext cx="3840479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Phase</a:t>
            </a: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 of</a:t>
            </a:r>
            <a:r>
              <a:rPr spc="-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Carrier:</a:t>
            </a:r>
            <a:r>
              <a:rPr spc="2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r>
              <a:rPr spc="-10" dirty="0">
                <a:solidFill>
                  <a:prstClr val="black"/>
                </a:solidFill>
                <a:latin typeface="Arial MT"/>
                <a:cs typeface="Arial MT"/>
              </a:rPr>
              <a:t>/4,</a:t>
            </a:r>
            <a:r>
              <a:rPr spc="2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prstClr val="black"/>
                </a:solidFill>
                <a:latin typeface="Arial MT"/>
                <a:cs typeface="Arial MT"/>
              </a:rPr>
              <a:t>3</a:t>
            </a:r>
            <a:r>
              <a:rPr spc="-10"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r>
              <a:rPr spc="-10" dirty="0">
                <a:solidFill>
                  <a:prstClr val="black"/>
                </a:solidFill>
                <a:latin typeface="Arial MT"/>
                <a:cs typeface="Arial MT"/>
              </a:rPr>
              <a:t>/4,</a:t>
            </a:r>
            <a:r>
              <a:rPr spc="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prstClr val="black"/>
                </a:solidFill>
                <a:latin typeface="Arial MT"/>
                <a:cs typeface="Arial MT"/>
              </a:rPr>
              <a:t>5</a:t>
            </a:r>
            <a:r>
              <a:rPr spc="-10"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r>
              <a:rPr spc="-10" dirty="0">
                <a:solidFill>
                  <a:prstClr val="black"/>
                </a:solidFill>
                <a:latin typeface="Arial MT"/>
                <a:cs typeface="Arial MT"/>
              </a:rPr>
              <a:t>/4,</a:t>
            </a:r>
            <a:r>
              <a:rPr spc="2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prstClr val="black"/>
                </a:solidFill>
                <a:latin typeface="Arial MT"/>
                <a:cs typeface="Arial MT"/>
              </a:rPr>
              <a:t>7</a:t>
            </a:r>
            <a:r>
              <a:rPr spc="-10"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r>
              <a:rPr spc="-10" dirty="0">
                <a:solidFill>
                  <a:prstClr val="black"/>
                </a:solidFill>
                <a:latin typeface="Arial MT"/>
                <a:cs typeface="Arial MT"/>
              </a:rPr>
              <a:t>/4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65685" y="5154637"/>
            <a:ext cx="8604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4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1 State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95526" y="5192737"/>
            <a:ext cx="8769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10</a:t>
            </a:r>
            <a:r>
              <a:rPr spc="-8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State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88216" y="3744545"/>
            <a:ext cx="8769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01</a:t>
            </a:r>
            <a:r>
              <a:rPr spc="-8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State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65164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9432" y="303022"/>
            <a:ext cx="50869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4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bentuk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gelombang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berbeda: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65895" y="863491"/>
            <a:ext cx="2419985" cy="1695450"/>
            <a:chOff x="1265889" y="863491"/>
            <a:chExt cx="2419985" cy="1695450"/>
          </a:xfrm>
        </p:grpSpPr>
        <p:sp>
          <p:nvSpPr>
            <p:cNvPr id="4" name="object 4"/>
            <p:cNvSpPr/>
            <p:nvPr/>
          </p:nvSpPr>
          <p:spPr>
            <a:xfrm>
              <a:off x="1272116" y="868072"/>
              <a:ext cx="2413000" cy="1689735"/>
            </a:xfrm>
            <a:custGeom>
              <a:avLst/>
              <a:gdLst/>
              <a:ahLst/>
              <a:cxnLst/>
              <a:rect l="l" t="t" r="r" b="b"/>
              <a:pathLst>
                <a:path w="2413000" h="1689735">
                  <a:moveTo>
                    <a:pt x="0" y="1689680"/>
                  </a:moveTo>
                  <a:lnTo>
                    <a:pt x="17369" y="1689680"/>
                  </a:lnTo>
                </a:path>
                <a:path w="2413000" h="1689735">
                  <a:moveTo>
                    <a:pt x="0" y="1689680"/>
                  </a:moveTo>
                  <a:lnTo>
                    <a:pt x="0" y="1673813"/>
                  </a:lnTo>
                </a:path>
                <a:path w="2413000" h="1689735">
                  <a:moveTo>
                    <a:pt x="2412556" y="1689680"/>
                  </a:moveTo>
                  <a:lnTo>
                    <a:pt x="2395270" y="1689680"/>
                  </a:lnTo>
                </a:path>
                <a:path w="2413000" h="1689735">
                  <a:moveTo>
                    <a:pt x="2412556" y="1689680"/>
                  </a:moveTo>
                  <a:lnTo>
                    <a:pt x="2412556" y="1673813"/>
                  </a:lnTo>
                </a:path>
                <a:path w="2413000" h="1689735">
                  <a:moveTo>
                    <a:pt x="0" y="1408308"/>
                  </a:moveTo>
                  <a:lnTo>
                    <a:pt x="17369" y="1408308"/>
                  </a:lnTo>
                </a:path>
                <a:path w="2413000" h="1689735">
                  <a:moveTo>
                    <a:pt x="2412556" y="1408308"/>
                  </a:moveTo>
                  <a:lnTo>
                    <a:pt x="2395270" y="1408308"/>
                  </a:lnTo>
                </a:path>
                <a:path w="2413000" h="1689735">
                  <a:moveTo>
                    <a:pt x="0" y="1126570"/>
                  </a:moveTo>
                  <a:lnTo>
                    <a:pt x="17369" y="1126570"/>
                  </a:lnTo>
                </a:path>
                <a:path w="2413000" h="1689735">
                  <a:moveTo>
                    <a:pt x="2412556" y="1126570"/>
                  </a:moveTo>
                  <a:lnTo>
                    <a:pt x="2395270" y="1126570"/>
                  </a:lnTo>
                </a:path>
                <a:path w="2413000" h="1689735">
                  <a:moveTo>
                    <a:pt x="0" y="844832"/>
                  </a:moveTo>
                  <a:lnTo>
                    <a:pt x="17369" y="844832"/>
                  </a:lnTo>
                </a:path>
                <a:path w="2413000" h="1689735">
                  <a:moveTo>
                    <a:pt x="2412556" y="844832"/>
                  </a:moveTo>
                  <a:lnTo>
                    <a:pt x="2395270" y="844832"/>
                  </a:lnTo>
                </a:path>
                <a:path w="2413000" h="1689735">
                  <a:moveTo>
                    <a:pt x="0" y="563460"/>
                  </a:moveTo>
                  <a:lnTo>
                    <a:pt x="17369" y="563460"/>
                  </a:lnTo>
                </a:path>
                <a:path w="2413000" h="1689735">
                  <a:moveTo>
                    <a:pt x="2412556" y="563460"/>
                  </a:moveTo>
                  <a:lnTo>
                    <a:pt x="2395270" y="563460"/>
                  </a:lnTo>
                </a:path>
                <a:path w="2413000" h="1689735">
                  <a:moveTo>
                    <a:pt x="0" y="281753"/>
                  </a:moveTo>
                  <a:lnTo>
                    <a:pt x="17369" y="281753"/>
                  </a:lnTo>
                </a:path>
                <a:path w="2413000" h="1689735">
                  <a:moveTo>
                    <a:pt x="2412556" y="281753"/>
                  </a:moveTo>
                  <a:lnTo>
                    <a:pt x="2395270" y="281753"/>
                  </a:lnTo>
                </a:path>
                <a:path w="2413000" h="1689735">
                  <a:moveTo>
                    <a:pt x="0" y="0"/>
                  </a:moveTo>
                  <a:lnTo>
                    <a:pt x="17369" y="0"/>
                  </a:lnTo>
                </a:path>
                <a:path w="2413000" h="1689735">
                  <a:moveTo>
                    <a:pt x="0" y="0"/>
                  </a:moveTo>
                  <a:lnTo>
                    <a:pt x="0" y="15882"/>
                  </a:lnTo>
                </a:path>
                <a:path w="2413000" h="1689735">
                  <a:moveTo>
                    <a:pt x="2412556" y="0"/>
                  </a:moveTo>
                  <a:lnTo>
                    <a:pt x="2395270" y="0"/>
                  </a:lnTo>
                </a:path>
                <a:path w="2413000" h="1689735">
                  <a:moveTo>
                    <a:pt x="2412556" y="0"/>
                  </a:moveTo>
                  <a:lnTo>
                    <a:pt x="2412556" y="15882"/>
                  </a:lnTo>
                </a:path>
                <a:path w="2413000" h="1689735">
                  <a:moveTo>
                    <a:pt x="482766" y="1689680"/>
                  </a:moveTo>
                  <a:lnTo>
                    <a:pt x="482766" y="1673813"/>
                  </a:lnTo>
                </a:path>
                <a:path w="2413000" h="1689735">
                  <a:moveTo>
                    <a:pt x="482766" y="0"/>
                  </a:moveTo>
                  <a:lnTo>
                    <a:pt x="482766" y="15882"/>
                  </a:lnTo>
                </a:path>
                <a:path w="2413000" h="1689735">
                  <a:moveTo>
                    <a:pt x="965113" y="1689680"/>
                  </a:moveTo>
                  <a:lnTo>
                    <a:pt x="965113" y="1673813"/>
                  </a:lnTo>
                </a:path>
                <a:path w="2413000" h="1689735">
                  <a:moveTo>
                    <a:pt x="965113" y="0"/>
                  </a:moveTo>
                  <a:lnTo>
                    <a:pt x="965113" y="15882"/>
                  </a:lnTo>
                </a:path>
                <a:path w="2413000" h="1689735">
                  <a:moveTo>
                    <a:pt x="1447392" y="1689680"/>
                  </a:moveTo>
                  <a:lnTo>
                    <a:pt x="1447392" y="1673813"/>
                  </a:lnTo>
                </a:path>
                <a:path w="2413000" h="1689735">
                  <a:moveTo>
                    <a:pt x="1447392" y="0"/>
                  </a:moveTo>
                  <a:lnTo>
                    <a:pt x="1447392" y="15882"/>
                  </a:lnTo>
                </a:path>
                <a:path w="2413000" h="1689735">
                  <a:moveTo>
                    <a:pt x="1929890" y="1689680"/>
                  </a:moveTo>
                  <a:lnTo>
                    <a:pt x="1929890" y="1673813"/>
                  </a:lnTo>
                </a:path>
                <a:path w="2413000" h="1689735">
                  <a:moveTo>
                    <a:pt x="1929890" y="0"/>
                  </a:moveTo>
                  <a:lnTo>
                    <a:pt x="1929890" y="1588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5889" y="863491"/>
              <a:ext cx="2419928" cy="1689756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4999074" y="932617"/>
            <a:ext cx="2233930" cy="1666875"/>
          </a:xfrm>
          <a:custGeom>
            <a:avLst/>
            <a:gdLst/>
            <a:ahLst/>
            <a:cxnLst/>
            <a:rect l="l" t="t" r="r" b="b"/>
            <a:pathLst>
              <a:path w="2233929" h="1666875">
                <a:moveTo>
                  <a:pt x="0" y="1666326"/>
                </a:moveTo>
                <a:lnTo>
                  <a:pt x="16082" y="1666326"/>
                </a:lnTo>
              </a:path>
              <a:path w="2233929" h="1666875">
                <a:moveTo>
                  <a:pt x="2233713" y="1666326"/>
                </a:moveTo>
                <a:lnTo>
                  <a:pt x="2217709" y="1666326"/>
                </a:lnTo>
              </a:path>
              <a:path w="2233929" h="1666875">
                <a:moveTo>
                  <a:pt x="0" y="1388843"/>
                </a:moveTo>
                <a:lnTo>
                  <a:pt x="16082" y="1388843"/>
                </a:lnTo>
              </a:path>
              <a:path w="2233929" h="1666875">
                <a:moveTo>
                  <a:pt x="2233713" y="1388843"/>
                </a:moveTo>
                <a:lnTo>
                  <a:pt x="2217709" y="1388843"/>
                </a:lnTo>
              </a:path>
              <a:path w="2233929" h="1666875">
                <a:moveTo>
                  <a:pt x="0" y="1110999"/>
                </a:moveTo>
                <a:lnTo>
                  <a:pt x="16082" y="1110999"/>
                </a:lnTo>
              </a:path>
              <a:path w="2233929" h="1666875">
                <a:moveTo>
                  <a:pt x="2233713" y="1110999"/>
                </a:moveTo>
                <a:lnTo>
                  <a:pt x="2217709" y="1110999"/>
                </a:lnTo>
              </a:path>
              <a:path w="2233929" h="1666875">
                <a:moveTo>
                  <a:pt x="0" y="833155"/>
                </a:moveTo>
                <a:lnTo>
                  <a:pt x="16082" y="833155"/>
                </a:lnTo>
              </a:path>
              <a:path w="2233929" h="1666875">
                <a:moveTo>
                  <a:pt x="2233713" y="833155"/>
                </a:moveTo>
                <a:lnTo>
                  <a:pt x="2217709" y="833155"/>
                </a:lnTo>
              </a:path>
              <a:path w="2233929" h="1666875">
                <a:moveTo>
                  <a:pt x="0" y="555672"/>
                </a:moveTo>
                <a:lnTo>
                  <a:pt x="16082" y="555672"/>
                </a:lnTo>
              </a:path>
              <a:path w="2233929" h="1666875">
                <a:moveTo>
                  <a:pt x="2233713" y="555672"/>
                </a:moveTo>
                <a:lnTo>
                  <a:pt x="2217709" y="555672"/>
                </a:lnTo>
              </a:path>
              <a:path w="2233929" h="1666875">
                <a:moveTo>
                  <a:pt x="0" y="277859"/>
                </a:moveTo>
                <a:lnTo>
                  <a:pt x="16082" y="277859"/>
                </a:lnTo>
              </a:path>
              <a:path w="2233929" h="1666875">
                <a:moveTo>
                  <a:pt x="2233713" y="277859"/>
                </a:moveTo>
                <a:lnTo>
                  <a:pt x="2217709" y="277859"/>
                </a:lnTo>
              </a:path>
              <a:path w="2233929" h="1666875">
                <a:moveTo>
                  <a:pt x="0" y="0"/>
                </a:moveTo>
                <a:lnTo>
                  <a:pt x="16082" y="0"/>
                </a:lnTo>
              </a:path>
              <a:path w="2233929" h="1666875">
                <a:moveTo>
                  <a:pt x="2233713" y="0"/>
                </a:moveTo>
                <a:lnTo>
                  <a:pt x="2217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9591" y="774826"/>
            <a:ext cx="203835" cy="2699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650" spc="-25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650" spc="45" dirty="0">
                <a:solidFill>
                  <a:prstClr val="black"/>
                </a:solidFill>
                <a:latin typeface="Arial MT"/>
                <a:cs typeface="Arial MT"/>
              </a:rPr>
              <a:t>5</a:t>
            </a:r>
            <a:endParaRPr sz="165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93315" y="928096"/>
            <a:ext cx="2240915" cy="1671320"/>
            <a:chOff x="4993309" y="928096"/>
            <a:chExt cx="2240915" cy="1671320"/>
          </a:xfrm>
        </p:grpSpPr>
        <p:sp>
          <p:nvSpPr>
            <p:cNvPr id="9" name="object 9"/>
            <p:cNvSpPr/>
            <p:nvPr/>
          </p:nvSpPr>
          <p:spPr>
            <a:xfrm>
              <a:off x="4999074" y="932614"/>
              <a:ext cx="2233930" cy="1666875"/>
            </a:xfrm>
            <a:custGeom>
              <a:avLst/>
              <a:gdLst/>
              <a:ahLst/>
              <a:cxnLst/>
              <a:rect l="l" t="t" r="r" b="b"/>
              <a:pathLst>
                <a:path w="2233929" h="1666875">
                  <a:moveTo>
                    <a:pt x="0" y="1666326"/>
                  </a:moveTo>
                  <a:lnTo>
                    <a:pt x="0" y="1650678"/>
                  </a:lnTo>
                </a:path>
                <a:path w="2233929" h="1666875">
                  <a:moveTo>
                    <a:pt x="2233713" y="1666326"/>
                  </a:moveTo>
                  <a:lnTo>
                    <a:pt x="2233713" y="1650678"/>
                  </a:lnTo>
                </a:path>
                <a:path w="2233929" h="1666875">
                  <a:moveTo>
                    <a:pt x="0" y="0"/>
                  </a:moveTo>
                  <a:lnTo>
                    <a:pt x="0" y="15662"/>
                  </a:lnTo>
                </a:path>
                <a:path w="2233929" h="1666875">
                  <a:moveTo>
                    <a:pt x="2233713" y="0"/>
                  </a:moveTo>
                  <a:lnTo>
                    <a:pt x="2233713" y="15662"/>
                  </a:lnTo>
                </a:path>
                <a:path w="2233929" h="1666875">
                  <a:moveTo>
                    <a:pt x="446978" y="1666326"/>
                  </a:moveTo>
                  <a:lnTo>
                    <a:pt x="446978" y="1650678"/>
                  </a:lnTo>
                </a:path>
                <a:path w="2233929" h="1666875">
                  <a:moveTo>
                    <a:pt x="446978" y="0"/>
                  </a:moveTo>
                  <a:lnTo>
                    <a:pt x="446978" y="15662"/>
                  </a:lnTo>
                </a:path>
                <a:path w="2233929" h="1666875">
                  <a:moveTo>
                    <a:pt x="893569" y="1666326"/>
                  </a:moveTo>
                  <a:lnTo>
                    <a:pt x="893569" y="1650678"/>
                  </a:lnTo>
                </a:path>
                <a:path w="2233929" h="1666875">
                  <a:moveTo>
                    <a:pt x="893569" y="0"/>
                  </a:moveTo>
                  <a:lnTo>
                    <a:pt x="893569" y="15662"/>
                  </a:lnTo>
                </a:path>
                <a:path w="2233929" h="1666875">
                  <a:moveTo>
                    <a:pt x="1340097" y="1666326"/>
                  </a:moveTo>
                  <a:lnTo>
                    <a:pt x="1340097" y="1650678"/>
                  </a:lnTo>
                </a:path>
                <a:path w="2233929" h="1666875">
                  <a:moveTo>
                    <a:pt x="1340097" y="0"/>
                  </a:moveTo>
                  <a:lnTo>
                    <a:pt x="1340097" y="15662"/>
                  </a:lnTo>
                </a:path>
                <a:path w="2233929" h="1666875">
                  <a:moveTo>
                    <a:pt x="1786828" y="1666326"/>
                  </a:moveTo>
                  <a:lnTo>
                    <a:pt x="1786828" y="1650678"/>
                  </a:lnTo>
                </a:path>
                <a:path w="2233929" h="1666875">
                  <a:moveTo>
                    <a:pt x="1786828" y="0"/>
                  </a:moveTo>
                  <a:lnTo>
                    <a:pt x="1786828" y="156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3309" y="928096"/>
              <a:ext cx="2240556" cy="1666401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1290322" y="2971896"/>
            <a:ext cx="2294255" cy="1711325"/>
          </a:xfrm>
          <a:custGeom>
            <a:avLst/>
            <a:gdLst/>
            <a:ahLst/>
            <a:cxnLst/>
            <a:rect l="l" t="t" r="r" b="b"/>
            <a:pathLst>
              <a:path w="2294254" h="1711325">
                <a:moveTo>
                  <a:pt x="0" y="1710852"/>
                </a:moveTo>
                <a:lnTo>
                  <a:pt x="16516" y="1710852"/>
                </a:lnTo>
              </a:path>
              <a:path w="2294254" h="1711325">
                <a:moveTo>
                  <a:pt x="0" y="1710852"/>
                </a:moveTo>
                <a:lnTo>
                  <a:pt x="0" y="1694787"/>
                </a:lnTo>
              </a:path>
              <a:path w="2294254" h="1711325">
                <a:moveTo>
                  <a:pt x="2293958" y="1710852"/>
                </a:moveTo>
                <a:lnTo>
                  <a:pt x="2277522" y="1710852"/>
                </a:lnTo>
              </a:path>
              <a:path w="2294254" h="1711325">
                <a:moveTo>
                  <a:pt x="0" y="1425955"/>
                </a:moveTo>
                <a:lnTo>
                  <a:pt x="16516" y="1425955"/>
                </a:lnTo>
              </a:path>
              <a:path w="2294254" h="1711325">
                <a:moveTo>
                  <a:pt x="2293958" y="1425955"/>
                </a:moveTo>
                <a:lnTo>
                  <a:pt x="2277522" y="1425955"/>
                </a:lnTo>
              </a:path>
              <a:path w="2294254" h="1711325">
                <a:moveTo>
                  <a:pt x="0" y="1140687"/>
                </a:moveTo>
                <a:lnTo>
                  <a:pt x="16516" y="1140687"/>
                </a:lnTo>
              </a:path>
              <a:path w="2294254" h="1711325">
                <a:moveTo>
                  <a:pt x="2293958" y="1140687"/>
                </a:moveTo>
                <a:lnTo>
                  <a:pt x="2277522" y="1140687"/>
                </a:lnTo>
              </a:path>
              <a:path w="2294254" h="1711325">
                <a:moveTo>
                  <a:pt x="0" y="855418"/>
                </a:moveTo>
                <a:lnTo>
                  <a:pt x="16516" y="855418"/>
                </a:lnTo>
              </a:path>
              <a:path w="2294254" h="1711325">
                <a:moveTo>
                  <a:pt x="2293958" y="855418"/>
                </a:moveTo>
                <a:lnTo>
                  <a:pt x="2277522" y="855418"/>
                </a:lnTo>
              </a:path>
              <a:path w="2294254" h="1711325">
                <a:moveTo>
                  <a:pt x="0" y="570521"/>
                </a:moveTo>
                <a:lnTo>
                  <a:pt x="16516" y="570521"/>
                </a:lnTo>
              </a:path>
              <a:path w="2294254" h="1711325">
                <a:moveTo>
                  <a:pt x="2293958" y="570521"/>
                </a:moveTo>
                <a:lnTo>
                  <a:pt x="2277522" y="570521"/>
                </a:lnTo>
              </a:path>
              <a:path w="2294254" h="1711325">
                <a:moveTo>
                  <a:pt x="0" y="285283"/>
                </a:moveTo>
                <a:lnTo>
                  <a:pt x="16516" y="285283"/>
                </a:lnTo>
              </a:path>
              <a:path w="2294254" h="1711325">
                <a:moveTo>
                  <a:pt x="2293958" y="285283"/>
                </a:moveTo>
                <a:lnTo>
                  <a:pt x="2277522" y="285283"/>
                </a:lnTo>
              </a:path>
              <a:path w="2294254" h="1711325">
                <a:moveTo>
                  <a:pt x="0" y="0"/>
                </a:moveTo>
                <a:lnTo>
                  <a:pt x="16516" y="0"/>
                </a:lnTo>
              </a:path>
              <a:path w="2294254" h="1711325">
                <a:moveTo>
                  <a:pt x="0" y="0"/>
                </a:moveTo>
                <a:lnTo>
                  <a:pt x="0" y="16081"/>
                </a:lnTo>
              </a:path>
              <a:path w="2294254" h="1711325">
                <a:moveTo>
                  <a:pt x="2293958" y="0"/>
                </a:moveTo>
                <a:lnTo>
                  <a:pt x="22775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9304" y="685844"/>
            <a:ext cx="407670" cy="412369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58419">
              <a:spcBef>
                <a:spcPts val="275"/>
              </a:spcBef>
            </a:pPr>
            <a:r>
              <a:rPr sz="1700" spc="45" dirty="0">
                <a:solidFill>
                  <a:prstClr val="black"/>
                </a:solidFill>
                <a:latin typeface="Arial MT"/>
                <a:cs typeface="Arial MT"/>
              </a:rPr>
              <a:t>.5</a:t>
            </a:r>
            <a:endParaRPr sz="1700">
              <a:solidFill>
                <a:prstClr val="black"/>
              </a:solidFill>
              <a:latin typeface="Arial MT"/>
              <a:cs typeface="Arial MT"/>
            </a:endParaRPr>
          </a:p>
          <a:p>
            <a:pPr marL="118745">
              <a:spcBef>
                <a:spcPts val="180"/>
              </a:spcBef>
            </a:pPr>
            <a:r>
              <a:rPr sz="1700" spc="9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endParaRPr sz="1700">
              <a:solidFill>
                <a:prstClr val="black"/>
              </a:solidFill>
              <a:latin typeface="Arial MT"/>
              <a:cs typeface="Arial MT"/>
            </a:endParaRPr>
          </a:p>
          <a:p>
            <a:pPr marL="58419">
              <a:spcBef>
                <a:spcPts val="175"/>
              </a:spcBef>
            </a:pPr>
            <a:r>
              <a:rPr sz="1700" spc="45" dirty="0">
                <a:solidFill>
                  <a:prstClr val="black"/>
                </a:solidFill>
                <a:latin typeface="Arial MT"/>
                <a:cs typeface="Arial MT"/>
              </a:rPr>
              <a:t>.5</a:t>
            </a:r>
            <a:endParaRPr sz="1700">
              <a:solidFill>
                <a:prstClr val="black"/>
              </a:solidFill>
              <a:latin typeface="Arial MT"/>
              <a:cs typeface="Arial MT"/>
            </a:endParaRPr>
          </a:p>
          <a:p>
            <a:pPr marL="118745">
              <a:spcBef>
                <a:spcPts val="180"/>
              </a:spcBef>
            </a:pPr>
            <a:r>
              <a:rPr sz="1700" spc="9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 sz="1700">
              <a:solidFill>
                <a:prstClr val="black"/>
              </a:solidFill>
              <a:latin typeface="Arial MT"/>
              <a:cs typeface="Arial MT"/>
            </a:endParaRPr>
          </a:p>
          <a:p>
            <a:pPr marL="58419">
              <a:spcBef>
                <a:spcPts val="175"/>
              </a:spcBef>
            </a:pPr>
            <a:r>
              <a:rPr sz="1700" spc="45" dirty="0">
                <a:solidFill>
                  <a:prstClr val="black"/>
                </a:solidFill>
                <a:latin typeface="Arial MT"/>
                <a:cs typeface="Arial MT"/>
              </a:rPr>
              <a:t>.5</a:t>
            </a:r>
            <a:endParaRPr sz="1700">
              <a:solidFill>
                <a:prstClr val="black"/>
              </a:solidFill>
              <a:latin typeface="Arial MT"/>
              <a:cs typeface="Arial MT"/>
            </a:endParaRPr>
          </a:p>
          <a:p>
            <a:pPr marL="38100">
              <a:spcBef>
                <a:spcPts val="180"/>
              </a:spcBef>
            </a:pPr>
            <a:r>
              <a:rPr sz="1700" spc="90" dirty="0">
                <a:solidFill>
                  <a:prstClr val="black"/>
                </a:solidFill>
                <a:latin typeface="Arial MT"/>
                <a:cs typeface="Arial MT"/>
              </a:rPr>
              <a:t>-1</a:t>
            </a:r>
            <a:endParaRPr sz="1700">
              <a:solidFill>
                <a:prstClr val="black"/>
              </a:solidFill>
              <a:latin typeface="Arial MT"/>
              <a:cs typeface="Arial MT"/>
            </a:endParaRPr>
          </a:p>
          <a:p>
            <a:pPr marL="58419">
              <a:spcBef>
                <a:spcPts val="175"/>
              </a:spcBef>
            </a:pPr>
            <a:r>
              <a:rPr sz="1700" spc="-15" dirty="0">
                <a:solidFill>
                  <a:prstClr val="black"/>
                </a:solidFill>
                <a:latin typeface="Arial MT"/>
                <a:cs typeface="Arial MT"/>
              </a:rPr>
              <a:t>.5</a:t>
            </a:r>
            <a:r>
              <a:rPr sz="2550" spc="-22" baseline="-19607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 sz="2550" baseline="-19607">
              <a:solidFill>
                <a:prstClr val="black"/>
              </a:solidFill>
              <a:latin typeface="Arial MT"/>
              <a:cs typeface="Arial MT"/>
            </a:endParaRPr>
          </a:p>
          <a:p>
            <a:pPr marR="39370" algn="ctr">
              <a:spcBef>
                <a:spcPts val="1230"/>
              </a:spcBef>
            </a:pPr>
            <a:r>
              <a:rPr sz="1700" spc="10" dirty="0">
                <a:solidFill>
                  <a:prstClr val="black"/>
                </a:solidFill>
                <a:latin typeface="Arial MT"/>
                <a:cs typeface="Arial MT"/>
              </a:rPr>
              <a:t>.5</a:t>
            </a:r>
            <a:endParaRPr sz="1700">
              <a:solidFill>
                <a:prstClr val="black"/>
              </a:solidFill>
              <a:latin typeface="Arial MT"/>
              <a:cs typeface="Arial MT"/>
            </a:endParaRPr>
          </a:p>
          <a:p>
            <a:pPr marL="9525" algn="ctr">
              <a:spcBef>
                <a:spcPts val="204"/>
              </a:spcBef>
            </a:pPr>
            <a:r>
              <a:rPr sz="1700" spc="4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endParaRPr sz="1700">
              <a:solidFill>
                <a:prstClr val="black"/>
              </a:solidFill>
              <a:latin typeface="Arial MT"/>
              <a:cs typeface="Arial MT"/>
            </a:endParaRPr>
          </a:p>
          <a:p>
            <a:pPr marR="39370" algn="ctr">
              <a:spcBef>
                <a:spcPts val="204"/>
              </a:spcBef>
            </a:pPr>
            <a:r>
              <a:rPr sz="1700" spc="10" dirty="0">
                <a:solidFill>
                  <a:prstClr val="black"/>
                </a:solidFill>
                <a:latin typeface="Arial MT"/>
                <a:cs typeface="Arial MT"/>
              </a:rPr>
              <a:t>.5</a:t>
            </a:r>
            <a:endParaRPr sz="1700">
              <a:solidFill>
                <a:prstClr val="black"/>
              </a:solidFill>
              <a:latin typeface="Arial MT"/>
              <a:cs typeface="Arial MT"/>
            </a:endParaRPr>
          </a:p>
          <a:p>
            <a:pPr marL="9525" algn="ctr">
              <a:spcBef>
                <a:spcPts val="204"/>
              </a:spcBef>
            </a:pPr>
            <a:r>
              <a:rPr sz="1700" spc="4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 sz="1700">
              <a:solidFill>
                <a:prstClr val="black"/>
              </a:solidFill>
              <a:latin typeface="Arial MT"/>
              <a:cs typeface="Arial MT"/>
            </a:endParaRPr>
          </a:p>
          <a:p>
            <a:pPr marR="39370" algn="ctr">
              <a:spcBef>
                <a:spcPts val="204"/>
              </a:spcBef>
            </a:pPr>
            <a:r>
              <a:rPr sz="1700" spc="10" dirty="0">
                <a:solidFill>
                  <a:prstClr val="black"/>
                </a:solidFill>
                <a:latin typeface="Arial MT"/>
                <a:cs typeface="Arial MT"/>
              </a:rPr>
              <a:t>.5</a:t>
            </a:r>
            <a:endParaRPr sz="1700">
              <a:solidFill>
                <a:prstClr val="black"/>
              </a:solidFill>
              <a:latin typeface="Arial MT"/>
              <a:cs typeface="Arial MT"/>
            </a:endParaRPr>
          </a:p>
          <a:p>
            <a:pPr marR="57150" algn="ctr">
              <a:spcBef>
                <a:spcPts val="204"/>
              </a:spcBef>
            </a:pPr>
            <a:r>
              <a:rPr sz="1700" spc="45" dirty="0">
                <a:solidFill>
                  <a:prstClr val="black"/>
                </a:solidFill>
                <a:latin typeface="Arial MT"/>
                <a:cs typeface="Arial MT"/>
              </a:rPr>
              <a:t>-1</a:t>
            </a:r>
            <a:endParaRPr sz="1700">
              <a:solidFill>
                <a:prstClr val="black"/>
              </a:solidFill>
              <a:latin typeface="Arial MT"/>
              <a:cs typeface="Arial MT"/>
            </a:endParaRPr>
          </a:p>
          <a:p>
            <a:pPr marL="88265">
              <a:spcBef>
                <a:spcPts val="204"/>
              </a:spcBef>
            </a:pPr>
            <a:r>
              <a:rPr sz="1700" spc="-55" dirty="0">
                <a:solidFill>
                  <a:prstClr val="black"/>
                </a:solidFill>
                <a:latin typeface="Arial MT"/>
                <a:cs typeface="Arial MT"/>
              </a:rPr>
              <a:t>.5</a:t>
            </a:r>
            <a:r>
              <a:rPr sz="2550" spc="-82" baseline="-19607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 sz="2550" baseline="-19607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49352" y="2971896"/>
            <a:ext cx="1835150" cy="1711325"/>
          </a:xfrm>
          <a:custGeom>
            <a:avLst/>
            <a:gdLst/>
            <a:ahLst/>
            <a:cxnLst/>
            <a:rect l="l" t="t" r="r" b="b"/>
            <a:pathLst>
              <a:path w="1835150" h="1711325">
                <a:moveTo>
                  <a:pt x="1834924" y="1710852"/>
                </a:moveTo>
                <a:lnTo>
                  <a:pt x="1834924" y="1694787"/>
                </a:lnTo>
              </a:path>
              <a:path w="1835150" h="1711325">
                <a:moveTo>
                  <a:pt x="1834924" y="0"/>
                </a:moveTo>
                <a:lnTo>
                  <a:pt x="1834924" y="16081"/>
                </a:lnTo>
              </a:path>
              <a:path w="1835150" h="1711325">
                <a:moveTo>
                  <a:pt x="0" y="1710852"/>
                </a:moveTo>
                <a:lnTo>
                  <a:pt x="0" y="1694787"/>
                </a:lnTo>
              </a:path>
              <a:path w="1835150" h="1711325">
                <a:moveTo>
                  <a:pt x="0" y="0"/>
                </a:moveTo>
                <a:lnTo>
                  <a:pt x="0" y="16081"/>
                </a:lnTo>
              </a:path>
              <a:path w="1835150" h="1711325">
                <a:moveTo>
                  <a:pt x="458635" y="1710852"/>
                </a:moveTo>
                <a:lnTo>
                  <a:pt x="458635" y="1694787"/>
                </a:lnTo>
              </a:path>
              <a:path w="1835150" h="1711325">
                <a:moveTo>
                  <a:pt x="458635" y="0"/>
                </a:moveTo>
                <a:lnTo>
                  <a:pt x="458635" y="16081"/>
                </a:lnTo>
              </a:path>
              <a:path w="1835150" h="1711325">
                <a:moveTo>
                  <a:pt x="917206" y="1710852"/>
                </a:moveTo>
                <a:lnTo>
                  <a:pt x="917206" y="1694787"/>
                </a:lnTo>
              </a:path>
              <a:path w="1835150" h="1711325">
                <a:moveTo>
                  <a:pt x="917206" y="0"/>
                </a:moveTo>
                <a:lnTo>
                  <a:pt x="917206" y="16081"/>
                </a:lnTo>
              </a:path>
              <a:path w="1835150" h="1711325">
                <a:moveTo>
                  <a:pt x="1375985" y="1710852"/>
                </a:moveTo>
                <a:lnTo>
                  <a:pt x="1375985" y="1694787"/>
                </a:lnTo>
              </a:path>
              <a:path w="1835150" h="1711325">
                <a:moveTo>
                  <a:pt x="1375985" y="0"/>
                </a:moveTo>
                <a:lnTo>
                  <a:pt x="1375985" y="160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77811" y="4598579"/>
            <a:ext cx="2077720" cy="2769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  <a:tabLst>
                <a:tab pos="471170" algn="l"/>
                <a:tab pos="929640" algn="l"/>
                <a:tab pos="1388110" algn="l"/>
                <a:tab pos="1938655" algn="l"/>
              </a:tabLst>
            </a:pPr>
            <a:r>
              <a:rPr sz="1700" spc="4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700" spc="-25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700" spc="40" dirty="0">
                <a:solidFill>
                  <a:prstClr val="black"/>
                </a:solidFill>
                <a:latin typeface="Arial MT"/>
                <a:cs typeface="Arial MT"/>
              </a:rPr>
              <a:t>2</a:t>
            </a:r>
            <a:r>
              <a:rPr sz="1700" dirty="0">
                <a:solidFill>
                  <a:prstClr val="black"/>
                </a:solidFill>
                <a:latin typeface="Arial MT"/>
                <a:cs typeface="Arial MT"/>
              </a:rPr>
              <a:t>	</a:t>
            </a:r>
            <a:r>
              <a:rPr sz="1700" spc="4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700" spc="-25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700" spc="40" dirty="0">
                <a:solidFill>
                  <a:prstClr val="black"/>
                </a:solidFill>
                <a:latin typeface="Arial MT"/>
                <a:cs typeface="Arial MT"/>
              </a:rPr>
              <a:t>4</a:t>
            </a:r>
            <a:r>
              <a:rPr sz="1700" dirty="0">
                <a:solidFill>
                  <a:prstClr val="black"/>
                </a:solidFill>
                <a:latin typeface="Arial MT"/>
                <a:cs typeface="Arial MT"/>
              </a:rPr>
              <a:t>	</a:t>
            </a:r>
            <a:r>
              <a:rPr sz="1700" spc="4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700" spc="-25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700" spc="40" dirty="0">
                <a:solidFill>
                  <a:prstClr val="black"/>
                </a:solidFill>
                <a:latin typeface="Arial MT"/>
                <a:cs typeface="Arial MT"/>
              </a:rPr>
              <a:t>6</a:t>
            </a:r>
            <a:r>
              <a:rPr sz="1700" dirty="0">
                <a:solidFill>
                  <a:prstClr val="black"/>
                </a:solidFill>
                <a:latin typeface="Arial MT"/>
                <a:cs typeface="Arial MT"/>
              </a:rPr>
              <a:t>	</a:t>
            </a:r>
            <a:r>
              <a:rPr sz="1700" spc="4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700" spc="-25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700" spc="40" dirty="0">
                <a:solidFill>
                  <a:prstClr val="black"/>
                </a:solidFill>
                <a:latin typeface="Arial MT"/>
                <a:cs typeface="Arial MT"/>
              </a:rPr>
              <a:t>8</a:t>
            </a:r>
            <a:r>
              <a:rPr sz="1700" dirty="0">
                <a:solidFill>
                  <a:prstClr val="black"/>
                </a:solidFill>
                <a:latin typeface="Arial MT"/>
                <a:cs typeface="Arial MT"/>
              </a:rPr>
              <a:t>	</a:t>
            </a:r>
            <a:r>
              <a:rPr sz="1700" spc="4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endParaRPr sz="1700">
              <a:solidFill>
                <a:prstClr val="black"/>
              </a:solidFill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4396" y="2967252"/>
            <a:ext cx="2300986" cy="1710930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5012507" y="3018541"/>
            <a:ext cx="2266315" cy="1691005"/>
          </a:xfrm>
          <a:custGeom>
            <a:avLst/>
            <a:gdLst/>
            <a:ahLst/>
            <a:cxnLst/>
            <a:rect l="l" t="t" r="r" b="b"/>
            <a:pathLst>
              <a:path w="2266315" h="1691004">
                <a:moveTo>
                  <a:pt x="0" y="1690407"/>
                </a:moveTo>
                <a:lnTo>
                  <a:pt x="16316" y="1690407"/>
                </a:lnTo>
              </a:path>
              <a:path w="2266315" h="1691004">
                <a:moveTo>
                  <a:pt x="0" y="1690407"/>
                </a:moveTo>
                <a:lnTo>
                  <a:pt x="0" y="1674534"/>
                </a:lnTo>
              </a:path>
              <a:path w="2266315" h="1691004">
                <a:moveTo>
                  <a:pt x="2266280" y="1690407"/>
                </a:moveTo>
                <a:lnTo>
                  <a:pt x="2250042" y="1690407"/>
                </a:lnTo>
              </a:path>
              <a:path w="2266315" h="1691004">
                <a:moveTo>
                  <a:pt x="0" y="1408915"/>
                </a:moveTo>
                <a:lnTo>
                  <a:pt x="16316" y="1408915"/>
                </a:lnTo>
              </a:path>
              <a:path w="2266315" h="1691004">
                <a:moveTo>
                  <a:pt x="2266280" y="1408915"/>
                </a:moveTo>
                <a:lnTo>
                  <a:pt x="2250042" y="1408915"/>
                </a:lnTo>
              </a:path>
              <a:path w="2266315" h="1691004">
                <a:moveTo>
                  <a:pt x="0" y="1127055"/>
                </a:moveTo>
                <a:lnTo>
                  <a:pt x="16316" y="1127055"/>
                </a:lnTo>
              </a:path>
              <a:path w="2266315" h="1691004">
                <a:moveTo>
                  <a:pt x="2266280" y="1127055"/>
                </a:moveTo>
                <a:lnTo>
                  <a:pt x="2250042" y="1127055"/>
                </a:lnTo>
              </a:path>
              <a:path w="2266315" h="1691004">
                <a:moveTo>
                  <a:pt x="0" y="845196"/>
                </a:moveTo>
                <a:lnTo>
                  <a:pt x="16316" y="845196"/>
                </a:lnTo>
              </a:path>
              <a:path w="2266315" h="1691004">
                <a:moveTo>
                  <a:pt x="2266280" y="845196"/>
                </a:moveTo>
                <a:lnTo>
                  <a:pt x="2250042" y="845196"/>
                </a:lnTo>
              </a:path>
              <a:path w="2266315" h="1691004">
                <a:moveTo>
                  <a:pt x="0" y="563703"/>
                </a:moveTo>
                <a:lnTo>
                  <a:pt x="16316" y="563703"/>
                </a:lnTo>
              </a:path>
              <a:path w="2266315" h="1691004">
                <a:moveTo>
                  <a:pt x="2266280" y="563703"/>
                </a:moveTo>
                <a:lnTo>
                  <a:pt x="2250042" y="563703"/>
                </a:lnTo>
              </a:path>
              <a:path w="2266315" h="1691004">
                <a:moveTo>
                  <a:pt x="0" y="281874"/>
                </a:moveTo>
                <a:lnTo>
                  <a:pt x="16316" y="281874"/>
                </a:lnTo>
              </a:path>
              <a:path w="2266315" h="1691004">
                <a:moveTo>
                  <a:pt x="2266280" y="281874"/>
                </a:moveTo>
                <a:lnTo>
                  <a:pt x="2250042" y="281874"/>
                </a:lnTo>
              </a:path>
              <a:path w="2266315" h="1691004">
                <a:moveTo>
                  <a:pt x="0" y="0"/>
                </a:moveTo>
                <a:lnTo>
                  <a:pt x="16316" y="0"/>
                </a:lnTo>
              </a:path>
              <a:path w="2266315" h="1691004">
                <a:moveTo>
                  <a:pt x="0" y="0"/>
                </a:moveTo>
                <a:lnTo>
                  <a:pt x="0" y="15888"/>
                </a:lnTo>
              </a:path>
              <a:path w="2266315" h="1691004">
                <a:moveTo>
                  <a:pt x="2266280" y="0"/>
                </a:moveTo>
                <a:lnTo>
                  <a:pt x="22500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25145" y="1031026"/>
            <a:ext cx="383540" cy="3842077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12395">
              <a:spcBef>
                <a:spcPts val="300"/>
              </a:spcBef>
            </a:pPr>
            <a:r>
              <a:rPr sz="1650" spc="45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endParaRPr sz="1650">
              <a:solidFill>
                <a:prstClr val="black"/>
              </a:solidFill>
              <a:latin typeface="Arial MT"/>
              <a:cs typeface="Arial MT"/>
            </a:endParaRPr>
          </a:p>
          <a:p>
            <a:pPr marL="56515">
              <a:spcBef>
                <a:spcPts val="204"/>
              </a:spcBef>
            </a:pPr>
            <a:r>
              <a:rPr sz="1650" spc="10" dirty="0">
                <a:solidFill>
                  <a:prstClr val="black"/>
                </a:solidFill>
                <a:latin typeface="Arial MT"/>
                <a:cs typeface="Arial MT"/>
              </a:rPr>
              <a:t>.5</a:t>
            </a:r>
            <a:endParaRPr sz="1650">
              <a:solidFill>
                <a:prstClr val="black"/>
              </a:solidFill>
              <a:latin typeface="Arial MT"/>
              <a:cs typeface="Arial MT"/>
            </a:endParaRPr>
          </a:p>
          <a:p>
            <a:pPr marL="112395">
              <a:spcBef>
                <a:spcPts val="204"/>
              </a:spcBef>
            </a:pPr>
            <a:r>
              <a:rPr sz="1650" spc="45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 sz="1650">
              <a:solidFill>
                <a:prstClr val="black"/>
              </a:solidFill>
              <a:latin typeface="Arial MT"/>
              <a:cs typeface="Arial MT"/>
            </a:endParaRPr>
          </a:p>
          <a:p>
            <a:pPr marL="57150">
              <a:spcBef>
                <a:spcPts val="204"/>
              </a:spcBef>
            </a:pPr>
            <a:r>
              <a:rPr sz="1650" spc="10" dirty="0">
                <a:solidFill>
                  <a:prstClr val="black"/>
                </a:solidFill>
                <a:latin typeface="Arial MT"/>
                <a:cs typeface="Arial MT"/>
              </a:rPr>
              <a:t>.5</a:t>
            </a:r>
            <a:endParaRPr sz="1650">
              <a:solidFill>
                <a:prstClr val="black"/>
              </a:solidFill>
              <a:latin typeface="Arial MT"/>
              <a:cs typeface="Arial MT"/>
            </a:endParaRPr>
          </a:p>
          <a:p>
            <a:pPr marL="38100">
              <a:spcBef>
                <a:spcPts val="209"/>
              </a:spcBef>
            </a:pPr>
            <a:r>
              <a:rPr sz="1650" spc="50" dirty="0">
                <a:solidFill>
                  <a:prstClr val="black"/>
                </a:solidFill>
                <a:latin typeface="Arial MT"/>
                <a:cs typeface="Arial MT"/>
              </a:rPr>
              <a:t>-1</a:t>
            </a:r>
            <a:endParaRPr sz="1650">
              <a:solidFill>
                <a:prstClr val="black"/>
              </a:solidFill>
              <a:latin typeface="Arial MT"/>
              <a:cs typeface="Arial MT"/>
            </a:endParaRPr>
          </a:p>
          <a:p>
            <a:pPr marL="57150">
              <a:spcBef>
                <a:spcPts val="204"/>
              </a:spcBef>
            </a:pPr>
            <a:r>
              <a:rPr sz="1650" spc="-50" dirty="0">
                <a:solidFill>
                  <a:prstClr val="black"/>
                </a:solidFill>
                <a:latin typeface="Arial MT"/>
                <a:cs typeface="Arial MT"/>
              </a:rPr>
              <a:t>.5</a:t>
            </a:r>
            <a:r>
              <a:rPr sz="2475" spc="-75" baseline="-20202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 sz="2475" baseline="-20202">
              <a:solidFill>
                <a:prstClr val="black"/>
              </a:solidFill>
              <a:latin typeface="Arial MT"/>
              <a:cs typeface="Arial MT"/>
            </a:endParaRPr>
          </a:p>
          <a:p>
            <a:pPr marL="67310">
              <a:spcBef>
                <a:spcPts val="1280"/>
              </a:spcBef>
            </a:pPr>
            <a:r>
              <a:rPr sz="1700" dirty="0">
                <a:solidFill>
                  <a:prstClr val="black"/>
                </a:solidFill>
                <a:latin typeface="Arial MT"/>
                <a:cs typeface="Arial MT"/>
              </a:rPr>
              <a:t>.5</a:t>
            </a:r>
            <a:endParaRPr sz="1700">
              <a:solidFill>
                <a:prstClr val="black"/>
              </a:solidFill>
              <a:latin typeface="Arial MT"/>
              <a:cs typeface="Arial MT"/>
            </a:endParaRPr>
          </a:p>
          <a:p>
            <a:pPr marL="123825">
              <a:spcBef>
                <a:spcPts val="180"/>
              </a:spcBef>
            </a:pPr>
            <a:r>
              <a:rPr sz="1700" spc="3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endParaRPr sz="1700">
              <a:solidFill>
                <a:prstClr val="black"/>
              </a:solidFill>
              <a:latin typeface="Arial MT"/>
              <a:cs typeface="Arial MT"/>
            </a:endParaRPr>
          </a:p>
          <a:p>
            <a:pPr marL="67310">
              <a:spcBef>
                <a:spcPts val="180"/>
              </a:spcBef>
            </a:pPr>
            <a:r>
              <a:rPr sz="1700" dirty="0">
                <a:solidFill>
                  <a:prstClr val="black"/>
                </a:solidFill>
                <a:latin typeface="Arial MT"/>
                <a:cs typeface="Arial MT"/>
              </a:rPr>
              <a:t>.5</a:t>
            </a:r>
            <a:endParaRPr sz="1700">
              <a:solidFill>
                <a:prstClr val="black"/>
              </a:solidFill>
              <a:latin typeface="Arial MT"/>
              <a:cs typeface="Arial MT"/>
            </a:endParaRPr>
          </a:p>
          <a:p>
            <a:pPr marL="123825">
              <a:spcBef>
                <a:spcPts val="175"/>
              </a:spcBef>
            </a:pPr>
            <a:r>
              <a:rPr sz="1700" spc="3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 sz="1700">
              <a:solidFill>
                <a:prstClr val="black"/>
              </a:solidFill>
              <a:latin typeface="Arial MT"/>
              <a:cs typeface="Arial MT"/>
            </a:endParaRPr>
          </a:p>
          <a:p>
            <a:pPr marL="67310">
              <a:spcBef>
                <a:spcPts val="180"/>
              </a:spcBef>
            </a:pPr>
            <a:r>
              <a:rPr sz="1700" dirty="0">
                <a:solidFill>
                  <a:prstClr val="black"/>
                </a:solidFill>
                <a:latin typeface="Arial MT"/>
                <a:cs typeface="Arial MT"/>
              </a:rPr>
              <a:t>.5</a:t>
            </a:r>
            <a:endParaRPr sz="1700">
              <a:solidFill>
                <a:prstClr val="black"/>
              </a:solidFill>
              <a:latin typeface="Arial MT"/>
              <a:cs typeface="Arial MT"/>
            </a:endParaRPr>
          </a:p>
          <a:p>
            <a:pPr marL="47625">
              <a:spcBef>
                <a:spcPts val="180"/>
              </a:spcBef>
            </a:pPr>
            <a:r>
              <a:rPr sz="1700" spc="40" dirty="0">
                <a:solidFill>
                  <a:prstClr val="black"/>
                </a:solidFill>
                <a:latin typeface="Arial MT"/>
                <a:cs typeface="Arial MT"/>
              </a:rPr>
              <a:t>-1</a:t>
            </a:r>
            <a:endParaRPr sz="1700">
              <a:solidFill>
                <a:prstClr val="black"/>
              </a:solidFill>
              <a:latin typeface="Arial MT"/>
              <a:cs typeface="Arial MT"/>
            </a:endParaRPr>
          </a:p>
          <a:p>
            <a:pPr marL="67310">
              <a:spcBef>
                <a:spcPts val="180"/>
              </a:spcBef>
            </a:pPr>
            <a:r>
              <a:rPr sz="1700" spc="-65" dirty="0">
                <a:solidFill>
                  <a:prstClr val="black"/>
                </a:solidFill>
                <a:latin typeface="Arial MT"/>
                <a:cs typeface="Arial MT"/>
              </a:rPr>
              <a:t>.5</a:t>
            </a:r>
            <a:r>
              <a:rPr sz="2550" spc="-97" baseline="-19607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 sz="2550" baseline="-19607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66006" y="3018541"/>
            <a:ext cx="1812925" cy="1691005"/>
          </a:xfrm>
          <a:custGeom>
            <a:avLst/>
            <a:gdLst/>
            <a:ahLst/>
            <a:cxnLst/>
            <a:rect l="l" t="t" r="r" b="b"/>
            <a:pathLst>
              <a:path w="1812925" h="1691004">
                <a:moveTo>
                  <a:pt x="1812784" y="1690407"/>
                </a:moveTo>
                <a:lnTo>
                  <a:pt x="1812784" y="1674534"/>
                </a:lnTo>
              </a:path>
              <a:path w="1812925" h="1691004">
                <a:moveTo>
                  <a:pt x="1812784" y="0"/>
                </a:moveTo>
                <a:lnTo>
                  <a:pt x="1812784" y="15888"/>
                </a:lnTo>
              </a:path>
              <a:path w="1812925" h="1691004">
                <a:moveTo>
                  <a:pt x="0" y="1690407"/>
                </a:moveTo>
                <a:lnTo>
                  <a:pt x="0" y="1674534"/>
                </a:lnTo>
              </a:path>
              <a:path w="1812925" h="1691004">
                <a:moveTo>
                  <a:pt x="0" y="0"/>
                </a:moveTo>
                <a:lnTo>
                  <a:pt x="0" y="15888"/>
                </a:lnTo>
              </a:path>
              <a:path w="1812925" h="1691004">
                <a:moveTo>
                  <a:pt x="453101" y="1690407"/>
                </a:moveTo>
                <a:lnTo>
                  <a:pt x="453101" y="1674534"/>
                </a:lnTo>
              </a:path>
              <a:path w="1812925" h="1691004">
                <a:moveTo>
                  <a:pt x="453101" y="0"/>
                </a:moveTo>
                <a:lnTo>
                  <a:pt x="453101" y="15888"/>
                </a:lnTo>
              </a:path>
              <a:path w="1812925" h="1691004">
                <a:moveTo>
                  <a:pt x="906140" y="1690407"/>
                </a:moveTo>
                <a:lnTo>
                  <a:pt x="906140" y="1674534"/>
                </a:lnTo>
              </a:path>
              <a:path w="1812925" h="1691004">
                <a:moveTo>
                  <a:pt x="906140" y="0"/>
                </a:moveTo>
                <a:lnTo>
                  <a:pt x="906140" y="15888"/>
                </a:lnTo>
              </a:path>
              <a:path w="1812925" h="1691004">
                <a:moveTo>
                  <a:pt x="1359383" y="1690407"/>
                </a:moveTo>
                <a:lnTo>
                  <a:pt x="1359383" y="1674534"/>
                </a:lnTo>
              </a:path>
              <a:path w="1812925" h="1691004">
                <a:moveTo>
                  <a:pt x="1359383" y="0"/>
                </a:moveTo>
                <a:lnTo>
                  <a:pt x="1359383" y="158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96381" y="4625633"/>
            <a:ext cx="20529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465455" algn="l"/>
                <a:tab pos="918844" algn="l"/>
                <a:tab pos="1371600" algn="l"/>
                <a:tab pos="1915795" algn="l"/>
              </a:tabLst>
            </a:pPr>
            <a:r>
              <a:rPr sz="1700" spc="3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700" spc="-30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700" spc="30" dirty="0">
                <a:solidFill>
                  <a:prstClr val="black"/>
                </a:solidFill>
                <a:latin typeface="Arial MT"/>
                <a:cs typeface="Arial MT"/>
              </a:rPr>
              <a:t>2</a:t>
            </a:r>
            <a:r>
              <a:rPr sz="1700" dirty="0">
                <a:solidFill>
                  <a:prstClr val="black"/>
                </a:solidFill>
                <a:latin typeface="Arial MT"/>
                <a:cs typeface="Arial MT"/>
              </a:rPr>
              <a:t>	</a:t>
            </a:r>
            <a:r>
              <a:rPr sz="1700" spc="3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700" spc="-30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700" spc="30" dirty="0">
                <a:solidFill>
                  <a:prstClr val="black"/>
                </a:solidFill>
                <a:latin typeface="Arial MT"/>
                <a:cs typeface="Arial MT"/>
              </a:rPr>
              <a:t>4</a:t>
            </a:r>
            <a:r>
              <a:rPr sz="1700" dirty="0">
                <a:solidFill>
                  <a:prstClr val="black"/>
                </a:solidFill>
                <a:latin typeface="Arial MT"/>
                <a:cs typeface="Arial MT"/>
              </a:rPr>
              <a:t>	</a:t>
            </a:r>
            <a:r>
              <a:rPr sz="1700" spc="3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700" spc="-30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700" spc="30" dirty="0">
                <a:solidFill>
                  <a:prstClr val="black"/>
                </a:solidFill>
                <a:latin typeface="Arial MT"/>
                <a:cs typeface="Arial MT"/>
              </a:rPr>
              <a:t>6</a:t>
            </a:r>
            <a:r>
              <a:rPr sz="1700" dirty="0">
                <a:solidFill>
                  <a:prstClr val="black"/>
                </a:solidFill>
                <a:latin typeface="Arial MT"/>
                <a:cs typeface="Arial MT"/>
              </a:rPr>
              <a:t>	</a:t>
            </a:r>
            <a:r>
              <a:rPr sz="1700" spc="3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700" spc="-30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700" spc="30" dirty="0">
                <a:solidFill>
                  <a:prstClr val="black"/>
                </a:solidFill>
                <a:latin typeface="Arial MT"/>
                <a:cs typeface="Arial MT"/>
              </a:rPr>
              <a:t>8</a:t>
            </a:r>
            <a:r>
              <a:rPr sz="1700" dirty="0">
                <a:solidFill>
                  <a:prstClr val="black"/>
                </a:solidFill>
                <a:latin typeface="Arial MT"/>
                <a:cs typeface="Arial MT"/>
              </a:rPr>
              <a:t>	</a:t>
            </a:r>
            <a:r>
              <a:rPr sz="1700" spc="3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endParaRPr sz="1700">
              <a:solidFill>
                <a:prstClr val="black"/>
              </a:solidFill>
              <a:latin typeface="Arial MT"/>
              <a:cs typeface="Arial M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06657" y="3013950"/>
            <a:ext cx="2273223" cy="1690484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918213" y="820675"/>
            <a:ext cx="807085" cy="73469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algn="ctr">
              <a:spcBef>
                <a:spcPts val="730"/>
              </a:spcBef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cos+sin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  <a:p>
            <a:pPr marR="38735" algn="ctr">
              <a:spcBef>
                <a:spcPts val="630"/>
              </a:spcBef>
            </a:pP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00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07844" y="1051686"/>
            <a:ext cx="883285" cy="60325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algn="ctr">
              <a:spcBef>
                <a:spcPts val="215"/>
              </a:spcBef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-cos+sin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  <a:p>
            <a:pPr marL="29845" algn="ctr">
              <a:spcBef>
                <a:spcPts val="115"/>
              </a:spcBef>
            </a:pP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01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75129" y="2474462"/>
            <a:ext cx="2183765" cy="1127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494665" algn="l"/>
                <a:tab pos="977265" algn="l"/>
                <a:tab pos="1459230" algn="l"/>
                <a:tab pos="2038350" algn="l"/>
              </a:tabLst>
            </a:pPr>
            <a:r>
              <a:rPr sz="1700" spc="9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700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700" spc="90" dirty="0">
                <a:solidFill>
                  <a:prstClr val="black"/>
                </a:solidFill>
                <a:latin typeface="Arial MT"/>
                <a:cs typeface="Arial MT"/>
              </a:rPr>
              <a:t>2</a:t>
            </a:r>
            <a:r>
              <a:rPr sz="1700" dirty="0">
                <a:solidFill>
                  <a:prstClr val="black"/>
                </a:solidFill>
                <a:latin typeface="Arial MT"/>
                <a:cs typeface="Arial MT"/>
              </a:rPr>
              <a:t>	</a:t>
            </a:r>
            <a:r>
              <a:rPr sz="1700" spc="9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700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700" spc="90" dirty="0">
                <a:solidFill>
                  <a:prstClr val="black"/>
                </a:solidFill>
                <a:latin typeface="Arial MT"/>
                <a:cs typeface="Arial MT"/>
              </a:rPr>
              <a:t>4</a:t>
            </a:r>
            <a:r>
              <a:rPr sz="1700" dirty="0">
                <a:solidFill>
                  <a:prstClr val="black"/>
                </a:solidFill>
                <a:latin typeface="Arial MT"/>
                <a:cs typeface="Arial MT"/>
              </a:rPr>
              <a:t>	</a:t>
            </a:r>
            <a:r>
              <a:rPr sz="1700" spc="9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700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700" spc="90" dirty="0">
                <a:solidFill>
                  <a:prstClr val="black"/>
                </a:solidFill>
                <a:latin typeface="Arial MT"/>
                <a:cs typeface="Arial MT"/>
              </a:rPr>
              <a:t>6</a:t>
            </a:r>
            <a:r>
              <a:rPr sz="1700" dirty="0">
                <a:solidFill>
                  <a:prstClr val="black"/>
                </a:solidFill>
                <a:latin typeface="Arial MT"/>
                <a:cs typeface="Arial MT"/>
              </a:rPr>
              <a:t>	</a:t>
            </a:r>
            <a:r>
              <a:rPr sz="1700" spc="9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700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700" spc="90" dirty="0">
                <a:solidFill>
                  <a:prstClr val="black"/>
                </a:solidFill>
                <a:latin typeface="Arial MT"/>
                <a:cs typeface="Arial MT"/>
              </a:rPr>
              <a:t>8</a:t>
            </a:r>
            <a:r>
              <a:rPr sz="1700" dirty="0">
                <a:solidFill>
                  <a:prstClr val="black"/>
                </a:solidFill>
                <a:latin typeface="Arial MT"/>
                <a:cs typeface="Arial MT"/>
              </a:rPr>
              <a:t>	</a:t>
            </a:r>
            <a:r>
              <a:rPr sz="1700" spc="9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endParaRPr sz="1700">
              <a:solidFill>
                <a:prstClr val="black"/>
              </a:solidFill>
              <a:latin typeface="Arial MT"/>
              <a:cs typeface="Arial MT"/>
            </a:endParaRPr>
          </a:p>
          <a:p>
            <a:pPr>
              <a:spcBef>
                <a:spcPts val="15"/>
              </a:spcBef>
            </a:pPr>
            <a:endParaRPr sz="1900">
              <a:solidFill>
                <a:prstClr val="black"/>
              </a:solidFill>
              <a:latin typeface="Arial MT"/>
              <a:cs typeface="Arial MT"/>
            </a:endParaRPr>
          </a:p>
          <a:p>
            <a:pPr marL="946785"/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cos-sin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  <a:p>
            <a:pPr marL="1006475">
              <a:spcBef>
                <a:spcPts val="114"/>
              </a:spcBef>
            </a:pP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26811" y="2424988"/>
            <a:ext cx="2075814" cy="1029769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64135">
              <a:spcBef>
                <a:spcPts val="850"/>
              </a:spcBef>
              <a:tabLst>
                <a:tab pos="510540" algn="l"/>
                <a:tab pos="957580" algn="l"/>
                <a:tab pos="1403985" algn="l"/>
                <a:tab pos="1939925" algn="l"/>
              </a:tabLst>
            </a:pPr>
            <a:r>
              <a:rPr sz="1650" spc="45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650" spc="-25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650" spc="45" dirty="0">
                <a:solidFill>
                  <a:prstClr val="black"/>
                </a:solidFill>
                <a:latin typeface="Arial MT"/>
                <a:cs typeface="Arial MT"/>
              </a:rPr>
              <a:t>2</a:t>
            </a:r>
            <a:r>
              <a:rPr sz="1650" dirty="0">
                <a:solidFill>
                  <a:prstClr val="black"/>
                </a:solidFill>
                <a:latin typeface="Arial MT"/>
                <a:cs typeface="Arial MT"/>
              </a:rPr>
              <a:t>	</a:t>
            </a:r>
            <a:r>
              <a:rPr sz="1650" spc="45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650" spc="-25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650" spc="45" dirty="0">
                <a:solidFill>
                  <a:prstClr val="black"/>
                </a:solidFill>
                <a:latin typeface="Arial MT"/>
                <a:cs typeface="Arial MT"/>
              </a:rPr>
              <a:t>4</a:t>
            </a:r>
            <a:r>
              <a:rPr sz="1650" dirty="0">
                <a:solidFill>
                  <a:prstClr val="black"/>
                </a:solidFill>
                <a:latin typeface="Arial MT"/>
                <a:cs typeface="Arial MT"/>
              </a:rPr>
              <a:t>	</a:t>
            </a:r>
            <a:r>
              <a:rPr sz="1650" spc="45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650" spc="-25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650" spc="45" dirty="0">
                <a:solidFill>
                  <a:prstClr val="black"/>
                </a:solidFill>
                <a:latin typeface="Arial MT"/>
                <a:cs typeface="Arial MT"/>
              </a:rPr>
              <a:t>6</a:t>
            </a:r>
            <a:r>
              <a:rPr sz="1650" dirty="0">
                <a:solidFill>
                  <a:prstClr val="black"/>
                </a:solidFill>
                <a:latin typeface="Arial MT"/>
                <a:cs typeface="Arial MT"/>
              </a:rPr>
              <a:t>	</a:t>
            </a:r>
            <a:r>
              <a:rPr sz="1650" spc="45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650" spc="-25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650" spc="45" dirty="0">
                <a:solidFill>
                  <a:prstClr val="black"/>
                </a:solidFill>
                <a:latin typeface="Arial MT"/>
                <a:cs typeface="Arial MT"/>
              </a:rPr>
              <a:t>8</a:t>
            </a:r>
            <a:r>
              <a:rPr sz="1650" dirty="0">
                <a:solidFill>
                  <a:prstClr val="black"/>
                </a:solidFill>
                <a:latin typeface="Arial MT"/>
                <a:cs typeface="Arial MT"/>
              </a:rPr>
              <a:t>	</a:t>
            </a:r>
            <a:r>
              <a:rPr sz="1650" spc="45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endParaRPr sz="1650">
              <a:solidFill>
                <a:prstClr val="black"/>
              </a:solidFill>
              <a:latin typeface="Arial MT"/>
              <a:cs typeface="Arial MT"/>
            </a:endParaRPr>
          </a:p>
          <a:p>
            <a:pPr marL="12700">
              <a:lnSpc>
                <a:spcPts val="2150"/>
              </a:lnSpc>
              <a:spcBef>
                <a:spcPts val="780"/>
              </a:spcBef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-cos-sin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  <a:p>
            <a:pPr marL="255904">
              <a:lnSpc>
                <a:spcPts val="2150"/>
              </a:lnSpc>
            </a:pPr>
            <a:r>
              <a:rPr b="1" spc="-110" dirty="0">
                <a:solidFill>
                  <a:prstClr val="black"/>
                </a:solidFill>
                <a:latin typeface="Arial"/>
                <a:cs typeface="Arial"/>
              </a:rPr>
              <a:t>11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32532" y="4959933"/>
            <a:ext cx="6554724" cy="1219199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788314" y="5165801"/>
            <a:ext cx="14732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solidFill>
                  <a:srgbClr val="660066"/>
                </a:solidFill>
                <a:latin typeface="Times New Roman"/>
                <a:cs typeface="Times New Roman"/>
              </a:rPr>
              <a:t>Bentuk</a:t>
            </a:r>
            <a:r>
              <a:rPr sz="2000" spc="-8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0066"/>
                </a:solidFill>
                <a:latin typeface="Times New Roman"/>
                <a:cs typeface="Times New Roman"/>
              </a:rPr>
              <a:t>Sinyal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2000" dirty="0">
                <a:solidFill>
                  <a:srgbClr val="660066"/>
                </a:solidFill>
                <a:latin typeface="Times New Roman"/>
                <a:cs typeface="Times New Roman"/>
              </a:rPr>
              <a:t>QPSK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6060" y="6001018"/>
            <a:ext cx="32956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>
                <a:solidFill>
                  <a:srgbClr val="404040"/>
                </a:solidFill>
                <a:latin typeface="Arial MT"/>
                <a:cs typeface="Arial MT"/>
              </a:rPr>
              <a:pPr marL="38100">
                <a:lnSpc>
                  <a:spcPts val="2090"/>
                </a:lnSpc>
              </a:pPr>
              <a:t>28</a:t>
            </a:fld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69157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237" y="451604"/>
            <a:ext cx="371475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404040"/>
                </a:solidFill>
              </a:rPr>
              <a:t>Blok</a:t>
            </a:r>
            <a:r>
              <a:rPr spc="-35" dirty="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Sistem</a:t>
            </a:r>
            <a:r>
              <a:rPr spc="-60" dirty="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QPSK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427" y="1793881"/>
            <a:ext cx="8664574" cy="40862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6060" y="6001018"/>
            <a:ext cx="32956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>
                <a:solidFill>
                  <a:srgbClr val="404040"/>
                </a:solidFill>
                <a:latin typeface="Arial MT"/>
                <a:cs typeface="Arial MT"/>
              </a:rPr>
              <a:pPr marL="38100">
                <a:lnSpc>
                  <a:spcPts val="2090"/>
                </a:lnSpc>
              </a:pPr>
              <a:t>29</a:t>
            </a:fld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068513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703263" y="1600207"/>
            <a:ext cx="80883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rebuchet MS" pitchFamily="34" charset="0"/>
              </a:rPr>
              <a:t>Sinyal direpresentasikan dalam dua kondisi perubahan amplitudo gelombang pembawa</a:t>
            </a:r>
          </a:p>
          <a:p>
            <a:pPr lvl="1">
              <a:buFontTx/>
              <a:buChar char="•"/>
            </a:pPr>
            <a:r>
              <a:rPr lang="en-US" sz="1600">
                <a:latin typeface="Trebuchet MS" pitchFamily="34" charset="0"/>
              </a:rPr>
              <a:t>Sinyal “1” </a:t>
            </a:r>
            <a:r>
              <a:rPr lang="en-US" sz="1600">
                <a:latin typeface="Trebuchet MS" pitchFamily="34" charset="0"/>
                <a:sym typeface="Wingdings" pitchFamily="2" charset="2"/>
              </a:rPr>
              <a:t> direpresentasikan dengan status “ON” (ada gelombang pembawa)</a:t>
            </a:r>
            <a:r>
              <a:rPr lang="en-US" sz="1600">
                <a:latin typeface="Trebuchet MS" pitchFamily="34" charset="0"/>
              </a:rPr>
              <a:t> </a:t>
            </a:r>
          </a:p>
          <a:p>
            <a:pPr lvl="1">
              <a:buFontTx/>
              <a:buChar char="•"/>
            </a:pPr>
            <a:r>
              <a:rPr lang="en-US" sz="1600">
                <a:latin typeface="Trebuchet MS" pitchFamily="34" charset="0"/>
              </a:rPr>
              <a:t>Sinyal “0” </a:t>
            </a:r>
            <a:r>
              <a:rPr lang="en-US" sz="1600">
                <a:latin typeface="Trebuchet MS" pitchFamily="34" charset="0"/>
                <a:sym typeface="Wingdings" pitchFamily="2" charset="2"/>
              </a:rPr>
              <a:t> direpresentasikan dengan status “OFF” (tidak ada gelombang pembawa)</a:t>
            </a: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633413" y="3200400"/>
            <a:ext cx="8229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Sinyal direpresentasikan dalam perubahan frekuensi gelombang pembawa</a:t>
            </a:r>
          </a:p>
          <a:p>
            <a:pPr lvl="1">
              <a:buFontTx/>
              <a:buChar char="•"/>
            </a:pPr>
            <a:r>
              <a:rPr lang="en-US" sz="1600"/>
              <a:t>Sinyal “1” </a:t>
            </a:r>
            <a:r>
              <a:rPr lang="en-US" sz="1600">
                <a:sym typeface="Wingdings" pitchFamily="2" charset="2"/>
              </a:rPr>
              <a:t> direpresentasikan dengan frekuensi tinggi</a:t>
            </a:r>
            <a:r>
              <a:rPr lang="en-US" sz="1600"/>
              <a:t> </a:t>
            </a:r>
          </a:p>
          <a:p>
            <a:pPr lvl="1">
              <a:buFontTx/>
              <a:buChar char="•"/>
            </a:pPr>
            <a:r>
              <a:rPr lang="en-US" sz="1600"/>
              <a:t>Sinyal “0” </a:t>
            </a:r>
            <a:r>
              <a:rPr lang="en-US" sz="1600">
                <a:sym typeface="Wingdings" pitchFamily="2" charset="2"/>
              </a:rPr>
              <a:t> direpresentasikan dengan frekuensi rendah</a:t>
            </a:r>
            <a:endParaRPr lang="en-US" sz="1600"/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561975" y="4876800"/>
            <a:ext cx="83708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Sinyal direpresentasikan dalam perubahan phase gelombang pembawa</a:t>
            </a:r>
          </a:p>
          <a:p>
            <a:pPr lvl="1">
              <a:buFontTx/>
              <a:buChar char="•"/>
            </a:pPr>
            <a:r>
              <a:rPr lang="en-US" sz="1600"/>
              <a:t>Sinyal “1” </a:t>
            </a:r>
            <a:r>
              <a:rPr lang="en-US" sz="1600">
                <a:sym typeface="Wingdings" pitchFamily="2" charset="2"/>
              </a:rPr>
              <a:t> Phase gelombang pembawa tidak bergeser (pergeseran phase 0</a:t>
            </a:r>
            <a:r>
              <a:rPr lang="en-US" sz="1600" baseline="30000">
                <a:sym typeface="Wingdings" pitchFamily="2" charset="2"/>
              </a:rPr>
              <a:t>0</a:t>
            </a:r>
            <a:r>
              <a:rPr lang="en-US" sz="1600">
                <a:sym typeface="Wingdings" pitchFamily="2" charset="2"/>
              </a:rPr>
              <a:t>)</a:t>
            </a:r>
            <a:endParaRPr lang="en-US" sz="1600"/>
          </a:p>
          <a:p>
            <a:pPr lvl="1">
              <a:buFontTx/>
              <a:buChar char="•"/>
            </a:pPr>
            <a:r>
              <a:rPr lang="en-US" sz="1600"/>
              <a:t>Sinyal “0” </a:t>
            </a:r>
            <a:r>
              <a:rPr lang="en-US" sz="1600">
                <a:sym typeface="Wingdings" pitchFamily="2" charset="2"/>
              </a:rPr>
              <a:t> Phase gelombang pembawa bergeser 180</a:t>
            </a:r>
            <a:r>
              <a:rPr lang="en-US" sz="1600" baseline="30000">
                <a:sym typeface="Wingdings" pitchFamily="2" charset="2"/>
              </a:rPr>
              <a:t>0</a:t>
            </a:r>
            <a:r>
              <a:rPr lang="en-US" sz="1600">
                <a:sym typeface="Wingdings" pitchFamily="2" charset="2"/>
              </a:rPr>
              <a:t> (berlawanan)</a:t>
            </a:r>
            <a:endParaRPr lang="en-US" sz="1600"/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407996" y="990601"/>
            <a:ext cx="61039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rebuchet MS" pitchFamily="34" charset="0"/>
              </a:rPr>
              <a:t>Binary Amplitude Shift Keying (BASK)</a:t>
            </a: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1953079" y="160339"/>
            <a:ext cx="52902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latin typeface="Trebuchet MS" pitchFamily="34" charset="0"/>
              </a:rPr>
              <a:t>BASK, BFSK dan BPSK</a:t>
            </a:r>
          </a:p>
        </p:txBody>
      </p:sp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407989" y="2681288"/>
            <a:ext cx="61141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rebuchet MS" pitchFamily="34" charset="0"/>
              </a:rPr>
              <a:t>Binary Frequency Shift Keying (BFSK)</a:t>
            </a:r>
          </a:p>
        </p:txBody>
      </p: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407996" y="4281488"/>
            <a:ext cx="5369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rebuchet MS" pitchFamily="34" charset="0"/>
              </a:rPr>
              <a:t>Binary Phase Shift Keying (BPSK)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040" y="135077"/>
            <a:ext cx="7773034" cy="25365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Verdana"/>
                <a:cs typeface="Verdana"/>
              </a:rPr>
              <a:t>Bandpass</a:t>
            </a:r>
            <a:r>
              <a:rPr sz="2400" dirty="0">
                <a:solidFill>
                  <a:srgbClr val="FF0000"/>
                </a:solidFill>
                <a:latin typeface="Verdana"/>
                <a:cs typeface="Verdana"/>
              </a:rPr>
              <a:t> modulation:</a:t>
            </a:r>
            <a:r>
              <a:rPr sz="2400" spc="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0000"/>
                </a:solidFill>
                <a:latin typeface="Verdana"/>
                <a:cs typeface="Verdana"/>
              </a:rPr>
              <a:t>Signal</a:t>
            </a:r>
            <a:r>
              <a:rPr sz="2400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0000"/>
                </a:solidFill>
                <a:latin typeface="Verdana"/>
                <a:cs typeface="Verdana"/>
              </a:rPr>
              <a:t>Space</a:t>
            </a:r>
            <a:r>
              <a:rPr sz="2400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0000"/>
                </a:solidFill>
                <a:latin typeface="Verdana"/>
                <a:cs typeface="Verdana"/>
              </a:rPr>
              <a:t>&amp;</a:t>
            </a:r>
            <a:r>
              <a:rPr sz="2400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Verdana"/>
                <a:cs typeface="Verdana"/>
              </a:rPr>
              <a:t>Vector</a:t>
            </a:r>
            <a:endParaRPr sz="2400">
              <a:solidFill>
                <a:prstClr val="black"/>
              </a:solidFill>
              <a:latin typeface="Verdana"/>
              <a:cs typeface="Verdana"/>
            </a:endParaRPr>
          </a:p>
          <a:p>
            <a:pPr marL="355600" marR="5080" indent="-343535">
              <a:spcBef>
                <a:spcPts val="2385"/>
              </a:spcBef>
              <a:tabLst>
                <a:tab pos="355600" algn="l"/>
              </a:tabLst>
            </a:pPr>
            <a:r>
              <a:rPr sz="17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z="1700" spc="-5" dirty="0">
                <a:solidFill>
                  <a:srgbClr val="404040"/>
                </a:solidFill>
                <a:latin typeface="Verdana"/>
                <a:cs typeface="Verdana"/>
              </a:rPr>
              <a:t>Bandpass</a:t>
            </a:r>
            <a:r>
              <a:rPr sz="17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404040"/>
                </a:solidFill>
                <a:latin typeface="Verdana"/>
                <a:cs typeface="Verdana"/>
              </a:rPr>
              <a:t>modulation:</a:t>
            </a:r>
            <a:r>
              <a:rPr sz="17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2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Verdana"/>
                <a:cs typeface="Verdana"/>
              </a:rPr>
              <a:t>process</a:t>
            </a:r>
            <a:r>
              <a:rPr sz="2200" spc="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22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Verdana"/>
                <a:cs typeface="Verdana"/>
              </a:rPr>
              <a:t>converting</a:t>
            </a:r>
            <a:r>
              <a:rPr sz="2200" spc="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Verdana"/>
                <a:cs typeface="Verdana"/>
              </a:rPr>
              <a:t>data </a:t>
            </a:r>
            <a:r>
              <a:rPr sz="2200" spc="-5" dirty="0">
                <a:solidFill>
                  <a:srgbClr val="404040"/>
                </a:solidFill>
                <a:latin typeface="Verdana"/>
                <a:cs typeface="Verdana"/>
              </a:rPr>
              <a:t> signal</a:t>
            </a:r>
            <a:r>
              <a:rPr sz="22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Verdana"/>
                <a:cs typeface="Verdana"/>
              </a:rPr>
              <a:t>to a</a:t>
            </a:r>
            <a:r>
              <a:rPr sz="2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Verdana"/>
                <a:cs typeface="Verdana"/>
              </a:rPr>
              <a:t>sinusoidal</a:t>
            </a:r>
            <a:r>
              <a:rPr sz="22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Verdana"/>
                <a:cs typeface="Verdana"/>
              </a:rPr>
              <a:t>waveform</a:t>
            </a:r>
            <a:r>
              <a:rPr sz="2200" spc="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Verdana"/>
                <a:cs typeface="Verdana"/>
              </a:rPr>
              <a:t>where</a:t>
            </a:r>
            <a:r>
              <a:rPr sz="2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Verdana"/>
                <a:cs typeface="Verdana"/>
              </a:rPr>
              <a:t>its</a:t>
            </a:r>
            <a:r>
              <a:rPr sz="22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Verdana"/>
                <a:cs typeface="Verdana"/>
              </a:rPr>
              <a:t>amplitude, </a:t>
            </a:r>
            <a:r>
              <a:rPr sz="2200" spc="-7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Verdana"/>
                <a:cs typeface="Verdana"/>
              </a:rPr>
              <a:t>phase</a:t>
            </a:r>
            <a:r>
              <a:rPr sz="22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Verdana"/>
                <a:cs typeface="Verdana"/>
              </a:rPr>
              <a:t>or</a:t>
            </a:r>
            <a:r>
              <a:rPr sz="22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Verdana"/>
                <a:cs typeface="Verdana"/>
              </a:rPr>
              <a:t>frequency,</a:t>
            </a:r>
            <a:r>
              <a:rPr sz="2200" spc="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Verdana"/>
                <a:cs typeface="Verdana"/>
              </a:rPr>
              <a:t>or a</a:t>
            </a:r>
            <a:r>
              <a:rPr sz="22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Verdana"/>
                <a:cs typeface="Verdana"/>
              </a:rPr>
              <a:t>combination</a:t>
            </a:r>
            <a:r>
              <a:rPr sz="2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22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Verdana"/>
                <a:cs typeface="Verdana"/>
              </a:rPr>
              <a:t>them,</a:t>
            </a:r>
            <a:r>
              <a:rPr sz="22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404040"/>
                </a:solidFill>
                <a:latin typeface="Verdana"/>
                <a:cs typeface="Verdana"/>
              </a:rPr>
              <a:t>is </a:t>
            </a:r>
            <a:r>
              <a:rPr sz="22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Verdana"/>
                <a:cs typeface="Verdana"/>
              </a:rPr>
              <a:t>varied</a:t>
            </a:r>
            <a:r>
              <a:rPr sz="2200" spc="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22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Verdana"/>
                <a:cs typeface="Verdana"/>
              </a:rPr>
              <a:t>accordance</a:t>
            </a:r>
            <a:r>
              <a:rPr sz="2200" spc="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Verdana"/>
                <a:cs typeface="Verdana"/>
              </a:rPr>
              <a:t>with</a:t>
            </a:r>
            <a:r>
              <a:rPr sz="22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2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Verdana"/>
                <a:cs typeface="Verdana"/>
              </a:rPr>
              <a:t>transmitting</a:t>
            </a:r>
            <a:r>
              <a:rPr sz="22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Verdana"/>
                <a:cs typeface="Verdana"/>
              </a:rPr>
              <a:t>data.</a:t>
            </a:r>
            <a:endParaRPr sz="2200">
              <a:solidFill>
                <a:prstClr val="black"/>
              </a:solidFill>
              <a:latin typeface="Verdana"/>
              <a:cs typeface="Verdana"/>
            </a:endParaRPr>
          </a:p>
          <a:p>
            <a:pPr marL="12700">
              <a:spcBef>
                <a:spcPts val="1200"/>
              </a:spcBef>
            </a:pPr>
            <a:r>
              <a:rPr sz="2200" spc="-75" dirty="0">
                <a:solidFill>
                  <a:srgbClr val="404040"/>
                </a:solidFill>
                <a:latin typeface="Microsoft Sans Serif"/>
                <a:cs typeface="Microsoft Sans Serif"/>
              </a:rPr>
              <a:t>🞇</a:t>
            </a:r>
            <a:r>
              <a:rPr sz="2200" spc="1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Verdana"/>
                <a:cs typeface="Verdana"/>
              </a:rPr>
              <a:t>Bandpass</a:t>
            </a:r>
            <a:r>
              <a:rPr sz="2200" spc="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Verdana"/>
                <a:cs typeface="Verdana"/>
              </a:rPr>
              <a:t>signal</a:t>
            </a:r>
            <a:r>
              <a:rPr sz="2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Verdana"/>
                <a:cs typeface="Verdana"/>
              </a:rPr>
              <a:t>(</a:t>
            </a:r>
            <a:r>
              <a:rPr sz="2200" b="1" spc="-10" dirty="0">
                <a:solidFill>
                  <a:srgbClr val="FF0000"/>
                </a:solidFill>
                <a:latin typeface="Verdana"/>
                <a:cs typeface="Verdana"/>
              </a:rPr>
              <a:t>General</a:t>
            </a:r>
            <a:r>
              <a:rPr sz="2200" b="1" spc="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Verdana"/>
                <a:cs typeface="Verdana"/>
              </a:rPr>
              <a:t>Condition</a:t>
            </a:r>
            <a:r>
              <a:rPr sz="2200" spc="-5" dirty="0">
                <a:solidFill>
                  <a:srgbClr val="404040"/>
                </a:solidFill>
                <a:latin typeface="Verdana"/>
                <a:cs typeface="Verdana"/>
              </a:rPr>
              <a:t>):</a:t>
            </a:r>
            <a:endParaRPr sz="2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041" y="4619371"/>
            <a:ext cx="65011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spc="-75" dirty="0">
                <a:solidFill>
                  <a:srgbClr val="404040"/>
                </a:solidFill>
                <a:latin typeface="Microsoft Sans Serif"/>
                <a:cs typeface="Microsoft Sans Serif"/>
              </a:rPr>
              <a:t>🞇</a:t>
            </a:r>
            <a:r>
              <a:rPr sz="2200" spc="1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spc="-60" dirty="0">
                <a:solidFill>
                  <a:srgbClr val="404040"/>
                </a:solidFill>
                <a:latin typeface="Verdana"/>
                <a:cs typeface="Verdana"/>
              </a:rPr>
              <a:t>We</a:t>
            </a:r>
            <a:r>
              <a:rPr sz="2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Verdana"/>
                <a:cs typeface="Verdana"/>
              </a:rPr>
              <a:t>assume</a:t>
            </a:r>
            <a:r>
              <a:rPr sz="2200" spc="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Verdana"/>
                <a:cs typeface="Verdana"/>
              </a:rPr>
              <a:t>here</a:t>
            </a:r>
            <a:r>
              <a:rPr sz="2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Verdana"/>
                <a:cs typeface="Verdana"/>
              </a:rPr>
              <a:t>(otherwise</a:t>
            </a:r>
            <a:r>
              <a:rPr sz="22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404040"/>
                </a:solidFill>
                <a:latin typeface="Verdana"/>
                <a:cs typeface="Verdana"/>
              </a:rPr>
              <a:t>will</a:t>
            </a:r>
            <a:r>
              <a:rPr sz="22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Verdana"/>
                <a:cs typeface="Verdana"/>
              </a:rPr>
              <a:t>be</a:t>
            </a:r>
            <a:r>
              <a:rPr sz="22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Verdana"/>
                <a:cs typeface="Verdana"/>
              </a:rPr>
              <a:t>stated):</a:t>
            </a:r>
            <a:endParaRPr sz="2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544" y="5094858"/>
            <a:ext cx="661162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1056005" algn="l"/>
              </a:tabLst>
            </a:pPr>
            <a:r>
              <a:rPr sz="19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z="1900" spc="-10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9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Verdana"/>
                <a:cs typeface="Verdana"/>
              </a:rPr>
              <a:t>a rectangular</a:t>
            </a:r>
            <a:r>
              <a:rPr sz="1900" spc="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Verdana"/>
                <a:cs typeface="Verdana"/>
              </a:rPr>
              <a:t>pulse</a:t>
            </a:r>
            <a:r>
              <a:rPr sz="1900" spc="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Verdana"/>
                <a:cs typeface="Verdana"/>
              </a:rPr>
              <a:t>shape</a:t>
            </a:r>
            <a:r>
              <a:rPr sz="19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Verdana"/>
                <a:cs typeface="Verdana"/>
              </a:rPr>
              <a:t>with </a:t>
            </a:r>
            <a:r>
              <a:rPr sz="1900" spc="-5" dirty="0">
                <a:solidFill>
                  <a:srgbClr val="404040"/>
                </a:solidFill>
                <a:latin typeface="Verdana"/>
                <a:cs typeface="Verdana"/>
              </a:rPr>
              <a:t>unit</a:t>
            </a:r>
            <a:r>
              <a:rPr sz="1900" spc="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900" spc="-35" dirty="0">
                <a:solidFill>
                  <a:srgbClr val="404040"/>
                </a:solidFill>
                <a:latin typeface="Verdana"/>
                <a:cs typeface="Verdana"/>
              </a:rPr>
              <a:t>energy.</a:t>
            </a:r>
            <a:endParaRPr sz="19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1546" y="5524906"/>
            <a:ext cx="624649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9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🞇</a:t>
            </a:r>
            <a:r>
              <a:rPr sz="1900" spc="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Verdana"/>
                <a:cs typeface="Verdana"/>
              </a:rPr>
              <a:t>Gray</a:t>
            </a:r>
            <a:r>
              <a:rPr sz="19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Verdana"/>
                <a:cs typeface="Verdana"/>
              </a:rPr>
              <a:t>coding</a:t>
            </a:r>
            <a:r>
              <a:rPr sz="19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900" spc="-5" dirty="0">
                <a:solidFill>
                  <a:srgbClr val="404040"/>
                </a:solidFill>
                <a:latin typeface="Verdana"/>
                <a:cs typeface="Verdana"/>
              </a:rPr>
              <a:t> used</a:t>
            </a:r>
            <a:r>
              <a:rPr sz="19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19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Verdana"/>
                <a:cs typeface="Verdana"/>
              </a:rPr>
              <a:t>mapping</a:t>
            </a:r>
            <a:r>
              <a:rPr sz="1900" spc="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Verdana"/>
                <a:cs typeface="Verdana"/>
              </a:rPr>
              <a:t>bits</a:t>
            </a:r>
            <a:r>
              <a:rPr sz="19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Verdana"/>
                <a:cs typeface="Verdana"/>
              </a:rPr>
              <a:t>to symbols.</a:t>
            </a:r>
            <a:endParaRPr sz="19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1544" y="5954674"/>
            <a:ext cx="57315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719455" algn="l"/>
              </a:tabLst>
            </a:pPr>
            <a:r>
              <a:rPr sz="19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z="1900" spc="-5" dirty="0">
                <a:solidFill>
                  <a:srgbClr val="404040"/>
                </a:solidFill>
                <a:latin typeface="Verdana"/>
                <a:cs typeface="Verdana"/>
              </a:rPr>
              <a:t>denotes</a:t>
            </a:r>
            <a:r>
              <a:rPr sz="19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Verdana"/>
                <a:cs typeface="Verdana"/>
              </a:rPr>
              <a:t>average</a:t>
            </a:r>
            <a:r>
              <a:rPr sz="19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Verdana"/>
                <a:cs typeface="Verdana"/>
              </a:rPr>
              <a:t>symbol</a:t>
            </a:r>
            <a:r>
              <a:rPr sz="19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Verdana"/>
                <a:cs typeface="Verdana"/>
              </a:rPr>
              <a:t>energy</a:t>
            </a:r>
            <a:r>
              <a:rPr sz="1900" spc="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Verdana"/>
                <a:cs typeface="Verdana"/>
              </a:rPr>
              <a:t>given</a:t>
            </a:r>
            <a:r>
              <a:rPr sz="19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Verdana"/>
                <a:cs typeface="Verdana"/>
              </a:rPr>
              <a:t>by</a:t>
            </a:r>
            <a:endParaRPr sz="1900">
              <a:solidFill>
                <a:prstClr val="black"/>
              </a:solidFill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85429" y="2980310"/>
            <a:ext cx="755015" cy="757555"/>
            <a:chOff x="2385423" y="2980298"/>
            <a:chExt cx="755015" cy="757555"/>
          </a:xfrm>
        </p:grpSpPr>
        <p:sp>
          <p:nvSpPr>
            <p:cNvPr id="8" name="object 8"/>
            <p:cNvSpPr/>
            <p:nvPr/>
          </p:nvSpPr>
          <p:spPr>
            <a:xfrm>
              <a:off x="2392090" y="3397813"/>
              <a:ext cx="716280" cy="69215"/>
            </a:xfrm>
            <a:custGeom>
              <a:avLst/>
              <a:gdLst/>
              <a:ahLst/>
              <a:cxnLst/>
              <a:rect l="l" t="t" r="r" b="b"/>
              <a:pathLst>
                <a:path w="716280" h="69214">
                  <a:moveTo>
                    <a:pt x="200355" y="0"/>
                  </a:moveTo>
                  <a:lnTo>
                    <a:pt x="715949" y="0"/>
                  </a:lnTo>
                </a:path>
                <a:path w="716280" h="69214">
                  <a:moveTo>
                    <a:pt x="0" y="68893"/>
                  </a:moveTo>
                  <a:lnTo>
                    <a:pt x="39081" y="46925"/>
                  </a:lnTo>
                </a:path>
              </a:pathLst>
            </a:custGeom>
            <a:ln w="127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431172" y="3450670"/>
              <a:ext cx="56515" cy="274320"/>
            </a:xfrm>
            <a:custGeom>
              <a:avLst/>
              <a:gdLst/>
              <a:ahLst/>
              <a:cxnLst/>
              <a:rect l="l" t="t" r="r" b="b"/>
              <a:pathLst>
                <a:path w="56514" h="274320">
                  <a:moveTo>
                    <a:pt x="0" y="0"/>
                  </a:moveTo>
                  <a:lnTo>
                    <a:pt x="56211" y="273703"/>
                  </a:lnTo>
                </a:path>
              </a:pathLst>
            </a:custGeom>
            <a:ln w="256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494108" y="2986966"/>
              <a:ext cx="640080" cy="737870"/>
            </a:xfrm>
            <a:custGeom>
              <a:avLst/>
              <a:gdLst/>
              <a:ahLst/>
              <a:cxnLst/>
              <a:rect l="l" t="t" r="r" b="b"/>
              <a:pathLst>
                <a:path w="640080" h="737870">
                  <a:moveTo>
                    <a:pt x="0" y="737408"/>
                  </a:moveTo>
                  <a:lnTo>
                    <a:pt x="74533" y="0"/>
                  </a:lnTo>
                </a:path>
                <a:path w="640080" h="737870">
                  <a:moveTo>
                    <a:pt x="74533" y="0"/>
                  </a:moveTo>
                  <a:lnTo>
                    <a:pt x="639588" y="0"/>
                  </a:lnTo>
                </a:path>
              </a:pathLst>
            </a:custGeom>
            <a:ln w="127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50171" y="3360973"/>
            <a:ext cx="63500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sz="1400" b="1" i="1" spc="1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38002" y="3156088"/>
            <a:ext cx="1067435" cy="3975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spcBef>
                <a:spcPts val="140"/>
              </a:spcBef>
            </a:pPr>
            <a:r>
              <a:rPr sz="24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400" b="1" spc="-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prstClr val="black"/>
                </a:solidFill>
                <a:latin typeface="Symbol"/>
                <a:cs typeface="Symbol"/>
              </a:rPr>
              <a:t>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i="1" spc="1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b="1" i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prstClr val="black"/>
                </a:solidFill>
                <a:latin typeface="Symbol"/>
                <a:cs typeface="Symbol"/>
              </a:rPr>
              <a:t></a:t>
            </a:r>
            <a:r>
              <a:rPr sz="2400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i="1" spc="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87830" y="2900876"/>
            <a:ext cx="502920" cy="88519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25400">
              <a:spcBef>
                <a:spcPts val="595"/>
              </a:spcBef>
            </a:pPr>
            <a:r>
              <a:rPr sz="2400" b="1" spc="8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400" b="1" i="1" spc="8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100" b="1" i="1" spc="127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2100" baseline="-2380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4780">
              <a:spcBef>
                <a:spcPts val="505"/>
              </a:spcBef>
            </a:pPr>
            <a:r>
              <a:rPr sz="2400" b="1" i="1" spc="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5551" y="3156088"/>
            <a:ext cx="1367790" cy="3975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spcBef>
                <a:spcPts val="140"/>
              </a:spcBef>
            </a:pPr>
            <a:r>
              <a:rPr sz="2400" b="1" i="1" spc="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00" b="1" i="1" spc="1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9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400" b="1" i="1" spc="1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b="1" i="1" spc="-3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2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400" b="1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i="1" spc="-6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400" b="1" spc="1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400" b="1" i="1" spc="1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b="1" i="1" spc="-3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2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51059" y="3043573"/>
            <a:ext cx="3464560" cy="532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spcBef>
                <a:spcPts val="125"/>
              </a:spcBef>
            </a:pPr>
            <a:r>
              <a:rPr sz="2400" b="1" spc="1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3300" spc="-475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550" spc="10" dirty="0">
                <a:solidFill>
                  <a:prstClr val="black"/>
                </a:solidFill>
                <a:latin typeface="Symbol"/>
                <a:cs typeface="Symbol"/>
              </a:rPr>
              <a:t></a:t>
            </a:r>
            <a:r>
              <a:rPr sz="2100" b="1" i="1" spc="22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100" b="1" i="1" spc="-284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i="1" spc="1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b="1" i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400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9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400" b="1" i="1" spc="1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b="1" i="1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2400" spc="-3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400" b="1" spc="2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400" spc="30" dirty="0">
                <a:solidFill>
                  <a:prstClr val="black"/>
                </a:solidFill>
                <a:latin typeface="Symbol"/>
                <a:cs typeface="Symbol"/>
              </a:rPr>
              <a:t></a:t>
            </a:r>
            <a:r>
              <a:rPr sz="2550" spc="-65" dirty="0">
                <a:solidFill>
                  <a:prstClr val="black"/>
                </a:solidFill>
                <a:latin typeface="Symbol"/>
                <a:cs typeface="Symbol"/>
              </a:rPr>
              <a:t></a:t>
            </a:r>
            <a:r>
              <a:rPr sz="2400" b="1" i="1" spc="1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b="1" i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400" spc="-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50" spc="-15" dirty="0">
                <a:solidFill>
                  <a:prstClr val="black"/>
                </a:solidFill>
                <a:latin typeface="Symbol"/>
                <a:cs typeface="Symbol"/>
              </a:rPr>
              <a:t></a:t>
            </a:r>
            <a:r>
              <a:rPr sz="2100" b="1" i="1" spc="15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00" b="1" i="1" spc="-60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9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400" b="1" i="1" spc="1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b="1" i="1" spc="-3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6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300" spc="-275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33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38200" y="2920364"/>
            <a:ext cx="7391400" cy="914400"/>
          </a:xfrm>
          <a:custGeom>
            <a:avLst/>
            <a:gdLst/>
            <a:ahLst/>
            <a:cxnLst/>
            <a:rect l="l" t="t" r="r" b="b"/>
            <a:pathLst>
              <a:path w="7391400" h="914400">
                <a:moveTo>
                  <a:pt x="0" y="914400"/>
                </a:moveTo>
                <a:lnTo>
                  <a:pt x="7391400" y="914400"/>
                </a:lnTo>
                <a:lnTo>
                  <a:pt x="73914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28440">
            <a:solidFill>
              <a:srgbClr val="0066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0744" y="4108497"/>
            <a:ext cx="7320915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spcBef>
                <a:spcPts val="100"/>
              </a:spcBef>
              <a:tabLst>
                <a:tab pos="1731010" algn="l"/>
                <a:tab pos="7194550" algn="l"/>
              </a:tabLst>
            </a:pPr>
            <a:r>
              <a:rPr sz="1900" spc="-10" dirty="0">
                <a:solidFill>
                  <a:srgbClr val="404040"/>
                </a:solidFill>
                <a:latin typeface="Verdana"/>
                <a:cs typeface="Verdana"/>
              </a:rPr>
              <a:t>where</a:t>
            </a:r>
            <a:r>
              <a:rPr sz="19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675" b="1" i="1" spc="67" baseline="17006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3675" b="1" spc="67" baseline="17006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675" b="1" i="1" spc="67" baseline="1700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3675" b="1" spc="67" baseline="17006" dirty="0">
                <a:solidFill>
                  <a:prstClr val="black"/>
                </a:solidFill>
                <a:latin typeface="Times New Roman"/>
                <a:cs typeface="Times New Roman"/>
              </a:rPr>
              <a:t>)	</a:t>
            </a:r>
            <a:r>
              <a:rPr sz="1900" spc="-10" dirty="0">
                <a:solidFill>
                  <a:srgbClr val="404040"/>
                </a:solidFill>
                <a:latin typeface="Verdana"/>
                <a:cs typeface="Verdana"/>
              </a:rPr>
              <a:t>is the</a:t>
            </a:r>
            <a:r>
              <a:rPr sz="1900" spc="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Verdana"/>
                <a:cs typeface="Verdana"/>
              </a:rPr>
              <a:t>baseband</a:t>
            </a:r>
            <a:r>
              <a:rPr sz="1900" spc="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Verdana"/>
                <a:cs typeface="Verdana"/>
              </a:rPr>
              <a:t>pulse</a:t>
            </a:r>
            <a:r>
              <a:rPr sz="1900" spc="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Verdana"/>
                <a:cs typeface="Verdana"/>
              </a:rPr>
              <a:t>shape</a:t>
            </a:r>
            <a:r>
              <a:rPr sz="1900" spc="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Verdana"/>
                <a:cs typeface="Verdana"/>
              </a:rPr>
              <a:t>with</a:t>
            </a:r>
            <a:r>
              <a:rPr sz="1900" spc="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900" spc="-370" dirty="0">
                <a:solidFill>
                  <a:srgbClr val="404040"/>
                </a:solidFill>
                <a:latin typeface="Verdana"/>
                <a:cs typeface="Verdana"/>
              </a:rPr>
              <a:t>ene</a:t>
            </a:r>
            <a:r>
              <a:rPr sz="3600" b="1" i="1" spc="-555" baseline="11574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900" spc="-370" dirty="0">
                <a:solidFill>
                  <a:srgbClr val="404040"/>
                </a:solidFill>
                <a:latin typeface="Verdana"/>
                <a:cs typeface="Verdana"/>
              </a:rPr>
              <a:t>rg</a:t>
            </a:r>
            <a:r>
              <a:rPr sz="2100" b="1" i="1" spc="-555" baseline="-3968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100" b="1" i="1" spc="-292" baseline="-39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Verdana"/>
                <a:cs typeface="Verdana"/>
              </a:rPr>
              <a:t>y	.</a:t>
            </a:r>
            <a:endParaRPr sz="19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25818" y="5811532"/>
            <a:ext cx="96520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45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23542" y="5599349"/>
            <a:ext cx="216535" cy="410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500" i="1" spc="-3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029968" y="5826554"/>
            <a:ext cx="343535" cy="0"/>
          </a:xfrm>
          <a:custGeom>
            <a:avLst/>
            <a:gdLst/>
            <a:ahLst/>
            <a:cxnLst/>
            <a:rect l="l" t="t" r="r" b="b"/>
            <a:pathLst>
              <a:path w="343534">
                <a:moveTo>
                  <a:pt x="0" y="0"/>
                </a:moveTo>
                <a:lnTo>
                  <a:pt x="343017" y="0"/>
                </a:lnTo>
              </a:path>
            </a:pathLst>
          </a:custGeom>
          <a:ln w="127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10498" y="5496743"/>
            <a:ext cx="354965" cy="581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650" spc="-15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36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53654" y="6353987"/>
            <a:ext cx="450850" cy="299441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spcBef>
                <a:spcPts val="175"/>
              </a:spcBef>
            </a:pPr>
            <a:fld id="{81D60167-4931-47E6-BA6A-407CBD079E47}" type="slidenum">
              <a:rPr spc="-5" dirty="0">
                <a:solidFill>
                  <a:srgbClr val="404040"/>
                </a:solidFill>
                <a:latin typeface="Arial MT"/>
                <a:cs typeface="Arial MT"/>
              </a:rPr>
              <a:pPr marL="38100">
                <a:spcBef>
                  <a:spcPts val="175"/>
                </a:spcBef>
              </a:pPr>
              <a:t>30</a:t>
            </a:fld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45041" y="5519894"/>
            <a:ext cx="175260" cy="23083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4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03594" y="5784870"/>
            <a:ext cx="75565" cy="23083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400" i="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96833" y="5784870"/>
            <a:ext cx="95885" cy="23083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400" i="1" spc="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17867" y="5581244"/>
            <a:ext cx="213360" cy="395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4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43273" y="5817634"/>
            <a:ext cx="281940" cy="395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40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03248" y="5581244"/>
            <a:ext cx="551815" cy="395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  <a:tabLst>
                <a:tab pos="382270" algn="l"/>
              </a:tabLst>
            </a:pPr>
            <a:r>
              <a:rPr sz="24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E	</a:t>
            </a:r>
            <a:r>
              <a:rPr sz="2400" spc="-89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24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37181" y="5836080"/>
            <a:ext cx="267335" cy="23083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400" i="1" spc="10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400" spc="-8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12260" y="5390670"/>
            <a:ext cx="166370" cy="395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400" spc="-79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62528" y="4821274"/>
            <a:ext cx="519430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50" b="1" i="1" spc="-1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45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450" b="1" i="1" spc="2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50" b="1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8761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1335" y="104902"/>
            <a:ext cx="4509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Phase</a:t>
            </a:r>
            <a:r>
              <a:rPr sz="2800" dirty="0"/>
              <a:t> </a:t>
            </a:r>
            <a:r>
              <a:rPr sz="2800" spc="-10" dirty="0"/>
              <a:t>Shift</a:t>
            </a:r>
            <a:r>
              <a:rPr sz="2800" spc="-15" dirty="0"/>
              <a:t> </a:t>
            </a:r>
            <a:r>
              <a:rPr sz="2800" spc="-20" dirty="0"/>
              <a:t>Keying</a:t>
            </a:r>
            <a:r>
              <a:rPr sz="2800" dirty="0"/>
              <a:t> (PSK)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05358" y="946229"/>
            <a:ext cx="72517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723900" algn="l"/>
              </a:tabLst>
            </a:pPr>
            <a:r>
              <a:rPr sz="2400" spc="-10" dirty="0">
                <a:solidFill>
                  <a:srgbClr val="FF0000"/>
                </a:solidFill>
                <a:latin typeface="Verdana"/>
                <a:cs typeface="Verdana"/>
              </a:rPr>
              <a:t>I.	</a:t>
            </a:r>
            <a:r>
              <a:rPr sz="2400" spc="-5" dirty="0">
                <a:solidFill>
                  <a:srgbClr val="404040"/>
                </a:solidFill>
                <a:latin typeface="Verdana"/>
                <a:cs typeface="Verdana"/>
              </a:rPr>
              <a:t>PSK </a:t>
            </a:r>
            <a:r>
              <a:rPr sz="2400" spc="-10" dirty="0">
                <a:solidFill>
                  <a:srgbClr val="404040"/>
                </a:solidFill>
                <a:latin typeface="Verdana"/>
                <a:cs typeface="Verdana"/>
              </a:rPr>
              <a:t>signal</a:t>
            </a:r>
            <a:r>
              <a:rPr sz="24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Verdana"/>
                <a:cs typeface="Verdana"/>
              </a:rPr>
              <a:t>waveform</a:t>
            </a:r>
            <a:r>
              <a:rPr sz="24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Verdana"/>
                <a:cs typeface="Verdana"/>
              </a:rPr>
              <a:t>(transmitted</a:t>
            </a:r>
            <a:r>
              <a:rPr sz="2400" dirty="0">
                <a:solidFill>
                  <a:srgbClr val="404040"/>
                </a:solidFill>
                <a:latin typeface="Verdana"/>
                <a:cs typeface="Verdana"/>
              </a:rPr>
              <a:t> signal):</a:t>
            </a:r>
            <a:endParaRPr sz="2400">
              <a:solidFill>
                <a:prstClr val="black"/>
              </a:solidFill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98731" y="1571666"/>
            <a:ext cx="518159" cy="610235"/>
            <a:chOff x="2298725" y="1571663"/>
            <a:chExt cx="518159" cy="610235"/>
          </a:xfrm>
        </p:grpSpPr>
        <p:sp>
          <p:nvSpPr>
            <p:cNvPr id="5" name="object 5"/>
            <p:cNvSpPr/>
            <p:nvPr/>
          </p:nvSpPr>
          <p:spPr>
            <a:xfrm>
              <a:off x="2460259" y="1900446"/>
              <a:ext cx="323850" cy="0"/>
            </a:xfrm>
            <a:custGeom>
              <a:avLst/>
              <a:gdLst/>
              <a:ahLst/>
              <a:cxnLst/>
              <a:rect l="l" t="t" r="r" b="b"/>
              <a:pathLst>
                <a:path w="323850">
                  <a:moveTo>
                    <a:pt x="0" y="0"/>
                  </a:moveTo>
                  <a:lnTo>
                    <a:pt x="323638" y="0"/>
                  </a:lnTo>
                </a:path>
              </a:pathLst>
            </a:custGeom>
            <a:ln w="1178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308743" y="1584602"/>
              <a:ext cx="506095" cy="595630"/>
            </a:xfrm>
            <a:custGeom>
              <a:avLst/>
              <a:gdLst/>
              <a:ahLst/>
              <a:cxnLst/>
              <a:rect l="l" t="t" r="r" b="b"/>
              <a:pathLst>
                <a:path w="506094" h="595630">
                  <a:moveTo>
                    <a:pt x="0" y="399822"/>
                  </a:moveTo>
                  <a:lnTo>
                    <a:pt x="22345" y="368977"/>
                  </a:lnTo>
                </a:path>
                <a:path w="506094" h="595630">
                  <a:moveTo>
                    <a:pt x="22916" y="368441"/>
                  </a:moveTo>
                  <a:lnTo>
                    <a:pt x="81338" y="594791"/>
                  </a:lnTo>
                </a:path>
                <a:path w="506094" h="595630">
                  <a:moveTo>
                    <a:pt x="81338" y="595343"/>
                  </a:moveTo>
                  <a:lnTo>
                    <a:pt x="145494" y="536"/>
                  </a:lnTo>
                </a:path>
                <a:path w="506094" h="595630">
                  <a:moveTo>
                    <a:pt x="145494" y="0"/>
                  </a:moveTo>
                  <a:lnTo>
                    <a:pt x="505804" y="0"/>
                  </a:lnTo>
                </a:path>
              </a:pathLst>
            </a:custGeom>
            <a:ln w="32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298725" y="1571663"/>
              <a:ext cx="509270" cy="601980"/>
            </a:xfrm>
            <a:custGeom>
              <a:avLst/>
              <a:gdLst/>
              <a:ahLst/>
              <a:cxnLst/>
              <a:rect l="l" t="t" r="r" b="b"/>
              <a:pathLst>
                <a:path w="509269" h="601980">
                  <a:moveTo>
                    <a:pt x="509231" y="0"/>
                  </a:moveTo>
                  <a:lnTo>
                    <a:pt x="143186" y="0"/>
                  </a:lnTo>
                  <a:lnTo>
                    <a:pt x="83622" y="552932"/>
                  </a:lnTo>
                  <a:lnTo>
                    <a:pt x="32649" y="361283"/>
                  </a:lnTo>
                  <a:lnTo>
                    <a:pt x="0" y="403692"/>
                  </a:lnTo>
                  <a:lnTo>
                    <a:pt x="5711" y="408099"/>
                  </a:lnTo>
                  <a:lnTo>
                    <a:pt x="19465" y="388818"/>
                  </a:lnTo>
                  <a:lnTo>
                    <a:pt x="77887" y="601398"/>
                  </a:lnTo>
                  <a:lnTo>
                    <a:pt x="89928" y="601398"/>
                  </a:lnTo>
                  <a:lnTo>
                    <a:pt x="153514" y="12100"/>
                  </a:lnTo>
                  <a:lnTo>
                    <a:pt x="509231" y="12100"/>
                  </a:lnTo>
                  <a:lnTo>
                    <a:pt x="509231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638975" y="1703653"/>
            <a:ext cx="2228215" cy="318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  <a:tabLst>
                <a:tab pos="1118235" algn="l"/>
                <a:tab pos="1824355" algn="l"/>
              </a:tabLst>
            </a:pPr>
            <a:r>
              <a:rPr sz="1900" spc="3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1900" spc="-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30" dirty="0">
                <a:solidFill>
                  <a:prstClr val="black"/>
                </a:solidFill>
                <a:latin typeface="Symbol"/>
                <a:cs typeface="Symbol"/>
              </a:rPr>
              <a:t></a:t>
            </a:r>
            <a:r>
              <a:rPr sz="1900" spc="-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900" i="1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30" dirty="0">
                <a:solidFill>
                  <a:prstClr val="black"/>
                </a:solidFill>
                <a:latin typeface="Symbol"/>
                <a:cs typeface="Symbol"/>
              </a:rPr>
              <a:t></a:t>
            </a:r>
            <a:r>
              <a:rPr sz="1900" spc="-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i="1" spc="3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900" i="1" spc="-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90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3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900" spc="-2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9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1900" spc="1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900" spc="1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00" spc="-2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i="1" spc="5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i="1" spc="-2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54164" y="1476375"/>
            <a:ext cx="7604125" cy="773430"/>
            <a:chOff x="1554162" y="1476375"/>
            <a:chExt cx="7604125" cy="773430"/>
          </a:xfrm>
        </p:grpSpPr>
        <p:sp>
          <p:nvSpPr>
            <p:cNvPr id="10" name="object 10"/>
            <p:cNvSpPr/>
            <p:nvPr/>
          </p:nvSpPr>
          <p:spPr>
            <a:xfrm>
              <a:off x="1568450" y="2235200"/>
              <a:ext cx="7575550" cy="0"/>
            </a:xfrm>
            <a:custGeom>
              <a:avLst/>
              <a:gdLst/>
              <a:ahLst/>
              <a:cxnLst/>
              <a:rect l="l" t="t" r="r" b="b"/>
              <a:pathLst>
                <a:path w="7575550">
                  <a:moveTo>
                    <a:pt x="0" y="0"/>
                  </a:moveTo>
                  <a:lnTo>
                    <a:pt x="757555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13703" y="1769359"/>
              <a:ext cx="930296" cy="24750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68450" y="1490662"/>
              <a:ext cx="7575550" cy="744855"/>
            </a:xfrm>
            <a:custGeom>
              <a:avLst/>
              <a:gdLst/>
              <a:ahLst/>
              <a:cxnLst/>
              <a:rect l="l" t="t" r="r" b="b"/>
              <a:pathLst>
                <a:path w="7575550" h="744855">
                  <a:moveTo>
                    <a:pt x="7575550" y="0"/>
                  </a:moveTo>
                  <a:lnTo>
                    <a:pt x="0" y="0"/>
                  </a:lnTo>
                  <a:lnTo>
                    <a:pt x="0" y="744537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713868" y="4362010"/>
            <a:ext cx="2007235" cy="2004695"/>
            <a:chOff x="6713862" y="4361998"/>
            <a:chExt cx="2007235" cy="2004695"/>
          </a:xfrm>
        </p:grpSpPr>
        <p:sp>
          <p:nvSpPr>
            <p:cNvPr id="14" name="object 14"/>
            <p:cNvSpPr/>
            <p:nvPr/>
          </p:nvSpPr>
          <p:spPr>
            <a:xfrm>
              <a:off x="7639387" y="5454316"/>
              <a:ext cx="551180" cy="551180"/>
            </a:xfrm>
            <a:custGeom>
              <a:avLst/>
              <a:gdLst/>
              <a:ahLst/>
              <a:cxnLst/>
              <a:rect l="l" t="t" r="r" b="b"/>
              <a:pathLst>
                <a:path w="551179" h="551179">
                  <a:moveTo>
                    <a:pt x="0" y="0"/>
                  </a:moveTo>
                  <a:lnTo>
                    <a:pt x="551172" y="550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639387" y="5454316"/>
              <a:ext cx="551180" cy="551180"/>
            </a:xfrm>
            <a:custGeom>
              <a:avLst/>
              <a:gdLst/>
              <a:ahLst/>
              <a:cxnLst/>
              <a:rect l="l" t="t" r="r" b="b"/>
              <a:pathLst>
                <a:path w="551179" h="551179">
                  <a:moveTo>
                    <a:pt x="0" y="0"/>
                  </a:moveTo>
                  <a:lnTo>
                    <a:pt x="551172" y="550647"/>
                  </a:lnTo>
                  <a:lnTo>
                    <a:pt x="0" y="0"/>
                  </a:lnTo>
                  <a:close/>
                </a:path>
              </a:pathLst>
            </a:custGeom>
            <a:ln w="48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633288" y="5448310"/>
              <a:ext cx="551180" cy="551180"/>
            </a:xfrm>
            <a:custGeom>
              <a:avLst/>
              <a:gdLst/>
              <a:ahLst/>
              <a:cxnLst/>
              <a:rect l="l" t="t" r="r" b="b"/>
              <a:pathLst>
                <a:path w="551179" h="551179">
                  <a:moveTo>
                    <a:pt x="0" y="0"/>
                  </a:moveTo>
                  <a:lnTo>
                    <a:pt x="50738" y="50802"/>
                  </a:lnTo>
                </a:path>
                <a:path w="551179" h="551179">
                  <a:moveTo>
                    <a:pt x="101942" y="106879"/>
                  </a:moveTo>
                  <a:lnTo>
                    <a:pt x="153167" y="158168"/>
                  </a:lnTo>
                </a:path>
                <a:path w="551179" h="551179">
                  <a:moveTo>
                    <a:pt x="209255" y="208950"/>
                  </a:moveTo>
                  <a:lnTo>
                    <a:pt x="260480" y="260239"/>
                  </a:lnTo>
                </a:path>
                <a:path w="551179" h="551179">
                  <a:moveTo>
                    <a:pt x="311198" y="311041"/>
                  </a:moveTo>
                  <a:lnTo>
                    <a:pt x="362422" y="362330"/>
                  </a:lnTo>
                </a:path>
                <a:path w="551179" h="551179">
                  <a:moveTo>
                    <a:pt x="413627" y="418387"/>
                  </a:moveTo>
                  <a:lnTo>
                    <a:pt x="464365" y="469189"/>
                  </a:lnTo>
                </a:path>
                <a:path w="551179" h="551179">
                  <a:moveTo>
                    <a:pt x="520939" y="519991"/>
                  </a:moveTo>
                  <a:lnTo>
                    <a:pt x="551172" y="550668"/>
                  </a:lnTo>
                </a:path>
              </a:pathLst>
            </a:custGeom>
            <a:ln w="102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7583297" y="5281396"/>
              <a:ext cx="280670" cy="173355"/>
            </a:xfrm>
            <a:custGeom>
              <a:avLst/>
              <a:gdLst/>
              <a:ahLst/>
              <a:cxnLst/>
              <a:rect l="l" t="t" r="r" b="b"/>
              <a:pathLst>
                <a:path w="280670" h="173354">
                  <a:moveTo>
                    <a:pt x="244856" y="167843"/>
                  </a:moveTo>
                  <a:lnTo>
                    <a:pt x="234607" y="167843"/>
                  </a:lnTo>
                  <a:lnTo>
                    <a:pt x="234607" y="172923"/>
                  </a:lnTo>
                  <a:lnTo>
                    <a:pt x="244856" y="172923"/>
                  </a:lnTo>
                  <a:lnTo>
                    <a:pt x="244856" y="167843"/>
                  </a:lnTo>
                  <a:close/>
                </a:path>
                <a:path w="280670" h="173354">
                  <a:moveTo>
                    <a:pt x="255092" y="152603"/>
                  </a:moveTo>
                  <a:lnTo>
                    <a:pt x="209257" y="152603"/>
                  </a:lnTo>
                  <a:lnTo>
                    <a:pt x="209257" y="157683"/>
                  </a:lnTo>
                  <a:lnTo>
                    <a:pt x="219481" y="157683"/>
                  </a:lnTo>
                  <a:lnTo>
                    <a:pt x="219481" y="163931"/>
                  </a:lnTo>
                  <a:lnTo>
                    <a:pt x="224370" y="163931"/>
                  </a:lnTo>
                  <a:lnTo>
                    <a:pt x="224370" y="167741"/>
                  </a:lnTo>
                  <a:lnTo>
                    <a:pt x="250228" y="167741"/>
                  </a:lnTo>
                  <a:lnTo>
                    <a:pt x="250228" y="163931"/>
                  </a:lnTo>
                  <a:lnTo>
                    <a:pt x="250228" y="157683"/>
                  </a:lnTo>
                  <a:lnTo>
                    <a:pt x="255092" y="157683"/>
                  </a:lnTo>
                  <a:lnTo>
                    <a:pt x="255092" y="152603"/>
                  </a:lnTo>
                  <a:close/>
                </a:path>
                <a:path w="280670" h="173354">
                  <a:moveTo>
                    <a:pt x="265341" y="137363"/>
                  </a:moveTo>
                  <a:lnTo>
                    <a:pt x="188772" y="137363"/>
                  </a:lnTo>
                  <a:lnTo>
                    <a:pt x="188772" y="142443"/>
                  </a:lnTo>
                  <a:lnTo>
                    <a:pt x="193624" y="142443"/>
                  </a:lnTo>
                  <a:lnTo>
                    <a:pt x="193624" y="147408"/>
                  </a:lnTo>
                  <a:lnTo>
                    <a:pt x="203885" y="147408"/>
                  </a:lnTo>
                  <a:lnTo>
                    <a:pt x="203885" y="152501"/>
                  </a:lnTo>
                  <a:lnTo>
                    <a:pt x="259969" y="152501"/>
                  </a:lnTo>
                  <a:lnTo>
                    <a:pt x="259969" y="147408"/>
                  </a:lnTo>
                  <a:lnTo>
                    <a:pt x="259969" y="142443"/>
                  </a:lnTo>
                  <a:lnTo>
                    <a:pt x="265341" y="142443"/>
                  </a:lnTo>
                  <a:lnTo>
                    <a:pt x="265341" y="137363"/>
                  </a:lnTo>
                  <a:close/>
                </a:path>
                <a:path w="280670" h="173354">
                  <a:moveTo>
                    <a:pt x="280454" y="35585"/>
                  </a:moveTo>
                  <a:lnTo>
                    <a:pt x="275577" y="35585"/>
                  </a:lnTo>
                  <a:lnTo>
                    <a:pt x="275577" y="30505"/>
                  </a:lnTo>
                  <a:lnTo>
                    <a:pt x="275577" y="25412"/>
                  </a:lnTo>
                  <a:lnTo>
                    <a:pt x="275577" y="20332"/>
                  </a:lnTo>
                  <a:lnTo>
                    <a:pt x="275577" y="15252"/>
                  </a:lnTo>
                  <a:lnTo>
                    <a:pt x="270217" y="15252"/>
                  </a:lnTo>
                  <a:lnTo>
                    <a:pt x="270217" y="10172"/>
                  </a:lnTo>
                  <a:lnTo>
                    <a:pt x="270217" y="5080"/>
                  </a:lnTo>
                  <a:lnTo>
                    <a:pt x="270217" y="0"/>
                  </a:lnTo>
                  <a:lnTo>
                    <a:pt x="15113" y="0"/>
                  </a:lnTo>
                  <a:lnTo>
                    <a:pt x="15113" y="5080"/>
                  </a:lnTo>
                  <a:lnTo>
                    <a:pt x="10223" y="5080"/>
                  </a:lnTo>
                  <a:lnTo>
                    <a:pt x="10223" y="10172"/>
                  </a:lnTo>
                  <a:lnTo>
                    <a:pt x="0" y="10172"/>
                  </a:lnTo>
                  <a:lnTo>
                    <a:pt x="0" y="15252"/>
                  </a:lnTo>
                  <a:lnTo>
                    <a:pt x="4876" y="15252"/>
                  </a:lnTo>
                  <a:lnTo>
                    <a:pt x="4876" y="20332"/>
                  </a:lnTo>
                  <a:lnTo>
                    <a:pt x="10223" y="20332"/>
                  </a:lnTo>
                  <a:lnTo>
                    <a:pt x="10223" y="25412"/>
                  </a:lnTo>
                  <a:lnTo>
                    <a:pt x="20002" y="25412"/>
                  </a:lnTo>
                  <a:lnTo>
                    <a:pt x="20002" y="30505"/>
                  </a:lnTo>
                  <a:lnTo>
                    <a:pt x="25361" y="30505"/>
                  </a:lnTo>
                  <a:lnTo>
                    <a:pt x="25361" y="35585"/>
                  </a:lnTo>
                  <a:lnTo>
                    <a:pt x="35598" y="35585"/>
                  </a:lnTo>
                  <a:lnTo>
                    <a:pt x="35598" y="40665"/>
                  </a:lnTo>
                  <a:lnTo>
                    <a:pt x="40487" y="40665"/>
                  </a:lnTo>
                  <a:lnTo>
                    <a:pt x="40487" y="45745"/>
                  </a:lnTo>
                  <a:lnTo>
                    <a:pt x="50711" y="45745"/>
                  </a:lnTo>
                  <a:lnTo>
                    <a:pt x="50711" y="50838"/>
                  </a:lnTo>
                  <a:lnTo>
                    <a:pt x="56083" y="50838"/>
                  </a:lnTo>
                  <a:lnTo>
                    <a:pt x="56083" y="55918"/>
                  </a:lnTo>
                  <a:lnTo>
                    <a:pt x="66332" y="55918"/>
                  </a:lnTo>
                  <a:lnTo>
                    <a:pt x="66332" y="60998"/>
                  </a:lnTo>
                  <a:lnTo>
                    <a:pt x="71196" y="60998"/>
                  </a:lnTo>
                  <a:lnTo>
                    <a:pt x="71196" y="66078"/>
                  </a:lnTo>
                  <a:lnTo>
                    <a:pt x="81457" y="66078"/>
                  </a:lnTo>
                  <a:lnTo>
                    <a:pt x="81457" y="71170"/>
                  </a:lnTo>
                  <a:lnTo>
                    <a:pt x="86829" y="71170"/>
                  </a:lnTo>
                  <a:lnTo>
                    <a:pt x="86829" y="76250"/>
                  </a:lnTo>
                  <a:lnTo>
                    <a:pt x="96570" y="76250"/>
                  </a:lnTo>
                  <a:lnTo>
                    <a:pt x="96570" y="81330"/>
                  </a:lnTo>
                  <a:lnTo>
                    <a:pt x="101942" y="81330"/>
                  </a:lnTo>
                  <a:lnTo>
                    <a:pt x="101942" y="86410"/>
                  </a:lnTo>
                  <a:lnTo>
                    <a:pt x="112166" y="86410"/>
                  </a:lnTo>
                  <a:lnTo>
                    <a:pt x="112166" y="91503"/>
                  </a:lnTo>
                  <a:lnTo>
                    <a:pt x="117055" y="91503"/>
                  </a:lnTo>
                  <a:lnTo>
                    <a:pt x="117055" y="96583"/>
                  </a:lnTo>
                  <a:lnTo>
                    <a:pt x="127304" y="96583"/>
                  </a:lnTo>
                  <a:lnTo>
                    <a:pt x="127304" y="101663"/>
                  </a:lnTo>
                  <a:lnTo>
                    <a:pt x="132664" y="101663"/>
                  </a:lnTo>
                  <a:lnTo>
                    <a:pt x="132664" y="106743"/>
                  </a:lnTo>
                  <a:lnTo>
                    <a:pt x="142913" y="106743"/>
                  </a:lnTo>
                  <a:lnTo>
                    <a:pt x="142913" y="111836"/>
                  </a:lnTo>
                  <a:lnTo>
                    <a:pt x="147789" y="111836"/>
                  </a:lnTo>
                  <a:lnTo>
                    <a:pt x="147789" y="116916"/>
                  </a:lnTo>
                  <a:lnTo>
                    <a:pt x="158026" y="116916"/>
                  </a:lnTo>
                  <a:lnTo>
                    <a:pt x="158026" y="121996"/>
                  </a:lnTo>
                  <a:lnTo>
                    <a:pt x="163398" y="121996"/>
                  </a:lnTo>
                  <a:lnTo>
                    <a:pt x="163398" y="127076"/>
                  </a:lnTo>
                  <a:lnTo>
                    <a:pt x="173634" y="127076"/>
                  </a:lnTo>
                  <a:lnTo>
                    <a:pt x="173634" y="132168"/>
                  </a:lnTo>
                  <a:lnTo>
                    <a:pt x="178511" y="132168"/>
                  </a:lnTo>
                  <a:lnTo>
                    <a:pt x="178511" y="137248"/>
                  </a:lnTo>
                  <a:lnTo>
                    <a:pt x="270217" y="137248"/>
                  </a:lnTo>
                  <a:lnTo>
                    <a:pt x="270217" y="132168"/>
                  </a:lnTo>
                  <a:lnTo>
                    <a:pt x="270217" y="127076"/>
                  </a:lnTo>
                  <a:lnTo>
                    <a:pt x="275577" y="127076"/>
                  </a:lnTo>
                  <a:lnTo>
                    <a:pt x="275577" y="121996"/>
                  </a:lnTo>
                  <a:lnTo>
                    <a:pt x="275577" y="116916"/>
                  </a:lnTo>
                  <a:lnTo>
                    <a:pt x="280454" y="116916"/>
                  </a:lnTo>
                  <a:lnTo>
                    <a:pt x="280454" y="111836"/>
                  </a:lnTo>
                  <a:lnTo>
                    <a:pt x="280454" y="106743"/>
                  </a:lnTo>
                  <a:lnTo>
                    <a:pt x="280454" y="40665"/>
                  </a:lnTo>
                  <a:lnTo>
                    <a:pt x="280454" y="355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1589" y="5132164"/>
              <a:ext cx="311192" cy="32126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892870" y="4708818"/>
              <a:ext cx="1481455" cy="1479550"/>
            </a:xfrm>
            <a:custGeom>
              <a:avLst/>
              <a:gdLst/>
              <a:ahLst/>
              <a:cxnLst/>
              <a:rect l="l" t="t" r="r" b="b"/>
              <a:pathLst>
                <a:path w="1481454" h="1479550">
                  <a:moveTo>
                    <a:pt x="1480845" y="739492"/>
                  </a:moveTo>
                  <a:lnTo>
                    <a:pt x="1465243" y="887577"/>
                  </a:lnTo>
                  <a:lnTo>
                    <a:pt x="1424758" y="1030407"/>
                  </a:lnTo>
                  <a:lnTo>
                    <a:pt x="1353047" y="1152604"/>
                  </a:lnTo>
                  <a:lnTo>
                    <a:pt x="1261357" y="1264759"/>
                  </a:lnTo>
                  <a:lnTo>
                    <a:pt x="1154045" y="1356767"/>
                  </a:lnTo>
                  <a:lnTo>
                    <a:pt x="1026246" y="1422907"/>
                  </a:lnTo>
                  <a:lnTo>
                    <a:pt x="888215" y="1463646"/>
                  </a:lnTo>
                  <a:lnTo>
                    <a:pt x="740417" y="1478986"/>
                  </a:lnTo>
                  <a:lnTo>
                    <a:pt x="592153" y="1463646"/>
                  </a:lnTo>
                  <a:lnTo>
                    <a:pt x="449239" y="1422907"/>
                  </a:lnTo>
                  <a:lnTo>
                    <a:pt x="326810" y="1356767"/>
                  </a:lnTo>
                  <a:lnTo>
                    <a:pt x="214128" y="1264759"/>
                  </a:lnTo>
                  <a:lnTo>
                    <a:pt x="122438" y="1152604"/>
                  </a:lnTo>
                  <a:lnTo>
                    <a:pt x="56097" y="1030407"/>
                  </a:lnTo>
                  <a:lnTo>
                    <a:pt x="15126" y="887577"/>
                  </a:lnTo>
                  <a:lnTo>
                    <a:pt x="0" y="739492"/>
                  </a:lnTo>
                  <a:lnTo>
                    <a:pt x="15126" y="591407"/>
                  </a:lnTo>
                  <a:lnTo>
                    <a:pt x="56097" y="453872"/>
                  </a:lnTo>
                  <a:lnTo>
                    <a:pt x="122438" y="326379"/>
                  </a:lnTo>
                  <a:lnTo>
                    <a:pt x="214128" y="219033"/>
                  </a:lnTo>
                  <a:lnTo>
                    <a:pt x="326810" y="127492"/>
                  </a:lnTo>
                  <a:lnTo>
                    <a:pt x="449239" y="56077"/>
                  </a:lnTo>
                  <a:lnTo>
                    <a:pt x="592153" y="15338"/>
                  </a:lnTo>
                  <a:lnTo>
                    <a:pt x="740417" y="0"/>
                  </a:lnTo>
                  <a:lnTo>
                    <a:pt x="888215" y="15338"/>
                  </a:lnTo>
                  <a:lnTo>
                    <a:pt x="1026246" y="56077"/>
                  </a:lnTo>
                  <a:lnTo>
                    <a:pt x="1154045" y="127492"/>
                  </a:lnTo>
                  <a:lnTo>
                    <a:pt x="1261357" y="219033"/>
                  </a:lnTo>
                  <a:lnTo>
                    <a:pt x="1353047" y="326379"/>
                  </a:lnTo>
                  <a:lnTo>
                    <a:pt x="1424758" y="453872"/>
                  </a:lnTo>
                  <a:lnTo>
                    <a:pt x="1465243" y="591407"/>
                  </a:lnTo>
                  <a:lnTo>
                    <a:pt x="1480845" y="739492"/>
                  </a:lnTo>
                </a:path>
              </a:pathLst>
            </a:custGeom>
            <a:ln w="102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1532" y="5351178"/>
              <a:ext cx="197550" cy="19709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35987" y="4616960"/>
              <a:ext cx="197550" cy="19709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00925" y="5351178"/>
              <a:ext cx="197554" cy="19709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35987" y="6085862"/>
              <a:ext cx="197550" cy="19711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713862" y="4367121"/>
              <a:ext cx="2002155" cy="1999614"/>
            </a:xfrm>
            <a:custGeom>
              <a:avLst/>
              <a:gdLst/>
              <a:ahLst/>
              <a:cxnLst/>
              <a:rect l="l" t="t" r="r" b="b"/>
              <a:pathLst>
                <a:path w="2002154" h="1999614">
                  <a:moveTo>
                    <a:pt x="0" y="1081189"/>
                  </a:moveTo>
                  <a:lnTo>
                    <a:pt x="2001771" y="1081189"/>
                  </a:lnTo>
                </a:path>
                <a:path w="2002154" h="1999614">
                  <a:moveTo>
                    <a:pt x="1853507" y="1116653"/>
                  </a:moveTo>
                  <a:lnTo>
                    <a:pt x="2001771" y="1081189"/>
                  </a:lnTo>
                  <a:lnTo>
                    <a:pt x="1853507" y="1045258"/>
                  </a:lnTo>
                </a:path>
                <a:path w="2002154" h="1999614">
                  <a:moveTo>
                    <a:pt x="919426" y="1999445"/>
                  </a:moveTo>
                  <a:lnTo>
                    <a:pt x="919426" y="0"/>
                  </a:lnTo>
                </a:path>
                <a:path w="2002154" h="1999614">
                  <a:moveTo>
                    <a:pt x="955048" y="147598"/>
                  </a:moveTo>
                  <a:lnTo>
                    <a:pt x="919426" y="0"/>
                  </a:lnTo>
                  <a:lnTo>
                    <a:pt x="883338" y="147598"/>
                  </a:lnTo>
                </a:path>
              </a:pathLst>
            </a:custGeom>
            <a:ln w="102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7879" y="4892538"/>
              <a:ext cx="171694" cy="19709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76505" y="4846524"/>
              <a:ext cx="172180" cy="19709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10185" y="5856299"/>
              <a:ext cx="172180" cy="19711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13016" y="5856299"/>
              <a:ext cx="172180" cy="19711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639387" y="4995189"/>
              <a:ext cx="551180" cy="459740"/>
            </a:xfrm>
            <a:custGeom>
              <a:avLst/>
              <a:gdLst/>
              <a:ahLst/>
              <a:cxnLst/>
              <a:rect l="l" t="t" r="r" b="b"/>
              <a:pathLst>
                <a:path w="551179" h="459739">
                  <a:moveTo>
                    <a:pt x="551172" y="0"/>
                  </a:moveTo>
                  <a:lnTo>
                    <a:pt x="0" y="459126"/>
                  </a:lnTo>
                  <a:lnTo>
                    <a:pt x="5511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7639387" y="4995189"/>
              <a:ext cx="551180" cy="459740"/>
            </a:xfrm>
            <a:custGeom>
              <a:avLst/>
              <a:gdLst/>
              <a:ahLst/>
              <a:cxnLst/>
              <a:rect l="l" t="t" r="r" b="b"/>
              <a:pathLst>
                <a:path w="551179" h="459739">
                  <a:moveTo>
                    <a:pt x="0" y="459126"/>
                  </a:moveTo>
                  <a:lnTo>
                    <a:pt x="551172" y="0"/>
                  </a:lnTo>
                  <a:lnTo>
                    <a:pt x="0" y="459126"/>
                  </a:lnTo>
                  <a:close/>
                </a:path>
              </a:pathLst>
            </a:custGeom>
            <a:ln w="48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7633288" y="5025135"/>
              <a:ext cx="505459" cy="423545"/>
            </a:xfrm>
            <a:custGeom>
              <a:avLst/>
              <a:gdLst/>
              <a:ahLst/>
              <a:cxnLst/>
              <a:rect l="l" t="t" r="r" b="b"/>
              <a:pathLst>
                <a:path w="505459" h="423545">
                  <a:moveTo>
                    <a:pt x="0" y="423175"/>
                  </a:moveTo>
                  <a:lnTo>
                    <a:pt x="56108" y="377181"/>
                  </a:lnTo>
                </a:path>
                <a:path w="505459" h="423545">
                  <a:moveTo>
                    <a:pt x="112195" y="331167"/>
                  </a:moveTo>
                  <a:lnTo>
                    <a:pt x="168283" y="285640"/>
                  </a:lnTo>
                </a:path>
                <a:path w="505459" h="423545">
                  <a:moveTo>
                    <a:pt x="224371" y="234351"/>
                  </a:moveTo>
                  <a:lnTo>
                    <a:pt x="280965" y="188337"/>
                  </a:lnTo>
                </a:path>
                <a:path w="505459" h="423545">
                  <a:moveTo>
                    <a:pt x="337053" y="142810"/>
                  </a:moveTo>
                  <a:lnTo>
                    <a:pt x="393141" y="96816"/>
                  </a:lnTo>
                </a:path>
                <a:path w="505459" h="423545">
                  <a:moveTo>
                    <a:pt x="449229" y="45527"/>
                  </a:moveTo>
                  <a:lnTo>
                    <a:pt x="505337" y="0"/>
                  </a:lnTo>
                </a:path>
              </a:pathLst>
            </a:custGeom>
            <a:ln w="102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7087729" y="4903648"/>
              <a:ext cx="551815" cy="551180"/>
            </a:xfrm>
            <a:custGeom>
              <a:avLst/>
              <a:gdLst/>
              <a:ahLst/>
              <a:cxnLst/>
              <a:rect l="l" t="t" r="r" b="b"/>
              <a:pathLst>
                <a:path w="551815" h="551179">
                  <a:moveTo>
                    <a:pt x="0" y="0"/>
                  </a:moveTo>
                  <a:lnTo>
                    <a:pt x="551658" y="5506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087729" y="4903648"/>
              <a:ext cx="551815" cy="551180"/>
            </a:xfrm>
            <a:custGeom>
              <a:avLst/>
              <a:gdLst/>
              <a:ahLst/>
              <a:cxnLst/>
              <a:rect l="l" t="t" r="r" b="b"/>
              <a:pathLst>
                <a:path w="551815" h="551179">
                  <a:moveTo>
                    <a:pt x="551658" y="550668"/>
                  </a:moveTo>
                  <a:lnTo>
                    <a:pt x="0" y="0"/>
                  </a:lnTo>
                  <a:lnTo>
                    <a:pt x="551658" y="550668"/>
                  </a:lnTo>
                  <a:close/>
                </a:path>
              </a:pathLst>
            </a:custGeom>
            <a:ln w="48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7081630" y="4897663"/>
              <a:ext cx="551815" cy="551180"/>
            </a:xfrm>
            <a:custGeom>
              <a:avLst/>
              <a:gdLst/>
              <a:ahLst/>
              <a:cxnLst/>
              <a:rect l="l" t="t" r="r" b="b"/>
              <a:pathLst>
                <a:path w="551815" h="551179">
                  <a:moveTo>
                    <a:pt x="551658" y="550647"/>
                  </a:moveTo>
                  <a:lnTo>
                    <a:pt x="500454" y="499845"/>
                  </a:lnTo>
                </a:path>
                <a:path w="551815" h="551179">
                  <a:moveTo>
                    <a:pt x="444366" y="448576"/>
                  </a:moveTo>
                  <a:lnTo>
                    <a:pt x="393141" y="397774"/>
                  </a:lnTo>
                </a:path>
                <a:path w="551815" h="551179">
                  <a:moveTo>
                    <a:pt x="342423" y="341697"/>
                  </a:moveTo>
                  <a:lnTo>
                    <a:pt x="291198" y="290408"/>
                  </a:lnTo>
                </a:path>
                <a:path w="551815" h="551179">
                  <a:moveTo>
                    <a:pt x="239994" y="239626"/>
                  </a:moveTo>
                  <a:lnTo>
                    <a:pt x="188769" y="188337"/>
                  </a:lnTo>
                </a:path>
                <a:path w="551815" h="551179">
                  <a:moveTo>
                    <a:pt x="132681" y="137535"/>
                  </a:moveTo>
                  <a:lnTo>
                    <a:pt x="81943" y="86732"/>
                  </a:lnTo>
                </a:path>
                <a:path w="551815" h="551179">
                  <a:moveTo>
                    <a:pt x="30738" y="30189"/>
                  </a:moveTo>
                  <a:lnTo>
                    <a:pt x="0" y="0"/>
                  </a:lnTo>
                </a:path>
              </a:pathLst>
            </a:custGeom>
            <a:ln w="102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087729" y="5454316"/>
              <a:ext cx="551815" cy="551180"/>
            </a:xfrm>
            <a:custGeom>
              <a:avLst/>
              <a:gdLst/>
              <a:ahLst/>
              <a:cxnLst/>
              <a:rect l="l" t="t" r="r" b="b"/>
              <a:pathLst>
                <a:path w="551815" h="551179">
                  <a:moveTo>
                    <a:pt x="551658" y="0"/>
                  </a:moveTo>
                  <a:lnTo>
                    <a:pt x="0" y="550647"/>
                  </a:lnTo>
                  <a:lnTo>
                    <a:pt x="551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7087729" y="5454316"/>
              <a:ext cx="551815" cy="551180"/>
            </a:xfrm>
            <a:custGeom>
              <a:avLst/>
              <a:gdLst/>
              <a:ahLst/>
              <a:cxnLst/>
              <a:rect l="l" t="t" r="r" b="b"/>
              <a:pathLst>
                <a:path w="551815" h="551179">
                  <a:moveTo>
                    <a:pt x="551658" y="0"/>
                  </a:moveTo>
                  <a:lnTo>
                    <a:pt x="0" y="550647"/>
                  </a:lnTo>
                  <a:lnTo>
                    <a:pt x="551658" y="0"/>
                  </a:lnTo>
                  <a:close/>
                </a:path>
              </a:pathLst>
            </a:custGeom>
            <a:ln w="48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7081630" y="5448310"/>
              <a:ext cx="551815" cy="551180"/>
            </a:xfrm>
            <a:custGeom>
              <a:avLst/>
              <a:gdLst/>
              <a:ahLst/>
              <a:cxnLst/>
              <a:rect l="l" t="t" r="r" b="b"/>
              <a:pathLst>
                <a:path w="551815" h="551179">
                  <a:moveTo>
                    <a:pt x="551658" y="0"/>
                  </a:moveTo>
                  <a:lnTo>
                    <a:pt x="500454" y="50802"/>
                  </a:lnTo>
                </a:path>
                <a:path w="551815" h="551179">
                  <a:moveTo>
                    <a:pt x="444366" y="106879"/>
                  </a:moveTo>
                  <a:lnTo>
                    <a:pt x="393141" y="158168"/>
                  </a:lnTo>
                </a:path>
                <a:path w="551815" h="551179">
                  <a:moveTo>
                    <a:pt x="342423" y="208950"/>
                  </a:moveTo>
                  <a:lnTo>
                    <a:pt x="291198" y="260239"/>
                  </a:lnTo>
                </a:path>
                <a:path w="551815" h="551179">
                  <a:moveTo>
                    <a:pt x="239994" y="311041"/>
                  </a:moveTo>
                  <a:lnTo>
                    <a:pt x="188769" y="362330"/>
                  </a:lnTo>
                </a:path>
                <a:path w="551815" h="551179">
                  <a:moveTo>
                    <a:pt x="132681" y="418387"/>
                  </a:moveTo>
                  <a:lnTo>
                    <a:pt x="81943" y="469189"/>
                  </a:lnTo>
                </a:path>
                <a:path w="551815" h="551179">
                  <a:moveTo>
                    <a:pt x="30738" y="519991"/>
                  </a:moveTo>
                  <a:lnTo>
                    <a:pt x="0" y="550668"/>
                  </a:lnTo>
                </a:path>
              </a:pathLst>
            </a:custGeom>
            <a:ln w="102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13993" y="5274975"/>
              <a:ext cx="127813" cy="179340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4079195" y="3814179"/>
            <a:ext cx="3415665" cy="12700"/>
            <a:chOff x="4079195" y="3814179"/>
            <a:chExt cx="3415665" cy="12700"/>
          </a:xfrm>
        </p:grpSpPr>
        <p:sp>
          <p:nvSpPr>
            <p:cNvPr id="40" name="object 40"/>
            <p:cNvSpPr/>
            <p:nvPr/>
          </p:nvSpPr>
          <p:spPr>
            <a:xfrm>
              <a:off x="4085545" y="3820529"/>
              <a:ext cx="883919" cy="0"/>
            </a:xfrm>
            <a:custGeom>
              <a:avLst/>
              <a:gdLst/>
              <a:ahLst/>
              <a:cxnLst/>
              <a:rect l="l" t="t" r="r" b="b"/>
              <a:pathLst>
                <a:path w="883920">
                  <a:moveTo>
                    <a:pt x="0" y="0"/>
                  </a:moveTo>
                  <a:lnTo>
                    <a:pt x="193837" y="0"/>
                  </a:lnTo>
                </a:path>
                <a:path w="883920">
                  <a:moveTo>
                    <a:pt x="576539" y="0"/>
                  </a:moveTo>
                  <a:lnTo>
                    <a:pt x="883397" y="0"/>
                  </a:lnTo>
                </a:path>
              </a:pathLst>
            </a:custGeom>
            <a:ln w="125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5954916" y="3820529"/>
              <a:ext cx="1534160" cy="0"/>
            </a:xfrm>
            <a:custGeom>
              <a:avLst/>
              <a:gdLst/>
              <a:ahLst/>
              <a:cxnLst/>
              <a:rect l="l" t="t" r="r" b="b"/>
              <a:pathLst>
                <a:path w="1534159">
                  <a:moveTo>
                    <a:pt x="0" y="0"/>
                  </a:moveTo>
                  <a:lnTo>
                    <a:pt x="194459" y="0"/>
                  </a:lnTo>
                </a:path>
                <a:path w="1534159">
                  <a:moveTo>
                    <a:pt x="326751" y="0"/>
                  </a:moveTo>
                  <a:lnTo>
                    <a:pt x="634604" y="0"/>
                  </a:lnTo>
                </a:path>
                <a:path w="1534159">
                  <a:moveTo>
                    <a:pt x="766896" y="0"/>
                  </a:moveTo>
                  <a:lnTo>
                    <a:pt x="1077981" y="0"/>
                  </a:lnTo>
                </a:path>
                <a:path w="1534159">
                  <a:moveTo>
                    <a:pt x="1211019" y="0"/>
                  </a:moveTo>
                  <a:lnTo>
                    <a:pt x="1533543" y="0"/>
                  </a:lnTo>
                </a:path>
              </a:pathLst>
            </a:custGeom>
            <a:ln w="125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111140" y="3812482"/>
            <a:ext cx="7861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645795" algn="l"/>
              </a:tabLst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2	2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98162" y="3732540"/>
            <a:ext cx="825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i="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01999" y="3602346"/>
            <a:ext cx="136715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701040" algn="l"/>
                <a:tab pos="1143635" algn="l"/>
              </a:tabLst>
            </a:pPr>
            <a:r>
              <a:rPr sz="2000" spc="80" dirty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sz="2100" spc="-55" dirty="0">
                <a:solidFill>
                  <a:srgbClr val="0000FF"/>
                </a:solidFill>
                <a:latin typeface="Symbol"/>
                <a:cs typeface="Symbol"/>
              </a:rPr>
              <a:t></a:t>
            </a:r>
            <a:r>
              <a:rPr sz="2100" spc="-2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,	,</a:t>
            </a:r>
            <a:r>
              <a:rPr sz="2000" spc="-3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0	</a:t>
            </a:r>
            <a:r>
              <a:rPr sz="2000" spc="-2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337184" y="1689914"/>
            <a:ext cx="5241290" cy="162480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92735">
              <a:lnSpc>
                <a:spcPts val="1995"/>
              </a:lnSpc>
              <a:spcBef>
                <a:spcPts val="130"/>
              </a:spcBef>
              <a:tabLst>
                <a:tab pos="1143000" algn="l"/>
                <a:tab pos="3255645" algn="l"/>
              </a:tabLst>
            </a:pPr>
            <a:r>
              <a:rPr sz="1900" i="1" spc="-7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250" i="1" spc="22" baseline="-18518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250" i="1" spc="-172" baseline="-18518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sz="1900" i="1" spc="114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1900" spc="20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r>
              <a:rPr sz="1900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spc="30" dirty="0">
                <a:solidFill>
                  <a:srgbClr val="0000FF"/>
                </a:solidFill>
                <a:latin typeface="Symbol"/>
                <a:cs typeface="Symbol"/>
              </a:rPr>
              <a:t></a:t>
            </a:r>
            <a:r>
              <a:rPr sz="19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850" spc="112" baseline="35087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2850" i="1" spc="52" baseline="35087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50" i="1" spc="247" baseline="3508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spc="-30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900" spc="-15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1900" spc="-1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900" spc="-100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2000" spc="-45" dirty="0">
                <a:solidFill>
                  <a:srgbClr val="0000FF"/>
                </a:solidFill>
                <a:latin typeface="Symbol"/>
                <a:cs typeface="Symbol"/>
              </a:rPr>
              <a:t></a:t>
            </a:r>
            <a:r>
              <a:rPr sz="2250" spc="75" baseline="-18518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sz="1900" i="1" spc="1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1900" i="1" spc="-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spc="30" dirty="0">
                <a:solidFill>
                  <a:srgbClr val="0000FF"/>
                </a:solidFill>
                <a:latin typeface="Symbol"/>
                <a:cs typeface="Symbol"/>
              </a:rPr>
              <a:t></a:t>
            </a:r>
            <a:r>
              <a:rPr sz="1900" spc="-3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0" dirty="0">
                <a:solidFill>
                  <a:srgbClr val="0000FF"/>
                </a:solidFill>
                <a:latin typeface="Symbol"/>
                <a:cs typeface="Symbol"/>
              </a:rPr>
              <a:t></a:t>
            </a:r>
            <a:r>
              <a:rPr sz="2250" i="1" spc="22" baseline="-18518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250" i="1" spc="-179" baseline="-18518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sz="1900" i="1" spc="10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1900" spc="-20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r>
              <a:rPr sz="1900" spc="-10" dirty="0">
                <a:solidFill>
                  <a:srgbClr val="0000FF"/>
                </a:solidFill>
                <a:latin typeface="Times New Roman"/>
                <a:cs typeface="Times New Roman"/>
              </a:rPr>
              <a:t>]</a:t>
            </a:r>
            <a:r>
              <a:rPr sz="1900" spc="1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ph</a:t>
            </a:r>
            <a:r>
              <a:rPr sz="1900" spc="-3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3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900" spc="15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95" dirty="0">
                <a:solidFill>
                  <a:srgbClr val="FF00FF"/>
                </a:solidFill>
                <a:latin typeface="Symbol"/>
                <a:cs typeface="Symbol"/>
              </a:rPr>
              <a:t></a:t>
            </a:r>
            <a:r>
              <a:rPr sz="2250" i="1" spc="22" baseline="-18518" dirty="0">
                <a:solidFill>
                  <a:srgbClr val="FF00FF"/>
                </a:solidFill>
                <a:latin typeface="Times New Roman"/>
                <a:cs typeface="Times New Roman"/>
              </a:rPr>
              <a:t>i</a:t>
            </a:r>
            <a:r>
              <a:rPr sz="2250" i="1" spc="-172" baseline="-18518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FF00FF"/>
                </a:solidFill>
                <a:latin typeface="Times New Roman"/>
                <a:cs typeface="Times New Roman"/>
              </a:rPr>
              <a:t>(</a:t>
            </a:r>
            <a:r>
              <a:rPr sz="1900" i="1" spc="110" dirty="0">
                <a:solidFill>
                  <a:srgbClr val="FF00FF"/>
                </a:solidFill>
                <a:latin typeface="Times New Roman"/>
                <a:cs typeface="Times New Roman"/>
              </a:rPr>
              <a:t>t</a:t>
            </a:r>
            <a:r>
              <a:rPr sz="1900" spc="20" dirty="0">
                <a:solidFill>
                  <a:srgbClr val="FF00FF"/>
                </a:solidFill>
                <a:latin typeface="Times New Roman"/>
                <a:cs typeface="Times New Roman"/>
              </a:rPr>
              <a:t>)</a:t>
            </a:r>
            <a:r>
              <a:rPr sz="1900" spc="-4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900" spc="30" dirty="0">
                <a:solidFill>
                  <a:srgbClr val="FF00FF"/>
                </a:solidFill>
                <a:latin typeface="Symbol"/>
                <a:cs typeface="Symbol"/>
              </a:rPr>
              <a:t></a:t>
            </a:r>
            <a:r>
              <a:rPr sz="1900" spc="14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850" u="sng" spc="-202" baseline="35087" dirty="0">
                <a:solidFill>
                  <a:srgbClr val="FF00FF"/>
                </a:solidFill>
                <a:uFill>
                  <a:solidFill>
                    <a:srgbClr val="FF00FF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3000" u="sng" spc="262" baseline="33333" dirty="0">
                <a:solidFill>
                  <a:srgbClr val="FF00FF"/>
                </a:solidFill>
                <a:uFill>
                  <a:solidFill>
                    <a:srgbClr val="FF00FF"/>
                  </a:solidFill>
                </a:uFill>
                <a:latin typeface="Symbol"/>
                <a:cs typeface="Symbol"/>
              </a:rPr>
              <a:t></a:t>
            </a:r>
            <a:r>
              <a:rPr sz="2850" i="1" u="sng" spc="22" baseline="35087" dirty="0">
                <a:solidFill>
                  <a:srgbClr val="FF00FF"/>
                </a:solidFill>
                <a:uFill>
                  <a:solidFill>
                    <a:srgbClr val="FF00FF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850" i="1" spc="-120" baseline="35087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900" spc="1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98880">
              <a:lnSpc>
                <a:spcPts val="1875"/>
              </a:lnSpc>
              <a:tabLst>
                <a:tab pos="4756150" algn="l"/>
              </a:tabLst>
            </a:pPr>
            <a:r>
              <a:rPr sz="1900" i="1" spc="30" dirty="0">
                <a:solidFill>
                  <a:srgbClr val="0000FF"/>
                </a:solidFill>
                <a:latin typeface="Times New Roman"/>
                <a:cs typeface="Times New Roman"/>
              </a:rPr>
              <a:t>T	</a:t>
            </a:r>
            <a:r>
              <a:rPr sz="1900" i="1" spc="50" dirty="0">
                <a:solidFill>
                  <a:srgbClr val="FF00FF"/>
                </a:solidFill>
                <a:latin typeface="Times New Roman"/>
                <a:cs typeface="Times New Roman"/>
              </a:rPr>
              <a:t>M</a:t>
            </a: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>
              <a:tabLst>
                <a:tab pos="647700" algn="l"/>
              </a:tabLst>
            </a:pPr>
            <a:r>
              <a:rPr sz="2000" spc="-65" dirty="0">
                <a:solidFill>
                  <a:srgbClr val="FF0000"/>
                </a:solidFill>
                <a:latin typeface="Microsoft Sans Serif"/>
                <a:cs typeface="Microsoft Sans Serif"/>
              </a:rPr>
              <a:t>🞇	</a:t>
            </a: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Phase</a:t>
            </a:r>
            <a:r>
              <a:rPr sz="20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(examples):</a:t>
            </a:r>
            <a:endParaRPr sz="2000">
              <a:solidFill>
                <a:prstClr val="black"/>
              </a:solidFill>
              <a:latin typeface="Verdana"/>
              <a:cs typeface="Verdana"/>
            </a:endParaRPr>
          </a:p>
          <a:p>
            <a:pPr marL="398780">
              <a:spcBef>
                <a:spcPts val="605"/>
              </a:spcBef>
              <a:tabLst>
                <a:tab pos="2135505" algn="l"/>
              </a:tabLst>
            </a:pPr>
            <a:r>
              <a:rPr sz="2000" spc="-45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PS</a:t>
            </a:r>
            <a:r>
              <a:rPr sz="2000" spc="-35" dirty="0">
                <a:solidFill>
                  <a:prstClr val="black"/>
                </a:solidFill>
                <a:latin typeface="Times New Roman"/>
                <a:cs typeface="Times New Roman"/>
              </a:rPr>
              <a:t>K(</a:t>
            </a:r>
            <a:r>
              <a:rPr sz="2000" i="1" dirty="0">
                <a:solidFill>
                  <a:prstClr val="black"/>
                </a:solidFill>
                <a:latin typeface="Times New Roman"/>
                <a:cs typeface="Times New Roman"/>
              </a:rPr>
              <a:t>M </a:t>
            </a:r>
            <a:r>
              <a:rPr sz="2000" i="1" spc="-2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 2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00" spc="-1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:	</a:t>
            </a:r>
            <a:r>
              <a:rPr sz="2100" spc="-105" dirty="0">
                <a:solidFill>
                  <a:prstClr val="black"/>
                </a:solidFill>
                <a:latin typeface="Symbol"/>
                <a:cs typeface="Symbol"/>
              </a:rPr>
              <a:t></a:t>
            </a:r>
            <a:r>
              <a:rPr sz="2400" i="1" baseline="-1736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i="1" spc="195" baseline="-1736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110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4050" spc="-765" baseline="-3086" dirty="0">
                <a:solidFill>
                  <a:prstClr val="black"/>
                </a:solidFill>
                <a:latin typeface="Symbol"/>
                <a:cs typeface="Symbol"/>
              </a:rPr>
              <a:t></a:t>
            </a:r>
            <a:r>
              <a:rPr sz="2100" spc="-55"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r>
              <a:rPr sz="2100" spc="-2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3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3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4050" spc="-525" baseline="-3086" dirty="0">
                <a:solidFill>
                  <a:prstClr val="black"/>
                </a:solidFill>
                <a:latin typeface="Symbol"/>
                <a:cs typeface="Symbol"/>
              </a:rPr>
              <a:t></a:t>
            </a:r>
            <a:endParaRPr sz="4050" baseline="-3086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38768" y="3443525"/>
            <a:ext cx="98996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735965" algn="l"/>
              </a:tabLst>
            </a:pPr>
            <a:r>
              <a:rPr sz="3000" spc="112" baseline="-2777" dirty="0">
                <a:solidFill>
                  <a:prstClr val="black"/>
                </a:solidFill>
                <a:latin typeface="Symbol"/>
                <a:cs typeface="Symbol"/>
              </a:rPr>
              <a:t></a:t>
            </a:r>
            <a:r>
              <a:rPr sz="2100" spc="-55" dirty="0">
                <a:solidFill>
                  <a:srgbClr val="0000FF"/>
                </a:solidFill>
                <a:latin typeface="Symbol"/>
                <a:cs typeface="Symbol"/>
              </a:rPr>
              <a:t></a:t>
            </a:r>
            <a:r>
              <a:rPr sz="21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000" spc="-21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r>
              <a:rPr sz="2100" spc="-55" dirty="0">
                <a:solidFill>
                  <a:srgbClr val="0000FF"/>
                </a:solidFill>
                <a:latin typeface="Symbol"/>
                <a:cs typeface="Symbol"/>
              </a:rPr>
              <a:t></a:t>
            </a:r>
            <a:endParaRPr sz="21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215285" y="3471356"/>
            <a:ext cx="1511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00" dirty="0">
                <a:solidFill>
                  <a:prstClr val="black"/>
                </a:solidFill>
                <a:latin typeface="Symbol"/>
                <a:cs typeface="Symbol"/>
              </a:rPr>
              <a:t></a:t>
            </a:r>
            <a:endParaRPr sz="20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07508" y="3443525"/>
            <a:ext cx="118554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487045" algn="l"/>
                <a:tab pos="927100" algn="l"/>
              </a:tabLst>
            </a:pPr>
            <a:r>
              <a:rPr sz="3000" spc="120" baseline="-2777" dirty="0">
                <a:solidFill>
                  <a:prstClr val="black"/>
                </a:solidFill>
                <a:latin typeface="Symbol"/>
                <a:cs typeface="Symbol"/>
              </a:rPr>
              <a:t></a:t>
            </a:r>
            <a:r>
              <a:rPr sz="2100" spc="-55" dirty="0">
                <a:solidFill>
                  <a:srgbClr val="FF0000"/>
                </a:solidFill>
                <a:latin typeface="Symbol"/>
                <a:cs typeface="Symbol"/>
              </a:rPr>
              <a:t></a:t>
            </a:r>
            <a:r>
              <a:rPr sz="21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spc="-20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2100" spc="-55" dirty="0">
                <a:solidFill>
                  <a:srgbClr val="FF0000"/>
                </a:solidFill>
                <a:latin typeface="Symbol"/>
                <a:cs typeface="Symbol"/>
              </a:rPr>
              <a:t></a:t>
            </a:r>
            <a:r>
              <a:rPr sz="21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spc="-175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sz="2100" spc="-55" dirty="0">
                <a:solidFill>
                  <a:srgbClr val="FF0000"/>
                </a:solidFill>
                <a:latin typeface="Symbol"/>
                <a:cs typeface="Symbol"/>
              </a:rPr>
              <a:t></a:t>
            </a:r>
            <a:endParaRPr sz="21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144497" y="3302842"/>
            <a:ext cx="848994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105"/>
              </a:spcBef>
            </a:pPr>
            <a:r>
              <a:rPr sz="3000" spc="-172" baseline="-30555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sz="3150" spc="-82" baseline="-29100" dirty="0">
                <a:solidFill>
                  <a:srgbClr val="FF0000"/>
                </a:solidFill>
                <a:latin typeface="Symbol"/>
                <a:cs typeface="Symbol"/>
              </a:rPr>
              <a:t></a:t>
            </a:r>
            <a:r>
              <a:rPr sz="3150" spc="75" baseline="-29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30" baseline="-33333" dirty="0">
                <a:solidFill>
                  <a:prstClr val="black"/>
                </a:solidFill>
                <a:latin typeface="Symbol"/>
                <a:cs typeface="Symbol"/>
              </a:rPr>
              <a:t>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7</a:t>
            </a:r>
            <a:r>
              <a:rPr sz="1600" spc="-1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1600" spc="-1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719189" y="3602346"/>
            <a:ext cx="221107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1765300" algn="l"/>
              </a:tabLst>
            </a:pPr>
            <a:r>
              <a:rPr sz="2000" spc="-20" dirty="0">
                <a:solidFill>
                  <a:prstClr val="black"/>
                </a:solidFill>
                <a:latin typeface="Times New Roman"/>
                <a:cs typeface="Times New Roman"/>
              </a:rPr>
              <a:t>QPSK(</a:t>
            </a:r>
            <a:r>
              <a:rPr sz="2000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i="1" spc="2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4)</a:t>
            </a:r>
            <a:r>
              <a:rPr sz="2000" spc="-1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:	</a:t>
            </a:r>
            <a:r>
              <a:rPr sz="2100" spc="-55" dirty="0">
                <a:solidFill>
                  <a:prstClr val="black"/>
                </a:solidFill>
                <a:latin typeface="Symbol"/>
                <a:cs typeface="Symbol"/>
              </a:rPr>
              <a:t></a:t>
            </a:r>
            <a:r>
              <a:rPr sz="2100" spc="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endParaRPr sz="20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938764" y="3658909"/>
            <a:ext cx="1511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00" dirty="0">
                <a:solidFill>
                  <a:prstClr val="black"/>
                </a:solidFill>
                <a:latin typeface="Symbol"/>
                <a:cs typeface="Symbol"/>
              </a:rPr>
              <a:t></a:t>
            </a:r>
            <a:endParaRPr sz="20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15291" y="3658909"/>
            <a:ext cx="7435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604520" algn="l"/>
              </a:tabLst>
            </a:pPr>
            <a:r>
              <a:rPr sz="2000" dirty="0">
                <a:solidFill>
                  <a:prstClr val="black"/>
                </a:solidFill>
                <a:latin typeface="Symbol"/>
                <a:cs typeface="Symbol"/>
              </a:rPr>
              <a:t>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prstClr val="black"/>
                </a:solidFill>
                <a:latin typeface="Symbol"/>
                <a:cs typeface="Symbol"/>
              </a:rPr>
              <a:t></a:t>
            </a:r>
            <a:endParaRPr sz="20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146089" y="3616133"/>
            <a:ext cx="15392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  <a:tabLst>
                <a:tab pos="477520" algn="l"/>
                <a:tab pos="671195" algn="l"/>
                <a:tab pos="1122680" algn="l"/>
              </a:tabLs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,	,	</a:t>
            </a:r>
            <a:r>
              <a:rPr sz="3000" baseline="-43055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sz="3000" spc="690" baseline="-430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,	</a:t>
            </a:r>
            <a:r>
              <a:rPr sz="3000" baseline="-43055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sz="3000" spc="472" baseline="-430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-9722" dirty="0">
                <a:solidFill>
                  <a:prstClr val="black"/>
                </a:solidFill>
                <a:latin typeface="Symbol"/>
                <a:cs typeface="Symbol"/>
              </a:rPr>
              <a:t></a:t>
            </a:r>
            <a:endParaRPr sz="3000" baseline="-9722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938764" y="3846474"/>
            <a:ext cx="1511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00" dirty="0">
                <a:solidFill>
                  <a:prstClr val="black"/>
                </a:solidFill>
                <a:latin typeface="Symbol"/>
                <a:cs typeface="Symbol"/>
              </a:rPr>
              <a:t></a:t>
            </a:r>
            <a:endParaRPr sz="20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215285" y="3846474"/>
            <a:ext cx="1511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00" dirty="0">
                <a:solidFill>
                  <a:prstClr val="black"/>
                </a:solidFill>
                <a:latin typeface="Symbol"/>
                <a:cs typeface="Symbol"/>
              </a:rPr>
              <a:t></a:t>
            </a:r>
            <a:endParaRPr sz="20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782103" y="3812482"/>
            <a:ext cx="7600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  <a:tabLst>
                <a:tab pos="594360" algn="l"/>
              </a:tabLst>
            </a:pPr>
            <a:r>
              <a:rPr sz="3000" baseline="-6944" dirty="0">
                <a:solidFill>
                  <a:prstClr val="black"/>
                </a:solidFill>
                <a:latin typeface="Symbol"/>
                <a:cs typeface="Symbol"/>
              </a:rPr>
              <a:t></a:t>
            </a:r>
            <a:r>
              <a:rPr sz="3000" spc="-195" baseline="-69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4	4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470480" y="3891019"/>
            <a:ext cx="6667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3000" spc="-60" baseline="9722" dirty="0">
                <a:solidFill>
                  <a:prstClr val="black"/>
                </a:solidFill>
                <a:latin typeface="Symbol"/>
                <a:cs typeface="Symbol"/>
              </a:rPr>
              <a:t></a:t>
            </a:r>
            <a:r>
              <a:rPr sz="1600" i="1" spc="9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600" spc="-12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600" spc="8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1600" spc="-1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685289" y="2941327"/>
            <a:ext cx="6743700" cy="1284605"/>
          </a:xfrm>
          <a:custGeom>
            <a:avLst/>
            <a:gdLst/>
            <a:ahLst/>
            <a:cxnLst/>
            <a:rect l="l" t="t" r="r" b="b"/>
            <a:pathLst>
              <a:path w="6743700" h="1284604">
                <a:moveTo>
                  <a:pt x="0" y="1284350"/>
                </a:moveTo>
                <a:lnTo>
                  <a:pt x="6743700" y="1284350"/>
                </a:lnTo>
                <a:lnTo>
                  <a:pt x="6743700" y="0"/>
                </a:lnTo>
                <a:lnTo>
                  <a:pt x="0" y="0"/>
                </a:lnTo>
                <a:lnTo>
                  <a:pt x="0" y="12843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776958" y="5698320"/>
            <a:ext cx="120014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650" spc="1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6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458149" y="5590039"/>
            <a:ext cx="158115" cy="64198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5400">
              <a:spcBef>
                <a:spcPts val="545"/>
              </a:spcBef>
            </a:pPr>
            <a:r>
              <a:rPr sz="165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6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445"/>
              </a:spcBef>
            </a:pPr>
            <a:r>
              <a:rPr sz="1650" spc="15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6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755957" y="5881326"/>
            <a:ext cx="7239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65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6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664019" y="5761112"/>
            <a:ext cx="883919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  <a:tabLst>
                <a:tab pos="246379" algn="l"/>
              </a:tabLst>
            </a:pPr>
            <a:r>
              <a:rPr sz="205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s	</a:t>
            </a:r>
            <a:r>
              <a:rPr sz="2050" spc="-2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50" i="1" spc="11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50" spc="4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50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5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50" i="1" spc="-2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25" dirty="0">
                <a:solidFill>
                  <a:prstClr val="black"/>
                </a:solidFill>
                <a:latin typeface="Times New Roman"/>
                <a:cs typeface="Times New Roman"/>
              </a:rPr>
              <a:t>?</a:t>
            </a: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362588" y="4688585"/>
            <a:ext cx="5163185" cy="899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622300" algn="l"/>
              </a:tabLst>
            </a:pPr>
            <a:r>
              <a:rPr sz="2000" spc="-65" dirty="0">
                <a:solidFill>
                  <a:srgbClr val="FF0000"/>
                </a:solidFill>
                <a:latin typeface="Microsoft Sans Serif"/>
                <a:cs typeface="Microsoft Sans Serif"/>
              </a:rPr>
              <a:t>🞇	</a:t>
            </a: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Symbol</a:t>
            </a:r>
            <a:r>
              <a:rPr sz="20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energy</a:t>
            </a:r>
            <a:r>
              <a:rPr sz="20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20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symbol</a:t>
            </a:r>
            <a:r>
              <a:rPr sz="20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interval</a:t>
            </a:r>
            <a:endParaRPr sz="2000">
              <a:solidFill>
                <a:prstClr val="black"/>
              </a:solidFill>
              <a:latin typeface="Verdana"/>
              <a:cs typeface="Verdana"/>
            </a:endParaRPr>
          </a:p>
          <a:p>
            <a:pPr marL="608330">
              <a:spcBef>
                <a:spcPts val="2020"/>
              </a:spcBef>
            </a:pPr>
            <a:r>
              <a:rPr sz="2050" i="1" spc="3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50" i="1" spc="1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50" spc="10" dirty="0">
                <a:solidFill>
                  <a:srgbClr val="0000FF"/>
                </a:solidFill>
                <a:latin typeface="Times New Roman"/>
                <a:cs typeface="Times New Roman"/>
              </a:rPr>
              <a:t>is</a:t>
            </a:r>
            <a:r>
              <a:rPr sz="2050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50" spc="-30" dirty="0">
                <a:solidFill>
                  <a:srgbClr val="0000FF"/>
                </a:solidFill>
                <a:latin typeface="Times New Roman"/>
                <a:cs typeface="Times New Roman"/>
              </a:rPr>
              <a:t>symbol</a:t>
            </a:r>
            <a:r>
              <a:rPr sz="2050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50" spc="-30" dirty="0">
                <a:solidFill>
                  <a:srgbClr val="0000FF"/>
                </a:solidFill>
                <a:latin typeface="Times New Roman"/>
                <a:cs typeface="Times New Roman"/>
              </a:rPr>
              <a:t>energy.</a:t>
            </a:r>
            <a:r>
              <a:rPr sz="205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50" i="1" spc="3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50" i="1" spc="2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50" spc="10" dirty="0">
                <a:solidFill>
                  <a:srgbClr val="0000FF"/>
                </a:solidFill>
                <a:latin typeface="Times New Roman"/>
                <a:cs typeface="Times New Roman"/>
              </a:rPr>
              <a:t>is</a:t>
            </a:r>
            <a:r>
              <a:rPr sz="2050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50" spc="-30" dirty="0">
                <a:solidFill>
                  <a:srgbClr val="0000FF"/>
                </a:solidFill>
                <a:latin typeface="Times New Roman"/>
                <a:cs typeface="Times New Roman"/>
              </a:rPr>
              <a:t>symbol</a:t>
            </a:r>
            <a:r>
              <a:rPr sz="2050" spc="-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50" spc="-20" dirty="0">
                <a:solidFill>
                  <a:srgbClr val="0000FF"/>
                </a:solidFill>
                <a:latin typeface="Times New Roman"/>
                <a:cs typeface="Times New Roman"/>
              </a:rPr>
              <a:t>interval</a:t>
            </a:r>
            <a:r>
              <a:rPr sz="2050" spc="-2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958825" y="5761112"/>
            <a:ext cx="2367915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2050" spc="-5" dirty="0">
                <a:solidFill>
                  <a:prstClr val="black"/>
                </a:solidFill>
                <a:latin typeface="Times New Roman"/>
                <a:cs typeface="Times New Roman"/>
              </a:rPr>
              <a:t>Can</a:t>
            </a:r>
            <a:r>
              <a:rPr sz="205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-25" dirty="0">
                <a:solidFill>
                  <a:prstClr val="black"/>
                </a:solidFill>
                <a:latin typeface="Times New Roman"/>
                <a:cs typeface="Times New Roman"/>
              </a:rPr>
              <a:t>you</a:t>
            </a:r>
            <a:r>
              <a:rPr sz="205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-5" dirty="0">
                <a:solidFill>
                  <a:prstClr val="black"/>
                </a:solidFill>
                <a:latin typeface="Times New Roman"/>
                <a:cs typeface="Times New Roman"/>
              </a:rPr>
              <a:t>show</a:t>
            </a:r>
            <a:r>
              <a:rPr sz="205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-10" dirty="0">
                <a:solidFill>
                  <a:prstClr val="black"/>
                </a:solidFill>
                <a:latin typeface="Times New Roman"/>
                <a:cs typeface="Times New Roman"/>
              </a:rPr>
              <a:t>that</a:t>
            </a:r>
            <a:r>
              <a:rPr sz="20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i="1" spc="3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50" i="1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3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20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375527" y="5738482"/>
            <a:ext cx="102870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2850" spc="-135" dirty="0">
                <a:solidFill>
                  <a:prstClr val="black"/>
                </a:solidFill>
                <a:latin typeface="Symbol"/>
                <a:cs typeface="Symbol"/>
              </a:rPr>
              <a:t></a:t>
            </a:r>
            <a:endParaRPr sz="28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910843" y="5281586"/>
            <a:ext cx="4402455" cy="954405"/>
          </a:xfrm>
          <a:custGeom>
            <a:avLst/>
            <a:gdLst/>
            <a:ahLst/>
            <a:cxnLst/>
            <a:rect l="l" t="t" r="r" b="b"/>
            <a:pathLst>
              <a:path w="4402455" h="954404">
                <a:moveTo>
                  <a:pt x="0" y="954087"/>
                </a:moveTo>
                <a:lnTo>
                  <a:pt x="4402074" y="954087"/>
                </a:lnTo>
                <a:lnTo>
                  <a:pt x="4402074" y="0"/>
                </a:lnTo>
                <a:lnTo>
                  <a:pt x="0" y="0"/>
                </a:lnTo>
                <a:lnTo>
                  <a:pt x="0" y="9540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153654" y="6353987"/>
            <a:ext cx="450850" cy="299441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spcBef>
                <a:spcPts val="175"/>
              </a:spcBef>
            </a:pPr>
            <a:fld id="{81D60167-4931-47E6-BA6A-407CBD079E47}" type="slidenum">
              <a:rPr spc="-5" dirty="0">
                <a:solidFill>
                  <a:srgbClr val="404040"/>
                </a:solidFill>
                <a:latin typeface="Arial MT"/>
                <a:cs typeface="Arial MT"/>
              </a:rPr>
              <a:pPr marL="38100">
                <a:spcBef>
                  <a:spcPts val="175"/>
                </a:spcBef>
              </a:pPr>
              <a:t>31</a:t>
            </a:fld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87913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970" y="222249"/>
            <a:ext cx="43637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/>
              <a:t>II.</a:t>
            </a:r>
            <a:r>
              <a:rPr sz="2200" spc="-35" dirty="0"/>
              <a:t> </a:t>
            </a:r>
            <a:r>
              <a:rPr sz="2200" spc="-5" dirty="0"/>
              <a:t>Signal</a:t>
            </a:r>
            <a:r>
              <a:rPr sz="2200" dirty="0"/>
              <a:t> </a:t>
            </a:r>
            <a:r>
              <a:rPr sz="2200" spc="-10" dirty="0"/>
              <a:t>space</a:t>
            </a:r>
            <a:r>
              <a:rPr sz="2200" spc="10" dirty="0"/>
              <a:t> </a:t>
            </a:r>
            <a:r>
              <a:rPr sz="2200" spc="-5" dirty="0"/>
              <a:t>representation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1004417" y="2458592"/>
            <a:ext cx="29737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621665" algn="l"/>
              </a:tabLst>
            </a:pP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1)	</a:t>
            </a:r>
            <a:r>
              <a:rPr sz="1900" spc="-10" dirty="0">
                <a:solidFill>
                  <a:srgbClr val="404040"/>
                </a:solidFill>
                <a:latin typeface="Verdana"/>
                <a:cs typeface="Verdana"/>
              </a:rPr>
              <a:t>Orthonormal</a:t>
            </a:r>
            <a:r>
              <a:rPr sz="19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Verdana"/>
                <a:cs typeface="Verdana"/>
              </a:rPr>
              <a:t>basis:</a:t>
            </a:r>
            <a:endParaRPr sz="19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423" y="3556253"/>
            <a:ext cx="23056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621665" algn="l"/>
              </a:tabLst>
            </a:pP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2)	</a:t>
            </a:r>
            <a:r>
              <a:rPr sz="1900" spc="-5" dirty="0">
                <a:solidFill>
                  <a:srgbClr val="404040"/>
                </a:solidFill>
                <a:latin typeface="Verdana"/>
                <a:cs typeface="Verdana"/>
              </a:rPr>
              <a:t>Signal</a:t>
            </a:r>
            <a:r>
              <a:rPr sz="19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Verdana"/>
                <a:cs typeface="Verdana"/>
              </a:rPr>
              <a:t>vector</a:t>
            </a:r>
            <a:r>
              <a:rPr sz="1500" spc="-10" dirty="0">
                <a:solidFill>
                  <a:srgbClr val="404040"/>
                </a:solidFill>
                <a:latin typeface="Verdana"/>
                <a:cs typeface="Verdana"/>
              </a:rPr>
              <a:t>:</a:t>
            </a:r>
            <a:endParaRPr sz="1500">
              <a:solidFill>
                <a:prstClr val="black"/>
              </a:solidFill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88957" y="3536992"/>
            <a:ext cx="1961514" cy="267335"/>
            <a:chOff x="4888957" y="3536990"/>
            <a:chExt cx="1961514" cy="267335"/>
          </a:xfrm>
        </p:grpSpPr>
        <p:sp>
          <p:nvSpPr>
            <p:cNvPr id="6" name="object 6"/>
            <p:cNvSpPr/>
            <p:nvPr/>
          </p:nvSpPr>
          <p:spPr>
            <a:xfrm>
              <a:off x="4897872" y="3549645"/>
              <a:ext cx="338455" cy="252729"/>
            </a:xfrm>
            <a:custGeom>
              <a:avLst/>
              <a:gdLst/>
              <a:ahLst/>
              <a:cxnLst/>
              <a:rect l="l" t="t" r="r" b="b"/>
              <a:pathLst>
                <a:path w="338454" h="252729">
                  <a:moveTo>
                    <a:pt x="0" y="170251"/>
                  </a:moveTo>
                  <a:lnTo>
                    <a:pt x="24187" y="156763"/>
                  </a:lnTo>
                </a:path>
                <a:path w="338454" h="252729">
                  <a:moveTo>
                    <a:pt x="24760" y="156763"/>
                  </a:moveTo>
                  <a:lnTo>
                    <a:pt x="83436" y="251725"/>
                  </a:lnTo>
                </a:path>
                <a:path w="338454" h="252729">
                  <a:moveTo>
                    <a:pt x="83436" y="252296"/>
                  </a:moveTo>
                  <a:lnTo>
                    <a:pt x="146151" y="547"/>
                  </a:lnTo>
                </a:path>
                <a:path w="338454" h="252729">
                  <a:moveTo>
                    <a:pt x="146151" y="0"/>
                  </a:moveTo>
                  <a:lnTo>
                    <a:pt x="338310" y="0"/>
                  </a:lnTo>
                </a:path>
              </a:pathLst>
            </a:custGeom>
            <a:ln w="333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888957" y="3536990"/>
              <a:ext cx="341630" cy="258445"/>
            </a:xfrm>
            <a:custGeom>
              <a:avLst/>
              <a:gdLst/>
              <a:ahLst/>
              <a:cxnLst/>
              <a:rect l="l" t="t" r="r" b="b"/>
              <a:pathLst>
                <a:path w="341629" h="258445">
                  <a:moveTo>
                    <a:pt x="341178" y="0"/>
                  </a:moveTo>
                  <a:lnTo>
                    <a:pt x="144406" y="0"/>
                  </a:lnTo>
                  <a:lnTo>
                    <a:pt x="85157" y="234312"/>
                  </a:lnTo>
                  <a:lnTo>
                    <a:pt x="33388" y="155098"/>
                  </a:lnTo>
                  <a:lnTo>
                    <a:pt x="0" y="173082"/>
                  </a:lnTo>
                  <a:lnTo>
                    <a:pt x="4039" y="179814"/>
                  </a:lnTo>
                  <a:lnTo>
                    <a:pt x="20721" y="170251"/>
                  </a:lnTo>
                  <a:lnTo>
                    <a:pt x="78823" y="257934"/>
                  </a:lnTo>
                  <a:lnTo>
                    <a:pt x="90917" y="257934"/>
                  </a:lnTo>
                  <a:lnTo>
                    <a:pt x="152460" y="11798"/>
                  </a:lnTo>
                  <a:lnTo>
                    <a:pt x="341178" y="11798"/>
                  </a:lnTo>
                  <a:lnTo>
                    <a:pt x="34117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509909" y="3549645"/>
              <a:ext cx="338455" cy="252729"/>
            </a:xfrm>
            <a:custGeom>
              <a:avLst/>
              <a:gdLst/>
              <a:ahLst/>
              <a:cxnLst/>
              <a:rect l="l" t="t" r="r" b="b"/>
              <a:pathLst>
                <a:path w="338454" h="252729">
                  <a:moveTo>
                    <a:pt x="0" y="170251"/>
                  </a:moveTo>
                  <a:lnTo>
                    <a:pt x="23661" y="156763"/>
                  </a:lnTo>
                </a:path>
                <a:path w="338454" h="252729">
                  <a:moveTo>
                    <a:pt x="24856" y="156763"/>
                  </a:moveTo>
                  <a:lnTo>
                    <a:pt x="82934" y="251725"/>
                  </a:lnTo>
                </a:path>
                <a:path w="338454" h="252729">
                  <a:moveTo>
                    <a:pt x="82934" y="252296"/>
                  </a:moveTo>
                  <a:lnTo>
                    <a:pt x="146270" y="547"/>
                  </a:lnTo>
                </a:path>
                <a:path w="338454" h="252729">
                  <a:moveTo>
                    <a:pt x="146270" y="0"/>
                  </a:moveTo>
                  <a:lnTo>
                    <a:pt x="338430" y="0"/>
                  </a:lnTo>
                </a:path>
              </a:pathLst>
            </a:custGeom>
            <a:ln w="333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501066" y="3536990"/>
              <a:ext cx="340995" cy="258445"/>
            </a:xfrm>
            <a:custGeom>
              <a:avLst/>
              <a:gdLst/>
              <a:ahLst/>
              <a:cxnLst/>
              <a:rect l="l" t="t" r="r" b="b"/>
              <a:pathLst>
                <a:path w="340995" h="258445">
                  <a:moveTo>
                    <a:pt x="340581" y="0"/>
                  </a:moveTo>
                  <a:lnTo>
                    <a:pt x="144358" y="0"/>
                  </a:lnTo>
                  <a:lnTo>
                    <a:pt x="84607" y="234312"/>
                  </a:lnTo>
                  <a:lnTo>
                    <a:pt x="32743" y="155098"/>
                  </a:lnTo>
                  <a:lnTo>
                    <a:pt x="0" y="173082"/>
                  </a:lnTo>
                  <a:lnTo>
                    <a:pt x="4063" y="179814"/>
                  </a:lnTo>
                  <a:lnTo>
                    <a:pt x="20076" y="170251"/>
                  </a:lnTo>
                  <a:lnTo>
                    <a:pt x="78871" y="257934"/>
                  </a:lnTo>
                  <a:lnTo>
                    <a:pt x="90821" y="257934"/>
                  </a:lnTo>
                  <a:lnTo>
                    <a:pt x="152484" y="11798"/>
                  </a:lnTo>
                  <a:lnTo>
                    <a:pt x="340581" y="11798"/>
                  </a:lnTo>
                  <a:lnTo>
                    <a:pt x="340581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98441" y="3702954"/>
            <a:ext cx="215900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1900" i="1" spc="15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7712" y="3502571"/>
            <a:ext cx="2820035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spcBef>
                <a:spcPts val="114"/>
              </a:spcBef>
              <a:tabLst>
                <a:tab pos="1305560" algn="l"/>
                <a:tab pos="1649730" algn="l"/>
              </a:tabLst>
            </a:pPr>
            <a:r>
              <a:rPr sz="1900" i="1" spc="1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1900" i="1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0000FF"/>
                </a:solidFill>
                <a:latin typeface="Times New Roman"/>
                <a:cs typeface="Times New Roman"/>
              </a:rPr>
              <a:t>cos</a:t>
            </a:r>
            <a:r>
              <a:rPr sz="1900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50" u="sng" spc="30" baseline="3508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3000" u="sng" spc="30" baseline="3333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ymbol"/>
                <a:cs typeface="Symbol"/>
              </a:rPr>
              <a:t></a:t>
            </a:r>
            <a:r>
              <a:rPr sz="2850" i="1" u="sng" spc="30" baseline="3508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850" i="1" spc="-67" baseline="3508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0000FF"/>
                </a:solidFill>
                <a:latin typeface="Times New Roman"/>
                <a:cs typeface="Times New Roman"/>
              </a:rPr>
              <a:t>,	</a:t>
            </a:r>
            <a:r>
              <a:rPr sz="1900" spc="10" dirty="0">
                <a:solidFill>
                  <a:srgbClr val="0000FF"/>
                </a:solidFill>
                <a:latin typeface="Symbol"/>
                <a:cs typeface="Symbol"/>
              </a:rPr>
              <a:t></a:t>
            </a:r>
            <a:r>
              <a:rPr sz="1900" spc="1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900" i="1" spc="1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1900" i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FF"/>
                </a:solidFill>
                <a:latin typeface="Times New Roman"/>
                <a:cs typeface="Times New Roman"/>
              </a:rPr>
              <a:t>sin </a:t>
            </a:r>
            <a:r>
              <a:rPr sz="2850" u="sng" spc="30" baseline="3508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3000" u="sng" spc="30" baseline="3333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ymbol"/>
                <a:cs typeface="Symbol"/>
              </a:rPr>
              <a:t></a:t>
            </a:r>
            <a:r>
              <a:rPr sz="2850" i="1" u="sng" spc="30" baseline="3508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850" i="1" spc="-127" baseline="3508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50" spc="127" baseline="32163" dirty="0">
                <a:solidFill>
                  <a:srgbClr val="0000FF"/>
                </a:solidFill>
                <a:latin typeface="Symbol"/>
                <a:cs typeface="Symbol"/>
              </a:rPr>
              <a:t></a:t>
            </a:r>
            <a:r>
              <a:rPr sz="1900" spc="8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28706" y="3586072"/>
            <a:ext cx="438150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  <a:tabLst>
                <a:tab pos="330835" algn="l"/>
              </a:tabLst>
            </a:pPr>
            <a:r>
              <a:rPr sz="2250" i="1" spc="7" baseline="1851" dirty="0">
                <a:solidFill>
                  <a:srgbClr val="0000FF"/>
                </a:solidFill>
                <a:latin typeface="Times New Roman"/>
                <a:cs typeface="Times New Roman"/>
              </a:rPr>
              <a:t>i	</a:t>
            </a:r>
            <a:r>
              <a:rPr sz="1900" spc="5" dirty="0">
                <a:solidFill>
                  <a:srgbClr val="0000FF"/>
                </a:solidFill>
                <a:latin typeface="Symbol"/>
                <a:cs typeface="Symbol"/>
              </a:rPr>
              <a:t></a:t>
            </a:r>
            <a:endParaRPr sz="19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51226" y="3586072"/>
            <a:ext cx="491490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spcBef>
                <a:spcPts val="110"/>
              </a:spcBef>
              <a:tabLst>
                <a:tab pos="359410" algn="l"/>
              </a:tabLst>
            </a:pPr>
            <a:r>
              <a:rPr sz="2850" i="1" spc="22" baseline="-26315" dirty="0">
                <a:solidFill>
                  <a:srgbClr val="0000FF"/>
                </a:solidFill>
                <a:latin typeface="Times New Roman"/>
                <a:cs typeface="Times New Roman"/>
              </a:rPr>
              <a:t>M	</a:t>
            </a:r>
            <a:r>
              <a:rPr sz="1900" spc="5" dirty="0">
                <a:solidFill>
                  <a:srgbClr val="0000FF"/>
                </a:solidFill>
                <a:latin typeface="Symbol"/>
                <a:cs typeface="Symbol"/>
              </a:rPr>
              <a:t></a:t>
            </a:r>
            <a:endParaRPr sz="19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60086" y="3309878"/>
            <a:ext cx="106680" cy="74295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>
              <a:spcBef>
                <a:spcPts val="640"/>
              </a:spcBef>
            </a:pPr>
            <a:r>
              <a:rPr sz="1900" spc="5" dirty="0">
                <a:solidFill>
                  <a:srgbClr val="0000FF"/>
                </a:solidFill>
                <a:latin typeface="Symbol"/>
                <a:cs typeface="Symbol"/>
              </a:rPr>
              <a:t></a:t>
            </a:r>
            <a:endParaRPr sz="1900">
              <a:solidFill>
                <a:prstClr val="black"/>
              </a:solidFill>
              <a:latin typeface="Symbol"/>
              <a:cs typeface="Symbol"/>
            </a:endParaRPr>
          </a:p>
          <a:p>
            <a:pPr>
              <a:spcBef>
                <a:spcPts val="540"/>
              </a:spcBef>
            </a:pPr>
            <a:r>
              <a:rPr sz="1900" spc="5" dirty="0">
                <a:solidFill>
                  <a:srgbClr val="0000FF"/>
                </a:solidFill>
                <a:latin typeface="Symbol"/>
                <a:cs typeface="Symbol"/>
              </a:rPr>
              <a:t></a:t>
            </a:r>
            <a:endParaRPr sz="19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10961" y="3735543"/>
            <a:ext cx="106680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1900" spc="5" dirty="0">
                <a:solidFill>
                  <a:srgbClr val="0000FF"/>
                </a:solidFill>
                <a:latin typeface="Symbol"/>
                <a:cs typeface="Symbol"/>
              </a:rPr>
              <a:t></a:t>
            </a:r>
            <a:endParaRPr sz="19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06984" y="3515828"/>
            <a:ext cx="102171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  <a:tabLst>
                <a:tab pos="709930" algn="l"/>
              </a:tabLst>
            </a:pPr>
            <a:r>
              <a:rPr sz="1900" i="1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00" i="1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900" spc="-2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8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00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03564" y="3515828"/>
            <a:ext cx="1144270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  <a:tabLst>
                <a:tab pos="728980" algn="l"/>
                <a:tab pos="971550" algn="l"/>
              </a:tabLst>
            </a:pPr>
            <a:r>
              <a:rPr sz="1900" i="1" spc="-3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50" i="1" spc="-44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50" i="1" spc="-150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00" i="1" spc="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900" spc="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900" spc="-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:	</a:t>
            </a:r>
            <a:r>
              <a:rPr sz="19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s	</a:t>
            </a:r>
            <a:r>
              <a:rPr sz="1900" spc="10" dirty="0">
                <a:solidFill>
                  <a:srgbClr val="0000FF"/>
                </a:solidFill>
                <a:latin typeface="Symbol"/>
                <a:cs typeface="Symbol"/>
              </a:rPr>
              <a:t></a:t>
            </a:r>
            <a:endParaRPr sz="1900">
              <a:solidFill>
                <a:prstClr val="black"/>
              </a:solidFill>
              <a:latin typeface="Symbol"/>
              <a:cs typeface="Symbo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564832" y="3314072"/>
            <a:ext cx="5551805" cy="802005"/>
            <a:chOff x="3564826" y="3314065"/>
            <a:chExt cx="5551805" cy="80200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67594" y="3581379"/>
              <a:ext cx="619977" cy="24565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579114" y="3328352"/>
              <a:ext cx="5523230" cy="773430"/>
            </a:xfrm>
            <a:custGeom>
              <a:avLst/>
              <a:gdLst/>
              <a:ahLst/>
              <a:cxnLst/>
              <a:rect l="l" t="t" r="r" b="b"/>
              <a:pathLst>
                <a:path w="5523230" h="773429">
                  <a:moveTo>
                    <a:pt x="0" y="773112"/>
                  </a:moveTo>
                  <a:lnTo>
                    <a:pt x="5522849" y="773112"/>
                  </a:lnTo>
                  <a:lnTo>
                    <a:pt x="5522849" y="0"/>
                  </a:lnTo>
                  <a:lnTo>
                    <a:pt x="0" y="0"/>
                  </a:lnTo>
                  <a:lnTo>
                    <a:pt x="0" y="77311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910341" y="2286175"/>
            <a:ext cx="2932430" cy="626745"/>
            <a:chOff x="4910340" y="2286163"/>
            <a:chExt cx="2932430" cy="626745"/>
          </a:xfrm>
        </p:grpSpPr>
        <p:sp>
          <p:nvSpPr>
            <p:cNvPr id="22" name="object 22"/>
            <p:cNvSpPr/>
            <p:nvPr/>
          </p:nvSpPr>
          <p:spPr>
            <a:xfrm>
              <a:off x="5076419" y="2623693"/>
              <a:ext cx="187325" cy="0"/>
            </a:xfrm>
            <a:custGeom>
              <a:avLst/>
              <a:gdLst/>
              <a:ahLst/>
              <a:cxnLst/>
              <a:rect l="l" t="t" r="r" b="b"/>
              <a:pathLst>
                <a:path w="187325">
                  <a:moveTo>
                    <a:pt x="0" y="0"/>
                  </a:moveTo>
                  <a:lnTo>
                    <a:pt x="186704" y="0"/>
                  </a:lnTo>
                </a:path>
              </a:pathLst>
            </a:custGeom>
            <a:ln w="12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921228" y="2299447"/>
              <a:ext cx="373380" cy="611505"/>
            </a:xfrm>
            <a:custGeom>
              <a:avLst/>
              <a:gdLst/>
              <a:ahLst/>
              <a:cxnLst/>
              <a:rect l="l" t="t" r="r" b="b"/>
              <a:pathLst>
                <a:path w="373379" h="611505">
                  <a:moveTo>
                    <a:pt x="0" y="410459"/>
                  </a:moveTo>
                  <a:lnTo>
                    <a:pt x="22386" y="378793"/>
                  </a:lnTo>
                </a:path>
                <a:path w="373379" h="611505">
                  <a:moveTo>
                    <a:pt x="23561" y="378242"/>
                  </a:moveTo>
                  <a:lnTo>
                    <a:pt x="83039" y="610614"/>
                  </a:lnTo>
                </a:path>
                <a:path w="373379" h="611505">
                  <a:moveTo>
                    <a:pt x="83039" y="611181"/>
                  </a:moveTo>
                  <a:lnTo>
                    <a:pt x="149001" y="550"/>
                  </a:lnTo>
                </a:path>
                <a:path w="373379" h="611505">
                  <a:moveTo>
                    <a:pt x="149001" y="0"/>
                  </a:moveTo>
                  <a:lnTo>
                    <a:pt x="372821" y="0"/>
                  </a:lnTo>
                </a:path>
              </a:pathLst>
            </a:custGeom>
            <a:ln w="33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4910340" y="2286163"/>
              <a:ext cx="377825" cy="617855"/>
            </a:xfrm>
            <a:custGeom>
              <a:avLst/>
              <a:gdLst/>
              <a:ahLst/>
              <a:cxnLst/>
              <a:rect l="l" t="t" r="r" b="b"/>
              <a:pathLst>
                <a:path w="377825" h="617855">
                  <a:moveTo>
                    <a:pt x="377519" y="0"/>
                  </a:moveTo>
                  <a:lnTo>
                    <a:pt x="147239" y="0"/>
                  </a:lnTo>
                  <a:lnTo>
                    <a:pt x="85975" y="567642"/>
                  </a:lnTo>
                  <a:lnTo>
                    <a:pt x="33568" y="370894"/>
                  </a:lnTo>
                  <a:lnTo>
                    <a:pt x="0" y="414432"/>
                  </a:lnTo>
                  <a:lnTo>
                    <a:pt x="6483" y="418956"/>
                  </a:lnTo>
                  <a:lnTo>
                    <a:pt x="20013" y="399162"/>
                  </a:lnTo>
                  <a:lnTo>
                    <a:pt x="80690" y="617397"/>
                  </a:lnTo>
                  <a:lnTo>
                    <a:pt x="93046" y="617397"/>
                  </a:lnTo>
                  <a:lnTo>
                    <a:pt x="157833" y="12422"/>
                  </a:lnTo>
                  <a:lnTo>
                    <a:pt x="377519" y="12422"/>
                  </a:lnTo>
                  <a:lnTo>
                    <a:pt x="3775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622998" y="2623693"/>
              <a:ext cx="186690" cy="0"/>
            </a:xfrm>
            <a:custGeom>
              <a:avLst/>
              <a:gdLst/>
              <a:ahLst/>
              <a:cxnLst/>
              <a:rect l="l" t="t" r="r" b="b"/>
              <a:pathLst>
                <a:path w="186690">
                  <a:moveTo>
                    <a:pt x="0" y="0"/>
                  </a:moveTo>
                  <a:lnTo>
                    <a:pt x="186679" y="0"/>
                  </a:lnTo>
                </a:path>
              </a:pathLst>
            </a:custGeom>
            <a:ln w="12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467146" y="2299447"/>
              <a:ext cx="374015" cy="611505"/>
            </a:xfrm>
            <a:custGeom>
              <a:avLst/>
              <a:gdLst/>
              <a:ahLst/>
              <a:cxnLst/>
              <a:rect l="l" t="t" r="r" b="b"/>
              <a:pathLst>
                <a:path w="374015" h="611505">
                  <a:moveTo>
                    <a:pt x="0" y="410459"/>
                  </a:moveTo>
                  <a:lnTo>
                    <a:pt x="22998" y="378793"/>
                  </a:lnTo>
                </a:path>
                <a:path w="374015" h="611505">
                  <a:moveTo>
                    <a:pt x="23732" y="378242"/>
                  </a:moveTo>
                  <a:lnTo>
                    <a:pt x="83186" y="610614"/>
                  </a:lnTo>
                </a:path>
                <a:path w="374015" h="611505">
                  <a:moveTo>
                    <a:pt x="83186" y="611181"/>
                  </a:moveTo>
                  <a:lnTo>
                    <a:pt x="149246" y="550"/>
                  </a:lnTo>
                </a:path>
                <a:path w="374015" h="611505">
                  <a:moveTo>
                    <a:pt x="149246" y="0"/>
                  </a:moveTo>
                  <a:lnTo>
                    <a:pt x="373604" y="0"/>
                  </a:lnTo>
                </a:path>
              </a:pathLst>
            </a:custGeom>
            <a:ln w="33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7456870" y="2286163"/>
              <a:ext cx="377190" cy="617855"/>
            </a:xfrm>
            <a:custGeom>
              <a:avLst/>
              <a:gdLst/>
              <a:ahLst/>
              <a:cxnLst/>
              <a:rect l="l" t="t" r="r" b="b"/>
              <a:pathLst>
                <a:path w="377190" h="617855">
                  <a:moveTo>
                    <a:pt x="377029" y="0"/>
                  </a:moveTo>
                  <a:lnTo>
                    <a:pt x="146799" y="0"/>
                  </a:lnTo>
                  <a:lnTo>
                    <a:pt x="85388" y="567642"/>
                  </a:lnTo>
                  <a:lnTo>
                    <a:pt x="33763" y="370894"/>
                  </a:lnTo>
                  <a:lnTo>
                    <a:pt x="0" y="414432"/>
                  </a:lnTo>
                  <a:lnTo>
                    <a:pt x="5871" y="418956"/>
                  </a:lnTo>
                  <a:lnTo>
                    <a:pt x="19573" y="399162"/>
                  </a:lnTo>
                  <a:lnTo>
                    <a:pt x="80250" y="617397"/>
                  </a:lnTo>
                  <a:lnTo>
                    <a:pt x="92483" y="617397"/>
                  </a:lnTo>
                  <a:lnTo>
                    <a:pt x="157320" y="12422"/>
                  </a:lnTo>
                  <a:lnTo>
                    <a:pt x="377029" y="12422"/>
                  </a:lnTo>
                  <a:lnTo>
                    <a:pt x="3770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028120" y="2407856"/>
            <a:ext cx="4704715" cy="534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 algn="ctr">
              <a:lnSpc>
                <a:spcPts val="2045"/>
              </a:lnSpc>
              <a:spcBef>
                <a:spcPts val="135"/>
              </a:spcBef>
              <a:tabLst>
                <a:tab pos="1020444" algn="l"/>
                <a:tab pos="2533650" algn="l"/>
                <a:tab pos="3566160" algn="l"/>
              </a:tabLst>
            </a:pPr>
            <a:r>
              <a:rPr sz="2050" spc="35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2325" spc="52" baseline="-17921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1950" spc="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50" i="1" spc="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950" spc="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95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3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950" spc="3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925" spc="44" baseline="35612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925" spc="270" baseline="3561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-5" dirty="0">
                <a:solidFill>
                  <a:prstClr val="black"/>
                </a:solidFill>
                <a:latin typeface="Times New Roman"/>
                <a:cs typeface="Times New Roman"/>
              </a:rPr>
              <a:t>cos(</a:t>
            </a:r>
            <a:r>
              <a:rPr sz="2050" spc="-5" dirty="0">
                <a:solidFill>
                  <a:prstClr val="black"/>
                </a:solidFill>
                <a:latin typeface="Symbol"/>
                <a:cs typeface="Symbol"/>
              </a:rPr>
              <a:t></a:t>
            </a:r>
            <a:r>
              <a:rPr sz="2325" spc="-7" baseline="-17921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195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950" spc="-5" dirty="0">
                <a:solidFill>
                  <a:prstClr val="black"/>
                </a:solidFill>
                <a:latin typeface="Times New Roman"/>
                <a:cs typeface="Times New Roman"/>
              </a:rPr>
              <a:t>),	</a:t>
            </a:r>
            <a:r>
              <a:rPr sz="2050" spc="80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2325" spc="120" baseline="-1792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325" spc="-322" baseline="-1792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50" i="1" spc="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950" spc="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95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3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950" spc="3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925" spc="44" baseline="35612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925" spc="127" baseline="3561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prstClr val="black"/>
                </a:solidFill>
                <a:latin typeface="Times New Roman"/>
                <a:cs typeface="Times New Roman"/>
              </a:rPr>
              <a:t>sin(</a:t>
            </a:r>
            <a:r>
              <a:rPr sz="2050" dirty="0">
                <a:solidFill>
                  <a:prstClr val="black"/>
                </a:solidFill>
                <a:latin typeface="Symbol"/>
                <a:cs typeface="Symbol"/>
              </a:rPr>
              <a:t></a:t>
            </a:r>
            <a:r>
              <a:rPr sz="2325" baseline="-17921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1950" i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95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1440" algn="ctr">
              <a:lnSpc>
                <a:spcPts val="1925"/>
              </a:lnSpc>
              <a:tabLst>
                <a:tab pos="2637155" algn="l"/>
              </a:tabLst>
            </a:pPr>
            <a:r>
              <a:rPr sz="1950" i="1" spc="35" dirty="0">
                <a:solidFill>
                  <a:prstClr val="black"/>
                </a:solidFill>
                <a:latin typeface="Times New Roman"/>
                <a:cs typeface="Times New Roman"/>
              </a:rPr>
              <a:t>T	T</a:t>
            </a:r>
            <a:endParaRPr sz="19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101725" y="2213050"/>
            <a:ext cx="4618355" cy="744855"/>
          </a:xfrm>
          <a:custGeom>
            <a:avLst/>
            <a:gdLst/>
            <a:ahLst/>
            <a:cxnLst/>
            <a:rect l="l" t="t" r="r" b="b"/>
            <a:pathLst>
              <a:path w="4618355" h="744855">
                <a:moveTo>
                  <a:pt x="0" y="744537"/>
                </a:moveTo>
                <a:lnTo>
                  <a:pt x="4618101" y="744537"/>
                </a:lnTo>
                <a:lnTo>
                  <a:pt x="4618101" y="0"/>
                </a:lnTo>
                <a:lnTo>
                  <a:pt x="0" y="0"/>
                </a:lnTo>
                <a:lnTo>
                  <a:pt x="0" y="744537"/>
                </a:lnTo>
                <a:close/>
              </a:path>
            </a:pathLst>
          </a:custGeom>
          <a:ln w="9525">
            <a:solidFill>
              <a:srgbClr val="5EADA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990875" y="1434585"/>
            <a:ext cx="528955" cy="623570"/>
            <a:chOff x="2990869" y="1434585"/>
            <a:chExt cx="528955" cy="623570"/>
          </a:xfrm>
        </p:grpSpPr>
        <p:sp>
          <p:nvSpPr>
            <p:cNvPr id="31" name="object 31"/>
            <p:cNvSpPr/>
            <p:nvPr/>
          </p:nvSpPr>
          <p:spPr>
            <a:xfrm>
              <a:off x="3156890" y="1770657"/>
              <a:ext cx="330835" cy="0"/>
            </a:xfrm>
            <a:custGeom>
              <a:avLst/>
              <a:gdLst/>
              <a:ahLst/>
              <a:cxnLst/>
              <a:rect l="l" t="t" r="r" b="b"/>
              <a:pathLst>
                <a:path w="330835">
                  <a:moveTo>
                    <a:pt x="0" y="0"/>
                  </a:moveTo>
                  <a:lnTo>
                    <a:pt x="330823" y="0"/>
                  </a:lnTo>
                </a:path>
              </a:pathLst>
            </a:custGeom>
            <a:ln w="120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3001738" y="1447811"/>
              <a:ext cx="518159" cy="608965"/>
            </a:xfrm>
            <a:custGeom>
              <a:avLst/>
              <a:gdLst/>
              <a:ahLst/>
              <a:cxnLst/>
              <a:rect l="l" t="t" r="r" b="b"/>
              <a:pathLst>
                <a:path w="518160" h="608964">
                  <a:moveTo>
                    <a:pt x="0" y="408687"/>
                  </a:moveTo>
                  <a:lnTo>
                    <a:pt x="22881" y="377158"/>
                  </a:lnTo>
                </a:path>
                <a:path w="518160" h="608964">
                  <a:moveTo>
                    <a:pt x="23466" y="376610"/>
                  </a:moveTo>
                  <a:lnTo>
                    <a:pt x="82705" y="607978"/>
                  </a:lnTo>
                </a:path>
                <a:path w="518160" h="608964">
                  <a:moveTo>
                    <a:pt x="82705" y="608543"/>
                  </a:moveTo>
                  <a:lnTo>
                    <a:pt x="148402" y="548"/>
                  </a:lnTo>
                </a:path>
                <a:path w="518160" h="608964">
                  <a:moveTo>
                    <a:pt x="148402" y="0"/>
                  </a:moveTo>
                  <a:lnTo>
                    <a:pt x="517947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2990869" y="1434585"/>
              <a:ext cx="521970" cy="615315"/>
            </a:xfrm>
            <a:custGeom>
              <a:avLst/>
              <a:gdLst/>
              <a:ahLst/>
              <a:cxnLst/>
              <a:rect l="l" t="t" r="r" b="b"/>
              <a:pathLst>
                <a:path w="521970" h="615314">
                  <a:moveTo>
                    <a:pt x="521481" y="0"/>
                  </a:moveTo>
                  <a:lnTo>
                    <a:pt x="146648" y="0"/>
                  </a:lnTo>
                  <a:lnTo>
                    <a:pt x="85654" y="565191"/>
                  </a:lnTo>
                  <a:lnTo>
                    <a:pt x="34042" y="369293"/>
                  </a:lnTo>
                  <a:lnTo>
                    <a:pt x="0" y="412643"/>
                  </a:lnTo>
                  <a:lnTo>
                    <a:pt x="6457" y="417147"/>
                  </a:lnTo>
                  <a:lnTo>
                    <a:pt x="19957" y="397438"/>
                  </a:lnTo>
                  <a:lnTo>
                    <a:pt x="80366" y="614732"/>
                  </a:lnTo>
                  <a:lnTo>
                    <a:pt x="92696" y="614732"/>
                  </a:lnTo>
                  <a:lnTo>
                    <a:pt x="157224" y="12368"/>
                  </a:lnTo>
                  <a:lnTo>
                    <a:pt x="521481" y="12368"/>
                  </a:lnTo>
                  <a:lnTo>
                    <a:pt x="5214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5560243" y="1434585"/>
            <a:ext cx="528955" cy="623570"/>
            <a:chOff x="5560237" y="1434585"/>
            <a:chExt cx="528955" cy="623570"/>
          </a:xfrm>
        </p:grpSpPr>
        <p:sp>
          <p:nvSpPr>
            <p:cNvPr id="35" name="object 35"/>
            <p:cNvSpPr/>
            <p:nvPr/>
          </p:nvSpPr>
          <p:spPr>
            <a:xfrm>
              <a:off x="5725454" y="1770657"/>
              <a:ext cx="331470" cy="0"/>
            </a:xfrm>
            <a:custGeom>
              <a:avLst/>
              <a:gdLst/>
              <a:ahLst/>
              <a:cxnLst/>
              <a:rect l="l" t="t" r="r" b="b"/>
              <a:pathLst>
                <a:path w="331470">
                  <a:moveTo>
                    <a:pt x="0" y="0"/>
                  </a:moveTo>
                  <a:lnTo>
                    <a:pt x="331408" y="0"/>
                  </a:lnTo>
                </a:path>
              </a:pathLst>
            </a:custGeom>
            <a:ln w="120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5570959" y="1447811"/>
              <a:ext cx="518159" cy="608965"/>
            </a:xfrm>
            <a:custGeom>
              <a:avLst/>
              <a:gdLst/>
              <a:ahLst/>
              <a:cxnLst/>
              <a:rect l="l" t="t" r="r" b="b"/>
              <a:pathLst>
                <a:path w="518160" h="608964">
                  <a:moveTo>
                    <a:pt x="0" y="408687"/>
                  </a:moveTo>
                  <a:lnTo>
                    <a:pt x="22906" y="377158"/>
                  </a:lnTo>
                </a:path>
                <a:path w="518160" h="608964">
                  <a:moveTo>
                    <a:pt x="23393" y="376610"/>
                  </a:moveTo>
                  <a:lnTo>
                    <a:pt x="82608" y="607978"/>
                  </a:lnTo>
                </a:path>
                <a:path w="518160" h="608964">
                  <a:moveTo>
                    <a:pt x="82608" y="608543"/>
                  </a:moveTo>
                  <a:lnTo>
                    <a:pt x="148402" y="548"/>
                  </a:lnTo>
                </a:path>
                <a:path w="518160" h="608964">
                  <a:moveTo>
                    <a:pt x="148402" y="0"/>
                  </a:moveTo>
                  <a:lnTo>
                    <a:pt x="518069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560237" y="1434585"/>
              <a:ext cx="521970" cy="615315"/>
            </a:xfrm>
            <a:custGeom>
              <a:avLst/>
              <a:gdLst/>
              <a:ahLst/>
              <a:cxnLst/>
              <a:rect l="l" t="t" r="r" b="b"/>
              <a:pathLst>
                <a:path w="521970" h="615314">
                  <a:moveTo>
                    <a:pt x="521481" y="0"/>
                  </a:moveTo>
                  <a:lnTo>
                    <a:pt x="146453" y="0"/>
                  </a:lnTo>
                  <a:lnTo>
                    <a:pt x="85532" y="565191"/>
                  </a:lnTo>
                  <a:lnTo>
                    <a:pt x="33871" y="369293"/>
                  </a:lnTo>
                  <a:lnTo>
                    <a:pt x="0" y="412643"/>
                  </a:lnTo>
                  <a:lnTo>
                    <a:pt x="6335" y="417147"/>
                  </a:lnTo>
                  <a:lnTo>
                    <a:pt x="19738" y="397438"/>
                  </a:lnTo>
                  <a:lnTo>
                    <a:pt x="80171" y="614732"/>
                  </a:lnTo>
                  <a:lnTo>
                    <a:pt x="92599" y="614732"/>
                  </a:lnTo>
                  <a:lnTo>
                    <a:pt x="157175" y="12368"/>
                  </a:lnTo>
                  <a:lnTo>
                    <a:pt x="521481" y="12368"/>
                  </a:lnTo>
                  <a:lnTo>
                    <a:pt x="5214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246251" y="995298"/>
            <a:ext cx="6656705" cy="1092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spcBef>
                <a:spcPts val="95"/>
              </a:spcBef>
            </a:pPr>
            <a:r>
              <a:rPr sz="1900" spc="-10" dirty="0">
                <a:solidFill>
                  <a:srgbClr val="404040"/>
                </a:solidFill>
                <a:latin typeface="Verdana"/>
                <a:cs typeface="Verdana"/>
              </a:rPr>
              <a:t>Note:</a:t>
            </a:r>
            <a:r>
              <a:rPr sz="19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Verdana"/>
                <a:cs typeface="Verdana"/>
              </a:rPr>
              <a:t>decomposition</a:t>
            </a:r>
            <a:r>
              <a:rPr sz="1900" spc="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9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Verdana"/>
                <a:cs typeface="Verdana"/>
              </a:rPr>
              <a:t>PSK</a:t>
            </a:r>
            <a:r>
              <a:rPr sz="19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Verdana"/>
                <a:cs typeface="Verdana"/>
              </a:rPr>
              <a:t>signal</a:t>
            </a:r>
            <a:r>
              <a:rPr sz="1900" spc="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Verdana"/>
                <a:cs typeface="Verdana"/>
              </a:rPr>
              <a:t>waveform:</a:t>
            </a:r>
            <a:endParaRPr sz="1900">
              <a:solidFill>
                <a:prstClr val="black"/>
              </a:solidFill>
              <a:latin typeface="Verdana"/>
              <a:cs typeface="Verdana"/>
            </a:endParaRPr>
          </a:p>
          <a:p>
            <a:pPr>
              <a:spcBef>
                <a:spcPts val="35"/>
              </a:spcBef>
            </a:pPr>
            <a:endParaRPr sz="1750">
              <a:solidFill>
                <a:prstClr val="black"/>
              </a:solidFill>
              <a:latin typeface="Verdana"/>
              <a:cs typeface="Verdana"/>
            </a:endParaRPr>
          </a:p>
          <a:p>
            <a:pPr marL="1061085">
              <a:lnSpc>
                <a:spcPts val="2039"/>
              </a:lnSpc>
              <a:tabLst>
                <a:tab pos="1931035" algn="l"/>
                <a:tab pos="4500245" algn="l"/>
              </a:tabLst>
            </a:pPr>
            <a:r>
              <a:rPr sz="1950" i="1" spc="-7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325" i="1" spc="22" baseline="-1792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325" i="1" spc="-179" baseline="-1792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-3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50" i="1" spc="12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950" spc="1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3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9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925" spc="97" baseline="35612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925" i="1" spc="52" baseline="35612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925" i="1" spc="262" baseline="3561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-3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950" spc="-2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950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50" spc="-12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50" spc="-100" dirty="0">
                <a:solidFill>
                  <a:prstClr val="black"/>
                </a:solidFill>
                <a:latin typeface="Symbol"/>
                <a:cs typeface="Symbol"/>
              </a:rPr>
              <a:t></a:t>
            </a:r>
            <a:r>
              <a:rPr sz="2325" i="1" spc="22" baseline="-1792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325" i="1" spc="-179" baseline="-1792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-3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50" i="1" spc="12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950" spc="-2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950" spc="125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1950" spc="-3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950" spc="-2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950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50" spc="-12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50" spc="-35" dirty="0">
                <a:solidFill>
                  <a:prstClr val="black"/>
                </a:solidFill>
                <a:latin typeface="Symbol"/>
                <a:cs typeface="Symbol"/>
              </a:rPr>
              <a:t></a:t>
            </a:r>
            <a:r>
              <a:rPr sz="2325" spc="52" baseline="-17921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1950" i="1" spc="12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950" spc="1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950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30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19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925" spc="97" baseline="35612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925" i="1" spc="52" baseline="35612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925" i="1" spc="209" baseline="3561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5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50" spc="-2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950" spc="-125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50" spc="-100" dirty="0">
                <a:solidFill>
                  <a:prstClr val="black"/>
                </a:solidFill>
                <a:latin typeface="Symbol"/>
                <a:cs typeface="Symbol"/>
              </a:rPr>
              <a:t></a:t>
            </a:r>
            <a:r>
              <a:rPr sz="2325" i="1" spc="22" baseline="-1792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325" i="1" spc="-179" baseline="-1792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-4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50" i="1" spc="13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950" spc="-2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950" spc="95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1950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5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50" spc="-2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950" spc="-13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50" spc="-30" dirty="0">
                <a:solidFill>
                  <a:prstClr val="black"/>
                </a:solidFill>
                <a:latin typeface="Symbol"/>
                <a:cs typeface="Symbol"/>
              </a:rPr>
              <a:t></a:t>
            </a:r>
            <a:r>
              <a:rPr sz="2325" spc="44" baseline="-17921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1950" i="1" spc="13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950" spc="1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0480" algn="ctr">
              <a:lnSpc>
                <a:spcPts val="1920"/>
              </a:lnSpc>
              <a:tabLst>
                <a:tab pos="2599690" algn="l"/>
              </a:tabLst>
            </a:pPr>
            <a:r>
              <a:rPr sz="1950" i="1" spc="30" dirty="0">
                <a:solidFill>
                  <a:prstClr val="black"/>
                </a:solidFill>
                <a:latin typeface="Times New Roman"/>
                <a:cs typeface="Times New Roman"/>
              </a:rPr>
              <a:t>T	T</a:t>
            </a:r>
            <a:endParaRPr sz="19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893903" y="4491108"/>
            <a:ext cx="2173605" cy="1876425"/>
            <a:chOff x="6893903" y="4491096"/>
            <a:chExt cx="2173605" cy="1876425"/>
          </a:xfrm>
        </p:grpSpPr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64991" y="4934221"/>
              <a:ext cx="81864" cy="12287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704612" y="4735460"/>
              <a:ext cx="164465" cy="164465"/>
            </a:xfrm>
            <a:custGeom>
              <a:avLst/>
              <a:gdLst/>
              <a:ahLst/>
              <a:cxnLst/>
              <a:rect l="l" t="t" r="r" b="b"/>
              <a:pathLst>
                <a:path w="164465" h="164464">
                  <a:moveTo>
                    <a:pt x="82307" y="0"/>
                  </a:moveTo>
                  <a:lnTo>
                    <a:pt x="41153" y="9015"/>
                  </a:lnTo>
                  <a:lnTo>
                    <a:pt x="9201" y="40789"/>
                  </a:lnTo>
                  <a:lnTo>
                    <a:pt x="0" y="81997"/>
                  </a:lnTo>
                  <a:lnTo>
                    <a:pt x="9201" y="123223"/>
                  </a:lnTo>
                  <a:lnTo>
                    <a:pt x="41153" y="150707"/>
                  </a:lnTo>
                  <a:lnTo>
                    <a:pt x="82307" y="164449"/>
                  </a:lnTo>
                  <a:lnTo>
                    <a:pt x="123024" y="150707"/>
                  </a:lnTo>
                  <a:lnTo>
                    <a:pt x="154975" y="123223"/>
                  </a:lnTo>
                  <a:lnTo>
                    <a:pt x="164159" y="81997"/>
                  </a:lnTo>
                  <a:lnTo>
                    <a:pt x="154975" y="40789"/>
                  </a:lnTo>
                  <a:lnTo>
                    <a:pt x="123024" y="9015"/>
                  </a:lnTo>
                  <a:lnTo>
                    <a:pt x="823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7704612" y="4735460"/>
              <a:ext cx="164465" cy="164465"/>
            </a:xfrm>
            <a:custGeom>
              <a:avLst/>
              <a:gdLst/>
              <a:ahLst/>
              <a:cxnLst/>
              <a:rect l="l" t="t" r="r" b="b"/>
              <a:pathLst>
                <a:path w="164465" h="164464">
                  <a:moveTo>
                    <a:pt x="164159" y="81997"/>
                  </a:moveTo>
                  <a:lnTo>
                    <a:pt x="154975" y="123223"/>
                  </a:lnTo>
                  <a:lnTo>
                    <a:pt x="123024" y="150707"/>
                  </a:lnTo>
                  <a:lnTo>
                    <a:pt x="82307" y="164449"/>
                  </a:lnTo>
                  <a:lnTo>
                    <a:pt x="41153" y="150707"/>
                  </a:lnTo>
                  <a:lnTo>
                    <a:pt x="9201" y="123223"/>
                  </a:lnTo>
                  <a:lnTo>
                    <a:pt x="0" y="81997"/>
                  </a:lnTo>
                  <a:lnTo>
                    <a:pt x="9201" y="40789"/>
                  </a:lnTo>
                  <a:lnTo>
                    <a:pt x="41153" y="9015"/>
                  </a:lnTo>
                  <a:lnTo>
                    <a:pt x="82307" y="0"/>
                  </a:lnTo>
                  <a:lnTo>
                    <a:pt x="123024" y="9015"/>
                  </a:lnTo>
                  <a:lnTo>
                    <a:pt x="154975" y="40789"/>
                  </a:lnTo>
                  <a:lnTo>
                    <a:pt x="164159" y="81997"/>
                  </a:lnTo>
                  <a:close/>
                </a:path>
              </a:pathLst>
            </a:custGeom>
            <a:ln w="4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7699156" y="4730079"/>
              <a:ext cx="164465" cy="164465"/>
            </a:xfrm>
            <a:custGeom>
              <a:avLst/>
              <a:gdLst/>
              <a:ahLst/>
              <a:cxnLst/>
              <a:rect l="l" t="t" r="r" b="b"/>
              <a:pathLst>
                <a:path w="164465" h="164464">
                  <a:moveTo>
                    <a:pt x="164141" y="82015"/>
                  </a:moveTo>
                  <a:lnTo>
                    <a:pt x="154957" y="123241"/>
                  </a:lnTo>
                  <a:lnTo>
                    <a:pt x="123005" y="150725"/>
                  </a:lnTo>
                  <a:lnTo>
                    <a:pt x="82288" y="164449"/>
                  </a:lnTo>
                  <a:lnTo>
                    <a:pt x="41135" y="150725"/>
                  </a:lnTo>
                  <a:lnTo>
                    <a:pt x="9183" y="123241"/>
                  </a:lnTo>
                  <a:lnTo>
                    <a:pt x="0" y="82015"/>
                  </a:lnTo>
                  <a:lnTo>
                    <a:pt x="9183" y="40789"/>
                  </a:lnTo>
                  <a:lnTo>
                    <a:pt x="41135" y="9015"/>
                  </a:lnTo>
                  <a:lnTo>
                    <a:pt x="82288" y="0"/>
                  </a:lnTo>
                  <a:lnTo>
                    <a:pt x="123005" y="9015"/>
                  </a:lnTo>
                  <a:lnTo>
                    <a:pt x="154957" y="40789"/>
                  </a:lnTo>
                  <a:lnTo>
                    <a:pt x="164141" y="82015"/>
                  </a:lnTo>
                </a:path>
              </a:pathLst>
            </a:custGeom>
            <a:ln w="9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7047115" y="5392840"/>
              <a:ext cx="164465" cy="164465"/>
            </a:xfrm>
            <a:custGeom>
              <a:avLst/>
              <a:gdLst/>
              <a:ahLst/>
              <a:cxnLst/>
              <a:rect l="l" t="t" r="r" b="b"/>
              <a:pathLst>
                <a:path w="164465" h="164464">
                  <a:moveTo>
                    <a:pt x="81856" y="0"/>
                  </a:moveTo>
                  <a:lnTo>
                    <a:pt x="40720" y="9015"/>
                  </a:lnTo>
                  <a:lnTo>
                    <a:pt x="8756" y="41225"/>
                  </a:lnTo>
                  <a:lnTo>
                    <a:pt x="0" y="82015"/>
                  </a:lnTo>
                  <a:lnTo>
                    <a:pt x="8756" y="123223"/>
                  </a:lnTo>
                  <a:lnTo>
                    <a:pt x="40720" y="150707"/>
                  </a:lnTo>
                  <a:lnTo>
                    <a:pt x="81856" y="164449"/>
                  </a:lnTo>
                  <a:lnTo>
                    <a:pt x="123009" y="150707"/>
                  </a:lnTo>
                  <a:lnTo>
                    <a:pt x="154961" y="123223"/>
                  </a:lnTo>
                  <a:lnTo>
                    <a:pt x="164163" y="82015"/>
                  </a:lnTo>
                  <a:lnTo>
                    <a:pt x="154961" y="41225"/>
                  </a:lnTo>
                  <a:lnTo>
                    <a:pt x="123009" y="9015"/>
                  </a:lnTo>
                  <a:lnTo>
                    <a:pt x="818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7047115" y="5392840"/>
              <a:ext cx="164465" cy="164465"/>
            </a:xfrm>
            <a:custGeom>
              <a:avLst/>
              <a:gdLst/>
              <a:ahLst/>
              <a:cxnLst/>
              <a:rect l="l" t="t" r="r" b="b"/>
              <a:pathLst>
                <a:path w="164465" h="164464">
                  <a:moveTo>
                    <a:pt x="164163" y="82015"/>
                  </a:moveTo>
                  <a:lnTo>
                    <a:pt x="154961" y="123223"/>
                  </a:lnTo>
                  <a:lnTo>
                    <a:pt x="123009" y="150707"/>
                  </a:lnTo>
                  <a:lnTo>
                    <a:pt x="81856" y="164449"/>
                  </a:lnTo>
                  <a:lnTo>
                    <a:pt x="40720" y="150707"/>
                  </a:lnTo>
                  <a:lnTo>
                    <a:pt x="8756" y="123223"/>
                  </a:lnTo>
                  <a:lnTo>
                    <a:pt x="0" y="82015"/>
                  </a:lnTo>
                  <a:lnTo>
                    <a:pt x="8756" y="41225"/>
                  </a:lnTo>
                  <a:lnTo>
                    <a:pt x="40720" y="9015"/>
                  </a:lnTo>
                  <a:lnTo>
                    <a:pt x="81856" y="0"/>
                  </a:lnTo>
                  <a:lnTo>
                    <a:pt x="123009" y="9015"/>
                  </a:lnTo>
                  <a:lnTo>
                    <a:pt x="154961" y="41225"/>
                  </a:lnTo>
                  <a:lnTo>
                    <a:pt x="164163" y="82015"/>
                  </a:lnTo>
                  <a:close/>
                </a:path>
              </a:pathLst>
            </a:custGeom>
            <a:ln w="4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7041643" y="5387477"/>
              <a:ext cx="164465" cy="164465"/>
            </a:xfrm>
            <a:custGeom>
              <a:avLst/>
              <a:gdLst/>
              <a:ahLst/>
              <a:cxnLst/>
              <a:rect l="l" t="t" r="r" b="b"/>
              <a:pathLst>
                <a:path w="164465" h="164464">
                  <a:moveTo>
                    <a:pt x="164161" y="81997"/>
                  </a:moveTo>
                  <a:lnTo>
                    <a:pt x="154959" y="123223"/>
                  </a:lnTo>
                  <a:lnTo>
                    <a:pt x="123007" y="150707"/>
                  </a:lnTo>
                  <a:lnTo>
                    <a:pt x="81854" y="164449"/>
                  </a:lnTo>
                  <a:lnTo>
                    <a:pt x="40718" y="150707"/>
                  </a:lnTo>
                  <a:lnTo>
                    <a:pt x="8756" y="123223"/>
                  </a:lnTo>
                  <a:lnTo>
                    <a:pt x="0" y="81997"/>
                  </a:lnTo>
                  <a:lnTo>
                    <a:pt x="8756" y="41207"/>
                  </a:lnTo>
                  <a:lnTo>
                    <a:pt x="40718" y="9015"/>
                  </a:lnTo>
                  <a:lnTo>
                    <a:pt x="81854" y="0"/>
                  </a:lnTo>
                  <a:lnTo>
                    <a:pt x="123007" y="9015"/>
                  </a:lnTo>
                  <a:lnTo>
                    <a:pt x="154959" y="41207"/>
                  </a:lnTo>
                  <a:lnTo>
                    <a:pt x="164161" y="81997"/>
                  </a:lnTo>
                </a:path>
              </a:pathLst>
            </a:custGeom>
            <a:ln w="9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7704612" y="6050219"/>
              <a:ext cx="164465" cy="164465"/>
            </a:xfrm>
            <a:custGeom>
              <a:avLst/>
              <a:gdLst/>
              <a:ahLst/>
              <a:cxnLst/>
              <a:rect l="l" t="t" r="r" b="b"/>
              <a:pathLst>
                <a:path w="164465" h="164464">
                  <a:moveTo>
                    <a:pt x="82307" y="0"/>
                  </a:moveTo>
                  <a:lnTo>
                    <a:pt x="41153" y="9015"/>
                  </a:lnTo>
                  <a:lnTo>
                    <a:pt x="9201" y="41225"/>
                  </a:lnTo>
                  <a:lnTo>
                    <a:pt x="0" y="82451"/>
                  </a:lnTo>
                  <a:lnTo>
                    <a:pt x="9201" y="123241"/>
                  </a:lnTo>
                  <a:lnTo>
                    <a:pt x="41153" y="150718"/>
                  </a:lnTo>
                  <a:lnTo>
                    <a:pt x="82307" y="164458"/>
                  </a:lnTo>
                  <a:lnTo>
                    <a:pt x="123024" y="150718"/>
                  </a:lnTo>
                  <a:lnTo>
                    <a:pt x="154975" y="123241"/>
                  </a:lnTo>
                  <a:lnTo>
                    <a:pt x="164159" y="82451"/>
                  </a:lnTo>
                  <a:lnTo>
                    <a:pt x="154975" y="41225"/>
                  </a:lnTo>
                  <a:lnTo>
                    <a:pt x="123024" y="9015"/>
                  </a:lnTo>
                  <a:lnTo>
                    <a:pt x="823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7704612" y="6050219"/>
              <a:ext cx="164465" cy="164465"/>
            </a:xfrm>
            <a:custGeom>
              <a:avLst/>
              <a:gdLst/>
              <a:ahLst/>
              <a:cxnLst/>
              <a:rect l="l" t="t" r="r" b="b"/>
              <a:pathLst>
                <a:path w="164465" h="164464">
                  <a:moveTo>
                    <a:pt x="164159" y="82451"/>
                  </a:moveTo>
                  <a:lnTo>
                    <a:pt x="154975" y="123241"/>
                  </a:lnTo>
                  <a:lnTo>
                    <a:pt x="123024" y="150718"/>
                  </a:lnTo>
                  <a:lnTo>
                    <a:pt x="82307" y="164458"/>
                  </a:lnTo>
                  <a:lnTo>
                    <a:pt x="41153" y="150718"/>
                  </a:lnTo>
                  <a:lnTo>
                    <a:pt x="9201" y="123241"/>
                  </a:lnTo>
                  <a:lnTo>
                    <a:pt x="0" y="82451"/>
                  </a:lnTo>
                  <a:lnTo>
                    <a:pt x="9201" y="41225"/>
                  </a:lnTo>
                  <a:lnTo>
                    <a:pt x="41153" y="9015"/>
                  </a:lnTo>
                  <a:lnTo>
                    <a:pt x="82307" y="0"/>
                  </a:lnTo>
                  <a:lnTo>
                    <a:pt x="123024" y="9015"/>
                  </a:lnTo>
                  <a:lnTo>
                    <a:pt x="154975" y="41225"/>
                  </a:lnTo>
                  <a:lnTo>
                    <a:pt x="164159" y="82451"/>
                  </a:lnTo>
                  <a:close/>
                </a:path>
              </a:pathLst>
            </a:custGeom>
            <a:ln w="4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7699156" y="6044857"/>
              <a:ext cx="164465" cy="164465"/>
            </a:xfrm>
            <a:custGeom>
              <a:avLst/>
              <a:gdLst/>
              <a:ahLst/>
              <a:cxnLst/>
              <a:rect l="l" t="t" r="r" b="b"/>
              <a:pathLst>
                <a:path w="164465" h="164464">
                  <a:moveTo>
                    <a:pt x="164141" y="82433"/>
                  </a:moveTo>
                  <a:lnTo>
                    <a:pt x="154957" y="123223"/>
                  </a:lnTo>
                  <a:lnTo>
                    <a:pt x="123005" y="150712"/>
                  </a:lnTo>
                  <a:lnTo>
                    <a:pt x="82288" y="164453"/>
                  </a:lnTo>
                  <a:lnTo>
                    <a:pt x="41135" y="150712"/>
                  </a:lnTo>
                  <a:lnTo>
                    <a:pt x="9183" y="123223"/>
                  </a:lnTo>
                  <a:lnTo>
                    <a:pt x="0" y="82433"/>
                  </a:lnTo>
                  <a:lnTo>
                    <a:pt x="9183" y="41225"/>
                  </a:lnTo>
                  <a:lnTo>
                    <a:pt x="41135" y="9015"/>
                  </a:lnTo>
                  <a:lnTo>
                    <a:pt x="82288" y="0"/>
                  </a:lnTo>
                  <a:lnTo>
                    <a:pt x="123005" y="9015"/>
                  </a:lnTo>
                  <a:lnTo>
                    <a:pt x="154957" y="41225"/>
                  </a:lnTo>
                  <a:lnTo>
                    <a:pt x="164141" y="82433"/>
                  </a:lnTo>
                </a:path>
              </a:pathLst>
            </a:custGeom>
            <a:ln w="9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8429754" y="5588427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596" y="9015"/>
                  </a:moveTo>
                  <a:lnTo>
                    <a:pt x="4596" y="9015"/>
                  </a:lnTo>
                </a:path>
              </a:pathLst>
            </a:custGeom>
            <a:ln w="180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7141883" y="5629216"/>
              <a:ext cx="1274445" cy="502920"/>
            </a:xfrm>
            <a:custGeom>
              <a:avLst/>
              <a:gdLst/>
              <a:ahLst/>
              <a:cxnLst/>
              <a:rect l="l" t="t" r="r" b="b"/>
              <a:pathLst>
                <a:path w="1274445" h="502920">
                  <a:moveTo>
                    <a:pt x="1274304" y="23175"/>
                  </a:moveTo>
                  <a:lnTo>
                    <a:pt x="1269485" y="41225"/>
                  </a:lnTo>
                </a:path>
                <a:path w="1274445" h="502920">
                  <a:moveTo>
                    <a:pt x="1251100" y="87159"/>
                  </a:moveTo>
                  <a:lnTo>
                    <a:pt x="1251100" y="96175"/>
                  </a:lnTo>
                  <a:lnTo>
                    <a:pt x="1246717" y="100465"/>
                  </a:lnTo>
                </a:path>
                <a:path w="1274445" h="502920">
                  <a:moveTo>
                    <a:pt x="1223967" y="146417"/>
                  </a:moveTo>
                  <a:lnTo>
                    <a:pt x="1214765" y="160159"/>
                  </a:lnTo>
                </a:path>
                <a:path w="1274445" h="502920">
                  <a:moveTo>
                    <a:pt x="1191997" y="205675"/>
                  </a:moveTo>
                  <a:lnTo>
                    <a:pt x="1187196" y="210401"/>
                  </a:lnTo>
                  <a:lnTo>
                    <a:pt x="1182813" y="214691"/>
                  </a:lnTo>
                </a:path>
                <a:path w="1274445" h="502920">
                  <a:moveTo>
                    <a:pt x="1150862" y="255917"/>
                  </a:moveTo>
                  <a:lnTo>
                    <a:pt x="1141660" y="269641"/>
                  </a:lnTo>
                </a:path>
                <a:path w="1274445" h="502920">
                  <a:moveTo>
                    <a:pt x="1109708" y="306140"/>
                  </a:moveTo>
                  <a:lnTo>
                    <a:pt x="1109708" y="306140"/>
                  </a:lnTo>
                  <a:lnTo>
                    <a:pt x="1096142" y="315156"/>
                  </a:lnTo>
                </a:path>
                <a:path w="1274445" h="502920">
                  <a:moveTo>
                    <a:pt x="1059371" y="347366"/>
                  </a:moveTo>
                  <a:lnTo>
                    <a:pt x="1045805" y="356382"/>
                  </a:lnTo>
                </a:path>
                <a:path w="1274445" h="502920">
                  <a:moveTo>
                    <a:pt x="1009470" y="388156"/>
                  </a:moveTo>
                  <a:lnTo>
                    <a:pt x="995449" y="397608"/>
                  </a:lnTo>
                </a:path>
                <a:path w="1274445" h="502920">
                  <a:moveTo>
                    <a:pt x="949931" y="420366"/>
                  </a:moveTo>
                  <a:lnTo>
                    <a:pt x="936365" y="429382"/>
                  </a:lnTo>
                </a:path>
                <a:path w="1274445" h="502920">
                  <a:moveTo>
                    <a:pt x="890392" y="452140"/>
                  </a:moveTo>
                  <a:lnTo>
                    <a:pt x="876826" y="456866"/>
                  </a:lnTo>
                </a:path>
                <a:path w="1274445" h="502920">
                  <a:moveTo>
                    <a:pt x="831290" y="470608"/>
                  </a:moveTo>
                  <a:lnTo>
                    <a:pt x="812905" y="474898"/>
                  </a:lnTo>
                </a:path>
                <a:path w="1274445" h="502920">
                  <a:moveTo>
                    <a:pt x="767386" y="488640"/>
                  </a:moveTo>
                  <a:lnTo>
                    <a:pt x="749001" y="488640"/>
                  </a:lnTo>
                </a:path>
                <a:path w="1274445" h="502920">
                  <a:moveTo>
                    <a:pt x="698664" y="493366"/>
                  </a:moveTo>
                  <a:lnTo>
                    <a:pt x="685098" y="498074"/>
                  </a:lnTo>
                </a:path>
                <a:path w="1274445" h="502920">
                  <a:moveTo>
                    <a:pt x="634742" y="502382"/>
                  </a:moveTo>
                  <a:lnTo>
                    <a:pt x="621176" y="498074"/>
                  </a:lnTo>
                </a:path>
                <a:path w="1274445" h="502920">
                  <a:moveTo>
                    <a:pt x="570839" y="493366"/>
                  </a:moveTo>
                  <a:lnTo>
                    <a:pt x="552453" y="493366"/>
                  </a:lnTo>
                </a:path>
                <a:path w="1274445" h="502920">
                  <a:moveTo>
                    <a:pt x="506917" y="488640"/>
                  </a:moveTo>
                  <a:lnTo>
                    <a:pt x="488532" y="484332"/>
                  </a:lnTo>
                </a:path>
                <a:path w="1274445" h="502920">
                  <a:moveTo>
                    <a:pt x="443014" y="470608"/>
                  </a:moveTo>
                  <a:lnTo>
                    <a:pt x="424628" y="461156"/>
                  </a:lnTo>
                </a:path>
                <a:path w="1274445" h="502920">
                  <a:moveTo>
                    <a:pt x="379092" y="447850"/>
                  </a:moveTo>
                  <a:lnTo>
                    <a:pt x="365526" y="438398"/>
                  </a:lnTo>
                </a:path>
                <a:path w="1274445" h="502920">
                  <a:moveTo>
                    <a:pt x="319571" y="415640"/>
                  </a:moveTo>
                  <a:lnTo>
                    <a:pt x="305987" y="410914"/>
                  </a:lnTo>
                </a:path>
                <a:path w="1274445" h="502920">
                  <a:moveTo>
                    <a:pt x="264851" y="383866"/>
                  </a:moveTo>
                  <a:lnTo>
                    <a:pt x="251267" y="374414"/>
                  </a:lnTo>
                </a:path>
                <a:path w="1274445" h="502920">
                  <a:moveTo>
                    <a:pt x="214496" y="342640"/>
                  </a:moveTo>
                  <a:lnTo>
                    <a:pt x="200930" y="333624"/>
                  </a:lnTo>
                </a:path>
                <a:path w="1274445" h="502920">
                  <a:moveTo>
                    <a:pt x="164595" y="301414"/>
                  </a:moveTo>
                  <a:lnTo>
                    <a:pt x="155412" y="287691"/>
                  </a:lnTo>
                </a:path>
                <a:path w="1274445" h="502920">
                  <a:moveTo>
                    <a:pt x="123460" y="246883"/>
                  </a:moveTo>
                  <a:lnTo>
                    <a:pt x="109439" y="237449"/>
                  </a:lnTo>
                </a:path>
                <a:path w="1274445" h="502920">
                  <a:moveTo>
                    <a:pt x="82307" y="196659"/>
                  </a:moveTo>
                  <a:lnTo>
                    <a:pt x="73105" y="182917"/>
                  </a:lnTo>
                </a:path>
                <a:path w="1274445" h="502920">
                  <a:moveTo>
                    <a:pt x="50355" y="136965"/>
                  </a:moveTo>
                  <a:lnTo>
                    <a:pt x="45536" y="123659"/>
                  </a:lnTo>
                </a:path>
                <a:path w="1274445" h="502920">
                  <a:moveTo>
                    <a:pt x="22768" y="77707"/>
                  </a:moveTo>
                  <a:lnTo>
                    <a:pt x="18385" y="63965"/>
                  </a:lnTo>
                </a:path>
                <a:path w="1274445" h="502920">
                  <a:moveTo>
                    <a:pt x="4382" y="18468"/>
                  </a:moveTo>
                  <a:lnTo>
                    <a:pt x="0" y="0"/>
                  </a:lnTo>
                </a:path>
              </a:pathLst>
            </a:custGeom>
            <a:ln w="91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7128317" y="5565669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596" y="9015"/>
                  </a:moveTo>
                  <a:lnTo>
                    <a:pt x="4596" y="9015"/>
                  </a:lnTo>
                </a:path>
              </a:pathLst>
            </a:custGeom>
            <a:ln w="180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7123498" y="5501685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-4596" y="6870"/>
                  </a:moveTo>
                  <a:lnTo>
                    <a:pt x="4596" y="6870"/>
                  </a:lnTo>
                </a:path>
              </a:pathLst>
            </a:custGeom>
            <a:ln w="1374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7119133" y="4807805"/>
              <a:ext cx="1320165" cy="643890"/>
            </a:xfrm>
            <a:custGeom>
              <a:avLst/>
              <a:gdLst/>
              <a:ahLst/>
              <a:cxnLst/>
              <a:rect l="l" t="t" r="r" b="b"/>
              <a:pathLst>
                <a:path w="1320165" h="643889">
                  <a:moveTo>
                    <a:pt x="0" y="643637"/>
                  </a:moveTo>
                  <a:lnTo>
                    <a:pt x="4364" y="629895"/>
                  </a:lnTo>
                </a:path>
                <a:path w="1320165" h="643889">
                  <a:moveTo>
                    <a:pt x="9183" y="579671"/>
                  </a:moveTo>
                  <a:lnTo>
                    <a:pt x="9183" y="561203"/>
                  </a:lnTo>
                </a:path>
                <a:path w="1320165" h="643889">
                  <a:moveTo>
                    <a:pt x="18385" y="515688"/>
                  </a:moveTo>
                  <a:lnTo>
                    <a:pt x="22749" y="497656"/>
                  </a:lnTo>
                </a:path>
                <a:path w="1320165" h="643889">
                  <a:moveTo>
                    <a:pt x="36334" y="451704"/>
                  </a:moveTo>
                  <a:lnTo>
                    <a:pt x="41135" y="433672"/>
                  </a:lnTo>
                </a:path>
                <a:path w="1320165" h="643889">
                  <a:moveTo>
                    <a:pt x="59520" y="387738"/>
                  </a:moveTo>
                  <a:lnTo>
                    <a:pt x="63903" y="373996"/>
                  </a:lnTo>
                </a:path>
                <a:path w="1320165" h="643889">
                  <a:moveTo>
                    <a:pt x="91490" y="333206"/>
                  </a:moveTo>
                  <a:lnTo>
                    <a:pt x="95855" y="314738"/>
                  </a:lnTo>
                </a:path>
                <a:path w="1320165" h="643889">
                  <a:moveTo>
                    <a:pt x="123442" y="273949"/>
                  </a:moveTo>
                  <a:lnTo>
                    <a:pt x="132189" y="264496"/>
                  </a:lnTo>
                </a:path>
                <a:path w="1320165" h="643889">
                  <a:moveTo>
                    <a:pt x="164159" y="223707"/>
                  </a:moveTo>
                  <a:lnTo>
                    <a:pt x="178162" y="214255"/>
                  </a:lnTo>
                </a:path>
                <a:path w="1320165" h="643889">
                  <a:moveTo>
                    <a:pt x="210113" y="177755"/>
                  </a:moveTo>
                  <a:lnTo>
                    <a:pt x="223680" y="168739"/>
                  </a:lnTo>
                </a:path>
                <a:path w="1320165" h="643889">
                  <a:moveTo>
                    <a:pt x="260451" y="136965"/>
                  </a:moveTo>
                  <a:lnTo>
                    <a:pt x="274017" y="123223"/>
                  </a:lnTo>
                </a:path>
                <a:path w="1320165" h="643889">
                  <a:moveTo>
                    <a:pt x="315170" y="95757"/>
                  </a:moveTo>
                  <a:lnTo>
                    <a:pt x="328737" y="91031"/>
                  </a:lnTo>
                </a:path>
                <a:path w="1320165" h="643889">
                  <a:moveTo>
                    <a:pt x="374273" y="68273"/>
                  </a:moveTo>
                  <a:lnTo>
                    <a:pt x="388276" y="59257"/>
                  </a:lnTo>
                </a:path>
                <a:path w="1320165" h="643889">
                  <a:moveTo>
                    <a:pt x="433812" y="40789"/>
                  </a:moveTo>
                  <a:lnTo>
                    <a:pt x="447378" y="36499"/>
                  </a:lnTo>
                </a:path>
                <a:path w="1320165" h="643889">
                  <a:moveTo>
                    <a:pt x="493333" y="22757"/>
                  </a:moveTo>
                  <a:lnTo>
                    <a:pt x="511282" y="18031"/>
                  </a:lnTo>
                </a:path>
                <a:path w="1320165" h="643889">
                  <a:moveTo>
                    <a:pt x="557254" y="9015"/>
                  </a:moveTo>
                  <a:lnTo>
                    <a:pt x="575203" y="4289"/>
                  </a:lnTo>
                </a:path>
                <a:path w="1320165" h="643889">
                  <a:moveTo>
                    <a:pt x="625540" y="0"/>
                  </a:moveTo>
                  <a:lnTo>
                    <a:pt x="639107" y="0"/>
                  </a:lnTo>
                </a:path>
                <a:path w="1320165" h="643889">
                  <a:moveTo>
                    <a:pt x="689444" y="0"/>
                  </a:moveTo>
                  <a:lnTo>
                    <a:pt x="707848" y="0"/>
                  </a:lnTo>
                </a:path>
                <a:path w="1320165" h="643889">
                  <a:moveTo>
                    <a:pt x="753366" y="4289"/>
                  </a:moveTo>
                  <a:lnTo>
                    <a:pt x="771751" y="9015"/>
                  </a:lnTo>
                </a:path>
                <a:path w="1320165" h="643889">
                  <a:moveTo>
                    <a:pt x="822088" y="18031"/>
                  </a:moveTo>
                  <a:lnTo>
                    <a:pt x="835654" y="22757"/>
                  </a:lnTo>
                </a:path>
                <a:path w="1320165" h="643889">
                  <a:moveTo>
                    <a:pt x="881191" y="36499"/>
                  </a:moveTo>
                  <a:lnTo>
                    <a:pt x="899576" y="40789"/>
                  </a:lnTo>
                </a:path>
                <a:path w="1320165" h="643889">
                  <a:moveTo>
                    <a:pt x="945094" y="63547"/>
                  </a:moveTo>
                  <a:lnTo>
                    <a:pt x="959115" y="68273"/>
                  </a:lnTo>
                </a:path>
                <a:path w="1320165" h="643889">
                  <a:moveTo>
                    <a:pt x="999814" y="91031"/>
                  </a:moveTo>
                  <a:lnTo>
                    <a:pt x="1013835" y="100047"/>
                  </a:lnTo>
                </a:path>
                <a:path w="1320165" h="643889">
                  <a:moveTo>
                    <a:pt x="1054970" y="127531"/>
                  </a:moveTo>
                  <a:lnTo>
                    <a:pt x="1068555" y="141255"/>
                  </a:lnTo>
                </a:path>
                <a:path w="1320165" h="643889">
                  <a:moveTo>
                    <a:pt x="1104889" y="173465"/>
                  </a:moveTo>
                  <a:lnTo>
                    <a:pt x="1118892" y="182481"/>
                  </a:lnTo>
                </a:path>
                <a:path w="1320165" h="643889">
                  <a:moveTo>
                    <a:pt x="1150844" y="218981"/>
                  </a:moveTo>
                  <a:lnTo>
                    <a:pt x="1164410" y="227997"/>
                  </a:lnTo>
                </a:path>
                <a:path w="1320165" h="643889">
                  <a:moveTo>
                    <a:pt x="1196362" y="269223"/>
                  </a:moveTo>
                  <a:lnTo>
                    <a:pt x="1205563" y="282964"/>
                  </a:lnTo>
                </a:path>
                <a:path w="1320165" h="643889">
                  <a:moveTo>
                    <a:pt x="1228332" y="323754"/>
                  </a:moveTo>
                  <a:lnTo>
                    <a:pt x="1237515" y="337496"/>
                  </a:lnTo>
                </a:path>
                <a:path w="1320165" h="643889">
                  <a:moveTo>
                    <a:pt x="1260283" y="378704"/>
                  </a:moveTo>
                  <a:lnTo>
                    <a:pt x="1269467" y="397172"/>
                  </a:lnTo>
                </a:path>
                <a:path w="1320165" h="643889">
                  <a:moveTo>
                    <a:pt x="1287852" y="442688"/>
                  </a:moveTo>
                  <a:lnTo>
                    <a:pt x="1292235" y="456430"/>
                  </a:lnTo>
                </a:path>
                <a:path w="1320165" h="643889">
                  <a:moveTo>
                    <a:pt x="1305801" y="506672"/>
                  </a:moveTo>
                  <a:lnTo>
                    <a:pt x="1310620" y="520414"/>
                  </a:lnTo>
                </a:path>
                <a:path w="1320165" h="643889">
                  <a:moveTo>
                    <a:pt x="1315003" y="570656"/>
                  </a:moveTo>
                  <a:lnTo>
                    <a:pt x="1319822" y="584379"/>
                  </a:lnTo>
                </a:path>
              </a:pathLst>
            </a:custGeom>
            <a:ln w="91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8443320" y="5442427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596" y="9015"/>
                  </a:moveTo>
                  <a:lnTo>
                    <a:pt x="4596" y="9015"/>
                  </a:lnTo>
                </a:path>
              </a:pathLst>
            </a:custGeom>
            <a:ln w="180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8443320" y="546947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8138424" y="4922667"/>
              <a:ext cx="164465" cy="164465"/>
            </a:xfrm>
            <a:custGeom>
              <a:avLst/>
              <a:gdLst/>
              <a:ahLst/>
              <a:cxnLst/>
              <a:rect l="l" t="t" r="r" b="b"/>
              <a:pathLst>
                <a:path w="164465" h="164464">
                  <a:moveTo>
                    <a:pt x="82307" y="0"/>
                  </a:moveTo>
                  <a:lnTo>
                    <a:pt x="41153" y="9015"/>
                  </a:lnTo>
                  <a:lnTo>
                    <a:pt x="13584" y="40789"/>
                  </a:lnTo>
                  <a:lnTo>
                    <a:pt x="0" y="82015"/>
                  </a:lnTo>
                  <a:lnTo>
                    <a:pt x="13584" y="123223"/>
                  </a:lnTo>
                  <a:lnTo>
                    <a:pt x="41153" y="150707"/>
                  </a:lnTo>
                  <a:lnTo>
                    <a:pt x="82307" y="164449"/>
                  </a:lnTo>
                  <a:lnTo>
                    <a:pt x="123024" y="150707"/>
                  </a:lnTo>
                  <a:lnTo>
                    <a:pt x="154975" y="123223"/>
                  </a:lnTo>
                  <a:lnTo>
                    <a:pt x="164159" y="82015"/>
                  </a:lnTo>
                  <a:lnTo>
                    <a:pt x="154975" y="40789"/>
                  </a:lnTo>
                  <a:lnTo>
                    <a:pt x="123024" y="9015"/>
                  </a:lnTo>
                  <a:lnTo>
                    <a:pt x="823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8138424" y="4922667"/>
              <a:ext cx="164465" cy="164465"/>
            </a:xfrm>
            <a:custGeom>
              <a:avLst/>
              <a:gdLst/>
              <a:ahLst/>
              <a:cxnLst/>
              <a:rect l="l" t="t" r="r" b="b"/>
              <a:pathLst>
                <a:path w="164465" h="164464">
                  <a:moveTo>
                    <a:pt x="164159" y="82015"/>
                  </a:moveTo>
                  <a:lnTo>
                    <a:pt x="154975" y="123223"/>
                  </a:lnTo>
                  <a:lnTo>
                    <a:pt x="123024" y="150707"/>
                  </a:lnTo>
                  <a:lnTo>
                    <a:pt x="82307" y="164449"/>
                  </a:lnTo>
                  <a:lnTo>
                    <a:pt x="41153" y="150707"/>
                  </a:lnTo>
                  <a:lnTo>
                    <a:pt x="13584" y="123223"/>
                  </a:lnTo>
                  <a:lnTo>
                    <a:pt x="0" y="82015"/>
                  </a:lnTo>
                  <a:lnTo>
                    <a:pt x="13584" y="40789"/>
                  </a:lnTo>
                  <a:lnTo>
                    <a:pt x="41153" y="9015"/>
                  </a:lnTo>
                  <a:lnTo>
                    <a:pt x="82307" y="0"/>
                  </a:lnTo>
                  <a:lnTo>
                    <a:pt x="123024" y="9015"/>
                  </a:lnTo>
                  <a:lnTo>
                    <a:pt x="154975" y="40789"/>
                  </a:lnTo>
                  <a:lnTo>
                    <a:pt x="164159" y="82015"/>
                  </a:lnTo>
                  <a:close/>
                </a:path>
              </a:pathLst>
            </a:custGeom>
            <a:ln w="4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8132969" y="4917287"/>
              <a:ext cx="164465" cy="164465"/>
            </a:xfrm>
            <a:custGeom>
              <a:avLst/>
              <a:gdLst/>
              <a:ahLst/>
              <a:cxnLst/>
              <a:rect l="l" t="t" r="r" b="b"/>
              <a:pathLst>
                <a:path w="164465" h="164464">
                  <a:moveTo>
                    <a:pt x="164141" y="82015"/>
                  </a:moveTo>
                  <a:lnTo>
                    <a:pt x="154957" y="123241"/>
                  </a:lnTo>
                  <a:lnTo>
                    <a:pt x="123005" y="150725"/>
                  </a:lnTo>
                  <a:lnTo>
                    <a:pt x="82288" y="164467"/>
                  </a:lnTo>
                  <a:lnTo>
                    <a:pt x="41135" y="150725"/>
                  </a:lnTo>
                  <a:lnTo>
                    <a:pt x="13566" y="123241"/>
                  </a:lnTo>
                  <a:lnTo>
                    <a:pt x="0" y="82015"/>
                  </a:lnTo>
                  <a:lnTo>
                    <a:pt x="13566" y="40807"/>
                  </a:lnTo>
                  <a:lnTo>
                    <a:pt x="41135" y="9034"/>
                  </a:lnTo>
                  <a:lnTo>
                    <a:pt x="82288" y="0"/>
                  </a:lnTo>
                  <a:lnTo>
                    <a:pt x="123005" y="9034"/>
                  </a:lnTo>
                  <a:lnTo>
                    <a:pt x="154957" y="40807"/>
                  </a:lnTo>
                  <a:lnTo>
                    <a:pt x="164141" y="82015"/>
                  </a:lnTo>
                </a:path>
              </a:pathLst>
            </a:custGeom>
            <a:ln w="9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7211279" y="4981925"/>
              <a:ext cx="165100" cy="164465"/>
            </a:xfrm>
            <a:custGeom>
              <a:avLst/>
              <a:gdLst/>
              <a:ahLst/>
              <a:cxnLst/>
              <a:rect l="l" t="t" r="r" b="b"/>
              <a:pathLst>
                <a:path w="165100" h="164464">
                  <a:moveTo>
                    <a:pt x="82288" y="0"/>
                  </a:moveTo>
                  <a:lnTo>
                    <a:pt x="41135" y="9015"/>
                  </a:lnTo>
                  <a:lnTo>
                    <a:pt x="9183" y="41207"/>
                  </a:lnTo>
                  <a:lnTo>
                    <a:pt x="0" y="81997"/>
                  </a:lnTo>
                  <a:lnTo>
                    <a:pt x="9183" y="123223"/>
                  </a:lnTo>
                  <a:lnTo>
                    <a:pt x="41135" y="150707"/>
                  </a:lnTo>
                  <a:lnTo>
                    <a:pt x="82288" y="164449"/>
                  </a:lnTo>
                  <a:lnTo>
                    <a:pt x="123442" y="150707"/>
                  </a:lnTo>
                  <a:lnTo>
                    <a:pt x="155394" y="123223"/>
                  </a:lnTo>
                  <a:lnTo>
                    <a:pt x="164595" y="81997"/>
                  </a:lnTo>
                  <a:lnTo>
                    <a:pt x="155394" y="41207"/>
                  </a:lnTo>
                  <a:lnTo>
                    <a:pt x="123442" y="9015"/>
                  </a:lnTo>
                  <a:lnTo>
                    <a:pt x="82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7211279" y="4981925"/>
              <a:ext cx="165100" cy="164465"/>
            </a:xfrm>
            <a:custGeom>
              <a:avLst/>
              <a:gdLst/>
              <a:ahLst/>
              <a:cxnLst/>
              <a:rect l="l" t="t" r="r" b="b"/>
              <a:pathLst>
                <a:path w="165100" h="164464">
                  <a:moveTo>
                    <a:pt x="164595" y="81997"/>
                  </a:moveTo>
                  <a:lnTo>
                    <a:pt x="155394" y="123223"/>
                  </a:lnTo>
                  <a:lnTo>
                    <a:pt x="123442" y="150707"/>
                  </a:lnTo>
                  <a:lnTo>
                    <a:pt x="82288" y="164449"/>
                  </a:lnTo>
                  <a:lnTo>
                    <a:pt x="41135" y="150707"/>
                  </a:lnTo>
                  <a:lnTo>
                    <a:pt x="9183" y="123223"/>
                  </a:lnTo>
                  <a:lnTo>
                    <a:pt x="0" y="81997"/>
                  </a:lnTo>
                  <a:lnTo>
                    <a:pt x="9183" y="41207"/>
                  </a:lnTo>
                  <a:lnTo>
                    <a:pt x="41135" y="9015"/>
                  </a:lnTo>
                  <a:lnTo>
                    <a:pt x="82288" y="0"/>
                  </a:lnTo>
                  <a:lnTo>
                    <a:pt x="123442" y="9015"/>
                  </a:lnTo>
                  <a:lnTo>
                    <a:pt x="155394" y="41207"/>
                  </a:lnTo>
                  <a:lnTo>
                    <a:pt x="164595" y="81997"/>
                  </a:lnTo>
                  <a:close/>
                </a:path>
              </a:pathLst>
            </a:custGeom>
            <a:ln w="4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7205805" y="4976545"/>
              <a:ext cx="165100" cy="164465"/>
            </a:xfrm>
            <a:custGeom>
              <a:avLst/>
              <a:gdLst/>
              <a:ahLst/>
              <a:cxnLst/>
              <a:rect l="l" t="t" r="r" b="b"/>
              <a:pathLst>
                <a:path w="165100" h="164464">
                  <a:moveTo>
                    <a:pt x="164595" y="82015"/>
                  </a:moveTo>
                  <a:lnTo>
                    <a:pt x="155394" y="123241"/>
                  </a:lnTo>
                  <a:lnTo>
                    <a:pt x="123442" y="150725"/>
                  </a:lnTo>
                  <a:lnTo>
                    <a:pt x="82288" y="164467"/>
                  </a:lnTo>
                  <a:lnTo>
                    <a:pt x="41153" y="150725"/>
                  </a:lnTo>
                  <a:lnTo>
                    <a:pt x="9183" y="123241"/>
                  </a:lnTo>
                  <a:lnTo>
                    <a:pt x="0" y="82015"/>
                  </a:lnTo>
                  <a:lnTo>
                    <a:pt x="9183" y="41225"/>
                  </a:lnTo>
                  <a:lnTo>
                    <a:pt x="41153" y="9015"/>
                  </a:lnTo>
                  <a:lnTo>
                    <a:pt x="82288" y="0"/>
                  </a:lnTo>
                  <a:lnTo>
                    <a:pt x="123442" y="9015"/>
                  </a:lnTo>
                  <a:lnTo>
                    <a:pt x="155394" y="41225"/>
                  </a:lnTo>
                  <a:lnTo>
                    <a:pt x="164595" y="82015"/>
                  </a:lnTo>
                </a:path>
              </a:pathLst>
            </a:custGeom>
            <a:ln w="9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7211279" y="5803754"/>
              <a:ext cx="165100" cy="164465"/>
            </a:xfrm>
            <a:custGeom>
              <a:avLst/>
              <a:gdLst/>
              <a:ahLst/>
              <a:cxnLst/>
              <a:rect l="l" t="t" r="r" b="b"/>
              <a:pathLst>
                <a:path w="165100" h="164464">
                  <a:moveTo>
                    <a:pt x="82288" y="0"/>
                  </a:moveTo>
                  <a:lnTo>
                    <a:pt x="41135" y="9015"/>
                  </a:lnTo>
                  <a:lnTo>
                    <a:pt x="9183" y="41225"/>
                  </a:lnTo>
                  <a:lnTo>
                    <a:pt x="0" y="82015"/>
                  </a:lnTo>
                  <a:lnTo>
                    <a:pt x="9183" y="123241"/>
                  </a:lnTo>
                  <a:lnTo>
                    <a:pt x="41135" y="150725"/>
                  </a:lnTo>
                  <a:lnTo>
                    <a:pt x="82288" y="164449"/>
                  </a:lnTo>
                  <a:lnTo>
                    <a:pt x="123442" y="150725"/>
                  </a:lnTo>
                  <a:lnTo>
                    <a:pt x="155394" y="123241"/>
                  </a:lnTo>
                  <a:lnTo>
                    <a:pt x="164595" y="82015"/>
                  </a:lnTo>
                  <a:lnTo>
                    <a:pt x="155394" y="41225"/>
                  </a:lnTo>
                  <a:lnTo>
                    <a:pt x="123442" y="9015"/>
                  </a:lnTo>
                  <a:lnTo>
                    <a:pt x="82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7211279" y="5803754"/>
              <a:ext cx="165100" cy="164465"/>
            </a:xfrm>
            <a:custGeom>
              <a:avLst/>
              <a:gdLst/>
              <a:ahLst/>
              <a:cxnLst/>
              <a:rect l="l" t="t" r="r" b="b"/>
              <a:pathLst>
                <a:path w="165100" h="164464">
                  <a:moveTo>
                    <a:pt x="164595" y="82015"/>
                  </a:moveTo>
                  <a:lnTo>
                    <a:pt x="155394" y="123241"/>
                  </a:lnTo>
                  <a:lnTo>
                    <a:pt x="123442" y="150725"/>
                  </a:lnTo>
                  <a:lnTo>
                    <a:pt x="82288" y="164449"/>
                  </a:lnTo>
                  <a:lnTo>
                    <a:pt x="41135" y="150725"/>
                  </a:lnTo>
                  <a:lnTo>
                    <a:pt x="9183" y="123241"/>
                  </a:lnTo>
                  <a:lnTo>
                    <a:pt x="0" y="82015"/>
                  </a:lnTo>
                  <a:lnTo>
                    <a:pt x="9183" y="41225"/>
                  </a:lnTo>
                  <a:lnTo>
                    <a:pt x="41135" y="9015"/>
                  </a:lnTo>
                  <a:lnTo>
                    <a:pt x="82288" y="0"/>
                  </a:lnTo>
                  <a:lnTo>
                    <a:pt x="123442" y="9015"/>
                  </a:lnTo>
                  <a:lnTo>
                    <a:pt x="155394" y="41225"/>
                  </a:lnTo>
                  <a:lnTo>
                    <a:pt x="164595" y="82015"/>
                  </a:lnTo>
                  <a:close/>
                </a:path>
              </a:pathLst>
            </a:custGeom>
            <a:ln w="4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7205805" y="5798392"/>
              <a:ext cx="165100" cy="164465"/>
            </a:xfrm>
            <a:custGeom>
              <a:avLst/>
              <a:gdLst/>
              <a:ahLst/>
              <a:cxnLst/>
              <a:rect l="l" t="t" r="r" b="b"/>
              <a:pathLst>
                <a:path w="165100" h="164464">
                  <a:moveTo>
                    <a:pt x="164595" y="82015"/>
                  </a:moveTo>
                  <a:lnTo>
                    <a:pt x="155394" y="123223"/>
                  </a:lnTo>
                  <a:lnTo>
                    <a:pt x="123442" y="150707"/>
                  </a:lnTo>
                  <a:lnTo>
                    <a:pt x="82288" y="164449"/>
                  </a:lnTo>
                  <a:lnTo>
                    <a:pt x="41153" y="150707"/>
                  </a:lnTo>
                  <a:lnTo>
                    <a:pt x="9183" y="123223"/>
                  </a:lnTo>
                  <a:lnTo>
                    <a:pt x="0" y="82015"/>
                  </a:lnTo>
                  <a:lnTo>
                    <a:pt x="9183" y="41225"/>
                  </a:lnTo>
                  <a:lnTo>
                    <a:pt x="41153" y="9015"/>
                  </a:lnTo>
                  <a:lnTo>
                    <a:pt x="82288" y="0"/>
                  </a:lnTo>
                  <a:lnTo>
                    <a:pt x="123442" y="9015"/>
                  </a:lnTo>
                  <a:lnTo>
                    <a:pt x="155394" y="41225"/>
                  </a:lnTo>
                  <a:lnTo>
                    <a:pt x="164595" y="82015"/>
                  </a:lnTo>
                </a:path>
              </a:pathLst>
            </a:custGeom>
            <a:ln w="9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8197527" y="5803754"/>
              <a:ext cx="165100" cy="164465"/>
            </a:xfrm>
            <a:custGeom>
              <a:avLst/>
              <a:gdLst/>
              <a:ahLst/>
              <a:cxnLst/>
              <a:rect l="l" t="t" r="r" b="b"/>
              <a:pathLst>
                <a:path w="165100" h="164464">
                  <a:moveTo>
                    <a:pt x="82307" y="0"/>
                  </a:moveTo>
                  <a:lnTo>
                    <a:pt x="41153" y="9015"/>
                  </a:lnTo>
                  <a:lnTo>
                    <a:pt x="9201" y="41225"/>
                  </a:lnTo>
                  <a:lnTo>
                    <a:pt x="0" y="82015"/>
                  </a:lnTo>
                  <a:lnTo>
                    <a:pt x="9201" y="123241"/>
                  </a:lnTo>
                  <a:lnTo>
                    <a:pt x="41153" y="150725"/>
                  </a:lnTo>
                  <a:lnTo>
                    <a:pt x="82307" y="164449"/>
                  </a:lnTo>
                  <a:lnTo>
                    <a:pt x="123442" y="150725"/>
                  </a:lnTo>
                  <a:lnTo>
                    <a:pt x="155412" y="123241"/>
                  </a:lnTo>
                  <a:lnTo>
                    <a:pt x="164595" y="82015"/>
                  </a:lnTo>
                  <a:lnTo>
                    <a:pt x="155412" y="41225"/>
                  </a:lnTo>
                  <a:lnTo>
                    <a:pt x="123442" y="9015"/>
                  </a:lnTo>
                  <a:lnTo>
                    <a:pt x="823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8197527" y="5803754"/>
              <a:ext cx="165100" cy="164465"/>
            </a:xfrm>
            <a:custGeom>
              <a:avLst/>
              <a:gdLst/>
              <a:ahLst/>
              <a:cxnLst/>
              <a:rect l="l" t="t" r="r" b="b"/>
              <a:pathLst>
                <a:path w="165100" h="164464">
                  <a:moveTo>
                    <a:pt x="164595" y="82015"/>
                  </a:moveTo>
                  <a:lnTo>
                    <a:pt x="155412" y="123241"/>
                  </a:lnTo>
                  <a:lnTo>
                    <a:pt x="123442" y="150725"/>
                  </a:lnTo>
                  <a:lnTo>
                    <a:pt x="82307" y="164449"/>
                  </a:lnTo>
                  <a:lnTo>
                    <a:pt x="41153" y="150725"/>
                  </a:lnTo>
                  <a:lnTo>
                    <a:pt x="9201" y="123241"/>
                  </a:lnTo>
                  <a:lnTo>
                    <a:pt x="0" y="82015"/>
                  </a:lnTo>
                  <a:lnTo>
                    <a:pt x="9201" y="41225"/>
                  </a:lnTo>
                  <a:lnTo>
                    <a:pt x="41153" y="9015"/>
                  </a:lnTo>
                  <a:lnTo>
                    <a:pt x="82307" y="0"/>
                  </a:lnTo>
                  <a:lnTo>
                    <a:pt x="123442" y="9015"/>
                  </a:lnTo>
                  <a:lnTo>
                    <a:pt x="155412" y="41225"/>
                  </a:lnTo>
                  <a:lnTo>
                    <a:pt x="164595" y="82015"/>
                  </a:lnTo>
                  <a:close/>
                </a:path>
              </a:pathLst>
            </a:custGeom>
            <a:ln w="4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6959347" y="5432993"/>
              <a:ext cx="1790064" cy="530225"/>
            </a:xfrm>
            <a:custGeom>
              <a:avLst/>
              <a:gdLst/>
              <a:ahLst/>
              <a:cxnLst/>
              <a:rect l="l" t="t" r="r" b="b"/>
              <a:pathLst>
                <a:path w="1790065" h="530225">
                  <a:moveTo>
                    <a:pt x="1397301" y="447414"/>
                  </a:moveTo>
                  <a:lnTo>
                    <a:pt x="1388117" y="488622"/>
                  </a:lnTo>
                  <a:lnTo>
                    <a:pt x="1356148" y="516106"/>
                  </a:lnTo>
                  <a:lnTo>
                    <a:pt x="1315012" y="529848"/>
                  </a:lnTo>
                  <a:lnTo>
                    <a:pt x="1273859" y="516106"/>
                  </a:lnTo>
                  <a:lnTo>
                    <a:pt x="1241907" y="488622"/>
                  </a:lnTo>
                  <a:lnTo>
                    <a:pt x="1232705" y="447414"/>
                  </a:lnTo>
                  <a:lnTo>
                    <a:pt x="1241907" y="406624"/>
                  </a:lnTo>
                  <a:lnTo>
                    <a:pt x="1273859" y="374414"/>
                  </a:lnTo>
                  <a:lnTo>
                    <a:pt x="1315012" y="365398"/>
                  </a:lnTo>
                  <a:lnTo>
                    <a:pt x="1356148" y="374414"/>
                  </a:lnTo>
                  <a:lnTo>
                    <a:pt x="1388117" y="406624"/>
                  </a:lnTo>
                  <a:lnTo>
                    <a:pt x="1397301" y="447414"/>
                  </a:lnTo>
                </a:path>
                <a:path w="1790065" h="530225">
                  <a:moveTo>
                    <a:pt x="0" y="36481"/>
                  </a:moveTo>
                  <a:lnTo>
                    <a:pt x="1789887" y="36481"/>
                  </a:lnTo>
                </a:path>
                <a:path w="1790065" h="530225">
                  <a:moveTo>
                    <a:pt x="1657770" y="68691"/>
                  </a:moveTo>
                  <a:lnTo>
                    <a:pt x="1789887" y="36481"/>
                  </a:lnTo>
                  <a:lnTo>
                    <a:pt x="1657770" y="0"/>
                  </a:lnTo>
                </a:path>
              </a:pathLst>
            </a:custGeom>
            <a:ln w="9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7781445" y="6287029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6"/>
                  </a:moveTo>
                  <a:lnTo>
                    <a:pt x="4596" y="2146"/>
                  </a:lnTo>
                </a:path>
              </a:pathLst>
            </a:custGeom>
            <a:ln w="42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7781445" y="628230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2"/>
                  </a:moveTo>
                  <a:lnTo>
                    <a:pt x="4596" y="2362"/>
                  </a:lnTo>
                </a:path>
              </a:pathLst>
            </a:custGeom>
            <a:ln w="4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7781445" y="627758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1"/>
                  </a:moveTo>
                  <a:lnTo>
                    <a:pt x="4596" y="2361"/>
                  </a:lnTo>
                </a:path>
              </a:pathLst>
            </a:custGeom>
            <a:ln w="47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7781445" y="6273288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6"/>
                  </a:moveTo>
                  <a:lnTo>
                    <a:pt x="4596" y="2146"/>
                  </a:lnTo>
                </a:path>
              </a:pathLst>
            </a:custGeom>
            <a:ln w="42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7781445" y="626856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2"/>
                  </a:moveTo>
                  <a:lnTo>
                    <a:pt x="4596" y="2362"/>
                  </a:lnTo>
                </a:path>
              </a:pathLst>
            </a:custGeom>
            <a:ln w="4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7781445" y="6264271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6"/>
                  </a:moveTo>
                  <a:lnTo>
                    <a:pt x="4596" y="2146"/>
                  </a:lnTo>
                </a:path>
              </a:pathLst>
            </a:custGeom>
            <a:ln w="42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7781445" y="625954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1"/>
                  </a:moveTo>
                  <a:lnTo>
                    <a:pt x="4596" y="2361"/>
                  </a:lnTo>
                </a:path>
              </a:pathLst>
            </a:custGeom>
            <a:ln w="47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7781445" y="625482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2"/>
                  </a:moveTo>
                  <a:lnTo>
                    <a:pt x="4596" y="2362"/>
                  </a:lnTo>
                </a:path>
              </a:pathLst>
            </a:custGeom>
            <a:ln w="4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7781445" y="6250531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6"/>
                  </a:moveTo>
                  <a:lnTo>
                    <a:pt x="4596" y="2146"/>
                  </a:lnTo>
                </a:path>
              </a:pathLst>
            </a:custGeom>
            <a:ln w="42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7781445" y="624580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1"/>
                  </a:moveTo>
                  <a:lnTo>
                    <a:pt x="4596" y="2361"/>
                  </a:lnTo>
                </a:path>
              </a:pathLst>
            </a:custGeom>
            <a:ln w="47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7781445" y="624108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2"/>
                  </a:moveTo>
                  <a:lnTo>
                    <a:pt x="4596" y="2362"/>
                  </a:lnTo>
                </a:path>
              </a:pathLst>
            </a:custGeom>
            <a:ln w="4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7781445" y="6236790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6"/>
                  </a:moveTo>
                  <a:lnTo>
                    <a:pt x="4596" y="2146"/>
                  </a:lnTo>
                </a:path>
              </a:pathLst>
            </a:custGeom>
            <a:ln w="42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7781445" y="623206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1"/>
                  </a:moveTo>
                  <a:lnTo>
                    <a:pt x="4596" y="2361"/>
                  </a:lnTo>
                </a:path>
              </a:pathLst>
            </a:custGeom>
            <a:ln w="47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7781445" y="622734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2"/>
                  </a:moveTo>
                  <a:lnTo>
                    <a:pt x="4596" y="2362"/>
                  </a:lnTo>
                </a:path>
              </a:pathLst>
            </a:custGeom>
            <a:ln w="4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7781445" y="6223050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6"/>
                  </a:moveTo>
                  <a:lnTo>
                    <a:pt x="4596" y="2146"/>
                  </a:lnTo>
                </a:path>
              </a:pathLst>
            </a:custGeom>
            <a:ln w="42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7781445" y="621832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1"/>
                  </a:moveTo>
                  <a:lnTo>
                    <a:pt x="4596" y="2361"/>
                  </a:lnTo>
                </a:path>
              </a:pathLst>
            </a:custGeom>
            <a:ln w="47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7781445" y="6214032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7"/>
                  </a:moveTo>
                  <a:lnTo>
                    <a:pt x="4596" y="2147"/>
                  </a:lnTo>
                </a:path>
              </a:pathLst>
            </a:custGeom>
            <a:ln w="42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7781445" y="620931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1"/>
                  </a:moveTo>
                  <a:lnTo>
                    <a:pt x="4596" y="2361"/>
                  </a:lnTo>
                </a:path>
              </a:pathLst>
            </a:custGeom>
            <a:ln w="47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7781445" y="620458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1"/>
                  </a:moveTo>
                  <a:lnTo>
                    <a:pt x="4596" y="2361"/>
                  </a:lnTo>
                </a:path>
              </a:pathLst>
            </a:custGeom>
            <a:ln w="47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7781445" y="6200292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7"/>
                  </a:moveTo>
                  <a:lnTo>
                    <a:pt x="4596" y="2147"/>
                  </a:lnTo>
                </a:path>
              </a:pathLst>
            </a:custGeom>
            <a:ln w="42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7781445" y="619557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1"/>
                  </a:moveTo>
                  <a:lnTo>
                    <a:pt x="4596" y="2361"/>
                  </a:lnTo>
                </a:path>
              </a:pathLst>
            </a:custGeom>
            <a:ln w="47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7781445" y="619084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2"/>
                  </a:moveTo>
                  <a:lnTo>
                    <a:pt x="4596" y="2362"/>
                  </a:lnTo>
                </a:path>
              </a:pathLst>
            </a:custGeom>
            <a:ln w="4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7781445" y="6186552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6"/>
                  </a:moveTo>
                  <a:lnTo>
                    <a:pt x="4596" y="2146"/>
                  </a:lnTo>
                </a:path>
              </a:pathLst>
            </a:custGeom>
            <a:ln w="42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7781445" y="618182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4"/>
                  </a:moveTo>
                  <a:lnTo>
                    <a:pt x="4596" y="2364"/>
                  </a:lnTo>
                </a:path>
              </a:pathLst>
            </a:custGeom>
            <a:ln w="47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7781445" y="617711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7781445" y="6172806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54"/>
                  </a:moveTo>
                  <a:lnTo>
                    <a:pt x="4596" y="2154"/>
                  </a:lnTo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7781445" y="616808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7781445" y="6163791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7781445" y="615906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7781445" y="615435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7781445" y="6150049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54"/>
                  </a:moveTo>
                  <a:lnTo>
                    <a:pt x="4596" y="2154"/>
                  </a:lnTo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7781445" y="614534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7781445" y="614061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7781445" y="6136307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54"/>
                  </a:moveTo>
                  <a:lnTo>
                    <a:pt x="4596" y="2154"/>
                  </a:lnTo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7781445" y="613159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7781445" y="6127291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54"/>
                  </a:moveTo>
                  <a:lnTo>
                    <a:pt x="4596" y="2154"/>
                  </a:lnTo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7781445" y="6122583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7781445" y="611785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7781445" y="6113549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54"/>
                  </a:moveTo>
                  <a:lnTo>
                    <a:pt x="4596" y="2154"/>
                  </a:lnTo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7781445" y="610884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7781445" y="610411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7781445" y="6099825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7776849" y="6092736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7781445" y="6086083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7781445" y="608135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7781445" y="6077067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7776849" y="6069978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7781445" y="6063325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7776849" y="6056236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7781445" y="6049583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7781445" y="604485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7781445" y="604013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7781445" y="6035841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7781445" y="603111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7781445" y="6026825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7776849" y="6019736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7781445" y="6013083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7776849" y="6005994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7781445" y="5999341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7781445" y="599461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object 129"/>
            <p:cNvSpPr/>
            <p:nvPr/>
          </p:nvSpPr>
          <p:spPr>
            <a:xfrm>
              <a:off x="7781445" y="5990325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7776849" y="5983236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7781445" y="5976583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object 132"/>
            <p:cNvSpPr/>
            <p:nvPr/>
          </p:nvSpPr>
          <p:spPr>
            <a:xfrm>
              <a:off x="7776849" y="5969494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object 133"/>
            <p:cNvSpPr/>
            <p:nvPr/>
          </p:nvSpPr>
          <p:spPr>
            <a:xfrm>
              <a:off x="7781445" y="5962841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object 134"/>
            <p:cNvSpPr/>
            <p:nvPr/>
          </p:nvSpPr>
          <p:spPr>
            <a:xfrm>
              <a:off x="7776849" y="5955752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object 135"/>
            <p:cNvSpPr/>
            <p:nvPr/>
          </p:nvSpPr>
          <p:spPr>
            <a:xfrm>
              <a:off x="7781445" y="5949099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object 136"/>
            <p:cNvSpPr/>
            <p:nvPr/>
          </p:nvSpPr>
          <p:spPr>
            <a:xfrm>
              <a:off x="7781445" y="5944373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object 137"/>
            <p:cNvSpPr/>
            <p:nvPr/>
          </p:nvSpPr>
          <p:spPr>
            <a:xfrm>
              <a:off x="7781445" y="5940083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object 138"/>
            <p:cNvSpPr/>
            <p:nvPr/>
          </p:nvSpPr>
          <p:spPr>
            <a:xfrm>
              <a:off x="7781445" y="593535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object 139"/>
            <p:cNvSpPr/>
            <p:nvPr/>
          </p:nvSpPr>
          <p:spPr>
            <a:xfrm>
              <a:off x="7781445" y="593063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object 140"/>
            <p:cNvSpPr/>
            <p:nvPr/>
          </p:nvSpPr>
          <p:spPr>
            <a:xfrm>
              <a:off x="7781445" y="5926341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object 141"/>
            <p:cNvSpPr/>
            <p:nvPr/>
          </p:nvSpPr>
          <p:spPr>
            <a:xfrm>
              <a:off x="7781445" y="592161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object 142"/>
            <p:cNvSpPr/>
            <p:nvPr/>
          </p:nvSpPr>
          <p:spPr>
            <a:xfrm>
              <a:off x="7781445" y="591690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object 143"/>
            <p:cNvSpPr/>
            <p:nvPr/>
          </p:nvSpPr>
          <p:spPr>
            <a:xfrm>
              <a:off x="7781445" y="5912599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54"/>
                  </a:moveTo>
                  <a:lnTo>
                    <a:pt x="4596" y="2154"/>
                  </a:lnTo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object 144"/>
            <p:cNvSpPr/>
            <p:nvPr/>
          </p:nvSpPr>
          <p:spPr>
            <a:xfrm>
              <a:off x="7781445" y="590789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object 145"/>
            <p:cNvSpPr/>
            <p:nvPr/>
          </p:nvSpPr>
          <p:spPr>
            <a:xfrm>
              <a:off x="7781445" y="590316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7781445" y="5898857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54"/>
                  </a:moveTo>
                  <a:lnTo>
                    <a:pt x="4596" y="2154"/>
                  </a:lnTo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object 147"/>
            <p:cNvSpPr/>
            <p:nvPr/>
          </p:nvSpPr>
          <p:spPr>
            <a:xfrm>
              <a:off x="7781445" y="589415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object 148"/>
            <p:cNvSpPr/>
            <p:nvPr/>
          </p:nvSpPr>
          <p:spPr>
            <a:xfrm>
              <a:off x="7781445" y="5889841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54"/>
                  </a:moveTo>
                  <a:lnTo>
                    <a:pt x="4596" y="2154"/>
                  </a:lnTo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object 149"/>
            <p:cNvSpPr/>
            <p:nvPr/>
          </p:nvSpPr>
          <p:spPr>
            <a:xfrm>
              <a:off x="7781445" y="588513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object 150"/>
            <p:cNvSpPr/>
            <p:nvPr/>
          </p:nvSpPr>
          <p:spPr>
            <a:xfrm>
              <a:off x="7781445" y="588040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object 151"/>
            <p:cNvSpPr/>
            <p:nvPr/>
          </p:nvSpPr>
          <p:spPr>
            <a:xfrm>
              <a:off x="7781445" y="5876099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54"/>
                  </a:moveTo>
                  <a:lnTo>
                    <a:pt x="4596" y="2154"/>
                  </a:lnTo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7781445" y="587139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object 153"/>
            <p:cNvSpPr/>
            <p:nvPr/>
          </p:nvSpPr>
          <p:spPr>
            <a:xfrm>
              <a:off x="7781445" y="586666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object 154"/>
            <p:cNvSpPr/>
            <p:nvPr/>
          </p:nvSpPr>
          <p:spPr>
            <a:xfrm>
              <a:off x="7781445" y="5862376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object 155"/>
            <p:cNvSpPr/>
            <p:nvPr/>
          </p:nvSpPr>
          <p:spPr>
            <a:xfrm>
              <a:off x="7781445" y="585765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object 156"/>
            <p:cNvSpPr/>
            <p:nvPr/>
          </p:nvSpPr>
          <p:spPr>
            <a:xfrm>
              <a:off x="7781445" y="5853360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object 157"/>
            <p:cNvSpPr/>
            <p:nvPr/>
          </p:nvSpPr>
          <p:spPr>
            <a:xfrm>
              <a:off x="7776849" y="5846271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7781445" y="5839618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object 159"/>
            <p:cNvSpPr/>
            <p:nvPr/>
          </p:nvSpPr>
          <p:spPr>
            <a:xfrm>
              <a:off x="7776849" y="5832529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7781445" y="5825876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object 161"/>
            <p:cNvSpPr/>
            <p:nvPr/>
          </p:nvSpPr>
          <p:spPr>
            <a:xfrm>
              <a:off x="7776849" y="5818787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object 162"/>
            <p:cNvSpPr/>
            <p:nvPr/>
          </p:nvSpPr>
          <p:spPr>
            <a:xfrm>
              <a:off x="7781445" y="5812134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object 163"/>
            <p:cNvSpPr/>
            <p:nvPr/>
          </p:nvSpPr>
          <p:spPr>
            <a:xfrm>
              <a:off x="7781445" y="580740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object 164"/>
            <p:cNvSpPr/>
            <p:nvPr/>
          </p:nvSpPr>
          <p:spPr>
            <a:xfrm>
              <a:off x="7781445" y="5803118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7776849" y="5796029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object 166"/>
            <p:cNvSpPr/>
            <p:nvPr/>
          </p:nvSpPr>
          <p:spPr>
            <a:xfrm>
              <a:off x="7781445" y="5789376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object 167"/>
            <p:cNvSpPr/>
            <p:nvPr/>
          </p:nvSpPr>
          <p:spPr>
            <a:xfrm>
              <a:off x="7781445" y="578465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object 168"/>
            <p:cNvSpPr/>
            <p:nvPr/>
          </p:nvSpPr>
          <p:spPr>
            <a:xfrm>
              <a:off x="7781445" y="577992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object 169"/>
            <p:cNvSpPr/>
            <p:nvPr/>
          </p:nvSpPr>
          <p:spPr>
            <a:xfrm>
              <a:off x="7781445" y="5775634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7781445" y="577090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object 171"/>
            <p:cNvSpPr/>
            <p:nvPr/>
          </p:nvSpPr>
          <p:spPr>
            <a:xfrm>
              <a:off x="7781445" y="576618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object 172"/>
            <p:cNvSpPr/>
            <p:nvPr/>
          </p:nvSpPr>
          <p:spPr>
            <a:xfrm>
              <a:off x="7781445" y="5761892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object 173"/>
            <p:cNvSpPr/>
            <p:nvPr/>
          </p:nvSpPr>
          <p:spPr>
            <a:xfrm>
              <a:off x="7781445" y="575716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object 174"/>
            <p:cNvSpPr/>
            <p:nvPr/>
          </p:nvSpPr>
          <p:spPr>
            <a:xfrm>
              <a:off x="7781445" y="5752876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object 175"/>
            <p:cNvSpPr/>
            <p:nvPr/>
          </p:nvSpPr>
          <p:spPr>
            <a:xfrm>
              <a:off x="7781445" y="574815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object 176"/>
            <p:cNvSpPr/>
            <p:nvPr/>
          </p:nvSpPr>
          <p:spPr>
            <a:xfrm>
              <a:off x="7781445" y="574342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object 177"/>
            <p:cNvSpPr/>
            <p:nvPr/>
          </p:nvSpPr>
          <p:spPr>
            <a:xfrm>
              <a:off x="7781445" y="5739134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object 178"/>
            <p:cNvSpPr/>
            <p:nvPr/>
          </p:nvSpPr>
          <p:spPr>
            <a:xfrm>
              <a:off x="7781445" y="573440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object 179"/>
            <p:cNvSpPr/>
            <p:nvPr/>
          </p:nvSpPr>
          <p:spPr>
            <a:xfrm>
              <a:off x="7781445" y="572968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object 180"/>
            <p:cNvSpPr/>
            <p:nvPr/>
          </p:nvSpPr>
          <p:spPr>
            <a:xfrm>
              <a:off x="7781445" y="5725392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object 181"/>
            <p:cNvSpPr/>
            <p:nvPr/>
          </p:nvSpPr>
          <p:spPr>
            <a:xfrm>
              <a:off x="7781445" y="572066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object 182"/>
            <p:cNvSpPr/>
            <p:nvPr/>
          </p:nvSpPr>
          <p:spPr>
            <a:xfrm>
              <a:off x="7781445" y="5716376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object 183"/>
            <p:cNvSpPr/>
            <p:nvPr/>
          </p:nvSpPr>
          <p:spPr>
            <a:xfrm>
              <a:off x="7776849" y="5709287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object 184"/>
            <p:cNvSpPr/>
            <p:nvPr/>
          </p:nvSpPr>
          <p:spPr>
            <a:xfrm>
              <a:off x="7781445" y="5702634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object 185"/>
            <p:cNvSpPr/>
            <p:nvPr/>
          </p:nvSpPr>
          <p:spPr>
            <a:xfrm>
              <a:off x="7776849" y="5695545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object 186"/>
            <p:cNvSpPr/>
            <p:nvPr/>
          </p:nvSpPr>
          <p:spPr>
            <a:xfrm>
              <a:off x="7781445" y="5688892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object 187"/>
            <p:cNvSpPr/>
            <p:nvPr/>
          </p:nvSpPr>
          <p:spPr>
            <a:xfrm>
              <a:off x="7781445" y="568416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object 188"/>
            <p:cNvSpPr/>
            <p:nvPr/>
          </p:nvSpPr>
          <p:spPr>
            <a:xfrm>
              <a:off x="7781445" y="567945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object 189"/>
            <p:cNvSpPr/>
            <p:nvPr/>
          </p:nvSpPr>
          <p:spPr>
            <a:xfrm>
              <a:off x="7781445" y="5675150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54"/>
                  </a:moveTo>
                  <a:lnTo>
                    <a:pt x="4596" y="2154"/>
                  </a:lnTo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object 190"/>
            <p:cNvSpPr/>
            <p:nvPr/>
          </p:nvSpPr>
          <p:spPr>
            <a:xfrm>
              <a:off x="7781445" y="567044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object 191"/>
            <p:cNvSpPr/>
            <p:nvPr/>
          </p:nvSpPr>
          <p:spPr>
            <a:xfrm>
              <a:off x="7781445" y="5666134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54"/>
                  </a:moveTo>
                  <a:lnTo>
                    <a:pt x="4596" y="2154"/>
                  </a:lnTo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object 192"/>
            <p:cNvSpPr/>
            <p:nvPr/>
          </p:nvSpPr>
          <p:spPr>
            <a:xfrm>
              <a:off x="7781445" y="566140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object 193"/>
            <p:cNvSpPr/>
            <p:nvPr/>
          </p:nvSpPr>
          <p:spPr>
            <a:xfrm>
              <a:off x="7781445" y="565670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object 194"/>
            <p:cNvSpPr/>
            <p:nvPr/>
          </p:nvSpPr>
          <p:spPr>
            <a:xfrm>
              <a:off x="7781445" y="5652392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54"/>
                  </a:moveTo>
                  <a:lnTo>
                    <a:pt x="4596" y="2154"/>
                  </a:lnTo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object 195"/>
            <p:cNvSpPr/>
            <p:nvPr/>
          </p:nvSpPr>
          <p:spPr>
            <a:xfrm>
              <a:off x="7781445" y="564768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object 196"/>
            <p:cNvSpPr/>
            <p:nvPr/>
          </p:nvSpPr>
          <p:spPr>
            <a:xfrm>
              <a:off x="7781445" y="564295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object 197"/>
            <p:cNvSpPr/>
            <p:nvPr/>
          </p:nvSpPr>
          <p:spPr>
            <a:xfrm>
              <a:off x="7781445" y="5638650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54"/>
                  </a:moveTo>
                  <a:lnTo>
                    <a:pt x="4596" y="2154"/>
                  </a:lnTo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object 198"/>
            <p:cNvSpPr/>
            <p:nvPr/>
          </p:nvSpPr>
          <p:spPr>
            <a:xfrm>
              <a:off x="7781445" y="563394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object 199"/>
            <p:cNvSpPr/>
            <p:nvPr/>
          </p:nvSpPr>
          <p:spPr>
            <a:xfrm>
              <a:off x="7781445" y="562921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object 200"/>
            <p:cNvSpPr/>
            <p:nvPr/>
          </p:nvSpPr>
          <p:spPr>
            <a:xfrm>
              <a:off x="7781445" y="5624927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object 201"/>
            <p:cNvSpPr/>
            <p:nvPr/>
          </p:nvSpPr>
          <p:spPr>
            <a:xfrm>
              <a:off x="7781445" y="562020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object 202"/>
            <p:cNvSpPr/>
            <p:nvPr/>
          </p:nvSpPr>
          <p:spPr>
            <a:xfrm>
              <a:off x="7781445" y="5615911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object 203"/>
            <p:cNvSpPr/>
            <p:nvPr/>
          </p:nvSpPr>
          <p:spPr>
            <a:xfrm>
              <a:off x="7781445" y="561118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object 204"/>
            <p:cNvSpPr/>
            <p:nvPr/>
          </p:nvSpPr>
          <p:spPr>
            <a:xfrm>
              <a:off x="7781445" y="560645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object 205"/>
            <p:cNvSpPr/>
            <p:nvPr/>
          </p:nvSpPr>
          <p:spPr>
            <a:xfrm>
              <a:off x="7781445" y="5602169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object 206"/>
            <p:cNvSpPr/>
            <p:nvPr/>
          </p:nvSpPr>
          <p:spPr>
            <a:xfrm>
              <a:off x="7781445" y="5597443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object 207"/>
            <p:cNvSpPr/>
            <p:nvPr/>
          </p:nvSpPr>
          <p:spPr>
            <a:xfrm>
              <a:off x="7781445" y="559271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object 208"/>
            <p:cNvSpPr/>
            <p:nvPr/>
          </p:nvSpPr>
          <p:spPr>
            <a:xfrm>
              <a:off x="7781445" y="5588427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object 209"/>
            <p:cNvSpPr/>
            <p:nvPr/>
          </p:nvSpPr>
          <p:spPr>
            <a:xfrm>
              <a:off x="7781445" y="558370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object 210"/>
            <p:cNvSpPr/>
            <p:nvPr/>
          </p:nvSpPr>
          <p:spPr>
            <a:xfrm>
              <a:off x="7781445" y="5579411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object 211"/>
            <p:cNvSpPr/>
            <p:nvPr/>
          </p:nvSpPr>
          <p:spPr>
            <a:xfrm>
              <a:off x="7781445" y="557468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object 212"/>
            <p:cNvSpPr/>
            <p:nvPr/>
          </p:nvSpPr>
          <p:spPr>
            <a:xfrm>
              <a:off x="7781445" y="556995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object 213"/>
            <p:cNvSpPr/>
            <p:nvPr/>
          </p:nvSpPr>
          <p:spPr>
            <a:xfrm>
              <a:off x="7781445" y="5565669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object 214"/>
            <p:cNvSpPr/>
            <p:nvPr/>
          </p:nvSpPr>
          <p:spPr>
            <a:xfrm>
              <a:off x="7781445" y="5560943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object 215"/>
            <p:cNvSpPr/>
            <p:nvPr/>
          </p:nvSpPr>
          <p:spPr>
            <a:xfrm>
              <a:off x="7781445" y="555621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object 216"/>
            <p:cNvSpPr/>
            <p:nvPr/>
          </p:nvSpPr>
          <p:spPr>
            <a:xfrm>
              <a:off x="7781445" y="5551927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object 217"/>
            <p:cNvSpPr/>
            <p:nvPr/>
          </p:nvSpPr>
          <p:spPr>
            <a:xfrm>
              <a:off x="7776849" y="5544838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object 218"/>
            <p:cNvSpPr/>
            <p:nvPr/>
          </p:nvSpPr>
          <p:spPr>
            <a:xfrm>
              <a:off x="7781445" y="5538185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object 219"/>
            <p:cNvSpPr/>
            <p:nvPr/>
          </p:nvSpPr>
          <p:spPr>
            <a:xfrm>
              <a:off x="7781445" y="553345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object 220"/>
            <p:cNvSpPr/>
            <p:nvPr/>
          </p:nvSpPr>
          <p:spPr>
            <a:xfrm>
              <a:off x="7781445" y="5529169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object 221"/>
            <p:cNvSpPr/>
            <p:nvPr/>
          </p:nvSpPr>
          <p:spPr>
            <a:xfrm>
              <a:off x="7781445" y="5524443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object 222"/>
            <p:cNvSpPr/>
            <p:nvPr/>
          </p:nvSpPr>
          <p:spPr>
            <a:xfrm>
              <a:off x="7781445" y="551971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object 223"/>
            <p:cNvSpPr/>
            <p:nvPr/>
          </p:nvSpPr>
          <p:spPr>
            <a:xfrm>
              <a:off x="7781445" y="5515427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object 224"/>
            <p:cNvSpPr/>
            <p:nvPr/>
          </p:nvSpPr>
          <p:spPr>
            <a:xfrm>
              <a:off x="7781445" y="551070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object 225"/>
            <p:cNvSpPr/>
            <p:nvPr/>
          </p:nvSpPr>
          <p:spPr>
            <a:xfrm>
              <a:off x="7781445" y="550597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object 226"/>
            <p:cNvSpPr/>
            <p:nvPr/>
          </p:nvSpPr>
          <p:spPr>
            <a:xfrm>
              <a:off x="7781445" y="5501685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object 227"/>
            <p:cNvSpPr/>
            <p:nvPr/>
          </p:nvSpPr>
          <p:spPr>
            <a:xfrm>
              <a:off x="7781445" y="549695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object 228"/>
            <p:cNvSpPr/>
            <p:nvPr/>
          </p:nvSpPr>
          <p:spPr>
            <a:xfrm>
              <a:off x="7781445" y="5492669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object 229"/>
            <p:cNvSpPr/>
            <p:nvPr/>
          </p:nvSpPr>
          <p:spPr>
            <a:xfrm>
              <a:off x="7776849" y="5485580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object 230"/>
            <p:cNvSpPr/>
            <p:nvPr/>
          </p:nvSpPr>
          <p:spPr>
            <a:xfrm>
              <a:off x="7781445" y="5478927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object 231"/>
            <p:cNvSpPr/>
            <p:nvPr/>
          </p:nvSpPr>
          <p:spPr>
            <a:xfrm>
              <a:off x="7776849" y="5471838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object 232"/>
            <p:cNvSpPr/>
            <p:nvPr/>
          </p:nvSpPr>
          <p:spPr>
            <a:xfrm>
              <a:off x="7781445" y="5465185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object 233"/>
            <p:cNvSpPr/>
            <p:nvPr/>
          </p:nvSpPr>
          <p:spPr>
            <a:xfrm>
              <a:off x="7781445" y="546045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object 234"/>
            <p:cNvSpPr/>
            <p:nvPr/>
          </p:nvSpPr>
          <p:spPr>
            <a:xfrm>
              <a:off x="7781445" y="545575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object 235"/>
            <p:cNvSpPr/>
            <p:nvPr/>
          </p:nvSpPr>
          <p:spPr>
            <a:xfrm>
              <a:off x="7781445" y="5451443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54"/>
                  </a:moveTo>
                  <a:lnTo>
                    <a:pt x="4596" y="2154"/>
                  </a:lnTo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object 236"/>
            <p:cNvSpPr/>
            <p:nvPr/>
          </p:nvSpPr>
          <p:spPr>
            <a:xfrm>
              <a:off x="7781445" y="544671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object 237"/>
            <p:cNvSpPr/>
            <p:nvPr/>
          </p:nvSpPr>
          <p:spPr>
            <a:xfrm>
              <a:off x="7781445" y="5442427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object 238"/>
            <p:cNvSpPr/>
            <p:nvPr/>
          </p:nvSpPr>
          <p:spPr>
            <a:xfrm>
              <a:off x="7781445" y="543770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object 239"/>
            <p:cNvSpPr/>
            <p:nvPr/>
          </p:nvSpPr>
          <p:spPr>
            <a:xfrm>
              <a:off x="7781445" y="5432993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object 240"/>
            <p:cNvSpPr/>
            <p:nvPr/>
          </p:nvSpPr>
          <p:spPr>
            <a:xfrm>
              <a:off x="7781445" y="5428685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54"/>
                  </a:moveTo>
                  <a:lnTo>
                    <a:pt x="4596" y="2154"/>
                  </a:lnTo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object 241"/>
            <p:cNvSpPr/>
            <p:nvPr/>
          </p:nvSpPr>
          <p:spPr>
            <a:xfrm>
              <a:off x="7781445" y="542395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object 242"/>
            <p:cNvSpPr/>
            <p:nvPr/>
          </p:nvSpPr>
          <p:spPr>
            <a:xfrm>
              <a:off x="7781445" y="541925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object 243"/>
            <p:cNvSpPr/>
            <p:nvPr/>
          </p:nvSpPr>
          <p:spPr>
            <a:xfrm>
              <a:off x="7781445" y="5414943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54"/>
                  </a:moveTo>
                  <a:lnTo>
                    <a:pt x="4596" y="2154"/>
                  </a:lnTo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object 244"/>
            <p:cNvSpPr/>
            <p:nvPr/>
          </p:nvSpPr>
          <p:spPr>
            <a:xfrm>
              <a:off x="7781445" y="541023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object 245"/>
            <p:cNvSpPr/>
            <p:nvPr/>
          </p:nvSpPr>
          <p:spPr>
            <a:xfrm>
              <a:off x="7781445" y="540550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object 246"/>
            <p:cNvSpPr/>
            <p:nvPr/>
          </p:nvSpPr>
          <p:spPr>
            <a:xfrm>
              <a:off x="7781445" y="5401219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object 247"/>
            <p:cNvSpPr/>
            <p:nvPr/>
          </p:nvSpPr>
          <p:spPr>
            <a:xfrm>
              <a:off x="7781445" y="5396493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object 248"/>
            <p:cNvSpPr/>
            <p:nvPr/>
          </p:nvSpPr>
          <p:spPr>
            <a:xfrm>
              <a:off x="7781445" y="5392185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54"/>
                  </a:moveTo>
                  <a:lnTo>
                    <a:pt x="4596" y="2154"/>
                  </a:lnTo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object 249"/>
            <p:cNvSpPr/>
            <p:nvPr/>
          </p:nvSpPr>
          <p:spPr>
            <a:xfrm>
              <a:off x="7781445" y="538747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object 250"/>
            <p:cNvSpPr/>
            <p:nvPr/>
          </p:nvSpPr>
          <p:spPr>
            <a:xfrm>
              <a:off x="7781445" y="538275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object 251"/>
            <p:cNvSpPr/>
            <p:nvPr/>
          </p:nvSpPr>
          <p:spPr>
            <a:xfrm>
              <a:off x="7781445" y="5378461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object 252"/>
            <p:cNvSpPr/>
            <p:nvPr/>
          </p:nvSpPr>
          <p:spPr>
            <a:xfrm>
              <a:off x="7776849" y="5371372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object 253"/>
            <p:cNvSpPr/>
            <p:nvPr/>
          </p:nvSpPr>
          <p:spPr>
            <a:xfrm>
              <a:off x="7781445" y="5364719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object 254"/>
            <p:cNvSpPr/>
            <p:nvPr/>
          </p:nvSpPr>
          <p:spPr>
            <a:xfrm>
              <a:off x="7781445" y="5359993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object 255"/>
            <p:cNvSpPr/>
            <p:nvPr/>
          </p:nvSpPr>
          <p:spPr>
            <a:xfrm>
              <a:off x="7781445" y="5355704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object 256"/>
            <p:cNvSpPr/>
            <p:nvPr/>
          </p:nvSpPr>
          <p:spPr>
            <a:xfrm>
              <a:off x="7781445" y="535097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object 257"/>
            <p:cNvSpPr/>
            <p:nvPr/>
          </p:nvSpPr>
          <p:spPr>
            <a:xfrm>
              <a:off x="7781445" y="534625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object 258"/>
            <p:cNvSpPr/>
            <p:nvPr/>
          </p:nvSpPr>
          <p:spPr>
            <a:xfrm>
              <a:off x="7781445" y="5341962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object 259"/>
            <p:cNvSpPr/>
            <p:nvPr/>
          </p:nvSpPr>
          <p:spPr>
            <a:xfrm>
              <a:off x="7781445" y="533723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object 260"/>
            <p:cNvSpPr/>
            <p:nvPr/>
          </p:nvSpPr>
          <p:spPr>
            <a:xfrm>
              <a:off x="7781445" y="533250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object 261"/>
            <p:cNvSpPr/>
            <p:nvPr/>
          </p:nvSpPr>
          <p:spPr>
            <a:xfrm>
              <a:off x="7781445" y="5328220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object 262"/>
            <p:cNvSpPr/>
            <p:nvPr/>
          </p:nvSpPr>
          <p:spPr>
            <a:xfrm>
              <a:off x="7781445" y="5323493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object 263"/>
            <p:cNvSpPr/>
            <p:nvPr/>
          </p:nvSpPr>
          <p:spPr>
            <a:xfrm>
              <a:off x="7781445" y="531876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object 264"/>
            <p:cNvSpPr/>
            <p:nvPr/>
          </p:nvSpPr>
          <p:spPr>
            <a:xfrm>
              <a:off x="7781445" y="5314478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object 265"/>
            <p:cNvSpPr/>
            <p:nvPr/>
          </p:nvSpPr>
          <p:spPr>
            <a:xfrm>
              <a:off x="7781445" y="530975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object 266"/>
            <p:cNvSpPr/>
            <p:nvPr/>
          </p:nvSpPr>
          <p:spPr>
            <a:xfrm>
              <a:off x="7781445" y="5305462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object 267"/>
            <p:cNvSpPr/>
            <p:nvPr/>
          </p:nvSpPr>
          <p:spPr>
            <a:xfrm>
              <a:off x="7781445" y="530073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object 268"/>
            <p:cNvSpPr/>
            <p:nvPr/>
          </p:nvSpPr>
          <p:spPr>
            <a:xfrm>
              <a:off x="7781445" y="529600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object 269"/>
            <p:cNvSpPr/>
            <p:nvPr/>
          </p:nvSpPr>
          <p:spPr>
            <a:xfrm>
              <a:off x="7781445" y="5291720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object 270"/>
            <p:cNvSpPr/>
            <p:nvPr/>
          </p:nvSpPr>
          <p:spPr>
            <a:xfrm>
              <a:off x="7776849" y="5284630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object 271"/>
            <p:cNvSpPr/>
            <p:nvPr/>
          </p:nvSpPr>
          <p:spPr>
            <a:xfrm>
              <a:off x="7781445" y="5277978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object 272"/>
            <p:cNvSpPr/>
            <p:nvPr/>
          </p:nvSpPr>
          <p:spPr>
            <a:xfrm>
              <a:off x="7776849" y="5270888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object 273"/>
            <p:cNvSpPr/>
            <p:nvPr/>
          </p:nvSpPr>
          <p:spPr>
            <a:xfrm>
              <a:off x="7781445" y="5264236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object 274"/>
            <p:cNvSpPr/>
            <p:nvPr/>
          </p:nvSpPr>
          <p:spPr>
            <a:xfrm>
              <a:off x="7781445" y="525951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object 275"/>
            <p:cNvSpPr/>
            <p:nvPr/>
          </p:nvSpPr>
          <p:spPr>
            <a:xfrm>
              <a:off x="7781445" y="5255220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object 276"/>
            <p:cNvSpPr/>
            <p:nvPr/>
          </p:nvSpPr>
          <p:spPr>
            <a:xfrm>
              <a:off x="7776849" y="5248131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object 277"/>
            <p:cNvSpPr/>
            <p:nvPr/>
          </p:nvSpPr>
          <p:spPr>
            <a:xfrm>
              <a:off x="7781445" y="5241478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object 278"/>
            <p:cNvSpPr/>
            <p:nvPr/>
          </p:nvSpPr>
          <p:spPr>
            <a:xfrm>
              <a:off x="7776849" y="5234389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object 279"/>
            <p:cNvSpPr/>
            <p:nvPr/>
          </p:nvSpPr>
          <p:spPr>
            <a:xfrm>
              <a:off x="7781445" y="5227736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object 280"/>
            <p:cNvSpPr/>
            <p:nvPr/>
          </p:nvSpPr>
          <p:spPr>
            <a:xfrm>
              <a:off x="7781445" y="522301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object 281"/>
            <p:cNvSpPr/>
            <p:nvPr/>
          </p:nvSpPr>
          <p:spPr>
            <a:xfrm>
              <a:off x="7781445" y="5218720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object 282"/>
            <p:cNvSpPr/>
            <p:nvPr/>
          </p:nvSpPr>
          <p:spPr>
            <a:xfrm>
              <a:off x="7781445" y="521399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object 283"/>
            <p:cNvSpPr/>
            <p:nvPr/>
          </p:nvSpPr>
          <p:spPr>
            <a:xfrm>
              <a:off x="7781445" y="520926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object 284"/>
            <p:cNvSpPr/>
            <p:nvPr/>
          </p:nvSpPr>
          <p:spPr>
            <a:xfrm>
              <a:off x="7781445" y="5204978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object 285"/>
            <p:cNvSpPr/>
            <p:nvPr/>
          </p:nvSpPr>
          <p:spPr>
            <a:xfrm>
              <a:off x="7781445" y="520025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object 286"/>
            <p:cNvSpPr/>
            <p:nvPr/>
          </p:nvSpPr>
          <p:spPr>
            <a:xfrm>
              <a:off x="7781445" y="519554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object 287"/>
            <p:cNvSpPr/>
            <p:nvPr/>
          </p:nvSpPr>
          <p:spPr>
            <a:xfrm>
              <a:off x="7781445" y="5191236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54"/>
                  </a:moveTo>
                  <a:lnTo>
                    <a:pt x="4596" y="2154"/>
                  </a:lnTo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object 288"/>
            <p:cNvSpPr/>
            <p:nvPr/>
          </p:nvSpPr>
          <p:spPr>
            <a:xfrm>
              <a:off x="7781445" y="518651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object 289"/>
            <p:cNvSpPr/>
            <p:nvPr/>
          </p:nvSpPr>
          <p:spPr>
            <a:xfrm>
              <a:off x="7781445" y="518180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object 290"/>
            <p:cNvSpPr/>
            <p:nvPr/>
          </p:nvSpPr>
          <p:spPr>
            <a:xfrm>
              <a:off x="7781445" y="5177494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54"/>
                  </a:moveTo>
                  <a:lnTo>
                    <a:pt x="4596" y="2154"/>
                  </a:lnTo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object 291"/>
            <p:cNvSpPr/>
            <p:nvPr/>
          </p:nvSpPr>
          <p:spPr>
            <a:xfrm>
              <a:off x="7781445" y="517278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" name="object 292"/>
            <p:cNvSpPr/>
            <p:nvPr/>
          </p:nvSpPr>
          <p:spPr>
            <a:xfrm>
              <a:off x="7781445" y="5168478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54"/>
                  </a:moveTo>
                  <a:lnTo>
                    <a:pt x="4596" y="2154"/>
                  </a:lnTo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" name="object 293"/>
            <p:cNvSpPr/>
            <p:nvPr/>
          </p:nvSpPr>
          <p:spPr>
            <a:xfrm>
              <a:off x="7781445" y="516377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object 294"/>
            <p:cNvSpPr/>
            <p:nvPr/>
          </p:nvSpPr>
          <p:spPr>
            <a:xfrm>
              <a:off x="7781445" y="515904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object 295"/>
            <p:cNvSpPr/>
            <p:nvPr/>
          </p:nvSpPr>
          <p:spPr>
            <a:xfrm>
              <a:off x="7781445" y="5154736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54"/>
                  </a:moveTo>
                  <a:lnTo>
                    <a:pt x="4596" y="2154"/>
                  </a:lnTo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object 296"/>
            <p:cNvSpPr/>
            <p:nvPr/>
          </p:nvSpPr>
          <p:spPr>
            <a:xfrm>
              <a:off x="7781445" y="515002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object 297"/>
            <p:cNvSpPr/>
            <p:nvPr/>
          </p:nvSpPr>
          <p:spPr>
            <a:xfrm>
              <a:off x="7781445" y="514530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object 298"/>
            <p:cNvSpPr/>
            <p:nvPr/>
          </p:nvSpPr>
          <p:spPr>
            <a:xfrm>
              <a:off x="7781445" y="5141012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object 299"/>
            <p:cNvSpPr/>
            <p:nvPr/>
          </p:nvSpPr>
          <p:spPr>
            <a:xfrm>
              <a:off x="7781445" y="513628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object 300"/>
            <p:cNvSpPr/>
            <p:nvPr/>
          </p:nvSpPr>
          <p:spPr>
            <a:xfrm>
              <a:off x="7781445" y="513156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object 301"/>
            <p:cNvSpPr/>
            <p:nvPr/>
          </p:nvSpPr>
          <p:spPr>
            <a:xfrm>
              <a:off x="7781445" y="5127270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object 302"/>
            <p:cNvSpPr/>
            <p:nvPr/>
          </p:nvSpPr>
          <p:spPr>
            <a:xfrm>
              <a:off x="7781445" y="512254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object 303"/>
            <p:cNvSpPr/>
            <p:nvPr/>
          </p:nvSpPr>
          <p:spPr>
            <a:xfrm>
              <a:off x="7781445" y="5118254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object 304"/>
            <p:cNvSpPr/>
            <p:nvPr/>
          </p:nvSpPr>
          <p:spPr>
            <a:xfrm>
              <a:off x="7776849" y="5111165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object 305"/>
            <p:cNvSpPr/>
            <p:nvPr/>
          </p:nvSpPr>
          <p:spPr>
            <a:xfrm>
              <a:off x="7781445" y="5104512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object 306"/>
            <p:cNvSpPr/>
            <p:nvPr/>
          </p:nvSpPr>
          <p:spPr>
            <a:xfrm>
              <a:off x="7776849" y="5097423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object 307"/>
            <p:cNvSpPr/>
            <p:nvPr/>
          </p:nvSpPr>
          <p:spPr>
            <a:xfrm>
              <a:off x="7781445" y="5090770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object 308"/>
            <p:cNvSpPr/>
            <p:nvPr/>
          </p:nvSpPr>
          <p:spPr>
            <a:xfrm>
              <a:off x="7781445" y="508604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object 309"/>
            <p:cNvSpPr/>
            <p:nvPr/>
          </p:nvSpPr>
          <p:spPr>
            <a:xfrm>
              <a:off x="7781445" y="5081754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object 310"/>
            <p:cNvSpPr/>
            <p:nvPr/>
          </p:nvSpPr>
          <p:spPr>
            <a:xfrm>
              <a:off x="7781445" y="507702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object 311"/>
            <p:cNvSpPr/>
            <p:nvPr/>
          </p:nvSpPr>
          <p:spPr>
            <a:xfrm>
              <a:off x="7781445" y="507230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object 312"/>
            <p:cNvSpPr/>
            <p:nvPr/>
          </p:nvSpPr>
          <p:spPr>
            <a:xfrm>
              <a:off x="7781445" y="5068012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object 313"/>
            <p:cNvSpPr/>
            <p:nvPr/>
          </p:nvSpPr>
          <p:spPr>
            <a:xfrm>
              <a:off x="7781445" y="506328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object 314"/>
            <p:cNvSpPr/>
            <p:nvPr/>
          </p:nvSpPr>
          <p:spPr>
            <a:xfrm>
              <a:off x="7781445" y="505856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object 315"/>
            <p:cNvSpPr/>
            <p:nvPr/>
          </p:nvSpPr>
          <p:spPr>
            <a:xfrm>
              <a:off x="7781445" y="5054270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object 316"/>
            <p:cNvSpPr/>
            <p:nvPr/>
          </p:nvSpPr>
          <p:spPr>
            <a:xfrm>
              <a:off x="7781445" y="504954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object 317"/>
            <p:cNvSpPr/>
            <p:nvPr/>
          </p:nvSpPr>
          <p:spPr>
            <a:xfrm>
              <a:off x="7781445" y="504481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" name="object 318"/>
            <p:cNvSpPr/>
            <p:nvPr/>
          </p:nvSpPr>
          <p:spPr>
            <a:xfrm>
              <a:off x="7781445" y="5040528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object 319"/>
            <p:cNvSpPr/>
            <p:nvPr/>
          </p:nvSpPr>
          <p:spPr>
            <a:xfrm>
              <a:off x="7781445" y="503580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object 320"/>
            <p:cNvSpPr/>
            <p:nvPr/>
          </p:nvSpPr>
          <p:spPr>
            <a:xfrm>
              <a:off x="7781445" y="5031512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object 321"/>
            <p:cNvSpPr/>
            <p:nvPr/>
          </p:nvSpPr>
          <p:spPr>
            <a:xfrm>
              <a:off x="7781445" y="502678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" name="object 322"/>
            <p:cNvSpPr/>
            <p:nvPr/>
          </p:nvSpPr>
          <p:spPr>
            <a:xfrm>
              <a:off x="7781445" y="502206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" name="object 323"/>
            <p:cNvSpPr/>
            <p:nvPr/>
          </p:nvSpPr>
          <p:spPr>
            <a:xfrm>
              <a:off x="7781445" y="5017770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" name="object 324"/>
            <p:cNvSpPr/>
            <p:nvPr/>
          </p:nvSpPr>
          <p:spPr>
            <a:xfrm>
              <a:off x="7781445" y="501304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" name="object 325"/>
            <p:cNvSpPr/>
            <p:nvPr/>
          </p:nvSpPr>
          <p:spPr>
            <a:xfrm>
              <a:off x="7781445" y="500831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" name="object 326"/>
            <p:cNvSpPr/>
            <p:nvPr/>
          </p:nvSpPr>
          <p:spPr>
            <a:xfrm>
              <a:off x="7781445" y="5004029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" name="object 327"/>
            <p:cNvSpPr/>
            <p:nvPr/>
          </p:nvSpPr>
          <p:spPr>
            <a:xfrm>
              <a:off x="7781445" y="499930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" name="object 328"/>
            <p:cNvSpPr/>
            <p:nvPr/>
          </p:nvSpPr>
          <p:spPr>
            <a:xfrm>
              <a:off x="7781445" y="499457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" name="object 329"/>
            <p:cNvSpPr/>
            <p:nvPr/>
          </p:nvSpPr>
          <p:spPr>
            <a:xfrm>
              <a:off x="7781445" y="4990287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" name="object 330"/>
            <p:cNvSpPr/>
            <p:nvPr/>
          </p:nvSpPr>
          <p:spPr>
            <a:xfrm>
              <a:off x="7781445" y="498556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" name="object 331"/>
            <p:cNvSpPr/>
            <p:nvPr/>
          </p:nvSpPr>
          <p:spPr>
            <a:xfrm>
              <a:off x="7781445" y="4981271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" name="object 332"/>
            <p:cNvSpPr/>
            <p:nvPr/>
          </p:nvSpPr>
          <p:spPr>
            <a:xfrm>
              <a:off x="7776849" y="4974181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" name="object 333"/>
            <p:cNvSpPr/>
            <p:nvPr/>
          </p:nvSpPr>
          <p:spPr>
            <a:xfrm>
              <a:off x="7781445" y="4967529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" name="object 334"/>
            <p:cNvSpPr/>
            <p:nvPr/>
          </p:nvSpPr>
          <p:spPr>
            <a:xfrm>
              <a:off x="7781445" y="4962803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5" name="object 335"/>
            <p:cNvSpPr/>
            <p:nvPr/>
          </p:nvSpPr>
          <p:spPr>
            <a:xfrm>
              <a:off x="7781445" y="495809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6" name="object 336"/>
            <p:cNvSpPr/>
            <p:nvPr/>
          </p:nvSpPr>
          <p:spPr>
            <a:xfrm>
              <a:off x="7781445" y="4953787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54"/>
                  </a:moveTo>
                  <a:lnTo>
                    <a:pt x="4596" y="2154"/>
                  </a:lnTo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7" name="object 337"/>
            <p:cNvSpPr/>
            <p:nvPr/>
          </p:nvSpPr>
          <p:spPr>
            <a:xfrm>
              <a:off x="7781445" y="494906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8" name="object 338"/>
            <p:cNvSpPr/>
            <p:nvPr/>
          </p:nvSpPr>
          <p:spPr>
            <a:xfrm>
              <a:off x="7781445" y="4944771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9" name="object 339"/>
            <p:cNvSpPr/>
            <p:nvPr/>
          </p:nvSpPr>
          <p:spPr>
            <a:xfrm>
              <a:off x="7781445" y="494004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0" name="object 340"/>
            <p:cNvSpPr/>
            <p:nvPr/>
          </p:nvSpPr>
          <p:spPr>
            <a:xfrm>
              <a:off x="7781445" y="493533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1" name="object 341"/>
            <p:cNvSpPr/>
            <p:nvPr/>
          </p:nvSpPr>
          <p:spPr>
            <a:xfrm>
              <a:off x="7781445" y="4931029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54"/>
                  </a:moveTo>
                  <a:lnTo>
                    <a:pt x="4596" y="2154"/>
                  </a:lnTo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2" name="object 342"/>
            <p:cNvSpPr/>
            <p:nvPr/>
          </p:nvSpPr>
          <p:spPr>
            <a:xfrm>
              <a:off x="7781445" y="492632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3" name="object 343"/>
            <p:cNvSpPr/>
            <p:nvPr/>
          </p:nvSpPr>
          <p:spPr>
            <a:xfrm>
              <a:off x="7781445" y="492159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4" name="object 344"/>
            <p:cNvSpPr/>
            <p:nvPr/>
          </p:nvSpPr>
          <p:spPr>
            <a:xfrm>
              <a:off x="7781445" y="4917287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54"/>
                  </a:moveTo>
                  <a:lnTo>
                    <a:pt x="4596" y="2154"/>
                  </a:lnTo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5" name="object 345"/>
            <p:cNvSpPr/>
            <p:nvPr/>
          </p:nvSpPr>
          <p:spPr>
            <a:xfrm>
              <a:off x="7781445" y="491257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6" name="object 346"/>
            <p:cNvSpPr/>
            <p:nvPr/>
          </p:nvSpPr>
          <p:spPr>
            <a:xfrm>
              <a:off x="7781445" y="4907853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7" name="object 347"/>
            <p:cNvSpPr/>
            <p:nvPr/>
          </p:nvSpPr>
          <p:spPr>
            <a:xfrm>
              <a:off x="7781445" y="4903563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8" name="object 348"/>
            <p:cNvSpPr/>
            <p:nvPr/>
          </p:nvSpPr>
          <p:spPr>
            <a:xfrm>
              <a:off x="7781445" y="489883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9" name="object 349"/>
            <p:cNvSpPr/>
            <p:nvPr/>
          </p:nvSpPr>
          <p:spPr>
            <a:xfrm>
              <a:off x="7781445" y="4894529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54"/>
                  </a:moveTo>
                  <a:lnTo>
                    <a:pt x="4596" y="2154"/>
                  </a:lnTo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0" name="object 350"/>
            <p:cNvSpPr/>
            <p:nvPr/>
          </p:nvSpPr>
          <p:spPr>
            <a:xfrm>
              <a:off x="7781445" y="488982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1" name="object 351"/>
            <p:cNvSpPr/>
            <p:nvPr/>
          </p:nvSpPr>
          <p:spPr>
            <a:xfrm>
              <a:off x="7781445" y="488509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2" name="object 352"/>
            <p:cNvSpPr/>
            <p:nvPr/>
          </p:nvSpPr>
          <p:spPr>
            <a:xfrm>
              <a:off x="7781445" y="4880805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3" name="object 353"/>
            <p:cNvSpPr/>
            <p:nvPr/>
          </p:nvSpPr>
          <p:spPr>
            <a:xfrm>
              <a:off x="7776849" y="4873716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4" name="object 354"/>
            <p:cNvSpPr/>
            <p:nvPr/>
          </p:nvSpPr>
          <p:spPr>
            <a:xfrm>
              <a:off x="7781445" y="4867063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5" name="object 355"/>
            <p:cNvSpPr/>
            <p:nvPr/>
          </p:nvSpPr>
          <p:spPr>
            <a:xfrm>
              <a:off x="7776849" y="4859974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6" name="object 356"/>
            <p:cNvSpPr/>
            <p:nvPr/>
          </p:nvSpPr>
          <p:spPr>
            <a:xfrm>
              <a:off x="7781445" y="4853321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7" name="object 357"/>
            <p:cNvSpPr/>
            <p:nvPr/>
          </p:nvSpPr>
          <p:spPr>
            <a:xfrm>
              <a:off x="7781445" y="484859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8" name="object 358"/>
            <p:cNvSpPr/>
            <p:nvPr/>
          </p:nvSpPr>
          <p:spPr>
            <a:xfrm>
              <a:off x="7781445" y="4844305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9" name="object 359"/>
            <p:cNvSpPr/>
            <p:nvPr/>
          </p:nvSpPr>
          <p:spPr>
            <a:xfrm>
              <a:off x="7781445" y="483957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0" name="object 360"/>
            <p:cNvSpPr/>
            <p:nvPr/>
          </p:nvSpPr>
          <p:spPr>
            <a:xfrm>
              <a:off x="7781445" y="4834853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1" name="object 361"/>
            <p:cNvSpPr/>
            <p:nvPr/>
          </p:nvSpPr>
          <p:spPr>
            <a:xfrm>
              <a:off x="7781445" y="4830563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2" name="object 362"/>
            <p:cNvSpPr/>
            <p:nvPr/>
          </p:nvSpPr>
          <p:spPr>
            <a:xfrm>
              <a:off x="7781445" y="482583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3" name="object 363"/>
            <p:cNvSpPr/>
            <p:nvPr/>
          </p:nvSpPr>
          <p:spPr>
            <a:xfrm>
              <a:off x="7781445" y="482111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4" name="object 364"/>
            <p:cNvSpPr/>
            <p:nvPr/>
          </p:nvSpPr>
          <p:spPr>
            <a:xfrm>
              <a:off x="7781445" y="4816821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5" name="object 365"/>
            <p:cNvSpPr/>
            <p:nvPr/>
          </p:nvSpPr>
          <p:spPr>
            <a:xfrm>
              <a:off x="7781445" y="481209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6" name="object 366"/>
            <p:cNvSpPr/>
            <p:nvPr/>
          </p:nvSpPr>
          <p:spPr>
            <a:xfrm>
              <a:off x="7781445" y="4807805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7" name="object 367"/>
            <p:cNvSpPr/>
            <p:nvPr/>
          </p:nvSpPr>
          <p:spPr>
            <a:xfrm>
              <a:off x="7781445" y="480307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8" name="object 368"/>
            <p:cNvSpPr/>
            <p:nvPr/>
          </p:nvSpPr>
          <p:spPr>
            <a:xfrm>
              <a:off x="7781445" y="4798353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9" name="object 369"/>
            <p:cNvSpPr/>
            <p:nvPr/>
          </p:nvSpPr>
          <p:spPr>
            <a:xfrm>
              <a:off x="7781445" y="4794063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0" name="object 370"/>
            <p:cNvSpPr/>
            <p:nvPr/>
          </p:nvSpPr>
          <p:spPr>
            <a:xfrm>
              <a:off x="7776849" y="4786974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1" name="object 371"/>
            <p:cNvSpPr/>
            <p:nvPr/>
          </p:nvSpPr>
          <p:spPr>
            <a:xfrm>
              <a:off x="7781445" y="4780321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2" name="object 372"/>
            <p:cNvSpPr/>
            <p:nvPr/>
          </p:nvSpPr>
          <p:spPr>
            <a:xfrm>
              <a:off x="7781445" y="477559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3" name="object 373"/>
            <p:cNvSpPr/>
            <p:nvPr/>
          </p:nvSpPr>
          <p:spPr>
            <a:xfrm>
              <a:off x="7781445" y="477086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4" name="object 374"/>
            <p:cNvSpPr/>
            <p:nvPr/>
          </p:nvSpPr>
          <p:spPr>
            <a:xfrm>
              <a:off x="7781445" y="4766579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5" name="object 375"/>
            <p:cNvSpPr/>
            <p:nvPr/>
          </p:nvSpPr>
          <p:spPr>
            <a:xfrm>
              <a:off x="7781445" y="4761853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6" name="object 376"/>
            <p:cNvSpPr/>
            <p:nvPr/>
          </p:nvSpPr>
          <p:spPr>
            <a:xfrm>
              <a:off x="7781445" y="4757563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7" name="object 377"/>
            <p:cNvSpPr/>
            <p:nvPr/>
          </p:nvSpPr>
          <p:spPr>
            <a:xfrm>
              <a:off x="7781445" y="475283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8" name="object 378"/>
            <p:cNvSpPr/>
            <p:nvPr/>
          </p:nvSpPr>
          <p:spPr>
            <a:xfrm>
              <a:off x="7781445" y="474811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9" name="object 379"/>
            <p:cNvSpPr/>
            <p:nvPr/>
          </p:nvSpPr>
          <p:spPr>
            <a:xfrm>
              <a:off x="7781445" y="4743821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0" name="object 380"/>
            <p:cNvSpPr/>
            <p:nvPr/>
          </p:nvSpPr>
          <p:spPr>
            <a:xfrm>
              <a:off x="7776849" y="4736732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1" name="object 381"/>
            <p:cNvSpPr/>
            <p:nvPr/>
          </p:nvSpPr>
          <p:spPr>
            <a:xfrm>
              <a:off x="7781445" y="4730079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2" name="object 382"/>
            <p:cNvSpPr/>
            <p:nvPr/>
          </p:nvSpPr>
          <p:spPr>
            <a:xfrm>
              <a:off x="7781445" y="4725353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3" name="object 383"/>
            <p:cNvSpPr/>
            <p:nvPr/>
          </p:nvSpPr>
          <p:spPr>
            <a:xfrm>
              <a:off x="7781445" y="4721064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4" name="object 384"/>
            <p:cNvSpPr/>
            <p:nvPr/>
          </p:nvSpPr>
          <p:spPr>
            <a:xfrm>
              <a:off x="7781445" y="471633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5" name="object 385"/>
            <p:cNvSpPr/>
            <p:nvPr/>
          </p:nvSpPr>
          <p:spPr>
            <a:xfrm>
              <a:off x="7781445" y="471161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6" name="object 386"/>
            <p:cNvSpPr/>
            <p:nvPr/>
          </p:nvSpPr>
          <p:spPr>
            <a:xfrm>
              <a:off x="7781445" y="4707322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7" name="object 387"/>
            <p:cNvSpPr/>
            <p:nvPr/>
          </p:nvSpPr>
          <p:spPr>
            <a:xfrm>
              <a:off x="7781445" y="470259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8" name="object 388"/>
            <p:cNvSpPr/>
            <p:nvPr/>
          </p:nvSpPr>
          <p:spPr>
            <a:xfrm>
              <a:off x="7781445" y="469788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9" name="object 389"/>
            <p:cNvSpPr/>
            <p:nvPr/>
          </p:nvSpPr>
          <p:spPr>
            <a:xfrm>
              <a:off x="7781445" y="4693580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54"/>
                  </a:moveTo>
                  <a:lnTo>
                    <a:pt x="4596" y="2154"/>
                  </a:lnTo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0" name="object 390"/>
            <p:cNvSpPr/>
            <p:nvPr/>
          </p:nvSpPr>
          <p:spPr>
            <a:xfrm>
              <a:off x="7781445" y="468887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1" name="object 391"/>
            <p:cNvSpPr/>
            <p:nvPr/>
          </p:nvSpPr>
          <p:spPr>
            <a:xfrm>
              <a:off x="7781445" y="468414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2" name="object 392"/>
            <p:cNvSpPr/>
            <p:nvPr/>
          </p:nvSpPr>
          <p:spPr>
            <a:xfrm>
              <a:off x="7781445" y="4679838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54"/>
                  </a:moveTo>
                  <a:lnTo>
                    <a:pt x="4596" y="2154"/>
                  </a:lnTo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3" name="object 393"/>
            <p:cNvSpPr/>
            <p:nvPr/>
          </p:nvSpPr>
          <p:spPr>
            <a:xfrm>
              <a:off x="7781445" y="467513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4" name="object 394"/>
            <p:cNvSpPr/>
            <p:nvPr/>
          </p:nvSpPr>
          <p:spPr>
            <a:xfrm>
              <a:off x="7781445" y="4670822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54"/>
                  </a:moveTo>
                  <a:lnTo>
                    <a:pt x="4596" y="2154"/>
                  </a:lnTo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5" name="object 395"/>
            <p:cNvSpPr/>
            <p:nvPr/>
          </p:nvSpPr>
          <p:spPr>
            <a:xfrm>
              <a:off x="7781445" y="466611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6" name="object 396"/>
            <p:cNvSpPr/>
            <p:nvPr/>
          </p:nvSpPr>
          <p:spPr>
            <a:xfrm>
              <a:off x="7781445" y="466138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7" name="object 397"/>
            <p:cNvSpPr/>
            <p:nvPr/>
          </p:nvSpPr>
          <p:spPr>
            <a:xfrm>
              <a:off x="7781445" y="4657080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54"/>
                  </a:moveTo>
                  <a:lnTo>
                    <a:pt x="4596" y="2154"/>
                  </a:lnTo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8" name="object 398"/>
            <p:cNvSpPr/>
            <p:nvPr/>
          </p:nvSpPr>
          <p:spPr>
            <a:xfrm>
              <a:off x="7781445" y="465237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53"/>
                  </a:moveTo>
                  <a:lnTo>
                    <a:pt x="4596" y="2353"/>
                  </a:lnTo>
                </a:path>
              </a:pathLst>
            </a:custGeom>
            <a:ln w="4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9" name="object 399"/>
            <p:cNvSpPr/>
            <p:nvPr/>
          </p:nvSpPr>
          <p:spPr>
            <a:xfrm>
              <a:off x="7781445" y="464764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0" name="object 400"/>
            <p:cNvSpPr/>
            <p:nvPr/>
          </p:nvSpPr>
          <p:spPr>
            <a:xfrm>
              <a:off x="7781445" y="4643356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1" name="object 401"/>
            <p:cNvSpPr/>
            <p:nvPr/>
          </p:nvSpPr>
          <p:spPr>
            <a:xfrm>
              <a:off x="7781445" y="463863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2" name="object 402"/>
            <p:cNvSpPr/>
            <p:nvPr/>
          </p:nvSpPr>
          <p:spPr>
            <a:xfrm>
              <a:off x="7781445" y="463390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3" name="object 403"/>
            <p:cNvSpPr/>
            <p:nvPr/>
          </p:nvSpPr>
          <p:spPr>
            <a:xfrm>
              <a:off x="7781445" y="4629614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4" name="object 404"/>
            <p:cNvSpPr/>
            <p:nvPr/>
          </p:nvSpPr>
          <p:spPr>
            <a:xfrm>
              <a:off x="7781445" y="462488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5" name="object 405"/>
            <p:cNvSpPr/>
            <p:nvPr/>
          </p:nvSpPr>
          <p:spPr>
            <a:xfrm>
              <a:off x="7781445" y="4620598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6" name="object 406"/>
            <p:cNvSpPr/>
            <p:nvPr/>
          </p:nvSpPr>
          <p:spPr>
            <a:xfrm>
              <a:off x="7781445" y="461587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7" name="object 407"/>
            <p:cNvSpPr/>
            <p:nvPr/>
          </p:nvSpPr>
          <p:spPr>
            <a:xfrm>
              <a:off x="7781445" y="461114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8" name="object 408"/>
            <p:cNvSpPr/>
            <p:nvPr/>
          </p:nvSpPr>
          <p:spPr>
            <a:xfrm>
              <a:off x="7781445" y="4606856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9" name="object 409"/>
            <p:cNvSpPr/>
            <p:nvPr/>
          </p:nvSpPr>
          <p:spPr>
            <a:xfrm>
              <a:off x="7781445" y="460213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0" name="object 410"/>
            <p:cNvSpPr/>
            <p:nvPr/>
          </p:nvSpPr>
          <p:spPr>
            <a:xfrm>
              <a:off x="7781445" y="459740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1" name="object 411"/>
            <p:cNvSpPr/>
            <p:nvPr/>
          </p:nvSpPr>
          <p:spPr>
            <a:xfrm>
              <a:off x="7781445" y="4593114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2" name="object 412"/>
            <p:cNvSpPr/>
            <p:nvPr/>
          </p:nvSpPr>
          <p:spPr>
            <a:xfrm>
              <a:off x="7781445" y="458838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3" name="object 413"/>
            <p:cNvSpPr/>
            <p:nvPr/>
          </p:nvSpPr>
          <p:spPr>
            <a:xfrm>
              <a:off x="7781445" y="4584098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4" name="object 414"/>
            <p:cNvSpPr/>
            <p:nvPr/>
          </p:nvSpPr>
          <p:spPr>
            <a:xfrm>
              <a:off x="7776849" y="4577009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5" name="object 415"/>
            <p:cNvSpPr/>
            <p:nvPr/>
          </p:nvSpPr>
          <p:spPr>
            <a:xfrm>
              <a:off x="7781445" y="4570356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6" name="object 416"/>
            <p:cNvSpPr/>
            <p:nvPr/>
          </p:nvSpPr>
          <p:spPr>
            <a:xfrm>
              <a:off x="7776849" y="4563267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4726"/>
                  </a:moveTo>
                  <a:lnTo>
                    <a:pt x="9192" y="4726"/>
                  </a:lnTo>
                </a:path>
                <a:path w="9525" h="5079">
                  <a:moveTo>
                    <a:pt x="0" y="0"/>
                  </a:moveTo>
                  <a:lnTo>
                    <a:pt x="9192" y="0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7" name="object 417"/>
            <p:cNvSpPr/>
            <p:nvPr/>
          </p:nvSpPr>
          <p:spPr>
            <a:xfrm>
              <a:off x="7781445" y="4556614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44"/>
                  </a:moveTo>
                  <a:lnTo>
                    <a:pt x="4596" y="2144"/>
                  </a:lnTo>
                </a:path>
              </a:pathLst>
            </a:custGeom>
            <a:ln w="4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8" name="object 418"/>
            <p:cNvSpPr/>
            <p:nvPr/>
          </p:nvSpPr>
          <p:spPr>
            <a:xfrm>
              <a:off x="7781445" y="455188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9" name="object 419"/>
            <p:cNvSpPr/>
            <p:nvPr/>
          </p:nvSpPr>
          <p:spPr>
            <a:xfrm>
              <a:off x="7781445" y="454708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99"/>
                  </a:moveTo>
                  <a:lnTo>
                    <a:pt x="4596" y="2399"/>
                  </a:lnTo>
                </a:path>
              </a:pathLst>
            </a:custGeom>
            <a:ln w="47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0" name="object 420"/>
            <p:cNvSpPr/>
            <p:nvPr/>
          </p:nvSpPr>
          <p:spPr>
            <a:xfrm>
              <a:off x="7781445" y="4542908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090"/>
                  </a:moveTo>
                  <a:lnTo>
                    <a:pt x="4596" y="2090"/>
                  </a:lnTo>
                </a:path>
              </a:pathLst>
            </a:custGeom>
            <a:ln w="4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1" name="object 421"/>
            <p:cNvSpPr/>
            <p:nvPr/>
          </p:nvSpPr>
          <p:spPr>
            <a:xfrm>
              <a:off x="7781445" y="453818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2" name="object 422"/>
            <p:cNvSpPr/>
            <p:nvPr/>
          </p:nvSpPr>
          <p:spPr>
            <a:xfrm>
              <a:off x="7781445" y="4533820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181"/>
                  </a:moveTo>
                  <a:lnTo>
                    <a:pt x="4596" y="2181"/>
                  </a:lnTo>
                </a:path>
              </a:pathLst>
            </a:custGeom>
            <a:ln w="4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3" name="object 423"/>
            <p:cNvSpPr/>
            <p:nvPr/>
          </p:nvSpPr>
          <p:spPr>
            <a:xfrm>
              <a:off x="7781445" y="452909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4" name="object 424"/>
            <p:cNvSpPr/>
            <p:nvPr/>
          </p:nvSpPr>
          <p:spPr>
            <a:xfrm>
              <a:off x="7781445" y="452436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4596" y="2363"/>
                  </a:moveTo>
                  <a:lnTo>
                    <a:pt x="4596" y="2363"/>
                  </a:lnTo>
                </a:path>
              </a:pathLst>
            </a:custGeom>
            <a:ln w="4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5" name="object 425"/>
            <p:cNvSpPr/>
            <p:nvPr/>
          </p:nvSpPr>
          <p:spPr>
            <a:xfrm>
              <a:off x="7781445" y="4520187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-4596" y="2090"/>
                  </a:moveTo>
                  <a:lnTo>
                    <a:pt x="4596" y="2090"/>
                  </a:lnTo>
                </a:path>
              </a:pathLst>
            </a:custGeom>
            <a:ln w="4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6" name="object 426"/>
            <p:cNvSpPr/>
            <p:nvPr/>
          </p:nvSpPr>
          <p:spPr>
            <a:xfrm>
              <a:off x="7749057" y="4501646"/>
              <a:ext cx="64769" cy="128270"/>
            </a:xfrm>
            <a:custGeom>
              <a:avLst/>
              <a:gdLst/>
              <a:ahLst/>
              <a:cxnLst/>
              <a:rect l="l" t="t" r="r" b="b"/>
              <a:pathLst>
                <a:path w="64770" h="128270">
                  <a:moveTo>
                    <a:pt x="64339" y="127967"/>
                  </a:moveTo>
                  <a:lnTo>
                    <a:pt x="32388" y="0"/>
                  </a:lnTo>
                  <a:lnTo>
                    <a:pt x="0" y="127967"/>
                  </a:lnTo>
                </a:path>
              </a:pathLst>
            </a:custGeom>
            <a:ln w="9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427" name="object 4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15584" y="5609632"/>
              <a:ext cx="150569" cy="164118"/>
            </a:xfrm>
            <a:prstGeom prst="rect">
              <a:avLst/>
            </a:prstGeom>
          </p:spPr>
        </p:pic>
        <p:sp>
          <p:nvSpPr>
            <p:cNvPr id="428" name="object 428"/>
            <p:cNvSpPr/>
            <p:nvPr/>
          </p:nvSpPr>
          <p:spPr>
            <a:xfrm>
              <a:off x="7960262" y="4543454"/>
              <a:ext cx="146685" cy="160020"/>
            </a:xfrm>
            <a:custGeom>
              <a:avLst/>
              <a:gdLst/>
              <a:ahLst/>
              <a:cxnLst/>
              <a:rect l="l" t="t" r="r" b="b"/>
              <a:pathLst>
                <a:path w="146684" h="160020">
                  <a:moveTo>
                    <a:pt x="13584" y="0"/>
                  </a:moveTo>
                  <a:lnTo>
                    <a:pt x="0" y="0"/>
                  </a:lnTo>
                  <a:lnTo>
                    <a:pt x="0" y="9088"/>
                  </a:lnTo>
                  <a:lnTo>
                    <a:pt x="4382" y="9088"/>
                  </a:lnTo>
                  <a:lnTo>
                    <a:pt x="9201" y="13796"/>
                  </a:lnTo>
                  <a:lnTo>
                    <a:pt x="9201" y="18522"/>
                  </a:lnTo>
                  <a:lnTo>
                    <a:pt x="13584" y="27538"/>
                  </a:lnTo>
                  <a:lnTo>
                    <a:pt x="13584" y="55022"/>
                  </a:lnTo>
                  <a:lnTo>
                    <a:pt x="18385" y="68764"/>
                  </a:lnTo>
                  <a:lnTo>
                    <a:pt x="18385" y="77780"/>
                  </a:lnTo>
                  <a:lnTo>
                    <a:pt x="27587" y="91522"/>
                  </a:lnTo>
                  <a:lnTo>
                    <a:pt x="36334" y="100538"/>
                  </a:lnTo>
                  <a:lnTo>
                    <a:pt x="50355" y="105264"/>
                  </a:lnTo>
                  <a:lnTo>
                    <a:pt x="63921" y="109554"/>
                  </a:lnTo>
                  <a:lnTo>
                    <a:pt x="63921" y="159796"/>
                  </a:lnTo>
                  <a:lnTo>
                    <a:pt x="77487" y="159796"/>
                  </a:lnTo>
                  <a:lnTo>
                    <a:pt x="77487" y="109554"/>
                  </a:lnTo>
                  <a:lnTo>
                    <a:pt x="86689" y="109554"/>
                  </a:lnTo>
                  <a:lnTo>
                    <a:pt x="95873" y="105264"/>
                  </a:lnTo>
                  <a:lnTo>
                    <a:pt x="63921" y="105264"/>
                  </a:lnTo>
                  <a:lnTo>
                    <a:pt x="54719" y="100538"/>
                  </a:lnTo>
                  <a:lnTo>
                    <a:pt x="50355" y="100538"/>
                  </a:lnTo>
                  <a:lnTo>
                    <a:pt x="45536" y="91522"/>
                  </a:lnTo>
                  <a:lnTo>
                    <a:pt x="36334" y="82506"/>
                  </a:lnTo>
                  <a:lnTo>
                    <a:pt x="36334" y="73054"/>
                  </a:lnTo>
                  <a:lnTo>
                    <a:pt x="31969" y="59312"/>
                  </a:lnTo>
                  <a:lnTo>
                    <a:pt x="31969" y="27538"/>
                  </a:lnTo>
                  <a:lnTo>
                    <a:pt x="27587" y="18522"/>
                  </a:lnTo>
                  <a:lnTo>
                    <a:pt x="27587" y="9088"/>
                  </a:lnTo>
                  <a:lnTo>
                    <a:pt x="22768" y="4780"/>
                  </a:lnTo>
                  <a:lnTo>
                    <a:pt x="13584" y="0"/>
                  </a:lnTo>
                  <a:close/>
                </a:path>
                <a:path w="146684" h="160020">
                  <a:moveTo>
                    <a:pt x="77487" y="0"/>
                  </a:moveTo>
                  <a:lnTo>
                    <a:pt x="63921" y="0"/>
                  </a:lnTo>
                  <a:lnTo>
                    <a:pt x="63921" y="105264"/>
                  </a:lnTo>
                  <a:lnTo>
                    <a:pt x="77487" y="105264"/>
                  </a:lnTo>
                  <a:lnTo>
                    <a:pt x="77487" y="0"/>
                  </a:lnTo>
                  <a:close/>
                </a:path>
                <a:path w="146684" h="160020">
                  <a:moveTo>
                    <a:pt x="146210" y="0"/>
                  </a:moveTo>
                  <a:lnTo>
                    <a:pt x="132207" y="0"/>
                  </a:lnTo>
                  <a:lnTo>
                    <a:pt x="123460" y="4780"/>
                  </a:lnTo>
                  <a:lnTo>
                    <a:pt x="114258" y="9088"/>
                  </a:lnTo>
                  <a:lnTo>
                    <a:pt x="109439" y="22812"/>
                  </a:lnTo>
                  <a:lnTo>
                    <a:pt x="109439" y="59312"/>
                  </a:lnTo>
                  <a:lnTo>
                    <a:pt x="105075" y="73054"/>
                  </a:lnTo>
                  <a:lnTo>
                    <a:pt x="105075" y="82506"/>
                  </a:lnTo>
                  <a:lnTo>
                    <a:pt x="100256" y="91522"/>
                  </a:lnTo>
                  <a:lnTo>
                    <a:pt x="91490" y="100538"/>
                  </a:lnTo>
                  <a:lnTo>
                    <a:pt x="86689" y="105264"/>
                  </a:lnTo>
                  <a:lnTo>
                    <a:pt x="95873" y="105264"/>
                  </a:lnTo>
                  <a:lnTo>
                    <a:pt x="105075" y="100538"/>
                  </a:lnTo>
                  <a:lnTo>
                    <a:pt x="109439" y="95812"/>
                  </a:lnTo>
                  <a:lnTo>
                    <a:pt x="118641" y="86796"/>
                  </a:lnTo>
                  <a:lnTo>
                    <a:pt x="123460" y="77780"/>
                  </a:lnTo>
                  <a:lnTo>
                    <a:pt x="127825" y="64038"/>
                  </a:lnTo>
                  <a:lnTo>
                    <a:pt x="127825" y="41280"/>
                  </a:lnTo>
                  <a:lnTo>
                    <a:pt x="132207" y="27538"/>
                  </a:lnTo>
                  <a:lnTo>
                    <a:pt x="132207" y="13796"/>
                  </a:lnTo>
                  <a:lnTo>
                    <a:pt x="137026" y="9088"/>
                  </a:lnTo>
                  <a:lnTo>
                    <a:pt x="146210" y="9088"/>
                  </a:lnTo>
                  <a:lnTo>
                    <a:pt x="1462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9" name="object 429"/>
            <p:cNvSpPr/>
            <p:nvPr/>
          </p:nvSpPr>
          <p:spPr>
            <a:xfrm>
              <a:off x="7960262" y="4543454"/>
              <a:ext cx="146685" cy="160020"/>
            </a:xfrm>
            <a:custGeom>
              <a:avLst/>
              <a:gdLst/>
              <a:ahLst/>
              <a:cxnLst/>
              <a:rect l="l" t="t" r="r" b="b"/>
              <a:pathLst>
                <a:path w="146684" h="160020">
                  <a:moveTo>
                    <a:pt x="77487" y="0"/>
                  </a:moveTo>
                  <a:lnTo>
                    <a:pt x="77487" y="105264"/>
                  </a:lnTo>
                  <a:lnTo>
                    <a:pt x="86689" y="105264"/>
                  </a:lnTo>
                  <a:lnTo>
                    <a:pt x="91490" y="100538"/>
                  </a:lnTo>
                  <a:lnTo>
                    <a:pt x="100256" y="91522"/>
                  </a:lnTo>
                  <a:lnTo>
                    <a:pt x="105075" y="82506"/>
                  </a:lnTo>
                  <a:lnTo>
                    <a:pt x="105075" y="73054"/>
                  </a:lnTo>
                  <a:lnTo>
                    <a:pt x="109439" y="59312"/>
                  </a:lnTo>
                  <a:lnTo>
                    <a:pt x="109439" y="41280"/>
                  </a:lnTo>
                  <a:lnTo>
                    <a:pt x="109439" y="22812"/>
                  </a:lnTo>
                  <a:lnTo>
                    <a:pt x="114258" y="9088"/>
                  </a:lnTo>
                  <a:lnTo>
                    <a:pt x="123460" y="4780"/>
                  </a:lnTo>
                  <a:lnTo>
                    <a:pt x="132207" y="0"/>
                  </a:lnTo>
                  <a:lnTo>
                    <a:pt x="137026" y="0"/>
                  </a:lnTo>
                  <a:lnTo>
                    <a:pt x="146210" y="0"/>
                  </a:lnTo>
                  <a:lnTo>
                    <a:pt x="146210" y="9088"/>
                  </a:lnTo>
                  <a:lnTo>
                    <a:pt x="141391" y="9088"/>
                  </a:lnTo>
                  <a:lnTo>
                    <a:pt x="137026" y="9088"/>
                  </a:lnTo>
                  <a:lnTo>
                    <a:pt x="132207" y="13796"/>
                  </a:lnTo>
                  <a:lnTo>
                    <a:pt x="132207" y="18522"/>
                  </a:lnTo>
                  <a:lnTo>
                    <a:pt x="132207" y="27538"/>
                  </a:lnTo>
                  <a:lnTo>
                    <a:pt x="127825" y="41280"/>
                  </a:lnTo>
                  <a:lnTo>
                    <a:pt x="127825" y="64038"/>
                  </a:lnTo>
                  <a:lnTo>
                    <a:pt x="123460" y="77780"/>
                  </a:lnTo>
                  <a:lnTo>
                    <a:pt x="118641" y="86796"/>
                  </a:lnTo>
                  <a:lnTo>
                    <a:pt x="109439" y="95812"/>
                  </a:lnTo>
                  <a:lnTo>
                    <a:pt x="105075" y="100538"/>
                  </a:lnTo>
                  <a:lnTo>
                    <a:pt x="95873" y="105264"/>
                  </a:lnTo>
                  <a:lnTo>
                    <a:pt x="86689" y="109554"/>
                  </a:lnTo>
                  <a:lnTo>
                    <a:pt x="77487" y="109554"/>
                  </a:lnTo>
                  <a:lnTo>
                    <a:pt x="77487" y="159796"/>
                  </a:lnTo>
                  <a:lnTo>
                    <a:pt x="63921" y="159796"/>
                  </a:lnTo>
                  <a:lnTo>
                    <a:pt x="63921" y="109554"/>
                  </a:lnTo>
                  <a:lnTo>
                    <a:pt x="50355" y="105264"/>
                  </a:lnTo>
                  <a:lnTo>
                    <a:pt x="36334" y="100538"/>
                  </a:lnTo>
                  <a:lnTo>
                    <a:pt x="27587" y="91522"/>
                  </a:lnTo>
                  <a:lnTo>
                    <a:pt x="18385" y="77780"/>
                  </a:lnTo>
                  <a:lnTo>
                    <a:pt x="18385" y="68764"/>
                  </a:lnTo>
                  <a:lnTo>
                    <a:pt x="13584" y="55022"/>
                  </a:lnTo>
                  <a:lnTo>
                    <a:pt x="13584" y="41280"/>
                  </a:lnTo>
                  <a:lnTo>
                    <a:pt x="13584" y="27538"/>
                  </a:lnTo>
                  <a:lnTo>
                    <a:pt x="9201" y="18522"/>
                  </a:lnTo>
                  <a:lnTo>
                    <a:pt x="9201" y="13796"/>
                  </a:lnTo>
                  <a:lnTo>
                    <a:pt x="4382" y="9088"/>
                  </a:lnTo>
                  <a:lnTo>
                    <a:pt x="0" y="9088"/>
                  </a:lnTo>
                  <a:lnTo>
                    <a:pt x="0" y="0"/>
                  </a:lnTo>
                  <a:lnTo>
                    <a:pt x="4382" y="0"/>
                  </a:lnTo>
                  <a:lnTo>
                    <a:pt x="9201" y="0"/>
                  </a:lnTo>
                  <a:lnTo>
                    <a:pt x="13584" y="0"/>
                  </a:lnTo>
                  <a:lnTo>
                    <a:pt x="22768" y="4780"/>
                  </a:lnTo>
                  <a:lnTo>
                    <a:pt x="27587" y="9088"/>
                  </a:lnTo>
                  <a:lnTo>
                    <a:pt x="27587" y="18522"/>
                  </a:lnTo>
                  <a:lnTo>
                    <a:pt x="31969" y="27538"/>
                  </a:lnTo>
                  <a:lnTo>
                    <a:pt x="31969" y="41280"/>
                  </a:lnTo>
                  <a:lnTo>
                    <a:pt x="31969" y="59312"/>
                  </a:lnTo>
                  <a:lnTo>
                    <a:pt x="36334" y="73054"/>
                  </a:lnTo>
                  <a:lnTo>
                    <a:pt x="36334" y="82506"/>
                  </a:lnTo>
                  <a:lnTo>
                    <a:pt x="45536" y="91522"/>
                  </a:lnTo>
                  <a:lnTo>
                    <a:pt x="50355" y="100538"/>
                  </a:lnTo>
                  <a:lnTo>
                    <a:pt x="54719" y="100538"/>
                  </a:lnTo>
                  <a:lnTo>
                    <a:pt x="63921" y="105264"/>
                  </a:lnTo>
                  <a:lnTo>
                    <a:pt x="63921" y="0"/>
                  </a:lnTo>
                  <a:lnTo>
                    <a:pt x="77487" y="0"/>
                  </a:lnTo>
                  <a:close/>
                </a:path>
              </a:pathLst>
            </a:custGeom>
            <a:ln w="4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430" name="object 4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93783" y="5559390"/>
              <a:ext cx="273521" cy="232810"/>
            </a:xfrm>
            <a:prstGeom prst="rect">
              <a:avLst/>
            </a:prstGeom>
          </p:spPr>
        </p:pic>
        <p:sp>
          <p:nvSpPr>
            <p:cNvPr id="431" name="object 431"/>
            <p:cNvSpPr/>
            <p:nvPr/>
          </p:nvSpPr>
          <p:spPr>
            <a:xfrm>
              <a:off x="8120039" y="4598476"/>
              <a:ext cx="78105" cy="123825"/>
            </a:xfrm>
            <a:custGeom>
              <a:avLst/>
              <a:gdLst/>
              <a:ahLst/>
              <a:cxnLst/>
              <a:rect l="l" t="t" r="r" b="b"/>
              <a:pathLst>
                <a:path w="78104" h="123825">
                  <a:moveTo>
                    <a:pt x="64362" y="13741"/>
                  </a:moveTo>
                  <a:lnTo>
                    <a:pt x="41153" y="13741"/>
                  </a:lnTo>
                  <a:lnTo>
                    <a:pt x="50355" y="22757"/>
                  </a:lnTo>
                  <a:lnTo>
                    <a:pt x="54719" y="31773"/>
                  </a:lnTo>
                  <a:lnTo>
                    <a:pt x="54719" y="54531"/>
                  </a:lnTo>
                  <a:lnTo>
                    <a:pt x="41153" y="72999"/>
                  </a:lnTo>
                  <a:lnTo>
                    <a:pt x="31969" y="86741"/>
                  </a:lnTo>
                  <a:lnTo>
                    <a:pt x="18385" y="100483"/>
                  </a:lnTo>
                  <a:lnTo>
                    <a:pt x="0" y="118515"/>
                  </a:lnTo>
                  <a:lnTo>
                    <a:pt x="0" y="123241"/>
                  </a:lnTo>
                  <a:lnTo>
                    <a:pt x="68740" y="123241"/>
                  </a:lnTo>
                  <a:lnTo>
                    <a:pt x="74022" y="109499"/>
                  </a:lnTo>
                  <a:lnTo>
                    <a:pt x="18385" y="109499"/>
                  </a:lnTo>
                  <a:lnTo>
                    <a:pt x="22768" y="104773"/>
                  </a:lnTo>
                  <a:lnTo>
                    <a:pt x="31969" y="95757"/>
                  </a:lnTo>
                  <a:lnTo>
                    <a:pt x="45536" y="82015"/>
                  </a:lnTo>
                  <a:lnTo>
                    <a:pt x="59538" y="63983"/>
                  </a:lnTo>
                  <a:lnTo>
                    <a:pt x="68740" y="50241"/>
                  </a:lnTo>
                  <a:lnTo>
                    <a:pt x="68740" y="40789"/>
                  </a:lnTo>
                  <a:lnTo>
                    <a:pt x="73105" y="31773"/>
                  </a:lnTo>
                  <a:lnTo>
                    <a:pt x="68740" y="18031"/>
                  </a:lnTo>
                  <a:lnTo>
                    <a:pt x="64362" y="13741"/>
                  </a:lnTo>
                  <a:close/>
                </a:path>
                <a:path w="78104" h="123825">
                  <a:moveTo>
                    <a:pt x="77487" y="100483"/>
                  </a:moveTo>
                  <a:lnTo>
                    <a:pt x="73105" y="100483"/>
                  </a:lnTo>
                  <a:lnTo>
                    <a:pt x="73105" y="104773"/>
                  </a:lnTo>
                  <a:lnTo>
                    <a:pt x="68740" y="104773"/>
                  </a:lnTo>
                  <a:lnTo>
                    <a:pt x="63921" y="109499"/>
                  </a:lnTo>
                  <a:lnTo>
                    <a:pt x="74022" y="109499"/>
                  </a:lnTo>
                  <a:lnTo>
                    <a:pt x="77487" y="100483"/>
                  </a:lnTo>
                  <a:close/>
                </a:path>
                <a:path w="78104" h="123825">
                  <a:moveTo>
                    <a:pt x="36789" y="0"/>
                  </a:moveTo>
                  <a:lnTo>
                    <a:pt x="22768" y="4289"/>
                  </a:lnTo>
                  <a:lnTo>
                    <a:pt x="13584" y="9015"/>
                  </a:lnTo>
                  <a:lnTo>
                    <a:pt x="4382" y="18031"/>
                  </a:lnTo>
                  <a:lnTo>
                    <a:pt x="0" y="36499"/>
                  </a:lnTo>
                  <a:lnTo>
                    <a:pt x="4382" y="36499"/>
                  </a:lnTo>
                  <a:lnTo>
                    <a:pt x="9201" y="27483"/>
                  </a:lnTo>
                  <a:lnTo>
                    <a:pt x="13584" y="18031"/>
                  </a:lnTo>
                  <a:lnTo>
                    <a:pt x="22768" y="13741"/>
                  </a:lnTo>
                  <a:lnTo>
                    <a:pt x="64362" y="13741"/>
                  </a:lnTo>
                  <a:lnTo>
                    <a:pt x="59538" y="9015"/>
                  </a:lnTo>
                  <a:lnTo>
                    <a:pt x="50355" y="4289"/>
                  </a:lnTo>
                  <a:lnTo>
                    <a:pt x="367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2" name="object 432"/>
            <p:cNvSpPr/>
            <p:nvPr/>
          </p:nvSpPr>
          <p:spPr>
            <a:xfrm>
              <a:off x="8120039" y="4598476"/>
              <a:ext cx="78105" cy="123825"/>
            </a:xfrm>
            <a:custGeom>
              <a:avLst/>
              <a:gdLst/>
              <a:ahLst/>
              <a:cxnLst/>
              <a:rect l="l" t="t" r="r" b="b"/>
              <a:pathLst>
                <a:path w="78104" h="123825">
                  <a:moveTo>
                    <a:pt x="77487" y="100483"/>
                  </a:moveTo>
                  <a:lnTo>
                    <a:pt x="68740" y="123241"/>
                  </a:lnTo>
                  <a:lnTo>
                    <a:pt x="0" y="123241"/>
                  </a:lnTo>
                  <a:lnTo>
                    <a:pt x="0" y="118515"/>
                  </a:lnTo>
                  <a:lnTo>
                    <a:pt x="18385" y="100483"/>
                  </a:lnTo>
                  <a:lnTo>
                    <a:pt x="31969" y="86741"/>
                  </a:lnTo>
                  <a:lnTo>
                    <a:pt x="41153" y="72999"/>
                  </a:lnTo>
                  <a:lnTo>
                    <a:pt x="54719" y="54531"/>
                  </a:lnTo>
                  <a:lnTo>
                    <a:pt x="54719" y="40789"/>
                  </a:lnTo>
                  <a:lnTo>
                    <a:pt x="54719" y="31773"/>
                  </a:lnTo>
                  <a:lnTo>
                    <a:pt x="50355" y="22757"/>
                  </a:lnTo>
                  <a:lnTo>
                    <a:pt x="41153" y="13741"/>
                  </a:lnTo>
                  <a:lnTo>
                    <a:pt x="31969" y="13741"/>
                  </a:lnTo>
                  <a:lnTo>
                    <a:pt x="22768" y="13741"/>
                  </a:lnTo>
                  <a:lnTo>
                    <a:pt x="13584" y="18031"/>
                  </a:lnTo>
                  <a:lnTo>
                    <a:pt x="9201" y="27483"/>
                  </a:lnTo>
                  <a:lnTo>
                    <a:pt x="4382" y="36499"/>
                  </a:lnTo>
                  <a:lnTo>
                    <a:pt x="0" y="36499"/>
                  </a:lnTo>
                  <a:lnTo>
                    <a:pt x="4382" y="18031"/>
                  </a:lnTo>
                  <a:lnTo>
                    <a:pt x="13584" y="9015"/>
                  </a:lnTo>
                  <a:lnTo>
                    <a:pt x="22768" y="4289"/>
                  </a:lnTo>
                  <a:lnTo>
                    <a:pt x="36789" y="0"/>
                  </a:lnTo>
                  <a:lnTo>
                    <a:pt x="50355" y="4289"/>
                  </a:lnTo>
                  <a:lnTo>
                    <a:pt x="59538" y="9015"/>
                  </a:lnTo>
                  <a:lnTo>
                    <a:pt x="68740" y="18031"/>
                  </a:lnTo>
                  <a:lnTo>
                    <a:pt x="73105" y="31773"/>
                  </a:lnTo>
                  <a:lnTo>
                    <a:pt x="68740" y="40789"/>
                  </a:lnTo>
                  <a:lnTo>
                    <a:pt x="68740" y="50241"/>
                  </a:lnTo>
                  <a:lnTo>
                    <a:pt x="59538" y="63983"/>
                  </a:lnTo>
                  <a:lnTo>
                    <a:pt x="45536" y="82015"/>
                  </a:lnTo>
                  <a:lnTo>
                    <a:pt x="31969" y="95757"/>
                  </a:lnTo>
                  <a:lnTo>
                    <a:pt x="22768" y="104773"/>
                  </a:lnTo>
                  <a:lnTo>
                    <a:pt x="18385" y="109499"/>
                  </a:lnTo>
                  <a:lnTo>
                    <a:pt x="50355" y="109499"/>
                  </a:lnTo>
                  <a:lnTo>
                    <a:pt x="54719" y="109499"/>
                  </a:lnTo>
                  <a:lnTo>
                    <a:pt x="63921" y="109499"/>
                  </a:lnTo>
                  <a:lnTo>
                    <a:pt x="68740" y="104773"/>
                  </a:lnTo>
                  <a:lnTo>
                    <a:pt x="73105" y="104773"/>
                  </a:lnTo>
                  <a:lnTo>
                    <a:pt x="73105" y="100483"/>
                  </a:lnTo>
                  <a:lnTo>
                    <a:pt x="77487" y="100483"/>
                  </a:lnTo>
                  <a:close/>
                </a:path>
              </a:pathLst>
            </a:custGeom>
            <a:ln w="43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3" name="object 433"/>
            <p:cNvSpPr/>
            <p:nvPr/>
          </p:nvSpPr>
          <p:spPr>
            <a:xfrm>
              <a:off x="8206729" y="4493285"/>
              <a:ext cx="64135" cy="205740"/>
            </a:xfrm>
            <a:custGeom>
              <a:avLst/>
              <a:gdLst/>
              <a:ahLst/>
              <a:cxnLst/>
              <a:rect l="l" t="t" r="r" b="b"/>
              <a:pathLst>
                <a:path w="64134" h="205739">
                  <a:moveTo>
                    <a:pt x="63903" y="0"/>
                  </a:moveTo>
                  <a:lnTo>
                    <a:pt x="31951" y="22721"/>
                  </a:lnTo>
                  <a:lnTo>
                    <a:pt x="9183" y="59257"/>
                  </a:lnTo>
                  <a:lnTo>
                    <a:pt x="4800" y="82433"/>
                  </a:lnTo>
                  <a:lnTo>
                    <a:pt x="0" y="105191"/>
                  </a:lnTo>
                  <a:lnTo>
                    <a:pt x="9183" y="145981"/>
                  </a:lnTo>
                  <a:lnTo>
                    <a:pt x="45954" y="196223"/>
                  </a:lnTo>
                  <a:lnTo>
                    <a:pt x="63903" y="205675"/>
                  </a:lnTo>
                  <a:lnTo>
                    <a:pt x="63903" y="200949"/>
                  </a:lnTo>
                  <a:lnTo>
                    <a:pt x="50337" y="191933"/>
                  </a:lnTo>
                  <a:lnTo>
                    <a:pt x="45954" y="182917"/>
                  </a:lnTo>
                  <a:lnTo>
                    <a:pt x="36770" y="178191"/>
                  </a:lnTo>
                  <a:lnTo>
                    <a:pt x="31951" y="169175"/>
                  </a:lnTo>
                  <a:lnTo>
                    <a:pt x="27569" y="155433"/>
                  </a:lnTo>
                  <a:lnTo>
                    <a:pt x="27569" y="141691"/>
                  </a:lnTo>
                  <a:lnTo>
                    <a:pt x="22749" y="123223"/>
                  </a:lnTo>
                  <a:lnTo>
                    <a:pt x="22749" y="77707"/>
                  </a:lnTo>
                  <a:lnTo>
                    <a:pt x="31951" y="41262"/>
                  </a:lnTo>
                  <a:lnTo>
                    <a:pt x="41135" y="22721"/>
                  </a:lnTo>
                  <a:lnTo>
                    <a:pt x="50337" y="13814"/>
                  </a:lnTo>
                  <a:lnTo>
                    <a:pt x="63903" y="4726"/>
                  </a:lnTo>
                  <a:lnTo>
                    <a:pt x="639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4" name="object 434"/>
            <p:cNvSpPr/>
            <p:nvPr/>
          </p:nvSpPr>
          <p:spPr>
            <a:xfrm>
              <a:off x="8206729" y="4493285"/>
              <a:ext cx="64135" cy="205740"/>
            </a:xfrm>
            <a:custGeom>
              <a:avLst/>
              <a:gdLst/>
              <a:ahLst/>
              <a:cxnLst/>
              <a:rect l="l" t="t" r="r" b="b"/>
              <a:pathLst>
                <a:path w="64134" h="205739">
                  <a:moveTo>
                    <a:pt x="63903" y="200949"/>
                  </a:moveTo>
                  <a:lnTo>
                    <a:pt x="63903" y="205675"/>
                  </a:lnTo>
                  <a:lnTo>
                    <a:pt x="45954" y="196223"/>
                  </a:lnTo>
                  <a:lnTo>
                    <a:pt x="36770" y="187207"/>
                  </a:lnTo>
                  <a:lnTo>
                    <a:pt x="18385" y="169175"/>
                  </a:lnTo>
                  <a:lnTo>
                    <a:pt x="9183" y="145981"/>
                  </a:lnTo>
                  <a:lnTo>
                    <a:pt x="4800" y="127949"/>
                  </a:lnTo>
                  <a:lnTo>
                    <a:pt x="0" y="105191"/>
                  </a:lnTo>
                  <a:lnTo>
                    <a:pt x="4800" y="82433"/>
                  </a:lnTo>
                  <a:lnTo>
                    <a:pt x="9183" y="59257"/>
                  </a:lnTo>
                  <a:lnTo>
                    <a:pt x="18385" y="41262"/>
                  </a:lnTo>
                  <a:lnTo>
                    <a:pt x="31951" y="22721"/>
                  </a:lnTo>
                  <a:lnTo>
                    <a:pt x="45954" y="9088"/>
                  </a:lnTo>
                  <a:lnTo>
                    <a:pt x="63903" y="0"/>
                  </a:lnTo>
                  <a:lnTo>
                    <a:pt x="63903" y="4726"/>
                  </a:lnTo>
                  <a:lnTo>
                    <a:pt x="50337" y="13814"/>
                  </a:lnTo>
                  <a:lnTo>
                    <a:pt x="41135" y="22721"/>
                  </a:lnTo>
                  <a:lnTo>
                    <a:pt x="31951" y="41262"/>
                  </a:lnTo>
                  <a:lnTo>
                    <a:pt x="27569" y="59257"/>
                  </a:lnTo>
                  <a:lnTo>
                    <a:pt x="22749" y="77707"/>
                  </a:lnTo>
                  <a:lnTo>
                    <a:pt x="22749" y="100465"/>
                  </a:lnTo>
                  <a:lnTo>
                    <a:pt x="22749" y="123223"/>
                  </a:lnTo>
                  <a:lnTo>
                    <a:pt x="27569" y="141691"/>
                  </a:lnTo>
                  <a:lnTo>
                    <a:pt x="27569" y="155433"/>
                  </a:lnTo>
                  <a:lnTo>
                    <a:pt x="31951" y="169175"/>
                  </a:lnTo>
                  <a:lnTo>
                    <a:pt x="36770" y="178191"/>
                  </a:lnTo>
                  <a:lnTo>
                    <a:pt x="45954" y="182917"/>
                  </a:lnTo>
                  <a:lnTo>
                    <a:pt x="50337" y="191933"/>
                  </a:lnTo>
                  <a:lnTo>
                    <a:pt x="63903" y="200949"/>
                  </a:lnTo>
                  <a:close/>
                </a:path>
              </a:pathLst>
            </a:custGeom>
            <a:ln w="43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5" name="object 435"/>
            <p:cNvSpPr/>
            <p:nvPr/>
          </p:nvSpPr>
          <p:spPr>
            <a:xfrm>
              <a:off x="8275451" y="4516006"/>
              <a:ext cx="64135" cy="137160"/>
            </a:xfrm>
            <a:custGeom>
              <a:avLst/>
              <a:gdLst/>
              <a:ahLst/>
              <a:cxnLst/>
              <a:rect l="l" t="t" r="r" b="b"/>
              <a:pathLst>
                <a:path w="64134" h="137160">
                  <a:moveTo>
                    <a:pt x="36334" y="0"/>
                  </a:moveTo>
                  <a:lnTo>
                    <a:pt x="31951" y="0"/>
                  </a:lnTo>
                  <a:lnTo>
                    <a:pt x="27132" y="9452"/>
                  </a:lnTo>
                  <a:lnTo>
                    <a:pt x="22768" y="13814"/>
                  </a:lnTo>
                  <a:lnTo>
                    <a:pt x="17948" y="23266"/>
                  </a:lnTo>
                  <a:lnTo>
                    <a:pt x="13566" y="27447"/>
                  </a:lnTo>
                  <a:lnTo>
                    <a:pt x="4382" y="32228"/>
                  </a:lnTo>
                  <a:lnTo>
                    <a:pt x="0" y="36536"/>
                  </a:lnTo>
                  <a:lnTo>
                    <a:pt x="0" y="41244"/>
                  </a:lnTo>
                  <a:lnTo>
                    <a:pt x="13566" y="41244"/>
                  </a:lnTo>
                  <a:lnTo>
                    <a:pt x="13566" y="109954"/>
                  </a:lnTo>
                  <a:lnTo>
                    <a:pt x="17948" y="118969"/>
                  </a:lnTo>
                  <a:lnTo>
                    <a:pt x="17948" y="127985"/>
                  </a:lnTo>
                  <a:lnTo>
                    <a:pt x="22768" y="132711"/>
                  </a:lnTo>
                  <a:lnTo>
                    <a:pt x="27132" y="132711"/>
                  </a:lnTo>
                  <a:lnTo>
                    <a:pt x="31951" y="137001"/>
                  </a:lnTo>
                  <a:lnTo>
                    <a:pt x="45518" y="137001"/>
                  </a:lnTo>
                  <a:lnTo>
                    <a:pt x="59102" y="123259"/>
                  </a:lnTo>
                  <a:lnTo>
                    <a:pt x="63903" y="114243"/>
                  </a:lnTo>
                  <a:lnTo>
                    <a:pt x="59102" y="114243"/>
                  </a:lnTo>
                  <a:lnTo>
                    <a:pt x="54719" y="118969"/>
                  </a:lnTo>
                  <a:lnTo>
                    <a:pt x="54719" y="123259"/>
                  </a:lnTo>
                  <a:lnTo>
                    <a:pt x="41153" y="123259"/>
                  </a:lnTo>
                  <a:lnTo>
                    <a:pt x="36334" y="118969"/>
                  </a:lnTo>
                  <a:lnTo>
                    <a:pt x="36334" y="41244"/>
                  </a:lnTo>
                  <a:lnTo>
                    <a:pt x="59102" y="41244"/>
                  </a:lnTo>
                  <a:lnTo>
                    <a:pt x="59102" y="32228"/>
                  </a:lnTo>
                  <a:lnTo>
                    <a:pt x="36334" y="32228"/>
                  </a:lnTo>
                  <a:lnTo>
                    <a:pt x="363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6" name="object 436"/>
            <p:cNvSpPr/>
            <p:nvPr/>
          </p:nvSpPr>
          <p:spPr>
            <a:xfrm>
              <a:off x="8275451" y="4516006"/>
              <a:ext cx="64135" cy="137160"/>
            </a:xfrm>
            <a:custGeom>
              <a:avLst/>
              <a:gdLst/>
              <a:ahLst/>
              <a:cxnLst/>
              <a:rect l="l" t="t" r="r" b="b"/>
              <a:pathLst>
                <a:path w="64134" h="137160">
                  <a:moveTo>
                    <a:pt x="36334" y="0"/>
                  </a:moveTo>
                  <a:lnTo>
                    <a:pt x="36334" y="32228"/>
                  </a:lnTo>
                  <a:lnTo>
                    <a:pt x="59102" y="32228"/>
                  </a:lnTo>
                  <a:lnTo>
                    <a:pt x="59102" y="41244"/>
                  </a:lnTo>
                  <a:lnTo>
                    <a:pt x="36334" y="41244"/>
                  </a:lnTo>
                  <a:lnTo>
                    <a:pt x="36334" y="105228"/>
                  </a:lnTo>
                  <a:lnTo>
                    <a:pt x="36334" y="114243"/>
                  </a:lnTo>
                  <a:lnTo>
                    <a:pt x="36334" y="118969"/>
                  </a:lnTo>
                  <a:lnTo>
                    <a:pt x="41153" y="123259"/>
                  </a:lnTo>
                  <a:lnTo>
                    <a:pt x="45518" y="123259"/>
                  </a:lnTo>
                  <a:lnTo>
                    <a:pt x="49900" y="123259"/>
                  </a:lnTo>
                  <a:lnTo>
                    <a:pt x="54719" y="123259"/>
                  </a:lnTo>
                  <a:lnTo>
                    <a:pt x="54719" y="118969"/>
                  </a:lnTo>
                  <a:lnTo>
                    <a:pt x="59102" y="114243"/>
                  </a:lnTo>
                  <a:lnTo>
                    <a:pt x="63903" y="114243"/>
                  </a:lnTo>
                  <a:lnTo>
                    <a:pt x="59102" y="123259"/>
                  </a:lnTo>
                  <a:lnTo>
                    <a:pt x="49900" y="132711"/>
                  </a:lnTo>
                  <a:lnTo>
                    <a:pt x="45518" y="137001"/>
                  </a:lnTo>
                  <a:lnTo>
                    <a:pt x="36334" y="137001"/>
                  </a:lnTo>
                  <a:lnTo>
                    <a:pt x="31951" y="137001"/>
                  </a:lnTo>
                  <a:lnTo>
                    <a:pt x="27132" y="132711"/>
                  </a:lnTo>
                  <a:lnTo>
                    <a:pt x="22768" y="132711"/>
                  </a:lnTo>
                  <a:lnTo>
                    <a:pt x="17948" y="127985"/>
                  </a:lnTo>
                  <a:lnTo>
                    <a:pt x="17948" y="118969"/>
                  </a:lnTo>
                  <a:lnTo>
                    <a:pt x="13566" y="109954"/>
                  </a:lnTo>
                  <a:lnTo>
                    <a:pt x="13566" y="41244"/>
                  </a:lnTo>
                  <a:lnTo>
                    <a:pt x="0" y="41244"/>
                  </a:lnTo>
                  <a:lnTo>
                    <a:pt x="0" y="36536"/>
                  </a:lnTo>
                  <a:lnTo>
                    <a:pt x="4382" y="32228"/>
                  </a:lnTo>
                  <a:lnTo>
                    <a:pt x="13566" y="27447"/>
                  </a:lnTo>
                  <a:lnTo>
                    <a:pt x="17948" y="23266"/>
                  </a:lnTo>
                  <a:lnTo>
                    <a:pt x="22768" y="13814"/>
                  </a:lnTo>
                  <a:lnTo>
                    <a:pt x="27132" y="9452"/>
                  </a:lnTo>
                  <a:lnTo>
                    <a:pt x="31951" y="0"/>
                  </a:lnTo>
                  <a:lnTo>
                    <a:pt x="36334" y="0"/>
                  </a:lnTo>
                  <a:close/>
                </a:path>
              </a:pathLst>
            </a:custGeom>
            <a:ln w="43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7" name="object 437"/>
            <p:cNvSpPr/>
            <p:nvPr/>
          </p:nvSpPr>
          <p:spPr>
            <a:xfrm>
              <a:off x="8343737" y="4493285"/>
              <a:ext cx="64135" cy="205740"/>
            </a:xfrm>
            <a:custGeom>
              <a:avLst/>
              <a:gdLst/>
              <a:ahLst/>
              <a:cxnLst/>
              <a:rect l="l" t="t" r="r" b="b"/>
              <a:pathLst>
                <a:path w="64134" h="205739">
                  <a:moveTo>
                    <a:pt x="0" y="0"/>
                  </a:moveTo>
                  <a:lnTo>
                    <a:pt x="0" y="4726"/>
                  </a:lnTo>
                  <a:lnTo>
                    <a:pt x="18385" y="22721"/>
                  </a:lnTo>
                  <a:lnTo>
                    <a:pt x="22768" y="27447"/>
                  </a:lnTo>
                  <a:lnTo>
                    <a:pt x="31951" y="36536"/>
                  </a:lnTo>
                  <a:lnTo>
                    <a:pt x="31951" y="50169"/>
                  </a:lnTo>
                  <a:lnTo>
                    <a:pt x="36770" y="63965"/>
                  </a:lnTo>
                  <a:lnTo>
                    <a:pt x="41153" y="82433"/>
                  </a:lnTo>
                  <a:lnTo>
                    <a:pt x="41153" y="127949"/>
                  </a:lnTo>
                  <a:lnTo>
                    <a:pt x="31951" y="164449"/>
                  </a:lnTo>
                  <a:lnTo>
                    <a:pt x="22768" y="182917"/>
                  </a:lnTo>
                  <a:lnTo>
                    <a:pt x="14002" y="191933"/>
                  </a:lnTo>
                  <a:lnTo>
                    <a:pt x="0" y="200949"/>
                  </a:lnTo>
                  <a:lnTo>
                    <a:pt x="0" y="205675"/>
                  </a:lnTo>
                  <a:lnTo>
                    <a:pt x="31951" y="182917"/>
                  </a:lnTo>
                  <a:lnTo>
                    <a:pt x="54719" y="145981"/>
                  </a:lnTo>
                  <a:lnTo>
                    <a:pt x="59538" y="123223"/>
                  </a:lnTo>
                  <a:lnTo>
                    <a:pt x="63921" y="105191"/>
                  </a:lnTo>
                  <a:lnTo>
                    <a:pt x="54719" y="59257"/>
                  </a:lnTo>
                  <a:lnTo>
                    <a:pt x="27587" y="18540"/>
                  </a:lnTo>
                  <a:lnTo>
                    <a:pt x="14002" y="90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8" name="object 438"/>
            <p:cNvSpPr/>
            <p:nvPr/>
          </p:nvSpPr>
          <p:spPr>
            <a:xfrm>
              <a:off x="8343737" y="4493285"/>
              <a:ext cx="64135" cy="205740"/>
            </a:xfrm>
            <a:custGeom>
              <a:avLst/>
              <a:gdLst/>
              <a:ahLst/>
              <a:cxnLst/>
              <a:rect l="l" t="t" r="r" b="b"/>
              <a:pathLst>
                <a:path w="64134" h="205739">
                  <a:moveTo>
                    <a:pt x="0" y="4726"/>
                  </a:moveTo>
                  <a:lnTo>
                    <a:pt x="0" y="0"/>
                  </a:lnTo>
                  <a:lnTo>
                    <a:pt x="14002" y="9088"/>
                  </a:lnTo>
                  <a:lnTo>
                    <a:pt x="41153" y="36536"/>
                  </a:lnTo>
                  <a:lnTo>
                    <a:pt x="59538" y="77707"/>
                  </a:lnTo>
                  <a:lnTo>
                    <a:pt x="63921" y="105191"/>
                  </a:lnTo>
                  <a:lnTo>
                    <a:pt x="59538" y="123223"/>
                  </a:lnTo>
                  <a:lnTo>
                    <a:pt x="54719" y="145981"/>
                  </a:lnTo>
                  <a:lnTo>
                    <a:pt x="45972" y="164449"/>
                  </a:lnTo>
                  <a:lnTo>
                    <a:pt x="31951" y="182917"/>
                  </a:lnTo>
                  <a:lnTo>
                    <a:pt x="18385" y="196223"/>
                  </a:lnTo>
                  <a:lnTo>
                    <a:pt x="0" y="205675"/>
                  </a:lnTo>
                  <a:lnTo>
                    <a:pt x="0" y="200949"/>
                  </a:lnTo>
                  <a:lnTo>
                    <a:pt x="14002" y="191933"/>
                  </a:lnTo>
                  <a:lnTo>
                    <a:pt x="22768" y="182917"/>
                  </a:lnTo>
                  <a:lnTo>
                    <a:pt x="31951" y="164449"/>
                  </a:lnTo>
                  <a:lnTo>
                    <a:pt x="36770" y="145981"/>
                  </a:lnTo>
                  <a:lnTo>
                    <a:pt x="41153" y="127949"/>
                  </a:lnTo>
                  <a:lnTo>
                    <a:pt x="41153" y="105191"/>
                  </a:lnTo>
                  <a:lnTo>
                    <a:pt x="41153" y="82433"/>
                  </a:lnTo>
                  <a:lnTo>
                    <a:pt x="36770" y="63965"/>
                  </a:lnTo>
                  <a:lnTo>
                    <a:pt x="31951" y="50169"/>
                  </a:lnTo>
                  <a:lnTo>
                    <a:pt x="31951" y="36536"/>
                  </a:lnTo>
                  <a:lnTo>
                    <a:pt x="22768" y="27447"/>
                  </a:lnTo>
                  <a:lnTo>
                    <a:pt x="18385" y="22721"/>
                  </a:lnTo>
                  <a:lnTo>
                    <a:pt x="9201" y="13814"/>
                  </a:lnTo>
                  <a:lnTo>
                    <a:pt x="0" y="4726"/>
                  </a:lnTo>
                  <a:close/>
                </a:path>
              </a:pathLst>
            </a:custGeom>
            <a:ln w="43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9" name="object 439"/>
            <p:cNvSpPr/>
            <p:nvPr/>
          </p:nvSpPr>
          <p:spPr>
            <a:xfrm>
              <a:off x="6896091" y="4493285"/>
              <a:ext cx="92075" cy="160020"/>
            </a:xfrm>
            <a:custGeom>
              <a:avLst/>
              <a:gdLst/>
              <a:ahLst/>
              <a:cxnLst/>
              <a:rect l="l" t="t" r="r" b="b"/>
              <a:pathLst>
                <a:path w="92075" h="160020">
                  <a:moveTo>
                    <a:pt x="45963" y="0"/>
                  </a:moveTo>
                  <a:lnTo>
                    <a:pt x="31955" y="4726"/>
                  </a:lnTo>
                  <a:lnTo>
                    <a:pt x="22762" y="9088"/>
                  </a:lnTo>
                  <a:lnTo>
                    <a:pt x="14008" y="13814"/>
                  </a:lnTo>
                  <a:lnTo>
                    <a:pt x="4815" y="22721"/>
                  </a:lnTo>
                  <a:lnTo>
                    <a:pt x="4815" y="50169"/>
                  </a:lnTo>
                  <a:lnTo>
                    <a:pt x="9192" y="59257"/>
                  </a:lnTo>
                  <a:lnTo>
                    <a:pt x="14008" y="63965"/>
                  </a:lnTo>
                  <a:lnTo>
                    <a:pt x="31955" y="82433"/>
                  </a:lnTo>
                  <a:lnTo>
                    <a:pt x="18385" y="91449"/>
                  </a:lnTo>
                  <a:lnTo>
                    <a:pt x="9192" y="105191"/>
                  </a:lnTo>
                  <a:lnTo>
                    <a:pt x="4815" y="114207"/>
                  </a:lnTo>
                  <a:lnTo>
                    <a:pt x="0" y="123223"/>
                  </a:lnTo>
                  <a:lnTo>
                    <a:pt x="4815" y="136965"/>
                  </a:lnTo>
                  <a:lnTo>
                    <a:pt x="9192" y="145981"/>
                  </a:lnTo>
                  <a:lnTo>
                    <a:pt x="18385" y="155433"/>
                  </a:lnTo>
                  <a:lnTo>
                    <a:pt x="31955" y="159723"/>
                  </a:lnTo>
                  <a:lnTo>
                    <a:pt x="59535" y="159723"/>
                  </a:lnTo>
                  <a:lnTo>
                    <a:pt x="68728" y="155433"/>
                  </a:lnTo>
                  <a:lnTo>
                    <a:pt x="45963" y="155433"/>
                  </a:lnTo>
                  <a:lnTo>
                    <a:pt x="27578" y="145981"/>
                  </a:lnTo>
                  <a:lnTo>
                    <a:pt x="22762" y="136965"/>
                  </a:lnTo>
                  <a:lnTo>
                    <a:pt x="22762" y="109481"/>
                  </a:lnTo>
                  <a:lnTo>
                    <a:pt x="27578" y="100465"/>
                  </a:lnTo>
                  <a:lnTo>
                    <a:pt x="31955" y="91449"/>
                  </a:lnTo>
                  <a:lnTo>
                    <a:pt x="36770" y="86723"/>
                  </a:lnTo>
                  <a:lnTo>
                    <a:pt x="68286" y="86723"/>
                  </a:lnTo>
                  <a:lnTo>
                    <a:pt x="63912" y="82433"/>
                  </a:lnTo>
                  <a:lnTo>
                    <a:pt x="54719" y="72981"/>
                  </a:lnTo>
                  <a:lnTo>
                    <a:pt x="63467" y="68691"/>
                  </a:lnTo>
                  <a:lnTo>
                    <a:pt x="50342" y="68691"/>
                  </a:lnTo>
                  <a:lnTo>
                    <a:pt x="31955" y="54949"/>
                  </a:lnTo>
                  <a:lnTo>
                    <a:pt x="31955" y="50169"/>
                  </a:lnTo>
                  <a:lnTo>
                    <a:pt x="27578" y="41262"/>
                  </a:lnTo>
                  <a:lnTo>
                    <a:pt x="27578" y="36536"/>
                  </a:lnTo>
                  <a:lnTo>
                    <a:pt x="22762" y="32173"/>
                  </a:lnTo>
                  <a:lnTo>
                    <a:pt x="27578" y="22721"/>
                  </a:lnTo>
                  <a:lnTo>
                    <a:pt x="31955" y="13814"/>
                  </a:lnTo>
                  <a:lnTo>
                    <a:pt x="36770" y="9088"/>
                  </a:lnTo>
                  <a:lnTo>
                    <a:pt x="70636" y="9088"/>
                  </a:lnTo>
                  <a:lnTo>
                    <a:pt x="63912" y="4726"/>
                  </a:lnTo>
                  <a:lnTo>
                    <a:pt x="45963" y="0"/>
                  </a:lnTo>
                  <a:close/>
                </a:path>
                <a:path w="92075" h="160020">
                  <a:moveTo>
                    <a:pt x="68286" y="86723"/>
                  </a:moveTo>
                  <a:lnTo>
                    <a:pt x="36770" y="86723"/>
                  </a:lnTo>
                  <a:lnTo>
                    <a:pt x="50342" y="96175"/>
                  </a:lnTo>
                  <a:lnTo>
                    <a:pt x="59535" y="109481"/>
                  </a:lnTo>
                  <a:lnTo>
                    <a:pt x="63912" y="114207"/>
                  </a:lnTo>
                  <a:lnTo>
                    <a:pt x="68728" y="123223"/>
                  </a:lnTo>
                  <a:lnTo>
                    <a:pt x="68728" y="136965"/>
                  </a:lnTo>
                  <a:lnTo>
                    <a:pt x="63912" y="145981"/>
                  </a:lnTo>
                  <a:lnTo>
                    <a:pt x="54719" y="150707"/>
                  </a:lnTo>
                  <a:lnTo>
                    <a:pt x="45963" y="155433"/>
                  </a:lnTo>
                  <a:lnTo>
                    <a:pt x="68728" y="155433"/>
                  </a:lnTo>
                  <a:lnTo>
                    <a:pt x="77920" y="150707"/>
                  </a:lnTo>
                  <a:lnTo>
                    <a:pt x="87113" y="136965"/>
                  </a:lnTo>
                  <a:lnTo>
                    <a:pt x="91490" y="123223"/>
                  </a:lnTo>
                  <a:lnTo>
                    <a:pt x="87113" y="109481"/>
                  </a:lnTo>
                  <a:lnTo>
                    <a:pt x="82297" y="96175"/>
                  </a:lnTo>
                  <a:lnTo>
                    <a:pt x="73105" y="91449"/>
                  </a:lnTo>
                  <a:lnTo>
                    <a:pt x="68286" y="86723"/>
                  </a:lnTo>
                  <a:close/>
                </a:path>
                <a:path w="92075" h="160020">
                  <a:moveTo>
                    <a:pt x="70636" y="9088"/>
                  </a:moveTo>
                  <a:lnTo>
                    <a:pt x="54719" y="9088"/>
                  </a:lnTo>
                  <a:lnTo>
                    <a:pt x="59535" y="18540"/>
                  </a:lnTo>
                  <a:lnTo>
                    <a:pt x="63912" y="22721"/>
                  </a:lnTo>
                  <a:lnTo>
                    <a:pt x="63912" y="50169"/>
                  </a:lnTo>
                  <a:lnTo>
                    <a:pt x="59535" y="59257"/>
                  </a:lnTo>
                  <a:lnTo>
                    <a:pt x="50342" y="68691"/>
                  </a:lnTo>
                  <a:lnTo>
                    <a:pt x="63467" y="68691"/>
                  </a:lnTo>
                  <a:lnTo>
                    <a:pt x="73105" y="63965"/>
                  </a:lnTo>
                  <a:lnTo>
                    <a:pt x="82297" y="54949"/>
                  </a:lnTo>
                  <a:lnTo>
                    <a:pt x="87113" y="45988"/>
                  </a:lnTo>
                  <a:lnTo>
                    <a:pt x="87113" y="36536"/>
                  </a:lnTo>
                  <a:lnTo>
                    <a:pt x="82297" y="22721"/>
                  </a:lnTo>
                  <a:lnTo>
                    <a:pt x="77920" y="13814"/>
                  </a:lnTo>
                  <a:lnTo>
                    <a:pt x="70636" y="908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0" name="object 440"/>
            <p:cNvSpPr/>
            <p:nvPr/>
          </p:nvSpPr>
          <p:spPr>
            <a:xfrm>
              <a:off x="6896091" y="4493285"/>
              <a:ext cx="92075" cy="160020"/>
            </a:xfrm>
            <a:custGeom>
              <a:avLst/>
              <a:gdLst/>
              <a:ahLst/>
              <a:cxnLst/>
              <a:rect l="l" t="t" r="r" b="b"/>
              <a:pathLst>
                <a:path w="92075" h="160020">
                  <a:moveTo>
                    <a:pt x="31955" y="82433"/>
                  </a:moveTo>
                  <a:lnTo>
                    <a:pt x="22762" y="72981"/>
                  </a:lnTo>
                  <a:lnTo>
                    <a:pt x="14008" y="63965"/>
                  </a:lnTo>
                  <a:lnTo>
                    <a:pt x="9192" y="59257"/>
                  </a:lnTo>
                  <a:lnTo>
                    <a:pt x="4815" y="50169"/>
                  </a:lnTo>
                  <a:lnTo>
                    <a:pt x="4815" y="36536"/>
                  </a:lnTo>
                  <a:lnTo>
                    <a:pt x="4815" y="22721"/>
                  </a:lnTo>
                  <a:lnTo>
                    <a:pt x="14008" y="13814"/>
                  </a:lnTo>
                  <a:lnTo>
                    <a:pt x="22762" y="9088"/>
                  </a:lnTo>
                  <a:lnTo>
                    <a:pt x="31955" y="4726"/>
                  </a:lnTo>
                  <a:lnTo>
                    <a:pt x="45963" y="0"/>
                  </a:lnTo>
                  <a:lnTo>
                    <a:pt x="63912" y="4726"/>
                  </a:lnTo>
                  <a:lnTo>
                    <a:pt x="77920" y="13814"/>
                  </a:lnTo>
                  <a:lnTo>
                    <a:pt x="82297" y="22721"/>
                  </a:lnTo>
                  <a:lnTo>
                    <a:pt x="87113" y="36536"/>
                  </a:lnTo>
                  <a:lnTo>
                    <a:pt x="87113" y="45988"/>
                  </a:lnTo>
                  <a:lnTo>
                    <a:pt x="82297" y="54949"/>
                  </a:lnTo>
                  <a:lnTo>
                    <a:pt x="73105" y="63965"/>
                  </a:lnTo>
                  <a:lnTo>
                    <a:pt x="54719" y="72981"/>
                  </a:lnTo>
                  <a:lnTo>
                    <a:pt x="63912" y="82433"/>
                  </a:lnTo>
                  <a:lnTo>
                    <a:pt x="73105" y="91449"/>
                  </a:lnTo>
                  <a:lnTo>
                    <a:pt x="82297" y="96175"/>
                  </a:lnTo>
                  <a:lnTo>
                    <a:pt x="87113" y="109481"/>
                  </a:lnTo>
                  <a:lnTo>
                    <a:pt x="91490" y="123223"/>
                  </a:lnTo>
                  <a:lnTo>
                    <a:pt x="87113" y="136965"/>
                  </a:lnTo>
                  <a:lnTo>
                    <a:pt x="77920" y="150707"/>
                  </a:lnTo>
                  <a:lnTo>
                    <a:pt x="68728" y="155433"/>
                  </a:lnTo>
                  <a:lnTo>
                    <a:pt x="59535" y="159723"/>
                  </a:lnTo>
                  <a:lnTo>
                    <a:pt x="45963" y="159723"/>
                  </a:lnTo>
                  <a:lnTo>
                    <a:pt x="31955" y="159723"/>
                  </a:lnTo>
                  <a:lnTo>
                    <a:pt x="18385" y="155433"/>
                  </a:lnTo>
                  <a:lnTo>
                    <a:pt x="9192" y="145981"/>
                  </a:lnTo>
                  <a:lnTo>
                    <a:pt x="4815" y="136965"/>
                  </a:lnTo>
                  <a:lnTo>
                    <a:pt x="0" y="123223"/>
                  </a:lnTo>
                  <a:lnTo>
                    <a:pt x="4815" y="114207"/>
                  </a:lnTo>
                  <a:lnTo>
                    <a:pt x="9192" y="105191"/>
                  </a:lnTo>
                  <a:lnTo>
                    <a:pt x="18385" y="91449"/>
                  </a:lnTo>
                  <a:lnTo>
                    <a:pt x="31955" y="82433"/>
                  </a:lnTo>
                  <a:close/>
                </a:path>
                <a:path w="92075" h="160020">
                  <a:moveTo>
                    <a:pt x="50342" y="68691"/>
                  </a:moveTo>
                  <a:lnTo>
                    <a:pt x="59535" y="59257"/>
                  </a:lnTo>
                  <a:lnTo>
                    <a:pt x="63912" y="50169"/>
                  </a:lnTo>
                  <a:lnTo>
                    <a:pt x="63912" y="41262"/>
                  </a:lnTo>
                  <a:lnTo>
                    <a:pt x="63912" y="36536"/>
                  </a:lnTo>
                  <a:lnTo>
                    <a:pt x="63912" y="22721"/>
                  </a:lnTo>
                  <a:lnTo>
                    <a:pt x="59535" y="18540"/>
                  </a:lnTo>
                  <a:lnTo>
                    <a:pt x="54719" y="9088"/>
                  </a:lnTo>
                  <a:lnTo>
                    <a:pt x="45963" y="9088"/>
                  </a:lnTo>
                  <a:lnTo>
                    <a:pt x="36770" y="9088"/>
                  </a:lnTo>
                  <a:lnTo>
                    <a:pt x="31955" y="13814"/>
                  </a:lnTo>
                  <a:lnTo>
                    <a:pt x="27578" y="22721"/>
                  </a:lnTo>
                  <a:lnTo>
                    <a:pt x="22762" y="32173"/>
                  </a:lnTo>
                  <a:lnTo>
                    <a:pt x="27578" y="36536"/>
                  </a:lnTo>
                  <a:lnTo>
                    <a:pt x="27578" y="41262"/>
                  </a:lnTo>
                  <a:lnTo>
                    <a:pt x="31955" y="50169"/>
                  </a:lnTo>
                  <a:lnTo>
                    <a:pt x="31955" y="54949"/>
                  </a:lnTo>
                  <a:lnTo>
                    <a:pt x="50342" y="68691"/>
                  </a:lnTo>
                  <a:close/>
                </a:path>
                <a:path w="92075" h="160020">
                  <a:moveTo>
                    <a:pt x="36770" y="86723"/>
                  </a:moveTo>
                  <a:lnTo>
                    <a:pt x="31955" y="91449"/>
                  </a:lnTo>
                  <a:lnTo>
                    <a:pt x="27578" y="100465"/>
                  </a:lnTo>
                  <a:lnTo>
                    <a:pt x="22762" y="109481"/>
                  </a:lnTo>
                  <a:lnTo>
                    <a:pt x="22762" y="123223"/>
                  </a:lnTo>
                  <a:lnTo>
                    <a:pt x="22762" y="136965"/>
                  </a:lnTo>
                  <a:lnTo>
                    <a:pt x="27578" y="145981"/>
                  </a:lnTo>
                  <a:lnTo>
                    <a:pt x="36770" y="150707"/>
                  </a:lnTo>
                  <a:lnTo>
                    <a:pt x="45963" y="155433"/>
                  </a:lnTo>
                  <a:lnTo>
                    <a:pt x="54719" y="150707"/>
                  </a:lnTo>
                  <a:lnTo>
                    <a:pt x="63912" y="145981"/>
                  </a:lnTo>
                  <a:lnTo>
                    <a:pt x="68728" y="136965"/>
                  </a:lnTo>
                  <a:lnTo>
                    <a:pt x="68728" y="132675"/>
                  </a:lnTo>
                  <a:lnTo>
                    <a:pt x="68728" y="123223"/>
                  </a:lnTo>
                  <a:lnTo>
                    <a:pt x="63912" y="114207"/>
                  </a:lnTo>
                  <a:lnTo>
                    <a:pt x="59535" y="109481"/>
                  </a:lnTo>
                  <a:lnTo>
                    <a:pt x="50342" y="96175"/>
                  </a:lnTo>
                  <a:lnTo>
                    <a:pt x="36770" y="86723"/>
                  </a:lnTo>
                  <a:close/>
                </a:path>
              </a:pathLst>
            </a:custGeom>
            <a:ln w="43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1" name="object 441"/>
            <p:cNvSpPr/>
            <p:nvPr/>
          </p:nvSpPr>
          <p:spPr>
            <a:xfrm>
              <a:off x="7001152" y="4498011"/>
              <a:ext cx="114300" cy="155575"/>
            </a:xfrm>
            <a:custGeom>
              <a:avLst/>
              <a:gdLst/>
              <a:ahLst/>
              <a:cxnLst/>
              <a:rect l="l" t="t" r="r" b="b"/>
              <a:pathLst>
                <a:path w="114300" h="155575">
                  <a:moveTo>
                    <a:pt x="63916" y="150707"/>
                  </a:moveTo>
                  <a:lnTo>
                    <a:pt x="0" y="150707"/>
                  </a:lnTo>
                  <a:lnTo>
                    <a:pt x="0" y="154997"/>
                  </a:lnTo>
                  <a:lnTo>
                    <a:pt x="63916" y="154997"/>
                  </a:lnTo>
                  <a:lnTo>
                    <a:pt x="63916" y="150707"/>
                  </a:lnTo>
                  <a:close/>
                </a:path>
                <a:path w="114300" h="155575">
                  <a:moveTo>
                    <a:pt x="73099" y="0"/>
                  </a:moveTo>
                  <a:lnTo>
                    <a:pt x="0" y="0"/>
                  </a:lnTo>
                  <a:lnTo>
                    <a:pt x="0" y="4362"/>
                  </a:lnTo>
                  <a:lnTo>
                    <a:pt x="14008" y="4362"/>
                  </a:lnTo>
                  <a:lnTo>
                    <a:pt x="18385" y="9088"/>
                  </a:lnTo>
                  <a:lnTo>
                    <a:pt x="18385" y="145981"/>
                  </a:lnTo>
                  <a:lnTo>
                    <a:pt x="14008" y="150707"/>
                  </a:lnTo>
                  <a:lnTo>
                    <a:pt x="50342" y="150707"/>
                  </a:lnTo>
                  <a:lnTo>
                    <a:pt x="45963" y="145981"/>
                  </a:lnTo>
                  <a:lnTo>
                    <a:pt x="41149" y="141255"/>
                  </a:lnTo>
                  <a:lnTo>
                    <a:pt x="41149" y="81997"/>
                  </a:lnTo>
                  <a:lnTo>
                    <a:pt x="82301" y="81997"/>
                  </a:lnTo>
                  <a:lnTo>
                    <a:pt x="95867" y="77707"/>
                  </a:lnTo>
                  <a:lnTo>
                    <a:pt x="45963" y="77707"/>
                  </a:lnTo>
                  <a:lnTo>
                    <a:pt x="41149" y="72981"/>
                  </a:lnTo>
                  <a:lnTo>
                    <a:pt x="41149" y="9088"/>
                  </a:lnTo>
                  <a:lnTo>
                    <a:pt x="100687" y="9088"/>
                  </a:lnTo>
                  <a:lnTo>
                    <a:pt x="86684" y="4362"/>
                  </a:lnTo>
                  <a:lnTo>
                    <a:pt x="73099" y="0"/>
                  </a:lnTo>
                  <a:close/>
                </a:path>
                <a:path w="114300" h="155575">
                  <a:moveTo>
                    <a:pt x="100687" y="9088"/>
                  </a:moveTo>
                  <a:lnTo>
                    <a:pt x="63916" y="9088"/>
                  </a:lnTo>
                  <a:lnTo>
                    <a:pt x="73099" y="13814"/>
                  </a:lnTo>
                  <a:lnTo>
                    <a:pt x="82301" y="17995"/>
                  </a:lnTo>
                  <a:lnTo>
                    <a:pt x="86684" y="22721"/>
                  </a:lnTo>
                  <a:lnTo>
                    <a:pt x="86684" y="31810"/>
                  </a:lnTo>
                  <a:lnTo>
                    <a:pt x="91485" y="41262"/>
                  </a:lnTo>
                  <a:lnTo>
                    <a:pt x="86684" y="54531"/>
                  </a:lnTo>
                  <a:lnTo>
                    <a:pt x="82301" y="68255"/>
                  </a:lnTo>
                  <a:lnTo>
                    <a:pt x="73099" y="72981"/>
                  </a:lnTo>
                  <a:lnTo>
                    <a:pt x="59533" y="77707"/>
                  </a:lnTo>
                  <a:lnTo>
                    <a:pt x="95867" y="77707"/>
                  </a:lnTo>
                  <a:lnTo>
                    <a:pt x="105069" y="72981"/>
                  </a:lnTo>
                  <a:lnTo>
                    <a:pt x="109870" y="63965"/>
                  </a:lnTo>
                  <a:lnTo>
                    <a:pt x="114253" y="54531"/>
                  </a:lnTo>
                  <a:lnTo>
                    <a:pt x="114253" y="27447"/>
                  </a:lnTo>
                  <a:lnTo>
                    <a:pt x="109870" y="17995"/>
                  </a:lnTo>
                  <a:lnTo>
                    <a:pt x="100687" y="908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2" name="object 442"/>
            <p:cNvSpPr/>
            <p:nvPr/>
          </p:nvSpPr>
          <p:spPr>
            <a:xfrm>
              <a:off x="7001152" y="4498011"/>
              <a:ext cx="114300" cy="155575"/>
            </a:xfrm>
            <a:custGeom>
              <a:avLst/>
              <a:gdLst/>
              <a:ahLst/>
              <a:cxnLst/>
              <a:rect l="l" t="t" r="r" b="b"/>
              <a:pathLst>
                <a:path w="114300" h="155575">
                  <a:moveTo>
                    <a:pt x="41149" y="81997"/>
                  </a:moveTo>
                  <a:lnTo>
                    <a:pt x="41149" y="127949"/>
                  </a:lnTo>
                  <a:lnTo>
                    <a:pt x="41149" y="141255"/>
                  </a:lnTo>
                  <a:lnTo>
                    <a:pt x="45963" y="145981"/>
                  </a:lnTo>
                  <a:lnTo>
                    <a:pt x="50342" y="150707"/>
                  </a:lnTo>
                  <a:lnTo>
                    <a:pt x="59533" y="150707"/>
                  </a:lnTo>
                  <a:lnTo>
                    <a:pt x="63916" y="150707"/>
                  </a:lnTo>
                  <a:lnTo>
                    <a:pt x="63916" y="154997"/>
                  </a:lnTo>
                  <a:lnTo>
                    <a:pt x="0" y="154997"/>
                  </a:lnTo>
                  <a:lnTo>
                    <a:pt x="0" y="150707"/>
                  </a:lnTo>
                  <a:lnTo>
                    <a:pt x="4815" y="150707"/>
                  </a:lnTo>
                  <a:lnTo>
                    <a:pt x="14008" y="150707"/>
                  </a:lnTo>
                  <a:lnTo>
                    <a:pt x="18385" y="145981"/>
                  </a:lnTo>
                  <a:lnTo>
                    <a:pt x="18385" y="136965"/>
                  </a:lnTo>
                  <a:lnTo>
                    <a:pt x="18385" y="127949"/>
                  </a:lnTo>
                  <a:lnTo>
                    <a:pt x="18385" y="27447"/>
                  </a:lnTo>
                  <a:lnTo>
                    <a:pt x="18385" y="13814"/>
                  </a:lnTo>
                  <a:lnTo>
                    <a:pt x="18385" y="9088"/>
                  </a:lnTo>
                  <a:lnTo>
                    <a:pt x="14008" y="4362"/>
                  </a:lnTo>
                  <a:lnTo>
                    <a:pt x="4815" y="4362"/>
                  </a:lnTo>
                  <a:lnTo>
                    <a:pt x="0" y="4362"/>
                  </a:lnTo>
                  <a:lnTo>
                    <a:pt x="0" y="0"/>
                  </a:lnTo>
                  <a:lnTo>
                    <a:pt x="54719" y="0"/>
                  </a:lnTo>
                  <a:lnTo>
                    <a:pt x="73099" y="0"/>
                  </a:lnTo>
                  <a:lnTo>
                    <a:pt x="86684" y="4362"/>
                  </a:lnTo>
                  <a:lnTo>
                    <a:pt x="100687" y="9088"/>
                  </a:lnTo>
                  <a:lnTo>
                    <a:pt x="109870" y="17995"/>
                  </a:lnTo>
                  <a:lnTo>
                    <a:pt x="114253" y="27447"/>
                  </a:lnTo>
                  <a:lnTo>
                    <a:pt x="114253" y="41262"/>
                  </a:lnTo>
                  <a:lnTo>
                    <a:pt x="114253" y="54531"/>
                  </a:lnTo>
                  <a:lnTo>
                    <a:pt x="109870" y="63965"/>
                  </a:lnTo>
                  <a:lnTo>
                    <a:pt x="105069" y="72981"/>
                  </a:lnTo>
                  <a:lnTo>
                    <a:pt x="95867" y="77707"/>
                  </a:lnTo>
                  <a:lnTo>
                    <a:pt x="82301" y="81997"/>
                  </a:lnTo>
                  <a:lnTo>
                    <a:pt x="68735" y="81997"/>
                  </a:lnTo>
                  <a:lnTo>
                    <a:pt x="63916" y="81997"/>
                  </a:lnTo>
                  <a:lnTo>
                    <a:pt x="54719" y="81997"/>
                  </a:lnTo>
                  <a:lnTo>
                    <a:pt x="50342" y="81997"/>
                  </a:lnTo>
                  <a:lnTo>
                    <a:pt x="41149" y="81997"/>
                  </a:lnTo>
                  <a:close/>
                </a:path>
                <a:path w="114300" h="155575">
                  <a:moveTo>
                    <a:pt x="41149" y="72981"/>
                  </a:moveTo>
                  <a:lnTo>
                    <a:pt x="45963" y="77707"/>
                  </a:lnTo>
                  <a:lnTo>
                    <a:pt x="54719" y="77707"/>
                  </a:lnTo>
                  <a:lnTo>
                    <a:pt x="59533" y="77707"/>
                  </a:lnTo>
                  <a:lnTo>
                    <a:pt x="73099" y="72981"/>
                  </a:lnTo>
                  <a:lnTo>
                    <a:pt x="82301" y="68255"/>
                  </a:lnTo>
                  <a:lnTo>
                    <a:pt x="86684" y="54531"/>
                  </a:lnTo>
                  <a:lnTo>
                    <a:pt x="91485" y="41262"/>
                  </a:lnTo>
                  <a:lnTo>
                    <a:pt x="86684" y="31810"/>
                  </a:lnTo>
                  <a:lnTo>
                    <a:pt x="86684" y="22721"/>
                  </a:lnTo>
                  <a:lnTo>
                    <a:pt x="82301" y="17995"/>
                  </a:lnTo>
                  <a:lnTo>
                    <a:pt x="73099" y="13814"/>
                  </a:lnTo>
                  <a:lnTo>
                    <a:pt x="63916" y="9088"/>
                  </a:lnTo>
                  <a:lnTo>
                    <a:pt x="54719" y="9088"/>
                  </a:lnTo>
                  <a:lnTo>
                    <a:pt x="50342" y="9088"/>
                  </a:lnTo>
                  <a:lnTo>
                    <a:pt x="41149" y="9088"/>
                  </a:lnTo>
                  <a:lnTo>
                    <a:pt x="41149" y="72981"/>
                  </a:lnTo>
                  <a:close/>
                </a:path>
              </a:pathLst>
            </a:custGeom>
            <a:ln w="43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3" name="object 443"/>
            <p:cNvSpPr/>
            <p:nvPr/>
          </p:nvSpPr>
          <p:spPr>
            <a:xfrm>
              <a:off x="7138173" y="4493285"/>
              <a:ext cx="100965" cy="160020"/>
            </a:xfrm>
            <a:custGeom>
              <a:avLst/>
              <a:gdLst/>
              <a:ahLst/>
              <a:cxnLst/>
              <a:rect l="l" t="t" r="r" b="b"/>
              <a:pathLst>
                <a:path w="100965" h="160020">
                  <a:moveTo>
                    <a:pt x="41135" y="150707"/>
                  </a:moveTo>
                  <a:lnTo>
                    <a:pt x="18385" y="150707"/>
                  </a:lnTo>
                  <a:lnTo>
                    <a:pt x="27569" y="155433"/>
                  </a:lnTo>
                  <a:lnTo>
                    <a:pt x="36770" y="159723"/>
                  </a:lnTo>
                  <a:lnTo>
                    <a:pt x="68722" y="159723"/>
                  </a:lnTo>
                  <a:lnTo>
                    <a:pt x="77924" y="155433"/>
                  </a:lnTo>
                  <a:lnTo>
                    <a:pt x="50337" y="155433"/>
                  </a:lnTo>
                  <a:lnTo>
                    <a:pt x="41135" y="150707"/>
                  </a:lnTo>
                  <a:close/>
                </a:path>
                <a:path w="100965" h="160020">
                  <a:moveTo>
                    <a:pt x="4819" y="109481"/>
                  </a:moveTo>
                  <a:lnTo>
                    <a:pt x="4819" y="155433"/>
                  </a:lnTo>
                  <a:lnTo>
                    <a:pt x="9183" y="150707"/>
                  </a:lnTo>
                  <a:lnTo>
                    <a:pt x="41135" y="150707"/>
                  </a:lnTo>
                  <a:lnTo>
                    <a:pt x="27569" y="145981"/>
                  </a:lnTo>
                  <a:lnTo>
                    <a:pt x="18385" y="141691"/>
                  </a:lnTo>
                  <a:lnTo>
                    <a:pt x="13566" y="132675"/>
                  </a:lnTo>
                  <a:lnTo>
                    <a:pt x="9183" y="123223"/>
                  </a:lnTo>
                  <a:lnTo>
                    <a:pt x="4819" y="109481"/>
                  </a:lnTo>
                  <a:close/>
                </a:path>
                <a:path w="100965" h="160020">
                  <a:moveTo>
                    <a:pt x="45954" y="0"/>
                  </a:moveTo>
                  <a:lnTo>
                    <a:pt x="4819" y="27447"/>
                  </a:lnTo>
                  <a:lnTo>
                    <a:pt x="0" y="41262"/>
                  </a:lnTo>
                  <a:lnTo>
                    <a:pt x="0" y="50169"/>
                  </a:lnTo>
                  <a:lnTo>
                    <a:pt x="4819" y="59257"/>
                  </a:lnTo>
                  <a:lnTo>
                    <a:pt x="9183" y="68691"/>
                  </a:lnTo>
                  <a:lnTo>
                    <a:pt x="18385" y="72981"/>
                  </a:lnTo>
                  <a:lnTo>
                    <a:pt x="27569" y="82433"/>
                  </a:lnTo>
                  <a:lnTo>
                    <a:pt x="45954" y="91449"/>
                  </a:lnTo>
                  <a:lnTo>
                    <a:pt x="54719" y="100465"/>
                  </a:lnTo>
                  <a:lnTo>
                    <a:pt x="63903" y="105191"/>
                  </a:lnTo>
                  <a:lnTo>
                    <a:pt x="68722" y="105191"/>
                  </a:lnTo>
                  <a:lnTo>
                    <a:pt x="73105" y="109481"/>
                  </a:lnTo>
                  <a:lnTo>
                    <a:pt x="77924" y="118933"/>
                  </a:lnTo>
                  <a:lnTo>
                    <a:pt x="82288" y="123223"/>
                  </a:lnTo>
                  <a:lnTo>
                    <a:pt x="82288" y="136965"/>
                  </a:lnTo>
                  <a:lnTo>
                    <a:pt x="73105" y="145981"/>
                  </a:lnTo>
                  <a:lnTo>
                    <a:pt x="63903" y="150707"/>
                  </a:lnTo>
                  <a:lnTo>
                    <a:pt x="50337" y="155433"/>
                  </a:lnTo>
                  <a:lnTo>
                    <a:pt x="77924" y="155433"/>
                  </a:lnTo>
                  <a:lnTo>
                    <a:pt x="86671" y="145981"/>
                  </a:lnTo>
                  <a:lnTo>
                    <a:pt x="95855" y="132675"/>
                  </a:lnTo>
                  <a:lnTo>
                    <a:pt x="100674" y="118933"/>
                  </a:lnTo>
                  <a:lnTo>
                    <a:pt x="100674" y="109481"/>
                  </a:lnTo>
                  <a:lnTo>
                    <a:pt x="95855" y="100465"/>
                  </a:lnTo>
                  <a:lnTo>
                    <a:pt x="91490" y="91449"/>
                  </a:lnTo>
                  <a:lnTo>
                    <a:pt x="86671" y="86723"/>
                  </a:lnTo>
                  <a:lnTo>
                    <a:pt x="77924" y="82433"/>
                  </a:lnTo>
                  <a:lnTo>
                    <a:pt x="68722" y="77707"/>
                  </a:lnTo>
                  <a:lnTo>
                    <a:pt x="59520" y="68691"/>
                  </a:lnTo>
                  <a:lnTo>
                    <a:pt x="41135" y="59257"/>
                  </a:lnTo>
                  <a:lnTo>
                    <a:pt x="31951" y="50169"/>
                  </a:lnTo>
                  <a:lnTo>
                    <a:pt x="22749" y="45988"/>
                  </a:lnTo>
                  <a:lnTo>
                    <a:pt x="22749" y="41262"/>
                  </a:lnTo>
                  <a:lnTo>
                    <a:pt x="18385" y="32173"/>
                  </a:lnTo>
                  <a:lnTo>
                    <a:pt x="22749" y="22721"/>
                  </a:lnTo>
                  <a:lnTo>
                    <a:pt x="27569" y="18540"/>
                  </a:lnTo>
                  <a:lnTo>
                    <a:pt x="36770" y="9088"/>
                  </a:lnTo>
                  <a:lnTo>
                    <a:pt x="73105" y="9088"/>
                  </a:lnTo>
                  <a:lnTo>
                    <a:pt x="59520" y="4726"/>
                  </a:lnTo>
                  <a:lnTo>
                    <a:pt x="45954" y="0"/>
                  </a:lnTo>
                  <a:close/>
                </a:path>
                <a:path w="100965" h="160020">
                  <a:moveTo>
                    <a:pt x="77924" y="9088"/>
                  </a:moveTo>
                  <a:lnTo>
                    <a:pt x="59520" y="9088"/>
                  </a:lnTo>
                  <a:lnTo>
                    <a:pt x="68722" y="13814"/>
                  </a:lnTo>
                  <a:lnTo>
                    <a:pt x="77924" y="22721"/>
                  </a:lnTo>
                  <a:lnTo>
                    <a:pt x="82288" y="32173"/>
                  </a:lnTo>
                  <a:lnTo>
                    <a:pt x="86671" y="41262"/>
                  </a:lnTo>
                  <a:lnTo>
                    <a:pt x="91490" y="54949"/>
                  </a:lnTo>
                  <a:lnTo>
                    <a:pt x="91490" y="13814"/>
                  </a:lnTo>
                  <a:lnTo>
                    <a:pt x="82288" y="13814"/>
                  </a:lnTo>
                  <a:lnTo>
                    <a:pt x="77924" y="9088"/>
                  </a:lnTo>
                  <a:close/>
                </a:path>
                <a:path w="100965" h="160020">
                  <a:moveTo>
                    <a:pt x="91490" y="0"/>
                  </a:moveTo>
                  <a:lnTo>
                    <a:pt x="86671" y="9088"/>
                  </a:lnTo>
                  <a:lnTo>
                    <a:pt x="82288" y="9088"/>
                  </a:lnTo>
                  <a:lnTo>
                    <a:pt x="82288" y="13814"/>
                  </a:lnTo>
                  <a:lnTo>
                    <a:pt x="91490" y="13814"/>
                  </a:lnTo>
                  <a:lnTo>
                    <a:pt x="9149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4" name="object 444"/>
            <p:cNvSpPr/>
            <p:nvPr/>
          </p:nvSpPr>
          <p:spPr>
            <a:xfrm>
              <a:off x="7138173" y="4493285"/>
              <a:ext cx="100965" cy="160020"/>
            </a:xfrm>
            <a:custGeom>
              <a:avLst/>
              <a:gdLst/>
              <a:ahLst/>
              <a:cxnLst/>
              <a:rect l="l" t="t" r="r" b="b"/>
              <a:pathLst>
                <a:path w="100965" h="160020">
                  <a:moveTo>
                    <a:pt x="91490" y="0"/>
                  </a:moveTo>
                  <a:lnTo>
                    <a:pt x="91490" y="54949"/>
                  </a:lnTo>
                  <a:lnTo>
                    <a:pt x="86671" y="41262"/>
                  </a:lnTo>
                  <a:lnTo>
                    <a:pt x="82288" y="32173"/>
                  </a:lnTo>
                  <a:lnTo>
                    <a:pt x="77924" y="22721"/>
                  </a:lnTo>
                  <a:lnTo>
                    <a:pt x="68722" y="13814"/>
                  </a:lnTo>
                  <a:lnTo>
                    <a:pt x="59520" y="9088"/>
                  </a:lnTo>
                  <a:lnTo>
                    <a:pt x="45954" y="9088"/>
                  </a:lnTo>
                  <a:lnTo>
                    <a:pt x="36770" y="9088"/>
                  </a:lnTo>
                  <a:lnTo>
                    <a:pt x="27569" y="18540"/>
                  </a:lnTo>
                  <a:lnTo>
                    <a:pt x="22749" y="22721"/>
                  </a:lnTo>
                  <a:lnTo>
                    <a:pt x="18385" y="32173"/>
                  </a:lnTo>
                  <a:lnTo>
                    <a:pt x="22749" y="41262"/>
                  </a:lnTo>
                  <a:lnTo>
                    <a:pt x="22749" y="45988"/>
                  </a:lnTo>
                  <a:lnTo>
                    <a:pt x="31951" y="50169"/>
                  </a:lnTo>
                  <a:lnTo>
                    <a:pt x="41135" y="59257"/>
                  </a:lnTo>
                  <a:lnTo>
                    <a:pt x="59520" y="68691"/>
                  </a:lnTo>
                  <a:lnTo>
                    <a:pt x="68722" y="77707"/>
                  </a:lnTo>
                  <a:lnTo>
                    <a:pt x="77924" y="82433"/>
                  </a:lnTo>
                  <a:lnTo>
                    <a:pt x="86671" y="86723"/>
                  </a:lnTo>
                  <a:lnTo>
                    <a:pt x="91490" y="91449"/>
                  </a:lnTo>
                  <a:lnTo>
                    <a:pt x="95855" y="100465"/>
                  </a:lnTo>
                  <a:lnTo>
                    <a:pt x="100674" y="109481"/>
                  </a:lnTo>
                  <a:lnTo>
                    <a:pt x="100674" y="118933"/>
                  </a:lnTo>
                  <a:lnTo>
                    <a:pt x="95855" y="132675"/>
                  </a:lnTo>
                  <a:lnTo>
                    <a:pt x="86671" y="145981"/>
                  </a:lnTo>
                  <a:lnTo>
                    <a:pt x="77924" y="155433"/>
                  </a:lnTo>
                  <a:lnTo>
                    <a:pt x="68722" y="159723"/>
                  </a:lnTo>
                  <a:lnTo>
                    <a:pt x="54719" y="159723"/>
                  </a:lnTo>
                  <a:lnTo>
                    <a:pt x="45954" y="159723"/>
                  </a:lnTo>
                  <a:lnTo>
                    <a:pt x="41135" y="159723"/>
                  </a:lnTo>
                  <a:lnTo>
                    <a:pt x="36770" y="159723"/>
                  </a:lnTo>
                  <a:lnTo>
                    <a:pt x="27569" y="155433"/>
                  </a:lnTo>
                  <a:lnTo>
                    <a:pt x="18385" y="150707"/>
                  </a:lnTo>
                  <a:lnTo>
                    <a:pt x="13566" y="150707"/>
                  </a:lnTo>
                  <a:lnTo>
                    <a:pt x="9183" y="150707"/>
                  </a:lnTo>
                  <a:lnTo>
                    <a:pt x="4819" y="155433"/>
                  </a:lnTo>
                  <a:lnTo>
                    <a:pt x="4819" y="159723"/>
                  </a:lnTo>
                  <a:lnTo>
                    <a:pt x="4819" y="109481"/>
                  </a:lnTo>
                  <a:lnTo>
                    <a:pt x="9183" y="123223"/>
                  </a:lnTo>
                  <a:lnTo>
                    <a:pt x="13566" y="132675"/>
                  </a:lnTo>
                  <a:lnTo>
                    <a:pt x="18385" y="141691"/>
                  </a:lnTo>
                  <a:lnTo>
                    <a:pt x="27569" y="145981"/>
                  </a:lnTo>
                  <a:lnTo>
                    <a:pt x="41135" y="150707"/>
                  </a:lnTo>
                  <a:lnTo>
                    <a:pt x="50337" y="155433"/>
                  </a:lnTo>
                  <a:lnTo>
                    <a:pt x="63903" y="150707"/>
                  </a:lnTo>
                  <a:lnTo>
                    <a:pt x="73105" y="145981"/>
                  </a:lnTo>
                  <a:lnTo>
                    <a:pt x="82288" y="136965"/>
                  </a:lnTo>
                  <a:lnTo>
                    <a:pt x="82288" y="127949"/>
                  </a:lnTo>
                  <a:lnTo>
                    <a:pt x="82288" y="123223"/>
                  </a:lnTo>
                  <a:lnTo>
                    <a:pt x="77924" y="118933"/>
                  </a:lnTo>
                  <a:lnTo>
                    <a:pt x="73105" y="109481"/>
                  </a:lnTo>
                  <a:lnTo>
                    <a:pt x="68722" y="105191"/>
                  </a:lnTo>
                  <a:lnTo>
                    <a:pt x="63903" y="105191"/>
                  </a:lnTo>
                  <a:lnTo>
                    <a:pt x="54719" y="100465"/>
                  </a:lnTo>
                  <a:lnTo>
                    <a:pt x="45954" y="91449"/>
                  </a:lnTo>
                  <a:lnTo>
                    <a:pt x="27569" y="82433"/>
                  </a:lnTo>
                  <a:lnTo>
                    <a:pt x="18385" y="72981"/>
                  </a:lnTo>
                  <a:lnTo>
                    <a:pt x="9183" y="68691"/>
                  </a:lnTo>
                  <a:lnTo>
                    <a:pt x="4819" y="59257"/>
                  </a:lnTo>
                  <a:lnTo>
                    <a:pt x="0" y="50169"/>
                  </a:lnTo>
                  <a:lnTo>
                    <a:pt x="0" y="41262"/>
                  </a:lnTo>
                  <a:lnTo>
                    <a:pt x="22749" y="9088"/>
                  </a:lnTo>
                  <a:lnTo>
                    <a:pt x="45954" y="0"/>
                  </a:lnTo>
                  <a:lnTo>
                    <a:pt x="59520" y="4726"/>
                  </a:lnTo>
                  <a:lnTo>
                    <a:pt x="73105" y="9088"/>
                  </a:lnTo>
                  <a:lnTo>
                    <a:pt x="77924" y="9088"/>
                  </a:lnTo>
                  <a:lnTo>
                    <a:pt x="82288" y="13814"/>
                  </a:lnTo>
                  <a:lnTo>
                    <a:pt x="82288" y="9088"/>
                  </a:lnTo>
                  <a:lnTo>
                    <a:pt x="86671" y="9088"/>
                  </a:lnTo>
                  <a:lnTo>
                    <a:pt x="91490" y="0"/>
                  </a:lnTo>
                  <a:close/>
                </a:path>
              </a:pathLst>
            </a:custGeom>
            <a:ln w="43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5" name="object 445"/>
            <p:cNvSpPr/>
            <p:nvPr/>
          </p:nvSpPr>
          <p:spPr>
            <a:xfrm>
              <a:off x="7252414" y="4498011"/>
              <a:ext cx="165100" cy="155575"/>
            </a:xfrm>
            <a:custGeom>
              <a:avLst/>
              <a:gdLst/>
              <a:ahLst/>
              <a:cxnLst/>
              <a:rect l="l" t="t" r="r" b="b"/>
              <a:pathLst>
                <a:path w="165100" h="155575">
                  <a:moveTo>
                    <a:pt x="68304" y="150707"/>
                  </a:moveTo>
                  <a:lnTo>
                    <a:pt x="0" y="150707"/>
                  </a:lnTo>
                  <a:lnTo>
                    <a:pt x="0" y="154997"/>
                  </a:lnTo>
                  <a:lnTo>
                    <a:pt x="68304" y="154997"/>
                  </a:lnTo>
                  <a:lnTo>
                    <a:pt x="68304" y="150707"/>
                  </a:lnTo>
                  <a:close/>
                </a:path>
                <a:path w="165100" h="155575">
                  <a:moveTo>
                    <a:pt x="164595" y="150707"/>
                  </a:moveTo>
                  <a:lnTo>
                    <a:pt x="95873" y="150707"/>
                  </a:lnTo>
                  <a:lnTo>
                    <a:pt x="95873" y="154997"/>
                  </a:lnTo>
                  <a:lnTo>
                    <a:pt x="164595" y="154997"/>
                  </a:lnTo>
                  <a:lnTo>
                    <a:pt x="164595" y="150707"/>
                  </a:lnTo>
                  <a:close/>
                </a:path>
                <a:path w="165100" h="155575">
                  <a:moveTo>
                    <a:pt x="45536" y="9088"/>
                  </a:moveTo>
                  <a:lnTo>
                    <a:pt x="22768" y="9088"/>
                  </a:lnTo>
                  <a:lnTo>
                    <a:pt x="22768" y="145981"/>
                  </a:lnTo>
                  <a:lnTo>
                    <a:pt x="13584" y="150707"/>
                  </a:lnTo>
                  <a:lnTo>
                    <a:pt x="54719" y="150707"/>
                  </a:lnTo>
                  <a:lnTo>
                    <a:pt x="50355" y="145981"/>
                  </a:lnTo>
                  <a:lnTo>
                    <a:pt x="45536" y="141255"/>
                  </a:lnTo>
                  <a:lnTo>
                    <a:pt x="45536" y="77707"/>
                  </a:lnTo>
                  <a:lnTo>
                    <a:pt x="74159" y="77707"/>
                  </a:lnTo>
                  <a:lnTo>
                    <a:pt x="69040" y="72981"/>
                  </a:lnTo>
                  <a:lnTo>
                    <a:pt x="45536" y="72981"/>
                  </a:lnTo>
                  <a:lnTo>
                    <a:pt x="45536" y="9088"/>
                  </a:lnTo>
                  <a:close/>
                </a:path>
                <a:path w="165100" h="155575">
                  <a:moveTo>
                    <a:pt x="74159" y="77707"/>
                  </a:moveTo>
                  <a:lnTo>
                    <a:pt x="45536" y="77707"/>
                  </a:lnTo>
                  <a:lnTo>
                    <a:pt x="100256" y="127949"/>
                  </a:lnTo>
                  <a:lnTo>
                    <a:pt x="105075" y="132239"/>
                  </a:lnTo>
                  <a:lnTo>
                    <a:pt x="105075" y="145981"/>
                  </a:lnTo>
                  <a:lnTo>
                    <a:pt x="100256" y="150707"/>
                  </a:lnTo>
                  <a:lnTo>
                    <a:pt x="155412" y="150707"/>
                  </a:lnTo>
                  <a:lnTo>
                    <a:pt x="146210" y="145981"/>
                  </a:lnTo>
                  <a:lnTo>
                    <a:pt x="137026" y="136965"/>
                  </a:lnTo>
                  <a:lnTo>
                    <a:pt x="123460" y="123223"/>
                  </a:lnTo>
                  <a:lnTo>
                    <a:pt x="74159" y="77707"/>
                  </a:lnTo>
                  <a:close/>
                </a:path>
                <a:path w="165100" h="155575">
                  <a:moveTo>
                    <a:pt x="132644" y="4362"/>
                  </a:moveTo>
                  <a:lnTo>
                    <a:pt x="105075" y="4362"/>
                  </a:lnTo>
                  <a:lnTo>
                    <a:pt x="105075" y="13814"/>
                  </a:lnTo>
                  <a:lnTo>
                    <a:pt x="100256" y="17995"/>
                  </a:lnTo>
                  <a:lnTo>
                    <a:pt x="95873" y="27447"/>
                  </a:lnTo>
                  <a:lnTo>
                    <a:pt x="86689" y="36536"/>
                  </a:lnTo>
                  <a:lnTo>
                    <a:pt x="77487" y="45443"/>
                  </a:lnTo>
                  <a:lnTo>
                    <a:pt x="59538" y="59239"/>
                  </a:lnTo>
                  <a:lnTo>
                    <a:pt x="54719" y="68255"/>
                  </a:lnTo>
                  <a:lnTo>
                    <a:pt x="45536" y="72981"/>
                  </a:lnTo>
                  <a:lnTo>
                    <a:pt x="69040" y="72981"/>
                  </a:lnTo>
                  <a:lnTo>
                    <a:pt x="63921" y="68255"/>
                  </a:lnTo>
                  <a:lnTo>
                    <a:pt x="91490" y="45443"/>
                  </a:lnTo>
                  <a:lnTo>
                    <a:pt x="100256" y="31810"/>
                  </a:lnTo>
                  <a:lnTo>
                    <a:pt x="109439" y="22721"/>
                  </a:lnTo>
                  <a:lnTo>
                    <a:pt x="114258" y="22721"/>
                  </a:lnTo>
                  <a:lnTo>
                    <a:pt x="118641" y="13814"/>
                  </a:lnTo>
                  <a:lnTo>
                    <a:pt x="127825" y="9088"/>
                  </a:lnTo>
                  <a:lnTo>
                    <a:pt x="132644" y="4362"/>
                  </a:lnTo>
                  <a:close/>
                </a:path>
                <a:path w="165100" h="155575">
                  <a:moveTo>
                    <a:pt x="50355" y="4362"/>
                  </a:moveTo>
                  <a:lnTo>
                    <a:pt x="18385" y="4362"/>
                  </a:lnTo>
                  <a:lnTo>
                    <a:pt x="18385" y="9088"/>
                  </a:lnTo>
                  <a:lnTo>
                    <a:pt x="50355" y="9088"/>
                  </a:lnTo>
                  <a:lnTo>
                    <a:pt x="50355" y="4362"/>
                  </a:lnTo>
                  <a:close/>
                </a:path>
                <a:path w="165100" h="155575">
                  <a:moveTo>
                    <a:pt x="68304" y="0"/>
                  </a:moveTo>
                  <a:lnTo>
                    <a:pt x="0" y="0"/>
                  </a:lnTo>
                  <a:lnTo>
                    <a:pt x="0" y="4362"/>
                  </a:lnTo>
                  <a:lnTo>
                    <a:pt x="68304" y="4362"/>
                  </a:lnTo>
                  <a:lnTo>
                    <a:pt x="68304" y="0"/>
                  </a:lnTo>
                  <a:close/>
                </a:path>
                <a:path w="165100" h="155575">
                  <a:moveTo>
                    <a:pt x="146210" y="0"/>
                  </a:moveTo>
                  <a:lnTo>
                    <a:pt x="91490" y="0"/>
                  </a:lnTo>
                  <a:lnTo>
                    <a:pt x="91490" y="4362"/>
                  </a:lnTo>
                  <a:lnTo>
                    <a:pt x="146210" y="4362"/>
                  </a:lnTo>
                  <a:lnTo>
                    <a:pt x="14621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6" name="object 446"/>
            <p:cNvSpPr/>
            <p:nvPr/>
          </p:nvSpPr>
          <p:spPr>
            <a:xfrm>
              <a:off x="7252414" y="4498011"/>
              <a:ext cx="165100" cy="155575"/>
            </a:xfrm>
            <a:custGeom>
              <a:avLst/>
              <a:gdLst/>
              <a:ahLst/>
              <a:cxnLst/>
              <a:rect l="l" t="t" r="r" b="b"/>
              <a:pathLst>
                <a:path w="165100" h="155575">
                  <a:moveTo>
                    <a:pt x="63921" y="68255"/>
                  </a:moveTo>
                  <a:lnTo>
                    <a:pt x="123460" y="123223"/>
                  </a:lnTo>
                  <a:lnTo>
                    <a:pt x="137026" y="136965"/>
                  </a:lnTo>
                  <a:lnTo>
                    <a:pt x="146210" y="145981"/>
                  </a:lnTo>
                  <a:lnTo>
                    <a:pt x="155412" y="150707"/>
                  </a:lnTo>
                  <a:lnTo>
                    <a:pt x="164595" y="150707"/>
                  </a:lnTo>
                  <a:lnTo>
                    <a:pt x="164595" y="154997"/>
                  </a:lnTo>
                  <a:lnTo>
                    <a:pt x="95873" y="154997"/>
                  </a:lnTo>
                  <a:lnTo>
                    <a:pt x="95873" y="150707"/>
                  </a:lnTo>
                  <a:lnTo>
                    <a:pt x="100256" y="150707"/>
                  </a:lnTo>
                  <a:lnTo>
                    <a:pt x="105075" y="145981"/>
                  </a:lnTo>
                  <a:lnTo>
                    <a:pt x="105075" y="141255"/>
                  </a:lnTo>
                  <a:lnTo>
                    <a:pt x="105075" y="136965"/>
                  </a:lnTo>
                  <a:lnTo>
                    <a:pt x="105075" y="132239"/>
                  </a:lnTo>
                  <a:lnTo>
                    <a:pt x="100256" y="127949"/>
                  </a:lnTo>
                  <a:lnTo>
                    <a:pt x="45536" y="77707"/>
                  </a:lnTo>
                  <a:lnTo>
                    <a:pt x="45536" y="127949"/>
                  </a:lnTo>
                  <a:lnTo>
                    <a:pt x="45536" y="136965"/>
                  </a:lnTo>
                  <a:lnTo>
                    <a:pt x="45536" y="141255"/>
                  </a:lnTo>
                  <a:lnTo>
                    <a:pt x="50355" y="145981"/>
                  </a:lnTo>
                  <a:lnTo>
                    <a:pt x="54719" y="150707"/>
                  </a:lnTo>
                  <a:lnTo>
                    <a:pt x="59538" y="150707"/>
                  </a:lnTo>
                  <a:lnTo>
                    <a:pt x="68304" y="150707"/>
                  </a:lnTo>
                  <a:lnTo>
                    <a:pt x="68304" y="154997"/>
                  </a:lnTo>
                  <a:lnTo>
                    <a:pt x="0" y="154997"/>
                  </a:lnTo>
                  <a:lnTo>
                    <a:pt x="0" y="150707"/>
                  </a:lnTo>
                  <a:lnTo>
                    <a:pt x="9201" y="150707"/>
                  </a:lnTo>
                  <a:lnTo>
                    <a:pt x="13584" y="150707"/>
                  </a:lnTo>
                  <a:lnTo>
                    <a:pt x="22768" y="145981"/>
                  </a:lnTo>
                  <a:lnTo>
                    <a:pt x="22768" y="136965"/>
                  </a:lnTo>
                  <a:lnTo>
                    <a:pt x="22768" y="127949"/>
                  </a:lnTo>
                  <a:lnTo>
                    <a:pt x="22768" y="27447"/>
                  </a:lnTo>
                  <a:lnTo>
                    <a:pt x="22768" y="17995"/>
                  </a:lnTo>
                  <a:lnTo>
                    <a:pt x="22768" y="9088"/>
                  </a:lnTo>
                  <a:lnTo>
                    <a:pt x="18385" y="9088"/>
                  </a:lnTo>
                  <a:lnTo>
                    <a:pt x="18385" y="4362"/>
                  </a:lnTo>
                  <a:lnTo>
                    <a:pt x="13584" y="4362"/>
                  </a:lnTo>
                  <a:lnTo>
                    <a:pt x="9201" y="4362"/>
                  </a:lnTo>
                  <a:lnTo>
                    <a:pt x="0" y="4362"/>
                  </a:lnTo>
                  <a:lnTo>
                    <a:pt x="0" y="0"/>
                  </a:lnTo>
                  <a:lnTo>
                    <a:pt x="68304" y="0"/>
                  </a:lnTo>
                  <a:lnTo>
                    <a:pt x="68304" y="4362"/>
                  </a:lnTo>
                  <a:lnTo>
                    <a:pt x="59538" y="4362"/>
                  </a:lnTo>
                  <a:lnTo>
                    <a:pt x="54719" y="4362"/>
                  </a:lnTo>
                  <a:lnTo>
                    <a:pt x="50355" y="4362"/>
                  </a:lnTo>
                  <a:lnTo>
                    <a:pt x="50355" y="9088"/>
                  </a:lnTo>
                  <a:lnTo>
                    <a:pt x="45536" y="9088"/>
                  </a:lnTo>
                  <a:lnTo>
                    <a:pt x="45536" y="17995"/>
                  </a:lnTo>
                  <a:lnTo>
                    <a:pt x="45536" y="27447"/>
                  </a:lnTo>
                  <a:lnTo>
                    <a:pt x="45536" y="72981"/>
                  </a:lnTo>
                  <a:lnTo>
                    <a:pt x="54719" y="68255"/>
                  </a:lnTo>
                  <a:lnTo>
                    <a:pt x="59538" y="59239"/>
                  </a:lnTo>
                  <a:lnTo>
                    <a:pt x="77487" y="45443"/>
                  </a:lnTo>
                  <a:lnTo>
                    <a:pt x="86689" y="36536"/>
                  </a:lnTo>
                  <a:lnTo>
                    <a:pt x="95873" y="27447"/>
                  </a:lnTo>
                  <a:lnTo>
                    <a:pt x="100256" y="17995"/>
                  </a:lnTo>
                  <a:lnTo>
                    <a:pt x="105075" y="13814"/>
                  </a:lnTo>
                  <a:lnTo>
                    <a:pt x="105075" y="9088"/>
                  </a:lnTo>
                  <a:lnTo>
                    <a:pt x="105075" y="4362"/>
                  </a:lnTo>
                  <a:lnTo>
                    <a:pt x="100256" y="4362"/>
                  </a:lnTo>
                  <a:lnTo>
                    <a:pt x="95873" y="4362"/>
                  </a:lnTo>
                  <a:lnTo>
                    <a:pt x="91490" y="4362"/>
                  </a:lnTo>
                  <a:lnTo>
                    <a:pt x="91490" y="0"/>
                  </a:lnTo>
                  <a:lnTo>
                    <a:pt x="146210" y="0"/>
                  </a:lnTo>
                  <a:lnTo>
                    <a:pt x="146210" y="4362"/>
                  </a:lnTo>
                  <a:lnTo>
                    <a:pt x="141409" y="4362"/>
                  </a:lnTo>
                  <a:lnTo>
                    <a:pt x="137026" y="4362"/>
                  </a:lnTo>
                  <a:lnTo>
                    <a:pt x="132644" y="4362"/>
                  </a:lnTo>
                  <a:lnTo>
                    <a:pt x="127825" y="9088"/>
                  </a:lnTo>
                  <a:lnTo>
                    <a:pt x="118641" y="13814"/>
                  </a:lnTo>
                  <a:lnTo>
                    <a:pt x="114258" y="22721"/>
                  </a:lnTo>
                  <a:lnTo>
                    <a:pt x="109439" y="22721"/>
                  </a:lnTo>
                  <a:lnTo>
                    <a:pt x="100256" y="31810"/>
                  </a:lnTo>
                  <a:lnTo>
                    <a:pt x="91490" y="45443"/>
                  </a:lnTo>
                  <a:lnTo>
                    <a:pt x="63921" y="68255"/>
                  </a:lnTo>
                  <a:close/>
                </a:path>
              </a:pathLst>
            </a:custGeom>
            <a:ln w="43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447" name="object 4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33277" y="5116702"/>
              <a:ext cx="178138" cy="186858"/>
            </a:xfrm>
            <a:prstGeom prst="rect">
              <a:avLst/>
            </a:prstGeom>
          </p:spPr>
        </p:pic>
        <p:pic>
          <p:nvPicPr>
            <p:cNvPr id="448" name="object 4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1425" y="5938549"/>
              <a:ext cx="77045" cy="113858"/>
            </a:xfrm>
            <a:prstGeom prst="rect">
              <a:avLst/>
            </a:prstGeom>
          </p:spPr>
        </p:pic>
        <p:pic>
          <p:nvPicPr>
            <p:cNvPr id="449" name="object 4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51681" y="5997789"/>
              <a:ext cx="68280" cy="127618"/>
            </a:xfrm>
            <a:prstGeom prst="rect">
              <a:avLst/>
            </a:prstGeom>
          </p:spPr>
        </p:pic>
        <p:pic>
          <p:nvPicPr>
            <p:cNvPr id="450" name="object 4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58074" y="6185009"/>
              <a:ext cx="173355" cy="182355"/>
            </a:xfrm>
            <a:prstGeom prst="rect">
              <a:avLst/>
            </a:prstGeom>
          </p:spPr>
        </p:pic>
        <p:pic>
          <p:nvPicPr>
            <p:cNvPr id="451" name="object 4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18274" y="6020547"/>
              <a:ext cx="173355" cy="187301"/>
            </a:xfrm>
            <a:prstGeom prst="rect">
              <a:avLst/>
            </a:prstGeom>
          </p:spPr>
        </p:pic>
        <p:pic>
          <p:nvPicPr>
            <p:cNvPr id="452" name="object 4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00581" y="5527617"/>
              <a:ext cx="177720" cy="186876"/>
            </a:xfrm>
            <a:prstGeom prst="rect">
              <a:avLst/>
            </a:prstGeom>
          </p:spPr>
        </p:pic>
        <p:pic>
          <p:nvPicPr>
            <p:cNvPr id="453" name="object 4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00581" y="5198718"/>
              <a:ext cx="177720" cy="187294"/>
            </a:xfrm>
            <a:prstGeom prst="rect">
              <a:avLst/>
            </a:prstGeom>
          </p:spPr>
        </p:pic>
        <p:pic>
          <p:nvPicPr>
            <p:cNvPr id="454" name="object 4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75785" y="4952253"/>
              <a:ext cx="178156" cy="186858"/>
            </a:xfrm>
            <a:prstGeom prst="rect">
              <a:avLst/>
            </a:prstGeom>
          </p:spPr>
        </p:pic>
        <p:pic>
          <p:nvPicPr>
            <p:cNvPr id="455" name="object 45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69136" y="4870237"/>
              <a:ext cx="77482" cy="113876"/>
            </a:xfrm>
            <a:prstGeom prst="rect">
              <a:avLst/>
            </a:prstGeom>
          </p:spPr>
        </p:pic>
        <p:sp>
          <p:nvSpPr>
            <p:cNvPr id="456" name="object 456"/>
            <p:cNvSpPr/>
            <p:nvPr/>
          </p:nvSpPr>
          <p:spPr>
            <a:xfrm>
              <a:off x="8438956" y="5524443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4596" y="9015"/>
                  </a:moveTo>
                  <a:lnTo>
                    <a:pt x="4596" y="9015"/>
                  </a:lnTo>
                </a:path>
              </a:pathLst>
            </a:custGeom>
            <a:ln w="180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457" name="object 4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52054" y="5382882"/>
              <a:ext cx="176416" cy="176595"/>
            </a:xfrm>
            <a:prstGeom prst="rect">
              <a:avLst/>
            </a:prstGeom>
          </p:spPr>
        </p:pic>
      </p:grpSp>
      <p:pic>
        <p:nvPicPr>
          <p:cNvPr id="458" name="object 4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980192" y="4625033"/>
            <a:ext cx="1842862" cy="1587796"/>
          </a:xfrm>
          <a:prstGeom prst="rect">
            <a:avLst/>
          </a:prstGeom>
        </p:spPr>
      </p:pic>
      <p:pic>
        <p:nvPicPr>
          <p:cNvPr id="459" name="object 45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343393" y="4646185"/>
            <a:ext cx="1517234" cy="1248600"/>
          </a:xfrm>
          <a:prstGeom prst="rect">
            <a:avLst/>
          </a:prstGeom>
        </p:spPr>
      </p:pic>
      <p:sp>
        <p:nvSpPr>
          <p:cNvPr id="460" name="object 460"/>
          <p:cNvSpPr txBox="1"/>
          <p:nvPr/>
        </p:nvSpPr>
        <p:spPr>
          <a:xfrm>
            <a:off x="1004418" y="4531879"/>
            <a:ext cx="2432050" cy="865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621665" algn="l"/>
              </a:tabLst>
            </a:pP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3)	</a:t>
            </a:r>
            <a:r>
              <a:rPr sz="1900" spc="-10" dirty="0">
                <a:solidFill>
                  <a:srgbClr val="404040"/>
                </a:solidFill>
                <a:latin typeface="Verdana"/>
                <a:cs typeface="Verdana"/>
              </a:rPr>
              <a:t>Constellations:</a:t>
            </a:r>
            <a:endParaRPr sz="1900">
              <a:solidFill>
                <a:prstClr val="black"/>
              </a:solidFill>
              <a:latin typeface="Verdana"/>
              <a:cs typeface="Verdana"/>
            </a:endParaRPr>
          </a:p>
          <a:p>
            <a:pPr>
              <a:spcBef>
                <a:spcPts val="50"/>
              </a:spcBef>
            </a:pPr>
            <a:endParaRPr sz="1750">
              <a:solidFill>
                <a:prstClr val="black"/>
              </a:solidFill>
              <a:latin typeface="Verdana"/>
              <a:cs typeface="Verdana"/>
            </a:endParaRPr>
          </a:p>
          <a:p>
            <a:pPr marL="829944"/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(examples)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461" name="object 461"/>
          <p:cNvSpPr txBox="1"/>
          <p:nvPr/>
        </p:nvSpPr>
        <p:spPr>
          <a:xfrm>
            <a:off x="8153654" y="6353987"/>
            <a:ext cx="450850" cy="299441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spcBef>
                <a:spcPts val="175"/>
              </a:spcBef>
            </a:pPr>
            <a:fld id="{81D60167-4931-47E6-BA6A-407CBD079E47}" type="slidenum">
              <a:rPr spc="-5" dirty="0">
                <a:solidFill>
                  <a:srgbClr val="404040"/>
                </a:solidFill>
                <a:latin typeface="Arial MT"/>
                <a:cs typeface="Arial MT"/>
              </a:rPr>
              <a:pPr marL="38100">
                <a:spcBef>
                  <a:spcPts val="175"/>
                </a:spcBef>
              </a:pPr>
              <a:t>32</a:t>
            </a:fld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608605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4317" y="445770"/>
            <a:ext cx="5443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Signal</a:t>
            </a:r>
            <a:r>
              <a:rPr sz="2400" spc="-10" dirty="0"/>
              <a:t> </a:t>
            </a:r>
            <a:r>
              <a:rPr sz="2400" dirty="0"/>
              <a:t>space</a:t>
            </a:r>
            <a:r>
              <a:rPr sz="2400" spc="-40" dirty="0"/>
              <a:t> </a:t>
            </a:r>
            <a:r>
              <a:rPr sz="2400" spc="-5" dirty="0"/>
              <a:t>representation</a:t>
            </a:r>
            <a:r>
              <a:rPr sz="2400" spc="15" dirty="0"/>
              <a:t> </a:t>
            </a:r>
            <a:r>
              <a:rPr sz="2400" spc="-5" dirty="0"/>
              <a:t>(cont.)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41732" y="995302"/>
            <a:ext cx="5412105" cy="88455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spcBef>
                <a:spcPts val="1260"/>
              </a:spcBef>
              <a:tabLst>
                <a:tab pos="545465" algn="l"/>
              </a:tabLst>
            </a:pP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4)	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20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proof</a:t>
            </a:r>
            <a:r>
              <a:rPr sz="20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20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signal</a:t>
            </a:r>
            <a:r>
              <a:rPr sz="20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space</a:t>
            </a:r>
            <a:r>
              <a:rPr sz="20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representation</a:t>
            </a:r>
            <a:endParaRPr sz="2000">
              <a:solidFill>
                <a:prstClr val="black"/>
              </a:solidFill>
              <a:latin typeface="Verdana"/>
              <a:cs typeface="Verdana"/>
            </a:endParaRPr>
          </a:p>
          <a:p>
            <a:pPr marL="469900">
              <a:spcBef>
                <a:spcPts val="1040"/>
              </a:spcBef>
              <a:tabLst>
                <a:tab pos="926465" algn="l"/>
              </a:tabLst>
            </a:pPr>
            <a:r>
              <a:rPr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Bases</a:t>
            </a:r>
            <a:r>
              <a:rPr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/>
                <a:cs typeface="Verdana"/>
              </a:rPr>
              <a:t>are</a:t>
            </a:r>
            <a:r>
              <a:rPr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/>
                <a:cs typeface="Verdana"/>
              </a:rPr>
              <a:t>orthonormal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3531" y="4417821"/>
            <a:ext cx="5532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  <a:tabLst>
                <a:tab pos="494665" algn="l"/>
              </a:tabLst>
            </a:pPr>
            <a:r>
              <a:rPr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dirty="0">
                <a:solidFill>
                  <a:srgbClr val="404040"/>
                </a:solidFill>
                <a:latin typeface="Verdana"/>
                <a:cs typeface="Verdana"/>
              </a:rPr>
              <a:t>Signal</a:t>
            </a:r>
            <a:r>
              <a:rPr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space</a:t>
            </a:r>
            <a:r>
              <a:rPr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vector</a:t>
            </a:r>
            <a:r>
              <a:rPr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each waveform</a:t>
            </a:r>
            <a:r>
              <a:rPr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404040"/>
                </a:solidFill>
                <a:latin typeface="Verdana"/>
                <a:cs typeface="Verdana"/>
              </a:rPr>
              <a:t>s</a:t>
            </a:r>
            <a:r>
              <a:rPr spc="-15" baseline="-20833" dirty="0">
                <a:solidFill>
                  <a:srgbClr val="404040"/>
                </a:solidFill>
                <a:latin typeface="Verdana"/>
                <a:cs typeface="Verdana"/>
              </a:rPr>
              <a:t>i</a:t>
            </a:r>
            <a:r>
              <a:rPr spc="-10" dirty="0">
                <a:solidFill>
                  <a:srgbClr val="404040"/>
                </a:solidFill>
                <a:latin typeface="Verdana"/>
                <a:cs typeface="Verdana"/>
              </a:rPr>
              <a:t>(t)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1465" y="5979363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solidFill>
                  <a:srgbClr val="404040"/>
                </a:solidFill>
                <a:latin typeface="Arial MT"/>
                <a:cs typeface="Arial MT"/>
              </a:rPr>
              <a:t>15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56168" y="2368851"/>
            <a:ext cx="2928620" cy="1316990"/>
            <a:chOff x="3156167" y="2368851"/>
            <a:chExt cx="2928620" cy="1316990"/>
          </a:xfrm>
        </p:grpSpPr>
        <p:sp>
          <p:nvSpPr>
            <p:cNvPr id="7" name="object 7"/>
            <p:cNvSpPr/>
            <p:nvPr/>
          </p:nvSpPr>
          <p:spPr>
            <a:xfrm>
              <a:off x="3162199" y="2374884"/>
              <a:ext cx="1808480" cy="231140"/>
            </a:xfrm>
            <a:custGeom>
              <a:avLst/>
              <a:gdLst/>
              <a:ahLst/>
              <a:cxnLst/>
              <a:rect l="l" t="t" r="r" b="b"/>
              <a:pathLst>
                <a:path w="1808479" h="231139">
                  <a:moveTo>
                    <a:pt x="74230" y="0"/>
                  </a:moveTo>
                  <a:lnTo>
                    <a:pt x="0" y="230814"/>
                  </a:lnTo>
                </a:path>
                <a:path w="1808479" h="231139">
                  <a:moveTo>
                    <a:pt x="1807978" y="0"/>
                  </a:moveTo>
                  <a:lnTo>
                    <a:pt x="1733655" y="230814"/>
                  </a:lnTo>
                </a:path>
              </a:pathLst>
            </a:custGeom>
            <a:ln w="115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162199" y="2911488"/>
              <a:ext cx="1776095" cy="231140"/>
            </a:xfrm>
            <a:custGeom>
              <a:avLst/>
              <a:gdLst/>
              <a:ahLst/>
              <a:cxnLst/>
              <a:rect l="l" t="t" r="r" b="b"/>
              <a:pathLst>
                <a:path w="1776095" h="231139">
                  <a:moveTo>
                    <a:pt x="74230" y="0"/>
                  </a:moveTo>
                  <a:lnTo>
                    <a:pt x="0" y="230814"/>
                  </a:lnTo>
                </a:path>
                <a:path w="1776095" h="231139">
                  <a:moveTo>
                    <a:pt x="1775763" y="0"/>
                  </a:moveTo>
                  <a:lnTo>
                    <a:pt x="1701671" y="230814"/>
                  </a:lnTo>
                </a:path>
              </a:pathLst>
            </a:custGeom>
            <a:ln w="1158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619710" y="3448640"/>
              <a:ext cx="2458720" cy="231140"/>
            </a:xfrm>
            <a:custGeom>
              <a:avLst/>
              <a:gdLst/>
              <a:ahLst/>
              <a:cxnLst/>
              <a:rect l="l" t="t" r="r" b="b"/>
              <a:pathLst>
                <a:path w="2458720" h="231139">
                  <a:moveTo>
                    <a:pt x="74230" y="0"/>
                  </a:moveTo>
                  <a:lnTo>
                    <a:pt x="0" y="230810"/>
                  </a:lnTo>
                </a:path>
                <a:path w="2458720" h="231139">
                  <a:moveTo>
                    <a:pt x="2458636" y="0"/>
                  </a:moveTo>
                  <a:lnTo>
                    <a:pt x="2384544" y="230810"/>
                  </a:lnTo>
                </a:path>
              </a:pathLst>
            </a:custGeom>
            <a:ln w="115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740514" y="2246490"/>
            <a:ext cx="107950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1450" spc="20" dirty="0">
                <a:solidFill>
                  <a:srgbClr val="007E00"/>
                </a:solidFill>
                <a:latin typeface="Times New Roman"/>
                <a:cs typeface="Times New Roman"/>
              </a:rPr>
              <a:t>2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90041" y="2410982"/>
            <a:ext cx="107950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1450" spc="20" dirty="0">
                <a:solidFill>
                  <a:srgbClr val="007E00"/>
                </a:solidFill>
                <a:latin typeface="Times New Roman"/>
                <a:cs typeface="Times New Roman"/>
              </a:rPr>
              <a:t>0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00142" y="2783094"/>
            <a:ext cx="107950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1450" spc="2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07685" y="2783094"/>
            <a:ext cx="107950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1450" spc="2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81848" y="2947587"/>
            <a:ext cx="107950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1450" spc="2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00142" y="2246490"/>
            <a:ext cx="107950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1450" spc="2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19546" y="3484723"/>
            <a:ext cx="107950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1450" spc="20" dirty="0">
                <a:solidFill>
                  <a:srgbClr val="FF00FF"/>
                </a:solidFill>
                <a:latin typeface="Times New Roman"/>
                <a:cs typeface="Times New Roman"/>
              </a:rPr>
              <a:t>0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98106" y="3484723"/>
            <a:ext cx="107950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1450" spc="20" dirty="0">
                <a:solidFill>
                  <a:srgbClr val="FF00FF"/>
                </a:solidFill>
                <a:latin typeface="Times New Roman"/>
                <a:cs typeface="Times New Roman"/>
              </a:rPr>
              <a:t>0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41473" y="3484723"/>
            <a:ext cx="107950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1450" spc="20" dirty="0">
                <a:solidFill>
                  <a:srgbClr val="FF00FF"/>
                </a:solidFill>
                <a:latin typeface="Times New Roman"/>
                <a:cs typeface="Times New Roman"/>
              </a:rPr>
              <a:t>0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61922" y="2410982"/>
            <a:ext cx="107950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1450" spc="2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41451" y="2477305"/>
            <a:ext cx="107950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1450" spc="2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61922" y="3484723"/>
            <a:ext cx="107950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1450" spc="2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57750" y="3484723"/>
            <a:ext cx="107950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1450" spc="2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49230" y="3551057"/>
            <a:ext cx="107950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1450" spc="2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57365" y="2947587"/>
            <a:ext cx="107950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1450" spc="20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18440" y="2410982"/>
            <a:ext cx="107950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1450" spc="20" dirty="0">
                <a:solidFill>
                  <a:srgbClr val="007E00"/>
                </a:solidFill>
                <a:latin typeface="Times New Roman"/>
                <a:cs typeface="Times New Roman"/>
              </a:rPr>
              <a:t>0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82542" y="2947587"/>
            <a:ext cx="107950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1450" spc="20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72654" y="3273855"/>
            <a:ext cx="118745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1450" i="1" spc="2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70298" y="2443571"/>
            <a:ext cx="141605" cy="82232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>
              <a:spcBef>
                <a:spcPts val="400"/>
              </a:spcBef>
            </a:pPr>
            <a:r>
              <a:rPr sz="1450" spc="2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225">
              <a:spcBef>
                <a:spcPts val="305"/>
              </a:spcBef>
            </a:pPr>
            <a:r>
              <a:rPr sz="1450" i="1" spc="2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440"/>
              </a:spcBef>
            </a:pPr>
            <a:r>
              <a:rPr sz="1450" spc="20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93004" y="2200121"/>
            <a:ext cx="2489835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  <a:tabLst>
                <a:tab pos="2371090" algn="l"/>
              </a:tabLst>
            </a:pPr>
            <a:r>
              <a:rPr sz="1450" i="1" spc="25" dirty="0">
                <a:solidFill>
                  <a:prstClr val="black"/>
                </a:solidFill>
                <a:latin typeface="Times New Roman"/>
                <a:cs typeface="Times New Roman"/>
              </a:rPr>
              <a:t>T	T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27809" y="3222854"/>
            <a:ext cx="141605" cy="5803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2860">
              <a:spcBef>
                <a:spcPts val="535"/>
              </a:spcBef>
            </a:pPr>
            <a:r>
              <a:rPr sz="1450" i="1" spc="2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440"/>
              </a:spcBef>
            </a:pPr>
            <a:r>
              <a:rPr sz="1450" spc="2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08783" y="2686793"/>
            <a:ext cx="141605" cy="57912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2860">
              <a:spcBef>
                <a:spcPts val="530"/>
              </a:spcBef>
            </a:pPr>
            <a:r>
              <a:rPr sz="1450" i="1" spc="2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439"/>
              </a:spcBef>
            </a:pPr>
            <a:r>
              <a:rPr sz="1450" spc="20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50836" y="2840469"/>
            <a:ext cx="855344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  <a:tabLst>
                <a:tab pos="775970" algn="l"/>
              </a:tabLst>
            </a:pPr>
            <a:r>
              <a:rPr sz="1850" spc="5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1850" spc="10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5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1850" i="1" spc="-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50" spc="-10" dirty="0">
                <a:solidFill>
                  <a:srgbClr val="0000FF"/>
                </a:solidFill>
                <a:latin typeface="Times New Roman"/>
                <a:cs typeface="Times New Roman"/>
              </a:rPr>
              <a:t>si</a:t>
            </a:r>
            <a:r>
              <a:rPr sz="1850" spc="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185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850" spc="-100" dirty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77880" y="3377061"/>
            <a:ext cx="432434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850" spc="-2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50" i="1" spc="1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50" spc="4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850" i="1" spc="-2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850" i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55028" y="3364147"/>
            <a:ext cx="791845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950" spc="-60" dirty="0">
                <a:solidFill>
                  <a:srgbClr val="FF00FF"/>
                </a:solidFill>
                <a:latin typeface="Symbol"/>
                <a:cs typeface="Symbol"/>
              </a:rPr>
              <a:t></a:t>
            </a:r>
            <a:r>
              <a:rPr sz="1950" spc="-6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950" spc="-18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850" i="1" spc="100" dirty="0">
                <a:solidFill>
                  <a:srgbClr val="FF00FF"/>
                </a:solidFill>
                <a:latin typeface="Times New Roman"/>
                <a:cs typeface="Times New Roman"/>
              </a:rPr>
              <a:t>t</a:t>
            </a:r>
            <a:r>
              <a:rPr sz="1850" spc="5" dirty="0">
                <a:solidFill>
                  <a:srgbClr val="FF00FF"/>
                </a:solidFill>
                <a:latin typeface="Times New Roman"/>
                <a:cs typeface="Times New Roman"/>
              </a:rPr>
              <a:t>)</a:t>
            </a:r>
            <a:r>
              <a:rPr sz="1850" spc="-29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850" spc="-10" dirty="0">
                <a:solidFill>
                  <a:srgbClr val="FF00FF"/>
                </a:solidFill>
                <a:latin typeface="Times New Roman"/>
                <a:cs typeface="Times New Roman"/>
              </a:rPr>
              <a:t>si</a:t>
            </a:r>
            <a:r>
              <a:rPr sz="1850" spc="-25" dirty="0">
                <a:solidFill>
                  <a:srgbClr val="FF00FF"/>
                </a:solidFill>
                <a:latin typeface="Times New Roman"/>
                <a:cs typeface="Times New Roman"/>
              </a:rPr>
              <a:t>n</a:t>
            </a:r>
            <a:r>
              <a:rPr sz="1850" spc="-100" dirty="0">
                <a:solidFill>
                  <a:srgbClr val="FF00FF"/>
                </a:solidFill>
                <a:latin typeface="Times New Roman"/>
                <a:cs typeface="Times New Roman"/>
              </a:rPr>
              <a:t>(</a:t>
            </a: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97403" y="2827552"/>
            <a:ext cx="755015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  <a:tabLst>
                <a:tab pos="322580" algn="l"/>
              </a:tabLst>
            </a:pPr>
            <a:r>
              <a:rPr sz="1950" spc="-60" dirty="0">
                <a:solidFill>
                  <a:srgbClr val="0000FF"/>
                </a:solidFill>
                <a:latin typeface="Symbol"/>
                <a:cs typeface="Symbol"/>
              </a:rPr>
              <a:t></a:t>
            </a:r>
            <a:r>
              <a:rPr sz="1950" spc="-6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850" spc="-20" dirty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sz="1850" i="1" spc="10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1850" spc="35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r>
              <a:rPr sz="1850" i="1" spc="-25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1850" i="1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97397" y="3364147"/>
            <a:ext cx="651510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950" spc="-60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1950" spc="2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0" spc="-5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50" i="1" spc="-5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50" spc="-5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950" spc="-50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endParaRPr sz="19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797403" y="2290947"/>
            <a:ext cx="755015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  <a:tabLst>
                <a:tab pos="322580" algn="l"/>
              </a:tabLst>
            </a:pPr>
            <a:r>
              <a:rPr sz="1950" spc="-60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1950" spc="-6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850" spc="-2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50" i="1" spc="1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50" spc="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850" i="1" spc="-2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850" i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62555" y="2149151"/>
            <a:ext cx="245745" cy="165353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8575">
              <a:spcBef>
                <a:spcPts val="535"/>
              </a:spcBef>
            </a:pPr>
            <a:r>
              <a:rPr sz="1450" spc="30" dirty="0">
                <a:solidFill>
                  <a:prstClr val="black"/>
                </a:solidFill>
                <a:latin typeface="Symbol"/>
                <a:cs typeface="Symbol"/>
              </a:rPr>
              <a:t></a:t>
            </a:r>
            <a:endParaRPr sz="1450">
              <a:solidFill>
                <a:prstClr val="black"/>
              </a:solidFill>
              <a:latin typeface="Symbol"/>
              <a:cs typeface="Symbol"/>
            </a:endParaRPr>
          </a:p>
          <a:p>
            <a:pPr>
              <a:spcBef>
                <a:spcPts val="440"/>
              </a:spcBef>
            </a:pPr>
            <a:r>
              <a:rPr sz="1450" spc="-5" dirty="0">
                <a:solidFill>
                  <a:prstClr val="black"/>
                </a:solidFill>
                <a:latin typeface="Symbol"/>
                <a:cs typeface="Symbol"/>
              </a:rPr>
              <a:t></a:t>
            </a:r>
            <a:endParaRPr sz="1450">
              <a:solidFill>
                <a:prstClr val="black"/>
              </a:solidFill>
              <a:latin typeface="Symbol"/>
              <a:cs typeface="Symbol"/>
            </a:endParaRPr>
          </a:p>
          <a:p>
            <a:pPr marL="28575">
              <a:spcBef>
                <a:spcPts val="310"/>
              </a:spcBef>
            </a:pPr>
            <a:r>
              <a:rPr sz="1450" spc="30" dirty="0">
                <a:solidFill>
                  <a:srgbClr val="0000FF"/>
                </a:solidFill>
                <a:latin typeface="Symbol"/>
                <a:cs typeface="Symbol"/>
              </a:rPr>
              <a:t></a:t>
            </a:r>
            <a:endParaRPr sz="1450">
              <a:solidFill>
                <a:prstClr val="black"/>
              </a:solidFill>
              <a:latin typeface="Symbol"/>
              <a:cs typeface="Symbol"/>
            </a:endParaRPr>
          </a:p>
          <a:p>
            <a:pPr>
              <a:spcBef>
                <a:spcPts val="434"/>
              </a:spcBef>
            </a:pPr>
            <a:r>
              <a:rPr sz="1450" spc="-5" dirty="0">
                <a:solidFill>
                  <a:srgbClr val="0000FF"/>
                </a:solidFill>
                <a:latin typeface="Symbol"/>
                <a:cs typeface="Symbol"/>
              </a:rPr>
              <a:t></a:t>
            </a:r>
            <a:endParaRPr sz="1450">
              <a:solidFill>
                <a:prstClr val="black"/>
              </a:solidFill>
              <a:latin typeface="Symbol"/>
              <a:cs typeface="Symbol"/>
            </a:endParaRPr>
          </a:p>
          <a:p>
            <a:pPr marL="28575">
              <a:spcBef>
                <a:spcPts val="310"/>
              </a:spcBef>
            </a:pPr>
            <a:r>
              <a:rPr sz="1450" spc="30" dirty="0">
                <a:solidFill>
                  <a:prstClr val="black"/>
                </a:solidFill>
                <a:latin typeface="Symbol"/>
                <a:cs typeface="Symbol"/>
              </a:rPr>
              <a:t></a:t>
            </a:r>
            <a:endParaRPr sz="1450">
              <a:solidFill>
                <a:prstClr val="black"/>
              </a:solidFill>
              <a:latin typeface="Symbol"/>
              <a:cs typeface="Symbol"/>
            </a:endParaRPr>
          </a:p>
          <a:p>
            <a:pPr>
              <a:spcBef>
                <a:spcPts val="440"/>
              </a:spcBef>
            </a:pPr>
            <a:r>
              <a:rPr sz="1450" spc="-5" dirty="0">
                <a:solidFill>
                  <a:prstClr val="black"/>
                </a:solidFill>
                <a:latin typeface="Symbol"/>
                <a:cs typeface="Symbol"/>
              </a:rPr>
              <a:t></a:t>
            </a:r>
            <a:endParaRPr sz="14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07746" y="2840469"/>
            <a:ext cx="142875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850" spc="5" dirty="0">
                <a:solidFill>
                  <a:srgbClr val="0000FF"/>
                </a:solidFill>
                <a:latin typeface="Symbol"/>
                <a:cs typeface="Symbol"/>
              </a:rPr>
              <a:t></a:t>
            </a:r>
            <a:endParaRPr sz="18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607746" y="2303864"/>
            <a:ext cx="1331595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  <a:tabLst>
                <a:tab pos="442595" algn="l"/>
              </a:tabLst>
            </a:pPr>
            <a:r>
              <a:rPr sz="1850" spc="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850" spc="5" dirty="0">
                <a:solidFill>
                  <a:prstClr val="black"/>
                </a:solidFill>
                <a:latin typeface="Times New Roman"/>
                <a:cs typeface="Times New Roman"/>
              </a:rPr>
              <a:t>	2</a:t>
            </a:r>
            <a:r>
              <a:rPr sz="1850" spc="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0" i="1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50" i="1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0" spc="-20" dirty="0">
                <a:solidFill>
                  <a:srgbClr val="007E00"/>
                </a:solidFill>
                <a:latin typeface="Times New Roman"/>
                <a:cs typeface="Times New Roman"/>
              </a:rPr>
              <a:t>cos</a:t>
            </a:r>
            <a:r>
              <a:rPr sz="1850" spc="490" dirty="0">
                <a:solidFill>
                  <a:srgbClr val="007E00"/>
                </a:solidFill>
                <a:latin typeface="Times New Roman"/>
                <a:cs typeface="Times New Roman"/>
              </a:rPr>
              <a:t> </a:t>
            </a:r>
            <a:r>
              <a:rPr sz="1850" spc="-105" dirty="0">
                <a:solidFill>
                  <a:srgbClr val="007E00"/>
                </a:solidFill>
                <a:latin typeface="Times New Roman"/>
                <a:cs typeface="Times New Roman"/>
              </a:rPr>
              <a:t>(</a:t>
            </a: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253921" y="2290947"/>
            <a:ext cx="1317625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950" spc="-60" dirty="0">
                <a:solidFill>
                  <a:srgbClr val="007E00"/>
                </a:solidFill>
                <a:latin typeface="Symbol"/>
                <a:cs typeface="Symbol"/>
              </a:rPr>
              <a:t></a:t>
            </a:r>
            <a:r>
              <a:rPr sz="1950" spc="-60" dirty="0">
                <a:solidFill>
                  <a:srgbClr val="007E00"/>
                </a:solidFill>
                <a:latin typeface="Times New Roman"/>
                <a:cs typeface="Times New Roman"/>
              </a:rPr>
              <a:t> </a:t>
            </a:r>
            <a:r>
              <a:rPr sz="1950" spc="-185" dirty="0">
                <a:solidFill>
                  <a:srgbClr val="007E00"/>
                </a:solidFill>
                <a:latin typeface="Times New Roman"/>
                <a:cs typeface="Times New Roman"/>
              </a:rPr>
              <a:t> </a:t>
            </a:r>
            <a:r>
              <a:rPr sz="1850" i="1" spc="100" dirty="0">
                <a:solidFill>
                  <a:srgbClr val="007E00"/>
                </a:solidFill>
                <a:latin typeface="Times New Roman"/>
                <a:cs typeface="Times New Roman"/>
              </a:rPr>
              <a:t>t</a:t>
            </a:r>
            <a:r>
              <a:rPr sz="1850" spc="-20" dirty="0">
                <a:solidFill>
                  <a:srgbClr val="007E00"/>
                </a:solidFill>
                <a:latin typeface="Times New Roman"/>
                <a:cs typeface="Times New Roman"/>
              </a:rPr>
              <a:t>)</a:t>
            </a:r>
            <a:r>
              <a:rPr sz="1850" spc="180" dirty="0">
                <a:solidFill>
                  <a:srgbClr val="007E00"/>
                </a:solidFill>
                <a:latin typeface="Times New Roman"/>
                <a:cs typeface="Times New Roman"/>
              </a:rPr>
              <a:t>]</a:t>
            </a:r>
            <a:r>
              <a:rPr sz="1850" dirty="0">
                <a:solidFill>
                  <a:srgbClr val="007E00"/>
                </a:solidFill>
                <a:latin typeface="Times New Roman"/>
                <a:cs typeface="Times New Roman"/>
              </a:rPr>
              <a:t>/</a:t>
            </a:r>
            <a:r>
              <a:rPr sz="1850" spc="-160" dirty="0">
                <a:solidFill>
                  <a:srgbClr val="007E00"/>
                </a:solidFill>
                <a:latin typeface="Times New Roman"/>
                <a:cs typeface="Times New Roman"/>
              </a:rPr>
              <a:t> </a:t>
            </a:r>
            <a:r>
              <a:rPr sz="1850" spc="-140" dirty="0">
                <a:solidFill>
                  <a:srgbClr val="007E00"/>
                </a:solidFill>
                <a:latin typeface="Times New Roman"/>
                <a:cs typeface="Times New Roman"/>
              </a:rPr>
              <a:t>2</a:t>
            </a:r>
            <a:r>
              <a:rPr sz="1850" i="1" spc="-2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850" i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50" i="1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0" spc="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850" spc="-2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0" spc="-25" dirty="0">
                <a:solidFill>
                  <a:prstClr val="black"/>
                </a:solidFill>
                <a:latin typeface="Times New Roman"/>
                <a:cs typeface="Times New Roman"/>
              </a:rPr>
              <a:t>1.</a:t>
            </a: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25520" y="2290947"/>
            <a:ext cx="2346325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  <a:tabLst>
                <a:tab pos="1476375" algn="l"/>
              </a:tabLst>
            </a:pPr>
            <a:r>
              <a:rPr sz="1950" spc="-60" dirty="0">
                <a:solidFill>
                  <a:srgbClr val="007E00"/>
                </a:solidFill>
                <a:latin typeface="Symbol"/>
                <a:cs typeface="Symbol"/>
              </a:rPr>
              <a:t></a:t>
            </a:r>
            <a:r>
              <a:rPr sz="1950" spc="-60" dirty="0">
                <a:solidFill>
                  <a:srgbClr val="007E00"/>
                </a:solidFill>
                <a:latin typeface="Times New Roman"/>
                <a:cs typeface="Times New Roman"/>
              </a:rPr>
              <a:t> </a:t>
            </a:r>
            <a:r>
              <a:rPr sz="1950" spc="-185" dirty="0">
                <a:solidFill>
                  <a:srgbClr val="007E00"/>
                </a:solidFill>
                <a:latin typeface="Times New Roman"/>
                <a:cs typeface="Times New Roman"/>
              </a:rPr>
              <a:t> </a:t>
            </a:r>
            <a:r>
              <a:rPr sz="1850" i="1" spc="95" dirty="0">
                <a:solidFill>
                  <a:srgbClr val="007E00"/>
                </a:solidFill>
                <a:latin typeface="Times New Roman"/>
                <a:cs typeface="Times New Roman"/>
              </a:rPr>
              <a:t>t</a:t>
            </a:r>
            <a:r>
              <a:rPr sz="1850" spc="40" dirty="0">
                <a:solidFill>
                  <a:srgbClr val="007E00"/>
                </a:solidFill>
                <a:latin typeface="Times New Roman"/>
                <a:cs typeface="Times New Roman"/>
              </a:rPr>
              <a:t>)</a:t>
            </a:r>
            <a:r>
              <a:rPr sz="1850" i="1" spc="-2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850" i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50" i="1" spc="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0" spc="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8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0" spc="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850" spc="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0" i="1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50" i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850" spc="-165" dirty="0">
                <a:solidFill>
                  <a:srgbClr val="007E00"/>
                </a:solidFill>
                <a:latin typeface="Times New Roman"/>
                <a:cs typeface="Times New Roman"/>
              </a:rPr>
              <a:t>[</a:t>
            </a:r>
            <a:r>
              <a:rPr sz="1850" spc="145" dirty="0">
                <a:solidFill>
                  <a:srgbClr val="007E00"/>
                </a:solidFill>
                <a:latin typeface="Times New Roman"/>
                <a:cs typeface="Times New Roman"/>
              </a:rPr>
              <a:t>1</a:t>
            </a:r>
            <a:r>
              <a:rPr sz="1850" spc="5" dirty="0">
                <a:solidFill>
                  <a:srgbClr val="007E00"/>
                </a:solidFill>
                <a:latin typeface="Symbol"/>
                <a:cs typeface="Symbol"/>
              </a:rPr>
              <a:t></a:t>
            </a:r>
            <a:r>
              <a:rPr sz="1850" spc="-190" dirty="0">
                <a:solidFill>
                  <a:srgbClr val="007E00"/>
                </a:solidFill>
                <a:latin typeface="Times New Roman"/>
                <a:cs typeface="Times New Roman"/>
              </a:rPr>
              <a:t> </a:t>
            </a:r>
            <a:r>
              <a:rPr sz="1850" spc="-35" dirty="0">
                <a:solidFill>
                  <a:srgbClr val="007E00"/>
                </a:solidFill>
                <a:latin typeface="Times New Roman"/>
                <a:cs typeface="Times New Roman"/>
              </a:rPr>
              <a:t>c</a:t>
            </a:r>
            <a:r>
              <a:rPr sz="1850" spc="-25" dirty="0">
                <a:solidFill>
                  <a:srgbClr val="007E00"/>
                </a:solidFill>
                <a:latin typeface="Times New Roman"/>
                <a:cs typeface="Times New Roman"/>
              </a:rPr>
              <a:t>o</a:t>
            </a:r>
            <a:r>
              <a:rPr sz="1850" spc="5" dirty="0">
                <a:solidFill>
                  <a:srgbClr val="007E00"/>
                </a:solidFill>
                <a:latin typeface="Times New Roman"/>
                <a:cs typeface="Times New Roman"/>
              </a:rPr>
              <a:t>s</a:t>
            </a:r>
            <a:r>
              <a:rPr sz="1850" spc="30" dirty="0">
                <a:solidFill>
                  <a:srgbClr val="007E00"/>
                </a:solidFill>
                <a:latin typeface="Times New Roman"/>
                <a:cs typeface="Times New Roman"/>
              </a:rPr>
              <a:t>(</a:t>
            </a:r>
            <a:r>
              <a:rPr sz="1850" spc="-135" dirty="0">
                <a:solidFill>
                  <a:srgbClr val="007E00"/>
                </a:solidFill>
                <a:latin typeface="Times New Roman"/>
                <a:cs typeface="Times New Roman"/>
              </a:rPr>
              <a:t>2</a:t>
            </a: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65257" y="3377061"/>
            <a:ext cx="120396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  <a:tabLst>
                <a:tab pos="442595" algn="l"/>
              </a:tabLst>
            </a:pPr>
            <a:r>
              <a:rPr sz="1850" spc="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850" spc="5" dirty="0">
                <a:solidFill>
                  <a:prstClr val="black"/>
                </a:solidFill>
                <a:latin typeface="Times New Roman"/>
                <a:cs typeface="Times New Roman"/>
              </a:rPr>
              <a:t>	2</a:t>
            </a:r>
            <a:r>
              <a:rPr sz="185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0" i="1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50" i="1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0" spc="-45" dirty="0">
                <a:solidFill>
                  <a:srgbClr val="FF00FF"/>
                </a:solidFill>
                <a:latin typeface="Times New Roman"/>
                <a:cs typeface="Times New Roman"/>
              </a:rPr>
              <a:t>cos(</a:t>
            </a: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18118" y="2827552"/>
            <a:ext cx="1321435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950" spc="-60" dirty="0">
                <a:solidFill>
                  <a:srgbClr val="0000FF"/>
                </a:solidFill>
                <a:latin typeface="Symbol"/>
                <a:cs typeface="Symbol"/>
              </a:rPr>
              <a:t></a:t>
            </a:r>
            <a:r>
              <a:rPr sz="1950" spc="-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spc="-2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50" i="1" spc="114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1850" spc="-20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r>
              <a:rPr sz="1850" spc="170" dirty="0">
                <a:solidFill>
                  <a:srgbClr val="0000FF"/>
                </a:solidFill>
                <a:latin typeface="Times New Roman"/>
                <a:cs typeface="Times New Roman"/>
              </a:rPr>
              <a:t>]</a:t>
            </a:r>
            <a:r>
              <a:rPr sz="1850" dirty="0">
                <a:solidFill>
                  <a:srgbClr val="0000FF"/>
                </a:solidFill>
                <a:latin typeface="Times New Roman"/>
                <a:cs typeface="Times New Roman"/>
              </a:rPr>
              <a:t>/</a:t>
            </a:r>
            <a:r>
              <a:rPr sz="1850" spc="-1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50" spc="-13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1850" i="1" spc="-2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1850" i="1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1850" i="1" spc="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50" spc="5" dirty="0">
                <a:solidFill>
                  <a:srgbClr val="0000FF"/>
                </a:solidFill>
                <a:latin typeface="Symbol"/>
                <a:cs typeface="Symbol"/>
              </a:rPr>
              <a:t></a:t>
            </a:r>
            <a:r>
              <a:rPr sz="1850" spc="-2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50" spc="-15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sz="185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33916" y="3364147"/>
            <a:ext cx="1959610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  <a:tabLst>
                <a:tab pos="1487170" algn="l"/>
              </a:tabLst>
            </a:pPr>
            <a:r>
              <a:rPr sz="1950" spc="-60" dirty="0">
                <a:solidFill>
                  <a:srgbClr val="FF00FF"/>
                </a:solidFill>
                <a:latin typeface="Symbol"/>
                <a:cs typeface="Symbol"/>
              </a:rPr>
              <a:t></a:t>
            </a:r>
            <a:r>
              <a:rPr sz="1950" spc="-6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950" spc="-19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850" i="1" spc="95" dirty="0">
                <a:solidFill>
                  <a:srgbClr val="FF00FF"/>
                </a:solidFill>
                <a:latin typeface="Times New Roman"/>
                <a:cs typeface="Times New Roman"/>
              </a:rPr>
              <a:t>t</a:t>
            </a:r>
            <a:r>
              <a:rPr sz="1850" spc="45" dirty="0">
                <a:solidFill>
                  <a:srgbClr val="FF00FF"/>
                </a:solidFill>
                <a:latin typeface="Times New Roman"/>
                <a:cs typeface="Times New Roman"/>
              </a:rPr>
              <a:t>)</a:t>
            </a:r>
            <a:r>
              <a:rPr sz="1850" i="1" spc="-2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850" i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50" i="1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0" spc="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85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0" spc="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850" spc="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0" i="1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50" i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850" spc="-10" dirty="0">
                <a:solidFill>
                  <a:srgbClr val="FF00FF"/>
                </a:solidFill>
                <a:latin typeface="Times New Roman"/>
                <a:cs typeface="Times New Roman"/>
              </a:rPr>
              <a:t>si</a:t>
            </a:r>
            <a:r>
              <a:rPr sz="1850" spc="-25" dirty="0">
                <a:solidFill>
                  <a:srgbClr val="FF00FF"/>
                </a:solidFill>
                <a:latin typeface="Times New Roman"/>
                <a:cs typeface="Times New Roman"/>
              </a:rPr>
              <a:t>n</a:t>
            </a:r>
            <a:r>
              <a:rPr sz="1850" spc="30" dirty="0">
                <a:solidFill>
                  <a:srgbClr val="FF00FF"/>
                </a:solidFill>
                <a:latin typeface="Times New Roman"/>
                <a:cs typeface="Times New Roman"/>
              </a:rPr>
              <a:t>(</a:t>
            </a:r>
            <a:r>
              <a:rPr sz="1850" spc="-120" dirty="0">
                <a:solidFill>
                  <a:srgbClr val="FF00FF"/>
                </a:solidFill>
                <a:latin typeface="Times New Roman"/>
                <a:cs typeface="Times New Roman"/>
              </a:rPr>
              <a:t>2</a:t>
            </a: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369637" y="2840469"/>
            <a:ext cx="86614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850" spc="-16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850" spc="15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sz="1850" spc="5" dirty="0">
                <a:solidFill>
                  <a:srgbClr val="0000FF"/>
                </a:solidFill>
                <a:latin typeface="Symbol"/>
                <a:cs typeface="Symbol"/>
              </a:rPr>
              <a:t></a:t>
            </a:r>
            <a:r>
              <a:rPr sz="1850" spc="-2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50" spc="-3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850" spc="-25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1850" spc="-1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850" spc="55" dirty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sz="1850" spc="-135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77357" y="3364147"/>
            <a:ext cx="1274445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950" spc="-60" dirty="0">
                <a:solidFill>
                  <a:srgbClr val="FF00FF"/>
                </a:solidFill>
                <a:latin typeface="Symbol"/>
                <a:cs typeface="Symbol"/>
              </a:rPr>
              <a:t></a:t>
            </a:r>
            <a:r>
              <a:rPr sz="1950" spc="-6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950" spc="-19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850" i="1" spc="85" dirty="0">
                <a:solidFill>
                  <a:srgbClr val="FF00FF"/>
                </a:solidFill>
                <a:latin typeface="Times New Roman"/>
                <a:cs typeface="Times New Roman"/>
              </a:rPr>
              <a:t>t</a:t>
            </a:r>
            <a:r>
              <a:rPr sz="1850" spc="5" dirty="0">
                <a:solidFill>
                  <a:srgbClr val="FF00FF"/>
                </a:solidFill>
                <a:latin typeface="Times New Roman"/>
                <a:cs typeface="Times New Roman"/>
              </a:rPr>
              <a:t>)</a:t>
            </a:r>
            <a:r>
              <a:rPr sz="1850" spc="-204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FF00FF"/>
                </a:solidFill>
                <a:latin typeface="Times New Roman"/>
                <a:cs typeface="Times New Roman"/>
              </a:rPr>
              <a:t>/</a:t>
            </a:r>
            <a:r>
              <a:rPr sz="1850" spc="-14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850" spc="-135" dirty="0">
                <a:solidFill>
                  <a:srgbClr val="FF00FF"/>
                </a:solidFill>
                <a:latin typeface="Times New Roman"/>
                <a:cs typeface="Times New Roman"/>
              </a:rPr>
              <a:t>2</a:t>
            </a:r>
            <a:r>
              <a:rPr sz="1850" i="1" spc="-2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850" i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50" i="1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0" spc="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85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0" spc="-25" dirty="0">
                <a:solidFill>
                  <a:prstClr val="black"/>
                </a:solidFill>
                <a:latin typeface="Times New Roman"/>
                <a:cs typeface="Times New Roman"/>
              </a:rPr>
              <a:t>0.</a:t>
            </a: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893130" y="2827552"/>
            <a:ext cx="1193800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950" spc="-60" dirty="0">
                <a:solidFill>
                  <a:srgbClr val="0000FF"/>
                </a:solidFill>
                <a:latin typeface="Symbol"/>
                <a:cs typeface="Symbol"/>
              </a:rPr>
              <a:t></a:t>
            </a:r>
            <a:r>
              <a:rPr sz="1950" spc="2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50" i="1" spc="3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1850" spc="30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r>
              <a:rPr sz="1850" i="1" spc="30" dirty="0">
                <a:solidFill>
                  <a:srgbClr val="0000FF"/>
                </a:solidFill>
                <a:latin typeface="Times New Roman"/>
                <a:cs typeface="Times New Roman"/>
              </a:rPr>
              <a:t>dt</a:t>
            </a:r>
            <a:r>
              <a:rPr sz="1850" i="1" spc="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50" spc="5" dirty="0">
                <a:solidFill>
                  <a:srgbClr val="0000FF"/>
                </a:solidFill>
                <a:latin typeface="Symbol"/>
                <a:cs typeface="Symbol"/>
              </a:rPr>
              <a:t></a:t>
            </a:r>
            <a:r>
              <a:rPr sz="1850" spc="-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50" spc="5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1850" spc="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5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795222" y="2283248"/>
            <a:ext cx="9144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spcBef>
                <a:spcPts val="90"/>
              </a:spcBef>
            </a:pPr>
            <a:r>
              <a:rPr sz="2600" spc="-125" dirty="0">
                <a:solidFill>
                  <a:prstClr val="black"/>
                </a:solidFill>
                <a:latin typeface="Symbol"/>
                <a:cs typeface="Symbol"/>
              </a:rPr>
              <a:t></a:t>
            </a:r>
            <a:endParaRPr sz="26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166149" y="2283248"/>
            <a:ext cx="9144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spcBef>
                <a:spcPts val="90"/>
              </a:spcBef>
            </a:pPr>
            <a:r>
              <a:rPr sz="2600" spc="-125" dirty="0">
                <a:solidFill>
                  <a:prstClr val="black"/>
                </a:solidFill>
                <a:latin typeface="Symbol"/>
                <a:cs typeface="Symbol"/>
              </a:rPr>
              <a:t></a:t>
            </a:r>
            <a:endParaRPr sz="26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485009" y="3356981"/>
            <a:ext cx="9144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spcBef>
                <a:spcPts val="90"/>
              </a:spcBef>
            </a:pPr>
            <a:r>
              <a:rPr sz="2600" spc="-105" dirty="0">
                <a:solidFill>
                  <a:prstClr val="black"/>
                </a:solidFill>
                <a:latin typeface="Symbol"/>
                <a:cs typeface="Symbol"/>
              </a:rPr>
              <a:t></a:t>
            </a:r>
            <a:endParaRPr sz="26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253416" y="3356981"/>
            <a:ext cx="9144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spcBef>
                <a:spcPts val="90"/>
              </a:spcBef>
            </a:pPr>
            <a:r>
              <a:rPr sz="2600" spc="-130" dirty="0">
                <a:solidFill>
                  <a:prstClr val="black"/>
                </a:solidFill>
                <a:latin typeface="Symbol"/>
                <a:cs typeface="Symbol"/>
              </a:rPr>
              <a:t></a:t>
            </a:r>
            <a:endParaRPr sz="26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274638" y="3356981"/>
            <a:ext cx="9144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spcBef>
                <a:spcPts val="90"/>
              </a:spcBef>
            </a:pPr>
            <a:r>
              <a:rPr sz="2600" spc="-130" dirty="0">
                <a:solidFill>
                  <a:prstClr val="black"/>
                </a:solidFill>
                <a:latin typeface="Symbol"/>
                <a:cs typeface="Symbol"/>
              </a:rPr>
              <a:t></a:t>
            </a:r>
            <a:endParaRPr sz="26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485009" y="2141673"/>
            <a:ext cx="91440" cy="109918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>
              <a:spcBef>
                <a:spcPts val="1205"/>
              </a:spcBef>
            </a:pPr>
            <a:r>
              <a:rPr sz="2600" spc="-105" dirty="0">
                <a:solidFill>
                  <a:prstClr val="black"/>
                </a:solidFill>
                <a:latin typeface="Symbol"/>
                <a:cs typeface="Symbol"/>
              </a:rPr>
              <a:t></a:t>
            </a:r>
            <a:endParaRPr sz="2600">
              <a:solidFill>
                <a:prstClr val="black"/>
              </a:solidFill>
              <a:latin typeface="Symbol"/>
              <a:cs typeface="Symbol"/>
            </a:endParaRPr>
          </a:p>
          <a:p>
            <a:pPr>
              <a:spcBef>
                <a:spcPts val="1105"/>
              </a:spcBef>
            </a:pPr>
            <a:r>
              <a:rPr sz="2600" spc="-105" dirty="0">
                <a:solidFill>
                  <a:srgbClr val="0000FF"/>
                </a:solidFill>
                <a:latin typeface="Symbol"/>
                <a:cs typeface="Symbol"/>
              </a:rPr>
              <a:t></a:t>
            </a:r>
            <a:endParaRPr sz="26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795222" y="2819853"/>
            <a:ext cx="9144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spcBef>
                <a:spcPts val="90"/>
              </a:spcBef>
            </a:pPr>
            <a:r>
              <a:rPr sz="2600" spc="-125" dirty="0">
                <a:solidFill>
                  <a:srgbClr val="0000FF"/>
                </a:solidFill>
                <a:latin typeface="Symbol"/>
                <a:cs typeface="Symbol"/>
              </a:rPr>
              <a:t></a:t>
            </a:r>
            <a:endParaRPr sz="26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133302" y="2819853"/>
            <a:ext cx="9144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spcBef>
                <a:spcPts val="90"/>
              </a:spcBef>
            </a:pPr>
            <a:r>
              <a:rPr sz="2600" spc="-125" dirty="0">
                <a:solidFill>
                  <a:srgbClr val="0000FF"/>
                </a:solidFill>
                <a:latin typeface="Symbol"/>
                <a:cs typeface="Symbol"/>
              </a:rPr>
              <a:t></a:t>
            </a:r>
            <a:endParaRPr sz="26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434338" y="2206129"/>
            <a:ext cx="6836409" cy="1600835"/>
          </a:xfrm>
          <a:custGeom>
            <a:avLst/>
            <a:gdLst/>
            <a:ahLst/>
            <a:cxnLst/>
            <a:rect l="l" t="t" r="r" b="b"/>
            <a:pathLst>
              <a:path w="6836409" h="1600835">
                <a:moveTo>
                  <a:pt x="0" y="1600454"/>
                </a:moveTo>
                <a:lnTo>
                  <a:pt x="6836283" y="1600454"/>
                </a:lnTo>
                <a:lnTo>
                  <a:pt x="6836283" y="0"/>
                </a:lnTo>
                <a:lnTo>
                  <a:pt x="0" y="0"/>
                </a:lnTo>
                <a:lnTo>
                  <a:pt x="0" y="1600454"/>
                </a:lnTo>
                <a:close/>
              </a:path>
            </a:pathLst>
          </a:custGeom>
          <a:ln w="9525">
            <a:solidFill>
              <a:srgbClr val="66822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161381" y="4919067"/>
            <a:ext cx="3999865" cy="1634489"/>
            <a:chOff x="2161375" y="4919055"/>
            <a:chExt cx="3999865" cy="1634489"/>
          </a:xfrm>
        </p:grpSpPr>
        <p:sp>
          <p:nvSpPr>
            <p:cNvPr id="59" name="object 59"/>
            <p:cNvSpPr/>
            <p:nvPr/>
          </p:nvSpPr>
          <p:spPr>
            <a:xfrm>
              <a:off x="3784765" y="4934988"/>
              <a:ext cx="292735" cy="210185"/>
            </a:xfrm>
            <a:custGeom>
              <a:avLst/>
              <a:gdLst/>
              <a:ahLst/>
              <a:cxnLst/>
              <a:rect l="l" t="t" r="r" b="b"/>
              <a:pathLst>
                <a:path w="292735" h="210185">
                  <a:moveTo>
                    <a:pt x="0" y="141735"/>
                  </a:moveTo>
                  <a:lnTo>
                    <a:pt x="20840" y="130982"/>
                  </a:lnTo>
                </a:path>
                <a:path w="292735" h="210185">
                  <a:moveTo>
                    <a:pt x="21459" y="130982"/>
                  </a:moveTo>
                  <a:lnTo>
                    <a:pt x="72013" y="209563"/>
                  </a:lnTo>
                </a:path>
                <a:path w="292735" h="210185">
                  <a:moveTo>
                    <a:pt x="72013" y="210038"/>
                  </a:moveTo>
                  <a:lnTo>
                    <a:pt x="126280" y="930"/>
                  </a:lnTo>
                </a:path>
                <a:path w="292735" h="210185">
                  <a:moveTo>
                    <a:pt x="126280" y="0"/>
                  </a:moveTo>
                  <a:lnTo>
                    <a:pt x="292179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3777543" y="4924453"/>
              <a:ext cx="294005" cy="215265"/>
            </a:xfrm>
            <a:custGeom>
              <a:avLst/>
              <a:gdLst/>
              <a:ahLst/>
              <a:cxnLst/>
              <a:rect l="l" t="t" r="r" b="b"/>
              <a:pathLst>
                <a:path w="294004" h="215264">
                  <a:moveTo>
                    <a:pt x="293623" y="0"/>
                  </a:moveTo>
                  <a:lnTo>
                    <a:pt x="124217" y="0"/>
                  </a:lnTo>
                  <a:lnTo>
                    <a:pt x="73044" y="195086"/>
                  </a:lnTo>
                  <a:lnTo>
                    <a:pt x="28475" y="129120"/>
                  </a:lnTo>
                  <a:lnTo>
                    <a:pt x="0" y="144092"/>
                  </a:lnTo>
                  <a:lnTo>
                    <a:pt x="3095" y="149696"/>
                  </a:lnTo>
                  <a:lnTo>
                    <a:pt x="17539" y="141755"/>
                  </a:lnTo>
                  <a:lnTo>
                    <a:pt x="67679" y="214732"/>
                  </a:lnTo>
                  <a:lnTo>
                    <a:pt x="77997" y="214732"/>
                  </a:lnTo>
                  <a:lnTo>
                    <a:pt x="131233" y="9822"/>
                  </a:lnTo>
                  <a:lnTo>
                    <a:pt x="293623" y="9822"/>
                  </a:lnTo>
                  <a:lnTo>
                    <a:pt x="29362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4084166" y="4924453"/>
              <a:ext cx="80645" cy="241935"/>
            </a:xfrm>
            <a:custGeom>
              <a:avLst/>
              <a:gdLst/>
              <a:ahLst/>
              <a:cxnLst/>
              <a:rect l="l" t="t" r="r" b="b"/>
              <a:pathLst>
                <a:path w="80645" h="241935">
                  <a:moveTo>
                    <a:pt x="80473" y="0"/>
                  </a:moveTo>
                  <a:lnTo>
                    <a:pt x="0" y="241387"/>
                  </a:lnTo>
                </a:path>
              </a:pathLst>
            </a:custGeom>
            <a:ln w="103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2169071" y="5395762"/>
              <a:ext cx="292735" cy="210185"/>
            </a:xfrm>
            <a:custGeom>
              <a:avLst/>
              <a:gdLst/>
              <a:ahLst/>
              <a:cxnLst/>
              <a:rect l="l" t="t" r="r" b="b"/>
              <a:pathLst>
                <a:path w="292735" h="210185">
                  <a:moveTo>
                    <a:pt x="0" y="141755"/>
                  </a:moveTo>
                  <a:lnTo>
                    <a:pt x="21356" y="130526"/>
                  </a:lnTo>
                </a:path>
                <a:path w="292735" h="210185">
                  <a:moveTo>
                    <a:pt x="21356" y="130526"/>
                  </a:moveTo>
                  <a:lnTo>
                    <a:pt x="71517" y="209127"/>
                  </a:lnTo>
                </a:path>
                <a:path w="292735" h="210185">
                  <a:moveTo>
                    <a:pt x="71517" y="210058"/>
                  </a:moveTo>
                  <a:lnTo>
                    <a:pt x="126157" y="475"/>
                  </a:lnTo>
                </a:path>
                <a:path w="292735" h="210185">
                  <a:moveTo>
                    <a:pt x="126157" y="0"/>
                  </a:moveTo>
                  <a:lnTo>
                    <a:pt x="29255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2161375" y="5384771"/>
              <a:ext cx="294640" cy="215265"/>
            </a:xfrm>
            <a:custGeom>
              <a:avLst/>
              <a:gdLst/>
              <a:ahLst/>
              <a:cxnLst/>
              <a:rect l="l" t="t" r="r" b="b"/>
              <a:pathLst>
                <a:path w="294639" h="215264">
                  <a:moveTo>
                    <a:pt x="294036" y="0"/>
                  </a:moveTo>
                  <a:lnTo>
                    <a:pt x="124176" y="0"/>
                  </a:lnTo>
                  <a:lnTo>
                    <a:pt x="73003" y="195086"/>
                  </a:lnTo>
                  <a:lnTo>
                    <a:pt x="28310" y="129595"/>
                  </a:lnTo>
                  <a:lnTo>
                    <a:pt x="0" y="144567"/>
                  </a:lnTo>
                  <a:lnTo>
                    <a:pt x="3466" y="150171"/>
                  </a:lnTo>
                  <a:lnTo>
                    <a:pt x="17373" y="142210"/>
                  </a:lnTo>
                  <a:lnTo>
                    <a:pt x="68051" y="215187"/>
                  </a:lnTo>
                  <a:lnTo>
                    <a:pt x="78471" y="215187"/>
                  </a:lnTo>
                  <a:lnTo>
                    <a:pt x="131625" y="10297"/>
                  </a:lnTo>
                  <a:lnTo>
                    <a:pt x="294036" y="10297"/>
                  </a:lnTo>
                  <a:lnTo>
                    <a:pt x="29403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2468328" y="5384771"/>
              <a:ext cx="80010" cy="241935"/>
            </a:xfrm>
            <a:custGeom>
              <a:avLst/>
              <a:gdLst/>
              <a:ahLst/>
              <a:cxnLst/>
              <a:rect l="l" t="t" r="r" b="b"/>
              <a:pathLst>
                <a:path w="80010" h="241935">
                  <a:moveTo>
                    <a:pt x="79977" y="0"/>
                  </a:moveTo>
                  <a:lnTo>
                    <a:pt x="0" y="241863"/>
                  </a:lnTo>
                </a:path>
              </a:pathLst>
            </a:custGeom>
            <a:ln w="103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5676296" y="5395762"/>
              <a:ext cx="292100" cy="210185"/>
            </a:xfrm>
            <a:custGeom>
              <a:avLst/>
              <a:gdLst/>
              <a:ahLst/>
              <a:cxnLst/>
              <a:rect l="l" t="t" r="r" b="b"/>
              <a:pathLst>
                <a:path w="292100" h="210185">
                  <a:moveTo>
                    <a:pt x="0" y="141755"/>
                  </a:moveTo>
                  <a:lnTo>
                    <a:pt x="20221" y="130526"/>
                  </a:lnTo>
                </a:path>
                <a:path w="292100" h="210185">
                  <a:moveTo>
                    <a:pt x="21253" y="130526"/>
                  </a:moveTo>
                  <a:lnTo>
                    <a:pt x="71394" y="209127"/>
                  </a:lnTo>
                </a:path>
                <a:path w="292100" h="210185">
                  <a:moveTo>
                    <a:pt x="71394" y="210058"/>
                  </a:moveTo>
                  <a:lnTo>
                    <a:pt x="126074" y="475"/>
                  </a:lnTo>
                </a:path>
                <a:path w="292100" h="210185">
                  <a:moveTo>
                    <a:pt x="126074" y="0"/>
                  </a:moveTo>
                  <a:lnTo>
                    <a:pt x="29156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5668455" y="5384771"/>
              <a:ext cx="294640" cy="215265"/>
            </a:xfrm>
            <a:custGeom>
              <a:avLst/>
              <a:gdLst/>
              <a:ahLst/>
              <a:cxnLst/>
              <a:rect l="l" t="t" r="r" b="b"/>
              <a:pathLst>
                <a:path w="294639" h="215264">
                  <a:moveTo>
                    <a:pt x="294242" y="0"/>
                  </a:moveTo>
                  <a:lnTo>
                    <a:pt x="124217" y="0"/>
                  </a:lnTo>
                  <a:lnTo>
                    <a:pt x="73044" y="195086"/>
                  </a:lnTo>
                  <a:lnTo>
                    <a:pt x="28475" y="129595"/>
                  </a:lnTo>
                  <a:lnTo>
                    <a:pt x="0" y="144567"/>
                  </a:lnTo>
                  <a:lnTo>
                    <a:pt x="3507" y="150171"/>
                  </a:lnTo>
                  <a:lnTo>
                    <a:pt x="17539" y="142210"/>
                  </a:lnTo>
                  <a:lnTo>
                    <a:pt x="68092" y="215187"/>
                  </a:lnTo>
                  <a:lnTo>
                    <a:pt x="78616" y="215187"/>
                  </a:lnTo>
                  <a:lnTo>
                    <a:pt x="131645" y="10297"/>
                  </a:lnTo>
                  <a:lnTo>
                    <a:pt x="294242" y="10297"/>
                  </a:lnTo>
                  <a:lnTo>
                    <a:pt x="29424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3846874" y="5856556"/>
              <a:ext cx="292735" cy="210185"/>
            </a:xfrm>
            <a:custGeom>
              <a:avLst/>
              <a:gdLst/>
              <a:ahLst/>
              <a:cxnLst/>
              <a:rect l="l" t="t" r="r" b="b"/>
              <a:pathLst>
                <a:path w="292735" h="210185">
                  <a:moveTo>
                    <a:pt x="0" y="141755"/>
                  </a:moveTo>
                  <a:lnTo>
                    <a:pt x="20840" y="130526"/>
                  </a:lnTo>
                </a:path>
                <a:path w="292735" h="210185">
                  <a:moveTo>
                    <a:pt x="21459" y="130526"/>
                  </a:moveTo>
                  <a:lnTo>
                    <a:pt x="72013" y="209107"/>
                  </a:lnTo>
                </a:path>
                <a:path w="292735" h="210185">
                  <a:moveTo>
                    <a:pt x="72013" y="209583"/>
                  </a:moveTo>
                  <a:lnTo>
                    <a:pt x="126280" y="475"/>
                  </a:lnTo>
                </a:path>
                <a:path w="292735" h="210185">
                  <a:moveTo>
                    <a:pt x="126280" y="0"/>
                  </a:moveTo>
                  <a:lnTo>
                    <a:pt x="2921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3839652" y="5845565"/>
              <a:ext cx="294005" cy="215265"/>
            </a:xfrm>
            <a:custGeom>
              <a:avLst/>
              <a:gdLst/>
              <a:ahLst/>
              <a:cxnLst/>
              <a:rect l="l" t="t" r="r" b="b"/>
              <a:pathLst>
                <a:path w="294004" h="215264">
                  <a:moveTo>
                    <a:pt x="293623" y="0"/>
                  </a:moveTo>
                  <a:lnTo>
                    <a:pt x="124217" y="0"/>
                  </a:lnTo>
                  <a:lnTo>
                    <a:pt x="73044" y="195066"/>
                  </a:lnTo>
                  <a:lnTo>
                    <a:pt x="28268" y="129575"/>
                  </a:lnTo>
                  <a:lnTo>
                    <a:pt x="0" y="144547"/>
                  </a:lnTo>
                  <a:lnTo>
                    <a:pt x="3095" y="149696"/>
                  </a:lnTo>
                  <a:lnTo>
                    <a:pt x="17539" y="141755"/>
                  </a:lnTo>
                  <a:lnTo>
                    <a:pt x="68092" y="214732"/>
                  </a:lnTo>
                  <a:lnTo>
                    <a:pt x="77997" y="214732"/>
                  </a:lnTo>
                  <a:lnTo>
                    <a:pt x="131233" y="9822"/>
                  </a:lnTo>
                  <a:lnTo>
                    <a:pt x="293623" y="9822"/>
                  </a:lnTo>
                  <a:lnTo>
                    <a:pt x="2936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4146275" y="5845565"/>
              <a:ext cx="80645" cy="241935"/>
            </a:xfrm>
            <a:custGeom>
              <a:avLst/>
              <a:gdLst/>
              <a:ahLst/>
              <a:cxnLst/>
              <a:rect l="l" t="t" r="r" b="b"/>
              <a:pathLst>
                <a:path w="80645" h="241935">
                  <a:moveTo>
                    <a:pt x="80266" y="0"/>
                  </a:moveTo>
                  <a:lnTo>
                    <a:pt x="0" y="241387"/>
                  </a:lnTo>
                </a:path>
              </a:pathLst>
            </a:custGeom>
            <a:ln w="103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2169071" y="6316874"/>
              <a:ext cx="292735" cy="210185"/>
            </a:xfrm>
            <a:custGeom>
              <a:avLst/>
              <a:gdLst/>
              <a:ahLst/>
              <a:cxnLst/>
              <a:rect l="l" t="t" r="r" b="b"/>
              <a:pathLst>
                <a:path w="292735" h="210184">
                  <a:moveTo>
                    <a:pt x="0" y="142210"/>
                  </a:moveTo>
                  <a:lnTo>
                    <a:pt x="21356" y="130982"/>
                  </a:lnTo>
                </a:path>
                <a:path w="292735" h="210184">
                  <a:moveTo>
                    <a:pt x="21356" y="130982"/>
                  </a:moveTo>
                  <a:lnTo>
                    <a:pt x="71517" y="209583"/>
                  </a:lnTo>
                </a:path>
                <a:path w="292735" h="210184">
                  <a:moveTo>
                    <a:pt x="71517" y="210050"/>
                  </a:moveTo>
                  <a:lnTo>
                    <a:pt x="126157" y="0"/>
                  </a:lnTo>
                </a:path>
                <a:path w="292735" h="210184">
                  <a:moveTo>
                    <a:pt x="126157" y="0"/>
                  </a:moveTo>
                  <a:lnTo>
                    <a:pt x="2925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2161375" y="6306358"/>
              <a:ext cx="294640" cy="215265"/>
            </a:xfrm>
            <a:custGeom>
              <a:avLst/>
              <a:gdLst/>
              <a:ahLst/>
              <a:cxnLst/>
              <a:rect l="l" t="t" r="r" b="b"/>
              <a:pathLst>
                <a:path w="294639" h="215265">
                  <a:moveTo>
                    <a:pt x="294036" y="0"/>
                  </a:moveTo>
                  <a:lnTo>
                    <a:pt x="124176" y="0"/>
                  </a:lnTo>
                  <a:lnTo>
                    <a:pt x="73003" y="195070"/>
                  </a:lnTo>
                  <a:lnTo>
                    <a:pt x="28310" y="129575"/>
                  </a:lnTo>
                  <a:lnTo>
                    <a:pt x="0" y="144072"/>
                  </a:lnTo>
                  <a:lnTo>
                    <a:pt x="3466" y="149696"/>
                  </a:lnTo>
                  <a:lnTo>
                    <a:pt x="17373" y="141735"/>
                  </a:lnTo>
                  <a:lnTo>
                    <a:pt x="68051" y="214718"/>
                  </a:lnTo>
                  <a:lnTo>
                    <a:pt x="78471" y="214718"/>
                  </a:lnTo>
                  <a:lnTo>
                    <a:pt x="131625" y="9822"/>
                  </a:lnTo>
                  <a:lnTo>
                    <a:pt x="294036" y="9822"/>
                  </a:lnTo>
                  <a:lnTo>
                    <a:pt x="294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2468328" y="6306358"/>
              <a:ext cx="80010" cy="241935"/>
            </a:xfrm>
            <a:custGeom>
              <a:avLst/>
              <a:gdLst/>
              <a:ahLst/>
              <a:cxnLst/>
              <a:rect l="l" t="t" r="r" b="b"/>
              <a:pathLst>
                <a:path w="80010" h="241934">
                  <a:moveTo>
                    <a:pt x="79977" y="0"/>
                  </a:moveTo>
                  <a:lnTo>
                    <a:pt x="0" y="241383"/>
                  </a:lnTo>
                </a:path>
              </a:pathLst>
            </a:custGeom>
            <a:ln w="103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5866956" y="6316874"/>
              <a:ext cx="292735" cy="210185"/>
            </a:xfrm>
            <a:custGeom>
              <a:avLst/>
              <a:gdLst/>
              <a:ahLst/>
              <a:cxnLst/>
              <a:rect l="l" t="t" r="r" b="b"/>
              <a:pathLst>
                <a:path w="292735" h="210184">
                  <a:moveTo>
                    <a:pt x="0" y="142210"/>
                  </a:moveTo>
                  <a:lnTo>
                    <a:pt x="20840" y="130982"/>
                  </a:lnTo>
                </a:path>
                <a:path w="292735" h="210184">
                  <a:moveTo>
                    <a:pt x="21459" y="130982"/>
                  </a:moveTo>
                  <a:lnTo>
                    <a:pt x="72013" y="209583"/>
                  </a:lnTo>
                </a:path>
                <a:path w="292735" h="210184">
                  <a:moveTo>
                    <a:pt x="72013" y="210050"/>
                  </a:moveTo>
                  <a:lnTo>
                    <a:pt x="126280" y="0"/>
                  </a:lnTo>
                </a:path>
                <a:path w="292735" h="210184">
                  <a:moveTo>
                    <a:pt x="126280" y="0"/>
                  </a:moveTo>
                  <a:lnTo>
                    <a:pt x="2921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5859321" y="6306358"/>
              <a:ext cx="294640" cy="215265"/>
            </a:xfrm>
            <a:custGeom>
              <a:avLst/>
              <a:gdLst/>
              <a:ahLst/>
              <a:cxnLst/>
              <a:rect l="l" t="t" r="r" b="b"/>
              <a:pathLst>
                <a:path w="294639" h="215265">
                  <a:moveTo>
                    <a:pt x="294036" y="0"/>
                  </a:moveTo>
                  <a:lnTo>
                    <a:pt x="124630" y="0"/>
                  </a:lnTo>
                  <a:lnTo>
                    <a:pt x="73457" y="195070"/>
                  </a:lnTo>
                  <a:lnTo>
                    <a:pt x="28681" y="129575"/>
                  </a:lnTo>
                  <a:lnTo>
                    <a:pt x="0" y="144072"/>
                  </a:lnTo>
                  <a:lnTo>
                    <a:pt x="3507" y="149696"/>
                  </a:lnTo>
                  <a:lnTo>
                    <a:pt x="17745" y="141735"/>
                  </a:lnTo>
                  <a:lnTo>
                    <a:pt x="68092" y="214718"/>
                  </a:lnTo>
                  <a:lnTo>
                    <a:pt x="78409" y="214718"/>
                  </a:lnTo>
                  <a:lnTo>
                    <a:pt x="131645" y="9822"/>
                  </a:lnTo>
                  <a:lnTo>
                    <a:pt x="294036" y="9822"/>
                  </a:lnTo>
                  <a:lnTo>
                    <a:pt x="294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4393061" y="5054246"/>
            <a:ext cx="97155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250" spc="35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455170" y="5975338"/>
            <a:ext cx="97155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250" spc="35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820137" y="4997171"/>
            <a:ext cx="137160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250" i="1" spc="-4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250" spc="35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559635" y="4997171"/>
            <a:ext cx="506730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  <a:tabLst>
                <a:tab pos="408940" algn="l"/>
              </a:tabLst>
            </a:pPr>
            <a:r>
              <a:rPr sz="1250" i="1" spc="20" dirty="0">
                <a:solidFill>
                  <a:srgbClr val="0000FF"/>
                </a:solidFill>
                <a:latin typeface="Times New Roman"/>
                <a:cs typeface="Times New Roman"/>
              </a:rPr>
              <a:t>i	</a:t>
            </a:r>
            <a:r>
              <a:rPr sz="1250" spc="35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820137" y="5918283"/>
            <a:ext cx="154940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250" i="1" spc="10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50" spc="3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590804" y="5918283"/>
            <a:ext cx="524510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  <a:tabLst>
                <a:tab pos="426720" algn="l"/>
              </a:tabLst>
            </a:pPr>
            <a:r>
              <a:rPr sz="125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i	</a:t>
            </a:r>
            <a:r>
              <a:rPr sz="1250" spc="3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094501" y="5918283"/>
            <a:ext cx="1346200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  <a:tabLst>
                <a:tab pos="434975" algn="l"/>
                <a:tab pos="1248410" algn="l"/>
              </a:tabLst>
            </a:pPr>
            <a:r>
              <a:rPr sz="1250" spc="35" dirty="0">
                <a:solidFill>
                  <a:prstClr val="black"/>
                </a:solidFill>
                <a:latin typeface="Times New Roman"/>
                <a:cs typeface="Times New Roman"/>
              </a:rPr>
              <a:t>0	</a:t>
            </a:r>
            <a:r>
              <a:rPr sz="125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i	</a:t>
            </a:r>
            <a:r>
              <a:rPr sz="1250" spc="35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776790" y="6154766"/>
            <a:ext cx="127635" cy="50101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0320">
              <a:spcBef>
                <a:spcPts val="465"/>
              </a:spcBef>
            </a:pPr>
            <a:r>
              <a:rPr sz="1250" i="1" spc="4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370"/>
              </a:spcBef>
            </a:pPr>
            <a:r>
              <a:rPr sz="1250" spc="35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481093" y="6379061"/>
            <a:ext cx="59690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25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562466" y="6379061"/>
            <a:ext cx="495300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  <a:tabLst>
                <a:tab pos="434975" algn="l"/>
              </a:tabLst>
            </a:pPr>
            <a:r>
              <a:rPr sz="1250" spc="35" dirty="0">
                <a:solidFill>
                  <a:prstClr val="black"/>
                </a:solidFill>
                <a:latin typeface="Times New Roman"/>
                <a:cs typeface="Times New Roman"/>
              </a:rPr>
              <a:t>0	</a:t>
            </a:r>
            <a:r>
              <a:rPr sz="125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588025" y="6379061"/>
            <a:ext cx="59690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25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374311" y="5457945"/>
            <a:ext cx="59690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2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491279" y="5457945"/>
            <a:ext cx="2001520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  <a:tabLst>
                <a:tab pos="435609" algn="l"/>
                <a:tab pos="1941195" algn="l"/>
              </a:tabLst>
            </a:pPr>
            <a:r>
              <a:rPr sz="1250" spc="35" dirty="0">
                <a:solidFill>
                  <a:srgbClr val="FF0000"/>
                </a:solidFill>
                <a:latin typeface="Times New Roman"/>
                <a:cs typeface="Times New Roman"/>
              </a:rPr>
              <a:t>0	</a:t>
            </a:r>
            <a:r>
              <a:rPr sz="12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i	</a:t>
            </a:r>
            <a:r>
              <a:rPr sz="1250" i="1" spc="2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776790" y="5233201"/>
            <a:ext cx="127635" cy="50101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0320">
              <a:spcBef>
                <a:spcPts val="465"/>
              </a:spcBef>
            </a:pPr>
            <a:r>
              <a:rPr sz="1250" i="1" spc="4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370"/>
              </a:spcBef>
            </a:pPr>
            <a:r>
              <a:rPr sz="1250" spc="35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033336" y="4997171"/>
            <a:ext cx="1381760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  <a:tabLst>
                <a:tab pos="434340" algn="l"/>
                <a:tab pos="1283970" algn="l"/>
              </a:tabLst>
            </a:pPr>
            <a:r>
              <a:rPr sz="1250" spc="35" dirty="0">
                <a:solidFill>
                  <a:srgbClr val="FF0000"/>
                </a:solidFill>
                <a:latin typeface="Times New Roman"/>
                <a:cs typeface="Times New Roman"/>
              </a:rPr>
              <a:t>0	</a:t>
            </a:r>
            <a:r>
              <a:rPr sz="12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i	</a:t>
            </a:r>
            <a:r>
              <a:rPr sz="1250" spc="35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697881" y="5813975"/>
            <a:ext cx="2173605" cy="27122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spcBef>
                <a:spcPts val="135"/>
              </a:spcBef>
              <a:tabLst>
                <a:tab pos="337185" algn="l"/>
                <a:tab pos="601345" algn="l"/>
                <a:tab pos="1426845" algn="l"/>
              </a:tabLst>
            </a:pPr>
            <a:r>
              <a:rPr sz="1600" i="1" spc="25" dirty="0">
                <a:solidFill>
                  <a:prstClr val="black"/>
                </a:solidFill>
                <a:latin typeface="Times New Roman"/>
                <a:cs typeface="Times New Roman"/>
              </a:rPr>
              <a:t>a	</a:t>
            </a:r>
            <a:r>
              <a:rPr sz="1600" spc="3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600" spc="3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875" spc="75" baseline="44444" dirty="0">
                <a:solidFill>
                  <a:prstClr val="black"/>
                </a:solidFill>
                <a:latin typeface="Symbol"/>
                <a:cs typeface="Symbol"/>
              </a:rPr>
              <a:t></a:t>
            </a:r>
            <a:r>
              <a:rPr sz="1875" spc="75" baseline="4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75" spc="135" baseline="4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600" i="1" spc="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60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600" spc="-1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650" spc="-15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1650" spc="-1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600" spc="4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600" i="1" spc="4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600" spc="4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600" i="1" spc="40" dirty="0">
                <a:solidFill>
                  <a:prstClr val="black"/>
                </a:solidFill>
                <a:latin typeface="Times New Roman"/>
                <a:cs typeface="Times New Roman"/>
              </a:rPr>
              <a:t>dt</a:t>
            </a:r>
            <a:r>
              <a:rPr sz="1600" i="1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3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6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2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957871" y="5813975"/>
            <a:ext cx="2820035" cy="27122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spcBef>
                <a:spcPts val="135"/>
              </a:spcBef>
            </a:pPr>
            <a:r>
              <a:rPr sz="1600" i="1" spc="35" dirty="0">
                <a:solidFill>
                  <a:prstClr val="black"/>
                </a:solidFill>
                <a:latin typeface="Times New Roman"/>
                <a:cs typeface="Times New Roman"/>
              </a:rPr>
              <a:t>E </a:t>
            </a:r>
            <a:r>
              <a:rPr sz="1600" i="1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75" i="1" spc="60" baseline="4444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75" i="1" spc="37" baseline="4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600" spc="10" dirty="0">
                <a:solidFill>
                  <a:prstClr val="black"/>
                </a:solidFill>
                <a:latin typeface="Times New Roman"/>
                <a:cs typeface="Times New Roman"/>
              </a:rPr>
              <a:t>os</a:t>
            </a:r>
            <a:r>
              <a:rPr sz="1600" spc="-65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1650" spc="5" dirty="0">
                <a:solidFill>
                  <a:prstClr val="black"/>
                </a:solidFill>
                <a:latin typeface="Symbol"/>
                <a:cs typeface="Symbol"/>
              </a:rPr>
              <a:t></a:t>
            </a:r>
            <a:r>
              <a:rPr sz="16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50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600" i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30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1600" spc="-2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prstClr val="black"/>
                </a:solidFill>
                <a:latin typeface="Symbol"/>
                <a:cs typeface="Symbol"/>
              </a:rPr>
              <a:t></a:t>
            </a:r>
            <a:r>
              <a:rPr sz="1650" spc="1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600" i="1" spc="9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600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600" spc="95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1600" spc="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600" spc="1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600" spc="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600" spc="-6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650" spc="5" dirty="0">
                <a:solidFill>
                  <a:prstClr val="black"/>
                </a:solidFill>
                <a:latin typeface="Symbol"/>
                <a:cs typeface="Symbol"/>
              </a:rPr>
              <a:t></a:t>
            </a:r>
            <a:r>
              <a:rPr sz="16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50" spc="-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spc="9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600" spc="7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6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60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992484" y="6286612"/>
            <a:ext cx="140716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spcBef>
                <a:spcPts val="90"/>
              </a:spcBef>
              <a:tabLst>
                <a:tab pos="311785" algn="l"/>
                <a:tab pos="946150" algn="l"/>
              </a:tabLst>
            </a:pPr>
            <a:r>
              <a:rPr sz="1600" spc="3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600" spc="3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600" i="1" spc="35" dirty="0">
                <a:solidFill>
                  <a:prstClr val="black"/>
                </a:solidFill>
                <a:latin typeface="Times New Roman"/>
                <a:cs typeface="Times New Roman"/>
              </a:rPr>
              <a:t>E </a:t>
            </a:r>
            <a:r>
              <a:rPr sz="1600" i="1" spc="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600" spc="180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1600" spc="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600" spc="1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600" spc="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600" spc="15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685181" y="4892882"/>
            <a:ext cx="5078730" cy="27122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  <a:tabLst>
                <a:tab pos="318135" algn="l"/>
                <a:tab pos="582295" algn="l"/>
                <a:tab pos="2234565" algn="l"/>
              </a:tabLst>
            </a:pPr>
            <a:r>
              <a:rPr sz="1600" i="1" spc="25" dirty="0">
                <a:solidFill>
                  <a:srgbClr val="0000FF"/>
                </a:solidFill>
                <a:latin typeface="Times New Roman"/>
                <a:cs typeface="Times New Roman"/>
              </a:rPr>
              <a:t>a	</a:t>
            </a:r>
            <a:r>
              <a:rPr sz="1600" spc="30" dirty="0">
                <a:solidFill>
                  <a:srgbClr val="0000FF"/>
                </a:solidFill>
                <a:latin typeface="Symbol"/>
                <a:cs typeface="Symbol"/>
              </a:rPr>
              <a:t></a:t>
            </a:r>
            <a:r>
              <a:rPr sz="1600" spc="3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875" spc="75" baseline="44444" dirty="0">
                <a:solidFill>
                  <a:srgbClr val="0000FF"/>
                </a:solidFill>
                <a:latin typeface="Symbol"/>
                <a:cs typeface="Symbol"/>
              </a:rPr>
              <a:t></a:t>
            </a:r>
            <a:r>
              <a:rPr sz="1875" spc="75" baseline="4444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75" spc="209" baseline="4444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2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600" i="1" spc="1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sz="1600" i="1" spc="114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1600" spc="-180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r>
              <a:rPr sz="1650" spc="5" dirty="0">
                <a:solidFill>
                  <a:srgbClr val="0000FF"/>
                </a:solidFill>
                <a:latin typeface="Symbol"/>
                <a:cs typeface="Symbol"/>
              </a:rPr>
              <a:t></a:t>
            </a:r>
            <a:r>
              <a:rPr sz="16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50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sz="1600" i="1" spc="11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1600" spc="45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r>
              <a:rPr sz="1600" i="1" spc="1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1600" i="1" spc="1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1600" i="1" spc="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30" dirty="0">
                <a:solidFill>
                  <a:srgbClr val="0000FF"/>
                </a:solidFill>
                <a:latin typeface="Symbol"/>
                <a:cs typeface="Symbol"/>
              </a:rPr>
              <a:t></a:t>
            </a:r>
            <a:r>
              <a:rPr sz="16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25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16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600" i="1" spc="3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3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16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1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75" i="1" spc="60" baseline="44444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1875" i="1" spc="52" baseline="4444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600" spc="10" dirty="0">
                <a:solidFill>
                  <a:srgbClr val="FF0000"/>
                </a:solidFill>
                <a:latin typeface="Times New Roman"/>
                <a:cs typeface="Times New Roman"/>
              </a:rPr>
              <a:t>os</a:t>
            </a:r>
            <a:r>
              <a:rPr sz="1600" spc="-80" dirty="0">
                <a:solidFill>
                  <a:srgbClr val="FF0000"/>
                </a:solidFill>
                <a:latin typeface="Times New Roman"/>
                <a:cs typeface="Times New Roman"/>
              </a:rPr>
              <a:t>[</a:t>
            </a:r>
            <a:r>
              <a:rPr sz="1650" spc="5" dirty="0">
                <a:solidFill>
                  <a:srgbClr val="FF0000"/>
                </a:solidFill>
                <a:latin typeface="Symbol"/>
                <a:cs typeface="Symbol"/>
              </a:rPr>
              <a:t></a:t>
            </a:r>
            <a:r>
              <a:rPr sz="16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5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600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30" dirty="0">
                <a:solidFill>
                  <a:srgbClr val="FF0000"/>
                </a:solidFill>
                <a:latin typeface="Symbol"/>
                <a:cs typeface="Symbol"/>
              </a:rPr>
              <a:t></a:t>
            </a:r>
            <a:r>
              <a:rPr sz="1600" spc="-2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FF0000"/>
                </a:solidFill>
                <a:latin typeface="Symbol"/>
                <a:cs typeface="Symbol"/>
              </a:rPr>
              <a:t></a:t>
            </a:r>
            <a:r>
              <a:rPr sz="1650" spc="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1600" i="1" spc="1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1600" spc="120" dirty="0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600" spc="10" dirty="0">
                <a:solidFill>
                  <a:srgbClr val="FF0000"/>
                </a:solidFill>
                <a:latin typeface="Times New Roman"/>
                <a:cs typeface="Times New Roman"/>
              </a:rPr>
              <a:t>os</a:t>
            </a:r>
            <a:r>
              <a:rPr sz="1600" spc="-70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1650" spc="5" dirty="0">
                <a:solidFill>
                  <a:srgbClr val="FF0000"/>
                </a:solidFill>
                <a:latin typeface="Symbol"/>
                <a:cs typeface="Symbol"/>
              </a:rPr>
              <a:t></a:t>
            </a:r>
            <a:r>
              <a:rPr sz="16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5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i="1" spc="9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600" spc="55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1600" i="1" spc="1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1600" i="1" spc="1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992484" y="5365041"/>
            <a:ext cx="130175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spcBef>
                <a:spcPts val="90"/>
              </a:spcBef>
              <a:tabLst>
                <a:tab pos="311785" algn="l"/>
                <a:tab pos="942340" algn="l"/>
              </a:tabLst>
            </a:pPr>
            <a:r>
              <a:rPr sz="1600" spc="30" dirty="0">
                <a:solidFill>
                  <a:srgbClr val="0000FF"/>
                </a:solidFill>
                <a:latin typeface="Symbol"/>
                <a:cs typeface="Symbol"/>
              </a:rPr>
              <a:t></a:t>
            </a:r>
            <a:r>
              <a:rPr sz="1600" spc="3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600" i="1" spc="35" dirty="0">
                <a:solidFill>
                  <a:srgbClr val="0000FF"/>
                </a:solidFill>
                <a:latin typeface="Times New Roman"/>
                <a:cs typeface="Times New Roman"/>
              </a:rPr>
              <a:t>E </a:t>
            </a:r>
            <a:r>
              <a:rPr sz="1600" i="1" spc="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3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16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600" spc="10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600" spc="10" dirty="0">
                <a:solidFill>
                  <a:srgbClr val="FF0000"/>
                </a:solidFill>
                <a:latin typeface="Times New Roman"/>
                <a:cs typeface="Times New Roman"/>
              </a:rPr>
              <a:t>os</a:t>
            </a:r>
            <a:r>
              <a:rPr sz="1600" spc="15" dirty="0">
                <a:solidFill>
                  <a:srgbClr val="FF0000"/>
                </a:solidFill>
                <a:latin typeface="Times New Roman"/>
                <a:cs typeface="Times New Roman"/>
              </a:rPr>
              <a:t>[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002173" y="5353201"/>
            <a:ext cx="1795780" cy="27122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  <a:tabLst>
                <a:tab pos="809625" algn="l"/>
              </a:tabLst>
            </a:pPr>
            <a:r>
              <a:rPr sz="1600" spc="20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160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600" spc="20" dirty="0">
                <a:solidFill>
                  <a:srgbClr val="FF0000"/>
                </a:solidFill>
                <a:latin typeface="Times New Roman"/>
                <a:cs typeface="Times New Roman"/>
              </a:rPr>
              <a:t>)]</a:t>
            </a:r>
            <a:r>
              <a:rPr sz="1600" i="1" spc="20" dirty="0">
                <a:solidFill>
                  <a:srgbClr val="0000FF"/>
                </a:solidFill>
                <a:latin typeface="Times New Roman"/>
                <a:cs typeface="Times New Roman"/>
              </a:rPr>
              <a:t>dt</a:t>
            </a:r>
            <a:r>
              <a:rPr sz="1600" i="1" spc="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30" dirty="0">
                <a:solidFill>
                  <a:srgbClr val="0000FF"/>
                </a:solidFill>
                <a:latin typeface="Symbol"/>
                <a:cs typeface="Symbol"/>
              </a:rPr>
              <a:t></a:t>
            </a:r>
            <a:r>
              <a:rPr sz="1600" spc="3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600" i="1" spc="3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Times New Roman"/>
                <a:cs typeface="Times New Roman"/>
              </a:rPr>
              <a:t>cos[</a:t>
            </a:r>
            <a:r>
              <a:rPr sz="1650" spc="-10" dirty="0">
                <a:solidFill>
                  <a:srgbClr val="0000FF"/>
                </a:solidFill>
                <a:latin typeface="Symbol"/>
                <a:cs typeface="Symbol"/>
              </a:rPr>
              <a:t></a:t>
            </a:r>
            <a:r>
              <a:rPr sz="1650" spc="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30" dirty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sz="1600" i="1" spc="3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1600" spc="30" dirty="0">
                <a:solidFill>
                  <a:srgbClr val="0000FF"/>
                </a:solidFill>
                <a:latin typeface="Times New Roman"/>
                <a:cs typeface="Times New Roman"/>
              </a:rPr>
              <a:t>)]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269510" y="5353201"/>
            <a:ext cx="1087755" cy="27122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1650" dirty="0">
                <a:solidFill>
                  <a:srgbClr val="FF0000"/>
                </a:solidFill>
                <a:latin typeface="Symbol"/>
                <a:cs typeface="Symbol"/>
              </a:rPr>
              <a:t></a:t>
            </a:r>
            <a:r>
              <a:rPr sz="1650" spc="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1600" i="1" spc="10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1600" spc="15" dirty="0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  <a:r>
              <a:rPr sz="1600" spc="-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30" dirty="0">
                <a:solidFill>
                  <a:srgbClr val="FF0000"/>
                </a:solidFill>
                <a:latin typeface="Symbol"/>
                <a:cs typeface="Symbol"/>
              </a:rPr>
              <a:t></a:t>
            </a:r>
            <a:r>
              <a:rPr sz="1600" spc="-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600" spc="10" dirty="0">
                <a:solidFill>
                  <a:srgbClr val="FF0000"/>
                </a:solidFill>
                <a:latin typeface="Times New Roman"/>
                <a:cs typeface="Times New Roman"/>
              </a:rPr>
              <a:t>os</a:t>
            </a:r>
            <a:r>
              <a:rPr sz="1600" spc="45" dirty="0">
                <a:solidFill>
                  <a:srgbClr val="FF0000"/>
                </a:solidFill>
                <a:latin typeface="Times New Roman"/>
                <a:cs typeface="Times New Roman"/>
              </a:rPr>
              <a:t>[</a:t>
            </a:r>
            <a:r>
              <a:rPr sz="1600" spc="-8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414723" y="6274772"/>
            <a:ext cx="600710" cy="27122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1650" spc="5" dirty="0">
                <a:solidFill>
                  <a:prstClr val="black"/>
                </a:solidFill>
                <a:latin typeface="Symbol"/>
                <a:cs typeface="Symbol"/>
              </a:rPr>
              <a:t></a:t>
            </a:r>
            <a:r>
              <a:rPr sz="165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50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600" i="1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30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1600" spc="-2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prstClr val="black"/>
                </a:solidFill>
                <a:latin typeface="Symbol"/>
                <a:cs typeface="Symbol"/>
              </a:rPr>
              <a:t></a:t>
            </a:r>
            <a:endParaRPr sz="16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343876" y="5353201"/>
            <a:ext cx="601345" cy="27122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1650" spc="5" dirty="0">
                <a:solidFill>
                  <a:srgbClr val="FF0000"/>
                </a:solidFill>
                <a:latin typeface="Symbol"/>
                <a:cs typeface="Symbol"/>
              </a:rPr>
              <a:t></a:t>
            </a:r>
            <a:r>
              <a:rPr sz="165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5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600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30" dirty="0">
                <a:solidFill>
                  <a:srgbClr val="FF0000"/>
                </a:solidFill>
                <a:latin typeface="Symbol"/>
                <a:cs typeface="Symbol"/>
              </a:rPr>
              <a:t></a:t>
            </a:r>
            <a:r>
              <a:rPr sz="1600" spc="-2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FF0000"/>
                </a:solidFill>
                <a:latin typeface="Symbol"/>
                <a:cs typeface="Symbol"/>
              </a:rPr>
              <a:t></a:t>
            </a:r>
            <a:endParaRPr sz="16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376297" y="6274772"/>
            <a:ext cx="1063625" cy="27122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1650" dirty="0">
                <a:solidFill>
                  <a:prstClr val="black"/>
                </a:solidFill>
                <a:latin typeface="Symbol"/>
                <a:cs typeface="Symbol"/>
              </a:rPr>
              <a:t></a:t>
            </a:r>
            <a:r>
              <a:rPr sz="1650" spc="1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600" i="1" spc="1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600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600" spc="15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1600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30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1600" spc="-1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600" spc="1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600" spc="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600" spc="45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1600" spc="2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178689" y="5854265"/>
            <a:ext cx="34099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spcBef>
                <a:spcPts val="125"/>
              </a:spcBef>
            </a:pPr>
            <a:r>
              <a:rPr sz="3300" spc="-7" baseline="8838" dirty="0">
                <a:solidFill>
                  <a:prstClr val="black"/>
                </a:solidFill>
                <a:latin typeface="Symbol"/>
                <a:cs typeface="Symbol"/>
              </a:rPr>
              <a:t></a:t>
            </a:r>
            <a:r>
              <a:rPr sz="1250" spc="-5" dirty="0">
                <a:solidFill>
                  <a:prstClr val="black"/>
                </a:solidFill>
                <a:latin typeface="Symbol"/>
                <a:cs typeface="Symbol"/>
              </a:rPr>
              <a:t></a:t>
            </a:r>
            <a:endParaRPr sz="12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388667" y="5808419"/>
            <a:ext cx="81280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sz="2200" spc="-85" dirty="0">
                <a:solidFill>
                  <a:prstClr val="black"/>
                </a:solidFill>
                <a:latin typeface="Symbol"/>
                <a:cs typeface="Symbol"/>
              </a:rPr>
              <a:t></a:t>
            </a:r>
            <a:endParaRPr sz="22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710224" y="6269217"/>
            <a:ext cx="81280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sz="2200" spc="-85" dirty="0">
                <a:solidFill>
                  <a:prstClr val="black"/>
                </a:solidFill>
                <a:latin typeface="Symbol"/>
                <a:cs typeface="Symbol"/>
              </a:rPr>
              <a:t></a:t>
            </a:r>
            <a:endParaRPr sz="22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147386" y="4933172"/>
            <a:ext cx="341630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spcBef>
                <a:spcPts val="125"/>
              </a:spcBef>
            </a:pPr>
            <a:r>
              <a:rPr sz="3300" spc="-7" baseline="8838" dirty="0">
                <a:solidFill>
                  <a:srgbClr val="0000FF"/>
                </a:solidFill>
                <a:latin typeface="Symbol"/>
                <a:cs typeface="Symbol"/>
              </a:rPr>
              <a:t></a:t>
            </a:r>
            <a:r>
              <a:rPr sz="1250" spc="-5" dirty="0">
                <a:solidFill>
                  <a:srgbClr val="0000FF"/>
                </a:solidFill>
                <a:latin typeface="Symbol"/>
                <a:cs typeface="Symbol"/>
              </a:rPr>
              <a:t></a:t>
            </a:r>
            <a:endParaRPr sz="12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326003" y="4887327"/>
            <a:ext cx="81280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sz="2200" spc="-80" dirty="0">
                <a:solidFill>
                  <a:srgbClr val="0000FF"/>
                </a:solidFill>
                <a:latin typeface="Symbol"/>
                <a:cs typeface="Symbol"/>
              </a:rPr>
              <a:t></a:t>
            </a:r>
            <a:endParaRPr sz="22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710224" y="5347645"/>
            <a:ext cx="81280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sz="2200" spc="-85" dirty="0">
                <a:solidFill>
                  <a:srgbClr val="0000FF"/>
                </a:solidFill>
                <a:latin typeface="Symbol"/>
                <a:cs typeface="Symbol"/>
              </a:rPr>
              <a:t></a:t>
            </a:r>
            <a:endParaRPr sz="22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072130" y="6274772"/>
            <a:ext cx="1883410" cy="27122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  <a:tabLst>
                <a:tab pos="930910" algn="l"/>
              </a:tabLst>
            </a:pPr>
            <a:r>
              <a:rPr sz="1600" spc="2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60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600" spc="20" dirty="0">
                <a:solidFill>
                  <a:prstClr val="black"/>
                </a:solidFill>
                <a:latin typeface="Times New Roman"/>
                <a:cs typeface="Times New Roman"/>
              </a:rPr>
              <a:t>)]</a:t>
            </a:r>
            <a:r>
              <a:rPr sz="160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dt</a:t>
            </a:r>
            <a:r>
              <a:rPr sz="1600" i="1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3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6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30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1600" spc="3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600" i="1" spc="3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600" i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Times New Roman"/>
                <a:cs typeface="Times New Roman"/>
              </a:rPr>
              <a:t>sin[</a:t>
            </a:r>
            <a:r>
              <a:rPr sz="1650" spc="-10" dirty="0">
                <a:solidFill>
                  <a:prstClr val="black"/>
                </a:solidFill>
                <a:latin typeface="Symbol"/>
                <a:cs typeface="Symbol"/>
              </a:rPr>
              <a:t></a:t>
            </a:r>
            <a:r>
              <a:rPr sz="1650" spc="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3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600" i="1" spc="3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600" spc="30" dirty="0">
                <a:solidFill>
                  <a:prstClr val="black"/>
                </a:solidFill>
                <a:latin typeface="Times New Roman"/>
                <a:cs typeface="Times New Roman"/>
              </a:rPr>
              <a:t>)]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1680211" y="4814899"/>
            <a:ext cx="5287010" cy="1857375"/>
          </a:xfrm>
          <a:custGeom>
            <a:avLst/>
            <a:gdLst/>
            <a:ahLst/>
            <a:cxnLst/>
            <a:rect l="l" t="t" r="r" b="b"/>
            <a:pathLst>
              <a:path w="5287009" h="1857375">
                <a:moveTo>
                  <a:pt x="0" y="1857375"/>
                </a:moveTo>
                <a:lnTo>
                  <a:pt x="5287010" y="1857375"/>
                </a:lnTo>
                <a:lnTo>
                  <a:pt x="5287010" y="0"/>
                </a:lnTo>
                <a:lnTo>
                  <a:pt x="0" y="0"/>
                </a:lnTo>
                <a:lnTo>
                  <a:pt x="0" y="1857375"/>
                </a:lnTo>
                <a:close/>
              </a:path>
            </a:pathLst>
          </a:custGeom>
          <a:ln w="9525">
            <a:solidFill>
              <a:srgbClr val="66822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6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6276" y="204292"/>
            <a:ext cx="49860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spc="-5" dirty="0">
                <a:solidFill>
                  <a:srgbClr val="FF0000"/>
                </a:solidFill>
                <a:latin typeface="Verdana"/>
                <a:cs typeface="Verdana"/>
              </a:rPr>
              <a:t>Signal</a:t>
            </a:r>
            <a:r>
              <a:rPr sz="2200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Verdana"/>
                <a:cs typeface="Verdana"/>
              </a:rPr>
              <a:t>space</a:t>
            </a:r>
            <a:r>
              <a:rPr sz="2200" spc="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Verdana"/>
                <a:cs typeface="Verdana"/>
              </a:rPr>
              <a:t>representation</a:t>
            </a:r>
            <a:r>
              <a:rPr sz="22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Verdana"/>
                <a:cs typeface="Verdana"/>
              </a:rPr>
              <a:t>(cont.)</a:t>
            </a:r>
            <a:endParaRPr sz="2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3289" y="1019586"/>
            <a:ext cx="5960745" cy="60515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spcBef>
                <a:spcPts val="695"/>
              </a:spcBef>
              <a:tabLst>
                <a:tab pos="469265" algn="l"/>
              </a:tabLst>
            </a:pPr>
            <a:r>
              <a:rPr sz="1400" spc="-5" dirty="0">
                <a:solidFill>
                  <a:srgbClr val="FF0000"/>
                </a:solidFill>
                <a:latin typeface="Verdana"/>
                <a:cs typeface="Verdana"/>
              </a:rPr>
              <a:t>5)	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What</a:t>
            </a:r>
            <a:r>
              <a:rPr sz="14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happens</a:t>
            </a:r>
            <a:r>
              <a:rPr sz="14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if</a:t>
            </a:r>
            <a:r>
              <a:rPr sz="14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baseband</a:t>
            </a:r>
            <a:r>
              <a:rPr sz="14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pulse-shaping</a:t>
            </a:r>
            <a:r>
              <a:rPr sz="14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b="1" i="1" spc="-5" dirty="0">
                <a:solidFill>
                  <a:srgbClr val="FF0000"/>
                </a:solidFill>
                <a:latin typeface="Verdana"/>
                <a:cs typeface="Verdana"/>
              </a:rPr>
              <a:t>h(t)</a:t>
            </a:r>
            <a:r>
              <a:rPr sz="1400" b="1" i="1" spc="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4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considered?</a:t>
            </a:r>
            <a:endParaRPr sz="1400">
              <a:solidFill>
                <a:prstClr val="black"/>
              </a:solidFill>
              <a:latin typeface="Verdana"/>
              <a:cs typeface="Verdana"/>
            </a:endParaRPr>
          </a:p>
          <a:p>
            <a:pPr marL="469900">
              <a:spcBef>
                <a:spcPts val="605"/>
              </a:spcBef>
              <a:tabLst>
                <a:tab pos="850265" algn="l"/>
              </a:tabLst>
            </a:pPr>
            <a:r>
              <a:rPr sz="14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z="1400" dirty="0">
                <a:solidFill>
                  <a:srgbClr val="66822C"/>
                </a:solidFill>
                <a:latin typeface="Verdana"/>
                <a:cs typeface="Verdana"/>
              </a:rPr>
              <a:t>Signal</a:t>
            </a:r>
            <a:r>
              <a:rPr sz="1400" spc="-45" dirty="0">
                <a:solidFill>
                  <a:srgbClr val="66822C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66822C"/>
                </a:solidFill>
                <a:latin typeface="Verdana"/>
                <a:cs typeface="Verdana"/>
              </a:rPr>
              <a:t>waveform:</a:t>
            </a:r>
            <a:endParaRPr sz="14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0514" y="2253500"/>
            <a:ext cx="533781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393065" algn="l"/>
              </a:tabLst>
            </a:pPr>
            <a:r>
              <a:rPr sz="14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Use</a:t>
            </a:r>
            <a:r>
              <a:rPr sz="14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basis</a:t>
            </a:r>
            <a:r>
              <a:rPr sz="14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Verdana"/>
                <a:cs typeface="Verdana"/>
              </a:rPr>
              <a:t>(note</a:t>
            </a:r>
            <a:r>
              <a:rPr sz="14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Verdana"/>
                <a:cs typeface="Verdana"/>
              </a:rPr>
              <a:t>that</a:t>
            </a:r>
            <a:r>
              <a:rPr sz="14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h(t)</a:t>
            </a:r>
            <a:r>
              <a:rPr sz="14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can</a:t>
            </a:r>
            <a:r>
              <a:rPr sz="14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Verdana"/>
                <a:cs typeface="Verdana"/>
              </a:rPr>
              <a:t>be</a:t>
            </a:r>
            <a:r>
              <a:rPr sz="14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assumed</a:t>
            </a:r>
            <a:r>
              <a:rPr sz="14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normalized):</a:t>
            </a:r>
            <a:endParaRPr sz="14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0520" y="3411988"/>
            <a:ext cx="280733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393065" algn="l"/>
              </a:tabLst>
            </a:pPr>
            <a:r>
              <a:rPr sz="14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Signal</a:t>
            </a:r>
            <a:r>
              <a:rPr sz="14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space</a:t>
            </a:r>
            <a:r>
              <a:rPr sz="14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Verdana"/>
                <a:cs typeface="Verdana"/>
              </a:rPr>
              <a:t>vector</a:t>
            </a:r>
            <a:r>
              <a:rPr sz="14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4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still:</a:t>
            </a:r>
            <a:endParaRPr sz="14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80516" y="4570603"/>
            <a:ext cx="6898005" cy="388568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93065" marR="5080" indent="-381000">
              <a:lnSpc>
                <a:spcPts val="1340"/>
              </a:lnSpc>
              <a:spcBef>
                <a:spcPts val="430"/>
              </a:spcBef>
              <a:tabLst>
                <a:tab pos="393065" algn="l"/>
              </a:tabLst>
            </a:pPr>
            <a:r>
              <a:rPr sz="14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Conclusion:</a:t>
            </a:r>
            <a:r>
              <a:rPr sz="14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Verdana"/>
                <a:cs typeface="Verdana"/>
              </a:rPr>
              <a:t>there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4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no</a:t>
            </a:r>
            <a:r>
              <a:rPr sz="14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difference</a:t>
            </a:r>
            <a:r>
              <a:rPr sz="14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4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signal</a:t>
            </a:r>
            <a:r>
              <a:rPr sz="14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space</a:t>
            </a:r>
            <a:r>
              <a:rPr sz="14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whether</a:t>
            </a:r>
            <a:r>
              <a:rPr sz="14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pulse-shaping </a:t>
            </a:r>
            <a:r>
              <a:rPr sz="1400" spc="-4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4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considered.</a:t>
            </a:r>
            <a:r>
              <a:rPr sz="14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404040"/>
                </a:solidFill>
                <a:latin typeface="Verdana"/>
                <a:cs typeface="Verdana"/>
              </a:rPr>
              <a:t>We</a:t>
            </a:r>
            <a:r>
              <a:rPr sz="14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can</a:t>
            </a:r>
            <a:r>
              <a:rPr sz="14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study</a:t>
            </a:r>
            <a:r>
              <a:rPr sz="14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Verdana"/>
                <a:cs typeface="Verdana"/>
              </a:rPr>
              <a:t>only</a:t>
            </a:r>
            <a:r>
              <a:rPr sz="14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PSK</a:t>
            </a:r>
            <a:r>
              <a:rPr sz="14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instead</a:t>
            </a:r>
            <a:r>
              <a:rPr sz="14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4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1400" dirty="0">
                <a:solidFill>
                  <a:srgbClr val="404040"/>
                </a:solidFill>
                <a:latin typeface="Verdana"/>
                <a:cs typeface="Verdana"/>
              </a:rPr>
              <a:t>more</a:t>
            </a:r>
            <a:r>
              <a:rPr sz="1400" spc="-5" dirty="0">
                <a:solidFill>
                  <a:srgbClr val="404040"/>
                </a:solidFill>
                <a:latin typeface="Verdana"/>
                <a:cs typeface="Verdana"/>
              </a:rPr>
              <a:t> general</a:t>
            </a:r>
            <a:r>
              <a:rPr sz="14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Verdana"/>
                <a:cs typeface="Verdana"/>
              </a:rPr>
              <a:t>PM.</a:t>
            </a:r>
            <a:endParaRPr sz="1400">
              <a:solidFill>
                <a:prstClr val="black"/>
              </a:solidFill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83358" y="2621109"/>
            <a:ext cx="3518535" cy="669925"/>
            <a:chOff x="2983358" y="2621097"/>
            <a:chExt cx="3518535" cy="669925"/>
          </a:xfrm>
        </p:grpSpPr>
        <p:sp>
          <p:nvSpPr>
            <p:cNvPr id="8" name="object 8"/>
            <p:cNvSpPr/>
            <p:nvPr/>
          </p:nvSpPr>
          <p:spPr>
            <a:xfrm>
              <a:off x="3161371" y="2981952"/>
              <a:ext cx="200025" cy="0"/>
            </a:xfrm>
            <a:custGeom>
              <a:avLst/>
              <a:gdLst/>
              <a:ahLst/>
              <a:cxnLst/>
              <a:rect l="l" t="t" r="r" b="b"/>
              <a:pathLst>
                <a:path w="200025">
                  <a:moveTo>
                    <a:pt x="0" y="0"/>
                  </a:moveTo>
                  <a:lnTo>
                    <a:pt x="199415" y="0"/>
                  </a:lnTo>
                </a:path>
              </a:pathLst>
            </a:custGeom>
            <a:ln w="129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994986" y="2635299"/>
              <a:ext cx="399415" cy="653415"/>
            </a:xfrm>
            <a:custGeom>
              <a:avLst/>
              <a:gdLst/>
              <a:ahLst/>
              <a:cxnLst/>
              <a:rect l="l" t="t" r="r" b="b"/>
              <a:pathLst>
                <a:path w="399414" h="653414">
                  <a:moveTo>
                    <a:pt x="0" y="438825"/>
                  </a:moveTo>
                  <a:lnTo>
                    <a:pt x="24538" y="404970"/>
                  </a:lnTo>
                </a:path>
                <a:path w="399414" h="653414">
                  <a:moveTo>
                    <a:pt x="25165" y="404382"/>
                  </a:moveTo>
                  <a:lnTo>
                    <a:pt x="88693" y="652812"/>
                  </a:lnTo>
                </a:path>
                <a:path w="399414" h="653414">
                  <a:moveTo>
                    <a:pt x="88693" y="653419"/>
                  </a:moveTo>
                  <a:lnTo>
                    <a:pt x="159145" y="588"/>
                  </a:lnTo>
                </a:path>
                <a:path w="399414" h="653414">
                  <a:moveTo>
                    <a:pt x="159145" y="0"/>
                  </a:moveTo>
                  <a:lnTo>
                    <a:pt x="398831" y="0"/>
                  </a:lnTo>
                </a:path>
              </a:pathLst>
            </a:custGeom>
            <a:ln w="3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983358" y="2621097"/>
              <a:ext cx="403225" cy="660400"/>
            </a:xfrm>
            <a:custGeom>
              <a:avLst/>
              <a:gdLst/>
              <a:ahLst/>
              <a:cxnLst/>
              <a:rect l="l" t="t" r="r" b="b"/>
              <a:pathLst>
                <a:path w="403225" h="660400">
                  <a:moveTo>
                    <a:pt x="403221" y="0"/>
                  </a:moveTo>
                  <a:lnTo>
                    <a:pt x="157264" y="0"/>
                  </a:lnTo>
                  <a:lnTo>
                    <a:pt x="91828" y="606870"/>
                  </a:lnTo>
                  <a:lnTo>
                    <a:pt x="36480" y="396526"/>
                  </a:lnTo>
                  <a:lnTo>
                    <a:pt x="0" y="443072"/>
                  </a:lnTo>
                  <a:lnTo>
                    <a:pt x="6925" y="447909"/>
                  </a:lnTo>
                  <a:lnTo>
                    <a:pt x="21376" y="426747"/>
                  </a:lnTo>
                  <a:lnTo>
                    <a:pt x="86184" y="660064"/>
                  </a:lnTo>
                  <a:lnTo>
                    <a:pt x="99381" y="660064"/>
                  </a:lnTo>
                  <a:lnTo>
                    <a:pt x="168579" y="13280"/>
                  </a:lnTo>
                  <a:lnTo>
                    <a:pt x="403221" y="13280"/>
                  </a:lnTo>
                  <a:lnTo>
                    <a:pt x="4032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267093" y="2981952"/>
              <a:ext cx="199390" cy="0"/>
            </a:xfrm>
            <a:custGeom>
              <a:avLst/>
              <a:gdLst/>
              <a:ahLst/>
              <a:cxnLst/>
              <a:rect l="l" t="t" r="r" b="b"/>
              <a:pathLst>
                <a:path w="199389">
                  <a:moveTo>
                    <a:pt x="0" y="0"/>
                  </a:moveTo>
                  <a:lnTo>
                    <a:pt x="199389" y="0"/>
                  </a:lnTo>
                </a:path>
              </a:pathLst>
            </a:custGeom>
            <a:ln w="129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100630" y="2635299"/>
              <a:ext cx="399415" cy="653415"/>
            </a:xfrm>
            <a:custGeom>
              <a:avLst/>
              <a:gdLst/>
              <a:ahLst/>
              <a:cxnLst/>
              <a:rect l="l" t="t" r="r" b="b"/>
              <a:pathLst>
                <a:path w="399414" h="653414">
                  <a:moveTo>
                    <a:pt x="0" y="438825"/>
                  </a:moveTo>
                  <a:lnTo>
                    <a:pt x="25870" y="404970"/>
                  </a:lnTo>
                </a:path>
                <a:path w="399414" h="653414">
                  <a:moveTo>
                    <a:pt x="25870" y="404382"/>
                  </a:moveTo>
                  <a:lnTo>
                    <a:pt x="89372" y="652812"/>
                  </a:lnTo>
                </a:path>
                <a:path w="399414" h="653414">
                  <a:moveTo>
                    <a:pt x="89372" y="653419"/>
                  </a:moveTo>
                  <a:lnTo>
                    <a:pt x="159668" y="588"/>
                  </a:lnTo>
                </a:path>
                <a:path w="399414" h="653414">
                  <a:moveTo>
                    <a:pt x="159668" y="0"/>
                  </a:moveTo>
                  <a:lnTo>
                    <a:pt x="399301" y="0"/>
                  </a:lnTo>
                </a:path>
              </a:pathLst>
            </a:custGeom>
            <a:ln w="3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089655" y="2621097"/>
              <a:ext cx="403225" cy="660400"/>
            </a:xfrm>
            <a:custGeom>
              <a:avLst/>
              <a:gdLst/>
              <a:ahLst/>
              <a:cxnLst/>
              <a:rect l="l" t="t" r="r" b="b"/>
              <a:pathLst>
                <a:path w="403225" h="660400">
                  <a:moveTo>
                    <a:pt x="403221" y="0"/>
                  </a:moveTo>
                  <a:lnTo>
                    <a:pt x="157316" y="0"/>
                  </a:lnTo>
                  <a:lnTo>
                    <a:pt x="91724" y="606870"/>
                  </a:lnTo>
                  <a:lnTo>
                    <a:pt x="35801" y="396526"/>
                  </a:lnTo>
                  <a:lnTo>
                    <a:pt x="0" y="443072"/>
                  </a:lnTo>
                  <a:lnTo>
                    <a:pt x="6271" y="447909"/>
                  </a:lnTo>
                  <a:lnTo>
                    <a:pt x="21428" y="426747"/>
                  </a:lnTo>
                  <a:lnTo>
                    <a:pt x="86236" y="660064"/>
                  </a:lnTo>
                  <a:lnTo>
                    <a:pt x="98780" y="660064"/>
                  </a:lnTo>
                  <a:lnTo>
                    <a:pt x="168553" y="13280"/>
                  </a:lnTo>
                  <a:lnTo>
                    <a:pt x="403221" y="13280"/>
                  </a:lnTo>
                  <a:lnTo>
                    <a:pt x="4032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167043" y="2974538"/>
            <a:ext cx="16510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2100" i="1" spc="3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73180" y="2974538"/>
            <a:ext cx="16510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2100" i="1" spc="3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80591" y="2752118"/>
            <a:ext cx="1531620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spcBef>
                <a:spcPts val="125"/>
              </a:spcBef>
            </a:pPr>
            <a:r>
              <a:rPr sz="3150" spc="37" baseline="3439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3150" spc="-254" baseline="343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100" spc="-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00" i="1" spc="13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100" spc="19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00" spc="-1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1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00" spc="-2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100" spc="-12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spc="-50" dirty="0">
                <a:solidFill>
                  <a:prstClr val="black"/>
                </a:solidFill>
                <a:latin typeface="Symbol"/>
                <a:cs typeface="Symbol"/>
              </a:rPr>
              <a:t></a:t>
            </a:r>
            <a:r>
              <a:rPr sz="2475" spc="67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100" i="1" spc="13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100" spc="1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97298" y="2752118"/>
            <a:ext cx="2730500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  <a:tabLst>
                <a:tab pos="1102360" algn="l"/>
              </a:tabLst>
            </a:pPr>
            <a:r>
              <a:rPr sz="2200" spc="-45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2475" spc="172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100" spc="-3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00" i="1" spc="12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100" spc="1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3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1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3150" spc="37" baseline="3439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3150" spc="-247" baseline="343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100" spc="-3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00" i="1" spc="12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100" spc="1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00" spc="-3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100" spc="-2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100" spc="-1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100" spc="-12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spc="-45" dirty="0">
                <a:solidFill>
                  <a:prstClr val="black"/>
                </a:solidFill>
                <a:latin typeface="Symbol"/>
                <a:cs typeface="Symbol"/>
              </a:rPr>
              <a:t></a:t>
            </a:r>
            <a:r>
              <a:rPr sz="2475" spc="67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100" i="1" spc="13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100" spc="-2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00" spc="1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endParaRPr sz="2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76866" y="2752118"/>
            <a:ext cx="88836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spcBef>
                <a:spcPts val="125"/>
              </a:spcBef>
            </a:pPr>
            <a:r>
              <a:rPr sz="2200" spc="135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2475" spc="52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475" spc="-300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00" i="1" spc="13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100" spc="1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3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21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119253" y="2543123"/>
            <a:ext cx="5718175" cy="795655"/>
          </a:xfrm>
          <a:custGeom>
            <a:avLst/>
            <a:gdLst/>
            <a:ahLst/>
            <a:cxnLst/>
            <a:rect l="l" t="t" r="r" b="b"/>
            <a:pathLst>
              <a:path w="5718175" h="795654">
                <a:moveTo>
                  <a:pt x="0" y="795337"/>
                </a:moveTo>
                <a:lnTo>
                  <a:pt x="5718175" y="795337"/>
                </a:lnTo>
                <a:lnTo>
                  <a:pt x="5718175" y="0"/>
                </a:lnTo>
                <a:lnTo>
                  <a:pt x="0" y="0"/>
                </a:lnTo>
                <a:lnTo>
                  <a:pt x="0" y="795337"/>
                </a:lnTo>
                <a:close/>
              </a:path>
            </a:pathLst>
          </a:custGeom>
          <a:ln w="9525">
            <a:solidFill>
              <a:srgbClr val="66822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621858" y="3970751"/>
            <a:ext cx="2168525" cy="294640"/>
            <a:chOff x="3621852" y="3970751"/>
            <a:chExt cx="2168525" cy="294640"/>
          </a:xfrm>
        </p:grpSpPr>
        <p:sp>
          <p:nvSpPr>
            <p:cNvPr id="21" name="object 21"/>
            <p:cNvSpPr/>
            <p:nvPr/>
          </p:nvSpPr>
          <p:spPr>
            <a:xfrm>
              <a:off x="3631710" y="3984728"/>
              <a:ext cx="374650" cy="278765"/>
            </a:xfrm>
            <a:custGeom>
              <a:avLst/>
              <a:gdLst/>
              <a:ahLst/>
              <a:cxnLst/>
              <a:rect l="l" t="t" r="r" b="b"/>
              <a:pathLst>
                <a:path w="374650" h="278764">
                  <a:moveTo>
                    <a:pt x="0" y="188038"/>
                  </a:moveTo>
                  <a:lnTo>
                    <a:pt x="26744" y="173141"/>
                  </a:lnTo>
                </a:path>
                <a:path w="374650" h="278764">
                  <a:moveTo>
                    <a:pt x="27379" y="173141"/>
                  </a:moveTo>
                  <a:lnTo>
                    <a:pt x="92259" y="278025"/>
                  </a:lnTo>
                </a:path>
                <a:path w="374650" h="278764">
                  <a:moveTo>
                    <a:pt x="92259" y="278655"/>
                  </a:moveTo>
                  <a:lnTo>
                    <a:pt x="161606" y="604"/>
                  </a:lnTo>
                </a:path>
                <a:path w="374650" h="278764">
                  <a:moveTo>
                    <a:pt x="161606" y="0"/>
                  </a:moveTo>
                  <a:lnTo>
                    <a:pt x="374086" y="0"/>
                  </a:lnTo>
                </a:path>
              </a:pathLst>
            </a:custGeom>
            <a:ln w="368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621852" y="3970751"/>
              <a:ext cx="377825" cy="285115"/>
            </a:xfrm>
            <a:custGeom>
              <a:avLst/>
              <a:gdLst/>
              <a:ahLst/>
              <a:cxnLst/>
              <a:rect l="l" t="t" r="r" b="b"/>
              <a:pathLst>
                <a:path w="377825" h="285114">
                  <a:moveTo>
                    <a:pt x="377257" y="0"/>
                  </a:moveTo>
                  <a:lnTo>
                    <a:pt x="159676" y="0"/>
                  </a:lnTo>
                  <a:lnTo>
                    <a:pt x="94162" y="258793"/>
                  </a:lnTo>
                  <a:lnTo>
                    <a:pt x="36919" y="171302"/>
                  </a:lnTo>
                  <a:lnTo>
                    <a:pt x="0" y="191165"/>
                  </a:lnTo>
                  <a:lnTo>
                    <a:pt x="4466" y="198600"/>
                  </a:lnTo>
                  <a:lnTo>
                    <a:pt x="22912" y="188038"/>
                  </a:lnTo>
                  <a:lnTo>
                    <a:pt x="87159" y="284882"/>
                  </a:lnTo>
                  <a:lnTo>
                    <a:pt x="100531" y="284882"/>
                  </a:lnTo>
                  <a:lnTo>
                    <a:pt x="168583" y="13031"/>
                  </a:lnTo>
                  <a:lnTo>
                    <a:pt x="377257" y="13031"/>
                  </a:lnTo>
                  <a:lnTo>
                    <a:pt x="377257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5414215" y="3984728"/>
              <a:ext cx="374650" cy="278765"/>
            </a:xfrm>
            <a:custGeom>
              <a:avLst/>
              <a:gdLst/>
              <a:ahLst/>
              <a:cxnLst/>
              <a:rect l="l" t="t" r="r" b="b"/>
              <a:pathLst>
                <a:path w="374650" h="278764">
                  <a:moveTo>
                    <a:pt x="0" y="188038"/>
                  </a:moveTo>
                  <a:lnTo>
                    <a:pt x="26163" y="173141"/>
                  </a:lnTo>
                </a:path>
                <a:path w="374650" h="278764">
                  <a:moveTo>
                    <a:pt x="27484" y="173141"/>
                  </a:moveTo>
                  <a:lnTo>
                    <a:pt x="91704" y="278025"/>
                  </a:lnTo>
                </a:path>
                <a:path w="374650" h="278764">
                  <a:moveTo>
                    <a:pt x="91704" y="278655"/>
                  </a:moveTo>
                  <a:lnTo>
                    <a:pt x="161738" y="604"/>
                  </a:lnTo>
                </a:path>
                <a:path w="374650" h="278764">
                  <a:moveTo>
                    <a:pt x="161738" y="0"/>
                  </a:moveTo>
                  <a:lnTo>
                    <a:pt x="374218" y="0"/>
                  </a:lnTo>
                </a:path>
              </a:pathLst>
            </a:custGeom>
            <a:ln w="368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404436" y="3970751"/>
              <a:ext cx="377190" cy="285115"/>
            </a:xfrm>
            <a:custGeom>
              <a:avLst/>
              <a:gdLst/>
              <a:ahLst/>
              <a:cxnLst/>
              <a:rect l="l" t="t" r="r" b="b"/>
              <a:pathLst>
                <a:path w="377189" h="285114">
                  <a:moveTo>
                    <a:pt x="376596" y="0"/>
                  </a:moveTo>
                  <a:lnTo>
                    <a:pt x="159624" y="0"/>
                  </a:lnTo>
                  <a:lnTo>
                    <a:pt x="93554" y="258793"/>
                  </a:lnTo>
                  <a:lnTo>
                    <a:pt x="36206" y="171302"/>
                  </a:lnTo>
                  <a:lnTo>
                    <a:pt x="0" y="191165"/>
                  </a:lnTo>
                  <a:lnTo>
                    <a:pt x="4492" y="198600"/>
                  </a:lnTo>
                  <a:lnTo>
                    <a:pt x="22199" y="188038"/>
                  </a:lnTo>
                  <a:lnTo>
                    <a:pt x="87211" y="284882"/>
                  </a:lnTo>
                  <a:lnTo>
                    <a:pt x="100425" y="284882"/>
                  </a:lnTo>
                  <a:lnTo>
                    <a:pt x="168609" y="13031"/>
                  </a:lnTo>
                  <a:lnTo>
                    <a:pt x="376596" y="13031"/>
                  </a:lnTo>
                  <a:lnTo>
                    <a:pt x="376596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112937" y="4071334"/>
            <a:ext cx="73025" cy="27122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1650" i="1" spc="10" dirty="0">
                <a:solidFill>
                  <a:srgbClr val="FF00FF"/>
                </a:solidFill>
                <a:latin typeface="Times New Roman"/>
                <a:cs typeface="Times New Roman"/>
              </a:rPr>
              <a:t>i</a:t>
            </a:r>
            <a:endParaRPr sz="16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16938" y="4155382"/>
            <a:ext cx="23749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2100" i="1" spc="15" dirty="0">
                <a:solidFill>
                  <a:srgbClr val="FF00FF"/>
                </a:solidFill>
                <a:latin typeface="Times New Roman"/>
                <a:cs typeface="Times New Roman"/>
              </a:rPr>
              <a:t>M</a:t>
            </a:r>
            <a:endParaRPr sz="2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79359" y="3795426"/>
            <a:ext cx="116839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2100" spc="5" dirty="0">
                <a:solidFill>
                  <a:srgbClr val="FF00FF"/>
                </a:solidFill>
                <a:latin typeface="Symbol"/>
                <a:cs typeface="Symbol"/>
              </a:rPr>
              <a:t></a:t>
            </a:r>
            <a:endParaRPr sz="21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68245" y="3934029"/>
            <a:ext cx="3108960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  <a:tabLst>
                <a:tab pos="1439545" algn="l"/>
                <a:tab pos="1819910" algn="l"/>
              </a:tabLst>
            </a:pPr>
            <a:r>
              <a:rPr sz="2100" i="1" spc="10" dirty="0">
                <a:solidFill>
                  <a:srgbClr val="FF00FF"/>
                </a:solidFill>
                <a:latin typeface="Times New Roman"/>
                <a:cs typeface="Times New Roman"/>
              </a:rPr>
              <a:t>E</a:t>
            </a:r>
            <a:r>
              <a:rPr sz="2100" i="1" spc="2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FF00FF"/>
                </a:solidFill>
                <a:latin typeface="Times New Roman"/>
                <a:cs typeface="Times New Roman"/>
              </a:rPr>
              <a:t>cos</a:t>
            </a:r>
            <a:r>
              <a:rPr sz="2100" spc="-3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3150" u="heavy" spc="37" baseline="34391" dirty="0">
                <a:solidFill>
                  <a:srgbClr val="FF00FF"/>
                </a:solidFill>
                <a:uFill>
                  <a:solidFill>
                    <a:srgbClr val="FF00FF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3300" u="heavy" spc="37" baseline="32828" dirty="0">
                <a:solidFill>
                  <a:srgbClr val="FF00FF"/>
                </a:solidFill>
                <a:uFill>
                  <a:solidFill>
                    <a:srgbClr val="FF00FF"/>
                  </a:solidFill>
                </a:uFill>
                <a:latin typeface="Symbol"/>
                <a:cs typeface="Symbol"/>
              </a:rPr>
              <a:t></a:t>
            </a:r>
            <a:r>
              <a:rPr sz="3150" i="1" u="heavy" spc="37" baseline="34391" dirty="0">
                <a:solidFill>
                  <a:srgbClr val="FF00FF"/>
                </a:solidFill>
                <a:uFill>
                  <a:solidFill>
                    <a:srgbClr val="FF00FF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3150" i="1" spc="-82" baseline="34391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FF00FF"/>
                </a:solidFill>
                <a:latin typeface="Times New Roman"/>
                <a:cs typeface="Times New Roman"/>
              </a:rPr>
              <a:t>,	</a:t>
            </a:r>
            <a:r>
              <a:rPr sz="2100" spc="10" dirty="0">
                <a:solidFill>
                  <a:srgbClr val="FF00FF"/>
                </a:solidFill>
                <a:latin typeface="Symbol"/>
                <a:cs typeface="Symbol"/>
              </a:rPr>
              <a:t></a:t>
            </a:r>
            <a:r>
              <a:rPr sz="2100" spc="10" dirty="0">
                <a:solidFill>
                  <a:srgbClr val="FF00FF"/>
                </a:solidFill>
                <a:latin typeface="Times New Roman"/>
                <a:cs typeface="Times New Roman"/>
              </a:rPr>
              <a:t>	</a:t>
            </a:r>
            <a:r>
              <a:rPr sz="2100" i="1" spc="10" dirty="0">
                <a:solidFill>
                  <a:srgbClr val="FF00FF"/>
                </a:solidFill>
                <a:latin typeface="Times New Roman"/>
                <a:cs typeface="Times New Roman"/>
              </a:rPr>
              <a:t>E</a:t>
            </a:r>
            <a:r>
              <a:rPr sz="2100" i="1" spc="-3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00FF"/>
                </a:solidFill>
                <a:latin typeface="Times New Roman"/>
                <a:cs typeface="Times New Roman"/>
              </a:rPr>
              <a:t>sin</a:t>
            </a:r>
            <a:r>
              <a:rPr sz="2100" spc="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3150" u="heavy" spc="37" baseline="34391" dirty="0">
                <a:solidFill>
                  <a:srgbClr val="FF00FF"/>
                </a:solidFill>
                <a:uFill>
                  <a:solidFill>
                    <a:srgbClr val="FF00FF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3300" u="heavy" spc="37" baseline="32828" dirty="0">
                <a:solidFill>
                  <a:srgbClr val="FF00FF"/>
                </a:solidFill>
                <a:uFill>
                  <a:solidFill>
                    <a:srgbClr val="FF00FF"/>
                  </a:solidFill>
                </a:uFill>
                <a:latin typeface="Symbol"/>
                <a:cs typeface="Symbol"/>
              </a:rPr>
              <a:t></a:t>
            </a:r>
            <a:r>
              <a:rPr sz="3150" i="1" u="heavy" spc="37" baseline="34391" dirty="0">
                <a:solidFill>
                  <a:srgbClr val="FF00FF"/>
                </a:solidFill>
                <a:uFill>
                  <a:solidFill>
                    <a:srgbClr val="FF00FF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3150" i="1" spc="-135" baseline="34391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3150" spc="142" baseline="31746" dirty="0">
                <a:solidFill>
                  <a:srgbClr val="FF00FF"/>
                </a:solidFill>
                <a:latin typeface="Symbol"/>
                <a:cs typeface="Symbol"/>
              </a:rPr>
              <a:t></a:t>
            </a:r>
            <a:r>
              <a:rPr sz="2100" spc="9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endParaRPr sz="2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79359" y="4026289"/>
            <a:ext cx="116839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2100" spc="5" dirty="0">
                <a:solidFill>
                  <a:srgbClr val="FF00FF"/>
                </a:solidFill>
                <a:latin typeface="Symbol"/>
                <a:cs typeface="Symbol"/>
              </a:rPr>
              <a:t></a:t>
            </a:r>
            <a:endParaRPr sz="21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36609" y="4026289"/>
            <a:ext cx="53721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spcBef>
                <a:spcPts val="110"/>
              </a:spcBef>
              <a:tabLst>
                <a:tab pos="394970" algn="l"/>
              </a:tabLst>
            </a:pPr>
            <a:r>
              <a:rPr sz="3150" i="1" spc="22" baseline="-26455" dirty="0">
                <a:solidFill>
                  <a:srgbClr val="FF00FF"/>
                </a:solidFill>
                <a:latin typeface="Times New Roman"/>
                <a:cs typeface="Times New Roman"/>
              </a:rPr>
              <a:t>M	</a:t>
            </a:r>
            <a:r>
              <a:rPr sz="2100" spc="5" dirty="0">
                <a:solidFill>
                  <a:srgbClr val="FF00FF"/>
                </a:solidFill>
                <a:latin typeface="Symbol"/>
                <a:cs typeface="Symbol"/>
              </a:rPr>
              <a:t></a:t>
            </a:r>
            <a:endParaRPr sz="21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79359" y="4191375"/>
            <a:ext cx="3268979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  <a:tabLst>
                <a:tab pos="3152140" algn="l"/>
              </a:tabLst>
            </a:pPr>
            <a:r>
              <a:rPr sz="2100" spc="5" dirty="0">
                <a:solidFill>
                  <a:srgbClr val="FF00FF"/>
                </a:solidFill>
                <a:latin typeface="Symbol"/>
                <a:cs typeface="Symbol"/>
              </a:rPr>
              <a:t></a:t>
            </a:r>
            <a:r>
              <a:rPr sz="2100" spc="5" dirty="0">
                <a:solidFill>
                  <a:srgbClr val="FF00FF"/>
                </a:solidFill>
                <a:latin typeface="Times New Roman"/>
                <a:cs typeface="Times New Roman"/>
              </a:rPr>
              <a:t>	</a:t>
            </a:r>
            <a:r>
              <a:rPr sz="2100" spc="5" dirty="0">
                <a:solidFill>
                  <a:srgbClr val="FF00FF"/>
                </a:solidFill>
                <a:latin typeface="Symbol"/>
                <a:cs typeface="Symbol"/>
              </a:rPr>
              <a:t></a:t>
            </a:r>
            <a:endParaRPr sz="21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69600" y="3948705"/>
            <a:ext cx="112839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  <a:tabLst>
                <a:tab pos="784860" algn="l"/>
              </a:tabLst>
            </a:pPr>
            <a:r>
              <a:rPr sz="2100" i="1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00" i="1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1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100" spc="-2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204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100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100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00" spc="-2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endParaRPr sz="2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04563" y="3948705"/>
            <a:ext cx="125730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  <a:tabLst>
                <a:tab pos="802005" algn="l"/>
                <a:tab pos="1069975" algn="l"/>
              </a:tabLst>
            </a:pPr>
            <a:r>
              <a:rPr sz="2100" i="1" spc="-3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75" i="1" spc="-44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75" i="1" spc="-165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4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00" i="1" spc="4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100" spc="4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00" spc="-1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prstClr val="black"/>
                </a:solidFill>
                <a:latin typeface="Times New Roman"/>
                <a:cs typeface="Times New Roman"/>
              </a:rPr>
              <a:t>:	</a:t>
            </a:r>
            <a:r>
              <a:rPr sz="2100" b="1" spc="5" dirty="0">
                <a:solidFill>
                  <a:srgbClr val="FF00FF"/>
                </a:solidFill>
                <a:latin typeface="Times New Roman"/>
                <a:cs typeface="Times New Roman"/>
              </a:rPr>
              <a:t>s	</a:t>
            </a:r>
            <a:r>
              <a:rPr sz="2100" spc="10" dirty="0">
                <a:solidFill>
                  <a:srgbClr val="FF00FF"/>
                </a:solidFill>
                <a:latin typeface="Symbol"/>
                <a:cs typeface="Symbol"/>
              </a:rPr>
              <a:t></a:t>
            </a:r>
            <a:endParaRPr sz="2100">
              <a:solidFill>
                <a:prstClr val="black"/>
              </a:solidFill>
              <a:latin typeface="Symbol"/>
              <a:cs typeface="Symbo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185989" y="3752790"/>
            <a:ext cx="6082030" cy="828675"/>
            <a:chOff x="2185987" y="3752786"/>
            <a:chExt cx="6082030" cy="828675"/>
          </a:xfrm>
        </p:grpSpPr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8919" y="4019777"/>
              <a:ext cx="685538" cy="27132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187575" y="3754373"/>
              <a:ext cx="6078855" cy="825500"/>
            </a:xfrm>
            <a:custGeom>
              <a:avLst/>
              <a:gdLst/>
              <a:ahLst/>
              <a:cxnLst/>
              <a:rect l="l" t="t" r="r" b="b"/>
              <a:pathLst>
                <a:path w="6078855" h="825500">
                  <a:moveTo>
                    <a:pt x="0" y="825500"/>
                  </a:moveTo>
                  <a:lnTo>
                    <a:pt x="6078474" y="825500"/>
                  </a:lnTo>
                  <a:lnTo>
                    <a:pt x="6078474" y="0"/>
                  </a:lnTo>
                  <a:lnTo>
                    <a:pt x="0" y="0"/>
                  </a:lnTo>
                  <a:lnTo>
                    <a:pt x="0" y="825500"/>
                  </a:lnTo>
                  <a:close/>
                </a:path>
              </a:pathLst>
            </a:custGeom>
            <a:ln w="3175">
              <a:solidFill>
                <a:srgbClr val="66822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4818319" y="1476159"/>
            <a:ext cx="594360" cy="699770"/>
            <a:chOff x="4818319" y="1476159"/>
            <a:chExt cx="594360" cy="699770"/>
          </a:xfrm>
        </p:grpSpPr>
        <p:sp>
          <p:nvSpPr>
            <p:cNvPr id="38" name="object 38"/>
            <p:cNvSpPr/>
            <p:nvPr/>
          </p:nvSpPr>
          <p:spPr>
            <a:xfrm>
              <a:off x="5004322" y="1853172"/>
              <a:ext cx="371475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379" y="0"/>
                  </a:lnTo>
                </a:path>
              </a:pathLst>
            </a:custGeom>
            <a:ln w="1351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4829774" y="1490996"/>
              <a:ext cx="581025" cy="683260"/>
            </a:xfrm>
            <a:custGeom>
              <a:avLst/>
              <a:gdLst/>
              <a:ahLst/>
              <a:cxnLst/>
              <a:rect l="l" t="t" r="r" b="b"/>
              <a:pathLst>
                <a:path w="581025" h="683260">
                  <a:moveTo>
                    <a:pt x="0" y="458474"/>
                  </a:moveTo>
                  <a:lnTo>
                    <a:pt x="26855" y="423104"/>
                  </a:lnTo>
                </a:path>
                <a:path w="581025" h="683260">
                  <a:moveTo>
                    <a:pt x="26855" y="422489"/>
                  </a:moveTo>
                  <a:lnTo>
                    <a:pt x="93681" y="682043"/>
                  </a:lnTo>
                </a:path>
                <a:path w="581025" h="683260">
                  <a:moveTo>
                    <a:pt x="93681" y="682677"/>
                  </a:moveTo>
                  <a:lnTo>
                    <a:pt x="167037" y="614"/>
                  </a:lnTo>
                </a:path>
                <a:path w="581025" h="683260">
                  <a:moveTo>
                    <a:pt x="167037" y="0"/>
                  </a:moveTo>
                  <a:lnTo>
                    <a:pt x="580972" y="0"/>
                  </a:lnTo>
                </a:path>
              </a:pathLst>
            </a:custGeom>
            <a:ln w="37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4818319" y="1476159"/>
              <a:ext cx="585470" cy="690245"/>
            </a:xfrm>
            <a:custGeom>
              <a:avLst/>
              <a:gdLst/>
              <a:ahLst/>
              <a:cxnLst/>
              <a:rect l="l" t="t" r="r" b="b"/>
              <a:pathLst>
                <a:path w="585470" h="690244">
                  <a:moveTo>
                    <a:pt x="584890" y="0"/>
                  </a:moveTo>
                  <a:lnTo>
                    <a:pt x="164398" y="0"/>
                  </a:lnTo>
                  <a:lnTo>
                    <a:pt x="95613" y="634044"/>
                  </a:lnTo>
                  <a:lnTo>
                    <a:pt x="37331" y="414281"/>
                  </a:lnTo>
                  <a:lnTo>
                    <a:pt x="0" y="462912"/>
                  </a:lnTo>
                  <a:lnTo>
                    <a:pt x="6557" y="467965"/>
                  </a:lnTo>
                  <a:lnTo>
                    <a:pt x="22257" y="445855"/>
                  </a:lnTo>
                  <a:lnTo>
                    <a:pt x="89736" y="689620"/>
                  </a:lnTo>
                  <a:lnTo>
                    <a:pt x="103476" y="689620"/>
                  </a:lnTo>
                  <a:lnTo>
                    <a:pt x="176180" y="13875"/>
                  </a:lnTo>
                  <a:lnTo>
                    <a:pt x="584890" y="13875"/>
                  </a:lnTo>
                  <a:lnTo>
                    <a:pt x="58489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091446" y="1845982"/>
            <a:ext cx="17145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2200" i="1" spc="2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25297" y="1613710"/>
            <a:ext cx="3543935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spcBef>
                <a:spcPts val="125"/>
              </a:spcBef>
              <a:tabLst>
                <a:tab pos="1001394" algn="l"/>
              </a:tabLst>
            </a:pPr>
            <a:r>
              <a:rPr sz="2200" i="1" spc="-85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625" i="1" spc="15" baseline="-1746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625" i="1" spc="-202" baseline="-174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sz="2200" i="1" spc="13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200" spc="10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r>
              <a:rPr sz="2200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20" dirty="0">
                <a:solidFill>
                  <a:srgbClr val="0000FF"/>
                </a:solidFill>
                <a:latin typeface="Symbol"/>
                <a:cs typeface="Symbol"/>
              </a:rPr>
              <a:t></a:t>
            </a:r>
            <a:r>
              <a:rPr sz="22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3300" spc="112" baseline="35353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3300" i="1" spc="37" baseline="35353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300" i="1" spc="-277" baseline="35353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i="1" spc="10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200" spc="-35" dirty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sz="2200" i="1" spc="13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200" spc="10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r>
              <a:rPr sz="2200" spc="-3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200" spc="-25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200" spc="-15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200" spc="-120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2300" spc="-45" dirty="0">
                <a:solidFill>
                  <a:srgbClr val="0000FF"/>
                </a:solidFill>
                <a:latin typeface="Symbol"/>
                <a:cs typeface="Symbol"/>
              </a:rPr>
              <a:t></a:t>
            </a:r>
            <a:r>
              <a:rPr sz="2625" spc="52" baseline="-17460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sz="2200" i="1" spc="1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200" i="1" spc="-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20" dirty="0">
                <a:solidFill>
                  <a:srgbClr val="0000FF"/>
                </a:solidFill>
                <a:latin typeface="Symbol"/>
                <a:cs typeface="Symbol"/>
              </a:rPr>
              <a:t></a:t>
            </a:r>
            <a:r>
              <a:rPr sz="2200" spc="-3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300" spc="-110" dirty="0">
                <a:solidFill>
                  <a:srgbClr val="0000FF"/>
                </a:solidFill>
                <a:latin typeface="Symbol"/>
                <a:cs typeface="Symbol"/>
              </a:rPr>
              <a:t></a:t>
            </a:r>
            <a:r>
              <a:rPr sz="2625" i="1" spc="15" baseline="-1746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625" i="1" spc="-217" baseline="-174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sz="2200" i="1" spc="12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200" spc="-35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r>
              <a:rPr sz="2200" spc="10" dirty="0">
                <a:solidFill>
                  <a:srgbClr val="0000FF"/>
                </a:solidFill>
                <a:latin typeface="Times New Roman"/>
                <a:cs typeface="Times New Roman"/>
              </a:rPr>
              <a:t>]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990975" y="1394904"/>
            <a:ext cx="3596004" cy="830580"/>
          </a:xfrm>
          <a:custGeom>
            <a:avLst/>
            <a:gdLst/>
            <a:ahLst/>
            <a:cxnLst/>
            <a:rect l="l" t="t" r="r" b="b"/>
            <a:pathLst>
              <a:path w="3596004" h="830580">
                <a:moveTo>
                  <a:pt x="0" y="830516"/>
                </a:moveTo>
                <a:lnTo>
                  <a:pt x="3595497" y="830516"/>
                </a:lnTo>
                <a:lnTo>
                  <a:pt x="3595497" y="0"/>
                </a:lnTo>
                <a:lnTo>
                  <a:pt x="0" y="0"/>
                </a:lnTo>
                <a:lnTo>
                  <a:pt x="0" y="830516"/>
                </a:lnTo>
                <a:close/>
              </a:path>
            </a:pathLst>
          </a:custGeom>
          <a:ln w="9525">
            <a:solidFill>
              <a:srgbClr val="66822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153654" y="6385066"/>
            <a:ext cx="32956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>
                <a:solidFill>
                  <a:srgbClr val="404040"/>
                </a:solidFill>
                <a:latin typeface="Arial MT"/>
                <a:cs typeface="Arial MT"/>
              </a:rPr>
              <a:pPr marL="38100">
                <a:lnSpc>
                  <a:spcPts val="2090"/>
                </a:lnSpc>
              </a:pPr>
              <a:t>34</a:t>
            </a:fld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016302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1484" y="-293948"/>
            <a:ext cx="306387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PSK</a:t>
            </a:r>
            <a:r>
              <a:rPr spc="-80" dirty="0"/>
              <a:t> </a:t>
            </a:r>
            <a:r>
              <a:rPr dirty="0"/>
              <a:t>modulator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0069" y="4537740"/>
            <a:ext cx="2101215" cy="30988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spcBef>
                <a:spcPts val="15"/>
              </a:spcBef>
              <a:tabLst>
                <a:tab pos="608965" algn="l"/>
              </a:tabLst>
            </a:pPr>
            <a:r>
              <a:rPr sz="2000" spc="-65" dirty="0">
                <a:solidFill>
                  <a:srgbClr val="FF0000"/>
                </a:solidFill>
                <a:latin typeface="Microsoft Sans Serif"/>
                <a:cs typeface="Microsoft Sans Serif"/>
              </a:rPr>
              <a:t>🞇	</a:t>
            </a:r>
            <a:r>
              <a:rPr sz="2000" spc="-10" dirty="0">
                <a:solidFill>
                  <a:srgbClr val="0000CC"/>
                </a:solidFill>
                <a:latin typeface="Verdana"/>
                <a:cs typeface="Verdana"/>
              </a:rPr>
              <a:t>General</a:t>
            </a:r>
            <a:r>
              <a:rPr sz="2000" spc="-7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CC"/>
                </a:solidFill>
                <a:latin typeface="Verdana"/>
                <a:cs typeface="Verdana"/>
              </a:rPr>
              <a:t>cas</a:t>
            </a:r>
            <a:endParaRPr sz="20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8224" y="4526419"/>
            <a:ext cx="5943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rgbClr val="0000CC"/>
                </a:solidFill>
                <a:latin typeface="Verdana"/>
                <a:cs typeface="Verdana"/>
              </a:rPr>
              <a:t>e:</a:t>
            </a:r>
            <a:r>
              <a:rPr sz="2000" spc="-9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CC"/>
                </a:solidFill>
                <a:latin typeface="Verdana"/>
                <a:cs typeface="Verdana"/>
              </a:rPr>
              <a:t>M</a:t>
            </a:r>
            <a:endParaRPr sz="20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0448" y="4537740"/>
            <a:ext cx="2508250" cy="30988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spcBef>
                <a:spcPts val="15"/>
              </a:spcBef>
            </a:pPr>
            <a:r>
              <a:rPr sz="2000" spc="-10" dirty="0">
                <a:solidFill>
                  <a:srgbClr val="0000CC"/>
                </a:solidFill>
                <a:latin typeface="Verdana"/>
                <a:cs typeface="Verdana"/>
              </a:rPr>
              <a:t>-ary</a:t>
            </a:r>
            <a:r>
              <a:rPr sz="2000" spc="-1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/>
                <a:cs typeface="Verdana"/>
              </a:rPr>
              <a:t>PSK</a:t>
            </a:r>
            <a:r>
              <a:rPr sz="2000" spc="-3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/>
                <a:cs typeface="Verdana"/>
              </a:rPr>
              <a:t>modulator</a:t>
            </a:r>
            <a:endParaRPr sz="20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36022" y="1478673"/>
            <a:ext cx="541020" cy="54610"/>
          </a:xfrm>
          <a:custGeom>
            <a:avLst/>
            <a:gdLst/>
            <a:ahLst/>
            <a:cxnLst/>
            <a:rect l="l" t="t" r="r" b="b"/>
            <a:pathLst>
              <a:path w="541020" h="54609">
                <a:moveTo>
                  <a:pt x="0" y="27042"/>
                </a:moveTo>
                <a:lnTo>
                  <a:pt x="540750" y="27042"/>
                </a:lnTo>
              </a:path>
              <a:path w="541020" h="54609">
                <a:moveTo>
                  <a:pt x="428738" y="54069"/>
                </a:moveTo>
                <a:lnTo>
                  <a:pt x="540750" y="27042"/>
                </a:lnTo>
                <a:lnTo>
                  <a:pt x="428738" y="0"/>
                </a:lnTo>
              </a:path>
            </a:pathLst>
          </a:custGeom>
          <a:ln w="7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26462" y="1366200"/>
            <a:ext cx="1305560" cy="697230"/>
          </a:xfrm>
          <a:custGeom>
            <a:avLst/>
            <a:gdLst/>
            <a:ahLst/>
            <a:cxnLst/>
            <a:rect l="l" t="t" r="r" b="b"/>
            <a:pathLst>
              <a:path w="1305559" h="697230">
                <a:moveTo>
                  <a:pt x="555883" y="139515"/>
                </a:moveTo>
                <a:lnTo>
                  <a:pt x="1193134" y="139515"/>
                </a:lnTo>
              </a:path>
              <a:path w="1305559" h="697230">
                <a:moveTo>
                  <a:pt x="1193134" y="139515"/>
                </a:moveTo>
                <a:lnTo>
                  <a:pt x="1212393" y="139515"/>
                </a:lnTo>
              </a:path>
              <a:path w="1305559" h="697230">
                <a:moveTo>
                  <a:pt x="1212393" y="139515"/>
                </a:moveTo>
                <a:lnTo>
                  <a:pt x="1227954" y="139515"/>
                </a:lnTo>
              </a:path>
              <a:path w="1305559" h="697230">
                <a:moveTo>
                  <a:pt x="1227954" y="139515"/>
                </a:moveTo>
                <a:lnTo>
                  <a:pt x="1243516" y="139515"/>
                </a:lnTo>
              </a:path>
              <a:path w="1305559" h="697230">
                <a:moveTo>
                  <a:pt x="1243516" y="139515"/>
                </a:moveTo>
                <a:lnTo>
                  <a:pt x="1258769" y="139515"/>
                </a:lnTo>
              </a:path>
              <a:path w="1305559" h="697230">
                <a:moveTo>
                  <a:pt x="1258769" y="139515"/>
                </a:moveTo>
                <a:lnTo>
                  <a:pt x="1274331" y="139515"/>
                </a:lnTo>
              </a:path>
              <a:path w="1305559" h="697230">
                <a:moveTo>
                  <a:pt x="1274331" y="139515"/>
                </a:moveTo>
                <a:lnTo>
                  <a:pt x="1289892" y="139515"/>
                </a:lnTo>
              </a:path>
              <a:path w="1305559" h="697230">
                <a:moveTo>
                  <a:pt x="1289892" y="139515"/>
                </a:moveTo>
                <a:lnTo>
                  <a:pt x="1305145" y="139515"/>
                </a:lnTo>
              </a:path>
              <a:path w="1305559" h="697230">
                <a:moveTo>
                  <a:pt x="1193134" y="166542"/>
                </a:moveTo>
                <a:lnTo>
                  <a:pt x="1305145" y="139515"/>
                </a:lnTo>
                <a:lnTo>
                  <a:pt x="1193134" y="112473"/>
                </a:lnTo>
              </a:path>
              <a:path w="1305559" h="697230">
                <a:moveTo>
                  <a:pt x="347575" y="69925"/>
                </a:moveTo>
                <a:lnTo>
                  <a:pt x="486550" y="209090"/>
                </a:lnTo>
              </a:path>
              <a:path w="1305559" h="697230">
                <a:moveTo>
                  <a:pt x="486550" y="69925"/>
                </a:moveTo>
                <a:lnTo>
                  <a:pt x="347575" y="209090"/>
                </a:lnTo>
              </a:path>
              <a:path w="1305559" h="697230">
                <a:moveTo>
                  <a:pt x="0" y="139515"/>
                </a:moveTo>
                <a:lnTo>
                  <a:pt x="262526" y="139515"/>
                </a:lnTo>
              </a:path>
              <a:path w="1305559" h="697230">
                <a:moveTo>
                  <a:pt x="150514" y="166542"/>
                </a:moveTo>
                <a:lnTo>
                  <a:pt x="262526" y="139515"/>
                </a:lnTo>
                <a:lnTo>
                  <a:pt x="150514" y="112473"/>
                </a:lnTo>
              </a:path>
              <a:path w="1305559" h="697230">
                <a:moveTo>
                  <a:pt x="416908" y="696832"/>
                </a:moveTo>
                <a:lnTo>
                  <a:pt x="416908" y="294154"/>
                </a:lnTo>
              </a:path>
              <a:path w="1305559" h="697230">
                <a:moveTo>
                  <a:pt x="443871" y="406627"/>
                </a:moveTo>
                <a:lnTo>
                  <a:pt x="416908" y="294154"/>
                </a:lnTo>
                <a:lnTo>
                  <a:pt x="389791" y="406627"/>
                </a:lnTo>
              </a:path>
              <a:path w="1305559" h="697230">
                <a:moveTo>
                  <a:pt x="555883" y="139515"/>
                </a:moveTo>
                <a:lnTo>
                  <a:pt x="544482" y="193584"/>
                </a:lnTo>
                <a:lnTo>
                  <a:pt x="513667" y="240085"/>
                </a:lnTo>
                <a:lnTo>
                  <a:pt x="470988" y="267127"/>
                </a:lnTo>
                <a:lnTo>
                  <a:pt x="416908" y="278664"/>
                </a:lnTo>
                <a:lnTo>
                  <a:pt x="363137" y="267127"/>
                </a:lnTo>
                <a:lnTo>
                  <a:pt x="316760" y="240085"/>
                </a:lnTo>
                <a:lnTo>
                  <a:pt x="289643" y="193584"/>
                </a:lnTo>
                <a:lnTo>
                  <a:pt x="277780" y="139515"/>
                </a:lnTo>
                <a:lnTo>
                  <a:pt x="289643" y="85079"/>
                </a:lnTo>
                <a:lnTo>
                  <a:pt x="316760" y="42532"/>
                </a:lnTo>
                <a:lnTo>
                  <a:pt x="363137" y="11537"/>
                </a:lnTo>
                <a:lnTo>
                  <a:pt x="416908" y="0"/>
                </a:lnTo>
                <a:lnTo>
                  <a:pt x="470988" y="11537"/>
                </a:lnTo>
                <a:lnTo>
                  <a:pt x="513667" y="42532"/>
                </a:lnTo>
                <a:lnTo>
                  <a:pt x="544482" y="85079"/>
                </a:lnTo>
                <a:lnTo>
                  <a:pt x="555883" y="139515"/>
                </a:lnTo>
              </a:path>
            </a:pathLst>
          </a:custGeom>
          <a:ln w="7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41687" y="3029650"/>
            <a:ext cx="4483100" cy="2230755"/>
            <a:chOff x="3841686" y="3029648"/>
            <a:chExt cx="4483100" cy="2230755"/>
          </a:xfrm>
        </p:grpSpPr>
        <p:sp>
          <p:nvSpPr>
            <p:cNvPr id="9" name="object 9"/>
            <p:cNvSpPr/>
            <p:nvPr/>
          </p:nvSpPr>
          <p:spPr>
            <a:xfrm>
              <a:off x="3851274" y="3039236"/>
              <a:ext cx="4464050" cy="2211705"/>
            </a:xfrm>
            <a:custGeom>
              <a:avLst/>
              <a:gdLst/>
              <a:ahLst/>
              <a:cxnLst/>
              <a:rect l="l" t="t" r="r" b="b"/>
              <a:pathLst>
                <a:path w="4464050" h="2211704">
                  <a:moveTo>
                    <a:pt x="4464050" y="0"/>
                  </a:moveTo>
                  <a:lnTo>
                    <a:pt x="0" y="0"/>
                  </a:lnTo>
                  <a:lnTo>
                    <a:pt x="0" y="2211451"/>
                  </a:lnTo>
                  <a:lnTo>
                    <a:pt x="4464050" y="2211451"/>
                  </a:lnTo>
                  <a:lnTo>
                    <a:pt x="4464050" y="0"/>
                  </a:lnTo>
                  <a:close/>
                </a:path>
              </a:pathLst>
            </a:custGeom>
            <a:solidFill>
              <a:srgbClr val="C1EB7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174766" y="3049805"/>
              <a:ext cx="3113405" cy="2188845"/>
            </a:xfrm>
            <a:custGeom>
              <a:avLst/>
              <a:gdLst/>
              <a:ahLst/>
              <a:cxnLst/>
              <a:rect l="l" t="t" r="r" b="b"/>
              <a:pathLst>
                <a:path w="3113404" h="2188845">
                  <a:moveTo>
                    <a:pt x="2564080" y="937923"/>
                  </a:moveTo>
                  <a:lnTo>
                    <a:pt x="3012069" y="937923"/>
                  </a:lnTo>
                </a:path>
                <a:path w="3113404" h="2188845">
                  <a:moveTo>
                    <a:pt x="3012069" y="937923"/>
                  </a:moveTo>
                  <a:lnTo>
                    <a:pt x="3029433" y="937923"/>
                  </a:lnTo>
                </a:path>
                <a:path w="3113404" h="2188845">
                  <a:moveTo>
                    <a:pt x="3029433" y="937923"/>
                  </a:moveTo>
                  <a:lnTo>
                    <a:pt x="3043185" y="937923"/>
                  </a:lnTo>
                </a:path>
                <a:path w="3113404" h="2188845">
                  <a:moveTo>
                    <a:pt x="3043185" y="937923"/>
                  </a:moveTo>
                  <a:lnTo>
                    <a:pt x="3057215" y="937923"/>
                  </a:lnTo>
                </a:path>
                <a:path w="3113404" h="2188845">
                  <a:moveTo>
                    <a:pt x="3057215" y="937923"/>
                  </a:moveTo>
                  <a:lnTo>
                    <a:pt x="3071245" y="937923"/>
                  </a:lnTo>
                </a:path>
                <a:path w="3113404" h="2188845">
                  <a:moveTo>
                    <a:pt x="3071245" y="937923"/>
                  </a:moveTo>
                  <a:lnTo>
                    <a:pt x="3084997" y="937923"/>
                  </a:lnTo>
                </a:path>
                <a:path w="3113404" h="2188845">
                  <a:moveTo>
                    <a:pt x="3084997" y="937923"/>
                  </a:moveTo>
                  <a:lnTo>
                    <a:pt x="3099027" y="937923"/>
                  </a:lnTo>
                </a:path>
                <a:path w="3113404" h="2188845">
                  <a:moveTo>
                    <a:pt x="3099027" y="937923"/>
                  </a:moveTo>
                  <a:lnTo>
                    <a:pt x="3112779" y="937923"/>
                  </a:lnTo>
                </a:path>
                <a:path w="3113404" h="2188845">
                  <a:moveTo>
                    <a:pt x="3012069" y="962166"/>
                  </a:moveTo>
                  <a:lnTo>
                    <a:pt x="3112779" y="937923"/>
                  </a:lnTo>
                  <a:lnTo>
                    <a:pt x="3012069" y="913680"/>
                  </a:lnTo>
                </a:path>
                <a:path w="3113404" h="2188845">
                  <a:moveTo>
                    <a:pt x="1563502" y="1625912"/>
                  </a:moveTo>
                  <a:lnTo>
                    <a:pt x="1688661" y="1750734"/>
                  </a:lnTo>
                </a:path>
                <a:path w="3113404" h="2188845">
                  <a:moveTo>
                    <a:pt x="1688661" y="1625912"/>
                  </a:moveTo>
                  <a:lnTo>
                    <a:pt x="1563502" y="1750734"/>
                  </a:lnTo>
                </a:path>
                <a:path w="3113404" h="2188845">
                  <a:moveTo>
                    <a:pt x="0" y="1688156"/>
                  </a:moveTo>
                  <a:lnTo>
                    <a:pt x="486522" y="1688156"/>
                  </a:lnTo>
                </a:path>
                <a:path w="3113404" h="2188845">
                  <a:moveTo>
                    <a:pt x="385812" y="1712732"/>
                  </a:moveTo>
                  <a:lnTo>
                    <a:pt x="486522" y="1688156"/>
                  </a:lnTo>
                  <a:lnTo>
                    <a:pt x="385812" y="1663913"/>
                  </a:lnTo>
                </a:path>
                <a:path w="3113404" h="2188845">
                  <a:moveTo>
                    <a:pt x="500275" y="1438194"/>
                  </a:moveTo>
                  <a:lnTo>
                    <a:pt x="1250951" y="1438194"/>
                  </a:lnTo>
                  <a:lnTo>
                    <a:pt x="1250951" y="1938465"/>
                  </a:lnTo>
                  <a:lnTo>
                    <a:pt x="500275" y="1938465"/>
                  </a:lnTo>
                  <a:lnTo>
                    <a:pt x="500275" y="1438194"/>
                  </a:lnTo>
                </a:path>
                <a:path w="3113404" h="2188845">
                  <a:moveTo>
                    <a:pt x="1250951" y="1688156"/>
                  </a:moveTo>
                  <a:lnTo>
                    <a:pt x="1486962" y="1688156"/>
                  </a:lnTo>
                </a:path>
                <a:path w="3113404" h="2188845">
                  <a:moveTo>
                    <a:pt x="1386390" y="1712732"/>
                  </a:moveTo>
                  <a:lnTo>
                    <a:pt x="1486962" y="1688156"/>
                  </a:lnTo>
                  <a:lnTo>
                    <a:pt x="1386390" y="1663913"/>
                  </a:lnTo>
                </a:path>
                <a:path w="3113404" h="2188845">
                  <a:moveTo>
                    <a:pt x="1626151" y="2188433"/>
                  </a:moveTo>
                  <a:lnTo>
                    <a:pt x="1626151" y="1827402"/>
                  </a:lnTo>
                </a:path>
                <a:path w="3113404" h="2188845">
                  <a:moveTo>
                    <a:pt x="1650182" y="1927980"/>
                  </a:moveTo>
                  <a:lnTo>
                    <a:pt x="1626151" y="1827402"/>
                  </a:lnTo>
                  <a:lnTo>
                    <a:pt x="1601702" y="1927980"/>
                  </a:lnTo>
                </a:path>
                <a:path w="3113404" h="2188845">
                  <a:moveTo>
                    <a:pt x="1751171" y="1688156"/>
                  </a:moveTo>
                  <a:lnTo>
                    <a:pt x="2424891" y="1688156"/>
                  </a:lnTo>
                </a:path>
                <a:path w="3113404" h="2188845">
                  <a:moveTo>
                    <a:pt x="2324319" y="1712732"/>
                  </a:moveTo>
                  <a:lnTo>
                    <a:pt x="2424891" y="1688156"/>
                  </a:lnTo>
                  <a:lnTo>
                    <a:pt x="2324319" y="1663913"/>
                  </a:lnTo>
                </a:path>
                <a:path w="3113404" h="2188845">
                  <a:moveTo>
                    <a:pt x="1751171" y="249920"/>
                  </a:moveTo>
                  <a:lnTo>
                    <a:pt x="1740475" y="298739"/>
                  </a:lnTo>
                  <a:lnTo>
                    <a:pt x="1712692" y="340346"/>
                  </a:lnTo>
                  <a:lnTo>
                    <a:pt x="1674631" y="364617"/>
                  </a:lnTo>
                  <a:lnTo>
                    <a:pt x="1626151" y="375019"/>
                  </a:lnTo>
                  <a:lnTo>
                    <a:pt x="1577254" y="364617"/>
                  </a:lnTo>
                  <a:lnTo>
                    <a:pt x="1535442" y="340346"/>
                  </a:lnTo>
                  <a:lnTo>
                    <a:pt x="1511410" y="298739"/>
                  </a:lnTo>
                  <a:lnTo>
                    <a:pt x="1500992" y="249920"/>
                  </a:lnTo>
                  <a:lnTo>
                    <a:pt x="1511410" y="201378"/>
                  </a:lnTo>
                  <a:lnTo>
                    <a:pt x="1535442" y="163100"/>
                  </a:lnTo>
                  <a:lnTo>
                    <a:pt x="1577254" y="135223"/>
                  </a:lnTo>
                  <a:lnTo>
                    <a:pt x="1626151" y="125099"/>
                  </a:lnTo>
                  <a:lnTo>
                    <a:pt x="1674631" y="135223"/>
                  </a:lnTo>
                  <a:lnTo>
                    <a:pt x="1712692" y="163100"/>
                  </a:lnTo>
                  <a:lnTo>
                    <a:pt x="1740475" y="201378"/>
                  </a:lnTo>
                  <a:lnTo>
                    <a:pt x="1751171" y="249920"/>
                  </a:lnTo>
                </a:path>
                <a:path w="3113404" h="2188845">
                  <a:moveTo>
                    <a:pt x="1563502" y="187371"/>
                  </a:moveTo>
                  <a:lnTo>
                    <a:pt x="1688661" y="312470"/>
                  </a:lnTo>
                </a:path>
                <a:path w="3113404" h="2188845">
                  <a:moveTo>
                    <a:pt x="1688661" y="187371"/>
                  </a:moveTo>
                  <a:lnTo>
                    <a:pt x="1563502" y="312470"/>
                  </a:lnTo>
                </a:path>
                <a:path w="3113404" h="2188845">
                  <a:moveTo>
                    <a:pt x="0" y="249920"/>
                  </a:moveTo>
                  <a:lnTo>
                    <a:pt x="486522" y="249920"/>
                  </a:lnTo>
                </a:path>
                <a:path w="3113404" h="2188845">
                  <a:moveTo>
                    <a:pt x="385812" y="274468"/>
                  </a:moveTo>
                  <a:lnTo>
                    <a:pt x="486522" y="249920"/>
                  </a:lnTo>
                  <a:lnTo>
                    <a:pt x="385812" y="225649"/>
                  </a:lnTo>
                </a:path>
                <a:path w="3113404" h="2188845">
                  <a:moveTo>
                    <a:pt x="500275" y="0"/>
                  </a:moveTo>
                  <a:lnTo>
                    <a:pt x="1250951" y="0"/>
                  </a:lnTo>
                  <a:lnTo>
                    <a:pt x="1250951" y="500257"/>
                  </a:lnTo>
                  <a:lnTo>
                    <a:pt x="500275" y="500257"/>
                  </a:lnTo>
                  <a:lnTo>
                    <a:pt x="500275" y="0"/>
                  </a:lnTo>
                </a:path>
                <a:path w="3113404" h="2188845">
                  <a:moveTo>
                    <a:pt x="1250951" y="249920"/>
                  </a:moveTo>
                  <a:lnTo>
                    <a:pt x="1486962" y="249920"/>
                  </a:lnTo>
                </a:path>
                <a:path w="3113404" h="2188845">
                  <a:moveTo>
                    <a:pt x="1386390" y="274468"/>
                  </a:moveTo>
                  <a:lnTo>
                    <a:pt x="1486962" y="249920"/>
                  </a:lnTo>
                  <a:lnTo>
                    <a:pt x="1386390" y="225649"/>
                  </a:lnTo>
                </a:path>
                <a:path w="3113404" h="2188845">
                  <a:moveTo>
                    <a:pt x="1626151" y="750177"/>
                  </a:moveTo>
                  <a:lnTo>
                    <a:pt x="1626151" y="389166"/>
                  </a:lnTo>
                </a:path>
                <a:path w="3113404" h="2188845">
                  <a:moveTo>
                    <a:pt x="1650182" y="489716"/>
                  </a:moveTo>
                  <a:lnTo>
                    <a:pt x="1626151" y="389166"/>
                  </a:lnTo>
                  <a:lnTo>
                    <a:pt x="1601702" y="489716"/>
                  </a:lnTo>
                </a:path>
                <a:path w="3113404" h="2188845">
                  <a:moveTo>
                    <a:pt x="1751171" y="249920"/>
                  </a:moveTo>
                  <a:lnTo>
                    <a:pt x="2424891" y="249920"/>
                  </a:lnTo>
                </a:path>
                <a:path w="3113404" h="2188845">
                  <a:moveTo>
                    <a:pt x="2324319" y="274468"/>
                  </a:moveTo>
                  <a:lnTo>
                    <a:pt x="2424891" y="249920"/>
                  </a:lnTo>
                  <a:lnTo>
                    <a:pt x="2324319" y="225649"/>
                  </a:lnTo>
                </a:path>
              </a:pathLst>
            </a:custGeom>
            <a:ln w="70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88492" y="3865945"/>
              <a:ext cx="253861" cy="25044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861640" y="3299725"/>
              <a:ext cx="3776345" cy="1564005"/>
            </a:xfrm>
            <a:custGeom>
              <a:avLst/>
              <a:gdLst/>
              <a:ahLst/>
              <a:cxnLst/>
              <a:rect l="l" t="t" r="r" b="b"/>
              <a:pathLst>
                <a:path w="3776345" h="1564004">
                  <a:moveTo>
                    <a:pt x="500230" y="312886"/>
                  </a:moveTo>
                  <a:lnTo>
                    <a:pt x="1500711" y="312886"/>
                  </a:lnTo>
                  <a:lnTo>
                    <a:pt x="1500711" y="1000542"/>
                  </a:lnTo>
                  <a:lnTo>
                    <a:pt x="500230" y="1000542"/>
                  </a:lnTo>
                  <a:lnTo>
                    <a:pt x="500230" y="312886"/>
                  </a:lnTo>
                </a:path>
                <a:path w="3776345" h="1564004">
                  <a:moveTo>
                    <a:pt x="1313125" y="1438236"/>
                  </a:moveTo>
                  <a:lnTo>
                    <a:pt x="1313125" y="1000542"/>
                  </a:lnTo>
                </a:path>
                <a:path w="3776345" h="1564004">
                  <a:moveTo>
                    <a:pt x="1313125" y="0"/>
                  </a:moveTo>
                  <a:lnTo>
                    <a:pt x="1313125" y="312886"/>
                  </a:lnTo>
                </a:path>
                <a:path w="3776345" h="1564004">
                  <a:moveTo>
                    <a:pt x="0" y="625425"/>
                  </a:moveTo>
                  <a:lnTo>
                    <a:pt x="486519" y="625425"/>
                  </a:lnTo>
                </a:path>
                <a:path w="3776345" h="1564004">
                  <a:moveTo>
                    <a:pt x="385545" y="649668"/>
                  </a:moveTo>
                  <a:lnTo>
                    <a:pt x="486519" y="625425"/>
                  </a:lnTo>
                  <a:lnTo>
                    <a:pt x="385545" y="601182"/>
                  </a:lnTo>
                </a:path>
                <a:path w="3776345" h="1564004">
                  <a:moveTo>
                    <a:pt x="3752046" y="1438236"/>
                  </a:moveTo>
                  <a:lnTo>
                    <a:pt x="3752046" y="826915"/>
                  </a:lnTo>
                </a:path>
                <a:path w="3776345" h="1564004">
                  <a:moveTo>
                    <a:pt x="3776217" y="927812"/>
                  </a:moveTo>
                  <a:lnTo>
                    <a:pt x="3752046" y="826915"/>
                  </a:lnTo>
                  <a:lnTo>
                    <a:pt x="3727737" y="927812"/>
                  </a:lnTo>
                </a:path>
                <a:path w="3776345" h="1564004">
                  <a:moveTo>
                    <a:pt x="3752046" y="0"/>
                  </a:moveTo>
                  <a:lnTo>
                    <a:pt x="3752046" y="549076"/>
                  </a:lnTo>
                </a:path>
                <a:path w="3776345" h="1564004">
                  <a:moveTo>
                    <a:pt x="3727737" y="448248"/>
                  </a:moveTo>
                  <a:lnTo>
                    <a:pt x="3752046" y="549076"/>
                  </a:lnTo>
                  <a:lnTo>
                    <a:pt x="3776217" y="448248"/>
                  </a:lnTo>
                </a:path>
                <a:path w="3776345" h="1564004">
                  <a:moveTo>
                    <a:pt x="3064296" y="1438236"/>
                  </a:moveTo>
                  <a:lnTo>
                    <a:pt x="3053600" y="1487055"/>
                  </a:lnTo>
                  <a:lnTo>
                    <a:pt x="3025818" y="1528662"/>
                  </a:lnTo>
                  <a:lnTo>
                    <a:pt x="2987756" y="1552905"/>
                  </a:lnTo>
                  <a:lnTo>
                    <a:pt x="2939276" y="1563390"/>
                  </a:lnTo>
                  <a:lnTo>
                    <a:pt x="2890379" y="1552905"/>
                  </a:lnTo>
                  <a:lnTo>
                    <a:pt x="2848567" y="1528662"/>
                  </a:lnTo>
                  <a:lnTo>
                    <a:pt x="2824535" y="1487055"/>
                  </a:lnTo>
                  <a:lnTo>
                    <a:pt x="2814117" y="1438236"/>
                  </a:lnTo>
                  <a:lnTo>
                    <a:pt x="2824535" y="1389750"/>
                  </a:lnTo>
                  <a:lnTo>
                    <a:pt x="2848567" y="1351429"/>
                  </a:lnTo>
                  <a:lnTo>
                    <a:pt x="2890379" y="1323899"/>
                  </a:lnTo>
                  <a:lnTo>
                    <a:pt x="2939276" y="1313414"/>
                  </a:lnTo>
                  <a:lnTo>
                    <a:pt x="2987756" y="1323899"/>
                  </a:lnTo>
                  <a:lnTo>
                    <a:pt x="3025818" y="1351429"/>
                  </a:lnTo>
                  <a:lnTo>
                    <a:pt x="3053600" y="1389750"/>
                  </a:lnTo>
                  <a:lnTo>
                    <a:pt x="3064296" y="1438236"/>
                  </a:lnTo>
                </a:path>
              </a:pathLst>
            </a:custGeom>
            <a:ln w="70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846448" y="3034410"/>
              <a:ext cx="4473575" cy="2221230"/>
            </a:xfrm>
            <a:custGeom>
              <a:avLst/>
              <a:gdLst/>
              <a:ahLst/>
              <a:cxnLst/>
              <a:rect l="l" t="t" r="r" b="b"/>
              <a:pathLst>
                <a:path w="4473575" h="2221229">
                  <a:moveTo>
                    <a:pt x="0" y="2220976"/>
                  </a:moveTo>
                  <a:lnTo>
                    <a:pt x="4473575" y="2220976"/>
                  </a:lnTo>
                  <a:lnTo>
                    <a:pt x="4473575" y="0"/>
                  </a:lnTo>
                  <a:lnTo>
                    <a:pt x="0" y="0"/>
                  </a:lnTo>
                  <a:lnTo>
                    <a:pt x="0" y="222097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816681" y="1117724"/>
            <a:ext cx="361315" cy="283845"/>
            <a:chOff x="5816680" y="1117712"/>
            <a:chExt cx="361315" cy="283845"/>
          </a:xfrm>
        </p:grpSpPr>
        <p:sp>
          <p:nvSpPr>
            <p:cNvPr id="15" name="object 15"/>
            <p:cNvSpPr/>
            <p:nvPr/>
          </p:nvSpPr>
          <p:spPr>
            <a:xfrm>
              <a:off x="5825388" y="1131090"/>
              <a:ext cx="353060" cy="268605"/>
            </a:xfrm>
            <a:custGeom>
              <a:avLst/>
              <a:gdLst/>
              <a:ahLst/>
              <a:cxnLst/>
              <a:rect l="l" t="t" r="r" b="b"/>
              <a:pathLst>
                <a:path w="353060" h="268605">
                  <a:moveTo>
                    <a:pt x="0" y="181638"/>
                  </a:moveTo>
                  <a:lnTo>
                    <a:pt x="25225" y="166836"/>
                  </a:lnTo>
                </a:path>
                <a:path w="353060" h="268605">
                  <a:moveTo>
                    <a:pt x="25824" y="166836"/>
                  </a:moveTo>
                  <a:lnTo>
                    <a:pt x="87078" y="267616"/>
                  </a:lnTo>
                </a:path>
                <a:path w="353060" h="268605">
                  <a:moveTo>
                    <a:pt x="87078" y="268184"/>
                  </a:moveTo>
                  <a:lnTo>
                    <a:pt x="152549" y="578"/>
                  </a:lnTo>
                </a:path>
                <a:path w="353060" h="268605">
                  <a:moveTo>
                    <a:pt x="152549" y="0"/>
                  </a:moveTo>
                  <a:lnTo>
                    <a:pt x="352554" y="0"/>
                  </a:lnTo>
                </a:path>
              </a:pathLst>
            </a:custGeom>
            <a:ln w="34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816680" y="1117712"/>
              <a:ext cx="354965" cy="274955"/>
            </a:xfrm>
            <a:custGeom>
              <a:avLst/>
              <a:gdLst/>
              <a:ahLst/>
              <a:cxnLst/>
              <a:rect l="l" t="t" r="r" b="b"/>
              <a:pathLst>
                <a:path w="354964" h="274955">
                  <a:moveTo>
                    <a:pt x="354949" y="0"/>
                  </a:moveTo>
                  <a:lnTo>
                    <a:pt x="150153" y="0"/>
                  </a:lnTo>
                  <a:lnTo>
                    <a:pt x="88275" y="249391"/>
                  </a:lnTo>
                  <a:lnTo>
                    <a:pt x="34232" y="165693"/>
                  </a:lnTo>
                  <a:lnTo>
                    <a:pt x="0" y="184482"/>
                  </a:lnTo>
                  <a:lnTo>
                    <a:pt x="3592" y="191315"/>
                  </a:lnTo>
                  <a:lnTo>
                    <a:pt x="21008" y="181066"/>
                  </a:lnTo>
                  <a:lnTo>
                    <a:pt x="81688" y="274444"/>
                  </a:lnTo>
                  <a:lnTo>
                    <a:pt x="94288" y="274444"/>
                  </a:lnTo>
                  <a:lnTo>
                    <a:pt x="158562" y="12533"/>
                  </a:lnTo>
                  <a:lnTo>
                    <a:pt x="354949" y="12533"/>
                  </a:lnTo>
                  <a:lnTo>
                    <a:pt x="3549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156351" y="1096205"/>
            <a:ext cx="103568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  <a:tabLst>
                <a:tab pos="833755" algn="l"/>
              </a:tabLst>
            </a:pPr>
            <a:r>
              <a:rPr sz="2000" i="1" spc="-3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400" i="1" spc="-44" baseline="-1736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i="1" spc="494" baseline="-1736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265" dirty="0">
                <a:solidFill>
                  <a:prstClr val="black"/>
                </a:solidFill>
                <a:latin typeface="Symbol"/>
                <a:cs typeface="Symbol"/>
              </a:rPr>
              <a:t></a:t>
            </a:r>
            <a:r>
              <a:rPr sz="2000" spc="26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i="1" spc="6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92349" y="1227051"/>
            <a:ext cx="834390" cy="491160"/>
          </a:xfrm>
          <a:prstGeom prst="rect">
            <a:avLst/>
          </a:prstGeom>
          <a:ln w="7737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207645">
              <a:spcBef>
                <a:spcPts val="350"/>
              </a:spcBef>
            </a:pPr>
            <a:r>
              <a:rPr sz="2900" i="1" spc="-13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900" spc="-1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900" i="1" spc="-1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900" spc="-1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873646" y="2070462"/>
            <a:ext cx="570230" cy="336550"/>
            <a:chOff x="6873644" y="2070462"/>
            <a:chExt cx="570230" cy="336550"/>
          </a:xfrm>
        </p:grpSpPr>
        <p:sp>
          <p:nvSpPr>
            <p:cNvPr id="20" name="object 20"/>
            <p:cNvSpPr/>
            <p:nvPr/>
          </p:nvSpPr>
          <p:spPr>
            <a:xfrm>
              <a:off x="7162003" y="2124924"/>
              <a:ext cx="81280" cy="248920"/>
            </a:xfrm>
            <a:custGeom>
              <a:avLst/>
              <a:gdLst/>
              <a:ahLst/>
              <a:cxnLst/>
              <a:rect l="l" t="t" r="r" b="b"/>
              <a:pathLst>
                <a:path w="81279" h="248919">
                  <a:moveTo>
                    <a:pt x="81280" y="0"/>
                  </a:moveTo>
                  <a:lnTo>
                    <a:pt x="0" y="248405"/>
                  </a:lnTo>
                </a:path>
              </a:pathLst>
            </a:custGeom>
            <a:ln w="126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883577" y="2084227"/>
              <a:ext cx="560070" cy="321310"/>
            </a:xfrm>
            <a:custGeom>
              <a:avLst/>
              <a:gdLst/>
              <a:ahLst/>
              <a:cxnLst/>
              <a:rect l="l" t="t" r="r" b="b"/>
              <a:pathLst>
                <a:path w="560070" h="321310">
                  <a:moveTo>
                    <a:pt x="0" y="216166"/>
                  </a:moveTo>
                  <a:lnTo>
                    <a:pt x="24081" y="200349"/>
                  </a:lnTo>
                </a:path>
                <a:path w="560070" h="321310">
                  <a:moveTo>
                    <a:pt x="25284" y="199176"/>
                  </a:moveTo>
                  <a:lnTo>
                    <a:pt x="86690" y="320446"/>
                  </a:lnTo>
                </a:path>
                <a:path w="560070" h="321310">
                  <a:moveTo>
                    <a:pt x="86690" y="321031"/>
                  </a:moveTo>
                  <a:lnTo>
                    <a:pt x="153516" y="570"/>
                  </a:lnTo>
                </a:path>
                <a:path w="560070" h="321310">
                  <a:moveTo>
                    <a:pt x="153516" y="0"/>
                  </a:moveTo>
                  <a:lnTo>
                    <a:pt x="559883" y="0"/>
                  </a:lnTo>
                </a:path>
              </a:pathLst>
            </a:custGeom>
            <a:ln w="34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873644" y="2070462"/>
              <a:ext cx="563245" cy="327660"/>
            </a:xfrm>
            <a:custGeom>
              <a:avLst/>
              <a:gdLst/>
              <a:ahLst/>
              <a:cxnLst/>
              <a:rect l="l" t="t" r="r" b="b"/>
              <a:pathLst>
                <a:path w="563245" h="327660">
                  <a:moveTo>
                    <a:pt x="562889" y="0"/>
                  </a:moveTo>
                  <a:lnTo>
                    <a:pt x="151107" y="0"/>
                  </a:lnTo>
                  <a:lnTo>
                    <a:pt x="89098" y="297594"/>
                  </a:lnTo>
                  <a:lnTo>
                    <a:pt x="34918" y="197415"/>
                  </a:lnTo>
                  <a:lnTo>
                    <a:pt x="0" y="219678"/>
                  </a:lnTo>
                  <a:lnTo>
                    <a:pt x="4816" y="226709"/>
                  </a:lnTo>
                  <a:lnTo>
                    <a:pt x="21070" y="214991"/>
                  </a:lnTo>
                  <a:lnTo>
                    <a:pt x="82476" y="327472"/>
                  </a:lnTo>
                  <a:lnTo>
                    <a:pt x="95118" y="327472"/>
                  </a:lnTo>
                  <a:lnTo>
                    <a:pt x="160741" y="12871"/>
                  </a:lnTo>
                  <a:lnTo>
                    <a:pt x="562889" y="12871"/>
                  </a:lnTo>
                  <a:lnTo>
                    <a:pt x="5628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134668" y="2035604"/>
            <a:ext cx="7258050" cy="61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3180" algn="r">
              <a:lnSpc>
                <a:spcPts val="2365"/>
              </a:lnSpc>
              <a:spcBef>
                <a:spcPts val="100"/>
              </a:spcBef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000" spc="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i="1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i="1" spc="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cos(</a:t>
            </a:r>
            <a:r>
              <a:rPr sz="2100" dirty="0">
                <a:solidFill>
                  <a:prstClr val="black"/>
                </a:solidFill>
                <a:latin typeface="Symbol"/>
                <a:cs typeface="Symbol"/>
              </a:rPr>
              <a:t></a:t>
            </a:r>
            <a:r>
              <a:rPr sz="2400" baseline="-17361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000" i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400">
              <a:lnSpc>
                <a:spcPts val="2245"/>
              </a:lnSpc>
              <a:tabLst>
                <a:tab pos="634365" algn="l"/>
              </a:tabLst>
            </a:pPr>
            <a:r>
              <a:rPr sz="2000" spc="-65" dirty="0">
                <a:solidFill>
                  <a:srgbClr val="FF0000"/>
                </a:solidFill>
                <a:latin typeface="Microsoft Sans Serif"/>
                <a:cs typeface="Microsoft Sans Serif"/>
              </a:rPr>
              <a:t>🞇	</a:t>
            </a:r>
            <a:r>
              <a:rPr sz="2000" spc="-5" dirty="0">
                <a:solidFill>
                  <a:srgbClr val="0000CC"/>
                </a:solidFill>
                <a:latin typeface="Verdana"/>
                <a:cs typeface="Verdana"/>
              </a:rPr>
              <a:t>Special</a:t>
            </a:r>
            <a:r>
              <a:rPr sz="2000" spc="-2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CC"/>
                </a:solidFill>
                <a:latin typeface="Verdana"/>
                <a:cs typeface="Verdana"/>
              </a:rPr>
              <a:t>case:</a:t>
            </a:r>
            <a:r>
              <a:rPr sz="2000" spc="-3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/>
                <a:cs typeface="Verdana"/>
              </a:rPr>
              <a:t>BPSK</a:t>
            </a:r>
            <a:r>
              <a:rPr sz="2000" spc="-3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/>
                <a:cs typeface="Verdana"/>
              </a:rPr>
              <a:t>modulator</a:t>
            </a:r>
            <a:endParaRPr sz="20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35816" y="973195"/>
            <a:ext cx="613410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2400" i="1" spc="-6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925" i="1" spc="-7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925" i="1" spc="-179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400" i="1" spc="17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84366" y="3152087"/>
            <a:ext cx="6604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binary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84371" y="3527233"/>
            <a:ext cx="3879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3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it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31051" y="3167900"/>
            <a:ext cx="381000" cy="374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3375" i="1" spc="-67" baseline="14814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i="1" spc="-4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58416" y="4393261"/>
            <a:ext cx="406400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3375" i="1" spc="30" baseline="14814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i="1" spc="2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pc="2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68408" y="3019674"/>
            <a:ext cx="490855" cy="466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900" i="1" spc="-204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900" spc="-17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900" i="1" spc="2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900" spc="-18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68248" y="4459554"/>
            <a:ext cx="489584" cy="469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900" i="1" spc="-204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900" spc="-18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900" i="1" spc="2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900" spc="-19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918583" y="3741008"/>
            <a:ext cx="579120" cy="341630"/>
            <a:chOff x="5918583" y="3741008"/>
            <a:chExt cx="579120" cy="341630"/>
          </a:xfrm>
        </p:grpSpPr>
        <p:sp>
          <p:nvSpPr>
            <p:cNvPr id="32" name="object 32"/>
            <p:cNvSpPr/>
            <p:nvPr/>
          </p:nvSpPr>
          <p:spPr>
            <a:xfrm>
              <a:off x="6210447" y="3796231"/>
              <a:ext cx="82550" cy="252095"/>
            </a:xfrm>
            <a:custGeom>
              <a:avLst/>
              <a:gdLst/>
              <a:ahLst/>
              <a:cxnLst/>
              <a:rect l="l" t="t" r="r" b="b"/>
              <a:pathLst>
                <a:path w="82550" h="252095">
                  <a:moveTo>
                    <a:pt x="82268" y="0"/>
                  </a:moveTo>
                  <a:lnTo>
                    <a:pt x="0" y="251877"/>
                  </a:lnTo>
                </a:path>
              </a:pathLst>
            </a:custGeom>
            <a:ln w="127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5928638" y="3754964"/>
              <a:ext cx="567055" cy="325755"/>
            </a:xfrm>
            <a:custGeom>
              <a:avLst/>
              <a:gdLst/>
              <a:ahLst/>
              <a:cxnLst/>
              <a:rect l="l" t="t" r="r" b="b"/>
              <a:pathLst>
                <a:path w="567054" h="325754">
                  <a:moveTo>
                    <a:pt x="0" y="219188"/>
                  </a:moveTo>
                  <a:lnTo>
                    <a:pt x="24374" y="203149"/>
                  </a:lnTo>
                </a:path>
                <a:path w="567054" h="325754">
                  <a:moveTo>
                    <a:pt x="25591" y="201959"/>
                  </a:moveTo>
                  <a:lnTo>
                    <a:pt x="87743" y="324924"/>
                  </a:lnTo>
                </a:path>
                <a:path w="567054" h="325754">
                  <a:moveTo>
                    <a:pt x="87743" y="325518"/>
                  </a:moveTo>
                  <a:lnTo>
                    <a:pt x="155381" y="578"/>
                  </a:lnTo>
                </a:path>
                <a:path w="567054" h="325754">
                  <a:moveTo>
                    <a:pt x="155381" y="0"/>
                  </a:moveTo>
                  <a:lnTo>
                    <a:pt x="566686" y="0"/>
                  </a:lnTo>
                </a:path>
              </a:pathLst>
            </a:custGeom>
            <a:ln w="35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5918583" y="3741008"/>
              <a:ext cx="570230" cy="332105"/>
            </a:xfrm>
            <a:custGeom>
              <a:avLst/>
              <a:gdLst/>
              <a:ahLst/>
              <a:cxnLst/>
              <a:rect l="l" t="t" r="r" b="b"/>
              <a:pathLst>
                <a:path w="570229" h="332104">
                  <a:moveTo>
                    <a:pt x="569729" y="0"/>
                  </a:moveTo>
                  <a:lnTo>
                    <a:pt x="152943" y="0"/>
                  </a:lnTo>
                  <a:lnTo>
                    <a:pt x="90181" y="301754"/>
                  </a:lnTo>
                  <a:lnTo>
                    <a:pt x="35342" y="200174"/>
                  </a:lnTo>
                  <a:lnTo>
                    <a:pt x="0" y="222749"/>
                  </a:lnTo>
                  <a:lnTo>
                    <a:pt x="4875" y="229878"/>
                  </a:lnTo>
                  <a:lnTo>
                    <a:pt x="21326" y="217996"/>
                  </a:lnTo>
                  <a:lnTo>
                    <a:pt x="83478" y="332049"/>
                  </a:lnTo>
                  <a:lnTo>
                    <a:pt x="96274" y="332049"/>
                  </a:lnTo>
                  <a:lnTo>
                    <a:pt x="162694" y="13051"/>
                  </a:lnTo>
                  <a:lnTo>
                    <a:pt x="569729" y="13051"/>
                  </a:lnTo>
                  <a:lnTo>
                    <a:pt x="5697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108707" y="3837328"/>
            <a:ext cx="128905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600" spc="1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075284" y="3705886"/>
            <a:ext cx="1341755" cy="350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2000" spc="1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000" spc="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i="1" spc="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prstClr val="black"/>
                </a:solidFill>
                <a:latin typeface="Times New Roman"/>
                <a:cs typeface="Times New Roman"/>
              </a:rPr>
              <a:t>cos(</a:t>
            </a:r>
            <a:r>
              <a:rPr sz="2100" spc="-30" dirty="0">
                <a:solidFill>
                  <a:prstClr val="black"/>
                </a:solidFill>
                <a:latin typeface="Symbol"/>
                <a:cs typeface="Symbol"/>
              </a:rPr>
              <a:t></a:t>
            </a:r>
            <a:r>
              <a:rPr sz="2100" spc="3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i="1" spc="7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7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855592" y="4823628"/>
            <a:ext cx="585470" cy="347345"/>
            <a:chOff x="6855592" y="4823616"/>
            <a:chExt cx="585470" cy="347345"/>
          </a:xfrm>
        </p:grpSpPr>
        <p:sp>
          <p:nvSpPr>
            <p:cNvPr id="38" name="object 38"/>
            <p:cNvSpPr/>
            <p:nvPr/>
          </p:nvSpPr>
          <p:spPr>
            <a:xfrm>
              <a:off x="7151953" y="4879203"/>
              <a:ext cx="83820" cy="257175"/>
            </a:xfrm>
            <a:custGeom>
              <a:avLst/>
              <a:gdLst/>
              <a:ahLst/>
              <a:cxnLst/>
              <a:rect l="l" t="t" r="r" b="b"/>
              <a:pathLst>
                <a:path w="83820" h="257175">
                  <a:moveTo>
                    <a:pt x="83265" y="0"/>
                  </a:moveTo>
                  <a:lnTo>
                    <a:pt x="0" y="256823"/>
                  </a:lnTo>
                </a:path>
              </a:pathLst>
            </a:custGeom>
            <a:ln w="130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6865844" y="4837225"/>
              <a:ext cx="575310" cy="332105"/>
            </a:xfrm>
            <a:custGeom>
              <a:avLst/>
              <a:gdLst/>
              <a:ahLst/>
              <a:cxnLst/>
              <a:rect l="l" t="t" r="r" b="b"/>
              <a:pathLst>
                <a:path w="575309" h="332104">
                  <a:moveTo>
                    <a:pt x="0" y="223570"/>
                  </a:moveTo>
                  <a:lnTo>
                    <a:pt x="25475" y="206651"/>
                  </a:lnTo>
                </a:path>
                <a:path w="575309" h="332104">
                  <a:moveTo>
                    <a:pt x="26094" y="206048"/>
                  </a:moveTo>
                  <a:lnTo>
                    <a:pt x="88848" y="331130"/>
                  </a:lnTo>
                </a:path>
                <a:path w="575309" h="332104">
                  <a:moveTo>
                    <a:pt x="88848" y="331734"/>
                  </a:moveTo>
                  <a:lnTo>
                    <a:pt x="157811" y="588"/>
                  </a:lnTo>
                </a:path>
                <a:path w="575309" h="332104">
                  <a:moveTo>
                    <a:pt x="157811" y="0"/>
                  </a:moveTo>
                  <a:lnTo>
                    <a:pt x="574698" y="0"/>
                  </a:lnTo>
                </a:path>
              </a:pathLst>
            </a:custGeom>
            <a:ln w="35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6855592" y="4823616"/>
              <a:ext cx="577850" cy="337820"/>
            </a:xfrm>
            <a:custGeom>
              <a:avLst/>
              <a:gdLst/>
              <a:ahLst/>
              <a:cxnLst/>
              <a:rect l="l" t="t" r="r" b="b"/>
              <a:pathLst>
                <a:path w="577850" h="337820">
                  <a:moveTo>
                    <a:pt x="577827" y="0"/>
                  </a:moveTo>
                  <a:lnTo>
                    <a:pt x="155328" y="0"/>
                  </a:lnTo>
                  <a:lnTo>
                    <a:pt x="91333" y="306971"/>
                  </a:lnTo>
                  <a:lnTo>
                    <a:pt x="36036" y="203037"/>
                  </a:lnTo>
                  <a:lnTo>
                    <a:pt x="0" y="226604"/>
                  </a:lnTo>
                  <a:lnTo>
                    <a:pt x="4971" y="233856"/>
                  </a:lnTo>
                  <a:lnTo>
                    <a:pt x="22367" y="221770"/>
                  </a:lnTo>
                  <a:lnTo>
                    <a:pt x="85121" y="337791"/>
                  </a:lnTo>
                  <a:lnTo>
                    <a:pt x="98168" y="337791"/>
                  </a:lnTo>
                  <a:lnTo>
                    <a:pt x="165268" y="12688"/>
                  </a:lnTo>
                  <a:lnTo>
                    <a:pt x="577827" y="12688"/>
                  </a:lnTo>
                  <a:lnTo>
                    <a:pt x="577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988975" y="4787466"/>
            <a:ext cx="136652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spcBef>
                <a:spcPts val="114"/>
              </a:spcBef>
            </a:pPr>
            <a:r>
              <a:rPr sz="2050" spc="1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050" spc="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50" i="1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prstClr val="black"/>
                </a:solidFill>
                <a:latin typeface="Times New Roman"/>
                <a:cs typeface="Times New Roman"/>
              </a:rPr>
              <a:t>sin(</a:t>
            </a:r>
            <a:r>
              <a:rPr sz="2150" dirty="0">
                <a:solidFill>
                  <a:prstClr val="black"/>
                </a:solidFill>
                <a:latin typeface="Symbol"/>
                <a:cs typeface="Symbol"/>
              </a:rPr>
              <a:t></a:t>
            </a:r>
            <a:r>
              <a:rPr sz="2475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050" i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5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691417" y="3452538"/>
            <a:ext cx="613410" cy="3981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spcBef>
                <a:spcPts val="90"/>
              </a:spcBef>
            </a:pPr>
            <a:r>
              <a:rPr sz="2450" i="1" spc="-8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925" i="1" spc="-7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925" i="1" spc="-179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50" spc="-2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450" i="1" spc="15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50" spc="-1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01198" y="3716401"/>
            <a:ext cx="2433955" cy="1707519"/>
          </a:xfrm>
          <a:prstGeom prst="rect">
            <a:avLst/>
          </a:prstGeom>
          <a:solidFill>
            <a:srgbClr val="FFCC66"/>
          </a:solidFill>
          <a:ln w="9525">
            <a:solidFill>
              <a:srgbClr val="FF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spcBef>
                <a:spcPts val="315"/>
              </a:spcBef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Note: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  <a:p>
            <a:pPr marL="91440" marR="584200">
              <a:spcBef>
                <a:spcPts val="1085"/>
              </a:spcBef>
            </a:pPr>
            <a:r>
              <a:rPr spc="-5" dirty="0">
                <a:solidFill>
                  <a:srgbClr val="66822C"/>
                </a:solidFill>
                <a:latin typeface="Arial MT"/>
                <a:cs typeface="Arial MT"/>
              </a:rPr>
              <a:t>Inputs</a:t>
            </a:r>
            <a:r>
              <a:rPr spc="-30" dirty="0">
                <a:solidFill>
                  <a:srgbClr val="66822C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66822C"/>
                </a:solidFill>
                <a:latin typeface="Arial MT"/>
                <a:cs typeface="Arial MT"/>
              </a:rPr>
              <a:t>are</a:t>
            </a:r>
            <a:r>
              <a:rPr spc="-35" dirty="0">
                <a:solidFill>
                  <a:srgbClr val="66822C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66822C"/>
                </a:solidFill>
                <a:latin typeface="Arial MT"/>
                <a:cs typeface="Arial MT"/>
              </a:rPr>
              <a:t>signal- </a:t>
            </a:r>
            <a:r>
              <a:rPr spc="-484" dirty="0">
                <a:solidFill>
                  <a:srgbClr val="66822C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66822C"/>
                </a:solidFill>
                <a:latin typeface="Arial MT"/>
                <a:cs typeface="Arial MT"/>
              </a:rPr>
              <a:t>space </a:t>
            </a:r>
            <a:r>
              <a:rPr spc="-20" dirty="0">
                <a:solidFill>
                  <a:srgbClr val="66822C"/>
                </a:solidFill>
                <a:latin typeface="Arial MT"/>
                <a:cs typeface="Arial MT"/>
              </a:rPr>
              <a:t>vector.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  <a:p>
            <a:pPr marL="91440" marR="290195">
              <a:spcBef>
                <a:spcPts val="1080"/>
              </a:spcBef>
            </a:pPr>
            <a:r>
              <a:rPr spc="-5" dirty="0">
                <a:solidFill>
                  <a:srgbClr val="006600"/>
                </a:solidFill>
                <a:latin typeface="Arial MT"/>
                <a:cs typeface="Arial MT"/>
              </a:rPr>
              <a:t>Carriers are</a:t>
            </a:r>
            <a:r>
              <a:rPr spc="-25" dirty="0">
                <a:solidFill>
                  <a:srgbClr val="006600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6600"/>
                </a:solidFill>
                <a:latin typeface="Arial MT"/>
                <a:cs typeface="Arial MT"/>
              </a:rPr>
              <a:t>in</a:t>
            </a:r>
            <a:r>
              <a:rPr spc="-10" dirty="0">
                <a:solidFill>
                  <a:srgbClr val="006600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6600"/>
                </a:solidFill>
                <a:latin typeface="Arial MT"/>
                <a:cs typeface="Arial MT"/>
              </a:rPr>
              <a:t>basis </a:t>
            </a:r>
            <a:r>
              <a:rPr spc="-484" dirty="0">
                <a:solidFill>
                  <a:srgbClr val="0066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6600"/>
                </a:solidFill>
                <a:latin typeface="Arial MT"/>
                <a:cs typeface="Arial MT"/>
              </a:rPr>
              <a:t>form.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710559" y="5516562"/>
            <a:ext cx="4608830" cy="825500"/>
            <a:chOff x="3710559" y="5516562"/>
            <a:chExt cx="4608830" cy="825500"/>
          </a:xfrm>
        </p:grpSpPr>
        <p:sp>
          <p:nvSpPr>
            <p:cNvPr id="45" name="object 45"/>
            <p:cNvSpPr/>
            <p:nvPr/>
          </p:nvSpPr>
          <p:spPr>
            <a:xfrm>
              <a:off x="3710559" y="5516562"/>
              <a:ext cx="4608830" cy="825500"/>
            </a:xfrm>
            <a:custGeom>
              <a:avLst/>
              <a:gdLst/>
              <a:ahLst/>
              <a:cxnLst/>
              <a:rect l="l" t="t" r="r" b="b"/>
              <a:pathLst>
                <a:path w="4608830" h="825500">
                  <a:moveTo>
                    <a:pt x="4608448" y="0"/>
                  </a:moveTo>
                  <a:lnTo>
                    <a:pt x="0" y="0"/>
                  </a:lnTo>
                  <a:lnTo>
                    <a:pt x="0" y="825500"/>
                  </a:lnTo>
                  <a:lnTo>
                    <a:pt x="4608448" y="825500"/>
                  </a:lnTo>
                  <a:lnTo>
                    <a:pt x="4608448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4832875" y="5605771"/>
              <a:ext cx="68580" cy="212090"/>
            </a:xfrm>
            <a:custGeom>
              <a:avLst/>
              <a:gdLst/>
              <a:ahLst/>
              <a:cxnLst/>
              <a:rect l="l" t="t" r="r" b="b"/>
              <a:pathLst>
                <a:path w="68579" h="212089">
                  <a:moveTo>
                    <a:pt x="68243" y="0"/>
                  </a:moveTo>
                  <a:lnTo>
                    <a:pt x="0" y="211909"/>
                  </a:lnTo>
                </a:path>
              </a:pathLst>
            </a:custGeom>
            <a:ln w="1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4597873" y="5571013"/>
              <a:ext cx="472440" cy="274320"/>
            </a:xfrm>
            <a:custGeom>
              <a:avLst/>
              <a:gdLst/>
              <a:ahLst/>
              <a:cxnLst/>
              <a:rect l="l" t="t" r="r" b="b"/>
              <a:pathLst>
                <a:path w="472439" h="274320">
                  <a:moveTo>
                    <a:pt x="0" y="184328"/>
                  </a:moveTo>
                  <a:lnTo>
                    <a:pt x="20879" y="170537"/>
                  </a:lnTo>
                </a:path>
                <a:path w="472439" h="274320">
                  <a:moveTo>
                    <a:pt x="21386" y="170036"/>
                  </a:moveTo>
                  <a:lnTo>
                    <a:pt x="73320" y="274020"/>
                  </a:lnTo>
                </a:path>
                <a:path w="472439" h="274320">
                  <a:moveTo>
                    <a:pt x="73320" y="274020"/>
                  </a:moveTo>
                  <a:lnTo>
                    <a:pt x="129844" y="500"/>
                  </a:lnTo>
                </a:path>
                <a:path w="472439" h="274320">
                  <a:moveTo>
                    <a:pt x="129844" y="0"/>
                  </a:moveTo>
                  <a:lnTo>
                    <a:pt x="4720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4589474" y="5559433"/>
              <a:ext cx="474980" cy="280035"/>
            </a:xfrm>
            <a:custGeom>
              <a:avLst/>
              <a:gdLst/>
              <a:ahLst/>
              <a:cxnLst/>
              <a:rect l="l" t="t" r="r" b="b"/>
              <a:pathLst>
                <a:path w="474979" h="280035">
                  <a:moveTo>
                    <a:pt x="474573" y="0"/>
                  </a:moveTo>
                  <a:lnTo>
                    <a:pt x="127813" y="0"/>
                  </a:lnTo>
                  <a:lnTo>
                    <a:pt x="75351" y="253323"/>
                  </a:lnTo>
                  <a:lnTo>
                    <a:pt x="29531" y="168054"/>
                  </a:lnTo>
                  <a:lnTo>
                    <a:pt x="0" y="187290"/>
                  </a:lnTo>
                  <a:lnTo>
                    <a:pt x="4061" y="193195"/>
                  </a:lnTo>
                  <a:lnTo>
                    <a:pt x="17811" y="183347"/>
                  </a:lnTo>
                  <a:lnTo>
                    <a:pt x="69766" y="279444"/>
                  </a:lnTo>
                  <a:lnTo>
                    <a:pt x="80449" y="279444"/>
                  </a:lnTo>
                  <a:lnTo>
                    <a:pt x="135450" y="10848"/>
                  </a:lnTo>
                  <a:lnTo>
                    <a:pt x="474573" y="10848"/>
                  </a:lnTo>
                  <a:lnTo>
                    <a:pt x="4745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6539725" y="5605771"/>
              <a:ext cx="68580" cy="212090"/>
            </a:xfrm>
            <a:custGeom>
              <a:avLst/>
              <a:gdLst/>
              <a:ahLst/>
              <a:cxnLst/>
              <a:rect l="l" t="t" r="r" b="b"/>
              <a:pathLst>
                <a:path w="68579" h="212089">
                  <a:moveTo>
                    <a:pt x="68328" y="0"/>
                  </a:moveTo>
                  <a:lnTo>
                    <a:pt x="0" y="211909"/>
                  </a:lnTo>
                </a:path>
              </a:pathLst>
            </a:custGeom>
            <a:ln w="1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6304701" y="5571013"/>
              <a:ext cx="472440" cy="274320"/>
            </a:xfrm>
            <a:custGeom>
              <a:avLst/>
              <a:gdLst/>
              <a:ahLst/>
              <a:cxnLst/>
              <a:rect l="l" t="t" r="r" b="b"/>
              <a:pathLst>
                <a:path w="472440" h="274320">
                  <a:moveTo>
                    <a:pt x="0" y="184328"/>
                  </a:moveTo>
                  <a:lnTo>
                    <a:pt x="20942" y="170537"/>
                  </a:lnTo>
                </a:path>
                <a:path w="472440" h="274320">
                  <a:moveTo>
                    <a:pt x="21365" y="170036"/>
                  </a:moveTo>
                  <a:lnTo>
                    <a:pt x="73405" y="274020"/>
                  </a:lnTo>
                </a:path>
                <a:path w="472440" h="274320">
                  <a:moveTo>
                    <a:pt x="73405" y="274020"/>
                  </a:moveTo>
                  <a:lnTo>
                    <a:pt x="129886" y="500"/>
                  </a:lnTo>
                </a:path>
                <a:path w="472440" h="274320">
                  <a:moveTo>
                    <a:pt x="129886" y="0"/>
                  </a:moveTo>
                  <a:lnTo>
                    <a:pt x="47216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6296451" y="5559433"/>
              <a:ext cx="474980" cy="280035"/>
            </a:xfrm>
            <a:custGeom>
              <a:avLst/>
              <a:gdLst/>
              <a:ahLst/>
              <a:cxnLst/>
              <a:rect l="l" t="t" r="r" b="b"/>
              <a:pathLst>
                <a:path w="474979" h="280035">
                  <a:moveTo>
                    <a:pt x="474489" y="0"/>
                  </a:moveTo>
                  <a:lnTo>
                    <a:pt x="127771" y="0"/>
                  </a:lnTo>
                  <a:lnTo>
                    <a:pt x="75309" y="253323"/>
                  </a:lnTo>
                  <a:lnTo>
                    <a:pt x="29404" y="168054"/>
                  </a:lnTo>
                  <a:lnTo>
                    <a:pt x="0" y="187290"/>
                  </a:lnTo>
                  <a:lnTo>
                    <a:pt x="4019" y="193195"/>
                  </a:lnTo>
                  <a:lnTo>
                    <a:pt x="18192" y="183347"/>
                  </a:lnTo>
                  <a:lnTo>
                    <a:pt x="69597" y="279444"/>
                  </a:lnTo>
                  <a:lnTo>
                    <a:pt x="80386" y="279444"/>
                  </a:lnTo>
                  <a:lnTo>
                    <a:pt x="135810" y="10848"/>
                  </a:lnTo>
                  <a:lnTo>
                    <a:pt x="474489" y="10848"/>
                  </a:lnTo>
                  <a:lnTo>
                    <a:pt x="4744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5170729" y="5978600"/>
              <a:ext cx="299720" cy="224790"/>
            </a:xfrm>
            <a:custGeom>
              <a:avLst/>
              <a:gdLst/>
              <a:ahLst/>
              <a:cxnLst/>
              <a:rect l="l" t="t" r="r" b="b"/>
              <a:pathLst>
                <a:path w="299720" h="224789">
                  <a:moveTo>
                    <a:pt x="0" y="151301"/>
                  </a:moveTo>
                  <a:lnTo>
                    <a:pt x="21408" y="139471"/>
                  </a:lnTo>
                </a:path>
                <a:path w="299720" h="224789">
                  <a:moveTo>
                    <a:pt x="21915" y="139471"/>
                  </a:moveTo>
                  <a:lnTo>
                    <a:pt x="73849" y="223248"/>
                  </a:lnTo>
                </a:path>
                <a:path w="299720" h="224789">
                  <a:moveTo>
                    <a:pt x="73849" y="224235"/>
                  </a:moveTo>
                  <a:lnTo>
                    <a:pt x="129358" y="479"/>
                  </a:lnTo>
                </a:path>
                <a:path w="299720" h="224789">
                  <a:moveTo>
                    <a:pt x="129358" y="0"/>
                  </a:moveTo>
                  <a:lnTo>
                    <a:pt x="2994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5162839" y="5967021"/>
              <a:ext cx="302260" cy="229870"/>
            </a:xfrm>
            <a:custGeom>
              <a:avLst/>
              <a:gdLst/>
              <a:ahLst/>
              <a:cxnLst/>
              <a:rect l="l" t="t" r="r" b="b"/>
              <a:pathLst>
                <a:path w="302260" h="229870">
                  <a:moveTo>
                    <a:pt x="301976" y="0"/>
                  </a:moveTo>
                  <a:lnTo>
                    <a:pt x="127813" y="0"/>
                  </a:lnTo>
                  <a:lnTo>
                    <a:pt x="75372" y="208461"/>
                  </a:lnTo>
                  <a:lnTo>
                    <a:pt x="29552" y="138470"/>
                  </a:lnTo>
                  <a:lnTo>
                    <a:pt x="0" y="154243"/>
                  </a:lnTo>
                  <a:lnTo>
                    <a:pt x="3575" y="160168"/>
                  </a:lnTo>
                  <a:lnTo>
                    <a:pt x="18340" y="151301"/>
                  </a:lnTo>
                  <a:lnTo>
                    <a:pt x="69766" y="229654"/>
                  </a:lnTo>
                  <a:lnTo>
                    <a:pt x="80470" y="229654"/>
                  </a:lnTo>
                  <a:lnTo>
                    <a:pt x="134942" y="10348"/>
                  </a:lnTo>
                  <a:lnTo>
                    <a:pt x="301976" y="10348"/>
                  </a:lnTo>
                  <a:lnTo>
                    <a:pt x="3019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6158314" y="6013338"/>
              <a:ext cx="67945" cy="211454"/>
            </a:xfrm>
            <a:custGeom>
              <a:avLst/>
              <a:gdLst/>
              <a:ahLst/>
              <a:cxnLst/>
              <a:rect l="l" t="t" r="r" b="b"/>
              <a:pathLst>
                <a:path w="67945" h="211454">
                  <a:moveTo>
                    <a:pt x="67693" y="0"/>
                  </a:moveTo>
                  <a:lnTo>
                    <a:pt x="0" y="211429"/>
                  </a:lnTo>
                </a:path>
              </a:pathLst>
            </a:custGeom>
            <a:ln w="1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6876077" y="5978600"/>
              <a:ext cx="300355" cy="224790"/>
            </a:xfrm>
            <a:custGeom>
              <a:avLst/>
              <a:gdLst/>
              <a:ahLst/>
              <a:cxnLst/>
              <a:rect l="l" t="t" r="r" b="b"/>
              <a:pathLst>
                <a:path w="300354" h="224789">
                  <a:moveTo>
                    <a:pt x="0" y="151301"/>
                  </a:moveTo>
                  <a:lnTo>
                    <a:pt x="21365" y="139471"/>
                  </a:lnTo>
                </a:path>
                <a:path w="300354" h="224789">
                  <a:moveTo>
                    <a:pt x="22000" y="139471"/>
                  </a:moveTo>
                  <a:lnTo>
                    <a:pt x="73828" y="223248"/>
                  </a:lnTo>
                </a:path>
                <a:path w="300354" h="224789">
                  <a:moveTo>
                    <a:pt x="73828" y="224235"/>
                  </a:moveTo>
                  <a:lnTo>
                    <a:pt x="129886" y="479"/>
                  </a:lnTo>
                </a:path>
                <a:path w="300354" h="224789">
                  <a:moveTo>
                    <a:pt x="129886" y="0"/>
                  </a:moveTo>
                  <a:lnTo>
                    <a:pt x="2999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6868673" y="5967021"/>
              <a:ext cx="301625" cy="229870"/>
            </a:xfrm>
            <a:custGeom>
              <a:avLst/>
              <a:gdLst/>
              <a:ahLst/>
              <a:cxnLst/>
              <a:rect l="l" t="t" r="r" b="b"/>
              <a:pathLst>
                <a:path w="301625" h="229870">
                  <a:moveTo>
                    <a:pt x="301447" y="0"/>
                  </a:moveTo>
                  <a:lnTo>
                    <a:pt x="127348" y="0"/>
                  </a:lnTo>
                  <a:lnTo>
                    <a:pt x="74885" y="208461"/>
                  </a:lnTo>
                  <a:lnTo>
                    <a:pt x="28981" y="138470"/>
                  </a:lnTo>
                  <a:lnTo>
                    <a:pt x="0" y="154243"/>
                  </a:lnTo>
                  <a:lnTo>
                    <a:pt x="3173" y="160168"/>
                  </a:lnTo>
                  <a:lnTo>
                    <a:pt x="17769" y="151301"/>
                  </a:lnTo>
                  <a:lnTo>
                    <a:pt x="69808" y="229654"/>
                  </a:lnTo>
                  <a:lnTo>
                    <a:pt x="80597" y="229654"/>
                  </a:lnTo>
                  <a:lnTo>
                    <a:pt x="134963" y="10348"/>
                  </a:lnTo>
                  <a:lnTo>
                    <a:pt x="301447" y="10348"/>
                  </a:lnTo>
                  <a:lnTo>
                    <a:pt x="3014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7827594" y="6013338"/>
              <a:ext cx="67945" cy="211454"/>
            </a:xfrm>
            <a:custGeom>
              <a:avLst/>
              <a:gdLst/>
              <a:ahLst/>
              <a:cxnLst/>
              <a:rect l="l" t="t" r="r" b="b"/>
              <a:pathLst>
                <a:path w="67945" h="211454">
                  <a:moveTo>
                    <a:pt x="67693" y="0"/>
                  </a:moveTo>
                  <a:lnTo>
                    <a:pt x="0" y="211429"/>
                  </a:lnTo>
                </a:path>
              </a:pathLst>
            </a:custGeom>
            <a:ln w="1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3702534" y="5527773"/>
            <a:ext cx="4634230" cy="740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ts val="2035"/>
              </a:lnSpc>
              <a:spcBef>
                <a:spcPts val="90"/>
              </a:spcBef>
              <a:tabLst>
                <a:tab pos="1028065" algn="l"/>
                <a:tab pos="2734310" algn="l"/>
              </a:tabLst>
            </a:pPr>
            <a:r>
              <a:rPr sz="1700" i="1" spc="-3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25" i="1" spc="-44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25" i="1" spc="-150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2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700" i="1" spc="2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700" spc="2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7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1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7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i="1" spc="-4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25" i="1" spc="-60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25" spc="-60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1	</a:t>
            </a:r>
            <a:r>
              <a:rPr sz="1700" spc="1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700" spc="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700" i="1" spc="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prstClr val="black"/>
                </a:solidFill>
                <a:latin typeface="Times New Roman"/>
                <a:cs typeface="Times New Roman"/>
              </a:rPr>
              <a:t>cos(</a:t>
            </a:r>
            <a:r>
              <a:rPr spc="-10" dirty="0">
                <a:solidFill>
                  <a:prstClr val="black"/>
                </a:solidFill>
                <a:latin typeface="Symbol"/>
                <a:cs typeface="Symbol"/>
              </a:rPr>
              <a:t></a:t>
            </a:r>
            <a:r>
              <a:rPr sz="2025" spc="-15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17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700" spc="-1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700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10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1700" spc="-1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25" i="1" spc="15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25" spc="15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2	</a:t>
            </a:r>
            <a:r>
              <a:rPr sz="1700" spc="1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7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700" i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prstClr val="black"/>
                </a:solidFill>
                <a:latin typeface="Times New Roman"/>
                <a:cs typeface="Times New Roman"/>
              </a:rPr>
              <a:t>sin(</a:t>
            </a:r>
            <a:r>
              <a:rPr spc="-5" dirty="0">
                <a:solidFill>
                  <a:prstClr val="black"/>
                </a:solidFill>
                <a:latin typeface="Symbol"/>
                <a:cs typeface="Symbol"/>
              </a:rPr>
              <a:t></a:t>
            </a:r>
            <a:r>
              <a:rPr sz="2025" spc="-7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17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700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7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0005">
              <a:lnSpc>
                <a:spcPts val="3595"/>
              </a:lnSpc>
              <a:tabLst>
                <a:tab pos="1607185" algn="l"/>
                <a:tab pos="3312160" algn="l"/>
              </a:tabLst>
            </a:pPr>
            <a:r>
              <a:rPr sz="17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25" i="1" spc="7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i </a:t>
            </a:r>
            <a:r>
              <a:rPr sz="2025" i="1" spc="-60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1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7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3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700" i="1" spc="-7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25" i="1" spc="-97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25" spc="89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1700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700" spc="-22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i="1" spc="-6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25" i="1" spc="127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25" spc="15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025" spc="-240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7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1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7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650" spc="-705" baseline="-6272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4650" baseline="-6272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7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7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700" spc="-15" dirty="0">
                <a:solidFill>
                  <a:prstClr val="black"/>
                </a:solidFill>
                <a:latin typeface="Times New Roman"/>
                <a:cs typeface="Times New Roman"/>
              </a:rPr>
              <a:t>os</a:t>
            </a:r>
            <a:r>
              <a:rPr sz="1700" spc="3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700" spc="-114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pc="-45"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r>
              <a:rPr spc="-2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i="1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00"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i="1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700" i="1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700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7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10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17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7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700" i="1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-1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7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00" spc="-1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700" spc="3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700" spc="-10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pc="-45"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r>
              <a:rPr spc="-2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i="1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00"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i="1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700" i="1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11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4650" spc="-705" baseline="-6272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4650" baseline="-6272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705864" y="5511812"/>
            <a:ext cx="4618355" cy="835025"/>
          </a:xfrm>
          <a:custGeom>
            <a:avLst/>
            <a:gdLst/>
            <a:ahLst/>
            <a:cxnLst/>
            <a:rect l="l" t="t" r="r" b="b"/>
            <a:pathLst>
              <a:path w="4618355" h="835025">
                <a:moveTo>
                  <a:pt x="0" y="835025"/>
                </a:moveTo>
                <a:lnTo>
                  <a:pt x="4617974" y="835025"/>
                </a:lnTo>
                <a:lnTo>
                  <a:pt x="4617974" y="0"/>
                </a:lnTo>
                <a:lnTo>
                  <a:pt x="0" y="0"/>
                </a:lnTo>
                <a:lnTo>
                  <a:pt x="0" y="835025"/>
                </a:lnTo>
                <a:close/>
              </a:path>
            </a:pathLst>
          </a:custGeom>
          <a:ln w="9525">
            <a:solidFill>
              <a:srgbClr val="5EADA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435603" y="3643376"/>
            <a:ext cx="783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S</a:t>
            </a:r>
            <a:r>
              <a:rPr spc="-30" dirty="0">
                <a:solidFill>
                  <a:prstClr val="black"/>
                </a:solidFill>
                <a:latin typeface="Arial MT"/>
                <a:cs typeface="Arial MT"/>
              </a:rPr>
              <a:t>y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mb</a:t>
            </a:r>
            <a:r>
              <a:rPr spc="-15" dirty="0">
                <a:solidFill>
                  <a:prstClr val="black"/>
                </a:solidFill>
                <a:latin typeface="Arial MT"/>
                <a:cs typeface="Arial MT"/>
              </a:rPr>
              <a:t>o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l  map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153654" y="6385066"/>
            <a:ext cx="32956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>
                <a:solidFill>
                  <a:srgbClr val="404040"/>
                </a:solidFill>
                <a:latin typeface="Arial MT"/>
                <a:cs typeface="Arial MT"/>
              </a:rPr>
              <a:pPr marL="38100">
                <a:lnSpc>
                  <a:spcPts val="2090"/>
                </a:lnSpc>
              </a:pPr>
              <a:t>35</a:t>
            </a:fld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368615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932" y="910590"/>
            <a:ext cx="6249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Bandwidth</a:t>
            </a:r>
            <a:r>
              <a:rPr sz="2800" spc="40" dirty="0"/>
              <a:t> </a:t>
            </a:r>
            <a:r>
              <a:rPr sz="2800" spc="-5" dirty="0"/>
              <a:t>of PSK</a:t>
            </a:r>
            <a:r>
              <a:rPr sz="2800" spc="-10" dirty="0"/>
              <a:t> signal</a:t>
            </a:r>
            <a:r>
              <a:rPr sz="2800" spc="25" dirty="0"/>
              <a:t> </a:t>
            </a:r>
            <a:r>
              <a:rPr sz="2800" spc="-15" dirty="0"/>
              <a:t>waveform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50469" y="690764"/>
            <a:ext cx="38334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520065" algn="l"/>
              </a:tabLst>
            </a:pPr>
            <a:r>
              <a:rPr sz="20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Just</a:t>
            </a:r>
            <a:r>
              <a:rPr sz="20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like</a:t>
            </a:r>
            <a:r>
              <a:rPr sz="20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DSB</a:t>
            </a:r>
            <a:r>
              <a:rPr sz="20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modulation:</a:t>
            </a:r>
            <a:endParaRPr sz="20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1465" y="5979363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solidFill>
                  <a:srgbClr val="404040"/>
                </a:solidFill>
                <a:latin typeface="Arial MT"/>
                <a:cs typeface="Arial MT"/>
              </a:rPr>
              <a:t>18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5417" y="1572644"/>
            <a:ext cx="3126105" cy="57900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108585" rIns="0" bIns="0" rtlCol="0">
            <a:spAutoFit/>
          </a:bodyPr>
          <a:lstStyle/>
          <a:p>
            <a:pPr marL="48895">
              <a:spcBef>
                <a:spcPts val="855"/>
              </a:spcBef>
              <a:tabLst>
                <a:tab pos="1082040" algn="l"/>
              </a:tabLst>
            </a:pPr>
            <a:r>
              <a:rPr sz="4575" i="1" spc="-30" baseline="14571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450" spc="-20" dirty="0">
                <a:solidFill>
                  <a:prstClr val="black"/>
                </a:solidFill>
                <a:latin typeface="Times New Roman"/>
                <a:cs typeface="Times New Roman"/>
              </a:rPr>
              <a:t>PSK	</a:t>
            </a:r>
            <a:r>
              <a:rPr sz="4575" spc="44" baseline="14571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4575" spc="-89" baseline="1457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75" spc="-67" baseline="1457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4575" i="1" spc="-67" baseline="14571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450" spc="-45" dirty="0">
                <a:solidFill>
                  <a:prstClr val="black"/>
                </a:solidFill>
                <a:latin typeface="Times New Roman"/>
                <a:cs typeface="Times New Roman"/>
              </a:rPr>
              <a:t>baseband</a:t>
            </a:r>
            <a:endParaRPr sz="2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7725" y="4433358"/>
            <a:ext cx="5061585" cy="913130"/>
            <a:chOff x="687725" y="4433358"/>
            <a:chExt cx="5061585" cy="913130"/>
          </a:xfrm>
        </p:grpSpPr>
        <p:sp>
          <p:nvSpPr>
            <p:cNvPr id="7" name="object 7"/>
            <p:cNvSpPr/>
            <p:nvPr/>
          </p:nvSpPr>
          <p:spPr>
            <a:xfrm>
              <a:off x="889735" y="4438438"/>
              <a:ext cx="4854575" cy="208915"/>
            </a:xfrm>
            <a:custGeom>
              <a:avLst/>
              <a:gdLst/>
              <a:ahLst/>
              <a:cxnLst/>
              <a:rect l="l" t="t" r="r" b="b"/>
              <a:pathLst>
                <a:path w="4854575" h="208914">
                  <a:moveTo>
                    <a:pt x="67330" y="0"/>
                  </a:moveTo>
                  <a:lnTo>
                    <a:pt x="0" y="208527"/>
                  </a:lnTo>
                </a:path>
                <a:path w="4854575" h="208914">
                  <a:moveTo>
                    <a:pt x="4854497" y="0"/>
                  </a:moveTo>
                  <a:lnTo>
                    <a:pt x="4787766" y="208527"/>
                  </a:lnTo>
                </a:path>
              </a:pathLst>
            </a:custGeom>
            <a:ln w="100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94718" y="4798907"/>
              <a:ext cx="283210" cy="212725"/>
            </a:xfrm>
            <a:custGeom>
              <a:avLst/>
              <a:gdLst/>
              <a:ahLst/>
              <a:cxnLst/>
              <a:rect l="l" t="t" r="r" b="b"/>
              <a:pathLst>
                <a:path w="283209" h="212725">
                  <a:moveTo>
                    <a:pt x="0" y="143253"/>
                  </a:moveTo>
                  <a:lnTo>
                    <a:pt x="20199" y="131979"/>
                  </a:lnTo>
                </a:path>
                <a:path w="283209" h="212725">
                  <a:moveTo>
                    <a:pt x="20678" y="131979"/>
                  </a:moveTo>
                  <a:lnTo>
                    <a:pt x="69727" y="211827"/>
                  </a:lnTo>
                </a:path>
                <a:path w="283209" h="212725">
                  <a:moveTo>
                    <a:pt x="69727" y="212285"/>
                  </a:moveTo>
                  <a:lnTo>
                    <a:pt x="122153" y="477"/>
                  </a:lnTo>
                </a:path>
                <a:path w="283209" h="212725">
                  <a:moveTo>
                    <a:pt x="122153" y="0"/>
                  </a:moveTo>
                  <a:lnTo>
                    <a:pt x="2827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87725" y="4787873"/>
              <a:ext cx="284480" cy="217804"/>
            </a:xfrm>
            <a:custGeom>
              <a:avLst/>
              <a:gdLst/>
              <a:ahLst/>
              <a:cxnLst/>
              <a:rect l="l" t="t" r="r" b="b"/>
              <a:pathLst>
                <a:path w="284480" h="217804">
                  <a:moveTo>
                    <a:pt x="284244" y="0"/>
                  </a:moveTo>
                  <a:lnTo>
                    <a:pt x="120235" y="0"/>
                  </a:lnTo>
                  <a:lnTo>
                    <a:pt x="70706" y="197254"/>
                  </a:lnTo>
                  <a:lnTo>
                    <a:pt x="27431" y="131045"/>
                  </a:lnTo>
                  <a:lnTo>
                    <a:pt x="0" y="146056"/>
                  </a:lnTo>
                  <a:lnTo>
                    <a:pt x="2896" y="151703"/>
                  </a:lnTo>
                  <a:lnTo>
                    <a:pt x="16842" y="143710"/>
                  </a:lnTo>
                  <a:lnTo>
                    <a:pt x="65891" y="217454"/>
                  </a:lnTo>
                  <a:lnTo>
                    <a:pt x="75521" y="217454"/>
                  </a:lnTo>
                  <a:lnTo>
                    <a:pt x="126968" y="10338"/>
                  </a:lnTo>
                  <a:lnTo>
                    <a:pt x="284244" y="10338"/>
                  </a:lnTo>
                  <a:lnTo>
                    <a:pt x="2842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81796" y="4832012"/>
              <a:ext cx="64135" cy="200660"/>
            </a:xfrm>
            <a:custGeom>
              <a:avLst/>
              <a:gdLst/>
              <a:ahLst/>
              <a:cxnLst/>
              <a:rect l="l" t="t" r="r" b="b"/>
              <a:pathLst>
                <a:path w="64135" h="200660">
                  <a:moveTo>
                    <a:pt x="63953" y="0"/>
                  </a:moveTo>
                  <a:lnTo>
                    <a:pt x="0" y="200077"/>
                  </a:lnTo>
                </a:path>
              </a:pathLst>
            </a:custGeom>
            <a:ln w="100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983619" y="4798907"/>
              <a:ext cx="283210" cy="212725"/>
            </a:xfrm>
            <a:custGeom>
              <a:avLst/>
              <a:gdLst/>
              <a:ahLst/>
              <a:cxnLst/>
              <a:rect l="l" t="t" r="r" b="b"/>
              <a:pathLst>
                <a:path w="283210" h="212725">
                  <a:moveTo>
                    <a:pt x="0" y="143253"/>
                  </a:moveTo>
                  <a:lnTo>
                    <a:pt x="20099" y="131979"/>
                  </a:lnTo>
                </a:path>
                <a:path w="283210" h="212725">
                  <a:moveTo>
                    <a:pt x="20698" y="131979"/>
                  </a:moveTo>
                  <a:lnTo>
                    <a:pt x="69647" y="211827"/>
                  </a:lnTo>
                </a:path>
                <a:path w="283210" h="212725">
                  <a:moveTo>
                    <a:pt x="69647" y="212285"/>
                  </a:moveTo>
                  <a:lnTo>
                    <a:pt x="122193" y="477"/>
                  </a:lnTo>
                </a:path>
                <a:path w="283210" h="212725">
                  <a:moveTo>
                    <a:pt x="122193" y="0"/>
                  </a:moveTo>
                  <a:lnTo>
                    <a:pt x="282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976646" y="4787873"/>
              <a:ext cx="284480" cy="217804"/>
            </a:xfrm>
            <a:custGeom>
              <a:avLst/>
              <a:gdLst/>
              <a:ahLst/>
              <a:cxnLst/>
              <a:rect l="l" t="t" r="r" b="b"/>
              <a:pathLst>
                <a:path w="284480" h="217804">
                  <a:moveTo>
                    <a:pt x="284204" y="0"/>
                  </a:moveTo>
                  <a:lnTo>
                    <a:pt x="120175" y="0"/>
                  </a:lnTo>
                  <a:lnTo>
                    <a:pt x="70626" y="197254"/>
                  </a:lnTo>
                  <a:lnTo>
                    <a:pt x="27471" y="131045"/>
                  </a:lnTo>
                  <a:lnTo>
                    <a:pt x="0" y="146056"/>
                  </a:lnTo>
                  <a:lnTo>
                    <a:pt x="2877" y="151703"/>
                  </a:lnTo>
                  <a:lnTo>
                    <a:pt x="16822" y="143710"/>
                  </a:lnTo>
                  <a:lnTo>
                    <a:pt x="65432" y="217454"/>
                  </a:lnTo>
                  <a:lnTo>
                    <a:pt x="75421" y="217454"/>
                  </a:lnTo>
                  <a:lnTo>
                    <a:pt x="126968" y="10338"/>
                  </a:lnTo>
                  <a:lnTo>
                    <a:pt x="284204" y="10338"/>
                  </a:lnTo>
                  <a:lnTo>
                    <a:pt x="2842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842847" y="4832012"/>
              <a:ext cx="1416050" cy="509270"/>
            </a:xfrm>
            <a:custGeom>
              <a:avLst/>
              <a:gdLst/>
              <a:ahLst/>
              <a:cxnLst/>
              <a:rect l="l" t="t" r="r" b="b"/>
              <a:pathLst>
                <a:path w="1416050" h="509270">
                  <a:moveTo>
                    <a:pt x="63933" y="0"/>
                  </a:moveTo>
                  <a:lnTo>
                    <a:pt x="0" y="200077"/>
                  </a:lnTo>
                </a:path>
                <a:path w="1416050" h="509270">
                  <a:moveTo>
                    <a:pt x="571806" y="308576"/>
                  </a:moveTo>
                  <a:lnTo>
                    <a:pt x="507872" y="509130"/>
                  </a:lnTo>
                </a:path>
                <a:path w="1416050" h="509270">
                  <a:moveTo>
                    <a:pt x="1415729" y="308576"/>
                  </a:moveTo>
                  <a:lnTo>
                    <a:pt x="1351795" y="509130"/>
                  </a:lnTo>
                </a:path>
              </a:pathLst>
            </a:custGeom>
            <a:ln w="100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-29834" y="2215133"/>
            <a:ext cx="8475980" cy="243078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499870" marR="17780" indent="-508000">
              <a:lnSpc>
                <a:spcPts val="1920"/>
              </a:lnSpc>
              <a:spcBef>
                <a:spcPts val="565"/>
              </a:spcBef>
              <a:tabLst>
                <a:tab pos="1499870" algn="l"/>
              </a:tabLst>
            </a:pPr>
            <a:r>
              <a:rPr sz="20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z="2000" b="1" spc="-5" dirty="0">
                <a:solidFill>
                  <a:srgbClr val="FF0000"/>
                </a:solidFill>
                <a:latin typeface="Verdana"/>
                <a:cs typeface="Verdana"/>
              </a:rPr>
              <a:t>Exercise </a:t>
            </a: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: </a:t>
            </a: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Consider QPSK transmission with date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rate </a:t>
            </a:r>
            <a:r>
              <a:rPr sz="2000" spc="-6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2000 </a:t>
            </a: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bps.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magnitude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signal </a:t>
            </a: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si(t)</a:t>
            </a:r>
            <a:r>
              <a:rPr sz="20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√2E/T</a:t>
            </a:r>
            <a:endParaRPr sz="2000">
              <a:solidFill>
                <a:prstClr val="black"/>
              </a:solidFill>
              <a:latin typeface="Verdana"/>
              <a:cs typeface="Verdana"/>
            </a:endParaRPr>
          </a:p>
          <a:p>
            <a:pPr marL="1499870">
              <a:lnSpc>
                <a:spcPts val="1935"/>
              </a:lnSpc>
            </a:pP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=1</a:t>
            </a:r>
            <a:r>
              <a:rPr sz="20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volt.</a:t>
            </a:r>
            <a:endParaRPr sz="2000">
              <a:solidFill>
                <a:prstClr val="black"/>
              </a:solidFill>
              <a:latin typeface="Verdana"/>
              <a:cs typeface="Verdana"/>
            </a:endParaRPr>
          </a:p>
          <a:p>
            <a:pPr marL="1906905" indent="-457834">
              <a:spcBef>
                <a:spcPts val="610"/>
              </a:spcBef>
              <a:buFontTx/>
              <a:buAutoNum type="alphaLcParenR"/>
              <a:tabLst>
                <a:tab pos="1906905" algn="l"/>
                <a:tab pos="1907539" algn="l"/>
              </a:tabLst>
            </a:pP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What</a:t>
            </a:r>
            <a:r>
              <a:rPr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5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 the</a:t>
            </a:r>
            <a:r>
              <a:rPr dirty="0">
                <a:solidFill>
                  <a:srgbClr val="404040"/>
                </a:solidFill>
                <a:latin typeface="Verdana"/>
                <a:cs typeface="Verdana"/>
              </a:rPr>
              <a:t> minimum</a:t>
            </a:r>
            <a:r>
              <a:rPr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PSK </a:t>
            </a:r>
            <a:r>
              <a:rPr dirty="0">
                <a:solidFill>
                  <a:srgbClr val="404040"/>
                </a:solidFill>
                <a:latin typeface="Verdana"/>
                <a:cs typeface="Verdana"/>
              </a:rPr>
              <a:t>signal</a:t>
            </a:r>
            <a:r>
              <a:rPr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bandwidth?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1906905" indent="-457834">
              <a:spcBef>
                <a:spcPts val="600"/>
              </a:spcBef>
              <a:buFontTx/>
              <a:buAutoNum type="alphaLcParenR"/>
              <a:tabLst>
                <a:tab pos="1906905" algn="l"/>
                <a:tab pos="1907539" algn="l"/>
              </a:tabLst>
            </a:pPr>
            <a:r>
              <a:rPr dirty="0">
                <a:solidFill>
                  <a:srgbClr val="404040"/>
                </a:solidFill>
                <a:latin typeface="Verdana"/>
                <a:cs typeface="Verdana"/>
              </a:rPr>
              <a:t>Find</a:t>
            </a:r>
            <a:r>
              <a:rPr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/>
                <a:cs typeface="Verdana"/>
              </a:rPr>
              <a:t>signal</a:t>
            </a:r>
            <a:r>
              <a:rPr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space</a:t>
            </a:r>
            <a:r>
              <a:rPr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/>
                <a:cs typeface="Verdana"/>
              </a:rPr>
              <a:t>points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1906905" indent="-457834">
              <a:spcBef>
                <a:spcPts val="600"/>
              </a:spcBef>
              <a:buFontTx/>
              <a:buAutoNum type="alphaLcParenR"/>
              <a:tabLst>
                <a:tab pos="1906905" algn="l"/>
                <a:tab pos="1907539" algn="l"/>
              </a:tabLst>
            </a:pPr>
            <a:r>
              <a:rPr spc="-15" dirty="0">
                <a:solidFill>
                  <a:srgbClr val="404040"/>
                </a:solidFill>
                <a:latin typeface="Verdana"/>
                <a:cs typeface="Verdana"/>
              </a:rPr>
              <a:t>Draw</a:t>
            </a:r>
            <a:r>
              <a:rPr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/>
                <a:cs typeface="Verdana"/>
              </a:rPr>
              <a:t>constellation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1906905" indent="-457834">
              <a:lnSpc>
                <a:spcPts val="2020"/>
              </a:lnSpc>
              <a:spcBef>
                <a:spcPts val="600"/>
              </a:spcBef>
              <a:buFontTx/>
              <a:buAutoNum type="alphaLcParenR"/>
              <a:tabLst>
                <a:tab pos="1906905" algn="l"/>
                <a:tab pos="1907539" algn="l"/>
              </a:tabLst>
            </a:pPr>
            <a:r>
              <a:rPr dirty="0">
                <a:solidFill>
                  <a:srgbClr val="404040"/>
                </a:solidFill>
                <a:latin typeface="Verdana"/>
                <a:cs typeface="Verdana"/>
              </a:rPr>
              <a:t>Find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/>
                <a:cs typeface="Verdana"/>
              </a:rPr>
              <a:t>signal</a:t>
            </a:r>
            <a:r>
              <a:rPr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waveform</a:t>
            </a:r>
            <a:r>
              <a:rPr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 transmitting</a:t>
            </a:r>
            <a:r>
              <a:rPr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{1001}.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63500">
              <a:lnSpc>
                <a:spcPts val="1780"/>
              </a:lnSpc>
            </a:pPr>
            <a:r>
              <a:rPr sz="1600" spc="-10" dirty="0">
                <a:solidFill>
                  <a:prstClr val="black"/>
                </a:solidFill>
                <a:latin typeface="Times New Roman"/>
                <a:cs typeface="Times New Roman"/>
              </a:rPr>
              <a:t>a)</a:t>
            </a:r>
            <a:r>
              <a:rPr sz="16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875" i="1" spc="-30" baseline="-17777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875" i="1" spc="427" baseline="-177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6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spc="-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875" i="1" spc="-75" baseline="-17777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1875" i="1" spc="540" baseline="-177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Times New Roman"/>
                <a:cs typeface="Times New Roman"/>
              </a:rPr>
              <a:t>(log</a:t>
            </a:r>
            <a:r>
              <a:rPr sz="1875" spc="7" baseline="-17777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875" spc="135" baseline="-177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600" i="1" spc="-1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6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6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Times New Roman"/>
                <a:cs typeface="Times New Roman"/>
              </a:rPr>
              <a:t>2000</a:t>
            </a:r>
            <a:r>
              <a:rPr sz="1600" spc="-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1600" spc="-1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6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600" spc="-2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Times New Roman"/>
                <a:cs typeface="Times New Roman"/>
              </a:rPr>
              <a:t>1000.</a:t>
            </a:r>
            <a:r>
              <a:rPr sz="1600" spc="3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1875" spc="-15" baseline="-17777" dirty="0">
                <a:solidFill>
                  <a:prstClr val="black"/>
                </a:solidFill>
                <a:latin typeface="Times New Roman"/>
                <a:cs typeface="Times New Roman"/>
              </a:rPr>
              <a:t>PSK  </a:t>
            </a:r>
            <a:r>
              <a:rPr sz="1600" spc="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6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60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1875" spc="-22" baseline="-17777" dirty="0">
                <a:solidFill>
                  <a:prstClr val="black"/>
                </a:solidFill>
                <a:latin typeface="Times New Roman"/>
                <a:cs typeface="Times New Roman"/>
              </a:rPr>
              <a:t>baseband,min</a:t>
            </a:r>
            <a:r>
              <a:rPr sz="1875" spc="450" baseline="-177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6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600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875" i="1" spc="-30" baseline="-17777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875" i="1" spc="975" baseline="-177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6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600" spc="-2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Times New Roman"/>
                <a:cs typeface="Times New Roman"/>
              </a:rPr>
              <a:t>1000Hz.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82770" y="4768056"/>
            <a:ext cx="7937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  <a:tabLst>
                <a:tab pos="602615" algn="l"/>
              </a:tabLst>
            </a:pPr>
            <a:r>
              <a:rPr sz="1600" i="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600" i="1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600" spc="-2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16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,	,</a:t>
            </a:r>
            <a:r>
              <a:rPr sz="1600" spc="-2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860343" y="4825450"/>
            <a:ext cx="3909060" cy="821690"/>
            <a:chOff x="2860343" y="4825450"/>
            <a:chExt cx="3909060" cy="82169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0483" y="4825450"/>
              <a:ext cx="688684" cy="20628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865423" y="5441171"/>
              <a:ext cx="64135" cy="200660"/>
            </a:xfrm>
            <a:custGeom>
              <a:avLst/>
              <a:gdLst/>
              <a:ahLst/>
              <a:cxnLst/>
              <a:rect l="l" t="t" r="r" b="b"/>
              <a:pathLst>
                <a:path w="64135" h="200660">
                  <a:moveTo>
                    <a:pt x="63534" y="0"/>
                  </a:moveTo>
                  <a:lnTo>
                    <a:pt x="0" y="200550"/>
                  </a:lnTo>
                </a:path>
              </a:pathLst>
            </a:custGeom>
            <a:ln w="10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-4434" y="4706479"/>
            <a:ext cx="5570220" cy="944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41275" indent="3175">
              <a:lnSpc>
                <a:spcPct val="119300"/>
              </a:lnSpc>
              <a:spcBef>
                <a:spcPts val="100"/>
              </a:spcBef>
              <a:tabLst>
                <a:tab pos="830580" algn="l"/>
                <a:tab pos="2118995" algn="l"/>
              </a:tabLst>
            </a:pPr>
            <a:r>
              <a:rPr sz="1600" spc="-2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1600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6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875" i="1" spc="15" baseline="-17777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75" i="1" baseline="-177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75" i="1" spc="-37" baseline="-177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6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6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600"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600" spc="-2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600" spc="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600" spc="-1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11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700" spc="-50"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r>
              <a:rPr sz="1700" spc="-2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prstClr val="black"/>
                </a:solidFill>
                <a:latin typeface="Times New Roman"/>
                <a:cs typeface="Times New Roman"/>
              </a:rPr>
              <a:t>i </a:t>
            </a:r>
            <a:r>
              <a:rPr sz="1600" i="1" spc="-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125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600" spc="-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6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600" i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Times New Roman"/>
                <a:cs typeface="Times New Roman"/>
              </a:rPr>
              <a:t>si</a:t>
            </a:r>
            <a:r>
              <a:rPr sz="1600" spc="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600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1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700" spc="-50"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r>
              <a:rPr sz="1700" spc="-2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prstClr val="black"/>
                </a:solidFill>
                <a:latin typeface="Times New Roman"/>
                <a:cs typeface="Times New Roman"/>
              </a:rPr>
              <a:t>i </a:t>
            </a:r>
            <a:r>
              <a:rPr sz="1600" i="1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r>
              <a:rPr sz="1600" spc="-1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1600" spc="-1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1600" spc="-2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600" spc="-2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600" spc="-1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600" spc="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600" i="1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600" spc="-1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6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1600" spc="-1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6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6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1600" spc="-1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1600" spc="140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r>
              <a:rPr sz="1600" spc="15" dirty="0">
                <a:solidFill>
                  <a:prstClr val="black"/>
                </a:solidFill>
                <a:latin typeface="Symbol"/>
                <a:cs typeface="Symbol"/>
              </a:rPr>
              <a:t></a:t>
            </a:r>
            <a:r>
              <a:rPr sz="1600" spc="-2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1600" spc="4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1875" baseline="31111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1875" spc="157" baseline="31111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,  </a:t>
            </a:r>
            <a:r>
              <a:rPr sz="1600" spc="-10" dirty="0">
                <a:solidFill>
                  <a:prstClr val="black"/>
                </a:solidFill>
                <a:latin typeface="Times New Roman"/>
                <a:cs typeface="Times New Roman"/>
              </a:rPr>
              <a:t>d)</a:t>
            </a:r>
            <a:r>
              <a:rPr sz="16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Times New Roman"/>
                <a:cs typeface="Times New Roman"/>
              </a:rPr>
              <a:t>Define</a:t>
            </a:r>
            <a:r>
              <a:rPr sz="16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Times New Roman"/>
                <a:cs typeface="Times New Roman"/>
              </a:rPr>
              <a:t>mapping</a:t>
            </a:r>
            <a:r>
              <a:rPr sz="16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Times New Roman"/>
                <a:cs typeface="Times New Roman"/>
              </a:rPr>
              <a:t>as:</a:t>
            </a:r>
            <a:r>
              <a:rPr sz="1600" spc="3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Times New Roman"/>
                <a:cs typeface="Times New Roman"/>
              </a:rPr>
              <a:t>{00:0,</a:t>
            </a:r>
            <a:r>
              <a:rPr sz="16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prstClr val="black"/>
                </a:solidFill>
                <a:latin typeface="Times New Roman"/>
                <a:cs typeface="Times New Roman"/>
              </a:rPr>
              <a:t>01:</a:t>
            </a:r>
            <a:r>
              <a:rPr sz="1700" spc="-25"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r>
              <a:rPr sz="1700" spc="-2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6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prstClr val="black"/>
                </a:solidFill>
                <a:latin typeface="Times New Roman"/>
                <a:cs typeface="Times New Roman"/>
              </a:rPr>
              <a:t>10:</a:t>
            </a:r>
            <a:r>
              <a:rPr sz="1700" spc="-25"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r>
              <a:rPr sz="17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65" dirty="0">
                <a:solidFill>
                  <a:prstClr val="black"/>
                </a:solidFill>
                <a:latin typeface="Times New Roman"/>
                <a:cs typeface="Times New Roman"/>
              </a:rPr>
              <a:t>2,</a:t>
            </a:r>
            <a:r>
              <a:rPr sz="1600" spc="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30" dirty="0">
                <a:solidFill>
                  <a:prstClr val="black"/>
                </a:solidFill>
                <a:latin typeface="Times New Roman"/>
                <a:cs typeface="Times New Roman"/>
              </a:rPr>
              <a:t>11:</a:t>
            </a:r>
            <a:r>
              <a:rPr sz="1600" spc="-1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105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1700" spc="-105"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r>
              <a:rPr sz="1700" spc="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prstClr val="black"/>
                </a:solidFill>
                <a:latin typeface="Times New Roman"/>
                <a:cs typeface="Times New Roman"/>
              </a:rPr>
              <a:t>2}.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4475">
              <a:spcBef>
                <a:spcPts val="325"/>
              </a:spcBef>
              <a:tabLst>
                <a:tab pos="3307715" algn="l"/>
              </a:tabLst>
            </a:pPr>
            <a:r>
              <a:rPr sz="1600" spc="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600" spc="-2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600" spc="-2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600" spc="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6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Times New Roman"/>
                <a:cs typeface="Times New Roman"/>
              </a:rPr>
              <a:t>{</a:t>
            </a:r>
            <a:r>
              <a:rPr sz="1600" spc="-20" dirty="0">
                <a:solidFill>
                  <a:prstClr val="black"/>
                </a:solidFill>
                <a:latin typeface="Times New Roman"/>
                <a:cs typeface="Times New Roman"/>
              </a:rPr>
              <a:t>10</a:t>
            </a:r>
            <a:r>
              <a:rPr sz="1600" spc="5" dirty="0">
                <a:solidFill>
                  <a:prstClr val="black"/>
                </a:solidFill>
                <a:latin typeface="Times New Roman"/>
                <a:cs typeface="Times New Roman"/>
              </a:rPr>
              <a:t>}</a:t>
            </a:r>
            <a:r>
              <a:rPr sz="1600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15" dirty="0">
                <a:solidFill>
                  <a:prstClr val="black"/>
                </a:solidFill>
                <a:latin typeface="Symbol"/>
                <a:cs typeface="Symbol"/>
              </a:rPr>
              <a:t></a:t>
            </a:r>
            <a:r>
              <a:rPr sz="16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spc="-15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875" spc="127" baseline="-17777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1600" spc="-1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600" i="1" spc="8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600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6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6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600" spc="-2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600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600" spc="-7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700" spc="-45" dirty="0">
                <a:solidFill>
                  <a:prstClr val="black"/>
                </a:solidFill>
                <a:latin typeface="Symbol"/>
                <a:cs typeface="Symbol"/>
              </a:rPr>
              <a:t></a:t>
            </a:r>
            <a:r>
              <a:rPr sz="1875" spc="67" baseline="-17777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1600" i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600" i="1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1600" spc="-2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-50"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r>
              <a:rPr sz="17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600" spc="-1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.	</a:t>
            </a:r>
            <a:r>
              <a:rPr sz="1600" spc="-85" dirty="0">
                <a:solidFill>
                  <a:prstClr val="black"/>
                </a:solidFill>
                <a:latin typeface="Times New Roman"/>
                <a:cs typeface="Times New Roman"/>
              </a:rPr>
              <a:t>{</a:t>
            </a:r>
            <a:r>
              <a:rPr sz="1600" spc="-2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1600" spc="-24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1600" spc="5" dirty="0">
                <a:solidFill>
                  <a:prstClr val="black"/>
                </a:solidFill>
                <a:latin typeface="Times New Roman"/>
                <a:cs typeface="Times New Roman"/>
              </a:rPr>
              <a:t>}</a:t>
            </a:r>
            <a:r>
              <a:rPr sz="1600" spc="-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15" dirty="0">
                <a:solidFill>
                  <a:prstClr val="black"/>
                </a:solidFill>
                <a:latin typeface="Symbol"/>
                <a:cs typeface="Symbol"/>
              </a:rPr>
              <a:t></a:t>
            </a:r>
            <a:r>
              <a:rPr sz="16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875" spc="30" baseline="-17777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875" spc="-209" baseline="-177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600" i="1" spc="9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600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6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6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600" spc="-2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600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600" spc="-8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700" spc="-45" dirty="0">
                <a:solidFill>
                  <a:prstClr val="black"/>
                </a:solidFill>
                <a:latin typeface="Symbol"/>
                <a:cs typeface="Symbol"/>
              </a:rPr>
              <a:t></a:t>
            </a:r>
            <a:r>
              <a:rPr sz="1875" spc="60" baseline="-17777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1600" i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600" i="1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1600" spc="-2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-50"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r>
              <a:rPr sz="1700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-4762" y="4383392"/>
            <a:ext cx="6783705" cy="2302510"/>
            <a:chOff x="-4762" y="4383392"/>
            <a:chExt cx="6783705" cy="2302510"/>
          </a:xfrm>
        </p:grpSpPr>
        <p:sp>
          <p:nvSpPr>
            <p:cNvPr id="21" name="object 21"/>
            <p:cNvSpPr/>
            <p:nvPr/>
          </p:nvSpPr>
          <p:spPr>
            <a:xfrm>
              <a:off x="0" y="4388154"/>
              <a:ext cx="6774180" cy="1313180"/>
            </a:xfrm>
            <a:custGeom>
              <a:avLst/>
              <a:gdLst/>
              <a:ahLst/>
              <a:cxnLst/>
              <a:rect l="l" t="t" r="r" b="b"/>
              <a:pathLst>
                <a:path w="6774180" h="1313179">
                  <a:moveTo>
                    <a:pt x="0" y="1312799"/>
                  </a:moveTo>
                  <a:lnTo>
                    <a:pt x="6773862" y="1312799"/>
                  </a:lnTo>
                  <a:lnTo>
                    <a:pt x="6773862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66822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4192778" y="5747346"/>
              <a:ext cx="2160905" cy="938530"/>
            </a:xfrm>
            <a:custGeom>
              <a:avLst/>
              <a:gdLst/>
              <a:ahLst/>
              <a:cxnLst/>
              <a:rect l="l" t="t" r="r" b="b"/>
              <a:pathLst>
                <a:path w="2160904" h="938529">
                  <a:moveTo>
                    <a:pt x="2160651" y="0"/>
                  </a:moveTo>
                  <a:lnTo>
                    <a:pt x="0" y="0"/>
                  </a:lnTo>
                  <a:lnTo>
                    <a:pt x="0" y="938212"/>
                  </a:lnTo>
                  <a:lnTo>
                    <a:pt x="2160651" y="938212"/>
                  </a:lnTo>
                  <a:lnTo>
                    <a:pt x="2160651" y="0"/>
                  </a:lnTo>
                  <a:close/>
                </a:path>
              </a:pathLst>
            </a:custGeom>
            <a:solidFill>
              <a:srgbClr val="C1EB7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188856" y="5665858"/>
            <a:ext cx="2128520" cy="98234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 marR="30480" indent="3175">
              <a:lnSpc>
                <a:spcPct val="127699"/>
              </a:lnSpc>
              <a:spcBef>
                <a:spcPts val="80"/>
              </a:spcBef>
            </a:pPr>
            <a:r>
              <a:rPr sz="1600" spc="1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600" spc="-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600" spc="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-75" dirty="0">
                <a:solidFill>
                  <a:prstClr val="black"/>
                </a:solidFill>
                <a:latin typeface="Symbol"/>
                <a:cs typeface="Symbol"/>
              </a:rPr>
              <a:t></a:t>
            </a:r>
            <a:r>
              <a:rPr sz="1950" i="1" spc="7" baseline="-1709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50" i="1" spc="-142" baseline="-1709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600" i="1" spc="1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600" spc="1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600" spc="2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6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spc="-5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50" i="1" spc="7" baseline="-1709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50" i="1" spc="-150" baseline="-1709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600" i="1" spc="9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600" spc="1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6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600" spc="15" dirty="0">
                <a:solidFill>
                  <a:prstClr val="black"/>
                </a:solidFill>
                <a:latin typeface="Times New Roman"/>
                <a:cs typeface="Times New Roman"/>
              </a:rPr>
              <a:t>s  </a:t>
            </a:r>
            <a:r>
              <a:rPr sz="1600" spc="-5" dirty="0">
                <a:solidFill>
                  <a:prstClr val="black"/>
                </a:solidFill>
                <a:latin typeface="Times New Roman"/>
                <a:cs typeface="Times New Roman"/>
              </a:rPr>
              <a:t>different</a:t>
            </a:r>
            <a:r>
              <a:rPr sz="16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Times New Roman"/>
                <a:cs typeface="Times New Roman"/>
              </a:rPr>
              <a:t>from</a:t>
            </a:r>
            <a:r>
              <a:rPr sz="16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phase</a:t>
            </a:r>
            <a:r>
              <a:rPr sz="16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16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50" i="1" spc="15" baseline="-17094" dirty="0">
                <a:solidFill>
                  <a:prstClr val="black"/>
                </a:solidFill>
                <a:latin typeface="Times New Roman"/>
                <a:cs typeface="Times New Roman"/>
              </a:rPr>
              <a:t>i </a:t>
            </a:r>
            <a:r>
              <a:rPr sz="1950" i="1" spc="-465" baseline="-1709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Times New Roman"/>
                <a:cs typeface="Times New Roman"/>
              </a:rPr>
              <a:t>(phase</a:t>
            </a:r>
            <a:r>
              <a:rPr sz="16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15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16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signal</a:t>
            </a:r>
            <a:r>
              <a:rPr sz="16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space)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3302" y="4604448"/>
            <a:ext cx="2003552" cy="1757446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4183195" y="4594923"/>
            <a:ext cx="4183379" cy="2100580"/>
            <a:chOff x="4183189" y="4594923"/>
            <a:chExt cx="4183379" cy="2100580"/>
          </a:xfrm>
        </p:grpSpPr>
        <p:sp>
          <p:nvSpPr>
            <p:cNvPr id="26" name="object 26"/>
            <p:cNvSpPr/>
            <p:nvPr/>
          </p:nvSpPr>
          <p:spPr>
            <a:xfrm>
              <a:off x="4187952" y="5742584"/>
              <a:ext cx="2170430" cy="948055"/>
            </a:xfrm>
            <a:custGeom>
              <a:avLst/>
              <a:gdLst/>
              <a:ahLst/>
              <a:cxnLst/>
              <a:rect l="l" t="t" r="r" b="b"/>
              <a:pathLst>
                <a:path w="2170429" h="948054">
                  <a:moveTo>
                    <a:pt x="0" y="947737"/>
                  </a:moveTo>
                  <a:lnTo>
                    <a:pt x="2170176" y="947737"/>
                  </a:lnTo>
                  <a:lnTo>
                    <a:pt x="2170176" y="0"/>
                  </a:lnTo>
                  <a:lnTo>
                    <a:pt x="0" y="0"/>
                  </a:lnTo>
                  <a:lnTo>
                    <a:pt x="0" y="947737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348603" y="4599685"/>
              <a:ext cx="2013585" cy="1765300"/>
            </a:xfrm>
            <a:custGeom>
              <a:avLst/>
              <a:gdLst/>
              <a:ahLst/>
              <a:cxnLst/>
              <a:rect l="l" t="t" r="r" b="b"/>
              <a:pathLst>
                <a:path w="2013584" h="1765300">
                  <a:moveTo>
                    <a:pt x="0" y="1764791"/>
                  </a:moveTo>
                  <a:lnTo>
                    <a:pt x="2013077" y="1764791"/>
                  </a:lnTo>
                  <a:lnTo>
                    <a:pt x="2013077" y="0"/>
                  </a:lnTo>
                  <a:lnTo>
                    <a:pt x="0" y="0"/>
                  </a:lnTo>
                  <a:lnTo>
                    <a:pt x="0" y="1764791"/>
                  </a:lnTo>
                  <a:close/>
                </a:path>
              </a:pathLst>
            </a:custGeom>
            <a:ln w="9525">
              <a:solidFill>
                <a:srgbClr val="66822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6323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9210" y="122302"/>
            <a:ext cx="57975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Verdana"/>
                <a:cs typeface="Verdana"/>
              </a:rPr>
              <a:t>Demodulation</a:t>
            </a:r>
            <a:r>
              <a:rPr sz="3200" spc="-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r>
              <a:rPr sz="3200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Verdana"/>
                <a:cs typeface="Verdana"/>
              </a:rPr>
              <a:t>detection</a:t>
            </a:r>
            <a:endParaRPr sz="3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5791" y="1231143"/>
            <a:ext cx="7209790" cy="11509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Verdana"/>
                <a:cs typeface="Verdana"/>
              </a:rPr>
              <a:t>Demodulation:</a:t>
            </a:r>
            <a:r>
              <a:rPr sz="1600" b="1" spc="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600" spc="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Verdana"/>
                <a:cs typeface="Verdana"/>
              </a:rPr>
              <a:t>receiver</a:t>
            </a:r>
            <a:r>
              <a:rPr sz="1600" spc="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Verdana"/>
                <a:cs typeface="Verdana"/>
              </a:rPr>
              <a:t>signal</a:t>
            </a:r>
            <a:r>
              <a:rPr sz="1600" spc="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600" spc="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Verdana"/>
                <a:cs typeface="Verdana"/>
              </a:rPr>
              <a:t>converted</a:t>
            </a:r>
            <a:r>
              <a:rPr sz="1600" spc="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6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Verdana"/>
                <a:cs typeface="Verdana"/>
              </a:rPr>
              <a:t>baseband,</a:t>
            </a:r>
            <a:r>
              <a:rPr sz="1600" spc="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Verdana"/>
                <a:cs typeface="Verdana"/>
              </a:rPr>
              <a:t>filtered </a:t>
            </a:r>
            <a:r>
              <a:rPr sz="1600" spc="-5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6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Verdana"/>
                <a:cs typeface="Verdana"/>
              </a:rPr>
              <a:t>sampled.</a:t>
            </a:r>
            <a:endParaRPr sz="1600">
              <a:solidFill>
                <a:prstClr val="black"/>
              </a:solidFill>
              <a:latin typeface="Verdana"/>
              <a:cs typeface="Verdana"/>
            </a:endParaRPr>
          </a:p>
          <a:p>
            <a:pPr marL="12700">
              <a:spcBef>
                <a:spcPts val="1200"/>
              </a:spcBef>
            </a:pPr>
            <a:r>
              <a:rPr sz="1600" b="1" spc="-10" dirty="0">
                <a:solidFill>
                  <a:srgbClr val="FF0000"/>
                </a:solidFill>
                <a:latin typeface="Verdana"/>
                <a:cs typeface="Verdana"/>
              </a:rPr>
              <a:t>Detection:</a:t>
            </a:r>
            <a:r>
              <a:rPr sz="1600" b="1" spc="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Verdana"/>
                <a:cs typeface="Verdana"/>
              </a:rPr>
              <a:t>Sampled</a:t>
            </a:r>
            <a:r>
              <a:rPr sz="1600" spc="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Verdana"/>
                <a:cs typeface="Verdana"/>
              </a:rPr>
              <a:t>values</a:t>
            </a:r>
            <a:r>
              <a:rPr sz="1600" spc="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Verdana"/>
                <a:cs typeface="Verdana"/>
              </a:rPr>
              <a:t>are</a:t>
            </a:r>
            <a:r>
              <a:rPr sz="16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Verdana"/>
                <a:cs typeface="Verdana"/>
              </a:rPr>
              <a:t>used</a:t>
            </a:r>
            <a:r>
              <a:rPr sz="1600" spc="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16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Verdana"/>
                <a:cs typeface="Verdana"/>
              </a:rPr>
              <a:t>detection</a:t>
            </a:r>
            <a:r>
              <a:rPr sz="1600" spc="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Verdana"/>
                <a:cs typeface="Verdana"/>
              </a:rPr>
              <a:t>using</a:t>
            </a:r>
            <a:r>
              <a:rPr sz="1600" spc="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6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Verdana"/>
                <a:cs typeface="Verdana"/>
              </a:rPr>
              <a:t>decision</a:t>
            </a:r>
            <a:endParaRPr sz="1600">
              <a:solidFill>
                <a:prstClr val="black"/>
              </a:solidFill>
              <a:latin typeface="Verdana"/>
              <a:cs typeface="Verdana"/>
            </a:endParaRPr>
          </a:p>
          <a:p>
            <a:pPr marL="12700">
              <a:spcBef>
                <a:spcPts val="5"/>
              </a:spcBef>
            </a:pPr>
            <a:r>
              <a:rPr sz="1600" spc="-5" dirty="0">
                <a:solidFill>
                  <a:srgbClr val="404040"/>
                </a:solidFill>
                <a:latin typeface="Verdana"/>
                <a:cs typeface="Verdana"/>
              </a:rPr>
              <a:t>rule</a:t>
            </a: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Verdana"/>
                <a:cs typeface="Verdana"/>
              </a:rPr>
              <a:t>such</a:t>
            </a:r>
            <a:r>
              <a:rPr sz="16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Verdana"/>
                <a:cs typeface="Verdana"/>
              </a:rPr>
              <a:t>as</a:t>
            </a: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Verdana"/>
                <a:cs typeface="Verdana"/>
              </a:rPr>
              <a:t>ML</a:t>
            </a:r>
            <a:r>
              <a:rPr sz="16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Verdana"/>
                <a:cs typeface="Verdana"/>
              </a:rPr>
              <a:t>detection</a:t>
            </a:r>
            <a:r>
              <a:rPr sz="16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Verdana"/>
                <a:cs typeface="Verdana"/>
              </a:rPr>
              <a:t>rule.</a:t>
            </a:r>
            <a:endParaRPr sz="16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1465" y="5979363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solidFill>
                  <a:srgbClr val="404040"/>
                </a:solidFill>
                <a:latin typeface="Arial MT"/>
                <a:cs typeface="Arial MT"/>
              </a:rPr>
              <a:t>19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78863" y="4527550"/>
            <a:ext cx="1600200" cy="342900"/>
          </a:xfrm>
          <a:custGeom>
            <a:avLst/>
            <a:gdLst/>
            <a:ahLst/>
            <a:cxnLst/>
            <a:rect l="l" t="t" r="r" b="b"/>
            <a:pathLst>
              <a:path w="1600200" h="342900">
                <a:moveTo>
                  <a:pt x="0" y="0"/>
                </a:moveTo>
                <a:lnTo>
                  <a:pt x="0" y="266700"/>
                </a:lnTo>
              </a:path>
              <a:path w="1600200" h="342900">
                <a:moveTo>
                  <a:pt x="1600200" y="76200"/>
                </a:moveTo>
                <a:lnTo>
                  <a:pt x="1600200" y="342900"/>
                </a:lnTo>
              </a:path>
            </a:pathLst>
          </a:custGeom>
          <a:ln w="39624">
            <a:solidFill>
              <a:srgbClr val="0000CC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51446" y="4734826"/>
            <a:ext cx="727075" cy="509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  <a:tabLst>
                <a:tab pos="568960" algn="l"/>
              </a:tabLst>
            </a:pPr>
            <a:r>
              <a:rPr sz="3150" spc="-70" dirty="0">
                <a:solidFill>
                  <a:prstClr val="black"/>
                </a:solidFill>
                <a:latin typeface="Symbol"/>
                <a:cs typeface="Symbol"/>
              </a:rPr>
              <a:t></a:t>
            </a:r>
            <a:r>
              <a:rPr sz="3150" spc="-7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3150" spc="-70" dirty="0">
                <a:solidFill>
                  <a:prstClr val="black"/>
                </a:solidFill>
                <a:latin typeface="Symbol"/>
                <a:cs typeface="Symbol"/>
              </a:rPr>
              <a:t></a:t>
            </a:r>
            <a:endParaRPr sz="31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6046" y="5241141"/>
            <a:ext cx="777875" cy="509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sz="4725" spc="-1814" baseline="17636" dirty="0">
                <a:solidFill>
                  <a:prstClr val="black"/>
                </a:solidFill>
                <a:latin typeface="Symbol"/>
                <a:cs typeface="Symbol"/>
              </a:rPr>
              <a:t></a:t>
            </a:r>
            <a:r>
              <a:rPr sz="3150" spc="130" dirty="0">
                <a:solidFill>
                  <a:prstClr val="black"/>
                </a:solidFill>
                <a:latin typeface="Symbol"/>
                <a:cs typeface="Symbol"/>
              </a:rPr>
              <a:t></a:t>
            </a:r>
            <a:r>
              <a:rPr sz="4725" i="1" spc="135" baseline="14991" dirty="0">
                <a:solidFill>
                  <a:prstClr val="black"/>
                </a:solidFill>
                <a:latin typeface="Times New Roman"/>
                <a:cs typeface="Times New Roman"/>
              </a:rPr>
              <a:t>z</a:t>
            </a:r>
            <a:r>
              <a:rPr sz="2775" i="1" spc="-120" baseline="150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775" i="1" spc="150" baseline="150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725" spc="-1814" baseline="17636" dirty="0">
                <a:solidFill>
                  <a:prstClr val="black"/>
                </a:solidFill>
                <a:latin typeface="Symbol"/>
                <a:cs typeface="Symbol"/>
              </a:rPr>
              <a:t></a:t>
            </a:r>
            <a:r>
              <a:rPr sz="3150" spc="-70" dirty="0">
                <a:solidFill>
                  <a:prstClr val="black"/>
                </a:solidFill>
                <a:latin typeface="Symbol"/>
                <a:cs typeface="Symbol"/>
              </a:rPr>
              <a:t></a:t>
            </a:r>
            <a:endParaRPr sz="31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51446" y="3978074"/>
            <a:ext cx="727075" cy="509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  <a:tabLst>
                <a:tab pos="568960" algn="l"/>
              </a:tabLst>
            </a:pPr>
            <a:r>
              <a:rPr sz="3150" spc="-70" dirty="0">
                <a:solidFill>
                  <a:prstClr val="black"/>
                </a:solidFill>
                <a:latin typeface="Symbol"/>
                <a:cs typeface="Symbol"/>
              </a:rPr>
              <a:t></a:t>
            </a:r>
            <a:r>
              <a:rPr sz="3150" spc="-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725" i="1" spc="-112" baseline="3527" dirty="0">
                <a:solidFill>
                  <a:prstClr val="black"/>
                </a:solidFill>
                <a:latin typeface="Times New Roman"/>
                <a:cs typeface="Times New Roman"/>
              </a:rPr>
              <a:t>z</a:t>
            </a:r>
            <a:r>
              <a:rPr sz="4725" i="1" baseline="3527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3150" spc="-70" dirty="0">
                <a:solidFill>
                  <a:prstClr val="black"/>
                </a:solidFill>
                <a:latin typeface="Symbol"/>
                <a:cs typeface="Symbol"/>
              </a:rPr>
              <a:t></a:t>
            </a:r>
            <a:endParaRPr sz="31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35715" y="4541828"/>
            <a:ext cx="151130" cy="509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3150" spc="-605" dirty="0">
                <a:solidFill>
                  <a:prstClr val="black"/>
                </a:solidFill>
                <a:latin typeface="Microsoft Sans Serif"/>
                <a:cs typeface="Microsoft Sans Serif"/>
              </a:rPr>
              <a:t>⁝</a:t>
            </a:r>
            <a:endParaRPr sz="315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51446" y="4216351"/>
            <a:ext cx="727075" cy="648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905" algn="ctr">
              <a:lnSpc>
                <a:spcPts val="1670"/>
              </a:lnSpc>
              <a:spcBef>
                <a:spcPts val="100"/>
              </a:spcBef>
            </a:pPr>
            <a:r>
              <a:rPr sz="1850" spc="-6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3229"/>
              </a:lnSpc>
              <a:tabLst>
                <a:tab pos="568960" algn="l"/>
              </a:tabLst>
            </a:pPr>
            <a:r>
              <a:rPr sz="3150" spc="-70" dirty="0">
                <a:solidFill>
                  <a:prstClr val="black"/>
                </a:solidFill>
                <a:latin typeface="Symbol"/>
                <a:cs typeface="Symbol"/>
              </a:rPr>
              <a:t></a:t>
            </a:r>
            <a:r>
              <a:rPr sz="3150" spc="-7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3150" spc="-70" dirty="0">
                <a:solidFill>
                  <a:prstClr val="black"/>
                </a:solidFill>
                <a:latin typeface="Symbol"/>
                <a:cs typeface="Symbol"/>
              </a:rPr>
              <a:t></a:t>
            </a:r>
            <a:endParaRPr sz="31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82975" y="3917950"/>
            <a:ext cx="878840" cy="1876425"/>
          </a:xfrm>
          <a:custGeom>
            <a:avLst/>
            <a:gdLst/>
            <a:ahLst/>
            <a:cxnLst/>
            <a:rect l="l" t="t" r="r" b="b"/>
            <a:pathLst>
              <a:path w="878839" h="1876425">
                <a:moveTo>
                  <a:pt x="0" y="1876425"/>
                </a:moveTo>
                <a:lnTo>
                  <a:pt x="878509" y="1876425"/>
                </a:lnTo>
                <a:lnTo>
                  <a:pt x="878509" y="0"/>
                </a:lnTo>
                <a:lnTo>
                  <a:pt x="0" y="0"/>
                </a:lnTo>
                <a:lnTo>
                  <a:pt x="0" y="1876425"/>
                </a:lnTo>
                <a:close/>
              </a:path>
            </a:pathLst>
          </a:custGeom>
          <a:ln w="38100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27736" y="4563783"/>
            <a:ext cx="403225" cy="395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400" spc="3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4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z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15974" y="3765550"/>
            <a:ext cx="2077085" cy="876300"/>
            <a:chOff x="1315974" y="3765550"/>
            <a:chExt cx="2077085" cy="876300"/>
          </a:xfrm>
        </p:grpSpPr>
        <p:sp>
          <p:nvSpPr>
            <p:cNvPr id="14" name="object 14"/>
            <p:cNvSpPr/>
            <p:nvPr/>
          </p:nvSpPr>
          <p:spPr>
            <a:xfrm>
              <a:off x="1315974" y="4109720"/>
              <a:ext cx="609600" cy="114300"/>
            </a:xfrm>
            <a:custGeom>
              <a:avLst/>
              <a:gdLst/>
              <a:ahLst/>
              <a:cxnLst/>
              <a:rect l="l" t="t" r="r" b="b"/>
              <a:pathLst>
                <a:path w="609600" h="114300">
                  <a:moveTo>
                    <a:pt x="495299" y="76275"/>
                  </a:moveTo>
                  <a:lnTo>
                    <a:pt x="495173" y="114299"/>
                  </a:lnTo>
                  <a:lnTo>
                    <a:pt x="571542" y="76326"/>
                  </a:lnTo>
                  <a:lnTo>
                    <a:pt x="514350" y="76326"/>
                  </a:lnTo>
                  <a:lnTo>
                    <a:pt x="495299" y="76275"/>
                  </a:lnTo>
                  <a:close/>
                </a:path>
                <a:path w="609600" h="114300">
                  <a:moveTo>
                    <a:pt x="495426" y="38175"/>
                  </a:moveTo>
                  <a:lnTo>
                    <a:pt x="495299" y="76275"/>
                  </a:lnTo>
                  <a:lnTo>
                    <a:pt x="514350" y="76326"/>
                  </a:lnTo>
                  <a:lnTo>
                    <a:pt x="514476" y="38226"/>
                  </a:lnTo>
                  <a:lnTo>
                    <a:pt x="495426" y="38175"/>
                  </a:lnTo>
                  <a:close/>
                </a:path>
                <a:path w="609600" h="114300">
                  <a:moveTo>
                    <a:pt x="495553" y="0"/>
                  </a:moveTo>
                  <a:lnTo>
                    <a:pt x="495426" y="38175"/>
                  </a:lnTo>
                  <a:lnTo>
                    <a:pt x="514476" y="38226"/>
                  </a:lnTo>
                  <a:lnTo>
                    <a:pt x="514350" y="76326"/>
                  </a:lnTo>
                  <a:lnTo>
                    <a:pt x="571542" y="76326"/>
                  </a:lnTo>
                  <a:lnTo>
                    <a:pt x="609600" y="57403"/>
                  </a:lnTo>
                  <a:lnTo>
                    <a:pt x="495553" y="0"/>
                  </a:lnTo>
                  <a:close/>
                </a:path>
                <a:path w="609600" h="114300">
                  <a:moveTo>
                    <a:pt x="126" y="36829"/>
                  </a:moveTo>
                  <a:lnTo>
                    <a:pt x="0" y="74929"/>
                  </a:lnTo>
                  <a:lnTo>
                    <a:pt x="495299" y="76275"/>
                  </a:lnTo>
                  <a:lnTo>
                    <a:pt x="495426" y="38175"/>
                  </a:lnTo>
                  <a:lnTo>
                    <a:pt x="126" y="36829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925701" y="40132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44576" y="44576"/>
                  </a:moveTo>
                  <a:lnTo>
                    <a:pt x="260096" y="260223"/>
                  </a:lnTo>
                </a:path>
                <a:path w="304800" h="304800">
                  <a:moveTo>
                    <a:pt x="260096" y="44576"/>
                  </a:moveTo>
                  <a:lnTo>
                    <a:pt x="44576" y="260223"/>
                  </a:lnTo>
                </a:path>
                <a:path w="304800" h="3048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200534" y="7766"/>
                  </a:lnTo>
                  <a:lnTo>
                    <a:pt x="242364" y="29394"/>
                  </a:lnTo>
                  <a:lnTo>
                    <a:pt x="275368" y="62380"/>
                  </a:lnTo>
                  <a:lnTo>
                    <a:pt x="297021" y="104217"/>
                  </a:lnTo>
                  <a:lnTo>
                    <a:pt x="304800" y="152400"/>
                  </a:lnTo>
                  <a:lnTo>
                    <a:pt x="297021" y="200582"/>
                  </a:lnTo>
                  <a:lnTo>
                    <a:pt x="275368" y="242419"/>
                  </a:lnTo>
                  <a:lnTo>
                    <a:pt x="242364" y="275405"/>
                  </a:lnTo>
                  <a:lnTo>
                    <a:pt x="200534" y="297033"/>
                  </a:lnTo>
                  <a:lnTo>
                    <a:pt x="152400" y="304800"/>
                  </a:lnTo>
                  <a:lnTo>
                    <a:pt x="104217" y="297033"/>
                  </a:lnTo>
                  <a:lnTo>
                    <a:pt x="62380" y="275405"/>
                  </a:lnTo>
                  <a:lnTo>
                    <a:pt x="29394" y="242419"/>
                  </a:lnTo>
                  <a:lnTo>
                    <a:pt x="7766" y="200582"/>
                  </a:lnTo>
                  <a:lnTo>
                    <a:pt x="0" y="152400"/>
                  </a:lnTo>
                  <a:close/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230374" y="4109720"/>
              <a:ext cx="609600" cy="114300"/>
            </a:xfrm>
            <a:custGeom>
              <a:avLst/>
              <a:gdLst/>
              <a:ahLst/>
              <a:cxnLst/>
              <a:rect l="l" t="t" r="r" b="b"/>
              <a:pathLst>
                <a:path w="609600" h="114300">
                  <a:moveTo>
                    <a:pt x="495299" y="76275"/>
                  </a:moveTo>
                  <a:lnTo>
                    <a:pt x="495173" y="114299"/>
                  </a:lnTo>
                  <a:lnTo>
                    <a:pt x="571542" y="76326"/>
                  </a:lnTo>
                  <a:lnTo>
                    <a:pt x="514350" y="76326"/>
                  </a:lnTo>
                  <a:lnTo>
                    <a:pt x="495299" y="76275"/>
                  </a:lnTo>
                  <a:close/>
                </a:path>
                <a:path w="609600" h="114300">
                  <a:moveTo>
                    <a:pt x="495426" y="38175"/>
                  </a:moveTo>
                  <a:lnTo>
                    <a:pt x="495299" y="76275"/>
                  </a:lnTo>
                  <a:lnTo>
                    <a:pt x="514350" y="76326"/>
                  </a:lnTo>
                  <a:lnTo>
                    <a:pt x="514476" y="38226"/>
                  </a:lnTo>
                  <a:lnTo>
                    <a:pt x="495426" y="38175"/>
                  </a:lnTo>
                  <a:close/>
                </a:path>
                <a:path w="609600" h="114300">
                  <a:moveTo>
                    <a:pt x="495553" y="0"/>
                  </a:moveTo>
                  <a:lnTo>
                    <a:pt x="495426" y="38175"/>
                  </a:lnTo>
                  <a:lnTo>
                    <a:pt x="514476" y="38226"/>
                  </a:lnTo>
                  <a:lnTo>
                    <a:pt x="514350" y="76326"/>
                  </a:lnTo>
                  <a:lnTo>
                    <a:pt x="571542" y="76326"/>
                  </a:lnTo>
                  <a:lnTo>
                    <a:pt x="609600" y="57403"/>
                  </a:lnTo>
                  <a:lnTo>
                    <a:pt x="495553" y="0"/>
                  </a:lnTo>
                  <a:close/>
                </a:path>
                <a:path w="609600" h="114300">
                  <a:moveTo>
                    <a:pt x="126" y="36829"/>
                  </a:moveTo>
                  <a:lnTo>
                    <a:pt x="0" y="74929"/>
                  </a:lnTo>
                  <a:lnTo>
                    <a:pt x="495299" y="76275"/>
                  </a:lnTo>
                  <a:lnTo>
                    <a:pt x="495426" y="38175"/>
                  </a:lnTo>
                  <a:lnTo>
                    <a:pt x="126" y="36829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2840101" y="3784600"/>
              <a:ext cx="533400" cy="838200"/>
            </a:xfrm>
            <a:custGeom>
              <a:avLst/>
              <a:gdLst/>
              <a:ahLst/>
              <a:cxnLst/>
              <a:rect l="l" t="t" r="r" b="b"/>
              <a:pathLst>
                <a:path w="533400" h="838200">
                  <a:moveTo>
                    <a:pt x="0" y="838200"/>
                  </a:moveTo>
                  <a:lnTo>
                    <a:pt x="533400" y="83820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947211" y="3862679"/>
            <a:ext cx="15176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spcBef>
                <a:spcPts val="90"/>
              </a:spcBef>
            </a:pPr>
            <a:r>
              <a:rPr sz="4400" spc="-360" dirty="0">
                <a:solidFill>
                  <a:prstClr val="black"/>
                </a:solidFill>
                <a:latin typeface="Symbol"/>
                <a:cs typeface="Symbol"/>
              </a:rPr>
              <a:t></a:t>
            </a:r>
            <a:endParaRPr sz="44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55258" y="4271724"/>
            <a:ext cx="120650" cy="275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1700" spc="-5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7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21840" y="3708275"/>
            <a:ext cx="1961514" cy="516255"/>
          </a:xfrm>
          <a:custGeom>
            <a:avLst/>
            <a:gdLst/>
            <a:ahLst/>
            <a:cxnLst/>
            <a:rect l="l" t="t" r="r" b="b"/>
            <a:pathLst>
              <a:path w="1961514" h="516254">
                <a:moveTo>
                  <a:pt x="114300" y="190373"/>
                </a:moveTo>
                <a:lnTo>
                  <a:pt x="76212" y="190550"/>
                </a:lnTo>
                <a:lnTo>
                  <a:pt x="75184" y="0"/>
                </a:lnTo>
                <a:lnTo>
                  <a:pt x="37211" y="254"/>
                </a:lnTo>
                <a:lnTo>
                  <a:pt x="38125" y="190715"/>
                </a:lnTo>
                <a:lnTo>
                  <a:pt x="0" y="190881"/>
                </a:lnTo>
                <a:lnTo>
                  <a:pt x="57785" y="304927"/>
                </a:lnTo>
                <a:lnTo>
                  <a:pt x="104711" y="209804"/>
                </a:lnTo>
                <a:lnTo>
                  <a:pt x="114300" y="190373"/>
                </a:lnTo>
                <a:close/>
              </a:path>
              <a:path w="1961514" h="516254">
                <a:moveTo>
                  <a:pt x="1961134" y="458851"/>
                </a:moveTo>
                <a:lnTo>
                  <a:pt x="1847088" y="401447"/>
                </a:lnTo>
                <a:lnTo>
                  <a:pt x="1846948" y="439623"/>
                </a:lnTo>
                <a:lnTo>
                  <a:pt x="1351661" y="438277"/>
                </a:lnTo>
                <a:lnTo>
                  <a:pt x="1351534" y="476377"/>
                </a:lnTo>
                <a:lnTo>
                  <a:pt x="1846821" y="477723"/>
                </a:lnTo>
                <a:lnTo>
                  <a:pt x="1846707" y="515747"/>
                </a:lnTo>
                <a:lnTo>
                  <a:pt x="1923072" y="477774"/>
                </a:lnTo>
                <a:lnTo>
                  <a:pt x="1961134" y="458851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55741" y="3318618"/>
            <a:ext cx="662940" cy="382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spcBef>
                <a:spcPts val="90"/>
              </a:spcBef>
            </a:pPr>
            <a:r>
              <a:rPr sz="2350" spc="55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1875" spc="82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200" spc="5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i="1" spc="5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5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315974" y="5199062"/>
            <a:ext cx="2077085" cy="876300"/>
            <a:chOff x="1315974" y="5199062"/>
            <a:chExt cx="2077085" cy="876300"/>
          </a:xfrm>
        </p:grpSpPr>
        <p:sp>
          <p:nvSpPr>
            <p:cNvPr id="23" name="object 23"/>
            <p:cNvSpPr/>
            <p:nvPr/>
          </p:nvSpPr>
          <p:spPr>
            <a:xfrm>
              <a:off x="1315974" y="5543295"/>
              <a:ext cx="609600" cy="114300"/>
            </a:xfrm>
            <a:custGeom>
              <a:avLst/>
              <a:gdLst/>
              <a:ahLst/>
              <a:cxnLst/>
              <a:rect l="l" t="t" r="r" b="b"/>
              <a:pathLst>
                <a:path w="609600" h="114300">
                  <a:moveTo>
                    <a:pt x="495553" y="0"/>
                  </a:moveTo>
                  <a:lnTo>
                    <a:pt x="495427" y="38048"/>
                  </a:lnTo>
                  <a:lnTo>
                    <a:pt x="514476" y="38099"/>
                  </a:lnTo>
                  <a:lnTo>
                    <a:pt x="514350" y="76199"/>
                  </a:lnTo>
                  <a:lnTo>
                    <a:pt x="495299" y="76199"/>
                  </a:lnTo>
                  <a:lnTo>
                    <a:pt x="495173" y="114261"/>
                  </a:lnTo>
                  <a:lnTo>
                    <a:pt x="571772" y="76199"/>
                  </a:lnTo>
                  <a:lnTo>
                    <a:pt x="514350" y="76199"/>
                  </a:lnTo>
                  <a:lnTo>
                    <a:pt x="571872" y="76150"/>
                  </a:lnTo>
                  <a:lnTo>
                    <a:pt x="609600" y="57403"/>
                  </a:lnTo>
                  <a:lnTo>
                    <a:pt x="495553" y="0"/>
                  </a:lnTo>
                  <a:close/>
                </a:path>
                <a:path w="609600" h="114300">
                  <a:moveTo>
                    <a:pt x="495427" y="38048"/>
                  </a:moveTo>
                  <a:lnTo>
                    <a:pt x="495300" y="76150"/>
                  </a:lnTo>
                  <a:lnTo>
                    <a:pt x="514350" y="76199"/>
                  </a:lnTo>
                  <a:lnTo>
                    <a:pt x="514476" y="38099"/>
                  </a:lnTo>
                  <a:lnTo>
                    <a:pt x="495427" y="38048"/>
                  </a:lnTo>
                  <a:close/>
                </a:path>
                <a:path w="609600" h="114300">
                  <a:moveTo>
                    <a:pt x="126" y="36702"/>
                  </a:moveTo>
                  <a:lnTo>
                    <a:pt x="0" y="74866"/>
                  </a:lnTo>
                  <a:lnTo>
                    <a:pt x="495300" y="76150"/>
                  </a:lnTo>
                  <a:lnTo>
                    <a:pt x="495427" y="38048"/>
                  </a:lnTo>
                  <a:lnTo>
                    <a:pt x="126" y="36702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925701" y="544677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44576" y="44577"/>
                  </a:moveTo>
                  <a:lnTo>
                    <a:pt x="260096" y="260096"/>
                  </a:lnTo>
                </a:path>
                <a:path w="304800" h="304800">
                  <a:moveTo>
                    <a:pt x="260096" y="44577"/>
                  </a:moveTo>
                  <a:lnTo>
                    <a:pt x="44576" y="260096"/>
                  </a:lnTo>
                </a:path>
                <a:path w="304800" h="304800">
                  <a:moveTo>
                    <a:pt x="0" y="152336"/>
                  </a:moveTo>
                  <a:lnTo>
                    <a:pt x="7766" y="104184"/>
                  </a:lnTo>
                  <a:lnTo>
                    <a:pt x="29394" y="62366"/>
                  </a:lnTo>
                  <a:lnTo>
                    <a:pt x="62380" y="29390"/>
                  </a:lnTo>
                  <a:lnTo>
                    <a:pt x="104217" y="7765"/>
                  </a:lnTo>
                  <a:lnTo>
                    <a:pt x="152400" y="0"/>
                  </a:lnTo>
                  <a:lnTo>
                    <a:pt x="200534" y="7765"/>
                  </a:lnTo>
                  <a:lnTo>
                    <a:pt x="242364" y="29390"/>
                  </a:lnTo>
                  <a:lnTo>
                    <a:pt x="275368" y="62366"/>
                  </a:lnTo>
                  <a:lnTo>
                    <a:pt x="297021" y="104184"/>
                  </a:lnTo>
                  <a:lnTo>
                    <a:pt x="304800" y="152336"/>
                  </a:lnTo>
                  <a:lnTo>
                    <a:pt x="297021" y="200504"/>
                  </a:lnTo>
                  <a:lnTo>
                    <a:pt x="275368" y="242339"/>
                  </a:lnTo>
                  <a:lnTo>
                    <a:pt x="242364" y="275330"/>
                  </a:lnTo>
                  <a:lnTo>
                    <a:pt x="200534" y="296966"/>
                  </a:lnTo>
                  <a:lnTo>
                    <a:pt x="152400" y="304736"/>
                  </a:lnTo>
                  <a:lnTo>
                    <a:pt x="104217" y="296966"/>
                  </a:lnTo>
                  <a:lnTo>
                    <a:pt x="62380" y="275330"/>
                  </a:lnTo>
                  <a:lnTo>
                    <a:pt x="29394" y="242339"/>
                  </a:lnTo>
                  <a:lnTo>
                    <a:pt x="7766" y="200504"/>
                  </a:lnTo>
                  <a:lnTo>
                    <a:pt x="0" y="152336"/>
                  </a:lnTo>
                  <a:close/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230374" y="5543295"/>
              <a:ext cx="609600" cy="114300"/>
            </a:xfrm>
            <a:custGeom>
              <a:avLst/>
              <a:gdLst/>
              <a:ahLst/>
              <a:cxnLst/>
              <a:rect l="l" t="t" r="r" b="b"/>
              <a:pathLst>
                <a:path w="609600" h="114300">
                  <a:moveTo>
                    <a:pt x="495553" y="0"/>
                  </a:moveTo>
                  <a:lnTo>
                    <a:pt x="495427" y="38048"/>
                  </a:lnTo>
                  <a:lnTo>
                    <a:pt x="514476" y="38099"/>
                  </a:lnTo>
                  <a:lnTo>
                    <a:pt x="514350" y="76199"/>
                  </a:lnTo>
                  <a:lnTo>
                    <a:pt x="495299" y="76199"/>
                  </a:lnTo>
                  <a:lnTo>
                    <a:pt x="495173" y="114261"/>
                  </a:lnTo>
                  <a:lnTo>
                    <a:pt x="571772" y="76199"/>
                  </a:lnTo>
                  <a:lnTo>
                    <a:pt x="514350" y="76199"/>
                  </a:lnTo>
                  <a:lnTo>
                    <a:pt x="571872" y="76150"/>
                  </a:lnTo>
                  <a:lnTo>
                    <a:pt x="609600" y="57403"/>
                  </a:lnTo>
                  <a:lnTo>
                    <a:pt x="495553" y="0"/>
                  </a:lnTo>
                  <a:close/>
                </a:path>
                <a:path w="609600" h="114300">
                  <a:moveTo>
                    <a:pt x="495427" y="38048"/>
                  </a:moveTo>
                  <a:lnTo>
                    <a:pt x="495300" y="76150"/>
                  </a:lnTo>
                  <a:lnTo>
                    <a:pt x="514350" y="76199"/>
                  </a:lnTo>
                  <a:lnTo>
                    <a:pt x="514476" y="38099"/>
                  </a:lnTo>
                  <a:lnTo>
                    <a:pt x="495427" y="38048"/>
                  </a:lnTo>
                  <a:close/>
                </a:path>
                <a:path w="609600" h="114300">
                  <a:moveTo>
                    <a:pt x="126" y="36702"/>
                  </a:moveTo>
                  <a:lnTo>
                    <a:pt x="0" y="74866"/>
                  </a:lnTo>
                  <a:lnTo>
                    <a:pt x="495300" y="76150"/>
                  </a:lnTo>
                  <a:lnTo>
                    <a:pt x="495427" y="38048"/>
                  </a:lnTo>
                  <a:lnTo>
                    <a:pt x="126" y="36702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840101" y="5218112"/>
              <a:ext cx="533400" cy="838200"/>
            </a:xfrm>
            <a:custGeom>
              <a:avLst/>
              <a:gdLst/>
              <a:ahLst/>
              <a:cxnLst/>
              <a:rect l="l" t="t" r="r" b="b"/>
              <a:pathLst>
                <a:path w="533400" h="838200">
                  <a:moveTo>
                    <a:pt x="0" y="838200"/>
                  </a:moveTo>
                  <a:lnTo>
                    <a:pt x="533400" y="83820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947211" y="5296203"/>
            <a:ext cx="15176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spcBef>
                <a:spcPts val="90"/>
              </a:spcBef>
            </a:pPr>
            <a:r>
              <a:rPr sz="4400" spc="-360" dirty="0">
                <a:solidFill>
                  <a:prstClr val="black"/>
                </a:solidFill>
                <a:latin typeface="Symbol"/>
                <a:cs typeface="Symbol"/>
              </a:rPr>
              <a:t></a:t>
            </a:r>
            <a:endParaRPr sz="44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00045" y="5230191"/>
            <a:ext cx="132715" cy="275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17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7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55258" y="5705237"/>
            <a:ext cx="120650" cy="275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1700" spc="-5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7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021840" y="5141860"/>
            <a:ext cx="1961514" cy="516255"/>
          </a:xfrm>
          <a:custGeom>
            <a:avLst/>
            <a:gdLst/>
            <a:ahLst/>
            <a:cxnLst/>
            <a:rect l="l" t="t" r="r" b="b"/>
            <a:pathLst>
              <a:path w="1961514" h="516254">
                <a:moveTo>
                  <a:pt x="114300" y="190246"/>
                </a:moveTo>
                <a:lnTo>
                  <a:pt x="76212" y="190461"/>
                </a:lnTo>
                <a:lnTo>
                  <a:pt x="75184" y="0"/>
                </a:lnTo>
                <a:lnTo>
                  <a:pt x="37211" y="127"/>
                </a:lnTo>
                <a:lnTo>
                  <a:pt x="38125" y="190677"/>
                </a:lnTo>
                <a:lnTo>
                  <a:pt x="0" y="190881"/>
                </a:lnTo>
                <a:lnTo>
                  <a:pt x="57785" y="304800"/>
                </a:lnTo>
                <a:lnTo>
                  <a:pt x="104711" y="209677"/>
                </a:lnTo>
                <a:lnTo>
                  <a:pt x="114300" y="190246"/>
                </a:lnTo>
                <a:close/>
              </a:path>
              <a:path w="1961514" h="516254">
                <a:moveTo>
                  <a:pt x="1923300" y="477647"/>
                </a:moveTo>
                <a:lnTo>
                  <a:pt x="1865884" y="477647"/>
                </a:lnTo>
                <a:lnTo>
                  <a:pt x="1846821" y="477647"/>
                </a:lnTo>
                <a:lnTo>
                  <a:pt x="1846707" y="515708"/>
                </a:lnTo>
                <a:lnTo>
                  <a:pt x="1923300" y="477647"/>
                </a:lnTo>
                <a:close/>
              </a:path>
              <a:path w="1961514" h="516254">
                <a:moveTo>
                  <a:pt x="1961134" y="458851"/>
                </a:moveTo>
                <a:lnTo>
                  <a:pt x="1847088" y="401447"/>
                </a:lnTo>
                <a:lnTo>
                  <a:pt x="1846961" y="439496"/>
                </a:lnTo>
                <a:lnTo>
                  <a:pt x="1351661" y="438150"/>
                </a:lnTo>
                <a:lnTo>
                  <a:pt x="1351534" y="476313"/>
                </a:lnTo>
                <a:lnTo>
                  <a:pt x="1846834" y="477608"/>
                </a:lnTo>
                <a:lnTo>
                  <a:pt x="1865884" y="477647"/>
                </a:lnTo>
                <a:lnTo>
                  <a:pt x="1923402" y="477608"/>
                </a:lnTo>
                <a:lnTo>
                  <a:pt x="1961134" y="458851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82068" y="4939207"/>
            <a:ext cx="133350" cy="20646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25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47873" y="4742246"/>
            <a:ext cx="68897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  <a:tabLst>
                <a:tab pos="400685" algn="l"/>
              </a:tabLst>
            </a:pPr>
            <a:r>
              <a:rPr sz="2250" spc="-50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2250" spc="-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150" spc="-1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50" i="1" spc="13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150" spc="1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1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06443" y="4165600"/>
            <a:ext cx="616585" cy="1447800"/>
          </a:xfrm>
          <a:custGeom>
            <a:avLst/>
            <a:gdLst/>
            <a:ahLst/>
            <a:cxnLst/>
            <a:rect l="l" t="t" r="r" b="b"/>
            <a:pathLst>
              <a:path w="616585" h="1447800">
                <a:moveTo>
                  <a:pt x="609663" y="0"/>
                </a:moveTo>
                <a:lnTo>
                  <a:pt x="611187" y="1447800"/>
                </a:lnTo>
              </a:path>
              <a:path w="616585" h="1447800">
                <a:moveTo>
                  <a:pt x="0" y="609600"/>
                </a:moveTo>
                <a:lnTo>
                  <a:pt x="616013" y="611124"/>
                </a:lnTo>
              </a:path>
            </a:pathLst>
          </a:custGeom>
          <a:ln w="38100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3127" y="4324759"/>
            <a:ext cx="473709" cy="39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450" i="1" spc="13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50" spc="-3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450" i="1" spc="15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5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74645" y="3702561"/>
            <a:ext cx="762635" cy="4019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spcBef>
                <a:spcPts val="114"/>
              </a:spcBef>
              <a:tabLst>
                <a:tab pos="511809" algn="l"/>
              </a:tabLst>
            </a:pPr>
            <a:r>
              <a:rPr sz="17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T	</a:t>
            </a:r>
            <a:r>
              <a:rPr sz="2450" i="1" spc="-45" dirty="0">
                <a:solidFill>
                  <a:prstClr val="black"/>
                </a:solidFill>
                <a:latin typeface="Times New Roman"/>
                <a:cs typeface="Times New Roman"/>
              </a:rPr>
              <a:t>z</a:t>
            </a:r>
            <a:r>
              <a:rPr sz="2100" spc="-67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2100" baseline="-2380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48177" y="5518808"/>
            <a:ext cx="329565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2400" i="1" spc="60" dirty="0">
                <a:solidFill>
                  <a:prstClr val="black"/>
                </a:solidFill>
                <a:latin typeface="Times New Roman"/>
                <a:cs typeface="Times New Roman"/>
              </a:rPr>
              <a:t>z</a:t>
            </a:r>
            <a:r>
              <a:rPr sz="2100" i="1" spc="89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100" baseline="-2380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212900" y="3270299"/>
            <a:ext cx="4730750" cy="2908300"/>
            <a:chOff x="1212899" y="3270299"/>
            <a:chExt cx="4730750" cy="2908300"/>
          </a:xfrm>
        </p:grpSpPr>
        <p:sp>
          <p:nvSpPr>
            <p:cNvPr id="38" name="object 38"/>
            <p:cNvSpPr/>
            <p:nvPr/>
          </p:nvSpPr>
          <p:spPr>
            <a:xfrm>
              <a:off x="1219200" y="3276600"/>
              <a:ext cx="4114800" cy="2895600"/>
            </a:xfrm>
            <a:custGeom>
              <a:avLst/>
              <a:gdLst/>
              <a:ahLst/>
              <a:cxnLst/>
              <a:rect l="l" t="t" r="r" b="b"/>
              <a:pathLst>
                <a:path w="4114800" h="2895600">
                  <a:moveTo>
                    <a:pt x="0" y="2895600"/>
                  </a:moveTo>
                  <a:lnTo>
                    <a:pt x="4114800" y="28956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2895600"/>
                  </a:lnTo>
                  <a:close/>
                </a:path>
              </a:pathLst>
            </a:custGeom>
            <a:ln w="126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5334000" y="4744719"/>
              <a:ext cx="609600" cy="114300"/>
            </a:xfrm>
            <a:custGeom>
              <a:avLst/>
              <a:gdLst/>
              <a:ahLst/>
              <a:cxnLst/>
              <a:rect l="l" t="t" r="r" b="b"/>
              <a:pathLst>
                <a:path w="609600" h="114300">
                  <a:moveTo>
                    <a:pt x="495257" y="76275"/>
                  </a:moveTo>
                  <a:lnTo>
                    <a:pt x="495173" y="114299"/>
                  </a:lnTo>
                  <a:lnTo>
                    <a:pt x="571542" y="76326"/>
                  </a:lnTo>
                  <a:lnTo>
                    <a:pt x="514350" y="76326"/>
                  </a:lnTo>
                  <a:lnTo>
                    <a:pt x="495257" y="76275"/>
                  </a:lnTo>
                  <a:close/>
                </a:path>
                <a:path w="609600" h="114300">
                  <a:moveTo>
                    <a:pt x="495342" y="38175"/>
                  </a:moveTo>
                  <a:lnTo>
                    <a:pt x="495257" y="76275"/>
                  </a:lnTo>
                  <a:lnTo>
                    <a:pt x="514350" y="76326"/>
                  </a:lnTo>
                  <a:lnTo>
                    <a:pt x="514350" y="38226"/>
                  </a:lnTo>
                  <a:lnTo>
                    <a:pt x="495342" y="38175"/>
                  </a:lnTo>
                  <a:close/>
                </a:path>
                <a:path w="609600" h="114300">
                  <a:moveTo>
                    <a:pt x="495426" y="0"/>
                  </a:moveTo>
                  <a:lnTo>
                    <a:pt x="495342" y="38175"/>
                  </a:lnTo>
                  <a:lnTo>
                    <a:pt x="514350" y="38226"/>
                  </a:lnTo>
                  <a:lnTo>
                    <a:pt x="514350" y="76326"/>
                  </a:lnTo>
                  <a:lnTo>
                    <a:pt x="571542" y="76326"/>
                  </a:lnTo>
                  <a:lnTo>
                    <a:pt x="609600" y="57403"/>
                  </a:lnTo>
                  <a:lnTo>
                    <a:pt x="495426" y="0"/>
                  </a:lnTo>
                  <a:close/>
                </a:path>
                <a:path w="609600" h="114300">
                  <a:moveTo>
                    <a:pt x="0" y="36829"/>
                  </a:moveTo>
                  <a:lnTo>
                    <a:pt x="0" y="74929"/>
                  </a:lnTo>
                  <a:lnTo>
                    <a:pt x="495257" y="76275"/>
                  </a:lnTo>
                  <a:lnTo>
                    <a:pt x="495342" y="38175"/>
                  </a:lnTo>
                  <a:lnTo>
                    <a:pt x="0" y="36829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536697" y="4376458"/>
            <a:ext cx="160655" cy="395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z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43600" y="3810007"/>
            <a:ext cx="1600200" cy="1392689"/>
          </a:xfrm>
          <a:prstGeom prst="rect">
            <a:avLst/>
          </a:prstGeom>
          <a:ln w="38100">
            <a:solidFill>
              <a:srgbClr val="0000C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20"/>
              </a:spcBef>
            </a:pPr>
            <a:endParaRPr sz="16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4335" marR="347980" indent="-102235"/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b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ci</a:t>
            </a:r>
            <a:r>
              <a:rPr b="1" spc="-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b="1" spc="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n 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circuits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78740">
              <a:spcBef>
                <a:spcPts val="5"/>
              </a:spcBef>
            </a:pP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(ML</a:t>
            </a:r>
            <a:r>
              <a:rPr b="1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detector)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564373" y="4744720"/>
            <a:ext cx="533400" cy="114300"/>
          </a:xfrm>
          <a:custGeom>
            <a:avLst/>
            <a:gdLst/>
            <a:ahLst/>
            <a:cxnLst/>
            <a:rect l="l" t="t" r="r" b="b"/>
            <a:pathLst>
              <a:path w="533400" h="114300">
                <a:moveTo>
                  <a:pt x="419353" y="0"/>
                </a:moveTo>
                <a:lnTo>
                  <a:pt x="419227" y="38044"/>
                </a:lnTo>
                <a:lnTo>
                  <a:pt x="438276" y="38099"/>
                </a:lnTo>
                <a:lnTo>
                  <a:pt x="438150" y="76199"/>
                </a:lnTo>
                <a:lnTo>
                  <a:pt x="419100" y="76199"/>
                </a:lnTo>
                <a:lnTo>
                  <a:pt x="418973" y="114299"/>
                </a:lnTo>
                <a:lnTo>
                  <a:pt x="495598" y="76199"/>
                </a:lnTo>
                <a:lnTo>
                  <a:pt x="438150" y="76199"/>
                </a:lnTo>
                <a:lnTo>
                  <a:pt x="495709" y="76144"/>
                </a:lnTo>
                <a:lnTo>
                  <a:pt x="533400" y="57403"/>
                </a:lnTo>
                <a:lnTo>
                  <a:pt x="419353" y="0"/>
                </a:lnTo>
                <a:close/>
              </a:path>
              <a:path w="533400" h="114300">
                <a:moveTo>
                  <a:pt x="419227" y="38044"/>
                </a:moveTo>
                <a:lnTo>
                  <a:pt x="419100" y="76144"/>
                </a:lnTo>
                <a:lnTo>
                  <a:pt x="438150" y="76199"/>
                </a:lnTo>
                <a:lnTo>
                  <a:pt x="438276" y="38099"/>
                </a:lnTo>
                <a:lnTo>
                  <a:pt x="419227" y="38044"/>
                </a:lnTo>
                <a:close/>
              </a:path>
              <a:path w="533400" h="114300">
                <a:moveTo>
                  <a:pt x="126" y="36829"/>
                </a:moveTo>
                <a:lnTo>
                  <a:pt x="0" y="74929"/>
                </a:lnTo>
                <a:lnTo>
                  <a:pt x="419100" y="76144"/>
                </a:lnTo>
                <a:lnTo>
                  <a:pt x="419227" y="38044"/>
                </a:lnTo>
                <a:lnTo>
                  <a:pt x="126" y="36829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223534" y="4498907"/>
            <a:ext cx="264160" cy="525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4875" i="1" spc="-2332" baseline="-2564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3250" spc="-5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3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789685" y="3271862"/>
            <a:ext cx="1550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Demodulation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59252" y="3271862"/>
            <a:ext cx="1067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Detection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114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8746" y="582040"/>
              <a:ext cx="37465" cy="257810"/>
            </a:xfrm>
            <a:custGeom>
              <a:avLst/>
              <a:gdLst/>
              <a:ahLst/>
              <a:cxnLst/>
              <a:rect l="l" t="t" r="r" b="b"/>
              <a:pathLst>
                <a:path w="37465" h="257809">
                  <a:moveTo>
                    <a:pt x="32524" y="0"/>
                  </a:moveTo>
                  <a:lnTo>
                    <a:pt x="31051" y="126"/>
                  </a:lnTo>
                  <a:lnTo>
                    <a:pt x="29705" y="1778"/>
                  </a:lnTo>
                  <a:lnTo>
                    <a:pt x="27228" y="7874"/>
                  </a:lnTo>
                  <a:lnTo>
                    <a:pt x="27012" y="14478"/>
                  </a:lnTo>
                  <a:lnTo>
                    <a:pt x="28270" y="21082"/>
                  </a:lnTo>
                  <a:lnTo>
                    <a:pt x="27381" y="28575"/>
                  </a:lnTo>
                  <a:lnTo>
                    <a:pt x="317" y="248158"/>
                  </a:lnTo>
                  <a:lnTo>
                    <a:pt x="0" y="253364"/>
                  </a:lnTo>
                  <a:lnTo>
                    <a:pt x="1015" y="256921"/>
                  </a:lnTo>
                  <a:lnTo>
                    <a:pt x="1816" y="257683"/>
                  </a:lnTo>
                  <a:lnTo>
                    <a:pt x="2489" y="256794"/>
                  </a:lnTo>
                  <a:lnTo>
                    <a:pt x="4737" y="247776"/>
                  </a:lnTo>
                  <a:lnTo>
                    <a:pt x="32829" y="41401"/>
                  </a:lnTo>
                  <a:lnTo>
                    <a:pt x="35966" y="24892"/>
                  </a:lnTo>
                  <a:lnTo>
                    <a:pt x="36525" y="22606"/>
                  </a:lnTo>
                  <a:lnTo>
                    <a:pt x="37299" y="13716"/>
                  </a:lnTo>
                  <a:lnTo>
                    <a:pt x="35928" y="5714"/>
                  </a:lnTo>
                  <a:lnTo>
                    <a:pt x="34112" y="1397"/>
                  </a:lnTo>
                  <a:lnTo>
                    <a:pt x="32524" y="0"/>
                  </a:lnTo>
                  <a:close/>
                </a:path>
              </a:pathLst>
            </a:custGeom>
            <a:solidFill>
              <a:srgbClr val="D7F1AB">
                <a:alpha val="1176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7285" y="773811"/>
              <a:ext cx="261708" cy="740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1336"/>
              <a:ext cx="1452372" cy="15316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96" y="201167"/>
              <a:ext cx="1190244" cy="117195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3412" y="1764791"/>
              <a:ext cx="193675" cy="202565"/>
            </a:xfrm>
            <a:custGeom>
              <a:avLst/>
              <a:gdLst/>
              <a:ahLst/>
              <a:cxnLst/>
              <a:rect l="l" t="t" r="r" b="b"/>
              <a:pathLst>
                <a:path w="193675" h="202564">
                  <a:moveTo>
                    <a:pt x="184124" y="201930"/>
                  </a:moveTo>
                  <a:lnTo>
                    <a:pt x="32308" y="137922"/>
                  </a:lnTo>
                  <a:lnTo>
                    <a:pt x="4432" y="129667"/>
                  </a:lnTo>
                  <a:lnTo>
                    <a:pt x="2336" y="130048"/>
                  </a:lnTo>
                  <a:lnTo>
                    <a:pt x="0" y="131572"/>
                  </a:lnTo>
                  <a:lnTo>
                    <a:pt x="1092" y="133223"/>
                  </a:lnTo>
                  <a:lnTo>
                    <a:pt x="5384" y="136017"/>
                  </a:lnTo>
                  <a:lnTo>
                    <a:pt x="9893" y="137414"/>
                  </a:lnTo>
                  <a:lnTo>
                    <a:pt x="15189" y="138430"/>
                  </a:lnTo>
                  <a:lnTo>
                    <a:pt x="175399" y="201041"/>
                  </a:lnTo>
                  <a:lnTo>
                    <a:pt x="183349" y="202438"/>
                  </a:lnTo>
                  <a:lnTo>
                    <a:pt x="184124" y="201930"/>
                  </a:lnTo>
                  <a:close/>
                </a:path>
                <a:path w="193675" h="202564">
                  <a:moveTo>
                    <a:pt x="193281" y="188468"/>
                  </a:moveTo>
                  <a:lnTo>
                    <a:pt x="188671" y="23368"/>
                  </a:lnTo>
                  <a:lnTo>
                    <a:pt x="188506" y="16510"/>
                  </a:lnTo>
                  <a:lnTo>
                    <a:pt x="189433" y="11303"/>
                  </a:lnTo>
                  <a:lnTo>
                    <a:pt x="189572" y="6477"/>
                  </a:lnTo>
                  <a:lnTo>
                    <a:pt x="188391" y="1524"/>
                  </a:lnTo>
                  <a:lnTo>
                    <a:pt x="187299" y="0"/>
                  </a:lnTo>
                  <a:lnTo>
                    <a:pt x="186524" y="508"/>
                  </a:lnTo>
                  <a:lnTo>
                    <a:pt x="184975" y="1651"/>
                  </a:lnTo>
                  <a:lnTo>
                    <a:pt x="183959" y="3429"/>
                  </a:lnTo>
                  <a:lnTo>
                    <a:pt x="182029" y="10668"/>
                  </a:lnTo>
                  <a:lnTo>
                    <a:pt x="182206" y="17526"/>
                  </a:lnTo>
                  <a:lnTo>
                    <a:pt x="182308" y="32512"/>
                  </a:lnTo>
                  <a:lnTo>
                    <a:pt x="189852" y="188595"/>
                  </a:lnTo>
                  <a:lnTo>
                    <a:pt x="190576" y="196215"/>
                  </a:lnTo>
                  <a:lnTo>
                    <a:pt x="191122" y="196977"/>
                  </a:lnTo>
                  <a:lnTo>
                    <a:pt x="191897" y="196469"/>
                  </a:lnTo>
                  <a:lnTo>
                    <a:pt x="193281" y="188468"/>
                  </a:lnTo>
                  <a:close/>
                </a:path>
              </a:pathLst>
            </a:custGeom>
            <a:solidFill>
              <a:srgbClr val="D7F1AB">
                <a:alpha val="1176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67" y="1301495"/>
              <a:ext cx="1453896" cy="14554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600" y="1481328"/>
              <a:ext cx="1094232" cy="10957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39394" y="4653152"/>
              <a:ext cx="234950" cy="241935"/>
            </a:xfrm>
            <a:custGeom>
              <a:avLst/>
              <a:gdLst/>
              <a:ahLst/>
              <a:cxnLst/>
              <a:rect l="l" t="t" r="r" b="b"/>
              <a:pathLst>
                <a:path w="234950" h="241935">
                  <a:moveTo>
                    <a:pt x="214287" y="239649"/>
                  </a:moveTo>
                  <a:lnTo>
                    <a:pt x="37503" y="152654"/>
                  </a:lnTo>
                  <a:lnTo>
                    <a:pt x="21958" y="145796"/>
                  </a:lnTo>
                  <a:lnTo>
                    <a:pt x="21399" y="144907"/>
                  </a:lnTo>
                  <a:lnTo>
                    <a:pt x="13449" y="142113"/>
                  </a:lnTo>
                  <a:lnTo>
                    <a:pt x="5143" y="140970"/>
                  </a:lnTo>
                  <a:lnTo>
                    <a:pt x="355" y="141351"/>
                  </a:lnTo>
                  <a:lnTo>
                    <a:pt x="0" y="142875"/>
                  </a:lnTo>
                  <a:lnTo>
                    <a:pt x="1117" y="144653"/>
                  </a:lnTo>
                  <a:lnTo>
                    <a:pt x="5753" y="148082"/>
                  </a:lnTo>
                  <a:lnTo>
                    <a:pt x="10756" y="150114"/>
                  </a:lnTo>
                  <a:lnTo>
                    <a:pt x="18135" y="151892"/>
                  </a:lnTo>
                  <a:lnTo>
                    <a:pt x="24612" y="154178"/>
                  </a:lnTo>
                  <a:lnTo>
                    <a:pt x="204508" y="238125"/>
                  </a:lnTo>
                  <a:lnTo>
                    <a:pt x="210058" y="241046"/>
                  </a:lnTo>
                  <a:lnTo>
                    <a:pt x="213017" y="241681"/>
                  </a:lnTo>
                  <a:lnTo>
                    <a:pt x="213372" y="240284"/>
                  </a:lnTo>
                  <a:lnTo>
                    <a:pt x="214287" y="239649"/>
                  </a:lnTo>
                  <a:close/>
                </a:path>
                <a:path w="234950" h="241935">
                  <a:moveTo>
                    <a:pt x="234861" y="7874"/>
                  </a:moveTo>
                  <a:lnTo>
                    <a:pt x="233883" y="2159"/>
                  </a:lnTo>
                  <a:lnTo>
                    <a:pt x="232765" y="254"/>
                  </a:lnTo>
                  <a:lnTo>
                    <a:pt x="231279" y="0"/>
                  </a:lnTo>
                  <a:lnTo>
                    <a:pt x="228739" y="4064"/>
                  </a:lnTo>
                  <a:lnTo>
                    <a:pt x="226047" y="11938"/>
                  </a:lnTo>
                  <a:lnTo>
                    <a:pt x="224840" y="20320"/>
                  </a:lnTo>
                  <a:lnTo>
                    <a:pt x="225399" y="21209"/>
                  </a:lnTo>
                  <a:lnTo>
                    <a:pt x="224447" y="38227"/>
                  </a:lnTo>
                  <a:lnTo>
                    <a:pt x="221716" y="225044"/>
                  </a:lnTo>
                  <a:lnTo>
                    <a:pt x="222542" y="234696"/>
                  </a:lnTo>
                  <a:lnTo>
                    <a:pt x="223100" y="235585"/>
                  </a:lnTo>
                  <a:lnTo>
                    <a:pt x="224015" y="234950"/>
                  </a:lnTo>
                  <a:lnTo>
                    <a:pt x="224726" y="232029"/>
                  </a:lnTo>
                  <a:lnTo>
                    <a:pt x="225590" y="225044"/>
                  </a:lnTo>
                  <a:lnTo>
                    <a:pt x="231724" y="27432"/>
                  </a:lnTo>
                  <a:lnTo>
                    <a:pt x="233489" y="20066"/>
                  </a:lnTo>
                  <a:lnTo>
                    <a:pt x="234353" y="13208"/>
                  </a:lnTo>
                  <a:lnTo>
                    <a:pt x="234861" y="7874"/>
                  </a:lnTo>
                  <a:close/>
                </a:path>
              </a:pathLst>
            </a:custGeom>
            <a:solidFill>
              <a:srgbClr val="D7F1AB">
                <a:alpha val="1176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388" y="4172711"/>
              <a:ext cx="1546860" cy="15834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8411" y="4364735"/>
              <a:ext cx="1162812" cy="119938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016367" y="535431"/>
              <a:ext cx="295275" cy="304165"/>
            </a:xfrm>
            <a:custGeom>
              <a:avLst/>
              <a:gdLst/>
              <a:ahLst/>
              <a:cxnLst/>
              <a:rect l="l" t="t" r="r" b="b"/>
              <a:pathLst>
                <a:path w="295275" h="304165">
                  <a:moveTo>
                    <a:pt x="269494" y="301498"/>
                  </a:moveTo>
                  <a:lnTo>
                    <a:pt x="47117" y="192024"/>
                  </a:lnTo>
                  <a:lnTo>
                    <a:pt x="27686" y="183388"/>
                  </a:lnTo>
                  <a:lnTo>
                    <a:pt x="26924" y="182245"/>
                  </a:lnTo>
                  <a:lnTo>
                    <a:pt x="16891" y="178816"/>
                  </a:lnTo>
                  <a:lnTo>
                    <a:pt x="6477" y="177292"/>
                  </a:lnTo>
                  <a:lnTo>
                    <a:pt x="508" y="177800"/>
                  </a:lnTo>
                  <a:lnTo>
                    <a:pt x="0" y="179705"/>
                  </a:lnTo>
                  <a:lnTo>
                    <a:pt x="1397" y="181991"/>
                  </a:lnTo>
                  <a:lnTo>
                    <a:pt x="7239" y="186309"/>
                  </a:lnTo>
                  <a:lnTo>
                    <a:pt x="13589" y="188849"/>
                  </a:lnTo>
                  <a:lnTo>
                    <a:pt x="22860" y="191135"/>
                  </a:lnTo>
                  <a:lnTo>
                    <a:pt x="30988" y="194056"/>
                  </a:lnTo>
                  <a:lnTo>
                    <a:pt x="257175" y="299466"/>
                  </a:lnTo>
                  <a:lnTo>
                    <a:pt x="264160" y="303149"/>
                  </a:lnTo>
                  <a:lnTo>
                    <a:pt x="267843" y="304038"/>
                  </a:lnTo>
                  <a:lnTo>
                    <a:pt x="268224" y="302133"/>
                  </a:lnTo>
                  <a:lnTo>
                    <a:pt x="269494" y="301498"/>
                  </a:lnTo>
                  <a:close/>
                </a:path>
                <a:path w="295275" h="304165">
                  <a:moveTo>
                    <a:pt x="295275" y="10033"/>
                  </a:moveTo>
                  <a:lnTo>
                    <a:pt x="294132" y="2794"/>
                  </a:lnTo>
                  <a:lnTo>
                    <a:pt x="292608" y="508"/>
                  </a:lnTo>
                  <a:lnTo>
                    <a:pt x="290830" y="0"/>
                  </a:lnTo>
                  <a:lnTo>
                    <a:pt x="287655" y="5207"/>
                  </a:lnTo>
                  <a:lnTo>
                    <a:pt x="284226" y="15113"/>
                  </a:lnTo>
                  <a:lnTo>
                    <a:pt x="282702" y="25654"/>
                  </a:lnTo>
                  <a:lnTo>
                    <a:pt x="283337" y="26797"/>
                  </a:lnTo>
                  <a:lnTo>
                    <a:pt x="282194" y="48133"/>
                  </a:lnTo>
                  <a:lnTo>
                    <a:pt x="278765" y="283083"/>
                  </a:lnTo>
                  <a:lnTo>
                    <a:pt x="279781" y="295148"/>
                  </a:lnTo>
                  <a:lnTo>
                    <a:pt x="280543" y="296291"/>
                  </a:lnTo>
                  <a:lnTo>
                    <a:pt x="281686" y="295529"/>
                  </a:lnTo>
                  <a:lnTo>
                    <a:pt x="282575" y="291846"/>
                  </a:lnTo>
                  <a:lnTo>
                    <a:pt x="283591" y="283210"/>
                  </a:lnTo>
                  <a:lnTo>
                    <a:pt x="291338" y="34544"/>
                  </a:lnTo>
                  <a:lnTo>
                    <a:pt x="293624" y="25273"/>
                  </a:lnTo>
                  <a:lnTo>
                    <a:pt x="295275" y="10033"/>
                  </a:lnTo>
                  <a:close/>
                </a:path>
              </a:pathLst>
            </a:custGeom>
            <a:solidFill>
              <a:srgbClr val="D7F1AB">
                <a:alpha val="1176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33488" y="0"/>
              <a:ext cx="1810511" cy="18729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25511" y="173735"/>
              <a:ext cx="1459992" cy="150723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080629" y="4047108"/>
              <a:ext cx="339725" cy="346710"/>
            </a:xfrm>
            <a:custGeom>
              <a:avLst/>
              <a:gdLst/>
              <a:ahLst/>
              <a:cxnLst/>
              <a:rect l="l" t="t" r="r" b="b"/>
              <a:pathLst>
                <a:path w="339725" h="346710">
                  <a:moveTo>
                    <a:pt x="48768" y="17780"/>
                  </a:moveTo>
                  <a:lnTo>
                    <a:pt x="46863" y="7366"/>
                  </a:lnTo>
                  <a:lnTo>
                    <a:pt x="44577" y="1778"/>
                  </a:lnTo>
                  <a:lnTo>
                    <a:pt x="42418" y="0"/>
                  </a:lnTo>
                  <a:lnTo>
                    <a:pt x="40513" y="127"/>
                  </a:lnTo>
                  <a:lnTo>
                    <a:pt x="38735" y="2159"/>
                  </a:lnTo>
                  <a:lnTo>
                    <a:pt x="35560" y="10160"/>
                  </a:lnTo>
                  <a:lnTo>
                    <a:pt x="35306" y="18923"/>
                  </a:lnTo>
                  <a:lnTo>
                    <a:pt x="36957" y="27432"/>
                  </a:lnTo>
                  <a:lnTo>
                    <a:pt x="508" y="323723"/>
                  </a:lnTo>
                  <a:lnTo>
                    <a:pt x="0" y="330581"/>
                  </a:lnTo>
                  <a:lnTo>
                    <a:pt x="1397" y="335280"/>
                  </a:lnTo>
                  <a:lnTo>
                    <a:pt x="2413" y="336169"/>
                  </a:lnTo>
                  <a:lnTo>
                    <a:pt x="3302" y="335153"/>
                  </a:lnTo>
                  <a:lnTo>
                    <a:pt x="6223" y="323342"/>
                  </a:lnTo>
                  <a:lnTo>
                    <a:pt x="42926" y="53975"/>
                  </a:lnTo>
                  <a:lnTo>
                    <a:pt x="46990" y="32512"/>
                  </a:lnTo>
                  <a:lnTo>
                    <a:pt x="47752" y="29464"/>
                  </a:lnTo>
                  <a:lnTo>
                    <a:pt x="48768" y="17780"/>
                  </a:lnTo>
                  <a:close/>
                </a:path>
                <a:path w="339725" h="346710">
                  <a:moveTo>
                    <a:pt x="339598" y="255524"/>
                  </a:moveTo>
                  <a:lnTo>
                    <a:pt x="339471" y="253619"/>
                  </a:lnTo>
                  <a:lnTo>
                    <a:pt x="337439" y="251841"/>
                  </a:lnTo>
                  <a:lnTo>
                    <a:pt x="333679" y="250317"/>
                  </a:lnTo>
                  <a:lnTo>
                    <a:pt x="333375" y="250190"/>
                  </a:lnTo>
                  <a:lnTo>
                    <a:pt x="331470" y="250317"/>
                  </a:lnTo>
                  <a:lnTo>
                    <a:pt x="320929" y="250190"/>
                  </a:lnTo>
                  <a:lnTo>
                    <a:pt x="309499" y="252984"/>
                  </a:lnTo>
                  <a:lnTo>
                    <a:pt x="305689" y="253365"/>
                  </a:lnTo>
                  <a:lnTo>
                    <a:pt x="284988" y="260731"/>
                  </a:lnTo>
                  <a:lnTo>
                    <a:pt x="13589" y="343916"/>
                  </a:lnTo>
                  <a:lnTo>
                    <a:pt x="12700" y="344932"/>
                  </a:lnTo>
                  <a:lnTo>
                    <a:pt x="14859" y="346710"/>
                  </a:lnTo>
                  <a:lnTo>
                    <a:pt x="18669" y="346456"/>
                  </a:lnTo>
                  <a:lnTo>
                    <a:pt x="26289" y="345821"/>
                  </a:lnTo>
                  <a:lnTo>
                    <a:pt x="302768" y="265176"/>
                  </a:lnTo>
                  <a:lnTo>
                    <a:pt x="313182" y="263398"/>
                  </a:lnTo>
                  <a:lnTo>
                    <a:pt x="320929" y="262763"/>
                  </a:lnTo>
                  <a:lnTo>
                    <a:pt x="329438" y="261112"/>
                  </a:lnTo>
                  <a:lnTo>
                    <a:pt x="337820" y="257556"/>
                  </a:lnTo>
                  <a:lnTo>
                    <a:pt x="339598" y="255524"/>
                  </a:lnTo>
                  <a:close/>
                </a:path>
              </a:pathLst>
            </a:custGeom>
            <a:solidFill>
              <a:srgbClr val="D7F1AB">
                <a:alpha val="1176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42047" y="3346704"/>
              <a:ext cx="1901952" cy="188823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21880" y="3526535"/>
              <a:ext cx="1551431" cy="152857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058150" y="5470016"/>
              <a:ext cx="231775" cy="242570"/>
            </a:xfrm>
            <a:custGeom>
              <a:avLst/>
              <a:gdLst/>
              <a:ahLst/>
              <a:cxnLst/>
              <a:rect l="l" t="t" r="r" b="b"/>
              <a:pathLst>
                <a:path w="231775" h="242570">
                  <a:moveTo>
                    <a:pt x="220345" y="241782"/>
                  </a:moveTo>
                  <a:lnTo>
                    <a:pt x="219710" y="240855"/>
                  </a:lnTo>
                  <a:lnTo>
                    <a:pt x="211455" y="236956"/>
                  </a:lnTo>
                  <a:lnTo>
                    <a:pt x="38608" y="165188"/>
                  </a:lnTo>
                  <a:lnTo>
                    <a:pt x="21717" y="158978"/>
                  </a:lnTo>
                  <a:lnTo>
                    <a:pt x="14097" y="156006"/>
                  </a:lnTo>
                  <a:lnTo>
                    <a:pt x="5207" y="155282"/>
                  </a:lnTo>
                  <a:lnTo>
                    <a:pt x="2794" y="155663"/>
                  </a:lnTo>
                  <a:lnTo>
                    <a:pt x="889" y="156972"/>
                  </a:lnTo>
                  <a:lnTo>
                    <a:pt x="0" y="157619"/>
                  </a:lnTo>
                  <a:lnTo>
                    <a:pt x="1270" y="159486"/>
                  </a:lnTo>
                  <a:lnTo>
                    <a:pt x="6350" y="162826"/>
                  </a:lnTo>
                  <a:lnTo>
                    <a:pt x="11811" y="164592"/>
                  </a:lnTo>
                  <a:lnTo>
                    <a:pt x="18161" y="165696"/>
                  </a:lnTo>
                  <a:lnTo>
                    <a:pt x="209931" y="240779"/>
                  </a:lnTo>
                  <a:lnTo>
                    <a:pt x="219456" y="242443"/>
                  </a:lnTo>
                  <a:lnTo>
                    <a:pt x="220345" y="241782"/>
                  </a:lnTo>
                  <a:close/>
                </a:path>
                <a:path w="231775" h="242570">
                  <a:moveTo>
                    <a:pt x="231394" y="225742"/>
                  </a:moveTo>
                  <a:lnTo>
                    <a:pt x="225806" y="28067"/>
                  </a:lnTo>
                  <a:lnTo>
                    <a:pt x="225679" y="19812"/>
                  </a:lnTo>
                  <a:lnTo>
                    <a:pt x="226695" y="13462"/>
                  </a:lnTo>
                  <a:lnTo>
                    <a:pt x="226949" y="7874"/>
                  </a:lnTo>
                  <a:lnTo>
                    <a:pt x="225552" y="1905"/>
                  </a:lnTo>
                  <a:lnTo>
                    <a:pt x="224155" y="0"/>
                  </a:lnTo>
                  <a:lnTo>
                    <a:pt x="223266" y="635"/>
                  </a:lnTo>
                  <a:lnTo>
                    <a:pt x="221361" y="1905"/>
                  </a:lnTo>
                  <a:lnTo>
                    <a:pt x="220218" y="4191"/>
                  </a:lnTo>
                  <a:lnTo>
                    <a:pt x="217932" y="12827"/>
                  </a:lnTo>
                  <a:lnTo>
                    <a:pt x="218059" y="20955"/>
                  </a:lnTo>
                  <a:lnTo>
                    <a:pt x="218186" y="38989"/>
                  </a:lnTo>
                  <a:lnTo>
                    <a:pt x="227203" y="225844"/>
                  </a:lnTo>
                  <a:lnTo>
                    <a:pt x="228092" y="234962"/>
                  </a:lnTo>
                  <a:lnTo>
                    <a:pt x="228727" y="235902"/>
                  </a:lnTo>
                  <a:lnTo>
                    <a:pt x="229743" y="235242"/>
                  </a:lnTo>
                  <a:lnTo>
                    <a:pt x="230251" y="232079"/>
                  </a:lnTo>
                  <a:lnTo>
                    <a:pt x="231394" y="225742"/>
                  </a:lnTo>
                  <a:close/>
                </a:path>
              </a:pathLst>
            </a:custGeom>
            <a:solidFill>
              <a:srgbClr val="D7F1AB">
                <a:alpha val="1176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53883" y="4951475"/>
              <a:ext cx="1670303" cy="167182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33716" y="5131308"/>
              <a:ext cx="1310640" cy="131216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08177" y="470280"/>
              <a:ext cx="376555" cy="361315"/>
            </a:xfrm>
            <a:custGeom>
              <a:avLst/>
              <a:gdLst/>
              <a:ahLst/>
              <a:cxnLst/>
              <a:rect l="l" t="t" r="r" b="b"/>
              <a:pathLst>
                <a:path w="376555" h="361315">
                  <a:moveTo>
                    <a:pt x="308622" y="360553"/>
                  </a:moveTo>
                  <a:lnTo>
                    <a:pt x="55943" y="200914"/>
                  </a:lnTo>
                  <a:lnTo>
                    <a:pt x="21564" y="181102"/>
                  </a:lnTo>
                  <a:lnTo>
                    <a:pt x="4660" y="177673"/>
                  </a:lnTo>
                  <a:lnTo>
                    <a:pt x="0" y="179959"/>
                  </a:lnTo>
                  <a:lnTo>
                    <a:pt x="1485" y="183007"/>
                  </a:lnTo>
                  <a:lnTo>
                    <a:pt x="8331" y="189357"/>
                  </a:lnTo>
                  <a:lnTo>
                    <a:pt x="15976" y="193294"/>
                  </a:lnTo>
                  <a:lnTo>
                    <a:pt x="25171" y="196469"/>
                  </a:lnTo>
                  <a:lnTo>
                    <a:pt x="293268" y="356489"/>
                  </a:lnTo>
                  <a:lnTo>
                    <a:pt x="302463" y="359664"/>
                  </a:lnTo>
                  <a:lnTo>
                    <a:pt x="307060" y="361315"/>
                  </a:lnTo>
                  <a:lnTo>
                    <a:pt x="308622" y="360553"/>
                  </a:lnTo>
                  <a:close/>
                </a:path>
                <a:path w="376555" h="361315">
                  <a:moveTo>
                    <a:pt x="376504" y="12319"/>
                  </a:moveTo>
                  <a:lnTo>
                    <a:pt x="375869" y="3048"/>
                  </a:lnTo>
                  <a:lnTo>
                    <a:pt x="374383" y="0"/>
                  </a:lnTo>
                  <a:lnTo>
                    <a:pt x="369722" y="2286"/>
                  </a:lnTo>
                  <a:lnTo>
                    <a:pt x="367360" y="5334"/>
                  </a:lnTo>
                  <a:lnTo>
                    <a:pt x="361772" y="17526"/>
                  </a:lnTo>
                  <a:lnTo>
                    <a:pt x="360006" y="29972"/>
                  </a:lnTo>
                  <a:lnTo>
                    <a:pt x="355765" y="56769"/>
                  </a:lnTo>
                  <a:lnTo>
                    <a:pt x="322846" y="338328"/>
                  </a:lnTo>
                  <a:lnTo>
                    <a:pt x="321856" y="352298"/>
                  </a:lnTo>
                  <a:lnTo>
                    <a:pt x="322605" y="353822"/>
                  </a:lnTo>
                  <a:lnTo>
                    <a:pt x="324154" y="353060"/>
                  </a:lnTo>
                  <a:lnTo>
                    <a:pt x="325767" y="348488"/>
                  </a:lnTo>
                  <a:lnTo>
                    <a:pt x="328993" y="339217"/>
                  </a:lnTo>
                  <a:lnTo>
                    <a:pt x="369862" y="42291"/>
                  </a:lnTo>
                  <a:lnTo>
                    <a:pt x="371602" y="29972"/>
                  </a:lnTo>
                  <a:lnTo>
                    <a:pt x="374827" y="20828"/>
                  </a:lnTo>
                  <a:lnTo>
                    <a:pt x="376504" y="12319"/>
                  </a:lnTo>
                  <a:close/>
                </a:path>
              </a:pathLst>
            </a:custGeom>
            <a:solidFill>
              <a:srgbClr val="D7F1AB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244" y="41148"/>
              <a:ext cx="1647444" cy="16596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868" y="80772"/>
              <a:ext cx="1568195" cy="158038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14131" y="713739"/>
              <a:ext cx="239902" cy="22656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44740" y="434339"/>
              <a:ext cx="1135379" cy="119176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84364" y="473964"/>
              <a:ext cx="1056131" cy="111251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408161" y="4867529"/>
              <a:ext cx="230505" cy="22555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805928" y="4194048"/>
              <a:ext cx="1205483" cy="12115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845552" y="4233672"/>
              <a:ext cx="1126236" cy="113233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73951" y="5703950"/>
              <a:ext cx="309880" cy="313690"/>
            </a:xfrm>
            <a:custGeom>
              <a:avLst/>
              <a:gdLst/>
              <a:ahLst/>
              <a:cxnLst/>
              <a:rect l="l" t="t" r="r" b="b"/>
              <a:pathLst>
                <a:path w="309880" h="313689">
                  <a:moveTo>
                    <a:pt x="22110" y="287515"/>
                  </a:moveTo>
                  <a:lnTo>
                    <a:pt x="14071" y="54279"/>
                  </a:lnTo>
                  <a:lnTo>
                    <a:pt x="14071" y="26136"/>
                  </a:lnTo>
                  <a:lnTo>
                    <a:pt x="12065" y="16078"/>
                  </a:lnTo>
                  <a:lnTo>
                    <a:pt x="8039" y="6032"/>
                  </a:lnTo>
                  <a:lnTo>
                    <a:pt x="4025" y="0"/>
                  </a:lnTo>
                  <a:lnTo>
                    <a:pt x="2006" y="0"/>
                  </a:lnTo>
                  <a:lnTo>
                    <a:pt x="2006" y="2006"/>
                  </a:lnTo>
                  <a:lnTo>
                    <a:pt x="0" y="10058"/>
                  </a:lnTo>
                  <a:lnTo>
                    <a:pt x="2006" y="18097"/>
                  </a:lnTo>
                  <a:lnTo>
                    <a:pt x="4025" y="40208"/>
                  </a:lnTo>
                  <a:lnTo>
                    <a:pt x="18097" y="287515"/>
                  </a:lnTo>
                  <a:lnTo>
                    <a:pt x="20104" y="305612"/>
                  </a:lnTo>
                  <a:lnTo>
                    <a:pt x="22110" y="305612"/>
                  </a:lnTo>
                  <a:lnTo>
                    <a:pt x="22110" y="287515"/>
                  </a:lnTo>
                  <a:close/>
                </a:path>
                <a:path w="309880" h="313689">
                  <a:moveTo>
                    <a:pt x="309626" y="180949"/>
                  </a:moveTo>
                  <a:lnTo>
                    <a:pt x="307619" y="180949"/>
                  </a:lnTo>
                  <a:lnTo>
                    <a:pt x="301586" y="178943"/>
                  </a:lnTo>
                  <a:lnTo>
                    <a:pt x="291528" y="180949"/>
                  </a:lnTo>
                  <a:lnTo>
                    <a:pt x="281482" y="184975"/>
                  </a:lnTo>
                  <a:lnTo>
                    <a:pt x="255333" y="197040"/>
                  </a:lnTo>
                  <a:lnTo>
                    <a:pt x="48260" y="303593"/>
                  </a:lnTo>
                  <a:lnTo>
                    <a:pt x="32169" y="311645"/>
                  </a:lnTo>
                  <a:lnTo>
                    <a:pt x="32169" y="313651"/>
                  </a:lnTo>
                  <a:lnTo>
                    <a:pt x="34175" y="313651"/>
                  </a:lnTo>
                  <a:lnTo>
                    <a:pt x="48260" y="307619"/>
                  </a:lnTo>
                  <a:lnTo>
                    <a:pt x="271424" y="199047"/>
                  </a:lnTo>
                  <a:lnTo>
                    <a:pt x="293535" y="191008"/>
                  </a:lnTo>
                  <a:lnTo>
                    <a:pt x="301586" y="188988"/>
                  </a:lnTo>
                  <a:lnTo>
                    <a:pt x="307619" y="184975"/>
                  </a:lnTo>
                  <a:lnTo>
                    <a:pt x="309626" y="180949"/>
                  </a:lnTo>
                  <a:close/>
                </a:path>
              </a:pathLst>
            </a:custGeom>
            <a:solidFill>
              <a:srgbClr val="DEF5B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0" y="5263894"/>
              <a:ext cx="1258824" cy="159410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0" y="5327902"/>
              <a:ext cx="1194816" cy="153009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" y="3446398"/>
              <a:ext cx="84589" cy="13169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01042" y="3256153"/>
              <a:ext cx="216535" cy="321945"/>
            </a:xfrm>
            <a:custGeom>
              <a:avLst/>
              <a:gdLst/>
              <a:ahLst/>
              <a:cxnLst/>
              <a:rect l="l" t="t" r="r" b="b"/>
              <a:pathLst>
                <a:path w="216535" h="321945">
                  <a:moveTo>
                    <a:pt x="213828" y="0"/>
                  </a:moveTo>
                  <a:lnTo>
                    <a:pt x="211479" y="0"/>
                  </a:lnTo>
                  <a:lnTo>
                    <a:pt x="206780" y="2286"/>
                  </a:lnTo>
                  <a:lnTo>
                    <a:pt x="169175" y="51688"/>
                  </a:lnTo>
                  <a:lnTo>
                    <a:pt x="9397" y="303149"/>
                  </a:lnTo>
                  <a:lnTo>
                    <a:pt x="0" y="319532"/>
                  </a:lnTo>
                  <a:lnTo>
                    <a:pt x="0" y="321945"/>
                  </a:lnTo>
                  <a:lnTo>
                    <a:pt x="2349" y="321945"/>
                  </a:lnTo>
                  <a:lnTo>
                    <a:pt x="14098" y="305435"/>
                  </a:lnTo>
                  <a:lnTo>
                    <a:pt x="187971" y="42291"/>
                  </a:lnTo>
                  <a:lnTo>
                    <a:pt x="197382" y="30480"/>
                  </a:lnTo>
                  <a:lnTo>
                    <a:pt x="213828" y="14097"/>
                  </a:lnTo>
                  <a:lnTo>
                    <a:pt x="216178" y="4699"/>
                  </a:lnTo>
                  <a:lnTo>
                    <a:pt x="216178" y="2286"/>
                  </a:lnTo>
                  <a:lnTo>
                    <a:pt x="213828" y="0"/>
                  </a:lnTo>
                  <a:close/>
                </a:path>
              </a:pathLst>
            </a:custGeom>
            <a:solidFill>
              <a:srgbClr val="DEF5B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0" y="2776727"/>
              <a:ext cx="1001268" cy="144170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0" y="2840736"/>
              <a:ext cx="937260" cy="131368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598795" y="6247714"/>
              <a:ext cx="382270" cy="396240"/>
            </a:xfrm>
            <a:custGeom>
              <a:avLst/>
              <a:gdLst/>
              <a:ahLst/>
              <a:cxnLst/>
              <a:rect l="l" t="t" r="r" b="b"/>
              <a:pathLst>
                <a:path w="382270" h="396240">
                  <a:moveTo>
                    <a:pt x="15621" y="33540"/>
                  </a:moveTo>
                  <a:lnTo>
                    <a:pt x="13462" y="17894"/>
                  </a:lnTo>
                  <a:lnTo>
                    <a:pt x="8890" y="4470"/>
                  </a:lnTo>
                  <a:lnTo>
                    <a:pt x="6731" y="2235"/>
                  </a:lnTo>
                  <a:lnTo>
                    <a:pt x="4445" y="0"/>
                  </a:lnTo>
                  <a:lnTo>
                    <a:pt x="2286" y="0"/>
                  </a:lnTo>
                  <a:lnTo>
                    <a:pt x="0" y="2235"/>
                  </a:lnTo>
                  <a:lnTo>
                    <a:pt x="0" y="20129"/>
                  </a:lnTo>
                  <a:lnTo>
                    <a:pt x="2286" y="33540"/>
                  </a:lnTo>
                  <a:lnTo>
                    <a:pt x="4445" y="49187"/>
                  </a:lnTo>
                  <a:lnTo>
                    <a:pt x="11176" y="364388"/>
                  </a:lnTo>
                  <a:lnTo>
                    <a:pt x="11176" y="377799"/>
                  </a:lnTo>
                  <a:lnTo>
                    <a:pt x="13462" y="384505"/>
                  </a:lnTo>
                  <a:lnTo>
                    <a:pt x="15621" y="384505"/>
                  </a:lnTo>
                  <a:lnTo>
                    <a:pt x="15621" y="33540"/>
                  </a:lnTo>
                  <a:close/>
                </a:path>
                <a:path w="382270" h="396240">
                  <a:moveTo>
                    <a:pt x="382270" y="236956"/>
                  </a:moveTo>
                  <a:lnTo>
                    <a:pt x="379984" y="234721"/>
                  </a:lnTo>
                  <a:lnTo>
                    <a:pt x="373253" y="234721"/>
                  </a:lnTo>
                  <a:lnTo>
                    <a:pt x="317373" y="254850"/>
                  </a:lnTo>
                  <a:lnTo>
                    <a:pt x="46990" y="382270"/>
                  </a:lnTo>
                  <a:lnTo>
                    <a:pt x="29083" y="391210"/>
                  </a:lnTo>
                  <a:lnTo>
                    <a:pt x="29083" y="393446"/>
                  </a:lnTo>
                  <a:lnTo>
                    <a:pt x="31242" y="395681"/>
                  </a:lnTo>
                  <a:lnTo>
                    <a:pt x="49149" y="388975"/>
                  </a:lnTo>
                  <a:lnTo>
                    <a:pt x="337566" y="257086"/>
                  </a:lnTo>
                  <a:lnTo>
                    <a:pt x="350901" y="252615"/>
                  </a:lnTo>
                  <a:lnTo>
                    <a:pt x="362077" y="248145"/>
                  </a:lnTo>
                  <a:lnTo>
                    <a:pt x="371094" y="245910"/>
                  </a:lnTo>
                  <a:lnTo>
                    <a:pt x="379984" y="241439"/>
                  </a:lnTo>
                  <a:lnTo>
                    <a:pt x="382270" y="236956"/>
                  </a:lnTo>
                  <a:close/>
                </a:path>
              </a:pathLst>
            </a:custGeom>
            <a:solidFill>
              <a:srgbClr val="DEF5B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806696" y="5634226"/>
              <a:ext cx="1892807" cy="122377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870703" y="5698234"/>
              <a:ext cx="1764792" cy="115976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457311" y="1832228"/>
              <a:ext cx="378460" cy="355600"/>
            </a:xfrm>
            <a:custGeom>
              <a:avLst/>
              <a:gdLst/>
              <a:ahLst/>
              <a:cxnLst/>
              <a:rect l="l" t="t" r="r" b="b"/>
              <a:pathLst>
                <a:path w="378459" h="355600">
                  <a:moveTo>
                    <a:pt x="296545" y="355092"/>
                  </a:moveTo>
                  <a:lnTo>
                    <a:pt x="269240" y="335534"/>
                  </a:lnTo>
                  <a:lnTo>
                    <a:pt x="66294" y="195072"/>
                  </a:lnTo>
                  <a:lnTo>
                    <a:pt x="19431" y="163957"/>
                  </a:lnTo>
                  <a:lnTo>
                    <a:pt x="7747" y="160020"/>
                  </a:lnTo>
                  <a:lnTo>
                    <a:pt x="0" y="160020"/>
                  </a:lnTo>
                  <a:lnTo>
                    <a:pt x="0" y="163957"/>
                  </a:lnTo>
                  <a:lnTo>
                    <a:pt x="7747" y="171704"/>
                  </a:lnTo>
                  <a:lnTo>
                    <a:pt x="15621" y="175641"/>
                  </a:lnTo>
                  <a:lnTo>
                    <a:pt x="46736" y="195072"/>
                  </a:lnTo>
                  <a:lnTo>
                    <a:pt x="269240" y="339471"/>
                  </a:lnTo>
                  <a:lnTo>
                    <a:pt x="296545" y="355092"/>
                  </a:lnTo>
                  <a:close/>
                </a:path>
                <a:path w="378459" h="355600">
                  <a:moveTo>
                    <a:pt x="378460" y="3937"/>
                  </a:moveTo>
                  <a:lnTo>
                    <a:pt x="374523" y="0"/>
                  </a:lnTo>
                  <a:lnTo>
                    <a:pt x="370586" y="3937"/>
                  </a:lnTo>
                  <a:lnTo>
                    <a:pt x="366776" y="15621"/>
                  </a:lnTo>
                  <a:lnTo>
                    <a:pt x="362839" y="27305"/>
                  </a:lnTo>
                  <a:lnTo>
                    <a:pt x="354965" y="74168"/>
                  </a:lnTo>
                  <a:lnTo>
                    <a:pt x="315976" y="316103"/>
                  </a:lnTo>
                  <a:lnTo>
                    <a:pt x="312166" y="347218"/>
                  </a:lnTo>
                  <a:lnTo>
                    <a:pt x="319913" y="316103"/>
                  </a:lnTo>
                  <a:lnTo>
                    <a:pt x="366776" y="58547"/>
                  </a:lnTo>
                  <a:lnTo>
                    <a:pt x="378460" y="19558"/>
                  </a:lnTo>
                  <a:lnTo>
                    <a:pt x="378460" y="3937"/>
                  </a:lnTo>
                  <a:close/>
                </a:path>
              </a:pathLst>
            </a:custGeom>
            <a:solidFill>
              <a:srgbClr val="DEF5B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43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807452" y="1482852"/>
              <a:ext cx="1336548" cy="176783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847076" y="1522475"/>
              <a:ext cx="1296924" cy="1688591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7679563" y="6215062"/>
              <a:ext cx="224154" cy="226695"/>
            </a:xfrm>
            <a:custGeom>
              <a:avLst/>
              <a:gdLst/>
              <a:ahLst/>
              <a:cxnLst/>
              <a:rect l="l" t="t" r="r" b="b"/>
              <a:pathLst>
                <a:path w="224154" h="226695">
                  <a:moveTo>
                    <a:pt x="202311" y="226225"/>
                  </a:moveTo>
                  <a:lnTo>
                    <a:pt x="21336" y="135737"/>
                  </a:lnTo>
                  <a:lnTo>
                    <a:pt x="14224" y="133350"/>
                  </a:lnTo>
                  <a:lnTo>
                    <a:pt x="4699" y="130975"/>
                  </a:lnTo>
                  <a:lnTo>
                    <a:pt x="0" y="130975"/>
                  </a:lnTo>
                  <a:lnTo>
                    <a:pt x="2286" y="135737"/>
                  </a:lnTo>
                  <a:lnTo>
                    <a:pt x="4699" y="138112"/>
                  </a:lnTo>
                  <a:lnTo>
                    <a:pt x="11811" y="140500"/>
                  </a:lnTo>
                  <a:lnTo>
                    <a:pt x="33274" y="150025"/>
                  </a:lnTo>
                  <a:lnTo>
                    <a:pt x="183261" y="219075"/>
                  </a:lnTo>
                  <a:lnTo>
                    <a:pt x="202311" y="226225"/>
                  </a:lnTo>
                  <a:close/>
                </a:path>
                <a:path w="224154" h="226695">
                  <a:moveTo>
                    <a:pt x="223774" y="7150"/>
                  </a:moveTo>
                  <a:lnTo>
                    <a:pt x="221361" y="0"/>
                  </a:lnTo>
                  <a:lnTo>
                    <a:pt x="219075" y="0"/>
                  </a:lnTo>
                  <a:lnTo>
                    <a:pt x="216662" y="2387"/>
                  </a:lnTo>
                  <a:lnTo>
                    <a:pt x="214249" y="9525"/>
                  </a:lnTo>
                  <a:lnTo>
                    <a:pt x="214249" y="45250"/>
                  </a:lnTo>
                  <a:lnTo>
                    <a:pt x="209550" y="200025"/>
                  </a:lnTo>
                  <a:lnTo>
                    <a:pt x="209550" y="221462"/>
                  </a:lnTo>
                  <a:lnTo>
                    <a:pt x="211836" y="221462"/>
                  </a:lnTo>
                  <a:lnTo>
                    <a:pt x="214249" y="200025"/>
                  </a:lnTo>
                  <a:lnTo>
                    <a:pt x="219075" y="35725"/>
                  </a:lnTo>
                  <a:lnTo>
                    <a:pt x="221361" y="11912"/>
                  </a:lnTo>
                  <a:lnTo>
                    <a:pt x="223774" y="7150"/>
                  </a:lnTo>
                  <a:close/>
                </a:path>
              </a:pathLst>
            </a:custGeom>
            <a:solidFill>
              <a:srgbClr val="DEF5B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46" name="object 4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879080" y="5902452"/>
              <a:ext cx="1173479" cy="95554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918704" y="5942074"/>
              <a:ext cx="1094231" cy="91592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50148" y="3048253"/>
              <a:ext cx="208915" cy="19951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658100" y="2782824"/>
              <a:ext cx="1037844" cy="108508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709916" y="2834640"/>
              <a:ext cx="934212" cy="98145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8035290" y="5150446"/>
              <a:ext cx="1054735" cy="1070610"/>
            </a:xfrm>
            <a:custGeom>
              <a:avLst/>
              <a:gdLst/>
              <a:ahLst/>
              <a:cxnLst/>
              <a:rect l="l" t="t" r="r" b="b"/>
              <a:pathLst>
                <a:path w="1054734" h="1070610">
                  <a:moveTo>
                    <a:pt x="666449" y="586739"/>
                  </a:moveTo>
                  <a:lnTo>
                    <a:pt x="447801" y="586739"/>
                  </a:lnTo>
                  <a:lnTo>
                    <a:pt x="451738" y="598169"/>
                  </a:lnTo>
                  <a:lnTo>
                    <a:pt x="456945" y="608329"/>
                  </a:lnTo>
                  <a:lnTo>
                    <a:pt x="461644" y="615949"/>
                  </a:lnTo>
                  <a:lnTo>
                    <a:pt x="464311" y="618489"/>
                  </a:lnTo>
                  <a:lnTo>
                    <a:pt x="467105" y="621029"/>
                  </a:lnTo>
                  <a:lnTo>
                    <a:pt x="468121" y="621029"/>
                  </a:lnTo>
                  <a:lnTo>
                    <a:pt x="468629" y="623569"/>
                  </a:lnTo>
                  <a:lnTo>
                    <a:pt x="470534" y="628649"/>
                  </a:lnTo>
                  <a:lnTo>
                    <a:pt x="471296" y="638809"/>
                  </a:lnTo>
                  <a:lnTo>
                    <a:pt x="471601" y="648969"/>
                  </a:lnTo>
                  <a:lnTo>
                    <a:pt x="471727" y="683259"/>
                  </a:lnTo>
                  <a:lnTo>
                    <a:pt x="469645" y="717549"/>
                  </a:lnTo>
                  <a:lnTo>
                    <a:pt x="463494" y="826769"/>
                  </a:lnTo>
                  <a:lnTo>
                    <a:pt x="469264" y="867409"/>
                  </a:lnTo>
                  <a:lnTo>
                    <a:pt x="482600" y="906779"/>
                  </a:lnTo>
                  <a:lnTo>
                    <a:pt x="504698" y="944879"/>
                  </a:lnTo>
                  <a:lnTo>
                    <a:pt x="508888" y="960119"/>
                  </a:lnTo>
                  <a:lnTo>
                    <a:pt x="526033" y="979169"/>
                  </a:lnTo>
                  <a:lnTo>
                    <a:pt x="530098" y="984249"/>
                  </a:lnTo>
                  <a:lnTo>
                    <a:pt x="534796" y="991869"/>
                  </a:lnTo>
                  <a:lnTo>
                    <a:pt x="528954" y="1007109"/>
                  </a:lnTo>
                  <a:lnTo>
                    <a:pt x="559688" y="1064259"/>
                  </a:lnTo>
                  <a:lnTo>
                    <a:pt x="561466" y="1066799"/>
                  </a:lnTo>
                  <a:lnTo>
                    <a:pt x="566165" y="1069339"/>
                  </a:lnTo>
                  <a:lnTo>
                    <a:pt x="572388" y="1070609"/>
                  </a:lnTo>
                  <a:lnTo>
                    <a:pt x="575690" y="1070609"/>
                  </a:lnTo>
                  <a:lnTo>
                    <a:pt x="588390" y="1028699"/>
                  </a:lnTo>
                  <a:lnTo>
                    <a:pt x="586739" y="1017269"/>
                  </a:lnTo>
                  <a:lnTo>
                    <a:pt x="584580" y="1007109"/>
                  </a:lnTo>
                  <a:lnTo>
                    <a:pt x="579881" y="995679"/>
                  </a:lnTo>
                  <a:lnTo>
                    <a:pt x="576833" y="985519"/>
                  </a:lnTo>
                  <a:lnTo>
                    <a:pt x="569213" y="971549"/>
                  </a:lnTo>
                  <a:lnTo>
                    <a:pt x="563752" y="962659"/>
                  </a:lnTo>
                  <a:lnTo>
                    <a:pt x="556513" y="952499"/>
                  </a:lnTo>
                  <a:lnTo>
                    <a:pt x="553592" y="946149"/>
                  </a:lnTo>
                  <a:lnTo>
                    <a:pt x="550799" y="939799"/>
                  </a:lnTo>
                  <a:lnTo>
                    <a:pt x="548893" y="934719"/>
                  </a:lnTo>
                  <a:lnTo>
                    <a:pt x="547369" y="927099"/>
                  </a:lnTo>
                  <a:lnTo>
                    <a:pt x="544956" y="914399"/>
                  </a:lnTo>
                  <a:lnTo>
                    <a:pt x="545718" y="902969"/>
                  </a:lnTo>
                  <a:lnTo>
                    <a:pt x="546353" y="891539"/>
                  </a:lnTo>
                  <a:lnTo>
                    <a:pt x="547369" y="882649"/>
                  </a:lnTo>
                  <a:lnTo>
                    <a:pt x="549401" y="873759"/>
                  </a:lnTo>
                  <a:lnTo>
                    <a:pt x="552195" y="867409"/>
                  </a:lnTo>
                  <a:lnTo>
                    <a:pt x="558545" y="850899"/>
                  </a:lnTo>
                  <a:lnTo>
                    <a:pt x="562863" y="842009"/>
                  </a:lnTo>
                  <a:lnTo>
                    <a:pt x="567943" y="834389"/>
                  </a:lnTo>
                  <a:lnTo>
                    <a:pt x="573531" y="829309"/>
                  </a:lnTo>
                  <a:lnTo>
                    <a:pt x="577214" y="828039"/>
                  </a:lnTo>
                  <a:lnTo>
                    <a:pt x="579501" y="826769"/>
                  </a:lnTo>
                  <a:lnTo>
                    <a:pt x="586231" y="826769"/>
                  </a:lnTo>
                  <a:lnTo>
                    <a:pt x="592074" y="824229"/>
                  </a:lnTo>
                  <a:lnTo>
                    <a:pt x="616584" y="796289"/>
                  </a:lnTo>
                  <a:lnTo>
                    <a:pt x="618998" y="791209"/>
                  </a:lnTo>
                  <a:lnTo>
                    <a:pt x="651255" y="774699"/>
                  </a:lnTo>
                  <a:lnTo>
                    <a:pt x="657478" y="772159"/>
                  </a:lnTo>
                  <a:lnTo>
                    <a:pt x="694054" y="737869"/>
                  </a:lnTo>
                  <a:lnTo>
                    <a:pt x="727836" y="685799"/>
                  </a:lnTo>
                  <a:lnTo>
                    <a:pt x="729868" y="685799"/>
                  </a:lnTo>
                  <a:lnTo>
                    <a:pt x="732408" y="684529"/>
                  </a:lnTo>
                  <a:lnTo>
                    <a:pt x="732154" y="680719"/>
                  </a:lnTo>
                  <a:lnTo>
                    <a:pt x="728726" y="671829"/>
                  </a:lnTo>
                  <a:lnTo>
                    <a:pt x="721994" y="659129"/>
                  </a:lnTo>
                  <a:lnTo>
                    <a:pt x="710056" y="641349"/>
                  </a:lnTo>
                  <a:lnTo>
                    <a:pt x="691387" y="614679"/>
                  </a:lnTo>
                  <a:lnTo>
                    <a:pt x="681227" y="603249"/>
                  </a:lnTo>
                  <a:lnTo>
                    <a:pt x="670051" y="590549"/>
                  </a:lnTo>
                  <a:lnTo>
                    <a:pt x="666449" y="586739"/>
                  </a:lnTo>
                  <a:close/>
                </a:path>
                <a:path w="1054734" h="1070610">
                  <a:moveTo>
                    <a:pt x="43687" y="0"/>
                  </a:moveTo>
                  <a:lnTo>
                    <a:pt x="19303" y="10159"/>
                  </a:lnTo>
                  <a:lnTo>
                    <a:pt x="5714" y="25399"/>
                  </a:lnTo>
                  <a:lnTo>
                    <a:pt x="126" y="44449"/>
                  </a:lnTo>
                  <a:lnTo>
                    <a:pt x="0" y="67309"/>
                  </a:lnTo>
                  <a:lnTo>
                    <a:pt x="5587" y="93979"/>
                  </a:lnTo>
                  <a:lnTo>
                    <a:pt x="8635" y="102869"/>
                  </a:lnTo>
                  <a:lnTo>
                    <a:pt x="13080" y="111759"/>
                  </a:lnTo>
                  <a:lnTo>
                    <a:pt x="14731" y="114299"/>
                  </a:lnTo>
                  <a:lnTo>
                    <a:pt x="17271" y="116839"/>
                  </a:lnTo>
                  <a:lnTo>
                    <a:pt x="19050" y="119379"/>
                  </a:lnTo>
                  <a:lnTo>
                    <a:pt x="20700" y="121919"/>
                  </a:lnTo>
                  <a:lnTo>
                    <a:pt x="22225" y="128269"/>
                  </a:lnTo>
                  <a:lnTo>
                    <a:pt x="22478" y="135889"/>
                  </a:lnTo>
                  <a:lnTo>
                    <a:pt x="24891" y="144779"/>
                  </a:lnTo>
                  <a:lnTo>
                    <a:pt x="28575" y="151129"/>
                  </a:lnTo>
                  <a:lnTo>
                    <a:pt x="32130" y="154939"/>
                  </a:lnTo>
                  <a:lnTo>
                    <a:pt x="34543" y="158749"/>
                  </a:lnTo>
                  <a:lnTo>
                    <a:pt x="49402" y="195579"/>
                  </a:lnTo>
                  <a:lnTo>
                    <a:pt x="53848" y="204469"/>
                  </a:lnTo>
                  <a:lnTo>
                    <a:pt x="59562" y="217169"/>
                  </a:lnTo>
                  <a:lnTo>
                    <a:pt x="58546" y="229869"/>
                  </a:lnTo>
                  <a:lnTo>
                    <a:pt x="57403" y="240029"/>
                  </a:lnTo>
                  <a:lnTo>
                    <a:pt x="56641" y="242569"/>
                  </a:lnTo>
                  <a:lnTo>
                    <a:pt x="54863" y="245109"/>
                  </a:lnTo>
                  <a:lnTo>
                    <a:pt x="53339" y="247649"/>
                  </a:lnTo>
                  <a:lnTo>
                    <a:pt x="52831" y="248919"/>
                  </a:lnTo>
                  <a:lnTo>
                    <a:pt x="54863" y="253999"/>
                  </a:lnTo>
                  <a:lnTo>
                    <a:pt x="59816" y="261619"/>
                  </a:lnTo>
                  <a:lnTo>
                    <a:pt x="61340" y="264159"/>
                  </a:lnTo>
                  <a:lnTo>
                    <a:pt x="62102" y="269239"/>
                  </a:lnTo>
                  <a:lnTo>
                    <a:pt x="62229" y="273049"/>
                  </a:lnTo>
                  <a:lnTo>
                    <a:pt x="62483" y="276859"/>
                  </a:lnTo>
                  <a:lnTo>
                    <a:pt x="61721" y="280669"/>
                  </a:lnTo>
                  <a:lnTo>
                    <a:pt x="58674" y="283209"/>
                  </a:lnTo>
                  <a:lnTo>
                    <a:pt x="56895" y="287019"/>
                  </a:lnTo>
                  <a:lnTo>
                    <a:pt x="55625" y="292099"/>
                  </a:lnTo>
                  <a:lnTo>
                    <a:pt x="55371" y="297179"/>
                  </a:lnTo>
                  <a:lnTo>
                    <a:pt x="56133" y="302259"/>
                  </a:lnTo>
                  <a:lnTo>
                    <a:pt x="59054" y="313689"/>
                  </a:lnTo>
                  <a:lnTo>
                    <a:pt x="60325" y="317499"/>
                  </a:lnTo>
                  <a:lnTo>
                    <a:pt x="61975" y="320039"/>
                  </a:lnTo>
                  <a:lnTo>
                    <a:pt x="62483" y="321309"/>
                  </a:lnTo>
                  <a:lnTo>
                    <a:pt x="64007" y="323849"/>
                  </a:lnTo>
                  <a:lnTo>
                    <a:pt x="64261" y="331469"/>
                  </a:lnTo>
                  <a:lnTo>
                    <a:pt x="64388" y="340359"/>
                  </a:lnTo>
                  <a:lnTo>
                    <a:pt x="64896" y="342899"/>
                  </a:lnTo>
                  <a:lnTo>
                    <a:pt x="64642" y="347979"/>
                  </a:lnTo>
                  <a:lnTo>
                    <a:pt x="68071" y="356869"/>
                  </a:lnTo>
                  <a:lnTo>
                    <a:pt x="72516" y="369569"/>
                  </a:lnTo>
                  <a:lnTo>
                    <a:pt x="78231" y="382269"/>
                  </a:lnTo>
                  <a:lnTo>
                    <a:pt x="81660" y="391159"/>
                  </a:lnTo>
                  <a:lnTo>
                    <a:pt x="85089" y="403859"/>
                  </a:lnTo>
                  <a:lnTo>
                    <a:pt x="86359" y="407669"/>
                  </a:lnTo>
                  <a:lnTo>
                    <a:pt x="131317" y="433069"/>
                  </a:lnTo>
                  <a:lnTo>
                    <a:pt x="183895" y="447039"/>
                  </a:lnTo>
                  <a:lnTo>
                    <a:pt x="218439" y="457199"/>
                  </a:lnTo>
                  <a:lnTo>
                    <a:pt x="239394" y="464819"/>
                  </a:lnTo>
                  <a:lnTo>
                    <a:pt x="240156" y="466089"/>
                  </a:lnTo>
                  <a:lnTo>
                    <a:pt x="221614" y="471169"/>
                  </a:lnTo>
                  <a:lnTo>
                    <a:pt x="204977" y="476249"/>
                  </a:lnTo>
                  <a:lnTo>
                    <a:pt x="126873" y="514349"/>
                  </a:lnTo>
                  <a:lnTo>
                    <a:pt x="106425" y="530859"/>
                  </a:lnTo>
                  <a:lnTo>
                    <a:pt x="107950" y="533399"/>
                  </a:lnTo>
                  <a:lnTo>
                    <a:pt x="109981" y="534669"/>
                  </a:lnTo>
                  <a:lnTo>
                    <a:pt x="110870" y="553719"/>
                  </a:lnTo>
                  <a:lnTo>
                    <a:pt x="112013" y="566419"/>
                  </a:lnTo>
                  <a:lnTo>
                    <a:pt x="113029" y="580389"/>
                  </a:lnTo>
                  <a:lnTo>
                    <a:pt x="115442" y="596899"/>
                  </a:lnTo>
                  <a:lnTo>
                    <a:pt x="120268" y="613409"/>
                  </a:lnTo>
                  <a:lnTo>
                    <a:pt x="124967" y="629919"/>
                  </a:lnTo>
                  <a:lnTo>
                    <a:pt x="128650" y="637539"/>
                  </a:lnTo>
                  <a:lnTo>
                    <a:pt x="132460" y="643889"/>
                  </a:lnTo>
                  <a:lnTo>
                    <a:pt x="136651" y="648969"/>
                  </a:lnTo>
                  <a:lnTo>
                    <a:pt x="141096" y="654049"/>
                  </a:lnTo>
                  <a:lnTo>
                    <a:pt x="149351" y="660399"/>
                  </a:lnTo>
                  <a:lnTo>
                    <a:pt x="154304" y="666749"/>
                  </a:lnTo>
                  <a:lnTo>
                    <a:pt x="157099" y="673099"/>
                  </a:lnTo>
                  <a:lnTo>
                    <a:pt x="157860" y="678179"/>
                  </a:lnTo>
                  <a:lnTo>
                    <a:pt x="157733" y="683259"/>
                  </a:lnTo>
                  <a:lnTo>
                    <a:pt x="155955" y="690879"/>
                  </a:lnTo>
                  <a:lnTo>
                    <a:pt x="156971" y="695959"/>
                  </a:lnTo>
                  <a:lnTo>
                    <a:pt x="178053" y="730249"/>
                  </a:lnTo>
                  <a:lnTo>
                    <a:pt x="180593" y="732789"/>
                  </a:lnTo>
                  <a:lnTo>
                    <a:pt x="181990" y="736599"/>
                  </a:lnTo>
                  <a:lnTo>
                    <a:pt x="183260" y="740409"/>
                  </a:lnTo>
                  <a:lnTo>
                    <a:pt x="184276" y="749299"/>
                  </a:lnTo>
                  <a:lnTo>
                    <a:pt x="184150" y="759459"/>
                  </a:lnTo>
                  <a:lnTo>
                    <a:pt x="181863" y="777239"/>
                  </a:lnTo>
                  <a:lnTo>
                    <a:pt x="181228" y="784859"/>
                  </a:lnTo>
                  <a:lnTo>
                    <a:pt x="165480" y="821689"/>
                  </a:lnTo>
                  <a:lnTo>
                    <a:pt x="149605" y="842009"/>
                  </a:lnTo>
                  <a:lnTo>
                    <a:pt x="144144" y="847089"/>
                  </a:lnTo>
                  <a:lnTo>
                    <a:pt x="118490" y="862329"/>
                  </a:lnTo>
                  <a:lnTo>
                    <a:pt x="105409" y="871219"/>
                  </a:lnTo>
                  <a:lnTo>
                    <a:pt x="97281" y="877569"/>
                  </a:lnTo>
                  <a:lnTo>
                    <a:pt x="95503" y="880109"/>
                  </a:lnTo>
                  <a:lnTo>
                    <a:pt x="88518" y="886459"/>
                  </a:lnTo>
                  <a:lnTo>
                    <a:pt x="66928" y="925829"/>
                  </a:lnTo>
                  <a:lnTo>
                    <a:pt x="65658" y="935989"/>
                  </a:lnTo>
                  <a:lnTo>
                    <a:pt x="65658" y="944879"/>
                  </a:lnTo>
                  <a:lnTo>
                    <a:pt x="67182" y="947419"/>
                  </a:lnTo>
                  <a:lnTo>
                    <a:pt x="70103" y="948689"/>
                  </a:lnTo>
                  <a:lnTo>
                    <a:pt x="76326" y="949959"/>
                  </a:lnTo>
                  <a:lnTo>
                    <a:pt x="81914" y="949959"/>
                  </a:lnTo>
                  <a:lnTo>
                    <a:pt x="84200" y="948689"/>
                  </a:lnTo>
                  <a:lnTo>
                    <a:pt x="138175" y="911859"/>
                  </a:lnTo>
                  <a:lnTo>
                    <a:pt x="139826" y="895349"/>
                  </a:lnTo>
                  <a:lnTo>
                    <a:pt x="147574" y="891539"/>
                  </a:lnTo>
                  <a:lnTo>
                    <a:pt x="153669" y="887729"/>
                  </a:lnTo>
                  <a:lnTo>
                    <a:pt x="160400" y="887729"/>
                  </a:lnTo>
                  <a:lnTo>
                    <a:pt x="164973" y="886459"/>
                  </a:lnTo>
                  <a:lnTo>
                    <a:pt x="168655" y="885189"/>
                  </a:lnTo>
                  <a:lnTo>
                    <a:pt x="177800" y="878839"/>
                  </a:lnTo>
                  <a:lnTo>
                    <a:pt x="188086" y="868679"/>
                  </a:lnTo>
                  <a:lnTo>
                    <a:pt x="200659" y="861059"/>
                  </a:lnTo>
                  <a:lnTo>
                    <a:pt x="239902" y="830579"/>
                  </a:lnTo>
                  <a:lnTo>
                    <a:pt x="269620" y="798829"/>
                  </a:lnTo>
                  <a:lnTo>
                    <a:pt x="324230" y="681989"/>
                  </a:lnTo>
                  <a:lnTo>
                    <a:pt x="338708" y="648969"/>
                  </a:lnTo>
                  <a:lnTo>
                    <a:pt x="353059" y="622299"/>
                  </a:lnTo>
                  <a:lnTo>
                    <a:pt x="358901" y="612139"/>
                  </a:lnTo>
                  <a:lnTo>
                    <a:pt x="364235" y="603249"/>
                  </a:lnTo>
                  <a:lnTo>
                    <a:pt x="368553" y="598169"/>
                  </a:lnTo>
                  <a:lnTo>
                    <a:pt x="370204" y="596899"/>
                  </a:lnTo>
                  <a:lnTo>
                    <a:pt x="374523" y="596899"/>
                  </a:lnTo>
                  <a:lnTo>
                    <a:pt x="378078" y="595629"/>
                  </a:lnTo>
                  <a:lnTo>
                    <a:pt x="385825" y="590549"/>
                  </a:lnTo>
                  <a:lnTo>
                    <a:pt x="395096" y="584199"/>
                  </a:lnTo>
                  <a:lnTo>
                    <a:pt x="403478" y="576579"/>
                  </a:lnTo>
                  <a:lnTo>
                    <a:pt x="656843" y="576579"/>
                  </a:lnTo>
                  <a:lnTo>
                    <a:pt x="643381" y="565149"/>
                  </a:lnTo>
                  <a:lnTo>
                    <a:pt x="644651" y="563879"/>
                  </a:lnTo>
                  <a:lnTo>
                    <a:pt x="827550" y="563879"/>
                  </a:lnTo>
                  <a:lnTo>
                    <a:pt x="836802" y="556259"/>
                  </a:lnTo>
                  <a:lnTo>
                    <a:pt x="846708" y="547369"/>
                  </a:lnTo>
                  <a:lnTo>
                    <a:pt x="852677" y="541019"/>
                  </a:lnTo>
                  <a:lnTo>
                    <a:pt x="855979" y="535939"/>
                  </a:lnTo>
                  <a:lnTo>
                    <a:pt x="857503" y="534669"/>
                  </a:lnTo>
                  <a:lnTo>
                    <a:pt x="861567" y="527049"/>
                  </a:lnTo>
                  <a:lnTo>
                    <a:pt x="865377" y="519429"/>
                  </a:lnTo>
                  <a:lnTo>
                    <a:pt x="866901" y="518159"/>
                  </a:lnTo>
                  <a:lnTo>
                    <a:pt x="889126" y="490219"/>
                  </a:lnTo>
                  <a:lnTo>
                    <a:pt x="887856" y="486409"/>
                  </a:lnTo>
                  <a:lnTo>
                    <a:pt x="887856" y="481329"/>
                  </a:lnTo>
                  <a:lnTo>
                    <a:pt x="889380" y="474979"/>
                  </a:lnTo>
                  <a:lnTo>
                    <a:pt x="892428" y="472439"/>
                  </a:lnTo>
                  <a:lnTo>
                    <a:pt x="895730" y="467359"/>
                  </a:lnTo>
                  <a:lnTo>
                    <a:pt x="904748" y="462279"/>
                  </a:lnTo>
                  <a:lnTo>
                    <a:pt x="909827" y="458469"/>
                  </a:lnTo>
                  <a:lnTo>
                    <a:pt x="910335" y="455929"/>
                  </a:lnTo>
                  <a:lnTo>
                    <a:pt x="909827" y="454659"/>
                  </a:lnTo>
                  <a:lnTo>
                    <a:pt x="490092" y="454659"/>
                  </a:lnTo>
                  <a:lnTo>
                    <a:pt x="487299" y="452119"/>
                  </a:lnTo>
                  <a:lnTo>
                    <a:pt x="485648" y="445769"/>
                  </a:lnTo>
                  <a:lnTo>
                    <a:pt x="483742" y="439419"/>
                  </a:lnTo>
                  <a:lnTo>
                    <a:pt x="427227" y="439419"/>
                  </a:lnTo>
                  <a:lnTo>
                    <a:pt x="418718" y="406399"/>
                  </a:lnTo>
                  <a:lnTo>
                    <a:pt x="406653" y="361949"/>
                  </a:lnTo>
                  <a:lnTo>
                    <a:pt x="390398" y="312419"/>
                  </a:lnTo>
                  <a:lnTo>
                    <a:pt x="369569" y="262889"/>
                  </a:lnTo>
                  <a:lnTo>
                    <a:pt x="340613" y="207009"/>
                  </a:lnTo>
                  <a:lnTo>
                    <a:pt x="307975" y="157479"/>
                  </a:lnTo>
                  <a:lnTo>
                    <a:pt x="271652" y="114299"/>
                  </a:lnTo>
                  <a:lnTo>
                    <a:pt x="228980" y="73659"/>
                  </a:lnTo>
                  <a:lnTo>
                    <a:pt x="184276" y="41909"/>
                  </a:lnTo>
                  <a:lnTo>
                    <a:pt x="147574" y="22859"/>
                  </a:lnTo>
                  <a:lnTo>
                    <a:pt x="111378" y="8889"/>
                  </a:lnTo>
                  <a:lnTo>
                    <a:pt x="77088" y="1269"/>
                  </a:lnTo>
                  <a:lnTo>
                    <a:pt x="43687" y="0"/>
                  </a:lnTo>
                  <a:close/>
                </a:path>
                <a:path w="1054734" h="1070610">
                  <a:moveTo>
                    <a:pt x="399262" y="779779"/>
                  </a:moveTo>
                  <a:lnTo>
                    <a:pt x="376808" y="779779"/>
                  </a:lnTo>
                  <a:lnTo>
                    <a:pt x="375411" y="795019"/>
                  </a:lnTo>
                  <a:lnTo>
                    <a:pt x="395096" y="784859"/>
                  </a:lnTo>
                  <a:lnTo>
                    <a:pt x="399262" y="779779"/>
                  </a:lnTo>
                  <a:close/>
                </a:path>
                <a:path w="1054734" h="1070610">
                  <a:moveTo>
                    <a:pt x="656843" y="576579"/>
                  </a:moveTo>
                  <a:lnTo>
                    <a:pt x="403478" y="576579"/>
                  </a:lnTo>
                  <a:lnTo>
                    <a:pt x="391286" y="608329"/>
                  </a:lnTo>
                  <a:lnTo>
                    <a:pt x="390651" y="619759"/>
                  </a:lnTo>
                  <a:lnTo>
                    <a:pt x="381888" y="633729"/>
                  </a:lnTo>
                  <a:lnTo>
                    <a:pt x="376174" y="657859"/>
                  </a:lnTo>
                  <a:lnTo>
                    <a:pt x="374650" y="662939"/>
                  </a:lnTo>
                  <a:lnTo>
                    <a:pt x="366394" y="697229"/>
                  </a:lnTo>
                  <a:lnTo>
                    <a:pt x="370966" y="701039"/>
                  </a:lnTo>
                  <a:lnTo>
                    <a:pt x="369696" y="706119"/>
                  </a:lnTo>
                  <a:lnTo>
                    <a:pt x="363346" y="709929"/>
                  </a:lnTo>
                  <a:lnTo>
                    <a:pt x="360299" y="726439"/>
                  </a:lnTo>
                  <a:lnTo>
                    <a:pt x="354075" y="751839"/>
                  </a:lnTo>
                  <a:lnTo>
                    <a:pt x="359028" y="775969"/>
                  </a:lnTo>
                  <a:lnTo>
                    <a:pt x="372236" y="793749"/>
                  </a:lnTo>
                  <a:lnTo>
                    <a:pt x="376808" y="779779"/>
                  </a:lnTo>
                  <a:lnTo>
                    <a:pt x="399262" y="779779"/>
                  </a:lnTo>
                  <a:lnTo>
                    <a:pt x="410717" y="765809"/>
                  </a:lnTo>
                  <a:lnTo>
                    <a:pt x="417067" y="740409"/>
                  </a:lnTo>
                  <a:lnTo>
                    <a:pt x="422148" y="723899"/>
                  </a:lnTo>
                  <a:lnTo>
                    <a:pt x="418210" y="717549"/>
                  </a:lnTo>
                  <a:lnTo>
                    <a:pt x="419480" y="712469"/>
                  </a:lnTo>
                  <a:lnTo>
                    <a:pt x="425068" y="712469"/>
                  </a:lnTo>
                  <a:lnTo>
                    <a:pt x="434975" y="671829"/>
                  </a:lnTo>
                  <a:lnTo>
                    <a:pt x="440689" y="647699"/>
                  </a:lnTo>
                  <a:lnTo>
                    <a:pt x="439038" y="632459"/>
                  </a:lnTo>
                  <a:lnTo>
                    <a:pt x="442849" y="621029"/>
                  </a:lnTo>
                  <a:lnTo>
                    <a:pt x="447801" y="586739"/>
                  </a:lnTo>
                  <a:lnTo>
                    <a:pt x="666449" y="586739"/>
                  </a:lnTo>
                  <a:lnTo>
                    <a:pt x="656843" y="576579"/>
                  </a:lnTo>
                  <a:close/>
                </a:path>
                <a:path w="1054734" h="1070610">
                  <a:moveTo>
                    <a:pt x="827550" y="563879"/>
                  </a:moveTo>
                  <a:lnTo>
                    <a:pt x="644651" y="563879"/>
                  </a:lnTo>
                  <a:lnTo>
                    <a:pt x="667130" y="566419"/>
                  </a:lnTo>
                  <a:lnTo>
                    <a:pt x="702690" y="572769"/>
                  </a:lnTo>
                  <a:lnTo>
                    <a:pt x="755268" y="585469"/>
                  </a:lnTo>
                  <a:lnTo>
                    <a:pt x="782065" y="588009"/>
                  </a:lnTo>
                  <a:lnTo>
                    <a:pt x="793368" y="586739"/>
                  </a:lnTo>
                  <a:lnTo>
                    <a:pt x="807338" y="582929"/>
                  </a:lnTo>
                  <a:lnTo>
                    <a:pt x="810132" y="580389"/>
                  </a:lnTo>
                  <a:lnTo>
                    <a:pt x="819023" y="570229"/>
                  </a:lnTo>
                  <a:lnTo>
                    <a:pt x="826007" y="565149"/>
                  </a:lnTo>
                  <a:lnTo>
                    <a:pt x="827550" y="563879"/>
                  </a:lnTo>
                  <a:close/>
                </a:path>
                <a:path w="1054734" h="1070610">
                  <a:moveTo>
                    <a:pt x="930401" y="213359"/>
                  </a:moveTo>
                  <a:lnTo>
                    <a:pt x="910716" y="213359"/>
                  </a:lnTo>
                  <a:lnTo>
                    <a:pt x="888618" y="214629"/>
                  </a:lnTo>
                  <a:lnTo>
                    <a:pt x="834389" y="222249"/>
                  </a:lnTo>
                  <a:lnTo>
                    <a:pt x="778001" y="237489"/>
                  </a:lnTo>
                  <a:lnTo>
                    <a:pt x="751331" y="248919"/>
                  </a:lnTo>
                  <a:lnTo>
                    <a:pt x="725677" y="259079"/>
                  </a:lnTo>
                  <a:lnTo>
                    <a:pt x="699261" y="274319"/>
                  </a:lnTo>
                  <a:lnTo>
                    <a:pt x="673734" y="288289"/>
                  </a:lnTo>
                  <a:lnTo>
                    <a:pt x="647573" y="306069"/>
                  </a:lnTo>
                  <a:lnTo>
                    <a:pt x="601979" y="340359"/>
                  </a:lnTo>
                  <a:lnTo>
                    <a:pt x="561466" y="377189"/>
                  </a:lnTo>
                  <a:lnTo>
                    <a:pt x="512571" y="429259"/>
                  </a:lnTo>
                  <a:lnTo>
                    <a:pt x="490092" y="454659"/>
                  </a:lnTo>
                  <a:lnTo>
                    <a:pt x="909827" y="454659"/>
                  </a:lnTo>
                  <a:lnTo>
                    <a:pt x="909574" y="450849"/>
                  </a:lnTo>
                  <a:lnTo>
                    <a:pt x="910335" y="448309"/>
                  </a:lnTo>
                  <a:lnTo>
                    <a:pt x="913637" y="438149"/>
                  </a:lnTo>
                  <a:lnTo>
                    <a:pt x="918717" y="426719"/>
                  </a:lnTo>
                  <a:lnTo>
                    <a:pt x="929385" y="419099"/>
                  </a:lnTo>
                  <a:lnTo>
                    <a:pt x="937386" y="412749"/>
                  </a:lnTo>
                  <a:lnTo>
                    <a:pt x="940942" y="407669"/>
                  </a:lnTo>
                  <a:lnTo>
                    <a:pt x="944244" y="402589"/>
                  </a:lnTo>
                  <a:lnTo>
                    <a:pt x="950467" y="394969"/>
                  </a:lnTo>
                  <a:lnTo>
                    <a:pt x="959357" y="389889"/>
                  </a:lnTo>
                  <a:lnTo>
                    <a:pt x="963294" y="387349"/>
                  </a:lnTo>
                  <a:lnTo>
                    <a:pt x="967866" y="386079"/>
                  </a:lnTo>
                  <a:lnTo>
                    <a:pt x="971676" y="383539"/>
                  </a:lnTo>
                  <a:lnTo>
                    <a:pt x="975359" y="382269"/>
                  </a:lnTo>
                  <a:lnTo>
                    <a:pt x="981963" y="378459"/>
                  </a:lnTo>
                  <a:lnTo>
                    <a:pt x="988949" y="372109"/>
                  </a:lnTo>
                  <a:lnTo>
                    <a:pt x="992758" y="365759"/>
                  </a:lnTo>
                  <a:lnTo>
                    <a:pt x="997330" y="359409"/>
                  </a:lnTo>
                  <a:lnTo>
                    <a:pt x="999870" y="358139"/>
                  </a:lnTo>
                  <a:lnTo>
                    <a:pt x="1002283" y="358139"/>
                  </a:lnTo>
                  <a:lnTo>
                    <a:pt x="1005839" y="356869"/>
                  </a:lnTo>
                  <a:lnTo>
                    <a:pt x="1008379" y="354329"/>
                  </a:lnTo>
                  <a:lnTo>
                    <a:pt x="1015364" y="349249"/>
                  </a:lnTo>
                  <a:lnTo>
                    <a:pt x="1023492" y="341629"/>
                  </a:lnTo>
                  <a:lnTo>
                    <a:pt x="1040637" y="321309"/>
                  </a:lnTo>
                  <a:lnTo>
                    <a:pt x="1051052" y="300989"/>
                  </a:lnTo>
                  <a:lnTo>
                    <a:pt x="1054607" y="281939"/>
                  </a:lnTo>
                  <a:lnTo>
                    <a:pt x="1049527" y="261619"/>
                  </a:lnTo>
                  <a:lnTo>
                    <a:pt x="1032763" y="241299"/>
                  </a:lnTo>
                  <a:lnTo>
                    <a:pt x="1002283" y="227329"/>
                  </a:lnTo>
                  <a:lnTo>
                    <a:pt x="968501" y="218439"/>
                  </a:lnTo>
                  <a:lnTo>
                    <a:pt x="959230" y="215899"/>
                  </a:lnTo>
                  <a:lnTo>
                    <a:pt x="946276" y="214629"/>
                  </a:lnTo>
                  <a:lnTo>
                    <a:pt x="930401" y="213359"/>
                  </a:lnTo>
                  <a:close/>
                </a:path>
                <a:path w="1054734" h="1070610">
                  <a:moveTo>
                    <a:pt x="457453" y="408939"/>
                  </a:moveTo>
                  <a:lnTo>
                    <a:pt x="451992" y="408939"/>
                  </a:lnTo>
                  <a:lnTo>
                    <a:pt x="447166" y="411479"/>
                  </a:lnTo>
                  <a:lnTo>
                    <a:pt x="444245" y="414019"/>
                  </a:lnTo>
                  <a:lnTo>
                    <a:pt x="441959" y="419099"/>
                  </a:lnTo>
                  <a:lnTo>
                    <a:pt x="442340" y="421639"/>
                  </a:lnTo>
                  <a:lnTo>
                    <a:pt x="442340" y="426719"/>
                  </a:lnTo>
                  <a:lnTo>
                    <a:pt x="435101" y="433069"/>
                  </a:lnTo>
                  <a:lnTo>
                    <a:pt x="430529" y="439419"/>
                  </a:lnTo>
                  <a:lnTo>
                    <a:pt x="483742" y="439419"/>
                  </a:lnTo>
                  <a:lnTo>
                    <a:pt x="483361" y="438149"/>
                  </a:lnTo>
                  <a:lnTo>
                    <a:pt x="486409" y="434339"/>
                  </a:lnTo>
                  <a:lnTo>
                    <a:pt x="488441" y="430529"/>
                  </a:lnTo>
                  <a:lnTo>
                    <a:pt x="488695" y="424179"/>
                  </a:lnTo>
                  <a:lnTo>
                    <a:pt x="487299" y="421639"/>
                  </a:lnTo>
                  <a:lnTo>
                    <a:pt x="483996" y="416559"/>
                  </a:lnTo>
                  <a:lnTo>
                    <a:pt x="479043" y="415289"/>
                  </a:lnTo>
                  <a:lnTo>
                    <a:pt x="477774" y="415289"/>
                  </a:lnTo>
                  <a:lnTo>
                    <a:pt x="478663" y="414019"/>
                  </a:lnTo>
                  <a:lnTo>
                    <a:pt x="463930" y="414019"/>
                  </a:lnTo>
                  <a:lnTo>
                    <a:pt x="464184" y="412749"/>
                  </a:lnTo>
                  <a:lnTo>
                    <a:pt x="479551" y="412749"/>
                  </a:lnTo>
                  <a:lnTo>
                    <a:pt x="474471" y="411479"/>
                  </a:lnTo>
                  <a:lnTo>
                    <a:pt x="461263" y="411479"/>
                  </a:lnTo>
                  <a:lnTo>
                    <a:pt x="457453" y="408939"/>
                  </a:lnTo>
                  <a:close/>
                </a:path>
                <a:path w="1054734" h="1070610">
                  <a:moveTo>
                    <a:pt x="479551" y="412749"/>
                  </a:moveTo>
                  <a:lnTo>
                    <a:pt x="464184" y="412749"/>
                  </a:lnTo>
                  <a:lnTo>
                    <a:pt x="463930" y="414019"/>
                  </a:lnTo>
                  <a:lnTo>
                    <a:pt x="478663" y="414019"/>
                  </a:lnTo>
                  <a:lnTo>
                    <a:pt x="479551" y="412749"/>
                  </a:lnTo>
                  <a:close/>
                </a:path>
                <a:path w="1054734" h="1070610">
                  <a:moveTo>
                    <a:pt x="459993" y="407669"/>
                  </a:moveTo>
                  <a:lnTo>
                    <a:pt x="461263" y="411479"/>
                  </a:lnTo>
                  <a:lnTo>
                    <a:pt x="474471" y="411479"/>
                  </a:lnTo>
                  <a:lnTo>
                    <a:pt x="472185" y="408939"/>
                  </a:lnTo>
                  <a:lnTo>
                    <a:pt x="465074" y="408939"/>
                  </a:lnTo>
                  <a:lnTo>
                    <a:pt x="459993" y="407669"/>
                  </a:lnTo>
                  <a:close/>
                </a:path>
                <a:path w="1054734" h="1070610">
                  <a:moveTo>
                    <a:pt x="464565" y="406399"/>
                  </a:moveTo>
                  <a:lnTo>
                    <a:pt x="465074" y="408939"/>
                  </a:lnTo>
                  <a:lnTo>
                    <a:pt x="472185" y="408939"/>
                  </a:lnTo>
                  <a:lnTo>
                    <a:pt x="471042" y="407669"/>
                  </a:lnTo>
                  <a:lnTo>
                    <a:pt x="467740" y="407669"/>
                  </a:lnTo>
                  <a:lnTo>
                    <a:pt x="464565" y="406399"/>
                  </a:lnTo>
                  <a:close/>
                </a:path>
                <a:path w="1054734" h="1070610">
                  <a:moveTo>
                    <a:pt x="470026" y="406399"/>
                  </a:moveTo>
                  <a:lnTo>
                    <a:pt x="467740" y="407669"/>
                  </a:lnTo>
                  <a:lnTo>
                    <a:pt x="471042" y="407669"/>
                  </a:lnTo>
                  <a:lnTo>
                    <a:pt x="470026" y="406399"/>
                  </a:lnTo>
                  <a:close/>
                </a:path>
              </a:pathLst>
            </a:custGeom>
            <a:solidFill>
              <a:srgbClr val="D7F1AB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52" name="object 5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914388" y="5804914"/>
              <a:ext cx="1114044" cy="105308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978395" y="5868922"/>
              <a:ext cx="986027" cy="92964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252970" y="1560575"/>
              <a:ext cx="326390" cy="344170"/>
            </a:xfrm>
            <a:custGeom>
              <a:avLst/>
              <a:gdLst/>
              <a:ahLst/>
              <a:cxnLst/>
              <a:rect l="l" t="t" r="r" b="b"/>
              <a:pathLst>
                <a:path w="326390" h="344169">
                  <a:moveTo>
                    <a:pt x="14224" y="28575"/>
                  </a:moveTo>
                  <a:lnTo>
                    <a:pt x="5842" y="0"/>
                  </a:lnTo>
                  <a:lnTo>
                    <a:pt x="3937" y="381"/>
                  </a:lnTo>
                  <a:lnTo>
                    <a:pt x="2413" y="2667"/>
                  </a:lnTo>
                  <a:lnTo>
                    <a:pt x="127" y="10795"/>
                  </a:lnTo>
                  <a:lnTo>
                    <a:pt x="762" y="19431"/>
                  </a:lnTo>
                  <a:lnTo>
                    <a:pt x="3302" y="27686"/>
                  </a:lnTo>
                  <a:lnTo>
                    <a:pt x="3302" y="37338"/>
                  </a:lnTo>
                  <a:lnTo>
                    <a:pt x="0" y="323088"/>
                  </a:lnTo>
                  <a:lnTo>
                    <a:pt x="254" y="329819"/>
                  </a:lnTo>
                  <a:lnTo>
                    <a:pt x="2159" y="334391"/>
                  </a:lnTo>
                  <a:lnTo>
                    <a:pt x="3175" y="335026"/>
                  </a:lnTo>
                  <a:lnTo>
                    <a:pt x="3937" y="334010"/>
                  </a:lnTo>
                  <a:lnTo>
                    <a:pt x="5588" y="322072"/>
                  </a:lnTo>
                  <a:lnTo>
                    <a:pt x="12065" y="53086"/>
                  </a:lnTo>
                  <a:lnTo>
                    <a:pt x="13843" y="31496"/>
                  </a:lnTo>
                  <a:lnTo>
                    <a:pt x="14224" y="28575"/>
                  </a:lnTo>
                  <a:close/>
                </a:path>
                <a:path w="326390" h="344169">
                  <a:moveTo>
                    <a:pt x="326136" y="218821"/>
                  </a:moveTo>
                  <a:lnTo>
                    <a:pt x="325755" y="216916"/>
                  </a:lnTo>
                  <a:lnTo>
                    <a:pt x="323469" y="215392"/>
                  </a:lnTo>
                  <a:lnTo>
                    <a:pt x="319405" y="214249"/>
                  </a:lnTo>
                  <a:lnTo>
                    <a:pt x="317500" y="214630"/>
                  </a:lnTo>
                  <a:lnTo>
                    <a:pt x="307086" y="215646"/>
                  </a:lnTo>
                  <a:lnTo>
                    <a:pt x="296164" y="219710"/>
                  </a:lnTo>
                  <a:lnTo>
                    <a:pt x="292481" y="220345"/>
                  </a:lnTo>
                  <a:lnTo>
                    <a:pt x="272923" y="229997"/>
                  </a:lnTo>
                  <a:lnTo>
                    <a:pt x="15113" y="341503"/>
                  </a:lnTo>
                  <a:lnTo>
                    <a:pt x="14351" y="342646"/>
                  </a:lnTo>
                  <a:lnTo>
                    <a:pt x="16637" y="344170"/>
                  </a:lnTo>
                  <a:lnTo>
                    <a:pt x="27813" y="342011"/>
                  </a:lnTo>
                  <a:lnTo>
                    <a:pt x="290830" y="232283"/>
                  </a:lnTo>
                  <a:lnTo>
                    <a:pt x="300990" y="229362"/>
                  </a:lnTo>
                  <a:lnTo>
                    <a:pt x="308483" y="227965"/>
                  </a:lnTo>
                  <a:lnTo>
                    <a:pt x="316738" y="225425"/>
                  </a:lnTo>
                  <a:lnTo>
                    <a:pt x="324612" y="220980"/>
                  </a:lnTo>
                  <a:lnTo>
                    <a:pt x="326136" y="218821"/>
                  </a:lnTo>
                  <a:close/>
                </a:path>
              </a:pathLst>
            </a:custGeom>
            <a:solidFill>
              <a:srgbClr val="D7F1AB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542531" y="1007364"/>
              <a:ext cx="1668779" cy="162153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606540" y="1071372"/>
              <a:ext cx="1540763" cy="149351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466201" y="3951731"/>
              <a:ext cx="233806" cy="22656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8131429" y="3746499"/>
              <a:ext cx="951865" cy="849630"/>
            </a:xfrm>
            <a:custGeom>
              <a:avLst/>
              <a:gdLst/>
              <a:ahLst/>
              <a:cxnLst/>
              <a:rect l="l" t="t" r="r" b="b"/>
              <a:pathLst>
                <a:path w="951865" h="849629">
                  <a:moveTo>
                    <a:pt x="491569" y="811530"/>
                  </a:moveTo>
                  <a:lnTo>
                    <a:pt x="349885" y="811530"/>
                  </a:lnTo>
                  <a:lnTo>
                    <a:pt x="352805" y="812800"/>
                  </a:lnTo>
                  <a:lnTo>
                    <a:pt x="358901" y="816610"/>
                  </a:lnTo>
                  <a:lnTo>
                    <a:pt x="363220" y="820419"/>
                  </a:lnTo>
                  <a:lnTo>
                    <a:pt x="365505" y="822960"/>
                  </a:lnTo>
                  <a:lnTo>
                    <a:pt x="369824" y="826769"/>
                  </a:lnTo>
                  <a:lnTo>
                    <a:pt x="375030" y="829310"/>
                  </a:lnTo>
                  <a:lnTo>
                    <a:pt x="378078" y="830580"/>
                  </a:lnTo>
                  <a:lnTo>
                    <a:pt x="380746" y="831850"/>
                  </a:lnTo>
                  <a:lnTo>
                    <a:pt x="388112" y="831850"/>
                  </a:lnTo>
                  <a:lnTo>
                    <a:pt x="395731" y="834390"/>
                  </a:lnTo>
                  <a:lnTo>
                    <a:pt x="405256" y="836930"/>
                  </a:lnTo>
                  <a:lnTo>
                    <a:pt x="418338" y="843280"/>
                  </a:lnTo>
                  <a:lnTo>
                    <a:pt x="432435" y="849630"/>
                  </a:lnTo>
                  <a:lnTo>
                    <a:pt x="440436" y="849630"/>
                  </a:lnTo>
                  <a:lnTo>
                    <a:pt x="446150" y="847090"/>
                  </a:lnTo>
                  <a:lnTo>
                    <a:pt x="449452" y="844550"/>
                  </a:lnTo>
                  <a:lnTo>
                    <a:pt x="452627" y="843280"/>
                  </a:lnTo>
                  <a:lnTo>
                    <a:pt x="454787" y="839469"/>
                  </a:lnTo>
                  <a:lnTo>
                    <a:pt x="459613" y="836930"/>
                  </a:lnTo>
                  <a:lnTo>
                    <a:pt x="466090" y="836930"/>
                  </a:lnTo>
                  <a:lnTo>
                    <a:pt x="472821" y="834390"/>
                  </a:lnTo>
                  <a:lnTo>
                    <a:pt x="481965" y="825500"/>
                  </a:lnTo>
                  <a:lnTo>
                    <a:pt x="491569" y="811530"/>
                  </a:lnTo>
                  <a:close/>
                </a:path>
                <a:path w="951865" h="849629">
                  <a:moveTo>
                    <a:pt x="892873" y="549910"/>
                  </a:moveTo>
                  <a:lnTo>
                    <a:pt x="349123" y="549910"/>
                  </a:lnTo>
                  <a:lnTo>
                    <a:pt x="314832" y="568960"/>
                  </a:lnTo>
                  <a:lnTo>
                    <a:pt x="279146" y="603250"/>
                  </a:lnTo>
                  <a:lnTo>
                    <a:pt x="247776" y="669290"/>
                  </a:lnTo>
                  <a:lnTo>
                    <a:pt x="246252" y="680719"/>
                  </a:lnTo>
                  <a:lnTo>
                    <a:pt x="244475" y="689610"/>
                  </a:lnTo>
                  <a:lnTo>
                    <a:pt x="243967" y="695960"/>
                  </a:lnTo>
                  <a:lnTo>
                    <a:pt x="245110" y="702310"/>
                  </a:lnTo>
                  <a:lnTo>
                    <a:pt x="248157" y="708660"/>
                  </a:lnTo>
                  <a:lnTo>
                    <a:pt x="251332" y="716280"/>
                  </a:lnTo>
                  <a:lnTo>
                    <a:pt x="255143" y="735330"/>
                  </a:lnTo>
                  <a:lnTo>
                    <a:pt x="268986" y="750569"/>
                  </a:lnTo>
                  <a:lnTo>
                    <a:pt x="278638" y="772160"/>
                  </a:lnTo>
                  <a:lnTo>
                    <a:pt x="279907" y="773430"/>
                  </a:lnTo>
                  <a:lnTo>
                    <a:pt x="282701" y="778510"/>
                  </a:lnTo>
                  <a:lnTo>
                    <a:pt x="284861" y="781050"/>
                  </a:lnTo>
                  <a:lnTo>
                    <a:pt x="288036" y="782319"/>
                  </a:lnTo>
                  <a:lnTo>
                    <a:pt x="292862" y="784860"/>
                  </a:lnTo>
                  <a:lnTo>
                    <a:pt x="297561" y="784860"/>
                  </a:lnTo>
                  <a:lnTo>
                    <a:pt x="303149" y="786130"/>
                  </a:lnTo>
                  <a:lnTo>
                    <a:pt x="306070" y="787400"/>
                  </a:lnTo>
                  <a:lnTo>
                    <a:pt x="309118" y="788669"/>
                  </a:lnTo>
                  <a:lnTo>
                    <a:pt x="311150" y="789940"/>
                  </a:lnTo>
                  <a:lnTo>
                    <a:pt x="312547" y="792480"/>
                  </a:lnTo>
                  <a:lnTo>
                    <a:pt x="312674" y="793750"/>
                  </a:lnTo>
                  <a:lnTo>
                    <a:pt x="317373" y="798830"/>
                  </a:lnTo>
                  <a:lnTo>
                    <a:pt x="325247" y="806450"/>
                  </a:lnTo>
                  <a:lnTo>
                    <a:pt x="329184" y="807719"/>
                  </a:lnTo>
                  <a:lnTo>
                    <a:pt x="335279" y="811530"/>
                  </a:lnTo>
                  <a:lnTo>
                    <a:pt x="340995" y="812800"/>
                  </a:lnTo>
                  <a:lnTo>
                    <a:pt x="344677" y="812800"/>
                  </a:lnTo>
                  <a:lnTo>
                    <a:pt x="349885" y="811530"/>
                  </a:lnTo>
                  <a:lnTo>
                    <a:pt x="491569" y="811530"/>
                  </a:lnTo>
                  <a:lnTo>
                    <a:pt x="495935" y="805180"/>
                  </a:lnTo>
                  <a:lnTo>
                    <a:pt x="497331" y="802640"/>
                  </a:lnTo>
                  <a:lnTo>
                    <a:pt x="501396" y="796290"/>
                  </a:lnTo>
                  <a:lnTo>
                    <a:pt x="507111" y="783590"/>
                  </a:lnTo>
                  <a:lnTo>
                    <a:pt x="513588" y="767080"/>
                  </a:lnTo>
                  <a:lnTo>
                    <a:pt x="518922" y="742950"/>
                  </a:lnTo>
                  <a:lnTo>
                    <a:pt x="524764" y="717550"/>
                  </a:lnTo>
                  <a:lnTo>
                    <a:pt x="530732" y="688340"/>
                  </a:lnTo>
                  <a:lnTo>
                    <a:pt x="533146" y="645160"/>
                  </a:lnTo>
                  <a:lnTo>
                    <a:pt x="536828" y="608330"/>
                  </a:lnTo>
                  <a:lnTo>
                    <a:pt x="540257" y="575310"/>
                  </a:lnTo>
                  <a:lnTo>
                    <a:pt x="582337" y="575310"/>
                  </a:lnTo>
                  <a:lnTo>
                    <a:pt x="579374" y="562610"/>
                  </a:lnTo>
                  <a:lnTo>
                    <a:pt x="900906" y="562610"/>
                  </a:lnTo>
                  <a:lnTo>
                    <a:pt x="900176" y="561340"/>
                  </a:lnTo>
                  <a:lnTo>
                    <a:pt x="894969" y="553719"/>
                  </a:lnTo>
                  <a:lnTo>
                    <a:pt x="892873" y="549910"/>
                  </a:lnTo>
                  <a:close/>
                </a:path>
                <a:path w="951865" h="849629">
                  <a:moveTo>
                    <a:pt x="582337" y="575310"/>
                  </a:moveTo>
                  <a:lnTo>
                    <a:pt x="540257" y="575310"/>
                  </a:lnTo>
                  <a:lnTo>
                    <a:pt x="542925" y="593090"/>
                  </a:lnTo>
                  <a:lnTo>
                    <a:pt x="545719" y="626110"/>
                  </a:lnTo>
                  <a:lnTo>
                    <a:pt x="548640" y="636269"/>
                  </a:lnTo>
                  <a:lnTo>
                    <a:pt x="547243" y="652780"/>
                  </a:lnTo>
                  <a:lnTo>
                    <a:pt x="551688" y="674369"/>
                  </a:lnTo>
                  <a:lnTo>
                    <a:pt x="552957" y="680719"/>
                  </a:lnTo>
                  <a:lnTo>
                    <a:pt x="559180" y="713740"/>
                  </a:lnTo>
                  <a:lnTo>
                    <a:pt x="564134" y="715010"/>
                  </a:lnTo>
                  <a:lnTo>
                    <a:pt x="564896" y="718819"/>
                  </a:lnTo>
                  <a:lnTo>
                    <a:pt x="561594" y="725169"/>
                  </a:lnTo>
                  <a:lnTo>
                    <a:pt x="565530" y="740410"/>
                  </a:lnTo>
                  <a:lnTo>
                    <a:pt x="570484" y="765810"/>
                  </a:lnTo>
                  <a:lnTo>
                    <a:pt x="584073" y="783590"/>
                  </a:lnTo>
                  <a:lnTo>
                    <a:pt x="602234" y="793750"/>
                  </a:lnTo>
                  <a:lnTo>
                    <a:pt x="601218" y="779780"/>
                  </a:lnTo>
                  <a:lnTo>
                    <a:pt x="616858" y="779780"/>
                  </a:lnTo>
                  <a:lnTo>
                    <a:pt x="618871" y="777240"/>
                  </a:lnTo>
                  <a:lnTo>
                    <a:pt x="624459" y="755650"/>
                  </a:lnTo>
                  <a:lnTo>
                    <a:pt x="619505" y="730250"/>
                  </a:lnTo>
                  <a:lnTo>
                    <a:pt x="618236" y="713740"/>
                  </a:lnTo>
                  <a:lnTo>
                    <a:pt x="612013" y="709930"/>
                  </a:lnTo>
                  <a:lnTo>
                    <a:pt x="611124" y="706119"/>
                  </a:lnTo>
                  <a:lnTo>
                    <a:pt x="615823" y="702310"/>
                  </a:lnTo>
                  <a:lnTo>
                    <a:pt x="609473" y="669290"/>
                  </a:lnTo>
                  <a:lnTo>
                    <a:pt x="608329" y="664210"/>
                  </a:lnTo>
                  <a:lnTo>
                    <a:pt x="603885" y="641350"/>
                  </a:lnTo>
                  <a:lnTo>
                    <a:pt x="595756" y="627380"/>
                  </a:lnTo>
                  <a:lnTo>
                    <a:pt x="594487" y="617219"/>
                  </a:lnTo>
                  <a:lnTo>
                    <a:pt x="584707" y="585469"/>
                  </a:lnTo>
                  <a:lnTo>
                    <a:pt x="582337" y="575310"/>
                  </a:lnTo>
                  <a:close/>
                </a:path>
                <a:path w="951865" h="849629">
                  <a:moveTo>
                    <a:pt x="616858" y="779780"/>
                  </a:moveTo>
                  <a:lnTo>
                    <a:pt x="601218" y="779780"/>
                  </a:lnTo>
                  <a:lnTo>
                    <a:pt x="605790" y="793750"/>
                  </a:lnTo>
                  <a:lnTo>
                    <a:pt x="616858" y="779780"/>
                  </a:lnTo>
                  <a:close/>
                </a:path>
                <a:path w="951865" h="849629">
                  <a:moveTo>
                    <a:pt x="788822" y="778510"/>
                  </a:moveTo>
                  <a:lnTo>
                    <a:pt x="759332" y="778510"/>
                  </a:lnTo>
                  <a:lnTo>
                    <a:pt x="762126" y="779780"/>
                  </a:lnTo>
                  <a:lnTo>
                    <a:pt x="765175" y="781050"/>
                  </a:lnTo>
                  <a:lnTo>
                    <a:pt x="768985" y="782319"/>
                  </a:lnTo>
                  <a:lnTo>
                    <a:pt x="772668" y="782319"/>
                  </a:lnTo>
                  <a:lnTo>
                    <a:pt x="779145" y="783590"/>
                  </a:lnTo>
                  <a:lnTo>
                    <a:pt x="784098" y="781050"/>
                  </a:lnTo>
                  <a:lnTo>
                    <a:pt x="786765" y="781050"/>
                  </a:lnTo>
                  <a:lnTo>
                    <a:pt x="788822" y="778510"/>
                  </a:lnTo>
                  <a:close/>
                </a:path>
                <a:path w="951865" h="849629">
                  <a:moveTo>
                    <a:pt x="900906" y="562610"/>
                  </a:moveTo>
                  <a:lnTo>
                    <a:pt x="579374" y="562610"/>
                  </a:lnTo>
                  <a:lnTo>
                    <a:pt x="587248" y="575310"/>
                  </a:lnTo>
                  <a:lnTo>
                    <a:pt x="595884" y="590550"/>
                  </a:lnTo>
                  <a:lnTo>
                    <a:pt x="613410" y="626110"/>
                  </a:lnTo>
                  <a:lnTo>
                    <a:pt x="634365" y="668019"/>
                  </a:lnTo>
                  <a:lnTo>
                    <a:pt x="651001" y="692150"/>
                  </a:lnTo>
                  <a:lnTo>
                    <a:pt x="665226" y="713740"/>
                  </a:lnTo>
                  <a:lnTo>
                    <a:pt x="692530" y="748030"/>
                  </a:lnTo>
                  <a:lnTo>
                    <a:pt x="710946" y="763269"/>
                  </a:lnTo>
                  <a:lnTo>
                    <a:pt x="731774" y="777240"/>
                  </a:lnTo>
                  <a:lnTo>
                    <a:pt x="743585" y="782319"/>
                  </a:lnTo>
                  <a:lnTo>
                    <a:pt x="750697" y="781050"/>
                  </a:lnTo>
                  <a:lnTo>
                    <a:pt x="751586" y="781050"/>
                  </a:lnTo>
                  <a:lnTo>
                    <a:pt x="754761" y="778510"/>
                  </a:lnTo>
                  <a:lnTo>
                    <a:pt x="788822" y="778510"/>
                  </a:lnTo>
                  <a:lnTo>
                    <a:pt x="797051" y="768350"/>
                  </a:lnTo>
                  <a:lnTo>
                    <a:pt x="806703" y="758190"/>
                  </a:lnTo>
                  <a:lnTo>
                    <a:pt x="820801" y="746760"/>
                  </a:lnTo>
                  <a:lnTo>
                    <a:pt x="827404" y="744219"/>
                  </a:lnTo>
                  <a:lnTo>
                    <a:pt x="829945" y="741680"/>
                  </a:lnTo>
                  <a:lnTo>
                    <a:pt x="832103" y="740410"/>
                  </a:lnTo>
                  <a:lnTo>
                    <a:pt x="835660" y="735330"/>
                  </a:lnTo>
                  <a:lnTo>
                    <a:pt x="838326" y="730250"/>
                  </a:lnTo>
                  <a:lnTo>
                    <a:pt x="839470" y="726440"/>
                  </a:lnTo>
                  <a:lnTo>
                    <a:pt x="842137" y="721360"/>
                  </a:lnTo>
                  <a:lnTo>
                    <a:pt x="846454" y="716280"/>
                  </a:lnTo>
                  <a:lnTo>
                    <a:pt x="848741" y="713740"/>
                  </a:lnTo>
                  <a:lnTo>
                    <a:pt x="853948" y="713740"/>
                  </a:lnTo>
                  <a:lnTo>
                    <a:pt x="856488" y="711200"/>
                  </a:lnTo>
                  <a:lnTo>
                    <a:pt x="862076" y="707390"/>
                  </a:lnTo>
                  <a:lnTo>
                    <a:pt x="866394" y="702310"/>
                  </a:lnTo>
                  <a:lnTo>
                    <a:pt x="869315" y="699769"/>
                  </a:lnTo>
                  <a:lnTo>
                    <a:pt x="873760" y="689610"/>
                  </a:lnTo>
                  <a:lnTo>
                    <a:pt x="876046" y="681990"/>
                  </a:lnTo>
                  <a:lnTo>
                    <a:pt x="876173" y="679450"/>
                  </a:lnTo>
                  <a:lnTo>
                    <a:pt x="878967" y="674369"/>
                  </a:lnTo>
                  <a:lnTo>
                    <a:pt x="882142" y="671830"/>
                  </a:lnTo>
                  <a:lnTo>
                    <a:pt x="887095" y="669290"/>
                  </a:lnTo>
                  <a:lnTo>
                    <a:pt x="891031" y="666750"/>
                  </a:lnTo>
                  <a:lnTo>
                    <a:pt x="894842" y="662940"/>
                  </a:lnTo>
                  <a:lnTo>
                    <a:pt x="897001" y="660400"/>
                  </a:lnTo>
                  <a:lnTo>
                    <a:pt x="898271" y="657860"/>
                  </a:lnTo>
                  <a:lnTo>
                    <a:pt x="898905" y="651510"/>
                  </a:lnTo>
                  <a:lnTo>
                    <a:pt x="898651" y="650240"/>
                  </a:lnTo>
                  <a:lnTo>
                    <a:pt x="900176" y="626110"/>
                  </a:lnTo>
                  <a:lnTo>
                    <a:pt x="907288" y="607060"/>
                  </a:lnTo>
                  <a:lnTo>
                    <a:pt x="903477" y="588010"/>
                  </a:lnTo>
                  <a:lnTo>
                    <a:pt x="903731" y="579119"/>
                  </a:lnTo>
                  <a:lnTo>
                    <a:pt x="904240" y="572769"/>
                  </a:lnTo>
                  <a:lnTo>
                    <a:pt x="903097" y="566419"/>
                  </a:lnTo>
                  <a:lnTo>
                    <a:pt x="900906" y="562610"/>
                  </a:lnTo>
                  <a:close/>
                </a:path>
                <a:path w="951865" h="849629">
                  <a:moveTo>
                    <a:pt x="50419" y="166370"/>
                  </a:moveTo>
                  <a:lnTo>
                    <a:pt x="46100" y="167639"/>
                  </a:lnTo>
                  <a:lnTo>
                    <a:pt x="35814" y="170180"/>
                  </a:lnTo>
                  <a:lnTo>
                    <a:pt x="29845" y="172720"/>
                  </a:lnTo>
                  <a:lnTo>
                    <a:pt x="22987" y="175260"/>
                  </a:lnTo>
                  <a:lnTo>
                    <a:pt x="16637" y="179070"/>
                  </a:lnTo>
                  <a:lnTo>
                    <a:pt x="10160" y="182880"/>
                  </a:lnTo>
                  <a:lnTo>
                    <a:pt x="5715" y="187960"/>
                  </a:lnTo>
                  <a:lnTo>
                    <a:pt x="2159" y="191770"/>
                  </a:lnTo>
                  <a:lnTo>
                    <a:pt x="1016" y="195580"/>
                  </a:lnTo>
                  <a:lnTo>
                    <a:pt x="0" y="199389"/>
                  </a:lnTo>
                  <a:lnTo>
                    <a:pt x="635" y="203200"/>
                  </a:lnTo>
                  <a:lnTo>
                    <a:pt x="1016" y="205739"/>
                  </a:lnTo>
                  <a:lnTo>
                    <a:pt x="2413" y="208280"/>
                  </a:lnTo>
                  <a:lnTo>
                    <a:pt x="4445" y="227330"/>
                  </a:lnTo>
                  <a:lnTo>
                    <a:pt x="19176" y="274320"/>
                  </a:lnTo>
                  <a:lnTo>
                    <a:pt x="58547" y="369570"/>
                  </a:lnTo>
                  <a:lnTo>
                    <a:pt x="76073" y="407670"/>
                  </a:lnTo>
                  <a:lnTo>
                    <a:pt x="100329" y="467360"/>
                  </a:lnTo>
                  <a:lnTo>
                    <a:pt x="130937" y="516890"/>
                  </a:lnTo>
                  <a:lnTo>
                    <a:pt x="177673" y="556260"/>
                  </a:lnTo>
                  <a:lnTo>
                    <a:pt x="198881" y="563880"/>
                  </a:lnTo>
                  <a:lnTo>
                    <a:pt x="227584" y="562610"/>
                  </a:lnTo>
                  <a:lnTo>
                    <a:pt x="255270" y="560069"/>
                  </a:lnTo>
                  <a:lnTo>
                    <a:pt x="349123" y="549910"/>
                  </a:lnTo>
                  <a:lnTo>
                    <a:pt x="892873" y="549910"/>
                  </a:lnTo>
                  <a:lnTo>
                    <a:pt x="852931" y="505460"/>
                  </a:lnTo>
                  <a:lnTo>
                    <a:pt x="813943" y="481330"/>
                  </a:lnTo>
                  <a:lnTo>
                    <a:pt x="805434" y="480060"/>
                  </a:lnTo>
                  <a:lnTo>
                    <a:pt x="789431" y="476250"/>
                  </a:lnTo>
                  <a:lnTo>
                    <a:pt x="750443" y="471169"/>
                  </a:lnTo>
                  <a:lnTo>
                    <a:pt x="773112" y="464819"/>
                  </a:lnTo>
                  <a:lnTo>
                    <a:pt x="511301" y="464819"/>
                  </a:lnTo>
                  <a:lnTo>
                    <a:pt x="470789" y="415289"/>
                  </a:lnTo>
                  <a:lnTo>
                    <a:pt x="416051" y="356870"/>
                  </a:lnTo>
                  <a:lnTo>
                    <a:pt x="326644" y="279400"/>
                  </a:lnTo>
                  <a:lnTo>
                    <a:pt x="262763" y="234950"/>
                  </a:lnTo>
                  <a:lnTo>
                    <a:pt x="184150" y="193039"/>
                  </a:lnTo>
                  <a:lnTo>
                    <a:pt x="112141" y="172720"/>
                  </a:lnTo>
                  <a:lnTo>
                    <a:pt x="50419" y="166370"/>
                  </a:lnTo>
                  <a:close/>
                </a:path>
                <a:path w="951865" h="849629">
                  <a:moveTo>
                    <a:pt x="530605" y="429260"/>
                  </a:moveTo>
                  <a:lnTo>
                    <a:pt x="522477" y="429260"/>
                  </a:lnTo>
                  <a:lnTo>
                    <a:pt x="518287" y="430530"/>
                  </a:lnTo>
                  <a:lnTo>
                    <a:pt x="515239" y="434339"/>
                  </a:lnTo>
                  <a:lnTo>
                    <a:pt x="513334" y="438150"/>
                  </a:lnTo>
                  <a:lnTo>
                    <a:pt x="513334" y="443230"/>
                  </a:lnTo>
                  <a:lnTo>
                    <a:pt x="514857" y="445769"/>
                  </a:lnTo>
                  <a:lnTo>
                    <a:pt x="516509" y="449580"/>
                  </a:lnTo>
                  <a:lnTo>
                    <a:pt x="512825" y="458469"/>
                  </a:lnTo>
                  <a:lnTo>
                    <a:pt x="511682" y="462280"/>
                  </a:lnTo>
                  <a:lnTo>
                    <a:pt x="511301" y="464819"/>
                  </a:lnTo>
                  <a:lnTo>
                    <a:pt x="773112" y="464819"/>
                  </a:lnTo>
                  <a:lnTo>
                    <a:pt x="795782" y="458469"/>
                  </a:lnTo>
                  <a:lnTo>
                    <a:pt x="566166" y="458469"/>
                  </a:lnTo>
                  <a:lnTo>
                    <a:pt x="565403" y="454660"/>
                  </a:lnTo>
                  <a:lnTo>
                    <a:pt x="565023" y="452119"/>
                  </a:lnTo>
                  <a:lnTo>
                    <a:pt x="562610" y="449580"/>
                  </a:lnTo>
                  <a:lnTo>
                    <a:pt x="556005" y="443230"/>
                  </a:lnTo>
                  <a:lnTo>
                    <a:pt x="557784" y="438150"/>
                  </a:lnTo>
                  <a:lnTo>
                    <a:pt x="557784" y="434339"/>
                  </a:lnTo>
                  <a:lnTo>
                    <a:pt x="556005" y="430530"/>
                  </a:lnTo>
                  <a:lnTo>
                    <a:pt x="530860" y="430530"/>
                  </a:lnTo>
                  <a:lnTo>
                    <a:pt x="530605" y="429260"/>
                  </a:lnTo>
                  <a:close/>
                </a:path>
                <a:path w="951865" h="849629">
                  <a:moveTo>
                    <a:pt x="910209" y="0"/>
                  </a:moveTo>
                  <a:lnTo>
                    <a:pt x="903097" y="1270"/>
                  </a:lnTo>
                  <a:lnTo>
                    <a:pt x="896874" y="1270"/>
                  </a:lnTo>
                  <a:lnTo>
                    <a:pt x="886205" y="2539"/>
                  </a:lnTo>
                  <a:lnTo>
                    <a:pt x="826897" y="31750"/>
                  </a:lnTo>
                  <a:lnTo>
                    <a:pt x="767461" y="78739"/>
                  </a:lnTo>
                  <a:lnTo>
                    <a:pt x="711200" y="147320"/>
                  </a:lnTo>
                  <a:lnTo>
                    <a:pt x="668909" y="212089"/>
                  </a:lnTo>
                  <a:lnTo>
                    <a:pt x="615442" y="317500"/>
                  </a:lnTo>
                  <a:lnTo>
                    <a:pt x="586613" y="392430"/>
                  </a:lnTo>
                  <a:lnTo>
                    <a:pt x="571119" y="441960"/>
                  </a:lnTo>
                  <a:lnTo>
                    <a:pt x="566166" y="458469"/>
                  </a:lnTo>
                  <a:lnTo>
                    <a:pt x="795782" y="458469"/>
                  </a:lnTo>
                  <a:lnTo>
                    <a:pt x="841121" y="445769"/>
                  </a:lnTo>
                  <a:lnTo>
                    <a:pt x="894461" y="426720"/>
                  </a:lnTo>
                  <a:lnTo>
                    <a:pt x="927100" y="389889"/>
                  </a:lnTo>
                  <a:lnTo>
                    <a:pt x="947293" y="322580"/>
                  </a:lnTo>
                  <a:lnTo>
                    <a:pt x="949325" y="236220"/>
                  </a:lnTo>
                  <a:lnTo>
                    <a:pt x="950925" y="195580"/>
                  </a:lnTo>
                  <a:lnTo>
                    <a:pt x="951023" y="187960"/>
                  </a:lnTo>
                  <a:lnTo>
                    <a:pt x="951738" y="91439"/>
                  </a:lnTo>
                  <a:lnTo>
                    <a:pt x="946403" y="41910"/>
                  </a:lnTo>
                  <a:lnTo>
                    <a:pt x="941831" y="22860"/>
                  </a:lnTo>
                  <a:lnTo>
                    <a:pt x="942213" y="20320"/>
                  </a:lnTo>
                  <a:lnTo>
                    <a:pt x="941831" y="19050"/>
                  </a:lnTo>
                  <a:lnTo>
                    <a:pt x="941197" y="15239"/>
                  </a:lnTo>
                  <a:lnTo>
                    <a:pt x="938784" y="11430"/>
                  </a:lnTo>
                  <a:lnTo>
                    <a:pt x="936371" y="8889"/>
                  </a:lnTo>
                  <a:lnTo>
                    <a:pt x="931291" y="6350"/>
                  </a:lnTo>
                  <a:lnTo>
                    <a:pt x="925195" y="2539"/>
                  </a:lnTo>
                  <a:lnTo>
                    <a:pt x="910209" y="0"/>
                  </a:lnTo>
                  <a:close/>
                </a:path>
                <a:path w="951865" h="849629">
                  <a:moveTo>
                    <a:pt x="548767" y="425450"/>
                  </a:moveTo>
                  <a:lnTo>
                    <a:pt x="524510" y="425450"/>
                  </a:lnTo>
                  <a:lnTo>
                    <a:pt x="526923" y="429260"/>
                  </a:lnTo>
                  <a:lnTo>
                    <a:pt x="530605" y="429260"/>
                  </a:lnTo>
                  <a:lnTo>
                    <a:pt x="530860" y="430530"/>
                  </a:lnTo>
                  <a:lnTo>
                    <a:pt x="556005" y="430530"/>
                  </a:lnTo>
                  <a:lnTo>
                    <a:pt x="552703" y="426720"/>
                  </a:lnTo>
                  <a:lnTo>
                    <a:pt x="548767" y="425450"/>
                  </a:lnTo>
                  <a:close/>
                </a:path>
                <a:path w="951865" h="849629">
                  <a:moveTo>
                    <a:pt x="543687" y="422910"/>
                  </a:moveTo>
                  <a:lnTo>
                    <a:pt x="537591" y="424180"/>
                  </a:lnTo>
                  <a:lnTo>
                    <a:pt x="528574" y="424180"/>
                  </a:lnTo>
                  <a:lnTo>
                    <a:pt x="528954" y="425450"/>
                  </a:lnTo>
                  <a:lnTo>
                    <a:pt x="542417" y="425450"/>
                  </a:lnTo>
                  <a:lnTo>
                    <a:pt x="543687" y="422910"/>
                  </a:lnTo>
                  <a:close/>
                </a:path>
                <a:path w="951865" h="849629">
                  <a:moveTo>
                    <a:pt x="532765" y="421639"/>
                  </a:moveTo>
                  <a:lnTo>
                    <a:pt x="531368" y="424180"/>
                  </a:lnTo>
                  <a:lnTo>
                    <a:pt x="537591" y="424180"/>
                  </a:lnTo>
                  <a:lnTo>
                    <a:pt x="535622" y="422910"/>
                  </a:lnTo>
                  <a:lnTo>
                    <a:pt x="533780" y="422910"/>
                  </a:lnTo>
                  <a:lnTo>
                    <a:pt x="532765" y="421639"/>
                  </a:lnTo>
                  <a:close/>
                </a:path>
                <a:path w="951865" h="849629">
                  <a:moveTo>
                    <a:pt x="533653" y="421639"/>
                  </a:moveTo>
                  <a:lnTo>
                    <a:pt x="533780" y="422910"/>
                  </a:lnTo>
                  <a:lnTo>
                    <a:pt x="535622" y="422910"/>
                  </a:lnTo>
                  <a:lnTo>
                    <a:pt x="533653" y="421639"/>
                  </a:lnTo>
                  <a:close/>
                </a:path>
              </a:pathLst>
            </a:custGeom>
            <a:solidFill>
              <a:srgbClr val="D7F1AB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388112" y="1225930"/>
              <a:ext cx="415925" cy="410845"/>
            </a:xfrm>
            <a:custGeom>
              <a:avLst/>
              <a:gdLst/>
              <a:ahLst/>
              <a:cxnLst/>
              <a:rect l="l" t="t" r="r" b="b"/>
              <a:pathLst>
                <a:path w="415925" h="410844">
                  <a:moveTo>
                    <a:pt x="356323" y="406273"/>
                  </a:moveTo>
                  <a:lnTo>
                    <a:pt x="65811" y="242824"/>
                  </a:lnTo>
                  <a:lnTo>
                    <a:pt x="38582" y="226949"/>
                  </a:lnTo>
                  <a:lnTo>
                    <a:pt x="24968" y="220218"/>
                  </a:lnTo>
                  <a:lnTo>
                    <a:pt x="9080" y="217932"/>
                  </a:lnTo>
                  <a:lnTo>
                    <a:pt x="4533" y="217932"/>
                  </a:lnTo>
                  <a:lnTo>
                    <a:pt x="0" y="222504"/>
                  </a:lnTo>
                  <a:lnTo>
                    <a:pt x="2260" y="224663"/>
                  </a:lnTo>
                  <a:lnTo>
                    <a:pt x="9080" y="231521"/>
                  </a:lnTo>
                  <a:lnTo>
                    <a:pt x="45389" y="245110"/>
                  </a:lnTo>
                  <a:lnTo>
                    <a:pt x="338175" y="401701"/>
                  </a:lnTo>
                  <a:lnTo>
                    <a:pt x="349516" y="408559"/>
                  </a:lnTo>
                  <a:lnTo>
                    <a:pt x="356323" y="410845"/>
                  </a:lnTo>
                  <a:lnTo>
                    <a:pt x="356323" y="406273"/>
                  </a:lnTo>
                  <a:close/>
                </a:path>
                <a:path w="415925" h="410844">
                  <a:moveTo>
                    <a:pt x="415340" y="2286"/>
                  </a:moveTo>
                  <a:lnTo>
                    <a:pt x="413067" y="0"/>
                  </a:lnTo>
                  <a:lnTo>
                    <a:pt x="408533" y="0"/>
                  </a:lnTo>
                  <a:lnTo>
                    <a:pt x="403987" y="4572"/>
                  </a:lnTo>
                  <a:lnTo>
                    <a:pt x="399453" y="18161"/>
                  </a:lnTo>
                  <a:lnTo>
                    <a:pt x="397179" y="34036"/>
                  </a:lnTo>
                  <a:lnTo>
                    <a:pt x="394919" y="65786"/>
                  </a:lnTo>
                  <a:lnTo>
                    <a:pt x="372211" y="379095"/>
                  </a:lnTo>
                  <a:lnTo>
                    <a:pt x="372211" y="401701"/>
                  </a:lnTo>
                  <a:lnTo>
                    <a:pt x="374484" y="399542"/>
                  </a:lnTo>
                  <a:lnTo>
                    <a:pt x="376758" y="392684"/>
                  </a:lnTo>
                  <a:lnTo>
                    <a:pt x="379031" y="381381"/>
                  </a:lnTo>
                  <a:lnTo>
                    <a:pt x="408533" y="49911"/>
                  </a:lnTo>
                  <a:lnTo>
                    <a:pt x="410806" y="34036"/>
                  </a:lnTo>
                  <a:lnTo>
                    <a:pt x="415340" y="11430"/>
                  </a:lnTo>
                  <a:lnTo>
                    <a:pt x="415340" y="2286"/>
                  </a:lnTo>
                  <a:close/>
                </a:path>
              </a:pathLst>
            </a:custGeom>
            <a:solidFill>
              <a:srgbClr val="DEF5B8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1" y="685800"/>
              <a:ext cx="1313180" cy="1509395"/>
            </a:xfrm>
            <a:custGeom>
              <a:avLst/>
              <a:gdLst/>
              <a:ahLst/>
              <a:cxnLst/>
              <a:rect l="l" t="t" r="r" b="b"/>
              <a:pathLst>
                <a:path w="1313180" h="1509395">
                  <a:moveTo>
                    <a:pt x="714459" y="1501394"/>
                  </a:moveTo>
                  <a:lnTo>
                    <a:pt x="650504" y="1501394"/>
                  </a:lnTo>
                  <a:lnTo>
                    <a:pt x="674088" y="1505330"/>
                  </a:lnTo>
                  <a:lnTo>
                    <a:pt x="699641" y="1509267"/>
                  </a:lnTo>
                  <a:lnTo>
                    <a:pt x="709470" y="1505330"/>
                  </a:lnTo>
                  <a:lnTo>
                    <a:pt x="714459" y="1501394"/>
                  </a:lnTo>
                  <a:close/>
                </a:path>
                <a:path w="1313180" h="1509395">
                  <a:moveTo>
                    <a:pt x="722596" y="1491614"/>
                  </a:moveTo>
                  <a:lnTo>
                    <a:pt x="560106" y="1491614"/>
                  </a:lnTo>
                  <a:lnTo>
                    <a:pt x="571891" y="1493647"/>
                  </a:lnTo>
                  <a:lnTo>
                    <a:pt x="583690" y="1499489"/>
                  </a:lnTo>
                  <a:lnTo>
                    <a:pt x="593519" y="1503426"/>
                  </a:lnTo>
                  <a:lnTo>
                    <a:pt x="601368" y="1505330"/>
                  </a:lnTo>
                  <a:lnTo>
                    <a:pt x="611198" y="1505330"/>
                  </a:lnTo>
                  <a:lnTo>
                    <a:pt x="622996" y="1503426"/>
                  </a:lnTo>
                  <a:lnTo>
                    <a:pt x="636750" y="1501394"/>
                  </a:lnTo>
                  <a:lnTo>
                    <a:pt x="714459" y="1501394"/>
                  </a:lnTo>
                  <a:lnTo>
                    <a:pt x="719287" y="1497584"/>
                  </a:lnTo>
                  <a:lnTo>
                    <a:pt x="721256" y="1493647"/>
                  </a:lnTo>
                  <a:lnTo>
                    <a:pt x="722596" y="1491614"/>
                  </a:lnTo>
                  <a:close/>
                </a:path>
                <a:path w="1313180" h="1509395">
                  <a:moveTo>
                    <a:pt x="740903" y="1473962"/>
                  </a:moveTo>
                  <a:lnTo>
                    <a:pt x="479524" y="1473962"/>
                  </a:lnTo>
                  <a:lnTo>
                    <a:pt x="487385" y="1475866"/>
                  </a:lnTo>
                  <a:lnTo>
                    <a:pt x="489354" y="1477899"/>
                  </a:lnTo>
                  <a:lnTo>
                    <a:pt x="491322" y="1479803"/>
                  </a:lnTo>
                  <a:lnTo>
                    <a:pt x="501140" y="1485773"/>
                  </a:lnTo>
                  <a:lnTo>
                    <a:pt x="514906" y="1493647"/>
                  </a:lnTo>
                  <a:lnTo>
                    <a:pt x="532585" y="1495552"/>
                  </a:lnTo>
                  <a:lnTo>
                    <a:pt x="548307" y="1495552"/>
                  </a:lnTo>
                  <a:lnTo>
                    <a:pt x="552244" y="1493647"/>
                  </a:lnTo>
                  <a:lnTo>
                    <a:pt x="556169" y="1491614"/>
                  </a:lnTo>
                  <a:lnTo>
                    <a:pt x="722596" y="1491614"/>
                  </a:lnTo>
                  <a:lnTo>
                    <a:pt x="725193" y="1487677"/>
                  </a:lnTo>
                  <a:lnTo>
                    <a:pt x="727149" y="1483740"/>
                  </a:lnTo>
                  <a:lnTo>
                    <a:pt x="731086" y="1479803"/>
                  </a:lnTo>
                  <a:lnTo>
                    <a:pt x="736979" y="1475866"/>
                  </a:lnTo>
                  <a:lnTo>
                    <a:pt x="740903" y="1473962"/>
                  </a:lnTo>
                  <a:close/>
                </a:path>
                <a:path w="1313180" h="1509395">
                  <a:moveTo>
                    <a:pt x="742871" y="1094613"/>
                  </a:moveTo>
                  <a:lnTo>
                    <a:pt x="432356" y="1094613"/>
                  </a:lnTo>
                  <a:lnTo>
                    <a:pt x="389126" y="1139825"/>
                  </a:lnTo>
                  <a:lnTo>
                    <a:pt x="373403" y="1159510"/>
                  </a:lnTo>
                  <a:lnTo>
                    <a:pt x="365542" y="1171321"/>
                  </a:lnTo>
                  <a:lnTo>
                    <a:pt x="341958" y="1238123"/>
                  </a:lnTo>
                  <a:lnTo>
                    <a:pt x="334096" y="1322577"/>
                  </a:lnTo>
                  <a:lnTo>
                    <a:pt x="338033" y="1340358"/>
                  </a:lnTo>
                  <a:lnTo>
                    <a:pt x="339989" y="1354074"/>
                  </a:lnTo>
                  <a:lnTo>
                    <a:pt x="341958" y="1365885"/>
                  </a:lnTo>
                  <a:lnTo>
                    <a:pt x="353743" y="1381633"/>
                  </a:lnTo>
                  <a:lnTo>
                    <a:pt x="361605" y="1391412"/>
                  </a:lnTo>
                  <a:lnTo>
                    <a:pt x="375371" y="1418971"/>
                  </a:lnTo>
                  <a:lnTo>
                    <a:pt x="404848" y="1434591"/>
                  </a:lnTo>
                  <a:lnTo>
                    <a:pt x="430401" y="1462151"/>
                  </a:lnTo>
                  <a:lnTo>
                    <a:pt x="432356" y="1466088"/>
                  </a:lnTo>
                  <a:lnTo>
                    <a:pt x="438262" y="1470025"/>
                  </a:lnTo>
                  <a:lnTo>
                    <a:pt x="450047" y="1473962"/>
                  </a:lnTo>
                  <a:lnTo>
                    <a:pt x="455940" y="1475866"/>
                  </a:lnTo>
                  <a:lnTo>
                    <a:pt x="465770" y="1473962"/>
                  </a:lnTo>
                  <a:lnTo>
                    <a:pt x="744840" y="1473962"/>
                  </a:lnTo>
                  <a:lnTo>
                    <a:pt x="774317" y="1413002"/>
                  </a:lnTo>
                  <a:lnTo>
                    <a:pt x="780209" y="1373759"/>
                  </a:lnTo>
                  <a:lnTo>
                    <a:pt x="782178" y="1344167"/>
                  </a:lnTo>
                  <a:lnTo>
                    <a:pt x="780209" y="1306829"/>
                  </a:lnTo>
                  <a:lnTo>
                    <a:pt x="776285" y="1263650"/>
                  </a:lnTo>
                  <a:lnTo>
                    <a:pt x="772348" y="1216533"/>
                  </a:lnTo>
                  <a:lnTo>
                    <a:pt x="756625" y="1151636"/>
                  </a:lnTo>
                  <a:lnTo>
                    <a:pt x="742871" y="1094613"/>
                  </a:lnTo>
                  <a:close/>
                </a:path>
                <a:path w="1313180" h="1509395">
                  <a:moveTo>
                    <a:pt x="926776" y="1242060"/>
                  </a:moveTo>
                  <a:lnTo>
                    <a:pt x="835238" y="1242060"/>
                  </a:lnTo>
                  <a:lnTo>
                    <a:pt x="839175" y="1249934"/>
                  </a:lnTo>
                  <a:lnTo>
                    <a:pt x="835238" y="1259713"/>
                  </a:lnTo>
                  <a:lnTo>
                    <a:pt x="849005" y="1281302"/>
                  </a:lnTo>
                  <a:lnTo>
                    <a:pt x="868652" y="1316736"/>
                  </a:lnTo>
                  <a:lnTo>
                    <a:pt x="898129" y="1338326"/>
                  </a:lnTo>
                  <a:lnTo>
                    <a:pt x="929574" y="1346200"/>
                  </a:lnTo>
                  <a:lnTo>
                    <a:pt x="921713" y="1324610"/>
                  </a:lnTo>
                  <a:lnTo>
                    <a:pt x="942536" y="1324610"/>
                  </a:lnTo>
                  <a:lnTo>
                    <a:pt x="947265" y="1312799"/>
                  </a:lnTo>
                  <a:lnTo>
                    <a:pt x="945297" y="1275461"/>
                  </a:lnTo>
                  <a:lnTo>
                    <a:pt x="926776" y="1242060"/>
                  </a:lnTo>
                  <a:close/>
                </a:path>
                <a:path w="1313180" h="1509395">
                  <a:moveTo>
                    <a:pt x="942536" y="1324610"/>
                  </a:moveTo>
                  <a:lnTo>
                    <a:pt x="921713" y="1324610"/>
                  </a:lnTo>
                  <a:lnTo>
                    <a:pt x="935467" y="1342263"/>
                  </a:lnTo>
                  <a:lnTo>
                    <a:pt x="942536" y="1324610"/>
                  </a:lnTo>
                  <a:close/>
                </a:path>
                <a:path w="1313180" h="1509395">
                  <a:moveTo>
                    <a:pt x="1312425" y="1004188"/>
                  </a:moveTo>
                  <a:lnTo>
                    <a:pt x="786115" y="1004188"/>
                  </a:lnTo>
                  <a:lnTo>
                    <a:pt x="825421" y="1039622"/>
                  </a:lnTo>
                  <a:lnTo>
                    <a:pt x="868652" y="1084834"/>
                  </a:lnTo>
                  <a:lnTo>
                    <a:pt x="917788" y="1137920"/>
                  </a:lnTo>
                  <a:lnTo>
                    <a:pt x="955126" y="1169289"/>
                  </a:lnTo>
                  <a:lnTo>
                    <a:pt x="988540" y="1194815"/>
                  </a:lnTo>
                  <a:lnTo>
                    <a:pt x="1043557" y="1232153"/>
                  </a:lnTo>
                  <a:lnTo>
                    <a:pt x="1078939" y="1247902"/>
                  </a:lnTo>
                  <a:lnTo>
                    <a:pt x="1118245" y="1259713"/>
                  </a:lnTo>
                  <a:lnTo>
                    <a:pt x="1137892" y="1259713"/>
                  </a:lnTo>
                  <a:lnTo>
                    <a:pt x="1147722" y="1257808"/>
                  </a:lnTo>
                  <a:lnTo>
                    <a:pt x="1149690" y="1255776"/>
                  </a:lnTo>
                  <a:lnTo>
                    <a:pt x="1153615" y="1251839"/>
                  </a:lnTo>
                  <a:lnTo>
                    <a:pt x="1159508" y="1247902"/>
                  </a:lnTo>
                  <a:lnTo>
                    <a:pt x="1181136" y="1247902"/>
                  </a:lnTo>
                  <a:lnTo>
                    <a:pt x="1192921" y="1243964"/>
                  </a:lnTo>
                  <a:lnTo>
                    <a:pt x="1202751" y="1238123"/>
                  </a:lnTo>
                  <a:lnTo>
                    <a:pt x="1212581" y="1214501"/>
                  </a:lnTo>
                  <a:lnTo>
                    <a:pt x="1222398" y="1194815"/>
                  </a:lnTo>
                  <a:lnTo>
                    <a:pt x="1230259" y="1181100"/>
                  </a:lnTo>
                  <a:lnTo>
                    <a:pt x="1238121" y="1171321"/>
                  </a:lnTo>
                  <a:lnTo>
                    <a:pt x="1245982" y="1163447"/>
                  </a:lnTo>
                  <a:lnTo>
                    <a:pt x="1251875" y="1155573"/>
                  </a:lnTo>
                  <a:lnTo>
                    <a:pt x="1255812" y="1147699"/>
                  </a:lnTo>
                  <a:lnTo>
                    <a:pt x="1255812" y="1135888"/>
                  </a:lnTo>
                  <a:lnTo>
                    <a:pt x="1259736" y="1124077"/>
                  </a:lnTo>
                  <a:lnTo>
                    <a:pt x="1263673" y="1112392"/>
                  </a:lnTo>
                  <a:lnTo>
                    <a:pt x="1265641" y="1108455"/>
                  </a:lnTo>
                  <a:lnTo>
                    <a:pt x="1269566" y="1106424"/>
                  </a:lnTo>
                  <a:lnTo>
                    <a:pt x="1273554" y="1104519"/>
                  </a:lnTo>
                  <a:lnTo>
                    <a:pt x="1275459" y="1100582"/>
                  </a:lnTo>
                  <a:lnTo>
                    <a:pt x="1283333" y="1092708"/>
                  </a:lnTo>
                  <a:lnTo>
                    <a:pt x="1289175" y="1076960"/>
                  </a:lnTo>
                  <a:lnTo>
                    <a:pt x="1291207" y="1059307"/>
                  </a:lnTo>
                  <a:lnTo>
                    <a:pt x="1293112" y="1049401"/>
                  </a:lnTo>
                  <a:lnTo>
                    <a:pt x="1291207" y="1047496"/>
                  </a:lnTo>
                  <a:lnTo>
                    <a:pt x="1291207" y="1043559"/>
                  </a:lnTo>
                  <a:lnTo>
                    <a:pt x="1293112" y="1035685"/>
                  </a:lnTo>
                  <a:lnTo>
                    <a:pt x="1300986" y="1023874"/>
                  </a:lnTo>
                  <a:lnTo>
                    <a:pt x="1306955" y="1018032"/>
                  </a:lnTo>
                  <a:lnTo>
                    <a:pt x="1310892" y="1012063"/>
                  </a:lnTo>
                  <a:lnTo>
                    <a:pt x="1312425" y="1004188"/>
                  </a:lnTo>
                  <a:close/>
                </a:path>
                <a:path w="1313180" h="1509395">
                  <a:moveTo>
                    <a:pt x="1181136" y="1247902"/>
                  </a:moveTo>
                  <a:lnTo>
                    <a:pt x="1169337" y="1247902"/>
                  </a:lnTo>
                  <a:lnTo>
                    <a:pt x="1175230" y="1249934"/>
                  </a:lnTo>
                  <a:lnTo>
                    <a:pt x="1181136" y="1247902"/>
                  </a:lnTo>
                  <a:close/>
                </a:path>
                <a:path w="1313180" h="1509395">
                  <a:moveTo>
                    <a:pt x="809824" y="1043559"/>
                  </a:moveTo>
                  <a:lnTo>
                    <a:pt x="733042" y="1043559"/>
                  </a:lnTo>
                  <a:lnTo>
                    <a:pt x="746808" y="1069086"/>
                  </a:lnTo>
                  <a:lnTo>
                    <a:pt x="766455" y="1118235"/>
                  </a:lnTo>
                  <a:lnTo>
                    <a:pt x="776285" y="1131951"/>
                  </a:lnTo>
                  <a:lnTo>
                    <a:pt x="780209" y="1155573"/>
                  </a:lnTo>
                  <a:lnTo>
                    <a:pt x="797900" y="1188974"/>
                  </a:lnTo>
                  <a:lnTo>
                    <a:pt x="825421" y="1243964"/>
                  </a:lnTo>
                  <a:lnTo>
                    <a:pt x="835238" y="1242060"/>
                  </a:lnTo>
                  <a:lnTo>
                    <a:pt x="926776" y="1242060"/>
                  </a:lnTo>
                  <a:lnTo>
                    <a:pt x="925650" y="1240027"/>
                  </a:lnTo>
                  <a:lnTo>
                    <a:pt x="915820" y="1216533"/>
                  </a:lnTo>
                  <a:lnTo>
                    <a:pt x="905990" y="1214501"/>
                  </a:lnTo>
                  <a:lnTo>
                    <a:pt x="902066" y="1206627"/>
                  </a:lnTo>
                  <a:lnTo>
                    <a:pt x="905990" y="1200785"/>
                  </a:lnTo>
                  <a:lnTo>
                    <a:pt x="882406" y="1153540"/>
                  </a:lnTo>
                  <a:lnTo>
                    <a:pt x="876513" y="1145794"/>
                  </a:lnTo>
                  <a:lnTo>
                    <a:pt x="858822" y="1112392"/>
                  </a:lnTo>
                  <a:lnTo>
                    <a:pt x="841144" y="1096645"/>
                  </a:lnTo>
                  <a:lnTo>
                    <a:pt x="835238" y="1080897"/>
                  </a:lnTo>
                  <a:lnTo>
                    <a:pt x="809824" y="1043559"/>
                  </a:lnTo>
                  <a:close/>
                </a:path>
                <a:path w="1313180" h="1509395">
                  <a:moveTo>
                    <a:pt x="17687" y="632840"/>
                  </a:moveTo>
                  <a:lnTo>
                    <a:pt x="0" y="632840"/>
                  </a:lnTo>
                  <a:lnTo>
                    <a:pt x="0" y="1065149"/>
                  </a:lnTo>
                  <a:lnTo>
                    <a:pt x="43236" y="1110361"/>
                  </a:lnTo>
                  <a:lnTo>
                    <a:pt x="86472" y="1145794"/>
                  </a:lnTo>
                  <a:lnTo>
                    <a:pt x="135608" y="1173226"/>
                  </a:lnTo>
                  <a:lnTo>
                    <a:pt x="176870" y="1185037"/>
                  </a:lnTo>
                  <a:lnTo>
                    <a:pt x="212253" y="1185037"/>
                  </a:lnTo>
                  <a:lnTo>
                    <a:pt x="294790" y="1153540"/>
                  </a:lnTo>
                  <a:lnTo>
                    <a:pt x="432356" y="1094613"/>
                  </a:lnTo>
                  <a:lnTo>
                    <a:pt x="742871" y="1094613"/>
                  </a:lnTo>
                  <a:lnTo>
                    <a:pt x="733042" y="1043559"/>
                  </a:lnTo>
                  <a:lnTo>
                    <a:pt x="809824" y="1043559"/>
                  </a:lnTo>
                  <a:lnTo>
                    <a:pt x="805762" y="1037589"/>
                  </a:lnTo>
                  <a:lnTo>
                    <a:pt x="790039" y="1012063"/>
                  </a:lnTo>
                  <a:lnTo>
                    <a:pt x="786115" y="1004188"/>
                  </a:lnTo>
                  <a:lnTo>
                    <a:pt x="1312425" y="1004188"/>
                  </a:lnTo>
                  <a:lnTo>
                    <a:pt x="1312797" y="1002284"/>
                  </a:lnTo>
                  <a:lnTo>
                    <a:pt x="1312797" y="994410"/>
                  </a:lnTo>
                  <a:lnTo>
                    <a:pt x="1310892" y="988567"/>
                  </a:lnTo>
                  <a:lnTo>
                    <a:pt x="1300986" y="951229"/>
                  </a:lnTo>
                  <a:lnTo>
                    <a:pt x="1303018" y="917828"/>
                  </a:lnTo>
                  <a:lnTo>
                    <a:pt x="1289175" y="892175"/>
                  </a:lnTo>
                  <a:lnTo>
                    <a:pt x="1287848" y="888238"/>
                  </a:lnTo>
                  <a:lnTo>
                    <a:pt x="638719" y="888238"/>
                  </a:lnTo>
                  <a:lnTo>
                    <a:pt x="622996" y="878459"/>
                  </a:lnTo>
                  <a:lnTo>
                    <a:pt x="552244" y="833247"/>
                  </a:lnTo>
                  <a:lnTo>
                    <a:pt x="442186" y="770382"/>
                  </a:lnTo>
                  <a:lnTo>
                    <a:pt x="271206" y="695705"/>
                  </a:lnTo>
                  <a:lnTo>
                    <a:pt x="155255" y="658367"/>
                  </a:lnTo>
                  <a:lnTo>
                    <a:pt x="17687" y="632840"/>
                  </a:lnTo>
                  <a:close/>
                </a:path>
                <a:path w="1313180" h="1509395">
                  <a:moveTo>
                    <a:pt x="652473" y="813562"/>
                  </a:moveTo>
                  <a:lnTo>
                    <a:pt x="650504" y="813562"/>
                  </a:lnTo>
                  <a:lnTo>
                    <a:pt x="648536" y="817499"/>
                  </a:lnTo>
                  <a:lnTo>
                    <a:pt x="644611" y="819530"/>
                  </a:lnTo>
                  <a:lnTo>
                    <a:pt x="646580" y="821436"/>
                  </a:lnTo>
                  <a:lnTo>
                    <a:pt x="642643" y="823467"/>
                  </a:lnTo>
                  <a:lnTo>
                    <a:pt x="638719" y="825373"/>
                  </a:lnTo>
                  <a:lnTo>
                    <a:pt x="644611" y="827404"/>
                  </a:lnTo>
                  <a:lnTo>
                    <a:pt x="644611" y="829310"/>
                  </a:lnTo>
                  <a:lnTo>
                    <a:pt x="638719" y="831341"/>
                  </a:lnTo>
                  <a:lnTo>
                    <a:pt x="632813" y="835278"/>
                  </a:lnTo>
                  <a:lnTo>
                    <a:pt x="628889" y="841121"/>
                  </a:lnTo>
                  <a:lnTo>
                    <a:pt x="628889" y="848995"/>
                  </a:lnTo>
                  <a:lnTo>
                    <a:pt x="630857" y="854837"/>
                  </a:lnTo>
                  <a:lnTo>
                    <a:pt x="634782" y="860805"/>
                  </a:lnTo>
                  <a:lnTo>
                    <a:pt x="638719" y="862711"/>
                  </a:lnTo>
                  <a:lnTo>
                    <a:pt x="636750" y="878459"/>
                  </a:lnTo>
                  <a:lnTo>
                    <a:pt x="638719" y="888238"/>
                  </a:lnTo>
                  <a:lnTo>
                    <a:pt x="1287848" y="888238"/>
                  </a:lnTo>
                  <a:lnTo>
                    <a:pt x="1285238" y="880490"/>
                  </a:lnTo>
                  <a:lnTo>
                    <a:pt x="1283333" y="870585"/>
                  </a:lnTo>
                  <a:lnTo>
                    <a:pt x="1277491" y="860805"/>
                  </a:lnTo>
                  <a:lnTo>
                    <a:pt x="1271483" y="854837"/>
                  </a:lnTo>
                  <a:lnTo>
                    <a:pt x="717332" y="854837"/>
                  </a:lnTo>
                  <a:lnTo>
                    <a:pt x="715363" y="848995"/>
                  </a:lnTo>
                  <a:lnTo>
                    <a:pt x="707502" y="843026"/>
                  </a:lnTo>
                  <a:lnTo>
                    <a:pt x="695704" y="835278"/>
                  </a:lnTo>
                  <a:lnTo>
                    <a:pt x="695704" y="829310"/>
                  </a:lnTo>
                  <a:lnTo>
                    <a:pt x="693748" y="821436"/>
                  </a:lnTo>
                  <a:lnTo>
                    <a:pt x="689811" y="815594"/>
                  </a:lnTo>
                  <a:lnTo>
                    <a:pt x="658366" y="815594"/>
                  </a:lnTo>
                  <a:lnTo>
                    <a:pt x="652473" y="813562"/>
                  </a:lnTo>
                  <a:close/>
                </a:path>
                <a:path w="1313180" h="1509395">
                  <a:moveTo>
                    <a:pt x="1065185" y="0"/>
                  </a:moveTo>
                  <a:lnTo>
                    <a:pt x="1025878" y="0"/>
                  </a:lnTo>
                  <a:lnTo>
                    <a:pt x="1010156" y="5841"/>
                  </a:lnTo>
                  <a:lnTo>
                    <a:pt x="913851" y="88391"/>
                  </a:lnTo>
                  <a:lnTo>
                    <a:pt x="845068" y="186689"/>
                  </a:lnTo>
                  <a:lnTo>
                    <a:pt x="792008" y="316357"/>
                  </a:lnTo>
                  <a:lnTo>
                    <a:pt x="758594" y="434339"/>
                  </a:lnTo>
                  <a:lnTo>
                    <a:pt x="727149" y="617092"/>
                  </a:lnTo>
                  <a:lnTo>
                    <a:pt x="719287" y="744854"/>
                  </a:lnTo>
                  <a:lnTo>
                    <a:pt x="717425" y="823467"/>
                  </a:lnTo>
                  <a:lnTo>
                    <a:pt x="717332" y="854837"/>
                  </a:lnTo>
                  <a:lnTo>
                    <a:pt x="1271483" y="854837"/>
                  </a:lnTo>
                  <a:lnTo>
                    <a:pt x="1269566" y="852932"/>
                  </a:lnTo>
                  <a:lnTo>
                    <a:pt x="1259736" y="843026"/>
                  </a:lnTo>
                  <a:lnTo>
                    <a:pt x="1245982" y="831341"/>
                  </a:lnTo>
                  <a:lnTo>
                    <a:pt x="1173274" y="790066"/>
                  </a:lnTo>
                  <a:lnTo>
                    <a:pt x="1156079" y="786129"/>
                  </a:lnTo>
                  <a:lnTo>
                    <a:pt x="1002294" y="786129"/>
                  </a:lnTo>
                  <a:lnTo>
                    <a:pt x="1128062" y="705485"/>
                  </a:lnTo>
                  <a:lnTo>
                    <a:pt x="1163445" y="679958"/>
                  </a:lnTo>
                  <a:lnTo>
                    <a:pt x="1198814" y="652399"/>
                  </a:lnTo>
                  <a:lnTo>
                    <a:pt x="1232228" y="581660"/>
                  </a:lnTo>
                  <a:lnTo>
                    <a:pt x="1236165" y="526669"/>
                  </a:lnTo>
                  <a:lnTo>
                    <a:pt x="1230259" y="469646"/>
                  </a:lnTo>
                  <a:lnTo>
                    <a:pt x="1224366" y="434339"/>
                  </a:lnTo>
                  <a:lnTo>
                    <a:pt x="1192921" y="338074"/>
                  </a:lnTo>
                  <a:lnTo>
                    <a:pt x="1177199" y="275082"/>
                  </a:lnTo>
                  <a:lnTo>
                    <a:pt x="1130031" y="119887"/>
                  </a:lnTo>
                  <a:lnTo>
                    <a:pt x="1098586" y="45212"/>
                  </a:lnTo>
                  <a:lnTo>
                    <a:pt x="1082863" y="19685"/>
                  </a:lnTo>
                  <a:lnTo>
                    <a:pt x="1082863" y="17652"/>
                  </a:lnTo>
                  <a:lnTo>
                    <a:pt x="1080907" y="11811"/>
                  </a:lnTo>
                  <a:lnTo>
                    <a:pt x="1075002" y="5841"/>
                  </a:lnTo>
                  <a:lnTo>
                    <a:pt x="1065185" y="0"/>
                  </a:lnTo>
                  <a:close/>
                </a:path>
                <a:path w="1313180" h="1509395">
                  <a:moveTo>
                    <a:pt x="666227" y="809625"/>
                  </a:moveTo>
                  <a:lnTo>
                    <a:pt x="662303" y="813562"/>
                  </a:lnTo>
                  <a:lnTo>
                    <a:pt x="658366" y="815594"/>
                  </a:lnTo>
                  <a:lnTo>
                    <a:pt x="666227" y="815594"/>
                  </a:lnTo>
                  <a:lnTo>
                    <a:pt x="666227" y="809625"/>
                  </a:lnTo>
                  <a:close/>
                </a:path>
                <a:path w="1313180" h="1509395">
                  <a:moveTo>
                    <a:pt x="676057" y="811657"/>
                  </a:moveTo>
                  <a:lnTo>
                    <a:pt x="668195" y="813562"/>
                  </a:lnTo>
                  <a:lnTo>
                    <a:pt x="666227" y="815594"/>
                  </a:lnTo>
                  <a:lnTo>
                    <a:pt x="689811" y="815594"/>
                  </a:lnTo>
                  <a:lnTo>
                    <a:pt x="683918" y="813562"/>
                  </a:lnTo>
                  <a:lnTo>
                    <a:pt x="676057" y="811657"/>
                  </a:lnTo>
                  <a:close/>
                </a:path>
                <a:path w="1313180" h="1509395">
                  <a:moveTo>
                    <a:pt x="1104491" y="774319"/>
                  </a:moveTo>
                  <a:lnTo>
                    <a:pt x="1088769" y="774319"/>
                  </a:lnTo>
                  <a:lnTo>
                    <a:pt x="1063216" y="776224"/>
                  </a:lnTo>
                  <a:lnTo>
                    <a:pt x="1002294" y="786129"/>
                  </a:lnTo>
                  <a:lnTo>
                    <a:pt x="1156079" y="786129"/>
                  </a:lnTo>
                  <a:lnTo>
                    <a:pt x="1104491" y="774319"/>
                  </a:lnTo>
                  <a:close/>
                </a:path>
              </a:pathLst>
            </a:custGeom>
            <a:solidFill>
              <a:srgbClr val="D7F1AB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400011" y="4638928"/>
              <a:ext cx="351790" cy="372745"/>
            </a:xfrm>
            <a:custGeom>
              <a:avLst/>
              <a:gdLst/>
              <a:ahLst/>
              <a:cxnLst/>
              <a:rect l="l" t="t" r="r" b="b"/>
              <a:pathLst>
                <a:path w="351790" h="372745">
                  <a:moveTo>
                    <a:pt x="13792" y="18415"/>
                  </a:moveTo>
                  <a:lnTo>
                    <a:pt x="11493" y="6858"/>
                  </a:lnTo>
                  <a:lnTo>
                    <a:pt x="6896" y="0"/>
                  </a:lnTo>
                  <a:lnTo>
                    <a:pt x="4597" y="0"/>
                  </a:lnTo>
                  <a:lnTo>
                    <a:pt x="2298" y="2286"/>
                  </a:lnTo>
                  <a:lnTo>
                    <a:pt x="0" y="11430"/>
                  </a:lnTo>
                  <a:lnTo>
                    <a:pt x="0" y="20701"/>
                  </a:lnTo>
                  <a:lnTo>
                    <a:pt x="2298" y="32131"/>
                  </a:lnTo>
                  <a:lnTo>
                    <a:pt x="2171" y="64389"/>
                  </a:lnTo>
                  <a:lnTo>
                    <a:pt x="12" y="340233"/>
                  </a:lnTo>
                  <a:lnTo>
                    <a:pt x="0" y="356362"/>
                  </a:lnTo>
                  <a:lnTo>
                    <a:pt x="2298" y="360934"/>
                  </a:lnTo>
                  <a:lnTo>
                    <a:pt x="4597" y="360934"/>
                  </a:lnTo>
                  <a:lnTo>
                    <a:pt x="4597" y="340233"/>
                  </a:lnTo>
                  <a:lnTo>
                    <a:pt x="13792" y="64389"/>
                  </a:lnTo>
                  <a:lnTo>
                    <a:pt x="13792" y="18415"/>
                  </a:lnTo>
                  <a:close/>
                </a:path>
                <a:path w="351790" h="372745">
                  <a:moveTo>
                    <a:pt x="351777" y="234442"/>
                  </a:moveTo>
                  <a:lnTo>
                    <a:pt x="344868" y="232156"/>
                  </a:lnTo>
                  <a:lnTo>
                    <a:pt x="331076" y="234442"/>
                  </a:lnTo>
                  <a:lnTo>
                    <a:pt x="319582" y="239141"/>
                  </a:lnTo>
                  <a:lnTo>
                    <a:pt x="289699" y="250571"/>
                  </a:lnTo>
                  <a:lnTo>
                    <a:pt x="34480" y="360934"/>
                  </a:lnTo>
                  <a:lnTo>
                    <a:pt x="16090" y="370078"/>
                  </a:lnTo>
                  <a:lnTo>
                    <a:pt x="16090" y="372491"/>
                  </a:lnTo>
                  <a:lnTo>
                    <a:pt x="36791" y="365506"/>
                  </a:lnTo>
                  <a:lnTo>
                    <a:pt x="308089" y="255143"/>
                  </a:lnTo>
                  <a:lnTo>
                    <a:pt x="324180" y="248285"/>
                  </a:lnTo>
                  <a:lnTo>
                    <a:pt x="335673" y="245999"/>
                  </a:lnTo>
                  <a:lnTo>
                    <a:pt x="342569" y="243713"/>
                  </a:lnTo>
                  <a:lnTo>
                    <a:pt x="351777" y="239141"/>
                  </a:lnTo>
                  <a:lnTo>
                    <a:pt x="351777" y="234442"/>
                  </a:lnTo>
                  <a:close/>
                </a:path>
              </a:pathLst>
            </a:custGeom>
            <a:solidFill>
              <a:srgbClr val="DEF5B8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69" y="4273549"/>
              <a:ext cx="1193165" cy="1365250"/>
            </a:xfrm>
            <a:custGeom>
              <a:avLst/>
              <a:gdLst/>
              <a:ahLst/>
              <a:cxnLst/>
              <a:rect l="l" t="t" r="r" b="b"/>
              <a:pathLst>
                <a:path w="1193165" h="1365250">
                  <a:moveTo>
                    <a:pt x="392322" y="1359369"/>
                  </a:moveTo>
                  <a:lnTo>
                    <a:pt x="319742" y="1359369"/>
                  </a:lnTo>
                  <a:lnTo>
                    <a:pt x="331502" y="1361325"/>
                  </a:lnTo>
                  <a:lnTo>
                    <a:pt x="351124" y="1365250"/>
                  </a:lnTo>
                  <a:lnTo>
                    <a:pt x="374657" y="1365250"/>
                  </a:lnTo>
                  <a:lnTo>
                    <a:pt x="392322" y="1359369"/>
                  </a:lnTo>
                  <a:close/>
                </a:path>
                <a:path w="1193165" h="1365250">
                  <a:moveTo>
                    <a:pt x="455086" y="1359369"/>
                  </a:moveTo>
                  <a:lnTo>
                    <a:pt x="404083" y="1359369"/>
                  </a:lnTo>
                  <a:lnTo>
                    <a:pt x="408007" y="1361325"/>
                  </a:lnTo>
                  <a:lnTo>
                    <a:pt x="419780" y="1365250"/>
                  </a:lnTo>
                  <a:lnTo>
                    <a:pt x="441357" y="1365250"/>
                  </a:lnTo>
                  <a:lnTo>
                    <a:pt x="455086" y="1359369"/>
                  </a:lnTo>
                  <a:close/>
                </a:path>
                <a:path w="1193165" h="1365250">
                  <a:moveTo>
                    <a:pt x="1029899" y="941577"/>
                  </a:moveTo>
                  <a:lnTo>
                    <a:pt x="290316" y="941577"/>
                  </a:lnTo>
                  <a:lnTo>
                    <a:pt x="278543" y="984758"/>
                  </a:lnTo>
                  <a:lnTo>
                    <a:pt x="260890" y="1037716"/>
                  </a:lnTo>
                  <a:lnTo>
                    <a:pt x="239313" y="1098423"/>
                  </a:lnTo>
                  <a:lnTo>
                    <a:pt x="231464" y="1139698"/>
                  </a:lnTo>
                  <a:lnTo>
                    <a:pt x="223616" y="1176909"/>
                  </a:lnTo>
                  <a:lnTo>
                    <a:pt x="219691" y="1210310"/>
                  </a:lnTo>
                  <a:lnTo>
                    <a:pt x="217735" y="1235837"/>
                  </a:lnTo>
                  <a:lnTo>
                    <a:pt x="217735" y="1253490"/>
                  </a:lnTo>
                  <a:lnTo>
                    <a:pt x="219691" y="1269111"/>
                  </a:lnTo>
                  <a:lnTo>
                    <a:pt x="227540" y="1304417"/>
                  </a:lnTo>
                  <a:lnTo>
                    <a:pt x="233433" y="1320139"/>
                  </a:lnTo>
                  <a:lnTo>
                    <a:pt x="241269" y="1327975"/>
                  </a:lnTo>
                  <a:lnTo>
                    <a:pt x="243237" y="1327975"/>
                  </a:lnTo>
                  <a:lnTo>
                    <a:pt x="247161" y="1329944"/>
                  </a:lnTo>
                  <a:lnTo>
                    <a:pt x="253041" y="1333868"/>
                  </a:lnTo>
                  <a:lnTo>
                    <a:pt x="258934" y="1345641"/>
                  </a:lnTo>
                  <a:lnTo>
                    <a:pt x="260890" y="1351521"/>
                  </a:lnTo>
                  <a:lnTo>
                    <a:pt x="276587" y="1363294"/>
                  </a:lnTo>
                  <a:lnTo>
                    <a:pt x="300120" y="1361325"/>
                  </a:lnTo>
                  <a:lnTo>
                    <a:pt x="319742" y="1359369"/>
                  </a:lnTo>
                  <a:lnTo>
                    <a:pt x="455086" y="1359369"/>
                  </a:lnTo>
                  <a:lnTo>
                    <a:pt x="462934" y="1355445"/>
                  </a:lnTo>
                  <a:lnTo>
                    <a:pt x="466859" y="1351521"/>
                  </a:lnTo>
                  <a:lnTo>
                    <a:pt x="510013" y="1351521"/>
                  </a:lnTo>
                  <a:lnTo>
                    <a:pt x="515893" y="1347597"/>
                  </a:lnTo>
                  <a:lnTo>
                    <a:pt x="517862" y="1345641"/>
                  </a:lnTo>
                  <a:lnTo>
                    <a:pt x="543363" y="1324063"/>
                  </a:lnTo>
                  <a:lnTo>
                    <a:pt x="570821" y="1310386"/>
                  </a:lnTo>
                  <a:lnTo>
                    <a:pt x="586518" y="1288796"/>
                  </a:lnTo>
                  <a:lnTo>
                    <a:pt x="600247" y="1275080"/>
                  </a:lnTo>
                  <a:lnTo>
                    <a:pt x="604171" y="1267206"/>
                  </a:lnTo>
                  <a:lnTo>
                    <a:pt x="612020" y="1245616"/>
                  </a:lnTo>
                  <a:lnTo>
                    <a:pt x="615944" y="1229868"/>
                  </a:lnTo>
                  <a:lnTo>
                    <a:pt x="617900" y="1155319"/>
                  </a:lnTo>
                  <a:lnTo>
                    <a:pt x="602203" y="1094613"/>
                  </a:lnTo>
                  <a:lnTo>
                    <a:pt x="596322" y="1082802"/>
                  </a:lnTo>
                  <a:lnTo>
                    <a:pt x="582594" y="1065149"/>
                  </a:lnTo>
                  <a:lnTo>
                    <a:pt x="551212" y="1021969"/>
                  </a:lnTo>
                  <a:lnTo>
                    <a:pt x="945469" y="1021969"/>
                  </a:lnTo>
                  <a:lnTo>
                    <a:pt x="980790" y="986663"/>
                  </a:lnTo>
                  <a:lnTo>
                    <a:pt x="1023944" y="947419"/>
                  </a:lnTo>
                  <a:lnTo>
                    <a:pt x="1029899" y="941577"/>
                  </a:lnTo>
                  <a:close/>
                </a:path>
                <a:path w="1193165" h="1365250">
                  <a:moveTo>
                    <a:pt x="510013" y="1351521"/>
                  </a:moveTo>
                  <a:lnTo>
                    <a:pt x="474707" y="1351521"/>
                  </a:lnTo>
                  <a:lnTo>
                    <a:pt x="486467" y="1353477"/>
                  </a:lnTo>
                  <a:lnTo>
                    <a:pt x="500209" y="1353477"/>
                  </a:lnTo>
                  <a:lnTo>
                    <a:pt x="510013" y="1351521"/>
                  </a:lnTo>
                  <a:close/>
                </a:path>
                <a:path w="1193165" h="1365250">
                  <a:moveTo>
                    <a:pt x="140235" y="1176909"/>
                  </a:moveTo>
                  <a:lnTo>
                    <a:pt x="96118" y="1176909"/>
                  </a:lnTo>
                  <a:lnTo>
                    <a:pt x="86310" y="1194562"/>
                  </a:lnTo>
                  <a:lnTo>
                    <a:pt x="115733" y="1192657"/>
                  </a:lnTo>
                  <a:lnTo>
                    <a:pt x="140235" y="1176909"/>
                  </a:lnTo>
                  <a:close/>
                </a:path>
                <a:path w="1193165" h="1365250">
                  <a:moveTo>
                    <a:pt x="1057860" y="914145"/>
                  </a:moveTo>
                  <a:lnTo>
                    <a:pt x="239313" y="914145"/>
                  </a:lnTo>
                  <a:lnTo>
                    <a:pt x="223616" y="933704"/>
                  </a:lnTo>
                  <a:lnTo>
                    <a:pt x="194202" y="970915"/>
                  </a:lnTo>
                  <a:lnTo>
                    <a:pt x="186354" y="984758"/>
                  </a:lnTo>
                  <a:lnTo>
                    <a:pt x="168701" y="996441"/>
                  </a:lnTo>
                  <a:lnTo>
                    <a:pt x="151048" y="1024001"/>
                  </a:lnTo>
                  <a:lnTo>
                    <a:pt x="145155" y="1031747"/>
                  </a:lnTo>
                  <a:lnTo>
                    <a:pt x="119656" y="1069086"/>
                  </a:lnTo>
                  <a:lnTo>
                    <a:pt x="123579" y="1074928"/>
                  </a:lnTo>
                  <a:lnTo>
                    <a:pt x="119656" y="1080770"/>
                  </a:lnTo>
                  <a:lnTo>
                    <a:pt x="109849" y="1082802"/>
                  </a:lnTo>
                  <a:lnTo>
                    <a:pt x="100041" y="1102360"/>
                  </a:lnTo>
                  <a:lnTo>
                    <a:pt x="78463" y="1131824"/>
                  </a:lnTo>
                  <a:lnTo>
                    <a:pt x="74540" y="1165225"/>
                  </a:lnTo>
                  <a:lnTo>
                    <a:pt x="82387" y="1192657"/>
                  </a:lnTo>
                  <a:lnTo>
                    <a:pt x="96118" y="1176909"/>
                  </a:lnTo>
                  <a:lnTo>
                    <a:pt x="140235" y="1176909"/>
                  </a:lnTo>
                  <a:lnTo>
                    <a:pt x="143199" y="1175004"/>
                  </a:lnTo>
                  <a:lnTo>
                    <a:pt x="162808" y="1145540"/>
                  </a:lnTo>
                  <a:lnTo>
                    <a:pt x="176537" y="1127887"/>
                  </a:lnTo>
                  <a:lnTo>
                    <a:pt x="174581" y="1120013"/>
                  </a:lnTo>
                  <a:lnTo>
                    <a:pt x="178505" y="1114171"/>
                  </a:lnTo>
                  <a:lnTo>
                    <a:pt x="186354" y="1114171"/>
                  </a:lnTo>
                  <a:lnTo>
                    <a:pt x="211855" y="1076960"/>
                  </a:lnTo>
                  <a:lnTo>
                    <a:pt x="217735" y="1069086"/>
                  </a:lnTo>
                  <a:lnTo>
                    <a:pt x="235388" y="1041654"/>
                  </a:lnTo>
                  <a:lnTo>
                    <a:pt x="241269" y="1021969"/>
                  </a:lnTo>
                  <a:lnTo>
                    <a:pt x="251086" y="1010158"/>
                  </a:lnTo>
                  <a:lnTo>
                    <a:pt x="272663" y="969010"/>
                  </a:lnTo>
                  <a:lnTo>
                    <a:pt x="286392" y="945514"/>
                  </a:lnTo>
                  <a:lnTo>
                    <a:pt x="290316" y="941577"/>
                  </a:lnTo>
                  <a:lnTo>
                    <a:pt x="1029899" y="941577"/>
                  </a:lnTo>
                  <a:lnTo>
                    <a:pt x="1057860" y="914145"/>
                  </a:lnTo>
                  <a:close/>
                </a:path>
                <a:path w="1193165" h="1365250">
                  <a:moveTo>
                    <a:pt x="945469" y="1021969"/>
                  </a:moveTo>
                  <a:lnTo>
                    <a:pt x="551212" y="1021969"/>
                  </a:lnTo>
                  <a:lnTo>
                    <a:pt x="664979" y="1084707"/>
                  </a:lnTo>
                  <a:lnTo>
                    <a:pt x="735591" y="1120013"/>
                  </a:lnTo>
                  <a:lnTo>
                    <a:pt x="766985" y="1123950"/>
                  </a:lnTo>
                  <a:lnTo>
                    <a:pt x="806215" y="1118108"/>
                  </a:lnTo>
                  <a:lnTo>
                    <a:pt x="849370" y="1098423"/>
                  </a:lnTo>
                  <a:lnTo>
                    <a:pt x="892525" y="1069086"/>
                  </a:lnTo>
                  <a:lnTo>
                    <a:pt x="918026" y="1049401"/>
                  </a:lnTo>
                  <a:lnTo>
                    <a:pt x="945469" y="1021969"/>
                  </a:lnTo>
                  <a:close/>
                </a:path>
                <a:path w="1193165" h="1365250">
                  <a:moveTo>
                    <a:pt x="0" y="678688"/>
                  </a:moveTo>
                  <a:lnTo>
                    <a:pt x="0" y="1086739"/>
                  </a:lnTo>
                  <a:lnTo>
                    <a:pt x="21576" y="1074928"/>
                  </a:lnTo>
                  <a:lnTo>
                    <a:pt x="51001" y="1059307"/>
                  </a:lnTo>
                  <a:lnTo>
                    <a:pt x="82387" y="1039622"/>
                  </a:lnTo>
                  <a:lnTo>
                    <a:pt x="117695" y="1016127"/>
                  </a:lnTo>
                  <a:lnTo>
                    <a:pt x="162808" y="976884"/>
                  </a:lnTo>
                  <a:lnTo>
                    <a:pt x="202038" y="943482"/>
                  </a:lnTo>
                  <a:lnTo>
                    <a:pt x="239313" y="914145"/>
                  </a:lnTo>
                  <a:lnTo>
                    <a:pt x="1057860" y="914145"/>
                  </a:lnTo>
                  <a:lnTo>
                    <a:pt x="1125951" y="847344"/>
                  </a:lnTo>
                  <a:lnTo>
                    <a:pt x="1143603" y="825881"/>
                  </a:lnTo>
                  <a:lnTo>
                    <a:pt x="380549" y="825881"/>
                  </a:lnTo>
                  <a:lnTo>
                    <a:pt x="384474" y="819912"/>
                  </a:lnTo>
                  <a:lnTo>
                    <a:pt x="386430" y="812038"/>
                  </a:lnTo>
                  <a:lnTo>
                    <a:pt x="386430" y="798322"/>
                  </a:lnTo>
                  <a:lnTo>
                    <a:pt x="392322" y="796417"/>
                  </a:lnTo>
                  <a:lnTo>
                    <a:pt x="396247" y="792480"/>
                  </a:lnTo>
                  <a:lnTo>
                    <a:pt x="400158" y="786638"/>
                  </a:lnTo>
                  <a:lnTo>
                    <a:pt x="400158" y="780669"/>
                  </a:lnTo>
                  <a:lnTo>
                    <a:pt x="397518" y="776732"/>
                  </a:lnTo>
                  <a:lnTo>
                    <a:pt x="321698" y="776732"/>
                  </a:lnTo>
                  <a:lnTo>
                    <a:pt x="323666" y="759079"/>
                  </a:lnTo>
                  <a:lnTo>
                    <a:pt x="328589" y="698373"/>
                  </a:lnTo>
                  <a:lnTo>
                    <a:pt x="74540" y="698373"/>
                  </a:lnTo>
                  <a:lnTo>
                    <a:pt x="35308" y="686562"/>
                  </a:lnTo>
                  <a:lnTo>
                    <a:pt x="0" y="678688"/>
                  </a:lnTo>
                  <a:close/>
                </a:path>
                <a:path w="1193165" h="1365250">
                  <a:moveTo>
                    <a:pt x="957256" y="651256"/>
                  </a:moveTo>
                  <a:lnTo>
                    <a:pt x="833673" y="661035"/>
                  </a:lnTo>
                  <a:lnTo>
                    <a:pt x="727755" y="684530"/>
                  </a:lnTo>
                  <a:lnTo>
                    <a:pt x="570821" y="733679"/>
                  </a:lnTo>
                  <a:lnTo>
                    <a:pt x="466859" y="780669"/>
                  </a:lnTo>
                  <a:lnTo>
                    <a:pt x="402127" y="814069"/>
                  </a:lnTo>
                  <a:lnTo>
                    <a:pt x="380549" y="825881"/>
                  </a:lnTo>
                  <a:lnTo>
                    <a:pt x="1143603" y="825881"/>
                  </a:lnTo>
                  <a:lnTo>
                    <a:pt x="1171074" y="792480"/>
                  </a:lnTo>
                  <a:lnTo>
                    <a:pt x="1186758" y="768985"/>
                  </a:lnTo>
                  <a:lnTo>
                    <a:pt x="1188727" y="766952"/>
                  </a:lnTo>
                  <a:lnTo>
                    <a:pt x="1192651" y="761111"/>
                  </a:lnTo>
                  <a:lnTo>
                    <a:pt x="1192651" y="741426"/>
                  </a:lnTo>
                  <a:lnTo>
                    <a:pt x="1163225" y="702182"/>
                  </a:lnTo>
                  <a:lnTo>
                    <a:pt x="1151452" y="694436"/>
                  </a:lnTo>
                  <a:lnTo>
                    <a:pt x="1145572" y="690499"/>
                  </a:lnTo>
                  <a:lnTo>
                    <a:pt x="1063174" y="663067"/>
                  </a:lnTo>
                  <a:lnTo>
                    <a:pt x="957256" y="651256"/>
                  </a:lnTo>
                  <a:close/>
                </a:path>
                <a:path w="1193165" h="1365250">
                  <a:moveTo>
                    <a:pt x="360928" y="749300"/>
                  </a:moveTo>
                  <a:lnTo>
                    <a:pt x="355048" y="749300"/>
                  </a:lnTo>
                  <a:lnTo>
                    <a:pt x="349168" y="753237"/>
                  </a:lnTo>
                  <a:lnTo>
                    <a:pt x="341319" y="761111"/>
                  </a:lnTo>
                  <a:lnTo>
                    <a:pt x="341319" y="766952"/>
                  </a:lnTo>
                  <a:lnTo>
                    <a:pt x="329546" y="770889"/>
                  </a:lnTo>
                  <a:lnTo>
                    <a:pt x="321698" y="776732"/>
                  </a:lnTo>
                  <a:lnTo>
                    <a:pt x="397518" y="776732"/>
                  </a:lnTo>
                  <a:lnTo>
                    <a:pt x="392322" y="768985"/>
                  </a:lnTo>
                  <a:lnTo>
                    <a:pt x="390354" y="768985"/>
                  </a:lnTo>
                  <a:lnTo>
                    <a:pt x="394278" y="766952"/>
                  </a:lnTo>
                  <a:lnTo>
                    <a:pt x="390354" y="765048"/>
                  </a:lnTo>
                  <a:lnTo>
                    <a:pt x="388398" y="763016"/>
                  </a:lnTo>
                  <a:lnTo>
                    <a:pt x="388398" y="761111"/>
                  </a:lnTo>
                  <a:lnTo>
                    <a:pt x="387100" y="757174"/>
                  </a:lnTo>
                  <a:lnTo>
                    <a:pt x="370745" y="757174"/>
                  </a:lnTo>
                  <a:lnTo>
                    <a:pt x="366821" y="753237"/>
                  </a:lnTo>
                  <a:lnTo>
                    <a:pt x="360928" y="749300"/>
                  </a:lnTo>
                  <a:close/>
                </a:path>
                <a:path w="1193165" h="1365250">
                  <a:moveTo>
                    <a:pt x="372701" y="751332"/>
                  </a:moveTo>
                  <a:lnTo>
                    <a:pt x="370745" y="757174"/>
                  </a:lnTo>
                  <a:lnTo>
                    <a:pt x="384474" y="757174"/>
                  </a:lnTo>
                  <a:lnTo>
                    <a:pt x="384474" y="755142"/>
                  </a:lnTo>
                  <a:lnTo>
                    <a:pt x="376625" y="755142"/>
                  </a:lnTo>
                  <a:lnTo>
                    <a:pt x="372701" y="751332"/>
                  </a:lnTo>
                  <a:close/>
                </a:path>
                <a:path w="1193165" h="1365250">
                  <a:moveTo>
                    <a:pt x="386430" y="755142"/>
                  </a:moveTo>
                  <a:lnTo>
                    <a:pt x="384474" y="757174"/>
                  </a:lnTo>
                  <a:lnTo>
                    <a:pt x="387100" y="757174"/>
                  </a:lnTo>
                  <a:lnTo>
                    <a:pt x="386430" y="755142"/>
                  </a:lnTo>
                  <a:close/>
                </a:path>
                <a:path w="1193165" h="1365250">
                  <a:moveTo>
                    <a:pt x="378581" y="751332"/>
                  </a:moveTo>
                  <a:lnTo>
                    <a:pt x="376625" y="755142"/>
                  </a:lnTo>
                  <a:lnTo>
                    <a:pt x="382505" y="755142"/>
                  </a:lnTo>
                  <a:lnTo>
                    <a:pt x="378581" y="751332"/>
                  </a:lnTo>
                  <a:close/>
                </a:path>
                <a:path w="1193165" h="1365250">
                  <a:moveTo>
                    <a:pt x="115733" y="0"/>
                  </a:moveTo>
                  <a:lnTo>
                    <a:pt x="88270" y="0"/>
                  </a:lnTo>
                  <a:lnTo>
                    <a:pt x="80424" y="3937"/>
                  </a:lnTo>
                  <a:lnTo>
                    <a:pt x="76501" y="9779"/>
                  </a:lnTo>
                  <a:lnTo>
                    <a:pt x="74540" y="13716"/>
                  </a:lnTo>
                  <a:lnTo>
                    <a:pt x="56886" y="37211"/>
                  </a:lnTo>
                  <a:lnTo>
                    <a:pt x="23539" y="98043"/>
                  </a:lnTo>
                  <a:lnTo>
                    <a:pt x="0" y="154939"/>
                  </a:lnTo>
                  <a:lnTo>
                    <a:pt x="0" y="637539"/>
                  </a:lnTo>
                  <a:lnTo>
                    <a:pt x="74540" y="698373"/>
                  </a:lnTo>
                  <a:lnTo>
                    <a:pt x="328589" y="698373"/>
                  </a:lnTo>
                  <a:lnTo>
                    <a:pt x="329546" y="686562"/>
                  </a:lnTo>
                  <a:lnTo>
                    <a:pt x="333471" y="574801"/>
                  </a:lnTo>
                  <a:lnTo>
                    <a:pt x="321698" y="409956"/>
                  </a:lnTo>
                  <a:lnTo>
                    <a:pt x="304045" y="302132"/>
                  </a:lnTo>
                  <a:lnTo>
                    <a:pt x="268739" y="182372"/>
                  </a:lnTo>
                  <a:lnTo>
                    <a:pt x="217735" y="90297"/>
                  </a:lnTo>
                  <a:lnTo>
                    <a:pt x="160852" y="21589"/>
                  </a:lnTo>
                  <a:lnTo>
                    <a:pt x="133382" y="5842"/>
                  </a:lnTo>
                  <a:lnTo>
                    <a:pt x="115733" y="0"/>
                  </a:lnTo>
                  <a:close/>
                </a:path>
              </a:pathLst>
            </a:custGeom>
            <a:solidFill>
              <a:srgbClr val="D7F1AB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63" name="object 6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699375" y="0"/>
              <a:ext cx="281177" cy="188341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7366634" y="0"/>
              <a:ext cx="1266825" cy="990600"/>
            </a:xfrm>
            <a:custGeom>
              <a:avLst/>
              <a:gdLst/>
              <a:ahLst/>
              <a:cxnLst/>
              <a:rect l="l" t="t" r="r" b="b"/>
              <a:pathLst>
                <a:path w="1266825" h="990600">
                  <a:moveTo>
                    <a:pt x="1169279" y="356870"/>
                  </a:moveTo>
                  <a:lnTo>
                    <a:pt x="474725" y="356870"/>
                  </a:lnTo>
                  <a:lnTo>
                    <a:pt x="412750" y="407670"/>
                  </a:lnTo>
                  <a:lnTo>
                    <a:pt x="386969" y="439420"/>
                  </a:lnTo>
                  <a:lnTo>
                    <a:pt x="381762" y="447039"/>
                  </a:lnTo>
                  <a:lnTo>
                    <a:pt x="379222" y="449579"/>
                  </a:lnTo>
                  <a:lnTo>
                    <a:pt x="379222" y="452120"/>
                  </a:lnTo>
                  <a:lnTo>
                    <a:pt x="343154" y="532129"/>
                  </a:lnTo>
                  <a:lnTo>
                    <a:pt x="348234" y="542289"/>
                  </a:lnTo>
                  <a:lnTo>
                    <a:pt x="348234" y="552450"/>
                  </a:lnTo>
                  <a:lnTo>
                    <a:pt x="340487" y="576579"/>
                  </a:lnTo>
                  <a:lnTo>
                    <a:pt x="332740" y="594360"/>
                  </a:lnTo>
                  <a:lnTo>
                    <a:pt x="330200" y="624839"/>
                  </a:lnTo>
                  <a:lnTo>
                    <a:pt x="335407" y="635000"/>
                  </a:lnTo>
                  <a:lnTo>
                    <a:pt x="340487" y="642620"/>
                  </a:lnTo>
                  <a:lnTo>
                    <a:pt x="350900" y="647700"/>
                  </a:lnTo>
                  <a:lnTo>
                    <a:pt x="355981" y="650239"/>
                  </a:lnTo>
                  <a:lnTo>
                    <a:pt x="358648" y="652779"/>
                  </a:lnTo>
                  <a:lnTo>
                    <a:pt x="363728" y="662939"/>
                  </a:lnTo>
                  <a:lnTo>
                    <a:pt x="363728" y="676910"/>
                  </a:lnTo>
                  <a:lnTo>
                    <a:pt x="368935" y="697229"/>
                  </a:lnTo>
                  <a:lnTo>
                    <a:pt x="371475" y="699770"/>
                  </a:lnTo>
                  <a:lnTo>
                    <a:pt x="376682" y="704850"/>
                  </a:lnTo>
                  <a:lnTo>
                    <a:pt x="386969" y="709929"/>
                  </a:lnTo>
                  <a:lnTo>
                    <a:pt x="410210" y="709929"/>
                  </a:lnTo>
                  <a:lnTo>
                    <a:pt x="415290" y="712470"/>
                  </a:lnTo>
                  <a:lnTo>
                    <a:pt x="420497" y="715010"/>
                  </a:lnTo>
                  <a:lnTo>
                    <a:pt x="423037" y="720089"/>
                  </a:lnTo>
                  <a:lnTo>
                    <a:pt x="425704" y="730250"/>
                  </a:lnTo>
                  <a:lnTo>
                    <a:pt x="425704" y="735329"/>
                  </a:lnTo>
                  <a:lnTo>
                    <a:pt x="428244" y="748029"/>
                  </a:lnTo>
                  <a:lnTo>
                    <a:pt x="430784" y="759460"/>
                  </a:lnTo>
                  <a:lnTo>
                    <a:pt x="433450" y="767079"/>
                  </a:lnTo>
                  <a:lnTo>
                    <a:pt x="438531" y="772160"/>
                  </a:lnTo>
                  <a:lnTo>
                    <a:pt x="469519" y="772160"/>
                  </a:lnTo>
                  <a:lnTo>
                    <a:pt x="477266" y="774700"/>
                  </a:lnTo>
                  <a:lnTo>
                    <a:pt x="479806" y="779779"/>
                  </a:lnTo>
                  <a:lnTo>
                    <a:pt x="482473" y="784860"/>
                  </a:lnTo>
                  <a:lnTo>
                    <a:pt x="487553" y="789939"/>
                  </a:lnTo>
                  <a:lnTo>
                    <a:pt x="487553" y="795020"/>
                  </a:lnTo>
                  <a:lnTo>
                    <a:pt x="490220" y="802639"/>
                  </a:lnTo>
                  <a:lnTo>
                    <a:pt x="487553" y="810260"/>
                  </a:lnTo>
                  <a:lnTo>
                    <a:pt x="485013" y="820420"/>
                  </a:lnTo>
                  <a:lnTo>
                    <a:pt x="469519" y="862329"/>
                  </a:lnTo>
                  <a:lnTo>
                    <a:pt x="464312" y="877570"/>
                  </a:lnTo>
                  <a:lnTo>
                    <a:pt x="456565" y="882650"/>
                  </a:lnTo>
                  <a:lnTo>
                    <a:pt x="448945" y="892810"/>
                  </a:lnTo>
                  <a:lnTo>
                    <a:pt x="443738" y="906779"/>
                  </a:lnTo>
                  <a:lnTo>
                    <a:pt x="435991" y="924560"/>
                  </a:lnTo>
                  <a:lnTo>
                    <a:pt x="433450" y="929639"/>
                  </a:lnTo>
                  <a:lnTo>
                    <a:pt x="430784" y="947420"/>
                  </a:lnTo>
                  <a:lnTo>
                    <a:pt x="433450" y="965200"/>
                  </a:lnTo>
                  <a:lnTo>
                    <a:pt x="435991" y="972820"/>
                  </a:lnTo>
                  <a:lnTo>
                    <a:pt x="441198" y="980439"/>
                  </a:lnTo>
                  <a:lnTo>
                    <a:pt x="448945" y="985520"/>
                  </a:lnTo>
                  <a:lnTo>
                    <a:pt x="459232" y="990600"/>
                  </a:lnTo>
                  <a:lnTo>
                    <a:pt x="469519" y="990600"/>
                  </a:lnTo>
                  <a:lnTo>
                    <a:pt x="479806" y="985520"/>
                  </a:lnTo>
                  <a:lnTo>
                    <a:pt x="487553" y="977900"/>
                  </a:lnTo>
                  <a:lnTo>
                    <a:pt x="497840" y="962660"/>
                  </a:lnTo>
                  <a:lnTo>
                    <a:pt x="503047" y="942339"/>
                  </a:lnTo>
                  <a:lnTo>
                    <a:pt x="513334" y="902970"/>
                  </a:lnTo>
                  <a:lnTo>
                    <a:pt x="531495" y="854710"/>
                  </a:lnTo>
                  <a:lnTo>
                    <a:pt x="552069" y="844550"/>
                  </a:lnTo>
                  <a:lnTo>
                    <a:pt x="606298" y="844550"/>
                  </a:lnTo>
                  <a:lnTo>
                    <a:pt x="611378" y="842010"/>
                  </a:lnTo>
                  <a:lnTo>
                    <a:pt x="616585" y="836929"/>
                  </a:lnTo>
                  <a:lnTo>
                    <a:pt x="662940" y="836929"/>
                  </a:lnTo>
                  <a:lnTo>
                    <a:pt x="665607" y="830579"/>
                  </a:lnTo>
                  <a:lnTo>
                    <a:pt x="670687" y="815339"/>
                  </a:lnTo>
                  <a:lnTo>
                    <a:pt x="673354" y="800100"/>
                  </a:lnTo>
                  <a:lnTo>
                    <a:pt x="673354" y="782320"/>
                  </a:lnTo>
                  <a:lnTo>
                    <a:pt x="683641" y="751839"/>
                  </a:lnTo>
                  <a:lnTo>
                    <a:pt x="683641" y="737870"/>
                  </a:lnTo>
                  <a:lnTo>
                    <a:pt x="701675" y="735329"/>
                  </a:lnTo>
                  <a:lnTo>
                    <a:pt x="709422" y="689610"/>
                  </a:lnTo>
                  <a:lnTo>
                    <a:pt x="717169" y="612139"/>
                  </a:lnTo>
                  <a:lnTo>
                    <a:pt x="719709" y="514350"/>
                  </a:lnTo>
                  <a:lnTo>
                    <a:pt x="719709" y="439420"/>
                  </a:lnTo>
                  <a:lnTo>
                    <a:pt x="722376" y="429260"/>
                  </a:lnTo>
                  <a:lnTo>
                    <a:pt x="724916" y="415289"/>
                  </a:lnTo>
                  <a:lnTo>
                    <a:pt x="724916" y="397510"/>
                  </a:lnTo>
                  <a:lnTo>
                    <a:pt x="722376" y="387350"/>
                  </a:lnTo>
                  <a:lnTo>
                    <a:pt x="724916" y="382270"/>
                  </a:lnTo>
                  <a:lnTo>
                    <a:pt x="727456" y="379729"/>
                  </a:lnTo>
                  <a:lnTo>
                    <a:pt x="784225" y="379729"/>
                  </a:lnTo>
                  <a:lnTo>
                    <a:pt x="781685" y="372110"/>
                  </a:lnTo>
                  <a:lnTo>
                    <a:pt x="786765" y="369570"/>
                  </a:lnTo>
                  <a:lnTo>
                    <a:pt x="1180908" y="369570"/>
                  </a:lnTo>
                  <a:lnTo>
                    <a:pt x="1169279" y="356870"/>
                  </a:lnTo>
                  <a:close/>
                </a:path>
                <a:path w="1266825" h="990600">
                  <a:moveTo>
                    <a:pt x="1194689" y="751839"/>
                  </a:moveTo>
                  <a:lnTo>
                    <a:pt x="1116965" y="751839"/>
                  </a:lnTo>
                  <a:lnTo>
                    <a:pt x="1124712" y="754379"/>
                  </a:lnTo>
                  <a:lnTo>
                    <a:pt x="1127379" y="756920"/>
                  </a:lnTo>
                  <a:lnTo>
                    <a:pt x="1142873" y="772160"/>
                  </a:lnTo>
                  <a:lnTo>
                    <a:pt x="1158240" y="795020"/>
                  </a:lnTo>
                  <a:lnTo>
                    <a:pt x="1181481" y="828039"/>
                  </a:lnTo>
                  <a:lnTo>
                    <a:pt x="1194435" y="847089"/>
                  </a:lnTo>
                  <a:lnTo>
                    <a:pt x="1204722" y="857250"/>
                  </a:lnTo>
                  <a:lnTo>
                    <a:pt x="1217676" y="862329"/>
                  </a:lnTo>
                  <a:lnTo>
                    <a:pt x="1227963" y="864870"/>
                  </a:lnTo>
                  <a:lnTo>
                    <a:pt x="1243457" y="859789"/>
                  </a:lnTo>
                  <a:lnTo>
                    <a:pt x="1248537" y="852170"/>
                  </a:lnTo>
                  <a:lnTo>
                    <a:pt x="1253744" y="844550"/>
                  </a:lnTo>
                  <a:lnTo>
                    <a:pt x="1256284" y="836929"/>
                  </a:lnTo>
                  <a:lnTo>
                    <a:pt x="1256284" y="828039"/>
                  </a:lnTo>
                  <a:lnTo>
                    <a:pt x="1240790" y="789939"/>
                  </a:lnTo>
                  <a:lnTo>
                    <a:pt x="1196975" y="754379"/>
                  </a:lnTo>
                  <a:lnTo>
                    <a:pt x="1194689" y="751839"/>
                  </a:lnTo>
                  <a:close/>
                </a:path>
                <a:path w="1266825" h="990600">
                  <a:moveTo>
                    <a:pt x="606298" y="844550"/>
                  </a:moveTo>
                  <a:lnTo>
                    <a:pt x="559816" y="844550"/>
                  </a:lnTo>
                  <a:lnTo>
                    <a:pt x="572770" y="847089"/>
                  </a:lnTo>
                  <a:lnTo>
                    <a:pt x="585597" y="852170"/>
                  </a:lnTo>
                  <a:lnTo>
                    <a:pt x="588137" y="852170"/>
                  </a:lnTo>
                  <a:lnTo>
                    <a:pt x="588137" y="854710"/>
                  </a:lnTo>
                  <a:lnTo>
                    <a:pt x="595884" y="852170"/>
                  </a:lnTo>
                  <a:lnTo>
                    <a:pt x="601091" y="849629"/>
                  </a:lnTo>
                  <a:lnTo>
                    <a:pt x="606298" y="844550"/>
                  </a:lnTo>
                  <a:close/>
                </a:path>
                <a:path w="1266825" h="990600">
                  <a:moveTo>
                    <a:pt x="662940" y="836929"/>
                  </a:moveTo>
                  <a:lnTo>
                    <a:pt x="634619" y="836929"/>
                  </a:lnTo>
                  <a:lnTo>
                    <a:pt x="642366" y="839470"/>
                  </a:lnTo>
                  <a:lnTo>
                    <a:pt x="644906" y="839470"/>
                  </a:lnTo>
                  <a:lnTo>
                    <a:pt x="650113" y="842010"/>
                  </a:lnTo>
                  <a:lnTo>
                    <a:pt x="657860" y="839470"/>
                  </a:lnTo>
                  <a:lnTo>
                    <a:pt x="662940" y="836929"/>
                  </a:lnTo>
                  <a:close/>
                </a:path>
                <a:path w="1266825" h="990600">
                  <a:moveTo>
                    <a:pt x="1180908" y="369570"/>
                  </a:moveTo>
                  <a:lnTo>
                    <a:pt x="786765" y="369570"/>
                  </a:lnTo>
                  <a:lnTo>
                    <a:pt x="789432" y="372110"/>
                  </a:lnTo>
                  <a:lnTo>
                    <a:pt x="794512" y="377189"/>
                  </a:lnTo>
                  <a:lnTo>
                    <a:pt x="797179" y="384810"/>
                  </a:lnTo>
                  <a:lnTo>
                    <a:pt x="802259" y="402589"/>
                  </a:lnTo>
                  <a:lnTo>
                    <a:pt x="807466" y="415289"/>
                  </a:lnTo>
                  <a:lnTo>
                    <a:pt x="815213" y="424179"/>
                  </a:lnTo>
                  <a:lnTo>
                    <a:pt x="840994" y="495300"/>
                  </a:lnTo>
                  <a:lnTo>
                    <a:pt x="874522" y="586739"/>
                  </a:lnTo>
                  <a:lnTo>
                    <a:pt x="905510" y="655320"/>
                  </a:lnTo>
                  <a:lnTo>
                    <a:pt x="928751" y="697229"/>
                  </a:lnTo>
                  <a:lnTo>
                    <a:pt x="944245" y="697229"/>
                  </a:lnTo>
                  <a:lnTo>
                    <a:pt x="949325" y="707389"/>
                  </a:lnTo>
                  <a:lnTo>
                    <a:pt x="970026" y="732789"/>
                  </a:lnTo>
                  <a:lnTo>
                    <a:pt x="975106" y="751839"/>
                  </a:lnTo>
                  <a:lnTo>
                    <a:pt x="990600" y="777239"/>
                  </a:lnTo>
                  <a:lnTo>
                    <a:pt x="998347" y="779779"/>
                  </a:lnTo>
                  <a:lnTo>
                    <a:pt x="1000887" y="782320"/>
                  </a:lnTo>
                  <a:lnTo>
                    <a:pt x="1011301" y="779779"/>
                  </a:lnTo>
                  <a:lnTo>
                    <a:pt x="1016381" y="777239"/>
                  </a:lnTo>
                  <a:lnTo>
                    <a:pt x="1019048" y="777239"/>
                  </a:lnTo>
                  <a:lnTo>
                    <a:pt x="1024128" y="772160"/>
                  </a:lnTo>
                  <a:lnTo>
                    <a:pt x="1037082" y="767079"/>
                  </a:lnTo>
                  <a:lnTo>
                    <a:pt x="1079161" y="767079"/>
                  </a:lnTo>
                  <a:lnTo>
                    <a:pt x="1086104" y="762000"/>
                  </a:lnTo>
                  <a:lnTo>
                    <a:pt x="1096391" y="756920"/>
                  </a:lnTo>
                  <a:lnTo>
                    <a:pt x="1104138" y="751839"/>
                  </a:lnTo>
                  <a:lnTo>
                    <a:pt x="1194689" y="751839"/>
                  </a:lnTo>
                  <a:lnTo>
                    <a:pt x="1186688" y="742950"/>
                  </a:lnTo>
                  <a:lnTo>
                    <a:pt x="1160907" y="709929"/>
                  </a:lnTo>
                  <a:lnTo>
                    <a:pt x="1153160" y="699770"/>
                  </a:lnTo>
                  <a:lnTo>
                    <a:pt x="1150620" y="692150"/>
                  </a:lnTo>
                  <a:lnTo>
                    <a:pt x="1147953" y="684529"/>
                  </a:lnTo>
                  <a:lnTo>
                    <a:pt x="1147953" y="679450"/>
                  </a:lnTo>
                  <a:lnTo>
                    <a:pt x="1150620" y="671829"/>
                  </a:lnTo>
                  <a:lnTo>
                    <a:pt x="1153160" y="665479"/>
                  </a:lnTo>
                  <a:lnTo>
                    <a:pt x="1153160" y="662939"/>
                  </a:lnTo>
                  <a:lnTo>
                    <a:pt x="1158240" y="659129"/>
                  </a:lnTo>
                  <a:lnTo>
                    <a:pt x="1165987" y="655320"/>
                  </a:lnTo>
                  <a:lnTo>
                    <a:pt x="1176401" y="652779"/>
                  </a:lnTo>
                  <a:lnTo>
                    <a:pt x="1184148" y="650239"/>
                  </a:lnTo>
                  <a:lnTo>
                    <a:pt x="1186688" y="645160"/>
                  </a:lnTo>
                  <a:lnTo>
                    <a:pt x="1191895" y="640079"/>
                  </a:lnTo>
                  <a:lnTo>
                    <a:pt x="1191895" y="622300"/>
                  </a:lnTo>
                  <a:lnTo>
                    <a:pt x="1186688" y="609600"/>
                  </a:lnTo>
                  <a:lnTo>
                    <a:pt x="1186688" y="589279"/>
                  </a:lnTo>
                  <a:lnTo>
                    <a:pt x="1191895" y="582929"/>
                  </a:lnTo>
                  <a:lnTo>
                    <a:pt x="1194435" y="577850"/>
                  </a:lnTo>
                  <a:lnTo>
                    <a:pt x="1202182" y="576579"/>
                  </a:lnTo>
                  <a:lnTo>
                    <a:pt x="1209929" y="576579"/>
                  </a:lnTo>
                  <a:lnTo>
                    <a:pt x="1215009" y="570229"/>
                  </a:lnTo>
                  <a:lnTo>
                    <a:pt x="1225423" y="562610"/>
                  </a:lnTo>
                  <a:lnTo>
                    <a:pt x="1227963" y="557529"/>
                  </a:lnTo>
                  <a:lnTo>
                    <a:pt x="1227963" y="532129"/>
                  </a:lnTo>
                  <a:lnTo>
                    <a:pt x="1222756" y="519429"/>
                  </a:lnTo>
                  <a:lnTo>
                    <a:pt x="1225423" y="509270"/>
                  </a:lnTo>
                  <a:lnTo>
                    <a:pt x="1240790" y="494029"/>
                  </a:lnTo>
                  <a:lnTo>
                    <a:pt x="1243457" y="482600"/>
                  </a:lnTo>
                  <a:lnTo>
                    <a:pt x="1240790" y="472439"/>
                  </a:lnTo>
                  <a:lnTo>
                    <a:pt x="1230503" y="444500"/>
                  </a:lnTo>
                  <a:lnTo>
                    <a:pt x="1217676" y="429260"/>
                  </a:lnTo>
                  <a:lnTo>
                    <a:pt x="1204722" y="411479"/>
                  </a:lnTo>
                  <a:lnTo>
                    <a:pt x="1199515" y="400050"/>
                  </a:lnTo>
                  <a:lnTo>
                    <a:pt x="1199515" y="389889"/>
                  </a:lnTo>
                  <a:lnTo>
                    <a:pt x="1180908" y="369570"/>
                  </a:lnTo>
                  <a:close/>
                </a:path>
                <a:path w="1266825" h="990600">
                  <a:moveTo>
                    <a:pt x="1079161" y="767079"/>
                  </a:moveTo>
                  <a:lnTo>
                    <a:pt x="1047369" y="767079"/>
                  </a:lnTo>
                  <a:lnTo>
                    <a:pt x="1052576" y="769620"/>
                  </a:lnTo>
                  <a:lnTo>
                    <a:pt x="1057656" y="772160"/>
                  </a:lnTo>
                  <a:lnTo>
                    <a:pt x="1065403" y="774700"/>
                  </a:lnTo>
                  <a:lnTo>
                    <a:pt x="1078357" y="774700"/>
                  </a:lnTo>
                  <a:lnTo>
                    <a:pt x="1075690" y="772160"/>
                  </a:lnTo>
                  <a:lnTo>
                    <a:pt x="1073150" y="772160"/>
                  </a:lnTo>
                  <a:lnTo>
                    <a:pt x="1075690" y="769620"/>
                  </a:lnTo>
                  <a:lnTo>
                    <a:pt x="1079161" y="767079"/>
                  </a:lnTo>
                  <a:close/>
                </a:path>
                <a:path w="1266825" h="990600">
                  <a:moveTo>
                    <a:pt x="784225" y="379729"/>
                  </a:moveTo>
                  <a:lnTo>
                    <a:pt x="732663" y="379729"/>
                  </a:lnTo>
                  <a:lnTo>
                    <a:pt x="732663" y="394970"/>
                  </a:lnTo>
                  <a:lnTo>
                    <a:pt x="735203" y="436879"/>
                  </a:lnTo>
                  <a:lnTo>
                    <a:pt x="740410" y="449579"/>
                  </a:lnTo>
                  <a:lnTo>
                    <a:pt x="735203" y="467360"/>
                  </a:lnTo>
                  <a:lnTo>
                    <a:pt x="740410" y="495300"/>
                  </a:lnTo>
                  <a:lnTo>
                    <a:pt x="742950" y="504189"/>
                  </a:lnTo>
                  <a:lnTo>
                    <a:pt x="748157" y="544829"/>
                  </a:lnTo>
                  <a:lnTo>
                    <a:pt x="755904" y="544829"/>
                  </a:lnTo>
                  <a:lnTo>
                    <a:pt x="755904" y="552450"/>
                  </a:lnTo>
                  <a:lnTo>
                    <a:pt x="750697" y="557529"/>
                  </a:lnTo>
                  <a:lnTo>
                    <a:pt x="755904" y="577850"/>
                  </a:lnTo>
                  <a:lnTo>
                    <a:pt x="760984" y="609600"/>
                  </a:lnTo>
                  <a:lnTo>
                    <a:pt x="776478" y="632460"/>
                  </a:lnTo>
                  <a:lnTo>
                    <a:pt x="799719" y="645160"/>
                  </a:lnTo>
                  <a:lnTo>
                    <a:pt x="799719" y="627379"/>
                  </a:lnTo>
                  <a:lnTo>
                    <a:pt x="818206" y="627379"/>
                  </a:lnTo>
                  <a:lnTo>
                    <a:pt x="820420" y="624839"/>
                  </a:lnTo>
                  <a:lnTo>
                    <a:pt x="828040" y="596900"/>
                  </a:lnTo>
                  <a:lnTo>
                    <a:pt x="822960" y="565150"/>
                  </a:lnTo>
                  <a:lnTo>
                    <a:pt x="820420" y="547370"/>
                  </a:lnTo>
                  <a:lnTo>
                    <a:pt x="815213" y="542289"/>
                  </a:lnTo>
                  <a:lnTo>
                    <a:pt x="812673" y="537210"/>
                  </a:lnTo>
                  <a:lnTo>
                    <a:pt x="820420" y="532129"/>
                  </a:lnTo>
                  <a:lnTo>
                    <a:pt x="812673" y="494029"/>
                  </a:lnTo>
                  <a:lnTo>
                    <a:pt x="810006" y="485139"/>
                  </a:lnTo>
                  <a:lnTo>
                    <a:pt x="807466" y="457200"/>
                  </a:lnTo>
                  <a:lnTo>
                    <a:pt x="797179" y="439420"/>
                  </a:lnTo>
                  <a:lnTo>
                    <a:pt x="797179" y="426720"/>
                  </a:lnTo>
                  <a:lnTo>
                    <a:pt x="786765" y="387350"/>
                  </a:lnTo>
                  <a:lnTo>
                    <a:pt x="784225" y="379729"/>
                  </a:lnTo>
                  <a:close/>
                </a:path>
                <a:path w="1266825" h="990600">
                  <a:moveTo>
                    <a:pt x="818206" y="627379"/>
                  </a:moveTo>
                  <a:lnTo>
                    <a:pt x="799719" y="627379"/>
                  </a:lnTo>
                  <a:lnTo>
                    <a:pt x="804926" y="642620"/>
                  </a:lnTo>
                  <a:lnTo>
                    <a:pt x="818206" y="627379"/>
                  </a:lnTo>
                  <a:close/>
                </a:path>
                <a:path w="1266825" h="990600">
                  <a:moveTo>
                    <a:pt x="446278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2954" y="36829"/>
                  </a:lnTo>
                  <a:lnTo>
                    <a:pt x="30988" y="62229"/>
                  </a:lnTo>
                  <a:lnTo>
                    <a:pt x="41275" y="69850"/>
                  </a:lnTo>
                  <a:lnTo>
                    <a:pt x="49022" y="77470"/>
                  </a:lnTo>
                  <a:lnTo>
                    <a:pt x="56769" y="80009"/>
                  </a:lnTo>
                  <a:lnTo>
                    <a:pt x="61975" y="86359"/>
                  </a:lnTo>
                  <a:lnTo>
                    <a:pt x="67056" y="91440"/>
                  </a:lnTo>
                  <a:lnTo>
                    <a:pt x="72263" y="99059"/>
                  </a:lnTo>
                  <a:lnTo>
                    <a:pt x="87757" y="114300"/>
                  </a:lnTo>
                  <a:lnTo>
                    <a:pt x="108331" y="124459"/>
                  </a:lnTo>
                  <a:lnTo>
                    <a:pt x="118745" y="132079"/>
                  </a:lnTo>
                  <a:lnTo>
                    <a:pt x="126365" y="139700"/>
                  </a:lnTo>
                  <a:lnTo>
                    <a:pt x="129032" y="144779"/>
                  </a:lnTo>
                  <a:lnTo>
                    <a:pt x="134112" y="152400"/>
                  </a:lnTo>
                  <a:lnTo>
                    <a:pt x="141859" y="160020"/>
                  </a:lnTo>
                  <a:lnTo>
                    <a:pt x="154813" y="170179"/>
                  </a:lnTo>
                  <a:lnTo>
                    <a:pt x="162560" y="184150"/>
                  </a:lnTo>
                  <a:lnTo>
                    <a:pt x="165100" y="196850"/>
                  </a:lnTo>
                  <a:lnTo>
                    <a:pt x="165100" y="204470"/>
                  </a:lnTo>
                  <a:lnTo>
                    <a:pt x="162560" y="207009"/>
                  </a:lnTo>
                  <a:lnTo>
                    <a:pt x="170307" y="214629"/>
                  </a:lnTo>
                  <a:lnTo>
                    <a:pt x="178054" y="219709"/>
                  </a:lnTo>
                  <a:lnTo>
                    <a:pt x="185800" y="227329"/>
                  </a:lnTo>
                  <a:lnTo>
                    <a:pt x="188341" y="234950"/>
                  </a:lnTo>
                  <a:lnTo>
                    <a:pt x="188341" y="252729"/>
                  </a:lnTo>
                  <a:lnTo>
                    <a:pt x="193548" y="266700"/>
                  </a:lnTo>
                  <a:lnTo>
                    <a:pt x="201295" y="276859"/>
                  </a:lnTo>
                  <a:lnTo>
                    <a:pt x="208915" y="281940"/>
                  </a:lnTo>
                  <a:lnTo>
                    <a:pt x="214122" y="284479"/>
                  </a:lnTo>
                  <a:lnTo>
                    <a:pt x="219329" y="292100"/>
                  </a:lnTo>
                  <a:lnTo>
                    <a:pt x="221869" y="302259"/>
                  </a:lnTo>
                  <a:lnTo>
                    <a:pt x="227075" y="309879"/>
                  </a:lnTo>
                  <a:lnTo>
                    <a:pt x="234823" y="320040"/>
                  </a:lnTo>
                  <a:lnTo>
                    <a:pt x="247650" y="330200"/>
                  </a:lnTo>
                  <a:lnTo>
                    <a:pt x="278638" y="361950"/>
                  </a:lnTo>
                  <a:lnTo>
                    <a:pt x="286385" y="367029"/>
                  </a:lnTo>
                  <a:lnTo>
                    <a:pt x="299212" y="369570"/>
                  </a:lnTo>
                  <a:lnTo>
                    <a:pt x="312166" y="374650"/>
                  </a:lnTo>
                  <a:lnTo>
                    <a:pt x="348234" y="372110"/>
                  </a:lnTo>
                  <a:lnTo>
                    <a:pt x="415290" y="361950"/>
                  </a:lnTo>
                  <a:lnTo>
                    <a:pt x="461772" y="356870"/>
                  </a:lnTo>
                  <a:lnTo>
                    <a:pt x="1169279" y="356870"/>
                  </a:lnTo>
                  <a:lnTo>
                    <a:pt x="1140206" y="325120"/>
                  </a:lnTo>
                  <a:lnTo>
                    <a:pt x="1140206" y="322579"/>
                  </a:lnTo>
                  <a:lnTo>
                    <a:pt x="1137666" y="320040"/>
                  </a:lnTo>
                  <a:lnTo>
                    <a:pt x="1129919" y="314959"/>
                  </a:lnTo>
                  <a:lnTo>
                    <a:pt x="1116965" y="307340"/>
                  </a:lnTo>
                  <a:lnTo>
                    <a:pt x="1096391" y="294640"/>
                  </a:lnTo>
                  <a:lnTo>
                    <a:pt x="1021588" y="264159"/>
                  </a:lnTo>
                  <a:lnTo>
                    <a:pt x="1031875" y="261620"/>
                  </a:lnTo>
                  <a:lnTo>
                    <a:pt x="1075690" y="251459"/>
                  </a:lnTo>
                  <a:lnTo>
                    <a:pt x="1109345" y="245109"/>
                  </a:lnTo>
                  <a:lnTo>
                    <a:pt x="1145413" y="240029"/>
                  </a:lnTo>
                  <a:lnTo>
                    <a:pt x="1162177" y="234950"/>
                  </a:lnTo>
                  <a:lnTo>
                    <a:pt x="699135" y="234950"/>
                  </a:lnTo>
                  <a:lnTo>
                    <a:pt x="673354" y="204470"/>
                  </a:lnTo>
                  <a:lnTo>
                    <a:pt x="637159" y="160020"/>
                  </a:lnTo>
                  <a:lnTo>
                    <a:pt x="593344" y="114300"/>
                  </a:lnTo>
                  <a:lnTo>
                    <a:pt x="570103" y="91440"/>
                  </a:lnTo>
                  <a:lnTo>
                    <a:pt x="546862" y="69850"/>
                  </a:lnTo>
                  <a:lnTo>
                    <a:pt x="446278" y="0"/>
                  </a:lnTo>
                  <a:close/>
                </a:path>
                <a:path w="1266825" h="990600">
                  <a:moveTo>
                    <a:pt x="748157" y="189229"/>
                  </a:moveTo>
                  <a:lnTo>
                    <a:pt x="719709" y="189229"/>
                  </a:lnTo>
                  <a:lnTo>
                    <a:pt x="717169" y="191770"/>
                  </a:lnTo>
                  <a:lnTo>
                    <a:pt x="719709" y="194309"/>
                  </a:lnTo>
                  <a:lnTo>
                    <a:pt x="714629" y="194309"/>
                  </a:lnTo>
                  <a:lnTo>
                    <a:pt x="704215" y="199390"/>
                  </a:lnTo>
                  <a:lnTo>
                    <a:pt x="701675" y="204470"/>
                  </a:lnTo>
                  <a:lnTo>
                    <a:pt x="701675" y="209550"/>
                  </a:lnTo>
                  <a:lnTo>
                    <a:pt x="706882" y="217170"/>
                  </a:lnTo>
                  <a:lnTo>
                    <a:pt x="699135" y="234950"/>
                  </a:lnTo>
                  <a:lnTo>
                    <a:pt x="1162177" y="234950"/>
                  </a:lnTo>
                  <a:lnTo>
                    <a:pt x="1178941" y="229870"/>
                  </a:lnTo>
                  <a:lnTo>
                    <a:pt x="1187577" y="224790"/>
                  </a:lnTo>
                  <a:lnTo>
                    <a:pt x="766191" y="224790"/>
                  </a:lnTo>
                  <a:lnTo>
                    <a:pt x="763651" y="219709"/>
                  </a:lnTo>
                  <a:lnTo>
                    <a:pt x="755904" y="212090"/>
                  </a:lnTo>
                  <a:lnTo>
                    <a:pt x="758444" y="207009"/>
                  </a:lnTo>
                  <a:lnTo>
                    <a:pt x="758444" y="201929"/>
                  </a:lnTo>
                  <a:lnTo>
                    <a:pt x="755904" y="196850"/>
                  </a:lnTo>
                  <a:lnTo>
                    <a:pt x="748157" y="189229"/>
                  </a:lnTo>
                  <a:close/>
                </a:path>
                <a:path w="1266825" h="990600">
                  <a:moveTo>
                    <a:pt x="1258951" y="0"/>
                  </a:moveTo>
                  <a:lnTo>
                    <a:pt x="871982" y="0"/>
                  </a:lnTo>
                  <a:lnTo>
                    <a:pt x="859028" y="19050"/>
                  </a:lnTo>
                  <a:lnTo>
                    <a:pt x="828040" y="74929"/>
                  </a:lnTo>
                  <a:lnTo>
                    <a:pt x="799719" y="134620"/>
                  </a:lnTo>
                  <a:lnTo>
                    <a:pt x="779145" y="189229"/>
                  </a:lnTo>
                  <a:lnTo>
                    <a:pt x="766191" y="224790"/>
                  </a:lnTo>
                  <a:lnTo>
                    <a:pt x="1187577" y="224790"/>
                  </a:lnTo>
                  <a:lnTo>
                    <a:pt x="1191895" y="222250"/>
                  </a:lnTo>
                  <a:lnTo>
                    <a:pt x="1202182" y="214629"/>
                  </a:lnTo>
                  <a:lnTo>
                    <a:pt x="1207262" y="207009"/>
                  </a:lnTo>
                  <a:lnTo>
                    <a:pt x="1215009" y="191770"/>
                  </a:lnTo>
                  <a:lnTo>
                    <a:pt x="1227963" y="168909"/>
                  </a:lnTo>
                  <a:lnTo>
                    <a:pt x="1235710" y="152400"/>
                  </a:lnTo>
                  <a:lnTo>
                    <a:pt x="1238250" y="142240"/>
                  </a:lnTo>
                  <a:lnTo>
                    <a:pt x="1240790" y="134620"/>
                  </a:lnTo>
                  <a:lnTo>
                    <a:pt x="1240790" y="121920"/>
                  </a:lnTo>
                  <a:lnTo>
                    <a:pt x="1243457" y="114300"/>
                  </a:lnTo>
                  <a:lnTo>
                    <a:pt x="1245997" y="109220"/>
                  </a:lnTo>
                  <a:lnTo>
                    <a:pt x="1251204" y="101600"/>
                  </a:lnTo>
                  <a:lnTo>
                    <a:pt x="1256284" y="87629"/>
                  </a:lnTo>
                  <a:lnTo>
                    <a:pt x="1256284" y="69850"/>
                  </a:lnTo>
                  <a:lnTo>
                    <a:pt x="1253744" y="64770"/>
                  </a:lnTo>
                  <a:lnTo>
                    <a:pt x="1251204" y="62229"/>
                  </a:lnTo>
                  <a:lnTo>
                    <a:pt x="1251204" y="49529"/>
                  </a:lnTo>
                  <a:lnTo>
                    <a:pt x="1256284" y="39370"/>
                  </a:lnTo>
                  <a:lnTo>
                    <a:pt x="1261491" y="31750"/>
                  </a:lnTo>
                  <a:lnTo>
                    <a:pt x="1264031" y="26670"/>
                  </a:lnTo>
                  <a:lnTo>
                    <a:pt x="1266698" y="24129"/>
                  </a:lnTo>
                  <a:lnTo>
                    <a:pt x="1261491" y="19050"/>
                  </a:lnTo>
                  <a:lnTo>
                    <a:pt x="1261491" y="13970"/>
                  </a:lnTo>
                  <a:lnTo>
                    <a:pt x="1258951" y="0"/>
                  </a:lnTo>
                  <a:close/>
                </a:path>
                <a:path w="1266825" h="990600">
                  <a:moveTo>
                    <a:pt x="740410" y="186690"/>
                  </a:moveTo>
                  <a:lnTo>
                    <a:pt x="722376" y="186690"/>
                  </a:lnTo>
                  <a:lnTo>
                    <a:pt x="722376" y="189229"/>
                  </a:lnTo>
                  <a:lnTo>
                    <a:pt x="740410" y="189229"/>
                  </a:lnTo>
                  <a:lnTo>
                    <a:pt x="740410" y="186690"/>
                  </a:lnTo>
                  <a:close/>
                </a:path>
                <a:path w="1266825" h="990600">
                  <a:moveTo>
                    <a:pt x="727456" y="184150"/>
                  </a:moveTo>
                  <a:lnTo>
                    <a:pt x="724916" y="186690"/>
                  </a:lnTo>
                  <a:lnTo>
                    <a:pt x="727456" y="186690"/>
                  </a:lnTo>
                  <a:lnTo>
                    <a:pt x="727456" y="184150"/>
                  </a:lnTo>
                  <a:close/>
                </a:path>
                <a:path w="1266825" h="990600">
                  <a:moveTo>
                    <a:pt x="727456" y="184150"/>
                  </a:moveTo>
                  <a:lnTo>
                    <a:pt x="727456" y="186690"/>
                  </a:lnTo>
                  <a:lnTo>
                    <a:pt x="732663" y="186690"/>
                  </a:lnTo>
                  <a:lnTo>
                    <a:pt x="727456" y="184150"/>
                  </a:lnTo>
                  <a:close/>
                </a:path>
              </a:pathLst>
            </a:custGeom>
            <a:solidFill>
              <a:srgbClr val="D7F1AB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65" name="object 6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709406" y="1185672"/>
              <a:ext cx="239522" cy="22466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8324088" y="990600"/>
              <a:ext cx="820419" cy="1066800"/>
            </a:xfrm>
            <a:custGeom>
              <a:avLst/>
              <a:gdLst/>
              <a:ahLst/>
              <a:cxnLst/>
              <a:rect l="l" t="t" r="r" b="b"/>
              <a:pathLst>
                <a:path w="820420" h="1066800">
                  <a:moveTo>
                    <a:pt x="649477" y="834644"/>
                  </a:moveTo>
                  <a:lnTo>
                    <a:pt x="535939" y="834644"/>
                  </a:lnTo>
                  <a:lnTo>
                    <a:pt x="540892" y="837184"/>
                  </a:lnTo>
                  <a:lnTo>
                    <a:pt x="548258" y="839597"/>
                  </a:lnTo>
                  <a:lnTo>
                    <a:pt x="560577" y="854455"/>
                  </a:lnTo>
                  <a:lnTo>
                    <a:pt x="568070" y="869188"/>
                  </a:lnTo>
                  <a:lnTo>
                    <a:pt x="572896" y="876680"/>
                  </a:lnTo>
                  <a:lnTo>
                    <a:pt x="575436" y="884047"/>
                  </a:lnTo>
                  <a:lnTo>
                    <a:pt x="580389" y="901319"/>
                  </a:lnTo>
                  <a:lnTo>
                    <a:pt x="582802" y="913638"/>
                  </a:lnTo>
                  <a:lnTo>
                    <a:pt x="582802" y="926084"/>
                  </a:lnTo>
                  <a:lnTo>
                    <a:pt x="580389" y="938402"/>
                  </a:lnTo>
                  <a:lnTo>
                    <a:pt x="577850" y="950722"/>
                  </a:lnTo>
                  <a:lnTo>
                    <a:pt x="568070" y="972947"/>
                  </a:lnTo>
                  <a:lnTo>
                    <a:pt x="563117" y="987805"/>
                  </a:lnTo>
                  <a:lnTo>
                    <a:pt x="560577" y="1000125"/>
                  </a:lnTo>
                  <a:lnTo>
                    <a:pt x="558164" y="1007490"/>
                  </a:lnTo>
                  <a:lnTo>
                    <a:pt x="558164" y="1017397"/>
                  </a:lnTo>
                  <a:lnTo>
                    <a:pt x="560577" y="1027302"/>
                  </a:lnTo>
                  <a:lnTo>
                    <a:pt x="565530" y="1051940"/>
                  </a:lnTo>
                  <a:lnTo>
                    <a:pt x="570483" y="1059434"/>
                  </a:lnTo>
                  <a:lnTo>
                    <a:pt x="575436" y="1066800"/>
                  </a:lnTo>
                  <a:lnTo>
                    <a:pt x="582802" y="1066800"/>
                  </a:lnTo>
                  <a:lnTo>
                    <a:pt x="587755" y="1061847"/>
                  </a:lnTo>
                  <a:lnTo>
                    <a:pt x="592708" y="1059434"/>
                  </a:lnTo>
                  <a:lnTo>
                    <a:pt x="612520" y="1000125"/>
                  </a:lnTo>
                  <a:lnTo>
                    <a:pt x="605027" y="985265"/>
                  </a:lnTo>
                  <a:lnTo>
                    <a:pt x="607567" y="977900"/>
                  </a:lnTo>
                  <a:lnTo>
                    <a:pt x="609980" y="970534"/>
                  </a:lnTo>
                  <a:lnTo>
                    <a:pt x="614933" y="967994"/>
                  </a:lnTo>
                  <a:lnTo>
                    <a:pt x="619886" y="960627"/>
                  </a:lnTo>
                  <a:lnTo>
                    <a:pt x="624839" y="950722"/>
                  </a:lnTo>
                  <a:lnTo>
                    <a:pt x="627252" y="935863"/>
                  </a:lnTo>
                  <a:lnTo>
                    <a:pt x="632205" y="923544"/>
                  </a:lnTo>
                  <a:lnTo>
                    <a:pt x="642111" y="896365"/>
                  </a:lnTo>
                  <a:lnTo>
                    <a:pt x="647064" y="856869"/>
                  </a:lnTo>
                  <a:lnTo>
                    <a:pt x="649477" y="834644"/>
                  </a:lnTo>
                  <a:close/>
                </a:path>
                <a:path w="820420" h="1066800">
                  <a:moveTo>
                    <a:pt x="620092" y="595122"/>
                  </a:moveTo>
                  <a:lnTo>
                    <a:pt x="432180" y="595122"/>
                  </a:lnTo>
                  <a:lnTo>
                    <a:pt x="412495" y="622300"/>
                  </a:lnTo>
                  <a:lnTo>
                    <a:pt x="395096" y="649477"/>
                  </a:lnTo>
                  <a:lnTo>
                    <a:pt x="372871" y="698880"/>
                  </a:lnTo>
                  <a:lnTo>
                    <a:pt x="368045" y="711200"/>
                  </a:lnTo>
                  <a:lnTo>
                    <a:pt x="368045" y="723519"/>
                  </a:lnTo>
                  <a:lnTo>
                    <a:pt x="372871" y="723519"/>
                  </a:lnTo>
                  <a:lnTo>
                    <a:pt x="382777" y="738377"/>
                  </a:lnTo>
                  <a:lnTo>
                    <a:pt x="392683" y="745744"/>
                  </a:lnTo>
                  <a:lnTo>
                    <a:pt x="412495" y="767969"/>
                  </a:lnTo>
                  <a:lnTo>
                    <a:pt x="424814" y="777875"/>
                  </a:lnTo>
                  <a:lnTo>
                    <a:pt x="439546" y="787780"/>
                  </a:lnTo>
                  <a:lnTo>
                    <a:pt x="451992" y="795147"/>
                  </a:lnTo>
                  <a:lnTo>
                    <a:pt x="464311" y="797560"/>
                  </a:lnTo>
                  <a:lnTo>
                    <a:pt x="474217" y="797560"/>
                  </a:lnTo>
                  <a:lnTo>
                    <a:pt x="481583" y="800100"/>
                  </a:lnTo>
                  <a:lnTo>
                    <a:pt x="488950" y="802513"/>
                  </a:lnTo>
                  <a:lnTo>
                    <a:pt x="491489" y="807465"/>
                  </a:lnTo>
                  <a:lnTo>
                    <a:pt x="496442" y="814959"/>
                  </a:lnTo>
                  <a:lnTo>
                    <a:pt x="498855" y="817372"/>
                  </a:lnTo>
                  <a:lnTo>
                    <a:pt x="511175" y="827277"/>
                  </a:lnTo>
                  <a:lnTo>
                    <a:pt x="523620" y="834644"/>
                  </a:lnTo>
                  <a:lnTo>
                    <a:pt x="528446" y="837184"/>
                  </a:lnTo>
                  <a:lnTo>
                    <a:pt x="535939" y="834644"/>
                  </a:lnTo>
                  <a:lnTo>
                    <a:pt x="649477" y="834644"/>
                  </a:lnTo>
                  <a:lnTo>
                    <a:pt x="647064" y="817372"/>
                  </a:lnTo>
                  <a:lnTo>
                    <a:pt x="622300" y="713613"/>
                  </a:lnTo>
                  <a:lnTo>
                    <a:pt x="609980" y="649477"/>
                  </a:lnTo>
                  <a:lnTo>
                    <a:pt x="607567" y="629665"/>
                  </a:lnTo>
                  <a:lnTo>
                    <a:pt x="607567" y="622300"/>
                  </a:lnTo>
                  <a:lnTo>
                    <a:pt x="609980" y="619760"/>
                  </a:lnTo>
                  <a:lnTo>
                    <a:pt x="614933" y="614934"/>
                  </a:lnTo>
                  <a:lnTo>
                    <a:pt x="617346" y="607440"/>
                  </a:lnTo>
                  <a:lnTo>
                    <a:pt x="620092" y="595122"/>
                  </a:lnTo>
                  <a:close/>
                </a:path>
                <a:path w="820420" h="1066800">
                  <a:moveTo>
                    <a:pt x="673010" y="585215"/>
                  </a:moveTo>
                  <a:lnTo>
                    <a:pt x="622300" y="585215"/>
                  </a:lnTo>
                  <a:lnTo>
                    <a:pt x="632205" y="617347"/>
                  </a:lnTo>
                  <a:lnTo>
                    <a:pt x="639571" y="627252"/>
                  </a:lnTo>
                  <a:lnTo>
                    <a:pt x="639571" y="641985"/>
                  </a:lnTo>
                  <a:lnTo>
                    <a:pt x="649477" y="664210"/>
                  </a:lnTo>
                  <a:lnTo>
                    <a:pt x="652017" y="669163"/>
                  </a:lnTo>
                  <a:lnTo>
                    <a:pt x="664336" y="701294"/>
                  </a:lnTo>
                  <a:lnTo>
                    <a:pt x="669289" y="701294"/>
                  </a:lnTo>
                  <a:lnTo>
                    <a:pt x="671702" y="706247"/>
                  </a:lnTo>
                  <a:lnTo>
                    <a:pt x="669289" y="711200"/>
                  </a:lnTo>
                  <a:lnTo>
                    <a:pt x="676655" y="726059"/>
                  </a:lnTo>
                  <a:lnTo>
                    <a:pt x="686561" y="750697"/>
                  </a:lnTo>
                  <a:lnTo>
                    <a:pt x="703833" y="765555"/>
                  </a:lnTo>
                  <a:lnTo>
                    <a:pt x="726058" y="772922"/>
                  </a:lnTo>
                  <a:lnTo>
                    <a:pt x="721105" y="758063"/>
                  </a:lnTo>
                  <a:lnTo>
                    <a:pt x="734694" y="758063"/>
                  </a:lnTo>
                  <a:lnTo>
                    <a:pt x="738377" y="750697"/>
                  </a:lnTo>
                  <a:lnTo>
                    <a:pt x="738377" y="728472"/>
                  </a:lnTo>
                  <a:lnTo>
                    <a:pt x="728471" y="703834"/>
                  </a:lnTo>
                  <a:lnTo>
                    <a:pt x="723645" y="688975"/>
                  </a:lnTo>
                  <a:lnTo>
                    <a:pt x="716152" y="686435"/>
                  </a:lnTo>
                  <a:lnTo>
                    <a:pt x="716152" y="681609"/>
                  </a:lnTo>
                  <a:lnTo>
                    <a:pt x="718692" y="676655"/>
                  </a:lnTo>
                  <a:lnTo>
                    <a:pt x="706246" y="646938"/>
                  </a:lnTo>
                  <a:lnTo>
                    <a:pt x="703833" y="641985"/>
                  </a:lnTo>
                  <a:lnTo>
                    <a:pt x="693927" y="619760"/>
                  </a:lnTo>
                  <a:lnTo>
                    <a:pt x="684021" y="607440"/>
                  </a:lnTo>
                  <a:lnTo>
                    <a:pt x="679195" y="597535"/>
                  </a:lnTo>
                  <a:lnTo>
                    <a:pt x="673010" y="585215"/>
                  </a:lnTo>
                  <a:close/>
                </a:path>
                <a:path w="820420" h="1066800">
                  <a:moveTo>
                    <a:pt x="734694" y="758063"/>
                  </a:moveTo>
                  <a:lnTo>
                    <a:pt x="721105" y="758063"/>
                  </a:lnTo>
                  <a:lnTo>
                    <a:pt x="728471" y="770509"/>
                  </a:lnTo>
                  <a:lnTo>
                    <a:pt x="734694" y="758063"/>
                  </a:lnTo>
                  <a:close/>
                </a:path>
                <a:path w="820420" h="1066800">
                  <a:moveTo>
                    <a:pt x="819911" y="567944"/>
                  </a:moveTo>
                  <a:lnTo>
                    <a:pt x="664336" y="567944"/>
                  </a:lnTo>
                  <a:lnTo>
                    <a:pt x="684021" y="580263"/>
                  </a:lnTo>
                  <a:lnTo>
                    <a:pt x="691514" y="582802"/>
                  </a:lnTo>
                  <a:lnTo>
                    <a:pt x="701420" y="582802"/>
                  </a:lnTo>
                  <a:lnTo>
                    <a:pt x="706246" y="587755"/>
                  </a:lnTo>
                  <a:lnTo>
                    <a:pt x="718692" y="602488"/>
                  </a:lnTo>
                  <a:lnTo>
                    <a:pt x="755650" y="656844"/>
                  </a:lnTo>
                  <a:lnTo>
                    <a:pt x="814958" y="745744"/>
                  </a:lnTo>
                  <a:lnTo>
                    <a:pt x="819911" y="750697"/>
                  </a:lnTo>
                  <a:lnTo>
                    <a:pt x="819911" y="567944"/>
                  </a:lnTo>
                  <a:close/>
                </a:path>
                <a:path w="820420" h="1066800">
                  <a:moveTo>
                    <a:pt x="197611" y="298830"/>
                  </a:moveTo>
                  <a:lnTo>
                    <a:pt x="143255" y="298830"/>
                  </a:lnTo>
                  <a:lnTo>
                    <a:pt x="76580" y="311150"/>
                  </a:lnTo>
                  <a:lnTo>
                    <a:pt x="69214" y="316102"/>
                  </a:lnTo>
                  <a:lnTo>
                    <a:pt x="37083" y="328422"/>
                  </a:lnTo>
                  <a:lnTo>
                    <a:pt x="9905" y="348234"/>
                  </a:lnTo>
                  <a:lnTo>
                    <a:pt x="0" y="365505"/>
                  </a:lnTo>
                  <a:lnTo>
                    <a:pt x="0" y="400050"/>
                  </a:lnTo>
                  <a:lnTo>
                    <a:pt x="34670" y="441960"/>
                  </a:lnTo>
                  <a:lnTo>
                    <a:pt x="51942" y="451865"/>
                  </a:lnTo>
                  <a:lnTo>
                    <a:pt x="56895" y="454405"/>
                  </a:lnTo>
                  <a:lnTo>
                    <a:pt x="64261" y="454405"/>
                  </a:lnTo>
                  <a:lnTo>
                    <a:pt x="69214" y="459359"/>
                  </a:lnTo>
                  <a:lnTo>
                    <a:pt x="74167" y="464185"/>
                  </a:lnTo>
                  <a:lnTo>
                    <a:pt x="79120" y="469138"/>
                  </a:lnTo>
                  <a:lnTo>
                    <a:pt x="86486" y="474090"/>
                  </a:lnTo>
                  <a:lnTo>
                    <a:pt x="96392" y="476630"/>
                  </a:lnTo>
                  <a:lnTo>
                    <a:pt x="103758" y="476630"/>
                  </a:lnTo>
                  <a:lnTo>
                    <a:pt x="113664" y="481584"/>
                  </a:lnTo>
                  <a:lnTo>
                    <a:pt x="121030" y="486410"/>
                  </a:lnTo>
                  <a:lnTo>
                    <a:pt x="123570" y="491363"/>
                  </a:lnTo>
                  <a:lnTo>
                    <a:pt x="128396" y="496315"/>
                  </a:lnTo>
                  <a:lnTo>
                    <a:pt x="148208" y="506222"/>
                  </a:lnTo>
                  <a:lnTo>
                    <a:pt x="155575" y="516127"/>
                  </a:lnTo>
                  <a:lnTo>
                    <a:pt x="160527" y="526034"/>
                  </a:lnTo>
                  <a:lnTo>
                    <a:pt x="160527" y="530860"/>
                  </a:lnTo>
                  <a:lnTo>
                    <a:pt x="163067" y="535813"/>
                  </a:lnTo>
                  <a:lnTo>
                    <a:pt x="168020" y="538352"/>
                  </a:lnTo>
                  <a:lnTo>
                    <a:pt x="175386" y="540765"/>
                  </a:lnTo>
                  <a:lnTo>
                    <a:pt x="185292" y="550672"/>
                  </a:lnTo>
                  <a:lnTo>
                    <a:pt x="187705" y="558038"/>
                  </a:lnTo>
                  <a:lnTo>
                    <a:pt x="187705" y="562990"/>
                  </a:lnTo>
                  <a:lnTo>
                    <a:pt x="190245" y="565530"/>
                  </a:lnTo>
                  <a:lnTo>
                    <a:pt x="195071" y="575310"/>
                  </a:lnTo>
                  <a:lnTo>
                    <a:pt x="204977" y="582802"/>
                  </a:lnTo>
                  <a:lnTo>
                    <a:pt x="209930" y="585215"/>
                  </a:lnTo>
                  <a:lnTo>
                    <a:pt x="214883" y="587755"/>
                  </a:lnTo>
                  <a:lnTo>
                    <a:pt x="219836" y="592709"/>
                  </a:lnTo>
                  <a:lnTo>
                    <a:pt x="224789" y="600075"/>
                  </a:lnTo>
                  <a:lnTo>
                    <a:pt x="229742" y="605027"/>
                  </a:lnTo>
                  <a:lnTo>
                    <a:pt x="237108" y="609980"/>
                  </a:lnTo>
                  <a:lnTo>
                    <a:pt x="247014" y="617347"/>
                  </a:lnTo>
                  <a:lnTo>
                    <a:pt x="266700" y="629665"/>
                  </a:lnTo>
                  <a:lnTo>
                    <a:pt x="276605" y="637159"/>
                  </a:lnTo>
                  <a:lnTo>
                    <a:pt x="283971" y="639572"/>
                  </a:lnTo>
                  <a:lnTo>
                    <a:pt x="303783" y="639572"/>
                  </a:lnTo>
                  <a:lnTo>
                    <a:pt x="330961" y="632205"/>
                  </a:lnTo>
                  <a:lnTo>
                    <a:pt x="355600" y="622300"/>
                  </a:lnTo>
                  <a:lnTo>
                    <a:pt x="377825" y="612394"/>
                  </a:lnTo>
                  <a:lnTo>
                    <a:pt x="409955" y="600075"/>
                  </a:lnTo>
                  <a:lnTo>
                    <a:pt x="432180" y="595122"/>
                  </a:lnTo>
                  <a:lnTo>
                    <a:pt x="620092" y="595122"/>
                  </a:lnTo>
                  <a:lnTo>
                    <a:pt x="622300" y="585215"/>
                  </a:lnTo>
                  <a:lnTo>
                    <a:pt x="673010" y="585215"/>
                  </a:lnTo>
                  <a:lnTo>
                    <a:pt x="664336" y="567944"/>
                  </a:lnTo>
                  <a:lnTo>
                    <a:pt x="819911" y="567944"/>
                  </a:lnTo>
                  <a:lnTo>
                    <a:pt x="819911" y="464185"/>
                  </a:lnTo>
                  <a:lnTo>
                    <a:pt x="563117" y="464185"/>
                  </a:lnTo>
                  <a:lnTo>
                    <a:pt x="535939" y="444500"/>
                  </a:lnTo>
                  <a:lnTo>
                    <a:pt x="501395" y="417322"/>
                  </a:lnTo>
                  <a:lnTo>
                    <a:pt x="459358" y="387730"/>
                  </a:lnTo>
                  <a:lnTo>
                    <a:pt x="414908" y="362965"/>
                  </a:lnTo>
                  <a:lnTo>
                    <a:pt x="360552" y="335788"/>
                  </a:lnTo>
                  <a:lnTo>
                    <a:pt x="306196" y="316102"/>
                  </a:lnTo>
                  <a:lnTo>
                    <a:pt x="251967" y="303784"/>
                  </a:lnTo>
                  <a:lnTo>
                    <a:pt x="197611" y="298830"/>
                  </a:lnTo>
                  <a:close/>
                </a:path>
                <a:path w="820420" h="1066800">
                  <a:moveTo>
                    <a:pt x="592708" y="414909"/>
                  </a:moveTo>
                  <a:lnTo>
                    <a:pt x="587755" y="417322"/>
                  </a:lnTo>
                  <a:lnTo>
                    <a:pt x="572896" y="417322"/>
                  </a:lnTo>
                  <a:lnTo>
                    <a:pt x="572896" y="419735"/>
                  </a:lnTo>
                  <a:lnTo>
                    <a:pt x="570483" y="419735"/>
                  </a:lnTo>
                  <a:lnTo>
                    <a:pt x="570483" y="422275"/>
                  </a:lnTo>
                  <a:lnTo>
                    <a:pt x="572896" y="424688"/>
                  </a:lnTo>
                  <a:lnTo>
                    <a:pt x="568070" y="424688"/>
                  </a:lnTo>
                  <a:lnTo>
                    <a:pt x="563117" y="427227"/>
                  </a:lnTo>
                  <a:lnTo>
                    <a:pt x="560577" y="432180"/>
                  </a:lnTo>
                  <a:lnTo>
                    <a:pt x="560577" y="437134"/>
                  </a:lnTo>
                  <a:lnTo>
                    <a:pt x="563117" y="441960"/>
                  </a:lnTo>
                  <a:lnTo>
                    <a:pt x="565530" y="446913"/>
                  </a:lnTo>
                  <a:lnTo>
                    <a:pt x="565530" y="461772"/>
                  </a:lnTo>
                  <a:lnTo>
                    <a:pt x="563117" y="464185"/>
                  </a:lnTo>
                  <a:lnTo>
                    <a:pt x="819911" y="464185"/>
                  </a:lnTo>
                  <a:lnTo>
                    <a:pt x="819911" y="441960"/>
                  </a:lnTo>
                  <a:lnTo>
                    <a:pt x="614933" y="441960"/>
                  </a:lnTo>
                  <a:lnTo>
                    <a:pt x="605027" y="432180"/>
                  </a:lnTo>
                  <a:lnTo>
                    <a:pt x="605027" y="422275"/>
                  </a:lnTo>
                  <a:lnTo>
                    <a:pt x="602614" y="419735"/>
                  </a:lnTo>
                  <a:lnTo>
                    <a:pt x="592708" y="414909"/>
                  </a:lnTo>
                  <a:close/>
                </a:path>
                <a:path w="820420" h="1066800">
                  <a:moveTo>
                    <a:pt x="819911" y="0"/>
                  </a:moveTo>
                  <a:lnTo>
                    <a:pt x="787780" y="24637"/>
                  </a:lnTo>
                  <a:lnTo>
                    <a:pt x="750696" y="61722"/>
                  </a:lnTo>
                  <a:lnTo>
                    <a:pt x="716152" y="106172"/>
                  </a:lnTo>
                  <a:lnTo>
                    <a:pt x="688975" y="153035"/>
                  </a:lnTo>
                  <a:lnTo>
                    <a:pt x="666750" y="204977"/>
                  </a:lnTo>
                  <a:lnTo>
                    <a:pt x="647064" y="264160"/>
                  </a:lnTo>
                  <a:lnTo>
                    <a:pt x="634745" y="313563"/>
                  </a:lnTo>
                  <a:lnTo>
                    <a:pt x="627252" y="362965"/>
                  </a:lnTo>
                  <a:lnTo>
                    <a:pt x="622300" y="407415"/>
                  </a:lnTo>
                  <a:lnTo>
                    <a:pt x="619886" y="439547"/>
                  </a:lnTo>
                  <a:lnTo>
                    <a:pt x="614933" y="441960"/>
                  </a:lnTo>
                  <a:lnTo>
                    <a:pt x="819911" y="441960"/>
                  </a:lnTo>
                  <a:lnTo>
                    <a:pt x="819911" y="439547"/>
                  </a:lnTo>
                  <a:lnTo>
                    <a:pt x="802639" y="437134"/>
                  </a:lnTo>
                  <a:lnTo>
                    <a:pt x="819911" y="427227"/>
                  </a:lnTo>
                  <a:lnTo>
                    <a:pt x="819911" y="0"/>
                  </a:lnTo>
                  <a:close/>
                </a:path>
                <a:path w="820420" h="1066800">
                  <a:moveTo>
                    <a:pt x="577850" y="414909"/>
                  </a:moveTo>
                  <a:lnTo>
                    <a:pt x="575436" y="417322"/>
                  </a:lnTo>
                  <a:lnTo>
                    <a:pt x="582802" y="417322"/>
                  </a:lnTo>
                  <a:lnTo>
                    <a:pt x="577850" y="414909"/>
                  </a:lnTo>
                  <a:close/>
                </a:path>
                <a:path w="820420" h="1066800">
                  <a:moveTo>
                    <a:pt x="587755" y="414909"/>
                  </a:moveTo>
                  <a:lnTo>
                    <a:pt x="585342" y="414909"/>
                  </a:lnTo>
                  <a:lnTo>
                    <a:pt x="582802" y="417322"/>
                  </a:lnTo>
                  <a:lnTo>
                    <a:pt x="587755" y="417322"/>
                  </a:lnTo>
                  <a:lnTo>
                    <a:pt x="587755" y="414909"/>
                  </a:lnTo>
                  <a:close/>
                </a:path>
              </a:pathLst>
            </a:custGeom>
            <a:solidFill>
              <a:srgbClr val="D7F1AB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7" name="object 67"/>
          <p:cNvSpPr txBox="1">
            <a:spLocks noGrp="1"/>
          </p:cNvSpPr>
          <p:nvPr>
            <p:ph type="title"/>
          </p:nvPr>
        </p:nvSpPr>
        <p:spPr>
          <a:xfrm>
            <a:off x="2422017" y="182372"/>
            <a:ext cx="37611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Demodulations</a:t>
            </a:r>
            <a:r>
              <a:rPr sz="2800" spc="-5" dirty="0"/>
              <a:t> type:</a:t>
            </a:r>
            <a:endParaRPr sz="2800"/>
          </a:p>
        </p:txBody>
      </p:sp>
      <p:pic>
        <p:nvPicPr>
          <p:cNvPr id="68" name="object 68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377570" y="3347770"/>
            <a:ext cx="6326632" cy="2790444"/>
          </a:xfrm>
          <a:prstGeom prst="rect">
            <a:avLst/>
          </a:prstGeom>
        </p:spPr>
      </p:pic>
      <p:sp>
        <p:nvSpPr>
          <p:cNvPr id="69" name="object 69"/>
          <p:cNvSpPr txBox="1"/>
          <p:nvPr/>
        </p:nvSpPr>
        <p:spPr>
          <a:xfrm>
            <a:off x="8179060" y="6363411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solidFill>
                  <a:srgbClr val="404040"/>
                </a:solidFill>
                <a:latin typeface="Arial MT"/>
                <a:cs typeface="Arial MT"/>
              </a:rPr>
              <a:t>20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graphicFrame>
        <p:nvGraphicFramePr>
          <p:cNvPr id="70" name="object 70"/>
          <p:cNvGraphicFramePr>
            <a:graphicFrameLocks noGrp="1"/>
          </p:cNvGraphicFramePr>
          <p:nvPr/>
        </p:nvGraphicFramePr>
        <p:xfrm>
          <a:off x="1358520" y="3328800"/>
          <a:ext cx="6326504" cy="27903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3530"/>
                <a:gridCol w="2305049"/>
                <a:gridCol w="2447925"/>
              </a:tblGrid>
              <a:tr h="640079">
                <a:tc>
                  <a:txBody>
                    <a:bodyPr/>
                    <a:lstStyle/>
                    <a:p>
                      <a:pPr marL="705485" marR="146685" indent="-5518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dirty="0">
                          <a:latin typeface="Verdana"/>
                          <a:cs typeface="Verdana"/>
                        </a:rPr>
                        <a:t>Modula</a:t>
                      </a:r>
                      <a:r>
                        <a:rPr sz="1800" b="1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io  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38100">
                      <a:solidFill>
                        <a:srgbClr val="6B9B16"/>
                      </a:solidFill>
                      <a:prstDash val="solid"/>
                    </a:lnL>
                    <a:lnR w="38100">
                      <a:solidFill>
                        <a:srgbClr val="6B9B16"/>
                      </a:solidFill>
                      <a:prstDash val="solid"/>
                    </a:lnR>
                    <a:lnT w="38100">
                      <a:solidFill>
                        <a:srgbClr val="6B9B16"/>
                      </a:solidFill>
                      <a:prstDash val="solid"/>
                    </a:lnT>
                    <a:lnB w="38100">
                      <a:solidFill>
                        <a:srgbClr val="6B9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0695" marR="473709" indent="1752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dirty="0">
                          <a:latin typeface="Verdana"/>
                          <a:cs typeface="Verdana"/>
                        </a:rPr>
                        <a:t>Varying </a:t>
                      </a:r>
                      <a:r>
                        <a:rPr sz="18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para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eter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38100">
                      <a:solidFill>
                        <a:srgbClr val="6B9B16"/>
                      </a:solidFill>
                      <a:prstDash val="solid"/>
                    </a:lnL>
                    <a:lnR w="38100">
                      <a:solidFill>
                        <a:srgbClr val="6B9B16"/>
                      </a:solidFill>
                      <a:prstDash val="solid"/>
                    </a:lnR>
                    <a:lnT w="38100">
                      <a:solidFill>
                        <a:srgbClr val="6B9B16"/>
                      </a:solidFill>
                      <a:prstDash val="solid"/>
                    </a:lnT>
                    <a:lnB w="38100">
                      <a:solidFill>
                        <a:srgbClr val="6B9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Demodulation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38100">
                      <a:solidFill>
                        <a:srgbClr val="6B9B16"/>
                      </a:solidFill>
                      <a:prstDash val="solid"/>
                    </a:lnL>
                    <a:lnR w="38100">
                      <a:solidFill>
                        <a:srgbClr val="6B9B16"/>
                      </a:solidFill>
                      <a:prstDash val="solid"/>
                    </a:lnR>
                    <a:lnT w="38100">
                      <a:solidFill>
                        <a:srgbClr val="6B9B16"/>
                      </a:solidFill>
                      <a:prstDash val="solid"/>
                    </a:lnT>
                    <a:lnB w="38100">
                      <a:solidFill>
                        <a:srgbClr val="6B9B16"/>
                      </a:solidFill>
                      <a:prstDash val="solid"/>
                    </a:lnB>
                  </a:tcPr>
                </a:tc>
              </a:tr>
              <a:tr h="760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89"/>
                        </a:spcBef>
                      </a:pPr>
                      <a:r>
                        <a:rPr sz="2000" b="1" dirty="0">
                          <a:latin typeface="Verdana"/>
                          <a:cs typeface="Verdana"/>
                        </a:rPr>
                        <a:t>PSK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227329" marB="0">
                    <a:lnL w="38100">
                      <a:solidFill>
                        <a:srgbClr val="6B9B16"/>
                      </a:solidFill>
                      <a:prstDash val="solid"/>
                    </a:lnL>
                    <a:lnR w="38100">
                      <a:solidFill>
                        <a:srgbClr val="6B9B16"/>
                      </a:solidFill>
                      <a:prstDash val="solid"/>
                    </a:lnR>
                    <a:lnT w="38100">
                      <a:solidFill>
                        <a:srgbClr val="6B9B16"/>
                      </a:solidFill>
                      <a:prstDash val="solid"/>
                    </a:lnT>
                    <a:lnB w="38100">
                      <a:solidFill>
                        <a:srgbClr val="6B9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907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500" dirty="0">
                          <a:solidFill>
                            <a:srgbClr val="FF0000"/>
                          </a:solidFill>
                          <a:latin typeface="Symbol"/>
                          <a:cs typeface="Symbol"/>
                        </a:rPr>
                        <a:t></a:t>
                      </a:r>
                      <a:r>
                        <a:rPr sz="2500" spc="-3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400" i="1" spc="17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6B9B16"/>
                      </a:solidFill>
                      <a:prstDash val="solid"/>
                    </a:lnL>
                    <a:lnR w="38100">
                      <a:solidFill>
                        <a:srgbClr val="6B9B16"/>
                      </a:solidFill>
                      <a:prstDash val="solid"/>
                    </a:lnR>
                    <a:lnT w="38100">
                      <a:solidFill>
                        <a:srgbClr val="6B9B16"/>
                      </a:solidFill>
                      <a:prstDash val="solid"/>
                    </a:lnT>
                    <a:lnB w="38100">
                      <a:solidFill>
                        <a:srgbClr val="6B9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0" marR="404495" indent="50165">
                        <a:lnSpc>
                          <a:spcPts val="2590"/>
                        </a:lnSpc>
                        <a:spcBef>
                          <a:spcPts val="85"/>
                        </a:spcBef>
                      </a:pPr>
                      <a:r>
                        <a:rPr sz="1800" b="1" dirty="0">
                          <a:latin typeface="Verdana"/>
                          <a:cs typeface="Verdana"/>
                        </a:rPr>
                        <a:t>Coherent or </a:t>
                      </a:r>
                      <a:r>
                        <a:rPr sz="1800" b="1" spc="-6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noncoh</a:t>
                      </a:r>
                      <a:r>
                        <a:rPr sz="1800" b="1" spc="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800" b="1" spc="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nt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38100">
                      <a:solidFill>
                        <a:srgbClr val="6B9B16"/>
                      </a:solidFill>
                      <a:prstDash val="solid"/>
                    </a:lnL>
                    <a:lnR w="38100">
                      <a:solidFill>
                        <a:srgbClr val="6B9B16"/>
                      </a:solidFill>
                      <a:prstDash val="solid"/>
                    </a:lnR>
                    <a:lnT w="38100">
                      <a:solidFill>
                        <a:srgbClr val="6B9B16"/>
                      </a:solidFill>
                      <a:prstDash val="solid"/>
                    </a:lnT>
                    <a:lnB w="38100">
                      <a:solidFill>
                        <a:srgbClr val="6B9B16"/>
                      </a:solidFill>
                      <a:prstDash val="solid"/>
                    </a:lnB>
                  </a:tcPr>
                </a:tc>
              </a:tr>
              <a:tr h="6949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5"/>
                        </a:spcBef>
                      </a:pPr>
                      <a:r>
                        <a:rPr sz="2000" b="1" spc="-5" dirty="0">
                          <a:latin typeface="Verdana"/>
                          <a:cs typeface="Verdana"/>
                        </a:rPr>
                        <a:t>QAM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94945" marB="0">
                    <a:lnL w="38100">
                      <a:solidFill>
                        <a:srgbClr val="6B9B16"/>
                      </a:solidFill>
                      <a:prstDash val="solid"/>
                    </a:lnL>
                    <a:lnR w="38100">
                      <a:solidFill>
                        <a:srgbClr val="6B9B16"/>
                      </a:solidFill>
                      <a:prstDash val="solid"/>
                    </a:lnR>
                    <a:lnT w="38100">
                      <a:solidFill>
                        <a:srgbClr val="6B9B16"/>
                      </a:solidFill>
                      <a:prstDash val="solid"/>
                    </a:lnT>
                    <a:lnB w="38100">
                      <a:solidFill>
                        <a:srgbClr val="6B9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ts val="2430"/>
                        </a:lnSpc>
                      </a:pPr>
                      <a:r>
                        <a:rPr sz="2100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both</a:t>
                      </a:r>
                      <a:r>
                        <a:rPr sz="2100" spc="-4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i="1" spc="1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100" spc="1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100" i="1" spc="1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100" spc="1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2100" spc="5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100" spc="-2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60" dirty="0">
                          <a:solidFill>
                            <a:srgbClr val="0000FF"/>
                          </a:solidFill>
                          <a:latin typeface="Symbol"/>
                          <a:cs typeface="Symbol"/>
                        </a:rPr>
                        <a:t></a:t>
                      </a:r>
                      <a:r>
                        <a:rPr sz="2100" spc="6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100" i="1" spc="6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100" spc="6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6B9B16"/>
                      </a:solidFill>
                      <a:prstDash val="solid"/>
                    </a:lnL>
                    <a:lnR w="38100">
                      <a:solidFill>
                        <a:srgbClr val="6B9B16"/>
                      </a:solidFill>
                      <a:prstDash val="solid"/>
                    </a:lnR>
                    <a:lnT w="38100">
                      <a:solidFill>
                        <a:srgbClr val="6B9B16"/>
                      </a:solidFill>
                      <a:prstDash val="solid"/>
                    </a:lnT>
                    <a:lnB w="38100">
                      <a:solidFill>
                        <a:srgbClr val="6B9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0" marR="404495" indent="50165">
                        <a:lnSpc>
                          <a:spcPts val="2590"/>
                        </a:lnSpc>
                        <a:spcBef>
                          <a:spcPts val="85"/>
                        </a:spcBef>
                      </a:pPr>
                      <a:r>
                        <a:rPr sz="1800" b="1" dirty="0">
                          <a:latin typeface="Verdana"/>
                          <a:cs typeface="Verdana"/>
                        </a:rPr>
                        <a:t>Coherent or </a:t>
                      </a:r>
                      <a:r>
                        <a:rPr sz="1800" b="1" spc="-6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noncoh</a:t>
                      </a:r>
                      <a:r>
                        <a:rPr sz="1800" b="1" spc="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800" b="1" spc="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nt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38100">
                      <a:solidFill>
                        <a:srgbClr val="6B9B16"/>
                      </a:solidFill>
                      <a:prstDash val="solid"/>
                    </a:lnL>
                    <a:lnR w="38100">
                      <a:solidFill>
                        <a:srgbClr val="6B9B16"/>
                      </a:solidFill>
                      <a:prstDash val="solid"/>
                    </a:lnR>
                    <a:lnT w="38100">
                      <a:solidFill>
                        <a:srgbClr val="6B9B16"/>
                      </a:solidFill>
                      <a:prstDash val="solid"/>
                    </a:lnT>
                    <a:lnB w="38100">
                      <a:solidFill>
                        <a:srgbClr val="6B9B16"/>
                      </a:solidFill>
                      <a:prstDash val="solid"/>
                    </a:lnB>
                  </a:tcPr>
                </a:tc>
              </a:tr>
              <a:tr h="69499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2000" b="1" dirty="0">
                          <a:latin typeface="Verdana"/>
                          <a:cs typeface="Verdana"/>
                        </a:rPr>
                        <a:t>FSK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95580" marB="0">
                    <a:lnL w="38100">
                      <a:solidFill>
                        <a:srgbClr val="6B9B16"/>
                      </a:solidFill>
                      <a:prstDash val="solid"/>
                    </a:lnL>
                    <a:lnR w="38100">
                      <a:solidFill>
                        <a:srgbClr val="6B9B16"/>
                      </a:solidFill>
                      <a:prstDash val="solid"/>
                    </a:lnR>
                    <a:lnT w="38100">
                      <a:solidFill>
                        <a:srgbClr val="6B9B16"/>
                      </a:solidFill>
                      <a:prstDash val="solid"/>
                    </a:lnT>
                    <a:lnB w="38100">
                      <a:solidFill>
                        <a:srgbClr val="6B9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1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150" spc="-20" dirty="0">
                          <a:solidFill>
                            <a:srgbClr val="FF00FF"/>
                          </a:solidFill>
                          <a:latin typeface="Symbol"/>
                          <a:cs typeface="Symbol"/>
                        </a:rPr>
                        <a:t></a:t>
                      </a:r>
                      <a:r>
                        <a:rPr sz="2400" spc="-30" baseline="-19097" dirty="0">
                          <a:solidFill>
                            <a:srgbClr val="FF00F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2400" baseline="-19097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38100">
                      <a:solidFill>
                        <a:srgbClr val="6B9B16"/>
                      </a:solidFill>
                      <a:prstDash val="solid"/>
                    </a:lnL>
                    <a:lnR w="38100">
                      <a:solidFill>
                        <a:srgbClr val="6B9B16"/>
                      </a:solidFill>
                      <a:prstDash val="solid"/>
                    </a:lnR>
                    <a:lnT w="38100">
                      <a:solidFill>
                        <a:srgbClr val="6B9B16"/>
                      </a:solidFill>
                      <a:prstDash val="solid"/>
                    </a:lnT>
                    <a:lnB w="38100">
                      <a:solidFill>
                        <a:srgbClr val="6B9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7510" marR="387985" indent="65405">
                        <a:lnSpc>
                          <a:spcPts val="2590"/>
                        </a:lnSpc>
                        <a:spcBef>
                          <a:spcPts val="85"/>
                        </a:spcBef>
                      </a:pPr>
                      <a:r>
                        <a:rPr sz="1800" b="1" dirty="0">
                          <a:latin typeface="Verdana"/>
                          <a:cs typeface="Verdana"/>
                        </a:rPr>
                        <a:t>Coherent or </a:t>
                      </a:r>
                      <a:r>
                        <a:rPr sz="1800" b="1" spc="-6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Noncohe</a:t>
                      </a:r>
                      <a:r>
                        <a:rPr sz="1800" b="1" spc="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800" b="1" spc="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38100">
                      <a:solidFill>
                        <a:srgbClr val="6B9B16"/>
                      </a:solidFill>
                      <a:prstDash val="solid"/>
                    </a:lnL>
                    <a:lnR w="38100">
                      <a:solidFill>
                        <a:srgbClr val="6B9B16"/>
                      </a:solidFill>
                      <a:prstDash val="solid"/>
                    </a:lnR>
                    <a:lnT w="38100">
                      <a:solidFill>
                        <a:srgbClr val="6B9B16"/>
                      </a:solidFill>
                      <a:prstDash val="solid"/>
                    </a:lnT>
                    <a:lnB w="38100">
                      <a:solidFill>
                        <a:srgbClr val="6B9B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1" name="object 71"/>
          <p:cNvSpPr txBox="1"/>
          <p:nvPr/>
        </p:nvSpPr>
        <p:spPr>
          <a:xfrm>
            <a:off x="1236223" y="1073278"/>
            <a:ext cx="6880225" cy="14343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105"/>
              </a:spcBef>
              <a:tabLst>
                <a:tab pos="647065" algn="l"/>
              </a:tabLst>
            </a:pPr>
            <a:r>
              <a:rPr sz="20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Some</a:t>
            </a:r>
            <a:r>
              <a:rPr sz="20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notations</a:t>
            </a:r>
            <a:endParaRPr sz="2000">
              <a:solidFill>
                <a:prstClr val="black"/>
              </a:solidFill>
              <a:latin typeface="Verdana"/>
              <a:cs typeface="Verdana"/>
            </a:endParaRPr>
          </a:p>
          <a:p>
            <a:pPr marL="495300">
              <a:spcBef>
                <a:spcPts val="110"/>
              </a:spcBef>
              <a:tabLst>
                <a:tab pos="1002665" algn="l"/>
                <a:tab pos="2026285" algn="l"/>
                <a:tab pos="5521325" algn="l"/>
              </a:tabLst>
            </a:pPr>
            <a:r>
              <a:rPr sz="2550" spc="-82" baseline="1633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z="2550" baseline="1633" dirty="0">
                <a:solidFill>
                  <a:srgbClr val="404040"/>
                </a:solidFill>
                <a:latin typeface="Verdana"/>
                <a:cs typeface="Verdana"/>
              </a:rPr>
              <a:t>Carrier:	</a:t>
            </a:r>
            <a:r>
              <a:rPr sz="2350" i="1" spc="5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350" spc="5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350" i="1" spc="5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350" spc="5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3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spc="2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350" spc="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350" spc="2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35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350" spc="2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350" spc="-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spc="-20" dirty="0">
                <a:solidFill>
                  <a:prstClr val="black"/>
                </a:solidFill>
                <a:latin typeface="Times New Roman"/>
                <a:cs typeface="Times New Roman"/>
              </a:rPr>
              <a:t>cos[</a:t>
            </a:r>
            <a:r>
              <a:rPr sz="2450" spc="-20" dirty="0">
                <a:solidFill>
                  <a:prstClr val="black"/>
                </a:solidFill>
                <a:latin typeface="Symbol"/>
                <a:cs typeface="Symbol"/>
              </a:rPr>
              <a:t></a:t>
            </a:r>
            <a:r>
              <a:rPr sz="2775" spc="-30" baseline="-18018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350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350" i="1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spc="20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350" spc="-3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50" spc="45" dirty="0">
                <a:solidFill>
                  <a:prstClr val="black"/>
                </a:solidFill>
                <a:latin typeface="Symbol"/>
                <a:cs typeface="Symbol"/>
              </a:rPr>
              <a:t></a:t>
            </a:r>
            <a:r>
              <a:rPr sz="2350" spc="4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350" i="1" spc="4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350" spc="45" dirty="0">
                <a:solidFill>
                  <a:prstClr val="black"/>
                </a:solidFill>
                <a:latin typeface="Times New Roman"/>
                <a:cs typeface="Times New Roman"/>
              </a:rPr>
              <a:t>)],	</a:t>
            </a:r>
            <a:r>
              <a:rPr sz="2450" dirty="0">
                <a:solidFill>
                  <a:prstClr val="black"/>
                </a:solidFill>
                <a:latin typeface="Symbol"/>
                <a:cs typeface="Symbol"/>
              </a:rPr>
              <a:t></a:t>
            </a:r>
            <a:r>
              <a:rPr sz="2775" baseline="-18018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775" spc="487" baseline="-180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spc="2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35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spc="-9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450" spc="-95"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r>
              <a:rPr sz="2450" spc="1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i="1" spc="5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775" spc="75" baseline="-18018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2775" baseline="-18018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3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95300">
              <a:tabLst>
                <a:tab pos="1002665" algn="l"/>
              </a:tabLst>
            </a:pPr>
            <a:r>
              <a:rPr sz="17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z="1700" dirty="0">
                <a:solidFill>
                  <a:srgbClr val="404040"/>
                </a:solidFill>
                <a:latin typeface="Verdana"/>
                <a:cs typeface="Verdana"/>
              </a:rPr>
              <a:t>Modulation </a:t>
            </a:r>
            <a:r>
              <a:rPr sz="1700" spc="-5" dirty="0">
                <a:solidFill>
                  <a:srgbClr val="404040"/>
                </a:solidFill>
                <a:latin typeface="Verdana"/>
                <a:cs typeface="Verdana"/>
              </a:rPr>
              <a:t>types</a:t>
            </a:r>
            <a:r>
              <a:rPr sz="17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Verdana"/>
                <a:cs typeface="Verdana"/>
              </a:rPr>
              <a:t>with</a:t>
            </a:r>
            <a:r>
              <a:rPr sz="17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404040"/>
                </a:solidFill>
                <a:latin typeface="Verdana"/>
                <a:cs typeface="Verdana"/>
              </a:rPr>
              <a:t>respect</a:t>
            </a:r>
            <a:r>
              <a:rPr sz="1700" spc="-5" dirty="0">
                <a:solidFill>
                  <a:srgbClr val="404040"/>
                </a:solidFill>
                <a:latin typeface="Verdana"/>
                <a:cs typeface="Verdana"/>
              </a:rPr>
              <a:t> to</a:t>
            </a:r>
            <a:r>
              <a:rPr sz="1700" spc="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404040"/>
                </a:solidFill>
                <a:latin typeface="Verdana"/>
                <a:cs typeface="Verdana"/>
              </a:rPr>
              <a:t>carrier</a:t>
            </a:r>
            <a:r>
              <a:rPr sz="17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Verdana"/>
                <a:cs typeface="Verdana"/>
              </a:rPr>
              <a:t>parameters</a:t>
            </a:r>
            <a:endParaRPr sz="1700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883049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5307" y="223850"/>
            <a:ext cx="66313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02310">
              <a:lnSpc>
                <a:spcPct val="100000"/>
              </a:lnSpc>
              <a:spcBef>
                <a:spcPts val="95"/>
              </a:spcBef>
            </a:pPr>
            <a:r>
              <a:rPr sz="2800" spc="-95" dirty="0"/>
              <a:t>Two</a:t>
            </a:r>
            <a:r>
              <a:rPr sz="2800" dirty="0"/>
              <a:t> </a:t>
            </a:r>
            <a:r>
              <a:rPr sz="2800" spc="-10" dirty="0"/>
              <a:t>dimensional</a:t>
            </a:r>
            <a:r>
              <a:rPr sz="2800" spc="55" dirty="0"/>
              <a:t> </a:t>
            </a:r>
            <a:r>
              <a:rPr sz="2800" spc="-5" dirty="0"/>
              <a:t>modulation, </a:t>
            </a:r>
            <a:r>
              <a:rPr sz="2800" dirty="0"/>
              <a:t> </a:t>
            </a:r>
            <a:r>
              <a:rPr sz="2800" spc="-5" dirty="0"/>
              <a:t>demodulation</a:t>
            </a:r>
            <a:r>
              <a:rPr sz="2800" spc="40" dirty="0"/>
              <a:t> </a:t>
            </a:r>
            <a:r>
              <a:rPr sz="2800" spc="-5" dirty="0"/>
              <a:t>and</a:t>
            </a:r>
            <a:r>
              <a:rPr sz="2800" spc="25" dirty="0"/>
              <a:t> </a:t>
            </a:r>
            <a:r>
              <a:rPr sz="2800" spc="-5" dirty="0"/>
              <a:t>detection</a:t>
            </a:r>
            <a:r>
              <a:rPr sz="2800" spc="10" dirty="0"/>
              <a:t> </a:t>
            </a:r>
            <a:r>
              <a:rPr sz="2800" spc="-15" dirty="0"/>
              <a:t>(M-PSK)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1465" y="5979363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solidFill>
                  <a:srgbClr val="404040"/>
                </a:solidFill>
                <a:latin typeface="Arial MT"/>
                <a:cs typeface="Arial MT"/>
              </a:rPr>
              <a:t>21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60026" y="1667716"/>
            <a:ext cx="816610" cy="757555"/>
            <a:chOff x="3460026" y="1667713"/>
            <a:chExt cx="816610" cy="757555"/>
          </a:xfrm>
        </p:grpSpPr>
        <p:sp>
          <p:nvSpPr>
            <p:cNvPr id="5" name="object 5"/>
            <p:cNvSpPr/>
            <p:nvPr/>
          </p:nvSpPr>
          <p:spPr>
            <a:xfrm>
              <a:off x="3466693" y="2083368"/>
              <a:ext cx="775970" cy="71755"/>
            </a:xfrm>
            <a:custGeom>
              <a:avLst/>
              <a:gdLst/>
              <a:ahLst/>
              <a:cxnLst/>
              <a:rect l="l" t="t" r="r" b="b"/>
              <a:pathLst>
                <a:path w="775970" h="71755">
                  <a:moveTo>
                    <a:pt x="221471" y="0"/>
                  </a:moveTo>
                  <a:lnTo>
                    <a:pt x="775866" y="0"/>
                  </a:lnTo>
                </a:path>
                <a:path w="775970" h="71755">
                  <a:moveTo>
                    <a:pt x="0" y="71523"/>
                  </a:moveTo>
                  <a:lnTo>
                    <a:pt x="43200" y="49058"/>
                  </a:lnTo>
                </a:path>
              </a:pathLst>
            </a:custGeom>
            <a:ln w="134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509893" y="2138931"/>
              <a:ext cx="62230" cy="272415"/>
            </a:xfrm>
            <a:custGeom>
              <a:avLst/>
              <a:gdLst/>
              <a:ahLst/>
              <a:cxnLst/>
              <a:rect l="l" t="t" r="r" b="b"/>
              <a:pathLst>
                <a:path w="62229" h="272414">
                  <a:moveTo>
                    <a:pt x="0" y="0"/>
                  </a:moveTo>
                  <a:lnTo>
                    <a:pt x="62135" y="271832"/>
                  </a:lnTo>
                </a:path>
              </a:pathLst>
            </a:custGeom>
            <a:ln w="282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579463" y="1675015"/>
              <a:ext cx="690880" cy="735965"/>
            </a:xfrm>
            <a:custGeom>
              <a:avLst/>
              <a:gdLst/>
              <a:ahLst/>
              <a:cxnLst/>
              <a:rect l="l" t="t" r="r" b="b"/>
              <a:pathLst>
                <a:path w="690879" h="735964">
                  <a:moveTo>
                    <a:pt x="0" y="735747"/>
                  </a:moveTo>
                  <a:lnTo>
                    <a:pt x="82361" y="0"/>
                  </a:lnTo>
                </a:path>
                <a:path w="690879" h="735964">
                  <a:moveTo>
                    <a:pt x="82361" y="0"/>
                  </a:moveTo>
                  <a:lnTo>
                    <a:pt x="690784" y="0"/>
                  </a:lnTo>
                </a:path>
              </a:pathLst>
            </a:custGeom>
            <a:ln w="134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89380" y="2110967"/>
            <a:ext cx="146685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2450" spc="110" dirty="0">
                <a:solidFill>
                  <a:prstClr val="black"/>
                </a:solidFill>
                <a:latin typeface="Symbol"/>
                <a:cs typeface="Symbol"/>
              </a:rPr>
              <a:t></a:t>
            </a:r>
            <a:endParaRPr sz="24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70614" y="2110967"/>
            <a:ext cx="146685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2450" spc="110" dirty="0">
                <a:solidFill>
                  <a:prstClr val="black"/>
                </a:solidFill>
                <a:latin typeface="Symbol"/>
                <a:cs typeface="Symbol"/>
              </a:rPr>
              <a:t></a:t>
            </a:r>
            <a:endParaRPr sz="24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45215" y="1860979"/>
            <a:ext cx="1629410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spcBef>
                <a:spcPts val="100"/>
              </a:spcBef>
              <a:tabLst>
                <a:tab pos="1003935" algn="l"/>
                <a:tab pos="1443990" algn="l"/>
              </a:tabLst>
            </a:pPr>
            <a:r>
              <a:rPr sz="2450" spc="110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r>
              <a:rPr sz="2450" spc="11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3675" i="1" spc="367" baseline="-38548" dirty="0">
                <a:solidFill>
                  <a:prstClr val="black"/>
                </a:solidFill>
                <a:latin typeface="Times New Roman"/>
                <a:cs typeface="Times New Roman"/>
              </a:rPr>
              <a:t>M	</a:t>
            </a:r>
            <a:r>
              <a:rPr sz="2450" spc="110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endParaRPr sz="24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54849" y="2041287"/>
            <a:ext cx="103505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spcBef>
                <a:spcPts val="130"/>
              </a:spcBef>
            </a:pPr>
            <a:r>
              <a:rPr sz="1400" i="1" spc="9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75955" y="2041287"/>
            <a:ext cx="69850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spcBef>
                <a:spcPts val="130"/>
              </a:spcBef>
            </a:pPr>
            <a:r>
              <a:rPr sz="1400" i="1" spc="5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97535" y="1814550"/>
            <a:ext cx="2064385" cy="4248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spcBef>
                <a:spcPts val="114"/>
              </a:spcBef>
            </a:pPr>
            <a:r>
              <a:rPr sz="2450" spc="114" dirty="0">
                <a:solidFill>
                  <a:prstClr val="black"/>
                </a:solidFill>
                <a:latin typeface="Times New Roman"/>
                <a:cs typeface="Times New Roman"/>
              </a:rPr>
              <a:t>cos</a:t>
            </a:r>
            <a:r>
              <a:rPr sz="3675" spc="172" baseline="30612" dirty="0">
                <a:solidFill>
                  <a:prstClr val="black"/>
                </a:solidFill>
                <a:latin typeface="Symbol"/>
                <a:cs typeface="Symbol"/>
              </a:rPr>
              <a:t></a:t>
            </a:r>
            <a:r>
              <a:rPr sz="2600" spc="114" dirty="0">
                <a:solidFill>
                  <a:prstClr val="black"/>
                </a:solidFill>
                <a:latin typeface="Symbol"/>
                <a:cs typeface="Symbol"/>
              </a:rPr>
              <a:t></a:t>
            </a:r>
            <a:r>
              <a:rPr sz="260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50" i="1" spc="8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50" i="1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50" spc="160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450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75" u="sng" spc="15" baseline="340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3900" u="sng" spc="15" baseline="32051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sz="3675" i="1" u="sng" spc="15" baseline="3401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3675" i="1" spc="-195" baseline="340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75" spc="165" baseline="30612" dirty="0">
                <a:solidFill>
                  <a:prstClr val="black"/>
                </a:solidFill>
                <a:latin typeface="Symbol"/>
                <a:cs typeface="Symbol"/>
              </a:rPr>
              <a:t></a:t>
            </a:r>
            <a:endParaRPr sz="3675" baseline="30612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85740" y="1583945"/>
            <a:ext cx="541020" cy="88963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5400">
              <a:spcBef>
                <a:spcPts val="560"/>
              </a:spcBef>
            </a:pPr>
            <a:r>
              <a:rPr sz="2450" spc="16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450" i="1" spc="16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100" i="1" spc="240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2100" baseline="-2380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57480">
              <a:spcBef>
                <a:spcPts val="459"/>
              </a:spcBef>
            </a:pPr>
            <a:r>
              <a:rPr sz="2450" i="1" spc="16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45632" y="1835584"/>
            <a:ext cx="850265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2450" i="1" spc="114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50" i="1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50" spc="12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450" i="1" spc="12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50" spc="12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45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50" spc="16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2450">
              <a:solidFill>
                <a:prstClr val="black"/>
              </a:solidFill>
              <a:latin typeface="Symbol"/>
              <a:cs typeface="Symbo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566664" y="4533249"/>
            <a:ext cx="3190875" cy="1965960"/>
            <a:chOff x="2566664" y="4533249"/>
            <a:chExt cx="3190875" cy="1965960"/>
          </a:xfrm>
        </p:grpSpPr>
        <p:sp>
          <p:nvSpPr>
            <p:cNvPr id="17" name="object 17"/>
            <p:cNvSpPr/>
            <p:nvPr/>
          </p:nvSpPr>
          <p:spPr>
            <a:xfrm>
              <a:off x="2841735" y="4895444"/>
              <a:ext cx="370840" cy="62865"/>
            </a:xfrm>
            <a:custGeom>
              <a:avLst/>
              <a:gdLst/>
              <a:ahLst/>
              <a:cxnLst/>
              <a:rect l="l" t="t" r="r" b="b"/>
              <a:pathLst>
                <a:path w="370839" h="62864">
                  <a:moveTo>
                    <a:pt x="175286" y="0"/>
                  </a:moveTo>
                  <a:lnTo>
                    <a:pt x="370376" y="0"/>
                  </a:lnTo>
                </a:path>
                <a:path w="370839" h="62864">
                  <a:moveTo>
                    <a:pt x="0" y="62643"/>
                  </a:moveTo>
                  <a:lnTo>
                    <a:pt x="34191" y="43330"/>
                  </a:lnTo>
                </a:path>
              </a:pathLst>
            </a:custGeom>
            <a:ln w="11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875927" y="4944520"/>
              <a:ext cx="49530" cy="238125"/>
            </a:xfrm>
            <a:custGeom>
              <a:avLst/>
              <a:gdLst/>
              <a:ahLst/>
              <a:cxnLst/>
              <a:rect l="l" t="t" r="r" b="b"/>
              <a:pathLst>
                <a:path w="49530" h="238125">
                  <a:moveTo>
                    <a:pt x="0" y="0"/>
                  </a:moveTo>
                  <a:lnTo>
                    <a:pt x="49177" y="237999"/>
                  </a:lnTo>
                </a:path>
              </a:pathLst>
            </a:custGeom>
            <a:ln w="22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930988" y="4538964"/>
              <a:ext cx="2798445" cy="643890"/>
            </a:xfrm>
            <a:custGeom>
              <a:avLst/>
              <a:gdLst/>
              <a:ahLst/>
              <a:cxnLst/>
              <a:rect l="l" t="t" r="r" b="b"/>
              <a:pathLst>
                <a:path w="2798445" h="643889">
                  <a:moveTo>
                    <a:pt x="0" y="643555"/>
                  </a:moveTo>
                  <a:lnTo>
                    <a:pt x="65207" y="0"/>
                  </a:lnTo>
                </a:path>
                <a:path w="2798445" h="643889">
                  <a:moveTo>
                    <a:pt x="65207" y="0"/>
                  </a:moveTo>
                  <a:lnTo>
                    <a:pt x="303570" y="0"/>
                  </a:lnTo>
                </a:path>
                <a:path w="2798445" h="643889">
                  <a:moveTo>
                    <a:pt x="2603204" y="356480"/>
                  </a:moveTo>
                  <a:lnTo>
                    <a:pt x="2798361" y="356480"/>
                  </a:lnTo>
                </a:path>
                <a:path w="2798445" h="643889">
                  <a:moveTo>
                    <a:pt x="2428029" y="419123"/>
                  </a:moveTo>
                  <a:lnTo>
                    <a:pt x="2462220" y="399811"/>
                  </a:lnTo>
                </a:path>
              </a:pathLst>
            </a:custGeom>
            <a:ln w="11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393209" y="4944520"/>
              <a:ext cx="49530" cy="238125"/>
            </a:xfrm>
            <a:custGeom>
              <a:avLst/>
              <a:gdLst/>
              <a:ahLst/>
              <a:cxnLst/>
              <a:rect l="l" t="t" r="r" b="b"/>
              <a:pathLst>
                <a:path w="49529" h="238125">
                  <a:moveTo>
                    <a:pt x="0" y="0"/>
                  </a:moveTo>
                  <a:lnTo>
                    <a:pt x="49066" y="237999"/>
                  </a:lnTo>
                </a:path>
              </a:pathLst>
            </a:custGeom>
            <a:ln w="22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572379" y="4538964"/>
              <a:ext cx="3179445" cy="1162050"/>
            </a:xfrm>
            <a:custGeom>
              <a:avLst/>
              <a:gdLst/>
              <a:ahLst/>
              <a:cxnLst/>
              <a:rect l="l" t="t" r="r" b="b"/>
              <a:pathLst>
                <a:path w="3179445" h="1162050">
                  <a:moveTo>
                    <a:pt x="2875891" y="643555"/>
                  </a:moveTo>
                  <a:lnTo>
                    <a:pt x="2940943" y="0"/>
                  </a:lnTo>
                </a:path>
                <a:path w="3179445" h="1162050">
                  <a:moveTo>
                    <a:pt x="2940943" y="0"/>
                  </a:moveTo>
                  <a:lnTo>
                    <a:pt x="3179395" y="0"/>
                  </a:lnTo>
                </a:path>
                <a:path w="3179445" h="1162050">
                  <a:moveTo>
                    <a:pt x="0" y="1161869"/>
                  </a:moveTo>
                  <a:lnTo>
                    <a:pt x="34191" y="1142557"/>
                  </a:lnTo>
                </a:path>
              </a:pathLst>
            </a:custGeom>
            <a:ln w="11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606570" y="5686736"/>
              <a:ext cx="49530" cy="116839"/>
            </a:xfrm>
            <a:custGeom>
              <a:avLst/>
              <a:gdLst/>
              <a:ahLst/>
              <a:cxnLst/>
              <a:rect l="l" t="t" r="r" b="b"/>
              <a:pathLst>
                <a:path w="49530" h="116839">
                  <a:moveTo>
                    <a:pt x="0" y="0"/>
                  </a:moveTo>
                  <a:lnTo>
                    <a:pt x="49177" y="116403"/>
                  </a:lnTo>
                </a:path>
              </a:pathLst>
            </a:custGeom>
            <a:ln w="22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661631" y="5468048"/>
              <a:ext cx="2600325" cy="335280"/>
            </a:xfrm>
            <a:custGeom>
              <a:avLst/>
              <a:gdLst/>
              <a:ahLst/>
              <a:cxnLst/>
              <a:rect l="l" t="t" r="r" b="b"/>
              <a:pathLst>
                <a:path w="2600325" h="335279">
                  <a:moveTo>
                    <a:pt x="0" y="335090"/>
                  </a:moveTo>
                  <a:lnTo>
                    <a:pt x="65185" y="0"/>
                  </a:lnTo>
                </a:path>
                <a:path w="2600325" h="335279">
                  <a:moveTo>
                    <a:pt x="65185" y="0"/>
                  </a:moveTo>
                  <a:lnTo>
                    <a:pt x="365558" y="0"/>
                  </a:lnTo>
                </a:path>
                <a:path w="2600325" h="335279">
                  <a:moveTo>
                    <a:pt x="2565949" y="232784"/>
                  </a:moveTo>
                  <a:lnTo>
                    <a:pt x="2600140" y="213472"/>
                  </a:lnTo>
                </a:path>
              </a:pathLst>
            </a:custGeom>
            <a:ln w="11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261772" y="5686736"/>
              <a:ext cx="49530" cy="116839"/>
            </a:xfrm>
            <a:custGeom>
              <a:avLst/>
              <a:gdLst/>
              <a:ahLst/>
              <a:cxnLst/>
              <a:rect l="l" t="t" r="r" b="b"/>
              <a:pathLst>
                <a:path w="49529" h="116839">
                  <a:moveTo>
                    <a:pt x="0" y="0"/>
                  </a:moveTo>
                  <a:lnTo>
                    <a:pt x="49066" y="116403"/>
                  </a:lnTo>
                </a:path>
              </a:pathLst>
            </a:custGeom>
            <a:ln w="22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099858" y="5468048"/>
              <a:ext cx="2582545" cy="1025525"/>
            </a:xfrm>
            <a:custGeom>
              <a:avLst/>
              <a:gdLst/>
              <a:ahLst/>
              <a:cxnLst/>
              <a:rect l="l" t="t" r="r" b="b"/>
              <a:pathLst>
                <a:path w="2582545" h="1025525">
                  <a:moveTo>
                    <a:pt x="2216975" y="335090"/>
                  </a:moveTo>
                  <a:lnTo>
                    <a:pt x="2282027" y="0"/>
                  </a:lnTo>
                </a:path>
                <a:path w="2582545" h="1025525">
                  <a:moveTo>
                    <a:pt x="2282027" y="0"/>
                  </a:moveTo>
                  <a:lnTo>
                    <a:pt x="2581979" y="0"/>
                  </a:lnTo>
                </a:path>
                <a:path w="2582545" h="1025525">
                  <a:moveTo>
                    <a:pt x="37965" y="704652"/>
                  </a:moveTo>
                  <a:lnTo>
                    <a:pt x="37965" y="1025126"/>
                  </a:lnTo>
                </a:path>
                <a:path w="2582545" h="1025525">
                  <a:moveTo>
                    <a:pt x="0" y="704652"/>
                  </a:moveTo>
                  <a:lnTo>
                    <a:pt x="0" y="1025126"/>
                  </a:lnTo>
                </a:path>
                <a:path w="2582545" h="1025525">
                  <a:moveTo>
                    <a:pt x="296088" y="704652"/>
                  </a:moveTo>
                  <a:lnTo>
                    <a:pt x="296088" y="1025126"/>
                  </a:lnTo>
                </a:path>
                <a:path w="2582545" h="1025525">
                  <a:moveTo>
                    <a:pt x="258677" y="704652"/>
                  </a:moveTo>
                  <a:lnTo>
                    <a:pt x="258677" y="1025126"/>
                  </a:lnTo>
                </a:path>
              </a:pathLst>
            </a:custGeom>
            <a:ln w="11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197194" y="4857347"/>
            <a:ext cx="92710" cy="205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25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65553" y="6294818"/>
            <a:ext cx="57150" cy="205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250" i="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90870" y="5618367"/>
            <a:ext cx="860425" cy="205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  <a:tabLst>
                <a:tab pos="784860" algn="l"/>
              </a:tabLst>
            </a:pPr>
            <a:r>
              <a:rPr sz="1250" i="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50" i="1" spc="-1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50" dirty="0">
                <a:solidFill>
                  <a:prstClr val="black"/>
                </a:solidFill>
                <a:latin typeface="Times New Roman"/>
                <a:cs typeface="Times New Roman"/>
              </a:rPr>
              <a:t>2	</a:t>
            </a:r>
            <a:r>
              <a:rPr sz="1250" i="1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65133" y="5618367"/>
            <a:ext cx="831215" cy="205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  <a:tabLst>
                <a:tab pos="755650" algn="l"/>
              </a:tabLst>
            </a:pPr>
            <a:r>
              <a:rPr sz="1250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50" dirty="0">
                <a:solidFill>
                  <a:prstClr val="black"/>
                </a:solidFill>
                <a:latin typeface="Times New Roman"/>
                <a:cs typeface="Times New Roman"/>
              </a:rPr>
              <a:t>1	</a:t>
            </a:r>
            <a:r>
              <a:rPr sz="1250" i="1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88704" y="4857347"/>
            <a:ext cx="2563495" cy="205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  <a:tabLst>
                <a:tab pos="813435" algn="l"/>
                <a:tab pos="2479675" algn="l"/>
              </a:tabLst>
            </a:pPr>
            <a:r>
              <a:rPr sz="1250" i="1" dirty="0">
                <a:solidFill>
                  <a:prstClr val="black"/>
                </a:solidFill>
                <a:latin typeface="Times New Roman"/>
                <a:cs typeface="Times New Roman"/>
              </a:rPr>
              <a:t>c	</a:t>
            </a:r>
            <a:r>
              <a:rPr sz="1250" dirty="0">
                <a:solidFill>
                  <a:prstClr val="black"/>
                </a:solidFill>
                <a:latin typeface="Times New Roman"/>
                <a:cs typeface="Times New Roman"/>
              </a:rPr>
              <a:t>2	</a:t>
            </a:r>
            <a:r>
              <a:rPr sz="1250" i="1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18648" y="4885992"/>
            <a:ext cx="268287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  <a:tabLst>
                <a:tab pos="2517140" algn="l"/>
              </a:tabLst>
            </a:pPr>
            <a:r>
              <a:rPr sz="2150" i="1" dirty="0">
                <a:solidFill>
                  <a:prstClr val="black"/>
                </a:solidFill>
                <a:latin typeface="Times New Roman"/>
                <a:cs typeface="Times New Roman"/>
              </a:rPr>
              <a:t>T	T</a:t>
            </a:r>
            <a:endParaRPr sz="21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15742" y="6114175"/>
            <a:ext cx="128079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spcBef>
                <a:spcPts val="95"/>
              </a:spcBef>
            </a:pPr>
            <a:r>
              <a:rPr sz="215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875" i="1" spc="15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s </a:t>
            </a:r>
            <a:r>
              <a:rPr sz="1875" i="1" spc="10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15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875" i="1" spc="-30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75" i="1" spc="592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150" spc="3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21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16112" y="5460165"/>
            <a:ext cx="71437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spcBef>
                <a:spcPts val="95"/>
              </a:spcBef>
            </a:pPr>
            <a:r>
              <a:rPr sz="2150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r>
              <a:rPr sz="2150" spc="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25" i="1" spc="7" baseline="-37467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3225" i="1" spc="540" baseline="-374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endParaRPr sz="21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41518" y="5678853"/>
            <a:ext cx="66357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  <a:tabLst>
                <a:tab pos="544830" algn="l"/>
              </a:tabLst>
            </a:pPr>
            <a:r>
              <a:rPr sz="2150" dirty="0">
                <a:solidFill>
                  <a:prstClr val="black"/>
                </a:solidFill>
                <a:latin typeface="Symbol"/>
                <a:cs typeface="Symbol"/>
              </a:rPr>
              <a:t></a:t>
            </a:r>
            <a:r>
              <a:rPr sz="21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150" dirty="0">
                <a:solidFill>
                  <a:prstClr val="black"/>
                </a:solidFill>
                <a:latin typeface="Symbol"/>
                <a:cs typeface="Symbol"/>
              </a:rPr>
              <a:t></a:t>
            </a:r>
            <a:endParaRPr sz="21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98344" y="5460165"/>
            <a:ext cx="715010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spcBef>
                <a:spcPts val="95"/>
              </a:spcBef>
            </a:pPr>
            <a:r>
              <a:rPr sz="2150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r>
              <a:rPr sz="2150" spc="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25" i="1" spc="7" baseline="-37467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3225" i="1" spc="540" baseline="-374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endParaRPr sz="21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23744" y="5576093"/>
            <a:ext cx="664210" cy="70675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>
              <a:spcBef>
                <a:spcPts val="905"/>
              </a:spcBef>
              <a:tabLst>
                <a:tab pos="545465" algn="l"/>
              </a:tabLst>
            </a:pPr>
            <a:r>
              <a:rPr sz="2150" dirty="0">
                <a:solidFill>
                  <a:prstClr val="black"/>
                </a:solidFill>
                <a:latin typeface="Symbol"/>
                <a:cs typeface="Symbol"/>
              </a:rPr>
              <a:t></a:t>
            </a:r>
            <a:r>
              <a:rPr sz="21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150" dirty="0">
                <a:solidFill>
                  <a:prstClr val="black"/>
                </a:solidFill>
                <a:latin typeface="Symbol"/>
                <a:cs typeface="Symbol"/>
              </a:rPr>
              <a:t></a:t>
            </a:r>
            <a:endParaRPr sz="2150">
              <a:solidFill>
                <a:prstClr val="black"/>
              </a:solidFill>
              <a:latin typeface="Symbol"/>
              <a:cs typeface="Symbol"/>
            </a:endParaRPr>
          </a:p>
          <a:p>
            <a:pPr>
              <a:spcBef>
                <a:spcPts val="475"/>
              </a:spcBef>
            </a:pPr>
            <a:r>
              <a:rPr sz="125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633361" y="5422820"/>
            <a:ext cx="2097405" cy="3708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spcBef>
                <a:spcPts val="114"/>
              </a:spcBef>
              <a:tabLst>
                <a:tab pos="383540" algn="l"/>
                <a:tab pos="773430" algn="l"/>
                <a:tab pos="1085850" algn="l"/>
              </a:tabLst>
            </a:pPr>
            <a:r>
              <a:rPr sz="2150" i="1" dirty="0">
                <a:solidFill>
                  <a:prstClr val="black"/>
                </a:solidFill>
                <a:latin typeface="Times New Roman"/>
                <a:cs typeface="Times New Roman"/>
              </a:rPr>
              <a:t>a	</a:t>
            </a:r>
            <a:r>
              <a:rPr sz="215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1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150" i="1" spc="5" dirty="0">
                <a:solidFill>
                  <a:prstClr val="black"/>
                </a:solidFill>
                <a:latin typeface="Times New Roman"/>
                <a:cs typeface="Times New Roman"/>
              </a:rPr>
              <a:t>E	</a:t>
            </a:r>
            <a:r>
              <a:rPr sz="215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150" spc="3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50" spc="-2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3225" baseline="31007" dirty="0">
                <a:solidFill>
                  <a:prstClr val="black"/>
                </a:solidFill>
                <a:latin typeface="Symbol"/>
                <a:cs typeface="Symbol"/>
              </a:rPr>
              <a:t></a:t>
            </a:r>
            <a:r>
              <a:rPr sz="3225" spc="-217" baseline="310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25" u="sng" spc="-187" baseline="3488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3375" u="sng" spc="-179" baseline="3333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sz="3225" i="1" u="sng" baseline="3488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3225" i="1" spc="-217" baseline="3488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25" baseline="31007" dirty="0">
                <a:solidFill>
                  <a:prstClr val="black"/>
                </a:solidFill>
                <a:latin typeface="Symbol"/>
                <a:cs typeface="Symbol"/>
              </a:rPr>
              <a:t></a:t>
            </a:r>
            <a:endParaRPr sz="3225" baseline="31007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07719" y="5422820"/>
            <a:ext cx="2105025" cy="3708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spcBef>
                <a:spcPts val="114"/>
              </a:spcBef>
              <a:tabLst>
                <a:tab pos="354330" algn="l"/>
                <a:tab pos="743585" algn="l"/>
                <a:tab pos="1061085" algn="l"/>
              </a:tabLst>
            </a:pPr>
            <a:r>
              <a:rPr sz="2150" i="1" dirty="0">
                <a:solidFill>
                  <a:prstClr val="black"/>
                </a:solidFill>
                <a:latin typeface="Times New Roman"/>
                <a:cs typeface="Times New Roman"/>
              </a:rPr>
              <a:t>a	</a:t>
            </a:r>
            <a:r>
              <a:rPr sz="215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1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150" i="1" spc="5" dirty="0">
                <a:solidFill>
                  <a:prstClr val="black"/>
                </a:solidFill>
                <a:latin typeface="Times New Roman"/>
                <a:cs typeface="Times New Roman"/>
              </a:rPr>
              <a:t>E	</a:t>
            </a:r>
            <a:r>
              <a:rPr sz="2150" spc="-1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150" spc="-2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150" spc="-5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3225" baseline="31007" dirty="0">
                <a:solidFill>
                  <a:prstClr val="black"/>
                </a:solidFill>
                <a:latin typeface="Symbol"/>
                <a:cs typeface="Symbol"/>
              </a:rPr>
              <a:t></a:t>
            </a:r>
            <a:r>
              <a:rPr sz="3225" spc="-209" baseline="310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25" u="sng" spc="-195" baseline="3488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3375" u="sng" spc="-179" baseline="3333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sz="3225" i="1" u="sng" baseline="3488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3225" i="1" spc="-209" baseline="3488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25" baseline="31007" dirty="0">
                <a:solidFill>
                  <a:prstClr val="black"/>
                </a:solidFill>
                <a:latin typeface="Symbol"/>
                <a:cs typeface="Symbol"/>
              </a:rPr>
              <a:t></a:t>
            </a:r>
            <a:endParaRPr sz="3225" baseline="31007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13668" y="4589460"/>
            <a:ext cx="3674110" cy="4578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  <a:tabLst>
                <a:tab pos="1465580" algn="l"/>
                <a:tab pos="1796414" algn="l"/>
                <a:tab pos="2555240" algn="l"/>
              </a:tabLst>
            </a:pPr>
            <a:r>
              <a:rPr sz="3225" baseline="34883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3225" spc="225" baseline="3488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spc="-1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150" spc="-2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15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-409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250" spc="-65" dirty="0">
                <a:solidFill>
                  <a:prstClr val="black"/>
                </a:solidFill>
                <a:latin typeface="Symbol"/>
                <a:cs typeface="Symbol"/>
              </a:rPr>
              <a:t></a:t>
            </a:r>
            <a:r>
              <a:rPr sz="225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i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150" i="1" spc="-3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25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50" spc="-65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22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150" spc="-3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50" i="1" spc="12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15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5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1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3225" baseline="34883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3225" spc="172" baseline="3488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150" spc="3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50"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409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250" spc="-65" dirty="0">
                <a:solidFill>
                  <a:prstClr val="black"/>
                </a:solidFill>
                <a:latin typeface="Symbol"/>
                <a:cs typeface="Symbol"/>
              </a:rPr>
              <a:t></a:t>
            </a:r>
            <a:r>
              <a:rPr sz="225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i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150" i="1" spc="-3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25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28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990905" y="4661801"/>
            <a:ext cx="795655" cy="3708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spcBef>
                <a:spcPts val="114"/>
              </a:spcBef>
            </a:pPr>
            <a:r>
              <a:rPr sz="2250" spc="-65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2250" spc="2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spc="3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50" i="1" spc="3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150" spc="3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50" spc="-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21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7042" y="3278251"/>
            <a:ext cx="55943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spcBef>
                <a:spcPts val="100"/>
              </a:spcBef>
              <a:tabLst>
                <a:tab pos="367665" algn="l"/>
              </a:tabLst>
            </a:pPr>
            <a:r>
              <a:rPr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M-ary</a:t>
            </a:r>
            <a:r>
              <a:rPr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Phase </a:t>
            </a:r>
            <a:r>
              <a:rPr dirty="0">
                <a:solidFill>
                  <a:srgbClr val="404040"/>
                </a:solidFill>
                <a:latin typeface="Verdana"/>
                <a:cs typeface="Verdana"/>
              </a:rPr>
              <a:t>Shift</a:t>
            </a:r>
            <a:r>
              <a:rPr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404040"/>
                </a:solidFill>
                <a:latin typeface="Verdana"/>
                <a:cs typeface="Verdana"/>
              </a:rPr>
              <a:t>Keying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 (M-PSK)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>
              <a:spcBef>
                <a:spcPts val="5"/>
              </a:spcBef>
            </a:pPr>
            <a:endParaRPr sz="3100">
              <a:solidFill>
                <a:prstClr val="black"/>
              </a:solidFill>
              <a:latin typeface="Verdana"/>
              <a:cs typeface="Verdana"/>
            </a:endParaRPr>
          </a:p>
          <a:p>
            <a:pPr marL="1589405">
              <a:spcBef>
                <a:spcPts val="5"/>
              </a:spcBef>
              <a:tabLst>
                <a:tab pos="4429125" algn="l"/>
              </a:tabLst>
            </a:pPr>
            <a:r>
              <a:rPr sz="2150" i="1" spc="-3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875" i="1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75" i="1" spc="-67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spc="-3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50" i="1" spc="12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15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5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15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i="1" spc="-4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875" i="1" spc="-30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75" spc="-502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250" spc="70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1875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1875" spc="-277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spc="-3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50" i="1" spc="12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15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50" spc="-1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150" spc="-1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i="1" spc="-4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875" i="1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75" i="1" spc="-292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75" spc="-367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250" spc="-65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2250" spc="-2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75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875" spc="-142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spc="-3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50" i="1" spc="12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150" dirty="0">
                <a:solidFill>
                  <a:prstClr val="black"/>
                </a:solidFill>
                <a:latin typeface="Times New Roman"/>
                <a:cs typeface="Times New Roman"/>
              </a:rPr>
              <a:t>)	</a:t>
            </a:r>
            <a:r>
              <a:rPr sz="2150" i="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50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150" spc="-3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spc="-22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150" spc="5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50" spc="15" dirty="0">
                <a:solidFill>
                  <a:prstClr val="black"/>
                </a:solidFill>
                <a:latin typeface="Microsoft Sans Serif"/>
                <a:cs typeface="Microsoft Sans Serif"/>
              </a:rPr>
              <a:t>…</a:t>
            </a:r>
            <a:r>
              <a:rPr sz="215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50" spc="-2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i="1" spc="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endParaRPr sz="21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802002" y="3886198"/>
            <a:ext cx="5257800" cy="2895600"/>
          </a:xfrm>
          <a:custGeom>
            <a:avLst/>
            <a:gdLst/>
            <a:ahLst/>
            <a:cxnLst/>
            <a:rect l="l" t="t" r="r" b="b"/>
            <a:pathLst>
              <a:path w="5257800" h="2895600">
                <a:moveTo>
                  <a:pt x="0" y="2895599"/>
                </a:moveTo>
                <a:lnTo>
                  <a:pt x="5257800" y="2895599"/>
                </a:lnTo>
                <a:lnTo>
                  <a:pt x="5257800" y="0"/>
                </a:lnTo>
                <a:lnTo>
                  <a:pt x="0" y="0"/>
                </a:lnTo>
                <a:lnTo>
                  <a:pt x="0" y="2895599"/>
                </a:lnTo>
                <a:close/>
              </a:path>
            </a:pathLst>
          </a:custGeom>
          <a:ln w="38159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283967" y="1447800"/>
            <a:ext cx="4293870" cy="1219200"/>
          </a:xfrm>
          <a:custGeom>
            <a:avLst/>
            <a:gdLst/>
            <a:ahLst/>
            <a:cxnLst/>
            <a:rect l="l" t="t" r="r" b="b"/>
            <a:pathLst>
              <a:path w="4293870" h="1219200">
                <a:moveTo>
                  <a:pt x="0" y="1219200"/>
                </a:moveTo>
                <a:lnTo>
                  <a:pt x="4293870" y="1219200"/>
                </a:lnTo>
                <a:lnTo>
                  <a:pt x="429387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ln w="28440">
            <a:solidFill>
              <a:srgbClr val="0066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11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1953079" y="160339"/>
            <a:ext cx="52902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latin typeface="Trebuchet MS" pitchFamily="34" charset="0"/>
              </a:rPr>
              <a:t>BASK, BFSK dan BPSK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2280" y="1428750"/>
            <a:ext cx="7807325" cy="5124450"/>
            <a:chOff x="1144" y="822"/>
            <a:chExt cx="3848" cy="3228"/>
          </a:xfrm>
        </p:grpSpPr>
        <p:pic>
          <p:nvPicPr>
            <p:cNvPr id="12294" name="Picture 4" descr="ASK-FSK-PSK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0" y="822"/>
              <a:ext cx="3792" cy="3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5" name="Text Box 5"/>
            <p:cNvSpPr txBox="1">
              <a:spLocks noChangeArrowheads="1"/>
            </p:cNvSpPr>
            <p:nvPr/>
          </p:nvSpPr>
          <p:spPr bwMode="auto">
            <a:xfrm>
              <a:off x="1192" y="1602"/>
              <a:ext cx="56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b="1">
                  <a:latin typeface="Trebuchet MS" pitchFamily="34" charset="0"/>
                </a:rPr>
                <a:t>BASK</a:t>
              </a:r>
            </a:p>
          </p:txBody>
        </p:sp>
        <p:sp>
          <p:nvSpPr>
            <p:cNvPr id="12296" name="Text Box 6"/>
            <p:cNvSpPr txBox="1">
              <a:spLocks noChangeArrowheads="1"/>
            </p:cNvSpPr>
            <p:nvPr/>
          </p:nvSpPr>
          <p:spPr bwMode="auto">
            <a:xfrm>
              <a:off x="1146" y="2505"/>
              <a:ext cx="56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b="1">
                  <a:latin typeface="Trebuchet MS" pitchFamily="34" charset="0"/>
                </a:rPr>
                <a:t>BFSK</a:t>
              </a:r>
            </a:p>
          </p:txBody>
        </p:sp>
        <p:sp>
          <p:nvSpPr>
            <p:cNvPr id="12297" name="Text Box 7"/>
            <p:cNvSpPr txBox="1">
              <a:spLocks noChangeArrowheads="1"/>
            </p:cNvSpPr>
            <p:nvPr/>
          </p:nvSpPr>
          <p:spPr bwMode="auto">
            <a:xfrm>
              <a:off x="1144" y="3513"/>
              <a:ext cx="56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b="1">
                  <a:latin typeface="Trebuchet MS" pitchFamily="34" charset="0"/>
                </a:rPr>
                <a:t>BPSK</a:t>
              </a:r>
            </a:p>
          </p:txBody>
        </p:sp>
        <p:sp>
          <p:nvSpPr>
            <p:cNvPr id="12298" name="Text Box 8"/>
            <p:cNvSpPr txBox="1">
              <a:spLocks noChangeArrowheads="1"/>
            </p:cNvSpPr>
            <p:nvPr/>
          </p:nvSpPr>
          <p:spPr bwMode="auto">
            <a:xfrm>
              <a:off x="1166" y="912"/>
              <a:ext cx="56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b="1">
                  <a:latin typeface="Trebuchet MS" pitchFamily="34" charset="0"/>
                </a:rPr>
                <a:t>Signal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8492" y="-304615"/>
            <a:ext cx="643318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Two</a:t>
            </a:r>
            <a:r>
              <a:rPr spc="-35" dirty="0"/>
              <a:t> </a:t>
            </a:r>
            <a:r>
              <a:rPr spc="-5" dirty="0"/>
              <a:t>dimensional</a:t>
            </a:r>
            <a:r>
              <a:rPr spc="-30" dirty="0"/>
              <a:t> </a:t>
            </a:r>
            <a:r>
              <a:rPr dirty="0"/>
              <a:t>mod…</a:t>
            </a:r>
            <a:r>
              <a:rPr spc="-25" dirty="0"/>
              <a:t> </a:t>
            </a:r>
            <a:r>
              <a:rPr spc="-5" dirty="0"/>
              <a:t>(MPSK)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05630" y="2302813"/>
            <a:ext cx="2605405" cy="210820"/>
            <a:chOff x="605624" y="2302813"/>
            <a:chExt cx="2605405" cy="210820"/>
          </a:xfrm>
        </p:grpSpPr>
        <p:sp>
          <p:nvSpPr>
            <p:cNvPr id="4" name="object 4"/>
            <p:cNvSpPr/>
            <p:nvPr/>
          </p:nvSpPr>
          <p:spPr>
            <a:xfrm>
              <a:off x="605624" y="2367533"/>
              <a:ext cx="2605405" cy="85725"/>
            </a:xfrm>
            <a:custGeom>
              <a:avLst/>
              <a:gdLst/>
              <a:ahLst/>
              <a:cxnLst/>
              <a:rect l="l" t="t" r="r" b="b"/>
              <a:pathLst>
                <a:path w="2605405" h="85725">
                  <a:moveTo>
                    <a:pt x="2519845" y="56884"/>
                  </a:moveTo>
                  <a:lnTo>
                    <a:pt x="2519845" y="85343"/>
                  </a:lnTo>
                  <a:lnTo>
                    <a:pt x="2576741" y="56895"/>
                  </a:lnTo>
                  <a:lnTo>
                    <a:pt x="2519845" y="56884"/>
                  </a:lnTo>
                  <a:close/>
                </a:path>
                <a:path w="2605405" h="85725">
                  <a:moveTo>
                    <a:pt x="2519845" y="28436"/>
                  </a:moveTo>
                  <a:lnTo>
                    <a:pt x="2519845" y="56884"/>
                  </a:lnTo>
                  <a:lnTo>
                    <a:pt x="2534069" y="56895"/>
                  </a:lnTo>
                  <a:lnTo>
                    <a:pt x="2534069" y="28448"/>
                  </a:lnTo>
                  <a:lnTo>
                    <a:pt x="2519845" y="28436"/>
                  </a:lnTo>
                  <a:close/>
                </a:path>
                <a:path w="2605405" h="85725">
                  <a:moveTo>
                    <a:pt x="2519845" y="0"/>
                  </a:moveTo>
                  <a:lnTo>
                    <a:pt x="2519845" y="28436"/>
                  </a:lnTo>
                  <a:lnTo>
                    <a:pt x="2534069" y="28448"/>
                  </a:lnTo>
                  <a:lnTo>
                    <a:pt x="2534069" y="56895"/>
                  </a:lnTo>
                  <a:lnTo>
                    <a:pt x="2576763" y="56884"/>
                  </a:lnTo>
                  <a:lnTo>
                    <a:pt x="2605189" y="42671"/>
                  </a:lnTo>
                  <a:lnTo>
                    <a:pt x="2519845" y="0"/>
                  </a:lnTo>
                  <a:close/>
                </a:path>
                <a:path w="2605405" h="85725">
                  <a:moveTo>
                    <a:pt x="25" y="26415"/>
                  </a:moveTo>
                  <a:lnTo>
                    <a:pt x="0" y="54863"/>
                  </a:lnTo>
                  <a:lnTo>
                    <a:pt x="2519845" y="56884"/>
                  </a:lnTo>
                  <a:lnTo>
                    <a:pt x="2519845" y="28436"/>
                  </a:lnTo>
                  <a:lnTo>
                    <a:pt x="25" y="264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1785" y="2302813"/>
              <a:ext cx="205563" cy="2107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9128" y="2302813"/>
              <a:ext cx="205513" cy="21072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978416" y="2532248"/>
            <a:ext cx="575945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050" spc="20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1650" spc="30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1950" spc="2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5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950" spc="2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53105" y="2613496"/>
            <a:ext cx="433070" cy="332740"/>
            <a:chOff x="2353105" y="2613496"/>
            <a:chExt cx="433070" cy="332740"/>
          </a:xfrm>
        </p:grpSpPr>
        <p:sp>
          <p:nvSpPr>
            <p:cNvPr id="9" name="object 9"/>
            <p:cNvSpPr/>
            <p:nvPr/>
          </p:nvSpPr>
          <p:spPr>
            <a:xfrm>
              <a:off x="2358402" y="2820433"/>
              <a:ext cx="31750" cy="18415"/>
            </a:xfrm>
            <a:custGeom>
              <a:avLst/>
              <a:gdLst/>
              <a:ahLst/>
              <a:cxnLst/>
              <a:rect l="l" t="t" r="r" b="b"/>
              <a:pathLst>
                <a:path w="31750" h="18414">
                  <a:moveTo>
                    <a:pt x="0" y="18417"/>
                  </a:moveTo>
                  <a:lnTo>
                    <a:pt x="31733" y="0"/>
                  </a:lnTo>
                </a:path>
              </a:pathLst>
            </a:custGeom>
            <a:ln w="105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390135" y="2825410"/>
              <a:ext cx="45720" cy="110489"/>
            </a:xfrm>
            <a:custGeom>
              <a:avLst/>
              <a:gdLst/>
              <a:ahLst/>
              <a:cxnLst/>
              <a:rect l="l" t="t" r="r" b="b"/>
              <a:pathLst>
                <a:path w="45719" h="110489">
                  <a:moveTo>
                    <a:pt x="0" y="0"/>
                  </a:moveTo>
                  <a:lnTo>
                    <a:pt x="45614" y="110010"/>
                  </a:lnTo>
                </a:path>
              </a:pathLst>
            </a:custGeom>
            <a:ln w="208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441204" y="2618823"/>
              <a:ext cx="344805" cy="316865"/>
            </a:xfrm>
            <a:custGeom>
              <a:avLst/>
              <a:gdLst/>
              <a:ahLst/>
              <a:cxnLst/>
              <a:rect l="l" t="t" r="r" b="b"/>
              <a:pathLst>
                <a:path w="344805" h="316864">
                  <a:moveTo>
                    <a:pt x="0" y="316598"/>
                  </a:moveTo>
                  <a:lnTo>
                    <a:pt x="60492" y="0"/>
                  </a:lnTo>
                </a:path>
                <a:path w="344805" h="316864">
                  <a:moveTo>
                    <a:pt x="60492" y="0"/>
                  </a:moveTo>
                  <a:lnTo>
                    <a:pt x="344595" y="0"/>
                  </a:lnTo>
                </a:path>
              </a:pathLst>
            </a:custGeom>
            <a:ln w="105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486417" y="2589884"/>
            <a:ext cx="300355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2000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725" i="1" spc="-30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endParaRPr sz="1725" baseline="-2415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3401" y="1533222"/>
            <a:ext cx="450850" cy="8064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spcBef>
                <a:spcPts val="200"/>
              </a:spcBef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“0”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146685">
              <a:spcBef>
                <a:spcPts val="220"/>
              </a:spcBef>
            </a:pPr>
            <a:r>
              <a:rPr sz="3250" b="1" spc="-6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50" spc="-97" baseline="-23391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2850" baseline="-2339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94841" y="1533222"/>
            <a:ext cx="528320" cy="8064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spcBef>
                <a:spcPts val="200"/>
              </a:spcBef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“1”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197485">
              <a:spcBef>
                <a:spcPts val="220"/>
              </a:spcBef>
            </a:pPr>
            <a:r>
              <a:rPr sz="325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50" spc="60" baseline="-2339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2850" baseline="-2339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65717" y="1514221"/>
            <a:ext cx="939165" cy="1490980"/>
            <a:chOff x="965717" y="1514221"/>
            <a:chExt cx="939165" cy="1490980"/>
          </a:xfrm>
        </p:grpSpPr>
        <p:sp>
          <p:nvSpPr>
            <p:cNvPr id="16" name="object 16"/>
            <p:cNvSpPr/>
            <p:nvPr/>
          </p:nvSpPr>
          <p:spPr>
            <a:xfrm>
              <a:off x="1819275" y="1514221"/>
              <a:ext cx="85725" cy="1490980"/>
            </a:xfrm>
            <a:custGeom>
              <a:avLst/>
              <a:gdLst/>
              <a:ahLst/>
              <a:cxnLst/>
              <a:rect l="l" t="t" r="r" b="b"/>
              <a:pathLst>
                <a:path w="85725" h="1490980">
                  <a:moveTo>
                    <a:pt x="28429" y="85259"/>
                  </a:moveTo>
                  <a:lnTo>
                    <a:pt x="26543" y="1490599"/>
                  </a:lnTo>
                  <a:lnTo>
                    <a:pt x="54991" y="1490599"/>
                  </a:lnTo>
                  <a:lnTo>
                    <a:pt x="56876" y="85301"/>
                  </a:lnTo>
                  <a:lnTo>
                    <a:pt x="28429" y="85259"/>
                  </a:lnTo>
                  <a:close/>
                </a:path>
                <a:path w="85725" h="1490980">
                  <a:moveTo>
                    <a:pt x="78126" y="71119"/>
                  </a:moveTo>
                  <a:lnTo>
                    <a:pt x="56895" y="71119"/>
                  </a:lnTo>
                  <a:lnTo>
                    <a:pt x="56876" y="85301"/>
                  </a:lnTo>
                  <a:lnTo>
                    <a:pt x="85217" y="85343"/>
                  </a:lnTo>
                  <a:lnTo>
                    <a:pt x="78126" y="71119"/>
                  </a:lnTo>
                  <a:close/>
                </a:path>
                <a:path w="85725" h="1490980">
                  <a:moveTo>
                    <a:pt x="56895" y="71119"/>
                  </a:moveTo>
                  <a:lnTo>
                    <a:pt x="28448" y="71119"/>
                  </a:lnTo>
                  <a:lnTo>
                    <a:pt x="28429" y="85259"/>
                  </a:lnTo>
                  <a:lnTo>
                    <a:pt x="56876" y="85301"/>
                  </a:lnTo>
                  <a:lnTo>
                    <a:pt x="56895" y="71119"/>
                  </a:lnTo>
                  <a:close/>
                </a:path>
                <a:path w="85725" h="1490980">
                  <a:moveTo>
                    <a:pt x="42672" y="0"/>
                  </a:moveTo>
                  <a:lnTo>
                    <a:pt x="0" y="85216"/>
                  </a:lnTo>
                  <a:lnTo>
                    <a:pt x="28429" y="85259"/>
                  </a:lnTo>
                  <a:lnTo>
                    <a:pt x="28448" y="71119"/>
                  </a:lnTo>
                  <a:lnTo>
                    <a:pt x="78126" y="71119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970878" y="2817666"/>
              <a:ext cx="31750" cy="19050"/>
            </a:xfrm>
            <a:custGeom>
              <a:avLst/>
              <a:gdLst/>
              <a:ahLst/>
              <a:cxnLst/>
              <a:rect l="l" t="t" r="r" b="b"/>
              <a:pathLst>
                <a:path w="31750" h="19050">
                  <a:moveTo>
                    <a:pt x="0" y="18802"/>
                  </a:moveTo>
                  <a:lnTo>
                    <a:pt x="31516" y="0"/>
                  </a:lnTo>
                </a:path>
              </a:pathLst>
            </a:custGeom>
            <a:ln w="103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002394" y="2822970"/>
              <a:ext cx="45720" cy="112395"/>
            </a:xfrm>
            <a:custGeom>
              <a:avLst/>
              <a:gdLst/>
              <a:ahLst/>
              <a:cxnLst/>
              <a:rect l="l" t="t" r="r" b="b"/>
              <a:pathLst>
                <a:path w="45719" h="112394">
                  <a:moveTo>
                    <a:pt x="0" y="0"/>
                  </a:moveTo>
                  <a:lnTo>
                    <a:pt x="45301" y="112325"/>
                  </a:lnTo>
                </a:path>
              </a:pathLst>
            </a:custGeom>
            <a:ln w="206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053095" y="2611825"/>
              <a:ext cx="342900" cy="323850"/>
            </a:xfrm>
            <a:custGeom>
              <a:avLst/>
              <a:gdLst/>
              <a:ahLst/>
              <a:cxnLst/>
              <a:rect l="l" t="t" r="r" b="b"/>
              <a:pathLst>
                <a:path w="342900" h="323850">
                  <a:moveTo>
                    <a:pt x="0" y="323469"/>
                  </a:moveTo>
                  <a:lnTo>
                    <a:pt x="60067" y="0"/>
                  </a:lnTo>
                </a:path>
                <a:path w="342900" h="323850">
                  <a:moveTo>
                    <a:pt x="60067" y="0"/>
                  </a:moveTo>
                  <a:lnTo>
                    <a:pt x="342653" y="0"/>
                  </a:lnTo>
                </a:path>
              </a:pathLst>
            </a:custGeom>
            <a:ln w="103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47184" y="2582154"/>
            <a:ext cx="666750" cy="3416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8620" indent="-351155">
              <a:spcBef>
                <a:spcPts val="120"/>
              </a:spcBef>
              <a:buFont typeface="Symbol"/>
              <a:buChar char=""/>
              <a:tabLst>
                <a:tab pos="388620" algn="l"/>
                <a:tab pos="389255" algn="l"/>
              </a:tabLst>
            </a:pPr>
            <a:r>
              <a:rPr sz="2050" i="1" spc="-4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i="1" spc="-60" baseline="-23148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endParaRPr baseline="-2314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26609" y="2310439"/>
            <a:ext cx="132080" cy="2673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50" spc="10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sz="16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65859" y="2071514"/>
            <a:ext cx="167005" cy="4578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2800" b="1" spc="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79065" y="5155753"/>
            <a:ext cx="346075" cy="459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2850" b="1" spc="9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75" spc="135" baseline="-23569" dirty="0">
                <a:solidFill>
                  <a:prstClr val="black"/>
                </a:solidFill>
                <a:latin typeface="Times New Roman"/>
                <a:cs typeface="Times New Roman"/>
              </a:rPr>
              <a:t>7</a:t>
            </a:r>
            <a:endParaRPr sz="2475" baseline="-2356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533271" y="2518160"/>
            <a:ext cx="3877945" cy="2762885"/>
            <a:chOff x="4533265" y="2518155"/>
            <a:chExt cx="3877945" cy="2762885"/>
          </a:xfrm>
        </p:grpSpPr>
        <p:sp>
          <p:nvSpPr>
            <p:cNvPr id="25" name="object 25"/>
            <p:cNvSpPr/>
            <p:nvPr/>
          </p:nvSpPr>
          <p:spPr>
            <a:xfrm>
              <a:off x="4792980" y="2524505"/>
              <a:ext cx="2879725" cy="2750185"/>
            </a:xfrm>
            <a:custGeom>
              <a:avLst/>
              <a:gdLst/>
              <a:ahLst/>
              <a:cxnLst/>
              <a:rect l="l" t="t" r="r" b="b"/>
              <a:pathLst>
                <a:path w="2879725" h="2750185">
                  <a:moveTo>
                    <a:pt x="0" y="1374902"/>
                  </a:moveTo>
                  <a:lnTo>
                    <a:pt x="834" y="1327635"/>
                  </a:lnTo>
                  <a:lnTo>
                    <a:pt x="3321" y="1280768"/>
                  </a:lnTo>
                  <a:lnTo>
                    <a:pt x="7432" y="1234326"/>
                  </a:lnTo>
                  <a:lnTo>
                    <a:pt x="13141" y="1188336"/>
                  </a:lnTo>
                  <a:lnTo>
                    <a:pt x="20422" y="1142823"/>
                  </a:lnTo>
                  <a:lnTo>
                    <a:pt x="29247" y="1097812"/>
                  </a:lnTo>
                  <a:lnTo>
                    <a:pt x="39590" y="1053329"/>
                  </a:lnTo>
                  <a:lnTo>
                    <a:pt x="51424" y="1009400"/>
                  </a:lnTo>
                  <a:lnTo>
                    <a:pt x="64722" y="966049"/>
                  </a:lnTo>
                  <a:lnTo>
                    <a:pt x="79457" y="923304"/>
                  </a:lnTo>
                  <a:lnTo>
                    <a:pt x="95603" y="881189"/>
                  </a:lnTo>
                  <a:lnTo>
                    <a:pt x="113133" y="839729"/>
                  </a:lnTo>
                  <a:lnTo>
                    <a:pt x="132019" y="798952"/>
                  </a:lnTo>
                  <a:lnTo>
                    <a:pt x="152236" y="758881"/>
                  </a:lnTo>
                  <a:lnTo>
                    <a:pt x="173756" y="719544"/>
                  </a:lnTo>
                  <a:lnTo>
                    <a:pt x="196553" y="680964"/>
                  </a:lnTo>
                  <a:lnTo>
                    <a:pt x="220600" y="643169"/>
                  </a:lnTo>
                  <a:lnTo>
                    <a:pt x="245870" y="606183"/>
                  </a:lnTo>
                  <a:lnTo>
                    <a:pt x="272335" y="570032"/>
                  </a:lnTo>
                  <a:lnTo>
                    <a:pt x="299971" y="534742"/>
                  </a:lnTo>
                  <a:lnTo>
                    <a:pt x="328749" y="500338"/>
                  </a:lnTo>
                  <a:lnTo>
                    <a:pt x="358643" y="466846"/>
                  </a:lnTo>
                  <a:lnTo>
                    <a:pt x="389626" y="434292"/>
                  </a:lnTo>
                  <a:lnTo>
                    <a:pt x="421671" y="402701"/>
                  </a:lnTo>
                  <a:lnTo>
                    <a:pt x="454752" y="372098"/>
                  </a:lnTo>
                  <a:lnTo>
                    <a:pt x="488842" y="342510"/>
                  </a:lnTo>
                  <a:lnTo>
                    <a:pt x="523913" y="313962"/>
                  </a:lnTo>
                  <a:lnTo>
                    <a:pt x="559940" y="286479"/>
                  </a:lnTo>
                  <a:lnTo>
                    <a:pt x="596895" y="260087"/>
                  </a:lnTo>
                  <a:lnTo>
                    <a:pt x="634751" y="234812"/>
                  </a:lnTo>
                  <a:lnTo>
                    <a:pt x="673483" y="210680"/>
                  </a:lnTo>
                  <a:lnTo>
                    <a:pt x="713062" y="187715"/>
                  </a:lnTo>
                  <a:lnTo>
                    <a:pt x="753463" y="165944"/>
                  </a:lnTo>
                  <a:lnTo>
                    <a:pt x="794658" y="145391"/>
                  </a:lnTo>
                  <a:lnTo>
                    <a:pt x="836620" y="126084"/>
                  </a:lnTo>
                  <a:lnTo>
                    <a:pt x="879324" y="108047"/>
                  </a:lnTo>
                  <a:lnTo>
                    <a:pt x="922741" y="91305"/>
                  </a:lnTo>
                  <a:lnTo>
                    <a:pt x="966846" y="75886"/>
                  </a:lnTo>
                  <a:lnTo>
                    <a:pt x="1011611" y="61813"/>
                  </a:lnTo>
                  <a:lnTo>
                    <a:pt x="1057010" y="49113"/>
                  </a:lnTo>
                  <a:lnTo>
                    <a:pt x="1103016" y="37811"/>
                  </a:lnTo>
                  <a:lnTo>
                    <a:pt x="1149602" y="27933"/>
                  </a:lnTo>
                  <a:lnTo>
                    <a:pt x="1196741" y="19504"/>
                  </a:lnTo>
                  <a:lnTo>
                    <a:pt x="1244406" y="12551"/>
                  </a:lnTo>
                  <a:lnTo>
                    <a:pt x="1292572" y="7098"/>
                  </a:lnTo>
                  <a:lnTo>
                    <a:pt x="1341210" y="3171"/>
                  </a:lnTo>
                  <a:lnTo>
                    <a:pt x="1390295" y="797"/>
                  </a:lnTo>
                  <a:lnTo>
                    <a:pt x="1439799" y="0"/>
                  </a:lnTo>
                  <a:lnTo>
                    <a:pt x="1489295" y="797"/>
                  </a:lnTo>
                  <a:lnTo>
                    <a:pt x="1538372" y="3171"/>
                  </a:lnTo>
                  <a:lnTo>
                    <a:pt x="1587003" y="7098"/>
                  </a:lnTo>
                  <a:lnTo>
                    <a:pt x="1635161" y="12551"/>
                  </a:lnTo>
                  <a:lnTo>
                    <a:pt x="1682821" y="19504"/>
                  </a:lnTo>
                  <a:lnTo>
                    <a:pt x="1729954" y="27933"/>
                  </a:lnTo>
                  <a:lnTo>
                    <a:pt x="1776533" y="37811"/>
                  </a:lnTo>
                  <a:lnTo>
                    <a:pt x="1822534" y="49113"/>
                  </a:lnTo>
                  <a:lnTo>
                    <a:pt x="1867927" y="61813"/>
                  </a:lnTo>
                  <a:lnTo>
                    <a:pt x="1912687" y="75886"/>
                  </a:lnTo>
                  <a:lnTo>
                    <a:pt x="1956787" y="91305"/>
                  </a:lnTo>
                  <a:lnTo>
                    <a:pt x="2000200" y="108047"/>
                  </a:lnTo>
                  <a:lnTo>
                    <a:pt x="2042899" y="126084"/>
                  </a:lnTo>
                  <a:lnTo>
                    <a:pt x="2084857" y="145391"/>
                  </a:lnTo>
                  <a:lnTo>
                    <a:pt x="2126049" y="165944"/>
                  </a:lnTo>
                  <a:lnTo>
                    <a:pt x="2166445" y="187715"/>
                  </a:lnTo>
                  <a:lnTo>
                    <a:pt x="2206021" y="210680"/>
                  </a:lnTo>
                  <a:lnTo>
                    <a:pt x="2244750" y="234812"/>
                  </a:lnTo>
                  <a:lnTo>
                    <a:pt x="2282603" y="260087"/>
                  </a:lnTo>
                  <a:lnTo>
                    <a:pt x="2319555" y="286479"/>
                  </a:lnTo>
                  <a:lnTo>
                    <a:pt x="2355579" y="313962"/>
                  </a:lnTo>
                  <a:lnTo>
                    <a:pt x="2390649" y="342510"/>
                  </a:lnTo>
                  <a:lnTo>
                    <a:pt x="2424736" y="372098"/>
                  </a:lnTo>
                  <a:lnTo>
                    <a:pt x="2457815" y="402701"/>
                  </a:lnTo>
                  <a:lnTo>
                    <a:pt x="2489858" y="434292"/>
                  </a:lnTo>
                  <a:lnTo>
                    <a:pt x="2520839" y="466846"/>
                  </a:lnTo>
                  <a:lnTo>
                    <a:pt x="2550732" y="500338"/>
                  </a:lnTo>
                  <a:lnTo>
                    <a:pt x="2579508" y="534742"/>
                  </a:lnTo>
                  <a:lnTo>
                    <a:pt x="2607142" y="570032"/>
                  </a:lnTo>
                  <a:lnTo>
                    <a:pt x="2633607" y="606183"/>
                  </a:lnTo>
                  <a:lnTo>
                    <a:pt x="2658876" y="643169"/>
                  </a:lnTo>
                  <a:lnTo>
                    <a:pt x="2682922" y="680964"/>
                  </a:lnTo>
                  <a:lnTo>
                    <a:pt x="2705718" y="719544"/>
                  </a:lnTo>
                  <a:lnTo>
                    <a:pt x="2727237" y="758881"/>
                  </a:lnTo>
                  <a:lnTo>
                    <a:pt x="2747453" y="798952"/>
                  </a:lnTo>
                  <a:lnTo>
                    <a:pt x="2766339" y="839729"/>
                  </a:lnTo>
                  <a:lnTo>
                    <a:pt x="2783868" y="881189"/>
                  </a:lnTo>
                  <a:lnTo>
                    <a:pt x="2800014" y="923304"/>
                  </a:lnTo>
                  <a:lnTo>
                    <a:pt x="2814749" y="966049"/>
                  </a:lnTo>
                  <a:lnTo>
                    <a:pt x="2828047" y="1009400"/>
                  </a:lnTo>
                  <a:lnTo>
                    <a:pt x="2839880" y="1053329"/>
                  </a:lnTo>
                  <a:lnTo>
                    <a:pt x="2850223" y="1097812"/>
                  </a:lnTo>
                  <a:lnTo>
                    <a:pt x="2859048" y="1142823"/>
                  </a:lnTo>
                  <a:lnTo>
                    <a:pt x="2866329" y="1188336"/>
                  </a:lnTo>
                  <a:lnTo>
                    <a:pt x="2872038" y="1234326"/>
                  </a:lnTo>
                  <a:lnTo>
                    <a:pt x="2876149" y="1280768"/>
                  </a:lnTo>
                  <a:lnTo>
                    <a:pt x="2878636" y="1327635"/>
                  </a:lnTo>
                  <a:lnTo>
                    <a:pt x="2879471" y="1374902"/>
                  </a:lnTo>
                  <a:lnTo>
                    <a:pt x="2878636" y="1422169"/>
                  </a:lnTo>
                  <a:lnTo>
                    <a:pt x="2876149" y="1469036"/>
                  </a:lnTo>
                  <a:lnTo>
                    <a:pt x="2872038" y="1515478"/>
                  </a:lnTo>
                  <a:lnTo>
                    <a:pt x="2866329" y="1561469"/>
                  </a:lnTo>
                  <a:lnTo>
                    <a:pt x="2859048" y="1606984"/>
                  </a:lnTo>
                  <a:lnTo>
                    <a:pt x="2850223" y="1651996"/>
                  </a:lnTo>
                  <a:lnTo>
                    <a:pt x="2839880" y="1696481"/>
                  </a:lnTo>
                  <a:lnTo>
                    <a:pt x="2828047" y="1740413"/>
                  </a:lnTo>
                  <a:lnTo>
                    <a:pt x="2814749" y="1783765"/>
                  </a:lnTo>
                  <a:lnTo>
                    <a:pt x="2800014" y="1826513"/>
                  </a:lnTo>
                  <a:lnTo>
                    <a:pt x="2783868" y="1868631"/>
                  </a:lnTo>
                  <a:lnTo>
                    <a:pt x="2766339" y="1910093"/>
                  </a:lnTo>
                  <a:lnTo>
                    <a:pt x="2747453" y="1950874"/>
                  </a:lnTo>
                  <a:lnTo>
                    <a:pt x="2727237" y="1990948"/>
                  </a:lnTo>
                  <a:lnTo>
                    <a:pt x="2705718" y="2030289"/>
                  </a:lnTo>
                  <a:lnTo>
                    <a:pt x="2682922" y="2068872"/>
                  </a:lnTo>
                  <a:lnTo>
                    <a:pt x="2658876" y="2106671"/>
                  </a:lnTo>
                  <a:lnTo>
                    <a:pt x="2633607" y="2143661"/>
                  </a:lnTo>
                  <a:lnTo>
                    <a:pt x="2607142" y="2179815"/>
                  </a:lnTo>
                  <a:lnTo>
                    <a:pt x="2579508" y="2215109"/>
                  </a:lnTo>
                  <a:lnTo>
                    <a:pt x="2550732" y="2249517"/>
                  </a:lnTo>
                  <a:lnTo>
                    <a:pt x="2520839" y="2283012"/>
                  </a:lnTo>
                  <a:lnTo>
                    <a:pt x="2489858" y="2315571"/>
                  </a:lnTo>
                  <a:lnTo>
                    <a:pt x="2457815" y="2347166"/>
                  </a:lnTo>
                  <a:lnTo>
                    <a:pt x="2424736" y="2377772"/>
                  </a:lnTo>
                  <a:lnTo>
                    <a:pt x="2390649" y="2407364"/>
                  </a:lnTo>
                  <a:lnTo>
                    <a:pt x="2355579" y="2435917"/>
                  </a:lnTo>
                  <a:lnTo>
                    <a:pt x="2319555" y="2463403"/>
                  </a:lnTo>
                  <a:lnTo>
                    <a:pt x="2282603" y="2489799"/>
                  </a:lnTo>
                  <a:lnTo>
                    <a:pt x="2244750" y="2515077"/>
                  </a:lnTo>
                  <a:lnTo>
                    <a:pt x="2206021" y="2539214"/>
                  </a:lnTo>
                  <a:lnTo>
                    <a:pt x="2166445" y="2562182"/>
                  </a:lnTo>
                  <a:lnTo>
                    <a:pt x="2126049" y="2583957"/>
                  </a:lnTo>
                  <a:lnTo>
                    <a:pt x="2084857" y="2604512"/>
                  </a:lnTo>
                  <a:lnTo>
                    <a:pt x="2042899" y="2623823"/>
                  </a:lnTo>
                  <a:lnTo>
                    <a:pt x="2000200" y="2641863"/>
                  </a:lnTo>
                  <a:lnTo>
                    <a:pt x="1956787" y="2658608"/>
                  </a:lnTo>
                  <a:lnTo>
                    <a:pt x="1912687" y="2674030"/>
                  </a:lnTo>
                  <a:lnTo>
                    <a:pt x="1867927" y="2688106"/>
                  </a:lnTo>
                  <a:lnTo>
                    <a:pt x="1822534" y="2700808"/>
                  </a:lnTo>
                  <a:lnTo>
                    <a:pt x="1776533" y="2712112"/>
                  </a:lnTo>
                  <a:lnTo>
                    <a:pt x="1729954" y="2721992"/>
                  </a:lnTo>
                  <a:lnTo>
                    <a:pt x="1682821" y="2730422"/>
                  </a:lnTo>
                  <a:lnTo>
                    <a:pt x="1635161" y="2737377"/>
                  </a:lnTo>
                  <a:lnTo>
                    <a:pt x="1587003" y="2742831"/>
                  </a:lnTo>
                  <a:lnTo>
                    <a:pt x="1538372" y="2746758"/>
                  </a:lnTo>
                  <a:lnTo>
                    <a:pt x="1489295" y="2749133"/>
                  </a:lnTo>
                  <a:lnTo>
                    <a:pt x="1439799" y="2749931"/>
                  </a:lnTo>
                  <a:lnTo>
                    <a:pt x="1390295" y="2749133"/>
                  </a:lnTo>
                  <a:lnTo>
                    <a:pt x="1341210" y="2746758"/>
                  </a:lnTo>
                  <a:lnTo>
                    <a:pt x="1292572" y="2742831"/>
                  </a:lnTo>
                  <a:lnTo>
                    <a:pt x="1244406" y="2737377"/>
                  </a:lnTo>
                  <a:lnTo>
                    <a:pt x="1196741" y="2730422"/>
                  </a:lnTo>
                  <a:lnTo>
                    <a:pt x="1149602" y="2721992"/>
                  </a:lnTo>
                  <a:lnTo>
                    <a:pt x="1103016" y="2712112"/>
                  </a:lnTo>
                  <a:lnTo>
                    <a:pt x="1057010" y="2700808"/>
                  </a:lnTo>
                  <a:lnTo>
                    <a:pt x="1011611" y="2688106"/>
                  </a:lnTo>
                  <a:lnTo>
                    <a:pt x="966846" y="2674030"/>
                  </a:lnTo>
                  <a:lnTo>
                    <a:pt x="922741" y="2658608"/>
                  </a:lnTo>
                  <a:lnTo>
                    <a:pt x="879324" y="2641863"/>
                  </a:lnTo>
                  <a:lnTo>
                    <a:pt x="836620" y="2623823"/>
                  </a:lnTo>
                  <a:lnTo>
                    <a:pt x="794658" y="2604512"/>
                  </a:lnTo>
                  <a:lnTo>
                    <a:pt x="753463" y="2583957"/>
                  </a:lnTo>
                  <a:lnTo>
                    <a:pt x="713062" y="2562182"/>
                  </a:lnTo>
                  <a:lnTo>
                    <a:pt x="673483" y="2539214"/>
                  </a:lnTo>
                  <a:lnTo>
                    <a:pt x="634751" y="2515077"/>
                  </a:lnTo>
                  <a:lnTo>
                    <a:pt x="596895" y="2489799"/>
                  </a:lnTo>
                  <a:lnTo>
                    <a:pt x="559940" y="2463403"/>
                  </a:lnTo>
                  <a:lnTo>
                    <a:pt x="523913" y="2435917"/>
                  </a:lnTo>
                  <a:lnTo>
                    <a:pt x="488842" y="2407364"/>
                  </a:lnTo>
                  <a:lnTo>
                    <a:pt x="454752" y="2377772"/>
                  </a:lnTo>
                  <a:lnTo>
                    <a:pt x="421671" y="2347166"/>
                  </a:lnTo>
                  <a:lnTo>
                    <a:pt x="389626" y="2315571"/>
                  </a:lnTo>
                  <a:lnTo>
                    <a:pt x="358643" y="2283012"/>
                  </a:lnTo>
                  <a:lnTo>
                    <a:pt x="328749" y="2249517"/>
                  </a:lnTo>
                  <a:lnTo>
                    <a:pt x="299971" y="2215109"/>
                  </a:lnTo>
                  <a:lnTo>
                    <a:pt x="272335" y="2179815"/>
                  </a:lnTo>
                  <a:lnTo>
                    <a:pt x="245870" y="2143661"/>
                  </a:lnTo>
                  <a:lnTo>
                    <a:pt x="220600" y="2106671"/>
                  </a:lnTo>
                  <a:lnTo>
                    <a:pt x="196553" y="2068872"/>
                  </a:lnTo>
                  <a:lnTo>
                    <a:pt x="173756" y="2030289"/>
                  </a:lnTo>
                  <a:lnTo>
                    <a:pt x="152236" y="1990948"/>
                  </a:lnTo>
                  <a:lnTo>
                    <a:pt x="132019" y="1950874"/>
                  </a:lnTo>
                  <a:lnTo>
                    <a:pt x="113133" y="1910093"/>
                  </a:lnTo>
                  <a:lnTo>
                    <a:pt x="95603" y="1868631"/>
                  </a:lnTo>
                  <a:lnTo>
                    <a:pt x="79457" y="1826513"/>
                  </a:lnTo>
                  <a:lnTo>
                    <a:pt x="64722" y="1783765"/>
                  </a:lnTo>
                  <a:lnTo>
                    <a:pt x="51424" y="1740413"/>
                  </a:lnTo>
                  <a:lnTo>
                    <a:pt x="39590" y="1696481"/>
                  </a:lnTo>
                  <a:lnTo>
                    <a:pt x="29247" y="1651996"/>
                  </a:lnTo>
                  <a:lnTo>
                    <a:pt x="20422" y="1606984"/>
                  </a:lnTo>
                  <a:lnTo>
                    <a:pt x="13141" y="1561469"/>
                  </a:lnTo>
                  <a:lnTo>
                    <a:pt x="7432" y="1515478"/>
                  </a:lnTo>
                  <a:lnTo>
                    <a:pt x="3321" y="1469036"/>
                  </a:lnTo>
                  <a:lnTo>
                    <a:pt x="834" y="1422169"/>
                  </a:lnTo>
                  <a:lnTo>
                    <a:pt x="0" y="1374902"/>
                  </a:lnTo>
                  <a:close/>
                </a:path>
                <a:path w="2879725" h="2750185">
                  <a:moveTo>
                    <a:pt x="425069" y="2308987"/>
                  </a:moveTo>
                  <a:lnTo>
                    <a:pt x="2417826" y="2308987"/>
                  </a:lnTo>
                  <a:lnTo>
                    <a:pt x="2417826" y="405892"/>
                  </a:lnTo>
                  <a:lnTo>
                    <a:pt x="425069" y="405892"/>
                  </a:lnTo>
                  <a:lnTo>
                    <a:pt x="425069" y="2308987"/>
                  </a:lnTo>
                  <a:close/>
                </a:path>
              </a:pathLst>
            </a:custGeom>
            <a:ln w="126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533265" y="3822700"/>
              <a:ext cx="3877945" cy="85725"/>
            </a:xfrm>
            <a:custGeom>
              <a:avLst/>
              <a:gdLst/>
              <a:ahLst/>
              <a:cxnLst/>
              <a:rect l="l" t="t" r="r" b="b"/>
              <a:pathLst>
                <a:path w="3877945" h="85725">
                  <a:moveTo>
                    <a:pt x="3792601" y="56889"/>
                  </a:moveTo>
                  <a:lnTo>
                    <a:pt x="3792601" y="85343"/>
                  </a:lnTo>
                  <a:lnTo>
                    <a:pt x="3849581" y="56895"/>
                  </a:lnTo>
                  <a:lnTo>
                    <a:pt x="3792601" y="56889"/>
                  </a:lnTo>
                  <a:close/>
                </a:path>
                <a:path w="3877945" h="85725">
                  <a:moveTo>
                    <a:pt x="3792601" y="28441"/>
                  </a:moveTo>
                  <a:lnTo>
                    <a:pt x="3792601" y="56889"/>
                  </a:lnTo>
                  <a:lnTo>
                    <a:pt x="3806825" y="56895"/>
                  </a:lnTo>
                  <a:lnTo>
                    <a:pt x="3806825" y="28448"/>
                  </a:lnTo>
                  <a:lnTo>
                    <a:pt x="3792601" y="28441"/>
                  </a:lnTo>
                  <a:close/>
                </a:path>
                <a:path w="3877945" h="85725">
                  <a:moveTo>
                    <a:pt x="3792601" y="0"/>
                  </a:moveTo>
                  <a:lnTo>
                    <a:pt x="3792601" y="28441"/>
                  </a:lnTo>
                  <a:lnTo>
                    <a:pt x="3806825" y="28448"/>
                  </a:lnTo>
                  <a:lnTo>
                    <a:pt x="3806825" y="56895"/>
                  </a:lnTo>
                  <a:lnTo>
                    <a:pt x="3849595" y="56889"/>
                  </a:lnTo>
                  <a:lnTo>
                    <a:pt x="3877817" y="42799"/>
                  </a:lnTo>
                  <a:lnTo>
                    <a:pt x="3792601" y="0"/>
                  </a:lnTo>
                  <a:close/>
                </a:path>
                <a:path w="3877945" h="85725">
                  <a:moveTo>
                    <a:pt x="0" y="26669"/>
                  </a:moveTo>
                  <a:lnTo>
                    <a:pt x="0" y="55118"/>
                  </a:lnTo>
                  <a:lnTo>
                    <a:pt x="3792601" y="56889"/>
                  </a:lnTo>
                  <a:lnTo>
                    <a:pt x="3792601" y="28441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73268" y="2887394"/>
              <a:ext cx="197258" cy="1890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2177" y="2887394"/>
              <a:ext cx="197258" cy="189003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8180944" y="3789989"/>
            <a:ext cx="674370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2300" spc="90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1875" spc="135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150" spc="9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50" i="1" spc="9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150" spc="9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1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17165" y="2521479"/>
            <a:ext cx="35623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105"/>
              </a:spcBef>
            </a:pPr>
            <a:r>
              <a:rPr sz="2900" b="1" spc="10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550" spc="157" baseline="-22875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endParaRPr sz="2550" baseline="-2287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02662" y="2541672"/>
            <a:ext cx="35750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105"/>
              </a:spcBef>
            </a:pPr>
            <a:r>
              <a:rPr sz="2900" b="1" spc="114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550" spc="172" baseline="-2287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2550" baseline="-2287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198929" y="3075237"/>
            <a:ext cx="542925" cy="393065"/>
            <a:chOff x="6198927" y="3075225"/>
            <a:chExt cx="542925" cy="393065"/>
          </a:xfrm>
        </p:grpSpPr>
        <p:sp>
          <p:nvSpPr>
            <p:cNvPr id="33" name="object 33"/>
            <p:cNvSpPr/>
            <p:nvPr/>
          </p:nvSpPr>
          <p:spPr>
            <a:xfrm>
              <a:off x="6205277" y="3319143"/>
              <a:ext cx="40005" cy="22225"/>
            </a:xfrm>
            <a:custGeom>
              <a:avLst/>
              <a:gdLst/>
              <a:ahLst/>
              <a:cxnLst/>
              <a:rect l="l" t="t" r="r" b="b"/>
              <a:pathLst>
                <a:path w="40004" h="22225">
                  <a:moveTo>
                    <a:pt x="0" y="21673"/>
                  </a:moveTo>
                  <a:lnTo>
                    <a:pt x="39980" y="0"/>
                  </a:lnTo>
                </a:path>
              </a:pathLst>
            </a:custGeom>
            <a:ln w="12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6245257" y="3325000"/>
              <a:ext cx="57785" cy="129539"/>
            </a:xfrm>
            <a:custGeom>
              <a:avLst/>
              <a:gdLst/>
              <a:ahLst/>
              <a:cxnLst/>
              <a:rect l="l" t="t" r="r" b="b"/>
              <a:pathLst>
                <a:path w="57785" h="129539">
                  <a:moveTo>
                    <a:pt x="0" y="0"/>
                  </a:moveTo>
                  <a:lnTo>
                    <a:pt x="57468" y="129458"/>
                  </a:lnTo>
                </a:path>
              </a:pathLst>
            </a:custGeom>
            <a:ln w="260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6309597" y="3081893"/>
              <a:ext cx="425450" cy="372745"/>
            </a:xfrm>
            <a:custGeom>
              <a:avLst/>
              <a:gdLst/>
              <a:ahLst/>
              <a:cxnLst/>
              <a:rect l="l" t="t" r="r" b="b"/>
              <a:pathLst>
                <a:path w="425450" h="372745">
                  <a:moveTo>
                    <a:pt x="0" y="372565"/>
                  </a:moveTo>
                  <a:lnTo>
                    <a:pt x="76212" y="0"/>
                  </a:lnTo>
                </a:path>
                <a:path w="425450" h="372745">
                  <a:moveTo>
                    <a:pt x="76212" y="0"/>
                  </a:moveTo>
                  <a:lnTo>
                    <a:pt x="425399" y="0"/>
                  </a:lnTo>
                </a:path>
              </a:pathLst>
            </a:custGeom>
            <a:ln w="128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376460" y="3050083"/>
            <a:ext cx="346075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</a:pPr>
            <a:r>
              <a:rPr sz="2350" i="1" spc="6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100" i="1" spc="97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2100" baseline="-2380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51197" y="3276727"/>
            <a:ext cx="5670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“000”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173273" y="2098294"/>
            <a:ext cx="2136775" cy="3354704"/>
            <a:chOff x="5173267" y="2098294"/>
            <a:chExt cx="2136775" cy="3354704"/>
          </a:xfrm>
        </p:grpSpPr>
        <p:sp>
          <p:nvSpPr>
            <p:cNvPr id="39" name="object 39"/>
            <p:cNvSpPr/>
            <p:nvPr/>
          </p:nvSpPr>
          <p:spPr>
            <a:xfrm>
              <a:off x="6154419" y="2098294"/>
              <a:ext cx="85725" cy="3354704"/>
            </a:xfrm>
            <a:custGeom>
              <a:avLst/>
              <a:gdLst/>
              <a:ahLst/>
              <a:cxnLst/>
              <a:rect l="l" t="t" r="r" b="b"/>
              <a:pathLst>
                <a:path w="85725" h="3354704">
                  <a:moveTo>
                    <a:pt x="56895" y="71119"/>
                  </a:moveTo>
                  <a:lnTo>
                    <a:pt x="28447" y="71119"/>
                  </a:lnTo>
                  <a:lnTo>
                    <a:pt x="26542" y="3354323"/>
                  </a:lnTo>
                  <a:lnTo>
                    <a:pt x="54990" y="3354324"/>
                  </a:lnTo>
                  <a:lnTo>
                    <a:pt x="56895" y="71119"/>
                  </a:lnTo>
                  <a:close/>
                </a:path>
                <a:path w="85725" h="3354704">
                  <a:moveTo>
                    <a:pt x="42671" y="0"/>
                  </a:moveTo>
                  <a:lnTo>
                    <a:pt x="0" y="85344"/>
                  </a:lnTo>
                  <a:lnTo>
                    <a:pt x="28439" y="85344"/>
                  </a:lnTo>
                  <a:lnTo>
                    <a:pt x="28447" y="71119"/>
                  </a:lnTo>
                  <a:lnTo>
                    <a:pt x="78231" y="71119"/>
                  </a:lnTo>
                  <a:lnTo>
                    <a:pt x="42671" y="0"/>
                  </a:lnTo>
                  <a:close/>
                </a:path>
                <a:path w="85725" h="3354704">
                  <a:moveTo>
                    <a:pt x="78231" y="71119"/>
                  </a:moveTo>
                  <a:lnTo>
                    <a:pt x="56895" y="71119"/>
                  </a:lnTo>
                  <a:lnTo>
                    <a:pt x="56887" y="85344"/>
                  </a:lnTo>
                  <a:lnTo>
                    <a:pt x="85344" y="85344"/>
                  </a:lnTo>
                  <a:lnTo>
                    <a:pt x="78231" y="711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73267" y="4739054"/>
              <a:ext cx="197258" cy="18887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12176" y="4739054"/>
              <a:ext cx="197258" cy="188876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4903783" y="4628532"/>
            <a:ext cx="346075" cy="4578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2800" b="1" spc="1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75" spc="150" baseline="-23569" dirty="0">
                <a:solidFill>
                  <a:prstClr val="black"/>
                </a:solidFill>
                <a:latin typeface="Times New Roman"/>
                <a:cs typeface="Times New Roman"/>
              </a:rPr>
              <a:t>6</a:t>
            </a:r>
            <a:endParaRPr sz="2475" baseline="-2356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310052" y="4628532"/>
            <a:ext cx="339725" cy="4578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280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75" spc="112" baseline="-23569" dirty="0">
                <a:solidFill>
                  <a:prstClr val="black"/>
                </a:solidFill>
                <a:latin typeface="Times New Roman"/>
                <a:cs typeface="Times New Roman"/>
              </a:rPr>
              <a:t>8</a:t>
            </a:r>
            <a:endParaRPr sz="2475" baseline="-2356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711628" y="2446583"/>
            <a:ext cx="3060065" cy="2922905"/>
            <a:chOff x="4711622" y="2446577"/>
            <a:chExt cx="3060065" cy="2922905"/>
          </a:xfrm>
        </p:grpSpPr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1622" y="3769155"/>
              <a:ext cx="197258" cy="18887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73821" y="3769155"/>
              <a:ext cx="197258" cy="18887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6557" y="5179872"/>
              <a:ext cx="197258" cy="18900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6557" y="2446577"/>
              <a:ext cx="197258" cy="18887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191122" y="3068193"/>
              <a:ext cx="927735" cy="802005"/>
            </a:xfrm>
            <a:custGeom>
              <a:avLst/>
              <a:gdLst/>
              <a:ahLst/>
              <a:cxnLst/>
              <a:rect l="l" t="t" r="r" b="b"/>
              <a:pathLst>
                <a:path w="927734" h="802004">
                  <a:moveTo>
                    <a:pt x="865558" y="44992"/>
                  </a:moveTo>
                  <a:lnTo>
                    <a:pt x="0" y="792480"/>
                  </a:lnTo>
                  <a:lnTo>
                    <a:pt x="8254" y="802005"/>
                  </a:lnTo>
                  <a:lnTo>
                    <a:pt x="873858" y="54604"/>
                  </a:lnTo>
                  <a:lnTo>
                    <a:pt x="865558" y="44992"/>
                  </a:lnTo>
                  <a:close/>
                </a:path>
                <a:path w="927734" h="802004">
                  <a:moveTo>
                    <a:pt x="912056" y="36703"/>
                  </a:moveTo>
                  <a:lnTo>
                    <a:pt x="875156" y="36703"/>
                  </a:lnTo>
                  <a:lnTo>
                    <a:pt x="883411" y="46355"/>
                  </a:lnTo>
                  <a:lnTo>
                    <a:pt x="873858" y="54604"/>
                  </a:lnTo>
                  <a:lnTo>
                    <a:pt x="894587" y="78612"/>
                  </a:lnTo>
                  <a:lnTo>
                    <a:pt x="912056" y="36703"/>
                  </a:lnTo>
                  <a:close/>
                </a:path>
                <a:path w="927734" h="802004">
                  <a:moveTo>
                    <a:pt x="875156" y="36703"/>
                  </a:moveTo>
                  <a:lnTo>
                    <a:pt x="865558" y="44992"/>
                  </a:lnTo>
                  <a:lnTo>
                    <a:pt x="873858" y="54604"/>
                  </a:lnTo>
                  <a:lnTo>
                    <a:pt x="883411" y="46355"/>
                  </a:lnTo>
                  <a:lnTo>
                    <a:pt x="875156" y="36703"/>
                  </a:lnTo>
                  <a:close/>
                </a:path>
                <a:path w="927734" h="802004">
                  <a:moveTo>
                    <a:pt x="927353" y="0"/>
                  </a:moveTo>
                  <a:lnTo>
                    <a:pt x="844803" y="20955"/>
                  </a:lnTo>
                  <a:lnTo>
                    <a:pt x="865558" y="44992"/>
                  </a:lnTo>
                  <a:lnTo>
                    <a:pt x="875156" y="36703"/>
                  </a:lnTo>
                  <a:lnTo>
                    <a:pt x="912056" y="36703"/>
                  </a:lnTo>
                  <a:lnTo>
                    <a:pt x="9273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870338" y="3579577"/>
            <a:ext cx="13843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700" spc="3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17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728988" y="3335168"/>
            <a:ext cx="16383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900" b="1" spc="-96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2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116584" y="3541267"/>
            <a:ext cx="761365" cy="662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1760"/>
              </a:lnSpc>
              <a:spcBef>
                <a:spcPts val="95"/>
              </a:spcBef>
            </a:pPr>
            <a:r>
              <a:rPr sz="1600" b="1" spc="-25" dirty="0">
                <a:solidFill>
                  <a:srgbClr val="0000FF"/>
                </a:solidFill>
                <a:latin typeface="Arial"/>
                <a:cs typeface="Arial"/>
              </a:rPr>
              <a:t>“110”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455930">
              <a:lnSpc>
                <a:spcPts val="3260"/>
              </a:lnSpc>
            </a:pPr>
            <a:r>
              <a:rPr sz="2850" b="1" spc="8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75" spc="120" baseline="-23569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endParaRPr sz="2475" baseline="-2356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289424" y="2482976"/>
            <a:ext cx="5670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“001”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265932" y="2269693"/>
            <a:ext cx="5568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25" dirty="0">
                <a:solidFill>
                  <a:srgbClr val="0000FF"/>
                </a:solidFill>
                <a:latin typeface="Arial"/>
                <a:cs typeface="Arial"/>
              </a:rPr>
              <a:t>“011”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696211" y="2446147"/>
            <a:ext cx="5670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“010”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534920" y="5305171"/>
            <a:ext cx="5670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“101”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419093" y="4511421"/>
            <a:ext cx="5461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“</a:t>
            </a:r>
            <a:r>
              <a:rPr sz="1600" b="1" spc="-90" dirty="0">
                <a:solidFill>
                  <a:srgbClr val="0000FF"/>
                </a:solidFill>
                <a:latin typeface="Arial"/>
                <a:cs typeface="Arial"/>
              </a:rPr>
              <a:t>11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1”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474083" y="4562602"/>
            <a:ext cx="5670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“100”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830402" y="4269535"/>
            <a:ext cx="2600325" cy="1811020"/>
            <a:chOff x="830402" y="4269535"/>
            <a:chExt cx="2600325" cy="1811020"/>
          </a:xfrm>
        </p:grpSpPr>
        <p:sp>
          <p:nvSpPr>
            <p:cNvPr id="60" name="object 60"/>
            <p:cNvSpPr/>
            <p:nvPr/>
          </p:nvSpPr>
          <p:spPr>
            <a:xfrm>
              <a:off x="1063104" y="4309846"/>
              <a:ext cx="2078355" cy="1764030"/>
            </a:xfrm>
            <a:custGeom>
              <a:avLst/>
              <a:gdLst/>
              <a:ahLst/>
              <a:cxnLst/>
              <a:rect l="l" t="t" r="r" b="b"/>
              <a:pathLst>
                <a:path w="2078355" h="1764029">
                  <a:moveTo>
                    <a:pt x="0" y="1764030"/>
                  </a:moveTo>
                  <a:lnTo>
                    <a:pt x="2078227" y="1764030"/>
                  </a:lnTo>
                  <a:lnTo>
                    <a:pt x="2078227" y="0"/>
                  </a:lnTo>
                  <a:lnTo>
                    <a:pt x="0" y="0"/>
                  </a:lnTo>
                  <a:lnTo>
                    <a:pt x="0" y="1764030"/>
                  </a:lnTo>
                  <a:close/>
                </a:path>
              </a:pathLst>
            </a:custGeom>
            <a:ln w="126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830402" y="5133847"/>
              <a:ext cx="2600325" cy="85725"/>
            </a:xfrm>
            <a:custGeom>
              <a:avLst/>
              <a:gdLst/>
              <a:ahLst/>
              <a:cxnLst/>
              <a:rect l="l" t="t" r="r" b="b"/>
              <a:pathLst>
                <a:path w="2600325" h="85725">
                  <a:moveTo>
                    <a:pt x="2514396" y="56886"/>
                  </a:moveTo>
                  <a:lnTo>
                    <a:pt x="2514396" y="85343"/>
                  </a:lnTo>
                  <a:lnTo>
                    <a:pt x="2571292" y="56895"/>
                  </a:lnTo>
                  <a:lnTo>
                    <a:pt x="2514396" y="56886"/>
                  </a:lnTo>
                  <a:close/>
                </a:path>
                <a:path w="2600325" h="85725">
                  <a:moveTo>
                    <a:pt x="2514396" y="28438"/>
                  </a:moveTo>
                  <a:lnTo>
                    <a:pt x="2514396" y="56886"/>
                  </a:lnTo>
                  <a:lnTo>
                    <a:pt x="2528620" y="56895"/>
                  </a:lnTo>
                  <a:lnTo>
                    <a:pt x="2528620" y="28447"/>
                  </a:lnTo>
                  <a:lnTo>
                    <a:pt x="2514396" y="28438"/>
                  </a:lnTo>
                  <a:close/>
                </a:path>
                <a:path w="2600325" h="85725">
                  <a:moveTo>
                    <a:pt x="2514396" y="0"/>
                  </a:moveTo>
                  <a:lnTo>
                    <a:pt x="2514396" y="28438"/>
                  </a:lnTo>
                  <a:lnTo>
                    <a:pt x="2528620" y="28447"/>
                  </a:lnTo>
                  <a:lnTo>
                    <a:pt x="2528620" y="56895"/>
                  </a:lnTo>
                  <a:lnTo>
                    <a:pt x="2571311" y="56886"/>
                  </a:lnTo>
                  <a:lnTo>
                    <a:pt x="2599740" y="42671"/>
                  </a:lnTo>
                  <a:lnTo>
                    <a:pt x="2514396" y="0"/>
                  </a:lnTo>
                  <a:close/>
                </a:path>
                <a:path w="2600325" h="85725">
                  <a:moveTo>
                    <a:pt x="25" y="26796"/>
                  </a:moveTo>
                  <a:lnTo>
                    <a:pt x="0" y="55244"/>
                  </a:lnTo>
                  <a:lnTo>
                    <a:pt x="2514396" y="56886"/>
                  </a:lnTo>
                  <a:lnTo>
                    <a:pt x="2514396" y="28438"/>
                  </a:lnTo>
                  <a:lnTo>
                    <a:pt x="25" y="267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62" name="object 6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6684" y="4269535"/>
              <a:ext cx="205170" cy="17604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38651" y="4269535"/>
              <a:ext cx="205259" cy="176049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841907" y="4175090"/>
            <a:ext cx="141605" cy="2539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550" spc="13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5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418429" y="4175090"/>
            <a:ext cx="143510" cy="2539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550" spc="15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15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2609801" y="4685748"/>
            <a:ext cx="481965" cy="311150"/>
            <a:chOff x="2609799" y="4685748"/>
            <a:chExt cx="481965" cy="311150"/>
          </a:xfrm>
        </p:grpSpPr>
        <p:sp>
          <p:nvSpPr>
            <p:cNvPr id="67" name="object 67"/>
            <p:cNvSpPr/>
            <p:nvPr/>
          </p:nvSpPr>
          <p:spPr>
            <a:xfrm>
              <a:off x="2615197" y="487874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0" y="17079"/>
                  </a:moveTo>
                  <a:lnTo>
                    <a:pt x="35579" y="0"/>
                  </a:lnTo>
                </a:path>
              </a:pathLst>
            </a:custGeom>
            <a:ln w="10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2650777" y="4883361"/>
              <a:ext cx="51435" cy="102235"/>
            </a:xfrm>
            <a:custGeom>
              <a:avLst/>
              <a:gdLst/>
              <a:ahLst/>
              <a:cxnLst/>
              <a:rect l="l" t="t" r="r" b="b"/>
              <a:pathLst>
                <a:path w="51435" h="102235">
                  <a:moveTo>
                    <a:pt x="0" y="0"/>
                  </a:moveTo>
                  <a:lnTo>
                    <a:pt x="51143" y="102019"/>
                  </a:lnTo>
                </a:path>
              </a:pathLst>
            </a:custGeom>
            <a:ln w="226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2708036" y="4691780"/>
              <a:ext cx="379095" cy="294005"/>
            </a:xfrm>
            <a:custGeom>
              <a:avLst/>
              <a:gdLst/>
              <a:ahLst/>
              <a:cxnLst/>
              <a:rect l="l" t="t" r="r" b="b"/>
              <a:pathLst>
                <a:path w="379094" h="294004">
                  <a:moveTo>
                    <a:pt x="0" y="293600"/>
                  </a:moveTo>
                  <a:lnTo>
                    <a:pt x="67824" y="0"/>
                  </a:lnTo>
                </a:path>
                <a:path w="379094" h="294004">
                  <a:moveTo>
                    <a:pt x="67824" y="0"/>
                  </a:moveTo>
                  <a:lnTo>
                    <a:pt x="378579" y="0"/>
                  </a:lnTo>
                </a:path>
              </a:pathLst>
            </a:custGeom>
            <a:ln w="107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2964400" y="4821898"/>
            <a:ext cx="8953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100" i="1" spc="7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788740" y="4664033"/>
            <a:ext cx="198120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850" i="1" spc="22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712087" y="3758130"/>
            <a:ext cx="767080" cy="43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“00”</a:t>
            </a:r>
            <a:r>
              <a:rPr sz="1600" b="1" spc="30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4050" b="1" spc="277" baseline="-30864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4050" baseline="-3086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220825" y="6070498"/>
            <a:ext cx="4438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“</a:t>
            </a:r>
            <a:r>
              <a:rPr sz="1600" b="1" spc="-9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1”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041400" y="3947159"/>
            <a:ext cx="85725" cy="2373630"/>
          </a:xfrm>
          <a:custGeom>
            <a:avLst/>
            <a:gdLst/>
            <a:ahLst/>
            <a:cxnLst/>
            <a:rect l="l" t="t" r="r" b="b"/>
            <a:pathLst>
              <a:path w="85725" h="2373629">
                <a:moveTo>
                  <a:pt x="56895" y="71119"/>
                </a:moveTo>
                <a:lnTo>
                  <a:pt x="28447" y="71119"/>
                </a:lnTo>
                <a:lnTo>
                  <a:pt x="26543" y="2373604"/>
                </a:lnTo>
                <a:lnTo>
                  <a:pt x="54990" y="2373629"/>
                </a:lnTo>
                <a:lnTo>
                  <a:pt x="56895" y="71119"/>
                </a:lnTo>
                <a:close/>
              </a:path>
              <a:path w="85725" h="2373629">
                <a:moveTo>
                  <a:pt x="42671" y="0"/>
                </a:moveTo>
                <a:lnTo>
                  <a:pt x="0" y="85343"/>
                </a:lnTo>
                <a:lnTo>
                  <a:pt x="28436" y="85343"/>
                </a:lnTo>
                <a:lnTo>
                  <a:pt x="28447" y="71119"/>
                </a:lnTo>
                <a:lnTo>
                  <a:pt x="78231" y="71119"/>
                </a:lnTo>
                <a:lnTo>
                  <a:pt x="42671" y="0"/>
                </a:lnTo>
                <a:close/>
              </a:path>
              <a:path w="85725" h="2373629">
                <a:moveTo>
                  <a:pt x="78231" y="71119"/>
                </a:moveTo>
                <a:lnTo>
                  <a:pt x="56895" y="71119"/>
                </a:lnTo>
                <a:lnTo>
                  <a:pt x="56884" y="85343"/>
                </a:lnTo>
                <a:lnTo>
                  <a:pt x="85343" y="85343"/>
                </a:lnTo>
                <a:lnTo>
                  <a:pt x="78231" y="711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767376" y="3546983"/>
            <a:ext cx="788035" cy="3822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2300" spc="215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2300" spc="-3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75" spc="202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875" spc="-112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spc="9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50" i="1" spc="24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150" spc="15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1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1016686" y="5985852"/>
            <a:ext cx="2227580" cy="176530"/>
            <a:chOff x="1016684" y="5985852"/>
            <a:chExt cx="2227580" cy="176530"/>
          </a:xfrm>
        </p:grpSpPr>
        <p:pic>
          <p:nvPicPr>
            <p:cNvPr id="77" name="object 7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6684" y="5985852"/>
              <a:ext cx="205170" cy="176061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38652" y="5985852"/>
              <a:ext cx="205259" cy="176061"/>
            </a:xfrm>
            <a:prstGeom prst="rect">
              <a:avLst/>
            </a:prstGeom>
          </p:spPr>
        </p:pic>
      </p:grpSp>
      <p:sp>
        <p:nvSpPr>
          <p:cNvPr id="79" name="object 79"/>
          <p:cNvSpPr txBox="1"/>
          <p:nvPr/>
        </p:nvSpPr>
        <p:spPr>
          <a:xfrm>
            <a:off x="626061" y="5874077"/>
            <a:ext cx="465455" cy="42608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</a:pPr>
            <a:r>
              <a:rPr spc="-135" dirty="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r>
              <a:rPr sz="3900" b="1" spc="-1342" baseline="961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pc="-5" dirty="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r>
              <a:rPr spc="-30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250" spc="179" baseline="-7407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sz="2250" baseline="-740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207705" y="5181923"/>
            <a:ext cx="736600" cy="1082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2300" spc="200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1875" spc="300" baseline="-22222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100" spc="2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00" i="1" spc="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100" spc="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6835">
              <a:spcBef>
                <a:spcPts val="2330"/>
              </a:spcBef>
            </a:pPr>
            <a:r>
              <a:rPr sz="2700" b="1" spc="23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325" spc="352" baseline="-23297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endParaRPr sz="2325" baseline="-2329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545208" y="6070498"/>
            <a:ext cx="45465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“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10”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40664" y="3805625"/>
            <a:ext cx="746760" cy="43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4050" b="1" spc="247" baseline="-2366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4050" b="1" spc="-75" baseline="-2366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“01”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078233" y="4437634"/>
            <a:ext cx="967105" cy="744220"/>
          </a:xfrm>
          <a:custGeom>
            <a:avLst/>
            <a:gdLst/>
            <a:ahLst/>
            <a:cxnLst/>
            <a:rect l="l" t="t" r="r" b="b"/>
            <a:pathLst>
              <a:path w="967105" h="744220">
                <a:moveTo>
                  <a:pt x="902486" y="41335"/>
                </a:moveTo>
                <a:lnTo>
                  <a:pt x="0" y="733933"/>
                </a:lnTo>
                <a:lnTo>
                  <a:pt x="7747" y="743966"/>
                </a:lnTo>
                <a:lnTo>
                  <a:pt x="910139" y="51315"/>
                </a:lnTo>
                <a:lnTo>
                  <a:pt x="902486" y="41335"/>
                </a:lnTo>
                <a:close/>
              </a:path>
              <a:path w="967105" h="744220">
                <a:moveTo>
                  <a:pt x="950370" y="33655"/>
                </a:moveTo>
                <a:lnTo>
                  <a:pt x="912495" y="33655"/>
                </a:lnTo>
                <a:lnTo>
                  <a:pt x="920242" y="43561"/>
                </a:lnTo>
                <a:lnTo>
                  <a:pt x="910139" y="51315"/>
                </a:lnTo>
                <a:lnTo>
                  <a:pt x="929513" y="76581"/>
                </a:lnTo>
                <a:lnTo>
                  <a:pt x="950370" y="33655"/>
                </a:lnTo>
                <a:close/>
              </a:path>
              <a:path w="967105" h="744220">
                <a:moveTo>
                  <a:pt x="912495" y="33655"/>
                </a:moveTo>
                <a:lnTo>
                  <a:pt x="902486" y="41335"/>
                </a:lnTo>
                <a:lnTo>
                  <a:pt x="910139" y="51315"/>
                </a:lnTo>
                <a:lnTo>
                  <a:pt x="920242" y="43561"/>
                </a:lnTo>
                <a:lnTo>
                  <a:pt x="912495" y="33655"/>
                </a:lnTo>
                <a:close/>
              </a:path>
              <a:path w="967105" h="744220">
                <a:moveTo>
                  <a:pt x="966724" y="0"/>
                </a:moveTo>
                <a:lnTo>
                  <a:pt x="883158" y="16129"/>
                </a:lnTo>
                <a:lnTo>
                  <a:pt x="902486" y="41335"/>
                </a:lnTo>
                <a:lnTo>
                  <a:pt x="912495" y="33655"/>
                </a:lnTo>
                <a:lnTo>
                  <a:pt x="950370" y="33655"/>
                </a:lnTo>
                <a:lnTo>
                  <a:pt x="966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433328" y="3344417"/>
            <a:ext cx="14890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QPSK</a:t>
            </a:r>
            <a:r>
              <a:rPr sz="20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(M=4)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50239" y="670226"/>
            <a:ext cx="1501140" cy="81280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5400">
              <a:spcBef>
                <a:spcPts val="765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BPSK</a:t>
            </a:r>
            <a:r>
              <a:rPr sz="20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(M=2)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605155">
              <a:spcBef>
                <a:spcPts val="675"/>
              </a:spcBef>
            </a:pPr>
            <a:r>
              <a:rPr sz="2050" spc="-80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2050" spc="-3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50" spc="15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650" spc="-150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-5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50" i="1" spc="8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950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544567" y="1364697"/>
            <a:ext cx="1483360" cy="82486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8100">
              <a:spcBef>
                <a:spcPts val="645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8PSK</a:t>
            </a:r>
            <a:r>
              <a:rPr sz="20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(M=8)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662305">
              <a:spcBef>
                <a:spcPts val="645"/>
              </a:spcBef>
            </a:pPr>
            <a:r>
              <a:rPr sz="2250" spc="25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2250" spc="-3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75" spc="60" baseline="-22222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875" spc="-157" baseline="-222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50" i="1" spc="14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150" spc="4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1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5620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8239" y="878588"/>
            <a:ext cx="409765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  <a:latin typeface="Verdana"/>
                <a:cs typeface="Verdana"/>
              </a:rPr>
              <a:t>Demodulation</a:t>
            </a:r>
            <a:r>
              <a:rPr sz="3200" spc="-6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FF0000"/>
                </a:solidFill>
                <a:latin typeface="Verdana"/>
                <a:cs typeface="Verdana"/>
              </a:rPr>
              <a:t>BPSK</a:t>
            </a:r>
            <a:endParaRPr sz="3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1465" y="5979363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solidFill>
                  <a:srgbClr val="404040"/>
                </a:solidFill>
                <a:latin typeface="Arial MT"/>
                <a:cs typeface="Arial MT"/>
              </a:rPr>
              <a:t>23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5633" y="2073122"/>
            <a:ext cx="2793365" cy="996315"/>
            <a:chOff x="1365630" y="2073122"/>
            <a:chExt cx="2793365" cy="996315"/>
          </a:xfrm>
        </p:grpSpPr>
        <p:sp>
          <p:nvSpPr>
            <p:cNvPr id="5" name="object 5"/>
            <p:cNvSpPr/>
            <p:nvPr/>
          </p:nvSpPr>
          <p:spPr>
            <a:xfrm>
              <a:off x="1365630" y="2490724"/>
              <a:ext cx="825500" cy="76200"/>
            </a:xfrm>
            <a:custGeom>
              <a:avLst/>
              <a:gdLst/>
              <a:ahLst/>
              <a:cxnLst/>
              <a:rect l="l" t="t" r="r" b="b"/>
              <a:pathLst>
                <a:path w="825500" h="76200">
                  <a:moveTo>
                    <a:pt x="748760" y="47582"/>
                  </a:moveTo>
                  <a:lnTo>
                    <a:pt x="748664" y="76200"/>
                  </a:lnTo>
                  <a:lnTo>
                    <a:pt x="806294" y="47625"/>
                  </a:lnTo>
                  <a:lnTo>
                    <a:pt x="761492" y="47625"/>
                  </a:lnTo>
                  <a:lnTo>
                    <a:pt x="748760" y="47582"/>
                  </a:lnTo>
                  <a:close/>
                </a:path>
                <a:path w="825500" h="76200">
                  <a:moveTo>
                    <a:pt x="748823" y="28532"/>
                  </a:moveTo>
                  <a:lnTo>
                    <a:pt x="748760" y="47582"/>
                  </a:lnTo>
                  <a:lnTo>
                    <a:pt x="761492" y="47625"/>
                  </a:lnTo>
                  <a:lnTo>
                    <a:pt x="761492" y="28575"/>
                  </a:lnTo>
                  <a:lnTo>
                    <a:pt x="748823" y="28532"/>
                  </a:lnTo>
                  <a:close/>
                </a:path>
                <a:path w="825500" h="76200">
                  <a:moveTo>
                    <a:pt x="748919" y="0"/>
                  </a:moveTo>
                  <a:lnTo>
                    <a:pt x="748823" y="28532"/>
                  </a:lnTo>
                  <a:lnTo>
                    <a:pt x="761492" y="28575"/>
                  </a:lnTo>
                  <a:lnTo>
                    <a:pt x="761492" y="47625"/>
                  </a:lnTo>
                  <a:lnTo>
                    <a:pt x="806294" y="47625"/>
                  </a:lnTo>
                  <a:lnTo>
                    <a:pt x="824992" y="38353"/>
                  </a:lnTo>
                  <a:lnTo>
                    <a:pt x="748919" y="0"/>
                  </a:lnTo>
                  <a:close/>
                </a:path>
                <a:path w="825500" h="76200">
                  <a:moveTo>
                    <a:pt x="0" y="26035"/>
                  </a:moveTo>
                  <a:lnTo>
                    <a:pt x="0" y="45085"/>
                  </a:lnTo>
                  <a:lnTo>
                    <a:pt x="748760" y="47582"/>
                  </a:lnTo>
                  <a:lnTo>
                    <a:pt x="748823" y="28532"/>
                  </a:lnTo>
                  <a:lnTo>
                    <a:pt x="0" y="26035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188083" y="2347722"/>
              <a:ext cx="414020" cy="357505"/>
            </a:xfrm>
            <a:custGeom>
              <a:avLst/>
              <a:gdLst/>
              <a:ahLst/>
              <a:cxnLst/>
              <a:rect l="l" t="t" r="r" b="b"/>
              <a:pathLst>
                <a:path w="414019" h="357505">
                  <a:moveTo>
                    <a:pt x="60579" y="52324"/>
                  </a:moveTo>
                  <a:lnTo>
                    <a:pt x="353187" y="304926"/>
                  </a:lnTo>
                </a:path>
                <a:path w="414019" h="357505">
                  <a:moveTo>
                    <a:pt x="353187" y="52324"/>
                  </a:moveTo>
                  <a:lnTo>
                    <a:pt x="60579" y="304926"/>
                  </a:lnTo>
                </a:path>
                <a:path w="414019" h="357505">
                  <a:moveTo>
                    <a:pt x="0" y="178562"/>
                  </a:moveTo>
                  <a:lnTo>
                    <a:pt x="5461" y="137639"/>
                  </a:lnTo>
                  <a:lnTo>
                    <a:pt x="21020" y="100063"/>
                  </a:lnTo>
                  <a:lnTo>
                    <a:pt x="45436" y="66907"/>
                  </a:lnTo>
                  <a:lnTo>
                    <a:pt x="77470" y="39248"/>
                  </a:lnTo>
                  <a:lnTo>
                    <a:pt x="115882" y="18160"/>
                  </a:lnTo>
                  <a:lnTo>
                    <a:pt x="159433" y="4719"/>
                  </a:lnTo>
                  <a:lnTo>
                    <a:pt x="206883" y="0"/>
                  </a:lnTo>
                  <a:lnTo>
                    <a:pt x="254332" y="4719"/>
                  </a:lnTo>
                  <a:lnTo>
                    <a:pt x="297883" y="18160"/>
                  </a:lnTo>
                  <a:lnTo>
                    <a:pt x="336295" y="39248"/>
                  </a:lnTo>
                  <a:lnTo>
                    <a:pt x="368329" y="66907"/>
                  </a:lnTo>
                  <a:lnTo>
                    <a:pt x="392745" y="100063"/>
                  </a:lnTo>
                  <a:lnTo>
                    <a:pt x="408304" y="137639"/>
                  </a:lnTo>
                  <a:lnTo>
                    <a:pt x="413766" y="178562"/>
                  </a:lnTo>
                  <a:lnTo>
                    <a:pt x="408304" y="219524"/>
                  </a:lnTo>
                  <a:lnTo>
                    <a:pt x="392745" y="257116"/>
                  </a:lnTo>
                  <a:lnTo>
                    <a:pt x="368329" y="290269"/>
                  </a:lnTo>
                  <a:lnTo>
                    <a:pt x="336295" y="317915"/>
                  </a:lnTo>
                  <a:lnTo>
                    <a:pt x="297883" y="338985"/>
                  </a:lnTo>
                  <a:lnTo>
                    <a:pt x="254332" y="352411"/>
                  </a:lnTo>
                  <a:lnTo>
                    <a:pt x="206883" y="357124"/>
                  </a:lnTo>
                  <a:lnTo>
                    <a:pt x="159433" y="352411"/>
                  </a:lnTo>
                  <a:lnTo>
                    <a:pt x="115882" y="338985"/>
                  </a:lnTo>
                  <a:lnTo>
                    <a:pt x="77470" y="317915"/>
                  </a:lnTo>
                  <a:lnTo>
                    <a:pt x="45436" y="290269"/>
                  </a:lnTo>
                  <a:lnTo>
                    <a:pt x="21020" y="257116"/>
                  </a:lnTo>
                  <a:lnTo>
                    <a:pt x="5461" y="219524"/>
                  </a:lnTo>
                  <a:lnTo>
                    <a:pt x="0" y="178562"/>
                  </a:lnTo>
                  <a:close/>
                </a:path>
              </a:pathLst>
            </a:custGeom>
            <a:ln w="1905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601848" y="2490724"/>
              <a:ext cx="825500" cy="76200"/>
            </a:xfrm>
            <a:custGeom>
              <a:avLst/>
              <a:gdLst/>
              <a:ahLst/>
              <a:cxnLst/>
              <a:rect l="l" t="t" r="r" b="b"/>
              <a:pathLst>
                <a:path w="825500" h="76200">
                  <a:moveTo>
                    <a:pt x="748760" y="47582"/>
                  </a:moveTo>
                  <a:lnTo>
                    <a:pt x="748664" y="76200"/>
                  </a:lnTo>
                  <a:lnTo>
                    <a:pt x="806294" y="47625"/>
                  </a:lnTo>
                  <a:lnTo>
                    <a:pt x="761491" y="47625"/>
                  </a:lnTo>
                  <a:lnTo>
                    <a:pt x="748760" y="47582"/>
                  </a:lnTo>
                  <a:close/>
                </a:path>
                <a:path w="825500" h="76200">
                  <a:moveTo>
                    <a:pt x="748823" y="28532"/>
                  </a:moveTo>
                  <a:lnTo>
                    <a:pt x="748760" y="47582"/>
                  </a:lnTo>
                  <a:lnTo>
                    <a:pt x="761491" y="47625"/>
                  </a:lnTo>
                  <a:lnTo>
                    <a:pt x="761491" y="28575"/>
                  </a:lnTo>
                  <a:lnTo>
                    <a:pt x="748823" y="28532"/>
                  </a:lnTo>
                  <a:close/>
                </a:path>
                <a:path w="825500" h="76200">
                  <a:moveTo>
                    <a:pt x="748918" y="0"/>
                  </a:moveTo>
                  <a:lnTo>
                    <a:pt x="748823" y="28532"/>
                  </a:lnTo>
                  <a:lnTo>
                    <a:pt x="761491" y="28575"/>
                  </a:lnTo>
                  <a:lnTo>
                    <a:pt x="761491" y="47625"/>
                  </a:lnTo>
                  <a:lnTo>
                    <a:pt x="806294" y="47625"/>
                  </a:lnTo>
                  <a:lnTo>
                    <a:pt x="824991" y="38353"/>
                  </a:lnTo>
                  <a:lnTo>
                    <a:pt x="748918" y="0"/>
                  </a:lnTo>
                  <a:close/>
                </a:path>
                <a:path w="825500" h="76200">
                  <a:moveTo>
                    <a:pt x="0" y="26035"/>
                  </a:moveTo>
                  <a:lnTo>
                    <a:pt x="0" y="45085"/>
                  </a:lnTo>
                  <a:lnTo>
                    <a:pt x="748760" y="47582"/>
                  </a:lnTo>
                  <a:lnTo>
                    <a:pt x="748823" y="28532"/>
                  </a:lnTo>
                  <a:lnTo>
                    <a:pt x="0" y="26035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426841" y="2082647"/>
              <a:ext cx="722630" cy="977265"/>
            </a:xfrm>
            <a:custGeom>
              <a:avLst/>
              <a:gdLst/>
              <a:ahLst/>
              <a:cxnLst/>
              <a:rect l="l" t="t" r="r" b="b"/>
              <a:pathLst>
                <a:path w="722629" h="977264">
                  <a:moveTo>
                    <a:pt x="0" y="976655"/>
                  </a:moveTo>
                  <a:lnTo>
                    <a:pt x="722160" y="976655"/>
                  </a:lnTo>
                  <a:lnTo>
                    <a:pt x="722160" y="0"/>
                  </a:lnTo>
                  <a:lnTo>
                    <a:pt x="0" y="0"/>
                  </a:lnTo>
                  <a:lnTo>
                    <a:pt x="0" y="976655"/>
                  </a:lnTo>
                  <a:close/>
                </a:path>
              </a:pathLst>
            </a:custGeom>
            <a:ln w="1905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572117" y="2175903"/>
            <a:ext cx="205740" cy="807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sz="5100" spc="-250" dirty="0">
                <a:solidFill>
                  <a:prstClr val="black"/>
                </a:solidFill>
                <a:latin typeface="Symbol"/>
                <a:cs typeface="Symbol"/>
              </a:rPr>
              <a:t></a:t>
            </a:r>
            <a:endParaRPr sz="51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78775" y="2098872"/>
            <a:ext cx="17526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spcBef>
                <a:spcPts val="90"/>
              </a:spcBef>
            </a:pPr>
            <a:r>
              <a:rPr sz="2000" i="1" spc="16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18222" y="2653214"/>
            <a:ext cx="1587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spcBef>
                <a:spcPts val="90"/>
              </a:spcBef>
            </a:pPr>
            <a:r>
              <a:rPr sz="2000" spc="145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60047" y="1993264"/>
            <a:ext cx="2614295" cy="574040"/>
          </a:xfrm>
          <a:custGeom>
            <a:avLst/>
            <a:gdLst/>
            <a:ahLst/>
            <a:cxnLst/>
            <a:rect l="l" t="t" r="r" b="b"/>
            <a:pathLst>
              <a:path w="2614295" h="574039">
                <a:moveTo>
                  <a:pt x="76200" y="278003"/>
                </a:moveTo>
                <a:lnTo>
                  <a:pt x="47663" y="278244"/>
                </a:lnTo>
                <a:lnTo>
                  <a:pt x="45720" y="0"/>
                </a:lnTo>
                <a:lnTo>
                  <a:pt x="26670" y="127"/>
                </a:lnTo>
                <a:lnTo>
                  <a:pt x="28613" y="278409"/>
                </a:lnTo>
                <a:lnTo>
                  <a:pt x="0" y="278638"/>
                </a:lnTo>
                <a:lnTo>
                  <a:pt x="38735" y="354457"/>
                </a:lnTo>
                <a:lnTo>
                  <a:pt x="69786" y="291084"/>
                </a:lnTo>
                <a:lnTo>
                  <a:pt x="76200" y="278003"/>
                </a:lnTo>
                <a:close/>
              </a:path>
              <a:path w="2614295" h="574039">
                <a:moveTo>
                  <a:pt x="2613914" y="535813"/>
                </a:moveTo>
                <a:lnTo>
                  <a:pt x="2537841" y="497459"/>
                </a:lnTo>
                <a:lnTo>
                  <a:pt x="2537739" y="525995"/>
                </a:lnTo>
                <a:lnTo>
                  <a:pt x="1788922" y="523494"/>
                </a:lnTo>
                <a:lnTo>
                  <a:pt x="1788922" y="542544"/>
                </a:lnTo>
                <a:lnTo>
                  <a:pt x="2537676" y="545045"/>
                </a:lnTo>
                <a:lnTo>
                  <a:pt x="2537587" y="573659"/>
                </a:lnTo>
                <a:lnTo>
                  <a:pt x="2595207" y="545084"/>
                </a:lnTo>
                <a:lnTo>
                  <a:pt x="2613914" y="535813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8144" y="2103972"/>
            <a:ext cx="409575" cy="26930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650" i="1" spc="28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650" spc="12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650" i="1" spc="25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650" spc="14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6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04434" y="1850517"/>
            <a:ext cx="1371600" cy="1175322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CC"/>
            </a:solidFill>
          </a:ln>
        </p:spPr>
        <p:txBody>
          <a:bodyPr vert="horz" wrap="square" lIns="0" tIns="127635" rIns="0" bIns="0" rtlCol="0">
            <a:spAutoFit/>
          </a:bodyPr>
          <a:lstStyle/>
          <a:p>
            <a:pPr marL="2540" marR="52069" indent="-6350" algn="ctr">
              <a:spcBef>
                <a:spcPts val="1005"/>
              </a:spcBef>
            </a:pP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Decision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Circuits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Arial MT"/>
                <a:cs typeface="Arial MT"/>
              </a:rPr>
              <a:t>Compare z </a:t>
            </a:r>
            <a:r>
              <a:rPr sz="16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Arial MT"/>
                <a:cs typeface="Arial MT"/>
              </a:rPr>
              <a:t>with</a:t>
            </a:r>
            <a:r>
              <a:rPr sz="1600" spc="-4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Arial MT"/>
                <a:cs typeface="Arial MT"/>
              </a:rPr>
              <a:t>threshold.</a:t>
            </a:r>
            <a:endParaRPr sz="16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93435" y="2491613"/>
            <a:ext cx="457834" cy="76200"/>
          </a:xfrm>
          <a:custGeom>
            <a:avLst/>
            <a:gdLst/>
            <a:ahLst/>
            <a:cxnLst/>
            <a:rect l="l" t="t" r="r" b="b"/>
            <a:pathLst>
              <a:path w="457834" h="76200">
                <a:moveTo>
                  <a:pt x="381094" y="47707"/>
                </a:moveTo>
                <a:lnTo>
                  <a:pt x="380999" y="76200"/>
                </a:lnTo>
                <a:lnTo>
                  <a:pt x="438373" y="47751"/>
                </a:lnTo>
                <a:lnTo>
                  <a:pt x="393699" y="47751"/>
                </a:lnTo>
                <a:lnTo>
                  <a:pt x="381094" y="47707"/>
                </a:lnTo>
                <a:close/>
              </a:path>
              <a:path w="457834" h="76200">
                <a:moveTo>
                  <a:pt x="381158" y="28657"/>
                </a:moveTo>
                <a:lnTo>
                  <a:pt x="381094" y="47707"/>
                </a:lnTo>
                <a:lnTo>
                  <a:pt x="393699" y="47751"/>
                </a:lnTo>
                <a:lnTo>
                  <a:pt x="393826" y="28701"/>
                </a:lnTo>
                <a:lnTo>
                  <a:pt x="381158" y="28657"/>
                </a:lnTo>
                <a:close/>
              </a:path>
              <a:path w="457834" h="76200">
                <a:moveTo>
                  <a:pt x="381254" y="0"/>
                </a:moveTo>
                <a:lnTo>
                  <a:pt x="381158" y="28657"/>
                </a:lnTo>
                <a:lnTo>
                  <a:pt x="393826" y="28701"/>
                </a:lnTo>
                <a:lnTo>
                  <a:pt x="393699" y="47751"/>
                </a:lnTo>
                <a:lnTo>
                  <a:pt x="438373" y="47751"/>
                </a:lnTo>
                <a:lnTo>
                  <a:pt x="457326" y="38353"/>
                </a:lnTo>
                <a:lnTo>
                  <a:pt x="381254" y="0"/>
                </a:lnTo>
                <a:close/>
              </a:path>
              <a:path w="457834" h="76200">
                <a:moveTo>
                  <a:pt x="126" y="27304"/>
                </a:moveTo>
                <a:lnTo>
                  <a:pt x="0" y="46354"/>
                </a:lnTo>
                <a:lnTo>
                  <a:pt x="381094" y="47707"/>
                </a:lnTo>
                <a:lnTo>
                  <a:pt x="381158" y="28657"/>
                </a:lnTo>
                <a:lnTo>
                  <a:pt x="126" y="27304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56515" y="2317155"/>
            <a:ext cx="230504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375" i="1" spc="-1417" baseline="-2469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50" spc="175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2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86305" y="1544829"/>
            <a:ext cx="3057525" cy="848309"/>
          </a:xfrm>
          <a:prstGeom prst="rect">
            <a:avLst/>
          </a:prstGeom>
          <a:ln w="19050">
            <a:solidFill>
              <a:srgbClr val="0000CC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459105">
              <a:spcBef>
                <a:spcPts val="55"/>
              </a:spcBef>
            </a:pPr>
            <a:r>
              <a:rPr sz="2750" spc="235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2250" spc="352" baseline="-24074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550" spc="2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550" i="1" spc="2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550" spc="2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5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12395" algn="r">
              <a:spcBef>
                <a:spcPts val="1065"/>
              </a:spcBef>
            </a:pP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861945" y="4580140"/>
            <a:ext cx="3505200" cy="619125"/>
            <a:chOff x="2861945" y="4580128"/>
            <a:chExt cx="3505200" cy="619125"/>
          </a:xfrm>
        </p:grpSpPr>
        <p:sp>
          <p:nvSpPr>
            <p:cNvPr id="19" name="object 19"/>
            <p:cNvSpPr/>
            <p:nvPr/>
          </p:nvSpPr>
          <p:spPr>
            <a:xfrm>
              <a:off x="2861945" y="4586478"/>
              <a:ext cx="3505200" cy="219710"/>
            </a:xfrm>
            <a:custGeom>
              <a:avLst/>
              <a:gdLst/>
              <a:ahLst/>
              <a:cxnLst/>
              <a:rect l="l" t="t" r="r" b="b"/>
              <a:pathLst>
                <a:path w="3505200" h="219710">
                  <a:moveTo>
                    <a:pt x="3504946" y="112141"/>
                  </a:moveTo>
                  <a:lnTo>
                    <a:pt x="3419602" y="69469"/>
                  </a:lnTo>
                  <a:lnTo>
                    <a:pt x="3419602" y="97917"/>
                  </a:lnTo>
                  <a:lnTo>
                    <a:pt x="729627" y="96126"/>
                  </a:lnTo>
                  <a:lnTo>
                    <a:pt x="722706" y="67081"/>
                  </a:lnTo>
                  <a:lnTo>
                    <a:pt x="694855" y="32169"/>
                  </a:lnTo>
                  <a:lnTo>
                    <a:pt x="653567" y="8636"/>
                  </a:lnTo>
                  <a:lnTo>
                    <a:pt x="602996" y="0"/>
                  </a:lnTo>
                  <a:lnTo>
                    <a:pt x="552488" y="8636"/>
                  </a:lnTo>
                  <a:lnTo>
                    <a:pt x="511225" y="32169"/>
                  </a:lnTo>
                  <a:lnTo>
                    <a:pt x="483400" y="67081"/>
                  </a:lnTo>
                  <a:lnTo>
                    <a:pt x="476516" y="95961"/>
                  </a:lnTo>
                  <a:lnTo>
                    <a:pt x="0" y="95631"/>
                  </a:lnTo>
                  <a:lnTo>
                    <a:pt x="0" y="124079"/>
                  </a:lnTo>
                  <a:lnTo>
                    <a:pt x="476656" y="124409"/>
                  </a:lnTo>
                  <a:lnTo>
                    <a:pt x="483400" y="152641"/>
                  </a:lnTo>
                  <a:lnTo>
                    <a:pt x="511238" y="187553"/>
                  </a:lnTo>
                  <a:lnTo>
                    <a:pt x="552488" y="211086"/>
                  </a:lnTo>
                  <a:lnTo>
                    <a:pt x="602996" y="219710"/>
                  </a:lnTo>
                  <a:lnTo>
                    <a:pt x="653567" y="211086"/>
                  </a:lnTo>
                  <a:lnTo>
                    <a:pt x="694855" y="187553"/>
                  </a:lnTo>
                  <a:lnTo>
                    <a:pt x="722706" y="152641"/>
                  </a:lnTo>
                  <a:lnTo>
                    <a:pt x="729399" y="124574"/>
                  </a:lnTo>
                  <a:lnTo>
                    <a:pt x="3419602" y="126365"/>
                  </a:lnTo>
                  <a:lnTo>
                    <a:pt x="3419602" y="154813"/>
                  </a:lnTo>
                  <a:lnTo>
                    <a:pt x="3476498" y="126365"/>
                  </a:lnTo>
                  <a:lnTo>
                    <a:pt x="3504946" y="1121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3335147" y="4586478"/>
              <a:ext cx="259715" cy="219710"/>
            </a:xfrm>
            <a:custGeom>
              <a:avLst/>
              <a:gdLst/>
              <a:ahLst/>
              <a:cxnLst/>
              <a:rect l="l" t="t" r="r" b="b"/>
              <a:pathLst>
                <a:path w="259714" h="219710">
                  <a:moveTo>
                    <a:pt x="0" y="109855"/>
                  </a:moveTo>
                  <a:lnTo>
                    <a:pt x="10207" y="67079"/>
                  </a:lnTo>
                  <a:lnTo>
                    <a:pt x="38036" y="32162"/>
                  </a:lnTo>
                  <a:lnTo>
                    <a:pt x="79295" y="8628"/>
                  </a:lnTo>
                  <a:lnTo>
                    <a:pt x="129793" y="0"/>
                  </a:lnTo>
                  <a:lnTo>
                    <a:pt x="180365" y="8628"/>
                  </a:lnTo>
                  <a:lnTo>
                    <a:pt x="221662" y="32162"/>
                  </a:lnTo>
                  <a:lnTo>
                    <a:pt x="249505" y="67079"/>
                  </a:lnTo>
                  <a:lnTo>
                    <a:pt x="259714" y="109855"/>
                  </a:lnTo>
                  <a:lnTo>
                    <a:pt x="249505" y="152630"/>
                  </a:lnTo>
                  <a:lnTo>
                    <a:pt x="221662" y="187547"/>
                  </a:lnTo>
                  <a:lnTo>
                    <a:pt x="180365" y="211081"/>
                  </a:lnTo>
                  <a:lnTo>
                    <a:pt x="129793" y="219710"/>
                  </a:lnTo>
                  <a:lnTo>
                    <a:pt x="79295" y="211081"/>
                  </a:lnTo>
                  <a:lnTo>
                    <a:pt x="38036" y="187547"/>
                  </a:lnTo>
                  <a:lnTo>
                    <a:pt x="10207" y="152630"/>
                  </a:lnTo>
                  <a:lnTo>
                    <a:pt x="0" y="109855"/>
                  </a:lnTo>
                  <a:close/>
                </a:path>
              </a:pathLst>
            </a:custGeom>
            <a:ln w="12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458205" y="4586478"/>
              <a:ext cx="259715" cy="219710"/>
            </a:xfrm>
            <a:custGeom>
              <a:avLst/>
              <a:gdLst/>
              <a:ahLst/>
              <a:cxnLst/>
              <a:rect l="l" t="t" r="r" b="b"/>
              <a:pathLst>
                <a:path w="259714" h="219710">
                  <a:moveTo>
                    <a:pt x="129794" y="0"/>
                  </a:moveTo>
                  <a:lnTo>
                    <a:pt x="79242" y="8628"/>
                  </a:lnTo>
                  <a:lnTo>
                    <a:pt x="37988" y="32162"/>
                  </a:lnTo>
                  <a:lnTo>
                    <a:pt x="10189" y="67079"/>
                  </a:lnTo>
                  <a:lnTo>
                    <a:pt x="0" y="109855"/>
                  </a:lnTo>
                  <a:lnTo>
                    <a:pt x="10189" y="152630"/>
                  </a:lnTo>
                  <a:lnTo>
                    <a:pt x="37988" y="187547"/>
                  </a:lnTo>
                  <a:lnTo>
                    <a:pt x="79242" y="211081"/>
                  </a:lnTo>
                  <a:lnTo>
                    <a:pt x="129794" y="219710"/>
                  </a:lnTo>
                  <a:lnTo>
                    <a:pt x="180292" y="211081"/>
                  </a:lnTo>
                  <a:lnTo>
                    <a:pt x="221551" y="187547"/>
                  </a:lnTo>
                  <a:lnTo>
                    <a:pt x="249380" y="152630"/>
                  </a:lnTo>
                  <a:lnTo>
                    <a:pt x="259588" y="109855"/>
                  </a:lnTo>
                  <a:lnTo>
                    <a:pt x="249380" y="67079"/>
                  </a:lnTo>
                  <a:lnTo>
                    <a:pt x="221551" y="32162"/>
                  </a:lnTo>
                  <a:lnTo>
                    <a:pt x="180292" y="8628"/>
                  </a:lnTo>
                  <a:lnTo>
                    <a:pt x="1297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5458205" y="4586478"/>
              <a:ext cx="259715" cy="219710"/>
            </a:xfrm>
            <a:custGeom>
              <a:avLst/>
              <a:gdLst/>
              <a:ahLst/>
              <a:cxnLst/>
              <a:rect l="l" t="t" r="r" b="b"/>
              <a:pathLst>
                <a:path w="259714" h="219710">
                  <a:moveTo>
                    <a:pt x="0" y="109855"/>
                  </a:moveTo>
                  <a:lnTo>
                    <a:pt x="10189" y="67079"/>
                  </a:lnTo>
                  <a:lnTo>
                    <a:pt x="37988" y="32162"/>
                  </a:lnTo>
                  <a:lnTo>
                    <a:pt x="79242" y="8628"/>
                  </a:lnTo>
                  <a:lnTo>
                    <a:pt x="129794" y="0"/>
                  </a:lnTo>
                  <a:lnTo>
                    <a:pt x="180292" y="8628"/>
                  </a:lnTo>
                  <a:lnTo>
                    <a:pt x="221551" y="32162"/>
                  </a:lnTo>
                  <a:lnTo>
                    <a:pt x="249380" y="67079"/>
                  </a:lnTo>
                  <a:lnTo>
                    <a:pt x="259588" y="109855"/>
                  </a:lnTo>
                  <a:lnTo>
                    <a:pt x="249380" y="152630"/>
                  </a:lnTo>
                  <a:lnTo>
                    <a:pt x="221551" y="187547"/>
                  </a:lnTo>
                  <a:lnTo>
                    <a:pt x="180292" y="211081"/>
                  </a:lnTo>
                  <a:lnTo>
                    <a:pt x="129794" y="219710"/>
                  </a:lnTo>
                  <a:lnTo>
                    <a:pt x="79242" y="211081"/>
                  </a:lnTo>
                  <a:lnTo>
                    <a:pt x="37988" y="187547"/>
                  </a:lnTo>
                  <a:lnTo>
                    <a:pt x="10189" y="152630"/>
                  </a:lnTo>
                  <a:lnTo>
                    <a:pt x="0" y="109855"/>
                  </a:lnTo>
                  <a:close/>
                </a:path>
              </a:pathLst>
            </a:custGeom>
            <a:ln w="12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5365397" y="5089501"/>
              <a:ext cx="33020" cy="15875"/>
            </a:xfrm>
            <a:custGeom>
              <a:avLst/>
              <a:gdLst/>
              <a:ahLst/>
              <a:cxnLst/>
              <a:rect l="l" t="t" r="r" b="b"/>
              <a:pathLst>
                <a:path w="33020" h="15875">
                  <a:moveTo>
                    <a:pt x="0" y="15811"/>
                  </a:moveTo>
                  <a:lnTo>
                    <a:pt x="32968" y="0"/>
                  </a:lnTo>
                </a:path>
              </a:pathLst>
            </a:custGeom>
            <a:ln w="94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398365" y="5093774"/>
              <a:ext cx="47625" cy="94615"/>
            </a:xfrm>
            <a:custGeom>
              <a:avLst/>
              <a:gdLst/>
              <a:ahLst/>
              <a:cxnLst/>
              <a:rect l="l" t="t" r="r" b="b"/>
              <a:pathLst>
                <a:path w="47625" h="94614">
                  <a:moveTo>
                    <a:pt x="0" y="0"/>
                  </a:moveTo>
                  <a:lnTo>
                    <a:pt x="47389" y="94441"/>
                  </a:lnTo>
                </a:path>
              </a:pathLst>
            </a:custGeom>
            <a:ln w="209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5451421" y="4916424"/>
              <a:ext cx="358140" cy="272415"/>
            </a:xfrm>
            <a:custGeom>
              <a:avLst/>
              <a:gdLst/>
              <a:ahLst/>
              <a:cxnLst/>
              <a:rect l="l" t="t" r="r" b="b"/>
              <a:pathLst>
                <a:path w="358139" h="272414">
                  <a:moveTo>
                    <a:pt x="0" y="271791"/>
                  </a:moveTo>
                  <a:lnTo>
                    <a:pt x="62846" y="0"/>
                  </a:lnTo>
                </a:path>
                <a:path w="358139" h="272414">
                  <a:moveTo>
                    <a:pt x="62846" y="0"/>
                  </a:moveTo>
                  <a:lnTo>
                    <a:pt x="358001" y="0"/>
                  </a:lnTo>
                </a:path>
              </a:pathLst>
            </a:custGeom>
            <a:ln w="99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067206" y="4828572"/>
            <a:ext cx="748030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2300" spc="210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1875" spc="315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150" spc="21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50" i="1" spc="2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150" spc="21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1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99869" y="4889795"/>
            <a:ext cx="308610" cy="2789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1700" i="1" spc="14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500" i="1" spc="209" baseline="-250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endParaRPr sz="1500" baseline="-25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62839" y="3479672"/>
            <a:ext cx="3930015" cy="1139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095"/>
              </a:lnSpc>
              <a:spcBef>
                <a:spcPts val="100"/>
              </a:spcBef>
              <a:tabLst>
                <a:tab pos="381000" algn="l"/>
              </a:tabLst>
            </a:pPr>
            <a:r>
              <a:rPr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dirty="0">
                <a:solidFill>
                  <a:srgbClr val="404040"/>
                </a:solidFill>
                <a:latin typeface="Verdana"/>
                <a:cs typeface="Verdana"/>
              </a:rPr>
              <a:t>BPSK</a:t>
            </a:r>
            <a:r>
              <a:rPr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/>
                <a:cs typeface="Verdana"/>
              </a:rPr>
              <a:t>with</a:t>
            </a:r>
            <a:r>
              <a:rPr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i="1" dirty="0">
                <a:solidFill>
                  <a:srgbClr val="404040"/>
                </a:solidFill>
                <a:latin typeface="Verdana"/>
                <a:cs typeface="Verdana"/>
              </a:rPr>
              <a:t>coherent</a:t>
            </a:r>
            <a:r>
              <a:rPr i="1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detection: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593090" algn="ctr">
              <a:lnSpc>
                <a:spcPts val="1855"/>
              </a:lnSpc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“0”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317500" algn="ctr">
              <a:spcBef>
                <a:spcPts val="490"/>
              </a:spcBef>
            </a:pPr>
            <a:r>
              <a:rPr sz="3600" b="1" spc="17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3150" spc="262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3150" baseline="-2380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51450" y="3711196"/>
            <a:ext cx="777240" cy="90741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8100">
              <a:spcBef>
                <a:spcPts val="305"/>
              </a:spcBef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“1”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345440">
              <a:spcBef>
                <a:spcPts val="495"/>
              </a:spcBef>
            </a:pPr>
            <a:r>
              <a:rPr sz="3600" b="1" spc="3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3150" spc="480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3150" baseline="-2380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433918" y="3597533"/>
            <a:ext cx="1161415" cy="1652905"/>
            <a:chOff x="3433912" y="3597528"/>
            <a:chExt cx="1161415" cy="1652905"/>
          </a:xfrm>
        </p:grpSpPr>
        <p:sp>
          <p:nvSpPr>
            <p:cNvPr id="31" name="object 31"/>
            <p:cNvSpPr/>
            <p:nvPr/>
          </p:nvSpPr>
          <p:spPr>
            <a:xfrm>
              <a:off x="4509388" y="3597528"/>
              <a:ext cx="85725" cy="1652905"/>
            </a:xfrm>
            <a:custGeom>
              <a:avLst/>
              <a:gdLst/>
              <a:ahLst/>
              <a:cxnLst/>
              <a:rect l="l" t="t" r="r" b="b"/>
              <a:pathLst>
                <a:path w="85725" h="1652904">
                  <a:moveTo>
                    <a:pt x="28425" y="85259"/>
                  </a:moveTo>
                  <a:lnTo>
                    <a:pt x="25908" y="1652778"/>
                  </a:lnTo>
                  <a:lnTo>
                    <a:pt x="54356" y="1652905"/>
                  </a:lnTo>
                  <a:lnTo>
                    <a:pt x="56873" y="85301"/>
                  </a:lnTo>
                  <a:lnTo>
                    <a:pt x="28425" y="85259"/>
                  </a:lnTo>
                  <a:close/>
                </a:path>
                <a:path w="85725" h="1652904">
                  <a:moveTo>
                    <a:pt x="78189" y="70993"/>
                  </a:moveTo>
                  <a:lnTo>
                    <a:pt x="28448" y="70993"/>
                  </a:lnTo>
                  <a:lnTo>
                    <a:pt x="56896" y="71120"/>
                  </a:lnTo>
                  <a:lnTo>
                    <a:pt x="56873" y="85301"/>
                  </a:lnTo>
                  <a:lnTo>
                    <a:pt x="85344" y="85344"/>
                  </a:lnTo>
                  <a:lnTo>
                    <a:pt x="78189" y="70993"/>
                  </a:lnTo>
                  <a:close/>
                </a:path>
                <a:path w="85725" h="1652904">
                  <a:moveTo>
                    <a:pt x="28448" y="70993"/>
                  </a:moveTo>
                  <a:lnTo>
                    <a:pt x="28425" y="85259"/>
                  </a:lnTo>
                  <a:lnTo>
                    <a:pt x="56873" y="85301"/>
                  </a:lnTo>
                  <a:lnTo>
                    <a:pt x="56896" y="71120"/>
                  </a:lnTo>
                  <a:lnTo>
                    <a:pt x="28448" y="70993"/>
                  </a:lnTo>
                  <a:close/>
                </a:path>
                <a:path w="85725" h="1652904">
                  <a:moveTo>
                    <a:pt x="42799" y="0"/>
                  </a:moveTo>
                  <a:lnTo>
                    <a:pt x="0" y="85217"/>
                  </a:lnTo>
                  <a:lnTo>
                    <a:pt x="28425" y="85259"/>
                  </a:lnTo>
                  <a:lnTo>
                    <a:pt x="28448" y="70993"/>
                  </a:lnTo>
                  <a:lnTo>
                    <a:pt x="78189" y="70993"/>
                  </a:lnTo>
                  <a:lnTo>
                    <a:pt x="427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3438674" y="5086076"/>
              <a:ext cx="33655" cy="16510"/>
            </a:xfrm>
            <a:custGeom>
              <a:avLst/>
              <a:gdLst/>
              <a:ahLst/>
              <a:cxnLst/>
              <a:rect l="l" t="t" r="r" b="b"/>
              <a:pathLst>
                <a:path w="33654" h="16510">
                  <a:moveTo>
                    <a:pt x="0" y="16215"/>
                  </a:moveTo>
                  <a:lnTo>
                    <a:pt x="33046" y="0"/>
                  </a:lnTo>
                </a:path>
              </a:pathLst>
            </a:custGeom>
            <a:ln w="92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3471721" y="5090650"/>
              <a:ext cx="47625" cy="97155"/>
            </a:xfrm>
            <a:custGeom>
              <a:avLst/>
              <a:gdLst/>
              <a:ahLst/>
              <a:cxnLst/>
              <a:rect l="l" t="t" r="r" b="b"/>
              <a:pathLst>
                <a:path w="47625" h="97154">
                  <a:moveTo>
                    <a:pt x="0" y="0"/>
                  </a:moveTo>
                  <a:lnTo>
                    <a:pt x="47500" y="96875"/>
                  </a:lnTo>
                </a:path>
              </a:pathLst>
            </a:custGeom>
            <a:ln w="209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3524883" y="4908549"/>
              <a:ext cx="359410" cy="279400"/>
            </a:xfrm>
            <a:custGeom>
              <a:avLst/>
              <a:gdLst/>
              <a:ahLst/>
              <a:cxnLst/>
              <a:rect l="l" t="t" r="r" b="b"/>
              <a:pathLst>
                <a:path w="359410" h="279400">
                  <a:moveTo>
                    <a:pt x="0" y="278976"/>
                  </a:moveTo>
                  <a:lnTo>
                    <a:pt x="62983" y="0"/>
                  </a:lnTo>
                </a:path>
                <a:path w="359410" h="279400">
                  <a:moveTo>
                    <a:pt x="62983" y="0"/>
                  </a:moveTo>
                  <a:lnTo>
                    <a:pt x="359289" y="0"/>
                  </a:lnTo>
                </a:path>
              </a:pathLst>
            </a:custGeom>
            <a:ln w="9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205971" y="4881223"/>
            <a:ext cx="694690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05765" indent="-368300">
              <a:spcBef>
                <a:spcPts val="135"/>
              </a:spcBef>
              <a:buFont typeface="Symbol"/>
              <a:buChar char=""/>
              <a:tabLst>
                <a:tab pos="405765" algn="l"/>
                <a:tab pos="406400" algn="l"/>
              </a:tabLst>
            </a:pPr>
            <a:r>
              <a:rPr sz="1750" i="1" spc="13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575" i="1" spc="202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endParaRPr sz="1575" baseline="-2380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564182" y="5690474"/>
            <a:ext cx="2479675" cy="672465"/>
            <a:chOff x="3564177" y="5690462"/>
            <a:chExt cx="2479675" cy="672465"/>
          </a:xfrm>
        </p:grpSpPr>
        <p:sp>
          <p:nvSpPr>
            <p:cNvPr id="37" name="object 37"/>
            <p:cNvSpPr/>
            <p:nvPr/>
          </p:nvSpPr>
          <p:spPr>
            <a:xfrm>
              <a:off x="3570477" y="5696762"/>
              <a:ext cx="2466975" cy="659765"/>
            </a:xfrm>
            <a:custGeom>
              <a:avLst/>
              <a:gdLst/>
              <a:ahLst/>
              <a:cxnLst/>
              <a:rect l="l" t="t" r="r" b="b"/>
              <a:pathLst>
                <a:path w="2466975" h="659764">
                  <a:moveTo>
                    <a:pt x="2356612" y="0"/>
                  </a:moveTo>
                  <a:lnTo>
                    <a:pt x="109855" y="0"/>
                  </a:lnTo>
                  <a:lnTo>
                    <a:pt x="67079" y="8635"/>
                  </a:lnTo>
                  <a:lnTo>
                    <a:pt x="32162" y="32186"/>
                  </a:lnTo>
                  <a:lnTo>
                    <a:pt x="8628" y="67117"/>
                  </a:lnTo>
                  <a:lnTo>
                    <a:pt x="0" y="109893"/>
                  </a:lnTo>
                  <a:lnTo>
                    <a:pt x="0" y="549427"/>
                  </a:lnTo>
                  <a:lnTo>
                    <a:pt x="8628" y="592203"/>
                  </a:lnTo>
                  <a:lnTo>
                    <a:pt x="32162" y="627133"/>
                  </a:lnTo>
                  <a:lnTo>
                    <a:pt x="67079" y="650684"/>
                  </a:lnTo>
                  <a:lnTo>
                    <a:pt x="109855" y="659320"/>
                  </a:lnTo>
                  <a:lnTo>
                    <a:pt x="2356612" y="659320"/>
                  </a:lnTo>
                  <a:lnTo>
                    <a:pt x="2399333" y="650684"/>
                  </a:lnTo>
                  <a:lnTo>
                    <a:pt x="2434256" y="627133"/>
                  </a:lnTo>
                  <a:lnTo>
                    <a:pt x="2457821" y="592203"/>
                  </a:lnTo>
                  <a:lnTo>
                    <a:pt x="2466467" y="549427"/>
                  </a:lnTo>
                  <a:lnTo>
                    <a:pt x="2466467" y="109893"/>
                  </a:lnTo>
                  <a:lnTo>
                    <a:pt x="2457821" y="67117"/>
                  </a:lnTo>
                  <a:lnTo>
                    <a:pt x="2434256" y="32186"/>
                  </a:lnTo>
                  <a:lnTo>
                    <a:pt x="2399333" y="8635"/>
                  </a:lnTo>
                  <a:lnTo>
                    <a:pt x="2356612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3570477" y="5696762"/>
              <a:ext cx="2466975" cy="659765"/>
            </a:xfrm>
            <a:custGeom>
              <a:avLst/>
              <a:gdLst/>
              <a:ahLst/>
              <a:cxnLst/>
              <a:rect l="l" t="t" r="r" b="b"/>
              <a:pathLst>
                <a:path w="2466975" h="659764">
                  <a:moveTo>
                    <a:pt x="0" y="109893"/>
                  </a:moveTo>
                  <a:lnTo>
                    <a:pt x="8628" y="67117"/>
                  </a:lnTo>
                  <a:lnTo>
                    <a:pt x="32162" y="32186"/>
                  </a:lnTo>
                  <a:lnTo>
                    <a:pt x="67079" y="8635"/>
                  </a:lnTo>
                  <a:lnTo>
                    <a:pt x="109855" y="0"/>
                  </a:lnTo>
                  <a:lnTo>
                    <a:pt x="2356612" y="0"/>
                  </a:lnTo>
                  <a:lnTo>
                    <a:pt x="2399333" y="8635"/>
                  </a:lnTo>
                  <a:lnTo>
                    <a:pt x="2434256" y="32186"/>
                  </a:lnTo>
                  <a:lnTo>
                    <a:pt x="2457821" y="67117"/>
                  </a:lnTo>
                  <a:lnTo>
                    <a:pt x="2466467" y="109893"/>
                  </a:lnTo>
                  <a:lnTo>
                    <a:pt x="2466467" y="549427"/>
                  </a:lnTo>
                  <a:lnTo>
                    <a:pt x="2457821" y="592203"/>
                  </a:lnTo>
                  <a:lnTo>
                    <a:pt x="2434256" y="627133"/>
                  </a:lnTo>
                  <a:lnTo>
                    <a:pt x="2399333" y="650684"/>
                  </a:lnTo>
                  <a:lnTo>
                    <a:pt x="2356612" y="659320"/>
                  </a:lnTo>
                  <a:lnTo>
                    <a:pt x="109855" y="659320"/>
                  </a:lnTo>
                  <a:lnTo>
                    <a:pt x="67079" y="650684"/>
                  </a:lnTo>
                  <a:lnTo>
                    <a:pt x="32162" y="627133"/>
                  </a:lnTo>
                  <a:lnTo>
                    <a:pt x="8628" y="592203"/>
                  </a:lnTo>
                  <a:lnTo>
                    <a:pt x="0" y="549427"/>
                  </a:lnTo>
                  <a:lnTo>
                    <a:pt x="0" y="109893"/>
                  </a:lnTo>
                  <a:close/>
                </a:path>
              </a:pathLst>
            </a:custGeom>
            <a:ln w="12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3713979" y="5841375"/>
              <a:ext cx="1580515" cy="356235"/>
            </a:xfrm>
            <a:custGeom>
              <a:avLst/>
              <a:gdLst/>
              <a:ahLst/>
              <a:cxnLst/>
              <a:rect l="l" t="t" r="r" b="b"/>
              <a:pathLst>
                <a:path w="1580514" h="356235">
                  <a:moveTo>
                    <a:pt x="48419" y="0"/>
                  </a:moveTo>
                  <a:lnTo>
                    <a:pt x="48419" y="355912"/>
                  </a:lnTo>
                </a:path>
                <a:path w="1580514" h="356235">
                  <a:moveTo>
                    <a:pt x="0" y="0"/>
                  </a:moveTo>
                  <a:lnTo>
                    <a:pt x="0" y="355912"/>
                  </a:lnTo>
                </a:path>
                <a:path w="1580514" h="356235">
                  <a:moveTo>
                    <a:pt x="975263" y="0"/>
                  </a:moveTo>
                  <a:lnTo>
                    <a:pt x="975263" y="355912"/>
                  </a:lnTo>
                </a:path>
                <a:path w="1580514" h="356235">
                  <a:moveTo>
                    <a:pt x="926846" y="0"/>
                  </a:moveTo>
                  <a:lnTo>
                    <a:pt x="926846" y="355912"/>
                  </a:lnTo>
                </a:path>
                <a:path w="1580514" h="356235">
                  <a:moveTo>
                    <a:pt x="1536205" y="227299"/>
                  </a:moveTo>
                  <a:lnTo>
                    <a:pt x="1580455" y="205677"/>
                  </a:lnTo>
                </a:path>
              </a:pathLst>
            </a:custGeom>
            <a:ln w="131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5294434" y="6053153"/>
              <a:ext cx="64769" cy="129539"/>
            </a:xfrm>
            <a:custGeom>
              <a:avLst/>
              <a:gdLst/>
              <a:ahLst/>
              <a:cxnLst/>
              <a:rect l="l" t="t" r="r" b="b"/>
              <a:pathLst>
                <a:path w="64770" h="129539">
                  <a:moveTo>
                    <a:pt x="0" y="0"/>
                  </a:moveTo>
                  <a:lnTo>
                    <a:pt x="64335" y="129166"/>
                  </a:lnTo>
                </a:path>
              </a:pathLst>
            </a:custGeom>
            <a:ln w="27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5365694" y="5810350"/>
              <a:ext cx="483870" cy="372110"/>
            </a:xfrm>
            <a:custGeom>
              <a:avLst/>
              <a:gdLst/>
              <a:ahLst/>
              <a:cxnLst/>
              <a:rect l="l" t="t" r="r" b="b"/>
              <a:pathLst>
                <a:path w="483870" h="372110">
                  <a:moveTo>
                    <a:pt x="0" y="371969"/>
                  </a:moveTo>
                  <a:lnTo>
                    <a:pt x="85080" y="0"/>
                  </a:lnTo>
                </a:path>
                <a:path w="483870" h="372110">
                  <a:moveTo>
                    <a:pt x="85080" y="0"/>
                  </a:moveTo>
                  <a:lnTo>
                    <a:pt x="483475" y="0"/>
                  </a:lnTo>
                </a:path>
              </a:pathLst>
            </a:custGeom>
            <a:ln w="131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750740" y="5778146"/>
            <a:ext cx="1101725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  <a:tabLst>
                <a:tab pos="731520" algn="l"/>
              </a:tabLst>
            </a:pPr>
            <a:r>
              <a:rPr sz="2350" spc="31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35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spc="280" dirty="0">
                <a:solidFill>
                  <a:prstClr val="black"/>
                </a:solidFill>
                <a:latin typeface="Times New Roman"/>
                <a:cs typeface="Times New Roman"/>
              </a:rPr>
              <a:t>2	</a:t>
            </a:r>
            <a:r>
              <a:rPr sz="2350" i="1" spc="18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100" i="1" spc="277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endParaRPr sz="2100" baseline="-2380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42280" y="5778146"/>
            <a:ext cx="88773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2350" b="1" spc="1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100" spc="225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100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225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spc="310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2350" spc="-3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b="1" spc="29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100" spc="225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2100" baseline="-2380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44" name="object 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6315" y="3215004"/>
            <a:ext cx="3180334" cy="1445006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3386835" y="3224536"/>
            <a:ext cx="4320540" cy="2366645"/>
            <a:chOff x="3386835" y="3224529"/>
            <a:chExt cx="4320540" cy="2366645"/>
          </a:xfrm>
        </p:grpSpPr>
        <p:sp>
          <p:nvSpPr>
            <p:cNvPr id="46" name="object 46"/>
            <p:cNvSpPr/>
            <p:nvPr/>
          </p:nvSpPr>
          <p:spPr>
            <a:xfrm>
              <a:off x="6181597" y="3224529"/>
              <a:ext cx="1525905" cy="659765"/>
            </a:xfrm>
            <a:custGeom>
              <a:avLst/>
              <a:gdLst/>
              <a:ahLst/>
              <a:cxnLst/>
              <a:rect l="l" t="t" r="r" b="b"/>
              <a:pathLst>
                <a:path w="1525904" h="659764">
                  <a:moveTo>
                    <a:pt x="1415542" y="0"/>
                  </a:moveTo>
                  <a:lnTo>
                    <a:pt x="109981" y="0"/>
                  </a:lnTo>
                  <a:lnTo>
                    <a:pt x="67186" y="8647"/>
                  </a:lnTo>
                  <a:lnTo>
                    <a:pt x="32226" y="32226"/>
                  </a:lnTo>
                  <a:lnTo>
                    <a:pt x="8647" y="67186"/>
                  </a:lnTo>
                  <a:lnTo>
                    <a:pt x="0" y="109982"/>
                  </a:lnTo>
                  <a:lnTo>
                    <a:pt x="0" y="549529"/>
                  </a:lnTo>
                  <a:lnTo>
                    <a:pt x="8647" y="592250"/>
                  </a:lnTo>
                  <a:lnTo>
                    <a:pt x="32226" y="627173"/>
                  </a:lnTo>
                  <a:lnTo>
                    <a:pt x="67186" y="650738"/>
                  </a:lnTo>
                  <a:lnTo>
                    <a:pt x="109981" y="659384"/>
                  </a:lnTo>
                  <a:lnTo>
                    <a:pt x="1415542" y="659384"/>
                  </a:lnTo>
                  <a:lnTo>
                    <a:pt x="1458337" y="650738"/>
                  </a:lnTo>
                  <a:lnTo>
                    <a:pt x="1493297" y="627173"/>
                  </a:lnTo>
                  <a:lnTo>
                    <a:pt x="1516876" y="592250"/>
                  </a:lnTo>
                  <a:lnTo>
                    <a:pt x="1525524" y="549529"/>
                  </a:lnTo>
                  <a:lnTo>
                    <a:pt x="1525524" y="109982"/>
                  </a:lnTo>
                  <a:lnTo>
                    <a:pt x="1516876" y="67186"/>
                  </a:lnTo>
                  <a:lnTo>
                    <a:pt x="1493297" y="32226"/>
                  </a:lnTo>
                  <a:lnTo>
                    <a:pt x="1458337" y="8647"/>
                  </a:lnTo>
                  <a:lnTo>
                    <a:pt x="14155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3396360" y="5177662"/>
              <a:ext cx="2268220" cy="403860"/>
            </a:xfrm>
            <a:custGeom>
              <a:avLst/>
              <a:gdLst/>
              <a:ahLst/>
              <a:cxnLst/>
              <a:rect l="l" t="t" r="r" b="b"/>
              <a:pathLst>
                <a:path w="2268220" h="403860">
                  <a:moveTo>
                    <a:pt x="2268219" y="0"/>
                  </a:moveTo>
                  <a:lnTo>
                    <a:pt x="2265568" y="78573"/>
                  </a:lnTo>
                  <a:lnTo>
                    <a:pt x="2258345" y="142716"/>
                  </a:lnTo>
                  <a:lnTo>
                    <a:pt x="2247645" y="185951"/>
                  </a:lnTo>
                  <a:lnTo>
                    <a:pt x="2234565" y="201803"/>
                  </a:lnTo>
                  <a:lnTo>
                    <a:pt x="1167764" y="201803"/>
                  </a:lnTo>
                  <a:lnTo>
                    <a:pt x="1154630" y="217674"/>
                  </a:lnTo>
                  <a:lnTo>
                    <a:pt x="1143936" y="260953"/>
                  </a:lnTo>
                  <a:lnTo>
                    <a:pt x="1136743" y="325139"/>
                  </a:lnTo>
                  <a:lnTo>
                    <a:pt x="1134110" y="403733"/>
                  </a:lnTo>
                  <a:lnTo>
                    <a:pt x="1131458" y="325139"/>
                  </a:lnTo>
                  <a:lnTo>
                    <a:pt x="1124235" y="260953"/>
                  </a:lnTo>
                  <a:lnTo>
                    <a:pt x="1113535" y="217674"/>
                  </a:lnTo>
                  <a:lnTo>
                    <a:pt x="1100454" y="201803"/>
                  </a:lnTo>
                  <a:lnTo>
                    <a:pt x="33654" y="201803"/>
                  </a:lnTo>
                  <a:lnTo>
                    <a:pt x="20520" y="185951"/>
                  </a:lnTo>
                  <a:lnTo>
                    <a:pt x="9826" y="142716"/>
                  </a:lnTo>
                  <a:lnTo>
                    <a:pt x="2633" y="7857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2697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7249" y="108280"/>
            <a:ext cx="38227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Verdana"/>
                <a:cs typeface="Verdana"/>
              </a:rPr>
              <a:t>Error</a:t>
            </a:r>
            <a:r>
              <a:rPr sz="3200" spc="-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Verdana"/>
                <a:cs typeface="Verdana"/>
              </a:rPr>
              <a:t>probability</a:t>
            </a:r>
            <a:r>
              <a:rPr sz="3200" spc="-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spc="5" dirty="0">
                <a:solidFill>
                  <a:srgbClr val="FF0000"/>
                </a:solidFill>
                <a:latin typeface="Verdana"/>
                <a:cs typeface="Verdana"/>
              </a:rPr>
              <a:t>…</a:t>
            </a:r>
            <a:endParaRPr sz="3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3045333"/>
            <a:ext cx="6160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54965" algn="l"/>
              </a:tabLst>
            </a:pPr>
            <a:r>
              <a:rPr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dirty="0">
                <a:solidFill>
                  <a:srgbClr val="404040"/>
                </a:solidFill>
                <a:latin typeface="Verdana"/>
                <a:cs typeface="Verdana"/>
              </a:rPr>
              <a:t>BPSK with </a:t>
            </a:r>
            <a:r>
              <a:rPr i="1" spc="-5" dirty="0">
                <a:solidFill>
                  <a:srgbClr val="404040"/>
                </a:solidFill>
                <a:latin typeface="Verdana"/>
                <a:cs typeface="Verdana"/>
              </a:rPr>
              <a:t>coherent</a:t>
            </a:r>
            <a:r>
              <a:rPr i="1" spc="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detection</a:t>
            </a:r>
            <a:r>
              <a:rPr spc="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(with</a:t>
            </a:r>
            <a:r>
              <a:rPr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perfect</a:t>
            </a:r>
            <a:r>
              <a:rPr spc="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/>
                <a:cs typeface="Verdana"/>
              </a:rPr>
              <a:t>carrier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1465" y="5979363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solidFill>
                  <a:srgbClr val="404040"/>
                </a:solidFill>
                <a:latin typeface="Arial MT"/>
                <a:cs typeface="Arial MT"/>
              </a:rPr>
              <a:t>24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321908" y="2442280"/>
            <a:ext cx="713740" cy="794385"/>
            <a:chOff x="7321907" y="2442268"/>
            <a:chExt cx="713740" cy="794385"/>
          </a:xfrm>
        </p:grpSpPr>
        <p:sp>
          <p:nvSpPr>
            <p:cNvPr id="6" name="object 6"/>
            <p:cNvSpPr/>
            <p:nvPr/>
          </p:nvSpPr>
          <p:spPr>
            <a:xfrm>
              <a:off x="7327939" y="2929557"/>
              <a:ext cx="37465" cy="21590"/>
            </a:xfrm>
            <a:custGeom>
              <a:avLst/>
              <a:gdLst/>
              <a:ahLst/>
              <a:cxnLst/>
              <a:rect l="l" t="t" r="r" b="b"/>
              <a:pathLst>
                <a:path w="37465" h="21589">
                  <a:moveTo>
                    <a:pt x="0" y="21284"/>
                  </a:moveTo>
                  <a:lnTo>
                    <a:pt x="36878" y="0"/>
                  </a:lnTo>
                </a:path>
              </a:pathLst>
            </a:custGeom>
            <a:ln w="12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364818" y="2935719"/>
              <a:ext cx="54610" cy="288925"/>
            </a:xfrm>
            <a:custGeom>
              <a:avLst/>
              <a:gdLst/>
              <a:ahLst/>
              <a:cxnLst/>
              <a:rect l="l" t="t" r="r" b="b"/>
              <a:pathLst>
                <a:path w="54609" h="288925">
                  <a:moveTo>
                    <a:pt x="0" y="0"/>
                  </a:moveTo>
                  <a:lnTo>
                    <a:pt x="54192" y="288347"/>
                  </a:lnTo>
                </a:path>
              </a:pathLst>
            </a:custGeom>
            <a:ln w="242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424782" y="2448618"/>
              <a:ext cx="605155" cy="775970"/>
            </a:xfrm>
            <a:custGeom>
              <a:avLst/>
              <a:gdLst/>
              <a:ahLst/>
              <a:cxnLst/>
              <a:rect l="l" t="t" r="r" b="b"/>
              <a:pathLst>
                <a:path w="605154" h="775969">
                  <a:moveTo>
                    <a:pt x="0" y="775449"/>
                  </a:moveTo>
                  <a:lnTo>
                    <a:pt x="71482" y="0"/>
                  </a:lnTo>
                </a:path>
                <a:path w="605154" h="775969">
                  <a:moveTo>
                    <a:pt x="71482" y="0"/>
                  </a:moveTo>
                  <a:lnTo>
                    <a:pt x="604692" y="0"/>
                  </a:lnTo>
                </a:path>
              </a:pathLst>
            </a:custGeom>
            <a:ln w="120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808098" y="3024493"/>
            <a:ext cx="113030" cy="2218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350" spc="1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3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53677" y="2742255"/>
            <a:ext cx="14097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2300" spc="20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endParaRPr sz="23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53677" y="2928696"/>
            <a:ext cx="14097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2300" spc="20" dirty="0">
                <a:solidFill>
                  <a:prstClr val="black"/>
                </a:solidFill>
                <a:latin typeface="Symbol"/>
                <a:cs typeface="Symbol"/>
              </a:rPr>
              <a:t></a:t>
            </a:r>
            <a:endParaRPr sz="23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59007" y="2742255"/>
            <a:ext cx="14097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2300" spc="20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endParaRPr sz="23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59007" y="2928696"/>
            <a:ext cx="14097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2300" spc="20" dirty="0">
                <a:solidFill>
                  <a:prstClr val="black"/>
                </a:solidFill>
                <a:latin typeface="Symbol"/>
                <a:cs typeface="Symbol"/>
              </a:rPr>
              <a:t></a:t>
            </a:r>
            <a:endParaRPr sz="23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59007" y="2372716"/>
            <a:ext cx="14097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2300" spc="20" dirty="0">
                <a:solidFill>
                  <a:prstClr val="black"/>
                </a:solidFill>
                <a:latin typeface="Symbol"/>
                <a:cs typeface="Symbol"/>
              </a:rPr>
              <a:t></a:t>
            </a:r>
            <a:endParaRPr sz="23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97129" y="2827917"/>
            <a:ext cx="225425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2300" i="1" spc="4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00817" y="2416399"/>
            <a:ext cx="71882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  <a:tabLst>
                <a:tab pos="565150" algn="l"/>
              </a:tabLst>
            </a:pPr>
            <a:r>
              <a:rPr sz="2300" spc="6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300" i="1" spc="65" dirty="0">
                <a:solidFill>
                  <a:prstClr val="black"/>
                </a:solidFill>
                <a:latin typeface="Times New Roman"/>
                <a:cs typeface="Times New Roman"/>
              </a:rPr>
              <a:t>E	</a:t>
            </a:r>
            <a:r>
              <a:rPr sz="3450" spc="30" baseline="8454" dirty="0">
                <a:solidFill>
                  <a:prstClr val="black"/>
                </a:solidFill>
                <a:latin typeface="Symbol"/>
                <a:cs typeface="Symbol"/>
              </a:rPr>
              <a:t></a:t>
            </a:r>
            <a:endParaRPr sz="3450" baseline="8454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80627" y="2489188"/>
            <a:ext cx="73914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  <a:tabLst>
                <a:tab pos="393700" algn="l"/>
              </a:tabLst>
            </a:pPr>
            <a:r>
              <a:rPr sz="1350" i="1" u="sng" spc="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350" i="1" u="sng" spc="1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 </a:t>
            </a:r>
            <a:r>
              <a:rPr sz="1350" i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50" spc="30" baseline="-13285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endParaRPr sz="3450" baseline="-13285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55408" y="2600612"/>
            <a:ext cx="969644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2300" i="1" spc="-29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25" i="1" spc="22" baseline="-22633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25" i="1" baseline="-226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25" i="1" spc="150" baseline="-226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spc="3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300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3450" spc="30" baseline="8454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endParaRPr sz="3450" baseline="8454">
              <a:solidFill>
                <a:prstClr val="black"/>
              </a:solidFill>
              <a:latin typeface="Symbol"/>
              <a:cs typeface="Symbo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016682" y="2177095"/>
            <a:ext cx="1266190" cy="846455"/>
            <a:chOff x="4016681" y="2177083"/>
            <a:chExt cx="1266190" cy="846455"/>
          </a:xfrm>
        </p:grpSpPr>
        <p:sp>
          <p:nvSpPr>
            <p:cNvPr id="20" name="object 20"/>
            <p:cNvSpPr/>
            <p:nvPr/>
          </p:nvSpPr>
          <p:spPr>
            <a:xfrm>
              <a:off x="4049061" y="2177083"/>
              <a:ext cx="865505" cy="716915"/>
            </a:xfrm>
            <a:custGeom>
              <a:avLst/>
              <a:gdLst/>
              <a:ahLst/>
              <a:cxnLst/>
              <a:rect l="l" t="t" r="r" b="b"/>
              <a:pathLst>
                <a:path w="865504" h="716914">
                  <a:moveTo>
                    <a:pt x="42758" y="0"/>
                  </a:moveTo>
                  <a:lnTo>
                    <a:pt x="42758" y="367240"/>
                  </a:lnTo>
                </a:path>
                <a:path w="865504" h="716914">
                  <a:moveTo>
                    <a:pt x="0" y="0"/>
                  </a:moveTo>
                  <a:lnTo>
                    <a:pt x="0" y="367240"/>
                  </a:lnTo>
                </a:path>
                <a:path w="865504" h="716914">
                  <a:moveTo>
                    <a:pt x="864958" y="0"/>
                  </a:moveTo>
                  <a:lnTo>
                    <a:pt x="864958" y="367240"/>
                  </a:lnTo>
                </a:path>
                <a:path w="865504" h="716914">
                  <a:moveTo>
                    <a:pt x="822200" y="0"/>
                  </a:moveTo>
                  <a:lnTo>
                    <a:pt x="822200" y="367240"/>
                  </a:lnTo>
                </a:path>
                <a:path w="865504" h="716914">
                  <a:moveTo>
                    <a:pt x="152102" y="716592"/>
                  </a:moveTo>
                  <a:lnTo>
                    <a:pt x="191206" y="693938"/>
                  </a:lnTo>
                </a:path>
              </a:pathLst>
            </a:custGeom>
            <a:ln w="127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240267" y="2877581"/>
              <a:ext cx="57150" cy="133350"/>
            </a:xfrm>
            <a:custGeom>
              <a:avLst/>
              <a:gdLst/>
              <a:ahLst/>
              <a:cxnLst/>
              <a:rect l="l" t="t" r="r" b="b"/>
              <a:pathLst>
                <a:path w="57150" h="133350">
                  <a:moveTo>
                    <a:pt x="0" y="0"/>
                  </a:moveTo>
                  <a:lnTo>
                    <a:pt x="56790" y="132947"/>
                  </a:lnTo>
                </a:path>
              </a:pathLst>
            </a:custGeom>
            <a:ln w="256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4016681" y="2582484"/>
              <a:ext cx="1266190" cy="428625"/>
            </a:xfrm>
            <a:custGeom>
              <a:avLst/>
              <a:gdLst/>
              <a:ahLst/>
              <a:cxnLst/>
              <a:rect l="l" t="t" r="r" b="b"/>
              <a:pathLst>
                <a:path w="1266189" h="428625">
                  <a:moveTo>
                    <a:pt x="286492" y="428044"/>
                  </a:moveTo>
                  <a:lnTo>
                    <a:pt x="361630" y="44696"/>
                  </a:lnTo>
                </a:path>
                <a:path w="1266189" h="428625">
                  <a:moveTo>
                    <a:pt x="0" y="0"/>
                  </a:moveTo>
                  <a:lnTo>
                    <a:pt x="1265667" y="0"/>
                  </a:lnTo>
                </a:path>
              </a:pathLst>
            </a:custGeom>
            <a:ln w="127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307510" y="2503722"/>
            <a:ext cx="146050" cy="400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450" spc="5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endParaRPr sz="24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45790" y="2503722"/>
            <a:ext cx="146050" cy="400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450" spc="5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endParaRPr sz="24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65613" y="2269436"/>
            <a:ext cx="1088390" cy="400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811530" algn="l"/>
                <a:tab pos="954405" algn="l"/>
              </a:tabLst>
            </a:pPr>
            <a:r>
              <a:rPr sz="2450" u="heavy" spc="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50" spc="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50" spc="5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endParaRPr sz="24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45788" y="2699876"/>
            <a:ext cx="1607820" cy="400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1473835" algn="l"/>
              </a:tabLst>
            </a:pPr>
            <a:r>
              <a:rPr sz="2450" spc="5" dirty="0">
                <a:solidFill>
                  <a:prstClr val="black"/>
                </a:solidFill>
                <a:latin typeface="Symbol"/>
                <a:cs typeface="Symbol"/>
              </a:rPr>
              <a:t></a:t>
            </a:r>
            <a:r>
              <a:rPr sz="2450" spc="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50" spc="5" dirty="0">
                <a:solidFill>
                  <a:prstClr val="black"/>
                </a:solidFill>
                <a:latin typeface="Symbol"/>
                <a:cs typeface="Symbol"/>
              </a:rPr>
              <a:t></a:t>
            </a:r>
            <a:endParaRPr sz="24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73814" y="2593757"/>
            <a:ext cx="762635" cy="400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105"/>
              </a:spcBef>
            </a:pPr>
            <a:r>
              <a:rPr sz="2450" i="1" spc="11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100" spc="30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100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157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50" spc="5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2450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50" spc="1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2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99428" y="2333819"/>
            <a:ext cx="1017905" cy="400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105"/>
              </a:spcBef>
            </a:pPr>
            <a:r>
              <a:rPr sz="2450" i="1" spc="-33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100" i="1" spc="37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100" i="1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i="1" spc="187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50" spc="1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450" spc="-1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50" i="1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3675" spc="7" baseline="11337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endParaRPr sz="3675" baseline="11337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07688" y="2112051"/>
            <a:ext cx="1684020" cy="400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spcBef>
                <a:spcPts val="105"/>
              </a:spcBef>
              <a:tabLst>
                <a:tab pos="300355" algn="l"/>
                <a:tab pos="1170305" algn="l"/>
              </a:tabLst>
            </a:pPr>
            <a:r>
              <a:rPr sz="3675" spc="7" baseline="6802" dirty="0">
                <a:solidFill>
                  <a:prstClr val="black"/>
                </a:solidFill>
                <a:latin typeface="Symbol"/>
                <a:cs typeface="Symbol"/>
              </a:rPr>
              <a:t></a:t>
            </a:r>
            <a:r>
              <a:rPr sz="3675" spc="7" baseline="6802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5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100" spc="30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100" spc="254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50" spc="10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2450" spc="-3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50" b="1" spc="1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100" spc="30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100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50" spc="5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2450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50" spc="1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450" spc="-2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75" spc="7" baseline="6802" dirty="0">
                <a:solidFill>
                  <a:prstClr val="black"/>
                </a:solidFill>
                <a:latin typeface="Symbol"/>
                <a:cs typeface="Symbol"/>
              </a:rPr>
              <a:t></a:t>
            </a:r>
            <a:endParaRPr sz="3675" baseline="6802">
              <a:solidFill>
                <a:prstClr val="black"/>
              </a:solidFill>
              <a:latin typeface="Symbol"/>
              <a:cs typeface="Symbo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19392" y="2190559"/>
            <a:ext cx="7496175" cy="3199130"/>
            <a:chOff x="819391" y="2190559"/>
            <a:chExt cx="7496175" cy="3199130"/>
          </a:xfrm>
        </p:grpSpPr>
        <p:sp>
          <p:nvSpPr>
            <p:cNvPr id="31" name="object 31"/>
            <p:cNvSpPr/>
            <p:nvPr/>
          </p:nvSpPr>
          <p:spPr>
            <a:xfrm>
              <a:off x="6311773" y="2204847"/>
              <a:ext cx="1989455" cy="1358265"/>
            </a:xfrm>
            <a:custGeom>
              <a:avLst/>
              <a:gdLst/>
              <a:ahLst/>
              <a:cxnLst/>
              <a:rect l="l" t="t" r="r" b="b"/>
              <a:pathLst>
                <a:path w="1989454" h="1358264">
                  <a:moveTo>
                    <a:pt x="0" y="1357756"/>
                  </a:moveTo>
                  <a:lnTo>
                    <a:pt x="1989074" y="1357756"/>
                  </a:lnTo>
                  <a:lnTo>
                    <a:pt x="1989074" y="0"/>
                  </a:lnTo>
                  <a:lnTo>
                    <a:pt x="0" y="0"/>
                  </a:lnTo>
                  <a:lnTo>
                    <a:pt x="0" y="1357756"/>
                  </a:lnTo>
                  <a:close/>
                </a:path>
              </a:pathLst>
            </a:custGeom>
            <a:ln w="2844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819391" y="5245861"/>
              <a:ext cx="6238875" cy="85725"/>
            </a:xfrm>
            <a:custGeom>
              <a:avLst/>
              <a:gdLst/>
              <a:ahLst/>
              <a:cxnLst/>
              <a:rect l="l" t="t" r="r" b="b"/>
              <a:pathLst>
                <a:path w="6238875" h="85725">
                  <a:moveTo>
                    <a:pt x="6152527" y="0"/>
                  </a:moveTo>
                  <a:lnTo>
                    <a:pt x="6152527" y="85725"/>
                  </a:lnTo>
                  <a:lnTo>
                    <a:pt x="6209762" y="57150"/>
                  </a:lnTo>
                  <a:lnTo>
                    <a:pt x="6166878" y="57150"/>
                  </a:lnTo>
                  <a:lnTo>
                    <a:pt x="6166878" y="28575"/>
                  </a:lnTo>
                  <a:lnTo>
                    <a:pt x="6209593" y="28575"/>
                  </a:lnTo>
                  <a:lnTo>
                    <a:pt x="6152527" y="0"/>
                  </a:lnTo>
                  <a:close/>
                </a:path>
                <a:path w="6238875" h="85725">
                  <a:moveTo>
                    <a:pt x="6152527" y="28575"/>
                  </a:moveTo>
                  <a:lnTo>
                    <a:pt x="0" y="28575"/>
                  </a:lnTo>
                  <a:lnTo>
                    <a:pt x="0" y="57150"/>
                  </a:lnTo>
                  <a:lnTo>
                    <a:pt x="6152527" y="57150"/>
                  </a:lnTo>
                  <a:lnTo>
                    <a:pt x="6152527" y="28575"/>
                  </a:lnTo>
                  <a:close/>
                </a:path>
                <a:path w="6238875" h="85725">
                  <a:moveTo>
                    <a:pt x="6209593" y="28575"/>
                  </a:moveTo>
                  <a:lnTo>
                    <a:pt x="6166878" y="28575"/>
                  </a:lnTo>
                  <a:lnTo>
                    <a:pt x="6166878" y="57150"/>
                  </a:lnTo>
                  <a:lnTo>
                    <a:pt x="6209762" y="57150"/>
                  </a:lnTo>
                  <a:lnTo>
                    <a:pt x="6238252" y="42925"/>
                  </a:lnTo>
                  <a:lnTo>
                    <a:pt x="6209593" y="28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175867" y="3467608"/>
              <a:ext cx="3564890" cy="1800225"/>
            </a:xfrm>
            <a:custGeom>
              <a:avLst/>
              <a:gdLst/>
              <a:ahLst/>
              <a:cxnLst/>
              <a:rect l="l" t="t" r="r" b="b"/>
              <a:pathLst>
                <a:path w="3564890" h="1800225">
                  <a:moveTo>
                    <a:pt x="0" y="1789683"/>
                  </a:moveTo>
                  <a:lnTo>
                    <a:pt x="22900" y="1796903"/>
                  </a:lnTo>
                  <a:lnTo>
                    <a:pt x="49512" y="1800196"/>
                  </a:lnTo>
                  <a:lnTo>
                    <a:pt x="83550" y="1795637"/>
                  </a:lnTo>
                  <a:lnTo>
                    <a:pt x="128728" y="1779298"/>
                  </a:lnTo>
                  <a:lnTo>
                    <a:pt x="188760" y="1747253"/>
                  </a:lnTo>
                  <a:lnTo>
                    <a:pt x="267360" y="1695577"/>
                  </a:lnTo>
                  <a:lnTo>
                    <a:pt x="294480" y="1676586"/>
                  </a:lnTo>
                  <a:lnTo>
                    <a:pt x="324719" y="1655581"/>
                  </a:lnTo>
                  <a:lnTo>
                    <a:pt x="357759" y="1632685"/>
                  </a:lnTo>
                  <a:lnTo>
                    <a:pt x="393283" y="1608020"/>
                  </a:lnTo>
                  <a:lnTo>
                    <a:pt x="430973" y="1581706"/>
                  </a:lnTo>
                  <a:lnTo>
                    <a:pt x="470512" y="1553867"/>
                  </a:lnTo>
                  <a:lnTo>
                    <a:pt x="511581" y="1524625"/>
                  </a:lnTo>
                  <a:lnTo>
                    <a:pt x="553863" y="1494101"/>
                  </a:lnTo>
                  <a:lnTo>
                    <a:pt x="597040" y="1462418"/>
                  </a:lnTo>
                  <a:lnTo>
                    <a:pt x="640795" y="1429697"/>
                  </a:lnTo>
                  <a:lnTo>
                    <a:pt x="684810" y="1396061"/>
                  </a:lnTo>
                  <a:lnTo>
                    <a:pt x="728768" y="1361631"/>
                  </a:lnTo>
                  <a:lnTo>
                    <a:pt x="772349" y="1326530"/>
                  </a:lnTo>
                  <a:lnTo>
                    <a:pt x="815238" y="1290879"/>
                  </a:lnTo>
                  <a:lnTo>
                    <a:pt x="857116" y="1254801"/>
                  </a:lnTo>
                  <a:lnTo>
                    <a:pt x="897665" y="1218418"/>
                  </a:lnTo>
                  <a:lnTo>
                    <a:pt x="936568" y="1181852"/>
                  </a:lnTo>
                  <a:lnTo>
                    <a:pt x="973507" y="1145224"/>
                  </a:lnTo>
                  <a:lnTo>
                    <a:pt x="1008165" y="1108657"/>
                  </a:lnTo>
                  <a:lnTo>
                    <a:pt x="1040223" y="1072272"/>
                  </a:lnTo>
                  <a:lnTo>
                    <a:pt x="1069365" y="1036192"/>
                  </a:lnTo>
                  <a:lnTo>
                    <a:pt x="1098663" y="995155"/>
                  </a:lnTo>
                  <a:lnTo>
                    <a:pt x="1125686" y="951617"/>
                  </a:lnTo>
                  <a:lnTo>
                    <a:pt x="1150629" y="905951"/>
                  </a:lnTo>
                  <a:lnTo>
                    <a:pt x="1173687" y="858526"/>
                  </a:lnTo>
                  <a:lnTo>
                    <a:pt x="1195054" y="809714"/>
                  </a:lnTo>
                  <a:lnTo>
                    <a:pt x="1214927" y="759885"/>
                  </a:lnTo>
                  <a:lnTo>
                    <a:pt x="1233499" y="709411"/>
                  </a:lnTo>
                  <a:lnTo>
                    <a:pt x="1250965" y="658662"/>
                  </a:lnTo>
                  <a:lnTo>
                    <a:pt x="1267521" y="608009"/>
                  </a:lnTo>
                  <a:lnTo>
                    <a:pt x="1283360" y="557823"/>
                  </a:lnTo>
                  <a:lnTo>
                    <a:pt x="1298679" y="508474"/>
                  </a:lnTo>
                  <a:lnTo>
                    <a:pt x="1313671" y="460334"/>
                  </a:lnTo>
                  <a:lnTo>
                    <a:pt x="1328532" y="413773"/>
                  </a:lnTo>
                  <a:lnTo>
                    <a:pt x="1343457" y="369162"/>
                  </a:lnTo>
                  <a:lnTo>
                    <a:pt x="1358640" y="326873"/>
                  </a:lnTo>
                  <a:lnTo>
                    <a:pt x="1374277" y="287275"/>
                  </a:lnTo>
                  <a:lnTo>
                    <a:pt x="1390561" y="250740"/>
                  </a:lnTo>
                  <a:lnTo>
                    <a:pt x="1425854" y="188340"/>
                  </a:lnTo>
                  <a:lnTo>
                    <a:pt x="1467430" y="137424"/>
                  </a:lnTo>
                  <a:lnTo>
                    <a:pt x="1511934" y="98530"/>
                  </a:lnTo>
                  <a:lnTo>
                    <a:pt x="1557901" y="69718"/>
                  </a:lnTo>
                  <a:lnTo>
                    <a:pt x="1603864" y="49050"/>
                  </a:lnTo>
                  <a:lnTo>
                    <a:pt x="1648359" y="34586"/>
                  </a:lnTo>
                  <a:lnTo>
                    <a:pt x="1689920" y="24388"/>
                  </a:lnTo>
                  <a:lnTo>
                    <a:pt x="1727081" y="16517"/>
                  </a:lnTo>
                  <a:lnTo>
                    <a:pt x="1758377" y="9034"/>
                  </a:lnTo>
                  <a:lnTo>
                    <a:pt x="1782343" y="0"/>
                  </a:lnTo>
                </a:path>
                <a:path w="3564890" h="1800225">
                  <a:moveTo>
                    <a:pt x="3564788" y="1789683"/>
                  </a:moveTo>
                  <a:lnTo>
                    <a:pt x="3541880" y="1796903"/>
                  </a:lnTo>
                  <a:lnTo>
                    <a:pt x="3515258" y="1800196"/>
                  </a:lnTo>
                  <a:lnTo>
                    <a:pt x="3481206" y="1795637"/>
                  </a:lnTo>
                  <a:lnTo>
                    <a:pt x="3436010" y="1779298"/>
                  </a:lnTo>
                  <a:lnTo>
                    <a:pt x="3375955" y="1747253"/>
                  </a:lnTo>
                  <a:lnTo>
                    <a:pt x="3297326" y="1695577"/>
                  </a:lnTo>
                  <a:lnTo>
                    <a:pt x="3270206" y="1676586"/>
                  </a:lnTo>
                  <a:lnTo>
                    <a:pt x="3239967" y="1655581"/>
                  </a:lnTo>
                  <a:lnTo>
                    <a:pt x="3206927" y="1632685"/>
                  </a:lnTo>
                  <a:lnTo>
                    <a:pt x="3171403" y="1608020"/>
                  </a:lnTo>
                  <a:lnTo>
                    <a:pt x="3133713" y="1581706"/>
                  </a:lnTo>
                  <a:lnTo>
                    <a:pt x="3094174" y="1553867"/>
                  </a:lnTo>
                  <a:lnTo>
                    <a:pt x="3053105" y="1524625"/>
                  </a:lnTo>
                  <a:lnTo>
                    <a:pt x="3010823" y="1494101"/>
                  </a:lnTo>
                  <a:lnTo>
                    <a:pt x="2967645" y="1462418"/>
                  </a:lnTo>
                  <a:lnTo>
                    <a:pt x="2923890" y="1429697"/>
                  </a:lnTo>
                  <a:lnTo>
                    <a:pt x="2879875" y="1396061"/>
                  </a:lnTo>
                  <a:lnTo>
                    <a:pt x="2835918" y="1361631"/>
                  </a:lnTo>
                  <a:lnTo>
                    <a:pt x="2792337" y="1326530"/>
                  </a:lnTo>
                  <a:lnTo>
                    <a:pt x="2749448" y="1290879"/>
                  </a:lnTo>
                  <a:lnTo>
                    <a:pt x="2707570" y="1254801"/>
                  </a:lnTo>
                  <a:lnTo>
                    <a:pt x="2667021" y="1218418"/>
                  </a:lnTo>
                  <a:lnTo>
                    <a:pt x="2628118" y="1181852"/>
                  </a:lnTo>
                  <a:lnTo>
                    <a:pt x="2591179" y="1145224"/>
                  </a:lnTo>
                  <a:lnTo>
                    <a:pt x="2556521" y="1108657"/>
                  </a:lnTo>
                  <a:lnTo>
                    <a:pt x="2524462" y="1072272"/>
                  </a:lnTo>
                  <a:lnTo>
                    <a:pt x="2495321" y="1036192"/>
                  </a:lnTo>
                  <a:lnTo>
                    <a:pt x="2466042" y="995155"/>
                  </a:lnTo>
                  <a:lnTo>
                    <a:pt x="2439036" y="951617"/>
                  </a:lnTo>
                  <a:lnTo>
                    <a:pt x="2414108" y="905951"/>
                  </a:lnTo>
                  <a:lnTo>
                    <a:pt x="2391063" y="858526"/>
                  </a:lnTo>
                  <a:lnTo>
                    <a:pt x="2369705" y="809714"/>
                  </a:lnTo>
                  <a:lnTo>
                    <a:pt x="2349841" y="759885"/>
                  </a:lnTo>
                  <a:lnTo>
                    <a:pt x="2331276" y="709411"/>
                  </a:lnTo>
                  <a:lnTo>
                    <a:pt x="2313814" y="658662"/>
                  </a:lnTo>
                  <a:lnTo>
                    <a:pt x="2297260" y="608009"/>
                  </a:lnTo>
                  <a:lnTo>
                    <a:pt x="2281421" y="557823"/>
                  </a:lnTo>
                  <a:lnTo>
                    <a:pt x="2266100" y="508474"/>
                  </a:lnTo>
                  <a:lnTo>
                    <a:pt x="2251103" y="460334"/>
                  </a:lnTo>
                  <a:lnTo>
                    <a:pt x="2236236" y="413773"/>
                  </a:lnTo>
                  <a:lnTo>
                    <a:pt x="2221303" y="369162"/>
                  </a:lnTo>
                  <a:lnTo>
                    <a:pt x="2206109" y="326873"/>
                  </a:lnTo>
                  <a:lnTo>
                    <a:pt x="2190460" y="287275"/>
                  </a:lnTo>
                  <a:lnTo>
                    <a:pt x="2174161" y="250740"/>
                  </a:lnTo>
                  <a:lnTo>
                    <a:pt x="2138832" y="188340"/>
                  </a:lnTo>
                  <a:lnTo>
                    <a:pt x="2097256" y="137424"/>
                  </a:lnTo>
                  <a:lnTo>
                    <a:pt x="2052751" y="98530"/>
                  </a:lnTo>
                  <a:lnTo>
                    <a:pt x="2006785" y="69718"/>
                  </a:lnTo>
                  <a:lnTo>
                    <a:pt x="1960821" y="49050"/>
                  </a:lnTo>
                  <a:lnTo>
                    <a:pt x="1916327" y="34586"/>
                  </a:lnTo>
                  <a:lnTo>
                    <a:pt x="1874766" y="24388"/>
                  </a:lnTo>
                  <a:lnTo>
                    <a:pt x="1837605" y="16517"/>
                  </a:lnTo>
                  <a:lnTo>
                    <a:pt x="1806309" y="9034"/>
                  </a:lnTo>
                  <a:lnTo>
                    <a:pt x="1782343" y="0"/>
                  </a:lnTo>
                </a:path>
              </a:pathLst>
            </a:custGeom>
            <a:ln w="2857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2869057" y="3467608"/>
              <a:ext cx="3564890" cy="1800225"/>
            </a:xfrm>
            <a:custGeom>
              <a:avLst/>
              <a:gdLst/>
              <a:ahLst/>
              <a:cxnLst/>
              <a:rect l="l" t="t" r="r" b="b"/>
              <a:pathLst>
                <a:path w="3564890" h="1800225">
                  <a:moveTo>
                    <a:pt x="0" y="1789683"/>
                  </a:moveTo>
                  <a:lnTo>
                    <a:pt x="22907" y="1796903"/>
                  </a:lnTo>
                  <a:lnTo>
                    <a:pt x="49530" y="1800196"/>
                  </a:lnTo>
                  <a:lnTo>
                    <a:pt x="83581" y="1795637"/>
                  </a:lnTo>
                  <a:lnTo>
                    <a:pt x="128778" y="1779298"/>
                  </a:lnTo>
                  <a:lnTo>
                    <a:pt x="188833" y="1747253"/>
                  </a:lnTo>
                  <a:lnTo>
                    <a:pt x="267462" y="1695577"/>
                  </a:lnTo>
                  <a:lnTo>
                    <a:pt x="294581" y="1676586"/>
                  </a:lnTo>
                  <a:lnTo>
                    <a:pt x="324820" y="1655581"/>
                  </a:lnTo>
                  <a:lnTo>
                    <a:pt x="357861" y="1632685"/>
                  </a:lnTo>
                  <a:lnTo>
                    <a:pt x="393385" y="1608020"/>
                  </a:lnTo>
                  <a:lnTo>
                    <a:pt x="431075" y="1581706"/>
                  </a:lnTo>
                  <a:lnTo>
                    <a:pt x="470613" y="1553867"/>
                  </a:lnTo>
                  <a:lnTo>
                    <a:pt x="511682" y="1524625"/>
                  </a:lnTo>
                  <a:lnTo>
                    <a:pt x="553965" y="1494101"/>
                  </a:lnTo>
                  <a:lnTo>
                    <a:pt x="597142" y="1462418"/>
                  </a:lnTo>
                  <a:lnTo>
                    <a:pt x="640897" y="1429697"/>
                  </a:lnTo>
                  <a:lnTo>
                    <a:pt x="684912" y="1396061"/>
                  </a:lnTo>
                  <a:lnTo>
                    <a:pt x="728869" y="1361631"/>
                  </a:lnTo>
                  <a:lnTo>
                    <a:pt x="772451" y="1326530"/>
                  </a:lnTo>
                  <a:lnTo>
                    <a:pt x="815340" y="1290879"/>
                  </a:lnTo>
                  <a:lnTo>
                    <a:pt x="857217" y="1254801"/>
                  </a:lnTo>
                  <a:lnTo>
                    <a:pt x="897767" y="1218418"/>
                  </a:lnTo>
                  <a:lnTo>
                    <a:pt x="936670" y="1181852"/>
                  </a:lnTo>
                  <a:lnTo>
                    <a:pt x="973609" y="1145224"/>
                  </a:lnTo>
                  <a:lnTo>
                    <a:pt x="1008267" y="1108657"/>
                  </a:lnTo>
                  <a:lnTo>
                    <a:pt x="1040325" y="1072272"/>
                  </a:lnTo>
                  <a:lnTo>
                    <a:pt x="1069467" y="1036192"/>
                  </a:lnTo>
                  <a:lnTo>
                    <a:pt x="1098745" y="995155"/>
                  </a:lnTo>
                  <a:lnTo>
                    <a:pt x="1125751" y="951617"/>
                  </a:lnTo>
                  <a:lnTo>
                    <a:pt x="1150679" y="905951"/>
                  </a:lnTo>
                  <a:lnTo>
                    <a:pt x="1173725" y="858526"/>
                  </a:lnTo>
                  <a:lnTo>
                    <a:pt x="1195082" y="809714"/>
                  </a:lnTo>
                  <a:lnTo>
                    <a:pt x="1214946" y="759885"/>
                  </a:lnTo>
                  <a:lnTo>
                    <a:pt x="1233512" y="709411"/>
                  </a:lnTo>
                  <a:lnTo>
                    <a:pt x="1250974" y="658662"/>
                  </a:lnTo>
                  <a:lnTo>
                    <a:pt x="1267527" y="608009"/>
                  </a:lnTo>
                  <a:lnTo>
                    <a:pt x="1283367" y="557823"/>
                  </a:lnTo>
                  <a:lnTo>
                    <a:pt x="1298688" y="508474"/>
                  </a:lnTo>
                  <a:lnTo>
                    <a:pt x="1313684" y="460334"/>
                  </a:lnTo>
                  <a:lnTo>
                    <a:pt x="1328552" y="413773"/>
                  </a:lnTo>
                  <a:lnTo>
                    <a:pt x="1343485" y="369162"/>
                  </a:lnTo>
                  <a:lnTo>
                    <a:pt x="1358678" y="326873"/>
                  </a:lnTo>
                  <a:lnTo>
                    <a:pt x="1374328" y="287275"/>
                  </a:lnTo>
                  <a:lnTo>
                    <a:pt x="1390627" y="250740"/>
                  </a:lnTo>
                  <a:lnTo>
                    <a:pt x="1425956" y="188340"/>
                  </a:lnTo>
                  <a:lnTo>
                    <a:pt x="1467532" y="137424"/>
                  </a:lnTo>
                  <a:lnTo>
                    <a:pt x="1512036" y="98530"/>
                  </a:lnTo>
                  <a:lnTo>
                    <a:pt x="1558003" y="69718"/>
                  </a:lnTo>
                  <a:lnTo>
                    <a:pt x="1603966" y="49050"/>
                  </a:lnTo>
                  <a:lnTo>
                    <a:pt x="1648461" y="34586"/>
                  </a:lnTo>
                  <a:lnTo>
                    <a:pt x="1690021" y="24388"/>
                  </a:lnTo>
                  <a:lnTo>
                    <a:pt x="1727183" y="16517"/>
                  </a:lnTo>
                  <a:lnTo>
                    <a:pt x="1758479" y="9034"/>
                  </a:lnTo>
                  <a:lnTo>
                    <a:pt x="1782445" y="0"/>
                  </a:lnTo>
                </a:path>
                <a:path w="3564890" h="1800225">
                  <a:moveTo>
                    <a:pt x="3564763" y="1789683"/>
                  </a:moveTo>
                  <a:lnTo>
                    <a:pt x="3541855" y="1796903"/>
                  </a:lnTo>
                  <a:lnTo>
                    <a:pt x="3515237" y="1800196"/>
                  </a:lnTo>
                  <a:lnTo>
                    <a:pt x="3481197" y="1795637"/>
                  </a:lnTo>
                  <a:lnTo>
                    <a:pt x="3436022" y="1779298"/>
                  </a:lnTo>
                  <a:lnTo>
                    <a:pt x="3376003" y="1747253"/>
                  </a:lnTo>
                  <a:lnTo>
                    <a:pt x="3297428" y="1695577"/>
                  </a:lnTo>
                  <a:lnTo>
                    <a:pt x="3270308" y="1676586"/>
                  </a:lnTo>
                  <a:lnTo>
                    <a:pt x="3240069" y="1655581"/>
                  </a:lnTo>
                  <a:lnTo>
                    <a:pt x="3207028" y="1632685"/>
                  </a:lnTo>
                  <a:lnTo>
                    <a:pt x="3171504" y="1608020"/>
                  </a:lnTo>
                  <a:lnTo>
                    <a:pt x="3133814" y="1581706"/>
                  </a:lnTo>
                  <a:lnTo>
                    <a:pt x="3094276" y="1553867"/>
                  </a:lnTo>
                  <a:lnTo>
                    <a:pt x="3053207" y="1524625"/>
                  </a:lnTo>
                  <a:lnTo>
                    <a:pt x="3010924" y="1494101"/>
                  </a:lnTo>
                  <a:lnTo>
                    <a:pt x="2967747" y="1462418"/>
                  </a:lnTo>
                  <a:lnTo>
                    <a:pt x="2923992" y="1429697"/>
                  </a:lnTo>
                  <a:lnTo>
                    <a:pt x="2879977" y="1396061"/>
                  </a:lnTo>
                  <a:lnTo>
                    <a:pt x="2836020" y="1361631"/>
                  </a:lnTo>
                  <a:lnTo>
                    <a:pt x="2792438" y="1326530"/>
                  </a:lnTo>
                  <a:lnTo>
                    <a:pt x="2749550" y="1290879"/>
                  </a:lnTo>
                  <a:lnTo>
                    <a:pt x="2707672" y="1254801"/>
                  </a:lnTo>
                  <a:lnTo>
                    <a:pt x="2667122" y="1218418"/>
                  </a:lnTo>
                  <a:lnTo>
                    <a:pt x="2628219" y="1181852"/>
                  </a:lnTo>
                  <a:lnTo>
                    <a:pt x="2591280" y="1145224"/>
                  </a:lnTo>
                  <a:lnTo>
                    <a:pt x="2556622" y="1108657"/>
                  </a:lnTo>
                  <a:lnTo>
                    <a:pt x="2524564" y="1072272"/>
                  </a:lnTo>
                  <a:lnTo>
                    <a:pt x="2495422" y="1036192"/>
                  </a:lnTo>
                  <a:lnTo>
                    <a:pt x="2466125" y="995155"/>
                  </a:lnTo>
                  <a:lnTo>
                    <a:pt x="2439102" y="951617"/>
                  </a:lnTo>
                  <a:lnTo>
                    <a:pt x="2414159" y="905951"/>
                  </a:lnTo>
                  <a:lnTo>
                    <a:pt x="2391101" y="858526"/>
                  </a:lnTo>
                  <a:lnTo>
                    <a:pt x="2369733" y="809714"/>
                  </a:lnTo>
                  <a:lnTo>
                    <a:pt x="2349861" y="759885"/>
                  </a:lnTo>
                  <a:lnTo>
                    <a:pt x="2331289" y="709411"/>
                  </a:lnTo>
                  <a:lnTo>
                    <a:pt x="2313822" y="658662"/>
                  </a:lnTo>
                  <a:lnTo>
                    <a:pt x="2297267" y="608009"/>
                  </a:lnTo>
                  <a:lnTo>
                    <a:pt x="2281427" y="557823"/>
                  </a:lnTo>
                  <a:lnTo>
                    <a:pt x="2266109" y="508474"/>
                  </a:lnTo>
                  <a:lnTo>
                    <a:pt x="2251116" y="460334"/>
                  </a:lnTo>
                  <a:lnTo>
                    <a:pt x="2236255" y="413773"/>
                  </a:lnTo>
                  <a:lnTo>
                    <a:pt x="2221330" y="369162"/>
                  </a:lnTo>
                  <a:lnTo>
                    <a:pt x="2206147" y="326873"/>
                  </a:lnTo>
                  <a:lnTo>
                    <a:pt x="2190511" y="287275"/>
                  </a:lnTo>
                  <a:lnTo>
                    <a:pt x="2174226" y="250740"/>
                  </a:lnTo>
                  <a:lnTo>
                    <a:pt x="2138934" y="188340"/>
                  </a:lnTo>
                  <a:lnTo>
                    <a:pt x="2097357" y="137424"/>
                  </a:lnTo>
                  <a:lnTo>
                    <a:pt x="2052853" y="98530"/>
                  </a:lnTo>
                  <a:lnTo>
                    <a:pt x="2006886" y="69718"/>
                  </a:lnTo>
                  <a:lnTo>
                    <a:pt x="1960923" y="49050"/>
                  </a:lnTo>
                  <a:lnTo>
                    <a:pt x="1916428" y="34586"/>
                  </a:lnTo>
                  <a:lnTo>
                    <a:pt x="1874868" y="24388"/>
                  </a:lnTo>
                  <a:lnTo>
                    <a:pt x="1837706" y="16517"/>
                  </a:lnTo>
                  <a:lnTo>
                    <a:pt x="1806410" y="9034"/>
                  </a:lnTo>
                  <a:lnTo>
                    <a:pt x="1782445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3808602" y="4384039"/>
              <a:ext cx="0" cy="904875"/>
            </a:xfrm>
            <a:custGeom>
              <a:avLst/>
              <a:gdLst/>
              <a:ahLst/>
              <a:cxnLst/>
              <a:rect l="l" t="t" r="r" b="b"/>
              <a:pathLst>
                <a:path h="904875">
                  <a:moveTo>
                    <a:pt x="0" y="0"/>
                  </a:moveTo>
                  <a:lnTo>
                    <a:pt x="0" y="904748"/>
                  </a:lnTo>
                </a:path>
              </a:pathLst>
            </a:custGeom>
            <a:ln w="127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5998" y="5188204"/>
              <a:ext cx="191007" cy="20104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2707" y="5188204"/>
              <a:ext cx="191007" cy="201040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7494274" y="5179815"/>
            <a:ext cx="135890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750" spc="-1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17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221123" y="4903355"/>
            <a:ext cx="7899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spc="-150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3200" spc="2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50" spc="-1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05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3050" spc="-1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30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258551" y="5447415"/>
            <a:ext cx="560705" cy="442595"/>
            <a:chOff x="4258545" y="5447403"/>
            <a:chExt cx="560705" cy="442595"/>
          </a:xfrm>
        </p:grpSpPr>
        <p:sp>
          <p:nvSpPr>
            <p:cNvPr id="41" name="object 41"/>
            <p:cNvSpPr/>
            <p:nvPr/>
          </p:nvSpPr>
          <p:spPr>
            <a:xfrm>
              <a:off x="4265552" y="5722971"/>
              <a:ext cx="41275" cy="24765"/>
            </a:xfrm>
            <a:custGeom>
              <a:avLst/>
              <a:gdLst/>
              <a:ahLst/>
              <a:cxnLst/>
              <a:rect l="l" t="t" r="r" b="b"/>
              <a:pathLst>
                <a:path w="41275" h="24764">
                  <a:moveTo>
                    <a:pt x="0" y="24525"/>
                  </a:moveTo>
                  <a:lnTo>
                    <a:pt x="41079" y="0"/>
                  </a:lnTo>
                </a:path>
              </a:pathLst>
            </a:custGeom>
            <a:ln w="13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4306631" y="5729599"/>
              <a:ext cx="59055" cy="146685"/>
            </a:xfrm>
            <a:custGeom>
              <a:avLst/>
              <a:gdLst/>
              <a:ahLst/>
              <a:cxnLst/>
              <a:rect l="l" t="t" r="r" b="b"/>
              <a:pathLst>
                <a:path w="59054" h="146685">
                  <a:moveTo>
                    <a:pt x="0" y="0"/>
                  </a:moveTo>
                  <a:lnTo>
                    <a:pt x="59048" y="146496"/>
                  </a:lnTo>
                </a:path>
              </a:pathLst>
            </a:custGeom>
            <a:ln w="271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4372740" y="5454496"/>
              <a:ext cx="446405" cy="421640"/>
            </a:xfrm>
            <a:custGeom>
              <a:avLst/>
              <a:gdLst/>
              <a:ahLst/>
              <a:cxnLst/>
              <a:rect l="l" t="t" r="r" b="b"/>
              <a:pathLst>
                <a:path w="446404" h="421639">
                  <a:moveTo>
                    <a:pt x="0" y="421599"/>
                  </a:moveTo>
                  <a:lnTo>
                    <a:pt x="78308" y="0"/>
                  </a:lnTo>
                </a:path>
                <a:path w="446404" h="421639">
                  <a:moveTo>
                    <a:pt x="78308" y="0"/>
                  </a:moveTo>
                  <a:lnTo>
                    <a:pt x="446079" y="0"/>
                  </a:lnTo>
                </a:path>
              </a:pathLst>
            </a:custGeom>
            <a:ln w="138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442482" y="5420171"/>
            <a:ext cx="365760" cy="436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2700" i="1" spc="-7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325" i="1" spc="-112" baseline="-23297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endParaRPr sz="2325" baseline="-2329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2592269" y="5418072"/>
            <a:ext cx="569595" cy="453390"/>
            <a:chOff x="2592268" y="5418072"/>
            <a:chExt cx="569595" cy="453390"/>
          </a:xfrm>
        </p:grpSpPr>
        <p:sp>
          <p:nvSpPr>
            <p:cNvPr id="46" name="object 46"/>
            <p:cNvSpPr/>
            <p:nvPr/>
          </p:nvSpPr>
          <p:spPr>
            <a:xfrm>
              <a:off x="2599253" y="5700435"/>
              <a:ext cx="41275" cy="25400"/>
            </a:xfrm>
            <a:custGeom>
              <a:avLst/>
              <a:gdLst/>
              <a:ahLst/>
              <a:cxnLst/>
              <a:rect l="l" t="t" r="r" b="b"/>
              <a:pathLst>
                <a:path w="41275" h="25400">
                  <a:moveTo>
                    <a:pt x="0" y="25154"/>
                  </a:moveTo>
                  <a:lnTo>
                    <a:pt x="41202" y="0"/>
                  </a:lnTo>
                </a:path>
              </a:pathLst>
            </a:custGeom>
            <a:ln w="137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2640455" y="5707531"/>
              <a:ext cx="59690" cy="150495"/>
            </a:xfrm>
            <a:custGeom>
              <a:avLst/>
              <a:gdLst/>
              <a:ahLst/>
              <a:cxnLst/>
              <a:rect l="l" t="t" r="r" b="b"/>
              <a:pathLst>
                <a:path w="59689" h="150495">
                  <a:moveTo>
                    <a:pt x="0" y="0"/>
                  </a:moveTo>
                  <a:lnTo>
                    <a:pt x="59223" y="150271"/>
                  </a:lnTo>
                </a:path>
              </a:pathLst>
            </a:custGeom>
            <a:ln w="271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2706737" y="5425057"/>
              <a:ext cx="448309" cy="433070"/>
            </a:xfrm>
            <a:custGeom>
              <a:avLst/>
              <a:gdLst/>
              <a:ahLst/>
              <a:cxnLst/>
              <a:rect l="l" t="t" r="r" b="b"/>
              <a:pathLst>
                <a:path w="448310" h="433070">
                  <a:moveTo>
                    <a:pt x="0" y="432745"/>
                  </a:moveTo>
                  <a:lnTo>
                    <a:pt x="78527" y="0"/>
                  </a:lnTo>
                </a:path>
                <a:path w="448310" h="433070">
                  <a:moveTo>
                    <a:pt x="78527" y="0"/>
                  </a:moveTo>
                  <a:lnTo>
                    <a:pt x="447956" y="0"/>
                  </a:lnTo>
                </a:path>
              </a:pathLst>
            </a:custGeom>
            <a:ln w="136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997826" y="5622624"/>
            <a:ext cx="126364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6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343923" y="5389664"/>
            <a:ext cx="695325" cy="4483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71170" indent="-459105">
              <a:spcBef>
                <a:spcPts val="120"/>
              </a:spcBef>
              <a:buFont typeface="Symbol"/>
              <a:buChar char=""/>
              <a:tabLst>
                <a:tab pos="471170" algn="l"/>
                <a:tab pos="471805" algn="l"/>
              </a:tabLst>
            </a:pPr>
            <a:r>
              <a:rPr sz="2750" i="1" spc="-2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7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743077" y="531521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 sz="20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489219" y="4513195"/>
            <a:ext cx="387350" cy="625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3900" b="1" spc="-1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3450" spc="-165" baseline="-22946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3450" baseline="-22946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802554" y="4513195"/>
            <a:ext cx="418465" cy="625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3900" b="1" spc="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3450" spc="15" baseline="-22946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3450" baseline="-22946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677347" y="3761586"/>
            <a:ext cx="1384300" cy="494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sz="3050" i="1" spc="-9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625" b="1" spc="-7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z</a:t>
            </a:r>
            <a:r>
              <a:rPr sz="2625" b="1" spc="-157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50" spc="-1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05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z</a:t>
            </a:r>
            <a:r>
              <a:rPr sz="3050" b="1" spc="-3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50" spc="-1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3050" spc="-2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50" i="1" spc="-37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625" spc="195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3050" spc="-2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30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77242" y="3319661"/>
            <a:ext cx="2087245" cy="747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090"/>
              </a:lnSpc>
              <a:spcBef>
                <a:spcPts val="100"/>
              </a:spcBef>
            </a:pPr>
            <a:r>
              <a:rPr dirty="0">
                <a:solidFill>
                  <a:srgbClr val="404040"/>
                </a:solidFill>
                <a:latin typeface="Verdana"/>
                <a:cs typeface="Verdana"/>
              </a:rPr>
              <a:t>synchronization):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140970">
              <a:lnSpc>
                <a:spcPts val="3590"/>
              </a:lnSpc>
            </a:pPr>
            <a:r>
              <a:rPr sz="3050" i="1" spc="-8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625" b="1" spc="-7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z</a:t>
            </a:r>
            <a:r>
              <a:rPr sz="2625" b="1" spc="-150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50" spc="-1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050" b="1" spc="-30" dirty="0">
                <a:solidFill>
                  <a:prstClr val="black"/>
                </a:solidFill>
                <a:latin typeface="Times New Roman"/>
                <a:cs typeface="Times New Roman"/>
              </a:rPr>
              <a:t>z</a:t>
            </a:r>
            <a:r>
              <a:rPr sz="3050" b="1" spc="-2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50" spc="-1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3050" spc="-2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50" i="1" spc="-18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625" spc="-7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625" spc="-254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50" spc="-2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30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799717" y="4158360"/>
            <a:ext cx="4099560" cy="478790"/>
            <a:chOff x="1799717" y="4158360"/>
            <a:chExt cx="4099560" cy="478790"/>
          </a:xfrm>
        </p:grpSpPr>
        <p:sp>
          <p:nvSpPr>
            <p:cNvPr id="57" name="object 57"/>
            <p:cNvSpPr/>
            <p:nvPr/>
          </p:nvSpPr>
          <p:spPr>
            <a:xfrm>
              <a:off x="1799717" y="4158360"/>
              <a:ext cx="275590" cy="382270"/>
            </a:xfrm>
            <a:custGeom>
              <a:avLst/>
              <a:gdLst/>
              <a:ahLst/>
              <a:cxnLst/>
              <a:rect l="l" t="t" r="r" b="b"/>
              <a:pathLst>
                <a:path w="275589" h="382270">
                  <a:moveTo>
                    <a:pt x="37199" y="35894"/>
                  </a:moveTo>
                  <a:lnTo>
                    <a:pt x="21590" y="46954"/>
                  </a:lnTo>
                  <a:lnTo>
                    <a:pt x="259587" y="382269"/>
                  </a:lnTo>
                  <a:lnTo>
                    <a:pt x="275081" y="371220"/>
                  </a:lnTo>
                  <a:lnTo>
                    <a:pt x="37199" y="35894"/>
                  </a:lnTo>
                  <a:close/>
                </a:path>
                <a:path w="275589" h="382270">
                  <a:moveTo>
                    <a:pt x="0" y="0"/>
                  </a:moveTo>
                  <a:lnTo>
                    <a:pt x="8635" y="56133"/>
                  </a:lnTo>
                  <a:lnTo>
                    <a:pt x="21590" y="46954"/>
                  </a:lnTo>
                  <a:lnTo>
                    <a:pt x="14224" y="36575"/>
                  </a:lnTo>
                  <a:lnTo>
                    <a:pt x="29844" y="25526"/>
                  </a:lnTo>
                  <a:lnTo>
                    <a:pt x="47666" y="25526"/>
                  </a:lnTo>
                  <a:lnTo>
                    <a:pt x="0" y="0"/>
                  </a:lnTo>
                  <a:close/>
                </a:path>
                <a:path w="275589" h="382270">
                  <a:moveTo>
                    <a:pt x="29844" y="25526"/>
                  </a:moveTo>
                  <a:lnTo>
                    <a:pt x="14224" y="36575"/>
                  </a:lnTo>
                  <a:lnTo>
                    <a:pt x="21590" y="46954"/>
                  </a:lnTo>
                  <a:lnTo>
                    <a:pt x="37199" y="35894"/>
                  </a:lnTo>
                  <a:lnTo>
                    <a:pt x="29844" y="25526"/>
                  </a:lnTo>
                  <a:close/>
                </a:path>
                <a:path w="275589" h="382270">
                  <a:moveTo>
                    <a:pt x="47666" y="25526"/>
                  </a:moveTo>
                  <a:lnTo>
                    <a:pt x="29844" y="25526"/>
                  </a:lnTo>
                  <a:lnTo>
                    <a:pt x="37199" y="35894"/>
                  </a:lnTo>
                  <a:lnTo>
                    <a:pt x="50037" y="26796"/>
                  </a:lnTo>
                  <a:lnTo>
                    <a:pt x="47666" y="25526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5536692" y="4346701"/>
              <a:ext cx="362585" cy="290195"/>
            </a:xfrm>
            <a:custGeom>
              <a:avLst/>
              <a:gdLst/>
              <a:ahLst/>
              <a:cxnLst/>
              <a:rect l="l" t="t" r="r" b="b"/>
              <a:pathLst>
                <a:path w="362585" h="290195">
                  <a:moveTo>
                    <a:pt x="316705" y="24134"/>
                  </a:moveTo>
                  <a:lnTo>
                    <a:pt x="0" y="275209"/>
                  </a:lnTo>
                  <a:lnTo>
                    <a:pt x="11937" y="290068"/>
                  </a:lnTo>
                  <a:lnTo>
                    <a:pt x="328560" y="39084"/>
                  </a:lnTo>
                  <a:lnTo>
                    <a:pt x="316705" y="24134"/>
                  </a:lnTo>
                  <a:close/>
                </a:path>
                <a:path w="362585" h="290195">
                  <a:moveTo>
                    <a:pt x="354890" y="16256"/>
                  </a:moveTo>
                  <a:lnTo>
                    <a:pt x="326644" y="16256"/>
                  </a:lnTo>
                  <a:lnTo>
                    <a:pt x="338455" y="31242"/>
                  </a:lnTo>
                  <a:lnTo>
                    <a:pt x="328560" y="39084"/>
                  </a:lnTo>
                  <a:lnTo>
                    <a:pt x="338455" y="51562"/>
                  </a:lnTo>
                  <a:lnTo>
                    <a:pt x="354890" y="16256"/>
                  </a:lnTo>
                  <a:close/>
                </a:path>
                <a:path w="362585" h="290195">
                  <a:moveTo>
                    <a:pt x="326644" y="16256"/>
                  </a:moveTo>
                  <a:lnTo>
                    <a:pt x="316705" y="24134"/>
                  </a:lnTo>
                  <a:lnTo>
                    <a:pt x="328560" y="39084"/>
                  </a:lnTo>
                  <a:lnTo>
                    <a:pt x="338455" y="31242"/>
                  </a:lnTo>
                  <a:lnTo>
                    <a:pt x="326644" y="16256"/>
                  </a:lnTo>
                  <a:close/>
                </a:path>
                <a:path w="362585" h="290195">
                  <a:moveTo>
                    <a:pt x="362458" y="0"/>
                  </a:moveTo>
                  <a:lnTo>
                    <a:pt x="306832" y="11684"/>
                  </a:lnTo>
                  <a:lnTo>
                    <a:pt x="316705" y="24134"/>
                  </a:lnTo>
                  <a:lnTo>
                    <a:pt x="326644" y="16256"/>
                  </a:lnTo>
                  <a:lnTo>
                    <a:pt x="354890" y="16256"/>
                  </a:lnTo>
                  <a:lnTo>
                    <a:pt x="3624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8080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0305" y="-256482"/>
            <a:ext cx="434022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Demodulation</a:t>
            </a:r>
            <a:r>
              <a:rPr spc="-65" dirty="0"/>
              <a:t> </a:t>
            </a:r>
            <a:r>
              <a:rPr spc="-10" dirty="0"/>
              <a:t>M-PSK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4" y="3062439"/>
            <a:ext cx="36772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55600" algn="l"/>
              </a:tabLst>
            </a:pPr>
            <a:r>
              <a:rPr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Coherent detection</a:t>
            </a:r>
            <a:r>
              <a:rPr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Q-PSK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1465" y="5979363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solidFill>
                  <a:srgbClr val="404040"/>
                </a:solidFill>
                <a:latin typeface="Arial MT"/>
                <a:cs typeface="Arial MT"/>
              </a:rPr>
              <a:t>25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8652" y="2143505"/>
            <a:ext cx="2386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  <a:latin typeface="Arial MT"/>
                <a:cs typeface="Arial MT"/>
              </a:rPr>
              <a:t>Decision</a:t>
            </a:r>
            <a:r>
              <a:rPr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0000"/>
                </a:solidFill>
                <a:latin typeface="Arial MT"/>
                <a:cs typeface="Arial MT"/>
              </a:rPr>
              <a:t>Region</a:t>
            </a:r>
            <a:r>
              <a:rPr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QPSK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92063" y="1139953"/>
            <a:ext cx="2743200" cy="2896235"/>
            <a:chOff x="6092063" y="1139952"/>
            <a:chExt cx="2743200" cy="2896235"/>
          </a:xfrm>
        </p:grpSpPr>
        <p:sp>
          <p:nvSpPr>
            <p:cNvPr id="7" name="object 7"/>
            <p:cNvSpPr/>
            <p:nvPr/>
          </p:nvSpPr>
          <p:spPr>
            <a:xfrm>
              <a:off x="7229348" y="1605280"/>
              <a:ext cx="872490" cy="852169"/>
            </a:xfrm>
            <a:custGeom>
              <a:avLst/>
              <a:gdLst/>
              <a:ahLst/>
              <a:cxnLst/>
              <a:rect l="l" t="t" r="r" b="b"/>
              <a:pathLst>
                <a:path w="872490" h="852169">
                  <a:moveTo>
                    <a:pt x="0" y="851789"/>
                  </a:moveTo>
                  <a:lnTo>
                    <a:pt x="872235" y="0"/>
                  </a:lnTo>
                </a:path>
              </a:pathLst>
            </a:custGeom>
            <a:ln w="76199">
              <a:solidFill>
                <a:srgbClr val="9900C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430772" y="1639316"/>
              <a:ext cx="852169" cy="872490"/>
            </a:xfrm>
            <a:custGeom>
              <a:avLst/>
              <a:gdLst/>
              <a:ahLst/>
              <a:cxnLst/>
              <a:rect l="l" t="t" r="r" b="b"/>
              <a:pathLst>
                <a:path w="852170" h="872489">
                  <a:moveTo>
                    <a:pt x="0" y="0"/>
                  </a:moveTo>
                  <a:lnTo>
                    <a:pt x="851788" y="872363"/>
                  </a:lnTo>
                </a:path>
              </a:pathLst>
            </a:custGeom>
            <a:ln w="76200">
              <a:solidFill>
                <a:srgbClr val="9900C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366002" y="1649603"/>
              <a:ext cx="1831975" cy="1831975"/>
            </a:xfrm>
            <a:custGeom>
              <a:avLst/>
              <a:gdLst/>
              <a:ahLst/>
              <a:cxnLst/>
              <a:rect l="l" t="t" r="r" b="b"/>
              <a:pathLst>
                <a:path w="1831975" h="1831975">
                  <a:moveTo>
                    <a:pt x="0" y="905001"/>
                  </a:moveTo>
                  <a:lnTo>
                    <a:pt x="926846" y="0"/>
                  </a:lnTo>
                  <a:lnTo>
                    <a:pt x="1831848" y="926719"/>
                  </a:lnTo>
                  <a:lnTo>
                    <a:pt x="905001" y="1831848"/>
                  </a:lnTo>
                  <a:lnTo>
                    <a:pt x="0" y="90500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85055" y="2473658"/>
              <a:ext cx="161893" cy="1618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11822" y="1568656"/>
              <a:ext cx="161925" cy="16189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16014" y="2471880"/>
              <a:ext cx="161893" cy="16189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90057" y="3400504"/>
              <a:ext cx="161893" cy="16189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410325" y="2511679"/>
              <a:ext cx="1670050" cy="925830"/>
            </a:xfrm>
            <a:custGeom>
              <a:avLst/>
              <a:gdLst/>
              <a:ahLst/>
              <a:cxnLst/>
              <a:rect l="l" t="t" r="r" b="b"/>
              <a:pathLst>
                <a:path w="1670050" h="925829">
                  <a:moveTo>
                    <a:pt x="817752" y="53212"/>
                  </a:moveTo>
                  <a:lnTo>
                    <a:pt x="1669542" y="925449"/>
                  </a:lnTo>
                </a:path>
                <a:path w="1670050" h="925829">
                  <a:moveTo>
                    <a:pt x="872235" y="0"/>
                  </a:moveTo>
                  <a:lnTo>
                    <a:pt x="0" y="851788"/>
                  </a:lnTo>
                </a:path>
              </a:pathLst>
            </a:custGeom>
            <a:ln w="762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282561" y="1659763"/>
              <a:ext cx="872490" cy="1724660"/>
            </a:xfrm>
            <a:custGeom>
              <a:avLst/>
              <a:gdLst/>
              <a:ahLst/>
              <a:cxnLst/>
              <a:rect l="l" t="t" r="r" b="b"/>
              <a:pathLst>
                <a:path w="872490" h="1724660">
                  <a:moveTo>
                    <a:pt x="872236" y="0"/>
                  </a:moveTo>
                  <a:lnTo>
                    <a:pt x="0" y="851915"/>
                  </a:lnTo>
                </a:path>
                <a:path w="872490" h="1724660">
                  <a:moveTo>
                    <a:pt x="0" y="851915"/>
                  </a:moveTo>
                  <a:lnTo>
                    <a:pt x="851789" y="1724152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352921" y="1668780"/>
              <a:ext cx="852169" cy="1640205"/>
            </a:xfrm>
            <a:custGeom>
              <a:avLst/>
              <a:gdLst/>
              <a:ahLst/>
              <a:cxnLst/>
              <a:rect l="l" t="t" r="r" b="b"/>
              <a:pathLst>
                <a:path w="852170" h="1640204">
                  <a:moveTo>
                    <a:pt x="0" y="0"/>
                  </a:moveTo>
                  <a:lnTo>
                    <a:pt x="851788" y="872236"/>
                  </a:lnTo>
                </a:path>
                <a:path w="852170" h="1640204">
                  <a:moveTo>
                    <a:pt x="821817" y="841629"/>
                  </a:moveTo>
                  <a:lnTo>
                    <a:pt x="4063" y="164007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092063" y="1139951"/>
              <a:ext cx="2743200" cy="2896235"/>
            </a:xfrm>
            <a:custGeom>
              <a:avLst/>
              <a:gdLst/>
              <a:ahLst/>
              <a:cxnLst/>
              <a:rect l="l" t="t" r="r" b="b"/>
              <a:pathLst>
                <a:path w="2743200" h="2896235">
                  <a:moveTo>
                    <a:pt x="2743200" y="1419225"/>
                  </a:moveTo>
                  <a:lnTo>
                    <a:pt x="2734945" y="1414399"/>
                  </a:lnTo>
                  <a:lnTo>
                    <a:pt x="2660015" y="1370584"/>
                  </a:lnTo>
                  <a:lnTo>
                    <a:pt x="2657729" y="1369314"/>
                  </a:lnTo>
                  <a:lnTo>
                    <a:pt x="2654808" y="1370076"/>
                  </a:lnTo>
                  <a:lnTo>
                    <a:pt x="2653411" y="1372362"/>
                  </a:lnTo>
                  <a:lnTo>
                    <a:pt x="2652141" y="1374648"/>
                  </a:lnTo>
                  <a:lnTo>
                    <a:pt x="2652903" y="1377569"/>
                  </a:lnTo>
                  <a:lnTo>
                    <a:pt x="2655189" y="1378839"/>
                  </a:lnTo>
                  <a:lnTo>
                    <a:pt x="2716136" y="1414399"/>
                  </a:lnTo>
                  <a:lnTo>
                    <a:pt x="1195197" y="1414399"/>
                  </a:lnTo>
                  <a:lnTo>
                    <a:pt x="1195197" y="27139"/>
                  </a:lnTo>
                  <a:lnTo>
                    <a:pt x="1195197" y="11938"/>
                  </a:lnTo>
                  <a:lnTo>
                    <a:pt x="1195222" y="27190"/>
                  </a:lnTo>
                  <a:lnTo>
                    <a:pt x="1230884" y="88138"/>
                  </a:lnTo>
                  <a:lnTo>
                    <a:pt x="1232154" y="90424"/>
                  </a:lnTo>
                  <a:lnTo>
                    <a:pt x="1235075" y="91186"/>
                  </a:lnTo>
                  <a:lnTo>
                    <a:pt x="1237361" y="89789"/>
                  </a:lnTo>
                  <a:lnTo>
                    <a:pt x="1239647" y="88519"/>
                  </a:lnTo>
                  <a:lnTo>
                    <a:pt x="1240409" y="85598"/>
                  </a:lnTo>
                  <a:lnTo>
                    <a:pt x="1239012" y="83312"/>
                  </a:lnTo>
                  <a:lnTo>
                    <a:pt x="1196035" y="9525"/>
                  </a:lnTo>
                  <a:lnTo>
                    <a:pt x="1190498" y="0"/>
                  </a:lnTo>
                  <a:lnTo>
                    <a:pt x="1141984" y="83312"/>
                  </a:lnTo>
                  <a:lnTo>
                    <a:pt x="1140587" y="85598"/>
                  </a:lnTo>
                  <a:lnTo>
                    <a:pt x="1141349" y="88519"/>
                  </a:lnTo>
                  <a:lnTo>
                    <a:pt x="1143635" y="89789"/>
                  </a:lnTo>
                  <a:lnTo>
                    <a:pt x="1145921" y="91186"/>
                  </a:lnTo>
                  <a:lnTo>
                    <a:pt x="1148842" y="90424"/>
                  </a:lnTo>
                  <a:lnTo>
                    <a:pt x="1150112" y="88138"/>
                  </a:lnTo>
                  <a:lnTo>
                    <a:pt x="1185672" y="27190"/>
                  </a:lnTo>
                  <a:lnTo>
                    <a:pt x="1185672" y="1414399"/>
                  </a:lnTo>
                  <a:lnTo>
                    <a:pt x="0" y="1414399"/>
                  </a:lnTo>
                  <a:lnTo>
                    <a:pt x="0" y="1423924"/>
                  </a:lnTo>
                  <a:lnTo>
                    <a:pt x="1185672" y="1423924"/>
                  </a:lnTo>
                  <a:lnTo>
                    <a:pt x="1185672" y="2895727"/>
                  </a:lnTo>
                  <a:lnTo>
                    <a:pt x="1195197" y="2895727"/>
                  </a:lnTo>
                  <a:lnTo>
                    <a:pt x="1195197" y="1423924"/>
                  </a:lnTo>
                  <a:lnTo>
                    <a:pt x="2716136" y="1423924"/>
                  </a:lnTo>
                  <a:lnTo>
                    <a:pt x="2655189" y="1459484"/>
                  </a:lnTo>
                  <a:lnTo>
                    <a:pt x="2652903" y="1460881"/>
                  </a:lnTo>
                  <a:lnTo>
                    <a:pt x="2652141" y="1463802"/>
                  </a:lnTo>
                  <a:lnTo>
                    <a:pt x="2653411" y="1466088"/>
                  </a:lnTo>
                  <a:lnTo>
                    <a:pt x="2654808" y="1468247"/>
                  </a:lnTo>
                  <a:lnTo>
                    <a:pt x="2657729" y="1469009"/>
                  </a:lnTo>
                  <a:lnTo>
                    <a:pt x="2660015" y="1467739"/>
                  </a:lnTo>
                  <a:lnTo>
                    <a:pt x="2735135" y="1423924"/>
                  </a:lnTo>
                  <a:lnTo>
                    <a:pt x="2743200" y="14192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569330" y="2077973"/>
            <a:ext cx="1012190" cy="75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decide</a:t>
            </a:r>
            <a:r>
              <a:rPr spc="-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s</a:t>
            </a:r>
            <a:r>
              <a:rPr spc="-7" baseline="-20833" dirty="0">
                <a:solidFill>
                  <a:prstClr val="black"/>
                </a:solidFill>
                <a:latin typeface="Arial MT"/>
                <a:cs typeface="Arial MT"/>
              </a:rPr>
              <a:t>3</a:t>
            </a:r>
            <a:endParaRPr baseline="-20833">
              <a:solidFill>
                <a:prstClr val="black"/>
              </a:solidFill>
              <a:latin typeface="Arial MT"/>
              <a:cs typeface="Arial MT"/>
            </a:endParaRPr>
          </a:p>
          <a:p>
            <a:pPr marL="576580">
              <a:spcBef>
                <a:spcPts val="1425"/>
              </a:spcBef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s</a:t>
            </a:r>
            <a:r>
              <a:rPr spc="-7" baseline="-20833" dirty="0">
                <a:solidFill>
                  <a:prstClr val="black"/>
                </a:solidFill>
                <a:latin typeface="Arial MT"/>
                <a:cs typeface="Arial MT"/>
              </a:rPr>
              <a:t>3</a:t>
            </a:r>
            <a:endParaRPr baseline="-20833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30058" y="2029138"/>
            <a:ext cx="1294130" cy="98488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R="274320" algn="ctr">
              <a:spcBef>
                <a:spcPts val="515"/>
              </a:spcBef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decide</a:t>
            </a:r>
            <a:r>
              <a:rPr spc="-3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s</a:t>
            </a:r>
            <a:r>
              <a:rPr spc="-7" baseline="-20833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endParaRPr baseline="-20833">
              <a:solidFill>
                <a:prstClr val="black"/>
              </a:solidFill>
              <a:latin typeface="Arial MT"/>
              <a:cs typeface="Arial MT"/>
            </a:endParaRPr>
          </a:p>
          <a:p>
            <a:pPr marL="636905">
              <a:lnSpc>
                <a:spcPts val="2645"/>
              </a:lnSpc>
              <a:spcBef>
                <a:spcPts val="640"/>
              </a:spcBef>
            </a:pPr>
            <a:r>
              <a:rPr sz="2600" spc="-5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2175" spc="-7" baseline="-22988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500" spc="-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5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500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5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317500" algn="ctr">
              <a:lnSpc>
                <a:spcPts val="1685"/>
              </a:lnSpc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s</a:t>
            </a:r>
            <a:r>
              <a:rPr spc="-7" baseline="-20833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endParaRPr baseline="-20833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44438" y="660834"/>
            <a:ext cx="1278890" cy="8763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25450">
              <a:spcBef>
                <a:spcPts val="120"/>
              </a:spcBef>
            </a:pPr>
            <a:r>
              <a:rPr sz="2600" spc="-140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2600" spc="-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5" spc="-44" baseline="-22988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175" spc="-217" baseline="-2298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00" spc="-9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500" i="1" spc="8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500" spc="-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5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0800">
              <a:spcBef>
                <a:spcPts val="1395"/>
              </a:spcBef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decide</a:t>
            </a:r>
            <a:r>
              <a:rPr spc="-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s</a:t>
            </a:r>
            <a:r>
              <a:rPr spc="-7" baseline="-20833" dirty="0">
                <a:solidFill>
                  <a:prstClr val="black"/>
                </a:solidFill>
                <a:latin typeface="Arial MT"/>
                <a:cs typeface="Arial MT"/>
              </a:rPr>
              <a:t>2</a:t>
            </a:r>
            <a:r>
              <a:rPr spc="-37" baseline="-20833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700" spc="-7" baseline="-27777" dirty="0">
                <a:solidFill>
                  <a:prstClr val="black"/>
                </a:solidFill>
                <a:latin typeface="Arial MT"/>
                <a:cs typeface="Arial MT"/>
              </a:rPr>
              <a:t>s</a:t>
            </a:r>
            <a:r>
              <a:rPr spc="-7" baseline="-60185" dirty="0">
                <a:solidFill>
                  <a:prstClr val="black"/>
                </a:solidFill>
                <a:latin typeface="Arial MT"/>
                <a:cs typeface="Arial MT"/>
              </a:rPr>
              <a:t>2</a:t>
            </a:r>
            <a:endParaRPr baseline="-60185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874144" y="3831243"/>
            <a:ext cx="981075" cy="709295"/>
            <a:chOff x="4874143" y="3831238"/>
            <a:chExt cx="981075" cy="709295"/>
          </a:xfrm>
        </p:grpSpPr>
        <p:sp>
          <p:nvSpPr>
            <p:cNvPr id="22" name="object 22"/>
            <p:cNvSpPr/>
            <p:nvPr/>
          </p:nvSpPr>
          <p:spPr>
            <a:xfrm>
              <a:off x="4880197" y="4184392"/>
              <a:ext cx="942975" cy="98425"/>
            </a:xfrm>
            <a:custGeom>
              <a:avLst/>
              <a:gdLst/>
              <a:ahLst/>
              <a:cxnLst/>
              <a:rect l="l" t="t" r="r" b="b"/>
              <a:pathLst>
                <a:path w="942975" h="98425">
                  <a:moveTo>
                    <a:pt x="254008" y="0"/>
                  </a:moveTo>
                  <a:lnTo>
                    <a:pt x="942954" y="0"/>
                  </a:lnTo>
                </a:path>
                <a:path w="942975" h="98425">
                  <a:moveTo>
                    <a:pt x="0" y="98005"/>
                  </a:moveTo>
                  <a:lnTo>
                    <a:pt x="49578" y="79297"/>
                  </a:lnTo>
                </a:path>
              </a:pathLst>
            </a:custGeom>
            <a:ln w="13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929775" y="4269217"/>
              <a:ext cx="71755" cy="255270"/>
            </a:xfrm>
            <a:custGeom>
              <a:avLst/>
              <a:gdLst/>
              <a:ahLst/>
              <a:cxnLst/>
              <a:rect l="l" t="t" r="r" b="b"/>
              <a:pathLst>
                <a:path w="71754" h="255270">
                  <a:moveTo>
                    <a:pt x="0" y="0"/>
                  </a:moveTo>
                  <a:lnTo>
                    <a:pt x="71148" y="255177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008650" y="3839352"/>
              <a:ext cx="846455" cy="685165"/>
            </a:xfrm>
            <a:custGeom>
              <a:avLst/>
              <a:gdLst/>
              <a:ahLst/>
              <a:cxnLst/>
              <a:rect l="l" t="t" r="r" b="b"/>
              <a:pathLst>
                <a:path w="846454" h="685164">
                  <a:moveTo>
                    <a:pt x="0" y="685042"/>
                  </a:moveTo>
                  <a:lnTo>
                    <a:pt x="95293" y="0"/>
                  </a:lnTo>
                </a:path>
                <a:path w="846454" h="685164">
                  <a:moveTo>
                    <a:pt x="95293" y="0"/>
                  </a:moveTo>
                  <a:lnTo>
                    <a:pt x="846373" y="0"/>
                  </a:lnTo>
                </a:path>
              </a:pathLst>
            </a:custGeom>
            <a:ln w="13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3154427" y="4744789"/>
            <a:ext cx="981075" cy="709295"/>
            <a:chOff x="3154425" y="4744777"/>
            <a:chExt cx="981075" cy="709295"/>
          </a:xfrm>
        </p:grpSpPr>
        <p:sp>
          <p:nvSpPr>
            <p:cNvPr id="26" name="object 26"/>
            <p:cNvSpPr/>
            <p:nvPr/>
          </p:nvSpPr>
          <p:spPr>
            <a:xfrm>
              <a:off x="3160471" y="5097910"/>
              <a:ext cx="943610" cy="98425"/>
            </a:xfrm>
            <a:custGeom>
              <a:avLst/>
              <a:gdLst/>
              <a:ahLst/>
              <a:cxnLst/>
              <a:rect l="l" t="t" r="r" b="b"/>
              <a:pathLst>
                <a:path w="943610" h="98425">
                  <a:moveTo>
                    <a:pt x="253429" y="0"/>
                  </a:moveTo>
                  <a:lnTo>
                    <a:pt x="943212" y="0"/>
                  </a:lnTo>
                </a:path>
                <a:path w="943610" h="98425">
                  <a:moveTo>
                    <a:pt x="0" y="97920"/>
                  </a:moveTo>
                  <a:lnTo>
                    <a:pt x="49610" y="79340"/>
                  </a:lnTo>
                </a:path>
              </a:pathLst>
            </a:custGeom>
            <a:ln w="13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210082" y="5182778"/>
              <a:ext cx="71755" cy="255270"/>
            </a:xfrm>
            <a:custGeom>
              <a:avLst/>
              <a:gdLst/>
              <a:ahLst/>
              <a:cxnLst/>
              <a:rect l="l" t="t" r="r" b="b"/>
              <a:pathLst>
                <a:path w="71754" h="255270">
                  <a:moveTo>
                    <a:pt x="0" y="0"/>
                  </a:moveTo>
                  <a:lnTo>
                    <a:pt x="71276" y="255113"/>
                  </a:lnTo>
                </a:path>
              </a:pathLst>
            </a:custGeom>
            <a:ln w="317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289117" y="4752891"/>
              <a:ext cx="846455" cy="685165"/>
            </a:xfrm>
            <a:custGeom>
              <a:avLst/>
              <a:gdLst/>
              <a:ahLst/>
              <a:cxnLst/>
              <a:rect l="l" t="t" r="r" b="b"/>
              <a:pathLst>
                <a:path w="846454" h="685164">
                  <a:moveTo>
                    <a:pt x="0" y="685000"/>
                  </a:moveTo>
                  <a:lnTo>
                    <a:pt x="94553" y="0"/>
                  </a:lnTo>
                </a:path>
                <a:path w="846454" h="685164">
                  <a:moveTo>
                    <a:pt x="94553" y="0"/>
                  </a:moveTo>
                  <a:lnTo>
                    <a:pt x="846115" y="0"/>
                  </a:lnTo>
                </a:path>
              </a:pathLst>
            </a:custGeom>
            <a:ln w="13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" name="object 29"/>
          <p:cNvSpPr/>
          <p:nvPr/>
        </p:nvSpPr>
        <p:spPr>
          <a:xfrm>
            <a:off x="5030543" y="5097910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082" y="0"/>
                </a:lnTo>
              </a:path>
            </a:pathLst>
          </a:custGeom>
          <a:ln w="10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821934" y="4744788"/>
            <a:ext cx="981710" cy="709295"/>
            <a:chOff x="5821934" y="4744776"/>
            <a:chExt cx="981710" cy="709295"/>
          </a:xfrm>
        </p:grpSpPr>
        <p:sp>
          <p:nvSpPr>
            <p:cNvPr id="31" name="object 31"/>
            <p:cNvSpPr/>
            <p:nvPr/>
          </p:nvSpPr>
          <p:spPr>
            <a:xfrm>
              <a:off x="5827980" y="5097910"/>
              <a:ext cx="942975" cy="98425"/>
            </a:xfrm>
            <a:custGeom>
              <a:avLst/>
              <a:gdLst/>
              <a:ahLst/>
              <a:cxnLst/>
              <a:rect l="l" t="t" r="r" b="b"/>
              <a:pathLst>
                <a:path w="942975" h="98425">
                  <a:moveTo>
                    <a:pt x="254008" y="0"/>
                  </a:moveTo>
                  <a:lnTo>
                    <a:pt x="942954" y="0"/>
                  </a:lnTo>
                </a:path>
                <a:path w="942975" h="98425">
                  <a:moveTo>
                    <a:pt x="0" y="97920"/>
                  </a:moveTo>
                  <a:lnTo>
                    <a:pt x="49578" y="79340"/>
                  </a:lnTo>
                </a:path>
              </a:pathLst>
            </a:custGeom>
            <a:ln w="13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5877559" y="5182778"/>
              <a:ext cx="71755" cy="255270"/>
            </a:xfrm>
            <a:custGeom>
              <a:avLst/>
              <a:gdLst/>
              <a:ahLst/>
              <a:cxnLst/>
              <a:rect l="l" t="t" r="r" b="b"/>
              <a:pathLst>
                <a:path w="71754" h="255270">
                  <a:moveTo>
                    <a:pt x="0" y="0"/>
                  </a:moveTo>
                  <a:lnTo>
                    <a:pt x="71148" y="255113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5957399" y="4752890"/>
              <a:ext cx="846455" cy="685165"/>
            </a:xfrm>
            <a:custGeom>
              <a:avLst/>
              <a:gdLst/>
              <a:ahLst/>
              <a:cxnLst/>
              <a:rect l="l" t="t" r="r" b="b"/>
              <a:pathLst>
                <a:path w="846454" h="685164">
                  <a:moveTo>
                    <a:pt x="0" y="685000"/>
                  </a:moveTo>
                  <a:lnTo>
                    <a:pt x="94327" y="0"/>
                  </a:lnTo>
                </a:path>
                <a:path w="846454" h="685164">
                  <a:moveTo>
                    <a:pt x="94327" y="0"/>
                  </a:moveTo>
                  <a:lnTo>
                    <a:pt x="846051" y="0"/>
                  </a:lnTo>
                </a:path>
              </a:pathLst>
            </a:custGeom>
            <a:ln w="13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644055" y="5637196"/>
            <a:ext cx="981710" cy="709295"/>
            <a:chOff x="1644055" y="5637184"/>
            <a:chExt cx="981710" cy="709295"/>
          </a:xfrm>
        </p:grpSpPr>
        <p:sp>
          <p:nvSpPr>
            <p:cNvPr id="35" name="object 35"/>
            <p:cNvSpPr/>
            <p:nvPr/>
          </p:nvSpPr>
          <p:spPr>
            <a:xfrm>
              <a:off x="1650102" y="5990296"/>
              <a:ext cx="943610" cy="98425"/>
            </a:xfrm>
            <a:custGeom>
              <a:avLst/>
              <a:gdLst/>
              <a:ahLst/>
              <a:cxnLst/>
              <a:rect l="l" t="t" r="r" b="b"/>
              <a:pathLst>
                <a:path w="943610" h="98425">
                  <a:moveTo>
                    <a:pt x="254169" y="0"/>
                  </a:moveTo>
                  <a:lnTo>
                    <a:pt x="943115" y="0"/>
                  </a:lnTo>
                </a:path>
                <a:path w="943610" h="98425">
                  <a:moveTo>
                    <a:pt x="0" y="97920"/>
                  </a:moveTo>
                  <a:lnTo>
                    <a:pt x="49578" y="79340"/>
                  </a:lnTo>
                </a:path>
              </a:pathLst>
            </a:custGeom>
            <a:ln w="13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699680" y="6074675"/>
              <a:ext cx="71755" cy="255904"/>
            </a:xfrm>
            <a:custGeom>
              <a:avLst/>
              <a:gdLst/>
              <a:ahLst/>
              <a:cxnLst/>
              <a:rect l="l" t="t" r="r" b="b"/>
              <a:pathLst>
                <a:path w="71755" h="255904">
                  <a:moveTo>
                    <a:pt x="0" y="0"/>
                  </a:moveTo>
                  <a:lnTo>
                    <a:pt x="71309" y="255606"/>
                  </a:lnTo>
                </a:path>
              </a:pathLst>
            </a:custGeom>
            <a:ln w="317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779521" y="5645298"/>
              <a:ext cx="846455" cy="685165"/>
            </a:xfrm>
            <a:custGeom>
              <a:avLst/>
              <a:gdLst/>
              <a:ahLst/>
              <a:cxnLst/>
              <a:rect l="l" t="t" r="r" b="b"/>
              <a:pathLst>
                <a:path w="846455" h="685164">
                  <a:moveTo>
                    <a:pt x="0" y="684983"/>
                  </a:moveTo>
                  <a:lnTo>
                    <a:pt x="94520" y="0"/>
                  </a:lnTo>
                </a:path>
                <a:path w="846455" h="685164">
                  <a:moveTo>
                    <a:pt x="94520" y="0"/>
                  </a:moveTo>
                  <a:lnTo>
                    <a:pt x="846244" y="0"/>
                  </a:lnTo>
                </a:path>
              </a:pathLst>
            </a:custGeom>
            <a:ln w="13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661099" y="5905952"/>
            <a:ext cx="17653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50" spc="400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endParaRPr sz="20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61099" y="5744763"/>
            <a:ext cx="17653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50" spc="400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endParaRPr sz="20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661099" y="6069171"/>
            <a:ext cx="17653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50" spc="400" dirty="0">
                <a:solidFill>
                  <a:prstClr val="black"/>
                </a:solidFill>
                <a:latin typeface="Symbol"/>
                <a:cs typeface="Symbol"/>
              </a:rPr>
              <a:t></a:t>
            </a:r>
            <a:endParaRPr sz="20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418067" y="5905952"/>
            <a:ext cx="17653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50" spc="400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endParaRPr sz="20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18067" y="6069171"/>
            <a:ext cx="17653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50" spc="400" dirty="0">
                <a:solidFill>
                  <a:prstClr val="black"/>
                </a:solidFill>
                <a:latin typeface="Symbol"/>
                <a:cs typeface="Symbol"/>
              </a:rPr>
              <a:t></a:t>
            </a:r>
            <a:endParaRPr sz="20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18068" y="5581533"/>
            <a:ext cx="141986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1255395" algn="l"/>
              </a:tabLst>
            </a:pPr>
            <a:r>
              <a:rPr sz="2050" spc="400" dirty="0">
                <a:solidFill>
                  <a:prstClr val="black"/>
                </a:solidFill>
                <a:latin typeface="Symbol"/>
                <a:cs typeface="Symbol"/>
              </a:rPr>
              <a:t></a:t>
            </a:r>
            <a:r>
              <a:rPr sz="2050" spc="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50" spc="400" dirty="0">
                <a:solidFill>
                  <a:prstClr val="black"/>
                </a:solidFill>
                <a:latin typeface="Symbol"/>
                <a:cs typeface="Symbol"/>
              </a:rPr>
              <a:t></a:t>
            </a:r>
            <a:endParaRPr sz="20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39043" y="5013566"/>
            <a:ext cx="17653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50" spc="400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endParaRPr sz="20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13641" y="4852866"/>
            <a:ext cx="390525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2050" spc="450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r>
              <a:rPr sz="3075" spc="675" baseline="-12195" dirty="0">
                <a:solidFill>
                  <a:prstClr val="black"/>
                </a:solidFill>
                <a:latin typeface="Symbol"/>
                <a:cs typeface="Symbol"/>
              </a:rPr>
              <a:t></a:t>
            </a:r>
            <a:endParaRPr sz="3075" baseline="-12195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839047" y="4668057"/>
            <a:ext cx="339725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075" spc="742" baseline="-4065" dirty="0">
                <a:solidFill>
                  <a:prstClr val="black"/>
                </a:solidFill>
                <a:latin typeface="Symbol"/>
                <a:cs typeface="Symbol"/>
              </a:rPr>
              <a:t></a:t>
            </a:r>
            <a:r>
              <a:rPr sz="2050" spc="400" dirty="0">
                <a:solidFill>
                  <a:prstClr val="black"/>
                </a:solidFill>
                <a:latin typeface="Symbol"/>
                <a:cs typeface="Symbol"/>
              </a:rPr>
              <a:t></a:t>
            </a:r>
            <a:endParaRPr sz="20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595720" y="5013566"/>
            <a:ext cx="17653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50" spc="400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endParaRPr sz="20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595720" y="5177285"/>
            <a:ext cx="17653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50" spc="400" dirty="0">
                <a:solidFill>
                  <a:prstClr val="black"/>
                </a:solidFill>
                <a:latin typeface="Symbol"/>
                <a:cs typeface="Symbol"/>
              </a:rPr>
              <a:t></a:t>
            </a:r>
            <a:endParaRPr sz="20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595720" y="4689147"/>
            <a:ext cx="17653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50" spc="400" dirty="0">
                <a:solidFill>
                  <a:prstClr val="black"/>
                </a:solidFill>
                <a:latin typeface="Symbol"/>
                <a:cs typeface="Symbol"/>
              </a:rPr>
              <a:t></a:t>
            </a:r>
            <a:endParaRPr sz="20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171470" y="5013566"/>
            <a:ext cx="17653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50" spc="400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endParaRPr sz="20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171474" y="4668057"/>
            <a:ext cx="346075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075" spc="810" baseline="-4065" dirty="0">
                <a:solidFill>
                  <a:prstClr val="black"/>
                </a:solidFill>
                <a:latin typeface="Symbol"/>
                <a:cs typeface="Symbol"/>
              </a:rPr>
              <a:t></a:t>
            </a:r>
            <a:r>
              <a:rPr sz="2050" spc="400" dirty="0">
                <a:solidFill>
                  <a:prstClr val="black"/>
                </a:solidFill>
                <a:latin typeface="Symbol"/>
                <a:cs typeface="Symbol"/>
              </a:rPr>
              <a:t></a:t>
            </a:r>
            <a:endParaRPr sz="20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927697" y="5013566"/>
            <a:ext cx="17653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50" spc="400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endParaRPr sz="20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927697" y="5177285"/>
            <a:ext cx="17653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50" spc="400" dirty="0">
                <a:solidFill>
                  <a:prstClr val="black"/>
                </a:solidFill>
                <a:latin typeface="Symbol"/>
                <a:cs typeface="Symbol"/>
              </a:rPr>
              <a:t></a:t>
            </a:r>
            <a:endParaRPr sz="20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927697" y="4689147"/>
            <a:ext cx="17653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50" spc="400" dirty="0">
                <a:solidFill>
                  <a:prstClr val="black"/>
                </a:solidFill>
                <a:latin typeface="Symbol"/>
                <a:cs typeface="Symbol"/>
              </a:rPr>
              <a:t></a:t>
            </a:r>
            <a:endParaRPr sz="20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673470" y="4241189"/>
            <a:ext cx="227329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2050" spc="-195" dirty="0">
                <a:solidFill>
                  <a:prstClr val="black"/>
                </a:solidFill>
                <a:latin typeface="Symbol"/>
                <a:cs typeface="Symbol"/>
              </a:rPr>
              <a:t></a:t>
            </a:r>
            <a:r>
              <a:rPr sz="3075" spc="-292" baseline="-9485" dirty="0">
                <a:solidFill>
                  <a:prstClr val="black"/>
                </a:solidFill>
                <a:latin typeface="Symbol"/>
                <a:cs typeface="Symbol"/>
              </a:rPr>
              <a:t></a:t>
            </a:r>
            <a:endParaRPr sz="3075" baseline="-9485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698865" y="3754624"/>
            <a:ext cx="17653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50" spc="400" dirty="0">
                <a:solidFill>
                  <a:prstClr val="black"/>
                </a:solidFill>
                <a:latin typeface="Symbol"/>
                <a:cs typeface="Symbol"/>
              </a:rPr>
              <a:t></a:t>
            </a:r>
            <a:endParaRPr sz="20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891259" y="4100069"/>
            <a:ext cx="17653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50" spc="400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endParaRPr sz="20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865858" y="3939369"/>
            <a:ext cx="38989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2050" spc="445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r>
              <a:rPr sz="3075" spc="667" baseline="-12195" dirty="0">
                <a:solidFill>
                  <a:prstClr val="black"/>
                </a:solidFill>
                <a:latin typeface="Symbol"/>
                <a:cs typeface="Symbol"/>
              </a:rPr>
              <a:t></a:t>
            </a:r>
            <a:endParaRPr sz="3075" baseline="-12195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647936" y="4100069"/>
            <a:ext cx="17653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50" spc="400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endParaRPr sz="20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647936" y="4263788"/>
            <a:ext cx="17653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50" spc="400" dirty="0">
                <a:solidFill>
                  <a:prstClr val="black"/>
                </a:solidFill>
                <a:latin typeface="Symbol"/>
                <a:cs typeface="Symbol"/>
              </a:rPr>
              <a:t></a:t>
            </a:r>
            <a:endParaRPr sz="20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647936" y="3775671"/>
            <a:ext cx="17653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50" spc="400" dirty="0">
                <a:solidFill>
                  <a:prstClr val="black"/>
                </a:solidFill>
                <a:latin typeface="Symbol"/>
                <a:cs typeface="Symbol"/>
              </a:rPr>
              <a:t></a:t>
            </a:r>
            <a:endParaRPr sz="20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332529" y="6152546"/>
            <a:ext cx="14097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305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484949" y="5154686"/>
            <a:ext cx="732155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  <a:tabLst>
                <a:tab pos="366395" algn="l"/>
              </a:tabLst>
            </a:pPr>
            <a:r>
              <a:rPr sz="1200" b="1" spc="305" dirty="0">
                <a:solidFill>
                  <a:prstClr val="black"/>
                </a:solidFill>
                <a:latin typeface="Times New Roman"/>
                <a:cs typeface="Times New Roman"/>
              </a:rPr>
              <a:t>0	</a:t>
            </a:r>
            <a:r>
              <a:rPr sz="3075" spc="52" baseline="-5420" dirty="0">
                <a:solidFill>
                  <a:prstClr val="black"/>
                </a:solidFill>
                <a:latin typeface="Symbol"/>
                <a:cs typeface="Symbol"/>
              </a:rPr>
              <a:t></a:t>
            </a:r>
            <a:r>
              <a:rPr sz="2050" spc="35" dirty="0">
                <a:solidFill>
                  <a:prstClr val="black"/>
                </a:solidFill>
                <a:latin typeface="Symbol"/>
                <a:cs typeface="Symbol"/>
              </a:rPr>
              <a:t></a:t>
            </a:r>
            <a:r>
              <a:rPr sz="3075" spc="52" baseline="-9485" dirty="0">
                <a:solidFill>
                  <a:prstClr val="black"/>
                </a:solidFill>
                <a:latin typeface="Symbol"/>
                <a:cs typeface="Symbol"/>
              </a:rPr>
              <a:t></a:t>
            </a:r>
            <a:endParaRPr sz="3075" baseline="-9485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817371" y="5154686"/>
            <a:ext cx="72517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  <a:tabLst>
                <a:tab pos="366395" algn="l"/>
              </a:tabLst>
            </a:pPr>
            <a:r>
              <a:rPr sz="1200" b="1" spc="305" dirty="0">
                <a:solidFill>
                  <a:prstClr val="black"/>
                </a:solidFill>
                <a:latin typeface="Times New Roman"/>
                <a:cs typeface="Times New Roman"/>
              </a:rPr>
              <a:t>0	</a:t>
            </a:r>
            <a:r>
              <a:rPr sz="3075" spc="75" baseline="-5420" dirty="0">
                <a:solidFill>
                  <a:prstClr val="black"/>
                </a:solidFill>
                <a:latin typeface="Symbol"/>
                <a:cs typeface="Symbol"/>
              </a:rPr>
              <a:t></a:t>
            </a:r>
            <a:r>
              <a:rPr sz="2050" spc="50" dirty="0">
                <a:solidFill>
                  <a:prstClr val="black"/>
                </a:solidFill>
                <a:latin typeface="Symbol"/>
                <a:cs typeface="Symbol"/>
              </a:rPr>
              <a:t></a:t>
            </a:r>
            <a:r>
              <a:rPr sz="3075" spc="75" baseline="-9485" dirty="0">
                <a:solidFill>
                  <a:prstClr val="black"/>
                </a:solidFill>
                <a:latin typeface="Symbol"/>
                <a:cs typeface="Symbol"/>
              </a:rPr>
              <a:t></a:t>
            </a:r>
            <a:endParaRPr sz="3075" baseline="-9485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853157" y="3524834"/>
            <a:ext cx="1998980" cy="396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5630">
              <a:lnSpc>
                <a:spcPts val="1305"/>
              </a:lnSpc>
              <a:spcBef>
                <a:spcPts val="100"/>
              </a:spcBef>
              <a:tabLst>
                <a:tab pos="1748155" algn="l"/>
              </a:tabLst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decide</a:t>
            </a:r>
            <a:r>
              <a:rPr spc="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s</a:t>
            </a:r>
            <a:r>
              <a:rPr spc="-7" baseline="-20833" dirty="0">
                <a:solidFill>
                  <a:prstClr val="black"/>
                </a:solidFill>
                <a:latin typeface="Arial MT"/>
                <a:cs typeface="Arial MT"/>
              </a:rPr>
              <a:t>4	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s</a:t>
            </a:r>
            <a:r>
              <a:rPr spc="-7" baseline="-18518" dirty="0">
                <a:solidFill>
                  <a:prstClr val="black"/>
                </a:solidFill>
                <a:latin typeface="Arial MT"/>
                <a:cs typeface="Arial MT"/>
              </a:rPr>
              <a:t>4</a:t>
            </a:r>
            <a:endParaRPr baseline="-18518">
              <a:solidFill>
                <a:prstClr val="black"/>
              </a:solidFill>
              <a:latin typeface="Arial MT"/>
              <a:cs typeface="Arial MT"/>
            </a:endParaRPr>
          </a:p>
          <a:p>
            <a:pPr marL="50800">
              <a:lnSpc>
                <a:spcPts val="1605"/>
              </a:lnSpc>
            </a:pPr>
            <a:r>
              <a:rPr sz="3075" spc="735" baseline="-40650" dirty="0">
                <a:solidFill>
                  <a:prstClr val="black"/>
                </a:solidFill>
                <a:latin typeface="Symbol"/>
                <a:cs typeface="Symbol"/>
              </a:rPr>
              <a:t></a:t>
            </a:r>
            <a:r>
              <a:rPr sz="3075" spc="600" baseline="-36585" dirty="0">
                <a:solidFill>
                  <a:prstClr val="black"/>
                </a:solidFill>
                <a:latin typeface="Symbol"/>
                <a:cs typeface="Symbol"/>
              </a:rPr>
              <a:t></a:t>
            </a:r>
            <a:r>
              <a:rPr sz="3075" spc="-375" baseline="-365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b="1" spc="30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537159" y="4241189"/>
            <a:ext cx="73152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  <a:tabLst>
                <a:tab pos="366395" algn="l"/>
              </a:tabLst>
            </a:pPr>
            <a:r>
              <a:rPr sz="1200" b="1" spc="305" dirty="0">
                <a:solidFill>
                  <a:prstClr val="black"/>
                </a:solidFill>
                <a:latin typeface="Times New Roman"/>
                <a:cs typeface="Times New Roman"/>
              </a:rPr>
              <a:t>0	</a:t>
            </a:r>
            <a:r>
              <a:rPr sz="3075" spc="52" baseline="-5420" dirty="0">
                <a:solidFill>
                  <a:prstClr val="black"/>
                </a:solidFill>
                <a:latin typeface="Symbol"/>
                <a:cs typeface="Symbol"/>
              </a:rPr>
              <a:t></a:t>
            </a:r>
            <a:r>
              <a:rPr sz="2050" spc="35" dirty="0">
                <a:solidFill>
                  <a:prstClr val="black"/>
                </a:solidFill>
                <a:latin typeface="Symbol"/>
                <a:cs typeface="Symbol"/>
              </a:rPr>
              <a:t></a:t>
            </a:r>
            <a:r>
              <a:rPr sz="3075" spc="52" baseline="-9485" dirty="0">
                <a:solidFill>
                  <a:prstClr val="black"/>
                </a:solidFill>
                <a:latin typeface="Symbol"/>
                <a:cs typeface="Symbol"/>
              </a:rPr>
              <a:t></a:t>
            </a:r>
            <a:endParaRPr sz="3075" baseline="-9485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990640" y="3750798"/>
            <a:ext cx="313055" cy="450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4125" spc="52" baseline="-20202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r>
              <a:rPr sz="1200" b="1" spc="30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037807" y="4679720"/>
            <a:ext cx="229235" cy="7467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spcBef>
                <a:spcPts val="480"/>
              </a:spcBef>
            </a:pPr>
            <a:r>
              <a:rPr sz="2050" b="1" spc="52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9050">
              <a:spcBef>
                <a:spcPts val="375"/>
              </a:spcBef>
            </a:pPr>
            <a:r>
              <a:rPr sz="2050" b="1" spc="52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146069" y="4893046"/>
            <a:ext cx="842644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3075" spc="810" baseline="8130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r>
              <a:rPr sz="3075" spc="457" baseline="-4065" dirty="0">
                <a:solidFill>
                  <a:prstClr val="black"/>
                </a:solidFill>
                <a:latin typeface="Symbol"/>
                <a:cs typeface="Symbol"/>
              </a:rPr>
              <a:t></a:t>
            </a:r>
            <a:r>
              <a:rPr sz="2050" b="1" spc="52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050" b="1" spc="-1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575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endParaRPr sz="20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019447" y="5980785"/>
            <a:ext cx="30988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50" b="1" i="1" spc="75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197100" y="5088888"/>
            <a:ext cx="30988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50" b="1" i="1" spc="75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280581" y="4852866"/>
            <a:ext cx="517525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3075" b="1" i="1" spc="900" baseline="-8130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050" spc="600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endParaRPr sz="20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529848" y="5088888"/>
            <a:ext cx="30988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50" b="1" i="1" spc="75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249316" y="4175412"/>
            <a:ext cx="30988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50" b="1" i="1" spc="75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353335" y="3979549"/>
            <a:ext cx="1496695" cy="643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2050" spc="57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050" spc="5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-2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75" spc="450" baseline="-4065" dirty="0">
                <a:solidFill>
                  <a:prstClr val="black"/>
                </a:solidFill>
                <a:latin typeface="Symbol"/>
                <a:cs typeface="Symbol"/>
              </a:rPr>
              <a:t></a:t>
            </a:r>
            <a:r>
              <a:rPr sz="2050" b="1" spc="52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050" b="1" spc="-1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575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205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b="1" i="1" spc="800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3075" spc="600" baseline="8130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endParaRPr sz="3075" baseline="813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03657" y="3885370"/>
            <a:ext cx="1706880" cy="450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  <a:tabLst>
                <a:tab pos="500380" algn="l"/>
                <a:tab pos="1496060" algn="l"/>
              </a:tabLst>
            </a:pPr>
            <a:r>
              <a:rPr sz="2050" b="1" i="1" spc="520" dirty="0">
                <a:solidFill>
                  <a:prstClr val="black"/>
                </a:solidFill>
                <a:latin typeface="Times New Roman"/>
                <a:cs typeface="Times New Roman"/>
              </a:rPr>
              <a:t>p	</a:t>
            </a:r>
            <a:r>
              <a:rPr sz="2050" spc="57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05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125" spc="-187" baseline="1010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050" b="1" spc="52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050" b="1" spc="-1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575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20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50" b="1" i="1" spc="52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892507" y="5619715"/>
            <a:ext cx="680085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2050" b="1" spc="58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050" b="1" i="1" spc="58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b="1" i="1" spc="869" baseline="-23148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endParaRPr baseline="-2314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78257" y="5785432"/>
            <a:ext cx="124206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  <a:tabLst>
                <a:tab pos="465455" algn="l"/>
              </a:tabLst>
            </a:pPr>
            <a:r>
              <a:rPr sz="2050" b="1" i="1" spc="37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b="1" i="1" spc="555" baseline="-23148" dirty="0">
                <a:solidFill>
                  <a:prstClr val="black"/>
                </a:solidFill>
                <a:latin typeface="Times New Roman"/>
                <a:cs typeface="Times New Roman"/>
              </a:rPr>
              <a:t>e	</a:t>
            </a:r>
            <a:r>
              <a:rPr sz="2050" spc="575" dirty="0">
                <a:solidFill>
                  <a:prstClr val="black"/>
                </a:solidFill>
                <a:latin typeface="Symbol"/>
                <a:cs typeface="Symbol"/>
              </a:rPr>
              <a:t></a:t>
            </a:r>
            <a:r>
              <a:rPr sz="205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b="1" i="1" spc="605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3075" spc="907" baseline="8130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endParaRPr sz="3075" baseline="813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070289" y="4727818"/>
            <a:ext cx="680085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2050" b="1" spc="58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050" b="1" i="1" spc="58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b="1" i="1" spc="869" baseline="-23148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endParaRPr baseline="-2314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402136" y="4727818"/>
            <a:ext cx="68072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2050" b="1" spc="58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050" b="1" i="1" spc="58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b="1" i="1" spc="877" baseline="-23148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endParaRPr baseline="-2314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78258" y="4893046"/>
            <a:ext cx="2751455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  <a:tabLst>
                <a:tab pos="465455" algn="l"/>
                <a:tab pos="1341755" algn="l"/>
                <a:tab pos="1770380" algn="l"/>
              </a:tabLst>
            </a:pPr>
            <a:r>
              <a:rPr sz="2050" b="1" i="1" spc="37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b="1" i="1" spc="555" baseline="-23148" dirty="0">
                <a:solidFill>
                  <a:prstClr val="black"/>
                </a:solidFill>
                <a:latin typeface="Times New Roman"/>
                <a:cs typeface="Times New Roman"/>
              </a:rPr>
              <a:t>e	</a:t>
            </a:r>
            <a:r>
              <a:rPr sz="2050" spc="57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050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b="1" spc="52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050" b="1" spc="-1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spc="575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2050" spc="57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50" b="1" i="1" spc="37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b="1" i="1" spc="555" baseline="-23148" dirty="0">
                <a:solidFill>
                  <a:prstClr val="black"/>
                </a:solidFill>
                <a:latin typeface="Times New Roman"/>
                <a:cs typeface="Times New Roman"/>
              </a:rPr>
              <a:t>c	</a:t>
            </a:r>
            <a:r>
              <a:rPr sz="2050" spc="57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05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b="1" spc="55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050" b="1" i="1" spc="550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3075" spc="825" baseline="8130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endParaRPr sz="3075" baseline="813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121862" y="3814364"/>
            <a:ext cx="68072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2050" b="1" spc="58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050" b="1" i="1" spc="58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b="1" i="1" spc="877" baseline="-23148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endParaRPr baseline="-2314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087631" y="4151816"/>
            <a:ext cx="874394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i="1" spc="409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1200" b="1" i="1" spc="33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00" b="1" i="1" spc="405" dirty="0">
                <a:solidFill>
                  <a:prstClr val="black"/>
                </a:solidFill>
                <a:latin typeface="Times New Roman"/>
                <a:cs typeface="Times New Roman"/>
              </a:rPr>
              <a:t>SK</a:t>
            </a:r>
            <a:r>
              <a:rPr sz="1200" b="1" i="1" spc="-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spc="335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12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b="1" i="1" spc="23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90419" y="4151816"/>
            <a:ext cx="17907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i="1" spc="40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45147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211" y="-223841"/>
            <a:ext cx="578802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Power</a:t>
            </a:r>
            <a:r>
              <a:rPr spc="-35" dirty="0"/>
              <a:t> </a:t>
            </a:r>
            <a:r>
              <a:rPr spc="-10" dirty="0"/>
              <a:t>Spectra</a:t>
            </a:r>
            <a:r>
              <a:rPr spc="-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15" dirty="0"/>
              <a:t>M-Ary</a:t>
            </a:r>
            <a:r>
              <a:rPr spc="-30" dirty="0"/>
              <a:t> </a:t>
            </a:r>
            <a:r>
              <a:rPr spc="-5" dirty="0"/>
              <a:t>PSK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4452" y="1634349"/>
            <a:ext cx="182245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600" i="1" spc="25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4452" y="1066394"/>
            <a:ext cx="182245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600" i="1" spc="25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29237" y="1634349"/>
            <a:ext cx="3822700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  <a:tabLst>
                <a:tab pos="2607310" algn="l"/>
                <a:tab pos="3681095" algn="l"/>
              </a:tabLst>
            </a:pPr>
            <a:r>
              <a:rPr sz="1600" i="1" spc="204" dirty="0">
                <a:solidFill>
                  <a:prstClr val="black"/>
                </a:solidFill>
                <a:latin typeface="Times New Roman"/>
                <a:cs typeface="Times New Roman"/>
              </a:rPr>
              <a:t>b	b	</a:t>
            </a:r>
            <a:r>
              <a:rPr sz="1600" spc="204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30553" y="1392962"/>
            <a:ext cx="153670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600" spc="204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6117" y="825668"/>
            <a:ext cx="153670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600" spc="204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33354" y="1288736"/>
            <a:ext cx="5010785" cy="582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733425" algn="l"/>
                <a:tab pos="2781300" algn="l"/>
                <a:tab pos="3333750" algn="l"/>
                <a:tab pos="3602990" algn="l"/>
                <a:tab pos="4410710" algn="l"/>
              </a:tabLst>
            </a:pPr>
            <a:r>
              <a:rPr sz="2750" spc="45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750" i="1" spc="455" dirty="0">
                <a:solidFill>
                  <a:prstClr val="black"/>
                </a:solidFill>
                <a:latin typeface="Times New Roman"/>
                <a:cs typeface="Times New Roman"/>
              </a:rPr>
              <a:t>E	</a:t>
            </a:r>
            <a:r>
              <a:rPr sz="2750" spc="305" dirty="0">
                <a:solidFill>
                  <a:prstClr val="black"/>
                </a:solidFill>
                <a:latin typeface="Times New Roman"/>
                <a:cs typeface="Times New Roman"/>
              </a:rPr>
              <a:t>log</a:t>
            </a:r>
            <a:r>
              <a:rPr sz="2750" spc="-2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50" i="1" spc="58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750" i="1" spc="1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50" spc="295" dirty="0">
                <a:solidFill>
                  <a:prstClr val="black"/>
                </a:solidFill>
                <a:latin typeface="Times New Roman"/>
                <a:cs typeface="Times New Roman"/>
              </a:rPr>
              <a:t>sin</a:t>
            </a:r>
            <a:r>
              <a:rPr sz="2750" spc="-2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50" i="1" spc="310" dirty="0">
                <a:solidFill>
                  <a:prstClr val="black"/>
                </a:solidFill>
                <a:latin typeface="Times New Roman"/>
                <a:cs typeface="Times New Roman"/>
              </a:rPr>
              <a:t>c	</a:t>
            </a:r>
            <a:r>
              <a:rPr sz="3650" spc="5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750" i="1" spc="5" dirty="0">
                <a:solidFill>
                  <a:prstClr val="black"/>
                </a:solidFill>
                <a:latin typeface="Times New Roman"/>
                <a:cs typeface="Times New Roman"/>
              </a:rPr>
              <a:t>T	</a:t>
            </a:r>
            <a:r>
              <a:rPr sz="2750" i="1" spc="195" dirty="0">
                <a:solidFill>
                  <a:prstClr val="black"/>
                </a:solidFill>
                <a:latin typeface="Times New Roman"/>
                <a:cs typeface="Times New Roman"/>
              </a:rPr>
              <a:t>f	</a:t>
            </a:r>
            <a:r>
              <a:rPr sz="2750" spc="305" dirty="0">
                <a:solidFill>
                  <a:prstClr val="black"/>
                </a:solidFill>
                <a:latin typeface="Times New Roman"/>
                <a:cs typeface="Times New Roman"/>
              </a:rPr>
              <a:t>log	</a:t>
            </a:r>
            <a:r>
              <a:rPr sz="2750" i="1" spc="58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750" i="1" spc="-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50" spc="-85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36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2081" y="721463"/>
            <a:ext cx="3720465" cy="1149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462915" algn="l"/>
                <a:tab pos="2978785" algn="l"/>
              </a:tabLst>
            </a:pPr>
            <a:r>
              <a:rPr sz="2750" i="1" spc="350" dirty="0">
                <a:solidFill>
                  <a:prstClr val="black"/>
                </a:solidFill>
                <a:latin typeface="Times New Roman"/>
                <a:cs typeface="Times New Roman"/>
              </a:rPr>
              <a:t>S	</a:t>
            </a:r>
            <a:r>
              <a:rPr sz="3650" spc="-85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3650" spc="-3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50" i="1" spc="19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750" i="1" spc="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50" spc="-85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r>
              <a:rPr sz="3650" spc="-4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50" spc="38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75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50" spc="45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750" i="1" spc="45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750" i="1" spc="-2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50" spc="295" dirty="0">
                <a:solidFill>
                  <a:prstClr val="black"/>
                </a:solidFill>
                <a:latin typeface="Times New Roman"/>
                <a:cs typeface="Times New Roman"/>
              </a:rPr>
              <a:t>sin</a:t>
            </a:r>
            <a:r>
              <a:rPr sz="2750" spc="-2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50" i="1" spc="310" dirty="0">
                <a:solidFill>
                  <a:prstClr val="black"/>
                </a:solidFill>
                <a:latin typeface="Times New Roman"/>
                <a:cs typeface="Times New Roman"/>
              </a:rPr>
              <a:t>c	</a:t>
            </a:r>
            <a:r>
              <a:rPr sz="3650" spc="50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750" i="1" spc="50" dirty="0">
                <a:solidFill>
                  <a:prstClr val="black"/>
                </a:solidFill>
                <a:latin typeface="Times New Roman"/>
                <a:cs typeface="Times New Roman"/>
              </a:rPr>
              <a:t>Tf</a:t>
            </a:r>
            <a:r>
              <a:rPr sz="2750" i="1" spc="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50" spc="-85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3650">
              <a:solidFill>
                <a:prstClr val="black"/>
              </a:solidFill>
              <a:latin typeface="Symbol"/>
              <a:cs typeface="Symbol"/>
            </a:endParaRPr>
          </a:p>
          <a:p>
            <a:pPr marL="12700">
              <a:spcBef>
                <a:spcPts val="85"/>
              </a:spcBef>
              <a:tabLst>
                <a:tab pos="462915" algn="l"/>
              </a:tabLst>
            </a:pPr>
            <a:r>
              <a:rPr sz="2750" i="1" spc="350" dirty="0">
                <a:solidFill>
                  <a:prstClr val="black"/>
                </a:solidFill>
                <a:latin typeface="Times New Roman"/>
                <a:cs typeface="Times New Roman"/>
              </a:rPr>
              <a:t>S	</a:t>
            </a:r>
            <a:r>
              <a:rPr sz="3650" spc="-85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3650" spc="-3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50" i="1" spc="195" dirty="0">
                <a:solidFill>
                  <a:prstClr val="black"/>
                </a:solidFill>
                <a:latin typeface="Times New Roman"/>
                <a:cs typeface="Times New Roman"/>
              </a:rPr>
              <a:t>f </a:t>
            </a:r>
            <a:r>
              <a:rPr sz="3650" spc="-85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r>
              <a:rPr sz="3650" spc="-4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50" spc="38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2750">
              <a:solidFill>
                <a:prstClr val="black"/>
              </a:solidFill>
              <a:latin typeface="Symbol"/>
              <a:cs typeface="Symbo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665" y="2497327"/>
            <a:ext cx="8058404" cy="396062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26060" y="6001018"/>
            <a:ext cx="32956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>
                <a:solidFill>
                  <a:srgbClr val="404040"/>
                </a:solidFill>
                <a:latin typeface="Arial MT"/>
                <a:cs typeface="Arial MT"/>
              </a:rPr>
              <a:pPr marL="38100">
                <a:lnSpc>
                  <a:spcPts val="2090"/>
                </a:lnSpc>
              </a:pPr>
              <a:t>44</a:t>
            </a:fld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6826122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1805" y="451604"/>
            <a:ext cx="3121025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QPSK</a:t>
            </a:r>
            <a:r>
              <a:rPr spc="-60" dirty="0"/>
              <a:t> </a:t>
            </a:r>
            <a:r>
              <a:rPr dirty="0"/>
              <a:t>vs.</a:t>
            </a:r>
            <a:r>
              <a:rPr spc="-30" dirty="0"/>
              <a:t> </a:t>
            </a:r>
            <a:r>
              <a:rPr dirty="0"/>
              <a:t>BPSK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8241" y="2923159"/>
            <a:ext cx="6367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55600" algn="l"/>
              </a:tabLst>
            </a:pPr>
            <a:r>
              <a:rPr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spc="-15" dirty="0">
                <a:solidFill>
                  <a:srgbClr val="404040"/>
                </a:solidFill>
                <a:latin typeface="Verdana"/>
                <a:cs typeface="Verdana"/>
              </a:rPr>
              <a:t>Let’s</a:t>
            </a:r>
            <a:r>
              <a:rPr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compare</a:t>
            </a:r>
            <a:r>
              <a:rPr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two</a:t>
            </a:r>
            <a:r>
              <a:rPr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based</a:t>
            </a:r>
            <a:r>
              <a:rPr spc="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/>
                <a:cs typeface="Verdana"/>
              </a:rPr>
              <a:t>on BER and</a:t>
            </a:r>
            <a:r>
              <a:rPr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Verdana"/>
                <a:cs typeface="Verdana"/>
              </a:rPr>
              <a:t>bandwidth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1417" y="3733927"/>
            <a:ext cx="707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0000CC"/>
                </a:solidFill>
                <a:latin typeface="Verdana"/>
                <a:cs typeface="Verdana"/>
              </a:rPr>
              <a:t>BP</a:t>
            </a:r>
            <a:r>
              <a:rPr b="1" spc="5" dirty="0">
                <a:solidFill>
                  <a:srgbClr val="0000CC"/>
                </a:solidFill>
                <a:latin typeface="Verdana"/>
                <a:cs typeface="Verdana"/>
              </a:rPr>
              <a:t>S</a:t>
            </a:r>
            <a:r>
              <a:rPr b="1" dirty="0">
                <a:solidFill>
                  <a:srgbClr val="0000CC"/>
                </a:solidFill>
                <a:latin typeface="Verdana"/>
                <a:cs typeface="Verdana"/>
              </a:rPr>
              <a:t>K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60122" y="3197479"/>
            <a:ext cx="5276215" cy="836294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spcBef>
                <a:spcPts val="1130"/>
              </a:spcBef>
              <a:tabLst>
                <a:tab pos="4051935" algn="l"/>
              </a:tabLst>
            </a:pPr>
            <a:r>
              <a:rPr dirty="0">
                <a:solidFill>
                  <a:srgbClr val="FF0000"/>
                </a:solidFill>
                <a:latin typeface="Verdana"/>
                <a:cs typeface="Verdana"/>
              </a:rPr>
              <a:t>BER	</a:t>
            </a:r>
            <a:r>
              <a:rPr spc="-5" dirty="0">
                <a:solidFill>
                  <a:srgbClr val="FF0000"/>
                </a:solidFill>
                <a:latin typeface="Verdana"/>
                <a:cs typeface="Verdana"/>
              </a:rPr>
              <a:t>Bandwidth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469900">
              <a:spcBef>
                <a:spcPts val="1030"/>
              </a:spcBef>
            </a:pPr>
            <a:r>
              <a:rPr b="1" dirty="0">
                <a:solidFill>
                  <a:srgbClr val="FF3399"/>
                </a:solidFill>
                <a:latin typeface="Verdana"/>
                <a:cs typeface="Verdana"/>
              </a:rPr>
              <a:t>QPSK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47341" y="3657600"/>
            <a:ext cx="0" cy="1600200"/>
          </a:xfrm>
          <a:custGeom>
            <a:avLst/>
            <a:gdLst/>
            <a:ahLst/>
            <a:cxnLst/>
            <a:rect l="l" t="t" r="r" b="b"/>
            <a:pathLst>
              <a:path h="1600200">
                <a:moveTo>
                  <a:pt x="0" y="0"/>
                </a:moveTo>
                <a:lnTo>
                  <a:pt x="0" y="1600200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58811" y="36576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17236" y="3733927"/>
            <a:ext cx="105664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085"/>
              </a:lnSpc>
              <a:spcBef>
                <a:spcPts val="100"/>
              </a:spcBef>
            </a:pPr>
            <a:r>
              <a:rPr b="1" dirty="0">
                <a:solidFill>
                  <a:srgbClr val="0000CC"/>
                </a:solidFill>
                <a:latin typeface="Verdana"/>
                <a:cs typeface="Verdana"/>
              </a:rPr>
              <a:t>BPSK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558165">
              <a:lnSpc>
                <a:spcPts val="3765"/>
              </a:lnSpc>
            </a:pPr>
            <a:r>
              <a:rPr sz="3200" b="1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3150" b="1" spc="15" baseline="-21164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endParaRPr sz="3150" baseline="-2116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66608" y="3733927"/>
            <a:ext cx="117348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>
              <a:lnSpc>
                <a:spcPts val="2085"/>
              </a:lnSpc>
              <a:spcBef>
                <a:spcPts val="100"/>
              </a:spcBef>
            </a:pPr>
            <a:r>
              <a:rPr b="1" dirty="0">
                <a:solidFill>
                  <a:srgbClr val="FF3399"/>
                </a:solidFill>
                <a:latin typeface="Verdana"/>
                <a:cs typeface="Verdana"/>
              </a:rPr>
              <a:t>QPSK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38100">
              <a:lnSpc>
                <a:spcPts val="3765"/>
              </a:lnSpc>
            </a:pPr>
            <a:r>
              <a:rPr sz="3200" b="1" spc="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3150" b="1" spc="7" baseline="-21164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3200" b="1" spc="5" dirty="0">
                <a:solidFill>
                  <a:prstClr val="black"/>
                </a:solidFill>
                <a:latin typeface="Arial"/>
                <a:cs typeface="Arial"/>
              </a:rPr>
              <a:t>/2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61898" y="5334012"/>
            <a:ext cx="3194685" cy="330835"/>
          </a:xfrm>
          <a:custGeom>
            <a:avLst/>
            <a:gdLst/>
            <a:ahLst/>
            <a:cxnLst/>
            <a:rect l="l" t="t" r="r" b="b"/>
            <a:pathLst>
              <a:path w="3194685" h="330835">
                <a:moveTo>
                  <a:pt x="3194430" y="0"/>
                </a:moveTo>
                <a:lnTo>
                  <a:pt x="3174777" y="52247"/>
                </a:lnTo>
                <a:lnTo>
                  <a:pt x="3120047" y="97607"/>
                </a:lnTo>
                <a:lnTo>
                  <a:pt x="3081512" y="116855"/>
                </a:lnTo>
                <a:lnTo>
                  <a:pt x="3036587" y="133365"/>
                </a:lnTo>
                <a:lnTo>
                  <a:pt x="2986066" y="146796"/>
                </a:lnTo>
                <a:lnTo>
                  <a:pt x="2930742" y="156809"/>
                </a:lnTo>
                <a:lnTo>
                  <a:pt x="2871408" y="163066"/>
                </a:lnTo>
                <a:lnTo>
                  <a:pt x="2808859" y="165227"/>
                </a:lnTo>
                <a:lnTo>
                  <a:pt x="1982851" y="165227"/>
                </a:lnTo>
                <a:lnTo>
                  <a:pt x="1920301" y="167391"/>
                </a:lnTo>
                <a:lnTo>
                  <a:pt x="1860967" y="173657"/>
                </a:lnTo>
                <a:lnTo>
                  <a:pt x="1805643" y="183683"/>
                </a:lnTo>
                <a:lnTo>
                  <a:pt x="1755122" y="197130"/>
                </a:lnTo>
                <a:lnTo>
                  <a:pt x="1710197" y="213655"/>
                </a:lnTo>
                <a:lnTo>
                  <a:pt x="1671662" y="232918"/>
                </a:lnTo>
                <a:lnTo>
                  <a:pt x="1640309" y="254578"/>
                </a:lnTo>
                <a:lnTo>
                  <a:pt x="1602324" y="303724"/>
                </a:lnTo>
                <a:lnTo>
                  <a:pt x="1597279" y="330530"/>
                </a:lnTo>
                <a:lnTo>
                  <a:pt x="1592229" y="303724"/>
                </a:lnTo>
                <a:lnTo>
                  <a:pt x="1554221" y="254578"/>
                </a:lnTo>
                <a:lnTo>
                  <a:pt x="1522850" y="232918"/>
                </a:lnTo>
                <a:lnTo>
                  <a:pt x="1484296" y="213655"/>
                </a:lnTo>
                <a:lnTo>
                  <a:pt x="1439352" y="197130"/>
                </a:lnTo>
                <a:lnTo>
                  <a:pt x="1388814" y="183683"/>
                </a:lnTo>
                <a:lnTo>
                  <a:pt x="1333476" y="173657"/>
                </a:lnTo>
                <a:lnTo>
                  <a:pt x="1274133" y="167391"/>
                </a:lnTo>
                <a:lnTo>
                  <a:pt x="1211580" y="165227"/>
                </a:lnTo>
                <a:lnTo>
                  <a:pt x="385572" y="165227"/>
                </a:lnTo>
                <a:lnTo>
                  <a:pt x="323037" y="163066"/>
                </a:lnTo>
                <a:lnTo>
                  <a:pt x="263712" y="156809"/>
                </a:lnTo>
                <a:lnTo>
                  <a:pt x="208392" y="146796"/>
                </a:lnTo>
                <a:lnTo>
                  <a:pt x="157871" y="133365"/>
                </a:lnTo>
                <a:lnTo>
                  <a:pt x="112942" y="116855"/>
                </a:lnTo>
                <a:lnTo>
                  <a:pt x="74401" y="97607"/>
                </a:lnTo>
                <a:lnTo>
                  <a:pt x="43042" y="75958"/>
                </a:lnTo>
                <a:lnTo>
                  <a:pt x="5047" y="26815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99823" y="5780645"/>
            <a:ext cx="800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EQ</a:t>
            </a:r>
            <a:r>
              <a:rPr spc="-10" dirty="0">
                <a:solidFill>
                  <a:prstClr val="black"/>
                </a:solidFill>
                <a:latin typeface="Arial MT"/>
                <a:cs typeface="Arial MT"/>
              </a:rPr>
              <a:t>U</a:t>
            </a: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AL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540810" y="4306530"/>
            <a:ext cx="708025" cy="793750"/>
            <a:chOff x="3540804" y="4306530"/>
            <a:chExt cx="708025" cy="793750"/>
          </a:xfrm>
        </p:grpSpPr>
        <p:sp>
          <p:nvSpPr>
            <p:cNvPr id="13" name="object 13"/>
            <p:cNvSpPr/>
            <p:nvPr/>
          </p:nvSpPr>
          <p:spPr>
            <a:xfrm>
              <a:off x="3546808" y="4793248"/>
              <a:ext cx="37465" cy="21590"/>
            </a:xfrm>
            <a:custGeom>
              <a:avLst/>
              <a:gdLst/>
              <a:ahLst/>
              <a:cxnLst/>
              <a:rect l="l" t="t" r="r" b="b"/>
              <a:pathLst>
                <a:path w="37464" h="21589">
                  <a:moveTo>
                    <a:pt x="0" y="21272"/>
                  </a:moveTo>
                  <a:lnTo>
                    <a:pt x="36884" y="0"/>
                  </a:lnTo>
                </a:path>
              </a:pathLst>
            </a:custGeom>
            <a:ln w="120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583693" y="4799407"/>
              <a:ext cx="54610" cy="288290"/>
            </a:xfrm>
            <a:custGeom>
              <a:avLst/>
              <a:gdLst/>
              <a:ahLst/>
              <a:cxnLst/>
              <a:rect l="l" t="t" r="r" b="b"/>
              <a:pathLst>
                <a:path w="54610" h="288289">
                  <a:moveTo>
                    <a:pt x="0" y="0"/>
                  </a:moveTo>
                  <a:lnTo>
                    <a:pt x="54201" y="288183"/>
                  </a:lnTo>
                </a:path>
              </a:pathLst>
            </a:custGeom>
            <a:ln w="242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643667" y="4312583"/>
              <a:ext cx="605155" cy="775335"/>
            </a:xfrm>
            <a:custGeom>
              <a:avLst/>
              <a:gdLst/>
              <a:ahLst/>
              <a:cxnLst/>
              <a:rect l="l" t="t" r="r" b="b"/>
              <a:pathLst>
                <a:path w="605154" h="775335">
                  <a:moveTo>
                    <a:pt x="0" y="775008"/>
                  </a:moveTo>
                  <a:lnTo>
                    <a:pt x="71494" y="0"/>
                  </a:lnTo>
                </a:path>
                <a:path w="605154" h="775335">
                  <a:moveTo>
                    <a:pt x="71494" y="0"/>
                  </a:moveTo>
                  <a:lnTo>
                    <a:pt x="604793" y="0"/>
                  </a:lnTo>
                </a:path>
              </a:pathLst>
            </a:custGeom>
            <a:ln w="12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027051" y="4888124"/>
            <a:ext cx="113030" cy="2218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350" spc="1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3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72669" y="4606046"/>
            <a:ext cx="14097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2300" spc="20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endParaRPr sz="23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72669" y="4792381"/>
            <a:ext cx="14097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2300" spc="20" dirty="0">
                <a:solidFill>
                  <a:prstClr val="black"/>
                </a:solidFill>
                <a:latin typeface="Symbol"/>
                <a:cs typeface="Symbol"/>
              </a:rPr>
              <a:t></a:t>
            </a:r>
            <a:endParaRPr sz="23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77850" y="4606046"/>
            <a:ext cx="14097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2300" spc="20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endParaRPr sz="23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77850" y="4792381"/>
            <a:ext cx="14097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2300" spc="20" dirty="0">
                <a:solidFill>
                  <a:prstClr val="black"/>
                </a:solidFill>
                <a:latin typeface="Symbol"/>
                <a:cs typeface="Symbol"/>
              </a:rPr>
              <a:t></a:t>
            </a:r>
            <a:endParaRPr sz="23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77850" y="4236717"/>
            <a:ext cx="14097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2300" spc="20" dirty="0">
                <a:solidFill>
                  <a:prstClr val="black"/>
                </a:solidFill>
                <a:latin typeface="Symbol"/>
                <a:cs typeface="Symbol"/>
              </a:rPr>
              <a:t></a:t>
            </a:r>
            <a:endParaRPr sz="23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16044" y="4691660"/>
            <a:ext cx="225425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2300" i="1" spc="4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19719" y="4280375"/>
            <a:ext cx="71882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2300" u="sng" spc="6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2300" i="1" u="sng" spc="6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 </a:t>
            </a:r>
            <a:r>
              <a:rPr sz="2300" i="1" spc="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50" spc="30" baseline="8454" dirty="0">
                <a:solidFill>
                  <a:prstClr val="black"/>
                </a:solidFill>
                <a:latin typeface="Symbol"/>
                <a:cs typeface="Symbol"/>
              </a:rPr>
              <a:t></a:t>
            </a:r>
            <a:endParaRPr sz="3450" baseline="8454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55278" y="4353123"/>
            <a:ext cx="38354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135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b </a:t>
            </a:r>
            <a:r>
              <a:rPr sz="1350" i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50" spc="30" baseline="-13285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endParaRPr sz="3450" baseline="-13285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74121" y="4464483"/>
            <a:ext cx="969644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2300" i="1" spc="-29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25" i="1" spc="22" baseline="-22633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25" i="1" baseline="-226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25" i="1" spc="150" baseline="-226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spc="3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300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3450" spc="30" baseline="8454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endParaRPr sz="3450" baseline="8454">
              <a:solidFill>
                <a:prstClr val="black"/>
              </a:solidFill>
              <a:latin typeface="Symbol"/>
              <a:cs typeface="Symbo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152524" y="4306530"/>
            <a:ext cx="708025" cy="793750"/>
            <a:chOff x="1152518" y="4306530"/>
            <a:chExt cx="708025" cy="793750"/>
          </a:xfrm>
        </p:grpSpPr>
        <p:sp>
          <p:nvSpPr>
            <p:cNvPr id="27" name="object 27"/>
            <p:cNvSpPr/>
            <p:nvPr/>
          </p:nvSpPr>
          <p:spPr>
            <a:xfrm>
              <a:off x="1158522" y="4793248"/>
              <a:ext cx="37465" cy="21590"/>
            </a:xfrm>
            <a:custGeom>
              <a:avLst/>
              <a:gdLst/>
              <a:ahLst/>
              <a:cxnLst/>
              <a:rect l="l" t="t" r="r" b="b"/>
              <a:pathLst>
                <a:path w="37465" h="21589">
                  <a:moveTo>
                    <a:pt x="0" y="21272"/>
                  </a:moveTo>
                  <a:lnTo>
                    <a:pt x="36884" y="0"/>
                  </a:lnTo>
                </a:path>
              </a:pathLst>
            </a:custGeom>
            <a:ln w="120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195407" y="4799407"/>
              <a:ext cx="54610" cy="288290"/>
            </a:xfrm>
            <a:custGeom>
              <a:avLst/>
              <a:gdLst/>
              <a:ahLst/>
              <a:cxnLst/>
              <a:rect l="l" t="t" r="r" b="b"/>
              <a:pathLst>
                <a:path w="54609" h="288289">
                  <a:moveTo>
                    <a:pt x="0" y="0"/>
                  </a:moveTo>
                  <a:lnTo>
                    <a:pt x="54201" y="288183"/>
                  </a:lnTo>
                </a:path>
              </a:pathLst>
            </a:custGeom>
            <a:ln w="242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1255381" y="4312583"/>
              <a:ext cx="605155" cy="775335"/>
            </a:xfrm>
            <a:custGeom>
              <a:avLst/>
              <a:gdLst/>
              <a:ahLst/>
              <a:cxnLst/>
              <a:rect l="l" t="t" r="r" b="b"/>
              <a:pathLst>
                <a:path w="605155" h="775335">
                  <a:moveTo>
                    <a:pt x="0" y="775008"/>
                  </a:moveTo>
                  <a:lnTo>
                    <a:pt x="71494" y="0"/>
                  </a:lnTo>
                </a:path>
                <a:path w="605155" h="775335">
                  <a:moveTo>
                    <a:pt x="71494" y="0"/>
                  </a:moveTo>
                  <a:lnTo>
                    <a:pt x="604793" y="0"/>
                  </a:lnTo>
                </a:path>
              </a:pathLst>
            </a:custGeom>
            <a:ln w="12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638763" y="4888124"/>
            <a:ext cx="113030" cy="2218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350" spc="1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3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6060" y="6001018"/>
            <a:ext cx="32956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>
                <a:solidFill>
                  <a:srgbClr val="404040"/>
                </a:solidFill>
                <a:latin typeface="Arial MT"/>
                <a:cs typeface="Arial MT"/>
              </a:rPr>
              <a:pPr marL="38100">
                <a:lnSpc>
                  <a:spcPts val="2090"/>
                </a:lnSpc>
              </a:pPr>
              <a:t>45</a:t>
            </a:fld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84384" y="4606046"/>
            <a:ext cx="14097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2300" spc="20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endParaRPr sz="23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84384" y="4792381"/>
            <a:ext cx="14097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2300" spc="20" dirty="0">
                <a:solidFill>
                  <a:prstClr val="black"/>
                </a:solidFill>
                <a:latin typeface="Symbol"/>
                <a:cs typeface="Symbol"/>
              </a:rPr>
              <a:t></a:t>
            </a:r>
            <a:endParaRPr sz="23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89564" y="4606046"/>
            <a:ext cx="14097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2300" spc="20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endParaRPr sz="23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89564" y="4792381"/>
            <a:ext cx="14097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2300" spc="20" dirty="0">
                <a:solidFill>
                  <a:prstClr val="black"/>
                </a:solidFill>
                <a:latin typeface="Symbol"/>
                <a:cs typeface="Symbol"/>
              </a:rPr>
              <a:t></a:t>
            </a:r>
            <a:endParaRPr sz="23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89564" y="4236717"/>
            <a:ext cx="14097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2300" spc="20" dirty="0">
                <a:solidFill>
                  <a:prstClr val="black"/>
                </a:solidFill>
                <a:latin typeface="Symbol"/>
                <a:cs typeface="Symbol"/>
              </a:rPr>
              <a:t></a:t>
            </a:r>
            <a:endParaRPr sz="23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27758" y="4691660"/>
            <a:ext cx="225425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2300" i="1" spc="4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31434" y="4280375"/>
            <a:ext cx="71882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2300" u="sng" spc="6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2300" i="1" u="sng" spc="6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 </a:t>
            </a:r>
            <a:r>
              <a:rPr sz="2300" i="1" spc="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50" spc="30" baseline="8454" dirty="0">
                <a:solidFill>
                  <a:prstClr val="black"/>
                </a:solidFill>
                <a:latin typeface="Symbol"/>
                <a:cs typeface="Symbol"/>
              </a:rPr>
              <a:t></a:t>
            </a:r>
            <a:endParaRPr sz="3450" baseline="8454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66990" y="4353123"/>
            <a:ext cx="38354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135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b </a:t>
            </a:r>
            <a:r>
              <a:rPr sz="1350" i="1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50" spc="30" baseline="-13285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endParaRPr sz="3450" baseline="-13285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5833" y="4464483"/>
            <a:ext cx="969644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2300" i="1" spc="-29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25" i="1" spc="22" baseline="-22633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25" i="1" baseline="-226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25" i="1" spc="150" baseline="-226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spc="3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300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3450" spc="30" baseline="8454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endParaRPr sz="3450" baseline="8454">
              <a:solidFill>
                <a:prstClr val="black"/>
              </a:solidFill>
              <a:latin typeface="Symbol"/>
              <a:cs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1567517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1021" y="48259"/>
            <a:ext cx="38258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5" dirty="0">
                <a:solidFill>
                  <a:srgbClr val="FF0000"/>
                </a:solidFill>
                <a:latin typeface="Verdana"/>
                <a:cs typeface="Verdana"/>
              </a:rPr>
              <a:t>Error</a:t>
            </a:r>
            <a:r>
              <a:rPr sz="3200" spc="-6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Verdana"/>
                <a:cs typeface="Verdana"/>
              </a:rPr>
              <a:t>probability</a:t>
            </a:r>
            <a:r>
              <a:rPr sz="3200" spc="-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FF0000"/>
                </a:solidFill>
                <a:latin typeface="Verdana"/>
                <a:cs typeface="Verdana"/>
              </a:rPr>
              <a:t>…</a:t>
            </a:r>
            <a:endParaRPr sz="32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1" y="2471165"/>
            <a:ext cx="3639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265" dirty="0">
                <a:solidFill>
                  <a:srgbClr val="404040"/>
                </a:solidFill>
                <a:latin typeface="Microsoft Sans Serif"/>
                <a:cs typeface="Microsoft Sans Serif"/>
              </a:rPr>
              <a:t>🞇</a:t>
            </a:r>
            <a:r>
              <a:rPr sz="2400" spc="-8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Verdana"/>
                <a:cs typeface="Verdana"/>
              </a:rPr>
              <a:t>Cohe</a:t>
            </a:r>
            <a:r>
              <a:rPr sz="2400" b="1" i="1" spc="-10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2400" b="1" i="1" spc="-5" dirty="0">
                <a:solidFill>
                  <a:srgbClr val="FF0000"/>
                </a:solidFill>
                <a:latin typeface="Verdana"/>
                <a:cs typeface="Verdana"/>
              </a:rPr>
              <a:t>en</a:t>
            </a:r>
            <a:r>
              <a:rPr sz="2400" b="1" i="1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2400" b="1" i="1" spc="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dete</a:t>
            </a:r>
            <a:r>
              <a:rPr sz="2400" b="1" spc="5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ti</a:t>
            </a:r>
            <a:r>
              <a:rPr sz="2400" b="1" spc="-15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endParaRPr sz="24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3683" y="2986239"/>
            <a:ext cx="15811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of</a:t>
            </a:r>
            <a:r>
              <a:rPr sz="2400" b="1" spc="-7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M-PSK</a:t>
            </a:r>
            <a:endParaRPr sz="24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1465" y="5979363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solidFill>
                  <a:srgbClr val="404040"/>
                </a:solidFill>
                <a:latin typeface="Arial MT"/>
                <a:cs typeface="Arial MT"/>
              </a:rPr>
              <a:t>28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38548" y="2539364"/>
            <a:ext cx="762000" cy="457200"/>
          </a:xfrm>
          <a:custGeom>
            <a:avLst/>
            <a:gdLst/>
            <a:ahLst/>
            <a:cxnLst/>
            <a:rect l="l" t="t" r="r" b="b"/>
            <a:pathLst>
              <a:path w="762000" h="457200">
                <a:moveTo>
                  <a:pt x="0" y="0"/>
                </a:moveTo>
                <a:lnTo>
                  <a:pt x="571500" y="0"/>
                </a:lnTo>
                <a:lnTo>
                  <a:pt x="762000" y="228600"/>
                </a:lnTo>
                <a:lnTo>
                  <a:pt x="5715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284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62171" y="2629280"/>
            <a:ext cx="62357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PSK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39219" y="1053456"/>
            <a:ext cx="299085" cy="405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250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175" spc="37" baseline="-22988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sz="2175" baseline="-229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237866" y="1448308"/>
            <a:ext cx="3239135" cy="2432685"/>
            <a:chOff x="5237860" y="1448308"/>
            <a:chExt cx="3239135" cy="2432685"/>
          </a:xfrm>
        </p:grpSpPr>
        <p:sp>
          <p:nvSpPr>
            <p:cNvPr id="10" name="object 10"/>
            <p:cNvSpPr/>
            <p:nvPr/>
          </p:nvSpPr>
          <p:spPr>
            <a:xfrm>
              <a:off x="5454268" y="1454658"/>
              <a:ext cx="2405380" cy="2419985"/>
            </a:xfrm>
            <a:custGeom>
              <a:avLst/>
              <a:gdLst/>
              <a:ahLst/>
              <a:cxnLst/>
              <a:rect l="l" t="t" r="r" b="b"/>
              <a:pathLst>
                <a:path w="2405379" h="2419985">
                  <a:moveTo>
                    <a:pt x="0" y="1209928"/>
                  </a:moveTo>
                  <a:lnTo>
                    <a:pt x="954" y="1161262"/>
                  </a:lnTo>
                  <a:lnTo>
                    <a:pt x="3795" y="1113084"/>
                  </a:lnTo>
                  <a:lnTo>
                    <a:pt x="8485" y="1065431"/>
                  </a:lnTo>
                  <a:lnTo>
                    <a:pt x="14989" y="1018337"/>
                  </a:lnTo>
                  <a:lnTo>
                    <a:pt x="23270" y="971840"/>
                  </a:lnTo>
                  <a:lnTo>
                    <a:pt x="33294" y="925976"/>
                  </a:lnTo>
                  <a:lnTo>
                    <a:pt x="45024" y="880780"/>
                  </a:lnTo>
                  <a:lnTo>
                    <a:pt x="58424" y="836289"/>
                  </a:lnTo>
                  <a:lnTo>
                    <a:pt x="73458" y="792539"/>
                  </a:lnTo>
                  <a:lnTo>
                    <a:pt x="90090" y="749567"/>
                  </a:lnTo>
                  <a:lnTo>
                    <a:pt x="108284" y="707407"/>
                  </a:lnTo>
                  <a:lnTo>
                    <a:pt x="128005" y="666097"/>
                  </a:lnTo>
                  <a:lnTo>
                    <a:pt x="149217" y="625672"/>
                  </a:lnTo>
                  <a:lnTo>
                    <a:pt x="171883" y="586170"/>
                  </a:lnTo>
                  <a:lnTo>
                    <a:pt x="195968" y="547624"/>
                  </a:lnTo>
                  <a:lnTo>
                    <a:pt x="221435" y="510073"/>
                  </a:lnTo>
                  <a:lnTo>
                    <a:pt x="248249" y="473552"/>
                  </a:lnTo>
                  <a:lnTo>
                    <a:pt x="276374" y="438097"/>
                  </a:lnTo>
                  <a:lnTo>
                    <a:pt x="305774" y="403744"/>
                  </a:lnTo>
                  <a:lnTo>
                    <a:pt x="336413" y="370530"/>
                  </a:lnTo>
                  <a:lnTo>
                    <a:pt x="368256" y="338490"/>
                  </a:lnTo>
                  <a:lnTo>
                    <a:pt x="401265" y="307662"/>
                  </a:lnTo>
                  <a:lnTo>
                    <a:pt x="435406" y="278079"/>
                  </a:lnTo>
                  <a:lnTo>
                    <a:pt x="470642" y="249780"/>
                  </a:lnTo>
                  <a:lnTo>
                    <a:pt x="506937" y="222800"/>
                  </a:lnTo>
                  <a:lnTo>
                    <a:pt x="544256" y="197175"/>
                  </a:lnTo>
                  <a:lnTo>
                    <a:pt x="582563" y="172942"/>
                  </a:lnTo>
                  <a:lnTo>
                    <a:pt x="621821" y="150136"/>
                  </a:lnTo>
                  <a:lnTo>
                    <a:pt x="661995" y="128793"/>
                  </a:lnTo>
                  <a:lnTo>
                    <a:pt x="703049" y="108951"/>
                  </a:lnTo>
                  <a:lnTo>
                    <a:pt x="744946" y="90644"/>
                  </a:lnTo>
                  <a:lnTo>
                    <a:pt x="787652" y="73909"/>
                  </a:lnTo>
                  <a:lnTo>
                    <a:pt x="831130" y="58783"/>
                  </a:lnTo>
                  <a:lnTo>
                    <a:pt x="875344" y="45301"/>
                  </a:lnTo>
                  <a:lnTo>
                    <a:pt x="920258" y="33499"/>
                  </a:lnTo>
                  <a:lnTo>
                    <a:pt x="965836" y="23413"/>
                  </a:lnTo>
                  <a:lnTo>
                    <a:pt x="1012043" y="15081"/>
                  </a:lnTo>
                  <a:lnTo>
                    <a:pt x="1058842" y="8537"/>
                  </a:lnTo>
                  <a:lnTo>
                    <a:pt x="1106198" y="3818"/>
                  </a:lnTo>
                  <a:lnTo>
                    <a:pt x="1154074" y="960"/>
                  </a:lnTo>
                  <a:lnTo>
                    <a:pt x="1202435" y="0"/>
                  </a:lnTo>
                  <a:lnTo>
                    <a:pt x="1250797" y="960"/>
                  </a:lnTo>
                  <a:lnTo>
                    <a:pt x="1298673" y="3818"/>
                  </a:lnTo>
                  <a:lnTo>
                    <a:pt x="1346029" y="8537"/>
                  </a:lnTo>
                  <a:lnTo>
                    <a:pt x="1392828" y="15081"/>
                  </a:lnTo>
                  <a:lnTo>
                    <a:pt x="1439035" y="23413"/>
                  </a:lnTo>
                  <a:lnTo>
                    <a:pt x="1484613" y="33499"/>
                  </a:lnTo>
                  <a:lnTo>
                    <a:pt x="1529527" y="45301"/>
                  </a:lnTo>
                  <a:lnTo>
                    <a:pt x="1573741" y="58783"/>
                  </a:lnTo>
                  <a:lnTo>
                    <a:pt x="1617219" y="73909"/>
                  </a:lnTo>
                  <a:lnTo>
                    <a:pt x="1659925" y="90644"/>
                  </a:lnTo>
                  <a:lnTo>
                    <a:pt x="1701822" y="108951"/>
                  </a:lnTo>
                  <a:lnTo>
                    <a:pt x="1742876" y="128793"/>
                  </a:lnTo>
                  <a:lnTo>
                    <a:pt x="1783050" y="150136"/>
                  </a:lnTo>
                  <a:lnTo>
                    <a:pt x="1822308" y="172942"/>
                  </a:lnTo>
                  <a:lnTo>
                    <a:pt x="1860615" y="197175"/>
                  </a:lnTo>
                  <a:lnTo>
                    <a:pt x="1897934" y="222800"/>
                  </a:lnTo>
                  <a:lnTo>
                    <a:pt x="1934229" y="249780"/>
                  </a:lnTo>
                  <a:lnTo>
                    <a:pt x="1969465" y="278079"/>
                  </a:lnTo>
                  <a:lnTo>
                    <a:pt x="2003606" y="307662"/>
                  </a:lnTo>
                  <a:lnTo>
                    <a:pt x="2036615" y="338490"/>
                  </a:lnTo>
                  <a:lnTo>
                    <a:pt x="2068458" y="370530"/>
                  </a:lnTo>
                  <a:lnTo>
                    <a:pt x="2099097" y="403744"/>
                  </a:lnTo>
                  <a:lnTo>
                    <a:pt x="2128497" y="438097"/>
                  </a:lnTo>
                  <a:lnTo>
                    <a:pt x="2156622" y="473552"/>
                  </a:lnTo>
                  <a:lnTo>
                    <a:pt x="2183436" y="510073"/>
                  </a:lnTo>
                  <a:lnTo>
                    <a:pt x="2208903" y="547624"/>
                  </a:lnTo>
                  <a:lnTo>
                    <a:pt x="2232988" y="586170"/>
                  </a:lnTo>
                  <a:lnTo>
                    <a:pt x="2255654" y="625672"/>
                  </a:lnTo>
                  <a:lnTo>
                    <a:pt x="2276866" y="666097"/>
                  </a:lnTo>
                  <a:lnTo>
                    <a:pt x="2296587" y="707407"/>
                  </a:lnTo>
                  <a:lnTo>
                    <a:pt x="2314781" y="749567"/>
                  </a:lnTo>
                  <a:lnTo>
                    <a:pt x="2331413" y="792539"/>
                  </a:lnTo>
                  <a:lnTo>
                    <a:pt x="2346447" y="836289"/>
                  </a:lnTo>
                  <a:lnTo>
                    <a:pt x="2359847" y="880780"/>
                  </a:lnTo>
                  <a:lnTo>
                    <a:pt x="2371577" y="925976"/>
                  </a:lnTo>
                  <a:lnTo>
                    <a:pt x="2381601" y="971840"/>
                  </a:lnTo>
                  <a:lnTo>
                    <a:pt x="2389882" y="1018337"/>
                  </a:lnTo>
                  <a:lnTo>
                    <a:pt x="2396386" y="1065431"/>
                  </a:lnTo>
                  <a:lnTo>
                    <a:pt x="2401076" y="1113084"/>
                  </a:lnTo>
                  <a:lnTo>
                    <a:pt x="2403917" y="1161262"/>
                  </a:lnTo>
                  <a:lnTo>
                    <a:pt x="2404872" y="1209928"/>
                  </a:lnTo>
                  <a:lnTo>
                    <a:pt x="2403917" y="1258595"/>
                  </a:lnTo>
                  <a:lnTo>
                    <a:pt x="2401076" y="1306773"/>
                  </a:lnTo>
                  <a:lnTo>
                    <a:pt x="2396386" y="1354426"/>
                  </a:lnTo>
                  <a:lnTo>
                    <a:pt x="2389882" y="1401520"/>
                  </a:lnTo>
                  <a:lnTo>
                    <a:pt x="2381601" y="1448017"/>
                  </a:lnTo>
                  <a:lnTo>
                    <a:pt x="2371577" y="1493881"/>
                  </a:lnTo>
                  <a:lnTo>
                    <a:pt x="2359847" y="1539077"/>
                  </a:lnTo>
                  <a:lnTo>
                    <a:pt x="2346447" y="1583568"/>
                  </a:lnTo>
                  <a:lnTo>
                    <a:pt x="2331413" y="1627318"/>
                  </a:lnTo>
                  <a:lnTo>
                    <a:pt x="2314781" y="1670290"/>
                  </a:lnTo>
                  <a:lnTo>
                    <a:pt x="2296587" y="1712450"/>
                  </a:lnTo>
                  <a:lnTo>
                    <a:pt x="2276866" y="1753760"/>
                  </a:lnTo>
                  <a:lnTo>
                    <a:pt x="2255654" y="1794185"/>
                  </a:lnTo>
                  <a:lnTo>
                    <a:pt x="2232988" y="1833687"/>
                  </a:lnTo>
                  <a:lnTo>
                    <a:pt x="2208903" y="1872233"/>
                  </a:lnTo>
                  <a:lnTo>
                    <a:pt x="2183436" y="1909784"/>
                  </a:lnTo>
                  <a:lnTo>
                    <a:pt x="2156622" y="1946305"/>
                  </a:lnTo>
                  <a:lnTo>
                    <a:pt x="2128497" y="1981760"/>
                  </a:lnTo>
                  <a:lnTo>
                    <a:pt x="2099097" y="2016113"/>
                  </a:lnTo>
                  <a:lnTo>
                    <a:pt x="2068458" y="2049327"/>
                  </a:lnTo>
                  <a:lnTo>
                    <a:pt x="2036615" y="2081367"/>
                  </a:lnTo>
                  <a:lnTo>
                    <a:pt x="2003606" y="2112195"/>
                  </a:lnTo>
                  <a:lnTo>
                    <a:pt x="1969465" y="2141778"/>
                  </a:lnTo>
                  <a:lnTo>
                    <a:pt x="1934229" y="2170077"/>
                  </a:lnTo>
                  <a:lnTo>
                    <a:pt x="1897934" y="2197057"/>
                  </a:lnTo>
                  <a:lnTo>
                    <a:pt x="1860615" y="2222682"/>
                  </a:lnTo>
                  <a:lnTo>
                    <a:pt x="1822308" y="2246915"/>
                  </a:lnTo>
                  <a:lnTo>
                    <a:pt x="1783050" y="2269721"/>
                  </a:lnTo>
                  <a:lnTo>
                    <a:pt x="1742876" y="2291064"/>
                  </a:lnTo>
                  <a:lnTo>
                    <a:pt x="1701822" y="2310906"/>
                  </a:lnTo>
                  <a:lnTo>
                    <a:pt x="1659925" y="2329213"/>
                  </a:lnTo>
                  <a:lnTo>
                    <a:pt x="1617219" y="2345948"/>
                  </a:lnTo>
                  <a:lnTo>
                    <a:pt x="1573741" y="2361074"/>
                  </a:lnTo>
                  <a:lnTo>
                    <a:pt x="1529527" y="2374556"/>
                  </a:lnTo>
                  <a:lnTo>
                    <a:pt x="1484613" y="2386358"/>
                  </a:lnTo>
                  <a:lnTo>
                    <a:pt x="1439035" y="2396444"/>
                  </a:lnTo>
                  <a:lnTo>
                    <a:pt x="1392828" y="2404776"/>
                  </a:lnTo>
                  <a:lnTo>
                    <a:pt x="1346029" y="2411320"/>
                  </a:lnTo>
                  <a:lnTo>
                    <a:pt x="1298673" y="2416039"/>
                  </a:lnTo>
                  <a:lnTo>
                    <a:pt x="1250797" y="2418897"/>
                  </a:lnTo>
                  <a:lnTo>
                    <a:pt x="1202435" y="2419858"/>
                  </a:lnTo>
                  <a:lnTo>
                    <a:pt x="1154074" y="2418897"/>
                  </a:lnTo>
                  <a:lnTo>
                    <a:pt x="1106198" y="2416039"/>
                  </a:lnTo>
                  <a:lnTo>
                    <a:pt x="1058842" y="2411320"/>
                  </a:lnTo>
                  <a:lnTo>
                    <a:pt x="1012043" y="2404776"/>
                  </a:lnTo>
                  <a:lnTo>
                    <a:pt x="965836" y="2396444"/>
                  </a:lnTo>
                  <a:lnTo>
                    <a:pt x="920258" y="2386358"/>
                  </a:lnTo>
                  <a:lnTo>
                    <a:pt x="875344" y="2374556"/>
                  </a:lnTo>
                  <a:lnTo>
                    <a:pt x="831130" y="2361074"/>
                  </a:lnTo>
                  <a:lnTo>
                    <a:pt x="787652" y="2345948"/>
                  </a:lnTo>
                  <a:lnTo>
                    <a:pt x="744946" y="2329213"/>
                  </a:lnTo>
                  <a:lnTo>
                    <a:pt x="703049" y="2310906"/>
                  </a:lnTo>
                  <a:lnTo>
                    <a:pt x="661995" y="2291064"/>
                  </a:lnTo>
                  <a:lnTo>
                    <a:pt x="621821" y="2269721"/>
                  </a:lnTo>
                  <a:lnTo>
                    <a:pt x="582563" y="2246915"/>
                  </a:lnTo>
                  <a:lnTo>
                    <a:pt x="544256" y="2222682"/>
                  </a:lnTo>
                  <a:lnTo>
                    <a:pt x="506937" y="2197057"/>
                  </a:lnTo>
                  <a:lnTo>
                    <a:pt x="470642" y="2170077"/>
                  </a:lnTo>
                  <a:lnTo>
                    <a:pt x="435406" y="2141778"/>
                  </a:lnTo>
                  <a:lnTo>
                    <a:pt x="401265" y="2112195"/>
                  </a:lnTo>
                  <a:lnTo>
                    <a:pt x="368256" y="2081367"/>
                  </a:lnTo>
                  <a:lnTo>
                    <a:pt x="336413" y="2049327"/>
                  </a:lnTo>
                  <a:lnTo>
                    <a:pt x="305774" y="2016113"/>
                  </a:lnTo>
                  <a:lnTo>
                    <a:pt x="276374" y="1981760"/>
                  </a:lnTo>
                  <a:lnTo>
                    <a:pt x="248249" y="1946305"/>
                  </a:lnTo>
                  <a:lnTo>
                    <a:pt x="221435" y="1909784"/>
                  </a:lnTo>
                  <a:lnTo>
                    <a:pt x="195968" y="1872233"/>
                  </a:lnTo>
                  <a:lnTo>
                    <a:pt x="171883" y="1833687"/>
                  </a:lnTo>
                  <a:lnTo>
                    <a:pt x="149217" y="1794185"/>
                  </a:lnTo>
                  <a:lnTo>
                    <a:pt x="128005" y="1753760"/>
                  </a:lnTo>
                  <a:lnTo>
                    <a:pt x="108284" y="1712450"/>
                  </a:lnTo>
                  <a:lnTo>
                    <a:pt x="90090" y="1670290"/>
                  </a:lnTo>
                  <a:lnTo>
                    <a:pt x="73458" y="1627318"/>
                  </a:lnTo>
                  <a:lnTo>
                    <a:pt x="58424" y="1583568"/>
                  </a:lnTo>
                  <a:lnTo>
                    <a:pt x="45024" y="1539077"/>
                  </a:lnTo>
                  <a:lnTo>
                    <a:pt x="33294" y="1493881"/>
                  </a:lnTo>
                  <a:lnTo>
                    <a:pt x="23270" y="1448017"/>
                  </a:lnTo>
                  <a:lnTo>
                    <a:pt x="14989" y="1401520"/>
                  </a:lnTo>
                  <a:lnTo>
                    <a:pt x="8485" y="1354426"/>
                  </a:lnTo>
                  <a:lnTo>
                    <a:pt x="3795" y="1306773"/>
                  </a:lnTo>
                  <a:lnTo>
                    <a:pt x="954" y="1258595"/>
                  </a:lnTo>
                  <a:lnTo>
                    <a:pt x="0" y="1209928"/>
                  </a:lnTo>
                  <a:close/>
                </a:path>
                <a:path w="2405379" h="2419985">
                  <a:moveTo>
                    <a:pt x="354964" y="2030983"/>
                  </a:moveTo>
                  <a:lnTo>
                    <a:pt x="2020570" y="2030983"/>
                  </a:lnTo>
                  <a:lnTo>
                    <a:pt x="2020570" y="357123"/>
                  </a:lnTo>
                  <a:lnTo>
                    <a:pt x="354964" y="357123"/>
                  </a:lnTo>
                  <a:lnTo>
                    <a:pt x="354964" y="2030983"/>
                  </a:lnTo>
                  <a:close/>
                </a:path>
              </a:pathLst>
            </a:custGeom>
            <a:ln w="126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237860" y="2591180"/>
              <a:ext cx="3239135" cy="85725"/>
            </a:xfrm>
            <a:custGeom>
              <a:avLst/>
              <a:gdLst/>
              <a:ahLst/>
              <a:cxnLst/>
              <a:rect l="l" t="t" r="r" b="b"/>
              <a:pathLst>
                <a:path w="3239134" h="85725">
                  <a:moveTo>
                    <a:pt x="3153537" y="56886"/>
                  </a:moveTo>
                  <a:lnTo>
                    <a:pt x="3153537" y="85344"/>
                  </a:lnTo>
                  <a:lnTo>
                    <a:pt x="3210602" y="56896"/>
                  </a:lnTo>
                  <a:lnTo>
                    <a:pt x="3153537" y="56886"/>
                  </a:lnTo>
                  <a:close/>
                </a:path>
                <a:path w="3239134" h="85725">
                  <a:moveTo>
                    <a:pt x="3153537" y="28438"/>
                  </a:moveTo>
                  <a:lnTo>
                    <a:pt x="3153537" y="56886"/>
                  </a:lnTo>
                  <a:lnTo>
                    <a:pt x="3167761" y="56896"/>
                  </a:lnTo>
                  <a:lnTo>
                    <a:pt x="3167761" y="28448"/>
                  </a:lnTo>
                  <a:lnTo>
                    <a:pt x="3153537" y="28438"/>
                  </a:lnTo>
                  <a:close/>
                </a:path>
                <a:path w="3239134" h="85725">
                  <a:moveTo>
                    <a:pt x="3153537" y="0"/>
                  </a:moveTo>
                  <a:lnTo>
                    <a:pt x="3153537" y="28438"/>
                  </a:lnTo>
                  <a:lnTo>
                    <a:pt x="3167761" y="28448"/>
                  </a:lnTo>
                  <a:lnTo>
                    <a:pt x="3167761" y="56896"/>
                  </a:lnTo>
                  <a:lnTo>
                    <a:pt x="3210621" y="56886"/>
                  </a:lnTo>
                  <a:lnTo>
                    <a:pt x="3238881" y="42799"/>
                  </a:lnTo>
                  <a:lnTo>
                    <a:pt x="3153537" y="0"/>
                  </a:lnTo>
                  <a:close/>
                </a:path>
                <a:path w="3239134" h="85725">
                  <a:moveTo>
                    <a:pt x="0" y="26416"/>
                  </a:moveTo>
                  <a:lnTo>
                    <a:pt x="0" y="54864"/>
                  </a:lnTo>
                  <a:lnTo>
                    <a:pt x="3153537" y="56886"/>
                  </a:lnTo>
                  <a:lnTo>
                    <a:pt x="3153537" y="28438"/>
                  </a:lnTo>
                  <a:lnTo>
                    <a:pt x="0" y="26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9278" y="1771699"/>
              <a:ext cx="168048" cy="16893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88655" y="1771699"/>
              <a:ext cx="168048" cy="16893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8554979" y="2709671"/>
            <a:ext cx="83185" cy="1481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850" spc="2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8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12513" y="2570836"/>
            <a:ext cx="42418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00" spc="-35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1600" spc="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spc="2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50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500" spc="2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34540" y="1665832"/>
            <a:ext cx="118110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500" spc="-25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10919" y="1682723"/>
            <a:ext cx="118745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500" spc="-2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867603" y="1963585"/>
            <a:ext cx="266700" cy="203200"/>
            <a:chOff x="6867603" y="1963585"/>
            <a:chExt cx="266700" cy="203200"/>
          </a:xfrm>
        </p:grpSpPr>
        <p:sp>
          <p:nvSpPr>
            <p:cNvPr id="19" name="object 19"/>
            <p:cNvSpPr/>
            <p:nvPr/>
          </p:nvSpPr>
          <p:spPr>
            <a:xfrm>
              <a:off x="6871095" y="2089771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4" h="11430">
                  <a:moveTo>
                    <a:pt x="0" y="11208"/>
                  </a:moveTo>
                  <a:lnTo>
                    <a:pt x="19587" y="0"/>
                  </a:lnTo>
                </a:path>
              </a:pathLst>
            </a:custGeom>
            <a:ln w="64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890683" y="2092800"/>
              <a:ext cx="28575" cy="67310"/>
            </a:xfrm>
            <a:custGeom>
              <a:avLst/>
              <a:gdLst/>
              <a:ahLst/>
              <a:cxnLst/>
              <a:rect l="l" t="t" r="r" b="b"/>
              <a:pathLst>
                <a:path w="28575" h="67310">
                  <a:moveTo>
                    <a:pt x="0" y="0"/>
                  </a:moveTo>
                  <a:lnTo>
                    <a:pt x="28155" y="66948"/>
                  </a:lnTo>
                </a:path>
              </a:pathLst>
            </a:custGeom>
            <a:ln w="128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922205" y="1967078"/>
              <a:ext cx="208915" cy="193040"/>
            </a:xfrm>
            <a:custGeom>
              <a:avLst/>
              <a:gdLst/>
              <a:ahLst/>
              <a:cxnLst/>
              <a:rect l="l" t="t" r="r" b="b"/>
              <a:pathLst>
                <a:path w="208915" h="193039">
                  <a:moveTo>
                    <a:pt x="0" y="192670"/>
                  </a:moveTo>
                  <a:lnTo>
                    <a:pt x="37338" y="0"/>
                  </a:lnTo>
                </a:path>
                <a:path w="208915" h="193039">
                  <a:moveTo>
                    <a:pt x="37338" y="0"/>
                  </a:moveTo>
                  <a:lnTo>
                    <a:pt x="208414" y="0"/>
                  </a:lnTo>
                </a:path>
              </a:pathLst>
            </a:custGeom>
            <a:ln w="64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948228" y="1944497"/>
            <a:ext cx="195580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spcBef>
                <a:spcPts val="130"/>
              </a:spcBef>
            </a:pPr>
            <a:r>
              <a:rPr sz="120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050" i="1" spc="22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050" baseline="-2380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769284" y="1078485"/>
            <a:ext cx="1787525" cy="2950845"/>
            <a:chOff x="5769278" y="1078483"/>
            <a:chExt cx="1787525" cy="2950845"/>
          </a:xfrm>
        </p:grpSpPr>
        <p:sp>
          <p:nvSpPr>
            <p:cNvPr id="24" name="object 24"/>
            <p:cNvSpPr/>
            <p:nvPr/>
          </p:nvSpPr>
          <p:spPr>
            <a:xfrm>
              <a:off x="6583552" y="1078483"/>
              <a:ext cx="85725" cy="2950845"/>
            </a:xfrm>
            <a:custGeom>
              <a:avLst/>
              <a:gdLst/>
              <a:ahLst/>
              <a:cxnLst/>
              <a:rect l="l" t="t" r="r" b="b"/>
              <a:pathLst>
                <a:path w="85725" h="2950845">
                  <a:moveTo>
                    <a:pt x="28437" y="85259"/>
                  </a:moveTo>
                  <a:lnTo>
                    <a:pt x="26416" y="2950336"/>
                  </a:lnTo>
                  <a:lnTo>
                    <a:pt x="54864" y="2950336"/>
                  </a:lnTo>
                  <a:lnTo>
                    <a:pt x="56885" y="85301"/>
                  </a:lnTo>
                  <a:lnTo>
                    <a:pt x="28437" y="85259"/>
                  </a:lnTo>
                  <a:close/>
                </a:path>
                <a:path w="85725" h="2950845">
                  <a:moveTo>
                    <a:pt x="78168" y="70992"/>
                  </a:moveTo>
                  <a:lnTo>
                    <a:pt x="28448" y="70992"/>
                  </a:lnTo>
                  <a:lnTo>
                    <a:pt x="56896" y="71119"/>
                  </a:lnTo>
                  <a:lnTo>
                    <a:pt x="56885" y="85301"/>
                  </a:lnTo>
                  <a:lnTo>
                    <a:pt x="85344" y="85343"/>
                  </a:lnTo>
                  <a:lnTo>
                    <a:pt x="78168" y="70992"/>
                  </a:lnTo>
                  <a:close/>
                </a:path>
                <a:path w="85725" h="2950845">
                  <a:moveTo>
                    <a:pt x="28448" y="70992"/>
                  </a:moveTo>
                  <a:lnTo>
                    <a:pt x="28437" y="85259"/>
                  </a:lnTo>
                  <a:lnTo>
                    <a:pt x="56885" y="85301"/>
                  </a:lnTo>
                  <a:lnTo>
                    <a:pt x="56896" y="71119"/>
                  </a:lnTo>
                  <a:lnTo>
                    <a:pt x="28448" y="70992"/>
                  </a:lnTo>
                  <a:close/>
                </a:path>
                <a:path w="85725" h="2950845">
                  <a:moveTo>
                    <a:pt x="42672" y="0"/>
                  </a:moveTo>
                  <a:lnTo>
                    <a:pt x="0" y="85216"/>
                  </a:lnTo>
                  <a:lnTo>
                    <a:pt x="28437" y="85259"/>
                  </a:lnTo>
                  <a:lnTo>
                    <a:pt x="28448" y="70992"/>
                  </a:lnTo>
                  <a:lnTo>
                    <a:pt x="78168" y="70992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9278" y="3401236"/>
              <a:ext cx="168048" cy="16893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88655" y="3401236"/>
              <a:ext cx="168048" cy="168937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539836" y="3304393"/>
            <a:ext cx="301625" cy="405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25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175" spc="52" baseline="-22988" dirty="0">
                <a:solidFill>
                  <a:prstClr val="black"/>
                </a:solidFill>
                <a:latin typeface="Times New Roman"/>
                <a:cs typeface="Times New Roman"/>
              </a:rPr>
              <a:t>6</a:t>
            </a:r>
            <a:endParaRPr sz="2175" baseline="-229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49861" y="3304393"/>
            <a:ext cx="295910" cy="405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2500" b="1" spc="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175" spc="15" baseline="-22988" dirty="0">
                <a:solidFill>
                  <a:prstClr val="black"/>
                </a:solidFill>
                <a:latin typeface="Times New Roman"/>
                <a:cs typeface="Times New Roman"/>
              </a:rPr>
              <a:t>8</a:t>
            </a:r>
            <a:endParaRPr sz="2175" baseline="-229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384977" y="1384986"/>
            <a:ext cx="2556510" cy="2572385"/>
            <a:chOff x="5384977" y="1384984"/>
            <a:chExt cx="2556510" cy="2572385"/>
          </a:xfrm>
        </p:grpSpPr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84977" y="2549447"/>
              <a:ext cx="165889" cy="16690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5244" y="2549447"/>
              <a:ext cx="165889" cy="16690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42201" y="3790111"/>
              <a:ext cx="166016" cy="16677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42201" y="1384984"/>
              <a:ext cx="166016" cy="16677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619875" y="1932304"/>
              <a:ext cx="775335" cy="706755"/>
            </a:xfrm>
            <a:custGeom>
              <a:avLst/>
              <a:gdLst/>
              <a:ahLst/>
              <a:cxnLst/>
              <a:rect l="l" t="t" r="r" b="b"/>
              <a:pathLst>
                <a:path w="775334" h="706755">
                  <a:moveTo>
                    <a:pt x="714547" y="46612"/>
                  </a:moveTo>
                  <a:lnTo>
                    <a:pt x="0" y="696976"/>
                  </a:lnTo>
                  <a:lnTo>
                    <a:pt x="8508" y="706374"/>
                  </a:lnTo>
                  <a:lnTo>
                    <a:pt x="723017" y="55920"/>
                  </a:lnTo>
                  <a:lnTo>
                    <a:pt x="714547" y="46612"/>
                  </a:lnTo>
                  <a:close/>
                </a:path>
                <a:path w="775334" h="706755">
                  <a:moveTo>
                    <a:pt x="760413" y="38100"/>
                  </a:moveTo>
                  <a:lnTo>
                    <a:pt x="723900" y="38100"/>
                  </a:lnTo>
                  <a:lnTo>
                    <a:pt x="732408" y="47371"/>
                  </a:lnTo>
                  <a:lnTo>
                    <a:pt x="723017" y="55920"/>
                  </a:lnTo>
                  <a:lnTo>
                    <a:pt x="744474" y="79502"/>
                  </a:lnTo>
                  <a:lnTo>
                    <a:pt x="760413" y="38100"/>
                  </a:lnTo>
                  <a:close/>
                </a:path>
                <a:path w="775334" h="706755">
                  <a:moveTo>
                    <a:pt x="723900" y="38100"/>
                  </a:moveTo>
                  <a:lnTo>
                    <a:pt x="714547" y="46612"/>
                  </a:lnTo>
                  <a:lnTo>
                    <a:pt x="723017" y="55920"/>
                  </a:lnTo>
                  <a:lnTo>
                    <a:pt x="732408" y="47371"/>
                  </a:lnTo>
                  <a:lnTo>
                    <a:pt x="723900" y="38100"/>
                  </a:lnTo>
                  <a:close/>
                </a:path>
                <a:path w="775334" h="706755">
                  <a:moveTo>
                    <a:pt x="775080" y="0"/>
                  </a:moveTo>
                  <a:lnTo>
                    <a:pt x="693166" y="23114"/>
                  </a:lnTo>
                  <a:lnTo>
                    <a:pt x="714547" y="46612"/>
                  </a:lnTo>
                  <a:lnTo>
                    <a:pt x="723900" y="38100"/>
                  </a:lnTo>
                  <a:lnTo>
                    <a:pt x="760413" y="38100"/>
                  </a:lnTo>
                  <a:lnTo>
                    <a:pt x="7750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022607" y="2382366"/>
            <a:ext cx="120014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500" spc="-1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79077" y="1996355"/>
            <a:ext cx="651510" cy="415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3825" b="1" spc="-195" baseline="-29411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600" b="1" spc="-130" dirty="0">
                <a:solidFill>
                  <a:srgbClr val="0000FF"/>
                </a:solidFill>
                <a:latin typeface="Arial"/>
                <a:cs typeface="Arial"/>
              </a:rPr>
              <a:t>“000”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26152" y="1298752"/>
            <a:ext cx="617855" cy="415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600" b="1" spc="-175" dirty="0">
                <a:solidFill>
                  <a:srgbClr val="0000FF"/>
                </a:solidFill>
                <a:latin typeface="Arial"/>
                <a:cs typeface="Arial"/>
              </a:rPr>
              <a:t>“</a:t>
            </a:r>
            <a:r>
              <a:rPr sz="3825" b="1" spc="-262" baseline="-29411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600" b="1" spc="-175" dirty="0">
                <a:solidFill>
                  <a:srgbClr val="0000FF"/>
                </a:solidFill>
                <a:latin typeface="Arial"/>
                <a:cs typeface="Arial"/>
              </a:rPr>
              <a:t>001”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97562" y="807220"/>
            <a:ext cx="680720" cy="69723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8100">
              <a:spcBef>
                <a:spcPts val="830"/>
              </a:spcBef>
            </a:pPr>
            <a:r>
              <a:rPr sz="1600" spc="-35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1600" spc="-2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5" spc="37" baseline="-2287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275" spc="-112" baseline="-228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500" i="1" spc="8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500" spc="1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>
              <a:spcBef>
                <a:spcPts val="715"/>
              </a:spcBef>
            </a:pPr>
            <a:r>
              <a:rPr sz="1600" b="1" spc="-25" dirty="0">
                <a:solidFill>
                  <a:srgbClr val="0000FF"/>
                </a:solidFill>
                <a:latin typeface="Arial"/>
                <a:cs typeface="Arial"/>
              </a:rPr>
              <a:t>“011”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60167" y="1267002"/>
            <a:ext cx="617855" cy="415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600" b="1" spc="-175" dirty="0">
                <a:solidFill>
                  <a:srgbClr val="0000FF"/>
                </a:solidFill>
                <a:latin typeface="Arial"/>
                <a:cs typeface="Arial"/>
              </a:rPr>
              <a:t>“0</a:t>
            </a:r>
            <a:r>
              <a:rPr sz="3825" b="1" spc="-262" baseline="-3159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600" b="1" spc="-175" dirty="0">
                <a:solidFill>
                  <a:srgbClr val="0000FF"/>
                </a:solidFill>
                <a:latin typeface="Arial"/>
                <a:cs typeface="Arial"/>
              </a:rPr>
              <a:t>10”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059684" y="3789310"/>
            <a:ext cx="930275" cy="407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105"/>
              </a:spcBef>
            </a:pP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“101”</a:t>
            </a:r>
            <a:r>
              <a:rPr sz="1600" b="1" spc="1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750" b="1" spc="52" baseline="3333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175" spc="52" baseline="-17241" dirty="0">
                <a:solidFill>
                  <a:prstClr val="black"/>
                </a:solidFill>
                <a:latin typeface="Times New Roman"/>
                <a:cs typeface="Times New Roman"/>
              </a:rPr>
              <a:t>7</a:t>
            </a:r>
            <a:endParaRPr sz="2175" baseline="-1724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897884" y="2353448"/>
            <a:ext cx="828040" cy="1120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1645"/>
              </a:lnSpc>
              <a:spcBef>
                <a:spcPts val="95"/>
              </a:spcBef>
            </a:pPr>
            <a:r>
              <a:rPr sz="1600" b="1" spc="-25" dirty="0">
                <a:solidFill>
                  <a:srgbClr val="0000FF"/>
                </a:solidFill>
                <a:latin typeface="Arial"/>
                <a:cs typeface="Arial"/>
              </a:rPr>
              <a:t>“110”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370840">
              <a:lnSpc>
                <a:spcPts val="2725"/>
              </a:lnSpc>
            </a:pPr>
            <a:r>
              <a:rPr sz="250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175" spc="37" baseline="-22988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endParaRPr sz="2175" baseline="-2298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68605">
              <a:spcBef>
                <a:spcPts val="2335"/>
              </a:spcBef>
            </a:pPr>
            <a:r>
              <a:rPr sz="1600" b="1" spc="-40" dirty="0">
                <a:solidFill>
                  <a:srgbClr val="0000FF"/>
                </a:solidFill>
                <a:latin typeface="Arial"/>
                <a:cs typeface="Arial"/>
              </a:rPr>
              <a:t>“111”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707000" y="3251708"/>
            <a:ext cx="5670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“100”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021503" y="920037"/>
            <a:ext cx="3545840" cy="3259454"/>
            <a:chOff x="5021502" y="920037"/>
            <a:chExt cx="3545840" cy="3259454"/>
          </a:xfrm>
        </p:grpSpPr>
        <p:sp>
          <p:nvSpPr>
            <p:cNvPr id="44" name="object 44"/>
            <p:cNvSpPr/>
            <p:nvPr/>
          </p:nvSpPr>
          <p:spPr>
            <a:xfrm>
              <a:off x="5027802" y="926337"/>
              <a:ext cx="3533140" cy="3246755"/>
            </a:xfrm>
            <a:custGeom>
              <a:avLst/>
              <a:gdLst/>
              <a:ahLst/>
              <a:cxnLst/>
              <a:rect l="l" t="t" r="r" b="b"/>
              <a:pathLst>
                <a:path w="3533140" h="3246754">
                  <a:moveTo>
                    <a:pt x="3331337" y="2538222"/>
                  </a:moveTo>
                  <a:lnTo>
                    <a:pt x="0" y="910844"/>
                  </a:lnTo>
                </a:path>
                <a:path w="3533140" h="3246754">
                  <a:moveTo>
                    <a:pt x="808736" y="0"/>
                  </a:moveTo>
                  <a:lnTo>
                    <a:pt x="2321052" y="3246247"/>
                  </a:lnTo>
                </a:path>
                <a:path w="3533140" h="3246754">
                  <a:moveTo>
                    <a:pt x="2323083" y="101346"/>
                  </a:moveTo>
                  <a:lnTo>
                    <a:pt x="907414" y="3144774"/>
                  </a:lnTo>
                </a:path>
                <a:path w="3533140" h="3246754">
                  <a:moveTo>
                    <a:pt x="3532886" y="913002"/>
                  </a:moveTo>
                  <a:lnTo>
                    <a:pt x="100837" y="2333244"/>
                  </a:lnTo>
                </a:path>
              </a:pathLst>
            </a:custGeom>
            <a:ln w="126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7651241" y="993774"/>
              <a:ext cx="739775" cy="744220"/>
            </a:xfrm>
            <a:custGeom>
              <a:avLst/>
              <a:gdLst/>
              <a:ahLst/>
              <a:cxnLst/>
              <a:rect l="l" t="t" r="r" b="b"/>
              <a:pathLst>
                <a:path w="739775" h="744219">
                  <a:moveTo>
                    <a:pt x="694731" y="668462"/>
                  </a:moveTo>
                  <a:lnTo>
                    <a:pt x="663575" y="670178"/>
                  </a:lnTo>
                  <a:lnTo>
                    <a:pt x="705738" y="744092"/>
                  </a:lnTo>
                  <a:lnTo>
                    <a:pt x="732976" y="681354"/>
                  </a:lnTo>
                  <a:lnTo>
                    <a:pt x="696086" y="681354"/>
                  </a:lnTo>
                  <a:lnTo>
                    <a:pt x="694731" y="668462"/>
                  </a:lnTo>
                  <a:close/>
                </a:path>
                <a:path w="739775" h="744219">
                  <a:moveTo>
                    <a:pt x="707337" y="667768"/>
                  </a:moveTo>
                  <a:lnTo>
                    <a:pt x="694731" y="668462"/>
                  </a:lnTo>
                  <a:lnTo>
                    <a:pt x="696086" y="681354"/>
                  </a:lnTo>
                  <a:lnTo>
                    <a:pt x="708659" y="680085"/>
                  </a:lnTo>
                  <a:lnTo>
                    <a:pt x="707337" y="667768"/>
                  </a:lnTo>
                  <a:close/>
                </a:path>
                <a:path w="739775" h="744219">
                  <a:moveTo>
                    <a:pt x="739648" y="665988"/>
                  </a:moveTo>
                  <a:lnTo>
                    <a:pt x="707337" y="667768"/>
                  </a:lnTo>
                  <a:lnTo>
                    <a:pt x="708659" y="680085"/>
                  </a:lnTo>
                  <a:lnTo>
                    <a:pt x="696086" y="681354"/>
                  </a:lnTo>
                  <a:lnTo>
                    <a:pt x="732976" y="681354"/>
                  </a:lnTo>
                  <a:lnTo>
                    <a:pt x="739648" y="665988"/>
                  </a:lnTo>
                  <a:close/>
                </a:path>
                <a:path w="739775" h="744219">
                  <a:moveTo>
                    <a:pt x="703997" y="636651"/>
                  </a:moveTo>
                  <a:lnTo>
                    <a:pt x="691387" y="636651"/>
                  </a:lnTo>
                  <a:lnTo>
                    <a:pt x="694731" y="668462"/>
                  </a:lnTo>
                  <a:lnTo>
                    <a:pt x="707337" y="667768"/>
                  </a:lnTo>
                  <a:lnTo>
                    <a:pt x="703997" y="636651"/>
                  </a:lnTo>
                  <a:close/>
                </a:path>
                <a:path w="739775" h="744219">
                  <a:moveTo>
                    <a:pt x="681093" y="534670"/>
                  </a:moveTo>
                  <a:lnTo>
                    <a:pt x="668019" y="534670"/>
                  </a:lnTo>
                  <a:lnTo>
                    <a:pt x="668147" y="535051"/>
                  </a:lnTo>
                  <a:lnTo>
                    <a:pt x="677544" y="568451"/>
                  </a:lnTo>
                  <a:lnTo>
                    <a:pt x="685291" y="602361"/>
                  </a:lnTo>
                  <a:lnTo>
                    <a:pt x="691387" y="637032"/>
                  </a:lnTo>
                  <a:lnTo>
                    <a:pt x="691387" y="636651"/>
                  </a:lnTo>
                  <a:lnTo>
                    <a:pt x="703997" y="636651"/>
                  </a:lnTo>
                  <a:lnTo>
                    <a:pt x="703833" y="635126"/>
                  </a:lnTo>
                  <a:lnTo>
                    <a:pt x="697610" y="599694"/>
                  </a:lnTo>
                  <a:lnTo>
                    <a:pt x="689736" y="565150"/>
                  </a:lnTo>
                  <a:lnTo>
                    <a:pt x="681093" y="534670"/>
                  </a:lnTo>
                  <a:close/>
                </a:path>
                <a:path w="739775" h="744219">
                  <a:moveTo>
                    <a:pt x="685164" y="602107"/>
                  </a:moveTo>
                  <a:lnTo>
                    <a:pt x="685210" y="602361"/>
                  </a:lnTo>
                  <a:lnTo>
                    <a:pt x="685164" y="602107"/>
                  </a:lnTo>
                  <a:close/>
                </a:path>
                <a:path w="739775" h="744219">
                  <a:moveTo>
                    <a:pt x="677417" y="568071"/>
                  </a:moveTo>
                  <a:lnTo>
                    <a:pt x="677505" y="568451"/>
                  </a:lnTo>
                  <a:lnTo>
                    <a:pt x="677417" y="568071"/>
                  </a:lnTo>
                  <a:close/>
                </a:path>
                <a:path w="739775" h="744219">
                  <a:moveTo>
                    <a:pt x="668027" y="534696"/>
                  </a:moveTo>
                  <a:lnTo>
                    <a:pt x="668127" y="535051"/>
                  </a:lnTo>
                  <a:lnTo>
                    <a:pt x="668027" y="534696"/>
                  </a:lnTo>
                  <a:close/>
                </a:path>
                <a:path w="739775" h="744219">
                  <a:moveTo>
                    <a:pt x="670274" y="501903"/>
                  </a:moveTo>
                  <a:lnTo>
                    <a:pt x="656971" y="501903"/>
                  </a:lnTo>
                  <a:lnTo>
                    <a:pt x="668027" y="534696"/>
                  </a:lnTo>
                  <a:lnTo>
                    <a:pt x="681093" y="534670"/>
                  </a:lnTo>
                  <a:lnTo>
                    <a:pt x="680084" y="531113"/>
                  </a:lnTo>
                  <a:lnTo>
                    <a:pt x="670274" y="501903"/>
                  </a:lnTo>
                  <a:close/>
                </a:path>
                <a:path w="739775" h="744219">
                  <a:moveTo>
                    <a:pt x="644259" y="438785"/>
                  </a:moveTo>
                  <a:lnTo>
                    <a:pt x="630427" y="438785"/>
                  </a:lnTo>
                  <a:lnTo>
                    <a:pt x="630554" y="439038"/>
                  </a:lnTo>
                  <a:lnTo>
                    <a:pt x="644651" y="470280"/>
                  </a:lnTo>
                  <a:lnTo>
                    <a:pt x="657098" y="502285"/>
                  </a:lnTo>
                  <a:lnTo>
                    <a:pt x="656971" y="501903"/>
                  </a:lnTo>
                  <a:lnTo>
                    <a:pt x="670274" y="501903"/>
                  </a:lnTo>
                  <a:lnTo>
                    <a:pt x="668908" y="497839"/>
                  </a:lnTo>
                  <a:lnTo>
                    <a:pt x="656208" y="465327"/>
                  </a:lnTo>
                  <a:lnTo>
                    <a:pt x="644259" y="438785"/>
                  </a:lnTo>
                  <a:close/>
                </a:path>
                <a:path w="739775" h="744219">
                  <a:moveTo>
                    <a:pt x="644525" y="470026"/>
                  </a:moveTo>
                  <a:lnTo>
                    <a:pt x="644623" y="470280"/>
                  </a:lnTo>
                  <a:lnTo>
                    <a:pt x="644525" y="470026"/>
                  </a:lnTo>
                  <a:close/>
                </a:path>
                <a:path w="739775" h="744219">
                  <a:moveTo>
                    <a:pt x="630441" y="438813"/>
                  </a:moveTo>
                  <a:lnTo>
                    <a:pt x="630542" y="439038"/>
                  </a:lnTo>
                  <a:lnTo>
                    <a:pt x="630441" y="438813"/>
                  </a:lnTo>
                  <a:close/>
                </a:path>
                <a:path w="739775" h="744219">
                  <a:moveTo>
                    <a:pt x="629194" y="408432"/>
                  </a:moveTo>
                  <a:lnTo>
                    <a:pt x="615060" y="408432"/>
                  </a:lnTo>
                  <a:lnTo>
                    <a:pt x="630441" y="438813"/>
                  </a:lnTo>
                  <a:lnTo>
                    <a:pt x="644259" y="438785"/>
                  </a:lnTo>
                  <a:lnTo>
                    <a:pt x="641857" y="433450"/>
                  </a:lnTo>
                  <a:lnTo>
                    <a:pt x="629194" y="408432"/>
                  </a:lnTo>
                  <a:close/>
                </a:path>
                <a:path w="739775" h="744219">
                  <a:moveTo>
                    <a:pt x="612697" y="379095"/>
                  </a:moveTo>
                  <a:lnTo>
                    <a:pt x="598169" y="379095"/>
                  </a:lnTo>
                  <a:lnTo>
                    <a:pt x="615187" y="408813"/>
                  </a:lnTo>
                  <a:lnTo>
                    <a:pt x="615060" y="408432"/>
                  </a:lnTo>
                  <a:lnTo>
                    <a:pt x="629194" y="408432"/>
                  </a:lnTo>
                  <a:lnTo>
                    <a:pt x="626236" y="402589"/>
                  </a:lnTo>
                  <a:lnTo>
                    <a:pt x="612697" y="379095"/>
                  </a:lnTo>
                  <a:close/>
                </a:path>
                <a:path w="739775" h="744219">
                  <a:moveTo>
                    <a:pt x="594795" y="350392"/>
                  </a:moveTo>
                  <a:lnTo>
                    <a:pt x="579881" y="350392"/>
                  </a:lnTo>
                  <a:lnTo>
                    <a:pt x="598297" y="379349"/>
                  </a:lnTo>
                  <a:lnTo>
                    <a:pt x="598169" y="379095"/>
                  </a:lnTo>
                  <a:lnTo>
                    <a:pt x="612697" y="379095"/>
                  </a:lnTo>
                  <a:lnTo>
                    <a:pt x="608964" y="372617"/>
                  </a:lnTo>
                  <a:lnTo>
                    <a:pt x="594795" y="350392"/>
                  </a:lnTo>
                  <a:close/>
                </a:path>
                <a:path w="739775" h="744219">
                  <a:moveTo>
                    <a:pt x="575810" y="322834"/>
                  </a:moveTo>
                  <a:lnTo>
                    <a:pt x="560451" y="322834"/>
                  </a:lnTo>
                  <a:lnTo>
                    <a:pt x="580008" y="350647"/>
                  </a:lnTo>
                  <a:lnTo>
                    <a:pt x="579881" y="350392"/>
                  </a:lnTo>
                  <a:lnTo>
                    <a:pt x="594795" y="350392"/>
                  </a:lnTo>
                  <a:lnTo>
                    <a:pt x="590423" y="343535"/>
                  </a:lnTo>
                  <a:lnTo>
                    <a:pt x="575810" y="322834"/>
                  </a:lnTo>
                  <a:close/>
                </a:path>
                <a:path w="739775" h="744219">
                  <a:moveTo>
                    <a:pt x="488325" y="223012"/>
                  </a:moveTo>
                  <a:lnTo>
                    <a:pt x="470153" y="223012"/>
                  </a:lnTo>
                  <a:lnTo>
                    <a:pt x="494791" y="246507"/>
                  </a:lnTo>
                  <a:lnTo>
                    <a:pt x="494658" y="246507"/>
                  </a:lnTo>
                  <a:lnTo>
                    <a:pt x="517905" y="271017"/>
                  </a:lnTo>
                  <a:lnTo>
                    <a:pt x="539876" y="296545"/>
                  </a:lnTo>
                  <a:lnTo>
                    <a:pt x="560577" y="323088"/>
                  </a:lnTo>
                  <a:lnTo>
                    <a:pt x="560451" y="322834"/>
                  </a:lnTo>
                  <a:lnTo>
                    <a:pt x="575810" y="322834"/>
                  </a:lnTo>
                  <a:lnTo>
                    <a:pt x="570610" y="315467"/>
                  </a:lnTo>
                  <a:lnTo>
                    <a:pt x="549528" y="288416"/>
                  </a:lnTo>
                  <a:lnTo>
                    <a:pt x="527176" y="262382"/>
                  </a:lnTo>
                  <a:lnTo>
                    <a:pt x="512034" y="246507"/>
                  </a:lnTo>
                  <a:lnTo>
                    <a:pt x="494791" y="246507"/>
                  </a:lnTo>
                  <a:lnTo>
                    <a:pt x="494537" y="246379"/>
                  </a:lnTo>
                  <a:lnTo>
                    <a:pt x="511913" y="246379"/>
                  </a:lnTo>
                  <a:lnTo>
                    <a:pt x="503554" y="237616"/>
                  </a:lnTo>
                  <a:lnTo>
                    <a:pt x="488325" y="223012"/>
                  </a:lnTo>
                  <a:close/>
                </a:path>
                <a:path w="739775" h="744219">
                  <a:moveTo>
                    <a:pt x="539623" y="296290"/>
                  </a:moveTo>
                  <a:lnTo>
                    <a:pt x="539821" y="296545"/>
                  </a:lnTo>
                  <a:lnTo>
                    <a:pt x="539623" y="296290"/>
                  </a:lnTo>
                  <a:close/>
                </a:path>
                <a:path w="739775" h="744219">
                  <a:moveTo>
                    <a:pt x="517651" y="270763"/>
                  </a:moveTo>
                  <a:lnTo>
                    <a:pt x="517870" y="271017"/>
                  </a:lnTo>
                  <a:lnTo>
                    <a:pt x="517651" y="270763"/>
                  </a:lnTo>
                  <a:close/>
                </a:path>
                <a:path w="739775" h="744219">
                  <a:moveTo>
                    <a:pt x="463859" y="200913"/>
                  </a:moveTo>
                  <a:lnTo>
                    <a:pt x="444753" y="200913"/>
                  </a:lnTo>
                  <a:lnTo>
                    <a:pt x="470407" y="223265"/>
                  </a:lnTo>
                  <a:lnTo>
                    <a:pt x="470153" y="223012"/>
                  </a:lnTo>
                  <a:lnTo>
                    <a:pt x="488325" y="223012"/>
                  </a:lnTo>
                  <a:lnTo>
                    <a:pt x="478789" y="213867"/>
                  </a:lnTo>
                  <a:lnTo>
                    <a:pt x="463859" y="200913"/>
                  </a:lnTo>
                  <a:close/>
                </a:path>
                <a:path w="739775" h="744219">
                  <a:moveTo>
                    <a:pt x="438526" y="179959"/>
                  </a:moveTo>
                  <a:lnTo>
                    <a:pt x="418464" y="179959"/>
                  </a:lnTo>
                  <a:lnTo>
                    <a:pt x="445007" y="201167"/>
                  </a:lnTo>
                  <a:lnTo>
                    <a:pt x="444753" y="200913"/>
                  </a:lnTo>
                  <a:lnTo>
                    <a:pt x="463859" y="200913"/>
                  </a:lnTo>
                  <a:lnTo>
                    <a:pt x="452881" y="191388"/>
                  </a:lnTo>
                  <a:lnTo>
                    <a:pt x="438526" y="179959"/>
                  </a:lnTo>
                  <a:close/>
                </a:path>
                <a:path w="739775" h="744219">
                  <a:moveTo>
                    <a:pt x="385735" y="141986"/>
                  </a:moveTo>
                  <a:lnTo>
                    <a:pt x="362584" y="141986"/>
                  </a:lnTo>
                  <a:lnTo>
                    <a:pt x="391159" y="160527"/>
                  </a:lnTo>
                  <a:lnTo>
                    <a:pt x="418718" y="180212"/>
                  </a:lnTo>
                  <a:lnTo>
                    <a:pt x="418464" y="179959"/>
                  </a:lnTo>
                  <a:lnTo>
                    <a:pt x="438526" y="179959"/>
                  </a:lnTo>
                  <a:lnTo>
                    <a:pt x="426084" y="170052"/>
                  </a:lnTo>
                  <a:lnTo>
                    <a:pt x="398144" y="149987"/>
                  </a:lnTo>
                  <a:lnTo>
                    <a:pt x="385735" y="141986"/>
                  </a:lnTo>
                  <a:close/>
                </a:path>
                <a:path w="739775" h="744219">
                  <a:moveTo>
                    <a:pt x="390905" y="160400"/>
                  </a:moveTo>
                  <a:lnTo>
                    <a:pt x="391084" y="160527"/>
                  </a:lnTo>
                  <a:lnTo>
                    <a:pt x="390905" y="160400"/>
                  </a:lnTo>
                  <a:close/>
                </a:path>
                <a:path w="739775" h="744219">
                  <a:moveTo>
                    <a:pt x="358402" y="125095"/>
                  </a:moveTo>
                  <a:lnTo>
                    <a:pt x="333248" y="125095"/>
                  </a:lnTo>
                  <a:lnTo>
                    <a:pt x="362838" y="142239"/>
                  </a:lnTo>
                  <a:lnTo>
                    <a:pt x="362584" y="141986"/>
                  </a:lnTo>
                  <a:lnTo>
                    <a:pt x="385735" y="141986"/>
                  </a:lnTo>
                  <a:lnTo>
                    <a:pt x="369188" y="131317"/>
                  </a:lnTo>
                  <a:lnTo>
                    <a:pt x="358402" y="125095"/>
                  </a:lnTo>
                  <a:close/>
                </a:path>
                <a:path w="739775" h="744219">
                  <a:moveTo>
                    <a:pt x="330619" y="109600"/>
                  </a:moveTo>
                  <a:lnTo>
                    <a:pt x="303149" y="109600"/>
                  </a:lnTo>
                  <a:lnTo>
                    <a:pt x="303402" y="109727"/>
                  </a:lnTo>
                  <a:lnTo>
                    <a:pt x="333501" y="125349"/>
                  </a:lnTo>
                  <a:lnTo>
                    <a:pt x="333248" y="125095"/>
                  </a:lnTo>
                  <a:lnTo>
                    <a:pt x="358402" y="125095"/>
                  </a:lnTo>
                  <a:lnTo>
                    <a:pt x="339471" y="114173"/>
                  </a:lnTo>
                  <a:lnTo>
                    <a:pt x="330619" y="109600"/>
                  </a:lnTo>
                  <a:close/>
                </a:path>
                <a:path w="739775" h="744219">
                  <a:moveTo>
                    <a:pt x="303327" y="109693"/>
                  </a:moveTo>
                  <a:close/>
                </a:path>
                <a:path w="739775" h="744219">
                  <a:moveTo>
                    <a:pt x="302605" y="95503"/>
                  </a:moveTo>
                  <a:lnTo>
                    <a:pt x="272160" y="95503"/>
                  </a:lnTo>
                  <a:lnTo>
                    <a:pt x="303327" y="109693"/>
                  </a:lnTo>
                  <a:lnTo>
                    <a:pt x="303149" y="109600"/>
                  </a:lnTo>
                  <a:lnTo>
                    <a:pt x="330619" y="109600"/>
                  </a:lnTo>
                  <a:lnTo>
                    <a:pt x="308736" y="98298"/>
                  </a:lnTo>
                  <a:lnTo>
                    <a:pt x="302605" y="95503"/>
                  </a:lnTo>
                  <a:close/>
                </a:path>
                <a:path w="739775" h="744219">
                  <a:moveTo>
                    <a:pt x="219256" y="62357"/>
                  </a:moveTo>
                  <a:lnTo>
                    <a:pt x="174625" y="62357"/>
                  </a:lnTo>
                  <a:lnTo>
                    <a:pt x="208152" y="71882"/>
                  </a:lnTo>
                  <a:lnTo>
                    <a:pt x="207899" y="71882"/>
                  </a:lnTo>
                  <a:lnTo>
                    <a:pt x="240664" y="82930"/>
                  </a:lnTo>
                  <a:lnTo>
                    <a:pt x="240410" y="82930"/>
                  </a:lnTo>
                  <a:lnTo>
                    <a:pt x="272414" y="95630"/>
                  </a:lnTo>
                  <a:lnTo>
                    <a:pt x="272160" y="95503"/>
                  </a:lnTo>
                  <a:lnTo>
                    <a:pt x="302605" y="95503"/>
                  </a:lnTo>
                  <a:lnTo>
                    <a:pt x="277240" y="83947"/>
                  </a:lnTo>
                  <a:lnTo>
                    <a:pt x="244855" y="71120"/>
                  </a:lnTo>
                  <a:lnTo>
                    <a:pt x="219256" y="62357"/>
                  </a:lnTo>
                  <a:close/>
                </a:path>
                <a:path w="739775" h="744219">
                  <a:moveTo>
                    <a:pt x="78104" y="0"/>
                  </a:moveTo>
                  <a:lnTo>
                    <a:pt x="0" y="33909"/>
                  </a:lnTo>
                  <a:lnTo>
                    <a:pt x="74040" y="76200"/>
                  </a:lnTo>
                  <a:lnTo>
                    <a:pt x="75701" y="45070"/>
                  </a:lnTo>
                  <a:lnTo>
                    <a:pt x="62737" y="43687"/>
                  </a:lnTo>
                  <a:lnTo>
                    <a:pt x="64134" y="31114"/>
                  </a:lnTo>
                  <a:lnTo>
                    <a:pt x="76445" y="31114"/>
                  </a:lnTo>
                  <a:lnTo>
                    <a:pt x="78104" y="0"/>
                  </a:lnTo>
                  <a:close/>
                </a:path>
                <a:path w="739775" h="744219">
                  <a:moveTo>
                    <a:pt x="192846" y="54483"/>
                  </a:moveTo>
                  <a:lnTo>
                    <a:pt x="140842" y="54483"/>
                  </a:lnTo>
                  <a:lnTo>
                    <a:pt x="175005" y="62484"/>
                  </a:lnTo>
                  <a:lnTo>
                    <a:pt x="174625" y="62357"/>
                  </a:lnTo>
                  <a:lnTo>
                    <a:pt x="219256" y="62357"/>
                  </a:lnTo>
                  <a:lnTo>
                    <a:pt x="211835" y="59816"/>
                  </a:lnTo>
                  <a:lnTo>
                    <a:pt x="192846" y="54483"/>
                  </a:lnTo>
                  <a:close/>
                </a:path>
                <a:path w="739775" h="744219">
                  <a:moveTo>
                    <a:pt x="76374" y="32447"/>
                  </a:moveTo>
                  <a:lnTo>
                    <a:pt x="75701" y="45070"/>
                  </a:lnTo>
                  <a:lnTo>
                    <a:pt x="106806" y="48387"/>
                  </a:lnTo>
                  <a:lnTo>
                    <a:pt x="106425" y="48387"/>
                  </a:lnTo>
                  <a:lnTo>
                    <a:pt x="141224" y="54610"/>
                  </a:lnTo>
                  <a:lnTo>
                    <a:pt x="140842" y="54483"/>
                  </a:lnTo>
                  <a:lnTo>
                    <a:pt x="192846" y="54483"/>
                  </a:lnTo>
                  <a:lnTo>
                    <a:pt x="177926" y="50291"/>
                  </a:lnTo>
                  <a:lnTo>
                    <a:pt x="143636" y="42163"/>
                  </a:lnTo>
                  <a:lnTo>
                    <a:pt x="108457" y="35940"/>
                  </a:lnTo>
                  <a:lnTo>
                    <a:pt x="76374" y="32447"/>
                  </a:lnTo>
                  <a:close/>
                </a:path>
                <a:path w="739775" h="744219">
                  <a:moveTo>
                    <a:pt x="64134" y="31114"/>
                  </a:moveTo>
                  <a:lnTo>
                    <a:pt x="62737" y="43687"/>
                  </a:lnTo>
                  <a:lnTo>
                    <a:pt x="75701" y="45070"/>
                  </a:lnTo>
                  <a:lnTo>
                    <a:pt x="76374" y="32447"/>
                  </a:lnTo>
                  <a:lnTo>
                    <a:pt x="64134" y="31114"/>
                  </a:lnTo>
                  <a:close/>
                </a:path>
                <a:path w="739775" h="744219">
                  <a:moveTo>
                    <a:pt x="76445" y="31114"/>
                  </a:moveTo>
                  <a:lnTo>
                    <a:pt x="64134" y="31114"/>
                  </a:lnTo>
                  <a:lnTo>
                    <a:pt x="76374" y="32447"/>
                  </a:lnTo>
                  <a:lnTo>
                    <a:pt x="76445" y="3111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4710118" y="4332045"/>
            <a:ext cx="871855" cy="1439545"/>
            <a:chOff x="4710112" y="4332033"/>
            <a:chExt cx="871855" cy="1439545"/>
          </a:xfrm>
        </p:grpSpPr>
        <p:sp>
          <p:nvSpPr>
            <p:cNvPr id="47" name="object 47"/>
            <p:cNvSpPr/>
            <p:nvPr/>
          </p:nvSpPr>
          <p:spPr>
            <a:xfrm>
              <a:off x="4724400" y="4346321"/>
              <a:ext cx="381000" cy="533400"/>
            </a:xfrm>
            <a:custGeom>
              <a:avLst/>
              <a:gdLst/>
              <a:ahLst/>
              <a:cxnLst/>
              <a:rect l="l" t="t" r="r" b="b"/>
              <a:pathLst>
                <a:path w="381000" h="533400">
                  <a:moveTo>
                    <a:pt x="0" y="266699"/>
                  </a:moveTo>
                  <a:lnTo>
                    <a:pt x="3872" y="212979"/>
                  </a:lnTo>
                  <a:lnTo>
                    <a:pt x="14978" y="162931"/>
                  </a:lnTo>
                  <a:lnTo>
                    <a:pt x="32548" y="117630"/>
                  </a:lnTo>
                  <a:lnTo>
                    <a:pt x="55816" y="78152"/>
                  </a:lnTo>
                  <a:lnTo>
                    <a:pt x="84013" y="45574"/>
                  </a:lnTo>
                  <a:lnTo>
                    <a:pt x="116371" y="20972"/>
                  </a:lnTo>
                  <a:lnTo>
                    <a:pt x="152123" y="5422"/>
                  </a:lnTo>
                  <a:lnTo>
                    <a:pt x="190500" y="0"/>
                  </a:lnTo>
                  <a:lnTo>
                    <a:pt x="228876" y="5422"/>
                  </a:lnTo>
                  <a:lnTo>
                    <a:pt x="264628" y="20972"/>
                  </a:lnTo>
                  <a:lnTo>
                    <a:pt x="296986" y="45574"/>
                  </a:lnTo>
                  <a:lnTo>
                    <a:pt x="325183" y="78152"/>
                  </a:lnTo>
                  <a:lnTo>
                    <a:pt x="348451" y="117630"/>
                  </a:lnTo>
                  <a:lnTo>
                    <a:pt x="366021" y="162931"/>
                  </a:lnTo>
                  <a:lnTo>
                    <a:pt x="377127" y="212979"/>
                  </a:lnTo>
                  <a:lnTo>
                    <a:pt x="381000" y="266699"/>
                  </a:lnTo>
                  <a:lnTo>
                    <a:pt x="377127" y="320456"/>
                  </a:lnTo>
                  <a:lnTo>
                    <a:pt x="366021" y="370522"/>
                  </a:lnTo>
                  <a:lnTo>
                    <a:pt x="348451" y="415825"/>
                  </a:lnTo>
                  <a:lnTo>
                    <a:pt x="325183" y="455294"/>
                  </a:lnTo>
                  <a:lnTo>
                    <a:pt x="296986" y="487858"/>
                  </a:lnTo>
                  <a:lnTo>
                    <a:pt x="264628" y="512444"/>
                  </a:lnTo>
                  <a:lnTo>
                    <a:pt x="228876" y="527982"/>
                  </a:lnTo>
                  <a:lnTo>
                    <a:pt x="190500" y="533399"/>
                  </a:lnTo>
                  <a:lnTo>
                    <a:pt x="152123" y="527982"/>
                  </a:lnTo>
                  <a:lnTo>
                    <a:pt x="116371" y="512444"/>
                  </a:lnTo>
                  <a:lnTo>
                    <a:pt x="84013" y="487858"/>
                  </a:lnTo>
                  <a:lnTo>
                    <a:pt x="55816" y="455294"/>
                  </a:lnTo>
                  <a:lnTo>
                    <a:pt x="32548" y="415825"/>
                  </a:lnTo>
                  <a:lnTo>
                    <a:pt x="14978" y="370522"/>
                  </a:lnTo>
                  <a:lnTo>
                    <a:pt x="3872" y="320456"/>
                  </a:lnTo>
                  <a:lnTo>
                    <a:pt x="0" y="266699"/>
                  </a:lnTo>
                  <a:close/>
                </a:path>
              </a:pathLst>
            </a:custGeom>
            <a:ln w="2844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4865623" y="4870958"/>
              <a:ext cx="716280" cy="901065"/>
            </a:xfrm>
            <a:custGeom>
              <a:avLst/>
              <a:gdLst/>
              <a:ahLst/>
              <a:cxnLst/>
              <a:rect l="l" t="t" r="r" b="b"/>
              <a:pathLst>
                <a:path w="716279" h="901064">
                  <a:moveTo>
                    <a:pt x="651715" y="842328"/>
                  </a:moveTo>
                  <a:lnTo>
                    <a:pt x="629412" y="859955"/>
                  </a:lnTo>
                  <a:lnTo>
                    <a:pt x="715772" y="900442"/>
                  </a:lnTo>
                  <a:lnTo>
                    <a:pt x="705999" y="853478"/>
                  </a:lnTo>
                  <a:lnTo>
                    <a:pt x="660526" y="853478"/>
                  </a:lnTo>
                  <a:lnTo>
                    <a:pt x="651715" y="842328"/>
                  </a:lnTo>
                  <a:close/>
                </a:path>
                <a:path w="716279" h="901064">
                  <a:moveTo>
                    <a:pt x="674049" y="824677"/>
                  </a:moveTo>
                  <a:lnTo>
                    <a:pt x="651715" y="842328"/>
                  </a:lnTo>
                  <a:lnTo>
                    <a:pt x="660526" y="853478"/>
                  </a:lnTo>
                  <a:lnTo>
                    <a:pt x="682878" y="835850"/>
                  </a:lnTo>
                  <a:lnTo>
                    <a:pt x="674049" y="824677"/>
                  </a:lnTo>
                  <a:close/>
                </a:path>
                <a:path w="716279" h="901064">
                  <a:moveTo>
                    <a:pt x="696340" y="807059"/>
                  </a:moveTo>
                  <a:lnTo>
                    <a:pt x="674049" y="824677"/>
                  </a:lnTo>
                  <a:lnTo>
                    <a:pt x="682878" y="835850"/>
                  </a:lnTo>
                  <a:lnTo>
                    <a:pt x="660526" y="853478"/>
                  </a:lnTo>
                  <a:lnTo>
                    <a:pt x="705999" y="853478"/>
                  </a:lnTo>
                  <a:lnTo>
                    <a:pt x="696340" y="807059"/>
                  </a:lnTo>
                  <a:close/>
                </a:path>
                <a:path w="716279" h="901064">
                  <a:moveTo>
                    <a:pt x="22351" y="0"/>
                  </a:moveTo>
                  <a:lnTo>
                    <a:pt x="0" y="17653"/>
                  </a:lnTo>
                  <a:lnTo>
                    <a:pt x="651715" y="842328"/>
                  </a:lnTo>
                  <a:lnTo>
                    <a:pt x="674049" y="824677"/>
                  </a:lnTo>
                  <a:lnTo>
                    <a:pt x="2235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630292" y="5639160"/>
            <a:ext cx="1620520" cy="61849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8100">
              <a:spcBef>
                <a:spcPts val="355"/>
              </a:spcBef>
            </a:pPr>
            <a:r>
              <a:rPr sz="1600" spc="-5" dirty="0">
                <a:solidFill>
                  <a:prstClr val="black"/>
                </a:solidFill>
                <a:latin typeface="Arial MT"/>
                <a:cs typeface="Arial MT"/>
              </a:rPr>
              <a:t>Decision</a:t>
            </a:r>
            <a:r>
              <a:rPr sz="1600" spc="-5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Arial MT"/>
                <a:cs typeface="Arial MT"/>
              </a:rPr>
              <a:t>variable</a:t>
            </a:r>
            <a:endParaRPr sz="1600">
              <a:solidFill>
                <a:prstClr val="black"/>
              </a:solidFill>
              <a:latin typeface="Arial MT"/>
              <a:cs typeface="Arial MT"/>
            </a:endParaRPr>
          </a:p>
          <a:p>
            <a:pPr marL="288290">
              <a:spcBef>
                <a:spcPts val="325"/>
              </a:spcBef>
            </a:pPr>
            <a:r>
              <a:rPr sz="170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z </a:t>
            </a:r>
            <a:r>
              <a:rPr sz="1700" spc="3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700" spc="-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470" dirty="0">
                <a:solidFill>
                  <a:prstClr val="black"/>
                </a:solidFill>
                <a:latin typeface="Symbol"/>
                <a:cs typeface="Symbol"/>
              </a:rPr>
              <a:t></a:t>
            </a:r>
            <a:r>
              <a:rPr sz="2550" spc="22" baseline="16339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r>
              <a:rPr sz="2550" spc="-82" baseline="163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3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7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spc="-15" dirty="0">
                <a:solidFill>
                  <a:prstClr val="black"/>
                </a:solidFill>
                <a:latin typeface="Symbol"/>
                <a:cs typeface="Symbol"/>
              </a:rPr>
              <a:t></a:t>
            </a:r>
            <a:r>
              <a:rPr sz="170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endParaRPr sz="17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308415" y="4545977"/>
            <a:ext cx="4001770" cy="1748789"/>
            <a:chOff x="3308413" y="4545965"/>
            <a:chExt cx="4001770" cy="1748789"/>
          </a:xfrm>
        </p:grpSpPr>
        <p:sp>
          <p:nvSpPr>
            <p:cNvPr id="51" name="object 51"/>
            <p:cNvSpPr/>
            <p:nvPr/>
          </p:nvSpPr>
          <p:spPr>
            <a:xfrm>
              <a:off x="5618988" y="5594273"/>
              <a:ext cx="1676400" cy="685800"/>
            </a:xfrm>
            <a:custGeom>
              <a:avLst/>
              <a:gdLst/>
              <a:ahLst/>
              <a:cxnLst/>
              <a:rect l="l" t="t" r="r" b="b"/>
              <a:pathLst>
                <a:path w="1676400" h="685800">
                  <a:moveTo>
                    <a:pt x="0" y="114299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62100" y="0"/>
                  </a:lnTo>
                  <a:lnTo>
                    <a:pt x="1606587" y="8983"/>
                  </a:lnTo>
                  <a:lnTo>
                    <a:pt x="1642919" y="33480"/>
                  </a:lnTo>
                  <a:lnTo>
                    <a:pt x="1667416" y="69812"/>
                  </a:lnTo>
                  <a:lnTo>
                    <a:pt x="1676400" y="114299"/>
                  </a:lnTo>
                  <a:lnTo>
                    <a:pt x="1676400" y="571499"/>
                  </a:lnTo>
                  <a:lnTo>
                    <a:pt x="1667416" y="615993"/>
                  </a:lnTo>
                  <a:lnTo>
                    <a:pt x="1642919" y="652324"/>
                  </a:lnTo>
                  <a:lnTo>
                    <a:pt x="1606587" y="676818"/>
                  </a:lnTo>
                  <a:lnTo>
                    <a:pt x="1562100" y="685799"/>
                  </a:lnTo>
                  <a:lnTo>
                    <a:pt x="114300" y="685799"/>
                  </a:lnTo>
                  <a:lnTo>
                    <a:pt x="69812" y="676818"/>
                  </a:lnTo>
                  <a:lnTo>
                    <a:pt x="33480" y="652324"/>
                  </a:lnTo>
                  <a:lnTo>
                    <a:pt x="8983" y="615993"/>
                  </a:lnTo>
                  <a:lnTo>
                    <a:pt x="0" y="571499"/>
                  </a:lnTo>
                  <a:lnTo>
                    <a:pt x="0" y="114299"/>
                  </a:lnTo>
                  <a:close/>
                </a:path>
              </a:pathLst>
            </a:custGeom>
            <a:ln w="2844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3322701" y="4560252"/>
              <a:ext cx="1367155" cy="863600"/>
            </a:xfrm>
            <a:custGeom>
              <a:avLst/>
              <a:gdLst/>
              <a:ahLst/>
              <a:cxnLst/>
              <a:rect l="l" t="t" r="r" b="b"/>
              <a:pathLst>
                <a:path w="1367154" h="863600">
                  <a:moveTo>
                    <a:pt x="0" y="863028"/>
                  </a:moveTo>
                  <a:lnTo>
                    <a:pt x="1366774" y="863028"/>
                  </a:lnTo>
                  <a:lnTo>
                    <a:pt x="1366774" y="0"/>
                  </a:lnTo>
                  <a:lnTo>
                    <a:pt x="0" y="0"/>
                  </a:lnTo>
                  <a:lnTo>
                    <a:pt x="0" y="863028"/>
                  </a:lnTo>
                  <a:close/>
                </a:path>
              </a:pathLst>
            </a:custGeom>
            <a:ln w="28575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7020820" y="4560263"/>
            <a:ext cx="1367155" cy="707245"/>
          </a:xfrm>
          <a:prstGeom prst="rect">
            <a:avLst/>
          </a:prstGeom>
          <a:ln w="28575">
            <a:solidFill>
              <a:srgbClr val="0000CC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259079">
              <a:spcBef>
                <a:spcPts val="1195"/>
              </a:spcBef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Choose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  <a:p>
            <a:pPr marL="264795"/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smallest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265124" y="5032670"/>
            <a:ext cx="285750" cy="0"/>
          </a:xfrm>
          <a:custGeom>
            <a:avLst/>
            <a:gdLst/>
            <a:ahLst/>
            <a:cxnLst/>
            <a:rect l="l" t="t" r="r" b="b"/>
            <a:pathLst>
              <a:path w="285750">
                <a:moveTo>
                  <a:pt x="0" y="0"/>
                </a:moveTo>
                <a:lnTo>
                  <a:pt x="285221" y="0"/>
                </a:lnTo>
              </a:path>
            </a:pathLst>
          </a:custGeom>
          <a:ln w="12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306918" y="5024240"/>
            <a:ext cx="20637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2450" b="1" i="1" spc="-110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endParaRPr sz="2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402118" y="4790345"/>
            <a:ext cx="110553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spcBef>
                <a:spcPts val="95"/>
              </a:spcBef>
            </a:pPr>
            <a:r>
              <a:rPr sz="2450" b="1" spc="-1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450" b="1" spc="-18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50" b="1" spc="-7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50" b="1" spc="-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50" b="1" spc="-1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450" b="1" spc="-9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450"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75" b="1" i="1" spc="-157" baseline="35147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endParaRPr sz="3675" baseline="3514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762989" y="4279093"/>
            <a:ext cx="269875" cy="466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4350" spc="-682" baseline="-15325" dirty="0">
                <a:solidFill>
                  <a:prstClr val="black"/>
                </a:solidFill>
                <a:latin typeface="Symbol"/>
                <a:cs typeface="Symbol"/>
              </a:rPr>
              <a:t></a:t>
            </a:r>
            <a:r>
              <a:rPr sz="2750" b="1" spc="-455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27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171827" y="4560263"/>
            <a:ext cx="1367155" cy="790601"/>
          </a:xfrm>
          <a:prstGeom prst="rect">
            <a:avLst/>
          </a:prstGeom>
          <a:ln w="28575">
            <a:solidFill>
              <a:srgbClr val="0000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20345">
              <a:spcBef>
                <a:spcPts val="325"/>
              </a:spcBef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Compute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  <a:p>
            <a:pPr marL="241935">
              <a:spcBef>
                <a:spcPts val="234"/>
              </a:spcBef>
            </a:pPr>
            <a:r>
              <a:rPr sz="2750" spc="-20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750" spc="-43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900" spc="-215" dirty="0">
                <a:solidFill>
                  <a:prstClr val="black"/>
                </a:solidFill>
                <a:latin typeface="Symbol"/>
                <a:cs typeface="Symbol"/>
              </a:rPr>
              <a:t></a:t>
            </a:r>
            <a:r>
              <a:rPr sz="2400" i="1" spc="-22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i="1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i="1" spc="-150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50" spc="90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2900" spc="-815" dirty="0">
                <a:solidFill>
                  <a:prstClr val="black"/>
                </a:solidFill>
                <a:latin typeface="Symbol"/>
                <a:cs typeface="Symbol"/>
              </a:rPr>
              <a:t></a:t>
            </a:r>
            <a:r>
              <a:rPr sz="4125" spc="-52" baseline="15151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r>
              <a:rPr sz="4125" spc="-472" baseline="151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50" spc="-20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endParaRPr sz="27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387590" y="4950345"/>
            <a:ext cx="482600" cy="85725"/>
          </a:xfrm>
          <a:custGeom>
            <a:avLst/>
            <a:gdLst/>
            <a:ahLst/>
            <a:cxnLst/>
            <a:rect l="l" t="t" r="r" b="b"/>
            <a:pathLst>
              <a:path w="482600" h="85725">
                <a:moveTo>
                  <a:pt x="396578" y="57224"/>
                </a:moveTo>
                <a:lnTo>
                  <a:pt x="396493" y="85725"/>
                </a:lnTo>
                <a:lnTo>
                  <a:pt x="453899" y="57277"/>
                </a:lnTo>
                <a:lnTo>
                  <a:pt x="410844" y="57277"/>
                </a:lnTo>
                <a:lnTo>
                  <a:pt x="396578" y="57224"/>
                </a:lnTo>
                <a:close/>
              </a:path>
              <a:path w="482600" h="85725">
                <a:moveTo>
                  <a:pt x="396663" y="28648"/>
                </a:moveTo>
                <a:lnTo>
                  <a:pt x="396578" y="57224"/>
                </a:lnTo>
                <a:lnTo>
                  <a:pt x="410844" y="57277"/>
                </a:lnTo>
                <a:lnTo>
                  <a:pt x="410971" y="28702"/>
                </a:lnTo>
                <a:lnTo>
                  <a:pt x="396663" y="28648"/>
                </a:lnTo>
                <a:close/>
              </a:path>
              <a:path w="482600" h="85725">
                <a:moveTo>
                  <a:pt x="396747" y="0"/>
                </a:moveTo>
                <a:lnTo>
                  <a:pt x="396663" y="28648"/>
                </a:lnTo>
                <a:lnTo>
                  <a:pt x="410971" y="28702"/>
                </a:lnTo>
                <a:lnTo>
                  <a:pt x="410844" y="57277"/>
                </a:lnTo>
                <a:lnTo>
                  <a:pt x="453899" y="57277"/>
                </a:lnTo>
                <a:lnTo>
                  <a:pt x="482345" y="43180"/>
                </a:lnTo>
                <a:lnTo>
                  <a:pt x="396747" y="0"/>
                </a:lnTo>
                <a:close/>
              </a:path>
              <a:path w="482600" h="85725">
                <a:moveTo>
                  <a:pt x="0" y="27178"/>
                </a:moveTo>
                <a:lnTo>
                  <a:pt x="0" y="55753"/>
                </a:lnTo>
                <a:lnTo>
                  <a:pt x="396578" y="57224"/>
                </a:lnTo>
                <a:lnTo>
                  <a:pt x="396663" y="28648"/>
                </a:lnTo>
                <a:lnTo>
                  <a:pt x="0" y="27178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852171" y="3740457"/>
            <a:ext cx="6169025" cy="1296035"/>
            <a:chOff x="852169" y="3740454"/>
            <a:chExt cx="6169025" cy="1296035"/>
          </a:xfrm>
        </p:grpSpPr>
        <p:sp>
          <p:nvSpPr>
            <p:cNvPr id="61" name="object 61"/>
            <p:cNvSpPr/>
            <p:nvPr/>
          </p:nvSpPr>
          <p:spPr>
            <a:xfrm>
              <a:off x="852170" y="4144898"/>
              <a:ext cx="6169025" cy="891540"/>
            </a:xfrm>
            <a:custGeom>
              <a:avLst/>
              <a:gdLst/>
              <a:ahLst/>
              <a:cxnLst/>
              <a:rect l="l" t="t" r="r" b="b"/>
              <a:pathLst>
                <a:path w="6169025" h="891539">
                  <a:moveTo>
                    <a:pt x="643255" y="43180"/>
                  </a:moveTo>
                  <a:lnTo>
                    <a:pt x="557530" y="0"/>
                  </a:lnTo>
                  <a:lnTo>
                    <a:pt x="557479" y="28663"/>
                  </a:lnTo>
                  <a:lnTo>
                    <a:pt x="76" y="27051"/>
                  </a:lnTo>
                  <a:lnTo>
                    <a:pt x="0" y="55626"/>
                  </a:lnTo>
                  <a:lnTo>
                    <a:pt x="557441" y="57238"/>
                  </a:lnTo>
                  <a:lnTo>
                    <a:pt x="557403" y="85725"/>
                  </a:lnTo>
                  <a:lnTo>
                    <a:pt x="614807" y="57277"/>
                  </a:lnTo>
                  <a:lnTo>
                    <a:pt x="643255" y="43180"/>
                  </a:lnTo>
                  <a:close/>
                </a:path>
                <a:path w="6169025" h="891539">
                  <a:moveTo>
                    <a:pt x="4319651" y="848614"/>
                  </a:moveTo>
                  <a:lnTo>
                    <a:pt x="4234053" y="805434"/>
                  </a:lnTo>
                  <a:lnTo>
                    <a:pt x="4233913" y="834085"/>
                  </a:lnTo>
                  <a:lnTo>
                    <a:pt x="3837305" y="832612"/>
                  </a:lnTo>
                  <a:lnTo>
                    <a:pt x="3837178" y="861187"/>
                  </a:lnTo>
                  <a:lnTo>
                    <a:pt x="4233786" y="862660"/>
                  </a:lnTo>
                  <a:lnTo>
                    <a:pt x="4233672" y="891159"/>
                  </a:lnTo>
                  <a:lnTo>
                    <a:pt x="4291152" y="862711"/>
                  </a:lnTo>
                  <a:lnTo>
                    <a:pt x="4319651" y="848614"/>
                  </a:lnTo>
                  <a:close/>
                </a:path>
                <a:path w="6169025" h="891539">
                  <a:moveTo>
                    <a:pt x="6168644" y="848614"/>
                  </a:moveTo>
                  <a:lnTo>
                    <a:pt x="6083173" y="805434"/>
                  </a:lnTo>
                  <a:lnTo>
                    <a:pt x="6083033" y="834085"/>
                  </a:lnTo>
                  <a:lnTo>
                    <a:pt x="5686425" y="832612"/>
                  </a:lnTo>
                  <a:lnTo>
                    <a:pt x="5686298" y="861187"/>
                  </a:lnTo>
                  <a:lnTo>
                    <a:pt x="6082906" y="862660"/>
                  </a:lnTo>
                  <a:lnTo>
                    <a:pt x="6082792" y="891159"/>
                  </a:lnTo>
                  <a:lnTo>
                    <a:pt x="6140196" y="862711"/>
                  </a:lnTo>
                  <a:lnTo>
                    <a:pt x="6168644" y="848614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1495425" y="4013707"/>
              <a:ext cx="321945" cy="345440"/>
            </a:xfrm>
            <a:custGeom>
              <a:avLst/>
              <a:gdLst/>
              <a:ahLst/>
              <a:cxnLst/>
              <a:rect l="l" t="t" r="r" b="b"/>
              <a:pathLst>
                <a:path w="321944" h="345439">
                  <a:moveTo>
                    <a:pt x="46990" y="50546"/>
                  </a:moveTo>
                  <a:lnTo>
                    <a:pt x="274447" y="294640"/>
                  </a:lnTo>
                </a:path>
                <a:path w="321944" h="345439">
                  <a:moveTo>
                    <a:pt x="274447" y="50546"/>
                  </a:moveTo>
                  <a:lnTo>
                    <a:pt x="46990" y="294640"/>
                  </a:lnTo>
                </a:path>
                <a:path w="321944" h="345439">
                  <a:moveTo>
                    <a:pt x="0" y="172593"/>
                  </a:moveTo>
                  <a:lnTo>
                    <a:pt x="5736" y="126691"/>
                  </a:lnTo>
                  <a:lnTo>
                    <a:pt x="21928" y="85456"/>
                  </a:lnTo>
                  <a:lnTo>
                    <a:pt x="47053" y="50530"/>
                  </a:lnTo>
                  <a:lnTo>
                    <a:pt x="79586" y="23551"/>
                  </a:lnTo>
                  <a:lnTo>
                    <a:pt x="118004" y="6161"/>
                  </a:lnTo>
                  <a:lnTo>
                    <a:pt x="160781" y="0"/>
                  </a:lnTo>
                  <a:lnTo>
                    <a:pt x="203515" y="6161"/>
                  </a:lnTo>
                  <a:lnTo>
                    <a:pt x="241920" y="23551"/>
                  </a:lnTo>
                  <a:lnTo>
                    <a:pt x="274462" y="50530"/>
                  </a:lnTo>
                  <a:lnTo>
                    <a:pt x="299607" y="85456"/>
                  </a:lnTo>
                  <a:lnTo>
                    <a:pt x="315819" y="126691"/>
                  </a:lnTo>
                  <a:lnTo>
                    <a:pt x="321563" y="172593"/>
                  </a:lnTo>
                  <a:lnTo>
                    <a:pt x="315819" y="218450"/>
                  </a:lnTo>
                  <a:lnTo>
                    <a:pt x="299607" y="259672"/>
                  </a:lnTo>
                  <a:lnTo>
                    <a:pt x="274462" y="294608"/>
                  </a:lnTo>
                  <a:lnTo>
                    <a:pt x="241920" y="321606"/>
                  </a:lnTo>
                  <a:lnTo>
                    <a:pt x="203515" y="339015"/>
                  </a:lnTo>
                  <a:lnTo>
                    <a:pt x="160781" y="345186"/>
                  </a:lnTo>
                  <a:lnTo>
                    <a:pt x="118004" y="339015"/>
                  </a:lnTo>
                  <a:lnTo>
                    <a:pt x="79586" y="321606"/>
                  </a:lnTo>
                  <a:lnTo>
                    <a:pt x="47053" y="294608"/>
                  </a:lnTo>
                  <a:lnTo>
                    <a:pt x="21928" y="259672"/>
                  </a:lnTo>
                  <a:lnTo>
                    <a:pt x="5736" y="218450"/>
                  </a:lnTo>
                  <a:lnTo>
                    <a:pt x="0" y="172593"/>
                  </a:lnTo>
                  <a:close/>
                </a:path>
              </a:pathLst>
            </a:custGeom>
            <a:ln w="28575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1816861" y="4144898"/>
              <a:ext cx="643255" cy="85725"/>
            </a:xfrm>
            <a:custGeom>
              <a:avLst/>
              <a:gdLst/>
              <a:ahLst/>
              <a:cxnLst/>
              <a:rect l="l" t="t" r="r" b="b"/>
              <a:pathLst>
                <a:path w="643255" h="85725">
                  <a:moveTo>
                    <a:pt x="557487" y="57235"/>
                  </a:moveTo>
                  <a:lnTo>
                    <a:pt x="557402" y="85725"/>
                  </a:lnTo>
                  <a:lnTo>
                    <a:pt x="614808" y="57276"/>
                  </a:lnTo>
                  <a:lnTo>
                    <a:pt x="571754" y="57276"/>
                  </a:lnTo>
                  <a:lnTo>
                    <a:pt x="557487" y="57235"/>
                  </a:lnTo>
                  <a:close/>
                </a:path>
                <a:path w="643255" h="85725">
                  <a:moveTo>
                    <a:pt x="557572" y="28660"/>
                  </a:moveTo>
                  <a:lnTo>
                    <a:pt x="557487" y="57235"/>
                  </a:lnTo>
                  <a:lnTo>
                    <a:pt x="571754" y="57276"/>
                  </a:lnTo>
                  <a:lnTo>
                    <a:pt x="571881" y="28701"/>
                  </a:lnTo>
                  <a:lnTo>
                    <a:pt x="557572" y="28660"/>
                  </a:lnTo>
                  <a:close/>
                </a:path>
                <a:path w="643255" h="85725">
                  <a:moveTo>
                    <a:pt x="557657" y="0"/>
                  </a:moveTo>
                  <a:lnTo>
                    <a:pt x="557572" y="28660"/>
                  </a:lnTo>
                  <a:lnTo>
                    <a:pt x="571881" y="28701"/>
                  </a:lnTo>
                  <a:lnTo>
                    <a:pt x="571754" y="57276"/>
                  </a:lnTo>
                  <a:lnTo>
                    <a:pt x="614808" y="57276"/>
                  </a:lnTo>
                  <a:lnTo>
                    <a:pt x="643255" y="43180"/>
                  </a:lnTo>
                  <a:lnTo>
                    <a:pt x="557657" y="0"/>
                  </a:lnTo>
                  <a:close/>
                </a:path>
                <a:path w="643255" h="85725">
                  <a:moveTo>
                    <a:pt x="126" y="27050"/>
                  </a:moveTo>
                  <a:lnTo>
                    <a:pt x="0" y="55625"/>
                  </a:lnTo>
                  <a:lnTo>
                    <a:pt x="557487" y="57235"/>
                  </a:lnTo>
                  <a:lnTo>
                    <a:pt x="557572" y="28660"/>
                  </a:lnTo>
                  <a:lnTo>
                    <a:pt x="126" y="2705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2460116" y="3754742"/>
              <a:ext cx="563245" cy="949960"/>
            </a:xfrm>
            <a:custGeom>
              <a:avLst/>
              <a:gdLst/>
              <a:ahLst/>
              <a:cxnLst/>
              <a:rect l="l" t="t" r="r" b="b"/>
              <a:pathLst>
                <a:path w="563244" h="949960">
                  <a:moveTo>
                    <a:pt x="0" y="949337"/>
                  </a:moveTo>
                  <a:lnTo>
                    <a:pt x="562762" y="949337"/>
                  </a:lnTo>
                  <a:lnTo>
                    <a:pt x="562762" y="0"/>
                  </a:lnTo>
                  <a:lnTo>
                    <a:pt x="0" y="0"/>
                  </a:lnTo>
                  <a:lnTo>
                    <a:pt x="0" y="949337"/>
                  </a:lnTo>
                  <a:close/>
                </a:path>
              </a:pathLst>
            </a:custGeom>
            <a:ln w="28574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2573136" y="3844826"/>
            <a:ext cx="160655" cy="7835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sz="4950" spc="-465" dirty="0">
                <a:solidFill>
                  <a:prstClr val="black"/>
                </a:solidFill>
                <a:latin typeface="Symbol"/>
                <a:cs typeface="Symbol"/>
              </a:rPr>
              <a:t></a:t>
            </a:r>
            <a:endParaRPr sz="49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734376" y="3770063"/>
            <a:ext cx="139065" cy="3206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1900" i="1" spc="-6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687127" y="4308103"/>
            <a:ext cx="126364" cy="3206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1900" spc="-6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1614551" y="3668401"/>
            <a:ext cx="2066289" cy="534035"/>
            <a:chOff x="1614550" y="3668395"/>
            <a:chExt cx="2066289" cy="534035"/>
          </a:xfrm>
        </p:grpSpPr>
        <p:sp>
          <p:nvSpPr>
            <p:cNvPr id="69" name="object 69"/>
            <p:cNvSpPr/>
            <p:nvPr/>
          </p:nvSpPr>
          <p:spPr>
            <a:xfrm>
              <a:off x="3022853" y="4186301"/>
              <a:ext cx="643255" cy="1905"/>
            </a:xfrm>
            <a:custGeom>
              <a:avLst/>
              <a:gdLst/>
              <a:ahLst/>
              <a:cxnLst/>
              <a:rect l="l" t="t" r="r" b="b"/>
              <a:pathLst>
                <a:path w="643254" h="1904">
                  <a:moveTo>
                    <a:pt x="0" y="0"/>
                  </a:moveTo>
                  <a:lnTo>
                    <a:pt x="643128" y="1778"/>
                  </a:lnTo>
                </a:path>
              </a:pathLst>
            </a:custGeom>
            <a:ln w="28574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1614550" y="3668395"/>
              <a:ext cx="85725" cy="345440"/>
            </a:xfrm>
            <a:custGeom>
              <a:avLst/>
              <a:gdLst/>
              <a:ahLst/>
              <a:cxnLst/>
              <a:rect l="l" t="t" r="r" b="b"/>
              <a:pathLst>
                <a:path w="85725" h="345439">
                  <a:moveTo>
                    <a:pt x="28628" y="259587"/>
                  </a:moveTo>
                  <a:lnTo>
                    <a:pt x="0" y="259714"/>
                  </a:lnTo>
                  <a:lnTo>
                    <a:pt x="43306" y="345312"/>
                  </a:lnTo>
                  <a:lnTo>
                    <a:pt x="78519" y="273938"/>
                  </a:lnTo>
                  <a:lnTo>
                    <a:pt x="28701" y="273938"/>
                  </a:lnTo>
                  <a:lnTo>
                    <a:pt x="28628" y="259587"/>
                  </a:lnTo>
                  <a:close/>
                </a:path>
                <a:path w="85725" h="345439">
                  <a:moveTo>
                    <a:pt x="57204" y="259460"/>
                  </a:moveTo>
                  <a:lnTo>
                    <a:pt x="28628" y="259587"/>
                  </a:lnTo>
                  <a:lnTo>
                    <a:pt x="28701" y="273938"/>
                  </a:lnTo>
                  <a:lnTo>
                    <a:pt x="57276" y="273684"/>
                  </a:lnTo>
                  <a:lnTo>
                    <a:pt x="57204" y="259460"/>
                  </a:lnTo>
                  <a:close/>
                </a:path>
                <a:path w="85725" h="345439">
                  <a:moveTo>
                    <a:pt x="85725" y="259333"/>
                  </a:moveTo>
                  <a:lnTo>
                    <a:pt x="57204" y="259460"/>
                  </a:lnTo>
                  <a:lnTo>
                    <a:pt x="57276" y="273684"/>
                  </a:lnTo>
                  <a:lnTo>
                    <a:pt x="28701" y="273938"/>
                  </a:lnTo>
                  <a:lnTo>
                    <a:pt x="78519" y="273938"/>
                  </a:lnTo>
                  <a:lnTo>
                    <a:pt x="85725" y="259333"/>
                  </a:lnTo>
                  <a:close/>
                </a:path>
                <a:path w="85725" h="345439">
                  <a:moveTo>
                    <a:pt x="55880" y="0"/>
                  </a:moveTo>
                  <a:lnTo>
                    <a:pt x="27305" y="126"/>
                  </a:lnTo>
                  <a:lnTo>
                    <a:pt x="28628" y="259587"/>
                  </a:lnTo>
                  <a:lnTo>
                    <a:pt x="57204" y="259460"/>
                  </a:lnTo>
                  <a:lnTo>
                    <a:pt x="5588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1423724" y="3230968"/>
            <a:ext cx="695325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</a:pPr>
            <a:r>
              <a:rPr sz="2600" spc="-5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2175" spc="-7" baseline="-22988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500" spc="-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5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500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852170" y="5364034"/>
            <a:ext cx="2185035" cy="978535"/>
            <a:chOff x="852169" y="5364022"/>
            <a:chExt cx="2185035" cy="978535"/>
          </a:xfrm>
        </p:grpSpPr>
        <p:sp>
          <p:nvSpPr>
            <p:cNvPr id="73" name="object 73"/>
            <p:cNvSpPr/>
            <p:nvPr/>
          </p:nvSpPr>
          <p:spPr>
            <a:xfrm>
              <a:off x="852169" y="5781116"/>
              <a:ext cx="643255" cy="85725"/>
            </a:xfrm>
            <a:custGeom>
              <a:avLst/>
              <a:gdLst/>
              <a:ahLst/>
              <a:cxnLst/>
              <a:rect l="l" t="t" r="r" b="b"/>
              <a:pathLst>
                <a:path w="643255" h="85725">
                  <a:moveTo>
                    <a:pt x="557445" y="57148"/>
                  </a:moveTo>
                  <a:lnTo>
                    <a:pt x="557403" y="85724"/>
                  </a:lnTo>
                  <a:lnTo>
                    <a:pt x="614867" y="57188"/>
                  </a:lnTo>
                  <a:lnTo>
                    <a:pt x="571754" y="57188"/>
                  </a:lnTo>
                  <a:lnTo>
                    <a:pt x="557445" y="57148"/>
                  </a:lnTo>
                  <a:close/>
                </a:path>
                <a:path w="643255" h="85725">
                  <a:moveTo>
                    <a:pt x="557487" y="28573"/>
                  </a:moveTo>
                  <a:lnTo>
                    <a:pt x="557445" y="57148"/>
                  </a:lnTo>
                  <a:lnTo>
                    <a:pt x="571754" y="57188"/>
                  </a:lnTo>
                  <a:lnTo>
                    <a:pt x="571754" y="28613"/>
                  </a:lnTo>
                  <a:lnTo>
                    <a:pt x="557487" y="28573"/>
                  </a:lnTo>
                  <a:close/>
                </a:path>
                <a:path w="643255" h="85725">
                  <a:moveTo>
                    <a:pt x="557530" y="0"/>
                  </a:moveTo>
                  <a:lnTo>
                    <a:pt x="557487" y="28573"/>
                  </a:lnTo>
                  <a:lnTo>
                    <a:pt x="571754" y="28613"/>
                  </a:lnTo>
                  <a:lnTo>
                    <a:pt x="571754" y="57188"/>
                  </a:lnTo>
                  <a:lnTo>
                    <a:pt x="614867" y="57188"/>
                  </a:lnTo>
                  <a:lnTo>
                    <a:pt x="643255" y="43091"/>
                  </a:lnTo>
                  <a:lnTo>
                    <a:pt x="557530" y="0"/>
                  </a:lnTo>
                  <a:close/>
                </a:path>
                <a:path w="643255" h="85725">
                  <a:moveTo>
                    <a:pt x="76" y="27012"/>
                  </a:moveTo>
                  <a:lnTo>
                    <a:pt x="0" y="55587"/>
                  </a:lnTo>
                  <a:lnTo>
                    <a:pt x="557445" y="57148"/>
                  </a:lnTo>
                  <a:lnTo>
                    <a:pt x="557487" y="28573"/>
                  </a:lnTo>
                  <a:lnTo>
                    <a:pt x="76" y="27012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1495425" y="5637225"/>
              <a:ext cx="321945" cy="345440"/>
            </a:xfrm>
            <a:custGeom>
              <a:avLst/>
              <a:gdLst/>
              <a:ahLst/>
              <a:cxnLst/>
              <a:rect l="l" t="t" r="r" b="b"/>
              <a:pathLst>
                <a:path w="321944" h="345439">
                  <a:moveTo>
                    <a:pt x="46990" y="50558"/>
                  </a:moveTo>
                  <a:lnTo>
                    <a:pt x="274447" y="294652"/>
                  </a:lnTo>
                </a:path>
                <a:path w="321944" h="345439">
                  <a:moveTo>
                    <a:pt x="274447" y="50558"/>
                  </a:moveTo>
                  <a:lnTo>
                    <a:pt x="46990" y="294652"/>
                  </a:lnTo>
                </a:path>
                <a:path w="321944" h="345439">
                  <a:moveTo>
                    <a:pt x="0" y="172605"/>
                  </a:moveTo>
                  <a:lnTo>
                    <a:pt x="5736" y="126720"/>
                  </a:lnTo>
                  <a:lnTo>
                    <a:pt x="21928" y="85488"/>
                  </a:lnTo>
                  <a:lnTo>
                    <a:pt x="47053" y="50555"/>
                  </a:lnTo>
                  <a:lnTo>
                    <a:pt x="79586" y="23566"/>
                  </a:lnTo>
                  <a:lnTo>
                    <a:pt x="118004" y="6165"/>
                  </a:lnTo>
                  <a:lnTo>
                    <a:pt x="160781" y="0"/>
                  </a:lnTo>
                  <a:lnTo>
                    <a:pt x="203515" y="6165"/>
                  </a:lnTo>
                  <a:lnTo>
                    <a:pt x="241920" y="23566"/>
                  </a:lnTo>
                  <a:lnTo>
                    <a:pt x="274462" y="50555"/>
                  </a:lnTo>
                  <a:lnTo>
                    <a:pt x="299607" y="85488"/>
                  </a:lnTo>
                  <a:lnTo>
                    <a:pt x="315819" y="126720"/>
                  </a:lnTo>
                  <a:lnTo>
                    <a:pt x="321563" y="172605"/>
                  </a:lnTo>
                  <a:lnTo>
                    <a:pt x="315819" y="218490"/>
                  </a:lnTo>
                  <a:lnTo>
                    <a:pt x="299607" y="259722"/>
                  </a:lnTo>
                  <a:lnTo>
                    <a:pt x="274462" y="294655"/>
                  </a:lnTo>
                  <a:lnTo>
                    <a:pt x="241920" y="321645"/>
                  </a:lnTo>
                  <a:lnTo>
                    <a:pt x="203515" y="339045"/>
                  </a:lnTo>
                  <a:lnTo>
                    <a:pt x="160781" y="345211"/>
                  </a:lnTo>
                  <a:lnTo>
                    <a:pt x="118004" y="339045"/>
                  </a:lnTo>
                  <a:lnTo>
                    <a:pt x="79586" y="321645"/>
                  </a:lnTo>
                  <a:lnTo>
                    <a:pt x="47053" y="294655"/>
                  </a:lnTo>
                  <a:lnTo>
                    <a:pt x="21928" y="259722"/>
                  </a:lnTo>
                  <a:lnTo>
                    <a:pt x="5736" y="218490"/>
                  </a:lnTo>
                  <a:lnTo>
                    <a:pt x="0" y="172605"/>
                  </a:lnTo>
                  <a:close/>
                </a:path>
              </a:pathLst>
            </a:custGeom>
            <a:ln w="28575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1816861" y="5768530"/>
              <a:ext cx="643255" cy="85725"/>
            </a:xfrm>
            <a:custGeom>
              <a:avLst/>
              <a:gdLst/>
              <a:ahLst/>
              <a:cxnLst/>
              <a:rect l="l" t="t" r="r" b="b"/>
              <a:pathLst>
                <a:path w="643255" h="85725">
                  <a:moveTo>
                    <a:pt x="557487" y="57148"/>
                  </a:moveTo>
                  <a:lnTo>
                    <a:pt x="557402" y="85724"/>
                  </a:lnTo>
                  <a:lnTo>
                    <a:pt x="614867" y="57188"/>
                  </a:lnTo>
                  <a:lnTo>
                    <a:pt x="571754" y="57188"/>
                  </a:lnTo>
                  <a:lnTo>
                    <a:pt x="557487" y="57148"/>
                  </a:lnTo>
                  <a:close/>
                </a:path>
                <a:path w="643255" h="85725">
                  <a:moveTo>
                    <a:pt x="557572" y="28573"/>
                  </a:moveTo>
                  <a:lnTo>
                    <a:pt x="557487" y="57148"/>
                  </a:lnTo>
                  <a:lnTo>
                    <a:pt x="571754" y="57188"/>
                  </a:lnTo>
                  <a:lnTo>
                    <a:pt x="571881" y="28613"/>
                  </a:lnTo>
                  <a:lnTo>
                    <a:pt x="557572" y="28573"/>
                  </a:lnTo>
                  <a:close/>
                </a:path>
                <a:path w="643255" h="85725">
                  <a:moveTo>
                    <a:pt x="557657" y="0"/>
                  </a:moveTo>
                  <a:lnTo>
                    <a:pt x="557572" y="28573"/>
                  </a:lnTo>
                  <a:lnTo>
                    <a:pt x="571881" y="28613"/>
                  </a:lnTo>
                  <a:lnTo>
                    <a:pt x="571754" y="57188"/>
                  </a:lnTo>
                  <a:lnTo>
                    <a:pt x="614867" y="57188"/>
                  </a:lnTo>
                  <a:lnTo>
                    <a:pt x="643255" y="43091"/>
                  </a:lnTo>
                  <a:lnTo>
                    <a:pt x="557657" y="0"/>
                  </a:lnTo>
                  <a:close/>
                </a:path>
                <a:path w="643255" h="85725">
                  <a:moveTo>
                    <a:pt x="126" y="27012"/>
                  </a:moveTo>
                  <a:lnTo>
                    <a:pt x="0" y="55587"/>
                  </a:lnTo>
                  <a:lnTo>
                    <a:pt x="557487" y="57148"/>
                  </a:lnTo>
                  <a:lnTo>
                    <a:pt x="557572" y="28573"/>
                  </a:lnTo>
                  <a:lnTo>
                    <a:pt x="126" y="27012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2460116" y="5378310"/>
              <a:ext cx="563245" cy="949960"/>
            </a:xfrm>
            <a:custGeom>
              <a:avLst/>
              <a:gdLst/>
              <a:ahLst/>
              <a:cxnLst/>
              <a:rect l="l" t="t" r="r" b="b"/>
              <a:pathLst>
                <a:path w="563244" h="949960">
                  <a:moveTo>
                    <a:pt x="0" y="949337"/>
                  </a:moveTo>
                  <a:lnTo>
                    <a:pt x="562762" y="949337"/>
                  </a:lnTo>
                  <a:lnTo>
                    <a:pt x="562762" y="0"/>
                  </a:lnTo>
                  <a:lnTo>
                    <a:pt x="0" y="0"/>
                  </a:lnTo>
                  <a:lnTo>
                    <a:pt x="0" y="949337"/>
                  </a:lnTo>
                  <a:close/>
                </a:path>
              </a:pathLst>
            </a:custGeom>
            <a:ln w="28574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2573136" y="5468432"/>
            <a:ext cx="160655" cy="7835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sz="4950" spc="-465" dirty="0">
                <a:solidFill>
                  <a:prstClr val="black"/>
                </a:solidFill>
                <a:latin typeface="Symbol"/>
                <a:cs typeface="Symbol"/>
              </a:rPr>
              <a:t></a:t>
            </a:r>
            <a:endParaRPr sz="49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734376" y="5393680"/>
            <a:ext cx="139065" cy="3206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1900" i="1" spc="-6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687127" y="5931710"/>
            <a:ext cx="126364" cy="3206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1900" spc="-6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1614551" y="5291975"/>
            <a:ext cx="2066289" cy="534035"/>
            <a:chOff x="1614550" y="5291963"/>
            <a:chExt cx="2066289" cy="534035"/>
          </a:xfrm>
        </p:grpSpPr>
        <p:sp>
          <p:nvSpPr>
            <p:cNvPr id="81" name="object 81"/>
            <p:cNvSpPr/>
            <p:nvPr/>
          </p:nvSpPr>
          <p:spPr>
            <a:xfrm>
              <a:off x="3022853" y="5809830"/>
              <a:ext cx="643255" cy="1905"/>
            </a:xfrm>
            <a:custGeom>
              <a:avLst/>
              <a:gdLst/>
              <a:ahLst/>
              <a:cxnLst/>
              <a:rect l="l" t="t" r="r" b="b"/>
              <a:pathLst>
                <a:path w="643254" h="1904">
                  <a:moveTo>
                    <a:pt x="0" y="0"/>
                  </a:moveTo>
                  <a:lnTo>
                    <a:pt x="643128" y="1803"/>
                  </a:lnTo>
                </a:path>
              </a:pathLst>
            </a:custGeom>
            <a:ln w="28575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1614550" y="5291963"/>
              <a:ext cx="85725" cy="345440"/>
            </a:xfrm>
            <a:custGeom>
              <a:avLst/>
              <a:gdLst/>
              <a:ahLst/>
              <a:cxnLst/>
              <a:rect l="l" t="t" r="r" b="b"/>
              <a:pathLst>
                <a:path w="85725" h="345439">
                  <a:moveTo>
                    <a:pt x="28628" y="259587"/>
                  </a:moveTo>
                  <a:lnTo>
                    <a:pt x="0" y="259715"/>
                  </a:lnTo>
                  <a:lnTo>
                    <a:pt x="43306" y="345262"/>
                  </a:lnTo>
                  <a:lnTo>
                    <a:pt x="78515" y="273939"/>
                  </a:lnTo>
                  <a:lnTo>
                    <a:pt x="28701" y="273939"/>
                  </a:lnTo>
                  <a:lnTo>
                    <a:pt x="28628" y="259587"/>
                  </a:lnTo>
                  <a:close/>
                </a:path>
                <a:path w="85725" h="345439">
                  <a:moveTo>
                    <a:pt x="57203" y="259460"/>
                  </a:moveTo>
                  <a:lnTo>
                    <a:pt x="28628" y="259587"/>
                  </a:lnTo>
                  <a:lnTo>
                    <a:pt x="28701" y="273939"/>
                  </a:lnTo>
                  <a:lnTo>
                    <a:pt x="57276" y="273812"/>
                  </a:lnTo>
                  <a:lnTo>
                    <a:pt x="57203" y="259460"/>
                  </a:lnTo>
                  <a:close/>
                </a:path>
                <a:path w="85725" h="345439">
                  <a:moveTo>
                    <a:pt x="85725" y="259334"/>
                  </a:moveTo>
                  <a:lnTo>
                    <a:pt x="57203" y="259460"/>
                  </a:lnTo>
                  <a:lnTo>
                    <a:pt x="57276" y="273812"/>
                  </a:lnTo>
                  <a:lnTo>
                    <a:pt x="28701" y="273939"/>
                  </a:lnTo>
                  <a:lnTo>
                    <a:pt x="78515" y="273939"/>
                  </a:lnTo>
                  <a:lnTo>
                    <a:pt x="85725" y="259334"/>
                  </a:lnTo>
                  <a:close/>
                </a:path>
                <a:path w="85725" h="345439">
                  <a:moveTo>
                    <a:pt x="55880" y="0"/>
                  </a:moveTo>
                  <a:lnTo>
                    <a:pt x="27305" y="127"/>
                  </a:lnTo>
                  <a:lnTo>
                    <a:pt x="28628" y="259587"/>
                  </a:lnTo>
                  <a:lnTo>
                    <a:pt x="57203" y="259460"/>
                  </a:lnTo>
                  <a:lnTo>
                    <a:pt x="5588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1412055" y="4854767"/>
            <a:ext cx="728980" cy="4248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sz="2600" spc="-140" dirty="0">
                <a:solidFill>
                  <a:prstClr val="black"/>
                </a:solidFill>
                <a:latin typeface="Symbol"/>
                <a:cs typeface="Symbol"/>
              </a:rPr>
              <a:t></a:t>
            </a:r>
            <a:r>
              <a:rPr sz="2600" spc="-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5" spc="-44" baseline="-22988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175" spc="-217" baseline="-2298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00" spc="-9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500" i="1" spc="8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500" spc="-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194756" y="4172013"/>
            <a:ext cx="3503929" cy="1668780"/>
            <a:chOff x="194754" y="4172013"/>
            <a:chExt cx="3503929" cy="1668780"/>
          </a:xfrm>
        </p:grpSpPr>
        <p:sp>
          <p:nvSpPr>
            <p:cNvPr id="85" name="object 85"/>
            <p:cNvSpPr/>
            <p:nvPr/>
          </p:nvSpPr>
          <p:spPr>
            <a:xfrm>
              <a:off x="209042" y="4186301"/>
              <a:ext cx="650240" cy="1640205"/>
            </a:xfrm>
            <a:custGeom>
              <a:avLst/>
              <a:gdLst/>
              <a:ahLst/>
              <a:cxnLst/>
              <a:rect l="l" t="t" r="r" b="b"/>
              <a:pathLst>
                <a:path w="650240" h="1640204">
                  <a:moveTo>
                    <a:pt x="643166" y="0"/>
                  </a:moveTo>
                  <a:lnTo>
                    <a:pt x="644842" y="1639709"/>
                  </a:lnTo>
                </a:path>
                <a:path w="650240" h="1640204">
                  <a:moveTo>
                    <a:pt x="0" y="690372"/>
                  </a:moveTo>
                  <a:lnTo>
                    <a:pt x="649858" y="692150"/>
                  </a:lnTo>
                </a:path>
              </a:pathLst>
            </a:custGeom>
            <a:ln w="28575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3611880" y="4202302"/>
              <a:ext cx="86995" cy="1604010"/>
            </a:xfrm>
            <a:custGeom>
              <a:avLst/>
              <a:gdLst/>
              <a:ahLst/>
              <a:cxnLst/>
              <a:rect l="l" t="t" r="r" b="b"/>
              <a:pathLst>
                <a:path w="86995" h="1604010">
                  <a:moveTo>
                    <a:pt x="85725" y="1306449"/>
                  </a:moveTo>
                  <a:lnTo>
                    <a:pt x="78574" y="1292352"/>
                  </a:lnTo>
                  <a:lnTo>
                    <a:pt x="42418" y="1220978"/>
                  </a:lnTo>
                  <a:lnTo>
                    <a:pt x="0" y="1306830"/>
                  </a:lnTo>
                  <a:lnTo>
                    <a:pt x="28511" y="1306715"/>
                  </a:lnTo>
                  <a:lnTo>
                    <a:pt x="29845" y="1603997"/>
                  </a:lnTo>
                  <a:lnTo>
                    <a:pt x="58420" y="1603870"/>
                  </a:lnTo>
                  <a:lnTo>
                    <a:pt x="57086" y="1306588"/>
                  </a:lnTo>
                  <a:lnTo>
                    <a:pt x="85725" y="1306449"/>
                  </a:lnTo>
                  <a:close/>
                </a:path>
                <a:path w="86995" h="1604010">
                  <a:moveTo>
                    <a:pt x="86614" y="259461"/>
                  </a:moveTo>
                  <a:lnTo>
                    <a:pt x="57962" y="259600"/>
                  </a:lnTo>
                  <a:lnTo>
                    <a:pt x="56769" y="0"/>
                  </a:lnTo>
                  <a:lnTo>
                    <a:pt x="28194" y="254"/>
                  </a:lnTo>
                  <a:lnTo>
                    <a:pt x="29387" y="259727"/>
                  </a:lnTo>
                  <a:lnTo>
                    <a:pt x="889" y="259842"/>
                  </a:lnTo>
                  <a:lnTo>
                    <a:pt x="44069" y="345313"/>
                  </a:lnTo>
                  <a:lnTo>
                    <a:pt x="79438" y="273939"/>
                  </a:lnTo>
                  <a:lnTo>
                    <a:pt x="86614" y="259461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142952" y="4368189"/>
            <a:ext cx="498475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2750" i="1" spc="8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750" spc="-8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750" i="1" spc="10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750" spc="-5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7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987774" y="3599087"/>
            <a:ext cx="114935" cy="200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200" b="1" i="1" spc="-3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007506" y="4180666"/>
            <a:ext cx="99060" cy="200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2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080013" y="3658043"/>
            <a:ext cx="2249170" cy="504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spcBef>
                <a:spcPts val="90"/>
              </a:spcBef>
            </a:pPr>
            <a:r>
              <a:rPr sz="2100" b="1" i="1" spc="-26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b="1" spc="-37" baseline="-23148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b="1" baseline="-2314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44" baseline="-2314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7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100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b="1" i="1" spc="-85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100" b="1" i="1" spc="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7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1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725" spc="-75" baseline="-12345" dirty="0">
                <a:solidFill>
                  <a:prstClr val="black"/>
                </a:solidFill>
                <a:latin typeface="Symbol"/>
                <a:cs typeface="Symbol"/>
              </a:rPr>
              <a:t></a:t>
            </a:r>
            <a:r>
              <a:rPr sz="4725" spc="-644" baseline="-123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b="1" i="1" spc="4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1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00" b="1" i="1" spc="13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100" b="1" spc="-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00" b="1" spc="-10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100" spc="-305" dirty="0">
                <a:solidFill>
                  <a:prstClr val="black"/>
                </a:solidFill>
                <a:latin typeface="Symbol"/>
                <a:cs typeface="Symbol"/>
              </a:rPr>
              <a:t></a:t>
            </a:r>
            <a:r>
              <a:rPr b="1" spc="-37" baseline="-23148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b="1" spc="-262" baseline="-2314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b="1" spc="1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00" b="1" i="1" spc="12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100" b="1" spc="-8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00" b="1" i="1" spc="-90" dirty="0">
                <a:solidFill>
                  <a:prstClr val="black"/>
                </a:solidFill>
                <a:latin typeface="Times New Roman"/>
                <a:cs typeface="Times New Roman"/>
              </a:rPr>
              <a:t>dt</a:t>
            </a:r>
            <a:endParaRPr sz="2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462293" y="4378435"/>
            <a:ext cx="276860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5550" i="1" spc="-2752" baseline="-2252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3700" spc="-95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37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051301" y="5647612"/>
            <a:ext cx="123189" cy="21672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300" b="1" i="1" spc="-2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103749" y="5588675"/>
            <a:ext cx="2420620" cy="92392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8100">
              <a:spcBef>
                <a:spcPts val="1105"/>
              </a:spcBef>
            </a:pPr>
            <a:r>
              <a:rPr sz="2250" b="1" i="1" spc="-19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50" b="1" spc="-30" baseline="-23504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950" b="1" baseline="-235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b="1" spc="15" baseline="-235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50" spc="-5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250" spc="-22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50" b="1" i="1" spc="-5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250" b="1" i="1" spc="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50" spc="-5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25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5100" spc="-67" baseline="-12254" dirty="0">
                <a:solidFill>
                  <a:prstClr val="black"/>
                </a:solidFill>
                <a:latin typeface="Symbol"/>
                <a:cs typeface="Symbol"/>
              </a:rPr>
              <a:t></a:t>
            </a:r>
            <a:r>
              <a:rPr sz="5100" spc="-690" baseline="-122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50" b="1" i="1" spc="6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50" b="1" spc="2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50" b="1" i="1" spc="15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5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50" b="1" spc="-1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250" spc="-215" dirty="0">
                <a:solidFill>
                  <a:prstClr val="black"/>
                </a:solidFill>
                <a:latin typeface="Symbol"/>
                <a:cs typeface="Symbol"/>
              </a:rPr>
              <a:t></a:t>
            </a:r>
            <a:r>
              <a:rPr sz="1950" b="1" spc="-30" baseline="-23504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950" b="1" spc="-232" baseline="-235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5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50" b="1" i="1" spc="14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50" b="1" spc="-7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50" b="1" i="1" spc="-75" dirty="0">
                <a:solidFill>
                  <a:prstClr val="black"/>
                </a:solidFill>
                <a:latin typeface="Times New Roman"/>
                <a:cs typeface="Times New Roman"/>
              </a:rPr>
              <a:t>dt</a:t>
            </a:r>
            <a:endParaRPr sz="22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370205" algn="ctr">
              <a:spcBef>
                <a:spcPts val="420"/>
              </a:spcBef>
            </a:pPr>
            <a:r>
              <a:rPr sz="13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79339" y="1876045"/>
            <a:ext cx="128905" cy="446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750" spc="-110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27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61628" y="1957940"/>
            <a:ext cx="4707890" cy="464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  <a:tabLst>
                <a:tab pos="375920" algn="l"/>
              </a:tabLst>
            </a:pPr>
            <a:r>
              <a:rPr sz="2850" spc="-220" dirty="0">
                <a:solidFill>
                  <a:prstClr val="black"/>
                </a:solidFill>
                <a:latin typeface="Symbol"/>
                <a:cs typeface="Symbol"/>
              </a:rPr>
              <a:t></a:t>
            </a:r>
            <a:r>
              <a:rPr sz="2850" spc="-22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is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a</a:t>
            </a:r>
            <a:r>
              <a:rPr sz="2000" spc="-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noisy</a:t>
            </a:r>
            <a:r>
              <a:rPr sz="2000" spc="-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estimate</a:t>
            </a:r>
            <a:r>
              <a:rPr sz="2000" spc="-3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of</a:t>
            </a:r>
            <a:r>
              <a:rPr sz="2000" spc="-2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the</a:t>
            </a:r>
            <a:r>
              <a:rPr sz="2000" spc="-2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Arial MT"/>
                <a:cs typeface="Arial MT"/>
              </a:rPr>
              <a:t>transmitted</a:t>
            </a:r>
            <a:r>
              <a:rPr sz="2100" spc="-10" dirty="0">
                <a:solidFill>
                  <a:prstClr val="black"/>
                </a:solidFill>
                <a:latin typeface="Symbol"/>
                <a:cs typeface="Symbol"/>
              </a:rPr>
              <a:t></a:t>
            </a:r>
            <a:r>
              <a:rPr sz="1950" b="1" i="1" spc="-15" baseline="-21367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endParaRPr sz="1950" baseline="-21367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0985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8099" y="3425621"/>
            <a:ext cx="6805930" cy="1076960"/>
            <a:chOff x="908099" y="3425621"/>
            <a:chExt cx="6805930" cy="1076960"/>
          </a:xfrm>
        </p:grpSpPr>
        <p:sp>
          <p:nvSpPr>
            <p:cNvPr id="3" name="object 3"/>
            <p:cNvSpPr/>
            <p:nvPr/>
          </p:nvSpPr>
          <p:spPr>
            <a:xfrm>
              <a:off x="914400" y="3431921"/>
              <a:ext cx="6793230" cy="1064260"/>
            </a:xfrm>
            <a:custGeom>
              <a:avLst/>
              <a:gdLst/>
              <a:ahLst/>
              <a:cxnLst/>
              <a:rect l="l" t="t" r="r" b="b"/>
              <a:pathLst>
                <a:path w="6793230" h="1064260">
                  <a:moveTo>
                    <a:pt x="6615430" y="0"/>
                  </a:moveTo>
                  <a:lnTo>
                    <a:pt x="177304" y="0"/>
                  </a:lnTo>
                  <a:lnTo>
                    <a:pt x="130172" y="6333"/>
                  </a:lnTo>
                  <a:lnTo>
                    <a:pt x="87818" y="24209"/>
                  </a:lnTo>
                  <a:lnTo>
                    <a:pt x="51933" y="51943"/>
                  </a:lnTo>
                  <a:lnTo>
                    <a:pt x="24208" y="87846"/>
                  </a:lnTo>
                  <a:lnTo>
                    <a:pt x="6333" y="130233"/>
                  </a:lnTo>
                  <a:lnTo>
                    <a:pt x="0" y="177418"/>
                  </a:lnTo>
                  <a:lnTo>
                    <a:pt x="0" y="886586"/>
                  </a:lnTo>
                  <a:lnTo>
                    <a:pt x="6333" y="933718"/>
                  </a:lnTo>
                  <a:lnTo>
                    <a:pt x="24208" y="976070"/>
                  </a:lnTo>
                  <a:lnTo>
                    <a:pt x="51933" y="1011951"/>
                  </a:lnTo>
                  <a:lnTo>
                    <a:pt x="87818" y="1039673"/>
                  </a:lnTo>
                  <a:lnTo>
                    <a:pt x="130172" y="1057546"/>
                  </a:lnTo>
                  <a:lnTo>
                    <a:pt x="177304" y="1063878"/>
                  </a:lnTo>
                  <a:lnTo>
                    <a:pt x="6615430" y="1063878"/>
                  </a:lnTo>
                  <a:lnTo>
                    <a:pt x="6662561" y="1057546"/>
                  </a:lnTo>
                  <a:lnTo>
                    <a:pt x="6704913" y="1039673"/>
                  </a:lnTo>
                  <a:lnTo>
                    <a:pt x="6740794" y="1011951"/>
                  </a:lnTo>
                  <a:lnTo>
                    <a:pt x="6768516" y="976070"/>
                  </a:lnTo>
                  <a:lnTo>
                    <a:pt x="6786389" y="933718"/>
                  </a:lnTo>
                  <a:lnTo>
                    <a:pt x="6792722" y="886586"/>
                  </a:lnTo>
                  <a:lnTo>
                    <a:pt x="6792722" y="177418"/>
                  </a:lnTo>
                  <a:lnTo>
                    <a:pt x="6786389" y="130233"/>
                  </a:lnTo>
                  <a:lnTo>
                    <a:pt x="6768516" y="87846"/>
                  </a:lnTo>
                  <a:lnTo>
                    <a:pt x="6740794" y="51943"/>
                  </a:lnTo>
                  <a:lnTo>
                    <a:pt x="6704913" y="24209"/>
                  </a:lnTo>
                  <a:lnTo>
                    <a:pt x="6662561" y="6333"/>
                  </a:lnTo>
                  <a:lnTo>
                    <a:pt x="661543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914400" y="3431921"/>
              <a:ext cx="6793230" cy="1064260"/>
            </a:xfrm>
            <a:custGeom>
              <a:avLst/>
              <a:gdLst/>
              <a:ahLst/>
              <a:cxnLst/>
              <a:rect l="l" t="t" r="r" b="b"/>
              <a:pathLst>
                <a:path w="6793230" h="1064260">
                  <a:moveTo>
                    <a:pt x="0" y="177418"/>
                  </a:moveTo>
                  <a:lnTo>
                    <a:pt x="6333" y="130233"/>
                  </a:lnTo>
                  <a:lnTo>
                    <a:pt x="24208" y="87846"/>
                  </a:lnTo>
                  <a:lnTo>
                    <a:pt x="51933" y="51943"/>
                  </a:lnTo>
                  <a:lnTo>
                    <a:pt x="87818" y="24209"/>
                  </a:lnTo>
                  <a:lnTo>
                    <a:pt x="130172" y="6333"/>
                  </a:lnTo>
                  <a:lnTo>
                    <a:pt x="177304" y="0"/>
                  </a:lnTo>
                  <a:lnTo>
                    <a:pt x="6615430" y="0"/>
                  </a:lnTo>
                  <a:lnTo>
                    <a:pt x="6662561" y="6333"/>
                  </a:lnTo>
                  <a:lnTo>
                    <a:pt x="6704913" y="24209"/>
                  </a:lnTo>
                  <a:lnTo>
                    <a:pt x="6740794" y="51943"/>
                  </a:lnTo>
                  <a:lnTo>
                    <a:pt x="6768516" y="87846"/>
                  </a:lnTo>
                  <a:lnTo>
                    <a:pt x="6786389" y="130233"/>
                  </a:lnTo>
                  <a:lnTo>
                    <a:pt x="6792722" y="177418"/>
                  </a:lnTo>
                  <a:lnTo>
                    <a:pt x="6792722" y="886586"/>
                  </a:lnTo>
                  <a:lnTo>
                    <a:pt x="6786389" y="933718"/>
                  </a:lnTo>
                  <a:lnTo>
                    <a:pt x="6768516" y="976070"/>
                  </a:lnTo>
                  <a:lnTo>
                    <a:pt x="6740794" y="1011951"/>
                  </a:lnTo>
                  <a:lnTo>
                    <a:pt x="6704913" y="1039673"/>
                  </a:lnTo>
                  <a:lnTo>
                    <a:pt x="6662561" y="1057546"/>
                  </a:lnTo>
                  <a:lnTo>
                    <a:pt x="6615430" y="1063878"/>
                  </a:lnTo>
                  <a:lnTo>
                    <a:pt x="177304" y="1063878"/>
                  </a:lnTo>
                  <a:lnTo>
                    <a:pt x="130172" y="1057546"/>
                  </a:lnTo>
                  <a:lnTo>
                    <a:pt x="87818" y="1039673"/>
                  </a:lnTo>
                  <a:lnTo>
                    <a:pt x="51933" y="1011951"/>
                  </a:lnTo>
                  <a:lnTo>
                    <a:pt x="24208" y="976070"/>
                  </a:lnTo>
                  <a:lnTo>
                    <a:pt x="6333" y="933718"/>
                  </a:lnTo>
                  <a:lnTo>
                    <a:pt x="0" y="886586"/>
                  </a:lnTo>
                  <a:lnTo>
                    <a:pt x="0" y="177418"/>
                  </a:lnTo>
                  <a:close/>
                </a:path>
              </a:pathLst>
            </a:custGeom>
            <a:ln w="12600">
              <a:solidFill>
                <a:srgbClr val="FF822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7791195" y="2565107"/>
            <a:ext cx="664210" cy="455295"/>
          </a:xfrm>
          <a:custGeom>
            <a:avLst/>
            <a:gdLst/>
            <a:ahLst/>
            <a:cxnLst/>
            <a:rect l="l" t="t" r="r" b="b"/>
            <a:pathLst>
              <a:path w="664209" h="455294">
                <a:moveTo>
                  <a:pt x="664032" y="0"/>
                </a:moveTo>
                <a:lnTo>
                  <a:pt x="0" y="0"/>
                </a:lnTo>
                <a:lnTo>
                  <a:pt x="0" y="455218"/>
                </a:lnTo>
                <a:lnTo>
                  <a:pt x="664032" y="455218"/>
                </a:lnTo>
                <a:lnTo>
                  <a:pt x="664032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06223" y="-401261"/>
            <a:ext cx="383222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Error</a:t>
            </a:r>
            <a:r>
              <a:rPr spc="-45" dirty="0"/>
              <a:t> </a:t>
            </a:r>
            <a:r>
              <a:rPr spc="-5" dirty="0"/>
              <a:t>probability</a:t>
            </a:r>
            <a:r>
              <a:rPr spc="-15" dirty="0"/>
              <a:t> </a:t>
            </a:r>
            <a:r>
              <a:rPr dirty="0"/>
              <a:t>…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2140" y="725520"/>
            <a:ext cx="7439025" cy="1503617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spcBef>
                <a:spcPts val="865"/>
              </a:spcBef>
              <a:tabLst>
                <a:tab pos="355600" algn="l"/>
              </a:tabLst>
            </a:pPr>
            <a:r>
              <a:rPr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🞇	</a:t>
            </a:r>
            <a:r>
              <a:rPr i="1" spc="-5" dirty="0">
                <a:solidFill>
                  <a:srgbClr val="FF0000"/>
                </a:solidFill>
                <a:latin typeface="Verdana"/>
                <a:cs typeface="Verdana"/>
              </a:rPr>
              <a:t>Coherent</a:t>
            </a:r>
            <a:r>
              <a:rPr i="1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0000"/>
                </a:solidFill>
                <a:latin typeface="Verdana"/>
                <a:cs typeface="Verdana"/>
              </a:rPr>
              <a:t>detection</a:t>
            </a:r>
            <a:r>
              <a:rPr spc="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0000"/>
                </a:solidFill>
                <a:latin typeface="Verdana"/>
                <a:cs typeface="Verdana"/>
              </a:rPr>
              <a:t>of</a:t>
            </a:r>
            <a:r>
              <a:rPr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0000"/>
                </a:solidFill>
                <a:latin typeface="Verdana"/>
                <a:cs typeface="Verdana"/>
              </a:rPr>
              <a:t>MPSK </a:t>
            </a:r>
            <a:r>
              <a:rPr dirty="0">
                <a:solidFill>
                  <a:srgbClr val="FF0000"/>
                </a:solidFill>
                <a:latin typeface="Verdana"/>
                <a:cs typeface="Verdana"/>
              </a:rPr>
              <a:t>…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355600" marR="5080" indent="-343535">
              <a:lnSpc>
                <a:spcPts val="2160"/>
              </a:lnSpc>
              <a:spcBef>
                <a:spcPts val="1125"/>
              </a:spcBef>
            </a:pPr>
            <a:r>
              <a:rPr sz="20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🞇</a:t>
            </a:r>
            <a:r>
              <a:rPr sz="20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The detector compares the phase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observation vector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M-1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thresholds.</a:t>
            </a:r>
            <a:endParaRPr sz="2000">
              <a:solidFill>
                <a:prstClr val="black"/>
              </a:solidFill>
              <a:latin typeface="Verdana"/>
              <a:cs typeface="Verdana"/>
            </a:endParaRPr>
          </a:p>
          <a:p>
            <a:pPr marL="12700">
              <a:spcBef>
                <a:spcPts val="835"/>
              </a:spcBef>
            </a:pPr>
            <a:r>
              <a:rPr sz="20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🞇</a:t>
            </a:r>
            <a:r>
              <a:rPr sz="2000" spc="38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Due</a:t>
            </a:r>
            <a:r>
              <a:rPr sz="20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circular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symmetry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signal</a:t>
            </a:r>
            <a:r>
              <a:rPr sz="20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space,</a:t>
            </a:r>
            <a:r>
              <a:rPr sz="20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we</a:t>
            </a:r>
            <a:endParaRPr sz="20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5344" y="2168791"/>
            <a:ext cx="7543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h</a:t>
            </a:r>
            <a:r>
              <a:rPr sz="2000" spc="-1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ve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:</a:t>
            </a:r>
            <a:endParaRPr sz="20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9066" y="3411098"/>
            <a:ext cx="8070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w</a:t>
            </a:r>
            <a:r>
              <a:rPr sz="2000" spc="5" dirty="0">
                <a:solidFill>
                  <a:srgbClr val="404040"/>
                </a:solidFill>
                <a:latin typeface="Verdana"/>
                <a:cs typeface="Verdana"/>
              </a:rPr>
              <a:t>h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re</a:t>
            </a:r>
            <a:endParaRPr sz="20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2141" y="5066550"/>
            <a:ext cx="46488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🞇</a:t>
            </a:r>
            <a:r>
              <a:rPr sz="2000" spc="37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It</a:t>
            </a:r>
            <a:r>
              <a:rPr sz="20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can</a:t>
            </a:r>
            <a:r>
              <a:rPr sz="20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be</a:t>
            </a:r>
            <a:r>
              <a:rPr sz="20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shown</a:t>
            </a:r>
            <a:r>
              <a:rPr sz="20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that</a:t>
            </a:r>
            <a:r>
              <a:rPr sz="20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(</a:t>
            </a:r>
            <a:r>
              <a:rPr sz="2000" b="1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2000" b="1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404040"/>
                </a:solidFill>
                <a:latin typeface="Verdana"/>
                <a:cs typeface="Verdana"/>
              </a:rPr>
              <a:t>M &gt;</a:t>
            </a:r>
            <a:r>
              <a:rPr sz="2000" b="1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404040"/>
                </a:solidFill>
                <a:latin typeface="Verdana"/>
                <a:cs typeface="Verdana"/>
              </a:rPr>
              <a:t>4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)</a:t>
            </a:r>
            <a:endParaRPr sz="20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1465" y="5979363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solidFill>
                  <a:srgbClr val="404040"/>
                </a:solidFill>
                <a:latin typeface="Arial MT"/>
                <a:cs typeface="Arial MT"/>
              </a:rPr>
              <a:t>29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51117" y="2784373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5">
                <a:moveTo>
                  <a:pt x="0" y="0"/>
                </a:moveTo>
                <a:lnTo>
                  <a:pt x="321366" y="0"/>
                </a:lnTo>
              </a:path>
            </a:pathLst>
          </a:custGeom>
          <a:ln w="117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1837" y="2774977"/>
            <a:ext cx="277495" cy="3790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2300" i="1" spc="6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endParaRPr sz="2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79016" y="2379028"/>
            <a:ext cx="172085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50" i="1" spc="2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endParaRPr sz="13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47202" y="2744778"/>
            <a:ext cx="1550670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419860" algn="l"/>
              </a:tabLst>
            </a:pPr>
            <a:r>
              <a:rPr sz="135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E	C</a:t>
            </a:r>
            <a:endParaRPr sz="13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37457" y="2532421"/>
            <a:ext cx="956310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i="1" spc="3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300" i="1" spc="2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450" spc="-10" dirty="0">
                <a:solidFill>
                  <a:prstClr val="black"/>
                </a:solidFill>
                <a:latin typeface="Symbol"/>
                <a:cs typeface="Symbol"/>
              </a:rPr>
              <a:t></a:t>
            </a:r>
            <a:r>
              <a:rPr sz="2300" spc="-1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3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450" spc="-10" dirty="0">
                <a:solidFill>
                  <a:prstClr val="black"/>
                </a:solidFill>
                <a:latin typeface="Symbol"/>
                <a:cs typeface="Symbol"/>
              </a:rPr>
              <a:t></a:t>
            </a:r>
            <a:endParaRPr sz="24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22076" y="2444208"/>
            <a:ext cx="383540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400" spc="-10"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r>
              <a:rPr sz="1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50" spc="5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1350" spc="-1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50" i="1" spc="2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endParaRPr sz="13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46099" y="2724030"/>
            <a:ext cx="180975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</a:pPr>
            <a:r>
              <a:rPr sz="2100" spc="-277" baseline="-15873" dirty="0">
                <a:solidFill>
                  <a:prstClr val="black"/>
                </a:solidFill>
                <a:latin typeface="Symbol"/>
                <a:cs typeface="Symbol"/>
              </a:rPr>
              <a:t></a:t>
            </a:r>
            <a:r>
              <a:rPr sz="1350" spc="-185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13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76492" y="2560179"/>
            <a:ext cx="613410" cy="555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5175" spc="-382" baseline="7246" dirty="0">
                <a:solidFill>
                  <a:prstClr val="black"/>
                </a:solidFill>
                <a:latin typeface="Symbol"/>
                <a:cs typeface="Symbol"/>
              </a:rPr>
              <a:t></a:t>
            </a:r>
            <a:r>
              <a:rPr sz="1350" spc="-25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1400" spc="-10"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r>
              <a:rPr sz="1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50" spc="5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1350" spc="-1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50" i="1" spc="2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endParaRPr sz="13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07091" y="2469279"/>
            <a:ext cx="348615" cy="7112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3945"/>
              </a:lnSpc>
              <a:spcBef>
                <a:spcPts val="125"/>
              </a:spcBef>
            </a:pPr>
            <a:r>
              <a:rPr sz="3450" spc="80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3450">
              <a:solidFill>
                <a:prstClr val="black"/>
              </a:solidFill>
              <a:latin typeface="Symbol"/>
              <a:cs typeface="Symbol"/>
            </a:endParaRPr>
          </a:p>
          <a:p>
            <a:pPr marL="24130">
              <a:lnSpc>
                <a:spcPts val="1425"/>
              </a:lnSpc>
            </a:pPr>
            <a:r>
              <a:rPr sz="135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350" spc="-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350" spc="-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13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82613" y="2549133"/>
            <a:ext cx="3147060" cy="3790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  <a:tabLst>
                <a:tab pos="2957195" algn="l"/>
              </a:tabLst>
            </a:pPr>
            <a:r>
              <a:rPr sz="2300" i="1" spc="4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300" i="1" spc="2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spc="7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300" i="1" spc="7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300" i="1" spc="-2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spc="2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3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spc="4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300" spc="-3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spc="9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300" spc="95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2300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i="1" spc="4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300" i="1" spc="2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spc="7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300" i="1" spc="7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300" i="1" spc="-2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spc="2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3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spc="4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300" spc="-3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spc="10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300" spc="100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2300" spc="1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3450" spc="52" baseline="35024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3450" baseline="350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36986" y="2549133"/>
            <a:ext cx="2670810" cy="3790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sz="2300" i="1" spc="-37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25" i="1" spc="22" baseline="-22633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25" i="1" spc="-120" baseline="-226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spc="-2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300" b="1" spc="1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25" i="1" spc="37" baseline="-22633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25" i="1" spc="-165" baseline="-226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spc="2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3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spc="4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300" spc="-3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spc="15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300" spc="40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2300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i="1" spc="-37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25" i="1" spc="22" baseline="-22633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25" i="1" spc="-120" baseline="-226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spc="-2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300" b="1" spc="-4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25" spc="22" baseline="-22633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025" spc="-322" baseline="-226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spc="2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3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spc="40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300" spc="-3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spc="15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300" spc="40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endParaRPr sz="2300">
              <a:solidFill>
                <a:prstClr val="black"/>
              </a:solidFill>
              <a:latin typeface="Symbol"/>
              <a:cs typeface="Symbo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207156" y="5633929"/>
            <a:ext cx="552450" cy="628015"/>
            <a:chOff x="2207156" y="5633917"/>
            <a:chExt cx="552450" cy="628015"/>
          </a:xfrm>
        </p:grpSpPr>
        <p:sp>
          <p:nvSpPr>
            <p:cNvPr id="24" name="object 24"/>
            <p:cNvSpPr/>
            <p:nvPr/>
          </p:nvSpPr>
          <p:spPr>
            <a:xfrm>
              <a:off x="2211909" y="5945939"/>
              <a:ext cx="528320" cy="90170"/>
            </a:xfrm>
            <a:custGeom>
              <a:avLst/>
              <a:gdLst/>
              <a:ahLst/>
              <a:cxnLst/>
              <a:rect l="l" t="t" r="r" b="b"/>
              <a:pathLst>
                <a:path w="528319" h="90170">
                  <a:moveTo>
                    <a:pt x="150530" y="0"/>
                  </a:moveTo>
                  <a:lnTo>
                    <a:pt x="527978" y="0"/>
                  </a:lnTo>
                </a:path>
                <a:path w="528319" h="90170">
                  <a:moveTo>
                    <a:pt x="0" y="89856"/>
                  </a:moveTo>
                  <a:lnTo>
                    <a:pt x="29288" y="73028"/>
                  </a:lnTo>
                </a:path>
              </a:pathLst>
            </a:custGeom>
            <a:ln w="95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241198" y="6023840"/>
              <a:ext cx="42545" cy="228600"/>
            </a:xfrm>
            <a:custGeom>
              <a:avLst/>
              <a:gdLst/>
              <a:ahLst/>
              <a:cxnLst/>
              <a:rect l="l" t="t" r="r" b="b"/>
              <a:pathLst>
                <a:path w="42544" h="228600">
                  <a:moveTo>
                    <a:pt x="0" y="0"/>
                  </a:moveTo>
                  <a:lnTo>
                    <a:pt x="42080" y="227978"/>
                  </a:lnTo>
                </a:path>
              </a:pathLst>
            </a:custGeom>
            <a:ln w="192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288315" y="5638720"/>
              <a:ext cx="471170" cy="613410"/>
            </a:xfrm>
            <a:custGeom>
              <a:avLst/>
              <a:gdLst/>
              <a:ahLst/>
              <a:cxnLst/>
              <a:rect l="l" t="t" r="r" b="b"/>
              <a:pathLst>
                <a:path w="471169" h="613410">
                  <a:moveTo>
                    <a:pt x="0" y="613098"/>
                  </a:moveTo>
                  <a:lnTo>
                    <a:pt x="56277" y="0"/>
                  </a:lnTo>
                </a:path>
                <a:path w="471169" h="613410">
                  <a:moveTo>
                    <a:pt x="56277" y="0"/>
                  </a:moveTo>
                  <a:lnTo>
                    <a:pt x="470788" y="0"/>
                  </a:lnTo>
                </a:path>
              </a:pathLst>
            </a:custGeom>
            <a:ln w="95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567733" y="6015619"/>
            <a:ext cx="116839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850" spc="5" dirty="0">
                <a:solidFill>
                  <a:prstClr val="black"/>
                </a:solidFill>
                <a:latin typeface="Symbol"/>
                <a:cs typeface="Symbol"/>
              </a:rPr>
              <a:t></a:t>
            </a:r>
            <a:endParaRPr sz="18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75693" y="5868213"/>
            <a:ext cx="116839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850" spc="5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endParaRPr sz="18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75693" y="6015619"/>
            <a:ext cx="116839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850" spc="5" dirty="0">
                <a:solidFill>
                  <a:prstClr val="black"/>
                </a:solidFill>
                <a:latin typeface="Symbol"/>
                <a:cs typeface="Symbol"/>
              </a:rPr>
              <a:t></a:t>
            </a:r>
            <a:endParaRPr sz="18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75693" y="5576041"/>
            <a:ext cx="116839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850" spc="5" dirty="0">
                <a:solidFill>
                  <a:prstClr val="black"/>
                </a:solidFill>
                <a:latin typeface="Symbol"/>
                <a:cs typeface="Symbol"/>
              </a:rPr>
              <a:t></a:t>
            </a:r>
            <a:endParaRPr sz="18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34183" y="5723017"/>
            <a:ext cx="276225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2775" spc="104" baseline="-12012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r>
              <a:rPr sz="1850" spc="70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endParaRPr sz="18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29915" y="5963384"/>
            <a:ext cx="680085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850" spc="5" dirty="0">
                <a:solidFill>
                  <a:prstClr val="black"/>
                </a:solidFill>
                <a:latin typeface="Symbol"/>
                <a:cs typeface="Symbol"/>
              </a:rPr>
              <a:t></a:t>
            </a:r>
            <a:r>
              <a:rPr sz="185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75" i="1" spc="22" baseline="6006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775" i="1" spc="112" baseline="600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0" spc="135" dirty="0">
                <a:solidFill>
                  <a:prstClr val="black"/>
                </a:solidFill>
                <a:latin typeface="Symbol"/>
                <a:cs typeface="Symbol"/>
              </a:rPr>
              <a:t></a:t>
            </a:r>
            <a:r>
              <a:rPr sz="2775" spc="7" baseline="22522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endParaRPr sz="2775" baseline="22522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9915" y="5614798"/>
            <a:ext cx="680085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850" spc="5" dirty="0">
                <a:solidFill>
                  <a:prstClr val="black"/>
                </a:solidFill>
                <a:latin typeface="Symbol"/>
                <a:cs typeface="Symbol"/>
              </a:rPr>
              <a:t></a:t>
            </a:r>
            <a:r>
              <a:rPr sz="185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925" u="sng" spc="-67" baseline="427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sz="2925" spc="509" baseline="427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0" spc="70" dirty="0">
                <a:solidFill>
                  <a:prstClr val="black"/>
                </a:solidFill>
                <a:latin typeface="Symbol"/>
                <a:cs typeface="Symbol"/>
              </a:rPr>
              <a:t></a:t>
            </a:r>
            <a:r>
              <a:rPr sz="2775" spc="104" baseline="12012" dirty="0">
                <a:solidFill>
                  <a:prstClr val="black"/>
                </a:solidFill>
                <a:latin typeface="Symbol"/>
                <a:cs typeface="Symbol"/>
              </a:rPr>
              <a:t></a:t>
            </a:r>
            <a:endParaRPr sz="2775" baseline="12012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78885" y="5756224"/>
            <a:ext cx="39370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850" spc="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850" spc="1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50" spc="-1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775" spc="7" baseline="-4504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endParaRPr sz="2775" baseline="-4504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39888" y="5610579"/>
            <a:ext cx="401955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850" spc="3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850" i="1" spc="3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575" i="1" spc="44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575" baseline="-2380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18397" y="5756224"/>
            <a:ext cx="1299845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850" i="1" spc="-26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575" i="1" spc="37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575" i="1" spc="-22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0" spc="5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5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850" i="1" spc="-2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0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85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0" spc="10" dirty="0">
                <a:solidFill>
                  <a:prstClr val="black"/>
                </a:solidFill>
                <a:latin typeface="Symbol"/>
                <a:cs typeface="Symbol"/>
              </a:rPr>
              <a:t></a:t>
            </a:r>
            <a:r>
              <a:rPr sz="185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0" spc="-5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85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775" spc="7" baseline="7507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endParaRPr sz="2775" baseline="7507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392497" y="5935940"/>
            <a:ext cx="31242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850" i="1" spc="4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575" spc="67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575" baseline="-2380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097020" y="5562612"/>
            <a:ext cx="4206240" cy="895985"/>
            <a:chOff x="4097020" y="5562600"/>
            <a:chExt cx="4206240" cy="895985"/>
          </a:xfrm>
        </p:grpSpPr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7020" y="5562600"/>
              <a:ext cx="4205732" cy="89588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618833" y="6091815"/>
              <a:ext cx="33655" cy="20320"/>
            </a:xfrm>
            <a:custGeom>
              <a:avLst/>
              <a:gdLst/>
              <a:ahLst/>
              <a:cxnLst/>
              <a:rect l="l" t="t" r="r" b="b"/>
              <a:pathLst>
                <a:path w="33654" h="20320">
                  <a:moveTo>
                    <a:pt x="0" y="19721"/>
                  </a:moveTo>
                  <a:lnTo>
                    <a:pt x="33115" y="0"/>
                  </a:lnTo>
                </a:path>
              </a:pathLst>
            </a:custGeom>
            <a:ln w="11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5651948" y="6097531"/>
              <a:ext cx="47625" cy="269875"/>
            </a:xfrm>
            <a:custGeom>
              <a:avLst/>
              <a:gdLst/>
              <a:ahLst/>
              <a:cxnLst/>
              <a:rect l="l" t="t" r="r" b="b"/>
              <a:pathLst>
                <a:path w="47625" h="269875">
                  <a:moveTo>
                    <a:pt x="0" y="0"/>
                  </a:moveTo>
                  <a:lnTo>
                    <a:pt x="47629" y="269543"/>
                  </a:lnTo>
                </a:path>
              </a:pathLst>
            </a:custGeom>
            <a:ln w="217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5705277" y="5643598"/>
              <a:ext cx="2287270" cy="723900"/>
            </a:xfrm>
            <a:custGeom>
              <a:avLst/>
              <a:gdLst/>
              <a:ahLst/>
              <a:cxnLst/>
              <a:rect l="l" t="t" r="r" b="b"/>
              <a:pathLst>
                <a:path w="2287270" h="723900">
                  <a:moveTo>
                    <a:pt x="0" y="723475"/>
                  </a:moveTo>
                  <a:lnTo>
                    <a:pt x="63133" y="0"/>
                  </a:lnTo>
                </a:path>
                <a:path w="2287270" h="723900">
                  <a:moveTo>
                    <a:pt x="63133" y="0"/>
                  </a:moveTo>
                  <a:lnTo>
                    <a:pt x="1487580" y="0"/>
                  </a:lnTo>
                </a:path>
                <a:path w="2287270" h="723900">
                  <a:moveTo>
                    <a:pt x="1985167" y="364601"/>
                  </a:moveTo>
                  <a:lnTo>
                    <a:pt x="2286859" y="364601"/>
                  </a:lnTo>
                </a:path>
              </a:pathLst>
            </a:custGeom>
            <a:ln w="109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8149973" y="5919219"/>
            <a:ext cx="11620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spcBef>
                <a:spcPts val="114"/>
              </a:spcBef>
            </a:pPr>
            <a:r>
              <a:rPr sz="2150" spc="-15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endParaRPr sz="21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471816" y="5919219"/>
            <a:ext cx="11620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spcBef>
                <a:spcPts val="114"/>
              </a:spcBef>
            </a:pPr>
            <a:r>
              <a:rPr sz="2150" spc="-15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endParaRPr sz="21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471816" y="6092167"/>
            <a:ext cx="11620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spcBef>
                <a:spcPts val="114"/>
              </a:spcBef>
            </a:pPr>
            <a:r>
              <a:rPr sz="2150" spc="-15" dirty="0">
                <a:solidFill>
                  <a:prstClr val="black"/>
                </a:solidFill>
                <a:latin typeface="Symbol"/>
                <a:cs typeface="Symbol"/>
              </a:rPr>
              <a:t></a:t>
            </a:r>
            <a:endParaRPr sz="21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471816" y="5575922"/>
            <a:ext cx="11620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spcBef>
                <a:spcPts val="114"/>
              </a:spcBef>
            </a:pPr>
            <a:r>
              <a:rPr sz="2150" spc="-15" dirty="0">
                <a:solidFill>
                  <a:prstClr val="black"/>
                </a:solidFill>
                <a:latin typeface="Symbol"/>
                <a:cs typeface="Symbol"/>
              </a:rPr>
              <a:t></a:t>
            </a:r>
            <a:endParaRPr sz="21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99423" y="5748868"/>
            <a:ext cx="29210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spcBef>
                <a:spcPts val="114"/>
              </a:spcBef>
            </a:pPr>
            <a:r>
              <a:rPr sz="3225" spc="104" baseline="-11627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r>
              <a:rPr sz="2150" spc="70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endParaRPr sz="21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523554" y="6035035"/>
            <a:ext cx="76835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spcBef>
                <a:spcPts val="114"/>
              </a:spcBef>
            </a:pPr>
            <a:r>
              <a:rPr sz="2150" spc="-15" dirty="0">
                <a:solidFill>
                  <a:prstClr val="black"/>
                </a:solidFill>
                <a:latin typeface="Symbol"/>
                <a:cs typeface="Symbol"/>
              </a:rPr>
              <a:t></a:t>
            </a:r>
            <a:r>
              <a:rPr sz="215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25" b="1" i="1" spc="-44" baseline="7751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3225" b="1" i="1" spc="-89" baseline="77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spc="70" dirty="0">
                <a:solidFill>
                  <a:prstClr val="black"/>
                </a:solidFill>
                <a:latin typeface="Symbol"/>
                <a:cs typeface="Symbol"/>
              </a:rPr>
              <a:t></a:t>
            </a:r>
            <a:r>
              <a:rPr sz="3225" spc="104" baseline="-11627" dirty="0">
                <a:solidFill>
                  <a:prstClr val="black"/>
                </a:solidFill>
                <a:latin typeface="Symbol"/>
                <a:cs typeface="Symbol"/>
              </a:rPr>
              <a:t></a:t>
            </a:r>
            <a:endParaRPr sz="3225" baseline="-11627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523554" y="5618790"/>
            <a:ext cx="768350" cy="3727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spcBef>
                <a:spcPts val="130"/>
              </a:spcBef>
              <a:tabLst>
                <a:tab pos="501015" algn="l"/>
              </a:tabLst>
            </a:pPr>
            <a:r>
              <a:rPr sz="2150" spc="-15" dirty="0">
                <a:solidFill>
                  <a:prstClr val="black"/>
                </a:solidFill>
                <a:latin typeface="Symbol"/>
                <a:cs typeface="Symbol"/>
              </a:rPr>
              <a:t></a:t>
            </a:r>
            <a:r>
              <a:rPr sz="2150" spc="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75" spc="-112" baseline="2469"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r>
              <a:rPr sz="3375" spc="-112" baseline="2469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150" spc="70" dirty="0">
                <a:solidFill>
                  <a:prstClr val="black"/>
                </a:solidFill>
                <a:latin typeface="Symbol"/>
                <a:cs typeface="Symbol"/>
              </a:rPr>
              <a:t></a:t>
            </a:r>
            <a:r>
              <a:rPr sz="3225" spc="104" baseline="11627" dirty="0">
                <a:solidFill>
                  <a:prstClr val="black"/>
                </a:solidFill>
                <a:latin typeface="Symbol"/>
                <a:cs typeface="Symbol"/>
              </a:rPr>
              <a:t></a:t>
            </a:r>
            <a:endParaRPr sz="3225" baseline="11627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029407" y="5791983"/>
            <a:ext cx="66103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spcBef>
                <a:spcPts val="114"/>
              </a:spcBef>
            </a:pPr>
            <a:r>
              <a:rPr sz="1875" b="1" i="1" spc="-15" baseline="37777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1875" b="1" i="1" spc="569" baseline="377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b="1" spc="-35" dirty="0">
                <a:solidFill>
                  <a:prstClr val="black"/>
                </a:solidFill>
                <a:latin typeface="Times New Roman"/>
                <a:cs typeface="Times New Roman"/>
              </a:rPr>
              <a:t>sin</a:t>
            </a:r>
            <a:r>
              <a:rPr sz="3225" spc="-52" baseline="-2583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endParaRPr sz="3225" baseline="-2583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806219" y="5522737"/>
            <a:ext cx="1378585" cy="469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  <a:tabLst>
                <a:tab pos="707390" algn="l"/>
              </a:tabLst>
            </a:pPr>
            <a:r>
              <a:rPr sz="2150" b="1" u="sng" spc="-6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2900" u="sng" spc="-33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</a:t>
            </a:r>
            <a:r>
              <a:rPr sz="2150" b="1" u="sng" spc="-9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2150" b="1" u="sng" spc="-6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150" b="1" u="sng" spc="-2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</a:t>
            </a:r>
            <a:r>
              <a:rPr sz="2150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150" b="1" i="1" u="sng" spc="-3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sz="2150" b="1" i="1" u="sng" spc="-28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00" u="sng" spc="-28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</a:t>
            </a:r>
            <a:r>
              <a:rPr sz="2150" b="1" i="1" u="sng" spc="-2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150" b="1" i="1" u="sng" spc="-14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21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122867" y="5791983"/>
            <a:ext cx="149034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spcBef>
                <a:spcPts val="114"/>
              </a:spcBef>
            </a:pPr>
            <a:r>
              <a:rPr sz="2150" b="1" i="1" spc="-19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75" b="1" i="1" spc="-15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875" b="1" i="1" spc="-75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b="1" spc="1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50" b="1" i="1" spc="-3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150" b="1" i="1" spc="-3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50" b="1" spc="-1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spc="-20" dirty="0">
                <a:solidFill>
                  <a:prstClr val="black"/>
                </a:solidFill>
                <a:latin typeface="Symbol"/>
                <a:cs typeface="Symbol"/>
              </a:rPr>
              <a:t></a:t>
            </a:r>
            <a:r>
              <a:rPr sz="215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50" b="1" spc="-9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150" b="1" i="1" spc="-30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3225" spc="-22" baseline="9043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endParaRPr sz="3225" baseline="9043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309903" y="5799311"/>
            <a:ext cx="351790" cy="555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5244">
              <a:spcBef>
                <a:spcPts val="110"/>
              </a:spcBef>
            </a:pPr>
            <a:r>
              <a:rPr sz="125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400">
              <a:spcBef>
                <a:spcPts val="75"/>
              </a:spcBef>
            </a:pPr>
            <a:r>
              <a:rPr sz="2150" b="1" i="1" spc="4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875" b="1" spc="60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875" baseline="-2444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728720" y="5361545"/>
            <a:ext cx="25272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or</a:t>
            </a:r>
            <a:endParaRPr sz="200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099343" y="3552707"/>
            <a:ext cx="955675" cy="873125"/>
            <a:chOff x="2099337" y="3552703"/>
            <a:chExt cx="955675" cy="873125"/>
          </a:xfrm>
        </p:grpSpPr>
        <p:sp>
          <p:nvSpPr>
            <p:cNvPr id="56" name="object 56"/>
            <p:cNvSpPr/>
            <p:nvPr/>
          </p:nvSpPr>
          <p:spPr>
            <a:xfrm>
              <a:off x="2106048" y="3986499"/>
              <a:ext cx="450850" cy="125730"/>
            </a:xfrm>
            <a:custGeom>
              <a:avLst/>
              <a:gdLst/>
              <a:ahLst/>
              <a:cxnLst/>
              <a:rect l="l" t="t" r="r" b="b"/>
              <a:pathLst>
                <a:path w="450850" h="125729">
                  <a:moveTo>
                    <a:pt x="211371" y="0"/>
                  </a:moveTo>
                  <a:lnTo>
                    <a:pt x="450338" y="0"/>
                  </a:lnTo>
                </a:path>
                <a:path w="450850" h="125729">
                  <a:moveTo>
                    <a:pt x="0" y="125225"/>
                  </a:moveTo>
                  <a:lnTo>
                    <a:pt x="41126" y="102057"/>
                  </a:lnTo>
                </a:path>
              </a:pathLst>
            </a:custGeom>
            <a:ln w="134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2147175" y="4094813"/>
              <a:ext cx="60325" cy="317500"/>
            </a:xfrm>
            <a:custGeom>
              <a:avLst/>
              <a:gdLst/>
              <a:ahLst/>
              <a:cxnLst/>
              <a:rect l="l" t="t" r="r" b="b"/>
              <a:pathLst>
                <a:path w="60325" h="317500">
                  <a:moveTo>
                    <a:pt x="0" y="0"/>
                  </a:moveTo>
                  <a:lnTo>
                    <a:pt x="59728" y="317486"/>
                  </a:lnTo>
                </a:path>
              </a:pathLst>
            </a:custGeom>
            <a:ln w="26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2213335" y="3559448"/>
              <a:ext cx="842010" cy="853440"/>
            </a:xfrm>
            <a:custGeom>
              <a:avLst/>
              <a:gdLst/>
              <a:ahLst/>
              <a:cxnLst/>
              <a:rect l="l" t="t" r="r" b="b"/>
              <a:pathLst>
                <a:path w="842010" h="853439">
                  <a:moveTo>
                    <a:pt x="0" y="852850"/>
                  </a:moveTo>
                  <a:lnTo>
                    <a:pt x="79024" y="0"/>
                  </a:lnTo>
                </a:path>
                <a:path w="842010" h="853439">
                  <a:moveTo>
                    <a:pt x="79024" y="0"/>
                  </a:moveTo>
                  <a:lnTo>
                    <a:pt x="841588" y="0"/>
                  </a:lnTo>
                </a:path>
              </a:pathLst>
            </a:custGeom>
            <a:ln w="134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9" name="object 59"/>
          <p:cNvSpPr/>
          <p:nvPr/>
        </p:nvSpPr>
        <p:spPr>
          <a:xfrm>
            <a:off x="7268611" y="3986499"/>
            <a:ext cx="240029" cy="0"/>
          </a:xfrm>
          <a:custGeom>
            <a:avLst/>
            <a:gdLst/>
            <a:ahLst/>
            <a:cxnLst/>
            <a:rect l="l" t="t" r="r" b="b"/>
            <a:pathLst>
              <a:path w="240029">
                <a:moveTo>
                  <a:pt x="0" y="0"/>
                </a:moveTo>
                <a:lnTo>
                  <a:pt x="239660" y="0"/>
                </a:lnTo>
              </a:path>
            </a:pathLst>
          </a:custGeom>
          <a:ln w="13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873906" y="4193791"/>
            <a:ext cx="121285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257774" y="3448648"/>
            <a:ext cx="232410" cy="94615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spcBef>
                <a:spcPts val="575"/>
              </a:spcBef>
            </a:pPr>
            <a:r>
              <a:rPr sz="2700" spc="-65"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endParaRPr sz="2700">
              <a:solidFill>
                <a:prstClr val="black"/>
              </a:solidFill>
              <a:latin typeface="Symbol"/>
              <a:cs typeface="Symbol"/>
            </a:endParaRPr>
          </a:p>
          <a:p>
            <a:pPr marL="54610">
              <a:spcBef>
                <a:spcPts val="465"/>
              </a:spcBef>
            </a:pPr>
            <a:r>
              <a:rPr sz="2550" spc="1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25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85890" y="3921617"/>
            <a:ext cx="192405" cy="25519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</a:pPr>
            <a:r>
              <a:rPr sz="2325" spc="-300" baseline="-14336" dirty="0">
                <a:solidFill>
                  <a:prstClr val="black"/>
                </a:solidFill>
                <a:latin typeface="Symbol"/>
                <a:cs typeface="Symbol"/>
              </a:rPr>
              <a:t></a:t>
            </a:r>
            <a:r>
              <a:rPr sz="1500" spc="-200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598039" y="3709985"/>
            <a:ext cx="60833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550" spc="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55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00" spc="-60" dirty="0">
                <a:solidFill>
                  <a:prstClr val="black"/>
                </a:solidFill>
                <a:latin typeface="Symbol"/>
                <a:cs typeface="Symbol"/>
              </a:rPr>
              <a:t></a:t>
            </a:r>
            <a:r>
              <a:rPr sz="27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50" spc="-80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550" spc="15" dirty="0">
                <a:solidFill>
                  <a:prstClr val="black"/>
                </a:solidFill>
                <a:latin typeface="Symbol"/>
                <a:cs typeface="Symbol"/>
              </a:rPr>
              <a:t></a:t>
            </a:r>
            <a:endParaRPr sz="25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035989" y="4061627"/>
            <a:ext cx="151765" cy="4171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2550" spc="10" dirty="0">
                <a:solidFill>
                  <a:prstClr val="black"/>
                </a:solidFill>
                <a:latin typeface="Symbol"/>
                <a:cs typeface="Symbol"/>
              </a:rPr>
              <a:t></a:t>
            </a:r>
            <a:endParaRPr sz="25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413074" y="4061627"/>
            <a:ext cx="788035" cy="4171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  <a:tabLst>
                <a:tab pos="678815" algn="l"/>
              </a:tabLst>
            </a:pPr>
            <a:r>
              <a:rPr sz="2550" spc="10" dirty="0">
                <a:solidFill>
                  <a:prstClr val="black"/>
                </a:solidFill>
                <a:latin typeface="Symbol"/>
                <a:cs typeface="Symbol"/>
              </a:rPr>
              <a:t></a:t>
            </a:r>
            <a:r>
              <a:rPr sz="2550" spc="1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50" baseline="1851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2250" baseline="185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413074" y="3503702"/>
            <a:ext cx="1774825" cy="4171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  <a:tabLst>
                <a:tab pos="1635125" algn="l"/>
              </a:tabLst>
            </a:pPr>
            <a:r>
              <a:rPr sz="2550" spc="10" dirty="0">
                <a:solidFill>
                  <a:prstClr val="black"/>
                </a:solidFill>
                <a:latin typeface="Symbol"/>
                <a:cs typeface="Symbol"/>
              </a:rPr>
              <a:t></a:t>
            </a:r>
            <a:r>
              <a:rPr sz="2550" spc="1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550" spc="10" dirty="0">
                <a:solidFill>
                  <a:prstClr val="black"/>
                </a:solidFill>
                <a:latin typeface="Symbol"/>
                <a:cs typeface="Symbol"/>
              </a:rPr>
              <a:t></a:t>
            </a:r>
            <a:endParaRPr sz="25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846758" y="3977716"/>
            <a:ext cx="244475" cy="4171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255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5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865436" y="3525595"/>
            <a:ext cx="226060" cy="4171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255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5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306006" y="3959843"/>
            <a:ext cx="579755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347980" algn="l"/>
              </a:tabLst>
            </a:pPr>
            <a:r>
              <a:rPr sz="2700" spc="-65" dirty="0">
                <a:solidFill>
                  <a:prstClr val="black"/>
                </a:solidFill>
                <a:latin typeface="Symbol"/>
                <a:cs typeface="Symbol"/>
              </a:rPr>
              <a:t></a:t>
            </a:r>
            <a:r>
              <a:rPr sz="2700" spc="-6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55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5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349054" y="3526234"/>
            <a:ext cx="537845" cy="4171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  <a:tabLst>
                <a:tab pos="323850" algn="l"/>
              </a:tabLst>
            </a:pPr>
            <a:r>
              <a:rPr sz="2550" spc="15" dirty="0">
                <a:solidFill>
                  <a:prstClr val="black"/>
                </a:solidFill>
                <a:latin typeface="Times New Roman"/>
                <a:cs typeface="Times New Roman"/>
              </a:rPr>
              <a:t>2	</a:t>
            </a:r>
            <a:r>
              <a:rPr sz="255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5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61608" y="3709985"/>
            <a:ext cx="974725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314325" algn="l"/>
              </a:tabLst>
            </a:pPr>
            <a:r>
              <a:rPr sz="255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p	</a:t>
            </a:r>
            <a:r>
              <a:rPr sz="255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700" dirty="0">
                <a:solidFill>
                  <a:prstClr val="black"/>
                </a:solidFill>
                <a:latin typeface="Symbol"/>
                <a:cs typeface="Symbol"/>
              </a:rPr>
              <a:t></a:t>
            </a:r>
            <a:r>
              <a:rPr sz="255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550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50" spc="15" dirty="0">
                <a:solidFill>
                  <a:prstClr val="black"/>
                </a:solidFill>
                <a:latin typeface="Symbol"/>
                <a:cs typeface="Symbol"/>
              </a:rPr>
              <a:t></a:t>
            </a:r>
            <a:endParaRPr sz="255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578688" y="3709985"/>
            <a:ext cx="3715385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105"/>
              </a:spcBef>
              <a:tabLst>
                <a:tab pos="297180" algn="l"/>
                <a:tab pos="2502535" algn="l"/>
              </a:tabLst>
            </a:pPr>
            <a:r>
              <a:rPr sz="2250" i="1" u="heavy" baseline="3518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s </a:t>
            </a:r>
            <a:r>
              <a:rPr sz="2250" i="1" u="heavy" spc="-217" baseline="3518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50" i="1" baseline="35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50" i="1" spc="-217" baseline="35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550" spc="-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550" spc="1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550" spc="-2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700" spc="135" dirty="0">
                <a:solidFill>
                  <a:prstClr val="black"/>
                </a:solidFill>
                <a:latin typeface="Symbol"/>
                <a:cs typeface="Symbol"/>
              </a:rPr>
              <a:t></a:t>
            </a:r>
            <a:r>
              <a:rPr sz="2550" spc="1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550" spc="-3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550" spc="-145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550" spc="8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3825" spc="15" baseline="3267" dirty="0">
                <a:solidFill>
                  <a:prstClr val="black"/>
                </a:solidFill>
                <a:latin typeface="Symbol"/>
                <a:cs typeface="Symbol"/>
              </a:rPr>
              <a:t></a:t>
            </a:r>
            <a:r>
              <a:rPr sz="3825" spc="-547" baseline="32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50" spc="15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2550" spc="-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50" i="1" u="heavy" baseline="3518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s </a:t>
            </a:r>
            <a:r>
              <a:rPr sz="2250" i="1" u="heavy" spc="-217" baseline="3518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50" i="1" spc="-30" baseline="35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50" spc="1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550" spc="4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550" spc="13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50" baseline="42592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250" spc="15" baseline="4259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00" spc="-60" dirty="0">
                <a:solidFill>
                  <a:prstClr val="black"/>
                </a:solidFill>
                <a:latin typeface="Symbol"/>
                <a:cs typeface="Symbol"/>
              </a:rPr>
              <a:t></a:t>
            </a:r>
            <a:r>
              <a:rPr sz="2700" spc="-2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825" spc="-112" baseline="3267" dirty="0">
                <a:solidFill>
                  <a:prstClr val="black"/>
                </a:solidFill>
                <a:latin typeface="Symbol"/>
                <a:cs typeface="Symbol"/>
              </a:rPr>
              <a:t></a:t>
            </a:r>
            <a:r>
              <a:rPr sz="2550" spc="5" dirty="0">
                <a:solidFill>
                  <a:prstClr val="black"/>
                </a:solidFill>
                <a:latin typeface="Times New Roman"/>
                <a:cs typeface="Times New Roman"/>
              </a:rPr>
              <a:t>;</a:t>
            </a:r>
            <a:endParaRPr sz="25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7735195" y="2995548"/>
            <a:ext cx="446405" cy="553720"/>
          </a:xfrm>
          <a:custGeom>
            <a:avLst/>
            <a:gdLst/>
            <a:ahLst/>
            <a:cxnLst/>
            <a:rect l="l" t="t" r="r" b="b"/>
            <a:pathLst>
              <a:path w="446404" h="553720">
                <a:moveTo>
                  <a:pt x="19938" y="459866"/>
                </a:moveTo>
                <a:lnTo>
                  <a:pt x="0" y="553212"/>
                </a:lnTo>
                <a:lnTo>
                  <a:pt x="86613" y="513206"/>
                </a:lnTo>
                <a:lnTo>
                  <a:pt x="78200" y="506475"/>
                </a:lnTo>
                <a:lnTo>
                  <a:pt x="55499" y="506475"/>
                </a:lnTo>
                <a:lnTo>
                  <a:pt x="33274" y="488823"/>
                </a:lnTo>
                <a:lnTo>
                  <a:pt x="42189" y="477667"/>
                </a:lnTo>
                <a:lnTo>
                  <a:pt x="19938" y="459866"/>
                </a:lnTo>
                <a:close/>
              </a:path>
              <a:path w="446404" h="553720">
                <a:moveTo>
                  <a:pt x="42189" y="477667"/>
                </a:moveTo>
                <a:lnTo>
                  <a:pt x="33274" y="488823"/>
                </a:lnTo>
                <a:lnTo>
                  <a:pt x="55499" y="506475"/>
                </a:lnTo>
                <a:lnTo>
                  <a:pt x="64353" y="495398"/>
                </a:lnTo>
                <a:lnTo>
                  <a:pt x="42189" y="477667"/>
                </a:lnTo>
                <a:close/>
              </a:path>
              <a:path w="446404" h="553720">
                <a:moveTo>
                  <a:pt x="64353" y="495398"/>
                </a:moveTo>
                <a:lnTo>
                  <a:pt x="55499" y="506475"/>
                </a:lnTo>
                <a:lnTo>
                  <a:pt x="78200" y="506475"/>
                </a:lnTo>
                <a:lnTo>
                  <a:pt x="64353" y="495398"/>
                </a:lnTo>
                <a:close/>
              </a:path>
              <a:path w="446404" h="553720">
                <a:moveTo>
                  <a:pt x="423925" y="0"/>
                </a:moveTo>
                <a:lnTo>
                  <a:pt x="42189" y="477667"/>
                </a:lnTo>
                <a:lnTo>
                  <a:pt x="64353" y="495398"/>
                </a:lnTo>
                <a:lnTo>
                  <a:pt x="446150" y="17779"/>
                </a:lnTo>
                <a:lnTo>
                  <a:pt x="423925" y="0"/>
                </a:lnTo>
                <a:close/>
              </a:path>
            </a:pathLst>
          </a:custGeom>
          <a:solidFill>
            <a:srgbClr val="FF822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925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62622"/>
            <a:ext cx="82296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18790" marR="5080" indent="-30029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Probability</a:t>
            </a:r>
            <a:r>
              <a:rPr spc="-1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symbol</a:t>
            </a:r>
            <a:r>
              <a:rPr spc="-15" dirty="0"/>
              <a:t> </a:t>
            </a:r>
            <a:r>
              <a:rPr dirty="0"/>
              <a:t>error</a:t>
            </a:r>
            <a:r>
              <a:rPr spc="-35" dirty="0"/>
              <a:t> </a:t>
            </a:r>
            <a:r>
              <a:rPr dirty="0"/>
              <a:t>for</a:t>
            </a:r>
            <a:r>
              <a:rPr spc="-15" dirty="0"/>
              <a:t> M- </a:t>
            </a:r>
            <a:r>
              <a:rPr spc="-1110" dirty="0"/>
              <a:t> </a:t>
            </a:r>
            <a:r>
              <a:rPr spc="-5" dirty="0"/>
              <a:t>PSK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4160" y="6013717"/>
            <a:ext cx="25336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pc="-10" dirty="0">
                <a:solidFill>
                  <a:srgbClr val="404040"/>
                </a:solidFill>
                <a:latin typeface="Arial MT"/>
                <a:cs typeface="Arial MT"/>
              </a:rPr>
              <a:t>30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092200"/>
            <a:ext cx="6934200" cy="52006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92582" y="3180481"/>
            <a:ext cx="396875" cy="490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3050" i="1" spc="-21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625" i="1" spc="-315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625" baseline="-2380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43294" y="6001727"/>
            <a:ext cx="126936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225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950" i="1" spc="15" baseline="-23504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1950" i="1" spc="359" baseline="-235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50" spc="5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225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50" i="1" spc="7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950" spc="112" baseline="-23504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1950" spc="434" baseline="-235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50" spc="10" dirty="0">
                <a:solidFill>
                  <a:prstClr val="black"/>
                </a:solidFill>
                <a:latin typeface="Times New Roman"/>
                <a:cs typeface="Times New Roman"/>
              </a:rPr>
              <a:t>dB</a:t>
            </a:r>
            <a:endParaRPr sz="2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67400" y="2590806"/>
            <a:ext cx="3124200" cy="1193275"/>
          </a:xfrm>
          <a:prstGeom prst="rect">
            <a:avLst/>
          </a:prstGeom>
          <a:solidFill>
            <a:srgbClr val="FFFFCC"/>
          </a:solidFill>
          <a:ln w="28440">
            <a:solidFill>
              <a:srgbClr val="FF822C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90805">
              <a:lnSpc>
                <a:spcPts val="1680"/>
              </a:lnSpc>
              <a:spcBef>
                <a:spcPts val="365"/>
              </a:spcBef>
            </a:pPr>
            <a:r>
              <a:rPr sz="1400" b="1" dirty="0">
                <a:solidFill>
                  <a:srgbClr val="FF0000"/>
                </a:solidFill>
                <a:latin typeface="Tahoma"/>
                <a:cs typeface="Tahoma"/>
              </a:rPr>
              <a:t>Note!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  <a:p>
            <a:pPr marL="432434" indent="-342265">
              <a:lnSpc>
                <a:spcPts val="2160"/>
              </a:lnSpc>
              <a:buFont typeface="Times New Roman"/>
              <a:buChar char="•"/>
              <a:tabLst>
                <a:tab pos="432434" algn="l"/>
                <a:tab pos="433070" algn="l"/>
              </a:tabLst>
            </a:pPr>
            <a:r>
              <a:rPr b="1" dirty="0">
                <a:solidFill>
                  <a:prstClr val="black"/>
                </a:solidFill>
                <a:latin typeface="Tahoma"/>
                <a:cs typeface="Tahoma"/>
              </a:rPr>
              <a:t>M</a:t>
            </a:r>
            <a:r>
              <a:rPr b="1" spc="-4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b="1" dirty="0">
                <a:solidFill>
                  <a:prstClr val="black"/>
                </a:solidFill>
                <a:latin typeface="Tahoma"/>
                <a:cs typeface="Tahoma"/>
              </a:rPr>
              <a:t>=</a:t>
            </a:r>
            <a:r>
              <a:rPr b="1" spc="-3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b="1" dirty="0">
                <a:solidFill>
                  <a:prstClr val="black"/>
                </a:solidFill>
                <a:latin typeface="Tahoma"/>
                <a:cs typeface="Tahoma"/>
              </a:rPr>
              <a:t>2</a:t>
            </a:r>
            <a:r>
              <a:rPr b="1" baseline="25462" dirty="0">
                <a:solidFill>
                  <a:prstClr val="black"/>
                </a:solidFill>
                <a:latin typeface="Tahoma"/>
                <a:cs typeface="Tahoma"/>
              </a:rPr>
              <a:t>k</a:t>
            </a:r>
            <a:endParaRPr baseline="25462">
              <a:solidFill>
                <a:prstClr val="black"/>
              </a:solidFill>
              <a:latin typeface="Tahoma"/>
              <a:cs typeface="Tahoma"/>
            </a:endParaRPr>
          </a:p>
          <a:p>
            <a:pPr marL="432434" marR="205740" indent="-341630">
              <a:buFont typeface="Times New Roman"/>
              <a:buChar char="•"/>
              <a:tabLst>
                <a:tab pos="432434" algn="l"/>
                <a:tab pos="433070" algn="l"/>
              </a:tabLst>
            </a:pPr>
            <a:r>
              <a:rPr sz="1400" b="1" spc="-5" dirty="0">
                <a:solidFill>
                  <a:prstClr val="black"/>
                </a:solidFill>
                <a:latin typeface="Tahoma"/>
                <a:cs typeface="Tahoma"/>
              </a:rPr>
              <a:t>“The </a:t>
            </a:r>
            <a:r>
              <a:rPr sz="1400" b="1" dirty="0">
                <a:solidFill>
                  <a:prstClr val="black"/>
                </a:solidFill>
                <a:latin typeface="Tahoma"/>
                <a:cs typeface="Tahoma"/>
              </a:rPr>
              <a:t>same average symbol </a:t>
            </a:r>
            <a:r>
              <a:rPr sz="1400" b="1" spc="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prstClr val="black"/>
                </a:solidFill>
                <a:latin typeface="Tahoma"/>
                <a:cs typeface="Tahoma"/>
              </a:rPr>
              <a:t>energy for </a:t>
            </a:r>
            <a:r>
              <a:rPr sz="1400" b="1" dirty="0">
                <a:solidFill>
                  <a:prstClr val="black"/>
                </a:solidFill>
                <a:latin typeface="Tahoma"/>
                <a:cs typeface="Tahoma"/>
              </a:rPr>
              <a:t>different </a:t>
            </a:r>
            <a:r>
              <a:rPr sz="1400" b="1" spc="-5" dirty="0">
                <a:solidFill>
                  <a:prstClr val="black"/>
                </a:solidFill>
                <a:latin typeface="Tahoma"/>
                <a:cs typeface="Tahoma"/>
              </a:rPr>
              <a:t>sizes of </a:t>
            </a:r>
            <a:r>
              <a:rPr sz="1400" b="1" spc="-4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prstClr val="black"/>
                </a:solidFill>
                <a:latin typeface="Tahoma"/>
                <a:cs typeface="Tahoma"/>
              </a:rPr>
              <a:t>signal</a:t>
            </a:r>
            <a:r>
              <a:rPr sz="1400" b="1" spc="-1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prstClr val="black"/>
                </a:solidFill>
                <a:latin typeface="Tahoma"/>
                <a:cs typeface="Tahoma"/>
              </a:rPr>
              <a:t>space”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166005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691C40-340A-44BC-A6B3-C3A20A9ED913}"/>
              </a:ext>
            </a:extLst>
          </p:cNvPr>
          <p:cNvSpPr txBox="1"/>
          <p:nvPr/>
        </p:nvSpPr>
        <p:spPr>
          <a:xfrm>
            <a:off x="336188" y="3535028"/>
            <a:ext cx="6369411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5867" dirty="0" err="1" smtClean="0">
                <a:solidFill>
                  <a:prstClr val="white"/>
                </a:solidFill>
                <a:latin typeface="Montserrat" panose="02000505000000020004" pitchFamily="2" charset="0"/>
                <a:cs typeface="Arial" pitchFamily="34" charset="0"/>
              </a:rPr>
              <a:t>Terimakasih</a:t>
            </a:r>
            <a:endParaRPr lang="ko-KR" altLang="en-US" sz="5867" dirty="0">
              <a:solidFill>
                <a:prstClr val="white"/>
              </a:solidFill>
              <a:latin typeface="Montserrat" panose="02000505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453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561976" y="1416053"/>
            <a:ext cx="8034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Sinyal direpresentasikan dengan 4 nilai besaran amplitudo dari gelombang pembawa. </a:t>
            </a: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446824" y="533415"/>
            <a:ext cx="83900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Trebuchet MS" pitchFamily="34" charset="0"/>
              </a:rPr>
              <a:t>4 Pulse Amplitude Modulation (4-PAM)</a:t>
            </a:r>
          </a:p>
        </p:txBody>
      </p:sp>
      <p:graphicFrame>
        <p:nvGraphicFramePr>
          <p:cNvPr id="245764" name="Group 4"/>
          <p:cNvGraphicFramePr>
            <a:graphicFrameLocks noGrp="1"/>
          </p:cNvGraphicFramePr>
          <p:nvPr/>
        </p:nvGraphicFramePr>
        <p:xfrm>
          <a:off x="4598996" y="3048000"/>
          <a:ext cx="2435225" cy="1676400"/>
        </p:xfrm>
        <a:graphic>
          <a:graphicData uri="http://schemas.openxmlformats.org/drawingml/2006/table">
            <a:tbl>
              <a:tblPr/>
              <a:tblGrid>
                <a:gridCol w="1239837"/>
                <a:gridCol w="1195388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Bit value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Amplitude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-2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-1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+1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+2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8" name="Line 24"/>
          <p:cNvSpPr>
            <a:spLocks noChangeShapeType="1"/>
          </p:cNvSpPr>
          <p:nvPr/>
        </p:nvSpPr>
        <p:spPr bwMode="auto">
          <a:xfrm>
            <a:off x="2181225" y="2743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Line 25"/>
          <p:cNvSpPr>
            <a:spLocks noChangeShapeType="1"/>
          </p:cNvSpPr>
          <p:nvPr/>
        </p:nvSpPr>
        <p:spPr bwMode="auto">
          <a:xfrm>
            <a:off x="773121" y="4114800"/>
            <a:ext cx="2814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0" name="Text Box 26"/>
          <p:cNvSpPr txBox="1">
            <a:spLocks noChangeArrowheads="1"/>
          </p:cNvSpPr>
          <p:nvPr/>
        </p:nvSpPr>
        <p:spPr bwMode="auto">
          <a:xfrm>
            <a:off x="703264" y="4083050"/>
            <a:ext cx="393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00</a:t>
            </a:r>
          </a:p>
        </p:txBody>
      </p:sp>
      <p:sp>
        <p:nvSpPr>
          <p:cNvPr id="13341" name="Text Box 27"/>
          <p:cNvSpPr txBox="1">
            <a:spLocks noChangeArrowheads="1"/>
          </p:cNvSpPr>
          <p:nvPr/>
        </p:nvSpPr>
        <p:spPr bwMode="auto">
          <a:xfrm>
            <a:off x="1476376" y="4083050"/>
            <a:ext cx="393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01</a:t>
            </a:r>
          </a:p>
        </p:txBody>
      </p:sp>
      <p:sp>
        <p:nvSpPr>
          <p:cNvPr id="13342" name="Text Box 28"/>
          <p:cNvSpPr txBox="1">
            <a:spLocks noChangeArrowheads="1"/>
          </p:cNvSpPr>
          <p:nvPr/>
        </p:nvSpPr>
        <p:spPr bwMode="auto">
          <a:xfrm>
            <a:off x="2505076" y="4102100"/>
            <a:ext cx="393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10</a:t>
            </a:r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3349625" y="4102100"/>
            <a:ext cx="393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11</a:t>
            </a:r>
          </a:p>
        </p:txBody>
      </p:sp>
      <p:sp>
        <p:nvSpPr>
          <p:cNvPr id="13344" name="Line 30"/>
          <p:cNvSpPr>
            <a:spLocks noChangeShapeType="1"/>
          </p:cNvSpPr>
          <p:nvPr/>
        </p:nvSpPr>
        <p:spPr bwMode="auto">
          <a:xfrm>
            <a:off x="2181233" y="4114800"/>
            <a:ext cx="631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45" name="Line 31"/>
          <p:cNvSpPr>
            <a:spLocks noChangeShapeType="1"/>
          </p:cNvSpPr>
          <p:nvPr/>
        </p:nvSpPr>
        <p:spPr bwMode="auto">
          <a:xfrm>
            <a:off x="2181233" y="4114800"/>
            <a:ext cx="1406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46" name="Line 32"/>
          <p:cNvSpPr>
            <a:spLocks noChangeShapeType="1"/>
          </p:cNvSpPr>
          <p:nvPr/>
        </p:nvSpPr>
        <p:spPr bwMode="auto">
          <a:xfrm>
            <a:off x="1547814" y="4114800"/>
            <a:ext cx="633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7" name="Line 33"/>
          <p:cNvSpPr>
            <a:spLocks noChangeShapeType="1"/>
          </p:cNvSpPr>
          <p:nvPr/>
        </p:nvSpPr>
        <p:spPr bwMode="auto">
          <a:xfrm>
            <a:off x="803283" y="4114800"/>
            <a:ext cx="1406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8" name="Rectangle 34"/>
          <p:cNvSpPr>
            <a:spLocks noChangeArrowheads="1"/>
          </p:cNvSpPr>
          <p:nvPr/>
        </p:nvSpPr>
        <p:spPr bwMode="auto">
          <a:xfrm>
            <a:off x="2601913" y="3810005"/>
            <a:ext cx="3658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+1</a:t>
            </a:r>
          </a:p>
        </p:txBody>
      </p:sp>
      <p:sp>
        <p:nvSpPr>
          <p:cNvPr id="13349" name="Rectangle 35"/>
          <p:cNvSpPr>
            <a:spLocks noChangeArrowheads="1"/>
          </p:cNvSpPr>
          <p:nvPr/>
        </p:nvSpPr>
        <p:spPr bwMode="auto">
          <a:xfrm>
            <a:off x="3397250" y="3810005"/>
            <a:ext cx="3658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+2</a:t>
            </a:r>
          </a:p>
        </p:txBody>
      </p:sp>
      <p:sp>
        <p:nvSpPr>
          <p:cNvPr id="13350" name="Rectangle 36"/>
          <p:cNvSpPr>
            <a:spLocks noChangeArrowheads="1"/>
          </p:cNvSpPr>
          <p:nvPr/>
        </p:nvSpPr>
        <p:spPr bwMode="auto">
          <a:xfrm>
            <a:off x="1476376" y="3806827"/>
            <a:ext cx="3305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-1</a:t>
            </a:r>
          </a:p>
        </p:txBody>
      </p:sp>
      <p:sp>
        <p:nvSpPr>
          <p:cNvPr id="13351" name="Rectangle 37"/>
          <p:cNvSpPr>
            <a:spLocks noChangeArrowheads="1"/>
          </p:cNvSpPr>
          <p:nvPr/>
        </p:nvSpPr>
        <p:spPr bwMode="auto">
          <a:xfrm>
            <a:off x="703263" y="3810005"/>
            <a:ext cx="3305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691C40-340A-44BC-A6B3-C3A20A9ED913}"/>
              </a:ext>
            </a:extLst>
          </p:cNvPr>
          <p:cNvSpPr txBox="1"/>
          <p:nvPr/>
        </p:nvSpPr>
        <p:spPr>
          <a:xfrm>
            <a:off x="336188" y="3535028"/>
            <a:ext cx="6217011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5867" dirty="0" err="1" smtClean="0">
                <a:solidFill>
                  <a:prstClr val="white"/>
                </a:solidFill>
                <a:latin typeface="Montserrat" panose="02000505000000020004" pitchFamily="2" charset="0"/>
                <a:cs typeface="Arial" pitchFamily="34" charset="0"/>
              </a:rPr>
              <a:t>Terimakasih</a:t>
            </a:r>
            <a:endParaRPr lang="ko-KR" altLang="en-US" sz="5867" dirty="0">
              <a:solidFill>
                <a:prstClr val="white"/>
              </a:solidFill>
              <a:latin typeface="Montserrat" panose="02000505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11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61976" y="1416053"/>
            <a:ext cx="8034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Sinyal direpresentasikan dengan 4 status pergeseran phase dari gelombang pembawa.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30921" y="209552"/>
            <a:ext cx="8356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Trebuchet MS" pitchFamily="34" charset="0"/>
              </a:rPr>
              <a:t>Quadrature Phase Shift Keying (QPSK)</a:t>
            </a:r>
          </a:p>
        </p:txBody>
      </p:sp>
      <p:graphicFrame>
        <p:nvGraphicFramePr>
          <p:cNvPr id="4" name="Group 4"/>
          <p:cNvGraphicFramePr>
            <a:graphicFrameLocks noGrp="1"/>
          </p:cNvGraphicFramePr>
          <p:nvPr/>
        </p:nvGraphicFramePr>
        <p:xfrm>
          <a:off x="4598988" y="3048000"/>
          <a:ext cx="2786062" cy="1676400"/>
        </p:xfrm>
        <a:graphic>
          <a:graphicData uri="http://schemas.openxmlformats.org/drawingml/2006/table">
            <a:tbl>
              <a:tblPr/>
              <a:tblGrid>
                <a:gridCol w="1239837"/>
                <a:gridCol w="154622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Bit value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Phase shift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+90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-90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180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Oval 24"/>
          <p:cNvSpPr>
            <a:spLocks noChangeArrowheads="1"/>
          </p:cNvSpPr>
          <p:nvPr/>
        </p:nvSpPr>
        <p:spPr bwMode="auto">
          <a:xfrm>
            <a:off x="844552" y="2667000"/>
            <a:ext cx="2757488" cy="297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25"/>
          <p:cNvSpPr>
            <a:spLocks noChangeShapeType="1"/>
          </p:cNvSpPr>
          <p:nvPr/>
        </p:nvSpPr>
        <p:spPr bwMode="auto">
          <a:xfrm>
            <a:off x="2181225" y="2743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26"/>
          <p:cNvSpPr>
            <a:spLocks noChangeShapeType="1"/>
          </p:cNvSpPr>
          <p:nvPr/>
        </p:nvSpPr>
        <p:spPr bwMode="auto">
          <a:xfrm>
            <a:off x="773121" y="4114800"/>
            <a:ext cx="2814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3587751" y="4027496"/>
            <a:ext cx="336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  <a:r>
              <a:rPr lang="en-US" sz="1400" baseline="30000"/>
              <a:t>0</a:t>
            </a: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1898657" y="2413015"/>
            <a:ext cx="5180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+90</a:t>
            </a:r>
            <a:r>
              <a:rPr lang="en-US" sz="1400" baseline="30000"/>
              <a:t>0</a:t>
            </a: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1898658" y="5626100"/>
            <a:ext cx="563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-90</a:t>
            </a:r>
            <a:r>
              <a:rPr lang="en-US" sz="1400" baseline="30000"/>
              <a:t>0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630614" y="3810000"/>
            <a:ext cx="393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00</a:t>
            </a: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2012951" y="2133600"/>
            <a:ext cx="393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01</a:t>
            </a: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1970089" y="5822950"/>
            <a:ext cx="393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10</a:t>
            </a: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422276" y="3733800"/>
            <a:ext cx="393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11</a:t>
            </a:r>
          </a:p>
        </p:txBody>
      </p:sp>
      <p:sp>
        <p:nvSpPr>
          <p:cNvPr id="15" name="Line 35"/>
          <p:cNvSpPr>
            <a:spLocks noChangeShapeType="1"/>
          </p:cNvSpPr>
          <p:nvPr/>
        </p:nvSpPr>
        <p:spPr bwMode="auto">
          <a:xfrm>
            <a:off x="2181233" y="4114800"/>
            <a:ext cx="1406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36"/>
          <p:cNvSpPr>
            <a:spLocks noChangeShapeType="1"/>
          </p:cNvSpPr>
          <p:nvPr/>
        </p:nvSpPr>
        <p:spPr bwMode="auto">
          <a:xfrm>
            <a:off x="814396" y="4114800"/>
            <a:ext cx="1406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37"/>
          <p:cNvSpPr>
            <a:spLocks noChangeShapeType="1"/>
          </p:cNvSpPr>
          <p:nvPr/>
        </p:nvSpPr>
        <p:spPr bwMode="auto">
          <a:xfrm rot="16200000">
            <a:off x="1419225" y="3368675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38"/>
          <p:cNvSpPr>
            <a:spLocks noChangeShapeType="1"/>
          </p:cNvSpPr>
          <p:nvPr/>
        </p:nvSpPr>
        <p:spPr bwMode="auto">
          <a:xfrm rot="16200000">
            <a:off x="1419225" y="48768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131134" y="209552"/>
            <a:ext cx="89436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Trebuchet MS" pitchFamily="34" charset="0"/>
              </a:rPr>
              <a:t>Quadrature Amplitude Modulation (QAM)</a:t>
            </a: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22277" y="990605"/>
            <a:ext cx="8299450" cy="15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>
              <a:spcAft>
                <a:spcPct val="30000"/>
              </a:spcAft>
              <a:buFont typeface="Wingdings" pitchFamily="2" charset="2"/>
              <a:buChar char="v"/>
            </a:pPr>
            <a:r>
              <a:rPr lang="en-US" sz="1600">
                <a:latin typeface="Trebuchet MS" pitchFamily="34" charset="0"/>
              </a:rPr>
              <a:t>Merupakan kombinasi amplitude modulation dan phase shift keying </a:t>
            </a:r>
          </a:p>
          <a:p>
            <a:pPr marL="288925" indent="-288925">
              <a:spcAft>
                <a:spcPct val="30000"/>
              </a:spcAft>
              <a:buFont typeface="Wingdings" pitchFamily="2" charset="2"/>
              <a:buChar char="v"/>
            </a:pPr>
            <a:r>
              <a:rPr lang="en-US" sz="1600">
                <a:latin typeface="Trebuchet MS" pitchFamily="34" charset="0"/>
              </a:rPr>
              <a:t>Sinyal direpresentasikan dalam kombinasi besaran amplitudo (2 besaran) dan pergeseran phase (4 status).</a:t>
            </a:r>
          </a:p>
          <a:p>
            <a:pPr marL="288925" indent="-288925">
              <a:spcAft>
                <a:spcPct val="30000"/>
              </a:spcAft>
              <a:buFont typeface="Wingdings" pitchFamily="2" charset="2"/>
              <a:buChar char="v"/>
            </a:pPr>
            <a:r>
              <a:rPr lang="en-US" sz="1600">
                <a:latin typeface="Trebuchet MS" pitchFamily="34" charset="0"/>
              </a:rPr>
              <a:t>Memungkinkan kecepatan yang lebih tinggi untuk bandwidth yang ditentukan</a:t>
            </a:r>
          </a:p>
          <a:p>
            <a:pPr marL="288925" indent="-288925">
              <a:spcAft>
                <a:spcPct val="30000"/>
              </a:spcAft>
              <a:buFont typeface="Wingdings" pitchFamily="2" charset="2"/>
              <a:buChar char="v"/>
            </a:pPr>
            <a:r>
              <a:rPr lang="en-US" sz="1600">
                <a:latin typeface="Trebuchet MS" pitchFamily="34" charset="0"/>
              </a:rPr>
              <a:t>Lebih tahan terhadap noise</a:t>
            </a:r>
          </a:p>
        </p:txBody>
      </p:sp>
      <p:graphicFrame>
        <p:nvGraphicFramePr>
          <p:cNvPr id="247812" name="Group 4"/>
          <p:cNvGraphicFramePr>
            <a:graphicFrameLocks noGrp="1"/>
          </p:cNvGraphicFramePr>
          <p:nvPr/>
        </p:nvGraphicFramePr>
        <p:xfrm>
          <a:off x="5230813" y="3352806"/>
          <a:ext cx="3351212" cy="2898775"/>
        </p:xfrm>
        <a:graphic>
          <a:graphicData uri="http://schemas.openxmlformats.org/drawingml/2006/table">
            <a:tbl>
              <a:tblPr/>
              <a:tblGrid>
                <a:gridCol w="1055687"/>
                <a:gridCol w="1057275"/>
                <a:gridCol w="12382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Bit value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Amplitude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Phase shift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001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90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90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180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101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180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270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270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633413" y="2590808"/>
            <a:ext cx="3883511" cy="4144963"/>
            <a:chOff x="432" y="1632"/>
            <a:chExt cx="2650" cy="2611"/>
          </a:xfrm>
        </p:grpSpPr>
        <p:sp>
          <p:nvSpPr>
            <p:cNvPr id="15409" name="Oval 47"/>
            <p:cNvSpPr>
              <a:spLocks noChangeArrowheads="1"/>
            </p:cNvSpPr>
            <p:nvPr/>
          </p:nvSpPr>
          <p:spPr bwMode="auto">
            <a:xfrm>
              <a:off x="768" y="1920"/>
              <a:ext cx="2016" cy="20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0" name="Line 48"/>
            <p:cNvSpPr>
              <a:spLocks noChangeShapeType="1"/>
            </p:cNvSpPr>
            <p:nvPr/>
          </p:nvSpPr>
          <p:spPr bwMode="auto">
            <a:xfrm>
              <a:off x="1776" y="2064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Line 49"/>
            <p:cNvSpPr>
              <a:spLocks noChangeShapeType="1"/>
            </p:cNvSpPr>
            <p:nvPr/>
          </p:nvSpPr>
          <p:spPr bwMode="auto">
            <a:xfrm>
              <a:off x="768" y="292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Rectangle 50"/>
            <p:cNvSpPr>
              <a:spLocks noChangeArrowheads="1"/>
            </p:cNvSpPr>
            <p:nvPr/>
          </p:nvSpPr>
          <p:spPr bwMode="auto">
            <a:xfrm>
              <a:off x="2758" y="2880"/>
              <a:ext cx="23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0</a:t>
              </a:r>
              <a:r>
                <a:rPr lang="en-US" sz="1400" baseline="30000"/>
                <a:t>0</a:t>
              </a:r>
            </a:p>
          </p:txBody>
        </p:sp>
        <p:sp>
          <p:nvSpPr>
            <p:cNvPr id="15413" name="Rectangle 51"/>
            <p:cNvSpPr>
              <a:spLocks noChangeArrowheads="1"/>
            </p:cNvSpPr>
            <p:nvPr/>
          </p:nvSpPr>
          <p:spPr bwMode="auto">
            <a:xfrm>
              <a:off x="1654" y="1776"/>
              <a:ext cx="29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90</a:t>
              </a:r>
              <a:r>
                <a:rPr lang="en-US" sz="1400" baseline="30000"/>
                <a:t>0</a:t>
              </a:r>
            </a:p>
          </p:txBody>
        </p:sp>
        <p:sp>
          <p:nvSpPr>
            <p:cNvPr id="15414" name="Rectangle 52"/>
            <p:cNvSpPr>
              <a:spLocks noChangeArrowheads="1"/>
            </p:cNvSpPr>
            <p:nvPr/>
          </p:nvSpPr>
          <p:spPr bwMode="auto">
            <a:xfrm>
              <a:off x="432" y="2832"/>
              <a:ext cx="35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180</a:t>
              </a:r>
              <a:r>
                <a:rPr lang="en-US" sz="1400" baseline="30000"/>
                <a:t>0</a:t>
              </a:r>
            </a:p>
          </p:txBody>
        </p:sp>
        <p:sp>
          <p:nvSpPr>
            <p:cNvPr id="15415" name="Rectangle 53"/>
            <p:cNvSpPr>
              <a:spLocks noChangeArrowheads="1"/>
            </p:cNvSpPr>
            <p:nvPr/>
          </p:nvSpPr>
          <p:spPr bwMode="auto">
            <a:xfrm>
              <a:off x="1626" y="3936"/>
              <a:ext cx="35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270</a:t>
              </a:r>
              <a:r>
                <a:rPr lang="en-US" sz="1400" baseline="30000"/>
                <a:t>0</a:t>
              </a:r>
            </a:p>
          </p:txBody>
        </p:sp>
        <p:sp>
          <p:nvSpPr>
            <p:cNvPr id="15416" name="Line 54"/>
            <p:cNvSpPr>
              <a:spLocks noChangeShapeType="1"/>
            </p:cNvSpPr>
            <p:nvPr/>
          </p:nvSpPr>
          <p:spPr bwMode="auto">
            <a:xfrm>
              <a:off x="1776" y="2928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Line 55"/>
            <p:cNvSpPr>
              <a:spLocks noChangeShapeType="1"/>
            </p:cNvSpPr>
            <p:nvPr/>
          </p:nvSpPr>
          <p:spPr bwMode="auto">
            <a:xfrm rot="-5400000">
              <a:off x="1536" y="2688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Line 56"/>
            <p:cNvSpPr>
              <a:spLocks noChangeShapeType="1"/>
            </p:cNvSpPr>
            <p:nvPr/>
          </p:nvSpPr>
          <p:spPr bwMode="auto">
            <a:xfrm flipH="1">
              <a:off x="1296" y="2928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Line 57"/>
            <p:cNvSpPr>
              <a:spLocks noChangeShapeType="1"/>
            </p:cNvSpPr>
            <p:nvPr/>
          </p:nvSpPr>
          <p:spPr bwMode="auto">
            <a:xfrm rot="5400000" flipV="1">
              <a:off x="1536" y="3168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Line 58"/>
            <p:cNvSpPr>
              <a:spLocks noChangeShapeType="1"/>
            </p:cNvSpPr>
            <p:nvPr/>
          </p:nvSpPr>
          <p:spPr bwMode="auto">
            <a:xfrm>
              <a:off x="1776" y="2928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Oval 59"/>
            <p:cNvSpPr>
              <a:spLocks noChangeArrowheads="1"/>
            </p:cNvSpPr>
            <p:nvPr/>
          </p:nvSpPr>
          <p:spPr bwMode="auto">
            <a:xfrm>
              <a:off x="1296" y="2448"/>
              <a:ext cx="960" cy="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2" name="Line 60"/>
            <p:cNvSpPr>
              <a:spLocks noChangeShapeType="1"/>
            </p:cNvSpPr>
            <p:nvPr/>
          </p:nvSpPr>
          <p:spPr bwMode="auto">
            <a:xfrm rot="-5400000">
              <a:off x="1272" y="2424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Line 61"/>
            <p:cNvSpPr>
              <a:spLocks noChangeShapeType="1"/>
            </p:cNvSpPr>
            <p:nvPr/>
          </p:nvSpPr>
          <p:spPr bwMode="auto">
            <a:xfrm rot="10800000">
              <a:off x="768" y="2928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Line 62"/>
            <p:cNvSpPr>
              <a:spLocks noChangeShapeType="1"/>
            </p:cNvSpPr>
            <p:nvPr/>
          </p:nvSpPr>
          <p:spPr bwMode="auto">
            <a:xfrm rot="5400000">
              <a:off x="1272" y="3432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Line 63"/>
            <p:cNvSpPr>
              <a:spLocks noChangeShapeType="1"/>
            </p:cNvSpPr>
            <p:nvPr/>
          </p:nvSpPr>
          <p:spPr bwMode="auto">
            <a:xfrm flipV="1">
              <a:off x="1776" y="2496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Line 64"/>
            <p:cNvSpPr>
              <a:spLocks noChangeShapeType="1"/>
            </p:cNvSpPr>
            <p:nvPr/>
          </p:nvSpPr>
          <p:spPr bwMode="auto">
            <a:xfrm flipV="1">
              <a:off x="1776" y="2400"/>
              <a:ext cx="81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Text Box 65"/>
            <p:cNvSpPr txBox="1">
              <a:spLocks noChangeArrowheads="1"/>
            </p:cNvSpPr>
            <p:nvPr/>
          </p:nvSpPr>
          <p:spPr bwMode="auto">
            <a:xfrm>
              <a:off x="1781" y="2496"/>
              <a:ext cx="19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1</a:t>
              </a:r>
            </a:p>
          </p:txBody>
        </p:sp>
        <p:sp>
          <p:nvSpPr>
            <p:cNvPr id="15428" name="Text Box 66"/>
            <p:cNvSpPr txBox="1">
              <a:spLocks noChangeArrowheads="1"/>
            </p:cNvSpPr>
            <p:nvPr/>
          </p:nvSpPr>
          <p:spPr bwMode="auto">
            <a:xfrm>
              <a:off x="2261" y="2352"/>
              <a:ext cx="19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2</a:t>
              </a:r>
            </a:p>
          </p:txBody>
        </p:sp>
        <p:sp>
          <p:nvSpPr>
            <p:cNvPr id="15429" name="Text Box 67"/>
            <p:cNvSpPr txBox="1">
              <a:spLocks noChangeArrowheads="1"/>
            </p:cNvSpPr>
            <p:nvPr/>
          </p:nvSpPr>
          <p:spPr bwMode="auto">
            <a:xfrm>
              <a:off x="2207" y="2716"/>
              <a:ext cx="33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000</a:t>
              </a:r>
            </a:p>
          </p:txBody>
        </p:sp>
        <p:sp>
          <p:nvSpPr>
            <p:cNvPr id="15430" name="Text Box 68"/>
            <p:cNvSpPr txBox="1">
              <a:spLocks noChangeArrowheads="1"/>
            </p:cNvSpPr>
            <p:nvPr/>
          </p:nvSpPr>
          <p:spPr bwMode="auto">
            <a:xfrm>
              <a:off x="2743" y="2716"/>
              <a:ext cx="33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001</a:t>
              </a:r>
            </a:p>
          </p:txBody>
        </p:sp>
        <p:sp>
          <p:nvSpPr>
            <p:cNvPr id="15431" name="Text Box 69"/>
            <p:cNvSpPr txBox="1">
              <a:spLocks noChangeArrowheads="1"/>
            </p:cNvSpPr>
            <p:nvPr/>
          </p:nvSpPr>
          <p:spPr bwMode="auto">
            <a:xfrm>
              <a:off x="1735" y="2256"/>
              <a:ext cx="33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010</a:t>
              </a:r>
            </a:p>
          </p:txBody>
        </p:sp>
        <p:sp>
          <p:nvSpPr>
            <p:cNvPr id="15432" name="Text Box 70"/>
            <p:cNvSpPr txBox="1">
              <a:spLocks noChangeArrowheads="1"/>
            </p:cNvSpPr>
            <p:nvPr/>
          </p:nvSpPr>
          <p:spPr bwMode="auto">
            <a:xfrm>
              <a:off x="1632" y="1632"/>
              <a:ext cx="33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011</a:t>
              </a:r>
            </a:p>
          </p:txBody>
        </p:sp>
        <p:sp>
          <p:nvSpPr>
            <p:cNvPr id="15433" name="Text Box 71"/>
            <p:cNvSpPr txBox="1">
              <a:spLocks noChangeArrowheads="1"/>
            </p:cNvSpPr>
            <p:nvPr/>
          </p:nvSpPr>
          <p:spPr bwMode="auto">
            <a:xfrm>
              <a:off x="1028" y="2736"/>
              <a:ext cx="33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100</a:t>
              </a:r>
            </a:p>
          </p:txBody>
        </p:sp>
        <p:sp>
          <p:nvSpPr>
            <p:cNvPr id="15434" name="Text Box 72"/>
            <p:cNvSpPr txBox="1">
              <a:spLocks noChangeArrowheads="1"/>
            </p:cNvSpPr>
            <p:nvPr/>
          </p:nvSpPr>
          <p:spPr bwMode="auto">
            <a:xfrm>
              <a:off x="480" y="2688"/>
              <a:ext cx="33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101</a:t>
              </a:r>
            </a:p>
          </p:txBody>
        </p:sp>
        <p:sp>
          <p:nvSpPr>
            <p:cNvPr id="15435" name="Text Box 73"/>
            <p:cNvSpPr txBox="1">
              <a:spLocks noChangeArrowheads="1"/>
            </p:cNvSpPr>
            <p:nvPr/>
          </p:nvSpPr>
          <p:spPr bwMode="auto">
            <a:xfrm>
              <a:off x="1715" y="3340"/>
              <a:ext cx="33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110</a:t>
              </a:r>
            </a:p>
          </p:txBody>
        </p:sp>
        <p:sp>
          <p:nvSpPr>
            <p:cNvPr id="15436" name="Text Box 74"/>
            <p:cNvSpPr txBox="1">
              <a:spLocks noChangeArrowheads="1"/>
            </p:cNvSpPr>
            <p:nvPr/>
          </p:nvSpPr>
          <p:spPr bwMode="auto">
            <a:xfrm>
              <a:off x="1632" y="4030"/>
              <a:ext cx="33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111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758826" y="1873251"/>
            <a:ext cx="8032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Bit stream sinyal sbb :    001010100011101000011110 </a:t>
            </a:r>
          </a:p>
          <a:p>
            <a:r>
              <a:rPr lang="en-US">
                <a:latin typeface="Trebuchet MS" pitchFamily="34" charset="0"/>
              </a:rPr>
              <a:t>Bagi dalam kelompok masing-masing 3 bit:  001-010-100-011-101-000-011-110 </a:t>
            </a:r>
          </a:p>
        </p:txBody>
      </p:sp>
      <p:pic>
        <p:nvPicPr>
          <p:cNvPr id="16389" name="Picture 3" descr="q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3146" y="3305177"/>
            <a:ext cx="41497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131134" y="209552"/>
            <a:ext cx="89436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Trebuchet MS" pitchFamily="34" charset="0"/>
              </a:rPr>
              <a:t>Quadrature Amplitude Modulation (QAM)</a:t>
            </a:r>
          </a:p>
        </p:txBody>
      </p:sp>
      <p:sp>
        <p:nvSpPr>
          <p:cNvPr id="16391" name="Text Box 5"/>
          <p:cNvSpPr txBox="1">
            <a:spLocks noChangeArrowheads="1"/>
          </p:cNvSpPr>
          <p:nvPr/>
        </p:nvSpPr>
        <p:spPr bwMode="auto">
          <a:xfrm>
            <a:off x="407988" y="1143001"/>
            <a:ext cx="15568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rebuchet MS" pitchFamily="34" charset="0"/>
              </a:rPr>
              <a:t>Contoh :</a:t>
            </a:r>
          </a:p>
        </p:txBody>
      </p:sp>
      <p:graphicFrame>
        <p:nvGraphicFramePr>
          <p:cNvPr id="248838" name="Group 6"/>
          <p:cNvGraphicFramePr>
            <a:graphicFrameLocks noGrp="1"/>
          </p:cNvGraphicFramePr>
          <p:nvPr/>
        </p:nvGraphicFramePr>
        <p:xfrm>
          <a:off x="422279" y="3408369"/>
          <a:ext cx="3165475" cy="2687641"/>
        </p:xfrm>
        <a:graphic>
          <a:graphicData uri="http://schemas.openxmlformats.org/drawingml/2006/table">
            <a:tbl>
              <a:tblPr/>
              <a:tblGrid>
                <a:gridCol w="984250"/>
                <a:gridCol w="984250"/>
                <a:gridCol w="119697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Bit value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Amplitude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Phase shift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001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90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180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011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90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101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180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011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90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270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4" name="Text Box 48"/>
          <p:cNvSpPr txBox="1">
            <a:spLocks noChangeArrowheads="1"/>
          </p:cNvSpPr>
          <p:nvPr/>
        </p:nvSpPr>
        <p:spPr bwMode="auto">
          <a:xfrm>
            <a:off x="280988" y="2895607"/>
            <a:ext cx="3446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Perubahan amplitudo dan phase </a:t>
            </a:r>
          </a:p>
        </p:txBody>
      </p:sp>
      <p:sp>
        <p:nvSpPr>
          <p:cNvPr id="16435" name="Text Box 49"/>
          <p:cNvSpPr txBox="1">
            <a:spLocks noChangeArrowheads="1"/>
          </p:cNvSpPr>
          <p:nvPr/>
        </p:nvSpPr>
        <p:spPr bwMode="auto">
          <a:xfrm>
            <a:off x="4641851" y="2895616"/>
            <a:ext cx="3446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Bentuk gelombang modulasi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15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2473</Words>
  <Application>Microsoft Office PowerPoint</Application>
  <PresentationFormat>On-screen Show (4:3)</PresentationFormat>
  <Paragraphs>1072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Office Theme</vt:lpstr>
      <vt:lpstr>Slide Master</vt:lpstr>
      <vt:lpstr>3_Office Theme</vt:lpstr>
      <vt:lpstr>4_Office Theme</vt:lpstr>
      <vt:lpstr>3_Slide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MODULATION?</vt:lpstr>
      <vt:lpstr>Contoh modulasi Digital</vt:lpstr>
      <vt:lpstr>Cont’ Contoh modulasi Digital</vt:lpstr>
      <vt:lpstr>PowerPoint Presentation</vt:lpstr>
      <vt:lpstr>M-ary ASK</vt:lpstr>
      <vt:lpstr>ERROR PROBABILITY</vt:lpstr>
      <vt:lpstr>ERROR PROBABILITY (CONT’)</vt:lpstr>
      <vt:lpstr>Probability of symbol error for M-PAM</vt:lpstr>
      <vt:lpstr>Signal Space of several modulation</vt:lpstr>
      <vt:lpstr>PowerPoint Presentation</vt:lpstr>
      <vt:lpstr>PowerPoint Presentation</vt:lpstr>
      <vt:lpstr>Binary Shift Keying (BPSK)</vt:lpstr>
      <vt:lpstr>Blok Sistem BPSK</vt:lpstr>
      <vt:lpstr>Contoh Sinyal BPSK</vt:lpstr>
      <vt:lpstr>Konstelasi sinyal BPSK</vt:lpstr>
      <vt:lpstr>Spektrum Sinyal BPSK</vt:lpstr>
      <vt:lpstr>PowerPoint Presentation</vt:lpstr>
      <vt:lpstr>Quadrature Phase Shift Keying</vt:lpstr>
      <vt:lpstr>4 bentuk gelombang berbeda:</vt:lpstr>
      <vt:lpstr>Blok Sistem QPSK</vt:lpstr>
      <vt:lpstr>PowerPoint Presentation</vt:lpstr>
      <vt:lpstr>Phase Shift Keying (PSK)</vt:lpstr>
      <vt:lpstr>II. Signal space representation</vt:lpstr>
      <vt:lpstr>Signal space representation (cont.)</vt:lpstr>
      <vt:lpstr>PowerPoint Presentation</vt:lpstr>
      <vt:lpstr>PSK modulator</vt:lpstr>
      <vt:lpstr>Bandwidth of PSK signal waveform</vt:lpstr>
      <vt:lpstr>PowerPoint Presentation</vt:lpstr>
      <vt:lpstr>Demodulations type:</vt:lpstr>
      <vt:lpstr>Two dimensional modulation,  demodulation and detection (M-PSK)</vt:lpstr>
      <vt:lpstr>Two dimensional mod… (MPSK)</vt:lpstr>
      <vt:lpstr>PowerPoint Presentation</vt:lpstr>
      <vt:lpstr>PowerPoint Presentation</vt:lpstr>
      <vt:lpstr>Demodulation M-PSK</vt:lpstr>
      <vt:lpstr>Power Spectra of M-Ary PSK</vt:lpstr>
      <vt:lpstr>QPSK vs. BPSK</vt:lpstr>
      <vt:lpstr>PowerPoint Presentation</vt:lpstr>
      <vt:lpstr>Error probability …</vt:lpstr>
      <vt:lpstr>Probability of symbol error for M-  PSK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HP64bit</dc:creator>
  <cp:lastModifiedBy>Asus</cp:lastModifiedBy>
  <cp:revision>5</cp:revision>
  <dcterms:created xsi:type="dcterms:W3CDTF">2013-05-24T14:30:56Z</dcterms:created>
  <dcterms:modified xsi:type="dcterms:W3CDTF">2022-07-13T23:08:22Z</dcterms:modified>
</cp:coreProperties>
</file>